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5"/>
    <p:sldMasterId id="2147483687" r:id="rId6"/>
    <p:sldMasterId id="2147483697" r:id="rId7"/>
  </p:sldMasterIdLst>
  <p:notesMasterIdLst>
    <p:notesMasterId r:id="rId22"/>
  </p:notesMasterIdLst>
  <p:handoutMasterIdLst>
    <p:handoutMasterId r:id="rId23"/>
  </p:handoutMasterIdLst>
  <p:sldIdLst>
    <p:sldId id="256" r:id="rId8"/>
    <p:sldId id="260" r:id="rId9"/>
    <p:sldId id="262" r:id="rId10"/>
    <p:sldId id="324" r:id="rId11"/>
    <p:sldId id="351" r:id="rId12"/>
    <p:sldId id="264" r:id="rId13"/>
    <p:sldId id="283" r:id="rId14"/>
    <p:sldId id="354" r:id="rId15"/>
    <p:sldId id="352" r:id="rId16"/>
    <p:sldId id="272" r:id="rId17"/>
    <p:sldId id="339" r:id="rId18"/>
    <p:sldId id="286" r:id="rId19"/>
    <p:sldId id="353" r:id="rId20"/>
    <p:sldId id="28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C592E3B0-D0D5-FB59-2D87-1A7CBC8DE0F2}" name="Hanner, Olsen" initials="HO" userId="S::61097@icf.com::8f966b24-7479-4073-89bd-2f70180eddce" providerId="AD"/>
  <p188:author id="{BF7B8BD6-50AC-C52B-268A-2583488B6E8F}" name="Zachary, Blake" initials="BZ" userId="S::23184@icf.com::0bdc2457-2c50-48ce-9822-0764288e9642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66FF"/>
    <a:srgbClr val="E8F0E7"/>
    <a:srgbClr val="A5C7A3"/>
    <a:srgbClr val="009444"/>
    <a:srgbClr val="009EDB"/>
    <a:srgbClr val="45B8E4"/>
    <a:srgbClr val="CFAFFF"/>
    <a:srgbClr val="F0E7FF"/>
    <a:srgbClr val="91DFF7"/>
    <a:srgbClr val="6CD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EC49F1-B3F3-4F38-A7E4-C5B17E5B9675}" v="51" dt="2023-08-18T17:23:40.8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032" autoAdjust="0"/>
  </p:normalViewPr>
  <p:slideViewPr>
    <p:cSldViewPr snapToGrid="0">
      <p:cViewPr varScale="1">
        <p:scale>
          <a:sx n="131" d="100"/>
          <a:sy n="131" d="100"/>
        </p:scale>
        <p:origin x="25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r, Olsen" userId="8f966b24-7479-4073-89bd-2f70180eddce" providerId="ADAL" clId="{D65A5B03-AD77-4997-9AE4-FE588A4DB465}"/>
    <pc:docChg chg="undo custSel addSld delSld modSld">
      <pc:chgData name="Hanner, Olsen" userId="8f966b24-7479-4073-89bd-2f70180eddce" providerId="ADAL" clId="{D65A5B03-AD77-4997-9AE4-FE588A4DB465}" dt="2023-07-14T19:23:19.867" v="359" actId="207"/>
      <pc:docMkLst>
        <pc:docMk/>
      </pc:docMkLst>
      <pc:sldChg chg="modSp mod">
        <pc:chgData name="Hanner, Olsen" userId="8f966b24-7479-4073-89bd-2f70180eddce" providerId="ADAL" clId="{D65A5B03-AD77-4997-9AE4-FE588A4DB465}" dt="2023-07-12T13:38:02.898" v="18" actId="1076"/>
        <pc:sldMkLst>
          <pc:docMk/>
          <pc:sldMk cId="1428788921" sldId="262"/>
        </pc:sldMkLst>
        <pc:spChg chg="mod">
          <ac:chgData name="Hanner, Olsen" userId="8f966b24-7479-4073-89bd-2f70180eddce" providerId="ADAL" clId="{D65A5B03-AD77-4997-9AE4-FE588A4DB465}" dt="2023-07-12T13:38:02.898" v="18" actId="1076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Hanner, Olsen" userId="8f966b24-7479-4073-89bd-2f70180eddce" providerId="ADAL" clId="{D65A5B03-AD77-4997-9AE4-FE588A4DB465}" dt="2023-07-12T13:37:59.106" v="17" actId="1076"/>
          <ac:spMkLst>
            <pc:docMk/>
            <pc:sldMk cId="1428788921" sldId="262"/>
            <ac:spMk id="17" creationId="{B5138D57-81A7-9062-3037-7FA0E56333ED}"/>
          </ac:spMkLst>
        </pc:spChg>
        <pc:graphicFrameChg chg="mod">
          <ac:chgData name="Hanner, Olsen" userId="8f966b24-7479-4073-89bd-2f70180eddce" providerId="ADAL" clId="{D65A5B03-AD77-4997-9AE4-FE588A4DB465}" dt="2023-07-12T13:37:51.810" v="15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NotesTx">
        <pc:chgData name="Hanner, Olsen" userId="8f966b24-7479-4073-89bd-2f70180eddce" providerId="ADAL" clId="{D65A5B03-AD77-4997-9AE4-FE588A4DB465}" dt="2023-07-12T13:52:23.180" v="116" actId="20577"/>
        <pc:sldMkLst>
          <pc:docMk/>
          <pc:sldMk cId="1821595124" sldId="286"/>
        </pc:sldMkLst>
      </pc:sldChg>
      <pc:sldChg chg="addSp modSp mod modCm">
        <pc:chgData name="Hanner, Olsen" userId="8f966b24-7479-4073-89bd-2f70180eddce" providerId="ADAL" clId="{D65A5B03-AD77-4997-9AE4-FE588A4DB465}" dt="2023-07-12T13:48:55.075" v="109"/>
        <pc:sldMkLst>
          <pc:docMk/>
          <pc:sldMk cId="1702557876" sldId="324"/>
        </pc:sldMkLst>
        <pc:spChg chg="mod">
          <ac:chgData name="Hanner, Olsen" userId="8f966b24-7479-4073-89bd-2f70180eddce" providerId="ADAL" clId="{D65A5B03-AD77-4997-9AE4-FE588A4DB465}" dt="2023-07-12T13:45:35.457" v="76" actId="1076"/>
          <ac:spMkLst>
            <pc:docMk/>
            <pc:sldMk cId="1702557876" sldId="324"/>
            <ac:spMk id="7" creationId="{97BB4195-BC99-253D-B234-9114BFCB9DA9}"/>
          </ac:spMkLst>
        </pc:spChg>
        <pc:spChg chg="mod">
          <ac:chgData name="Hanner, Olsen" userId="8f966b24-7479-4073-89bd-2f70180eddce" providerId="ADAL" clId="{D65A5B03-AD77-4997-9AE4-FE588A4DB465}" dt="2023-07-12T13:44:30.243" v="60" actId="1076"/>
          <ac:spMkLst>
            <pc:docMk/>
            <pc:sldMk cId="1702557876" sldId="324"/>
            <ac:spMk id="14" creationId="{BEA228E9-B605-42F4-8ADA-7D9E4A787E89}"/>
          </ac:spMkLst>
        </pc:spChg>
        <pc:spChg chg="mod">
          <ac:chgData name="Hanner, Olsen" userId="8f966b24-7479-4073-89bd-2f70180eddce" providerId="ADAL" clId="{D65A5B03-AD77-4997-9AE4-FE588A4DB465}" dt="2023-07-12T13:41:11.970" v="35" actId="1076"/>
          <ac:spMkLst>
            <pc:docMk/>
            <pc:sldMk cId="1702557876" sldId="324"/>
            <ac:spMk id="22" creationId="{A23FC125-6A2D-2C23-E0B8-BABEDC126DA7}"/>
          </ac:spMkLst>
        </pc:spChg>
        <pc:spChg chg="mod">
          <ac:chgData name="Hanner, Olsen" userId="8f966b24-7479-4073-89bd-2f70180eddce" providerId="ADAL" clId="{D65A5B03-AD77-4997-9AE4-FE588A4DB465}" dt="2023-07-12T13:41:17.809" v="36" actId="1076"/>
          <ac:spMkLst>
            <pc:docMk/>
            <pc:sldMk cId="1702557876" sldId="324"/>
            <ac:spMk id="23" creationId="{FF929909-2D14-9BD3-A377-0079E1252530}"/>
          </ac:spMkLst>
        </pc:spChg>
        <pc:spChg chg="mod">
          <ac:chgData name="Hanner, Olsen" userId="8f966b24-7479-4073-89bd-2f70180eddce" providerId="ADAL" clId="{D65A5B03-AD77-4997-9AE4-FE588A4DB465}" dt="2023-07-12T13:46:51.807" v="97" actId="1076"/>
          <ac:spMkLst>
            <pc:docMk/>
            <pc:sldMk cId="1702557876" sldId="324"/>
            <ac:spMk id="24" creationId="{9664DB10-4447-8D6E-AC03-C669CB0D092E}"/>
          </ac:spMkLst>
        </pc:spChg>
        <pc:spChg chg="mod">
          <ac:chgData name="Hanner, Olsen" userId="8f966b24-7479-4073-89bd-2f70180eddce" providerId="ADAL" clId="{D65A5B03-AD77-4997-9AE4-FE588A4DB465}" dt="2023-07-12T13:46:56.656" v="98" actId="1076"/>
          <ac:spMkLst>
            <pc:docMk/>
            <pc:sldMk cId="1702557876" sldId="324"/>
            <ac:spMk id="25" creationId="{0D36E1B2-4AA5-A62F-F5F8-DD72A4DA547A}"/>
          </ac:spMkLst>
        </pc:spChg>
        <pc:spChg chg="mod">
          <ac:chgData name="Hanner, Olsen" userId="8f966b24-7479-4073-89bd-2f70180eddce" providerId="ADAL" clId="{D65A5B03-AD77-4997-9AE4-FE588A4DB465}" dt="2023-07-12T13:47:02.378" v="99" actId="1076"/>
          <ac:spMkLst>
            <pc:docMk/>
            <pc:sldMk cId="1702557876" sldId="324"/>
            <ac:spMk id="26" creationId="{F7AC834A-B082-EF25-2CAF-14EE527CAF64}"/>
          </ac:spMkLst>
        </pc:spChg>
        <pc:spChg chg="mod">
          <ac:chgData name="Hanner, Olsen" userId="8f966b24-7479-4073-89bd-2f70180eddce" providerId="ADAL" clId="{D65A5B03-AD77-4997-9AE4-FE588A4DB465}" dt="2023-07-12T13:42:56.753" v="51" actId="1076"/>
          <ac:spMkLst>
            <pc:docMk/>
            <pc:sldMk cId="1702557876" sldId="324"/>
            <ac:spMk id="27" creationId="{C253CD9D-52E7-A631-AD25-F17F48B50202}"/>
          </ac:spMkLst>
        </pc:spChg>
        <pc:spChg chg="mod">
          <ac:chgData name="Hanner, Olsen" userId="8f966b24-7479-4073-89bd-2f70180eddce" providerId="ADAL" clId="{D65A5B03-AD77-4997-9AE4-FE588A4DB465}" dt="2023-07-12T13:43:36.329" v="56" actId="1076"/>
          <ac:spMkLst>
            <pc:docMk/>
            <pc:sldMk cId="1702557876" sldId="324"/>
            <ac:spMk id="29" creationId="{5803C762-1900-B13A-65D4-ED0C8CE59462}"/>
          </ac:spMkLst>
        </pc:spChg>
        <pc:spChg chg="mod">
          <ac:chgData name="Hanner, Olsen" userId="8f966b24-7479-4073-89bd-2f70180eddce" providerId="ADAL" clId="{D65A5B03-AD77-4997-9AE4-FE588A4DB465}" dt="2023-07-12T13:41:29.129" v="38" actId="1076"/>
          <ac:spMkLst>
            <pc:docMk/>
            <pc:sldMk cId="1702557876" sldId="324"/>
            <ac:spMk id="31" creationId="{8FAA6ACD-B674-1B61-3477-7BD5576A3DD5}"/>
          </ac:spMkLst>
        </pc:spChg>
        <pc:spChg chg="mod">
          <ac:chgData name="Hanner, Olsen" userId="8f966b24-7479-4073-89bd-2f70180eddce" providerId="ADAL" clId="{D65A5B03-AD77-4997-9AE4-FE588A4DB465}" dt="2023-07-12T13:41:35.313" v="39" actId="1076"/>
          <ac:spMkLst>
            <pc:docMk/>
            <pc:sldMk cId="1702557876" sldId="324"/>
            <ac:spMk id="32" creationId="{DFBC9D00-68E9-04DF-F7A7-DB2B030FA8B5}"/>
          </ac:spMkLst>
        </pc:spChg>
        <pc:spChg chg="mod">
          <ac:chgData name="Hanner, Olsen" userId="8f966b24-7479-4073-89bd-2f70180eddce" providerId="ADAL" clId="{D65A5B03-AD77-4997-9AE4-FE588A4DB465}" dt="2023-07-12T13:42:20.951" v="44" actId="1076"/>
          <ac:spMkLst>
            <pc:docMk/>
            <pc:sldMk cId="1702557876" sldId="324"/>
            <ac:spMk id="33" creationId="{7E611DCB-2AAE-88D9-E7BC-654DD24CF129}"/>
          </ac:spMkLst>
        </pc:spChg>
        <pc:spChg chg="mod">
          <ac:chgData name="Hanner, Olsen" userId="8f966b24-7479-4073-89bd-2f70180eddce" providerId="ADAL" clId="{D65A5B03-AD77-4997-9AE4-FE588A4DB465}" dt="2023-07-12T13:42:23.073" v="45" actId="1076"/>
          <ac:spMkLst>
            <pc:docMk/>
            <pc:sldMk cId="1702557876" sldId="324"/>
            <ac:spMk id="34" creationId="{A9EFC11C-29DB-5AD4-B8F1-1BCD3A800A18}"/>
          </ac:spMkLst>
        </pc:spChg>
        <pc:spChg chg="mod">
          <ac:chgData name="Hanner, Olsen" userId="8f966b24-7479-4073-89bd-2f70180eddce" providerId="ADAL" clId="{D65A5B03-AD77-4997-9AE4-FE588A4DB465}" dt="2023-07-12T13:42:24.875" v="46" actId="1076"/>
          <ac:spMkLst>
            <pc:docMk/>
            <pc:sldMk cId="1702557876" sldId="324"/>
            <ac:spMk id="35" creationId="{D8A7F3D7-9FFE-B25D-5ACE-3740CB428766}"/>
          </ac:spMkLst>
        </pc:spChg>
        <pc:spChg chg="mod">
          <ac:chgData name="Hanner, Olsen" userId="8f966b24-7479-4073-89bd-2f70180eddce" providerId="ADAL" clId="{D65A5B03-AD77-4997-9AE4-FE588A4DB465}" dt="2023-07-12T13:41:41.650" v="40" actId="1076"/>
          <ac:spMkLst>
            <pc:docMk/>
            <pc:sldMk cId="1702557876" sldId="324"/>
            <ac:spMk id="36" creationId="{89E5F9DA-A606-6292-C611-B08A405D06F9}"/>
          </ac:spMkLst>
        </pc:spChg>
        <pc:spChg chg="mod">
          <ac:chgData name="Hanner, Olsen" userId="8f966b24-7479-4073-89bd-2f70180eddce" providerId="ADAL" clId="{D65A5B03-AD77-4997-9AE4-FE588A4DB465}" dt="2023-07-12T13:42:16.064" v="43" actId="1076"/>
          <ac:spMkLst>
            <pc:docMk/>
            <pc:sldMk cId="1702557876" sldId="324"/>
            <ac:spMk id="37" creationId="{BEC64EEF-A1F1-8E19-2707-6FAD4CBAE0E0}"/>
          </ac:spMkLst>
        </pc:spChg>
        <pc:spChg chg="mod">
          <ac:chgData name="Hanner, Olsen" userId="8f966b24-7479-4073-89bd-2f70180eddce" providerId="ADAL" clId="{D65A5B03-AD77-4997-9AE4-FE588A4DB465}" dt="2023-07-12T13:42:34.745" v="47" actId="1076"/>
          <ac:spMkLst>
            <pc:docMk/>
            <pc:sldMk cId="1702557876" sldId="324"/>
            <ac:spMk id="38" creationId="{3318DB37-3985-BB9F-1B66-7C2CBB156C77}"/>
          </ac:spMkLst>
        </pc:spChg>
        <pc:spChg chg="mod">
          <ac:chgData name="Hanner, Olsen" userId="8f966b24-7479-4073-89bd-2f70180eddce" providerId="ADAL" clId="{D65A5B03-AD77-4997-9AE4-FE588A4DB465}" dt="2023-07-12T13:42:36.929" v="48" actId="1076"/>
          <ac:spMkLst>
            <pc:docMk/>
            <pc:sldMk cId="1702557876" sldId="324"/>
            <ac:spMk id="39" creationId="{84C18A72-3D7F-F787-8F1A-6F3753C2FE38}"/>
          </ac:spMkLst>
        </pc:spChg>
        <pc:spChg chg="mod">
          <ac:chgData name="Hanner, Olsen" userId="8f966b24-7479-4073-89bd-2f70180eddce" providerId="ADAL" clId="{D65A5B03-AD77-4997-9AE4-FE588A4DB465}" dt="2023-07-12T13:42:41.529" v="49" actId="1076"/>
          <ac:spMkLst>
            <pc:docMk/>
            <pc:sldMk cId="1702557876" sldId="324"/>
            <ac:spMk id="40" creationId="{237376D4-C554-50C9-2749-3124111F98AF}"/>
          </ac:spMkLst>
        </pc:spChg>
        <pc:spChg chg="mod">
          <ac:chgData name="Hanner, Olsen" userId="8f966b24-7479-4073-89bd-2f70180eddce" providerId="ADAL" clId="{D65A5B03-AD77-4997-9AE4-FE588A4DB465}" dt="2023-07-12T13:42:53.425" v="50" actId="1076"/>
          <ac:spMkLst>
            <pc:docMk/>
            <pc:sldMk cId="1702557876" sldId="324"/>
            <ac:spMk id="41" creationId="{FC033D38-5761-D428-E160-FB092808F0F1}"/>
          </ac:spMkLst>
        </pc:spChg>
        <pc:spChg chg="mod">
          <ac:chgData name="Hanner, Olsen" userId="8f966b24-7479-4073-89bd-2f70180eddce" providerId="ADAL" clId="{D65A5B03-AD77-4997-9AE4-FE588A4DB465}" dt="2023-07-12T13:42:07.111" v="42" actId="1076"/>
          <ac:spMkLst>
            <pc:docMk/>
            <pc:sldMk cId="1702557876" sldId="324"/>
            <ac:spMk id="42" creationId="{3AB60551-8824-3DF3-E2AC-9AF2FE8EEEBC}"/>
          </ac:spMkLst>
        </pc:spChg>
        <pc:spChg chg="add mod">
          <ac:chgData name="Hanner, Olsen" userId="8f966b24-7479-4073-89bd-2f70180eddce" providerId="ADAL" clId="{D65A5B03-AD77-4997-9AE4-FE588A4DB465}" dt="2023-07-12T13:46:30.719" v="96" actId="1076"/>
          <ac:spMkLst>
            <pc:docMk/>
            <pc:sldMk cId="1702557876" sldId="324"/>
            <ac:spMk id="43" creationId="{260346E6-2D7A-E999-2491-C4E96D74F836}"/>
          </ac:spMkLst>
        </pc:spChg>
        <pc:spChg chg="add mod">
          <ac:chgData name="Hanner, Olsen" userId="8f966b24-7479-4073-89bd-2f70180eddce" providerId="ADAL" clId="{D65A5B03-AD77-4997-9AE4-FE588A4DB465}" dt="2023-07-12T13:47:17.465" v="101" actId="1076"/>
          <ac:spMkLst>
            <pc:docMk/>
            <pc:sldMk cId="1702557876" sldId="324"/>
            <ac:spMk id="44" creationId="{D4EB0319-9E6C-C36E-EE61-DC9FD2ED4BF2}"/>
          </ac:spMkLst>
        </pc:spChg>
        <pc:spChg chg="add mod">
          <ac:chgData name="Hanner, Olsen" userId="8f966b24-7479-4073-89bd-2f70180eddce" providerId="ADAL" clId="{D65A5B03-AD77-4997-9AE4-FE588A4DB465}" dt="2023-07-12T13:47:39.968" v="104" actId="1076"/>
          <ac:spMkLst>
            <pc:docMk/>
            <pc:sldMk cId="1702557876" sldId="324"/>
            <ac:spMk id="45" creationId="{99FBE139-5EA6-30B1-4395-BE35CB8BB8D9}"/>
          </ac:spMkLst>
        </pc:spChg>
        <pc:spChg chg="add mod">
          <ac:chgData name="Hanner, Olsen" userId="8f966b24-7479-4073-89bd-2f70180eddce" providerId="ADAL" clId="{D65A5B03-AD77-4997-9AE4-FE588A4DB465}" dt="2023-07-12T13:48:05.215" v="106" actId="1076"/>
          <ac:spMkLst>
            <pc:docMk/>
            <pc:sldMk cId="1702557876" sldId="324"/>
            <ac:spMk id="46" creationId="{8C78125A-5A48-3E6A-D163-E4FD42006B36}"/>
          </ac:spMkLst>
        </pc:spChg>
        <pc:spChg chg="add mod">
          <ac:chgData name="Hanner, Olsen" userId="8f966b24-7479-4073-89bd-2f70180eddce" providerId="ADAL" clId="{D65A5B03-AD77-4997-9AE4-FE588A4DB465}" dt="2023-07-12T13:48:30.616" v="108" actId="1076"/>
          <ac:spMkLst>
            <pc:docMk/>
            <pc:sldMk cId="1702557876" sldId="324"/>
            <ac:spMk id="47" creationId="{CB091CA4-D2DA-C951-E1F5-27610326CEE7}"/>
          </ac:spMkLst>
        </pc:spChg>
        <pc:grpChg chg="mod">
          <ac:chgData name="Hanner, Olsen" userId="8f966b24-7479-4073-89bd-2f70180eddce" providerId="ADAL" clId="{D65A5B03-AD77-4997-9AE4-FE588A4DB465}" dt="2023-07-12T13:45:06.703" v="70" actId="1076"/>
          <ac:grpSpMkLst>
            <pc:docMk/>
            <pc:sldMk cId="1702557876" sldId="324"/>
            <ac:grpSpMk id="16" creationId="{821094AF-08D6-8E93-C6FF-7C2A590F4E9E}"/>
          </ac:grpSpMkLst>
        </pc:grpChg>
        <pc:grpChg chg="mod">
          <ac:chgData name="Hanner, Olsen" userId="8f966b24-7479-4073-89bd-2f70180eddce" providerId="ADAL" clId="{D65A5B03-AD77-4997-9AE4-FE588A4DB465}" dt="2023-07-12T13:44:35.264" v="61" actId="1076"/>
          <ac:grpSpMkLst>
            <pc:docMk/>
            <pc:sldMk cId="1702557876" sldId="324"/>
            <ac:grpSpMk id="17" creationId="{44C8F741-3928-AA9C-7FC2-7C7F2EB90CBE}"/>
          </ac:grpSpMkLst>
        </pc:grpChg>
        <pc:grpChg chg="mod">
          <ac:chgData name="Hanner, Olsen" userId="8f966b24-7479-4073-89bd-2f70180eddce" providerId="ADAL" clId="{D65A5B03-AD77-4997-9AE4-FE588A4DB465}" dt="2023-07-12T13:40:36.394" v="30" actId="1076"/>
          <ac:grpSpMkLst>
            <pc:docMk/>
            <pc:sldMk cId="1702557876" sldId="324"/>
            <ac:grpSpMk id="18" creationId="{3F11DEB1-37A0-7B0C-84D9-51CFDA380FC0}"/>
          </ac:grpSpMkLst>
        </pc:grpChg>
        <pc:graphicFrameChg chg="mod">
          <ac:chgData name="Hanner, Olsen" userId="8f966b24-7479-4073-89bd-2f70180eddce" providerId="ADAL" clId="{D65A5B03-AD77-4997-9AE4-FE588A4DB465}" dt="2023-07-12T13:45:38.897" v="78" actId="1076"/>
          <ac:graphicFrameMkLst>
            <pc:docMk/>
            <pc:sldMk cId="1702557876" sldId="324"/>
            <ac:graphicFrameMk id="21" creationId="{9673CC04-08CC-5578-D046-2CD1CE6E0EBA}"/>
          </ac:graphicFrameMkLst>
        </pc:graphicFrameChg>
        <pc:cxnChg chg="mod">
          <ac:chgData name="Hanner, Olsen" userId="8f966b24-7479-4073-89bd-2f70180eddce" providerId="ADAL" clId="{D65A5B03-AD77-4997-9AE4-FE588A4DB465}" dt="2023-07-12T13:45:56.281" v="80" actId="14100"/>
          <ac:cxnSpMkLst>
            <pc:docMk/>
            <pc:sldMk cId="1702557876" sldId="324"/>
            <ac:cxnSpMk id="10" creationId="{E50D705F-62EF-9AC1-4A2E-2D324EE373B0}"/>
          </ac:cxnSpMkLst>
        </pc:cxnChg>
        <pc:cxnChg chg="add mod">
          <ac:chgData name="Hanner, Olsen" userId="8f966b24-7479-4073-89bd-2f70180eddce" providerId="ADAL" clId="{D65A5B03-AD77-4997-9AE4-FE588A4DB465}" dt="2023-07-12T13:46:04.920" v="82" actId="1076"/>
          <ac:cxnSpMkLst>
            <pc:docMk/>
            <pc:sldMk cId="1702557876" sldId="324"/>
            <ac:cxnSpMk id="30" creationId="{58A70D05-6C42-581B-D9A2-AE0352FDF6B8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ner, Olsen" userId="8f966b24-7479-4073-89bd-2f70180eddce" providerId="ADAL" clId="{D65A5B03-AD77-4997-9AE4-FE588A4DB465}" dt="2023-07-12T13:48:55.075" v="109"/>
              <pc2:cmMkLst xmlns:pc2="http://schemas.microsoft.com/office/powerpoint/2019/9/main/command">
                <pc:docMk/>
                <pc:sldMk cId="1702557876" sldId="324"/>
                <pc2:cmMk id="{15A0B111-B38E-4327-A6F9-3A7C0811E5AD}"/>
              </pc2:cmMkLst>
            </pc226:cmChg>
          </p:ext>
        </pc:extLst>
      </pc:sldChg>
      <pc:sldChg chg="modSp mod modCm modNotesTx">
        <pc:chgData name="Hanner, Olsen" userId="8f966b24-7479-4073-89bd-2f70180eddce" providerId="ADAL" clId="{D65A5B03-AD77-4997-9AE4-FE588A4DB465}" dt="2023-07-12T14:16:56.415" v="138"/>
        <pc:sldMkLst>
          <pc:docMk/>
          <pc:sldMk cId="3364805724" sldId="339"/>
        </pc:sldMkLst>
        <pc:spChg chg="mod">
          <ac:chgData name="Hanner, Olsen" userId="8f966b24-7479-4073-89bd-2f70180eddce" providerId="ADAL" clId="{D65A5B03-AD77-4997-9AE4-FE588A4DB465}" dt="2023-07-12T14:16:35.134" v="124" actId="20577"/>
          <ac:spMkLst>
            <pc:docMk/>
            <pc:sldMk cId="3364805724" sldId="339"/>
            <ac:spMk id="3" creationId="{B6340F88-FDE5-D8FA-4CB8-7065B97BFE6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ner, Olsen" userId="8f966b24-7479-4073-89bd-2f70180eddce" providerId="ADAL" clId="{D65A5B03-AD77-4997-9AE4-FE588A4DB465}" dt="2023-07-12T14:16:56.415" v="138"/>
              <pc2:cmMkLst xmlns:pc2="http://schemas.microsoft.com/office/powerpoint/2019/9/main/command">
                <pc:docMk/>
                <pc:sldMk cId="3364805724" sldId="339"/>
                <pc2:cmMk id="{61DC8704-5EE5-4204-B4F5-7C7656FB3540}"/>
              </pc2:cmMkLst>
              <pc226:cmRplyChg chg="add">
                <pc226:chgData name="Hanner, Olsen" userId="8f966b24-7479-4073-89bd-2f70180eddce" providerId="ADAL" clId="{D65A5B03-AD77-4997-9AE4-FE588A4DB465}" dt="2023-07-12T13:52:09.466" v="110"/>
                <pc2:cmRplyMkLst xmlns:pc2="http://schemas.microsoft.com/office/powerpoint/2019/9/main/command">
                  <pc:docMk/>
                  <pc:sldMk cId="3364805724" sldId="339"/>
                  <pc2:cmMk id="{61DC8704-5EE5-4204-B4F5-7C7656FB3540}"/>
                  <pc2:cmRplyMk id="{7F2B5137-AFFB-46CA-B5E4-63B84E2EEC8F}"/>
                </pc2:cmRplyMkLst>
              </pc226:cmRplyChg>
            </pc226:cmChg>
          </p:ext>
        </pc:extLst>
      </pc:sldChg>
      <pc:sldChg chg="del modNotesTx">
        <pc:chgData name="Hanner, Olsen" userId="8f966b24-7479-4073-89bd-2f70180eddce" providerId="ADAL" clId="{D65A5B03-AD77-4997-9AE4-FE588A4DB465}" dt="2023-07-14T19:11:29.679" v="177" actId="47"/>
        <pc:sldMkLst>
          <pc:docMk/>
          <pc:sldMk cId="2781894779" sldId="343"/>
        </pc:sldMkLst>
      </pc:sldChg>
      <pc:sldChg chg="modCm">
        <pc:chgData name="Hanner, Olsen" userId="8f966b24-7479-4073-89bd-2f70180eddce" providerId="ADAL" clId="{D65A5B03-AD77-4997-9AE4-FE588A4DB465}" dt="2023-07-12T13:52:41.984" v="117"/>
        <pc:sldMkLst>
          <pc:docMk/>
          <pc:sldMk cId="3383364338" sldId="35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ner, Olsen" userId="8f966b24-7479-4073-89bd-2f70180eddce" providerId="ADAL" clId="{D65A5B03-AD77-4997-9AE4-FE588A4DB465}" dt="2023-07-12T13:52:41.984" v="117"/>
              <pc2:cmMkLst xmlns:pc2="http://schemas.microsoft.com/office/powerpoint/2019/9/main/command">
                <pc:docMk/>
                <pc:sldMk cId="3383364338" sldId="353"/>
                <pc2:cmMk id="{8178396D-8520-4C0B-B0CC-D8371C9D6A00}"/>
              </pc2:cmMkLst>
            </pc226:cmChg>
          </p:ext>
        </pc:extLst>
      </pc:sldChg>
      <pc:sldChg chg="addSp delSp modSp new mod modNotesTx">
        <pc:chgData name="Hanner, Olsen" userId="8f966b24-7479-4073-89bd-2f70180eddce" providerId="ADAL" clId="{D65A5B03-AD77-4997-9AE4-FE588A4DB465}" dt="2023-07-14T19:23:19.867" v="359" actId="207"/>
        <pc:sldMkLst>
          <pc:docMk/>
          <pc:sldMk cId="1437733883" sldId="354"/>
        </pc:sldMkLst>
        <pc:spChg chg="del">
          <ac:chgData name="Hanner, Olsen" userId="8f966b24-7479-4073-89bd-2f70180eddce" providerId="ADAL" clId="{D65A5B03-AD77-4997-9AE4-FE588A4DB465}" dt="2023-07-14T18:56:09.835" v="168" actId="478"/>
          <ac:spMkLst>
            <pc:docMk/>
            <pc:sldMk cId="1437733883" sldId="354"/>
            <ac:spMk id="2" creationId="{B3855699-E2F2-36F4-AD08-E76ED0628BC2}"/>
          </ac:spMkLst>
        </pc:spChg>
        <pc:spChg chg="del">
          <ac:chgData name="Hanner, Olsen" userId="8f966b24-7479-4073-89bd-2f70180eddce" providerId="ADAL" clId="{D65A5B03-AD77-4997-9AE4-FE588A4DB465}" dt="2023-07-14T18:56:08.515" v="167" actId="478"/>
          <ac:spMkLst>
            <pc:docMk/>
            <pc:sldMk cId="1437733883" sldId="354"/>
            <ac:spMk id="3" creationId="{C5CA74E6-36F8-5B72-D8A6-64C4B6964EE9}"/>
          </ac:spMkLst>
        </pc:spChg>
        <pc:spChg chg="add mod">
          <ac:chgData name="Hanner, Olsen" userId="8f966b24-7479-4073-89bd-2f70180eddce" providerId="ADAL" clId="{D65A5B03-AD77-4997-9AE4-FE588A4DB465}" dt="2023-07-14T19:10:00.965" v="169"/>
          <ac:spMkLst>
            <pc:docMk/>
            <pc:sldMk cId="1437733883" sldId="354"/>
            <ac:spMk id="4" creationId="{502F7E7E-ED60-2DCC-D399-2191C883D9EF}"/>
          </ac:spMkLst>
        </pc:spChg>
        <pc:spChg chg="mod">
          <ac:chgData name="Hanner, Olsen" userId="8f966b24-7479-4073-89bd-2f70180eddce" providerId="ADAL" clId="{D65A5B03-AD77-4997-9AE4-FE588A4DB465}" dt="2023-07-14T19:22:20.962" v="347" actId="207"/>
          <ac:spMkLst>
            <pc:docMk/>
            <pc:sldMk cId="1437733883" sldId="354"/>
            <ac:spMk id="6" creationId="{2FA671F5-C8F5-BC3F-EA70-49F012CD2555}"/>
          </ac:spMkLst>
        </pc:spChg>
        <pc:spChg chg="mod">
          <ac:chgData name="Hanner, Olsen" userId="8f966b24-7479-4073-89bd-2f70180eddce" providerId="ADAL" clId="{D65A5B03-AD77-4997-9AE4-FE588A4DB465}" dt="2023-07-14T19:21:00.503" v="342" actId="207"/>
          <ac:spMkLst>
            <pc:docMk/>
            <pc:sldMk cId="1437733883" sldId="354"/>
            <ac:spMk id="7" creationId="{C23D9DEE-99B5-3589-3F0C-B9B9CD10AD64}"/>
          </ac:spMkLst>
        </pc:spChg>
        <pc:spChg chg="mod">
          <ac:chgData name="Hanner, Olsen" userId="8f966b24-7479-4073-89bd-2f70180eddce" providerId="ADAL" clId="{D65A5B03-AD77-4997-9AE4-FE588A4DB465}" dt="2023-07-14T19:10:00.965" v="169"/>
          <ac:spMkLst>
            <pc:docMk/>
            <pc:sldMk cId="1437733883" sldId="354"/>
            <ac:spMk id="8" creationId="{AA85D89E-4DBE-24CE-17FB-E8C96936C7EA}"/>
          </ac:spMkLst>
        </pc:spChg>
        <pc:spChg chg="mod">
          <ac:chgData name="Hanner, Olsen" userId="8f966b24-7479-4073-89bd-2f70180eddce" providerId="ADAL" clId="{D65A5B03-AD77-4997-9AE4-FE588A4DB465}" dt="2023-07-14T19:18:17.738" v="325" actId="207"/>
          <ac:spMkLst>
            <pc:docMk/>
            <pc:sldMk cId="1437733883" sldId="354"/>
            <ac:spMk id="9" creationId="{4CF4C0BF-2545-C503-6891-4AA08AD6A809}"/>
          </ac:spMkLst>
        </pc:spChg>
        <pc:spChg chg="mod">
          <ac:chgData name="Hanner, Olsen" userId="8f966b24-7479-4073-89bd-2f70180eddce" providerId="ADAL" clId="{D65A5B03-AD77-4997-9AE4-FE588A4DB465}" dt="2023-07-14T19:20:20.970" v="338" actId="207"/>
          <ac:spMkLst>
            <pc:docMk/>
            <pc:sldMk cId="1437733883" sldId="354"/>
            <ac:spMk id="10" creationId="{F664AB06-7AD5-F04B-88E7-AB0C33C283A0}"/>
          </ac:spMkLst>
        </pc:spChg>
        <pc:spChg chg="mod">
          <ac:chgData name="Hanner, Olsen" userId="8f966b24-7479-4073-89bd-2f70180eddce" providerId="ADAL" clId="{D65A5B03-AD77-4997-9AE4-FE588A4DB465}" dt="2023-07-14T19:17:40.779" v="320" actId="207"/>
          <ac:spMkLst>
            <pc:docMk/>
            <pc:sldMk cId="1437733883" sldId="354"/>
            <ac:spMk id="11" creationId="{83340C4F-25F0-8493-528E-B1A7514FE12F}"/>
          </ac:spMkLst>
        </pc:spChg>
        <pc:spChg chg="mod">
          <ac:chgData name="Hanner, Olsen" userId="8f966b24-7479-4073-89bd-2f70180eddce" providerId="ADAL" clId="{D65A5B03-AD77-4997-9AE4-FE588A4DB465}" dt="2023-07-14T19:10:00.965" v="169"/>
          <ac:spMkLst>
            <pc:docMk/>
            <pc:sldMk cId="1437733883" sldId="354"/>
            <ac:spMk id="12" creationId="{C1477621-1E67-6BA6-4837-ACCA3018509C}"/>
          </ac:spMkLst>
        </pc:spChg>
        <pc:spChg chg="mod">
          <ac:chgData name="Hanner, Olsen" userId="8f966b24-7479-4073-89bd-2f70180eddce" providerId="ADAL" clId="{D65A5B03-AD77-4997-9AE4-FE588A4DB465}" dt="2023-07-14T19:21:13.371" v="343" actId="207"/>
          <ac:spMkLst>
            <pc:docMk/>
            <pc:sldMk cId="1437733883" sldId="354"/>
            <ac:spMk id="13" creationId="{C5336565-8801-422A-CAFE-1C8EC2A03619}"/>
          </ac:spMkLst>
        </pc:spChg>
        <pc:spChg chg="mod">
          <ac:chgData name="Hanner, Olsen" userId="8f966b24-7479-4073-89bd-2f70180eddce" providerId="ADAL" clId="{D65A5B03-AD77-4997-9AE4-FE588A4DB465}" dt="2023-07-14T19:19:49.570" v="334" actId="207"/>
          <ac:spMkLst>
            <pc:docMk/>
            <pc:sldMk cId="1437733883" sldId="354"/>
            <ac:spMk id="14" creationId="{E34B6FB8-B232-8327-D502-67A2BD54AA2C}"/>
          </ac:spMkLst>
        </pc:spChg>
        <pc:spChg chg="mod">
          <ac:chgData name="Hanner, Olsen" userId="8f966b24-7479-4073-89bd-2f70180eddce" providerId="ADAL" clId="{D65A5B03-AD77-4997-9AE4-FE588A4DB465}" dt="2023-07-14T19:10:00.965" v="169"/>
          <ac:spMkLst>
            <pc:docMk/>
            <pc:sldMk cId="1437733883" sldId="354"/>
            <ac:spMk id="15" creationId="{E17F096C-B973-7A17-68F9-72EAF3BDEFB4}"/>
          </ac:spMkLst>
        </pc:spChg>
        <pc:spChg chg="mod">
          <ac:chgData name="Hanner, Olsen" userId="8f966b24-7479-4073-89bd-2f70180eddce" providerId="ADAL" clId="{D65A5B03-AD77-4997-9AE4-FE588A4DB465}" dt="2023-07-14T19:10:00.965" v="169"/>
          <ac:spMkLst>
            <pc:docMk/>
            <pc:sldMk cId="1437733883" sldId="354"/>
            <ac:spMk id="16" creationId="{188A4AF4-5D7A-F8B0-748E-99AEC15B86A0}"/>
          </ac:spMkLst>
        </pc:spChg>
        <pc:spChg chg="mod">
          <ac:chgData name="Hanner, Olsen" userId="8f966b24-7479-4073-89bd-2f70180eddce" providerId="ADAL" clId="{D65A5B03-AD77-4997-9AE4-FE588A4DB465}" dt="2023-07-14T19:10:00.965" v="169"/>
          <ac:spMkLst>
            <pc:docMk/>
            <pc:sldMk cId="1437733883" sldId="354"/>
            <ac:spMk id="17" creationId="{869D5FA1-462B-39C9-D4CB-D96FADEA75B6}"/>
          </ac:spMkLst>
        </pc:spChg>
        <pc:spChg chg="mod">
          <ac:chgData name="Hanner, Olsen" userId="8f966b24-7479-4073-89bd-2f70180eddce" providerId="ADAL" clId="{D65A5B03-AD77-4997-9AE4-FE588A4DB465}" dt="2023-07-14T19:10:00.965" v="169"/>
          <ac:spMkLst>
            <pc:docMk/>
            <pc:sldMk cId="1437733883" sldId="354"/>
            <ac:spMk id="18" creationId="{43D3556C-DA32-29A6-5C3A-5FA4CDDCFEEA}"/>
          </ac:spMkLst>
        </pc:spChg>
        <pc:spChg chg="mod">
          <ac:chgData name="Hanner, Olsen" userId="8f966b24-7479-4073-89bd-2f70180eddce" providerId="ADAL" clId="{D65A5B03-AD77-4997-9AE4-FE588A4DB465}" dt="2023-07-14T19:17:04.314" v="315" actId="207"/>
          <ac:spMkLst>
            <pc:docMk/>
            <pc:sldMk cId="1437733883" sldId="354"/>
            <ac:spMk id="19" creationId="{8D146EE0-F4C2-BBEE-71E5-D94E826A49E7}"/>
          </ac:spMkLst>
        </pc:spChg>
        <pc:spChg chg="mod">
          <ac:chgData name="Hanner, Olsen" userId="8f966b24-7479-4073-89bd-2f70180eddce" providerId="ADAL" clId="{D65A5B03-AD77-4997-9AE4-FE588A4DB465}" dt="2023-07-14T19:17:31.372" v="318" actId="207"/>
          <ac:spMkLst>
            <pc:docMk/>
            <pc:sldMk cId="1437733883" sldId="354"/>
            <ac:spMk id="20" creationId="{E511B1F2-F314-2550-B53A-560E73B185E0}"/>
          </ac:spMkLst>
        </pc:spChg>
        <pc:spChg chg="mod">
          <ac:chgData name="Hanner, Olsen" userId="8f966b24-7479-4073-89bd-2f70180eddce" providerId="ADAL" clId="{D65A5B03-AD77-4997-9AE4-FE588A4DB465}" dt="2023-07-14T19:21:36.146" v="345" actId="207"/>
          <ac:spMkLst>
            <pc:docMk/>
            <pc:sldMk cId="1437733883" sldId="354"/>
            <ac:spMk id="21" creationId="{9CEE3857-D078-6372-EC98-7EAD50E07ECC}"/>
          </ac:spMkLst>
        </pc:spChg>
        <pc:spChg chg="mod">
          <ac:chgData name="Hanner, Olsen" userId="8f966b24-7479-4073-89bd-2f70180eddce" providerId="ADAL" clId="{D65A5B03-AD77-4997-9AE4-FE588A4DB465}" dt="2023-07-14T19:17:10.717" v="316" actId="207"/>
          <ac:spMkLst>
            <pc:docMk/>
            <pc:sldMk cId="1437733883" sldId="354"/>
            <ac:spMk id="22" creationId="{560D80CF-AF74-6EA8-6453-3BB97A16FEFA}"/>
          </ac:spMkLst>
        </pc:spChg>
        <pc:spChg chg="mod">
          <ac:chgData name="Hanner, Olsen" userId="8f966b24-7479-4073-89bd-2f70180eddce" providerId="ADAL" clId="{D65A5B03-AD77-4997-9AE4-FE588A4DB465}" dt="2023-07-14T19:10:00.965" v="169"/>
          <ac:spMkLst>
            <pc:docMk/>
            <pc:sldMk cId="1437733883" sldId="354"/>
            <ac:spMk id="23" creationId="{3B492EC1-B102-E268-BCEF-CCB50D85F40C}"/>
          </ac:spMkLst>
        </pc:spChg>
        <pc:spChg chg="mod">
          <ac:chgData name="Hanner, Olsen" userId="8f966b24-7479-4073-89bd-2f70180eddce" providerId="ADAL" clId="{D65A5B03-AD77-4997-9AE4-FE588A4DB465}" dt="2023-07-14T19:22:43.202" v="353" actId="1076"/>
          <ac:spMkLst>
            <pc:docMk/>
            <pc:sldMk cId="1437733883" sldId="354"/>
            <ac:spMk id="24" creationId="{9105466C-15ED-9699-4D07-1F5CF8F9DBB9}"/>
          </ac:spMkLst>
        </pc:spChg>
        <pc:spChg chg="mod">
          <ac:chgData name="Hanner, Olsen" userId="8f966b24-7479-4073-89bd-2f70180eddce" providerId="ADAL" clId="{D65A5B03-AD77-4997-9AE4-FE588A4DB465}" dt="2023-07-14T19:23:00.643" v="357" actId="207"/>
          <ac:spMkLst>
            <pc:docMk/>
            <pc:sldMk cId="1437733883" sldId="354"/>
            <ac:spMk id="25" creationId="{94EC1372-4DB5-5A63-D88B-14335050CB4C}"/>
          </ac:spMkLst>
        </pc:spChg>
        <pc:spChg chg="mod">
          <ac:chgData name="Hanner, Olsen" userId="8f966b24-7479-4073-89bd-2f70180eddce" providerId="ADAL" clId="{D65A5B03-AD77-4997-9AE4-FE588A4DB465}" dt="2023-07-14T19:10:00.965" v="169"/>
          <ac:spMkLst>
            <pc:docMk/>
            <pc:sldMk cId="1437733883" sldId="354"/>
            <ac:spMk id="26" creationId="{CDD7716E-A380-4D9C-C834-E37A88F05256}"/>
          </ac:spMkLst>
        </pc:spChg>
        <pc:spChg chg="mod">
          <ac:chgData name="Hanner, Olsen" userId="8f966b24-7479-4073-89bd-2f70180eddce" providerId="ADAL" clId="{D65A5B03-AD77-4997-9AE4-FE588A4DB465}" dt="2023-07-14T19:10:00.965" v="169"/>
          <ac:spMkLst>
            <pc:docMk/>
            <pc:sldMk cId="1437733883" sldId="354"/>
            <ac:spMk id="27" creationId="{1863D641-F719-990E-8E35-5D6DEEFCF14B}"/>
          </ac:spMkLst>
        </pc:spChg>
        <pc:spChg chg="mod">
          <ac:chgData name="Hanner, Olsen" userId="8f966b24-7479-4073-89bd-2f70180eddce" providerId="ADAL" clId="{D65A5B03-AD77-4997-9AE4-FE588A4DB465}" dt="2023-07-14T19:20:39.936" v="340" actId="207"/>
          <ac:spMkLst>
            <pc:docMk/>
            <pc:sldMk cId="1437733883" sldId="354"/>
            <ac:spMk id="28" creationId="{B4472E50-BB85-ECA3-E1AA-718B538821FC}"/>
          </ac:spMkLst>
        </pc:spChg>
        <pc:spChg chg="mod">
          <ac:chgData name="Hanner, Olsen" userId="8f966b24-7479-4073-89bd-2f70180eddce" providerId="ADAL" clId="{D65A5B03-AD77-4997-9AE4-FE588A4DB465}" dt="2023-07-14T19:10:00.965" v="169"/>
          <ac:spMkLst>
            <pc:docMk/>
            <pc:sldMk cId="1437733883" sldId="354"/>
            <ac:spMk id="29" creationId="{DDF54495-70CE-A585-D129-9D7B1392092C}"/>
          </ac:spMkLst>
        </pc:spChg>
        <pc:spChg chg="mod">
          <ac:chgData name="Hanner, Olsen" userId="8f966b24-7479-4073-89bd-2f70180eddce" providerId="ADAL" clId="{D65A5B03-AD77-4997-9AE4-FE588A4DB465}" dt="2023-07-14T19:17:57.419" v="323" actId="207"/>
          <ac:spMkLst>
            <pc:docMk/>
            <pc:sldMk cId="1437733883" sldId="354"/>
            <ac:spMk id="30" creationId="{C5730495-3B98-C140-9434-C8626B2FF16B}"/>
          </ac:spMkLst>
        </pc:spChg>
        <pc:spChg chg="mod">
          <ac:chgData name="Hanner, Olsen" userId="8f966b24-7479-4073-89bd-2f70180eddce" providerId="ADAL" clId="{D65A5B03-AD77-4997-9AE4-FE588A4DB465}" dt="2023-07-14T19:23:19.867" v="359" actId="207"/>
          <ac:spMkLst>
            <pc:docMk/>
            <pc:sldMk cId="1437733883" sldId="354"/>
            <ac:spMk id="31" creationId="{0FF022FD-8B37-07FB-84B6-5D8D5E2DD030}"/>
          </ac:spMkLst>
        </pc:spChg>
        <pc:spChg chg="mod">
          <ac:chgData name="Hanner, Olsen" userId="8f966b24-7479-4073-89bd-2f70180eddce" providerId="ADAL" clId="{D65A5B03-AD77-4997-9AE4-FE588A4DB465}" dt="2023-07-14T19:21:54.621" v="346" actId="207"/>
          <ac:spMkLst>
            <pc:docMk/>
            <pc:sldMk cId="1437733883" sldId="354"/>
            <ac:spMk id="32" creationId="{C09C5A25-832A-DE87-030C-06F4FBEAC7CE}"/>
          </ac:spMkLst>
        </pc:spChg>
        <pc:spChg chg="mod">
          <ac:chgData name="Hanner, Olsen" userId="8f966b24-7479-4073-89bd-2f70180eddce" providerId="ADAL" clId="{D65A5B03-AD77-4997-9AE4-FE588A4DB465}" dt="2023-07-14T19:10:00.965" v="169"/>
          <ac:spMkLst>
            <pc:docMk/>
            <pc:sldMk cId="1437733883" sldId="354"/>
            <ac:spMk id="33" creationId="{D02C5BF0-C635-0549-2D81-D168FC9D7A72}"/>
          </ac:spMkLst>
        </pc:spChg>
        <pc:spChg chg="mod">
          <ac:chgData name="Hanner, Olsen" userId="8f966b24-7479-4073-89bd-2f70180eddce" providerId="ADAL" clId="{D65A5B03-AD77-4997-9AE4-FE588A4DB465}" dt="2023-07-14T19:10:00.965" v="169"/>
          <ac:spMkLst>
            <pc:docMk/>
            <pc:sldMk cId="1437733883" sldId="354"/>
            <ac:spMk id="34" creationId="{167C2DBB-3C03-27DB-4E79-4F8088996ECA}"/>
          </ac:spMkLst>
        </pc:spChg>
        <pc:spChg chg="mod">
          <ac:chgData name="Hanner, Olsen" userId="8f966b24-7479-4073-89bd-2f70180eddce" providerId="ADAL" clId="{D65A5B03-AD77-4997-9AE4-FE588A4DB465}" dt="2023-07-14T19:10:00.965" v="169"/>
          <ac:spMkLst>
            <pc:docMk/>
            <pc:sldMk cId="1437733883" sldId="354"/>
            <ac:spMk id="35" creationId="{3FBF6E06-2917-EC05-C898-B551E572E8CC}"/>
          </ac:spMkLst>
        </pc:spChg>
        <pc:spChg chg="mod">
          <ac:chgData name="Hanner, Olsen" userId="8f966b24-7479-4073-89bd-2f70180eddce" providerId="ADAL" clId="{D65A5B03-AD77-4997-9AE4-FE588A4DB465}" dt="2023-07-14T19:20:26.493" v="339" actId="207"/>
          <ac:spMkLst>
            <pc:docMk/>
            <pc:sldMk cId="1437733883" sldId="354"/>
            <ac:spMk id="36" creationId="{4CB686A2-2FAF-D5D1-0DD7-8834B27904F2}"/>
          </ac:spMkLst>
        </pc:spChg>
        <pc:spChg chg="add mod">
          <ac:chgData name="Hanner, Olsen" userId="8f966b24-7479-4073-89bd-2f70180eddce" providerId="ADAL" clId="{D65A5B03-AD77-4997-9AE4-FE588A4DB465}" dt="2023-07-14T19:13:45.721" v="224" actId="20577"/>
          <ac:spMkLst>
            <pc:docMk/>
            <pc:sldMk cId="1437733883" sldId="354"/>
            <ac:spMk id="37" creationId="{565A475F-96CD-D36E-8A6E-FC47BFC52F0C}"/>
          </ac:spMkLst>
        </pc:spChg>
        <pc:spChg chg="add mod">
          <ac:chgData name="Hanner, Olsen" userId="8f966b24-7479-4073-89bd-2f70180eddce" providerId="ADAL" clId="{D65A5B03-AD77-4997-9AE4-FE588A4DB465}" dt="2023-07-14T19:23:03.707" v="358" actId="207"/>
          <ac:spMkLst>
            <pc:docMk/>
            <pc:sldMk cId="1437733883" sldId="354"/>
            <ac:spMk id="38" creationId="{92CE7A94-A102-176E-33C7-2070CB7B9C59}"/>
          </ac:spMkLst>
        </pc:spChg>
        <pc:spChg chg="add mod">
          <ac:chgData name="Hanner, Olsen" userId="8f966b24-7479-4073-89bd-2f70180eddce" providerId="ADAL" clId="{D65A5B03-AD77-4997-9AE4-FE588A4DB465}" dt="2023-07-14T19:15:06.167" v="263" actId="20577"/>
          <ac:spMkLst>
            <pc:docMk/>
            <pc:sldMk cId="1437733883" sldId="354"/>
            <ac:spMk id="39" creationId="{05ACC732-C4C5-C244-A2B2-4A3A03B71C7D}"/>
          </ac:spMkLst>
        </pc:spChg>
        <pc:spChg chg="add mod">
          <ac:chgData name="Hanner, Olsen" userId="8f966b24-7479-4073-89bd-2f70180eddce" providerId="ADAL" clId="{D65A5B03-AD77-4997-9AE4-FE588A4DB465}" dt="2023-07-14T19:22:54.645" v="356" actId="1076"/>
          <ac:spMkLst>
            <pc:docMk/>
            <pc:sldMk cId="1437733883" sldId="354"/>
            <ac:spMk id="40" creationId="{454298C0-1357-70FC-DA7F-C9065054F98A}"/>
          </ac:spMkLst>
        </pc:spChg>
        <pc:spChg chg="add mod">
          <ac:chgData name="Hanner, Olsen" userId="8f966b24-7479-4073-89bd-2f70180eddce" providerId="ADAL" clId="{D65A5B03-AD77-4997-9AE4-FE588A4DB465}" dt="2023-07-14T19:18:01.076" v="324" actId="207"/>
          <ac:spMkLst>
            <pc:docMk/>
            <pc:sldMk cId="1437733883" sldId="354"/>
            <ac:spMk id="41" creationId="{2C5FF915-BF05-B2E8-85F8-DA07B2A4A29B}"/>
          </ac:spMkLst>
        </pc:spChg>
        <pc:spChg chg="add mod">
          <ac:chgData name="Hanner, Olsen" userId="8f966b24-7479-4073-89bd-2f70180eddce" providerId="ADAL" clId="{D65A5B03-AD77-4997-9AE4-FE588A4DB465}" dt="2023-07-14T19:17:17.386" v="317" actId="207"/>
          <ac:spMkLst>
            <pc:docMk/>
            <pc:sldMk cId="1437733883" sldId="354"/>
            <ac:spMk id="42" creationId="{CEDA076A-3A8B-F4FC-3266-4258CE68D102}"/>
          </ac:spMkLst>
        </pc:spChg>
        <pc:spChg chg="add mod">
          <ac:chgData name="Hanner, Olsen" userId="8f966b24-7479-4073-89bd-2f70180eddce" providerId="ADAL" clId="{D65A5B03-AD77-4997-9AE4-FE588A4DB465}" dt="2023-07-14T19:13:50.474" v="228" actId="20577"/>
          <ac:spMkLst>
            <pc:docMk/>
            <pc:sldMk cId="1437733883" sldId="354"/>
            <ac:spMk id="43" creationId="{682C589E-F189-28F9-C5F9-D73E3C0618CC}"/>
          </ac:spMkLst>
        </pc:spChg>
        <pc:spChg chg="add mod">
          <ac:chgData name="Hanner, Olsen" userId="8f966b24-7479-4073-89bd-2f70180eddce" providerId="ADAL" clId="{D65A5B03-AD77-4997-9AE4-FE588A4DB465}" dt="2023-07-14T19:21:31.042" v="344" actId="207"/>
          <ac:spMkLst>
            <pc:docMk/>
            <pc:sldMk cId="1437733883" sldId="354"/>
            <ac:spMk id="44" creationId="{E91D4F2F-C025-D649-4635-336AC80D08C5}"/>
          </ac:spMkLst>
        </pc:spChg>
        <pc:spChg chg="add mod">
          <ac:chgData name="Hanner, Olsen" userId="8f966b24-7479-4073-89bd-2f70180eddce" providerId="ADAL" clId="{D65A5B03-AD77-4997-9AE4-FE588A4DB465}" dt="2023-07-14T19:12:47.533" v="198" actId="20577"/>
          <ac:spMkLst>
            <pc:docMk/>
            <pc:sldMk cId="1437733883" sldId="354"/>
            <ac:spMk id="45" creationId="{CCB2A5F3-77D5-C229-AB14-29D0E659AF40}"/>
          </ac:spMkLst>
        </pc:spChg>
        <pc:spChg chg="add mod">
          <ac:chgData name="Hanner, Olsen" userId="8f966b24-7479-4073-89bd-2f70180eddce" providerId="ADAL" clId="{D65A5B03-AD77-4997-9AE4-FE588A4DB465}" dt="2023-07-14T19:20:49.261" v="341" actId="207"/>
          <ac:spMkLst>
            <pc:docMk/>
            <pc:sldMk cId="1437733883" sldId="354"/>
            <ac:spMk id="46" creationId="{4307F4D3-DCCC-BD5D-583F-7A5AD9E3FB9B}"/>
          </ac:spMkLst>
        </pc:spChg>
        <pc:spChg chg="add mod">
          <ac:chgData name="Hanner, Olsen" userId="8f966b24-7479-4073-89bd-2f70180eddce" providerId="ADAL" clId="{D65A5B03-AD77-4997-9AE4-FE588A4DB465}" dt="2023-07-14T19:17:47.962" v="322" actId="207"/>
          <ac:spMkLst>
            <pc:docMk/>
            <pc:sldMk cId="1437733883" sldId="354"/>
            <ac:spMk id="47" creationId="{398B9A8C-80C4-1242-7D19-B41B94AB39EB}"/>
          </ac:spMkLst>
        </pc:spChg>
        <pc:spChg chg="add mod">
          <ac:chgData name="Hanner, Olsen" userId="8f966b24-7479-4073-89bd-2f70180eddce" providerId="ADAL" clId="{D65A5B03-AD77-4997-9AE4-FE588A4DB465}" dt="2023-07-14T19:13:35.013" v="220" actId="20577"/>
          <ac:spMkLst>
            <pc:docMk/>
            <pc:sldMk cId="1437733883" sldId="354"/>
            <ac:spMk id="48" creationId="{8D28672E-40B6-9FF6-BE24-BAA3D6F40AD3}"/>
          </ac:spMkLst>
        </pc:spChg>
        <pc:spChg chg="add mod">
          <ac:chgData name="Hanner, Olsen" userId="8f966b24-7479-4073-89bd-2f70180eddce" providerId="ADAL" clId="{D65A5B03-AD77-4997-9AE4-FE588A4DB465}" dt="2023-07-14T19:20:08.470" v="337" actId="207"/>
          <ac:spMkLst>
            <pc:docMk/>
            <pc:sldMk cId="1437733883" sldId="354"/>
            <ac:spMk id="49" creationId="{24E389D1-FB64-90B9-09E0-8C67843A70B8}"/>
          </ac:spMkLst>
        </pc:spChg>
        <pc:spChg chg="add mod">
          <ac:chgData name="Hanner, Olsen" userId="8f966b24-7479-4073-89bd-2f70180eddce" providerId="ADAL" clId="{D65A5B03-AD77-4997-9AE4-FE588A4DB465}" dt="2023-07-14T19:14:13.649" v="236" actId="20577"/>
          <ac:spMkLst>
            <pc:docMk/>
            <pc:sldMk cId="1437733883" sldId="354"/>
            <ac:spMk id="50" creationId="{B62A17BD-F199-2A38-3E2E-A236D2FC7ADB}"/>
          </ac:spMkLst>
        </pc:spChg>
        <pc:spChg chg="add mod">
          <ac:chgData name="Hanner, Olsen" userId="8f966b24-7479-4073-89bd-2f70180eddce" providerId="ADAL" clId="{D65A5B03-AD77-4997-9AE4-FE588A4DB465}" dt="2023-07-14T19:16:24.526" v="299" actId="20577"/>
          <ac:spMkLst>
            <pc:docMk/>
            <pc:sldMk cId="1437733883" sldId="354"/>
            <ac:spMk id="51" creationId="{AA5BE51A-C464-3E8C-6247-F723AE39C250}"/>
          </ac:spMkLst>
        </pc:spChg>
        <pc:spChg chg="add mod">
          <ac:chgData name="Hanner, Olsen" userId="8f966b24-7479-4073-89bd-2f70180eddce" providerId="ADAL" clId="{D65A5B03-AD77-4997-9AE4-FE588A4DB465}" dt="2023-07-14T19:15:36.526" v="279" actId="20577"/>
          <ac:spMkLst>
            <pc:docMk/>
            <pc:sldMk cId="1437733883" sldId="354"/>
            <ac:spMk id="52" creationId="{B1B8FA3B-768C-340C-DC7D-DDCFA559280C}"/>
          </ac:spMkLst>
        </pc:spChg>
        <pc:spChg chg="add mod">
          <ac:chgData name="Hanner, Olsen" userId="8f966b24-7479-4073-89bd-2f70180eddce" providerId="ADAL" clId="{D65A5B03-AD77-4997-9AE4-FE588A4DB465}" dt="2023-07-14T19:12:23.783" v="183" actId="20577"/>
          <ac:spMkLst>
            <pc:docMk/>
            <pc:sldMk cId="1437733883" sldId="354"/>
            <ac:spMk id="53" creationId="{7772468F-4F6E-D4E8-8528-B9948433D506}"/>
          </ac:spMkLst>
        </pc:spChg>
        <pc:spChg chg="add mod">
          <ac:chgData name="Hanner, Olsen" userId="8f966b24-7479-4073-89bd-2f70180eddce" providerId="ADAL" clId="{D65A5B03-AD77-4997-9AE4-FE588A4DB465}" dt="2023-07-14T19:16:35.824" v="314" actId="20577"/>
          <ac:spMkLst>
            <pc:docMk/>
            <pc:sldMk cId="1437733883" sldId="354"/>
            <ac:spMk id="54" creationId="{C8BBE807-DD6D-6D1B-3A3B-D7571BE06F79}"/>
          </ac:spMkLst>
        </pc:spChg>
        <pc:spChg chg="add mod">
          <ac:chgData name="Hanner, Olsen" userId="8f966b24-7479-4073-89bd-2f70180eddce" providerId="ADAL" clId="{D65A5B03-AD77-4997-9AE4-FE588A4DB465}" dt="2023-07-14T19:18:21.604" v="326" actId="207"/>
          <ac:spMkLst>
            <pc:docMk/>
            <pc:sldMk cId="1437733883" sldId="354"/>
            <ac:spMk id="55" creationId="{E19D4AE3-C214-659E-43E7-9A285F208F77}"/>
          </ac:spMkLst>
        </pc:spChg>
        <pc:spChg chg="add mod">
          <ac:chgData name="Hanner, Olsen" userId="8f966b24-7479-4073-89bd-2f70180eddce" providerId="ADAL" clId="{D65A5B03-AD77-4997-9AE4-FE588A4DB465}" dt="2023-07-14T19:13:29.204" v="216" actId="20577"/>
          <ac:spMkLst>
            <pc:docMk/>
            <pc:sldMk cId="1437733883" sldId="354"/>
            <ac:spMk id="56" creationId="{D24ADC11-D3B0-E3E6-2E4B-886677798BC2}"/>
          </ac:spMkLst>
        </pc:spChg>
        <pc:spChg chg="add mod">
          <ac:chgData name="Hanner, Olsen" userId="8f966b24-7479-4073-89bd-2f70180eddce" providerId="ADAL" clId="{D65A5B03-AD77-4997-9AE4-FE588A4DB465}" dt="2023-07-14T19:17:44.167" v="321" actId="207"/>
          <ac:spMkLst>
            <pc:docMk/>
            <pc:sldMk cId="1437733883" sldId="354"/>
            <ac:spMk id="57" creationId="{DC5204F7-F761-987F-43C8-CBE6F7CE9A9A}"/>
          </ac:spMkLst>
        </pc:spChg>
        <pc:spChg chg="add mod">
          <ac:chgData name="Hanner, Olsen" userId="8f966b24-7479-4073-89bd-2f70180eddce" providerId="ADAL" clId="{D65A5B03-AD77-4997-9AE4-FE588A4DB465}" dt="2023-07-14T19:14:49.036" v="255" actId="20577"/>
          <ac:spMkLst>
            <pc:docMk/>
            <pc:sldMk cId="1437733883" sldId="354"/>
            <ac:spMk id="58" creationId="{CB034704-DF24-DB6C-F8EF-19FC0FBE98E1}"/>
          </ac:spMkLst>
        </pc:spChg>
        <pc:spChg chg="add mod">
          <ac:chgData name="Hanner, Olsen" userId="8f966b24-7479-4073-89bd-2f70180eddce" providerId="ADAL" clId="{D65A5B03-AD77-4997-9AE4-FE588A4DB465}" dt="2023-07-14T19:16:19.523" v="295" actId="20577"/>
          <ac:spMkLst>
            <pc:docMk/>
            <pc:sldMk cId="1437733883" sldId="354"/>
            <ac:spMk id="59" creationId="{B0E9FC66-94FD-5DEB-6F5F-C93A61186685}"/>
          </ac:spMkLst>
        </pc:spChg>
        <pc:spChg chg="add mod">
          <ac:chgData name="Hanner, Olsen" userId="8f966b24-7479-4073-89bd-2f70180eddce" providerId="ADAL" clId="{D65A5B03-AD77-4997-9AE4-FE588A4DB465}" dt="2023-07-14T19:15:47.419" v="287" actId="20577"/>
          <ac:spMkLst>
            <pc:docMk/>
            <pc:sldMk cId="1437733883" sldId="354"/>
            <ac:spMk id="60" creationId="{E689B520-4727-5F20-AA02-F9000475720D}"/>
          </ac:spMkLst>
        </pc:spChg>
        <pc:spChg chg="add mod">
          <ac:chgData name="Hanner, Olsen" userId="8f966b24-7479-4073-89bd-2f70180eddce" providerId="ADAL" clId="{D65A5B03-AD77-4997-9AE4-FE588A4DB465}" dt="2023-07-14T19:19:59.557" v="336" actId="1076"/>
          <ac:spMkLst>
            <pc:docMk/>
            <pc:sldMk cId="1437733883" sldId="354"/>
            <ac:spMk id="61" creationId="{C0A0DB65-55A2-416A-040B-CDECDC8A8483}"/>
          </ac:spMkLst>
        </pc:spChg>
        <pc:spChg chg="add mod">
          <ac:chgData name="Hanner, Olsen" userId="8f966b24-7479-4073-89bd-2f70180eddce" providerId="ADAL" clId="{D65A5B03-AD77-4997-9AE4-FE588A4DB465}" dt="2023-07-14T19:14:32.012" v="249" actId="20577"/>
          <ac:spMkLst>
            <pc:docMk/>
            <pc:sldMk cId="1437733883" sldId="354"/>
            <ac:spMk id="62" creationId="{3ABE066A-0B80-1FB5-5C1A-1D668056AFF4}"/>
          </ac:spMkLst>
        </pc:spChg>
        <pc:spChg chg="add mod">
          <ac:chgData name="Hanner, Olsen" userId="8f966b24-7479-4073-89bd-2f70180eddce" providerId="ADAL" clId="{D65A5B03-AD77-4997-9AE4-FE588A4DB465}" dt="2023-07-14T19:15:15.333" v="267" actId="20577"/>
          <ac:spMkLst>
            <pc:docMk/>
            <pc:sldMk cId="1437733883" sldId="354"/>
            <ac:spMk id="63" creationId="{DF76CF3E-390A-2736-9CEE-A854C9FC3B9C}"/>
          </ac:spMkLst>
        </pc:spChg>
        <pc:spChg chg="add mod">
          <ac:chgData name="Hanner, Olsen" userId="8f966b24-7479-4073-89bd-2f70180eddce" providerId="ADAL" clId="{D65A5B03-AD77-4997-9AE4-FE588A4DB465}" dt="2023-07-14T19:16:29.057" v="303" actId="20577"/>
          <ac:spMkLst>
            <pc:docMk/>
            <pc:sldMk cId="1437733883" sldId="354"/>
            <ac:spMk id="64" creationId="{F7C6127F-3AED-CCD4-ED06-E87F42104A2B}"/>
          </ac:spMkLst>
        </pc:spChg>
        <pc:spChg chg="add mod">
          <ac:chgData name="Hanner, Olsen" userId="8f966b24-7479-4073-89bd-2f70180eddce" providerId="ADAL" clId="{D65A5B03-AD77-4997-9AE4-FE588A4DB465}" dt="2023-07-14T19:16:00.768" v="291" actId="20577"/>
          <ac:spMkLst>
            <pc:docMk/>
            <pc:sldMk cId="1437733883" sldId="354"/>
            <ac:spMk id="65" creationId="{7EFAC4C8-722E-6B37-EBBE-3866D91C88CD}"/>
          </ac:spMkLst>
        </pc:spChg>
        <pc:spChg chg="add mod">
          <ac:chgData name="Hanner, Olsen" userId="8f966b24-7479-4073-89bd-2f70180eddce" providerId="ADAL" clId="{D65A5B03-AD77-4997-9AE4-FE588A4DB465}" dt="2023-07-14T19:14:26.675" v="244" actId="20577"/>
          <ac:spMkLst>
            <pc:docMk/>
            <pc:sldMk cId="1437733883" sldId="354"/>
            <ac:spMk id="66" creationId="{54D3A5B1-4A8B-E9CF-BDC6-7C9EDD92A106}"/>
          </ac:spMkLst>
        </pc:spChg>
        <pc:spChg chg="add mod">
          <ac:chgData name="Hanner, Olsen" userId="8f966b24-7479-4073-89bd-2f70180eddce" providerId="ADAL" clId="{D65A5B03-AD77-4997-9AE4-FE588A4DB465}" dt="2023-07-14T19:15:00.120" v="259" actId="20577"/>
          <ac:spMkLst>
            <pc:docMk/>
            <pc:sldMk cId="1437733883" sldId="354"/>
            <ac:spMk id="67" creationId="{B31D459B-2ACA-A5B7-C9EB-566E76ADAAA4}"/>
          </ac:spMkLst>
        </pc:spChg>
        <pc:spChg chg="add mod">
          <ac:chgData name="Hanner, Olsen" userId="8f966b24-7479-4073-89bd-2f70180eddce" providerId="ADAL" clId="{D65A5B03-AD77-4997-9AE4-FE588A4DB465}" dt="2023-07-14T19:10:27.313" v="176" actId="20577"/>
          <ac:spMkLst>
            <pc:docMk/>
            <pc:sldMk cId="1437733883" sldId="354"/>
            <ac:spMk id="70" creationId="{69FA2B36-AFEE-C8B5-6698-24785AE5940B}"/>
          </ac:spMkLst>
        </pc:spChg>
        <pc:spChg chg="add mod">
          <ac:chgData name="Hanner, Olsen" userId="8f966b24-7479-4073-89bd-2f70180eddce" providerId="ADAL" clId="{D65A5B03-AD77-4997-9AE4-FE588A4DB465}" dt="2023-07-14T19:10:16.476" v="172" actId="121"/>
          <ac:spMkLst>
            <pc:docMk/>
            <pc:sldMk cId="1437733883" sldId="354"/>
            <ac:spMk id="77" creationId="{DE054BA6-8136-D64E-90DB-2E2B9B32936D}"/>
          </ac:spMkLst>
        </pc:spChg>
        <pc:spChg chg="add mod">
          <ac:chgData name="Hanner, Olsen" userId="8f966b24-7479-4073-89bd-2f70180eddce" providerId="ADAL" clId="{D65A5B03-AD77-4997-9AE4-FE588A4DB465}" dt="2023-07-14T19:10:16.476" v="172" actId="121"/>
          <ac:spMkLst>
            <pc:docMk/>
            <pc:sldMk cId="1437733883" sldId="354"/>
            <ac:spMk id="78" creationId="{71C22571-71EC-1FC1-BC32-A4CCB8139540}"/>
          </ac:spMkLst>
        </pc:spChg>
        <pc:grpChg chg="add mod">
          <ac:chgData name="Hanner, Olsen" userId="8f966b24-7479-4073-89bd-2f70180eddce" providerId="ADAL" clId="{D65A5B03-AD77-4997-9AE4-FE588A4DB465}" dt="2023-07-14T19:22:48.129" v="355" actId="1076"/>
          <ac:grpSpMkLst>
            <pc:docMk/>
            <pc:sldMk cId="1437733883" sldId="354"/>
            <ac:grpSpMk id="5" creationId="{86F0F233-319A-EE78-3D48-AC42EF05A49F}"/>
          </ac:grpSpMkLst>
        </pc:grpChg>
        <pc:cxnChg chg="add mod">
          <ac:chgData name="Hanner, Olsen" userId="8f966b24-7479-4073-89bd-2f70180eddce" providerId="ADAL" clId="{D65A5B03-AD77-4997-9AE4-FE588A4DB465}" dt="2023-07-14T19:22:48.129" v="355" actId="1076"/>
          <ac:cxnSpMkLst>
            <pc:docMk/>
            <pc:sldMk cId="1437733883" sldId="354"/>
            <ac:cxnSpMk id="68" creationId="{9D63631C-305E-0946-A75D-A0C24C7172AA}"/>
          </ac:cxnSpMkLst>
        </pc:cxnChg>
        <pc:cxnChg chg="add mod">
          <ac:chgData name="Hanner, Olsen" userId="8f966b24-7479-4073-89bd-2f70180eddce" providerId="ADAL" clId="{D65A5B03-AD77-4997-9AE4-FE588A4DB465}" dt="2023-07-14T19:10:00.965" v="169"/>
          <ac:cxnSpMkLst>
            <pc:docMk/>
            <pc:sldMk cId="1437733883" sldId="354"/>
            <ac:cxnSpMk id="69" creationId="{EECE9C83-6DF3-57E6-DBE6-4B5E42E2005D}"/>
          </ac:cxnSpMkLst>
        </pc:cxnChg>
        <pc:cxnChg chg="add mod">
          <ac:chgData name="Hanner, Olsen" userId="8f966b24-7479-4073-89bd-2f70180eddce" providerId="ADAL" clId="{D65A5B03-AD77-4997-9AE4-FE588A4DB465}" dt="2023-07-14T19:22:48.129" v="355" actId="1076"/>
          <ac:cxnSpMkLst>
            <pc:docMk/>
            <pc:sldMk cId="1437733883" sldId="354"/>
            <ac:cxnSpMk id="71" creationId="{AB561D50-797C-B0C7-2E78-812B86B9C0E8}"/>
          </ac:cxnSpMkLst>
        </pc:cxnChg>
        <pc:cxnChg chg="add mod">
          <ac:chgData name="Hanner, Olsen" userId="8f966b24-7479-4073-89bd-2f70180eddce" providerId="ADAL" clId="{D65A5B03-AD77-4997-9AE4-FE588A4DB465}" dt="2023-07-14T19:22:48.129" v="355" actId="1076"/>
          <ac:cxnSpMkLst>
            <pc:docMk/>
            <pc:sldMk cId="1437733883" sldId="354"/>
            <ac:cxnSpMk id="72" creationId="{26272066-6CCF-1E4D-665A-68C311544F0F}"/>
          </ac:cxnSpMkLst>
        </pc:cxnChg>
        <pc:cxnChg chg="add mod">
          <ac:chgData name="Hanner, Olsen" userId="8f966b24-7479-4073-89bd-2f70180eddce" providerId="ADAL" clId="{D65A5B03-AD77-4997-9AE4-FE588A4DB465}" dt="2023-07-14T19:22:48.129" v="355" actId="1076"/>
          <ac:cxnSpMkLst>
            <pc:docMk/>
            <pc:sldMk cId="1437733883" sldId="354"/>
            <ac:cxnSpMk id="73" creationId="{DD510822-9B89-8705-ACA2-6B2079713573}"/>
          </ac:cxnSpMkLst>
        </pc:cxnChg>
        <pc:cxnChg chg="add mod">
          <ac:chgData name="Hanner, Olsen" userId="8f966b24-7479-4073-89bd-2f70180eddce" providerId="ADAL" clId="{D65A5B03-AD77-4997-9AE4-FE588A4DB465}" dt="2023-07-14T19:22:48.129" v="355" actId="1076"/>
          <ac:cxnSpMkLst>
            <pc:docMk/>
            <pc:sldMk cId="1437733883" sldId="354"/>
            <ac:cxnSpMk id="74" creationId="{B2AEDDA0-DC6C-B942-A4AD-2DC2BA6D7C3A}"/>
          </ac:cxnSpMkLst>
        </pc:cxnChg>
        <pc:cxnChg chg="add mod">
          <ac:chgData name="Hanner, Olsen" userId="8f966b24-7479-4073-89bd-2f70180eddce" providerId="ADAL" clId="{D65A5B03-AD77-4997-9AE4-FE588A4DB465}" dt="2023-07-14T19:22:48.129" v="355" actId="1076"/>
          <ac:cxnSpMkLst>
            <pc:docMk/>
            <pc:sldMk cId="1437733883" sldId="354"/>
            <ac:cxnSpMk id="75" creationId="{88A1C35E-629E-EE4E-CB1D-5862E66D03A2}"/>
          </ac:cxnSpMkLst>
        </pc:cxnChg>
        <pc:cxnChg chg="add mod">
          <ac:chgData name="Hanner, Olsen" userId="8f966b24-7479-4073-89bd-2f70180eddce" providerId="ADAL" clId="{D65A5B03-AD77-4997-9AE4-FE588A4DB465}" dt="2023-07-14T19:22:48.129" v="355" actId="1076"/>
          <ac:cxnSpMkLst>
            <pc:docMk/>
            <pc:sldMk cId="1437733883" sldId="354"/>
            <ac:cxnSpMk id="76" creationId="{908A05D9-26C8-E17D-8975-B555450DA573}"/>
          </ac:cxnSpMkLst>
        </pc:cxnChg>
        <pc:cxnChg chg="add del mod">
          <ac:chgData name="Hanner, Olsen" userId="8f966b24-7479-4073-89bd-2f70180eddce" providerId="ADAL" clId="{D65A5B03-AD77-4997-9AE4-FE588A4DB465}" dt="2023-07-14T19:19:52.070" v="335" actId="478"/>
          <ac:cxnSpMkLst>
            <pc:docMk/>
            <pc:sldMk cId="1437733883" sldId="354"/>
            <ac:cxnSpMk id="80" creationId="{4468A3FB-7457-C836-EE34-18DDDD09B32A}"/>
          </ac:cxnSpMkLst>
        </pc:cxnChg>
      </pc:sldChg>
    </pc:docChg>
  </pc:docChgLst>
  <pc:docChgLst>
    <pc:chgData name="Twesigye, Gloria" userId="6464a502-8a44-4d67-8fab-8f3aa9495827" providerId="ADAL" clId="{58EC49F1-B3F3-4F38-A7E4-C5B17E5B9675}"/>
    <pc:docChg chg="undo custSel modSld modMainMaster">
      <pc:chgData name="Twesigye, Gloria" userId="6464a502-8a44-4d67-8fab-8f3aa9495827" providerId="ADAL" clId="{58EC49F1-B3F3-4F38-A7E4-C5B17E5B9675}" dt="2023-08-21T16:23:28.122" v="527" actId="27918"/>
      <pc:docMkLst>
        <pc:docMk/>
      </pc:docMkLst>
      <pc:sldChg chg="modSp">
        <pc:chgData name="Twesigye, Gloria" userId="6464a502-8a44-4d67-8fab-8f3aa9495827" providerId="ADAL" clId="{58EC49F1-B3F3-4F38-A7E4-C5B17E5B9675}" dt="2023-08-14T13:33:23.752" v="0"/>
        <pc:sldMkLst>
          <pc:docMk/>
          <pc:sldMk cId="109857222" sldId="256"/>
        </pc:sldMkLst>
        <pc:spChg chg="mod">
          <ac:chgData name="Twesigye, Gloria" userId="6464a502-8a44-4d67-8fab-8f3aa9495827" providerId="ADAL" clId="{58EC49F1-B3F3-4F38-A7E4-C5B17E5B9675}" dt="2023-08-14T13:33:23.752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58EC49F1-B3F3-4F38-A7E4-C5B17E5B9675}" dt="2023-08-18T17:23:28.061" v="516" actId="1076"/>
        <pc:sldMkLst>
          <pc:docMk/>
          <pc:sldMk cId="2163988523" sldId="260"/>
        </pc:sldMkLst>
        <pc:spChg chg="del">
          <ac:chgData name="Twesigye, Gloria" userId="6464a502-8a44-4d67-8fab-8f3aa9495827" providerId="ADAL" clId="{58EC49F1-B3F3-4F38-A7E4-C5B17E5B9675}" dt="2023-08-14T13:34:20.733" v="8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58EC49F1-B3F3-4F38-A7E4-C5B17E5B9675}" dt="2023-08-14T13:34:20.733" v="8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58EC49F1-B3F3-4F38-A7E4-C5B17E5B9675}" dt="2023-08-14T13:34:20.733" v="8" actId="478"/>
          <ac:spMkLst>
            <pc:docMk/>
            <pc:sldMk cId="2163988523" sldId="260"/>
            <ac:spMk id="8" creationId="{E39DAA33-FEFE-A8BD-BBEA-A8F3D8B80ECE}"/>
          </ac:spMkLst>
        </pc:spChg>
        <pc:picChg chg="add del mod">
          <ac:chgData name="Twesigye, Gloria" userId="6464a502-8a44-4d67-8fab-8f3aa9495827" providerId="ADAL" clId="{58EC49F1-B3F3-4F38-A7E4-C5B17E5B9675}" dt="2023-08-18T17:23:26.198" v="514" actId="478"/>
          <ac:picMkLst>
            <pc:docMk/>
            <pc:sldMk cId="2163988523" sldId="260"/>
            <ac:picMk id="2" creationId="{2668490D-F9F4-7816-E67B-BB179B6C31B1}"/>
          </ac:picMkLst>
        </pc:picChg>
        <pc:picChg chg="add mod">
          <ac:chgData name="Twesigye, Gloria" userId="6464a502-8a44-4d67-8fab-8f3aa9495827" providerId="ADAL" clId="{58EC49F1-B3F3-4F38-A7E4-C5B17E5B9675}" dt="2023-08-18T17:23:28.061" v="516" actId="1076"/>
          <ac:picMkLst>
            <pc:docMk/>
            <pc:sldMk cId="2163988523" sldId="260"/>
            <ac:picMk id="4" creationId="{7EA0B5FD-8D1F-FC60-DECC-A1B861BC24ED}"/>
          </ac:picMkLst>
        </pc:picChg>
      </pc:sldChg>
      <pc:sldChg chg="addSp delSp modSp mod modNotesTx">
        <pc:chgData name="Twesigye, Gloria" userId="6464a502-8a44-4d67-8fab-8f3aa9495827" providerId="ADAL" clId="{58EC49F1-B3F3-4F38-A7E4-C5B17E5B9675}" dt="2023-08-21T16:23:28.122" v="527" actId="27918"/>
        <pc:sldMkLst>
          <pc:docMk/>
          <pc:sldMk cId="1428788921" sldId="262"/>
        </pc:sldMkLst>
        <pc:spChg chg="add del mod">
          <ac:chgData name="Twesigye, Gloria" userId="6464a502-8a44-4d67-8fab-8f3aa9495827" providerId="ADAL" clId="{58EC49F1-B3F3-4F38-A7E4-C5B17E5B9675}" dt="2023-08-14T14:40:15.017" v="73" actId="478"/>
          <ac:spMkLst>
            <pc:docMk/>
            <pc:sldMk cId="1428788921" sldId="262"/>
            <ac:spMk id="3" creationId="{286C6565-B47A-7F01-1F5A-633854ECD574}"/>
          </ac:spMkLst>
        </pc:spChg>
        <pc:spChg chg="add del mod">
          <ac:chgData name="Twesigye, Gloria" userId="6464a502-8a44-4d67-8fab-8f3aa9495827" providerId="ADAL" clId="{58EC49F1-B3F3-4F38-A7E4-C5B17E5B9675}" dt="2023-08-14T13:36:51.152" v="25"/>
          <ac:spMkLst>
            <pc:docMk/>
            <pc:sldMk cId="1428788921" sldId="262"/>
            <ac:spMk id="4" creationId="{44C46EC8-F621-F42F-67DF-17F9B262496E}"/>
          </ac:spMkLst>
        </pc:spChg>
        <pc:spChg chg="add del mod">
          <ac:chgData name="Twesigye, Gloria" userId="6464a502-8a44-4d67-8fab-8f3aa9495827" providerId="ADAL" clId="{58EC49F1-B3F3-4F38-A7E4-C5B17E5B9675}" dt="2023-08-14T14:05:15.578" v="42" actId="478"/>
          <ac:spMkLst>
            <pc:docMk/>
            <pc:sldMk cId="1428788921" sldId="262"/>
            <ac:spMk id="5" creationId="{79C8C17B-1804-24EE-7A4C-0C6C74BB9AB0}"/>
          </ac:spMkLst>
        </pc:spChg>
      </pc:sldChg>
      <pc:sldChg chg="addSp delSp modSp mod modNotesTx">
        <pc:chgData name="Twesigye, Gloria" userId="6464a502-8a44-4d67-8fab-8f3aa9495827" providerId="ADAL" clId="{58EC49F1-B3F3-4F38-A7E4-C5B17E5B9675}" dt="2023-08-14T15:02:48.679" v="256" actId="478"/>
        <pc:sldMkLst>
          <pc:docMk/>
          <pc:sldMk cId="2479953464" sldId="264"/>
        </pc:sldMkLst>
        <pc:spChg chg="add del mod">
          <ac:chgData name="Twesigye, Gloria" userId="6464a502-8a44-4d67-8fab-8f3aa9495827" providerId="ADAL" clId="{58EC49F1-B3F3-4F38-A7E4-C5B17E5B9675}" dt="2023-08-14T15:02:48.679" v="256" actId="478"/>
          <ac:spMkLst>
            <pc:docMk/>
            <pc:sldMk cId="2479953464" sldId="264"/>
            <ac:spMk id="2" creationId="{7C0FA263-7186-7BC1-CBFA-494298DE40E6}"/>
          </ac:spMkLst>
        </pc:spChg>
        <pc:spChg chg="add del mod">
          <ac:chgData name="Twesigye, Gloria" userId="6464a502-8a44-4d67-8fab-8f3aa9495827" providerId="ADAL" clId="{58EC49F1-B3F3-4F38-A7E4-C5B17E5B9675}" dt="2023-08-14T14:08:55.440" v="54" actId="478"/>
          <ac:spMkLst>
            <pc:docMk/>
            <pc:sldMk cId="2479953464" sldId="264"/>
            <ac:spMk id="3" creationId="{E60096DC-7207-10F1-E15D-46C0B6A0DF46}"/>
          </ac:spMkLst>
        </pc:spChg>
      </pc:sldChg>
      <pc:sldChg chg="addSp delSp modSp mod modNotesTx">
        <pc:chgData name="Twesigye, Gloria" userId="6464a502-8a44-4d67-8fab-8f3aa9495827" providerId="ADAL" clId="{58EC49F1-B3F3-4F38-A7E4-C5B17E5B9675}" dt="2023-08-14T16:24:04.770" v="275" actId="478"/>
        <pc:sldMkLst>
          <pc:docMk/>
          <pc:sldMk cId="1506493807" sldId="272"/>
        </pc:sldMkLst>
        <pc:spChg chg="add del mod">
          <ac:chgData name="Twesigye, Gloria" userId="6464a502-8a44-4d67-8fab-8f3aa9495827" providerId="ADAL" clId="{58EC49F1-B3F3-4F38-A7E4-C5B17E5B9675}" dt="2023-08-14T16:24:04.770" v="275" actId="478"/>
          <ac:spMkLst>
            <pc:docMk/>
            <pc:sldMk cId="1506493807" sldId="272"/>
            <ac:spMk id="6" creationId="{1A1C102F-827F-D9B7-378F-A90BD140CB12}"/>
          </ac:spMkLst>
        </pc:spChg>
        <pc:spChg chg="add del mod">
          <ac:chgData name="Twesigye, Gloria" userId="6464a502-8a44-4d67-8fab-8f3aa9495827" providerId="ADAL" clId="{58EC49F1-B3F3-4F38-A7E4-C5B17E5B9675}" dt="2023-08-14T14:09:35.204" v="61" actId="478"/>
          <ac:spMkLst>
            <pc:docMk/>
            <pc:sldMk cId="1506493807" sldId="272"/>
            <ac:spMk id="7" creationId="{FB7C62B0-4348-ECE6-0F96-9037E51087DC}"/>
          </ac:spMkLst>
        </pc:spChg>
      </pc:sldChg>
      <pc:sldChg chg="addSp delSp modSp mod">
        <pc:chgData name="Twesigye, Gloria" userId="6464a502-8a44-4d67-8fab-8f3aa9495827" providerId="ADAL" clId="{58EC49F1-B3F3-4F38-A7E4-C5B17E5B9675}" dt="2023-08-14T15:03:07.658" v="257" actId="478"/>
        <pc:sldMkLst>
          <pc:docMk/>
          <pc:sldMk cId="3502258445" sldId="283"/>
        </pc:sldMkLst>
        <pc:spChg chg="add del mod">
          <ac:chgData name="Twesigye, Gloria" userId="6464a502-8a44-4d67-8fab-8f3aa9495827" providerId="ADAL" clId="{58EC49F1-B3F3-4F38-A7E4-C5B17E5B9675}" dt="2023-08-14T15:03:07.658" v="257" actId="478"/>
          <ac:spMkLst>
            <pc:docMk/>
            <pc:sldMk cId="3502258445" sldId="283"/>
            <ac:spMk id="2" creationId="{EA9ED6C4-A836-AFF0-B2D2-6B1E2A3E6F41}"/>
          </ac:spMkLst>
        </pc:spChg>
        <pc:spChg chg="add del mod">
          <ac:chgData name="Twesigye, Gloria" userId="6464a502-8a44-4d67-8fab-8f3aa9495827" providerId="ADAL" clId="{58EC49F1-B3F3-4F38-A7E4-C5B17E5B9675}" dt="2023-08-14T14:09:07.419" v="57" actId="478"/>
          <ac:spMkLst>
            <pc:docMk/>
            <pc:sldMk cId="3502258445" sldId="283"/>
            <ac:spMk id="3" creationId="{27208C35-9684-3979-0154-B898E0427160}"/>
          </ac:spMkLst>
        </pc:spChg>
        <pc:spChg chg="mod">
          <ac:chgData name="Twesigye, Gloria" userId="6464a502-8a44-4d67-8fab-8f3aa9495827" providerId="ADAL" clId="{58EC49F1-B3F3-4F38-A7E4-C5B17E5B9675}" dt="2023-08-14T14:09:05.603" v="56" actId="207"/>
          <ac:spMkLst>
            <pc:docMk/>
            <pc:sldMk cId="3502258445" sldId="283"/>
            <ac:spMk id="5" creationId="{07E7D4A9-A2D8-FCFA-930A-28EF4D10D77F}"/>
          </ac:spMkLst>
        </pc:spChg>
        <pc:graphicFrameChg chg="mod">
          <ac:chgData name="Twesigye, Gloria" userId="6464a502-8a44-4d67-8fab-8f3aa9495827" providerId="ADAL" clId="{58EC49F1-B3F3-4F38-A7E4-C5B17E5B9675}" dt="2023-08-14T14:09:01.003" v="55" actId="207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addSp delSp modSp mod">
        <pc:chgData name="Twesigye, Gloria" userId="6464a502-8a44-4d67-8fab-8f3aa9495827" providerId="ADAL" clId="{58EC49F1-B3F3-4F38-A7E4-C5B17E5B9675}" dt="2023-08-14T16:28:37.815" v="487" actId="478"/>
        <pc:sldMkLst>
          <pc:docMk/>
          <pc:sldMk cId="1821595124" sldId="286"/>
        </pc:sldMkLst>
        <pc:spChg chg="add del mod">
          <ac:chgData name="Twesigye, Gloria" userId="6464a502-8a44-4d67-8fab-8f3aa9495827" providerId="ADAL" clId="{58EC49F1-B3F3-4F38-A7E4-C5B17E5B9675}" dt="2023-08-14T16:28:37.815" v="487" actId="478"/>
          <ac:spMkLst>
            <pc:docMk/>
            <pc:sldMk cId="1821595124" sldId="286"/>
            <ac:spMk id="4" creationId="{EA73F78D-0B5D-2E87-B9D3-01124E07959F}"/>
          </ac:spMkLst>
        </pc:spChg>
        <pc:spChg chg="add del mod">
          <ac:chgData name="Twesigye, Gloria" userId="6464a502-8a44-4d67-8fab-8f3aa9495827" providerId="ADAL" clId="{58EC49F1-B3F3-4F38-A7E4-C5B17E5B9675}" dt="2023-08-14T14:12:53.520" v="67" actId="478"/>
          <ac:spMkLst>
            <pc:docMk/>
            <pc:sldMk cId="1821595124" sldId="286"/>
            <ac:spMk id="5" creationId="{87F6A5BD-EED7-0952-C5BC-C59F7D341E33}"/>
          </ac:spMkLst>
        </pc:spChg>
        <pc:graphicFrameChg chg="mod">
          <ac:chgData name="Twesigye, Gloria" userId="6464a502-8a44-4d67-8fab-8f3aa9495827" providerId="ADAL" clId="{58EC49F1-B3F3-4F38-A7E4-C5B17E5B9675}" dt="2023-08-14T16:27:21.917" v="486"/>
          <ac:graphicFrameMkLst>
            <pc:docMk/>
            <pc:sldMk cId="1821595124" sldId="286"/>
            <ac:graphicFrameMk id="8" creationId="{DE9A6772-C53F-EAE5-A902-BA86493CFD41}"/>
          </ac:graphicFrameMkLst>
        </pc:graphicFrameChg>
      </pc:sldChg>
      <pc:sldChg chg="addSp delSp modSp mod">
        <pc:chgData name="Twesigye, Gloria" userId="6464a502-8a44-4d67-8fab-8f3aa9495827" providerId="ADAL" clId="{58EC49F1-B3F3-4F38-A7E4-C5B17E5B9675}" dt="2023-08-14T16:33:40.964" v="513" actId="478"/>
        <pc:sldMkLst>
          <pc:docMk/>
          <pc:sldMk cId="3475639167" sldId="289"/>
        </pc:sldMkLst>
        <pc:spChg chg="add del mod">
          <ac:chgData name="Twesigye, Gloria" userId="6464a502-8a44-4d67-8fab-8f3aa9495827" providerId="ADAL" clId="{58EC49F1-B3F3-4F38-A7E4-C5B17E5B9675}" dt="2023-08-14T16:33:40.964" v="513" actId="478"/>
          <ac:spMkLst>
            <pc:docMk/>
            <pc:sldMk cId="3475639167" sldId="289"/>
            <ac:spMk id="3" creationId="{0F13886D-3122-9771-94A5-1E5AB94DB37D}"/>
          </ac:spMkLst>
        </pc:spChg>
        <pc:spChg chg="add del mod">
          <ac:chgData name="Twesigye, Gloria" userId="6464a502-8a44-4d67-8fab-8f3aa9495827" providerId="ADAL" clId="{58EC49F1-B3F3-4F38-A7E4-C5B17E5B9675}" dt="2023-08-14T14:13:39.901" v="69" actId="478"/>
          <ac:spMkLst>
            <pc:docMk/>
            <pc:sldMk cId="3475639167" sldId="289"/>
            <ac:spMk id="4" creationId="{9F7077BB-1742-C6B5-7DCA-235125377359}"/>
          </ac:spMkLst>
        </pc:spChg>
        <pc:spChg chg="mod">
          <ac:chgData name="Twesigye, Gloria" userId="6464a502-8a44-4d67-8fab-8f3aa9495827" providerId="ADAL" clId="{58EC49F1-B3F3-4F38-A7E4-C5B17E5B9675}" dt="2023-08-14T16:33:23.839" v="512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addSp delSp modSp mod delCm">
        <pc:chgData name="Twesigye, Gloria" userId="6464a502-8a44-4d67-8fab-8f3aa9495827" providerId="ADAL" clId="{58EC49F1-B3F3-4F38-A7E4-C5B17E5B9675}" dt="2023-08-14T14:52:27.430" v="77" actId="478"/>
        <pc:sldMkLst>
          <pc:docMk/>
          <pc:sldMk cId="1702557876" sldId="324"/>
        </pc:sldMkLst>
        <pc:spChg chg="add del mod">
          <ac:chgData name="Twesigye, Gloria" userId="6464a502-8a44-4d67-8fab-8f3aa9495827" providerId="ADAL" clId="{58EC49F1-B3F3-4F38-A7E4-C5B17E5B9675}" dt="2023-08-14T14:52:27.430" v="77" actId="478"/>
          <ac:spMkLst>
            <pc:docMk/>
            <pc:sldMk cId="1702557876" sldId="324"/>
            <ac:spMk id="5" creationId="{E4FAEF49-FFCD-3271-BFBC-EEDFCD11D58D}"/>
          </ac:spMkLst>
        </pc:spChg>
        <pc:spChg chg="add del mod">
          <ac:chgData name="Twesigye, Gloria" userId="6464a502-8a44-4d67-8fab-8f3aa9495827" providerId="ADAL" clId="{58EC49F1-B3F3-4F38-A7E4-C5B17E5B9675}" dt="2023-08-14T14:08:38.253" v="52" actId="478"/>
          <ac:spMkLst>
            <pc:docMk/>
            <pc:sldMk cId="1702557876" sldId="324"/>
            <ac:spMk id="6" creationId="{CC3E397F-4DBA-8FF9-F034-1476A8C252E7}"/>
          </ac:spMkLst>
        </pc:spChg>
        <pc:spChg chg="mod">
          <ac:chgData name="Twesigye, Gloria" userId="6464a502-8a44-4d67-8fab-8f3aa9495827" providerId="ADAL" clId="{58EC49F1-B3F3-4F38-A7E4-C5B17E5B9675}" dt="2023-08-14T14:41:36.957" v="75"/>
          <ac:spMkLst>
            <pc:docMk/>
            <pc:sldMk cId="1702557876" sldId="324"/>
            <ac:spMk id="42" creationId="{3AB60551-8824-3DF3-E2AC-9AF2FE8EEEBC}"/>
          </ac:spMkLst>
        </pc:spChg>
        <pc:graphicFrameChg chg="mod">
          <ac:chgData name="Twesigye, Gloria" userId="6464a502-8a44-4d67-8fab-8f3aa9495827" providerId="ADAL" clId="{58EC49F1-B3F3-4F38-A7E4-C5B17E5B9675}" dt="2023-08-14T14:08:23.447" v="51" actId="207"/>
          <ac:graphicFrameMkLst>
            <pc:docMk/>
            <pc:sldMk cId="1702557876" sldId="324"/>
            <ac:graphicFrameMk id="21" creationId="{9673CC04-08CC-5578-D046-2CD1CE6E0EB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wesigye, Gloria" userId="6464a502-8a44-4d67-8fab-8f3aa9495827" providerId="ADAL" clId="{58EC49F1-B3F3-4F38-A7E4-C5B17E5B9675}" dt="2023-08-14T14:42:07.998" v="76"/>
              <pc2:cmMkLst xmlns:pc2="http://schemas.microsoft.com/office/powerpoint/2019/9/main/command">
                <pc:docMk/>
                <pc:sldMk cId="1702557876" sldId="324"/>
                <pc2:cmMk id="{15A0B111-B38E-4327-A6F9-3A7C0811E5AD}"/>
              </pc2:cmMkLst>
            </pc226:cmChg>
          </p:ext>
        </pc:extLst>
      </pc:sldChg>
      <pc:sldChg chg="addSp delSp modSp mod delCm modNotesTx">
        <pc:chgData name="Twesigye, Gloria" userId="6464a502-8a44-4d67-8fab-8f3aa9495827" providerId="ADAL" clId="{58EC49F1-B3F3-4F38-A7E4-C5B17E5B9675}" dt="2023-08-18T17:23:35.254" v="517"/>
        <pc:sldMkLst>
          <pc:docMk/>
          <pc:sldMk cId="3364805724" sldId="339"/>
        </pc:sldMkLst>
        <pc:spChg chg="mod">
          <ac:chgData name="Twesigye, Gloria" userId="6464a502-8a44-4d67-8fab-8f3aa9495827" providerId="ADAL" clId="{58EC49F1-B3F3-4F38-A7E4-C5B17E5B9675}" dt="2023-08-14T16:24:32.258" v="276" actId="20577"/>
          <ac:spMkLst>
            <pc:docMk/>
            <pc:sldMk cId="3364805724" sldId="339"/>
            <ac:spMk id="3" creationId="{B6340F88-FDE5-D8FA-4CB8-7065B97BFE6B}"/>
          </ac:spMkLst>
        </pc:spChg>
        <pc:spChg chg="add del mod">
          <ac:chgData name="Twesigye, Gloria" userId="6464a502-8a44-4d67-8fab-8f3aa9495827" providerId="ADAL" clId="{58EC49F1-B3F3-4F38-A7E4-C5B17E5B9675}" dt="2023-08-14T16:27:08.848" v="485" actId="478"/>
          <ac:spMkLst>
            <pc:docMk/>
            <pc:sldMk cId="3364805724" sldId="339"/>
            <ac:spMk id="4" creationId="{02F91323-BF04-19B5-8DD5-3539AFC8A03C}"/>
          </ac:spMkLst>
        </pc:spChg>
        <pc:spChg chg="add del mod">
          <ac:chgData name="Twesigye, Gloria" userId="6464a502-8a44-4d67-8fab-8f3aa9495827" providerId="ADAL" clId="{58EC49F1-B3F3-4F38-A7E4-C5B17E5B9675}" dt="2023-08-14T14:09:39.098" v="62" actId="478"/>
          <ac:spMkLst>
            <pc:docMk/>
            <pc:sldMk cId="3364805724" sldId="339"/>
            <ac:spMk id="5" creationId="{BD82883E-0921-F5E3-B072-FE0E860CFE0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wesigye, Gloria" userId="6464a502-8a44-4d67-8fab-8f3aa9495827" providerId="ADAL" clId="{58EC49F1-B3F3-4F38-A7E4-C5B17E5B9675}" dt="2023-08-18T17:23:35.254" v="517"/>
              <pc2:cmMkLst xmlns:pc2="http://schemas.microsoft.com/office/powerpoint/2019/9/main/command">
                <pc:docMk/>
                <pc:sldMk cId="3364805724" sldId="339"/>
                <pc2:cmMk id="{61DC8704-5EE5-4204-B4F5-7C7656FB3540}"/>
              </pc2:cmMkLst>
            </pc226:cmChg>
          </p:ext>
        </pc:extLst>
      </pc:sldChg>
      <pc:sldChg chg="addSp delSp modSp mod">
        <pc:chgData name="Twesigye, Gloria" userId="6464a502-8a44-4d67-8fab-8f3aa9495827" providerId="ADAL" clId="{58EC49F1-B3F3-4F38-A7E4-C5B17E5B9675}" dt="2023-08-14T14:52:37.986" v="78" actId="478"/>
        <pc:sldMkLst>
          <pc:docMk/>
          <pc:sldMk cId="587045458" sldId="351"/>
        </pc:sldMkLst>
        <pc:spChg chg="add del mod">
          <ac:chgData name="Twesigye, Gloria" userId="6464a502-8a44-4d67-8fab-8f3aa9495827" providerId="ADAL" clId="{58EC49F1-B3F3-4F38-A7E4-C5B17E5B9675}" dt="2023-08-14T14:52:37.986" v="78" actId="478"/>
          <ac:spMkLst>
            <pc:docMk/>
            <pc:sldMk cId="587045458" sldId="351"/>
            <ac:spMk id="4" creationId="{2579AB36-0A44-5FBA-2578-55B04A86A18D}"/>
          </ac:spMkLst>
        </pc:spChg>
        <pc:spChg chg="add del mod">
          <ac:chgData name="Twesigye, Gloria" userId="6464a502-8a44-4d67-8fab-8f3aa9495827" providerId="ADAL" clId="{58EC49F1-B3F3-4F38-A7E4-C5B17E5B9675}" dt="2023-08-14T14:08:49.349" v="53" actId="478"/>
          <ac:spMkLst>
            <pc:docMk/>
            <pc:sldMk cId="587045458" sldId="351"/>
            <ac:spMk id="12" creationId="{74DB93EE-E14C-2042-947D-770EF6BEA14D}"/>
          </ac:spMkLst>
        </pc:spChg>
      </pc:sldChg>
      <pc:sldChg chg="addSp delSp modSp mod modClrScheme chgLayout">
        <pc:chgData name="Twesigye, Gloria" userId="6464a502-8a44-4d67-8fab-8f3aa9495827" providerId="ADAL" clId="{58EC49F1-B3F3-4F38-A7E4-C5B17E5B9675}" dt="2023-08-18T17:23:41.973" v="520" actId="1076"/>
        <pc:sldMkLst>
          <pc:docMk/>
          <pc:sldMk cId="2848752032" sldId="352"/>
        </pc:sldMkLst>
        <pc:spChg chg="add del mod ord">
          <ac:chgData name="Twesigye, Gloria" userId="6464a502-8a44-4d67-8fab-8f3aa9495827" providerId="ADAL" clId="{58EC49F1-B3F3-4F38-A7E4-C5B17E5B9675}" dt="2023-08-14T13:35:19.146" v="12" actId="700"/>
          <ac:spMkLst>
            <pc:docMk/>
            <pc:sldMk cId="2848752032" sldId="352"/>
            <ac:spMk id="2" creationId="{F530C3F0-26A7-30B7-8EB3-FBC0B8106B92}"/>
          </ac:spMkLst>
        </pc:spChg>
        <pc:spChg chg="mod ord">
          <ac:chgData name="Twesigye, Gloria" userId="6464a502-8a44-4d67-8fab-8f3aa9495827" providerId="ADAL" clId="{58EC49F1-B3F3-4F38-A7E4-C5B17E5B9675}" dt="2023-08-14T13:36:05.257" v="21" actId="1076"/>
          <ac:spMkLst>
            <pc:docMk/>
            <pc:sldMk cId="2848752032" sldId="352"/>
            <ac:spMk id="3" creationId="{7F10B6DC-6AF4-BFD9-E1D5-B98AA266289F}"/>
          </ac:spMkLst>
        </pc:spChg>
        <pc:spChg chg="add del mod ord">
          <ac:chgData name="Twesigye, Gloria" userId="6464a502-8a44-4d67-8fab-8f3aa9495827" providerId="ADAL" clId="{58EC49F1-B3F3-4F38-A7E4-C5B17E5B9675}" dt="2023-08-14T13:35:30.346" v="15" actId="478"/>
          <ac:spMkLst>
            <pc:docMk/>
            <pc:sldMk cId="2848752032" sldId="352"/>
            <ac:spMk id="4" creationId="{1F9E507C-A399-63DB-2744-AE9840D643EE}"/>
          </ac:spMkLst>
        </pc:spChg>
        <pc:spChg chg="del">
          <ac:chgData name="Twesigye, Gloria" userId="6464a502-8a44-4d67-8fab-8f3aa9495827" providerId="ADAL" clId="{58EC49F1-B3F3-4F38-A7E4-C5B17E5B9675}" dt="2023-08-14T13:35:26.642" v="14" actId="478"/>
          <ac:spMkLst>
            <pc:docMk/>
            <pc:sldMk cId="2848752032" sldId="352"/>
            <ac:spMk id="6" creationId="{5D0F14F3-1A09-3E96-BCB2-D8B940E469DA}"/>
          </ac:spMkLst>
        </pc:spChg>
        <pc:spChg chg="del">
          <ac:chgData name="Twesigye, Gloria" userId="6464a502-8a44-4d67-8fab-8f3aa9495827" providerId="ADAL" clId="{58EC49F1-B3F3-4F38-A7E4-C5B17E5B9675}" dt="2023-08-14T13:35:30.346" v="15" actId="478"/>
          <ac:spMkLst>
            <pc:docMk/>
            <pc:sldMk cId="2848752032" sldId="352"/>
            <ac:spMk id="7" creationId="{CE64F085-394F-89FE-55C1-94E5F28AFADD}"/>
          </ac:spMkLst>
        </pc:spChg>
        <pc:spChg chg="del">
          <ac:chgData name="Twesigye, Gloria" userId="6464a502-8a44-4d67-8fab-8f3aa9495827" providerId="ADAL" clId="{58EC49F1-B3F3-4F38-A7E4-C5B17E5B9675}" dt="2023-08-14T13:35:30.346" v="15" actId="478"/>
          <ac:spMkLst>
            <pc:docMk/>
            <pc:sldMk cId="2848752032" sldId="352"/>
            <ac:spMk id="8" creationId="{E39DAA33-FEFE-A8BD-BBEA-A8F3D8B80ECE}"/>
          </ac:spMkLst>
        </pc:spChg>
        <pc:spChg chg="add del mod">
          <ac:chgData name="Twesigye, Gloria" userId="6464a502-8a44-4d67-8fab-8f3aa9495827" providerId="ADAL" clId="{58EC49F1-B3F3-4F38-A7E4-C5B17E5B9675}" dt="2023-08-14T13:35:47.464" v="18"/>
          <ac:spMkLst>
            <pc:docMk/>
            <pc:sldMk cId="2848752032" sldId="352"/>
            <ac:spMk id="10" creationId="{C4FE4DD3-91AA-559F-B5BA-2382E992B529}"/>
          </ac:spMkLst>
        </pc:spChg>
        <pc:spChg chg="add del mod">
          <ac:chgData name="Twesigye, Gloria" userId="6464a502-8a44-4d67-8fab-8f3aa9495827" providerId="ADAL" clId="{58EC49F1-B3F3-4F38-A7E4-C5B17E5B9675}" dt="2023-08-14T15:18:54.316" v="270" actId="478"/>
          <ac:spMkLst>
            <pc:docMk/>
            <pc:sldMk cId="2848752032" sldId="352"/>
            <ac:spMk id="11" creationId="{A74B61FD-1C9D-1C96-28CD-553B07103554}"/>
          </ac:spMkLst>
        </pc:spChg>
        <pc:spChg chg="add del mod">
          <ac:chgData name="Twesigye, Gloria" userId="6464a502-8a44-4d67-8fab-8f3aa9495827" providerId="ADAL" clId="{58EC49F1-B3F3-4F38-A7E4-C5B17E5B9675}" dt="2023-08-14T14:09:29.831" v="59" actId="478"/>
          <ac:spMkLst>
            <pc:docMk/>
            <pc:sldMk cId="2848752032" sldId="352"/>
            <ac:spMk id="12" creationId="{DABC35C0-D488-12CA-7D16-4879F8440705}"/>
          </ac:spMkLst>
        </pc:spChg>
        <pc:picChg chg="add mod">
          <ac:chgData name="Twesigye, Gloria" userId="6464a502-8a44-4d67-8fab-8f3aa9495827" providerId="ADAL" clId="{58EC49F1-B3F3-4F38-A7E4-C5B17E5B9675}" dt="2023-08-18T17:23:41.973" v="520" actId="1076"/>
          <ac:picMkLst>
            <pc:docMk/>
            <pc:sldMk cId="2848752032" sldId="352"/>
            <ac:picMk id="2" creationId="{026D4A99-6837-9FB8-3119-2E75F683A3E9}"/>
          </ac:picMkLst>
        </pc:picChg>
        <pc:picChg chg="add del mod">
          <ac:chgData name="Twesigye, Gloria" userId="6464a502-8a44-4d67-8fab-8f3aa9495827" providerId="ADAL" clId="{58EC49F1-B3F3-4F38-A7E4-C5B17E5B9675}" dt="2023-08-18T17:23:40.436" v="518" actId="478"/>
          <ac:picMkLst>
            <pc:docMk/>
            <pc:sldMk cId="2848752032" sldId="352"/>
            <ac:picMk id="5" creationId="{EC07E499-947C-60BB-487B-224C81F15E6C}"/>
          </ac:picMkLst>
        </pc:picChg>
      </pc:sldChg>
      <pc:sldChg chg="addSp delSp modSp mod delCm">
        <pc:chgData name="Twesigye, Gloria" userId="6464a502-8a44-4d67-8fab-8f3aa9495827" providerId="ADAL" clId="{58EC49F1-B3F3-4F38-A7E4-C5B17E5B9675}" dt="2023-08-18T17:23:35.254" v="517"/>
        <pc:sldMkLst>
          <pc:docMk/>
          <pc:sldMk cId="3383364338" sldId="353"/>
        </pc:sldMkLst>
        <pc:spChg chg="add del mod">
          <ac:chgData name="Twesigye, Gloria" userId="6464a502-8a44-4d67-8fab-8f3aa9495827" providerId="ADAL" clId="{58EC49F1-B3F3-4F38-A7E4-C5B17E5B9675}" dt="2023-08-14T16:31:04.983" v="492" actId="478"/>
          <ac:spMkLst>
            <pc:docMk/>
            <pc:sldMk cId="3383364338" sldId="353"/>
            <ac:spMk id="3" creationId="{9837FEC3-ECD3-C359-234A-77A85D62A145}"/>
          </ac:spMkLst>
        </pc:spChg>
        <pc:spChg chg="add del mod">
          <ac:chgData name="Twesigye, Gloria" userId="6464a502-8a44-4d67-8fab-8f3aa9495827" providerId="ADAL" clId="{58EC49F1-B3F3-4F38-A7E4-C5B17E5B9675}" dt="2023-08-14T14:13:32.045" v="68" actId="478"/>
          <ac:spMkLst>
            <pc:docMk/>
            <pc:sldMk cId="3383364338" sldId="353"/>
            <ac:spMk id="4" creationId="{B06DEA39-63FB-FB6C-9698-D75B7A23079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wesigye, Gloria" userId="6464a502-8a44-4d67-8fab-8f3aa9495827" providerId="ADAL" clId="{58EC49F1-B3F3-4F38-A7E4-C5B17E5B9675}" dt="2023-08-18T17:23:35.254" v="517"/>
              <pc2:cmMkLst xmlns:pc2="http://schemas.microsoft.com/office/powerpoint/2019/9/main/command">
                <pc:docMk/>
                <pc:sldMk cId="3383364338" sldId="353"/>
                <pc2:cmMk id="{8178396D-8520-4C0B-B0CC-D8371C9D6A00}"/>
              </pc2:cmMkLst>
            </pc226:cmChg>
          </p:ext>
        </pc:extLst>
      </pc:sldChg>
      <pc:sldChg chg="addSp delSp modSp mod modNotesTx">
        <pc:chgData name="Twesigye, Gloria" userId="6464a502-8a44-4d67-8fab-8f3aa9495827" providerId="ADAL" clId="{58EC49F1-B3F3-4F38-A7E4-C5B17E5B9675}" dt="2023-08-14T15:18:48.211" v="269"/>
        <pc:sldMkLst>
          <pc:docMk/>
          <pc:sldMk cId="1437733883" sldId="354"/>
        </pc:sldMkLst>
        <pc:spChg chg="add del mod">
          <ac:chgData name="Twesigye, Gloria" userId="6464a502-8a44-4d67-8fab-8f3aa9495827" providerId="ADAL" clId="{58EC49F1-B3F3-4F38-A7E4-C5B17E5B9675}" dt="2023-08-14T15:18:20.561" v="267" actId="478"/>
          <ac:spMkLst>
            <pc:docMk/>
            <pc:sldMk cId="1437733883" sldId="354"/>
            <ac:spMk id="2" creationId="{428A907B-5DF0-6EBE-8585-ED7DF4016727}"/>
          </ac:spMkLst>
        </pc:spChg>
        <pc:spChg chg="add del mod">
          <ac:chgData name="Twesigye, Gloria" userId="6464a502-8a44-4d67-8fab-8f3aa9495827" providerId="ADAL" clId="{58EC49F1-B3F3-4F38-A7E4-C5B17E5B9675}" dt="2023-08-14T14:09:27.258" v="58" actId="478"/>
          <ac:spMkLst>
            <pc:docMk/>
            <pc:sldMk cId="1437733883" sldId="354"/>
            <ac:spMk id="3" creationId="{C7FCA17E-722A-1572-1663-B1E9BEC51479}"/>
          </ac:spMkLst>
        </pc:spChg>
        <pc:spChg chg="mod">
          <ac:chgData name="Twesigye, Gloria" userId="6464a502-8a44-4d67-8fab-8f3aa9495827" providerId="ADAL" clId="{58EC49F1-B3F3-4F38-A7E4-C5B17E5B9675}" dt="2023-08-14T15:13:00.186" v="259" actId="20577"/>
          <ac:spMkLst>
            <pc:docMk/>
            <pc:sldMk cId="1437733883" sldId="354"/>
            <ac:spMk id="45" creationId="{CCB2A5F3-77D5-C229-AB14-29D0E659AF40}"/>
          </ac:spMkLst>
        </pc:spChg>
        <pc:spChg chg="mod">
          <ac:chgData name="Twesigye, Gloria" userId="6464a502-8a44-4d67-8fab-8f3aa9495827" providerId="ADAL" clId="{58EC49F1-B3F3-4F38-A7E4-C5B17E5B9675}" dt="2023-08-14T15:14:40.034" v="266" actId="20577"/>
          <ac:spMkLst>
            <pc:docMk/>
            <pc:sldMk cId="1437733883" sldId="354"/>
            <ac:spMk id="47" creationId="{398B9A8C-80C4-1242-7D19-B41B94AB39EB}"/>
          </ac:spMkLst>
        </pc:spChg>
        <pc:spChg chg="mod">
          <ac:chgData name="Twesigye, Gloria" userId="6464a502-8a44-4d67-8fab-8f3aa9495827" providerId="ADAL" clId="{58EC49F1-B3F3-4F38-A7E4-C5B17E5B9675}" dt="2023-08-14T15:14:15.288" v="265" actId="20577"/>
          <ac:spMkLst>
            <pc:docMk/>
            <pc:sldMk cId="1437733883" sldId="354"/>
            <ac:spMk id="59" creationId="{B0E9FC66-94FD-5DEB-6F5F-C93A61186685}"/>
          </ac:spMkLst>
        </pc:spChg>
      </pc:sldChg>
      <pc:sldMasterChg chg="setBg">
        <pc:chgData name="Twesigye, Gloria" userId="6464a502-8a44-4d67-8fab-8f3aa9495827" providerId="ADAL" clId="{58EC49F1-B3F3-4F38-A7E4-C5B17E5B9675}" dt="2023-08-14T13:33:45.070" v="4"/>
        <pc:sldMasterMkLst>
          <pc:docMk/>
          <pc:sldMasterMk cId="3984714580" sldId="2147483687"/>
        </pc:sldMasterMkLst>
      </pc:sldMasterChg>
      <pc:sldMasterChg chg="setBg">
        <pc:chgData name="Twesigye, Gloria" userId="6464a502-8a44-4d67-8fab-8f3aa9495827" providerId="ADAL" clId="{58EC49F1-B3F3-4F38-A7E4-C5B17E5B9675}" dt="2023-08-14T13:33:59.153" v="7"/>
        <pc:sldMasterMkLst>
          <pc:docMk/>
          <pc:sldMasterMk cId="3554223567" sldId="2147483697"/>
        </pc:sldMasterMkLst>
      </pc:sldMasterChg>
      <pc:sldMasterChg chg="delSldLayout">
        <pc:chgData name="Twesigye, Gloria" userId="6464a502-8a44-4d67-8fab-8f3aa9495827" providerId="ADAL" clId="{58EC49F1-B3F3-4F38-A7E4-C5B17E5B9675}" dt="2023-08-14T13:33:24.844" v="1" actId="2696"/>
        <pc:sldMasterMkLst>
          <pc:docMk/>
          <pc:sldMasterMk cId="243167099" sldId="2147483707"/>
        </pc:sldMasterMkLst>
        <pc:sldLayoutChg chg="del">
          <pc:chgData name="Twesigye, Gloria" userId="6464a502-8a44-4d67-8fab-8f3aa9495827" providerId="ADAL" clId="{58EC49F1-B3F3-4F38-A7E4-C5B17E5B9675}" dt="2023-08-14T13:33:24.844" v="1" actId="2696"/>
          <pc:sldLayoutMkLst>
            <pc:docMk/>
            <pc:sldMasterMk cId="243167099" sldId="2147483707"/>
            <pc:sldLayoutMk cId="3824787925" sldId="2147483686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All basic antigens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38100">
                <a:solidFill>
                  <a:schemeClr val="accent6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1991-92 TDHS</c:v>
                </c:pt>
                <c:pt idx="1">
                  <c:v>1996 TDHS</c:v>
                </c:pt>
                <c:pt idx="2">
                  <c:v>1999 TRCHS</c:v>
                </c:pt>
                <c:pt idx="3">
                  <c:v>2004-05 TDHS</c:v>
                </c:pt>
                <c:pt idx="4">
                  <c:v>2010 TDHS</c:v>
                </c:pt>
                <c:pt idx="5">
                  <c:v>2015-16 TDHS-MIS</c:v>
                </c:pt>
                <c:pt idx="6">
                  <c:v>2022
TDHS-MIS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71</c:v>
                </c:pt>
                <c:pt idx="1">
                  <c:v>71</c:v>
                </c:pt>
                <c:pt idx="2">
                  <c:v>68</c:v>
                </c:pt>
                <c:pt idx="3">
                  <c:v>71</c:v>
                </c:pt>
                <c:pt idx="4" formatCode="0">
                  <c:v>75</c:v>
                </c:pt>
                <c:pt idx="5">
                  <c:v>75</c:v>
                </c:pt>
                <c:pt idx="6">
                  <c:v>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 vaccinations</c:v>
                </c:pt>
              </c:strCache>
            </c:strRef>
          </c:tx>
          <c:spPr>
            <a:ln w="38100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1991-92 TDHS</c:v>
                </c:pt>
                <c:pt idx="1">
                  <c:v>1996 TDHS</c:v>
                </c:pt>
                <c:pt idx="2">
                  <c:v>1999 TRCHS</c:v>
                </c:pt>
                <c:pt idx="3">
                  <c:v>2004-05 TDHS</c:v>
                </c:pt>
                <c:pt idx="4">
                  <c:v>2010 TDHS</c:v>
                </c:pt>
                <c:pt idx="5">
                  <c:v>2015-16 TDHS-MIS</c:v>
                </c:pt>
                <c:pt idx="6">
                  <c:v>2022
TDHS-MIS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4</c:v>
                </c:pt>
                <c:pt idx="1">
                  <c:v>3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2</c:v>
                </c:pt>
                <c:pt idx="6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414792975609662"/>
          <c:y val="2.7064946112921276E-2"/>
          <c:w val="0.51225991120042813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BE1-4482-A3B2-E945EA6E056B}"/>
              </c:ext>
            </c:extLst>
          </c:dPt>
          <c:dPt>
            <c:idx val="1"/>
            <c:invertIfNegative val="0"/>
            <c:bubble3D val="0"/>
            <c:spPr>
              <a:solidFill>
                <a:srgbClr val="A366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BF22-40DB-B2B7-CC956F7101F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BE1-4482-A3B2-E945EA6E056B}"/>
              </c:ext>
            </c:extLst>
          </c:dPt>
          <c:dPt>
            <c:idx val="3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61B-46F4-9817-2AEA597D2EAA}"/>
              </c:ext>
            </c:extLst>
          </c:dPt>
          <c:dPt>
            <c:idx val="4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C-BF22-40DB-B2B7-CC956F7101F6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BE1-4482-A3B2-E945EA6E056B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BE1-4482-A3B2-E945EA6E056B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BBE1-4482-A3B2-E945EA6E056B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E1-4482-A3B2-E945EA6E056B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BE1-4482-A3B2-E945EA6E056B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E1-4482-A3B2-E945EA6E056B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BE1-4482-A3B2-E945EA6E056B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E1-4482-A3B2-E945EA6E056B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247B-48C5-9371-9F099297CE1C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E1-4482-A3B2-E945EA6E056B}"/>
              </c:ext>
            </c:extLst>
          </c:dPt>
          <c:dPt>
            <c:idx val="18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247B-48C5-9371-9F099297CE1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Sheet1!$A$2:$A$20</c:f>
              <c:strCache>
                <c:ptCount val="19"/>
                <c:pt idx="0">
                  <c:v>None</c:v>
                </c:pt>
                <c:pt idx="1">
                  <c:v>Fully vaccinated (national schedule)</c:v>
                </c:pt>
                <c:pt idx="2">
                  <c:v>Fully vaccinated (basic antigens)</c:v>
                </c:pt>
                <c:pt idx="3">
                  <c:v>2</c:v>
                </c:pt>
                <c:pt idx="4">
                  <c:v>1</c:v>
                </c:pt>
                <c:pt idx="5">
                  <c:v>2</c:v>
                </c:pt>
                <c:pt idx="6">
                  <c:v>1</c:v>
                </c:pt>
                <c:pt idx="7">
                  <c:v>3</c:v>
                </c:pt>
                <c:pt idx="8">
                  <c:v>2</c:v>
                </c:pt>
                <c:pt idx="9">
                  <c:v>1</c:v>
                </c:pt>
                <c:pt idx="10">
                  <c:v>3</c:v>
                </c:pt>
                <c:pt idx="11">
                  <c:v>2</c:v>
                </c:pt>
                <c:pt idx="12">
                  <c:v>1</c:v>
                </c:pt>
                <c:pt idx="13">
                  <c:v>Inactivated polio vaccine</c:v>
                </c:pt>
                <c:pt idx="14">
                  <c:v>3</c:v>
                </c:pt>
                <c:pt idx="15">
                  <c:v>2</c:v>
                </c:pt>
                <c:pt idx="16">
                  <c:v>1</c:v>
                </c:pt>
                <c:pt idx="17">
                  <c:v>Oral polio vaccine (birth)</c:v>
                </c:pt>
                <c:pt idx="18">
                  <c:v>BCG</c:v>
                </c:pt>
              </c:strCache>
            </c:strRef>
          </c:cat>
          <c:val>
            <c:numRef>
              <c:f>Sheet1!$B$2:$B$20</c:f>
              <c:numCache>
                <c:formatCode>0</c:formatCode>
                <c:ptCount val="19"/>
                <c:pt idx="0">
                  <c:v>4</c:v>
                </c:pt>
                <c:pt idx="1">
                  <c:v>23</c:v>
                </c:pt>
                <c:pt idx="2">
                  <c:v>53</c:v>
                </c:pt>
                <c:pt idx="3">
                  <c:v>64</c:v>
                </c:pt>
                <c:pt idx="4">
                  <c:v>87</c:v>
                </c:pt>
                <c:pt idx="5">
                  <c:v>89</c:v>
                </c:pt>
                <c:pt idx="6">
                  <c:v>93</c:v>
                </c:pt>
                <c:pt idx="7" formatCode="General">
                  <c:v>88</c:v>
                </c:pt>
                <c:pt idx="8" formatCode="General">
                  <c:v>92</c:v>
                </c:pt>
                <c:pt idx="9" formatCode="General">
                  <c:v>94</c:v>
                </c:pt>
                <c:pt idx="10" formatCode="General">
                  <c:v>90</c:v>
                </c:pt>
                <c:pt idx="11" formatCode="General">
                  <c:v>93</c:v>
                </c:pt>
                <c:pt idx="12" formatCode="General">
                  <c:v>95</c:v>
                </c:pt>
                <c:pt idx="13" formatCode="General">
                  <c:v>72</c:v>
                </c:pt>
                <c:pt idx="14" formatCode="General">
                  <c:v>59</c:v>
                </c:pt>
                <c:pt idx="15" formatCode="General">
                  <c:v>78</c:v>
                </c:pt>
                <c:pt idx="16" formatCode="General">
                  <c:v>89</c:v>
                </c:pt>
                <c:pt idx="17" formatCode="General">
                  <c:v>51</c:v>
                </c:pt>
                <c:pt idx="18" formatCode="General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6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1654394015444618E-2"/>
          <c:w val="0.99925520170099058"/>
          <c:h val="0.683931743888959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3rd dose of 
DPT-containing vaccine</c:v>
                </c:pt>
                <c:pt idx="1">
                  <c:v>Last dose of 
pneumococcal conjugate vaccine in schedule</c:v>
                </c:pt>
                <c:pt idx="2">
                  <c:v>2nd dose of measles-containing vaccine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89</c:v>
                </c:pt>
                <c:pt idx="1">
                  <c:v>88</c:v>
                </c:pt>
                <c:pt idx="2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3rd dose of 
DPT-containing vaccine</c:v>
                </c:pt>
                <c:pt idx="1">
                  <c:v>Last dose of 
pneumococcal conjugate vaccine in schedule</c:v>
                </c:pt>
                <c:pt idx="2">
                  <c:v>2nd dose of measles-containing vaccine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91</c:v>
                </c:pt>
                <c:pt idx="1">
                  <c:v>88</c:v>
                </c:pt>
                <c:pt idx="2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79935155164428E-2"/>
          <c:w val="0.95416666666666672"/>
          <c:h val="0.81991183282020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</c:v>
                </c:pt>
                <c:pt idx="1">
                  <c:v>21</c:v>
                </c:pt>
                <c:pt idx="2">
                  <c:v>25</c:v>
                </c:pt>
                <c:pt idx="3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1617344702464058E-2"/>
          <c:w val="0.95416666666666672"/>
          <c:h val="0.842392262122629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12</c:v>
                </c:pt>
                <c:pt idx="1">
                  <c:v>22</c:v>
                </c:pt>
                <c:pt idx="2" formatCode="General">
                  <c:v>28</c:v>
                </c:pt>
                <c:pt idx="3" formatCode="General">
                  <c:v>26</c:v>
                </c:pt>
                <c:pt idx="4" formatCode="General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Acute respiratory infection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A91-4900-ADB9-41214B50E529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A91-4900-ADB9-41214B50E529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A91-4900-ADB9-41214B50E5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Acute respiratory infection</c:v>
                </c:pt>
                <c:pt idx="1">
                  <c:v>Fever</c:v>
                </c:pt>
                <c:pt idx="2">
                  <c:v>Diarrhoea</c:v>
                </c:pt>
                <c:pt idx="4">
                  <c:v>Acute respiratory infection</c:v>
                </c:pt>
                <c:pt idx="5">
                  <c:v>Fever</c:v>
                </c:pt>
                <c:pt idx="6">
                  <c:v>Diarrhoea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</c:v>
                </c:pt>
                <c:pt idx="1">
                  <c:v>11</c:v>
                </c:pt>
                <c:pt idx="2">
                  <c:v>9</c:v>
                </c:pt>
                <c:pt idx="4">
                  <c:v>79</c:v>
                </c:pt>
                <c:pt idx="5">
                  <c:v>78</c:v>
                </c:pt>
                <c:pt idx="6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28501013243912"/>
          <c:y val="0.12510970948581407"/>
          <c:w val="0.76633568451616318"/>
          <c:h val="0.84639590953676536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Liquids given (compared to usual)</c:v>
                </c:pt>
                <c:pt idx="1">
                  <c:v>Food given (compared to usual)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76-40E3-983B-23864F9DDB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Same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Liquids given (compared to usual)</c:v>
                </c:pt>
                <c:pt idx="1">
                  <c:v>Food given (compared to usual)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46</c:v>
                </c:pt>
                <c:pt idx="1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76-40E3-983B-23864F9DDB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Less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Liquids given (compared to usual)</c:v>
                </c:pt>
                <c:pt idx="1">
                  <c:v>Food given (compared to usual)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38</c:v>
                </c:pt>
                <c:pt idx="1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676-40E3-983B-23864F9DDBF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None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3.0651337297331609E-3"/>
                  <c:y val="-0.1398815066164279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8CD-400A-B436-69582E4C30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Liquids given (compared to usual)</c:v>
                </c:pt>
                <c:pt idx="1">
                  <c:v>Food given (compared to usual)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6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676-40E3-983B-23864F9DDBF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Never gave food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803-4CAE-B5CE-5E82BC04B86D}"/>
                </c:ext>
              </c:extLst>
            </c:dLbl>
            <c:dLbl>
              <c:idx val="1"/>
              <c:layout>
                <c:manualLayout>
                  <c:x val="4.5977005945997415E-3"/>
                  <c:y val="-2.590398270674590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803-4CAE-B5CE-5E82BC04B8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Liquids given (compared to usual)</c:v>
                </c:pt>
                <c:pt idx="1">
                  <c:v>Food given (compared to usual)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0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03-4CAE-B5CE-5E82BC04B86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11613023"/>
        <c:axId val="211614271"/>
      </c:barChart>
      <c:catAx>
        <c:axId val="2116130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614271"/>
        <c:crosses val="autoZero"/>
        <c:auto val="1"/>
        <c:lblAlgn val="ctr"/>
        <c:lblOffset val="100"/>
        <c:noMultiLvlLbl val="0"/>
      </c:catAx>
      <c:valAx>
        <c:axId val="21161427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116130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8718192449610227"/>
          <c:y val="0"/>
          <c:w val="0.76356704817123144"/>
          <c:h val="7.3564047393274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022818219113838"/>
          <c:y val="2.7064946112921276E-2"/>
          <c:w val="0.53617966481594592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BE1-4482-A3B2-E945EA6E056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FA7-40E9-830A-39DF184E10B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BE1-4482-A3B2-E945EA6E056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FA7-40E9-830A-39DF184E10B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BBE1-4482-A3B2-E945EA6E056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BBE1-4482-A3B2-E945EA6E056B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BE1-4482-A3B2-E945EA6E056B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BE1-4482-A3B2-E945EA6E056B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E1-4482-A3B2-E945EA6E056B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BE1-4482-A3B2-E945EA6E056B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E1-4482-A3B2-E945EA6E056B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BE1-4482-A3B2-E945EA6E056B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E1-4482-A3B2-E945EA6E056B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BE1-4482-A3B2-E945EA6E056B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E1-4482-A3B2-E945EA6E056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No treatment</c:v>
                </c:pt>
                <c:pt idx="1">
                  <c:v>Home remedy/other</c:v>
                </c:pt>
                <c:pt idx="2">
                  <c:v>Antibiotics</c:v>
                </c:pt>
                <c:pt idx="3">
                  <c:v>ORT and continued feeding</c:v>
                </c:pt>
                <c:pt idx="4">
                  <c:v>Oral Rehydration Therapy (ORT)</c:v>
                </c:pt>
                <c:pt idx="5">
                  <c:v>Recommended home fluids (RHF)</c:v>
                </c:pt>
                <c:pt idx="6">
                  <c:v>Fluid from ORS packet</c:v>
                </c:pt>
                <c:pt idx="7">
                  <c:v>Sought advice or treatment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23</c:v>
                </c:pt>
                <c:pt idx="1">
                  <c:v>23</c:v>
                </c:pt>
                <c:pt idx="2">
                  <c:v>35</c:v>
                </c:pt>
                <c:pt idx="3">
                  <c:v>33</c:v>
                </c:pt>
                <c:pt idx="4">
                  <c:v>49</c:v>
                </c:pt>
                <c:pt idx="5">
                  <c:v>14</c:v>
                </c:pt>
                <c:pt idx="6">
                  <c:v>39</c:v>
                </c:pt>
                <c:pt idx="7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0.37803</cdr:x>
      <cdr:y>0.78969</cdr:y>
    </cdr:from>
    <cdr:to>
      <cdr:x>0.39996</cdr:x>
      <cdr:y>0.82478</cdr:y>
    </cdr:to>
    <cdr:sp macro="" textlink="">
      <cdr:nvSpPr>
        <cdr:cNvPr id="3" name="Oval 2">
          <a:extLst xmlns:a="http://schemas.openxmlformats.org/drawingml/2006/main">
            <a:ext uri="{FF2B5EF4-FFF2-40B4-BE49-F238E27FC236}">
              <a16:creationId xmlns:a16="http://schemas.microsoft.com/office/drawing/2014/main" id="{3AB60551-8824-3DF3-E2AC-9AF2FE8EEEBC}"/>
            </a:ext>
          </a:extLst>
        </cdr:cNvPr>
        <cdr:cNvSpPr/>
      </cdr:nvSpPr>
      <cdr:spPr>
        <a:xfrm xmlns:a="http://schemas.openxmlformats.org/drawingml/2006/main">
          <a:off x="3211419" y="4192159"/>
          <a:ext cx="186263" cy="186263"/>
        </a:xfrm>
        <a:prstGeom xmlns:a="http://schemas.openxmlformats.org/drawingml/2006/main" prst="ellipse">
          <a:avLst/>
        </a:prstGeom>
        <a:solidFill xmlns:a="http://schemas.openxmlformats.org/drawingml/2006/main">
          <a:schemeClr val="accent5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percentage of children who were fully vaccinated against basic antigens held relatively steady between the 1991–92 TDHS (71%) and the 2015–16 TDHS (75%) but dropped off markedly in 2022 (53%). </a:t>
            </a:r>
            <a:r>
              <a:rPr lang="en-GB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decline in children fully vaccinated against all basic antigens relative to the 2015–16 TDHS appears due to a large drop off in the coverage of OPV3, from 83% in 2015–16 to 59% in 2022. It should also be mentioned that data collection was conducted in the aftermath of the COVID pandemic.</a:t>
            </a:r>
            <a:endParaRPr lang="fr-FR" sz="18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Basic antigens include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BCG, three doses of DPT-</a:t>
            </a:r>
            <a:r>
              <a:rPr lang="en-GB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HepB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-Hib, three doses polio vaccine (excluding polio vaccine given at birth), and one dose of MR</a:t>
            </a:r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0158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10.9 (col 3) &amp; Table 10.11 (cols 1, 4, 5, 6, 7, 10, 12)</a:t>
            </a:r>
          </a:p>
          <a:p>
            <a:r>
              <a:rPr lang="en-US" dirty="0"/>
              <a:t>Notes: ORS = oral rehydration salts. Continued feeding includes children who were given more, same as usual, or somewhat less food during the </a:t>
            </a:r>
            <a:r>
              <a:rPr lang="en-US" dirty="0" err="1"/>
              <a:t>diarrhoea</a:t>
            </a:r>
            <a:r>
              <a:rPr lang="en-US" dirty="0"/>
              <a:t> episode.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652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10.4 (cols 1-12, 15-18, 20)</a:t>
            </a:r>
          </a:p>
          <a:p>
            <a:pPr marL="0" marR="0" algn="just">
              <a:lnSpc>
                <a:spcPct val="9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Fully vaccinated (basic antigens) = BCG, three doses of DPT-HepB-Hib, three doses polio vaccine (excluding polio vaccine given at birth), and one dose of MR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94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Fully vaccinated (national schedule) =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BCG, three doses of DPT-HepB-Hib, four doses of OPV, one dose of IPV, three doses of pneumococcal vaccine, two doses of rotavirus vaccine, and one dose of MR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15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10.4 (cols 4, 12 &amp; 20)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473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Table 10.4 (col 17)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fully vaccinated according to the Tanzanian national schedule includes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BCG, three doses of DPT-</a:t>
            </a:r>
            <a:r>
              <a:rPr lang="en-GB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HepB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-Hib, four doses of OPV, one dose of IPV, three doses of pneumococcal vaccine, two doses of rotavirus vaccine, and one dose of MR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percent of children age 12-23 months who are fully vaccinated according to the national schedule increasing as the mother’s education increases.</a:t>
            </a:r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44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Table 10.4 (col 17)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fully vaccinated according to the Tanzanian national schedule includes 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BCG, three doses of DPT-</a:t>
            </a:r>
            <a:r>
              <a:rPr lang="en-GB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HepB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-Hib, four doses of OPV, one dose of IPV, three doses of pneumococcal vaccine, two doses of rotavirus vaccine, and one dose of MR</a:t>
            </a:r>
            <a:endParaRPr lang="en-GB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356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10.4 (col 17)</a:t>
            </a:r>
          </a:p>
          <a:p>
            <a:r>
              <a:rPr lang="en-US" sz="1800" b="0" i="0" u="none" strike="noStrike" baseline="0" dirty="0">
                <a:solidFill>
                  <a:srgbClr val="211D1E"/>
                </a:solidFill>
                <a:latin typeface="Gill Sans Nova Book" panose="020B0502020204020203" pitchFamily="34" charset="0"/>
              </a:rPr>
              <a:t>By region, vaccination coverage according to the national schedule ranges from 3% in </a:t>
            </a:r>
            <a:r>
              <a:rPr lang="en-US" sz="1800" b="0" i="0" u="none" strike="noStrike" baseline="0" dirty="0" err="1">
                <a:solidFill>
                  <a:srgbClr val="211D1E"/>
                </a:solidFill>
                <a:latin typeface="Gill Sans Nova Book" panose="020B0502020204020203" pitchFamily="34" charset="0"/>
              </a:rPr>
              <a:t>Shinyanga</a:t>
            </a:r>
            <a:r>
              <a:rPr lang="en-US" sz="1800" b="0" i="0" u="none" strike="noStrike" baseline="0" dirty="0">
                <a:solidFill>
                  <a:srgbClr val="211D1E"/>
                </a:solidFill>
                <a:latin typeface="Gill Sans Nova Book" panose="020B0502020204020203" pitchFamily="34" charset="0"/>
              </a:rPr>
              <a:t> to 66% in Kilimanjaro.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617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10.6, 10.8 &amp; 10.9 (cols 1 &amp; 3)</a:t>
            </a:r>
          </a:p>
          <a:p>
            <a:r>
              <a:rPr lang="en-US" sz="1800" b="0" i="0" u="none" strike="noStrike" baseline="0" dirty="0">
                <a:solidFill>
                  <a:srgbClr val="211D1E"/>
                </a:solidFill>
                <a:latin typeface="Gill Sans Nova Book" panose="020B0502020204020203" pitchFamily="34" charset="0"/>
              </a:rPr>
              <a:t>In Tanzania, 2% of children under age 5 had symptoms of acute respiratory infection (ARI) in the two weeks before the survey and 79% of children with symptoms of ARI were taken to a health facility or provider. </a:t>
            </a:r>
          </a:p>
          <a:p>
            <a:endParaRPr lang="en-US" sz="1800" b="0" i="0" u="none" strike="noStrike" baseline="0" dirty="0">
              <a:solidFill>
                <a:srgbClr val="211D1E"/>
              </a:solidFill>
              <a:latin typeface="Gill Sans Nova Book" panose="020B0502020204020203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11D1E"/>
                </a:solidFill>
                <a:latin typeface="Gill Sans Nova Book" panose="020B0502020204020203" pitchFamily="34" charset="0"/>
              </a:rPr>
              <a:t>Overall, 11% of children under age 5 had fever in the two weeks before the survey. The majority (78%) of children with fever were taken to a health facility or provider. </a:t>
            </a:r>
          </a:p>
          <a:p>
            <a:endParaRPr lang="en-US" sz="1800" b="0" i="0" u="none" strike="noStrike" baseline="0" dirty="0">
              <a:solidFill>
                <a:srgbClr val="211D1E"/>
              </a:solidFill>
              <a:latin typeface="Gill Sans Nova Book" panose="020B0502020204020203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11D1E"/>
                </a:solidFill>
                <a:latin typeface="Gill Sans Nova Book" panose="020B0502020204020203" pitchFamily="34" charset="0"/>
              </a:rPr>
              <a:t>Among children under age 5, 9% had </a:t>
            </a:r>
            <a:r>
              <a:rPr lang="en-US" sz="1800" b="0" i="0" u="none" strike="noStrike" baseline="0" dirty="0" err="1">
                <a:solidFill>
                  <a:srgbClr val="211D1E"/>
                </a:solidFill>
                <a:latin typeface="Gill Sans Nova Book" panose="020B0502020204020203" pitchFamily="34" charset="0"/>
              </a:rPr>
              <a:t>diarrheoa</a:t>
            </a:r>
            <a:r>
              <a:rPr lang="en-US" sz="1800" b="0" i="0" u="none" strike="noStrike" baseline="0" dirty="0">
                <a:solidFill>
                  <a:srgbClr val="211D1E"/>
                </a:solidFill>
                <a:latin typeface="Gill Sans Nova Book" panose="020B0502020204020203" pitchFamily="34" charset="0"/>
              </a:rPr>
              <a:t> in the two weeks before the survey. </a:t>
            </a:r>
            <a:r>
              <a:rPr lang="en-US" sz="1800" b="0" i="0" u="none" strike="noStrike" baseline="0" dirty="0" err="1">
                <a:solidFill>
                  <a:srgbClr val="211D1E"/>
                </a:solidFill>
                <a:latin typeface="Gill Sans Nova Book" panose="020B0502020204020203" pitchFamily="34" charset="0"/>
              </a:rPr>
              <a:t>Diarrheoa</a:t>
            </a:r>
            <a:r>
              <a:rPr lang="en-US" sz="1800" b="0" i="0" u="none" strike="noStrike" baseline="0" dirty="0">
                <a:solidFill>
                  <a:srgbClr val="211D1E"/>
                </a:solidFill>
                <a:latin typeface="Gill Sans Nova Book" panose="020B0502020204020203" pitchFamily="34" charset="0"/>
              </a:rPr>
              <a:t> was most common among children age 6-11 months (19%). Among children under age 5 with </a:t>
            </a:r>
            <a:r>
              <a:rPr lang="en-US" sz="1800" b="0" i="0" u="none" strike="noStrike" baseline="0" dirty="0" err="1">
                <a:solidFill>
                  <a:srgbClr val="211D1E"/>
                </a:solidFill>
                <a:latin typeface="Gill Sans Nova Book" panose="020B0502020204020203" pitchFamily="34" charset="0"/>
              </a:rPr>
              <a:t>diarrheoa</a:t>
            </a:r>
            <a:r>
              <a:rPr lang="en-US" sz="1800" b="0" i="0" u="none" strike="noStrike" baseline="0" dirty="0">
                <a:solidFill>
                  <a:srgbClr val="211D1E"/>
                </a:solidFill>
                <a:latin typeface="Gill Sans Nova Book" panose="020B0502020204020203" pitchFamily="34" charset="0"/>
              </a:rPr>
              <a:t>, 64% were taken to a health facility or provider.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71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10.7, 10.12 &amp; 12.11</a:t>
            </a:r>
          </a:p>
          <a:p>
            <a:r>
              <a:rPr lang="en-GB" dirty="0"/>
              <a:t> </a:t>
            </a:r>
          </a:p>
          <a:p>
            <a:r>
              <a:rPr lang="en-GB" dirty="0"/>
              <a:t>63% of advice was sought from the public sector among children with symptoms of ARI for whom advice or treatment was sought.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6146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10.10 (cols 1-5, 8-13). To get ‘Less’, ‘Somewhat less’ and ‘Much less’ columns were summed. </a:t>
            </a:r>
          </a:p>
          <a:p>
            <a:r>
              <a:rPr lang="en-US" dirty="0"/>
              <a:t>Note: It is recommended that children should be given more liquids to drink during </a:t>
            </a:r>
            <a:r>
              <a:rPr lang="en-US" dirty="0" err="1"/>
              <a:t>diarrhoea</a:t>
            </a:r>
            <a:r>
              <a:rPr lang="en-US" dirty="0"/>
              <a:t> and food should not be reduced.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77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#TDHSMIS </a:t>
            </a:r>
          </a:p>
        </p:txBody>
      </p:sp>
    </p:spTree>
    <p:extLst>
      <p:ext uri="{BB962C8B-B14F-4D97-AF65-F5344CB8AC3E}">
        <p14:creationId xmlns:p14="http://schemas.microsoft.com/office/powerpoint/2010/main" val="3437019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herd of elephants in a field&#10;&#10;Description automatically generated">
            <a:extLst>
              <a:ext uri="{FF2B5EF4-FFF2-40B4-BE49-F238E27FC236}">
                <a16:creationId xmlns:a16="http://schemas.microsoft.com/office/drawing/2014/main" id="{1A6B19D0-270F-15C6-4B4F-DAFBAA59B1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257" y="1804695"/>
            <a:ext cx="6335485" cy="35550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A177CB6-ADBB-B0BD-066E-93318BD7BE0C}"/>
              </a:ext>
            </a:extLst>
          </p:cNvPr>
          <p:cNvSpPr/>
          <p:nvPr userDrawn="1"/>
        </p:nvSpPr>
        <p:spPr>
          <a:xfrm>
            <a:off x="0" y="5555661"/>
            <a:ext cx="9144000" cy="1302339"/>
          </a:xfrm>
          <a:prstGeom prst="rect">
            <a:avLst/>
          </a:prstGeom>
          <a:solidFill>
            <a:schemeClr val="accent4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79255F0-E49D-5C07-518F-4B75C87DFA23}"/>
              </a:ext>
            </a:extLst>
          </p:cNvPr>
          <p:cNvSpPr/>
          <p:nvPr userDrawn="1"/>
        </p:nvSpPr>
        <p:spPr>
          <a:xfrm>
            <a:off x="0" y="0"/>
            <a:ext cx="9144000" cy="1587879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#TDHSMIS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1" y="5542961"/>
            <a:ext cx="91439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2022 Tanzania Demographic and Health Survey and Malaria Indicator Survey (TDHS-MIS) </a:t>
            </a:r>
          </a:p>
        </p:txBody>
      </p:sp>
    </p:spTree>
    <p:extLst>
      <p:ext uri="{BB962C8B-B14F-4D97-AF65-F5344CB8AC3E}">
        <p14:creationId xmlns:p14="http://schemas.microsoft.com/office/powerpoint/2010/main" val="1318846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Child Health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077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Symptoms of Childhood Illness and </a:t>
            </a:r>
            <a:br>
              <a:rPr lang="en-US"/>
            </a:br>
            <a:r>
              <a:rPr lang="en-US"/>
              <a:t>Care Seeking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409432"/>
            <a:ext cx="3159580" cy="930275"/>
          </a:xfrm>
        </p:spPr>
        <p:txBody>
          <a:bodyPr>
            <a:normAutofit/>
          </a:bodyPr>
          <a:lstStyle/>
          <a:p>
            <a:pPr algn="ctr"/>
            <a:r>
              <a:rPr lang="en-US"/>
              <a:t>Percent of children under 5 with symptoms in the 2 weeks before the survey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2638099"/>
              </p:ext>
            </p:extLst>
          </p:nvPr>
        </p:nvGraphicFramePr>
        <p:xfrm>
          <a:off x="628649" y="2035627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FAD7DD4-57A9-FF38-B893-963B1B5781FE}"/>
              </a:ext>
            </a:extLst>
          </p:cNvPr>
          <p:cNvSpPr txBox="1">
            <a:spLocks/>
          </p:cNvSpPr>
          <p:nvPr/>
        </p:nvSpPr>
        <p:spPr>
          <a:xfrm>
            <a:off x="5250995" y="1414607"/>
            <a:ext cx="3159580" cy="930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Among those with symptoms of illness, percent for whom advice or treatment was sought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4910700-1BDF-1AC8-805B-EA7CB736B340}"/>
              </a:ext>
            </a:extLst>
          </p:cNvPr>
          <p:cNvCxnSpPr>
            <a:cxnSpLocks/>
          </p:cNvCxnSpPr>
          <p:nvPr/>
        </p:nvCxnSpPr>
        <p:spPr>
          <a:xfrm>
            <a:off x="715926" y="2216149"/>
            <a:ext cx="29771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2766DD9-4256-2E5C-ACD4-93D0083B7CD7}"/>
              </a:ext>
            </a:extLst>
          </p:cNvPr>
          <p:cNvCxnSpPr>
            <a:cxnSpLocks/>
          </p:cNvCxnSpPr>
          <p:nvPr/>
        </p:nvCxnSpPr>
        <p:spPr>
          <a:xfrm>
            <a:off x="5250995" y="2216149"/>
            <a:ext cx="31595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4"/>
            <a:ext cx="7886700" cy="1116816"/>
          </a:xfrm>
        </p:spPr>
        <p:txBody>
          <a:bodyPr>
            <a:normAutofit/>
          </a:bodyPr>
          <a:lstStyle/>
          <a:p>
            <a:r>
              <a:rPr lang="en-US" dirty="0"/>
              <a:t>Source of Advice or Treatment for Children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198913"/>
            <a:ext cx="7886700" cy="2460173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2400" i="0" dirty="0">
                <a:effectLst/>
                <a:latin typeface="Segoe UI" panose="020B0502040204020203" pitchFamily="34" charset="0"/>
              </a:rPr>
              <a:t>Advice or treatment for children with acute respiratory infection, fever, and </a:t>
            </a:r>
            <a:r>
              <a:rPr lang="en-US" sz="2400" i="0" dirty="0" err="1">
                <a:effectLst/>
                <a:latin typeface="Segoe UI" panose="020B0502040204020203" pitchFamily="34" charset="0"/>
              </a:rPr>
              <a:t>diarrhoea</a:t>
            </a:r>
            <a:r>
              <a:rPr lang="en-US" sz="2400" i="0" dirty="0">
                <a:effectLst/>
                <a:latin typeface="Segoe UI" panose="020B0502040204020203" pitchFamily="34" charset="0"/>
              </a:rPr>
              <a:t> is more frequently sought from </a:t>
            </a:r>
            <a:r>
              <a:rPr lang="en-US" sz="2400" b="1" i="0" dirty="0">
                <a:solidFill>
                  <a:schemeClr val="accent5"/>
                </a:solidFill>
                <a:effectLst/>
                <a:latin typeface="Segoe UI" panose="020B0502040204020203" pitchFamily="34" charset="0"/>
              </a:rPr>
              <a:t>public sector </a:t>
            </a:r>
            <a:r>
              <a:rPr lang="en-US" sz="2400" i="0" dirty="0">
                <a:effectLst/>
                <a:latin typeface="Segoe UI" panose="020B0502040204020203" pitchFamily="34" charset="0"/>
              </a:rPr>
              <a:t>facilities than from private medical sector (non-NGO)</a:t>
            </a:r>
            <a:r>
              <a:rPr lang="en-US" sz="2400" b="1" i="0" dirty="0">
                <a:solidFill>
                  <a:schemeClr val="accent5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400" i="0" dirty="0">
                <a:effectLst/>
                <a:latin typeface="Segoe UI" panose="020B0502040204020203" pitchFamily="34" charset="0"/>
              </a:rPr>
              <a:t>or private medical sector (NGO) facilities.</a:t>
            </a:r>
            <a:endParaRPr lang="en-US" sz="4000" b="1" i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Feeding Practices during </a:t>
            </a:r>
            <a:r>
              <a:rPr lang="en-US" dirty="0" err="1"/>
              <a:t>Diarrhoea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55912"/>
            <a:ext cx="7459438" cy="359231"/>
          </a:xfrm>
        </p:spPr>
        <p:txBody>
          <a:bodyPr>
            <a:noAutofit/>
          </a:bodyPr>
          <a:lstStyle/>
          <a:p>
            <a:r>
              <a:rPr lang="en-US" dirty="0"/>
              <a:t>Percent distribution of children under 5 with </a:t>
            </a:r>
            <a:r>
              <a:rPr lang="en-US" dirty="0" err="1"/>
              <a:t>diarrhoea</a:t>
            </a:r>
            <a:r>
              <a:rPr lang="en-US" dirty="0"/>
              <a:t> in the 2 weeks before the survey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E9A6772-C53F-EAE5-A902-BA86493CFD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2232740"/>
              </p:ext>
            </p:extLst>
          </p:nvPr>
        </p:nvGraphicFramePr>
        <p:xfrm>
          <a:off x="628649" y="1726678"/>
          <a:ext cx="8286751" cy="4902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21595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1604778"/>
              </p:ext>
            </p:extLst>
          </p:nvPr>
        </p:nvGraphicFramePr>
        <p:xfrm>
          <a:off x="621991" y="1363334"/>
          <a:ext cx="8177895" cy="5308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660987"/>
          </a:xfrm>
        </p:spPr>
        <p:txBody>
          <a:bodyPr>
            <a:noAutofit/>
          </a:bodyPr>
          <a:lstStyle/>
          <a:p>
            <a:r>
              <a:rPr lang="en-US" dirty="0"/>
              <a:t>Treatment of </a:t>
            </a:r>
            <a:r>
              <a:rPr lang="en-US" dirty="0" err="1"/>
              <a:t>Diarrhoea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EFE8A50-771E-49B9-ECC6-CDA29387F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981975"/>
            <a:ext cx="7886700" cy="378739"/>
          </a:xfrm>
        </p:spPr>
        <p:txBody>
          <a:bodyPr/>
          <a:lstStyle/>
          <a:p>
            <a:r>
              <a:rPr lang="en-US" dirty="0"/>
              <a:t>Percent of children under 5 with </a:t>
            </a:r>
            <a:r>
              <a:rPr lang="en-US" dirty="0" err="1"/>
              <a:t>diarrhoea</a:t>
            </a:r>
            <a:r>
              <a:rPr lang="en-US" dirty="0"/>
              <a:t> in the 2 weeks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383364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6618"/>
            <a:ext cx="7886700" cy="700104"/>
          </a:xfrm>
        </p:spPr>
        <p:txBody>
          <a:bodyPr/>
          <a:lstStyle/>
          <a:p>
            <a:r>
              <a:rPr lang="en-US"/>
              <a:t>Key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75659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53% </a:t>
            </a:r>
            <a:r>
              <a:rPr lang="en-US" sz="2400" i="0" dirty="0"/>
              <a:t>of children age 12-23 months are </a:t>
            </a:r>
            <a:r>
              <a:rPr lang="en-US" sz="2400" b="1" i="0" dirty="0">
                <a:solidFill>
                  <a:schemeClr val="accent5"/>
                </a:solidFill>
              </a:rPr>
              <a:t>fully vaccinated (basic antigens)</a:t>
            </a:r>
            <a:r>
              <a:rPr lang="en-US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23% </a:t>
            </a:r>
            <a:r>
              <a:rPr lang="en-US" sz="2400" i="0" dirty="0"/>
              <a:t>of children age 12-23 months are </a:t>
            </a:r>
            <a:r>
              <a:rPr lang="en-US" sz="2400" b="1" i="0" dirty="0">
                <a:solidFill>
                  <a:schemeClr val="accent5"/>
                </a:solidFill>
              </a:rPr>
              <a:t>fully vaccinated (according to national schedule)</a:t>
            </a:r>
            <a:r>
              <a:rPr lang="en-US" sz="2400" i="0" dirty="0"/>
              <a:t>.</a:t>
            </a:r>
          </a:p>
          <a:p>
            <a:pPr>
              <a:lnSpc>
                <a:spcPct val="100000"/>
              </a:lnSpc>
            </a:pPr>
            <a:r>
              <a:rPr lang="en-US" sz="2400" i="0" dirty="0"/>
              <a:t>Among children under 5 with symptoms, treatment or advice was sought for: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chemeClr val="accent5"/>
                </a:solidFill>
              </a:rPr>
              <a:t>79% </a:t>
            </a:r>
            <a:r>
              <a:rPr lang="en-US" i="0" dirty="0"/>
              <a:t>of children with symptoms of acute respiratory infection.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chemeClr val="accent5"/>
                </a:solidFill>
              </a:rPr>
              <a:t>78% </a:t>
            </a:r>
            <a:r>
              <a:rPr lang="en-US" i="0" dirty="0"/>
              <a:t>of children with fever.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chemeClr val="accent5"/>
                </a:solidFill>
              </a:rPr>
              <a:t>64% </a:t>
            </a:r>
            <a:r>
              <a:rPr lang="en-US" i="0" dirty="0"/>
              <a:t>of children with </a:t>
            </a:r>
            <a:r>
              <a:rPr lang="en-US" i="0" dirty="0" err="1"/>
              <a:t>diarrhoea</a:t>
            </a:r>
            <a:r>
              <a:rPr lang="en-US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49% </a:t>
            </a:r>
            <a:r>
              <a:rPr lang="en-US" sz="2400" i="0" dirty="0"/>
              <a:t>of children with </a:t>
            </a:r>
            <a:r>
              <a:rPr lang="en-US" sz="2400" i="0" dirty="0" err="1"/>
              <a:t>diarrhoea</a:t>
            </a:r>
            <a:r>
              <a:rPr lang="en-US" sz="2400" b="1" i="0" dirty="0">
                <a:solidFill>
                  <a:schemeClr val="accent5"/>
                </a:solidFill>
              </a:rPr>
              <a:t> received oral rehydration therapy and continued feeding</a:t>
            </a:r>
            <a:r>
              <a:rPr lang="en-US" sz="24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5171" y="2094819"/>
            <a:ext cx="4811486" cy="155393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Vaccination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Childhood illnesses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10 </a:t>
            </a:r>
            <a:r>
              <a:rPr lang="en-US" sz="2000"/>
              <a:t>of the Final Report</a:t>
            </a:r>
          </a:p>
        </p:txBody>
      </p:sp>
      <p:pic>
        <p:nvPicPr>
          <p:cNvPr id="4" name="Picture 3" descr="A group of elephants walking in a field&#10;&#10;Description automatically generated">
            <a:extLst>
              <a:ext uri="{FF2B5EF4-FFF2-40B4-BE49-F238E27FC236}">
                <a16:creationId xmlns:a16="http://schemas.microsoft.com/office/drawing/2014/main" id="{7EA0B5FD-8D1F-FC60-DECC-A1B861BC24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314452"/>
            <a:ext cx="2193059" cy="31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95517"/>
            <a:ext cx="7886700" cy="642711"/>
          </a:xfrm>
        </p:spPr>
        <p:txBody>
          <a:bodyPr>
            <a:noAutofit/>
          </a:bodyPr>
          <a:lstStyle/>
          <a:p>
            <a:r>
              <a:rPr lang="en-US"/>
              <a:t>Trends in Childhood Vaccinations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6100665"/>
              </p:ext>
            </p:extLst>
          </p:nvPr>
        </p:nvGraphicFramePr>
        <p:xfrm>
          <a:off x="628650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628650" y="2202648"/>
            <a:ext cx="3766457" cy="452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6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All basic antigens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68615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Percent of children age 12-23 months who received: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628650" y="4655352"/>
            <a:ext cx="3145971" cy="452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No vaccinations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6514529"/>
              </p:ext>
            </p:extLst>
          </p:nvPr>
        </p:nvGraphicFramePr>
        <p:xfrm>
          <a:off x="324455" y="1458139"/>
          <a:ext cx="8495086" cy="5308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660987"/>
          </a:xfrm>
        </p:spPr>
        <p:txBody>
          <a:bodyPr>
            <a:noAutofit/>
          </a:bodyPr>
          <a:lstStyle/>
          <a:p>
            <a:r>
              <a:rPr lang="en-US" dirty="0"/>
              <a:t>Childhood Vaccinations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EFE8A50-771E-49B9-ECC6-CDA29387F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78632"/>
            <a:ext cx="7886700" cy="378739"/>
          </a:xfrm>
        </p:spPr>
        <p:txBody>
          <a:bodyPr>
            <a:noAutofit/>
          </a:bodyPr>
          <a:lstStyle/>
          <a:p>
            <a:r>
              <a:rPr lang="en-US" dirty="0"/>
              <a:t>Percent of children age 12-23 months who received specific vaccinations at any time before the survey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F11DEB1-37A0-7B0C-84D9-51CFDA380FC0}"/>
              </a:ext>
            </a:extLst>
          </p:cNvPr>
          <p:cNvGrpSpPr/>
          <p:nvPr/>
        </p:nvGrpSpPr>
        <p:grpSpPr>
          <a:xfrm>
            <a:off x="1217234" y="2220483"/>
            <a:ext cx="1992086" cy="631372"/>
            <a:chOff x="1600200" y="1894114"/>
            <a:chExt cx="1992086" cy="63137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437EAC-E95E-5665-40A1-24395CA4FB1F}"/>
                </a:ext>
              </a:extLst>
            </p:cNvPr>
            <p:cNvSpPr txBox="1"/>
            <p:nvPr/>
          </p:nvSpPr>
          <p:spPr>
            <a:xfrm>
              <a:off x="1600200" y="2016117"/>
              <a:ext cx="1992086" cy="37873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en-US" sz="16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Oral polio vaccine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041B96C-B953-99F3-B391-374D72DDFC34}"/>
                </a:ext>
              </a:extLst>
            </p:cNvPr>
            <p:cNvCxnSpPr/>
            <p:nvPr/>
          </p:nvCxnSpPr>
          <p:spPr>
            <a:xfrm>
              <a:off x="3592286" y="1894114"/>
              <a:ext cx="0" cy="6313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4C8F741-3928-AA9C-7FC2-7C7F2EB90CBE}"/>
              </a:ext>
            </a:extLst>
          </p:cNvPr>
          <p:cNvGrpSpPr/>
          <p:nvPr/>
        </p:nvGrpSpPr>
        <p:grpSpPr>
          <a:xfrm>
            <a:off x="1707092" y="3276392"/>
            <a:ext cx="1502228" cy="631372"/>
            <a:chOff x="2057401" y="3429000"/>
            <a:chExt cx="1502228" cy="631372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8219F41-C7DD-7E78-198A-78F252F0BB65}"/>
                </a:ext>
              </a:extLst>
            </p:cNvPr>
            <p:cNvCxnSpPr/>
            <p:nvPr/>
          </p:nvCxnSpPr>
          <p:spPr>
            <a:xfrm>
              <a:off x="3559629" y="3429000"/>
              <a:ext cx="0" cy="6313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EA228E9-B605-42F4-8ADA-7D9E4A787E89}"/>
                </a:ext>
              </a:extLst>
            </p:cNvPr>
            <p:cNvSpPr txBox="1"/>
            <p:nvPr/>
          </p:nvSpPr>
          <p:spPr>
            <a:xfrm>
              <a:off x="2057401" y="3555316"/>
              <a:ext cx="1502228" cy="37873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en-US" sz="16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DPT-</a:t>
              </a:r>
              <a:r>
                <a:rPr lang="en-US" sz="1600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HepB</a:t>
              </a:r>
              <a:r>
                <a:rPr lang="en-US" sz="16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-Hib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21094AF-08D6-8E93-C6FF-7C2A590F4E9E}"/>
              </a:ext>
            </a:extLst>
          </p:cNvPr>
          <p:cNvGrpSpPr/>
          <p:nvPr/>
        </p:nvGrpSpPr>
        <p:grpSpPr>
          <a:xfrm>
            <a:off x="1707092" y="4082139"/>
            <a:ext cx="1502228" cy="631372"/>
            <a:chOff x="2057401" y="4332514"/>
            <a:chExt cx="1502228" cy="631372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5221EA8-89BC-9B1F-4B3A-6CA33DEE14E2}"/>
                </a:ext>
              </a:extLst>
            </p:cNvPr>
            <p:cNvCxnSpPr/>
            <p:nvPr/>
          </p:nvCxnSpPr>
          <p:spPr>
            <a:xfrm>
              <a:off x="3559629" y="4332514"/>
              <a:ext cx="0" cy="6313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8A40BB2-8873-5BA3-67C3-67618A319FFC}"/>
                </a:ext>
              </a:extLst>
            </p:cNvPr>
            <p:cNvSpPr txBox="1"/>
            <p:nvPr/>
          </p:nvSpPr>
          <p:spPr>
            <a:xfrm>
              <a:off x="2057401" y="4458830"/>
              <a:ext cx="1502228" cy="37873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en-US" sz="16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Pneumococcal</a:t>
              </a:r>
            </a:p>
          </p:txBody>
        </p:sp>
      </p:grp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A941D5CF-FA31-7C0E-E587-B35900DC9493}"/>
              </a:ext>
            </a:extLst>
          </p:cNvPr>
          <p:cNvSpPr/>
          <p:nvPr/>
        </p:nvSpPr>
        <p:spPr>
          <a:xfrm>
            <a:off x="3769026" y="1647844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A23FC125-6A2D-2C23-E0B8-BABEDC126DA7}"/>
              </a:ext>
            </a:extLst>
          </p:cNvPr>
          <p:cNvSpPr/>
          <p:nvPr/>
        </p:nvSpPr>
        <p:spPr>
          <a:xfrm>
            <a:off x="3769026" y="2163411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FF929909-2D14-9BD3-A377-0079E1252530}"/>
              </a:ext>
            </a:extLst>
          </p:cNvPr>
          <p:cNvSpPr/>
          <p:nvPr/>
        </p:nvSpPr>
        <p:spPr>
          <a:xfrm>
            <a:off x="3769026" y="2436017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9664DB10-4447-8D6E-AC03-C669CB0D092E}"/>
              </a:ext>
            </a:extLst>
          </p:cNvPr>
          <p:cNvSpPr/>
          <p:nvPr/>
        </p:nvSpPr>
        <p:spPr>
          <a:xfrm>
            <a:off x="3768020" y="3245914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0D36E1B2-4AA5-A62F-F5F8-DD72A4DA547A}"/>
              </a:ext>
            </a:extLst>
          </p:cNvPr>
          <p:cNvSpPr/>
          <p:nvPr/>
        </p:nvSpPr>
        <p:spPr>
          <a:xfrm>
            <a:off x="3768020" y="3505014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F7AC834A-B082-EF25-2CAF-14EE527CAF64}"/>
              </a:ext>
            </a:extLst>
          </p:cNvPr>
          <p:cNvSpPr/>
          <p:nvPr/>
        </p:nvSpPr>
        <p:spPr>
          <a:xfrm>
            <a:off x="3768020" y="3779893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C253CD9D-52E7-A631-AD25-F17F48B50202}"/>
              </a:ext>
            </a:extLst>
          </p:cNvPr>
          <p:cNvSpPr/>
          <p:nvPr/>
        </p:nvSpPr>
        <p:spPr>
          <a:xfrm>
            <a:off x="3769026" y="5094287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ECD09F6-FDB3-81EA-4E05-FF3373DB7966}"/>
              </a:ext>
            </a:extLst>
          </p:cNvPr>
          <p:cNvSpPr/>
          <p:nvPr/>
        </p:nvSpPr>
        <p:spPr>
          <a:xfrm>
            <a:off x="3535884" y="1645717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5803C762-1900-B13A-65D4-ED0C8CE59462}"/>
              </a:ext>
            </a:extLst>
          </p:cNvPr>
          <p:cNvSpPr/>
          <p:nvPr/>
        </p:nvSpPr>
        <p:spPr>
          <a:xfrm>
            <a:off x="3772768" y="5853182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8FAA6ACD-B674-1B61-3477-7BD5576A3DD5}"/>
              </a:ext>
            </a:extLst>
          </p:cNvPr>
          <p:cNvSpPr/>
          <p:nvPr/>
        </p:nvSpPr>
        <p:spPr>
          <a:xfrm>
            <a:off x="3535882" y="2162137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DFBC9D00-68E9-04DF-F7A7-DB2B030FA8B5}"/>
              </a:ext>
            </a:extLst>
          </p:cNvPr>
          <p:cNvSpPr/>
          <p:nvPr/>
        </p:nvSpPr>
        <p:spPr>
          <a:xfrm>
            <a:off x="3535882" y="2422407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E611DCB-2AAE-88D9-E7BC-654DD24CF129}"/>
              </a:ext>
            </a:extLst>
          </p:cNvPr>
          <p:cNvSpPr/>
          <p:nvPr/>
        </p:nvSpPr>
        <p:spPr>
          <a:xfrm>
            <a:off x="3535880" y="3492890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EFC11C-29DB-5AD4-B8F1-1BCD3A800A18}"/>
              </a:ext>
            </a:extLst>
          </p:cNvPr>
          <p:cNvSpPr/>
          <p:nvPr/>
        </p:nvSpPr>
        <p:spPr>
          <a:xfrm>
            <a:off x="3535880" y="3770969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8A7F3D7-9FFE-B25D-5ACE-3740CB428766}"/>
              </a:ext>
            </a:extLst>
          </p:cNvPr>
          <p:cNvSpPr/>
          <p:nvPr/>
        </p:nvSpPr>
        <p:spPr>
          <a:xfrm>
            <a:off x="3535880" y="4037526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9E5F9DA-A606-6292-C611-B08A405D06F9}"/>
              </a:ext>
            </a:extLst>
          </p:cNvPr>
          <p:cNvSpPr/>
          <p:nvPr/>
        </p:nvSpPr>
        <p:spPr>
          <a:xfrm>
            <a:off x="3535882" y="2707280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BEC64EEF-A1F1-8E19-2707-6FAD4CBAE0E0}"/>
              </a:ext>
            </a:extLst>
          </p:cNvPr>
          <p:cNvSpPr/>
          <p:nvPr/>
        </p:nvSpPr>
        <p:spPr>
          <a:xfrm>
            <a:off x="3535881" y="3240787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318DB37-3985-BB9F-1B66-7C2CBB156C77}"/>
              </a:ext>
            </a:extLst>
          </p:cNvPr>
          <p:cNvSpPr/>
          <p:nvPr/>
        </p:nvSpPr>
        <p:spPr>
          <a:xfrm>
            <a:off x="3535879" y="4304120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4C18A72-3D7F-F787-8F1A-6F3753C2FE38}"/>
              </a:ext>
            </a:extLst>
          </p:cNvPr>
          <p:cNvSpPr/>
          <p:nvPr/>
        </p:nvSpPr>
        <p:spPr>
          <a:xfrm>
            <a:off x="3535879" y="4568399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237376D4-C554-50C9-2749-3124111F98AF}"/>
              </a:ext>
            </a:extLst>
          </p:cNvPr>
          <p:cNvSpPr/>
          <p:nvPr/>
        </p:nvSpPr>
        <p:spPr>
          <a:xfrm>
            <a:off x="3535878" y="4831656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FC033D38-5761-D428-E160-FB092808F0F1}"/>
              </a:ext>
            </a:extLst>
          </p:cNvPr>
          <p:cNvSpPr/>
          <p:nvPr/>
        </p:nvSpPr>
        <p:spPr>
          <a:xfrm>
            <a:off x="3535877" y="5094974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AB60551-8824-3DF3-E2AC-9AF2FE8EEEBC}"/>
              </a:ext>
            </a:extLst>
          </p:cNvPr>
          <p:cNvSpPr/>
          <p:nvPr/>
        </p:nvSpPr>
        <p:spPr>
          <a:xfrm>
            <a:off x="3535881" y="6174948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992B7E72-6278-0689-4BA5-F1B80FC18A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24566EC-AA6C-5C1F-F36E-3587B631FECC}"/>
              </a:ext>
            </a:extLst>
          </p:cNvPr>
          <p:cNvSpPr txBox="1">
            <a:spLocks/>
          </p:cNvSpPr>
          <p:nvPr/>
        </p:nvSpPr>
        <p:spPr>
          <a:xfrm>
            <a:off x="7361448" y="794870"/>
            <a:ext cx="169025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9EDB"/>
                </a:solidFill>
              </a:rPr>
              <a:t>Indicator 3.b.1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BB4195-BC99-253D-B234-9114BFCB9DA9}"/>
              </a:ext>
            </a:extLst>
          </p:cNvPr>
          <p:cNvSpPr txBox="1"/>
          <p:nvPr/>
        </p:nvSpPr>
        <p:spPr>
          <a:xfrm>
            <a:off x="1636416" y="5343977"/>
            <a:ext cx="1572904" cy="50920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l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Measles-rubella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50D705F-62EF-9AC1-4A2E-2D324EE373B0}"/>
              </a:ext>
            </a:extLst>
          </p:cNvPr>
          <p:cNvCxnSpPr>
            <a:cxnSpLocks/>
          </p:cNvCxnSpPr>
          <p:nvPr/>
        </p:nvCxnSpPr>
        <p:spPr>
          <a:xfrm>
            <a:off x="3209320" y="5440680"/>
            <a:ext cx="0" cy="3499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8A70D05-6C42-581B-D9A2-AE0352FDF6B8}"/>
              </a:ext>
            </a:extLst>
          </p:cNvPr>
          <p:cNvCxnSpPr>
            <a:cxnSpLocks/>
          </p:cNvCxnSpPr>
          <p:nvPr/>
        </p:nvCxnSpPr>
        <p:spPr>
          <a:xfrm>
            <a:off x="3209320" y="4899008"/>
            <a:ext cx="0" cy="3499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260346E6-2D7A-E999-2491-C4E96D74F836}"/>
              </a:ext>
            </a:extLst>
          </p:cNvPr>
          <p:cNvSpPr txBox="1"/>
          <p:nvPr/>
        </p:nvSpPr>
        <p:spPr>
          <a:xfrm>
            <a:off x="2178299" y="4831363"/>
            <a:ext cx="1013198" cy="50920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l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Rotavirus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4" name="Isosceles Triangle 43">
            <a:extLst>
              <a:ext uri="{FF2B5EF4-FFF2-40B4-BE49-F238E27FC236}">
                <a16:creationId xmlns:a16="http://schemas.microsoft.com/office/drawing/2014/main" id="{D4EB0319-9E6C-C36E-EE61-DC9FD2ED4BF2}"/>
              </a:ext>
            </a:extLst>
          </p:cNvPr>
          <p:cNvSpPr/>
          <p:nvPr/>
        </p:nvSpPr>
        <p:spPr>
          <a:xfrm>
            <a:off x="3768020" y="2691195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Isosceles Triangle 44">
            <a:extLst>
              <a:ext uri="{FF2B5EF4-FFF2-40B4-BE49-F238E27FC236}">
                <a16:creationId xmlns:a16="http://schemas.microsoft.com/office/drawing/2014/main" id="{99FBE139-5EA6-30B1-4395-BE35CB8BB8D9}"/>
              </a:ext>
            </a:extLst>
          </p:cNvPr>
          <p:cNvSpPr/>
          <p:nvPr/>
        </p:nvSpPr>
        <p:spPr>
          <a:xfrm>
            <a:off x="3770404" y="5369166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8C78125A-5A48-3E6A-D163-E4FD42006B36}"/>
              </a:ext>
            </a:extLst>
          </p:cNvPr>
          <p:cNvSpPr/>
          <p:nvPr/>
        </p:nvSpPr>
        <p:spPr>
          <a:xfrm>
            <a:off x="3535876" y="1898819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CB091CA4-D2DA-C951-E1F5-27610326CEE7}"/>
              </a:ext>
            </a:extLst>
          </p:cNvPr>
          <p:cNvSpPr/>
          <p:nvPr/>
        </p:nvSpPr>
        <p:spPr>
          <a:xfrm>
            <a:off x="3535875" y="5358485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557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1196620"/>
              </p:ext>
            </p:extLst>
          </p:nvPr>
        </p:nvGraphicFramePr>
        <p:xfrm>
          <a:off x="628649" y="2120899"/>
          <a:ext cx="7886699" cy="4594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Vaccinations by Sex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5076825" cy="419100"/>
          </a:xfrm>
        </p:spPr>
        <p:txBody>
          <a:bodyPr/>
          <a:lstStyle/>
          <a:p>
            <a:r>
              <a:rPr lang="en-US"/>
              <a:t>Percent who received: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55175CA-46B0-BA63-25E8-590B108C08AC}"/>
              </a:ext>
            </a:extLst>
          </p:cNvPr>
          <p:cNvSpPr txBox="1">
            <a:spLocks/>
          </p:cNvSpPr>
          <p:nvPr/>
        </p:nvSpPr>
        <p:spPr>
          <a:xfrm>
            <a:off x="1073446" y="1686883"/>
            <a:ext cx="4157773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Children age 12-23 months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176CB9-D0A7-65C2-5536-CC45BF10399E}"/>
              </a:ext>
            </a:extLst>
          </p:cNvPr>
          <p:cNvSpPr txBox="1">
            <a:spLocks/>
          </p:cNvSpPr>
          <p:nvPr/>
        </p:nvSpPr>
        <p:spPr>
          <a:xfrm>
            <a:off x="6141501" y="1476527"/>
            <a:ext cx="2212679" cy="644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Children age 24-35 months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42B6FC0-FAF7-B549-2D1D-27B3A155C80A}"/>
              </a:ext>
            </a:extLst>
          </p:cNvPr>
          <p:cNvCxnSpPr>
            <a:cxnSpLocks/>
          </p:cNvCxnSpPr>
          <p:nvPr/>
        </p:nvCxnSpPr>
        <p:spPr>
          <a:xfrm>
            <a:off x="956930" y="2034534"/>
            <a:ext cx="43451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7C3343-9B98-6473-58CC-689CAA71F9A3}"/>
              </a:ext>
            </a:extLst>
          </p:cNvPr>
          <p:cNvCxnSpPr>
            <a:cxnSpLocks/>
          </p:cNvCxnSpPr>
          <p:nvPr/>
        </p:nvCxnSpPr>
        <p:spPr>
          <a:xfrm>
            <a:off x="6166662" y="2030718"/>
            <a:ext cx="20957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A3931934-D1B2-9C53-868D-7B8EE2C853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DDC94A3-4B12-AAE8-FE11-93C230A8B2E0}"/>
              </a:ext>
            </a:extLst>
          </p:cNvPr>
          <p:cNvSpPr txBox="1">
            <a:spLocks/>
          </p:cNvSpPr>
          <p:nvPr/>
        </p:nvSpPr>
        <p:spPr>
          <a:xfrm>
            <a:off x="7417256" y="776755"/>
            <a:ext cx="169025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9EDB"/>
                </a:solidFill>
              </a:rPr>
              <a:t>Indicator 3.b.1</a:t>
            </a:r>
          </a:p>
        </p:txBody>
      </p:sp>
    </p:spTree>
    <p:extLst>
      <p:ext uri="{BB962C8B-B14F-4D97-AF65-F5344CB8AC3E}">
        <p14:creationId xmlns:p14="http://schemas.microsoft.com/office/powerpoint/2010/main" val="587045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9426723"/>
              </p:ext>
            </p:extLst>
          </p:nvPr>
        </p:nvGraphicFramePr>
        <p:xfrm>
          <a:off x="628650" y="2002747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C6AD3CA1-B490-CAD9-358E-36CAF5A9A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67378"/>
            <a:ext cx="7886700" cy="1039132"/>
          </a:xfrm>
        </p:spPr>
        <p:txBody>
          <a:bodyPr>
            <a:noAutofit/>
          </a:bodyPr>
          <a:lstStyle/>
          <a:p>
            <a:r>
              <a:rPr lang="en-US"/>
              <a:t>Vaccination Coverage </a:t>
            </a:r>
            <a:br>
              <a:rPr lang="en-US"/>
            </a:br>
            <a:r>
              <a:rPr lang="en-US"/>
              <a:t>by Mother’s Education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2113DFA-A685-4B12-7242-8814DEF4F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82718"/>
            <a:ext cx="7886700" cy="62002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children age 12-23 months who are fully vaccinated according to the national schedule at any time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6368128"/>
              </p:ext>
            </p:extLst>
          </p:nvPr>
        </p:nvGraphicFramePr>
        <p:xfrm>
          <a:off x="628649" y="1772941"/>
          <a:ext cx="7886699" cy="4426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9B93891F-7FE0-C8DC-6B27-0AD630270771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AA7DA90E-F1B1-6A3A-8771-E43E613C5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44868"/>
            <a:ext cx="7886700" cy="744700"/>
          </a:xfrm>
        </p:spPr>
        <p:txBody>
          <a:bodyPr>
            <a:noAutofit/>
          </a:bodyPr>
          <a:lstStyle/>
          <a:p>
            <a:r>
              <a:rPr lang="en-US"/>
              <a:t>Vaccination Coverage by Wealth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C6B47CA-107B-B3FF-2202-F69F83513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32655"/>
            <a:ext cx="7886700" cy="620029"/>
          </a:xfrm>
        </p:spPr>
        <p:txBody>
          <a:bodyPr>
            <a:normAutofit/>
          </a:bodyPr>
          <a:lstStyle/>
          <a:p>
            <a:pPr algn="l"/>
            <a:r>
              <a:rPr lang="en-US"/>
              <a:t>Percent of children age 12-23 months who are fully vaccinated according to the national schedule at any time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id="{502F7E7E-ED60-2DCC-D399-2191C883D9EF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Content Placeholder 16">
            <a:extLst>
              <a:ext uri="{FF2B5EF4-FFF2-40B4-BE49-F238E27FC236}">
                <a16:creationId xmlns:a16="http://schemas.microsoft.com/office/drawing/2014/main" id="{86F0F233-319A-EE78-3D48-AC42EF05A49F}"/>
              </a:ext>
            </a:extLst>
          </p:cNvPr>
          <p:cNvGrpSpPr/>
          <p:nvPr/>
        </p:nvGrpSpPr>
        <p:grpSpPr>
          <a:xfrm>
            <a:off x="84547" y="1061045"/>
            <a:ext cx="6035042" cy="5760720"/>
            <a:chOff x="1586829" y="1210594"/>
            <a:chExt cx="5433249" cy="5252936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FA671F5-C8F5-BC3F-EA70-49F012CD2555}"/>
                </a:ext>
              </a:extLst>
            </p:cNvPr>
            <p:cNvSpPr/>
            <p:nvPr/>
          </p:nvSpPr>
          <p:spPr>
            <a:xfrm flipV="1">
              <a:off x="4381232" y="2774501"/>
              <a:ext cx="885890" cy="1554019"/>
            </a:xfrm>
            <a:custGeom>
              <a:avLst/>
              <a:gdLst>
                <a:gd name="connsiteX0" fmla="*/ 872917 w 885890"/>
                <a:gd name="connsiteY0" fmla="*/ 605414 h 1554019"/>
                <a:gd name="connsiteX1" fmla="*/ 873014 w 885890"/>
                <a:gd name="connsiteY1" fmla="*/ 602337 h 1554019"/>
                <a:gd name="connsiteX2" fmla="*/ 873259 w 885890"/>
                <a:gd name="connsiteY2" fmla="*/ 597501 h 1554019"/>
                <a:gd name="connsiteX3" fmla="*/ 873504 w 885890"/>
                <a:gd name="connsiteY3" fmla="*/ 588466 h 1554019"/>
                <a:gd name="connsiteX4" fmla="*/ 873895 w 885890"/>
                <a:gd name="connsiteY4" fmla="*/ 578941 h 1554019"/>
                <a:gd name="connsiteX5" fmla="*/ 874091 w 885890"/>
                <a:gd name="connsiteY5" fmla="*/ 576401 h 1554019"/>
                <a:gd name="connsiteX6" fmla="*/ 874335 w 885890"/>
                <a:gd name="connsiteY6" fmla="*/ 569075 h 1554019"/>
                <a:gd name="connsiteX7" fmla="*/ 874433 w 885890"/>
                <a:gd name="connsiteY7" fmla="*/ 566438 h 1554019"/>
                <a:gd name="connsiteX8" fmla="*/ 875216 w 885890"/>
                <a:gd name="connsiteY8" fmla="*/ 563116 h 1554019"/>
                <a:gd name="connsiteX9" fmla="*/ 876195 w 885890"/>
                <a:gd name="connsiteY9" fmla="*/ 558769 h 1554019"/>
                <a:gd name="connsiteX10" fmla="*/ 876977 w 885890"/>
                <a:gd name="connsiteY10" fmla="*/ 555546 h 1554019"/>
                <a:gd name="connsiteX11" fmla="*/ 878201 w 885890"/>
                <a:gd name="connsiteY11" fmla="*/ 550368 h 1554019"/>
                <a:gd name="connsiteX12" fmla="*/ 878886 w 885890"/>
                <a:gd name="connsiteY12" fmla="*/ 546119 h 1554019"/>
                <a:gd name="connsiteX13" fmla="*/ 878690 w 885890"/>
                <a:gd name="connsiteY13" fmla="*/ 544019 h 1554019"/>
                <a:gd name="connsiteX14" fmla="*/ 879815 w 885890"/>
                <a:gd name="connsiteY14" fmla="*/ 540844 h 1554019"/>
                <a:gd name="connsiteX15" fmla="*/ 880696 w 885890"/>
                <a:gd name="connsiteY15" fmla="*/ 536741 h 1554019"/>
                <a:gd name="connsiteX16" fmla="*/ 880989 w 885890"/>
                <a:gd name="connsiteY16" fmla="*/ 532346 h 1554019"/>
                <a:gd name="connsiteX17" fmla="*/ 881674 w 885890"/>
                <a:gd name="connsiteY17" fmla="*/ 528194 h 1554019"/>
                <a:gd name="connsiteX18" fmla="*/ 882017 w 885890"/>
                <a:gd name="connsiteY18" fmla="*/ 526338 h 1554019"/>
                <a:gd name="connsiteX19" fmla="*/ 881087 w 885890"/>
                <a:gd name="connsiteY19" fmla="*/ 523407 h 1554019"/>
                <a:gd name="connsiteX20" fmla="*/ 881136 w 885890"/>
                <a:gd name="connsiteY20" fmla="*/ 519451 h 1554019"/>
                <a:gd name="connsiteX21" fmla="*/ 881136 w 885890"/>
                <a:gd name="connsiteY21" fmla="*/ 513150 h 1554019"/>
                <a:gd name="connsiteX22" fmla="*/ 881038 w 885890"/>
                <a:gd name="connsiteY22" fmla="*/ 505238 h 1554019"/>
                <a:gd name="connsiteX23" fmla="*/ 880941 w 885890"/>
                <a:gd name="connsiteY23" fmla="*/ 502600 h 1554019"/>
                <a:gd name="connsiteX24" fmla="*/ 883729 w 885890"/>
                <a:gd name="connsiteY24" fmla="*/ 495421 h 1554019"/>
                <a:gd name="connsiteX25" fmla="*/ 882849 w 885890"/>
                <a:gd name="connsiteY25" fmla="*/ 493027 h 1554019"/>
                <a:gd name="connsiteX26" fmla="*/ 882751 w 885890"/>
                <a:gd name="connsiteY26" fmla="*/ 489853 h 1554019"/>
                <a:gd name="connsiteX27" fmla="*/ 881332 w 885890"/>
                <a:gd name="connsiteY27" fmla="*/ 485896 h 1554019"/>
                <a:gd name="connsiteX28" fmla="*/ 879571 w 885890"/>
                <a:gd name="connsiteY28" fmla="*/ 482380 h 1554019"/>
                <a:gd name="connsiteX29" fmla="*/ 878494 w 885890"/>
                <a:gd name="connsiteY29" fmla="*/ 478033 h 1554019"/>
                <a:gd name="connsiteX30" fmla="*/ 876244 w 885890"/>
                <a:gd name="connsiteY30" fmla="*/ 476470 h 1554019"/>
                <a:gd name="connsiteX31" fmla="*/ 873700 w 885890"/>
                <a:gd name="connsiteY31" fmla="*/ 471683 h 1554019"/>
                <a:gd name="connsiteX32" fmla="*/ 871840 w 885890"/>
                <a:gd name="connsiteY32" fmla="*/ 469436 h 1554019"/>
                <a:gd name="connsiteX33" fmla="*/ 870862 w 885890"/>
                <a:gd name="connsiteY33" fmla="*/ 468411 h 1554019"/>
                <a:gd name="connsiteX34" fmla="*/ 867633 w 885890"/>
                <a:gd name="connsiteY34" fmla="*/ 465089 h 1554019"/>
                <a:gd name="connsiteX35" fmla="*/ 863964 w 885890"/>
                <a:gd name="connsiteY35" fmla="*/ 463087 h 1554019"/>
                <a:gd name="connsiteX36" fmla="*/ 860588 w 885890"/>
                <a:gd name="connsiteY36" fmla="*/ 462598 h 1554019"/>
                <a:gd name="connsiteX37" fmla="*/ 855646 w 885890"/>
                <a:gd name="connsiteY37" fmla="*/ 462257 h 1554019"/>
                <a:gd name="connsiteX38" fmla="*/ 850901 w 885890"/>
                <a:gd name="connsiteY38" fmla="*/ 461524 h 1554019"/>
                <a:gd name="connsiteX39" fmla="*/ 848992 w 885890"/>
                <a:gd name="connsiteY39" fmla="*/ 460449 h 1554019"/>
                <a:gd name="connsiteX40" fmla="*/ 846742 w 885890"/>
                <a:gd name="connsiteY40" fmla="*/ 459131 h 1554019"/>
                <a:gd name="connsiteX41" fmla="*/ 845274 w 885890"/>
                <a:gd name="connsiteY41" fmla="*/ 458691 h 1554019"/>
                <a:gd name="connsiteX42" fmla="*/ 842583 w 885890"/>
                <a:gd name="connsiteY42" fmla="*/ 455712 h 1554019"/>
                <a:gd name="connsiteX43" fmla="*/ 839892 w 885890"/>
                <a:gd name="connsiteY43" fmla="*/ 454149 h 1554019"/>
                <a:gd name="connsiteX44" fmla="*/ 838425 w 885890"/>
                <a:gd name="connsiteY44" fmla="*/ 453953 h 1554019"/>
                <a:gd name="connsiteX45" fmla="*/ 837397 w 885890"/>
                <a:gd name="connsiteY45" fmla="*/ 452635 h 1554019"/>
                <a:gd name="connsiteX46" fmla="*/ 835978 w 885890"/>
                <a:gd name="connsiteY46" fmla="*/ 452488 h 1554019"/>
                <a:gd name="connsiteX47" fmla="*/ 834070 w 885890"/>
                <a:gd name="connsiteY47" fmla="*/ 451169 h 1554019"/>
                <a:gd name="connsiteX48" fmla="*/ 833483 w 885890"/>
                <a:gd name="connsiteY48" fmla="*/ 447750 h 1554019"/>
                <a:gd name="connsiteX49" fmla="*/ 833043 w 885890"/>
                <a:gd name="connsiteY49" fmla="*/ 445650 h 1554019"/>
                <a:gd name="connsiteX50" fmla="*/ 832847 w 885890"/>
                <a:gd name="connsiteY50" fmla="*/ 437786 h 1554019"/>
                <a:gd name="connsiteX51" fmla="*/ 832700 w 885890"/>
                <a:gd name="connsiteY51" fmla="*/ 424306 h 1554019"/>
                <a:gd name="connsiteX52" fmla="*/ 829863 w 885890"/>
                <a:gd name="connsiteY52" fmla="*/ 420740 h 1554019"/>
                <a:gd name="connsiteX53" fmla="*/ 830645 w 885890"/>
                <a:gd name="connsiteY53" fmla="*/ 415563 h 1554019"/>
                <a:gd name="connsiteX54" fmla="*/ 828884 w 885890"/>
                <a:gd name="connsiteY54" fmla="*/ 406430 h 1554019"/>
                <a:gd name="connsiteX55" fmla="*/ 827612 w 885890"/>
                <a:gd name="connsiteY55" fmla="*/ 401252 h 1554019"/>
                <a:gd name="connsiteX56" fmla="*/ 826683 w 885890"/>
                <a:gd name="connsiteY56" fmla="*/ 398077 h 1554019"/>
                <a:gd name="connsiteX57" fmla="*/ 823894 w 885890"/>
                <a:gd name="connsiteY57" fmla="*/ 394024 h 1554019"/>
                <a:gd name="connsiteX58" fmla="*/ 820812 w 885890"/>
                <a:gd name="connsiteY58" fmla="*/ 389823 h 1554019"/>
                <a:gd name="connsiteX59" fmla="*/ 818561 w 885890"/>
                <a:gd name="connsiteY59" fmla="*/ 386209 h 1554019"/>
                <a:gd name="connsiteX60" fmla="*/ 816555 w 885890"/>
                <a:gd name="connsiteY60" fmla="*/ 382839 h 1554019"/>
                <a:gd name="connsiteX61" fmla="*/ 815821 w 885890"/>
                <a:gd name="connsiteY61" fmla="*/ 380543 h 1554019"/>
                <a:gd name="connsiteX62" fmla="*/ 806966 w 885890"/>
                <a:gd name="connsiteY62" fmla="*/ 361836 h 1554019"/>
                <a:gd name="connsiteX63" fmla="*/ 806672 w 885890"/>
                <a:gd name="connsiteY63" fmla="*/ 360176 h 1554019"/>
                <a:gd name="connsiteX64" fmla="*/ 805987 w 885890"/>
                <a:gd name="connsiteY64" fmla="*/ 358466 h 1554019"/>
                <a:gd name="connsiteX65" fmla="*/ 803394 w 885890"/>
                <a:gd name="connsiteY65" fmla="*/ 358857 h 1554019"/>
                <a:gd name="connsiteX66" fmla="*/ 801388 w 885890"/>
                <a:gd name="connsiteY66" fmla="*/ 359638 h 1554019"/>
                <a:gd name="connsiteX67" fmla="*/ 799480 w 885890"/>
                <a:gd name="connsiteY67" fmla="*/ 360322 h 1554019"/>
                <a:gd name="connsiteX68" fmla="*/ 798110 w 885890"/>
                <a:gd name="connsiteY68" fmla="*/ 360811 h 1554019"/>
                <a:gd name="connsiteX69" fmla="*/ 796251 w 885890"/>
                <a:gd name="connsiteY69" fmla="*/ 361446 h 1554019"/>
                <a:gd name="connsiteX70" fmla="*/ 794343 w 885890"/>
                <a:gd name="connsiteY70" fmla="*/ 362032 h 1554019"/>
                <a:gd name="connsiteX71" fmla="*/ 792680 w 885890"/>
                <a:gd name="connsiteY71" fmla="*/ 362569 h 1554019"/>
                <a:gd name="connsiteX72" fmla="*/ 791065 w 885890"/>
                <a:gd name="connsiteY72" fmla="*/ 363058 h 1554019"/>
                <a:gd name="connsiteX73" fmla="*/ 789206 w 885890"/>
                <a:gd name="connsiteY73" fmla="*/ 363399 h 1554019"/>
                <a:gd name="connsiteX74" fmla="*/ 788765 w 885890"/>
                <a:gd name="connsiteY74" fmla="*/ 361983 h 1554019"/>
                <a:gd name="connsiteX75" fmla="*/ 789842 w 885890"/>
                <a:gd name="connsiteY75" fmla="*/ 359834 h 1554019"/>
                <a:gd name="connsiteX76" fmla="*/ 790723 w 885890"/>
                <a:gd name="connsiteY76" fmla="*/ 357978 h 1554019"/>
                <a:gd name="connsiteX77" fmla="*/ 791310 w 885890"/>
                <a:gd name="connsiteY77" fmla="*/ 356610 h 1554019"/>
                <a:gd name="connsiteX78" fmla="*/ 792142 w 885890"/>
                <a:gd name="connsiteY78" fmla="*/ 354852 h 1554019"/>
                <a:gd name="connsiteX79" fmla="*/ 792973 w 885890"/>
                <a:gd name="connsiteY79" fmla="*/ 353094 h 1554019"/>
                <a:gd name="connsiteX80" fmla="*/ 793609 w 885890"/>
                <a:gd name="connsiteY80" fmla="*/ 351775 h 1554019"/>
                <a:gd name="connsiteX81" fmla="*/ 794245 w 885890"/>
                <a:gd name="connsiteY81" fmla="*/ 350456 h 1554019"/>
                <a:gd name="connsiteX82" fmla="*/ 794881 w 885890"/>
                <a:gd name="connsiteY82" fmla="*/ 349137 h 1554019"/>
                <a:gd name="connsiteX83" fmla="*/ 795517 w 885890"/>
                <a:gd name="connsiteY83" fmla="*/ 347819 h 1554019"/>
                <a:gd name="connsiteX84" fmla="*/ 796447 w 885890"/>
                <a:gd name="connsiteY84" fmla="*/ 346060 h 1554019"/>
                <a:gd name="connsiteX85" fmla="*/ 797328 w 885890"/>
                <a:gd name="connsiteY85" fmla="*/ 344351 h 1554019"/>
                <a:gd name="connsiteX86" fmla="*/ 797279 w 885890"/>
                <a:gd name="connsiteY86" fmla="*/ 341811 h 1554019"/>
                <a:gd name="connsiteX87" fmla="*/ 799089 w 885890"/>
                <a:gd name="connsiteY87" fmla="*/ 340834 h 1554019"/>
                <a:gd name="connsiteX88" fmla="*/ 798551 w 885890"/>
                <a:gd name="connsiteY88" fmla="*/ 339173 h 1554019"/>
                <a:gd name="connsiteX89" fmla="*/ 797523 w 885890"/>
                <a:gd name="connsiteY89" fmla="*/ 337513 h 1554019"/>
                <a:gd name="connsiteX90" fmla="*/ 796496 w 885890"/>
                <a:gd name="connsiteY90" fmla="*/ 335852 h 1554019"/>
                <a:gd name="connsiteX91" fmla="*/ 795713 w 885890"/>
                <a:gd name="connsiteY91" fmla="*/ 334582 h 1554019"/>
                <a:gd name="connsiteX92" fmla="*/ 794930 w 885890"/>
                <a:gd name="connsiteY92" fmla="*/ 333312 h 1554019"/>
                <a:gd name="connsiteX93" fmla="*/ 793903 w 885890"/>
                <a:gd name="connsiteY93" fmla="*/ 331652 h 1554019"/>
                <a:gd name="connsiteX94" fmla="*/ 792827 w 885890"/>
                <a:gd name="connsiteY94" fmla="*/ 329942 h 1554019"/>
                <a:gd name="connsiteX95" fmla="*/ 791799 w 885890"/>
                <a:gd name="connsiteY95" fmla="*/ 328282 h 1554019"/>
                <a:gd name="connsiteX96" fmla="*/ 790723 w 885890"/>
                <a:gd name="connsiteY96" fmla="*/ 326572 h 1554019"/>
                <a:gd name="connsiteX97" fmla="*/ 789695 w 885890"/>
                <a:gd name="connsiteY97" fmla="*/ 324911 h 1554019"/>
                <a:gd name="connsiteX98" fmla="*/ 788619 w 885890"/>
                <a:gd name="connsiteY98" fmla="*/ 323202 h 1554019"/>
                <a:gd name="connsiteX99" fmla="*/ 787591 w 885890"/>
                <a:gd name="connsiteY99" fmla="*/ 321541 h 1554019"/>
                <a:gd name="connsiteX100" fmla="*/ 786564 w 885890"/>
                <a:gd name="connsiteY100" fmla="*/ 319832 h 1554019"/>
                <a:gd name="connsiteX101" fmla="*/ 785488 w 885890"/>
                <a:gd name="connsiteY101" fmla="*/ 318171 h 1554019"/>
                <a:gd name="connsiteX102" fmla="*/ 784705 w 885890"/>
                <a:gd name="connsiteY102" fmla="*/ 316901 h 1554019"/>
                <a:gd name="connsiteX103" fmla="*/ 783922 w 885890"/>
                <a:gd name="connsiteY103" fmla="*/ 315631 h 1554019"/>
                <a:gd name="connsiteX104" fmla="*/ 783139 w 885890"/>
                <a:gd name="connsiteY104" fmla="*/ 314361 h 1554019"/>
                <a:gd name="connsiteX105" fmla="*/ 782405 w 885890"/>
                <a:gd name="connsiteY105" fmla="*/ 313140 h 1554019"/>
                <a:gd name="connsiteX106" fmla="*/ 781623 w 885890"/>
                <a:gd name="connsiteY106" fmla="*/ 311870 h 1554019"/>
                <a:gd name="connsiteX107" fmla="*/ 780889 w 885890"/>
                <a:gd name="connsiteY107" fmla="*/ 310650 h 1554019"/>
                <a:gd name="connsiteX108" fmla="*/ 780155 w 885890"/>
                <a:gd name="connsiteY108" fmla="*/ 309380 h 1554019"/>
                <a:gd name="connsiteX109" fmla="*/ 779372 w 885890"/>
                <a:gd name="connsiteY109" fmla="*/ 308158 h 1554019"/>
                <a:gd name="connsiteX110" fmla="*/ 778638 w 885890"/>
                <a:gd name="connsiteY110" fmla="*/ 306937 h 1554019"/>
                <a:gd name="connsiteX111" fmla="*/ 777904 w 885890"/>
                <a:gd name="connsiteY111" fmla="*/ 305716 h 1554019"/>
                <a:gd name="connsiteX112" fmla="*/ 777219 w 885890"/>
                <a:gd name="connsiteY112" fmla="*/ 304447 h 1554019"/>
                <a:gd name="connsiteX113" fmla="*/ 776485 w 885890"/>
                <a:gd name="connsiteY113" fmla="*/ 303274 h 1554019"/>
                <a:gd name="connsiteX114" fmla="*/ 776241 w 885890"/>
                <a:gd name="connsiteY114" fmla="*/ 301516 h 1554019"/>
                <a:gd name="connsiteX115" fmla="*/ 776436 w 885890"/>
                <a:gd name="connsiteY115" fmla="*/ 299123 h 1554019"/>
                <a:gd name="connsiteX116" fmla="*/ 776241 w 885890"/>
                <a:gd name="connsiteY116" fmla="*/ 297658 h 1554019"/>
                <a:gd name="connsiteX117" fmla="*/ 777758 w 885890"/>
                <a:gd name="connsiteY117" fmla="*/ 296436 h 1554019"/>
                <a:gd name="connsiteX118" fmla="*/ 779225 w 885890"/>
                <a:gd name="connsiteY118" fmla="*/ 296436 h 1554019"/>
                <a:gd name="connsiteX119" fmla="*/ 779910 w 885890"/>
                <a:gd name="connsiteY119" fmla="*/ 294971 h 1554019"/>
                <a:gd name="connsiteX120" fmla="*/ 779714 w 885890"/>
                <a:gd name="connsiteY120" fmla="*/ 292822 h 1554019"/>
                <a:gd name="connsiteX121" fmla="*/ 779470 w 885890"/>
                <a:gd name="connsiteY121" fmla="*/ 290868 h 1554019"/>
                <a:gd name="connsiteX122" fmla="*/ 780351 w 885890"/>
                <a:gd name="connsiteY122" fmla="*/ 289550 h 1554019"/>
                <a:gd name="connsiteX123" fmla="*/ 780155 w 885890"/>
                <a:gd name="connsiteY123" fmla="*/ 288134 h 1554019"/>
                <a:gd name="connsiteX124" fmla="*/ 779128 w 885890"/>
                <a:gd name="connsiteY124" fmla="*/ 287108 h 1554019"/>
                <a:gd name="connsiteX125" fmla="*/ 778296 w 885890"/>
                <a:gd name="connsiteY125" fmla="*/ 285349 h 1554019"/>
                <a:gd name="connsiteX126" fmla="*/ 777660 w 885890"/>
                <a:gd name="connsiteY126" fmla="*/ 283543 h 1554019"/>
                <a:gd name="connsiteX127" fmla="*/ 777415 w 885890"/>
                <a:gd name="connsiteY127" fmla="*/ 282078 h 1554019"/>
                <a:gd name="connsiteX128" fmla="*/ 777170 w 885890"/>
                <a:gd name="connsiteY128" fmla="*/ 280122 h 1554019"/>
                <a:gd name="connsiteX129" fmla="*/ 777170 w 885890"/>
                <a:gd name="connsiteY129" fmla="*/ 278169 h 1554019"/>
                <a:gd name="connsiteX130" fmla="*/ 777366 w 885890"/>
                <a:gd name="connsiteY130" fmla="*/ 276753 h 1554019"/>
                <a:gd name="connsiteX131" fmla="*/ 777611 w 885890"/>
                <a:gd name="connsiteY131" fmla="*/ 275288 h 1554019"/>
                <a:gd name="connsiteX132" fmla="*/ 778002 w 885890"/>
                <a:gd name="connsiteY132" fmla="*/ 273383 h 1554019"/>
                <a:gd name="connsiteX133" fmla="*/ 778394 w 885890"/>
                <a:gd name="connsiteY133" fmla="*/ 271479 h 1554019"/>
                <a:gd name="connsiteX134" fmla="*/ 778687 w 885890"/>
                <a:gd name="connsiteY134" fmla="*/ 270012 h 1554019"/>
                <a:gd name="connsiteX135" fmla="*/ 778834 w 885890"/>
                <a:gd name="connsiteY135" fmla="*/ 268547 h 1554019"/>
                <a:gd name="connsiteX136" fmla="*/ 778785 w 885890"/>
                <a:gd name="connsiteY136" fmla="*/ 267081 h 1554019"/>
                <a:gd name="connsiteX137" fmla="*/ 778785 w 885890"/>
                <a:gd name="connsiteY137" fmla="*/ 264640 h 1554019"/>
                <a:gd name="connsiteX138" fmla="*/ 778394 w 885890"/>
                <a:gd name="connsiteY138" fmla="*/ 262296 h 1554019"/>
                <a:gd name="connsiteX139" fmla="*/ 777758 w 885890"/>
                <a:gd name="connsiteY139" fmla="*/ 260927 h 1554019"/>
                <a:gd name="connsiteX140" fmla="*/ 776975 w 885890"/>
                <a:gd name="connsiteY140" fmla="*/ 259707 h 1554019"/>
                <a:gd name="connsiteX141" fmla="*/ 776290 w 885890"/>
                <a:gd name="connsiteY141" fmla="*/ 258046 h 1554019"/>
                <a:gd name="connsiteX142" fmla="*/ 776975 w 885890"/>
                <a:gd name="connsiteY142" fmla="*/ 255702 h 1554019"/>
                <a:gd name="connsiteX143" fmla="*/ 777904 w 885890"/>
                <a:gd name="connsiteY143" fmla="*/ 253454 h 1554019"/>
                <a:gd name="connsiteX144" fmla="*/ 778687 w 885890"/>
                <a:gd name="connsiteY144" fmla="*/ 251648 h 1554019"/>
                <a:gd name="connsiteX145" fmla="*/ 779323 w 885890"/>
                <a:gd name="connsiteY145" fmla="*/ 250328 h 1554019"/>
                <a:gd name="connsiteX146" fmla="*/ 779470 w 885890"/>
                <a:gd name="connsiteY146" fmla="*/ 248863 h 1554019"/>
                <a:gd name="connsiteX147" fmla="*/ 779372 w 885890"/>
                <a:gd name="connsiteY147" fmla="*/ 247398 h 1554019"/>
                <a:gd name="connsiteX148" fmla="*/ 778834 w 885890"/>
                <a:gd name="connsiteY148" fmla="*/ 245543 h 1554019"/>
                <a:gd name="connsiteX149" fmla="*/ 778736 w 885890"/>
                <a:gd name="connsiteY149" fmla="*/ 243638 h 1554019"/>
                <a:gd name="connsiteX150" fmla="*/ 779470 w 885890"/>
                <a:gd name="connsiteY150" fmla="*/ 241685 h 1554019"/>
                <a:gd name="connsiteX151" fmla="*/ 779910 w 885890"/>
                <a:gd name="connsiteY151" fmla="*/ 240220 h 1554019"/>
                <a:gd name="connsiteX152" fmla="*/ 779715 w 885890"/>
                <a:gd name="connsiteY152" fmla="*/ 238313 h 1554019"/>
                <a:gd name="connsiteX153" fmla="*/ 779323 w 885890"/>
                <a:gd name="connsiteY153" fmla="*/ 236946 h 1554019"/>
                <a:gd name="connsiteX154" fmla="*/ 779128 w 885890"/>
                <a:gd name="connsiteY154" fmla="*/ 235481 h 1554019"/>
                <a:gd name="connsiteX155" fmla="*/ 779176 w 885890"/>
                <a:gd name="connsiteY155" fmla="*/ 233528 h 1554019"/>
                <a:gd name="connsiteX156" fmla="*/ 779274 w 885890"/>
                <a:gd name="connsiteY156" fmla="*/ 232014 h 1554019"/>
                <a:gd name="connsiteX157" fmla="*/ 778296 w 885890"/>
                <a:gd name="connsiteY157" fmla="*/ 230450 h 1554019"/>
                <a:gd name="connsiteX158" fmla="*/ 777171 w 885890"/>
                <a:gd name="connsiteY158" fmla="*/ 228789 h 1554019"/>
                <a:gd name="connsiteX159" fmla="*/ 776192 w 885890"/>
                <a:gd name="connsiteY159" fmla="*/ 226494 h 1554019"/>
                <a:gd name="connsiteX160" fmla="*/ 776241 w 885890"/>
                <a:gd name="connsiteY160" fmla="*/ 224100 h 1554019"/>
                <a:gd name="connsiteX161" fmla="*/ 776535 w 885890"/>
                <a:gd name="connsiteY161" fmla="*/ 222635 h 1554019"/>
                <a:gd name="connsiteX162" fmla="*/ 776437 w 885890"/>
                <a:gd name="connsiteY162" fmla="*/ 220681 h 1554019"/>
                <a:gd name="connsiteX163" fmla="*/ 776877 w 885890"/>
                <a:gd name="connsiteY163" fmla="*/ 218190 h 1554019"/>
                <a:gd name="connsiteX164" fmla="*/ 777513 w 885890"/>
                <a:gd name="connsiteY164" fmla="*/ 216384 h 1554019"/>
                <a:gd name="connsiteX165" fmla="*/ 777807 w 885890"/>
                <a:gd name="connsiteY165" fmla="*/ 214968 h 1554019"/>
                <a:gd name="connsiteX166" fmla="*/ 778589 w 885890"/>
                <a:gd name="connsiteY166" fmla="*/ 213012 h 1554019"/>
                <a:gd name="connsiteX167" fmla="*/ 780155 w 885890"/>
                <a:gd name="connsiteY167" fmla="*/ 210963 h 1554019"/>
                <a:gd name="connsiteX168" fmla="*/ 780938 w 885890"/>
                <a:gd name="connsiteY168" fmla="*/ 208666 h 1554019"/>
                <a:gd name="connsiteX169" fmla="*/ 780449 w 885890"/>
                <a:gd name="connsiteY169" fmla="*/ 206323 h 1554019"/>
                <a:gd name="connsiteX170" fmla="*/ 779813 w 885890"/>
                <a:gd name="connsiteY170" fmla="*/ 204953 h 1554019"/>
                <a:gd name="connsiteX171" fmla="*/ 779519 w 885890"/>
                <a:gd name="connsiteY171" fmla="*/ 203537 h 1554019"/>
                <a:gd name="connsiteX172" fmla="*/ 779666 w 885890"/>
                <a:gd name="connsiteY172" fmla="*/ 202072 h 1554019"/>
                <a:gd name="connsiteX173" fmla="*/ 779274 w 885890"/>
                <a:gd name="connsiteY173" fmla="*/ 199729 h 1554019"/>
                <a:gd name="connsiteX174" fmla="*/ 779176 w 885890"/>
                <a:gd name="connsiteY174" fmla="*/ 197336 h 1554019"/>
                <a:gd name="connsiteX175" fmla="*/ 779715 w 885890"/>
                <a:gd name="connsiteY175" fmla="*/ 195039 h 1554019"/>
                <a:gd name="connsiteX176" fmla="*/ 779715 w 885890"/>
                <a:gd name="connsiteY176" fmla="*/ 193086 h 1554019"/>
                <a:gd name="connsiteX177" fmla="*/ 780889 w 885890"/>
                <a:gd name="connsiteY177" fmla="*/ 191523 h 1554019"/>
                <a:gd name="connsiteX178" fmla="*/ 781819 w 885890"/>
                <a:gd name="connsiteY178" fmla="*/ 189861 h 1554019"/>
                <a:gd name="connsiteX179" fmla="*/ 782112 w 885890"/>
                <a:gd name="connsiteY179" fmla="*/ 188396 h 1554019"/>
                <a:gd name="connsiteX180" fmla="*/ 782063 w 885890"/>
                <a:gd name="connsiteY180" fmla="*/ 186492 h 1554019"/>
                <a:gd name="connsiteX181" fmla="*/ 782063 w 885890"/>
                <a:gd name="connsiteY181" fmla="*/ 184538 h 1554019"/>
                <a:gd name="connsiteX182" fmla="*/ 780498 w 885890"/>
                <a:gd name="connsiteY182" fmla="*/ 182730 h 1554019"/>
                <a:gd name="connsiteX183" fmla="*/ 779764 w 885890"/>
                <a:gd name="connsiteY183" fmla="*/ 181120 h 1554019"/>
                <a:gd name="connsiteX184" fmla="*/ 779226 w 885890"/>
                <a:gd name="connsiteY184" fmla="*/ 179849 h 1554019"/>
                <a:gd name="connsiteX185" fmla="*/ 779081 w 885890"/>
                <a:gd name="connsiteY185" fmla="*/ 179262 h 1554019"/>
                <a:gd name="connsiteX186" fmla="*/ 779079 w 885890"/>
                <a:gd name="connsiteY186" fmla="*/ 179240 h 1554019"/>
                <a:gd name="connsiteX187" fmla="*/ 778932 w 885890"/>
                <a:gd name="connsiteY187" fmla="*/ 178629 h 1554019"/>
                <a:gd name="connsiteX188" fmla="*/ 779128 w 885890"/>
                <a:gd name="connsiteY188" fmla="*/ 176723 h 1554019"/>
                <a:gd name="connsiteX189" fmla="*/ 779372 w 885890"/>
                <a:gd name="connsiteY189" fmla="*/ 174769 h 1554019"/>
                <a:gd name="connsiteX190" fmla="*/ 778002 w 885890"/>
                <a:gd name="connsiteY190" fmla="*/ 173061 h 1554019"/>
                <a:gd name="connsiteX191" fmla="*/ 776535 w 885890"/>
                <a:gd name="connsiteY191" fmla="*/ 172524 h 1554019"/>
                <a:gd name="connsiteX192" fmla="*/ 775067 w 885890"/>
                <a:gd name="connsiteY192" fmla="*/ 173012 h 1554019"/>
                <a:gd name="connsiteX193" fmla="*/ 773257 w 885890"/>
                <a:gd name="connsiteY193" fmla="*/ 172524 h 1554019"/>
                <a:gd name="connsiteX194" fmla="*/ 771397 w 885890"/>
                <a:gd name="connsiteY194" fmla="*/ 171839 h 1554019"/>
                <a:gd name="connsiteX195" fmla="*/ 769000 w 885890"/>
                <a:gd name="connsiteY195" fmla="*/ 171302 h 1554019"/>
                <a:gd name="connsiteX196" fmla="*/ 767092 w 885890"/>
                <a:gd name="connsiteY196" fmla="*/ 170911 h 1554019"/>
                <a:gd name="connsiteX197" fmla="*/ 765233 w 885890"/>
                <a:gd name="connsiteY197" fmla="*/ 170325 h 1554019"/>
                <a:gd name="connsiteX198" fmla="*/ 763325 w 885890"/>
                <a:gd name="connsiteY198" fmla="*/ 169787 h 1554019"/>
                <a:gd name="connsiteX199" fmla="*/ 761906 w 885890"/>
                <a:gd name="connsiteY199" fmla="*/ 169446 h 1554019"/>
                <a:gd name="connsiteX200" fmla="*/ 759655 w 885890"/>
                <a:gd name="connsiteY200" fmla="*/ 168568 h 1554019"/>
                <a:gd name="connsiteX201" fmla="*/ 757992 w 885890"/>
                <a:gd name="connsiteY201" fmla="*/ 167542 h 1554019"/>
                <a:gd name="connsiteX202" fmla="*/ 756279 w 885890"/>
                <a:gd name="connsiteY202" fmla="*/ 166565 h 1554019"/>
                <a:gd name="connsiteX203" fmla="*/ 754616 w 885890"/>
                <a:gd name="connsiteY203" fmla="*/ 165490 h 1554019"/>
                <a:gd name="connsiteX204" fmla="*/ 753491 w 885890"/>
                <a:gd name="connsiteY204" fmla="*/ 164610 h 1554019"/>
                <a:gd name="connsiteX205" fmla="*/ 751925 w 885890"/>
                <a:gd name="connsiteY205" fmla="*/ 163390 h 1554019"/>
                <a:gd name="connsiteX206" fmla="*/ 750164 w 885890"/>
                <a:gd name="connsiteY206" fmla="*/ 162656 h 1554019"/>
                <a:gd name="connsiteX207" fmla="*/ 748305 w 885890"/>
                <a:gd name="connsiteY207" fmla="*/ 161974 h 1554019"/>
                <a:gd name="connsiteX208" fmla="*/ 746935 w 885890"/>
                <a:gd name="connsiteY208" fmla="*/ 161387 h 1554019"/>
                <a:gd name="connsiteX209" fmla="*/ 744537 w 885890"/>
                <a:gd name="connsiteY209" fmla="*/ 161142 h 1554019"/>
                <a:gd name="connsiteX210" fmla="*/ 742629 w 885890"/>
                <a:gd name="connsiteY210" fmla="*/ 160899 h 1554019"/>
                <a:gd name="connsiteX211" fmla="*/ 741015 w 885890"/>
                <a:gd name="connsiteY211" fmla="*/ 159140 h 1554019"/>
                <a:gd name="connsiteX212" fmla="*/ 740477 w 885890"/>
                <a:gd name="connsiteY212" fmla="*/ 157724 h 1554019"/>
                <a:gd name="connsiteX213" fmla="*/ 739792 w 885890"/>
                <a:gd name="connsiteY213" fmla="*/ 155917 h 1554019"/>
                <a:gd name="connsiteX214" fmla="*/ 738618 w 885890"/>
                <a:gd name="connsiteY214" fmla="*/ 153866 h 1554019"/>
                <a:gd name="connsiteX215" fmla="*/ 737394 w 885890"/>
                <a:gd name="connsiteY215" fmla="*/ 152985 h 1554019"/>
                <a:gd name="connsiteX216" fmla="*/ 736318 w 885890"/>
                <a:gd name="connsiteY216" fmla="*/ 151424 h 1554019"/>
                <a:gd name="connsiteX217" fmla="*/ 735486 w 885890"/>
                <a:gd name="connsiteY217" fmla="*/ 149665 h 1554019"/>
                <a:gd name="connsiteX218" fmla="*/ 734410 w 885890"/>
                <a:gd name="connsiteY218" fmla="*/ 148052 h 1554019"/>
                <a:gd name="connsiteX219" fmla="*/ 733040 w 885890"/>
                <a:gd name="connsiteY219" fmla="*/ 146050 h 1554019"/>
                <a:gd name="connsiteX220" fmla="*/ 731719 w 885890"/>
                <a:gd name="connsiteY220" fmla="*/ 143949 h 1554019"/>
                <a:gd name="connsiteX221" fmla="*/ 730594 w 885890"/>
                <a:gd name="connsiteY221" fmla="*/ 142094 h 1554019"/>
                <a:gd name="connsiteX222" fmla="*/ 730936 w 885890"/>
                <a:gd name="connsiteY222" fmla="*/ 140482 h 1554019"/>
                <a:gd name="connsiteX223" fmla="*/ 730349 w 885890"/>
                <a:gd name="connsiteY223" fmla="*/ 138724 h 1554019"/>
                <a:gd name="connsiteX224" fmla="*/ 729077 w 885890"/>
                <a:gd name="connsiteY224" fmla="*/ 136624 h 1554019"/>
                <a:gd name="connsiteX225" fmla="*/ 728294 w 885890"/>
                <a:gd name="connsiteY225" fmla="*/ 135353 h 1554019"/>
                <a:gd name="connsiteX226" fmla="*/ 727756 w 885890"/>
                <a:gd name="connsiteY226" fmla="*/ 133986 h 1554019"/>
                <a:gd name="connsiteX227" fmla="*/ 726973 w 885890"/>
                <a:gd name="connsiteY227" fmla="*/ 132766 h 1554019"/>
                <a:gd name="connsiteX228" fmla="*/ 726288 w 885890"/>
                <a:gd name="connsiteY228" fmla="*/ 131495 h 1554019"/>
                <a:gd name="connsiteX229" fmla="*/ 726044 w 885890"/>
                <a:gd name="connsiteY229" fmla="*/ 130079 h 1554019"/>
                <a:gd name="connsiteX230" fmla="*/ 725701 w 885890"/>
                <a:gd name="connsiteY230" fmla="*/ 128126 h 1554019"/>
                <a:gd name="connsiteX231" fmla="*/ 725212 w 885890"/>
                <a:gd name="connsiteY231" fmla="*/ 126806 h 1554019"/>
                <a:gd name="connsiteX232" fmla="*/ 724380 w 885890"/>
                <a:gd name="connsiteY232" fmla="*/ 125097 h 1554019"/>
                <a:gd name="connsiteX233" fmla="*/ 724674 w 885890"/>
                <a:gd name="connsiteY233" fmla="*/ 122656 h 1554019"/>
                <a:gd name="connsiteX234" fmla="*/ 724478 w 885890"/>
                <a:gd name="connsiteY234" fmla="*/ 120749 h 1554019"/>
                <a:gd name="connsiteX235" fmla="*/ 723255 w 885890"/>
                <a:gd name="connsiteY235" fmla="*/ 120018 h 1554019"/>
                <a:gd name="connsiteX236" fmla="*/ 722521 w 885890"/>
                <a:gd name="connsiteY236" fmla="*/ 118796 h 1554019"/>
                <a:gd name="connsiteX237" fmla="*/ 720956 w 885890"/>
                <a:gd name="connsiteY237" fmla="*/ 117672 h 1554019"/>
                <a:gd name="connsiteX238" fmla="*/ 719879 w 885890"/>
                <a:gd name="connsiteY238" fmla="*/ 115622 h 1554019"/>
                <a:gd name="connsiteX239" fmla="*/ 718999 w 885890"/>
                <a:gd name="connsiteY239" fmla="*/ 113326 h 1554019"/>
                <a:gd name="connsiteX240" fmla="*/ 718216 w 885890"/>
                <a:gd name="connsiteY240" fmla="*/ 111519 h 1554019"/>
                <a:gd name="connsiteX241" fmla="*/ 717237 w 885890"/>
                <a:gd name="connsiteY241" fmla="*/ 109858 h 1554019"/>
                <a:gd name="connsiteX242" fmla="*/ 715525 w 885890"/>
                <a:gd name="connsiteY242" fmla="*/ 108197 h 1554019"/>
                <a:gd name="connsiteX243" fmla="*/ 714106 w 885890"/>
                <a:gd name="connsiteY243" fmla="*/ 106243 h 1554019"/>
                <a:gd name="connsiteX244" fmla="*/ 713030 w 885890"/>
                <a:gd name="connsiteY244" fmla="*/ 104094 h 1554019"/>
                <a:gd name="connsiteX245" fmla="*/ 712540 w 885890"/>
                <a:gd name="connsiteY245" fmla="*/ 102629 h 1554019"/>
                <a:gd name="connsiteX246" fmla="*/ 713274 w 885890"/>
                <a:gd name="connsiteY246" fmla="*/ 101360 h 1554019"/>
                <a:gd name="connsiteX247" fmla="*/ 713519 w 885890"/>
                <a:gd name="connsiteY247" fmla="*/ 99699 h 1554019"/>
                <a:gd name="connsiteX248" fmla="*/ 712687 w 885890"/>
                <a:gd name="connsiteY248" fmla="*/ 98086 h 1554019"/>
                <a:gd name="connsiteX249" fmla="*/ 711709 w 885890"/>
                <a:gd name="connsiteY249" fmla="*/ 96427 h 1554019"/>
                <a:gd name="connsiteX250" fmla="*/ 710730 w 885890"/>
                <a:gd name="connsiteY250" fmla="*/ 94717 h 1554019"/>
                <a:gd name="connsiteX251" fmla="*/ 710045 w 885890"/>
                <a:gd name="connsiteY251" fmla="*/ 92518 h 1554019"/>
                <a:gd name="connsiteX252" fmla="*/ 710045 w 885890"/>
                <a:gd name="connsiteY252" fmla="*/ 90175 h 1554019"/>
                <a:gd name="connsiteX253" fmla="*/ 709898 w 885890"/>
                <a:gd name="connsiteY253" fmla="*/ 88221 h 1554019"/>
                <a:gd name="connsiteX254" fmla="*/ 710192 w 885890"/>
                <a:gd name="connsiteY254" fmla="*/ 85875 h 1554019"/>
                <a:gd name="connsiteX255" fmla="*/ 710192 w 885890"/>
                <a:gd name="connsiteY255" fmla="*/ 83483 h 1554019"/>
                <a:gd name="connsiteX256" fmla="*/ 710583 w 885890"/>
                <a:gd name="connsiteY256" fmla="*/ 81725 h 1554019"/>
                <a:gd name="connsiteX257" fmla="*/ 711024 w 885890"/>
                <a:gd name="connsiteY257" fmla="*/ 80356 h 1554019"/>
                <a:gd name="connsiteX258" fmla="*/ 711122 w 885890"/>
                <a:gd name="connsiteY258" fmla="*/ 78891 h 1554019"/>
                <a:gd name="connsiteX259" fmla="*/ 710926 w 885890"/>
                <a:gd name="connsiteY259" fmla="*/ 76938 h 1554019"/>
                <a:gd name="connsiteX260" fmla="*/ 711562 w 885890"/>
                <a:gd name="connsiteY260" fmla="*/ 75180 h 1554019"/>
                <a:gd name="connsiteX261" fmla="*/ 711220 w 885890"/>
                <a:gd name="connsiteY261" fmla="*/ 73274 h 1554019"/>
                <a:gd name="connsiteX262" fmla="*/ 711513 w 885890"/>
                <a:gd name="connsiteY262" fmla="*/ 70930 h 1554019"/>
                <a:gd name="connsiteX263" fmla="*/ 711709 w 885890"/>
                <a:gd name="connsiteY263" fmla="*/ 69026 h 1554019"/>
                <a:gd name="connsiteX264" fmla="*/ 712149 w 885890"/>
                <a:gd name="connsiteY264" fmla="*/ 67171 h 1554019"/>
                <a:gd name="connsiteX265" fmla="*/ 712932 w 885890"/>
                <a:gd name="connsiteY265" fmla="*/ 65900 h 1554019"/>
                <a:gd name="connsiteX266" fmla="*/ 714693 w 885890"/>
                <a:gd name="connsiteY266" fmla="*/ 65215 h 1554019"/>
                <a:gd name="connsiteX267" fmla="*/ 715280 w 885890"/>
                <a:gd name="connsiteY267" fmla="*/ 62920 h 1554019"/>
                <a:gd name="connsiteX268" fmla="*/ 715476 w 885890"/>
                <a:gd name="connsiteY268" fmla="*/ 61016 h 1554019"/>
                <a:gd name="connsiteX269" fmla="*/ 715329 w 885890"/>
                <a:gd name="connsiteY269" fmla="*/ 58476 h 1554019"/>
                <a:gd name="connsiteX270" fmla="*/ 714595 w 885890"/>
                <a:gd name="connsiteY270" fmla="*/ 56523 h 1554019"/>
                <a:gd name="connsiteX271" fmla="*/ 715085 w 885890"/>
                <a:gd name="connsiteY271" fmla="*/ 54471 h 1554019"/>
                <a:gd name="connsiteX272" fmla="*/ 715427 w 885890"/>
                <a:gd name="connsiteY272" fmla="*/ 53055 h 1554019"/>
                <a:gd name="connsiteX273" fmla="*/ 716601 w 885890"/>
                <a:gd name="connsiteY273" fmla="*/ 51492 h 1554019"/>
                <a:gd name="connsiteX274" fmla="*/ 717433 w 885890"/>
                <a:gd name="connsiteY274" fmla="*/ 50270 h 1554019"/>
                <a:gd name="connsiteX275" fmla="*/ 718558 w 885890"/>
                <a:gd name="connsiteY275" fmla="*/ 48707 h 1554019"/>
                <a:gd name="connsiteX276" fmla="*/ 719488 w 885890"/>
                <a:gd name="connsiteY276" fmla="*/ 46950 h 1554019"/>
                <a:gd name="connsiteX277" fmla="*/ 719928 w 885890"/>
                <a:gd name="connsiteY277" fmla="*/ 45581 h 1554019"/>
                <a:gd name="connsiteX278" fmla="*/ 720515 w 885890"/>
                <a:gd name="connsiteY278" fmla="*/ 44214 h 1554019"/>
                <a:gd name="connsiteX279" fmla="*/ 720417 w 885890"/>
                <a:gd name="connsiteY279" fmla="*/ 42309 h 1554019"/>
                <a:gd name="connsiteX280" fmla="*/ 720075 w 885890"/>
                <a:gd name="connsiteY280" fmla="*/ 39916 h 1554019"/>
                <a:gd name="connsiteX281" fmla="*/ 720173 w 885890"/>
                <a:gd name="connsiteY281" fmla="*/ 37914 h 1554019"/>
                <a:gd name="connsiteX282" fmla="*/ 720271 w 885890"/>
                <a:gd name="connsiteY282" fmla="*/ 36007 h 1554019"/>
                <a:gd name="connsiteX283" fmla="*/ 720320 w 885890"/>
                <a:gd name="connsiteY283" fmla="*/ 34542 h 1554019"/>
                <a:gd name="connsiteX284" fmla="*/ 720467 w 885890"/>
                <a:gd name="connsiteY284" fmla="*/ 32101 h 1554019"/>
                <a:gd name="connsiteX285" fmla="*/ 720662 w 885890"/>
                <a:gd name="connsiteY285" fmla="*/ 30635 h 1554019"/>
                <a:gd name="connsiteX286" fmla="*/ 720613 w 885890"/>
                <a:gd name="connsiteY286" fmla="*/ 28682 h 1554019"/>
                <a:gd name="connsiteX287" fmla="*/ 721054 w 885890"/>
                <a:gd name="connsiteY287" fmla="*/ 26874 h 1554019"/>
                <a:gd name="connsiteX288" fmla="*/ 722032 w 885890"/>
                <a:gd name="connsiteY288" fmla="*/ 25214 h 1554019"/>
                <a:gd name="connsiteX289" fmla="*/ 722130 w 885890"/>
                <a:gd name="connsiteY289" fmla="*/ 23261 h 1554019"/>
                <a:gd name="connsiteX290" fmla="*/ 721983 w 885890"/>
                <a:gd name="connsiteY290" fmla="*/ 21796 h 1554019"/>
                <a:gd name="connsiteX291" fmla="*/ 721739 w 885890"/>
                <a:gd name="connsiteY291" fmla="*/ 20037 h 1554019"/>
                <a:gd name="connsiteX292" fmla="*/ 720320 w 885890"/>
                <a:gd name="connsiteY292" fmla="*/ 19499 h 1554019"/>
                <a:gd name="connsiteX293" fmla="*/ 719048 w 885890"/>
                <a:gd name="connsiteY293" fmla="*/ 17693 h 1554019"/>
                <a:gd name="connsiteX294" fmla="*/ 718069 w 885890"/>
                <a:gd name="connsiteY294" fmla="*/ 15983 h 1554019"/>
                <a:gd name="connsiteX295" fmla="*/ 716748 w 885890"/>
                <a:gd name="connsiteY295" fmla="*/ 14616 h 1554019"/>
                <a:gd name="connsiteX296" fmla="*/ 715623 w 885890"/>
                <a:gd name="connsiteY296" fmla="*/ 13102 h 1554019"/>
                <a:gd name="connsiteX297" fmla="*/ 714840 w 885890"/>
                <a:gd name="connsiteY297" fmla="*/ 11831 h 1554019"/>
                <a:gd name="connsiteX298" fmla="*/ 713128 w 885890"/>
                <a:gd name="connsiteY298" fmla="*/ 11050 h 1554019"/>
                <a:gd name="connsiteX299" fmla="*/ 711660 w 885890"/>
                <a:gd name="connsiteY299" fmla="*/ 10660 h 1554019"/>
                <a:gd name="connsiteX300" fmla="*/ 705544 w 885890"/>
                <a:gd name="connsiteY300" fmla="*/ 5580 h 1554019"/>
                <a:gd name="connsiteX301" fmla="*/ 699869 w 885890"/>
                <a:gd name="connsiteY301" fmla="*/ 110 h 1554019"/>
                <a:gd name="connsiteX302" fmla="*/ 698499 w 885890"/>
                <a:gd name="connsiteY302" fmla="*/ 2257 h 1554019"/>
                <a:gd name="connsiteX303" fmla="*/ 696933 w 885890"/>
                <a:gd name="connsiteY303" fmla="*/ 4211 h 1554019"/>
                <a:gd name="connsiteX304" fmla="*/ 695564 w 885890"/>
                <a:gd name="connsiteY304" fmla="*/ 6166 h 1554019"/>
                <a:gd name="connsiteX305" fmla="*/ 694389 w 885890"/>
                <a:gd name="connsiteY305" fmla="*/ 7533 h 1554019"/>
                <a:gd name="connsiteX306" fmla="*/ 693019 w 885890"/>
                <a:gd name="connsiteY306" fmla="*/ 8510 h 1554019"/>
                <a:gd name="connsiteX307" fmla="*/ 690867 w 885890"/>
                <a:gd name="connsiteY307" fmla="*/ 9291 h 1554019"/>
                <a:gd name="connsiteX308" fmla="*/ 688323 w 885890"/>
                <a:gd name="connsiteY308" fmla="*/ 9683 h 1554019"/>
                <a:gd name="connsiteX309" fmla="*/ 685387 w 885890"/>
                <a:gd name="connsiteY309" fmla="*/ 11342 h 1554019"/>
                <a:gd name="connsiteX310" fmla="*/ 684213 w 885890"/>
                <a:gd name="connsiteY310" fmla="*/ 12807 h 1554019"/>
                <a:gd name="connsiteX311" fmla="*/ 682647 w 885890"/>
                <a:gd name="connsiteY311" fmla="*/ 13980 h 1554019"/>
                <a:gd name="connsiteX312" fmla="*/ 680348 w 885890"/>
                <a:gd name="connsiteY312" fmla="*/ 13394 h 1554019"/>
                <a:gd name="connsiteX313" fmla="*/ 676923 w 885890"/>
                <a:gd name="connsiteY313" fmla="*/ 13882 h 1554019"/>
                <a:gd name="connsiteX314" fmla="*/ 674868 w 885890"/>
                <a:gd name="connsiteY314" fmla="*/ 16081 h 1554019"/>
                <a:gd name="connsiteX315" fmla="*/ 673498 w 885890"/>
                <a:gd name="connsiteY315" fmla="*/ 18230 h 1554019"/>
                <a:gd name="connsiteX316" fmla="*/ 671443 w 885890"/>
                <a:gd name="connsiteY316" fmla="*/ 18719 h 1554019"/>
                <a:gd name="connsiteX317" fmla="*/ 668801 w 885890"/>
                <a:gd name="connsiteY317" fmla="*/ 18815 h 1554019"/>
                <a:gd name="connsiteX318" fmla="*/ 667432 w 885890"/>
                <a:gd name="connsiteY318" fmla="*/ 19401 h 1554019"/>
                <a:gd name="connsiteX319" fmla="*/ 665083 w 885890"/>
                <a:gd name="connsiteY319" fmla="*/ 20378 h 1554019"/>
                <a:gd name="connsiteX320" fmla="*/ 659408 w 885890"/>
                <a:gd name="connsiteY320" fmla="*/ 22331 h 1554019"/>
                <a:gd name="connsiteX321" fmla="*/ 658821 w 885890"/>
                <a:gd name="connsiteY321" fmla="*/ 24481 h 1554019"/>
                <a:gd name="connsiteX322" fmla="*/ 657744 w 885890"/>
                <a:gd name="connsiteY322" fmla="*/ 26778 h 1554019"/>
                <a:gd name="connsiteX323" fmla="*/ 656032 w 885890"/>
                <a:gd name="connsiteY323" fmla="*/ 25995 h 1554019"/>
                <a:gd name="connsiteX324" fmla="*/ 654417 w 885890"/>
                <a:gd name="connsiteY324" fmla="*/ 24871 h 1554019"/>
                <a:gd name="connsiteX325" fmla="*/ 653292 w 885890"/>
                <a:gd name="connsiteY325" fmla="*/ 23894 h 1554019"/>
                <a:gd name="connsiteX326" fmla="*/ 651971 w 885890"/>
                <a:gd name="connsiteY326" fmla="*/ 23261 h 1554019"/>
                <a:gd name="connsiteX327" fmla="*/ 649574 w 885890"/>
                <a:gd name="connsiteY327" fmla="*/ 23261 h 1554019"/>
                <a:gd name="connsiteX328" fmla="*/ 647666 w 885890"/>
                <a:gd name="connsiteY328" fmla="*/ 22869 h 1554019"/>
                <a:gd name="connsiteX329" fmla="*/ 646345 w 885890"/>
                <a:gd name="connsiteY329" fmla="*/ 22235 h 1554019"/>
                <a:gd name="connsiteX330" fmla="*/ 645024 w 885890"/>
                <a:gd name="connsiteY330" fmla="*/ 20817 h 1554019"/>
                <a:gd name="connsiteX331" fmla="*/ 642920 w 885890"/>
                <a:gd name="connsiteY331" fmla="*/ 19744 h 1554019"/>
                <a:gd name="connsiteX332" fmla="*/ 641501 w 885890"/>
                <a:gd name="connsiteY332" fmla="*/ 19207 h 1554019"/>
                <a:gd name="connsiteX333" fmla="*/ 639104 w 885890"/>
                <a:gd name="connsiteY333" fmla="*/ 19109 h 1554019"/>
                <a:gd name="connsiteX334" fmla="*/ 637196 w 885890"/>
                <a:gd name="connsiteY334" fmla="*/ 19060 h 1554019"/>
                <a:gd name="connsiteX335" fmla="*/ 635532 w 885890"/>
                <a:gd name="connsiteY335" fmla="*/ 18572 h 1554019"/>
                <a:gd name="connsiteX336" fmla="*/ 634113 w 885890"/>
                <a:gd name="connsiteY336" fmla="*/ 18572 h 1554019"/>
                <a:gd name="connsiteX337" fmla="*/ 632744 w 885890"/>
                <a:gd name="connsiteY337" fmla="*/ 19158 h 1554019"/>
                <a:gd name="connsiteX338" fmla="*/ 631227 w 885890"/>
                <a:gd name="connsiteY338" fmla="*/ 18034 h 1554019"/>
                <a:gd name="connsiteX339" fmla="*/ 630297 w 885890"/>
                <a:gd name="connsiteY339" fmla="*/ 16861 h 1554019"/>
                <a:gd name="connsiteX340" fmla="*/ 629221 w 885890"/>
                <a:gd name="connsiteY340" fmla="*/ 15835 h 1554019"/>
                <a:gd name="connsiteX341" fmla="*/ 626824 w 885890"/>
                <a:gd name="connsiteY341" fmla="*/ 15983 h 1554019"/>
                <a:gd name="connsiteX342" fmla="*/ 625405 w 885890"/>
                <a:gd name="connsiteY342" fmla="*/ 16471 h 1554019"/>
                <a:gd name="connsiteX343" fmla="*/ 624084 w 885890"/>
                <a:gd name="connsiteY343" fmla="*/ 17789 h 1554019"/>
                <a:gd name="connsiteX344" fmla="*/ 623105 w 885890"/>
                <a:gd name="connsiteY344" fmla="*/ 19548 h 1554019"/>
                <a:gd name="connsiteX345" fmla="*/ 621882 w 885890"/>
                <a:gd name="connsiteY345" fmla="*/ 21111 h 1554019"/>
                <a:gd name="connsiteX346" fmla="*/ 620365 w 885890"/>
                <a:gd name="connsiteY346" fmla="*/ 22282 h 1554019"/>
                <a:gd name="connsiteX347" fmla="*/ 619142 w 885890"/>
                <a:gd name="connsiteY347" fmla="*/ 23651 h 1554019"/>
                <a:gd name="connsiteX348" fmla="*/ 618898 w 885890"/>
                <a:gd name="connsiteY348" fmla="*/ 25703 h 1554019"/>
                <a:gd name="connsiteX349" fmla="*/ 620365 w 885890"/>
                <a:gd name="connsiteY349" fmla="*/ 27362 h 1554019"/>
                <a:gd name="connsiteX350" fmla="*/ 621002 w 885890"/>
                <a:gd name="connsiteY350" fmla="*/ 28974 h 1554019"/>
                <a:gd name="connsiteX351" fmla="*/ 620072 w 885890"/>
                <a:gd name="connsiteY351" fmla="*/ 30196 h 1554019"/>
                <a:gd name="connsiteX352" fmla="*/ 618213 w 885890"/>
                <a:gd name="connsiteY352" fmla="*/ 31759 h 1554019"/>
                <a:gd name="connsiteX353" fmla="*/ 618898 w 885890"/>
                <a:gd name="connsiteY353" fmla="*/ 33762 h 1554019"/>
                <a:gd name="connsiteX354" fmla="*/ 620512 w 885890"/>
                <a:gd name="connsiteY354" fmla="*/ 34837 h 1554019"/>
                <a:gd name="connsiteX355" fmla="*/ 621442 w 885890"/>
                <a:gd name="connsiteY355" fmla="*/ 36007 h 1554019"/>
                <a:gd name="connsiteX356" fmla="*/ 622029 w 885890"/>
                <a:gd name="connsiteY356" fmla="*/ 37816 h 1554019"/>
                <a:gd name="connsiteX357" fmla="*/ 622225 w 885890"/>
                <a:gd name="connsiteY357" fmla="*/ 39818 h 1554019"/>
                <a:gd name="connsiteX358" fmla="*/ 621588 w 885890"/>
                <a:gd name="connsiteY358" fmla="*/ 42064 h 1554019"/>
                <a:gd name="connsiteX359" fmla="*/ 620659 w 885890"/>
                <a:gd name="connsiteY359" fmla="*/ 43237 h 1554019"/>
                <a:gd name="connsiteX360" fmla="*/ 620121 w 885890"/>
                <a:gd name="connsiteY360" fmla="*/ 44604 h 1554019"/>
                <a:gd name="connsiteX361" fmla="*/ 619436 w 885890"/>
                <a:gd name="connsiteY361" fmla="*/ 46412 h 1554019"/>
                <a:gd name="connsiteX362" fmla="*/ 618262 w 885890"/>
                <a:gd name="connsiteY362" fmla="*/ 48560 h 1554019"/>
                <a:gd name="connsiteX363" fmla="*/ 616794 w 885890"/>
                <a:gd name="connsiteY363" fmla="*/ 50466 h 1554019"/>
                <a:gd name="connsiteX364" fmla="*/ 616060 w 885890"/>
                <a:gd name="connsiteY364" fmla="*/ 52810 h 1554019"/>
                <a:gd name="connsiteX365" fmla="*/ 615081 w 885890"/>
                <a:gd name="connsiteY365" fmla="*/ 54471 h 1554019"/>
                <a:gd name="connsiteX366" fmla="*/ 613907 w 885890"/>
                <a:gd name="connsiteY366" fmla="*/ 55350 h 1554019"/>
                <a:gd name="connsiteX367" fmla="*/ 612782 w 885890"/>
                <a:gd name="connsiteY367" fmla="*/ 56277 h 1554019"/>
                <a:gd name="connsiteX368" fmla="*/ 611803 w 885890"/>
                <a:gd name="connsiteY368" fmla="*/ 57303 h 1554019"/>
                <a:gd name="connsiteX369" fmla="*/ 612146 w 885890"/>
                <a:gd name="connsiteY369" fmla="*/ 59404 h 1554019"/>
                <a:gd name="connsiteX370" fmla="*/ 611852 w 885890"/>
                <a:gd name="connsiteY370" fmla="*/ 61747 h 1554019"/>
                <a:gd name="connsiteX371" fmla="*/ 610727 w 885890"/>
                <a:gd name="connsiteY371" fmla="*/ 62675 h 1554019"/>
                <a:gd name="connsiteX372" fmla="*/ 608819 w 885890"/>
                <a:gd name="connsiteY372" fmla="*/ 62187 h 1554019"/>
                <a:gd name="connsiteX373" fmla="*/ 606177 w 885890"/>
                <a:gd name="connsiteY373" fmla="*/ 62871 h 1554019"/>
                <a:gd name="connsiteX374" fmla="*/ 605443 w 885890"/>
                <a:gd name="connsiteY374" fmla="*/ 63605 h 1554019"/>
                <a:gd name="connsiteX375" fmla="*/ 605101 w 885890"/>
                <a:gd name="connsiteY375" fmla="*/ 63946 h 1554019"/>
                <a:gd name="connsiteX376" fmla="*/ 603633 w 885890"/>
                <a:gd name="connsiteY376" fmla="*/ 65215 h 1554019"/>
                <a:gd name="connsiteX377" fmla="*/ 601725 w 885890"/>
                <a:gd name="connsiteY377" fmla="*/ 66680 h 1554019"/>
                <a:gd name="connsiteX378" fmla="*/ 600697 w 885890"/>
                <a:gd name="connsiteY378" fmla="*/ 67804 h 1554019"/>
                <a:gd name="connsiteX379" fmla="*/ 599866 w 885890"/>
                <a:gd name="connsiteY379" fmla="*/ 69514 h 1554019"/>
                <a:gd name="connsiteX380" fmla="*/ 599230 w 885890"/>
                <a:gd name="connsiteY380" fmla="*/ 71419 h 1554019"/>
                <a:gd name="connsiteX381" fmla="*/ 598300 w 885890"/>
                <a:gd name="connsiteY381" fmla="*/ 73617 h 1554019"/>
                <a:gd name="connsiteX382" fmla="*/ 596685 w 885890"/>
                <a:gd name="connsiteY382" fmla="*/ 75473 h 1554019"/>
                <a:gd name="connsiteX383" fmla="*/ 595071 w 885890"/>
                <a:gd name="connsiteY383" fmla="*/ 76547 h 1554019"/>
                <a:gd name="connsiteX384" fmla="*/ 594092 w 885890"/>
                <a:gd name="connsiteY384" fmla="*/ 78209 h 1554019"/>
                <a:gd name="connsiteX385" fmla="*/ 593163 w 885890"/>
                <a:gd name="connsiteY385" fmla="*/ 79966 h 1554019"/>
                <a:gd name="connsiteX386" fmla="*/ 592282 w 885890"/>
                <a:gd name="connsiteY386" fmla="*/ 81725 h 1554019"/>
                <a:gd name="connsiteX387" fmla="*/ 591793 w 885890"/>
                <a:gd name="connsiteY387" fmla="*/ 83630 h 1554019"/>
                <a:gd name="connsiteX388" fmla="*/ 591353 w 885890"/>
                <a:gd name="connsiteY388" fmla="*/ 85534 h 1554019"/>
                <a:gd name="connsiteX389" fmla="*/ 590961 w 885890"/>
                <a:gd name="connsiteY389" fmla="*/ 86950 h 1554019"/>
                <a:gd name="connsiteX390" fmla="*/ 590178 w 885890"/>
                <a:gd name="connsiteY390" fmla="*/ 88758 h 1554019"/>
                <a:gd name="connsiteX391" fmla="*/ 589004 w 885890"/>
                <a:gd name="connsiteY391" fmla="*/ 90369 h 1554019"/>
                <a:gd name="connsiteX392" fmla="*/ 588270 w 885890"/>
                <a:gd name="connsiteY392" fmla="*/ 91932 h 1554019"/>
                <a:gd name="connsiteX393" fmla="*/ 589151 w 885890"/>
                <a:gd name="connsiteY393" fmla="*/ 93154 h 1554019"/>
                <a:gd name="connsiteX394" fmla="*/ 588124 w 885890"/>
                <a:gd name="connsiteY394" fmla="*/ 94619 h 1554019"/>
                <a:gd name="connsiteX395" fmla="*/ 588017 w 885890"/>
                <a:gd name="connsiteY395" fmla="*/ 94664 h 1554019"/>
                <a:gd name="connsiteX396" fmla="*/ 587977 w 885890"/>
                <a:gd name="connsiteY396" fmla="*/ 94717 h 1554019"/>
                <a:gd name="connsiteX397" fmla="*/ 586607 w 885890"/>
                <a:gd name="connsiteY397" fmla="*/ 95254 h 1554019"/>
                <a:gd name="connsiteX398" fmla="*/ 584748 w 885890"/>
                <a:gd name="connsiteY398" fmla="*/ 95596 h 1554019"/>
                <a:gd name="connsiteX399" fmla="*/ 582791 w 885890"/>
                <a:gd name="connsiteY399" fmla="*/ 95596 h 1554019"/>
                <a:gd name="connsiteX400" fmla="*/ 581421 w 885890"/>
                <a:gd name="connsiteY400" fmla="*/ 96182 h 1554019"/>
                <a:gd name="connsiteX401" fmla="*/ 579023 w 885890"/>
                <a:gd name="connsiteY401" fmla="*/ 97110 h 1554019"/>
                <a:gd name="connsiteX402" fmla="*/ 577017 w 885890"/>
                <a:gd name="connsiteY402" fmla="*/ 97892 h 1554019"/>
                <a:gd name="connsiteX403" fmla="*/ 575599 w 885890"/>
                <a:gd name="connsiteY403" fmla="*/ 98086 h 1554019"/>
                <a:gd name="connsiteX404" fmla="*/ 573642 w 885890"/>
                <a:gd name="connsiteY404" fmla="*/ 97794 h 1554019"/>
                <a:gd name="connsiteX405" fmla="*/ 571734 w 885890"/>
                <a:gd name="connsiteY405" fmla="*/ 97451 h 1554019"/>
                <a:gd name="connsiteX406" fmla="*/ 569777 w 885890"/>
                <a:gd name="connsiteY406" fmla="*/ 97257 h 1554019"/>
                <a:gd name="connsiteX407" fmla="*/ 567819 w 885890"/>
                <a:gd name="connsiteY407" fmla="*/ 97159 h 1554019"/>
                <a:gd name="connsiteX408" fmla="*/ 565373 w 885890"/>
                <a:gd name="connsiteY408" fmla="*/ 97257 h 1554019"/>
                <a:gd name="connsiteX409" fmla="*/ 563955 w 885890"/>
                <a:gd name="connsiteY409" fmla="*/ 97696 h 1554019"/>
                <a:gd name="connsiteX410" fmla="*/ 562144 w 885890"/>
                <a:gd name="connsiteY410" fmla="*/ 98234 h 1554019"/>
                <a:gd name="connsiteX411" fmla="*/ 561606 w 885890"/>
                <a:gd name="connsiteY411" fmla="*/ 99650 h 1554019"/>
                <a:gd name="connsiteX412" fmla="*/ 561166 w 885890"/>
                <a:gd name="connsiteY412" fmla="*/ 102042 h 1554019"/>
                <a:gd name="connsiteX413" fmla="*/ 560432 w 885890"/>
                <a:gd name="connsiteY413" fmla="*/ 104290 h 1554019"/>
                <a:gd name="connsiteX414" fmla="*/ 558768 w 885890"/>
                <a:gd name="connsiteY414" fmla="*/ 105608 h 1554019"/>
                <a:gd name="connsiteX415" fmla="*/ 557496 w 885890"/>
                <a:gd name="connsiteY415" fmla="*/ 107807 h 1554019"/>
                <a:gd name="connsiteX416" fmla="*/ 556077 w 885890"/>
                <a:gd name="connsiteY416" fmla="*/ 108246 h 1554019"/>
                <a:gd name="connsiteX417" fmla="*/ 554218 w 885890"/>
                <a:gd name="connsiteY417" fmla="*/ 107905 h 1554019"/>
                <a:gd name="connsiteX418" fmla="*/ 552359 w 885890"/>
                <a:gd name="connsiteY418" fmla="*/ 107269 h 1554019"/>
                <a:gd name="connsiteX419" fmla="*/ 550598 w 885890"/>
                <a:gd name="connsiteY419" fmla="*/ 106391 h 1554019"/>
                <a:gd name="connsiteX420" fmla="*/ 549521 w 885890"/>
                <a:gd name="connsiteY420" fmla="*/ 105510 h 1554019"/>
                <a:gd name="connsiteX421" fmla="*/ 548054 w 885890"/>
                <a:gd name="connsiteY421" fmla="*/ 105316 h 1554019"/>
                <a:gd name="connsiteX422" fmla="*/ 545754 w 885890"/>
                <a:gd name="connsiteY422" fmla="*/ 105608 h 1554019"/>
                <a:gd name="connsiteX423" fmla="*/ 544335 w 885890"/>
                <a:gd name="connsiteY423" fmla="*/ 106047 h 1554019"/>
                <a:gd name="connsiteX424" fmla="*/ 543063 w 885890"/>
                <a:gd name="connsiteY424" fmla="*/ 106732 h 1554019"/>
                <a:gd name="connsiteX425" fmla="*/ 541840 w 885890"/>
                <a:gd name="connsiteY425" fmla="*/ 107561 h 1554019"/>
                <a:gd name="connsiteX426" fmla="*/ 540617 w 885890"/>
                <a:gd name="connsiteY426" fmla="*/ 108344 h 1554019"/>
                <a:gd name="connsiteX427" fmla="*/ 539247 w 885890"/>
                <a:gd name="connsiteY427" fmla="*/ 108832 h 1554019"/>
                <a:gd name="connsiteX428" fmla="*/ 536948 w 885890"/>
                <a:gd name="connsiteY428" fmla="*/ 109370 h 1554019"/>
                <a:gd name="connsiteX429" fmla="*/ 535774 w 885890"/>
                <a:gd name="connsiteY429" fmla="*/ 110297 h 1554019"/>
                <a:gd name="connsiteX430" fmla="*/ 535676 w 885890"/>
                <a:gd name="connsiteY430" fmla="*/ 112104 h 1554019"/>
                <a:gd name="connsiteX431" fmla="*/ 535920 w 885890"/>
                <a:gd name="connsiteY431" fmla="*/ 113618 h 1554019"/>
                <a:gd name="connsiteX432" fmla="*/ 534942 w 885890"/>
                <a:gd name="connsiteY432" fmla="*/ 114791 h 1554019"/>
                <a:gd name="connsiteX433" fmla="*/ 532447 w 885890"/>
                <a:gd name="connsiteY433" fmla="*/ 114889 h 1554019"/>
                <a:gd name="connsiteX434" fmla="*/ 530587 w 885890"/>
                <a:gd name="connsiteY434" fmla="*/ 115377 h 1554019"/>
                <a:gd name="connsiteX435" fmla="*/ 529315 w 885890"/>
                <a:gd name="connsiteY435" fmla="*/ 116109 h 1554019"/>
                <a:gd name="connsiteX436" fmla="*/ 526918 w 885890"/>
                <a:gd name="connsiteY436" fmla="*/ 116207 h 1554019"/>
                <a:gd name="connsiteX437" fmla="*/ 524570 w 885890"/>
                <a:gd name="connsiteY437" fmla="*/ 116891 h 1554019"/>
                <a:gd name="connsiteX438" fmla="*/ 522368 w 885890"/>
                <a:gd name="connsiteY438" fmla="*/ 117819 h 1554019"/>
                <a:gd name="connsiteX439" fmla="*/ 520558 w 885890"/>
                <a:gd name="connsiteY439" fmla="*/ 118454 h 1554019"/>
                <a:gd name="connsiteX440" fmla="*/ 519041 w 885890"/>
                <a:gd name="connsiteY440" fmla="*/ 118454 h 1554019"/>
                <a:gd name="connsiteX441" fmla="*/ 517329 w 885890"/>
                <a:gd name="connsiteY441" fmla="*/ 117770 h 1554019"/>
                <a:gd name="connsiteX442" fmla="*/ 515372 w 885890"/>
                <a:gd name="connsiteY442" fmla="*/ 117868 h 1554019"/>
                <a:gd name="connsiteX443" fmla="*/ 513904 w 885890"/>
                <a:gd name="connsiteY443" fmla="*/ 117819 h 1554019"/>
                <a:gd name="connsiteX444" fmla="*/ 512240 w 885890"/>
                <a:gd name="connsiteY444" fmla="*/ 118845 h 1554019"/>
                <a:gd name="connsiteX445" fmla="*/ 510039 w 885890"/>
                <a:gd name="connsiteY445" fmla="*/ 119529 h 1554019"/>
                <a:gd name="connsiteX446" fmla="*/ 508571 w 885890"/>
                <a:gd name="connsiteY446" fmla="*/ 119186 h 1554019"/>
                <a:gd name="connsiteX447" fmla="*/ 507103 w 885890"/>
                <a:gd name="connsiteY447" fmla="*/ 119186 h 1554019"/>
                <a:gd name="connsiteX448" fmla="*/ 505636 w 885890"/>
                <a:gd name="connsiteY448" fmla="*/ 119382 h 1554019"/>
                <a:gd name="connsiteX449" fmla="*/ 503629 w 885890"/>
                <a:gd name="connsiteY449" fmla="*/ 118307 h 1554019"/>
                <a:gd name="connsiteX450" fmla="*/ 502015 w 885890"/>
                <a:gd name="connsiteY450" fmla="*/ 117380 h 1554019"/>
                <a:gd name="connsiteX451" fmla="*/ 500645 w 885890"/>
                <a:gd name="connsiteY451" fmla="*/ 116109 h 1554019"/>
                <a:gd name="connsiteX452" fmla="*/ 498786 w 885890"/>
                <a:gd name="connsiteY452" fmla="*/ 117134 h 1554019"/>
                <a:gd name="connsiteX453" fmla="*/ 497416 w 885890"/>
                <a:gd name="connsiteY453" fmla="*/ 118600 h 1554019"/>
                <a:gd name="connsiteX454" fmla="*/ 495312 w 885890"/>
                <a:gd name="connsiteY454" fmla="*/ 119821 h 1554019"/>
                <a:gd name="connsiteX455" fmla="*/ 493942 w 885890"/>
                <a:gd name="connsiteY455" fmla="*/ 120310 h 1554019"/>
                <a:gd name="connsiteX456" fmla="*/ 492719 w 885890"/>
                <a:gd name="connsiteY456" fmla="*/ 121090 h 1554019"/>
                <a:gd name="connsiteX457" fmla="*/ 491105 w 885890"/>
                <a:gd name="connsiteY457" fmla="*/ 122116 h 1554019"/>
                <a:gd name="connsiteX458" fmla="*/ 489197 w 885890"/>
                <a:gd name="connsiteY458" fmla="*/ 122459 h 1554019"/>
                <a:gd name="connsiteX459" fmla="*/ 487729 w 885890"/>
                <a:gd name="connsiteY459" fmla="*/ 122508 h 1554019"/>
                <a:gd name="connsiteX460" fmla="*/ 485283 w 885890"/>
                <a:gd name="connsiteY460" fmla="*/ 122116 h 1554019"/>
                <a:gd name="connsiteX461" fmla="*/ 482396 w 885890"/>
                <a:gd name="connsiteY461" fmla="*/ 122020 h 1554019"/>
                <a:gd name="connsiteX462" fmla="*/ 480977 w 885890"/>
                <a:gd name="connsiteY462" fmla="*/ 122410 h 1554019"/>
                <a:gd name="connsiteX463" fmla="*/ 479607 w 885890"/>
                <a:gd name="connsiteY463" fmla="*/ 122020 h 1554019"/>
                <a:gd name="connsiteX464" fmla="*/ 477847 w 885890"/>
                <a:gd name="connsiteY464" fmla="*/ 121139 h 1554019"/>
                <a:gd name="connsiteX465" fmla="*/ 476427 w 885890"/>
                <a:gd name="connsiteY465" fmla="*/ 120847 h 1554019"/>
                <a:gd name="connsiteX466" fmla="*/ 474959 w 885890"/>
                <a:gd name="connsiteY466" fmla="*/ 120506 h 1554019"/>
                <a:gd name="connsiteX467" fmla="*/ 473541 w 885890"/>
                <a:gd name="connsiteY467" fmla="*/ 120163 h 1554019"/>
                <a:gd name="connsiteX468" fmla="*/ 472123 w 885890"/>
                <a:gd name="connsiteY468" fmla="*/ 119871 h 1554019"/>
                <a:gd name="connsiteX469" fmla="*/ 470164 w 885890"/>
                <a:gd name="connsiteY469" fmla="*/ 119576 h 1554019"/>
                <a:gd name="connsiteX470" fmla="*/ 467817 w 885890"/>
                <a:gd name="connsiteY470" fmla="*/ 119041 h 1554019"/>
                <a:gd name="connsiteX471" fmla="*/ 465956 w 885890"/>
                <a:gd name="connsiteY471" fmla="*/ 118307 h 1554019"/>
                <a:gd name="connsiteX472" fmla="*/ 463511 w 885890"/>
                <a:gd name="connsiteY472" fmla="*/ 118113 h 1554019"/>
                <a:gd name="connsiteX473" fmla="*/ 462092 w 885890"/>
                <a:gd name="connsiteY473" fmla="*/ 118600 h 1554019"/>
                <a:gd name="connsiteX474" fmla="*/ 460721 w 885890"/>
                <a:gd name="connsiteY474" fmla="*/ 119088 h 1554019"/>
                <a:gd name="connsiteX475" fmla="*/ 459303 w 885890"/>
                <a:gd name="connsiteY475" fmla="*/ 119576 h 1554019"/>
                <a:gd name="connsiteX476" fmla="*/ 457934 w 885890"/>
                <a:gd name="connsiteY476" fmla="*/ 120114 h 1554019"/>
                <a:gd name="connsiteX477" fmla="*/ 456122 w 885890"/>
                <a:gd name="connsiteY477" fmla="*/ 120798 h 1554019"/>
                <a:gd name="connsiteX478" fmla="*/ 454264 w 885890"/>
                <a:gd name="connsiteY478" fmla="*/ 121434 h 1554019"/>
                <a:gd name="connsiteX479" fmla="*/ 452404 w 885890"/>
                <a:gd name="connsiteY479" fmla="*/ 122116 h 1554019"/>
                <a:gd name="connsiteX480" fmla="*/ 450545 w 885890"/>
                <a:gd name="connsiteY480" fmla="*/ 122752 h 1554019"/>
                <a:gd name="connsiteX481" fmla="*/ 448687 w 885890"/>
                <a:gd name="connsiteY481" fmla="*/ 123387 h 1554019"/>
                <a:gd name="connsiteX482" fmla="*/ 447267 w 885890"/>
                <a:gd name="connsiteY482" fmla="*/ 123826 h 1554019"/>
                <a:gd name="connsiteX483" fmla="*/ 445898 w 885890"/>
                <a:gd name="connsiteY483" fmla="*/ 124315 h 1554019"/>
                <a:gd name="connsiteX484" fmla="*/ 444479 w 885890"/>
                <a:gd name="connsiteY484" fmla="*/ 124754 h 1554019"/>
                <a:gd name="connsiteX485" fmla="*/ 443108 w 885890"/>
                <a:gd name="connsiteY485" fmla="*/ 125144 h 1554019"/>
                <a:gd name="connsiteX486" fmla="*/ 441739 w 885890"/>
                <a:gd name="connsiteY486" fmla="*/ 125537 h 1554019"/>
                <a:gd name="connsiteX487" fmla="*/ 440321 w 885890"/>
                <a:gd name="connsiteY487" fmla="*/ 125878 h 1554019"/>
                <a:gd name="connsiteX488" fmla="*/ 438460 w 885890"/>
                <a:gd name="connsiteY488" fmla="*/ 125193 h 1554019"/>
                <a:gd name="connsiteX489" fmla="*/ 436064 w 885890"/>
                <a:gd name="connsiteY489" fmla="*/ 124705 h 1554019"/>
                <a:gd name="connsiteX490" fmla="*/ 433714 w 885890"/>
                <a:gd name="connsiteY490" fmla="*/ 124315 h 1554019"/>
                <a:gd name="connsiteX491" fmla="*/ 432785 w 885890"/>
                <a:gd name="connsiteY491" fmla="*/ 125537 h 1554019"/>
                <a:gd name="connsiteX492" fmla="*/ 431514 w 885890"/>
                <a:gd name="connsiteY492" fmla="*/ 126904 h 1554019"/>
                <a:gd name="connsiteX493" fmla="*/ 430241 w 885890"/>
                <a:gd name="connsiteY493" fmla="*/ 127684 h 1554019"/>
                <a:gd name="connsiteX494" fmla="*/ 428236 w 885890"/>
                <a:gd name="connsiteY494" fmla="*/ 129102 h 1554019"/>
                <a:gd name="connsiteX495" fmla="*/ 426377 w 885890"/>
                <a:gd name="connsiteY495" fmla="*/ 130616 h 1554019"/>
                <a:gd name="connsiteX496" fmla="*/ 425301 w 885890"/>
                <a:gd name="connsiteY496" fmla="*/ 131593 h 1554019"/>
                <a:gd name="connsiteX497" fmla="*/ 424077 w 885890"/>
                <a:gd name="connsiteY497" fmla="*/ 132472 h 1554019"/>
                <a:gd name="connsiteX498" fmla="*/ 422266 w 885890"/>
                <a:gd name="connsiteY498" fmla="*/ 133058 h 1554019"/>
                <a:gd name="connsiteX499" fmla="*/ 420798 w 885890"/>
                <a:gd name="connsiteY499" fmla="*/ 133350 h 1554019"/>
                <a:gd name="connsiteX500" fmla="*/ 418842 w 885890"/>
                <a:gd name="connsiteY500" fmla="*/ 133498 h 1554019"/>
                <a:gd name="connsiteX501" fmla="*/ 416445 w 885890"/>
                <a:gd name="connsiteY501" fmla="*/ 133350 h 1554019"/>
                <a:gd name="connsiteX502" fmla="*/ 414536 w 885890"/>
                <a:gd name="connsiteY502" fmla="*/ 133741 h 1554019"/>
                <a:gd name="connsiteX503" fmla="*/ 412579 w 885890"/>
                <a:gd name="connsiteY503" fmla="*/ 133937 h 1554019"/>
                <a:gd name="connsiteX504" fmla="*/ 410623 w 885890"/>
                <a:gd name="connsiteY504" fmla="*/ 134229 h 1554019"/>
                <a:gd name="connsiteX505" fmla="*/ 409155 w 885890"/>
                <a:gd name="connsiteY505" fmla="*/ 134474 h 1554019"/>
                <a:gd name="connsiteX506" fmla="*/ 407735 w 885890"/>
                <a:gd name="connsiteY506" fmla="*/ 134914 h 1554019"/>
                <a:gd name="connsiteX507" fmla="*/ 406169 w 885890"/>
                <a:gd name="connsiteY507" fmla="*/ 135939 h 1554019"/>
                <a:gd name="connsiteX508" fmla="*/ 404653 w 885890"/>
                <a:gd name="connsiteY508" fmla="*/ 137257 h 1554019"/>
                <a:gd name="connsiteX509" fmla="*/ 403529 w 885890"/>
                <a:gd name="connsiteY509" fmla="*/ 138187 h 1554019"/>
                <a:gd name="connsiteX510" fmla="*/ 401964 w 885890"/>
                <a:gd name="connsiteY510" fmla="*/ 139309 h 1554019"/>
                <a:gd name="connsiteX511" fmla="*/ 399565 w 885890"/>
                <a:gd name="connsiteY511" fmla="*/ 139797 h 1554019"/>
                <a:gd name="connsiteX512" fmla="*/ 397805 w 885890"/>
                <a:gd name="connsiteY512" fmla="*/ 139066 h 1554019"/>
                <a:gd name="connsiteX513" fmla="*/ 396679 w 885890"/>
                <a:gd name="connsiteY513" fmla="*/ 138089 h 1554019"/>
                <a:gd name="connsiteX514" fmla="*/ 394966 w 885890"/>
                <a:gd name="connsiteY514" fmla="*/ 137306 h 1554019"/>
                <a:gd name="connsiteX515" fmla="*/ 393010 w 885890"/>
                <a:gd name="connsiteY515" fmla="*/ 137355 h 1554019"/>
                <a:gd name="connsiteX516" fmla="*/ 391592 w 885890"/>
                <a:gd name="connsiteY516" fmla="*/ 137844 h 1554019"/>
                <a:gd name="connsiteX517" fmla="*/ 390808 w 885890"/>
                <a:gd name="connsiteY517" fmla="*/ 139260 h 1554019"/>
                <a:gd name="connsiteX518" fmla="*/ 389242 w 885890"/>
                <a:gd name="connsiteY518" fmla="*/ 140237 h 1554019"/>
                <a:gd name="connsiteX519" fmla="*/ 388117 w 885890"/>
                <a:gd name="connsiteY519" fmla="*/ 141898 h 1554019"/>
                <a:gd name="connsiteX520" fmla="*/ 386698 w 885890"/>
                <a:gd name="connsiteY520" fmla="*/ 143851 h 1554019"/>
                <a:gd name="connsiteX521" fmla="*/ 384496 w 885890"/>
                <a:gd name="connsiteY521" fmla="*/ 144779 h 1554019"/>
                <a:gd name="connsiteX522" fmla="*/ 382100 w 885890"/>
                <a:gd name="connsiteY522" fmla="*/ 145122 h 1554019"/>
                <a:gd name="connsiteX523" fmla="*/ 380143 w 885890"/>
                <a:gd name="connsiteY523" fmla="*/ 145512 h 1554019"/>
                <a:gd name="connsiteX524" fmla="*/ 378919 w 885890"/>
                <a:gd name="connsiteY524" fmla="*/ 146246 h 1554019"/>
                <a:gd name="connsiteX525" fmla="*/ 377843 w 885890"/>
                <a:gd name="connsiteY525" fmla="*/ 147270 h 1554019"/>
                <a:gd name="connsiteX526" fmla="*/ 375788 w 885890"/>
                <a:gd name="connsiteY526" fmla="*/ 146489 h 1554019"/>
                <a:gd name="connsiteX527" fmla="*/ 373928 w 885890"/>
                <a:gd name="connsiteY527" fmla="*/ 146099 h 1554019"/>
                <a:gd name="connsiteX528" fmla="*/ 372657 w 885890"/>
                <a:gd name="connsiteY528" fmla="*/ 146734 h 1554019"/>
                <a:gd name="connsiteX529" fmla="*/ 371728 w 885890"/>
                <a:gd name="connsiteY529" fmla="*/ 147905 h 1554019"/>
                <a:gd name="connsiteX530" fmla="*/ 370356 w 885890"/>
                <a:gd name="connsiteY530" fmla="*/ 149321 h 1554019"/>
                <a:gd name="connsiteX531" fmla="*/ 366591 w 885890"/>
                <a:gd name="connsiteY531" fmla="*/ 147125 h 1554019"/>
                <a:gd name="connsiteX532" fmla="*/ 365318 w 885890"/>
                <a:gd name="connsiteY532" fmla="*/ 146342 h 1554019"/>
                <a:gd name="connsiteX533" fmla="*/ 364192 w 885890"/>
                <a:gd name="connsiteY533" fmla="*/ 145463 h 1554019"/>
                <a:gd name="connsiteX534" fmla="*/ 362432 w 885890"/>
                <a:gd name="connsiteY534" fmla="*/ 144730 h 1554019"/>
                <a:gd name="connsiteX535" fmla="*/ 360473 w 885890"/>
                <a:gd name="connsiteY535" fmla="*/ 144634 h 1554019"/>
                <a:gd name="connsiteX536" fmla="*/ 358322 w 885890"/>
                <a:gd name="connsiteY536" fmla="*/ 143559 h 1554019"/>
                <a:gd name="connsiteX537" fmla="*/ 356757 w 885890"/>
                <a:gd name="connsiteY537" fmla="*/ 142973 h 1554019"/>
                <a:gd name="connsiteX538" fmla="*/ 355924 w 885890"/>
                <a:gd name="connsiteY538" fmla="*/ 144340 h 1554019"/>
                <a:gd name="connsiteX539" fmla="*/ 354164 w 885890"/>
                <a:gd name="connsiteY539" fmla="*/ 143998 h 1554019"/>
                <a:gd name="connsiteX540" fmla="*/ 354211 w 885890"/>
                <a:gd name="connsiteY540" fmla="*/ 145660 h 1554019"/>
                <a:gd name="connsiteX541" fmla="*/ 353626 w 885890"/>
                <a:gd name="connsiteY541" fmla="*/ 147417 h 1554019"/>
                <a:gd name="connsiteX542" fmla="*/ 352402 w 885890"/>
                <a:gd name="connsiteY542" fmla="*/ 146148 h 1554019"/>
                <a:gd name="connsiteX543" fmla="*/ 352011 w 885890"/>
                <a:gd name="connsiteY543" fmla="*/ 144730 h 1554019"/>
                <a:gd name="connsiteX544" fmla="*/ 350396 w 885890"/>
                <a:gd name="connsiteY544" fmla="*/ 144487 h 1554019"/>
                <a:gd name="connsiteX545" fmla="*/ 349025 w 885890"/>
                <a:gd name="connsiteY545" fmla="*/ 144779 h 1554019"/>
                <a:gd name="connsiteX546" fmla="*/ 346727 w 885890"/>
                <a:gd name="connsiteY546" fmla="*/ 144877 h 1554019"/>
                <a:gd name="connsiteX547" fmla="*/ 345259 w 885890"/>
                <a:gd name="connsiteY547" fmla="*/ 145365 h 1554019"/>
                <a:gd name="connsiteX548" fmla="*/ 343644 w 885890"/>
                <a:gd name="connsiteY548" fmla="*/ 144975 h 1554019"/>
                <a:gd name="connsiteX549" fmla="*/ 343106 w 885890"/>
                <a:gd name="connsiteY549" fmla="*/ 146293 h 1554019"/>
                <a:gd name="connsiteX550" fmla="*/ 342568 w 885890"/>
                <a:gd name="connsiteY550" fmla="*/ 147613 h 1554019"/>
                <a:gd name="connsiteX551" fmla="*/ 340366 w 885890"/>
                <a:gd name="connsiteY551" fmla="*/ 146587 h 1554019"/>
                <a:gd name="connsiteX552" fmla="*/ 338115 w 885890"/>
                <a:gd name="connsiteY552" fmla="*/ 146781 h 1554019"/>
                <a:gd name="connsiteX553" fmla="*/ 336207 w 885890"/>
                <a:gd name="connsiteY553" fmla="*/ 145756 h 1554019"/>
                <a:gd name="connsiteX554" fmla="*/ 334398 w 885890"/>
                <a:gd name="connsiteY554" fmla="*/ 145365 h 1554019"/>
                <a:gd name="connsiteX555" fmla="*/ 333467 w 885890"/>
                <a:gd name="connsiteY555" fmla="*/ 146929 h 1554019"/>
                <a:gd name="connsiteX556" fmla="*/ 332048 w 885890"/>
                <a:gd name="connsiteY556" fmla="*/ 145854 h 1554019"/>
                <a:gd name="connsiteX557" fmla="*/ 330286 w 885890"/>
                <a:gd name="connsiteY557" fmla="*/ 146244 h 1554019"/>
                <a:gd name="connsiteX558" fmla="*/ 329114 w 885890"/>
                <a:gd name="connsiteY558" fmla="*/ 147076 h 1554019"/>
                <a:gd name="connsiteX559" fmla="*/ 327890 w 885890"/>
                <a:gd name="connsiteY559" fmla="*/ 146148 h 1554019"/>
                <a:gd name="connsiteX560" fmla="*/ 326275 w 885890"/>
                <a:gd name="connsiteY560" fmla="*/ 145709 h 1554019"/>
                <a:gd name="connsiteX561" fmla="*/ 324417 w 885890"/>
                <a:gd name="connsiteY561" fmla="*/ 145024 h 1554019"/>
                <a:gd name="connsiteX562" fmla="*/ 322996 w 885890"/>
                <a:gd name="connsiteY562" fmla="*/ 146342 h 1554019"/>
                <a:gd name="connsiteX563" fmla="*/ 322116 w 885890"/>
                <a:gd name="connsiteY563" fmla="*/ 148199 h 1554019"/>
                <a:gd name="connsiteX564" fmla="*/ 320356 w 885890"/>
                <a:gd name="connsiteY564" fmla="*/ 146879 h 1554019"/>
                <a:gd name="connsiteX565" fmla="*/ 319425 w 885890"/>
                <a:gd name="connsiteY565" fmla="*/ 145414 h 1554019"/>
                <a:gd name="connsiteX566" fmla="*/ 318056 w 885890"/>
                <a:gd name="connsiteY566" fmla="*/ 146830 h 1554019"/>
                <a:gd name="connsiteX567" fmla="*/ 317029 w 885890"/>
                <a:gd name="connsiteY567" fmla="*/ 148541 h 1554019"/>
                <a:gd name="connsiteX568" fmla="*/ 315316 w 885890"/>
                <a:gd name="connsiteY568" fmla="*/ 150104 h 1554019"/>
                <a:gd name="connsiteX569" fmla="*/ 313310 w 885890"/>
                <a:gd name="connsiteY569" fmla="*/ 150396 h 1554019"/>
                <a:gd name="connsiteX570" fmla="*/ 311843 w 885890"/>
                <a:gd name="connsiteY570" fmla="*/ 150543 h 1554019"/>
                <a:gd name="connsiteX571" fmla="*/ 310424 w 885890"/>
                <a:gd name="connsiteY571" fmla="*/ 150739 h 1554019"/>
                <a:gd name="connsiteX572" fmla="*/ 309053 w 885890"/>
                <a:gd name="connsiteY572" fmla="*/ 151228 h 1554019"/>
                <a:gd name="connsiteX573" fmla="*/ 307831 w 885890"/>
                <a:gd name="connsiteY573" fmla="*/ 152008 h 1554019"/>
                <a:gd name="connsiteX574" fmla="*/ 306118 w 885890"/>
                <a:gd name="connsiteY574" fmla="*/ 153034 h 1554019"/>
                <a:gd name="connsiteX575" fmla="*/ 304454 w 885890"/>
                <a:gd name="connsiteY575" fmla="*/ 154060 h 1554019"/>
                <a:gd name="connsiteX576" fmla="*/ 302938 w 885890"/>
                <a:gd name="connsiteY576" fmla="*/ 155282 h 1554019"/>
                <a:gd name="connsiteX577" fmla="*/ 301911 w 885890"/>
                <a:gd name="connsiteY577" fmla="*/ 156305 h 1554019"/>
                <a:gd name="connsiteX578" fmla="*/ 300785 w 885890"/>
                <a:gd name="connsiteY578" fmla="*/ 157284 h 1554019"/>
                <a:gd name="connsiteX579" fmla="*/ 298927 w 885890"/>
                <a:gd name="connsiteY579" fmla="*/ 158798 h 1554019"/>
                <a:gd name="connsiteX580" fmla="*/ 297410 w 885890"/>
                <a:gd name="connsiteY580" fmla="*/ 160752 h 1554019"/>
                <a:gd name="connsiteX581" fmla="*/ 296186 w 885890"/>
                <a:gd name="connsiteY581" fmla="*/ 162852 h 1554019"/>
                <a:gd name="connsiteX582" fmla="*/ 294866 w 885890"/>
                <a:gd name="connsiteY582" fmla="*/ 164317 h 1554019"/>
                <a:gd name="connsiteX583" fmla="*/ 293301 w 885890"/>
                <a:gd name="connsiteY583" fmla="*/ 165439 h 1554019"/>
                <a:gd name="connsiteX584" fmla="*/ 291391 w 885890"/>
                <a:gd name="connsiteY584" fmla="*/ 165049 h 1554019"/>
                <a:gd name="connsiteX585" fmla="*/ 289924 w 885890"/>
                <a:gd name="connsiteY585" fmla="*/ 164659 h 1554019"/>
                <a:gd name="connsiteX586" fmla="*/ 287576 w 885890"/>
                <a:gd name="connsiteY586" fmla="*/ 164708 h 1554019"/>
                <a:gd name="connsiteX587" fmla="*/ 286205 w 885890"/>
                <a:gd name="connsiteY587" fmla="*/ 165294 h 1554019"/>
                <a:gd name="connsiteX588" fmla="*/ 284494 w 885890"/>
                <a:gd name="connsiteY588" fmla="*/ 166222 h 1554019"/>
                <a:gd name="connsiteX589" fmla="*/ 283074 w 885890"/>
                <a:gd name="connsiteY589" fmla="*/ 166026 h 1554019"/>
                <a:gd name="connsiteX590" fmla="*/ 281606 w 885890"/>
                <a:gd name="connsiteY590" fmla="*/ 165635 h 1554019"/>
                <a:gd name="connsiteX591" fmla="*/ 279699 w 885890"/>
                <a:gd name="connsiteY591" fmla="*/ 165488 h 1554019"/>
                <a:gd name="connsiteX592" fmla="*/ 278232 w 885890"/>
                <a:gd name="connsiteY592" fmla="*/ 166563 h 1554019"/>
                <a:gd name="connsiteX593" fmla="*/ 277742 w 885890"/>
                <a:gd name="connsiteY593" fmla="*/ 168028 h 1554019"/>
                <a:gd name="connsiteX594" fmla="*/ 276617 w 885890"/>
                <a:gd name="connsiteY594" fmla="*/ 169397 h 1554019"/>
                <a:gd name="connsiteX595" fmla="*/ 274169 w 885890"/>
                <a:gd name="connsiteY595" fmla="*/ 169886 h 1554019"/>
                <a:gd name="connsiteX596" fmla="*/ 272360 w 885890"/>
                <a:gd name="connsiteY596" fmla="*/ 169201 h 1554019"/>
                <a:gd name="connsiteX597" fmla="*/ 270893 w 885890"/>
                <a:gd name="connsiteY597" fmla="*/ 168907 h 1554019"/>
                <a:gd name="connsiteX598" fmla="*/ 269032 w 885890"/>
                <a:gd name="connsiteY598" fmla="*/ 169201 h 1554019"/>
                <a:gd name="connsiteX599" fmla="*/ 267614 w 885890"/>
                <a:gd name="connsiteY599" fmla="*/ 170519 h 1554019"/>
                <a:gd name="connsiteX600" fmla="*/ 266146 w 885890"/>
                <a:gd name="connsiteY600" fmla="*/ 172472 h 1554019"/>
                <a:gd name="connsiteX601" fmla="*/ 264972 w 885890"/>
                <a:gd name="connsiteY601" fmla="*/ 173353 h 1554019"/>
                <a:gd name="connsiteX602" fmla="*/ 263553 w 885890"/>
                <a:gd name="connsiteY602" fmla="*/ 174720 h 1554019"/>
                <a:gd name="connsiteX603" fmla="*/ 261742 w 885890"/>
                <a:gd name="connsiteY603" fmla="*/ 176283 h 1554019"/>
                <a:gd name="connsiteX604" fmla="*/ 259933 w 885890"/>
                <a:gd name="connsiteY604" fmla="*/ 177064 h 1554019"/>
                <a:gd name="connsiteX605" fmla="*/ 258562 w 885890"/>
                <a:gd name="connsiteY605" fmla="*/ 177601 h 1554019"/>
                <a:gd name="connsiteX606" fmla="*/ 256753 w 885890"/>
                <a:gd name="connsiteY606" fmla="*/ 178335 h 1554019"/>
                <a:gd name="connsiteX607" fmla="*/ 254356 w 885890"/>
                <a:gd name="connsiteY607" fmla="*/ 178139 h 1554019"/>
                <a:gd name="connsiteX608" fmla="*/ 252594 w 885890"/>
                <a:gd name="connsiteY608" fmla="*/ 178188 h 1554019"/>
                <a:gd name="connsiteX609" fmla="*/ 251272 w 885890"/>
                <a:gd name="connsiteY609" fmla="*/ 177260 h 1554019"/>
                <a:gd name="connsiteX610" fmla="*/ 249121 w 885890"/>
                <a:gd name="connsiteY610" fmla="*/ 176185 h 1554019"/>
                <a:gd name="connsiteX611" fmla="*/ 247310 w 885890"/>
                <a:gd name="connsiteY611" fmla="*/ 175697 h 1554019"/>
                <a:gd name="connsiteX612" fmla="*/ 245842 w 885890"/>
                <a:gd name="connsiteY612" fmla="*/ 175501 h 1554019"/>
                <a:gd name="connsiteX613" fmla="*/ 243542 w 885890"/>
                <a:gd name="connsiteY613" fmla="*/ 174720 h 1554019"/>
                <a:gd name="connsiteX614" fmla="*/ 241684 w 885890"/>
                <a:gd name="connsiteY614" fmla="*/ 174085 h 1554019"/>
                <a:gd name="connsiteX615" fmla="*/ 239482 w 885890"/>
                <a:gd name="connsiteY615" fmla="*/ 174330 h 1554019"/>
                <a:gd name="connsiteX616" fmla="*/ 238943 w 885890"/>
                <a:gd name="connsiteY616" fmla="*/ 176624 h 1554019"/>
                <a:gd name="connsiteX617" fmla="*/ 239091 w 885890"/>
                <a:gd name="connsiteY617" fmla="*/ 178139 h 1554019"/>
                <a:gd name="connsiteX618" fmla="*/ 238307 w 885890"/>
                <a:gd name="connsiteY618" fmla="*/ 179653 h 1554019"/>
                <a:gd name="connsiteX619" fmla="*/ 236399 w 885890"/>
                <a:gd name="connsiteY619" fmla="*/ 180092 h 1554019"/>
                <a:gd name="connsiteX620" fmla="*/ 231555 w 885890"/>
                <a:gd name="connsiteY620" fmla="*/ 180679 h 1554019"/>
                <a:gd name="connsiteX621" fmla="*/ 228719 w 885890"/>
                <a:gd name="connsiteY621" fmla="*/ 183022 h 1554019"/>
                <a:gd name="connsiteX622" fmla="*/ 229110 w 885890"/>
                <a:gd name="connsiteY622" fmla="*/ 185417 h 1554019"/>
                <a:gd name="connsiteX623" fmla="*/ 231361 w 885890"/>
                <a:gd name="connsiteY623" fmla="*/ 187565 h 1554019"/>
                <a:gd name="connsiteX624" fmla="*/ 232779 w 885890"/>
                <a:gd name="connsiteY624" fmla="*/ 190301 h 1554019"/>
                <a:gd name="connsiteX625" fmla="*/ 231555 w 885890"/>
                <a:gd name="connsiteY625" fmla="*/ 192939 h 1554019"/>
                <a:gd name="connsiteX626" fmla="*/ 229011 w 885890"/>
                <a:gd name="connsiteY626" fmla="*/ 194551 h 1554019"/>
                <a:gd name="connsiteX627" fmla="*/ 226418 w 885890"/>
                <a:gd name="connsiteY627" fmla="*/ 196114 h 1554019"/>
                <a:gd name="connsiteX628" fmla="*/ 224314 w 885890"/>
                <a:gd name="connsiteY628" fmla="*/ 198261 h 1554019"/>
                <a:gd name="connsiteX629" fmla="*/ 222211 w 885890"/>
                <a:gd name="connsiteY629" fmla="*/ 200411 h 1554019"/>
                <a:gd name="connsiteX630" fmla="*/ 219521 w 885890"/>
                <a:gd name="connsiteY630" fmla="*/ 202659 h 1554019"/>
                <a:gd name="connsiteX631" fmla="*/ 218150 w 885890"/>
                <a:gd name="connsiteY631" fmla="*/ 204075 h 1554019"/>
                <a:gd name="connsiteX632" fmla="*/ 216584 w 885890"/>
                <a:gd name="connsiteY632" fmla="*/ 204806 h 1554019"/>
                <a:gd name="connsiteX633" fmla="*/ 213453 w 885890"/>
                <a:gd name="connsiteY633" fmla="*/ 206222 h 1554019"/>
                <a:gd name="connsiteX634" fmla="*/ 209540 w 885890"/>
                <a:gd name="connsiteY634" fmla="*/ 207054 h 1554019"/>
                <a:gd name="connsiteX635" fmla="*/ 207387 w 885890"/>
                <a:gd name="connsiteY635" fmla="*/ 205540 h 1554019"/>
                <a:gd name="connsiteX636" fmla="*/ 205772 w 885890"/>
                <a:gd name="connsiteY636" fmla="*/ 204416 h 1554019"/>
                <a:gd name="connsiteX637" fmla="*/ 203865 w 885890"/>
                <a:gd name="connsiteY637" fmla="*/ 204514 h 1554019"/>
                <a:gd name="connsiteX638" fmla="*/ 202054 w 885890"/>
                <a:gd name="connsiteY638" fmla="*/ 206077 h 1554019"/>
                <a:gd name="connsiteX639" fmla="*/ 200879 w 885890"/>
                <a:gd name="connsiteY639" fmla="*/ 208617 h 1554019"/>
                <a:gd name="connsiteX640" fmla="*/ 197993 w 885890"/>
                <a:gd name="connsiteY640" fmla="*/ 209447 h 1554019"/>
                <a:gd name="connsiteX641" fmla="*/ 195597 w 885890"/>
                <a:gd name="connsiteY641" fmla="*/ 210620 h 1554019"/>
                <a:gd name="connsiteX642" fmla="*/ 194569 w 885890"/>
                <a:gd name="connsiteY642" fmla="*/ 212183 h 1554019"/>
                <a:gd name="connsiteX643" fmla="*/ 193100 w 885890"/>
                <a:gd name="connsiteY643" fmla="*/ 213501 h 1554019"/>
                <a:gd name="connsiteX644" fmla="*/ 189040 w 885890"/>
                <a:gd name="connsiteY644" fmla="*/ 214281 h 1554019"/>
                <a:gd name="connsiteX645" fmla="*/ 188307 w 885890"/>
                <a:gd name="connsiteY645" fmla="*/ 212865 h 1554019"/>
                <a:gd name="connsiteX646" fmla="*/ 186447 w 885890"/>
                <a:gd name="connsiteY646" fmla="*/ 211596 h 1554019"/>
                <a:gd name="connsiteX647" fmla="*/ 183217 w 885890"/>
                <a:gd name="connsiteY647" fmla="*/ 211791 h 1554019"/>
                <a:gd name="connsiteX648" fmla="*/ 181700 w 885890"/>
                <a:gd name="connsiteY648" fmla="*/ 213940 h 1554019"/>
                <a:gd name="connsiteX649" fmla="*/ 180233 w 885890"/>
                <a:gd name="connsiteY649" fmla="*/ 215552 h 1554019"/>
                <a:gd name="connsiteX650" fmla="*/ 178667 w 885890"/>
                <a:gd name="connsiteY650" fmla="*/ 215992 h 1554019"/>
                <a:gd name="connsiteX651" fmla="*/ 175878 w 885890"/>
                <a:gd name="connsiteY651" fmla="*/ 215405 h 1554019"/>
                <a:gd name="connsiteX652" fmla="*/ 174509 w 885890"/>
                <a:gd name="connsiteY652" fmla="*/ 214868 h 1554019"/>
                <a:gd name="connsiteX653" fmla="*/ 172356 w 885890"/>
                <a:gd name="connsiteY653" fmla="*/ 214379 h 1554019"/>
                <a:gd name="connsiteX654" fmla="*/ 170107 w 885890"/>
                <a:gd name="connsiteY654" fmla="*/ 214234 h 1554019"/>
                <a:gd name="connsiteX655" fmla="*/ 167072 w 885890"/>
                <a:gd name="connsiteY655" fmla="*/ 213842 h 1554019"/>
                <a:gd name="connsiteX656" fmla="*/ 162620 w 885890"/>
                <a:gd name="connsiteY656" fmla="*/ 212720 h 1554019"/>
                <a:gd name="connsiteX657" fmla="*/ 160175 w 885890"/>
                <a:gd name="connsiteY657" fmla="*/ 212183 h 1554019"/>
                <a:gd name="connsiteX658" fmla="*/ 158120 w 885890"/>
                <a:gd name="connsiteY658" fmla="*/ 211987 h 1554019"/>
                <a:gd name="connsiteX659" fmla="*/ 156603 w 885890"/>
                <a:gd name="connsiteY659" fmla="*/ 211059 h 1554019"/>
                <a:gd name="connsiteX660" fmla="*/ 153716 w 885890"/>
                <a:gd name="connsiteY660" fmla="*/ 210620 h 1554019"/>
                <a:gd name="connsiteX661" fmla="*/ 151808 w 885890"/>
                <a:gd name="connsiteY661" fmla="*/ 210620 h 1554019"/>
                <a:gd name="connsiteX662" fmla="*/ 149410 w 885890"/>
                <a:gd name="connsiteY662" fmla="*/ 211059 h 1554019"/>
                <a:gd name="connsiteX663" fmla="*/ 147453 w 885890"/>
                <a:gd name="connsiteY663" fmla="*/ 211791 h 1554019"/>
                <a:gd name="connsiteX664" fmla="*/ 145595 w 885890"/>
                <a:gd name="connsiteY664" fmla="*/ 211987 h 1554019"/>
                <a:gd name="connsiteX665" fmla="*/ 141289 w 885890"/>
                <a:gd name="connsiteY665" fmla="*/ 212036 h 1554019"/>
                <a:gd name="connsiteX666" fmla="*/ 139772 w 885890"/>
                <a:gd name="connsiteY666" fmla="*/ 212134 h 1554019"/>
                <a:gd name="connsiteX667" fmla="*/ 135761 w 885890"/>
                <a:gd name="connsiteY667" fmla="*/ 211741 h 1554019"/>
                <a:gd name="connsiteX668" fmla="*/ 131846 w 885890"/>
                <a:gd name="connsiteY668" fmla="*/ 211059 h 1554019"/>
                <a:gd name="connsiteX669" fmla="*/ 129938 w 885890"/>
                <a:gd name="connsiteY669" fmla="*/ 211449 h 1554019"/>
                <a:gd name="connsiteX670" fmla="*/ 127100 w 885890"/>
                <a:gd name="connsiteY670" fmla="*/ 211889 h 1554019"/>
                <a:gd name="connsiteX671" fmla="*/ 123995 w 885890"/>
                <a:gd name="connsiteY671" fmla="*/ 212829 h 1554019"/>
                <a:gd name="connsiteX672" fmla="*/ 123872 w 885890"/>
                <a:gd name="connsiteY672" fmla="*/ 212865 h 1554019"/>
                <a:gd name="connsiteX673" fmla="*/ 123187 w 885890"/>
                <a:gd name="connsiteY673" fmla="*/ 211547 h 1554019"/>
                <a:gd name="connsiteX674" fmla="*/ 122208 w 885890"/>
                <a:gd name="connsiteY674" fmla="*/ 210424 h 1554019"/>
                <a:gd name="connsiteX675" fmla="*/ 120837 w 885890"/>
                <a:gd name="connsiteY675" fmla="*/ 209007 h 1554019"/>
                <a:gd name="connsiteX676" fmla="*/ 119908 w 885890"/>
                <a:gd name="connsiteY676" fmla="*/ 207933 h 1554019"/>
                <a:gd name="connsiteX677" fmla="*/ 118392 w 885890"/>
                <a:gd name="connsiteY677" fmla="*/ 205979 h 1554019"/>
                <a:gd name="connsiteX678" fmla="*/ 117121 w 885890"/>
                <a:gd name="connsiteY678" fmla="*/ 203928 h 1554019"/>
                <a:gd name="connsiteX679" fmla="*/ 116484 w 885890"/>
                <a:gd name="connsiteY679" fmla="*/ 202561 h 1554019"/>
                <a:gd name="connsiteX680" fmla="*/ 115506 w 885890"/>
                <a:gd name="connsiteY680" fmla="*/ 201535 h 1554019"/>
                <a:gd name="connsiteX681" fmla="*/ 114478 w 885890"/>
                <a:gd name="connsiteY681" fmla="*/ 200509 h 1554019"/>
                <a:gd name="connsiteX682" fmla="*/ 112815 w 885890"/>
                <a:gd name="connsiteY682" fmla="*/ 198750 h 1554019"/>
                <a:gd name="connsiteX683" fmla="*/ 111298 w 885890"/>
                <a:gd name="connsiteY683" fmla="*/ 197481 h 1554019"/>
                <a:gd name="connsiteX684" fmla="*/ 109585 w 885890"/>
                <a:gd name="connsiteY684" fmla="*/ 195771 h 1554019"/>
                <a:gd name="connsiteX685" fmla="*/ 108658 w 885890"/>
                <a:gd name="connsiteY685" fmla="*/ 193523 h 1554019"/>
                <a:gd name="connsiteX686" fmla="*/ 106992 w 885890"/>
                <a:gd name="connsiteY686" fmla="*/ 192352 h 1554019"/>
                <a:gd name="connsiteX687" fmla="*/ 105525 w 885890"/>
                <a:gd name="connsiteY687" fmla="*/ 191179 h 1554019"/>
                <a:gd name="connsiteX688" fmla="*/ 103323 w 885890"/>
                <a:gd name="connsiteY688" fmla="*/ 190448 h 1554019"/>
                <a:gd name="connsiteX689" fmla="*/ 101953 w 885890"/>
                <a:gd name="connsiteY689" fmla="*/ 189910 h 1554019"/>
                <a:gd name="connsiteX690" fmla="*/ 99997 w 885890"/>
                <a:gd name="connsiteY690" fmla="*/ 189616 h 1554019"/>
                <a:gd name="connsiteX691" fmla="*/ 98675 w 885890"/>
                <a:gd name="connsiteY691" fmla="*/ 188200 h 1554019"/>
                <a:gd name="connsiteX692" fmla="*/ 99262 w 885890"/>
                <a:gd name="connsiteY692" fmla="*/ 186686 h 1554019"/>
                <a:gd name="connsiteX693" fmla="*/ 98626 w 885890"/>
                <a:gd name="connsiteY693" fmla="*/ 185221 h 1554019"/>
                <a:gd name="connsiteX694" fmla="*/ 97011 w 885890"/>
                <a:gd name="connsiteY694" fmla="*/ 183950 h 1554019"/>
                <a:gd name="connsiteX695" fmla="*/ 95740 w 885890"/>
                <a:gd name="connsiteY695" fmla="*/ 183169 h 1554019"/>
                <a:gd name="connsiteX696" fmla="*/ 94369 w 885890"/>
                <a:gd name="connsiteY696" fmla="*/ 182681 h 1554019"/>
                <a:gd name="connsiteX697" fmla="*/ 92901 w 885890"/>
                <a:gd name="connsiteY697" fmla="*/ 182828 h 1554019"/>
                <a:gd name="connsiteX698" fmla="*/ 91581 w 885890"/>
                <a:gd name="connsiteY698" fmla="*/ 183511 h 1554019"/>
                <a:gd name="connsiteX699" fmla="*/ 90357 w 885890"/>
                <a:gd name="connsiteY699" fmla="*/ 184293 h 1554019"/>
                <a:gd name="connsiteX700" fmla="*/ 88010 w 885890"/>
                <a:gd name="connsiteY700" fmla="*/ 184976 h 1554019"/>
                <a:gd name="connsiteX701" fmla="*/ 86051 w 885890"/>
                <a:gd name="connsiteY701" fmla="*/ 185172 h 1554019"/>
                <a:gd name="connsiteX702" fmla="*/ 84144 w 885890"/>
                <a:gd name="connsiteY702" fmla="*/ 184880 h 1554019"/>
                <a:gd name="connsiteX703" fmla="*/ 81748 w 885890"/>
                <a:gd name="connsiteY703" fmla="*/ 185074 h 1554019"/>
                <a:gd name="connsiteX704" fmla="*/ 79838 w 885890"/>
                <a:gd name="connsiteY704" fmla="*/ 185464 h 1554019"/>
                <a:gd name="connsiteX705" fmla="*/ 77931 w 885890"/>
                <a:gd name="connsiteY705" fmla="*/ 185905 h 1554019"/>
                <a:gd name="connsiteX706" fmla="*/ 76023 w 885890"/>
                <a:gd name="connsiteY706" fmla="*/ 186345 h 1554019"/>
                <a:gd name="connsiteX707" fmla="*/ 74554 w 885890"/>
                <a:gd name="connsiteY707" fmla="*/ 186686 h 1554019"/>
                <a:gd name="connsiteX708" fmla="*/ 73136 w 885890"/>
                <a:gd name="connsiteY708" fmla="*/ 186978 h 1554019"/>
                <a:gd name="connsiteX709" fmla="*/ 71668 w 885890"/>
                <a:gd name="connsiteY709" fmla="*/ 187321 h 1554019"/>
                <a:gd name="connsiteX710" fmla="*/ 69810 w 885890"/>
                <a:gd name="connsiteY710" fmla="*/ 187761 h 1554019"/>
                <a:gd name="connsiteX711" fmla="*/ 67411 w 885890"/>
                <a:gd name="connsiteY711" fmla="*/ 188298 h 1554019"/>
                <a:gd name="connsiteX712" fmla="*/ 65944 w 885890"/>
                <a:gd name="connsiteY712" fmla="*/ 188492 h 1554019"/>
                <a:gd name="connsiteX713" fmla="*/ 64476 w 885890"/>
                <a:gd name="connsiteY713" fmla="*/ 188787 h 1554019"/>
                <a:gd name="connsiteX714" fmla="*/ 62569 w 885890"/>
                <a:gd name="connsiteY714" fmla="*/ 189128 h 1554019"/>
                <a:gd name="connsiteX715" fmla="*/ 61149 w 885890"/>
                <a:gd name="connsiteY715" fmla="*/ 189422 h 1554019"/>
                <a:gd name="connsiteX716" fmla="*/ 59730 w 885890"/>
                <a:gd name="connsiteY716" fmla="*/ 189861 h 1554019"/>
                <a:gd name="connsiteX717" fmla="*/ 58361 w 885890"/>
                <a:gd name="connsiteY717" fmla="*/ 190399 h 1554019"/>
                <a:gd name="connsiteX718" fmla="*/ 56648 w 885890"/>
                <a:gd name="connsiteY718" fmla="*/ 191326 h 1554019"/>
                <a:gd name="connsiteX719" fmla="*/ 55230 w 885890"/>
                <a:gd name="connsiteY719" fmla="*/ 192644 h 1554019"/>
                <a:gd name="connsiteX720" fmla="*/ 53419 w 885890"/>
                <a:gd name="connsiteY720" fmla="*/ 194306 h 1554019"/>
                <a:gd name="connsiteX721" fmla="*/ 51951 w 885890"/>
                <a:gd name="connsiteY721" fmla="*/ 195575 h 1554019"/>
                <a:gd name="connsiteX722" fmla="*/ 50826 w 885890"/>
                <a:gd name="connsiteY722" fmla="*/ 196504 h 1554019"/>
                <a:gd name="connsiteX723" fmla="*/ 49700 w 885890"/>
                <a:gd name="connsiteY723" fmla="*/ 197481 h 1554019"/>
                <a:gd name="connsiteX724" fmla="*/ 48527 w 885890"/>
                <a:gd name="connsiteY724" fmla="*/ 198409 h 1554019"/>
                <a:gd name="connsiteX725" fmla="*/ 46913 w 885890"/>
                <a:gd name="connsiteY725" fmla="*/ 199434 h 1554019"/>
                <a:gd name="connsiteX726" fmla="*/ 45591 w 885890"/>
                <a:gd name="connsiteY726" fmla="*/ 200166 h 1554019"/>
                <a:gd name="connsiteX727" fmla="*/ 43880 w 885890"/>
                <a:gd name="connsiteY727" fmla="*/ 201047 h 1554019"/>
                <a:gd name="connsiteX728" fmla="*/ 42118 w 885890"/>
                <a:gd name="connsiteY728" fmla="*/ 201876 h 1554019"/>
                <a:gd name="connsiteX729" fmla="*/ 39866 w 885890"/>
                <a:gd name="connsiteY729" fmla="*/ 202951 h 1554019"/>
                <a:gd name="connsiteX730" fmla="*/ 38155 w 885890"/>
                <a:gd name="connsiteY730" fmla="*/ 203830 h 1554019"/>
                <a:gd name="connsiteX731" fmla="*/ 36882 w 885890"/>
                <a:gd name="connsiteY731" fmla="*/ 204563 h 1554019"/>
                <a:gd name="connsiteX732" fmla="*/ 35268 w 885890"/>
                <a:gd name="connsiteY732" fmla="*/ 205685 h 1554019"/>
                <a:gd name="connsiteX733" fmla="*/ 33702 w 885890"/>
                <a:gd name="connsiteY733" fmla="*/ 206809 h 1554019"/>
                <a:gd name="connsiteX734" fmla="*/ 32527 w 885890"/>
                <a:gd name="connsiteY734" fmla="*/ 207687 h 1554019"/>
                <a:gd name="connsiteX735" fmla="*/ 31305 w 885890"/>
                <a:gd name="connsiteY735" fmla="*/ 208519 h 1554019"/>
                <a:gd name="connsiteX736" fmla="*/ 30032 w 885890"/>
                <a:gd name="connsiteY736" fmla="*/ 209251 h 1554019"/>
                <a:gd name="connsiteX737" fmla="*/ 28712 w 885890"/>
                <a:gd name="connsiteY737" fmla="*/ 209886 h 1554019"/>
                <a:gd name="connsiteX738" fmla="*/ 27341 w 885890"/>
                <a:gd name="connsiteY738" fmla="*/ 210473 h 1554019"/>
                <a:gd name="connsiteX739" fmla="*/ 26070 w 885890"/>
                <a:gd name="connsiteY739" fmla="*/ 211157 h 1554019"/>
                <a:gd name="connsiteX740" fmla="*/ 24846 w 885890"/>
                <a:gd name="connsiteY740" fmla="*/ 211987 h 1554019"/>
                <a:gd name="connsiteX741" fmla="*/ 23672 w 885890"/>
                <a:gd name="connsiteY741" fmla="*/ 212865 h 1554019"/>
                <a:gd name="connsiteX742" fmla="*/ 22057 w 885890"/>
                <a:gd name="connsiteY742" fmla="*/ 213940 h 1554019"/>
                <a:gd name="connsiteX743" fmla="*/ 20835 w 885890"/>
                <a:gd name="connsiteY743" fmla="*/ 214770 h 1554019"/>
                <a:gd name="connsiteX744" fmla="*/ 19611 w 885890"/>
                <a:gd name="connsiteY744" fmla="*/ 215601 h 1554019"/>
                <a:gd name="connsiteX745" fmla="*/ 18390 w 885890"/>
                <a:gd name="connsiteY745" fmla="*/ 216431 h 1554019"/>
                <a:gd name="connsiteX746" fmla="*/ 17166 w 885890"/>
                <a:gd name="connsiteY746" fmla="*/ 217261 h 1554019"/>
                <a:gd name="connsiteX747" fmla="*/ 15991 w 885890"/>
                <a:gd name="connsiteY747" fmla="*/ 218092 h 1554019"/>
                <a:gd name="connsiteX748" fmla="*/ 14865 w 885890"/>
                <a:gd name="connsiteY748" fmla="*/ 219216 h 1554019"/>
                <a:gd name="connsiteX749" fmla="*/ 14816 w 885890"/>
                <a:gd name="connsiteY749" fmla="*/ 221169 h 1554019"/>
                <a:gd name="connsiteX750" fmla="*/ 14767 w 885890"/>
                <a:gd name="connsiteY750" fmla="*/ 223123 h 1554019"/>
                <a:gd name="connsiteX751" fmla="*/ 14865 w 885890"/>
                <a:gd name="connsiteY751" fmla="*/ 225027 h 1554019"/>
                <a:gd name="connsiteX752" fmla="*/ 15013 w 885890"/>
                <a:gd name="connsiteY752" fmla="*/ 226492 h 1554019"/>
                <a:gd name="connsiteX753" fmla="*/ 15111 w 885890"/>
                <a:gd name="connsiteY753" fmla="*/ 228446 h 1554019"/>
                <a:gd name="connsiteX754" fmla="*/ 15062 w 885890"/>
                <a:gd name="connsiteY754" fmla="*/ 229911 h 1554019"/>
                <a:gd name="connsiteX755" fmla="*/ 15111 w 885890"/>
                <a:gd name="connsiteY755" fmla="*/ 231376 h 1554019"/>
                <a:gd name="connsiteX756" fmla="*/ 15258 w 885890"/>
                <a:gd name="connsiteY756" fmla="*/ 232843 h 1554019"/>
                <a:gd name="connsiteX757" fmla="*/ 15551 w 885890"/>
                <a:gd name="connsiteY757" fmla="*/ 234308 h 1554019"/>
                <a:gd name="connsiteX758" fmla="*/ 15844 w 885890"/>
                <a:gd name="connsiteY758" fmla="*/ 236213 h 1554019"/>
                <a:gd name="connsiteX759" fmla="*/ 15893 w 885890"/>
                <a:gd name="connsiteY759" fmla="*/ 237678 h 1554019"/>
                <a:gd name="connsiteX760" fmla="*/ 15942 w 885890"/>
                <a:gd name="connsiteY760" fmla="*/ 239143 h 1554019"/>
                <a:gd name="connsiteX761" fmla="*/ 15942 w 885890"/>
                <a:gd name="connsiteY761" fmla="*/ 241096 h 1554019"/>
                <a:gd name="connsiteX762" fmla="*/ 15893 w 885890"/>
                <a:gd name="connsiteY762" fmla="*/ 243050 h 1554019"/>
                <a:gd name="connsiteX763" fmla="*/ 15796 w 885890"/>
                <a:gd name="connsiteY763" fmla="*/ 244515 h 1554019"/>
                <a:gd name="connsiteX764" fmla="*/ 15698 w 885890"/>
                <a:gd name="connsiteY764" fmla="*/ 245980 h 1554019"/>
                <a:gd name="connsiteX765" fmla="*/ 15551 w 885890"/>
                <a:gd name="connsiteY765" fmla="*/ 247935 h 1554019"/>
                <a:gd name="connsiteX766" fmla="*/ 15404 w 885890"/>
                <a:gd name="connsiteY766" fmla="*/ 250377 h 1554019"/>
                <a:gd name="connsiteX767" fmla="*/ 15305 w 885890"/>
                <a:gd name="connsiteY767" fmla="*/ 251842 h 1554019"/>
                <a:gd name="connsiteX768" fmla="*/ 15258 w 885890"/>
                <a:gd name="connsiteY768" fmla="*/ 253307 h 1554019"/>
                <a:gd name="connsiteX769" fmla="*/ 15209 w 885890"/>
                <a:gd name="connsiteY769" fmla="*/ 255261 h 1554019"/>
                <a:gd name="connsiteX770" fmla="*/ 15111 w 885890"/>
                <a:gd name="connsiteY770" fmla="*/ 256726 h 1554019"/>
                <a:gd name="connsiteX771" fmla="*/ 15062 w 885890"/>
                <a:gd name="connsiteY771" fmla="*/ 258191 h 1554019"/>
                <a:gd name="connsiteX772" fmla="*/ 14964 w 885890"/>
                <a:gd name="connsiteY772" fmla="*/ 259656 h 1554019"/>
                <a:gd name="connsiteX773" fmla="*/ 14914 w 885890"/>
                <a:gd name="connsiteY773" fmla="*/ 261121 h 1554019"/>
                <a:gd name="connsiteX774" fmla="*/ 14767 w 885890"/>
                <a:gd name="connsiteY774" fmla="*/ 262588 h 1554019"/>
                <a:gd name="connsiteX775" fmla="*/ 14622 w 885890"/>
                <a:gd name="connsiteY775" fmla="*/ 264493 h 1554019"/>
                <a:gd name="connsiteX776" fmla="*/ 14376 w 885890"/>
                <a:gd name="connsiteY776" fmla="*/ 266446 h 1554019"/>
                <a:gd name="connsiteX777" fmla="*/ 14278 w 885890"/>
                <a:gd name="connsiteY777" fmla="*/ 267423 h 1554019"/>
                <a:gd name="connsiteX778" fmla="*/ 14182 w 885890"/>
                <a:gd name="connsiteY778" fmla="*/ 268399 h 1554019"/>
                <a:gd name="connsiteX779" fmla="*/ 14084 w 885890"/>
                <a:gd name="connsiteY779" fmla="*/ 269376 h 1554019"/>
                <a:gd name="connsiteX780" fmla="*/ 13985 w 885890"/>
                <a:gd name="connsiteY780" fmla="*/ 270353 h 1554019"/>
                <a:gd name="connsiteX781" fmla="*/ 13643 w 885890"/>
                <a:gd name="connsiteY781" fmla="*/ 272746 h 1554019"/>
                <a:gd name="connsiteX782" fmla="*/ 13398 w 885890"/>
                <a:gd name="connsiteY782" fmla="*/ 274211 h 1554019"/>
                <a:gd name="connsiteX783" fmla="*/ 13201 w 885890"/>
                <a:gd name="connsiteY783" fmla="*/ 275678 h 1554019"/>
                <a:gd name="connsiteX784" fmla="*/ 12810 w 885890"/>
                <a:gd name="connsiteY784" fmla="*/ 277582 h 1554019"/>
                <a:gd name="connsiteX785" fmla="*/ 12469 w 885890"/>
                <a:gd name="connsiteY785" fmla="*/ 278998 h 1554019"/>
                <a:gd name="connsiteX786" fmla="*/ 12029 w 885890"/>
                <a:gd name="connsiteY786" fmla="*/ 280414 h 1554019"/>
                <a:gd name="connsiteX787" fmla="*/ 11589 w 885890"/>
                <a:gd name="connsiteY787" fmla="*/ 282760 h 1554019"/>
                <a:gd name="connsiteX788" fmla="*/ 11343 w 885890"/>
                <a:gd name="connsiteY788" fmla="*/ 284714 h 1554019"/>
                <a:gd name="connsiteX789" fmla="*/ 10805 w 885890"/>
                <a:gd name="connsiteY789" fmla="*/ 286618 h 1554019"/>
                <a:gd name="connsiteX790" fmla="*/ 10168 w 885890"/>
                <a:gd name="connsiteY790" fmla="*/ 288473 h 1554019"/>
                <a:gd name="connsiteX791" fmla="*/ 9485 w 885890"/>
                <a:gd name="connsiteY791" fmla="*/ 290819 h 1554019"/>
                <a:gd name="connsiteX792" fmla="*/ 8996 w 885890"/>
                <a:gd name="connsiteY792" fmla="*/ 292723 h 1554019"/>
                <a:gd name="connsiteX793" fmla="*/ 8652 w 885890"/>
                <a:gd name="connsiteY793" fmla="*/ 294090 h 1554019"/>
                <a:gd name="connsiteX794" fmla="*/ 8261 w 885890"/>
                <a:gd name="connsiteY794" fmla="*/ 295506 h 1554019"/>
                <a:gd name="connsiteX795" fmla="*/ 7772 w 885890"/>
                <a:gd name="connsiteY795" fmla="*/ 296923 h 1554019"/>
                <a:gd name="connsiteX796" fmla="*/ 7283 w 885890"/>
                <a:gd name="connsiteY796" fmla="*/ 298291 h 1554019"/>
                <a:gd name="connsiteX797" fmla="*/ 6744 w 885890"/>
                <a:gd name="connsiteY797" fmla="*/ 299659 h 1554019"/>
                <a:gd name="connsiteX798" fmla="*/ 6206 w 885890"/>
                <a:gd name="connsiteY798" fmla="*/ 301026 h 1554019"/>
                <a:gd name="connsiteX799" fmla="*/ 5570 w 885890"/>
                <a:gd name="connsiteY799" fmla="*/ 302638 h 1554019"/>
                <a:gd name="connsiteX800" fmla="*/ 4788 w 885890"/>
                <a:gd name="connsiteY800" fmla="*/ 304445 h 1554019"/>
                <a:gd name="connsiteX801" fmla="*/ 4250 w 885890"/>
                <a:gd name="connsiteY801" fmla="*/ 305813 h 1554019"/>
                <a:gd name="connsiteX802" fmla="*/ 3711 w 885890"/>
                <a:gd name="connsiteY802" fmla="*/ 307180 h 1554019"/>
                <a:gd name="connsiteX803" fmla="*/ 3318 w 885890"/>
                <a:gd name="connsiteY803" fmla="*/ 308597 h 1554019"/>
                <a:gd name="connsiteX804" fmla="*/ 2977 w 885890"/>
                <a:gd name="connsiteY804" fmla="*/ 310013 h 1554019"/>
                <a:gd name="connsiteX805" fmla="*/ 2684 w 885890"/>
                <a:gd name="connsiteY805" fmla="*/ 311478 h 1554019"/>
                <a:gd name="connsiteX806" fmla="*/ 2438 w 885890"/>
                <a:gd name="connsiteY806" fmla="*/ 312895 h 1554019"/>
                <a:gd name="connsiteX807" fmla="*/ 2195 w 885890"/>
                <a:gd name="connsiteY807" fmla="*/ 314360 h 1554019"/>
                <a:gd name="connsiteX808" fmla="*/ 1802 w 885890"/>
                <a:gd name="connsiteY808" fmla="*/ 316753 h 1554019"/>
                <a:gd name="connsiteX809" fmla="*/ 1167 w 885890"/>
                <a:gd name="connsiteY809" fmla="*/ 318610 h 1554019"/>
                <a:gd name="connsiteX810" fmla="*/ 187 w 885890"/>
                <a:gd name="connsiteY810" fmla="*/ 320466 h 1554019"/>
                <a:gd name="connsiteX811" fmla="*/ 1706 w 885890"/>
                <a:gd name="connsiteY811" fmla="*/ 321100 h 1554019"/>
                <a:gd name="connsiteX812" fmla="*/ 4102 w 885890"/>
                <a:gd name="connsiteY812" fmla="*/ 320807 h 1554019"/>
                <a:gd name="connsiteX813" fmla="*/ 5570 w 885890"/>
                <a:gd name="connsiteY813" fmla="*/ 320514 h 1554019"/>
                <a:gd name="connsiteX814" fmla="*/ 7037 w 885890"/>
                <a:gd name="connsiteY814" fmla="*/ 320221 h 1554019"/>
                <a:gd name="connsiteX815" fmla="*/ 9387 w 885890"/>
                <a:gd name="connsiteY815" fmla="*/ 319537 h 1554019"/>
                <a:gd name="connsiteX816" fmla="*/ 11245 w 885890"/>
                <a:gd name="connsiteY816" fmla="*/ 319049 h 1554019"/>
                <a:gd name="connsiteX817" fmla="*/ 13201 w 885890"/>
                <a:gd name="connsiteY817" fmla="*/ 318903 h 1554019"/>
                <a:gd name="connsiteX818" fmla="*/ 15160 w 885890"/>
                <a:gd name="connsiteY818" fmla="*/ 318805 h 1554019"/>
                <a:gd name="connsiteX819" fmla="*/ 17116 w 885890"/>
                <a:gd name="connsiteY819" fmla="*/ 318610 h 1554019"/>
                <a:gd name="connsiteX820" fmla="*/ 19024 w 885890"/>
                <a:gd name="connsiteY820" fmla="*/ 318219 h 1554019"/>
                <a:gd name="connsiteX821" fmla="*/ 20933 w 885890"/>
                <a:gd name="connsiteY821" fmla="*/ 317828 h 1554019"/>
                <a:gd name="connsiteX822" fmla="*/ 22401 w 885890"/>
                <a:gd name="connsiteY822" fmla="*/ 317535 h 1554019"/>
                <a:gd name="connsiteX823" fmla="*/ 24308 w 885890"/>
                <a:gd name="connsiteY823" fmla="*/ 317095 h 1554019"/>
                <a:gd name="connsiteX824" fmla="*/ 26216 w 885890"/>
                <a:gd name="connsiteY824" fmla="*/ 316656 h 1554019"/>
                <a:gd name="connsiteX825" fmla="*/ 27636 w 885890"/>
                <a:gd name="connsiteY825" fmla="*/ 316363 h 1554019"/>
                <a:gd name="connsiteX826" fmla="*/ 29054 w 885890"/>
                <a:gd name="connsiteY826" fmla="*/ 316070 h 1554019"/>
                <a:gd name="connsiteX827" fmla="*/ 30522 w 885890"/>
                <a:gd name="connsiteY827" fmla="*/ 315728 h 1554019"/>
                <a:gd name="connsiteX828" fmla="*/ 32429 w 885890"/>
                <a:gd name="connsiteY828" fmla="*/ 315337 h 1554019"/>
                <a:gd name="connsiteX829" fmla="*/ 33849 w 885890"/>
                <a:gd name="connsiteY829" fmla="*/ 314995 h 1554019"/>
                <a:gd name="connsiteX830" fmla="*/ 35268 w 885890"/>
                <a:gd name="connsiteY830" fmla="*/ 314702 h 1554019"/>
                <a:gd name="connsiteX831" fmla="*/ 36735 w 885890"/>
                <a:gd name="connsiteY831" fmla="*/ 314458 h 1554019"/>
                <a:gd name="connsiteX832" fmla="*/ 38153 w 885890"/>
                <a:gd name="connsiteY832" fmla="*/ 314214 h 1554019"/>
                <a:gd name="connsiteX833" fmla="*/ 39623 w 885890"/>
                <a:gd name="connsiteY833" fmla="*/ 314116 h 1554019"/>
                <a:gd name="connsiteX834" fmla="*/ 41090 w 885890"/>
                <a:gd name="connsiteY834" fmla="*/ 314116 h 1554019"/>
                <a:gd name="connsiteX835" fmla="*/ 42558 w 885890"/>
                <a:gd name="connsiteY835" fmla="*/ 314116 h 1554019"/>
                <a:gd name="connsiteX836" fmla="*/ 44514 w 885890"/>
                <a:gd name="connsiteY836" fmla="*/ 314165 h 1554019"/>
                <a:gd name="connsiteX837" fmla="*/ 46471 w 885890"/>
                <a:gd name="connsiteY837" fmla="*/ 314214 h 1554019"/>
                <a:gd name="connsiteX838" fmla="*/ 48429 w 885890"/>
                <a:gd name="connsiteY838" fmla="*/ 314263 h 1554019"/>
                <a:gd name="connsiteX839" fmla="*/ 50386 w 885890"/>
                <a:gd name="connsiteY839" fmla="*/ 314311 h 1554019"/>
                <a:gd name="connsiteX840" fmla="*/ 52342 w 885890"/>
                <a:gd name="connsiteY840" fmla="*/ 314263 h 1554019"/>
                <a:gd name="connsiteX841" fmla="*/ 53810 w 885890"/>
                <a:gd name="connsiteY841" fmla="*/ 314263 h 1554019"/>
                <a:gd name="connsiteX842" fmla="*/ 55768 w 885890"/>
                <a:gd name="connsiteY842" fmla="*/ 314311 h 1554019"/>
                <a:gd name="connsiteX843" fmla="*/ 57236 w 885890"/>
                <a:gd name="connsiteY843" fmla="*/ 314507 h 1554019"/>
                <a:gd name="connsiteX844" fmla="*/ 59192 w 885890"/>
                <a:gd name="connsiteY844" fmla="*/ 314898 h 1554019"/>
                <a:gd name="connsiteX845" fmla="*/ 60561 w 885890"/>
                <a:gd name="connsiteY845" fmla="*/ 315337 h 1554019"/>
                <a:gd name="connsiteX846" fmla="*/ 62323 w 885890"/>
                <a:gd name="connsiteY846" fmla="*/ 316216 h 1554019"/>
                <a:gd name="connsiteX847" fmla="*/ 63594 w 885890"/>
                <a:gd name="connsiteY847" fmla="*/ 316949 h 1554019"/>
                <a:gd name="connsiteX848" fmla="*/ 64818 w 885890"/>
                <a:gd name="connsiteY848" fmla="*/ 317731 h 1554019"/>
                <a:gd name="connsiteX849" fmla="*/ 66042 w 885890"/>
                <a:gd name="connsiteY849" fmla="*/ 318561 h 1554019"/>
                <a:gd name="connsiteX850" fmla="*/ 67168 w 885890"/>
                <a:gd name="connsiteY850" fmla="*/ 319489 h 1554019"/>
                <a:gd name="connsiteX851" fmla="*/ 68244 w 885890"/>
                <a:gd name="connsiteY851" fmla="*/ 320466 h 1554019"/>
                <a:gd name="connsiteX852" fmla="*/ 69319 w 885890"/>
                <a:gd name="connsiteY852" fmla="*/ 321442 h 1554019"/>
                <a:gd name="connsiteX853" fmla="*/ 70395 w 885890"/>
                <a:gd name="connsiteY853" fmla="*/ 322468 h 1554019"/>
                <a:gd name="connsiteX854" fmla="*/ 71472 w 885890"/>
                <a:gd name="connsiteY854" fmla="*/ 323494 h 1554019"/>
                <a:gd name="connsiteX855" fmla="*/ 72597 w 885890"/>
                <a:gd name="connsiteY855" fmla="*/ 325057 h 1554019"/>
                <a:gd name="connsiteX856" fmla="*/ 73723 w 885890"/>
                <a:gd name="connsiteY856" fmla="*/ 326669 h 1554019"/>
                <a:gd name="connsiteX857" fmla="*/ 74849 w 885890"/>
                <a:gd name="connsiteY857" fmla="*/ 328329 h 1554019"/>
                <a:gd name="connsiteX858" fmla="*/ 75876 w 885890"/>
                <a:gd name="connsiteY858" fmla="*/ 329941 h 1554019"/>
                <a:gd name="connsiteX859" fmla="*/ 76561 w 885890"/>
                <a:gd name="connsiteY859" fmla="*/ 331211 h 1554019"/>
                <a:gd name="connsiteX860" fmla="*/ 77147 w 885890"/>
                <a:gd name="connsiteY860" fmla="*/ 332579 h 1554019"/>
                <a:gd name="connsiteX861" fmla="*/ 77882 w 885890"/>
                <a:gd name="connsiteY861" fmla="*/ 334386 h 1554019"/>
                <a:gd name="connsiteX862" fmla="*/ 78518 w 885890"/>
                <a:gd name="connsiteY862" fmla="*/ 336242 h 1554019"/>
                <a:gd name="connsiteX863" fmla="*/ 79007 w 885890"/>
                <a:gd name="connsiteY863" fmla="*/ 337609 h 1554019"/>
                <a:gd name="connsiteX864" fmla="*/ 79595 w 885890"/>
                <a:gd name="connsiteY864" fmla="*/ 339465 h 1554019"/>
                <a:gd name="connsiteX865" fmla="*/ 80524 w 885890"/>
                <a:gd name="connsiteY865" fmla="*/ 341028 h 1554019"/>
                <a:gd name="connsiteX866" fmla="*/ 80229 w 885890"/>
                <a:gd name="connsiteY866" fmla="*/ 341468 h 1554019"/>
                <a:gd name="connsiteX867" fmla="*/ 79447 w 885890"/>
                <a:gd name="connsiteY867" fmla="*/ 343275 h 1554019"/>
                <a:gd name="connsiteX868" fmla="*/ 78958 w 885890"/>
                <a:gd name="connsiteY868" fmla="*/ 344691 h 1554019"/>
                <a:gd name="connsiteX869" fmla="*/ 78322 w 885890"/>
                <a:gd name="connsiteY869" fmla="*/ 347036 h 1554019"/>
                <a:gd name="connsiteX870" fmla="*/ 78078 w 885890"/>
                <a:gd name="connsiteY870" fmla="*/ 348452 h 1554019"/>
                <a:gd name="connsiteX871" fmla="*/ 77882 w 885890"/>
                <a:gd name="connsiteY871" fmla="*/ 349918 h 1554019"/>
                <a:gd name="connsiteX872" fmla="*/ 77734 w 885890"/>
                <a:gd name="connsiteY872" fmla="*/ 351383 h 1554019"/>
                <a:gd name="connsiteX873" fmla="*/ 77540 w 885890"/>
                <a:gd name="connsiteY873" fmla="*/ 353337 h 1554019"/>
                <a:gd name="connsiteX874" fmla="*/ 77343 w 885890"/>
                <a:gd name="connsiteY874" fmla="*/ 355290 h 1554019"/>
                <a:gd name="connsiteX875" fmla="*/ 77245 w 885890"/>
                <a:gd name="connsiteY875" fmla="*/ 356707 h 1554019"/>
                <a:gd name="connsiteX876" fmla="*/ 77098 w 885890"/>
                <a:gd name="connsiteY876" fmla="*/ 358172 h 1554019"/>
                <a:gd name="connsiteX877" fmla="*/ 76903 w 885890"/>
                <a:gd name="connsiteY877" fmla="*/ 359637 h 1554019"/>
                <a:gd name="connsiteX878" fmla="*/ 76707 w 885890"/>
                <a:gd name="connsiteY878" fmla="*/ 361591 h 1554019"/>
                <a:gd name="connsiteX879" fmla="*/ 76559 w 885890"/>
                <a:gd name="connsiteY879" fmla="*/ 363545 h 1554019"/>
                <a:gd name="connsiteX880" fmla="*/ 76512 w 885890"/>
                <a:gd name="connsiteY880" fmla="*/ 365010 h 1554019"/>
                <a:gd name="connsiteX881" fmla="*/ 76365 w 885890"/>
                <a:gd name="connsiteY881" fmla="*/ 366475 h 1554019"/>
                <a:gd name="connsiteX882" fmla="*/ 76169 w 885890"/>
                <a:gd name="connsiteY882" fmla="*/ 367892 h 1554019"/>
                <a:gd name="connsiteX883" fmla="*/ 76070 w 885890"/>
                <a:gd name="connsiteY883" fmla="*/ 369357 h 1554019"/>
                <a:gd name="connsiteX884" fmla="*/ 75925 w 885890"/>
                <a:gd name="connsiteY884" fmla="*/ 371311 h 1554019"/>
                <a:gd name="connsiteX885" fmla="*/ 75876 w 885890"/>
                <a:gd name="connsiteY885" fmla="*/ 372776 h 1554019"/>
                <a:gd name="connsiteX886" fmla="*/ 75876 w 885890"/>
                <a:gd name="connsiteY886" fmla="*/ 374241 h 1554019"/>
                <a:gd name="connsiteX887" fmla="*/ 75925 w 885890"/>
                <a:gd name="connsiteY887" fmla="*/ 375706 h 1554019"/>
                <a:gd name="connsiteX888" fmla="*/ 75974 w 885890"/>
                <a:gd name="connsiteY888" fmla="*/ 377172 h 1554019"/>
                <a:gd name="connsiteX889" fmla="*/ 76023 w 885890"/>
                <a:gd name="connsiteY889" fmla="*/ 378637 h 1554019"/>
                <a:gd name="connsiteX890" fmla="*/ 76070 w 885890"/>
                <a:gd name="connsiteY890" fmla="*/ 380102 h 1554019"/>
                <a:gd name="connsiteX891" fmla="*/ 76070 w 885890"/>
                <a:gd name="connsiteY891" fmla="*/ 382056 h 1554019"/>
                <a:gd name="connsiteX892" fmla="*/ 76023 w 885890"/>
                <a:gd name="connsiteY892" fmla="*/ 384010 h 1554019"/>
                <a:gd name="connsiteX893" fmla="*/ 76119 w 885890"/>
                <a:gd name="connsiteY893" fmla="*/ 385963 h 1554019"/>
                <a:gd name="connsiteX894" fmla="*/ 76218 w 885890"/>
                <a:gd name="connsiteY894" fmla="*/ 387917 h 1554019"/>
                <a:gd name="connsiteX895" fmla="*/ 76267 w 885890"/>
                <a:gd name="connsiteY895" fmla="*/ 389382 h 1554019"/>
                <a:gd name="connsiteX896" fmla="*/ 76316 w 885890"/>
                <a:gd name="connsiteY896" fmla="*/ 391336 h 1554019"/>
                <a:gd name="connsiteX897" fmla="*/ 76267 w 885890"/>
                <a:gd name="connsiteY897" fmla="*/ 393778 h 1554019"/>
                <a:gd name="connsiteX898" fmla="*/ 76316 w 885890"/>
                <a:gd name="connsiteY898" fmla="*/ 396220 h 1554019"/>
                <a:gd name="connsiteX899" fmla="*/ 76316 w 885890"/>
                <a:gd name="connsiteY899" fmla="*/ 398662 h 1554019"/>
                <a:gd name="connsiteX900" fmla="*/ 76267 w 885890"/>
                <a:gd name="connsiteY900" fmla="*/ 400616 h 1554019"/>
                <a:gd name="connsiteX901" fmla="*/ 76267 w 885890"/>
                <a:gd name="connsiteY901" fmla="*/ 402570 h 1554019"/>
                <a:gd name="connsiteX902" fmla="*/ 76218 w 885890"/>
                <a:gd name="connsiteY902" fmla="*/ 404524 h 1554019"/>
                <a:gd name="connsiteX903" fmla="*/ 76070 w 885890"/>
                <a:gd name="connsiteY903" fmla="*/ 406477 h 1554019"/>
                <a:gd name="connsiteX904" fmla="*/ 75827 w 885890"/>
                <a:gd name="connsiteY904" fmla="*/ 408871 h 1554019"/>
                <a:gd name="connsiteX905" fmla="*/ 75876 w 885890"/>
                <a:gd name="connsiteY905" fmla="*/ 411313 h 1554019"/>
                <a:gd name="connsiteX906" fmla="*/ 76119 w 885890"/>
                <a:gd name="connsiteY906" fmla="*/ 413266 h 1554019"/>
                <a:gd name="connsiteX907" fmla="*/ 76218 w 885890"/>
                <a:gd name="connsiteY907" fmla="*/ 414243 h 1554019"/>
                <a:gd name="connsiteX908" fmla="*/ 76267 w 885890"/>
                <a:gd name="connsiteY908" fmla="*/ 414732 h 1554019"/>
                <a:gd name="connsiteX909" fmla="*/ 76169 w 885890"/>
                <a:gd name="connsiteY909" fmla="*/ 416197 h 1554019"/>
                <a:gd name="connsiteX910" fmla="*/ 75974 w 885890"/>
                <a:gd name="connsiteY910" fmla="*/ 417662 h 1554019"/>
                <a:gd name="connsiteX911" fmla="*/ 75630 w 885890"/>
                <a:gd name="connsiteY911" fmla="*/ 420055 h 1554019"/>
                <a:gd name="connsiteX912" fmla="*/ 75239 w 885890"/>
                <a:gd name="connsiteY912" fmla="*/ 421960 h 1554019"/>
                <a:gd name="connsiteX913" fmla="*/ 74701 w 885890"/>
                <a:gd name="connsiteY913" fmla="*/ 423963 h 1554019"/>
                <a:gd name="connsiteX914" fmla="*/ 74261 w 885890"/>
                <a:gd name="connsiteY914" fmla="*/ 425965 h 1554019"/>
                <a:gd name="connsiteX915" fmla="*/ 74016 w 885890"/>
                <a:gd name="connsiteY915" fmla="*/ 427382 h 1554019"/>
                <a:gd name="connsiteX916" fmla="*/ 73821 w 885890"/>
                <a:gd name="connsiteY916" fmla="*/ 428847 h 1554019"/>
                <a:gd name="connsiteX917" fmla="*/ 73870 w 885890"/>
                <a:gd name="connsiteY917" fmla="*/ 430801 h 1554019"/>
                <a:gd name="connsiteX918" fmla="*/ 74016 w 885890"/>
                <a:gd name="connsiteY918" fmla="*/ 432754 h 1554019"/>
                <a:gd name="connsiteX919" fmla="*/ 74261 w 885890"/>
                <a:gd name="connsiteY919" fmla="*/ 434171 h 1554019"/>
                <a:gd name="connsiteX920" fmla="*/ 74016 w 885890"/>
                <a:gd name="connsiteY920" fmla="*/ 436125 h 1554019"/>
                <a:gd name="connsiteX921" fmla="*/ 73772 w 885890"/>
                <a:gd name="connsiteY921" fmla="*/ 438029 h 1554019"/>
                <a:gd name="connsiteX922" fmla="*/ 73332 w 885890"/>
                <a:gd name="connsiteY922" fmla="*/ 439543 h 1554019"/>
                <a:gd name="connsiteX923" fmla="*/ 73332 w 885890"/>
                <a:gd name="connsiteY923" fmla="*/ 441937 h 1554019"/>
                <a:gd name="connsiteX924" fmla="*/ 73086 w 885890"/>
                <a:gd name="connsiteY924" fmla="*/ 443890 h 1554019"/>
                <a:gd name="connsiteX925" fmla="*/ 72843 w 885890"/>
                <a:gd name="connsiteY925" fmla="*/ 445796 h 1554019"/>
                <a:gd name="connsiteX926" fmla="*/ 72745 w 885890"/>
                <a:gd name="connsiteY926" fmla="*/ 447261 h 1554019"/>
                <a:gd name="connsiteX927" fmla="*/ 72548 w 885890"/>
                <a:gd name="connsiteY927" fmla="*/ 449703 h 1554019"/>
                <a:gd name="connsiteX928" fmla="*/ 72450 w 885890"/>
                <a:gd name="connsiteY928" fmla="*/ 451656 h 1554019"/>
                <a:gd name="connsiteX929" fmla="*/ 72354 w 885890"/>
                <a:gd name="connsiteY929" fmla="*/ 453122 h 1554019"/>
                <a:gd name="connsiteX930" fmla="*/ 72255 w 885890"/>
                <a:gd name="connsiteY930" fmla="*/ 455076 h 1554019"/>
                <a:gd name="connsiteX931" fmla="*/ 72255 w 885890"/>
                <a:gd name="connsiteY931" fmla="*/ 457518 h 1554019"/>
                <a:gd name="connsiteX932" fmla="*/ 72354 w 885890"/>
                <a:gd name="connsiteY932" fmla="*/ 459471 h 1554019"/>
                <a:gd name="connsiteX933" fmla="*/ 72305 w 885890"/>
                <a:gd name="connsiteY933" fmla="*/ 461425 h 1554019"/>
                <a:gd name="connsiteX934" fmla="*/ 72157 w 885890"/>
                <a:gd name="connsiteY934" fmla="*/ 463379 h 1554019"/>
                <a:gd name="connsiteX935" fmla="*/ 71961 w 885890"/>
                <a:gd name="connsiteY935" fmla="*/ 465284 h 1554019"/>
                <a:gd name="connsiteX936" fmla="*/ 71717 w 885890"/>
                <a:gd name="connsiteY936" fmla="*/ 467237 h 1554019"/>
                <a:gd name="connsiteX937" fmla="*/ 71668 w 885890"/>
                <a:gd name="connsiteY937" fmla="*/ 468702 h 1554019"/>
                <a:gd name="connsiteX938" fmla="*/ 71668 w 885890"/>
                <a:gd name="connsiteY938" fmla="*/ 470168 h 1554019"/>
                <a:gd name="connsiteX939" fmla="*/ 71912 w 885890"/>
                <a:gd name="connsiteY939" fmla="*/ 471633 h 1554019"/>
                <a:gd name="connsiteX940" fmla="*/ 72401 w 885890"/>
                <a:gd name="connsiteY940" fmla="*/ 473538 h 1554019"/>
                <a:gd name="connsiteX941" fmla="*/ 72794 w 885890"/>
                <a:gd name="connsiteY941" fmla="*/ 474905 h 1554019"/>
                <a:gd name="connsiteX942" fmla="*/ 73283 w 885890"/>
                <a:gd name="connsiteY942" fmla="*/ 476322 h 1554019"/>
                <a:gd name="connsiteX943" fmla="*/ 73917 w 885890"/>
                <a:gd name="connsiteY943" fmla="*/ 478178 h 1554019"/>
                <a:gd name="connsiteX944" fmla="*/ 74994 w 885890"/>
                <a:gd name="connsiteY944" fmla="*/ 480376 h 1554019"/>
                <a:gd name="connsiteX945" fmla="*/ 75778 w 885890"/>
                <a:gd name="connsiteY945" fmla="*/ 481597 h 1554019"/>
                <a:gd name="connsiteX946" fmla="*/ 76707 w 885890"/>
                <a:gd name="connsiteY946" fmla="*/ 482769 h 1554019"/>
                <a:gd name="connsiteX947" fmla="*/ 78029 w 885890"/>
                <a:gd name="connsiteY947" fmla="*/ 484137 h 1554019"/>
                <a:gd name="connsiteX948" fmla="*/ 79202 w 885890"/>
                <a:gd name="connsiteY948" fmla="*/ 485065 h 1554019"/>
                <a:gd name="connsiteX949" fmla="*/ 80425 w 885890"/>
                <a:gd name="connsiteY949" fmla="*/ 485895 h 1554019"/>
                <a:gd name="connsiteX950" fmla="*/ 82138 w 885890"/>
                <a:gd name="connsiteY950" fmla="*/ 486872 h 1554019"/>
                <a:gd name="connsiteX951" fmla="*/ 83849 w 885890"/>
                <a:gd name="connsiteY951" fmla="*/ 487751 h 1554019"/>
                <a:gd name="connsiteX952" fmla="*/ 85661 w 885890"/>
                <a:gd name="connsiteY952" fmla="*/ 488533 h 1554019"/>
                <a:gd name="connsiteX953" fmla="*/ 87470 w 885890"/>
                <a:gd name="connsiteY953" fmla="*/ 489265 h 1554019"/>
                <a:gd name="connsiteX954" fmla="*/ 88841 w 885890"/>
                <a:gd name="connsiteY954" fmla="*/ 489802 h 1554019"/>
                <a:gd name="connsiteX955" fmla="*/ 90699 w 885890"/>
                <a:gd name="connsiteY955" fmla="*/ 490535 h 1554019"/>
                <a:gd name="connsiteX956" fmla="*/ 91923 w 885890"/>
                <a:gd name="connsiteY956" fmla="*/ 491463 h 1554019"/>
                <a:gd name="connsiteX957" fmla="*/ 91043 w 885890"/>
                <a:gd name="connsiteY957" fmla="*/ 492635 h 1554019"/>
                <a:gd name="connsiteX958" fmla="*/ 90063 w 885890"/>
                <a:gd name="connsiteY958" fmla="*/ 493759 h 1554019"/>
                <a:gd name="connsiteX959" fmla="*/ 89183 w 885890"/>
                <a:gd name="connsiteY959" fmla="*/ 494882 h 1554019"/>
                <a:gd name="connsiteX960" fmla="*/ 88106 w 885890"/>
                <a:gd name="connsiteY960" fmla="*/ 496543 h 1554019"/>
                <a:gd name="connsiteX961" fmla="*/ 87128 w 885890"/>
                <a:gd name="connsiteY961" fmla="*/ 498252 h 1554019"/>
                <a:gd name="connsiteX962" fmla="*/ 86393 w 885890"/>
                <a:gd name="connsiteY962" fmla="*/ 500059 h 1554019"/>
                <a:gd name="connsiteX963" fmla="*/ 86002 w 885890"/>
                <a:gd name="connsiteY963" fmla="*/ 501476 h 1554019"/>
                <a:gd name="connsiteX964" fmla="*/ 85808 w 885890"/>
                <a:gd name="connsiteY964" fmla="*/ 502941 h 1554019"/>
                <a:gd name="connsiteX965" fmla="*/ 85611 w 885890"/>
                <a:gd name="connsiteY965" fmla="*/ 504846 h 1554019"/>
                <a:gd name="connsiteX966" fmla="*/ 85562 w 885890"/>
                <a:gd name="connsiteY966" fmla="*/ 506800 h 1554019"/>
                <a:gd name="connsiteX967" fmla="*/ 85562 w 885890"/>
                <a:gd name="connsiteY967" fmla="*/ 508753 h 1554019"/>
                <a:gd name="connsiteX968" fmla="*/ 85464 w 885890"/>
                <a:gd name="connsiteY968" fmla="*/ 510707 h 1554019"/>
                <a:gd name="connsiteX969" fmla="*/ 85366 w 885890"/>
                <a:gd name="connsiteY969" fmla="*/ 512661 h 1554019"/>
                <a:gd name="connsiteX970" fmla="*/ 85270 w 885890"/>
                <a:gd name="connsiteY970" fmla="*/ 514614 h 1554019"/>
                <a:gd name="connsiteX971" fmla="*/ 85073 w 885890"/>
                <a:gd name="connsiteY971" fmla="*/ 516568 h 1554019"/>
                <a:gd name="connsiteX972" fmla="*/ 84877 w 885890"/>
                <a:gd name="connsiteY972" fmla="*/ 518522 h 1554019"/>
                <a:gd name="connsiteX973" fmla="*/ 84584 w 885890"/>
                <a:gd name="connsiteY973" fmla="*/ 520476 h 1554019"/>
                <a:gd name="connsiteX974" fmla="*/ 84289 w 885890"/>
                <a:gd name="connsiteY974" fmla="*/ 522380 h 1554019"/>
                <a:gd name="connsiteX975" fmla="*/ 83898 w 885890"/>
                <a:gd name="connsiteY975" fmla="*/ 524285 h 1554019"/>
                <a:gd name="connsiteX976" fmla="*/ 83360 w 885890"/>
                <a:gd name="connsiteY976" fmla="*/ 526190 h 1554019"/>
                <a:gd name="connsiteX977" fmla="*/ 82726 w 885890"/>
                <a:gd name="connsiteY977" fmla="*/ 528046 h 1554019"/>
                <a:gd name="connsiteX978" fmla="*/ 82188 w 885890"/>
                <a:gd name="connsiteY978" fmla="*/ 529414 h 1554019"/>
                <a:gd name="connsiteX979" fmla="*/ 81600 w 885890"/>
                <a:gd name="connsiteY979" fmla="*/ 530733 h 1554019"/>
                <a:gd name="connsiteX980" fmla="*/ 80964 w 885890"/>
                <a:gd name="connsiteY980" fmla="*/ 532051 h 1554019"/>
                <a:gd name="connsiteX981" fmla="*/ 80278 w 885890"/>
                <a:gd name="connsiteY981" fmla="*/ 533370 h 1554019"/>
                <a:gd name="connsiteX982" fmla="*/ 79595 w 885890"/>
                <a:gd name="connsiteY982" fmla="*/ 534689 h 1554019"/>
                <a:gd name="connsiteX983" fmla="*/ 78811 w 885890"/>
                <a:gd name="connsiteY983" fmla="*/ 535910 h 1554019"/>
                <a:gd name="connsiteX984" fmla="*/ 77636 w 885890"/>
                <a:gd name="connsiteY984" fmla="*/ 537473 h 1554019"/>
                <a:gd name="connsiteX985" fmla="*/ 76316 w 885890"/>
                <a:gd name="connsiteY985" fmla="*/ 538938 h 1554019"/>
                <a:gd name="connsiteX986" fmla="*/ 74994 w 885890"/>
                <a:gd name="connsiteY986" fmla="*/ 540354 h 1554019"/>
                <a:gd name="connsiteX987" fmla="*/ 74016 w 885890"/>
                <a:gd name="connsiteY987" fmla="*/ 541478 h 1554019"/>
                <a:gd name="connsiteX988" fmla="*/ 73037 w 885890"/>
                <a:gd name="connsiteY988" fmla="*/ 542552 h 1554019"/>
                <a:gd name="connsiteX989" fmla="*/ 72059 w 885890"/>
                <a:gd name="connsiteY989" fmla="*/ 543627 h 1554019"/>
                <a:gd name="connsiteX990" fmla="*/ 71081 w 885890"/>
                <a:gd name="connsiteY990" fmla="*/ 544702 h 1554019"/>
                <a:gd name="connsiteX991" fmla="*/ 70053 w 885890"/>
                <a:gd name="connsiteY991" fmla="*/ 545776 h 1554019"/>
                <a:gd name="connsiteX992" fmla="*/ 68928 w 885890"/>
                <a:gd name="connsiteY992" fmla="*/ 547046 h 1554019"/>
                <a:gd name="connsiteX993" fmla="*/ 67655 w 885890"/>
                <a:gd name="connsiteY993" fmla="*/ 548560 h 1554019"/>
                <a:gd name="connsiteX994" fmla="*/ 66676 w 885890"/>
                <a:gd name="connsiteY994" fmla="*/ 549683 h 1554019"/>
                <a:gd name="connsiteX995" fmla="*/ 65747 w 885890"/>
                <a:gd name="connsiteY995" fmla="*/ 550807 h 1554019"/>
                <a:gd name="connsiteX996" fmla="*/ 64916 w 885890"/>
                <a:gd name="connsiteY996" fmla="*/ 552565 h 1554019"/>
                <a:gd name="connsiteX997" fmla="*/ 64280 w 885890"/>
                <a:gd name="connsiteY997" fmla="*/ 554421 h 1554019"/>
                <a:gd name="connsiteX998" fmla="*/ 63545 w 885890"/>
                <a:gd name="connsiteY998" fmla="*/ 556228 h 1554019"/>
                <a:gd name="connsiteX999" fmla="*/ 63203 w 885890"/>
                <a:gd name="connsiteY999" fmla="*/ 558133 h 1554019"/>
                <a:gd name="connsiteX1000" fmla="*/ 62616 w 885890"/>
                <a:gd name="connsiteY1000" fmla="*/ 560478 h 1554019"/>
                <a:gd name="connsiteX1001" fmla="*/ 62078 w 885890"/>
                <a:gd name="connsiteY1001" fmla="*/ 562334 h 1554019"/>
                <a:gd name="connsiteX1002" fmla="*/ 62323 w 885890"/>
                <a:gd name="connsiteY1002" fmla="*/ 563750 h 1554019"/>
                <a:gd name="connsiteX1003" fmla="*/ 62714 w 885890"/>
                <a:gd name="connsiteY1003" fmla="*/ 565215 h 1554019"/>
                <a:gd name="connsiteX1004" fmla="*/ 63154 w 885890"/>
                <a:gd name="connsiteY1004" fmla="*/ 566583 h 1554019"/>
                <a:gd name="connsiteX1005" fmla="*/ 63545 w 885890"/>
                <a:gd name="connsiteY1005" fmla="*/ 568488 h 1554019"/>
                <a:gd name="connsiteX1006" fmla="*/ 63693 w 885890"/>
                <a:gd name="connsiteY1006" fmla="*/ 570441 h 1554019"/>
                <a:gd name="connsiteX1007" fmla="*/ 63740 w 885890"/>
                <a:gd name="connsiteY1007" fmla="*/ 571907 h 1554019"/>
                <a:gd name="connsiteX1008" fmla="*/ 63742 w 885890"/>
                <a:gd name="connsiteY1008" fmla="*/ 572053 h 1554019"/>
                <a:gd name="connsiteX1009" fmla="*/ 64034 w 885890"/>
                <a:gd name="connsiteY1009" fmla="*/ 573518 h 1554019"/>
                <a:gd name="connsiteX1010" fmla="*/ 64476 w 885890"/>
                <a:gd name="connsiteY1010" fmla="*/ 574935 h 1554019"/>
                <a:gd name="connsiteX1011" fmla="*/ 64966 w 885890"/>
                <a:gd name="connsiteY1011" fmla="*/ 577279 h 1554019"/>
                <a:gd name="connsiteX1012" fmla="*/ 65258 w 885890"/>
                <a:gd name="connsiteY1012" fmla="*/ 579721 h 1554019"/>
                <a:gd name="connsiteX1013" fmla="*/ 65698 w 885890"/>
                <a:gd name="connsiteY1013" fmla="*/ 582115 h 1554019"/>
                <a:gd name="connsiteX1014" fmla="*/ 65993 w 885890"/>
                <a:gd name="connsiteY1014" fmla="*/ 583580 h 1554019"/>
                <a:gd name="connsiteX1015" fmla="*/ 66286 w 885890"/>
                <a:gd name="connsiteY1015" fmla="*/ 584997 h 1554019"/>
                <a:gd name="connsiteX1016" fmla="*/ 66922 w 885890"/>
                <a:gd name="connsiteY1016" fmla="*/ 586853 h 1554019"/>
                <a:gd name="connsiteX1017" fmla="*/ 67411 w 885890"/>
                <a:gd name="connsiteY1017" fmla="*/ 588220 h 1554019"/>
                <a:gd name="connsiteX1018" fmla="*/ 67999 w 885890"/>
                <a:gd name="connsiteY1018" fmla="*/ 590125 h 1554019"/>
                <a:gd name="connsiteX1019" fmla="*/ 68340 w 885890"/>
                <a:gd name="connsiteY1019" fmla="*/ 591493 h 1554019"/>
                <a:gd name="connsiteX1020" fmla="*/ 68488 w 885890"/>
                <a:gd name="connsiteY1020" fmla="*/ 593300 h 1554019"/>
                <a:gd name="connsiteX1021" fmla="*/ 69075 w 885890"/>
                <a:gd name="connsiteY1021" fmla="*/ 595156 h 1554019"/>
                <a:gd name="connsiteX1022" fmla="*/ 69368 w 885890"/>
                <a:gd name="connsiteY1022" fmla="*/ 596572 h 1554019"/>
                <a:gd name="connsiteX1023" fmla="*/ 69662 w 885890"/>
                <a:gd name="connsiteY1023" fmla="*/ 598037 h 1554019"/>
                <a:gd name="connsiteX1024" fmla="*/ 70102 w 885890"/>
                <a:gd name="connsiteY1024" fmla="*/ 599942 h 1554019"/>
                <a:gd name="connsiteX1025" fmla="*/ 70542 w 885890"/>
                <a:gd name="connsiteY1025" fmla="*/ 601847 h 1554019"/>
                <a:gd name="connsiteX1026" fmla="*/ 70690 w 885890"/>
                <a:gd name="connsiteY1026" fmla="*/ 603752 h 1554019"/>
                <a:gd name="connsiteX1027" fmla="*/ 70884 w 885890"/>
                <a:gd name="connsiteY1027" fmla="*/ 605706 h 1554019"/>
                <a:gd name="connsiteX1028" fmla="*/ 71130 w 885890"/>
                <a:gd name="connsiteY1028" fmla="*/ 607122 h 1554019"/>
                <a:gd name="connsiteX1029" fmla="*/ 71472 w 885890"/>
                <a:gd name="connsiteY1029" fmla="*/ 608587 h 1554019"/>
                <a:gd name="connsiteX1030" fmla="*/ 71766 w 885890"/>
                <a:gd name="connsiteY1030" fmla="*/ 610004 h 1554019"/>
                <a:gd name="connsiteX1031" fmla="*/ 72059 w 885890"/>
                <a:gd name="connsiteY1031" fmla="*/ 611420 h 1554019"/>
                <a:gd name="connsiteX1032" fmla="*/ 72401 w 885890"/>
                <a:gd name="connsiteY1032" fmla="*/ 613374 h 1554019"/>
                <a:gd name="connsiteX1033" fmla="*/ 72745 w 885890"/>
                <a:gd name="connsiteY1033" fmla="*/ 615279 h 1554019"/>
                <a:gd name="connsiteX1034" fmla="*/ 72988 w 885890"/>
                <a:gd name="connsiteY1034" fmla="*/ 616744 h 1554019"/>
                <a:gd name="connsiteX1035" fmla="*/ 73283 w 885890"/>
                <a:gd name="connsiteY1035" fmla="*/ 619137 h 1554019"/>
                <a:gd name="connsiteX1036" fmla="*/ 73477 w 885890"/>
                <a:gd name="connsiteY1036" fmla="*/ 620603 h 1554019"/>
                <a:gd name="connsiteX1037" fmla="*/ 73917 w 885890"/>
                <a:gd name="connsiteY1037" fmla="*/ 622507 h 1554019"/>
                <a:gd name="connsiteX1038" fmla="*/ 74310 w 885890"/>
                <a:gd name="connsiteY1038" fmla="*/ 623924 h 1554019"/>
                <a:gd name="connsiteX1039" fmla="*/ 74603 w 885890"/>
                <a:gd name="connsiteY1039" fmla="*/ 625340 h 1554019"/>
                <a:gd name="connsiteX1040" fmla="*/ 75043 w 885890"/>
                <a:gd name="connsiteY1040" fmla="*/ 627245 h 1554019"/>
                <a:gd name="connsiteX1041" fmla="*/ 75483 w 885890"/>
                <a:gd name="connsiteY1041" fmla="*/ 628662 h 1554019"/>
                <a:gd name="connsiteX1042" fmla="*/ 75925 w 885890"/>
                <a:gd name="connsiteY1042" fmla="*/ 630566 h 1554019"/>
                <a:gd name="connsiteX1043" fmla="*/ 76510 w 885890"/>
                <a:gd name="connsiteY1043" fmla="*/ 632911 h 1554019"/>
                <a:gd name="connsiteX1044" fmla="*/ 77783 w 885890"/>
                <a:gd name="connsiteY1044" fmla="*/ 634474 h 1554019"/>
                <a:gd name="connsiteX1045" fmla="*/ 77419 w 885890"/>
                <a:gd name="connsiteY1045" fmla="*/ 635841 h 1554019"/>
                <a:gd name="connsiteX1046" fmla="*/ 77392 w 885890"/>
                <a:gd name="connsiteY1046" fmla="*/ 635939 h 1554019"/>
                <a:gd name="connsiteX1047" fmla="*/ 77734 w 885890"/>
                <a:gd name="connsiteY1047" fmla="*/ 637893 h 1554019"/>
                <a:gd name="connsiteX1048" fmla="*/ 77931 w 885890"/>
                <a:gd name="connsiteY1048" fmla="*/ 639798 h 1554019"/>
                <a:gd name="connsiteX1049" fmla="*/ 77980 w 885890"/>
                <a:gd name="connsiteY1049" fmla="*/ 641263 h 1554019"/>
                <a:gd name="connsiteX1050" fmla="*/ 78027 w 885890"/>
                <a:gd name="connsiteY1050" fmla="*/ 643217 h 1554019"/>
                <a:gd name="connsiteX1051" fmla="*/ 78272 w 885890"/>
                <a:gd name="connsiteY1051" fmla="*/ 645659 h 1554019"/>
                <a:gd name="connsiteX1052" fmla="*/ 79152 w 885890"/>
                <a:gd name="connsiteY1052" fmla="*/ 647955 h 1554019"/>
                <a:gd name="connsiteX1053" fmla="*/ 80131 w 885890"/>
                <a:gd name="connsiteY1053" fmla="*/ 649615 h 1554019"/>
                <a:gd name="connsiteX1054" fmla="*/ 80475 w 885890"/>
                <a:gd name="connsiteY1054" fmla="*/ 651520 h 1554019"/>
                <a:gd name="connsiteX1055" fmla="*/ 80620 w 885890"/>
                <a:gd name="connsiteY1055" fmla="*/ 653474 h 1554019"/>
                <a:gd name="connsiteX1056" fmla="*/ 80865 w 885890"/>
                <a:gd name="connsiteY1056" fmla="*/ 655427 h 1554019"/>
                <a:gd name="connsiteX1057" fmla="*/ 80915 w 885890"/>
                <a:gd name="connsiteY1057" fmla="*/ 656893 h 1554019"/>
                <a:gd name="connsiteX1058" fmla="*/ 80865 w 885890"/>
                <a:gd name="connsiteY1058" fmla="*/ 659481 h 1554019"/>
                <a:gd name="connsiteX1059" fmla="*/ 80620 w 885890"/>
                <a:gd name="connsiteY1059" fmla="*/ 661728 h 1554019"/>
                <a:gd name="connsiteX1060" fmla="*/ 80573 w 885890"/>
                <a:gd name="connsiteY1060" fmla="*/ 664170 h 1554019"/>
                <a:gd name="connsiteX1061" fmla="*/ 80035 w 885890"/>
                <a:gd name="connsiteY1061" fmla="*/ 666026 h 1554019"/>
                <a:gd name="connsiteX1062" fmla="*/ 79398 w 885890"/>
                <a:gd name="connsiteY1062" fmla="*/ 667345 h 1554019"/>
                <a:gd name="connsiteX1063" fmla="*/ 78712 w 885890"/>
                <a:gd name="connsiteY1063" fmla="*/ 668664 h 1554019"/>
                <a:gd name="connsiteX1064" fmla="*/ 78027 w 885890"/>
                <a:gd name="connsiteY1064" fmla="*/ 670910 h 1554019"/>
                <a:gd name="connsiteX1065" fmla="*/ 77538 w 885890"/>
                <a:gd name="connsiteY1065" fmla="*/ 672815 h 1554019"/>
                <a:gd name="connsiteX1066" fmla="*/ 77245 w 885890"/>
                <a:gd name="connsiteY1066" fmla="*/ 674720 h 1554019"/>
                <a:gd name="connsiteX1067" fmla="*/ 77343 w 885890"/>
                <a:gd name="connsiteY1067" fmla="*/ 677162 h 1554019"/>
                <a:gd name="connsiteX1068" fmla="*/ 77734 w 885890"/>
                <a:gd name="connsiteY1068" fmla="*/ 679018 h 1554019"/>
                <a:gd name="connsiteX1069" fmla="*/ 77734 w 885890"/>
                <a:gd name="connsiteY1069" fmla="*/ 680532 h 1554019"/>
                <a:gd name="connsiteX1070" fmla="*/ 77587 w 885890"/>
                <a:gd name="connsiteY1070" fmla="*/ 682974 h 1554019"/>
                <a:gd name="connsiteX1071" fmla="*/ 77489 w 885890"/>
                <a:gd name="connsiteY1071" fmla="*/ 684928 h 1554019"/>
                <a:gd name="connsiteX1072" fmla="*/ 77783 w 885890"/>
                <a:gd name="connsiteY1072" fmla="*/ 686833 h 1554019"/>
                <a:gd name="connsiteX1073" fmla="*/ 78614 w 885890"/>
                <a:gd name="connsiteY1073" fmla="*/ 688591 h 1554019"/>
                <a:gd name="connsiteX1074" fmla="*/ 79349 w 885890"/>
                <a:gd name="connsiteY1074" fmla="*/ 689861 h 1554019"/>
                <a:gd name="connsiteX1075" fmla="*/ 80131 w 885890"/>
                <a:gd name="connsiteY1075" fmla="*/ 691131 h 1554019"/>
                <a:gd name="connsiteX1076" fmla="*/ 81062 w 885890"/>
                <a:gd name="connsiteY1076" fmla="*/ 692303 h 1554019"/>
                <a:gd name="connsiteX1077" fmla="*/ 81696 w 885890"/>
                <a:gd name="connsiteY1077" fmla="*/ 694110 h 1554019"/>
                <a:gd name="connsiteX1078" fmla="*/ 81647 w 885890"/>
                <a:gd name="connsiteY1078" fmla="*/ 695576 h 1554019"/>
                <a:gd name="connsiteX1079" fmla="*/ 80865 w 885890"/>
                <a:gd name="connsiteY1079" fmla="*/ 697383 h 1554019"/>
                <a:gd name="connsiteX1080" fmla="*/ 80035 w 885890"/>
                <a:gd name="connsiteY1080" fmla="*/ 698800 h 1554019"/>
                <a:gd name="connsiteX1081" fmla="*/ 79691 w 885890"/>
                <a:gd name="connsiteY1081" fmla="*/ 700216 h 1554019"/>
                <a:gd name="connsiteX1082" fmla="*/ 80035 w 885890"/>
                <a:gd name="connsiteY1082" fmla="*/ 702121 h 1554019"/>
                <a:gd name="connsiteX1083" fmla="*/ 80669 w 885890"/>
                <a:gd name="connsiteY1083" fmla="*/ 703977 h 1554019"/>
                <a:gd name="connsiteX1084" fmla="*/ 81600 w 885890"/>
                <a:gd name="connsiteY1084" fmla="*/ 706223 h 1554019"/>
                <a:gd name="connsiteX1085" fmla="*/ 82235 w 885890"/>
                <a:gd name="connsiteY1085" fmla="*/ 707541 h 1554019"/>
                <a:gd name="connsiteX1086" fmla="*/ 82920 w 885890"/>
                <a:gd name="connsiteY1086" fmla="*/ 708861 h 1554019"/>
                <a:gd name="connsiteX1087" fmla="*/ 83948 w 885890"/>
                <a:gd name="connsiteY1087" fmla="*/ 710523 h 1554019"/>
                <a:gd name="connsiteX1088" fmla="*/ 85024 w 885890"/>
                <a:gd name="connsiteY1088" fmla="*/ 712182 h 1554019"/>
                <a:gd name="connsiteX1089" fmla="*/ 86150 w 885890"/>
                <a:gd name="connsiteY1089" fmla="*/ 713745 h 1554019"/>
                <a:gd name="connsiteX1090" fmla="*/ 87617 w 885890"/>
                <a:gd name="connsiteY1090" fmla="*/ 715747 h 1554019"/>
                <a:gd name="connsiteX1091" fmla="*/ 88888 w 885890"/>
                <a:gd name="connsiteY1091" fmla="*/ 717213 h 1554019"/>
                <a:gd name="connsiteX1092" fmla="*/ 90063 w 885890"/>
                <a:gd name="connsiteY1092" fmla="*/ 718776 h 1554019"/>
                <a:gd name="connsiteX1093" fmla="*/ 90797 w 885890"/>
                <a:gd name="connsiteY1093" fmla="*/ 720047 h 1554019"/>
                <a:gd name="connsiteX1094" fmla="*/ 91776 w 885890"/>
                <a:gd name="connsiteY1094" fmla="*/ 722292 h 1554019"/>
                <a:gd name="connsiteX1095" fmla="*/ 92363 w 885890"/>
                <a:gd name="connsiteY1095" fmla="*/ 724101 h 1554019"/>
                <a:gd name="connsiteX1096" fmla="*/ 92901 w 885890"/>
                <a:gd name="connsiteY1096" fmla="*/ 725468 h 1554019"/>
                <a:gd name="connsiteX1097" fmla="*/ 93489 w 885890"/>
                <a:gd name="connsiteY1097" fmla="*/ 726835 h 1554019"/>
                <a:gd name="connsiteX1098" fmla="*/ 94221 w 885890"/>
                <a:gd name="connsiteY1098" fmla="*/ 728690 h 1554019"/>
                <a:gd name="connsiteX1099" fmla="*/ 94907 w 885890"/>
                <a:gd name="connsiteY1099" fmla="*/ 730449 h 1554019"/>
                <a:gd name="connsiteX1100" fmla="*/ 95593 w 885890"/>
                <a:gd name="connsiteY1100" fmla="*/ 731767 h 1554019"/>
                <a:gd name="connsiteX1101" fmla="*/ 96814 w 885890"/>
                <a:gd name="connsiteY1101" fmla="*/ 733330 h 1554019"/>
                <a:gd name="connsiteX1102" fmla="*/ 97940 w 885890"/>
                <a:gd name="connsiteY1102" fmla="*/ 734894 h 1554019"/>
                <a:gd name="connsiteX1103" fmla="*/ 98282 w 885890"/>
                <a:gd name="connsiteY1103" fmla="*/ 736310 h 1554019"/>
                <a:gd name="connsiteX1104" fmla="*/ 98527 w 885890"/>
                <a:gd name="connsiteY1104" fmla="*/ 737775 h 1554019"/>
                <a:gd name="connsiteX1105" fmla="*/ 98771 w 885890"/>
                <a:gd name="connsiteY1105" fmla="*/ 739193 h 1554019"/>
                <a:gd name="connsiteX1106" fmla="*/ 99017 w 885890"/>
                <a:gd name="connsiteY1106" fmla="*/ 741146 h 1554019"/>
                <a:gd name="connsiteX1107" fmla="*/ 99358 w 885890"/>
                <a:gd name="connsiteY1107" fmla="*/ 743588 h 1554019"/>
                <a:gd name="connsiteX1108" fmla="*/ 99506 w 885890"/>
                <a:gd name="connsiteY1108" fmla="*/ 745004 h 1554019"/>
                <a:gd name="connsiteX1109" fmla="*/ 99946 w 885890"/>
                <a:gd name="connsiteY1109" fmla="*/ 746958 h 1554019"/>
                <a:gd name="connsiteX1110" fmla="*/ 100924 w 885890"/>
                <a:gd name="connsiteY1110" fmla="*/ 748619 h 1554019"/>
                <a:gd name="connsiteX1111" fmla="*/ 102000 w 885890"/>
                <a:gd name="connsiteY1111" fmla="*/ 749694 h 1554019"/>
                <a:gd name="connsiteX1112" fmla="*/ 103664 w 885890"/>
                <a:gd name="connsiteY1112" fmla="*/ 750523 h 1554019"/>
                <a:gd name="connsiteX1113" fmla="*/ 105572 w 885890"/>
                <a:gd name="connsiteY1113" fmla="*/ 750963 h 1554019"/>
                <a:gd name="connsiteX1114" fmla="*/ 107041 w 885890"/>
                <a:gd name="connsiteY1114" fmla="*/ 751159 h 1554019"/>
                <a:gd name="connsiteX1115" fmla="*/ 108558 w 885890"/>
                <a:gd name="connsiteY1115" fmla="*/ 751355 h 1554019"/>
                <a:gd name="connsiteX1116" fmla="*/ 110465 w 885890"/>
                <a:gd name="connsiteY1116" fmla="*/ 751306 h 1554019"/>
                <a:gd name="connsiteX1117" fmla="*/ 112960 w 885890"/>
                <a:gd name="connsiteY1117" fmla="*/ 751306 h 1554019"/>
                <a:gd name="connsiteX1118" fmla="*/ 114233 w 885890"/>
                <a:gd name="connsiteY1118" fmla="*/ 751988 h 1554019"/>
                <a:gd name="connsiteX1119" fmla="*/ 115504 w 885890"/>
                <a:gd name="connsiteY1119" fmla="*/ 752673 h 1554019"/>
                <a:gd name="connsiteX1120" fmla="*/ 115848 w 885890"/>
                <a:gd name="connsiteY1120" fmla="*/ 754187 h 1554019"/>
                <a:gd name="connsiteX1121" fmla="*/ 115602 w 885890"/>
                <a:gd name="connsiteY1121" fmla="*/ 756140 h 1554019"/>
                <a:gd name="connsiteX1122" fmla="*/ 115113 w 885890"/>
                <a:gd name="connsiteY1122" fmla="*/ 757507 h 1554019"/>
                <a:gd name="connsiteX1123" fmla="*/ 114575 w 885890"/>
                <a:gd name="connsiteY1123" fmla="*/ 758876 h 1554019"/>
                <a:gd name="connsiteX1124" fmla="*/ 113889 w 885890"/>
                <a:gd name="connsiteY1124" fmla="*/ 760732 h 1554019"/>
                <a:gd name="connsiteX1125" fmla="*/ 113449 w 885890"/>
                <a:gd name="connsiteY1125" fmla="*/ 763076 h 1554019"/>
                <a:gd name="connsiteX1126" fmla="*/ 113302 w 885890"/>
                <a:gd name="connsiteY1126" fmla="*/ 764541 h 1554019"/>
                <a:gd name="connsiteX1127" fmla="*/ 113255 w 885890"/>
                <a:gd name="connsiteY1127" fmla="*/ 766008 h 1554019"/>
                <a:gd name="connsiteX1128" fmla="*/ 113255 w 885890"/>
                <a:gd name="connsiteY1128" fmla="*/ 767961 h 1554019"/>
                <a:gd name="connsiteX1129" fmla="*/ 113255 w 885890"/>
                <a:gd name="connsiteY1129" fmla="*/ 769426 h 1554019"/>
                <a:gd name="connsiteX1130" fmla="*/ 113206 w 885890"/>
                <a:gd name="connsiteY1130" fmla="*/ 770891 h 1554019"/>
                <a:gd name="connsiteX1131" fmla="*/ 112813 w 885890"/>
                <a:gd name="connsiteY1131" fmla="*/ 772600 h 1554019"/>
                <a:gd name="connsiteX1132" fmla="*/ 112862 w 885890"/>
                <a:gd name="connsiteY1132" fmla="*/ 774163 h 1554019"/>
                <a:gd name="connsiteX1133" fmla="*/ 111982 w 885890"/>
                <a:gd name="connsiteY1133" fmla="*/ 777679 h 1554019"/>
                <a:gd name="connsiteX1134" fmla="*/ 111493 w 885890"/>
                <a:gd name="connsiteY1134" fmla="*/ 779731 h 1554019"/>
                <a:gd name="connsiteX1135" fmla="*/ 111247 w 885890"/>
                <a:gd name="connsiteY1135" fmla="*/ 781196 h 1554019"/>
                <a:gd name="connsiteX1136" fmla="*/ 111003 w 885890"/>
                <a:gd name="connsiteY1136" fmla="*/ 783102 h 1554019"/>
                <a:gd name="connsiteX1137" fmla="*/ 111493 w 885890"/>
                <a:gd name="connsiteY1137" fmla="*/ 784518 h 1554019"/>
                <a:gd name="connsiteX1138" fmla="*/ 112227 w 885890"/>
                <a:gd name="connsiteY1138" fmla="*/ 786276 h 1554019"/>
                <a:gd name="connsiteX1139" fmla="*/ 113840 w 885890"/>
                <a:gd name="connsiteY1139" fmla="*/ 787449 h 1554019"/>
                <a:gd name="connsiteX1140" fmla="*/ 115799 w 885890"/>
                <a:gd name="connsiteY1140" fmla="*/ 788717 h 1554019"/>
                <a:gd name="connsiteX1141" fmla="*/ 117364 w 885890"/>
                <a:gd name="connsiteY1141" fmla="*/ 790379 h 1554019"/>
                <a:gd name="connsiteX1142" fmla="*/ 117706 w 885890"/>
                <a:gd name="connsiteY1142" fmla="*/ 791991 h 1554019"/>
                <a:gd name="connsiteX1143" fmla="*/ 118293 w 885890"/>
                <a:gd name="connsiteY1143" fmla="*/ 793358 h 1554019"/>
                <a:gd name="connsiteX1144" fmla="*/ 119173 w 885890"/>
                <a:gd name="connsiteY1144" fmla="*/ 794482 h 1554019"/>
                <a:gd name="connsiteX1145" fmla="*/ 119908 w 885890"/>
                <a:gd name="connsiteY1145" fmla="*/ 795800 h 1554019"/>
                <a:gd name="connsiteX1146" fmla="*/ 122110 w 885890"/>
                <a:gd name="connsiteY1146" fmla="*/ 796778 h 1554019"/>
                <a:gd name="connsiteX1147" fmla="*/ 124996 w 885890"/>
                <a:gd name="connsiteY1147" fmla="*/ 796825 h 1554019"/>
                <a:gd name="connsiteX1148" fmla="*/ 127296 w 885890"/>
                <a:gd name="connsiteY1148" fmla="*/ 797559 h 1554019"/>
                <a:gd name="connsiteX1149" fmla="*/ 128764 w 885890"/>
                <a:gd name="connsiteY1149" fmla="*/ 799463 h 1554019"/>
                <a:gd name="connsiteX1150" fmla="*/ 129496 w 885890"/>
                <a:gd name="connsiteY1150" fmla="*/ 800783 h 1554019"/>
                <a:gd name="connsiteX1151" fmla="*/ 131111 w 885890"/>
                <a:gd name="connsiteY1151" fmla="*/ 801613 h 1554019"/>
                <a:gd name="connsiteX1152" fmla="*/ 132529 w 885890"/>
                <a:gd name="connsiteY1152" fmla="*/ 802882 h 1554019"/>
                <a:gd name="connsiteX1153" fmla="*/ 133950 w 885890"/>
                <a:gd name="connsiteY1153" fmla="*/ 804104 h 1554019"/>
                <a:gd name="connsiteX1154" fmla="*/ 135808 w 885890"/>
                <a:gd name="connsiteY1154" fmla="*/ 805520 h 1554019"/>
                <a:gd name="connsiteX1155" fmla="*/ 137668 w 885890"/>
                <a:gd name="connsiteY1155" fmla="*/ 807034 h 1554019"/>
                <a:gd name="connsiteX1156" fmla="*/ 139674 w 885890"/>
                <a:gd name="connsiteY1156" fmla="*/ 808207 h 1554019"/>
                <a:gd name="connsiteX1157" fmla="*/ 140114 w 885890"/>
                <a:gd name="connsiteY1157" fmla="*/ 810062 h 1554019"/>
                <a:gd name="connsiteX1158" fmla="*/ 140212 w 885890"/>
                <a:gd name="connsiteY1158" fmla="*/ 812016 h 1554019"/>
                <a:gd name="connsiteX1159" fmla="*/ 140994 w 885890"/>
                <a:gd name="connsiteY1159" fmla="*/ 813238 h 1554019"/>
                <a:gd name="connsiteX1160" fmla="*/ 141434 w 885890"/>
                <a:gd name="connsiteY1160" fmla="*/ 814605 h 1554019"/>
                <a:gd name="connsiteX1161" fmla="*/ 142021 w 885890"/>
                <a:gd name="connsiteY1161" fmla="*/ 816364 h 1554019"/>
                <a:gd name="connsiteX1162" fmla="*/ 142021 w 885890"/>
                <a:gd name="connsiteY1162" fmla="*/ 817829 h 1554019"/>
                <a:gd name="connsiteX1163" fmla="*/ 143393 w 885890"/>
                <a:gd name="connsiteY1163" fmla="*/ 819147 h 1554019"/>
                <a:gd name="connsiteX1164" fmla="*/ 145740 w 885890"/>
                <a:gd name="connsiteY1164" fmla="*/ 819832 h 1554019"/>
                <a:gd name="connsiteX1165" fmla="*/ 143833 w 885890"/>
                <a:gd name="connsiteY1165" fmla="*/ 819930 h 1554019"/>
                <a:gd name="connsiteX1166" fmla="*/ 143612 w 885890"/>
                <a:gd name="connsiteY1166" fmla="*/ 820998 h 1554019"/>
                <a:gd name="connsiteX1167" fmla="*/ 143558 w 885890"/>
                <a:gd name="connsiteY1167" fmla="*/ 821256 h 1554019"/>
                <a:gd name="connsiteX1168" fmla="*/ 143440 w 885890"/>
                <a:gd name="connsiteY1168" fmla="*/ 821834 h 1554019"/>
                <a:gd name="connsiteX1169" fmla="*/ 142070 w 885890"/>
                <a:gd name="connsiteY1169" fmla="*/ 822371 h 1554019"/>
                <a:gd name="connsiteX1170" fmla="*/ 140505 w 885890"/>
                <a:gd name="connsiteY1170" fmla="*/ 823542 h 1554019"/>
                <a:gd name="connsiteX1171" fmla="*/ 138939 w 885890"/>
                <a:gd name="connsiteY1171" fmla="*/ 824715 h 1554019"/>
                <a:gd name="connsiteX1172" fmla="*/ 137764 w 885890"/>
                <a:gd name="connsiteY1172" fmla="*/ 825643 h 1554019"/>
                <a:gd name="connsiteX1173" fmla="*/ 136444 w 885890"/>
                <a:gd name="connsiteY1173" fmla="*/ 827059 h 1554019"/>
                <a:gd name="connsiteX1174" fmla="*/ 135171 w 885890"/>
                <a:gd name="connsiteY1174" fmla="*/ 828526 h 1554019"/>
                <a:gd name="connsiteX1175" fmla="*/ 134095 w 885890"/>
                <a:gd name="connsiteY1175" fmla="*/ 829552 h 1554019"/>
                <a:gd name="connsiteX1176" fmla="*/ 132482 w 885890"/>
                <a:gd name="connsiteY1176" fmla="*/ 831358 h 1554019"/>
                <a:gd name="connsiteX1177" fmla="*/ 131895 w 885890"/>
                <a:gd name="connsiteY1177" fmla="*/ 832139 h 1554019"/>
                <a:gd name="connsiteX1178" fmla="*/ 131600 w 885890"/>
                <a:gd name="connsiteY1178" fmla="*/ 832531 h 1554019"/>
                <a:gd name="connsiteX1179" fmla="*/ 130671 w 885890"/>
                <a:gd name="connsiteY1179" fmla="*/ 833653 h 1554019"/>
                <a:gd name="connsiteX1180" fmla="*/ 129447 w 885890"/>
                <a:gd name="connsiteY1180" fmla="*/ 835167 h 1554019"/>
                <a:gd name="connsiteX1181" fmla="*/ 128176 w 885890"/>
                <a:gd name="connsiteY1181" fmla="*/ 836681 h 1554019"/>
                <a:gd name="connsiteX1182" fmla="*/ 127198 w 885890"/>
                <a:gd name="connsiteY1182" fmla="*/ 837756 h 1554019"/>
                <a:gd name="connsiteX1183" fmla="*/ 125974 w 885890"/>
                <a:gd name="connsiteY1183" fmla="*/ 839270 h 1554019"/>
                <a:gd name="connsiteX1184" fmla="*/ 124849 w 885890"/>
                <a:gd name="connsiteY1184" fmla="*/ 840882 h 1554019"/>
                <a:gd name="connsiteX1185" fmla="*/ 123821 w 885890"/>
                <a:gd name="connsiteY1185" fmla="*/ 842543 h 1554019"/>
                <a:gd name="connsiteX1186" fmla="*/ 122695 w 885890"/>
                <a:gd name="connsiteY1186" fmla="*/ 844156 h 1554019"/>
                <a:gd name="connsiteX1187" fmla="*/ 121523 w 885890"/>
                <a:gd name="connsiteY1187" fmla="*/ 845670 h 1554019"/>
                <a:gd name="connsiteX1188" fmla="*/ 120250 w 885890"/>
                <a:gd name="connsiteY1188" fmla="*/ 847184 h 1554019"/>
                <a:gd name="connsiteX1189" fmla="*/ 119272 w 885890"/>
                <a:gd name="connsiteY1189" fmla="*/ 848257 h 1554019"/>
                <a:gd name="connsiteX1190" fmla="*/ 118048 w 885890"/>
                <a:gd name="connsiteY1190" fmla="*/ 849771 h 1554019"/>
                <a:gd name="connsiteX1191" fmla="*/ 116971 w 885890"/>
                <a:gd name="connsiteY1191" fmla="*/ 851432 h 1554019"/>
                <a:gd name="connsiteX1192" fmla="*/ 116189 w 885890"/>
                <a:gd name="connsiteY1192" fmla="*/ 852654 h 1554019"/>
                <a:gd name="connsiteX1193" fmla="*/ 115211 w 885890"/>
                <a:gd name="connsiteY1193" fmla="*/ 853729 h 1554019"/>
                <a:gd name="connsiteX1194" fmla="*/ 113889 w 885890"/>
                <a:gd name="connsiteY1194" fmla="*/ 855194 h 1554019"/>
                <a:gd name="connsiteX1195" fmla="*/ 112618 w 885890"/>
                <a:gd name="connsiteY1195" fmla="*/ 856659 h 1554019"/>
                <a:gd name="connsiteX1196" fmla="*/ 111542 w 885890"/>
                <a:gd name="connsiteY1196" fmla="*/ 858271 h 1554019"/>
                <a:gd name="connsiteX1197" fmla="*/ 110662 w 885890"/>
                <a:gd name="connsiteY1197" fmla="*/ 859442 h 1554019"/>
                <a:gd name="connsiteX1198" fmla="*/ 109878 w 885890"/>
                <a:gd name="connsiteY1198" fmla="*/ 860713 h 1554019"/>
                <a:gd name="connsiteX1199" fmla="*/ 108850 w 885890"/>
                <a:gd name="connsiteY1199" fmla="*/ 862372 h 1554019"/>
                <a:gd name="connsiteX1200" fmla="*/ 107432 w 885890"/>
                <a:gd name="connsiteY1200" fmla="*/ 864377 h 1554019"/>
                <a:gd name="connsiteX1201" fmla="*/ 106307 w 885890"/>
                <a:gd name="connsiteY1201" fmla="*/ 865987 h 1554019"/>
                <a:gd name="connsiteX1202" fmla="*/ 105328 w 885890"/>
                <a:gd name="connsiteY1202" fmla="*/ 867795 h 1554019"/>
                <a:gd name="connsiteX1203" fmla="*/ 104790 w 885890"/>
                <a:gd name="connsiteY1203" fmla="*/ 870286 h 1554019"/>
                <a:gd name="connsiteX1204" fmla="*/ 104350 w 885890"/>
                <a:gd name="connsiteY1204" fmla="*/ 871702 h 1554019"/>
                <a:gd name="connsiteX1205" fmla="*/ 104741 w 885890"/>
                <a:gd name="connsiteY1205" fmla="*/ 873508 h 1554019"/>
                <a:gd name="connsiteX1206" fmla="*/ 105670 w 885890"/>
                <a:gd name="connsiteY1206" fmla="*/ 875218 h 1554019"/>
                <a:gd name="connsiteX1207" fmla="*/ 106845 w 885890"/>
                <a:gd name="connsiteY1207" fmla="*/ 877319 h 1554019"/>
                <a:gd name="connsiteX1208" fmla="*/ 107627 w 885890"/>
                <a:gd name="connsiteY1208" fmla="*/ 879614 h 1554019"/>
                <a:gd name="connsiteX1209" fmla="*/ 108116 w 885890"/>
                <a:gd name="connsiteY1209" fmla="*/ 882009 h 1554019"/>
                <a:gd name="connsiteX1210" fmla="*/ 106943 w 885890"/>
                <a:gd name="connsiteY1210" fmla="*/ 883228 h 1554019"/>
                <a:gd name="connsiteX1211" fmla="*/ 105523 w 885890"/>
                <a:gd name="connsiteY1211" fmla="*/ 883570 h 1554019"/>
                <a:gd name="connsiteX1212" fmla="*/ 103615 w 885890"/>
                <a:gd name="connsiteY1212" fmla="*/ 883913 h 1554019"/>
                <a:gd name="connsiteX1213" fmla="*/ 102342 w 885890"/>
                <a:gd name="connsiteY1213" fmla="*/ 884644 h 1554019"/>
                <a:gd name="connsiteX1214" fmla="*/ 100924 w 885890"/>
                <a:gd name="connsiteY1214" fmla="*/ 885084 h 1554019"/>
                <a:gd name="connsiteX1215" fmla="*/ 98527 w 885890"/>
                <a:gd name="connsiteY1215" fmla="*/ 884743 h 1554019"/>
                <a:gd name="connsiteX1216" fmla="*/ 96473 w 885890"/>
                <a:gd name="connsiteY1216" fmla="*/ 885329 h 1554019"/>
                <a:gd name="connsiteX1217" fmla="*/ 95396 w 885890"/>
                <a:gd name="connsiteY1217" fmla="*/ 886551 h 1554019"/>
                <a:gd name="connsiteX1218" fmla="*/ 95005 w 885890"/>
                <a:gd name="connsiteY1218" fmla="*/ 889042 h 1554019"/>
                <a:gd name="connsiteX1219" fmla="*/ 94320 w 885890"/>
                <a:gd name="connsiteY1219" fmla="*/ 890799 h 1554019"/>
                <a:gd name="connsiteX1220" fmla="*/ 93683 w 885890"/>
                <a:gd name="connsiteY1220" fmla="*/ 892166 h 1554019"/>
                <a:gd name="connsiteX1221" fmla="*/ 92118 w 885890"/>
                <a:gd name="connsiteY1221" fmla="*/ 893827 h 1554019"/>
                <a:gd name="connsiteX1222" fmla="*/ 90405 w 885890"/>
                <a:gd name="connsiteY1222" fmla="*/ 894463 h 1554019"/>
                <a:gd name="connsiteX1223" fmla="*/ 89085 w 885890"/>
                <a:gd name="connsiteY1223" fmla="*/ 895390 h 1554019"/>
                <a:gd name="connsiteX1224" fmla="*/ 87177 w 885890"/>
                <a:gd name="connsiteY1224" fmla="*/ 895830 h 1554019"/>
                <a:gd name="connsiteX1225" fmla="*/ 85757 w 885890"/>
                <a:gd name="connsiteY1225" fmla="*/ 897052 h 1554019"/>
                <a:gd name="connsiteX1226" fmla="*/ 83997 w 885890"/>
                <a:gd name="connsiteY1226" fmla="*/ 897881 h 1554019"/>
                <a:gd name="connsiteX1227" fmla="*/ 82529 w 885890"/>
                <a:gd name="connsiteY1227" fmla="*/ 899152 h 1554019"/>
                <a:gd name="connsiteX1228" fmla="*/ 80816 w 885890"/>
                <a:gd name="connsiteY1228" fmla="*/ 900080 h 1554019"/>
                <a:gd name="connsiteX1229" fmla="*/ 79447 w 885890"/>
                <a:gd name="connsiteY1229" fmla="*/ 900666 h 1554019"/>
                <a:gd name="connsiteX1230" fmla="*/ 77832 w 885890"/>
                <a:gd name="connsiteY1230" fmla="*/ 901643 h 1554019"/>
                <a:gd name="connsiteX1231" fmla="*/ 76805 w 885890"/>
                <a:gd name="connsiteY1231" fmla="*/ 902716 h 1554019"/>
                <a:gd name="connsiteX1232" fmla="*/ 75679 w 885890"/>
                <a:gd name="connsiteY1232" fmla="*/ 903695 h 1554019"/>
                <a:gd name="connsiteX1233" fmla="*/ 74945 w 885890"/>
                <a:gd name="connsiteY1233" fmla="*/ 904914 h 1554019"/>
                <a:gd name="connsiteX1234" fmla="*/ 74456 w 885890"/>
                <a:gd name="connsiteY1234" fmla="*/ 906770 h 1554019"/>
                <a:gd name="connsiteX1235" fmla="*/ 73136 w 885890"/>
                <a:gd name="connsiteY1235" fmla="*/ 908480 h 1554019"/>
                <a:gd name="connsiteX1236" fmla="*/ 72352 w 885890"/>
                <a:gd name="connsiteY1236" fmla="*/ 909702 h 1554019"/>
                <a:gd name="connsiteX1237" fmla="*/ 72108 w 885890"/>
                <a:gd name="connsiteY1237" fmla="*/ 911167 h 1554019"/>
                <a:gd name="connsiteX1238" fmla="*/ 71961 w 885890"/>
                <a:gd name="connsiteY1238" fmla="*/ 912632 h 1554019"/>
                <a:gd name="connsiteX1239" fmla="*/ 71619 w 885890"/>
                <a:gd name="connsiteY1239" fmla="*/ 914048 h 1554019"/>
                <a:gd name="connsiteX1240" fmla="*/ 71472 w 885890"/>
                <a:gd name="connsiteY1240" fmla="*/ 915562 h 1554019"/>
                <a:gd name="connsiteX1241" fmla="*/ 71764 w 885890"/>
                <a:gd name="connsiteY1241" fmla="*/ 917712 h 1554019"/>
                <a:gd name="connsiteX1242" fmla="*/ 70688 w 885890"/>
                <a:gd name="connsiteY1242" fmla="*/ 919518 h 1554019"/>
                <a:gd name="connsiteX1243" fmla="*/ 71715 w 885890"/>
                <a:gd name="connsiteY1243" fmla="*/ 921374 h 1554019"/>
                <a:gd name="connsiteX1244" fmla="*/ 70884 w 885890"/>
                <a:gd name="connsiteY1244" fmla="*/ 923670 h 1554019"/>
                <a:gd name="connsiteX1245" fmla="*/ 69955 w 885890"/>
                <a:gd name="connsiteY1245" fmla="*/ 925428 h 1554019"/>
                <a:gd name="connsiteX1246" fmla="*/ 68633 w 885890"/>
                <a:gd name="connsiteY1246" fmla="*/ 927479 h 1554019"/>
                <a:gd name="connsiteX1247" fmla="*/ 67753 w 885890"/>
                <a:gd name="connsiteY1247" fmla="*/ 928652 h 1554019"/>
                <a:gd name="connsiteX1248" fmla="*/ 66922 w 885890"/>
                <a:gd name="connsiteY1248" fmla="*/ 929874 h 1554019"/>
                <a:gd name="connsiteX1249" fmla="*/ 66138 w 885890"/>
                <a:gd name="connsiteY1249" fmla="*/ 931631 h 1554019"/>
                <a:gd name="connsiteX1250" fmla="*/ 65846 w 885890"/>
                <a:gd name="connsiteY1250" fmla="*/ 932998 h 1554019"/>
                <a:gd name="connsiteX1251" fmla="*/ 65264 w 885890"/>
                <a:gd name="connsiteY1251" fmla="*/ 933231 h 1554019"/>
                <a:gd name="connsiteX1252" fmla="*/ 64622 w 885890"/>
                <a:gd name="connsiteY1252" fmla="*/ 933487 h 1554019"/>
                <a:gd name="connsiteX1253" fmla="*/ 63105 w 885890"/>
                <a:gd name="connsiteY1253" fmla="*/ 934709 h 1554019"/>
                <a:gd name="connsiteX1254" fmla="*/ 61980 w 885890"/>
                <a:gd name="connsiteY1254" fmla="*/ 935636 h 1554019"/>
                <a:gd name="connsiteX1255" fmla="*/ 60903 w 885890"/>
                <a:gd name="connsiteY1255" fmla="*/ 936662 h 1554019"/>
                <a:gd name="connsiteX1256" fmla="*/ 59436 w 885890"/>
                <a:gd name="connsiteY1256" fmla="*/ 937933 h 1554019"/>
                <a:gd name="connsiteX1257" fmla="*/ 57968 w 885890"/>
                <a:gd name="connsiteY1257" fmla="*/ 939202 h 1554019"/>
                <a:gd name="connsiteX1258" fmla="*/ 57088 w 885890"/>
                <a:gd name="connsiteY1258" fmla="*/ 940424 h 1554019"/>
                <a:gd name="connsiteX1259" fmla="*/ 55474 w 885890"/>
                <a:gd name="connsiteY1259" fmla="*/ 942132 h 1554019"/>
                <a:gd name="connsiteX1260" fmla="*/ 52782 w 885890"/>
                <a:gd name="connsiteY1260" fmla="*/ 942279 h 1554019"/>
                <a:gd name="connsiteX1261" fmla="*/ 51118 w 885890"/>
                <a:gd name="connsiteY1261" fmla="*/ 944134 h 1554019"/>
                <a:gd name="connsiteX1262" fmla="*/ 50091 w 885890"/>
                <a:gd name="connsiteY1262" fmla="*/ 945258 h 1554019"/>
                <a:gd name="connsiteX1263" fmla="*/ 50189 w 885890"/>
                <a:gd name="connsiteY1263" fmla="*/ 946920 h 1554019"/>
                <a:gd name="connsiteX1264" fmla="*/ 49309 w 885890"/>
                <a:gd name="connsiteY1264" fmla="*/ 948677 h 1554019"/>
                <a:gd name="connsiteX1265" fmla="*/ 48673 w 885890"/>
                <a:gd name="connsiteY1265" fmla="*/ 950534 h 1554019"/>
                <a:gd name="connsiteX1266" fmla="*/ 47840 w 885890"/>
                <a:gd name="connsiteY1266" fmla="*/ 952292 h 1554019"/>
                <a:gd name="connsiteX1267" fmla="*/ 47156 w 885890"/>
                <a:gd name="connsiteY1267" fmla="*/ 953612 h 1554019"/>
                <a:gd name="connsiteX1268" fmla="*/ 46422 w 885890"/>
                <a:gd name="connsiteY1268" fmla="*/ 954880 h 1554019"/>
                <a:gd name="connsiteX1269" fmla="*/ 45101 w 885890"/>
                <a:gd name="connsiteY1269" fmla="*/ 955369 h 1554019"/>
                <a:gd name="connsiteX1270" fmla="*/ 43681 w 885890"/>
                <a:gd name="connsiteY1270" fmla="*/ 955857 h 1554019"/>
                <a:gd name="connsiteX1271" fmla="*/ 42558 w 885890"/>
                <a:gd name="connsiteY1271" fmla="*/ 957322 h 1554019"/>
                <a:gd name="connsiteX1272" fmla="*/ 42263 w 885890"/>
                <a:gd name="connsiteY1272" fmla="*/ 958787 h 1554019"/>
                <a:gd name="connsiteX1273" fmla="*/ 41872 w 885890"/>
                <a:gd name="connsiteY1273" fmla="*/ 960692 h 1554019"/>
                <a:gd name="connsiteX1274" fmla="*/ 41481 w 885890"/>
                <a:gd name="connsiteY1274" fmla="*/ 963087 h 1554019"/>
                <a:gd name="connsiteX1275" fmla="*/ 40894 w 885890"/>
                <a:gd name="connsiteY1275" fmla="*/ 965430 h 1554019"/>
                <a:gd name="connsiteX1276" fmla="*/ 40355 w 885890"/>
                <a:gd name="connsiteY1276" fmla="*/ 966797 h 1554019"/>
                <a:gd name="connsiteX1277" fmla="*/ 39817 w 885890"/>
                <a:gd name="connsiteY1277" fmla="*/ 968166 h 1554019"/>
                <a:gd name="connsiteX1278" fmla="*/ 38935 w 885890"/>
                <a:gd name="connsiteY1278" fmla="*/ 969875 h 1554019"/>
                <a:gd name="connsiteX1279" fmla="*/ 37762 w 885890"/>
                <a:gd name="connsiteY1279" fmla="*/ 972024 h 1554019"/>
                <a:gd name="connsiteX1280" fmla="*/ 36880 w 885890"/>
                <a:gd name="connsiteY1280" fmla="*/ 974319 h 1554019"/>
                <a:gd name="connsiteX1281" fmla="*/ 36295 w 885890"/>
                <a:gd name="connsiteY1281" fmla="*/ 975786 h 1554019"/>
                <a:gd name="connsiteX1282" fmla="*/ 36784 w 885890"/>
                <a:gd name="connsiteY1282" fmla="*/ 977251 h 1554019"/>
                <a:gd name="connsiteX1283" fmla="*/ 37028 w 885890"/>
                <a:gd name="connsiteY1283" fmla="*/ 978667 h 1554019"/>
                <a:gd name="connsiteX1284" fmla="*/ 36686 w 885890"/>
                <a:gd name="connsiteY1284" fmla="*/ 980132 h 1554019"/>
                <a:gd name="connsiteX1285" fmla="*/ 36000 w 885890"/>
                <a:gd name="connsiteY1285" fmla="*/ 982427 h 1554019"/>
                <a:gd name="connsiteX1286" fmla="*/ 35902 w 885890"/>
                <a:gd name="connsiteY1286" fmla="*/ 983941 h 1554019"/>
                <a:gd name="connsiteX1287" fmla="*/ 36637 w 885890"/>
                <a:gd name="connsiteY1287" fmla="*/ 985700 h 1554019"/>
                <a:gd name="connsiteX1288" fmla="*/ 37517 w 885890"/>
                <a:gd name="connsiteY1288" fmla="*/ 987458 h 1554019"/>
                <a:gd name="connsiteX1289" fmla="*/ 37664 w 885890"/>
                <a:gd name="connsiteY1289" fmla="*/ 988925 h 1554019"/>
                <a:gd name="connsiteX1290" fmla="*/ 37419 w 885890"/>
                <a:gd name="connsiteY1290" fmla="*/ 990390 h 1554019"/>
                <a:gd name="connsiteX1291" fmla="*/ 36588 w 885890"/>
                <a:gd name="connsiteY1291" fmla="*/ 991561 h 1554019"/>
                <a:gd name="connsiteX1292" fmla="*/ 35462 w 885890"/>
                <a:gd name="connsiteY1292" fmla="*/ 992537 h 1554019"/>
                <a:gd name="connsiteX1293" fmla="*/ 34386 w 885890"/>
                <a:gd name="connsiteY1293" fmla="*/ 993514 h 1554019"/>
                <a:gd name="connsiteX1294" fmla="*/ 33115 w 885890"/>
                <a:gd name="connsiteY1294" fmla="*/ 994981 h 1554019"/>
                <a:gd name="connsiteX1295" fmla="*/ 32038 w 885890"/>
                <a:gd name="connsiteY1295" fmla="*/ 996591 h 1554019"/>
                <a:gd name="connsiteX1296" fmla="*/ 31303 w 885890"/>
                <a:gd name="connsiteY1296" fmla="*/ 998449 h 1554019"/>
                <a:gd name="connsiteX1297" fmla="*/ 30716 w 885890"/>
                <a:gd name="connsiteY1297" fmla="*/ 1000304 h 1554019"/>
                <a:gd name="connsiteX1298" fmla="*/ 30178 w 885890"/>
                <a:gd name="connsiteY1298" fmla="*/ 1002159 h 1554019"/>
                <a:gd name="connsiteX1299" fmla="*/ 29836 w 885890"/>
                <a:gd name="connsiteY1299" fmla="*/ 1003625 h 1554019"/>
                <a:gd name="connsiteX1300" fmla="*/ 29445 w 885890"/>
                <a:gd name="connsiteY1300" fmla="*/ 1005531 h 1554019"/>
                <a:gd name="connsiteX1301" fmla="*/ 29249 w 885890"/>
                <a:gd name="connsiteY1301" fmla="*/ 1007435 h 1554019"/>
                <a:gd name="connsiteX1302" fmla="*/ 29836 w 885890"/>
                <a:gd name="connsiteY1302" fmla="*/ 1008802 h 1554019"/>
                <a:gd name="connsiteX1303" fmla="*/ 29396 w 885890"/>
                <a:gd name="connsiteY1303" fmla="*/ 1010611 h 1554019"/>
                <a:gd name="connsiteX1304" fmla="*/ 28025 w 885890"/>
                <a:gd name="connsiteY1304" fmla="*/ 1011978 h 1554019"/>
                <a:gd name="connsiteX1305" fmla="*/ 26557 w 885890"/>
                <a:gd name="connsiteY1305" fmla="*/ 1013833 h 1554019"/>
                <a:gd name="connsiteX1306" fmla="*/ 25336 w 885890"/>
                <a:gd name="connsiteY1306" fmla="*/ 1016130 h 1554019"/>
                <a:gd name="connsiteX1307" fmla="*/ 24990 w 885890"/>
                <a:gd name="connsiteY1307" fmla="*/ 1016614 h 1554019"/>
                <a:gd name="connsiteX1308" fmla="*/ 23866 w 885890"/>
                <a:gd name="connsiteY1308" fmla="*/ 1018181 h 1554019"/>
                <a:gd name="connsiteX1309" fmla="*/ 22888 w 885890"/>
                <a:gd name="connsiteY1309" fmla="*/ 1019254 h 1554019"/>
                <a:gd name="connsiteX1310" fmla="*/ 21910 w 885890"/>
                <a:gd name="connsiteY1310" fmla="*/ 1020378 h 1554019"/>
                <a:gd name="connsiteX1311" fmla="*/ 20931 w 885890"/>
                <a:gd name="connsiteY1311" fmla="*/ 1022039 h 1554019"/>
                <a:gd name="connsiteX1312" fmla="*/ 20197 w 885890"/>
                <a:gd name="connsiteY1312" fmla="*/ 1023895 h 1554019"/>
                <a:gd name="connsiteX1313" fmla="*/ 19806 w 885890"/>
                <a:gd name="connsiteY1313" fmla="*/ 1026287 h 1554019"/>
                <a:gd name="connsiteX1314" fmla="*/ 19415 w 885890"/>
                <a:gd name="connsiteY1314" fmla="*/ 1027656 h 1554019"/>
                <a:gd name="connsiteX1315" fmla="*/ 19267 w 885890"/>
                <a:gd name="connsiteY1315" fmla="*/ 1029121 h 1554019"/>
                <a:gd name="connsiteX1316" fmla="*/ 19415 w 885890"/>
                <a:gd name="connsiteY1316" fmla="*/ 1030587 h 1554019"/>
                <a:gd name="connsiteX1317" fmla="*/ 18926 w 885890"/>
                <a:gd name="connsiteY1317" fmla="*/ 1032979 h 1554019"/>
                <a:gd name="connsiteX1318" fmla="*/ 18827 w 885890"/>
                <a:gd name="connsiteY1318" fmla="*/ 1034640 h 1554019"/>
                <a:gd name="connsiteX1319" fmla="*/ 19317 w 885890"/>
                <a:gd name="connsiteY1319" fmla="*/ 1036007 h 1554019"/>
                <a:gd name="connsiteX1320" fmla="*/ 19806 w 885890"/>
                <a:gd name="connsiteY1320" fmla="*/ 1037374 h 1554019"/>
                <a:gd name="connsiteX1321" fmla="*/ 20442 w 885890"/>
                <a:gd name="connsiteY1321" fmla="*/ 1038694 h 1554019"/>
                <a:gd name="connsiteX1322" fmla="*/ 21322 w 885890"/>
                <a:gd name="connsiteY1322" fmla="*/ 1040940 h 1554019"/>
                <a:gd name="connsiteX1323" fmla="*/ 22008 w 885890"/>
                <a:gd name="connsiteY1323" fmla="*/ 1042162 h 1554019"/>
                <a:gd name="connsiteX1324" fmla="*/ 21811 w 885890"/>
                <a:gd name="connsiteY1324" fmla="*/ 1043578 h 1554019"/>
                <a:gd name="connsiteX1325" fmla="*/ 21322 w 885890"/>
                <a:gd name="connsiteY1325" fmla="*/ 1044994 h 1554019"/>
                <a:gd name="connsiteX1326" fmla="*/ 21030 w 885890"/>
                <a:gd name="connsiteY1326" fmla="*/ 1046412 h 1554019"/>
                <a:gd name="connsiteX1327" fmla="*/ 21273 w 885890"/>
                <a:gd name="connsiteY1327" fmla="*/ 1047828 h 1554019"/>
                <a:gd name="connsiteX1328" fmla="*/ 21910 w 885890"/>
                <a:gd name="connsiteY1328" fmla="*/ 1049146 h 1554019"/>
                <a:gd name="connsiteX1329" fmla="*/ 21811 w 885890"/>
                <a:gd name="connsiteY1329" fmla="*/ 1051100 h 1554019"/>
                <a:gd name="connsiteX1330" fmla="*/ 21030 w 885890"/>
                <a:gd name="connsiteY1330" fmla="*/ 1052859 h 1554019"/>
                <a:gd name="connsiteX1331" fmla="*/ 20344 w 885890"/>
                <a:gd name="connsiteY1331" fmla="*/ 1054714 h 1554019"/>
                <a:gd name="connsiteX1332" fmla="*/ 19806 w 885890"/>
                <a:gd name="connsiteY1332" fmla="*/ 1056081 h 1554019"/>
                <a:gd name="connsiteX1333" fmla="*/ 19658 w 885890"/>
                <a:gd name="connsiteY1333" fmla="*/ 1057988 h 1554019"/>
                <a:gd name="connsiteX1334" fmla="*/ 19562 w 885890"/>
                <a:gd name="connsiteY1334" fmla="*/ 1059941 h 1554019"/>
                <a:gd name="connsiteX1335" fmla="*/ 19415 w 885890"/>
                <a:gd name="connsiteY1335" fmla="*/ 1061895 h 1554019"/>
                <a:gd name="connsiteX1336" fmla="*/ 19562 w 885890"/>
                <a:gd name="connsiteY1336" fmla="*/ 1063848 h 1554019"/>
                <a:gd name="connsiteX1337" fmla="*/ 20051 w 885890"/>
                <a:gd name="connsiteY1337" fmla="*/ 1065313 h 1554019"/>
                <a:gd name="connsiteX1338" fmla="*/ 20295 w 885890"/>
                <a:gd name="connsiteY1338" fmla="*/ 1066729 h 1554019"/>
                <a:gd name="connsiteX1339" fmla="*/ 20540 w 885890"/>
                <a:gd name="connsiteY1339" fmla="*/ 1068683 h 1554019"/>
                <a:gd name="connsiteX1340" fmla="*/ 20246 w 885890"/>
                <a:gd name="connsiteY1340" fmla="*/ 1071028 h 1554019"/>
                <a:gd name="connsiteX1341" fmla="*/ 19169 w 885890"/>
                <a:gd name="connsiteY1341" fmla="*/ 1072641 h 1554019"/>
                <a:gd name="connsiteX1342" fmla="*/ 17065 w 885890"/>
                <a:gd name="connsiteY1342" fmla="*/ 1073762 h 1554019"/>
                <a:gd name="connsiteX1343" fmla="*/ 14767 w 885890"/>
                <a:gd name="connsiteY1343" fmla="*/ 1074594 h 1554019"/>
                <a:gd name="connsiteX1344" fmla="*/ 13250 w 885890"/>
                <a:gd name="connsiteY1344" fmla="*/ 1075765 h 1554019"/>
                <a:gd name="connsiteX1345" fmla="*/ 12370 w 885890"/>
                <a:gd name="connsiteY1345" fmla="*/ 1076938 h 1554019"/>
                <a:gd name="connsiteX1346" fmla="*/ 11341 w 885890"/>
                <a:gd name="connsiteY1346" fmla="*/ 1078599 h 1554019"/>
                <a:gd name="connsiteX1347" fmla="*/ 10756 w 885890"/>
                <a:gd name="connsiteY1347" fmla="*/ 1079966 h 1554019"/>
                <a:gd name="connsiteX1348" fmla="*/ 9190 w 885890"/>
                <a:gd name="connsiteY1348" fmla="*/ 1081041 h 1554019"/>
                <a:gd name="connsiteX1349" fmla="*/ 8064 w 885890"/>
                <a:gd name="connsiteY1349" fmla="*/ 1082555 h 1554019"/>
                <a:gd name="connsiteX1350" fmla="*/ 8308 w 885890"/>
                <a:gd name="connsiteY1350" fmla="*/ 1084020 h 1554019"/>
                <a:gd name="connsiteX1351" fmla="*/ 8748 w 885890"/>
                <a:gd name="connsiteY1351" fmla="*/ 1086315 h 1554019"/>
                <a:gd name="connsiteX1352" fmla="*/ 7966 w 885890"/>
                <a:gd name="connsiteY1352" fmla="*/ 1088513 h 1554019"/>
                <a:gd name="connsiteX1353" fmla="*/ 8015 w 885890"/>
                <a:gd name="connsiteY1353" fmla="*/ 1090712 h 1554019"/>
                <a:gd name="connsiteX1354" fmla="*/ 6890 w 885890"/>
                <a:gd name="connsiteY1354" fmla="*/ 1092518 h 1554019"/>
                <a:gd name="connsiteX1355" fmla="*/ 6401 w 885890"/>
                <a:gd name="connsiteY1355" fmla="*/ 1093885 h 1554019"/>
                <a:gd name="connsiteX1356" fmla="*/ 7182 w 885890"/>
                <a:gd name="connsiteY1356" fmla="*/ 1095058 h 1554019"/>
                <a:gd name="connsiteX1357" fmla="*/ 8455 w 885890"/>
                <a:gd name="connsiteY1357" fmla="*/ 1095888 h 1554019"/>
                <a:gd name="connsiteX1358" fmla="*/ 9728 w 885890"/>
                <a:gd name="connsiteY1358" fmla="*/ 1096572 h 1554019"/>
                <a:gd name="connsiteX1359" fmla="*/ 11341 w 885890"/>
                <a:gd name="connsiteY1359" fmla="*/ 1097696 h 1554019"/>
                <a:gd name="connsiteX1360" fmla="*/ 12614 w 885890"/>
                <a:gd name="connsiteY1360" fmla="*/ 1098428 h 1554019"/>
                <a:gd name="connsiteX1361" fmla="*/ 13887 w 885890"/>
                <a:gd name="connsiteY1361" fmla="*/ 1099112 h 1554019"/>
                <a:gd name="connsiteX1362" fmla="*/ 15109 w 885890"/>
                <a:gd name="connsiteY1362" fmla="*/ 1099942 h 1554019"/>
                <a:gd name="connsiteX1363" fmla="*/ 16773 w 885890"/>
                <a:gd name="connsiteY1363" fmla="*/ 1101017 h 1554019"/>
                <a:gd name="connsiteX1364" fmla="*/ 18240 w 885890"/>
                <a:gd name="connsiteY1364" fmla="*/ 1102239 h 1554019"/>
                <a:gd name="connsiteX1365" fmla="*/ 19707 w 885890"/>
                <a:gd name="connsiteY1365" fmla="*/ 1103606 h 1554019"/>
                <a:gd name="connsiteX1366" fmla="*/ 21177 w 885890"/>
                <a:gd name="connsiteY1366" fmla="*/ 1104876 h 1554019"/>
                <a:gd name="connsiteX1367" fmla="*/ 23084 w 885890"/>
                <a:gd name="connsiteY1367" fmla="*/ 1106440 h 1554019"/>
                <a:gd name="connsiteX1368" fmla="*/ 24601 w 885890"/>
                <a:gd name="connsiteY1368" fmla="*/ 1107611 h 1554019"/>
                <a:gd name="connsiteX1369" fmla="*/ 25825 w 885890"/>
                <a:gd name="connsiteY1369" fmla="*/ 1108442 h 1554019"/>
                <a:gd name="connsiteX1370" fmla="*/ 27047 w 885890"/>
                <a:gd name="connsiteY1370" fmla="*/ 1109223 h 1554019"/>
                <a:gd name="connsiteX1371" fmla="*/ 28123 w 885890"/>
                <a:gd name="connsiteY1371" fmla="*/ 1110248 h 1554019"/>
                <a:gd name="connsiteX1372" fmla="*/ 29150 w 885890"/>
                <a:gd name="connsiteY1372" fmla="*/ 1111274 h 1554019"/>
                <a:gd name="connsiteX1373" fmla="*/ 30618 w 885890"/>
                <a:gd name="connsiteY1373" fmla="*/ 1112543 h 1554019"/>
                <a:gd name="connsiteX1374" fmla="*/ 31989 w 885890"/>
                <a:gd name="connsiteY1374" fmla="*/ 1113912 h 1554019"/>
                <a:gd name="connsiteX1375" fmla="*/ 33016 w 885890"/>
                <a:gd name="connsiteY1375" fmla="*/ 1114987 h 1554019"/>
                <a:gd name="connsiteX1376" fmla="*/ 34093 w 885890"/>
                <a:gd name="connsiteY1376" fmla="*/ 1116013 h 1554019"/>
                <a:gd name="connsiteX1377" fmla="*/ 35218 w 885890"/>
                <a:gd name="connsiteY1377" fmla="*/ 1116940 h 1554019"/>
                <a:gd name="connsiteX1378" fmla="*/ 36735 w 885890"/>
                <a:gd name="connsiteY1378" fmla="*/ 1118160 h 1554019"/>
                <a:gd name="connsiteX1379" fmla="*/ 38348 w 885890"/>
                <a:gd name="connsiteY1379" fmla="*/ 1119333 h 1554019"/>
                <a:gd name="connsiteX1380" fmla="*/ 39817 w 885890"/>
                <a:gd name="connsiteY1380" fmla="*/ 1120555 h 1554019"/>
                <a:gd name="connsiteX1381" fmla="*/ 40894 w 885890"/>
                <a:gd name="connsiteY1381" fmla="*/ 1121581 h 1554019"/>
                <a:gd name="connsiteX1382" fmla="*/ 42021 w 885890"/>
                <a:gd name="connsiteY1382" fmla="*/ 1122504 h 1554019"/>
                <a:gd name="connsiteX1383" fmla="*/ 42508 w 885890"/>
                <a:gd name="connsiteY1383" fmla="*/ 1122897 h 1554019"/>
                <a:gd name="connsiteX1384" fmla="*/ 44025 w 885890"/>
                <a:gd name="connsiteY1384" fmla="*/ 1124217 h 1554019"/>
                <a:gd name="connsiteX1385" fmla="*/ 45101 w 885890"/>
                <a:gd name="connsiteY1385" fmla="*/ 1125243 h 1554019"/>
                <a:gd name="connsiteX1386" fmla="*/ 46225 w 885890"/>
                <a:gd name="connsiteY1386" fmla="*/ 1126170 h 1554019"/>
                <a:gd name="connsiteX1387" fmla="*/ 47400 w 885890"/>
                <a:gd name="connsiteY1387" fmla="*/ 1127051 h 1554019"/>
                <a:gd name="connsiteX1388" fmla="*/ 48965 w 885890"/>
                <a:gd name="connsiteY1388" fmla="*/ 1128222 h 1554019"/>
                <a:gd name="connsiteX1389" fmla="*/ 50042 w 885890"/>
                <a:gd name="connsiteY1389" fmla="*/ 1129151 h 1554019"/>
                <a:gd name="connsiteX1390" fmla="*/ 51217 w 885890"/>
                <a:gd name="connsiteY1390" fmla="*/ 1130128 h 1554019"/>
                <a:gd name="connsiteX1391" fmla="*/ 53173 w 885890"/>
                <a:gd name="connsiteY1391" fmla="*/ 1131593 h 1554019"/>
                <a:gd name="connsiteX1392" fmla="*/ 54761 w 885890"/>
                <a:gd name="connsiteY1392" fmla="*/ 1133269 h 1554019"/>
                <a:gd name="connsiteX1393" fmla="*/ 54935 w 885890"/>
                <a:gd name="connsiteY1393" fmla="*/ 1134474 h 1554019"/>
                <a:gd name="connsiteX1394" fmla="*/ 56597 w 885890"/>
                <a:gd name="connsiteY1394" fmla="*/ 1134182 h 1554019"/>
                <a:gd name="connsiteX1395" fmla="*/ 58556 w 885890"/>
                <a:gd name="connsiteY1395" fmla="*/ 1135549 h 1554019"/>
                <a:gd name="connsiteX1396" fmla="*/ 59777 w 885890"/>
                <a:gd name="connsiteY1396" fmla="*/ 1136428 h 1554019"/>
                <a:gd name="connsiteX1397" fmla="*/ 61392 w 885890"/>
                <a:gd name="connsiteY1397" fmla="*/ 1137552 h 1554019"/>
                <a:gd name="connsiteX1398" fmla="*/ 63007 w 885890"/>
                <a:gd name="connsiteY1398" fmla="*/ 1138577 h 1554019"/>
                <a:gd name="connsiteX1399" fmla="*/ 64376 w 885890"/>
                <a:gd name="connsiteY1399" fmla="*/ 1139213 h 1554019"/>
                <a:gd name="connsiteX1400" fmla="*/ 65649 w 885890"/>
                <a:gd name="connsiteY1400" fmla="*/ 1139895 h 1554019"/>
                <a:gd name="connsiteX1401" fmla="*/ 67458 w 885890"/>
                <a:gd name="connsiteY1401" fmla="*/ 1140629 h 1554019"/>
                <a:gd name="connsiteX1402" fmla="*/ 69270 w 885890"/>
                <a:gd name="connsiteY1402" fmla="*/ 1141360 h 1554019"/>
                <a:gd name="connsiteX1403" fmla="*/ 70542 w 885890"/>
                <a:gd name="connsiteY1403" fmla="*/ 1142045 h 1554019"/>
                <a:gd name="connsiteX1404" fmla="*/ 72303 w 885890"/>
                <a:gd name="connsiteY1404" fmla="*/ 1142973 h 1554019"/>
                <a:gd name="connsiteX1405" fmla="*/ 74554 w 885890"/>
                <a:gd name="connsiteY1405" fmla="*/ 1143851 h 1554019"/>
                <a:gd name="connsiteX1406" fmla="*/ 75923 w 885890"/>
                <a:gd name="connsiteY1406" fmla="*/ 1144438 h 1554019"/>
                <a:gd name="connsiteX1407" fmla="*/ 77196 w 885890"/>
                <a:gd name="connsiteY1407" fmla="*/ 1145122 h 1554019"/>
                <a:gd name="connsiteX1408" fmla="*/ 78467 w 885890"/>
                <a:gd name="connsiteY1408" fmla="*/ 1145807 h 1554019"/>
                <a:gd name="connsiteX1409" fmla="*/ 79838 w 885890"/>
                <a:gd name="connsiteY1409" fmla="*/ 1146391 h 1554019"/>
                <a:gd name="connsiteX1410" fmla="*/ 81893 w 885890"/>
                <a:gd name="connsiteY1410" fmla="*/ 1147711 h 1554019"/>
                <a:gd name="connsiteX1411" fmla="*/ 83508 w 885890"/>
                <a:gd name="connsiteY1411" fmla="*/ 1148786 h 1554019"/>
                <a:gd name="connsiteX1412" fmla="*/ 84729 w 885890"/>
                <a:gd name="connsiteY1412" fmla="*/ 1149616 h 1554019"/>
                <a:gd name="connsiteX1413" fmla="*/ 85904 w 885890"/>
                <a:gd name="connsiteY1413" fmla="*/ 1150445 h 1554019"/>
                <a:gd name="connsiteX1414" fmla="*/ 87079 w 885890"/>
                <a:gd name="connsiteY1414" fmla="*/ 1151277 h 1554019"/>
                <a:gd name="connsiteX1415" fmla="*/ 87224 w 885890"/>
                <a:gd name="connsiteY1415" fmla="*/ 1152693 h 1554019"/>
                <a:gd name="connsiteX1416" fmla="*/ 90210 w 885890"/>
                <a:gd name="connsiteY1416" fmla="*/ 1152742 h 1554019"/>
                <a:gd name="connsiteX1417" fmla="*/ 92363 w 885890"/>
                <a:gd name="connsiteY1417" fmla="*/ 1153181 h 1554019"/>
                <a:gd name="connsiteX1418" fmla="*/ 93145 w 885890"/>
                <a:gd name="connsiteY1418" fmla="*/ 1154597 h 1554019"/>
                <a:gd name="connsiteX1419" fmla="*/ 95298 w 885890"/>
                <a:gd name="connsiteY1419" fmla="*/ 1155721 h 1554019"/>
                <a:gd name="connsiteX1420" fmla="*/ 96962 w 885890"/>
                <a:gd name="connsiteY1420" fmla="*/ 1156649 h 1554019"/>
                <a:gd name="connsiteX1421" fmla="*/ 102391 w 885890"/>
                <a:gd name="connsiteY1421" fmla="*/ 1161387 h 1554019"/>
                <a:gd name="connsiteX1422" fmla="*/ 110367 w 885890"/>
                <a:gd name="connsiteY1422" fmla="*/ 1166661 h 1554019"/>
                <a:gd name="connsiteX1423" fmla="*/ 118048 w 885890"/>
                <a:gd name="connsiteY1423" fmla="*/ 1173157 h 1554019"/>
                <a:gd name="connsiteX1424" fmla="*/ 125436 w 885890"/>
                <a:gd name="connsiteY1424" fmla="*/ 1177896 h 1554019"/>
                <a:gd name="connsiteX1425" fmla="*/ 126903 w 885890"/>
                <a:gd name="connsiteY1425" fmla="*/ 1178774 h 1554019"/>
                <a:gd name="connsiteX1426" fmla="*/ 131209 w 885890"/>
                <a:gd name="connsiteY1426" fmla="*/ 1179653 h 1554019"/>
                <a:gd name="connsiteX1427" fmla="*/ 131551 w 885890"/>
                <a:gd name="connsiteY1427" fmla="*/ 1181167 h 1554019"/>
                <a:gd name="connsiteX1428" fmla="*/ 131600 w 885890"/>
                <a:gd name="connsiteY1428" fmla="*/ 1182634 h 1554019"/>
                <a:gd name="connsiteX1429" fmla="*/ 131698 w 885890"/>
                <a:gd name="connsiteY1429" fmla="*/ 1184099 h 1554019"/>
                <a:gd name="connsiteX1430" fmla="*/ 131846 w 885890"/>
                <a:gd name="connsiteY1430" fmla="*/ 1186004 h 1554019"/>
                <a:gd name="connsiteX1431" fmla="*/ 131942 w 885890"/>
                <a:gd name="connsiteY1431" fmla="*/ 1187469 h 1554019"/>
                <a:gd name="connsiteX1432" fmla="*/ 132188 w 885890"/>
                <a:gd name="connsiteY1432" fmla="*/ 1188885 h 1554019"/>
                <a:gd name="connsiteX1433" fmla="*/ 132775 w 885890"/>
                <a:gd name="connsiteY1433" fmla="*/ 1190301 h 1554019"/>
                <a:gd name="connsiteX1434" fmla="*/ 133851 w 885890"/>
                <a:gd name="connsiteY1434" fmla="*/ 1192450 h 1554019"/>
                <a:gd name="connsiteX1435" fmla="*/ 134731 w 885890"/>
                <a:gd name="connsiteY1435" fmla="*/ 1193623 h 1554019"/>
                <a:gd name="connsiteX1436" fmla="*/ 135661 w 885890"/>
                <a:gd name="connsiteY1436" fmla="*/ 1194794 h 1554019"/>
                <a:gd name="connsiteX1437" fmla="*/ 136884 w 885890"/>
                <a:gd name="connsiteY1437" fmla="*/ 1196308 h 1554019"/>
                <a:gd name="connsiteX1438" fmla="*/ 137764 w 885890"/>
                <a:gd name="connsiteY1438" fmla="*/ 1197432 h 1554019"/>
                <a:gd name="connsiteX1439" fmla="*/ 138694 w 885890"/>
                <a:gd name="connsiteY1439" fmla="*/ 1198605 h 1554019"/>
                <a:gd name="connsiteX1440" fmla="*/ 139527 w 885890"/>
                <a:gd name="connsiteY1440" fmla="*/ 1199778 h 1554019"/>
                <a:gd name="connsiteX1441" fmla="*/ 140308 w 885890"/>
                <a:gd name="connsiteY1441" fmla="*/ 1201047 h 1554019"/>
                <a:gd name="connsiteX1442" fmla="*/ 140896 w 885890"/>
                <a:gd name="connsiteY1442" fmla="*/ 1203390 h 1554019"/>
                <a:gd name="connsiteX1443" fmla="*/ 141287 w 885890"/>
                <a:gd name="connsiteY1443" fmla="*/ 1205297 h 1554019"/>
                <a:gd name="connsiteX1444" fmla="*/ 141825 w 885890"/>
                <a:gd name="connsiteY1444" fmla="*/ 1206664 h 1554019"/>
                <a:gd name="connsiteX1445" fmla="*/ 142658 w 885890"/>
                <a:gd name="connsiteY1445" fmla="*/ 1208421 h 1554019"/>
                <a:gd name="connsiteX1446" fmla="*/ 143391 w 885890"/>
                <a:gd name="connsiteY1446" fmla="*/ 1209692 h 1554019"/>
                <a:gd name="connsiteX1447" fmla="*/ 143880 w 885890"/>
                <a:gd name="connsiteY1447" fmla="*/ 1211108 h 1554019"/>
                <a:gd name="connsiteX1448" fmla="*/ 144125 w 885890"/>
                <a:gd name="connsiteY1448" fmla="*/ 1213501 h 1554019"/>
                <a:gd name="connsiteX1449" fmla="*/ 144223 w 885890"/>
                <a:gd name="connsiteY1449" fmla="*/ 1215454 h 1554019"/>
                <a:gd name="connsiteX1450" fmla="*/ 144467 w 885890"/>
                <a:gd name="connsiteY1450" fmla="*/ 1217898 h 1554019"/>
                <a:gd name="connsiteX1451" fmla="*/ 144811 w 885890"/>
                <a:gd name="connsiteY1451" fmla="*/ 1220291 h 1554019"/>
                <a:gd name="connsiteX1452" fmla="*/ 144516 w 885890"/>
                <a:gd name="connsiteY1452" fmla="*/ 1222244 h 1554019"/>
                <a:gd name="connsiteX1453" fmla="*/ 144273 w 885890"/>
                <a:gd name="connsiteY1453" fmla="*/ 1223660 h 1554019"/>
                <a:gd name="connsiteX1454" fmla="*/ 144125 w 885890"/>
                <a:gd name="connsiteY1454" fmla="*/ 1225125 h 1554019"/>
                <a:gd name="connsiteX1455" fmla="*/ 143147 w 885890"/>
                <a:gd name="connsiteY1455" fmla="*/ 1226787 h 1554019"/>
                <a:gd name="connsiteX1456" fmla="*/ 142070 w 885890"/>
                <a:gd name="connsiteY1456" fmla="*/ 1227763 h 1554019"/>
                <a:gd name="connsiteX1457" fmla="*/ 144027 w 885890"/>
                <a:gd name="connsiteY1457" fmla="*/ 1227911 h 1554019"/>
                <a:gd name="connsiteX1458" fmla="*/ 145984 w 885890"/>
                <a:gd name="connsiteY1458" fmla="*/ 1227812 h 1554019"/>
                <a:gd name="connsiteX1459" fmla="*/ 147451 w 885890"/>
                <a:gd name="connsiteY1459" fmla="*/ 1227665 h 1554019"/>
                <a:gd name="connsiteX1460" fmla="*/ 148920 w 885890"/>
                <a:gd name="connsiteY1460" fmla="*/ 1227567 h 1554019"/>
                <a:gd name="connsiteX1461" fmla="*/ 150828 w 885890"/>
                <a:gd name="connsiteY1461" fmla="*/ 1227128 h 1554019"/>
                <a:gd name="connsiteX1462" fmla="*/ 152492 w 885890"/>
                <a:gd name="connsiteY1462" fmla="*/ 1226102 h 1554019"/>
                <a:gd name="connsiteX1463" fmla="*/ 154008 w 885890"/>
                <a:gd name="connsiteY1463" fmla="*/ 1224833 h 1554019"/>
                <a:gd name="connsiteX1464" fmla="*/ 155574 w 885890"/>
                <a:gd name="connsiteY1464" fmla="*/ 1223660 h 1554019"/>
                <a:gd name="connsiteX1465" fmla="*/ 156894 w 885890"/>
                <a:gd name="connsiteY1465" fmla="*/ 1223123 h 1554019"/>
                <a:gd name="connsiteX1466" fmla="*/ 158363 w 885890"/>
                <a:gd name="connsiteY1466" fmla="*/ 1222929 h 1554019"/>
                <a:gd name="connsiteX1467" fmla="*/ 159880 w 885890"/>
                <a:gd name="connsiteY1467" fmla="*/ 1222782 h 1554019"/>
                <a:gd name="connsiteX1468" fmla="*/ 161836 w 885890"/>
                <a:gd name="connsiteY1468" fmla="*/ 1223025 h 1554019"/>
                <a:gd name="connsiteX1469" fmla="*/ 163646 w 885890"/>
                <a:gd name="connsiteY1469" fmla="*/ 1222586 h 1554019"/>
                <a:gd name="connsiteX1470" fmla="*/ 166533 w 885890"/>
                <a:gd name="connsiteY1470" fmla="*/ 1223123 h 1554019"/>
                <a:gd name="connsiteX1471" fmla="*/ 168881 w 885890"/>
                <a:gd name="connsiteY1471" fmla="*/ 1223808 h 1554019"/>
                <a:gd name="connsiteX1472" fmla="*/ 170741 w 885890"/>
                <a:gd name="connsiteY1472" fmla="*/ 1224345 h 1554019"/>
                <a:gd name="connsiteX1473" fmla="*/ 171768 w 885890"/>
                <a:gd name="connsiteY1473" fmla="*/ 1225810 h 1554019"/>
                <a:gd name="connsiteX1474" fmla="*/ 172796 w 885890"/>
                <a:gd name="connsiteY1474" fmla="*/ 1223808 h 1554019"/>
                <a:gd name="connsiteX1475" fmla="*/ 174460 w 885890"/>
                <a:gd name="connsiteY1475" fmla="*/ 1222782 h 1554019"/>
                <a:gd name="connsiteX1476" fmla="*/ 176562 w 885890"/>
                <a:gd name="connsiteY1476" fmla="*/ 1221560 h 1554019"/>
                <a:gd name="connsiteX1477" fmla="*/ 179351 w 885890"/>
                <a:gd name="connsiteY1477" fmla="*/ 1221022 h 1554019"/>
                <a:gd name="connsiteX1478" fmla="*/ 181211 w 885890"/>
                <a:gd name="connsiteY1478" fmla="*/ 1221756 h 1554019"/>
                <a:gd name="connsiteX1479" fmla="*/ 182873 w 885890"/>
                <a:gd name="connsiteY1479" fmla="*/ 1222733 h 1554019"/>
                <a:gd name="connsiteX1480" fmla="*/ 184146 w 885890"/>
                <a:gd name="connsiteY1480" fmla="*/ 1223515 h 1554019"/>
                <a:gd name="connsiteX1481" fmla="*/ 185859 w 885890"/>
                <a:gd name="connsiteY1481" fmla="*/ 1224443 h 1554019"/>
                <a:gd name="connsiteX1482" fmla="*/ 188207 w 885890"/>
                <a:gd name="connsiteY1482" fmla="*/ 1224833 h 1554019"/>
                <a:gd name="connsiteX1483" fmla="*/ 189723 w 885890"/>
                <a:gd name="connsiteY1483" fmla="*/ 1224735 h 1554019"/>
                <a:gd name="connsiteX1484" fmla="*/ 191631 w 885890"/>
                <a:gd name="connsiteY1484" fmla="*/ 1224784 h 1554019"/>
                <a:gd name="connsiteX1485" fmla="*/ 193589 w 885890"/>
                <a:gd name="connsiteY1485" fmla="*/ 1225029 h 1554019"/>
                <a:gd name="connsiteX1486" fmla="*/ 195496 w 885890"/>
                <a:gd name="connsiteY1486" fmla="*/ 1224686 h 1554019"/>
                <a:gd name="connsiteX1487" fmla="*/ 196964 w 885890"/>
                <a:gd name="connsiteY1487" fmla="*/ 1224345 h 1554019"/>
                <a:gd name="connsiteX1488" fmla="*/ 198873 w 885890"/>
                <a:gd name="connsiteY1488" fmla="*/ 1224004 h 1554019"/>
                <a:gd name="connsiteX1489" fmla="*/ 200341 w 885890"/>
                <a:gd name="connsiteY1489" fmla="*/ 1223955 h 1554019"/>
                <a:gd name="connsiteX1490" fmla="*/ 201808 w 885890"/>
                <a:gd name="connsiteY1490" fmla="*/ 1224149 h 1554019"/>
                <a:gd name="connsiteX1491" fmla="*/ 203716 w 885890"/>
                <a:gd name="connsiteY1491" fmla="*/ 1224004 h 1554019"/>
                <a:gd name="connsiteX1492" fmla="*/ 205625 w 885890"/>
                <a:gd name="connsiteY1492" fmla="*/ 1223466 h 1554019"/>
                <a:gd name="connsiteX1493" fmla="*/ 207972 w 885890"/>
                <a:gd name="connsiteY1493" fmla="*/ 1222831 h 1554019"/>
                <a:gd name="connsiteX1494" fmla="*/ 210369 w 885890"/>
                <a:gd name="connsiteY1494" fmla="*/ 1222440 h 1554019"/>
                <a:gd name="connsiteX1495" fmla="*/ 211838 w 885890"/>
                <a:gd name="connsiteY1495" fmla="*/ 1222195 h 1554019"/>
                <a:gd name="connsiteX1496" fmla="*/ 213306 w 885890"/>
                <a:gd name="connsiteY1496" fmla="*/ 1221952 h 1554019"/>
                <a:gd name="connsiteX1497" fmla="*/ 215702 w 885890"/>
                <a:gd name="connsiteY1497" fmla="*/ 1222001 h 1554019"/>
                <a:gd name="connsiteX1498" fmla="*/ 217610 w 885890"/>
                <a:gd name="connsiteY1498" fmla="*/ 1222537 h 1554019"/>
                <a:gd name="connsiteX1499" fmla="*/ 219861 w 885890"/>
                <a:gd name="connsiteY1499" fmla="*/ 1221756 h 1554019"/>
                <a:gd name="connsiteX1500" fmla="*/ 222112 w 885890"/>
                <a:gd name="connsiteY1500" fmla="*/ 1222391 h 1554019"/>
                <a:gd name="connsiteX1501" fmla="*/ 223531 w 885890"/>
                <a:gd name="connsiteY1501" fmla="*/ 1222831 h 1554019"/>
                <a:gd name="connsiteX1502" fmla="*/ 225438 w 885890"/>
                <a:gd name="connsiteY1502" fmla="*/ 1222929 h 1554019"/>
                <a:gd name="connsiteX1503" fmla="*/ 232337 w 885890"/>
                <a:gd name="connsiteY1503" fmla="*/ 1238264 h 1554019"/>
                <a:gd name="connsiteX1504" fmla="*/ 235859 w 885890"/>
                <a:gd name="connsiteY1504" fmla="*/ 1244468 h 1554019"/>
                <a:gd name="connsiteX1505" fmla="*/ 238501 w 885890"/>
                <a:gd name="connsiteY1505" fmla="*/ 1250964 h 1554019"/>
                <a:gd name="connsiteX1506" fmla="*/ 242367 w 885890"/>
                <a:gd name="connsiteY1506" fmla="*/ 1257410 h 1554019"/>
                <a:gd name="connsiteX1507" fmla="*/ 246184 w 885890"/>
                <a:gd name="connsiteY1507" fmla="*/ 1264493 h 1554019"/>
                <a:gd name="connsiteX1508" fmla="*/ 249755 w 885890"/>
                <a:gd name="connsiteY1508" fmla="*/ 1271283 h 1554019"/>
                <a:gd name="connsiteX1509" fmla="*/ 253278 w 885890"/>
                <a:gd name="connsiteY1509" fmla="*/ 1278365 h 1554019"/>
                <a:gd name="connsiteX1510" fmla="*/ 255576 w 885890"/>
                <a:gd name="connsiteY1510" fmla="*/ 1285251 h 1554019"/>
                <a:gd name="connsiteX1511" fmla="*/ 256702 w 885890"/>
                <a:gd name="connsiteY1511" fmla="*/ 1286179 h 1554019"/>
                <a:gd name="connsiteX1512" fmla="*/ 258122 w 885890"/>
                <a:gd name="connsiteY1512" fmla="*/ 1287548 h 1554019"/>
                <a:gd name="connsiteX1513" fmla="*/ 259245 w 885890"/>
                <a:gd name="connsiteY1513" fmla="*/ 1289695 h 1554019"/>
                <a:gd name="connsiteX1514" fmla="*/ 259687 w 885890"/>
                <a:gd name="connsiteY1514" fmla="*/ 1291064 h 1554019"/>
                <a:gd name="connsiteX1515" fmla="*/ 260322 w 885890"/>
                <a:gd name="connsiteY1515" fmla="*/ 1292431 h 1554019"/>
                <a:gd name="connsiteX1516" fmla="*/ 260958 w 885890"/>
                <a:gd name="connsiteY1516" fmla="*/ 1293700 h 1554019"/>
                <a:gd name="connsiteX1517" fmla="*/ 261644 w 885890"/>
                <a:gd name="connsiteY1517" fmla="*/ 1295020 h 1554019"/>
                <a:gd name="connsiteX1518" fmla="*/ 262524 w 885890"/>
                <a:gd name="connsiteY1518" fmla="*/ 1296777 h 1554019"/>
                <a:gd name="connsiteX1519" fmla="*/ 263453 w 885890"/>
                <a:gd name="connsiteY1519" fmla="*/ 1298537 h 1554019"/>
                <a:gd name="connsiteX1520" fmla="*/ 264335 w 885890"/>
                <a:gd name="connsiteY1520" fmla="*/ 1300245 h 1554019"/>
                <a:gd name="connsiteX1521" fmla="*/ 265019 w 885890"/>
                <a:gd name="connsiteY1521" fmla="*/ 1301516 h 1554019"/>
                <a:gd name="connsiteX1522" fmla="*/ 265754 w 885890"/>
                <a:gd name="connsiteY1522" fmla="*/ 1302834 h 1554019"/>
                <a:gd name="connsiteX1523" fmla="*/ 266634 w 885890"/>
                <a:gd name="connsiteY1523" fmla="*/ 1304544 h 1554019"/>
                <a:gd name="connsiteX1524" fmla="*/ 267417 w 885890"/>
                <a:gd name="connsiteY1524" fmla="*/ 1306351 h 1554019"/>
                <a:gd name="connsiteX1525" fmla="*/ 268150 w 885890"/>
                <a:gd name="connsiteY1525" fmla="*/ 1308159 h 1554019"/>
                <a:gd name="connsiteX1526" fmla="*/ 269079 w 885890"/>
                <a:gd name="connsiteY1526" fmla="*/ 1310405 h 1554019"/>
                <a:gd name="connsiteX1527" fmla="*/ 269765 w 885890"/>
                <a:gd name="connsiteY1527" fmla="*/ 1311725 h 1554019"/>
                <a:gd name="connsiteX1528" fmla="*/ 270352 w 885890"/>
                <a:gd name="connsiteY1528" fmla="*/ 1313043 h 1554019"/>
                <a:gd name="connsiteX1529" fmla="*/ 270890 w 885890"/>
                <a:gd name="connsiteY1529" fmla="*/ 1314410 h 1554019"/>
                <a:gd name="connsiteX1530" fmla="*/ 271576 w 885890"/>
                <a:gd name="connsiteY1530" fmla="*/ 1315828 h 1554019"/>
                <a:gd name="connsiteX1531" fmla="*/ 272749 w 885890"/>
                <a:gd name="connsiteY1531" fmla="*/ 1314996 h 1554019"/>
                <a:gd name="connsiteX1532" fmla="*/ 273924 w 885890"/>
                <a:gd name="connsiteY1532" fmla="*/ 1314117 h 1554019"/>
                <a:gd name="connsiteX1533" fmla="*/ 279306 w 885890"/>
                <a:gd name="connsiteY1533" fmla="*/ 1322957 h 1554019"/>
                <a:gd name="connsiteX1534" fmla="*/ 281801 w 885890"/>
                <a:gd name="connsiteY1534" fmla="*/ 1328135 h 1554019"/>
                <a:gd name="connsiteX1535" fmla="*/ 285665 w 885890"/>
                <a:gd name="connsiteY1535" fmla="*/ 1334631 h 1554019"/>
                <a:gd name="connsiteX1536" fmla="*/ 288992 w 885890"/>
                <a:gd name="connsiteY1536" fmla="*/ 1340101 h 1554019"/>
                <a:gd name="connsiteX1537" fmla="*/ 292173 w 885890"/>
                <a:gd name="connsiteY1537" fmla="*/ 1347671 h 1554019"/>
                <a:gd name="connsiteX1538" fmla="*/ 295597 w 885890"/>
                <a:gd name="connsiteY1538" fmla="*/ 1356171 h 1554019"/>
                <a:gd name="connsiteX1539" fmla="*/ 296919 w 885890"/>
                <a:gd name="connsiteY1539" fmla="*/ 1359394 h 1554019"/>
                <a:gd name="connsiteX1540" fmla="*/ 298239 w 885890"/>
                <a:gd name="connsiteY1540" fmla="*/ 1360859 h 1554019"/>
                <a:gd name="connsiteX1541" fmla="*/ 299561 w 885890"/>
                <a:gd name="connsiteY1541" fmla="*/ 1362275 h 1554019"/>
                <a:gd name="connsiteX1542" fmla="*/ 300687 w 885890"/>
                <a:gd name="connsiteY1542" fmla="*/ 1363301 h 1554019"/>
                <a:gd name="connsiteX1543" fmla="*/ 302056 w 885890"/>
                <a:gd name="connsiteY1543" fmla="*/ 1364425 h 1554019"/>
                <a:gd name="connsiteX1544" fmla="*/ 301908 w 885890"/>
                <a:gd name="connsiteY1544" fmla="*/ 1366427 h 1554019"/>
                <a:gd name="connsiteX1545" fmla="*/ 300638 w 885890"/>
                <a:gd name="connsiteY1545" fmla="*/ 1368577 h 1554019"/>
                <a:gd name="connsiteX1546" fmla="*/ 299561 w 885890"/>
                <a:gd name="connsiteY1546" fmla="*/ 1370969 h 1554019"/>
                <a:gd name="connsiteX1547" fmla="*/ 300245 w 885890"/>
                <a:gd name="connsiteY1547" fmla="*/ 1372434 h 1554019"/>
                <a:gd name="connsiteX1548" fmla="*/ 299755 w 885890"/>
                <a:gd name="connsiteY1548" fmla="*/ 1374878 h 1554019"/>
                <a:gd name="connsiteX1549" fmla="*/ 297946 w 885890"/>
                <a:gd name="connsiteY1549" fmla="*/ 1376928 h 1554019"/>
                <a:gd name="connsiteX1550" fmla="*/ 296575 w 885890"/>
                <a:gd name="connsiteY1550" fmla="*/ 1378199 h 1554019"/>
                <a:gd name="connsiteX1551" fmla="*/ 294569 w 885890"/>
                <a:gd name="connsiteY1551" fmla="*/ 1377857 h 1554019"/>
                <a:gd name="connsiteX1552" fmla="*/ 293053 w 885890"/>
                <a:gd name="connsiteY1552" fmla="*/ 1379762 h 1554019"/>
                <a:gd name="connsiteX1553" fmla="*/ 292271 w 885890"/>
                <a:gd name="connsiteY1553" fmla="*/ 1381519 h 1554019"/>
                <a:gd name="connsiteX1554" fmla="*/ 291096 w 885890"/>
                <a:gd name="connsiteY1554" fmla="*/ 1383131 h 1554019"/>
                <a:gd name="connsiteX1555" fmla="*/ 290167 w 885890"/>
                <a:gd name="connsiteY1555" fmla="*/ 1385281 h 1554019"/>
                <a:gd name="connsiteX1556" fmla="*/ 289531 w 885890"/>
                <a:gd name="connsiteY1556" fmla="*/ 1387087 h 1554019"/>
                <a:gd name="connsiteX1557" fmla="*/ 289189 w 885890"/>
                <a:gd name="connsiteY1557" fmla="*/ 1388456 h 1554019"/>
                <a:gd name="connsiteX1558" fmla="*/ 289285 w 885890"/>
                <a:gd name="connsiteY1558" fmla="*/ 1390312 h 1554019"/>
                <a:gd name="connsiteX1559" fmla="*/ 288454 w 885890"/>
                <a:gd name="connsiteY1559" fmla="*/ 1392167 h 1554019"/>
                <a:gd name="connsiteX1560" fmla="*/ 287378 w 885890"/>
                <a:gd name="connsiteY1560" fmla="*/ 1394854 h 1554019"/>
                <a:gd name="connsiteX1561" fmla="*/ 286692 w 885890"/>
                <a:gd name="connsiteY1561" fmla="*/ 1396368 h 1554019"/>
                <a:gd name="connsiteX1562" fmla="*/ 286058 w 885890"/>
                <a:gd name="connsiteY1562" fmla="*/ 1398371 h 1554019"/>
                <a:gd name="connsiteX1563" fmla="*/ 286107 w 885890"/>
                <a:gd name="connsiteY1563" fmla="*/ 1400128 h 1554019"/>
                <a:gd name="connsiteX1564" fmla="*/ 285470 w 885890"/>
                <a:gd name="connsiteY1564" fmla="*/ 1402229 h 1554019"/>
                <a:gd name="connsiteX1565" fmla="*/ 286938 w 885890"/>
                <a:gd name="connsiteY1565" fmla="*/ 1403645 h 1554019"/>
                <a:gd name="connsiteX1566" fmla="*/ 288112 w 885890"/>
                <a:gd name="connsiteY1566" fmla="*/ 1404965 h 1554019"/>
                <a:gd name="connsiteX1567" fmla="*/ 289285 w 885890"/>
                <a:gd name="connsiteY1567" fmla="*/ 1412876 h 1554019"/>
                <a:gd name="connsiteX1568" fmla="*/ 291244 w 885890"/>
                <a:gd name="connsiteY1568" fmla="*/ 1413073 h 1554019"/>
                <a:gd name="connsiteX1569" fmla="*/ 293249 w 885890"/>
                <a:gd name="connsiteY1569" fmla="*/ 1412194 h 1554019"/>
                <a:gd name="connsiteX1570" fmla="*/ 293788 w 885890"/>
                <a:gd name="connsiteY1570" fmla="*/ 1410287 h 1554019"/>
                <a:gd name="connsiteX1571" fmla="*/ 293837 w 885890"/>
                <a:gd name="connsiteY1571" fmla="*/ 1408285 h 1554019"/>
                <a:gd name="connsiteX1572" fmla="*/ 293053 w 885890"/>
                <a:gd name="connsiteY1572" fmla="*/ 1406967 h 1554019"/>
                <a:gd name="connsiteX1573" fmla="*/ 292908 w 885890"/>
                <a:gd name="connsiteY1573" fmla="*/ 1405551 h 1554019"/>
                <a:gd name="connsiteX1574" fmla="*/ 295255 w 885890"/>
                <a:gd name="connsiteY1574" fmla="*/ 1403988 h 1554019"/>
                <a:gd name="connsiteX1575" fmla="*/ 297310 w 885890"/>
                <a:gd name="connsiteY1575" fmla="*/ 1404574 h 1554019"/>
                <a:gd name="connsiteX1576" fmla="*/ 298435 w 885890"/>
                <a:gd name="connsiteY1576" fmla="*/ 1406673 h 1554019"/>
                <a:gd name="connsiteX1577" fmla="*/ 300539 w 885890"/>
                <a:gd name="connsiteY1577" fmla="*/ 1407895 h 1554019"/>
                <a:gd name="connsiteX1578" fmla="*/ 302447 w 885890"/>
                <a:gd name="connsiteY1578" fmla="*/ 1408285 h 1554019"/>
                <a:gd name="connsiteX1579" fmla="*/ 304354 w 885890"/>
                <a:gd name="connsiteY1579" fmla="*/ 1408675 h 1554019"/>
                <a:gd name="connsiteX1580" fmla="*/ 305676 w 885890"/>
                <a:gd name="connsiteY1580" fmla="*/ 1409311 h 1554019"/>
                <a:gd name="connsiteX1581" fmla="*/ 306851 w 885890"/>
                <a:gd name="connsiteY1581" fmla="*/ 1410238 h 1554019"/>
                <a:gd name="connsiteX1582" fmla="*/ 308367 w 885890"/>
                <a:gd name="connsiteY1582" fmla="*/ 1411460 h 1554019"/>
                <a:gd name="connsiteX1583" fmla="*/ 309540 w 885890"/>
                <a:gd name="connsiteY1583" fmla="*/ 1412388 h 1554019"/>
                <a:gd name="connsiteX1584" fmla="*/ 310715 w 885890"/>
                <a:gd name="connsiteY1584" fmla="*/ 1413267 h 1554019"/>
                <a:gd name="connsiteX1585" fmla="*/ 312086 w 885890"/>
                <a:gd name="connsiteY1585" fmla="*/ 1413659 h 1554019"/>
                <a:gd name="connsiteX1586" fmla="*/ 313944 w 885890"/>
                <a:gd name="connsiteY1586" fmla="*/ 1414342 h 1554019"/>
                <a:gd name="connsiteX1587" fmla="*/ 315461 w 885890"/>
                <a:gd name="connsiteY1587" fmla="*/ 1415563 h 1554019"/>
                <a:gd name="connsiteX1588" fmla="*/ 316783 w 885890"/>
                <a:gd name="connsiteY1588" fmla="*/ 1416979 h 1554019"/>
                <a:gd name="connsiteX1589" fmla="*/ 318543 w 885890"/>
                <a:gd name="connsiteY1589" fmla="*/ 1418690 h 1554019"/>
                <a:gd name="connsiteX1590" fmla="*/ 319620 w 885890"/>
                <a:gd name="connsiteY1590" fmla="*/ 1419666 h 1554019"/>
                <a:gd name="connsiteX1591" fmla="*/ 320893 w 885890"/>
                <a:gd name="connsiteY1591" fmla="*/ 1420349 h 1554019"/>
                <a:gd name="connsiteX1592" fmla="*/ 322311 w 885890"/>
                <a:gd name="connsiteY1592" fmla="*/ 1421571 h 1554019"/>
                <a:gd name="connsiteX1593" fmla="*/ 323240 w 885890"/>
                <a:gd name="connsiteY1593" fmla="*/ 1422744 h 1554019"/>
                <a:gd name="connsiteX1594" fmla="*/ 324316 w 885890"/>
                <a:gd name="connsiteY1594" fmla="*/ 1423720 h 1554019"/>
                <a:gd name="connsiteX1595" fmla="*/ 325639 w 885890"/>
                <a:gd name="connsiteY1595" fmla="*/ 1424403 h 1554019"/>
                <a:gd name="connsiteX1596" fmla="*/ 326959 w 885890"/>
                <a:gd name="connsiteY1596" fmla="*/ 1425038 h 1554019"/>
                <a:gd name="connsiteX1597" fmla="*/ 328279 w 885890"/>
                <a:gd name="connsiteY1597" fmla="*/ 1425674 h 1554019"/>
                <a:gd name="connsiteX1598" fmla="*/ 329650 w 885890"/>
                <a:gd name="connsiteY1598" fmla="*/ 1426211 h 1554019"/>
                <a:gd name="connsiteX1599" fmla="*/ 331754 w 885890"/>
                <a:gd name="connsiteY1599" fmla="*/ 1427431 h 1554019"/>
                <a:gd name="connsiteX1600" fmla="*/ 332830 w 885890"/>
                <a:gd name="connsiteY1600" fmla="*/ 1428408 h 1554019"/>
                <a:gd name="connsiteX1601" fmla="*/ 334101 w 885890"/>
                <a:gd name="connsiteY1601" fmla="*/ 1429141 h 1554019"/>
                <a:gd name="connsiteX1602" fmla="*/ 335765 w 885890"/>
                <a:gd name="connsiteY1602" fmla="*/ 1430118 h 1554019"/>
                <a:gd name="connsiteX1603" fmla="*/ 336891 w 885890"/>
                <a:gd name="connsiteY1603" fmla="*/ 1431095 h 1554019"/>
                <a:gd name="connsiteX1604" fmla="*/ 337918 w 885890"/>
                <a:gd name="connsiteY1604" fmla="*/ 1432121 h 1554019"/>
                <a:gd name="connsiteX1605" fmla="*/ 338945 w 885890"/>
                <a:gd name="connsiteY1605" fmla="*/ 1433195 h 1554019"/>
                <a:gd name="connsiteX1606" fmla="*/ 340265 w 885890"/>
                <a:gd name="connsiteY1606" fmla="*/ 1435247 h 1554019"/>
                <a:gd name="connsiteX1607" fmla="*/ 341440 w 885890"/>
                <a:gd name="connsiteY1607" fmla="*/ 1436712 h 1554019"/>
                <a:gd name="connsiteX1608" fmla="*/ 343006 w 885890"/>
                <a:gd name="connsiteY1608" fmla="*/ 1438469 h 1554019"/>
                <a:gd name="connsiteX1609" fmla="*/ 344473 w 885890"/>
                <a:gd name="connsiteY1609" fmla="*/ 1440229 h 1554019"/>
                <a:gd name="connsiteX1610" fmla="*/ 347410 w 885890"/>
                <a:gd name="connsiteY1610" fmla="*/ 1440962 h 1554019"/>
                <a:gd name="connsiteX1611" fmla="*/ 349170 w 885890"/>
                <a:gd name="connsiteY1611" fmla="*/ 1442621 h 1554019"/>
                <a:gd name="connsiteX1612" fmla="*/ 349438 w 885890"/>
                <a:gd name="connsiteY1612" fmla="*/ 1443179 h 1554019"/>
                <a:gd name="connsiteX1613" fmla="*/ 349708 w 885890"/>
                <a:gd name="connsiteY1613" fmla="*/ 1443745 h 1554019"/>
                <a:gd name="connsiteX1614" fmla="*/ 351618 w 885890"/>
                <a:gd name="connsiteY1614" fmla="*/ 1442720 h 1554019"/>
                <a:gd name="connsiteX1615" fmla="*/ 352987 w 885890"/>
                <a:gd name="connsiteY1615" fmla="*/ 1443257 h 1554019"/>
                <a:gd name="connsiteX1616" fmla="*/ 354894 w 885890"/>
                <a:gd name="connsiteY1616" fmla="*/ 1444185 h 1554019"/>
                <a:gd name="connsiteX1617" fmla="*/ 357487 w 885890"/>
                <a:gd name="connsiteY1617" fmla="*/ 1444185 h 1554019"/>
                <a:gd name="connsiteX1618" fmla="*/ 360130 w 885890"/>
                <a:gd name="connsiteY1618" fmla="*/ 1446138 h 1554019"/>
                <a:gd name="connsiteX1619" fmla="*/ 361059 w 885890"/>
                <a:gd name="connsiteY1619" fmla="*/ 1447311 h 1554019"/>
                <a:gd name="connsiteX1620" fmla="*/ 362479 w 885890"/>
                <a:gd name="connsiteY1620" fmla="*/ 1448580 h 1554019"/>
                <a:gd name="connsiteX1621" fmla="*/ 363652 w 885890"/>
                <a:gd name="connsiteY1621" fmla="*/ 1449510 h 1554019"/>
                <a:gd name="connsiteX1622" fmla="*/ 364534 w 885890"/>
                <a:gd name="connsiteY1622" fmla="*/ 1451169 h 1554019"/>
                <a:gd name="connsiteX1623" fmla="*/ 364876 w 885890"/>
                <a:gd name="connsiteY1623" fmla="*/ 1452634 h 1554019"/>
                <a:gd name="connsiteX1624" fmla="*/ 365707 w 885890"/>
                <a:gd name="connsiteY1624" fmla="*/ 1454393 h 1554019"/>
                <a:gd name="connsiteX1625" fmla="*/ 366783 w 885890"/>
                <a:gd name="connsiteY1625" fmla="*/ 1456592 h 1554019"/>
                <a:gd name="connsiteX1626" fmla="*/ 367127 w 885890"/>
                <a:gd name="connsiteY1626" fmla="*/ 1458008 h 1554019"/>
                <a:gd name="connsiteX1627" fmla="*/ 367958 w 885890"/>
                <a:gd name="connsiteY1627" fmla="*/ 1459765 h 1554019"/>
                <a:gd name="connsiteX1628" fmla="*/ 368887 w 885890"/>
                <a:gd name="connsiteY1628" fmla="*/ 1461475 h 1554019"/>
                <a:gd name="connsiteX1629" fmla="*/ 369865 w 885890"/>
                <a:gd name="connsiteY1629" fmla="*/ 1462550 h 1554019"/>
                <a:gd name="connsiteX1630" fmla="*/ 371089 w 885890"/>
                <a:gd name="connsiteY1630" fmla="*/ 1464015 h 1554019"/>
                <a:gd name="connsiteX1631" fmla="*/ 371676 w 885890"/>
                <a:gd name="connsiteY1631" fmla="*/ 1465382 h 1554019"/>
                <a:gd name="connsiteX1632" fmla="*/ 372507 w 885890"/>
                <a:gd name="connsiteY1632" fmla="*/ 1466702 h 1554019"/>
                <a:gd name="connsiteX1633" fmla="*/ 374319 w 885890"/>
                <a:gd name="connsiteY1633" fmla="*/ 1467824 h 1554019"/>
                <a:gd name="connsiteX1634" fmla="*/ 375835 w 885890"/>
                <a:gd name="connsiteY1634" fmla="*/ 1467775 h 1554019"/>
                <a:gd name="connsiteX1635" fmla="*/ 377010 w 885890"/>
                <a:gd name="connsiteY1635" fmla="*/ 1468509 h 1554019"/>
                <a:gd name="connsiteX1636" fmla="*/ 378086 w 885890"/>
                <a:gd name="connsiteY1636" fmla="*/ 1469485 h 1554019"/>
                <a:gd name="connsiteX1637" fmla="*/ 380190 w 885890"/>
                <a:gd name="connsiteY1637" fmla="*/ 1468752 h 1554019"/>
                <a:gd name="connsiteX1638" fmla="*/ 382147 w 885890"/>
                <a:gd name="connsiteY1638" fmla="*/ 1467287 h 1554019"/>
                <a:gd name="connsiteX1639" fmla="*/ 383369 w 885890"/>
                <a:gd name="connsiteY1639" fmla="*/ 1466408 h 1554019"/>
                <a:gd name="connsiteX1640" fmla="*/ 385278 w 885890"/>
                <a:gd name="connsiteY1640" fmla="*/ 1466165 h 1554019"/>
                <a:gd name="connsiteX1641" fmla="*/ 386256 w 885890"/>
                <a:gd name="connsiteY1641" fmla="*/ 1466165 h 1554019"/>
                <a:gd name="connsiteX1642" fmla="*/ 386745 w 885890"/>
                <a:gd name="connsiteY1642" fmla="*/ 1466165 h 1554019"/>
                <a:gd name="connsiteX1643" fmla="*/ 388409 w 885890"/>
                <a:gd name="connsiteY1643" fmla="*/ 1465235 h 1554019"/>
                <a:gd name="connsiteX1644" fmla="*/ 389486 w 885890"/>
                <a:gd name="connsiteY1644" fmla="*/ 1464209 h 1554019"/>
                <a:gd name="connsiteX1645" fmla="*/ 389975 w 885890"/>
                <a:gd name="connsiteY1645" fmla="*/ 1462305 h 1554019"/>
                <a:gd name="connsiteX1646" fmla="*/ 391148 w 885890"/>
                <a:gd name="connsiteY1646" fmla="*/ 1461573 h 1554019"/>
                <a:gd name="connsiteX1647" fmla="*/ 391981 w 885890"/>
                <a:gd name="connsiteY1647" fmla="*/ 1460155 h 1554019"/>
                <a:gd name="connsiteX1648" fmla="*/ 394866 w 885890"/>
                <a:gd name="connsiteY1648" fmla="*/ 1460059 h 1554019"/>
                <a:gd name="connsiteX1649" fmla="*/ 396825 w 885890"/>
                <a:gd name="connsiteY1649" fmla="*/ 1460155 h 1554019"/>
                <a:gd name="connsiteX1650" fmla="*/ 398683 w 885890"/>
                <a:gd name="connsiteY1650" fmla="*/ 1459863 h 1554019"/>
                <a:gd name="connsiteX1651" fmla="*/ 401129 w 885890"/>
                <a:gd name="connsiteY1651" fmla="*/ 1459961 h 1554019"/>
                <a:gd name="connsiteX1652" fmla="*/ 403134 w 885890"/>
                <a:gd name="connsiteY1652" fmla="*/ 1460401 h 1554019"/>
                <a:gd name="connsiteX1653" fmla="*/ 402500 w 885890"/>
                <a:gd name="connsiteY1653" fmla="*/ 1461964 h 1554019"/>
                <a:gd name="connsiteX1654" fmla="*/ 402156 w 885890"/>
                <a:gd name="connsiteY1654" fmla="*/ 1464307 h 1554019"/>
                <a:gd name="connsiteX1655" fmla="*/ 403771 w 885890"/>
                <a:gd name="connsiteY1655" fmla="*/ 1465969 h 1554019"/>
                <a:gd name="connsiteX1656" fmla="*/ 406022 w 885890"/>
                <a:gd name="connsiteY1656" fmla="*/ 1466310 h 1554019"/>
                <a:gd name="connsiteX1657" fmla="*/ 407782 w 885890"/>
                <a:gd name="connsiteY1657" fmla="*/ 1467679 h 1554019"/>
                <a:gd name="connsiteX1658" fmla="*/ 408320 w 885890"/>
                <a:gd name="connsiteY1658" fmla="*/ 1469583 h 1554019"/>
                <a:gd name="connsiteX1659" fmla="*/ 408664 w 885890"/>
                <a:gd name="connsiteY1659" fmla="*/ 1470999 h 1554019"/>
                <a:gd name="connsiteX1660" fmla="*/ 409886 w 885890"/>
                <a:gd name="connsiteY1660" fmla="*/ 1471976 h 1554019"/>
                <a:gd name="connsiteX1661" fmla="*/ 411648 w 885890"/>
                <a:gd name="connsiteY1661" fmla="*/ 1472415 h 1554019"/>
                <a:gd name="connsiteX1662" fmla="*/ 412872 w 885890"/>
                <a:gd name="connsiteY1662" fmla="*/ 1473736 h 1554019"/>
                <a:gd name="connsiteX1663" fmla="*/ 414389 w 885890"/>
                <a:gd name="connsiteY1663" fmla="*/ 1473002 h 1554019"/>
                <a:gd name="connsiteX1664" fmla="*/ 416394 w 885890"/>
                <a:gd name="connsiteY1664" fmla="*/ 1472953 h 1554019"/>
                <a:gd name="connsiteX1665" fmla="*/ 417665 w 885890"/>
                <a:gd name="connsiteY1665" fmla="*/ 1474224 h 1554019"/>
                <a:gd name="connsiteX1666" fmla="*/ 419525 w 885890"/>
                <a:gd name="connsiteY1666" fmla="*/ 1475542 h 1554019"/>
                <a:gd name="connsiteX1667" fmla="*/ 421286 w 885890"/>
                <a:gd name="connsiteY1667" fmla="*/ 1475004 h 1554019"/>
                <a:gd name="connsiteX1668" fmla="*/ 422851 w 885890"/>
                <a:gd name="connsiteY1668" fmla="*/ 1476519 h 1554019"/>
                <a:gd name="connsiteX1669" fmla="*/ 425201 w 885890"/>
                <a:gd name="connsiteY1669" fmla="*/ 1475981 h 1554019"/>
                <a:gd name="connsiteX1670" fmla="*/ 426963 w 885890"/>
                <a:gd name="connsiteY1670" fmla="*/ 1475395 h 1554019"/>
                <a:gd name="connsiteX1671" fmla="*/ 429848 w 885890"/>
                <a:gd name="connsiteY1671" fmla="*/ 1474712 h 1554019"/>
                <a:gd name="connsiteX1672" fmla="*/ 432881 w 885890"/>
                <a:gd name="connsiteY1672" fmla="*/ 1473930 h 1554019"/>
                <a:gd name="connsiteX1673" fmla="*/ 434447 w 885890"/>
                <a:gd name="connsiteY1673" fmla="*/ 1473637 h 1554019"/>
                <a:gd name="connsiteX1674" fmla="*/ 439486 w 885890"/>
                <a:gd name="connsiteY1674" fmla="*/ 1472270 h 1554019"/>
                <a:gd name="connsiteX1675" fmla="*/ 445945 w 885890"/>
                <a:gd name="connsiteY1675" fmla="*/ 1470511 h 1554019"/>
                <a:gd name="connsiteX1676" fmla="*/ 451376 w 885890"/>
                <a:gd name="connsiteY1676" fmla="*/ 1468899 h 1554019"/>
                <a:gd name="connsiteX1677" fmla="*/ 451327 w 885890"/>
                <a:gd name="connsiteY1677" fmla="*/ 1471488 h 1554019"/>
                <a:gd name="connsiteX1678" fmla="*/ 451376 w 885890"/>
                <a:gd name="connsiteY1678" fmla="*/ 1475787 h 1554019"/>
                <a:gd name="connsiteX1679" fmla="*/ 451376 w 885890"/>
                <a:gd name="connsiteY1679" fmla="*/ 1480084 h 1554019"/>
                <a:gd name="connsiteX1680" fmla="*/ 451376 w 885890"/>
                <a:gd name="connsiteY1680" fmla="*/ 1484285 h 1554019"/>
                <a:gd name="connsiteX1681" fmla="*/ 451327 w 885890"/>
                <a:gd name="connsiteY1681" fmla="*/ 1486190 h 1554019"/>
                <a:gd name="connsiteX1682" fmla="*/ 451376 w 885890"/>
                <a:gd name="connsiteY1682" fmla="*/ 1489414 h 1554019"/>
                <a:gd name="connsiteX1683" fmla="*/ 451376 w 885890"/>
                <a:gd name="connsiteY1683" fmla="*/ 1493466 h 1554019"/>
                <a:gd name="connsiteX1684" fmla="*/ 450349 w 885890"/>
                <a:gd name="connsiteY1684" fmla="*/ 1497961 h 1554019"/>
                <a:gd name="connsiteX1685" fmla="*/ 452060 w 885890"/>
                <a:gd name="connsiteY1685" fmla="*/ 1499230 h 1554019"/>
                <a:gd name="connsiteX1686" fmla="*/ 453527 w 885890"/>
                <a:gd name="connsiteY1686" fmla="*/ 1499377 h 1554019"/>
                <a:gd name="connsiteX1687" fmla="*/ 454997 w 885890"/>
                <a:gd name="connsiteY1687" fmla="*/ 1499426 h 1554019"/>
                <a:gd name="connsiteX1688" fmla="*/ 456659 w 885890"/>
                <a:gd name="connsiteY1688" fmla="*/ 1500452 h 1554019"/>
                <a:gd name="connsiteX1689" fmla="*/ 457784 w 885890"/>
                <a:gd name="connsiteY1689" fmla="*/ 1501478 h 1554019"/>
                <a:gd name="connsiteX1690" fmla="*/ 459203 w 885890"/>
                <a:gd name="connsiteY1690" fmla="*/ 1499866 h 1554019"/>
                <a:gd name="connsiteX1691" fmla="*/ 460672 w 885890"/>
                <a:gd name="connsiteY1691" fmla="*/ 1500597 h 1554019"/>
                <a:gd name="connsiteX1692" fmla="*/ 460721 w 885890"/>
                <a:gd name="connsiteY1692" fmla="*/ 1502062 h 1554019"/>
                <a:gd name="connsiteX1693" fmla="*/ 461699 w 885890"/>
                <a:gd name="connsiteY1693" fmla="*/ 1503088 h 1554019"/>
                <a:gd name="connsiteX1694" fmla="*/ 462287 w 885890"/>
                <a:gd name="connsiteY1694" fmla="*/ 1501770 h 1554019"/>
                <a:gd name="connsiteX1695" fmla="*/ 462629 w 885890"/>
                <a:gd name="connsiteY1695" fmla="*/ 1500256 h 1554019"/>
                <a:gd name="connsiteX1696" fmla="*/ 464145 w 885890"/>
                <a:gd name="connsiteY1696" fmla="*/ 1500646 h 1554019"/>
                <a:gd name="connsiteX1697" fmla="*/ 465222 w 885890"/>
                <a:gd name="connsiteY1697" fmla="*/ 1501574 h 1554019"/>
                <a:gd name="connsiteX1698" fmla="*/ 466347 w 885890"/>
                <a:gd name="connsiteY1698" fmla="*/ 1502551 h 1554019"/>
                <a:gd name="connsiteX1699" fmla="*/ 467473 w 885890"/>
                <a:gd name="connsiteY1699" fmla="*/ 1503530 h 1554019"/>
                <a:gd name="connsiteX1700" fmla="*/ 468547 w 885890"/>
                <a:gd name="connsiteY1700" fmla="*/ 1504457 h 1554019"/>
                <a:gd name="connsiteX1701" fmla="*/ 469673 w 885890"/>
                <a:gd name="connsiteY1701" fmla="*/ 1505434 h 1554019"/>
                <a:gd name="connsiteX1702" fmla="*/ 470749 w 885890"/>
                <a:gd name="connsiteY1702" fmla="*/ 1506411 h 1554019"/>
                <a:gd name="connsiteX1703" fmla="*/ 471875 w 885890"/>
                <a:gd name="connsiteY1703" fmla="*/ 1507387 h 1554019"/>
                <a:gd name="connsiteX1704" fmla="*/ 473342 w 885890"/>
                <a:gd name="connsiteY1704" fmla="*/ 1508705 h 1554019"/>
                <a:gd name="connsiteX1705" fmla="*/ 474419 w 885890"/>
                <a:gd name="connsiteY1705" fmla="*/ 1509633 h 1554019"/>
                <a:gd name="connsiteX1706" fmla="*/ 475544 w 885890"/>
                <a:gd name="connsiteY1706" fmla="*/ 1510659 h 1554019"/>
                <a:gd name="connsiteX1707" fmla="*/ 476621 w 885890"/>
                <a:gd name="connsiteY1707" fmla="*/ 1511588 h 1554019"/>
                <a:gd name="connsiteX1708" fmla="*/ 477747 w 885890"/>
                <a:gd name="connsiteY1708" fmla="*/ 1512614 h 1554019"/>
                <a:gd name="connsiteX1709" fmla="*/ 479165 w 885890"/>
                <a:gd name="connsiteY1709" fmla="*/ 1513883 h 1554019"/>
                <a:gd name="connsiteX1710" fmla="*/ 480633 w 885890"/>
                <a:gd name="connsiteY1710" fmla="*/ 1515201 h 1554019"/>
                <a:gd name="connsiteX1711" fmla="*/ 482100 w 885890"/>
                <a:gd name="connsiteY1711" fmla="*/ 1516521 h 1554019"/>
                <a:gd name="connsiteX1712" fmla="*/ 483568 w 885890"/>
                <a:gd name="connsiteY1712" fmla="*/ 1517839 h 1554019"/>
                <a:gd name="connsiteX1713" fmla="*/ 484645 w 885890"/>
                <a:gd name="connsiteY1713" fmla="*/ 1518767 h 1554019"/>
                <a:gd name="connsiteX1714" fmla="*/ 485770 w 885890"/>
                <a:gd name="connsiteY1714" fmla="*/ 1519793 h 1554019"/>
                <a:gd name="connsiteX1715" fmla="*/ 486846 w 885890"/>
                <a:gd name="connsiteY1715" fmla="*/ 1520720 h 1554019"/>
                <a:gd name="connsiteX1716" fmla="*/ 487972 w 885890"/>
                <a:gd name="connsiteY1716" fmla="*/ 1521746 h 1554019"/>
                <a:gd name="connsiteX1717" fmla="*/ 515174 w 885890"/>
                <a:gd name="connsiteY1717" fmla="*/ 1525263 h 1554019"/>
                <a:gd name="connsiteX1718" fmla="*/ 516739 w 885890"/>
                <a:gd name="connsiteY1718" fmla="*/ 1525704 h 1554019"/>
                <a:gd name="connsiteX1719" fmla="*/ 537582 w 885890"/>
                <a:gd name="connsiteY1719" fmla="*/ 1532590 h 1554019"/>
                <a:gd name="connsiteX1720" fmla="*/ 544480 w 885890"/>
                <a:gd name="connsiteY1720" fmla="*/ 1536107 h 1554019"/>
                <a:gd name="connsiteX1721" fmla="*/ 547024 w 885890"/>
                <a:gd name="connsiteY1721" fmla="*/ 1534593 h 1554019"/>
                <a:gd name="connsiteX1722" fmla="*/ 549226 w 885890"/>
                <a:gd name="connsiteY1722" fmla="*/ 1533957 h 1554019"/>
                <a:gd name="connsiteX1723" fmla="*/ 551770 w 885890"/>
                <a:gd name="connsiteY1723" fmla="*/ 1536205 h 1554019"/>
                <a:gd name="connsiteX1724" fmla="*/ 556173 w 885890"/>
                <a:gd name="connsiteY1724" fmla="*/ 1537866 h 1554019"/>
                <a:gd name="connsiteX1725" fmla="*/ 559696 w 885890"/>
                <a:gd name="connsiteY1725" fmla="*/ 1538843 h 1554019"/>
                <a:gd name="connsiteX1726" fmla="*/ 563414 w 885890"/>
                <a:gd name="connsiteY1726" fmla="*/ 1539623 h 1554019"/>
                <a:gd name="connsiteX1727" fmla="*/ 569432 w 885890"/>
                <a:gd name="connsiteY1727" fmla="*/ 1541383 h 1554019"/>
                <a:gd name="connsiteX1728" fmla="*/ 572808 w 885890"/>
                <a:gd name="connsiteY1728" fmla="*/ 1542652 h 1554019"/>
                <a:gd name="connsiteX1729" fmla="*/ 575743 w 885890"/>
                <a:gd name="connsiteY1729" fmla="*/ 1543922 h 1554019"/>
                <a:gd name="connsiteX1730" fmla="*/ 579853 w 885890"/>
                <a:gd name="connsiteY1730" fmla="*/ 1544899 h 1554019"/>
                <a:gd name="connsiteX1731" fmla="*/ 583327 w 885890"/>
                <a:gd name="connsiteY1731" fmla="*/ 1545827 h 1554019"/>
                <a:gd name="connsiteX1732" fmla="*/ 586458 w 885890"/>
                <a:gd name="connsiteY1732" fmla="*/ 1546755 h 1554019"/>
                <a:gd name="connsiteX1733" fmla="*/ 587828 w 885890"/>
                <a:gd name="connsiteY1733" fmla="*/ 1547731 h 1554019"/>
                <a:gd name="connsiteX1734" fmla="*/ 592084 w 885890"/>
                <a:gd name="connsiteY1734" fmla="*/ 1549049 h 1554019"/>
                <a:gd name="connsiteX1735" fmla="*/ 594139 w 885890"/>
                <a:gd name="connsiteY1735" fmla="*/ 1549685 h 1554019"/>
                <a:gd name="connsiteX1736" fmla="*/ 595607 w 885890"/>
                <a:gd name="connsiteY1736" fmla="*/ 1549930 h 1554019"/>
                <a:gd name="connsiteX1737" fmla="*/ 597809 w 885890"/>
                <a:gd name="connsiteY1737" fmla="*/ 1550514 h 1554019"/>
                <a:gd name="connsiteX1738" fmla="*/ 599815 w 885890"/>
                <a:gd name="connsiteY1738" fmla="*/ 1551297 h 1554019"/>
                <a:gd name="connsiteX1739" fmla="*/ 601821 w 885890"/>
                <a:gd name="connsiteY1739" fmla="*/ 1551736 h 1554019"/>
                <a:gd name="connsiteX1740" fmla="*/ 603729 w 885890"/>
                <a:gd name="connsiteY1740" fmla="*/ 1552470 h 1554019"/>
                <a:gd name="connsiteX1741" fmla="*/ 605930 w 885890"/>
                <a:gd name="connsiteY1741" fmla="*/ 1553348 h 1554019"/>
                <a:gd name="connsiteX1742" fmla="*/ 608327 w 885890"/>
                <a:gd name="connsiteY1742" fmla="*/ 1554082 h 1554019"/>
                <a:gd name="connsiteX1743" fmla="*/ 608474 w 885890"/>
                <a:gd name="connsiteY1743" fmla="*/ 1554129 h 1554019"/>
                <a:gd name="connsiteX1744" fmla="*/ 610040 w 885890"/>
                <a:gd name="connsiteY1744" fmla="*/ 1553397 h 1554019"/>
                <a:gd name="connsiteX1745" fmla="*/ 610929 w 885890"/>
                <a:gd name="connsiteY1745" fmla="*/ 1552509 h 1554019"/>
                <a:gd name="connsiteX1746" fmla="*/ 610970 w 885890"/>
                <a:gd name="connsiteY1746" fmla="*/ 1552470 h 1554019"/>
                <a:gd name="connsiteX1747" fmla="*/ 611019 w 885890"/>
                <a:gd name="connsiteY1747" fmla="*/ 1550858 h 1554019"/>
                <a:gd name="connsiteX1748" fmla="*/ 611019 w 885890"/>
                <a:gd name="connsiteY1748" fmla="*/ 1548806 h 1554019"/>
                <a:gd name="connsiteX1749" fmla="*/ 611214 w 885890"/>
                <a:gd name="connsiteY1749" fmla="*/ 1545339 h 1554019"/>
                <a:gd name="connsiteX1750" fmla="*/ 611410 w 885890"/>
                <a:gd name="connsiteY1750" fmla="*/ 1541284 h 1554019"/>
                <a:gd name="connsiteX1751" fmla="*/ 611410 w 885890"/>
                <a:gd name="connsiteY1751" fmla="*/ 1537474 h 1554019"/>
                <a:gd name="connsiteX1752" fmla="*/ 611704 w 885890"/>
                <a:gd name="connsiteY1752" fmla="*/ 1533420 h 1554019"/>
                <a:gd name="connsiteX1753" fmla="*/ 611997 w 885890"/>
                <a:gd name="connsiteY1753" fmla="*/ 1529709 h 1554019"/>
                <a:gd name="connsiteX1754" fmla="*/ 612242 w 885890"/>
                <a:gd name="connsiteY1754" fmla="*/ 1526534 h 1554019"/>
                <a:gd name="connsiteX1755" fmla="*/ 612388 w 885890"/>
                <a:gd name="connsiteY1755" fmla="*/ 1523701 h 1554019"/>
                <a:gd name="connsiteX1756" fmla="*/ 612829 w 885890"/>
                <a:gd name="connsiteY1756" fmla="*/ 1505726 h 1554019"/>
                <a:gd name="connsiteX1757" fmla="*/ 612976 w 885890"/>
                <a:gd name="connsiteY1757" fmla="*/ 1493125 h 1554019"/>
                <a:gd name="connsiteX1758" fmla="*/ 613073 w 885890"/>
                <a:gd name="connsiteY1758" fmla="*/ 1479547 h 1554019"/>
                <a:gd name="connsiteX1759" fmla="*/ 613465 w 885890"/>
                <a:gd name="connsiteY1759" fmla="*/ 1470219 h 1554019"/>
                <a:gd name="connsiteX1760" fmla="*/ 613514 w 885890"/>
                <a:gd name="connsiteY1760" fmla="*/ 1457421 h 1554019"/>
                <a:gd name="connsiteX1761" fmla="*/ 613563 w 885890"/>
                <a:gd name="connsiteY1761" fmla="*/ 1451755 h 1554019"/>
                <a:gd name="connsiteX1762" fmla="*/ 613954 w 885890"/>
                <a:gd name="connsiteY1762" fmla="*/ 1430950 h 1554019"/>
                <a:gd name="connsiteX1763" fmla="*/ 613905 w 885890"/>
                <a:gd name="connsiteY1763" fmla="*/ 1428751 h 1554019"/>
                <a:gd name="connsiteX1764" fmla="*/ 614199 w 885890"/>
                <a:gd name="connsiteY1764" fmla="*/ 1426602 h 1554019"/>
                <a:gd name="connsiteX1765" fmla="*/ 614199 w 885890"/>
                <a:gd name="connsiteY1765" fmla="*/ 1424307 h 1554019"/>
                <a:gd name="connsiteX1766" fmla="*/ 614052 w 885890"/>
                <a:gd name="connsiteY1766" fmla="*/ 1422059 h 1554019"/>
                <a:gd name="connsiteX1767" fmla="*/ 613954 w 885890"/>
                <a:gd name="connsiteY1767" fmla="*/ 1419715 h 1554019"/>
                <a:gd name="connsiteX1768" fmla="*/ 614199 w 885890"/>
                <a:gd name="connsiteY1768" fmla="*/ 1416785 h 1554019"/>
                <a:gd name="connsiteX1769" fmla="*/ 614492 w 885890"/>
                <a:gd name="connsiteY1769" fmla="*/ 1414147 h 1554019"/>
                <a:gd name="connsiteX1770" fmla="*/ 614590 w 885890"/>
                <a:gd name="connsiteY1770" fmla="*/ 1410874 h 1554019"/>
                <a:gd name="connsiteX1771" fmla="*/ 614395 w 885890"/>
                <a:gd name="connsiteY1771" fmla="*/ 1407701 h 1554019"/>
                <a:gd name="connsiteX1772" fmla="*/ 614541 w 885890"/>
                <a:gd name="connsiteY1772" fmla="*/ 1405794 h 1554019"/>
                <a:gd name="connsiteX1773" fmla="*/ 614835 w 885890"/>
                <a:gd name="connsiteY1773" fmla="*/ 1403401 h 1554019"/>
                <a:gd name="connsiteX1774" fmla="*/ 614786 w 885890"/>
                <a:gd name="connsiteY1774" fmla="*/ 1400911 h 1554019"/>
                <a:gd name="connsiteX1775" fmla="*/ 615080 w 885890"/>
                <a:gd name="connsiteY1775" fmla="*/ 1396515 h 1554019"/>
                <a:gd name="connsiteX1776" fmla="*/ 615128 w 885890"/>
                <a:gd name="connsiteY1776" fmla="*/ 1394415 h 1554019"/>
                <a:gd name="connsiteX1777" fmla="*/ 614982 w 885890"/>
                <a:gd name="connsiteY1777" fmla="*/ 1392412 h 1554019"/>
                <a:gd name="connsiteX1778" fmla="*/ 615373 w 885890"/>
                <a:gd name="connsiteY1778" fmla="*/ 1389335 h 1554019"/>
                <a:gd name="connsiteX1779" fmla="*/ 616547 w 885890"/>
                <a:gd name="connsiteY1779" fmla="*/ 1386064 h 1554019"/>
                <a:gd name="connsiteX1780" fmla="*/ 618015 w 885890"/>
                <a:gd name="connsiteY1780" fmla="*/ 1382204 h 1554019"/>
                <a:gd name="connsiteX1781" fmla="*/ 619091 w 885890"/>
                <a:gd name="connsiteY1781" fmla="*/ 1378834 h 1554019"/>
                <a:gd name="connsiteX1782" fmla="*/ 620314 w 885890"/>
                <a:gd name="connsiteY1782" fmla="*/ 1375269 h 1554019"/>
                <a:gd name="connsiteX1783" fmla="*/ 621538 w 885890"/>
                <a:gd name="connsiteY1783" fmla="*/ 1371411 h 1554019"/>
                <a:gd name="connsiteX1784" fmla="*/ 623152 w 885890"/>
                <a:gd name="connsiteY1784" fmla="*/ 1367308 h 1554019"/>
                <a:gd name="connsiteX1785" fmla="*/ 624424 w 885890"/>
                <a:gd name="connsiteY1785" fmla="*/ 1363497 h 1554019"/>
                <a:gd name="connsiteX1786" fmla="*/ 626283 w 885890"/>
                <a:gd name="connsiteY1786" fmla="*/ 1358564 h 1554019"/>
                <a:gd name="connsiteX1787" fmla="*/ 627751 w 885890"/>
                <a:gd name="connsiteY1787" fmla="*/ 1353094 h 1554019"/>
                <a:gd name="connsiteX1788" fmla="*/ 628925 w 885890"/>
                <a:gd name="connsiteY1788" fmla="*/ 1349381 h 1554019"/>
                <a:gd name="connsiteX1789" fmla="*/ 630246 w 885890"/>
                <a:gd name="connsiteY1789" fmla="*/ 1346304 h 1554019"/>
                <a:gd name="connsiteX1790" fmla="*/ 631714 w 885890"/>
                <a:gd name="connsiteY1790" fmla="*/ 1342495 h 1554019"/>
                <a:gd name="connsiteX1791" fmla="*/ 632986 w 885890"/>
                <a:gd name="connsiteY1791" fmla="*/ 1339173 h 1554019"/>
                <a:gd name="connsiteX1792" fmla="*/ 634258 w 885890"/>
                <a:gd name="connsiteY1792" fmla="*/ 1336049 h 1554019"/>
                <a:gd name="connsiteX1793" fmla="*/ 635775 w 885890"/>
                <a:gd name="connsiteY1793" fmla="*/ 1333116 h 1554019"/>
                <a:gd name="connsiteX1794" fmla="*/ 636949 w 885890"/>
                <a:gd name="connsiteY1794" fmla="*/ 1330530 h 1554019"/>
                <a:gd name="connsiteX1795" fmla="*/ 638123 w 885890"/>
                <a:gd name="connsiteY1795" fmla="*/ 1327403 h 1554019"/>
                <a:gd name="connsiteX1796" fmla="*/ 639004 w 885890"/>
                <a:gd name="connsiteY1796" fmla="*/ 1325352 h 1554019"/>
                <a:gd name="connsiteX1797" fmla="*/ 640080 w 885890"/>
                <a:gd name="connsiteY1797" fmla="*/ 1322763 h 1554019"/>
                <a:gd name="connsiteX1798" fmla="*/ 641010 w 885890"/>
                <a:gd name="connsiteY1798" fmla="*/ 1320564 h 1554019"/>
                <a:gd name="connsiteX1799" fmla="*/ 641059 w 885890"/>
                <a:gd name="connsiteY1799" fmla="*/ 1317879 h 1554019"/>
                <a:gd name="connsiteX1800" fmla="*/ 641059 w 885890"/>
                <a:gd name="connsiteY1800" fmla="*/ 1315926 h 1554019"/>
                <a:gd name="connsiteX1801" fmla="*/ 640961 w 885890"/>
                <a:gd name="connsiteY1801" fmla="*/ 1313435 h 1554019"/>
                <a:gd name="connsiteX1802" fmla="*/ 640912 w 885890"/>
                <a:gd name="connsiteY1802" fmla="*/ 1310650 h 1554019"/>
                <a:gd name="connsiteX1803" fmla="*/ 640521 w 885890"/>
                <a:gd name="connsiteY1803" fmla="*/ 1307231 h 1554019"/>
                <a:gd name="connsiteX1804" fmla="*/ 639983 w 885890"/>
                <a:gd name="connsiteY1804" fmla="*/ 1304593 h 1554019"/>
                <a:gd name="connsiteX1805" fmla="*/ 640178 w 885890"/>
                <a:gd name="connsiteY1805" fmla="*/ 1300979 h 1554019"/>
                <a:gd name="connsiteX1806" fmla="*/ 640227 w 885890"/>
                <a:gd name="connsiteY1806" fmla="*/ 1298635 h 1554019"/>
                <a:gd name="connsiteX1807" fmla="*/ 640227 w 885890"/>
                <a:gd name="connsiteY1807" fmla="*/ 1295361 h 1554019"/>
                <a:gd name="connsiteX1808" fmla="*/ 639885 w 885890"/>
                <a:gd name="connsiteY1808" fmla="*/ 1292382 h 1554019"/>
                <a:gd name="connsiteX1809" fmla="*/ 639738 w 885890"/>
                <a:gd name="connsiteY1809" fmla="*/ 1289501 h 1554019"/>
                <a:gd name="connsiteX1810" fmla="*/ 639591 w 885890"/>
                <a:gd name="connsiteY1810" fmla="*/ 1287157 h 1554019"/>
                <a:gd name="connsiteX1811" fmla="*/ 639542 w 885890"/>
                <a:gd name="connsiteY1811" fmla="*/ 1284714 h 1554019"/>
                <a:gd name="connsiteX1812" fmla="*/ 639346 w 885890"/>
                <a:gd name="connsiteY1812" fmla="*/ 1282711 h 1554019"/>
                <a:gd name="connsiteX1813" fmla="*/ 639249 w 885890"/>
                <a:gd name="connsiteY1813" fmla="*/ 1280856 h 1554019"/>
                <a:gd name="connsiteX1814" fmla="*/ 639200 w 885890"/>
                <a:gd name="connsiteY1814" fmla="*/ 1279440 h 1554019"/>
                <a:gd name="connsiteX1815" fmla="*/ 638906 w 885890"/>
                <a:gd name="connsiteY1815" fmla="*/ 1277437 h 1554019"/>
                <a:gd name="connsiteX1816" fmla="*/ 638613 w 885890"/>
                <a:gd name="connsiteY1816" fmla="*/ 1274995 h 1554019"/>
                <a:gd name="connsiteX1817" fmla="*/ 638564 w 885890"/>
                <a:gd name="connsiteY1817" fmla="*/ 1273579 h 1554019"/>
                <a:gd name="connsiteX1818" fmla="*/ 638466 w 885890"/>
                <a:gd name="connsiteY1818" fmla="*/ 1272016 h 1554019"/>
                <a:gd name="connsiteX1819" fmla="*/ 638368 w 885890"/>
                <a:gd name="connsiteY1819" fmla="*/ 1270014 h 1554019"/>
                <a:gd name="connsiteX1820" fmla="*/ 637928 w 885890"/>
                <a:gd name="connsiteY1820" fmla="*/ 1267766 h 1554019"/>
                <a:gd name="connsiteX1821" fmla="*/ 637781 w 885890"/>
                <a:gd name="connsiteY1821" fmla="*/ 1265715 h 1554019"/>
                <a:gd name="connsiteX1822" fmla="*/ 638123 w 885890"/>
                <a:gd name="connsiteY1822" fmla="*/ 1263077 h 1554019"/>
                <a:gd name="connsiteX1823" fmla="*/ 637928 w 885890"/>
                <a:gd name="connsiteY1823" fmla="*/ 1260392 h 1554019"/>
                <a:gd name="connsiteX1824" fmla="*/ 637683 w 885890"/>
                <a:gd name="connsiteY1824" fmla="*/ 1258779 h 1554019"/>
                <a:gd name="connsiteX1825" fmla="*/ 637634 w 885890"/>
                <a:gd name="connsiteY1825" fmla="*/ 1257020 h 1554019"/>
                <a:gd name="connsiteX1826" fmla="*/ 637634 w 885890"/>
                <a:gd name="connsiteY1826" fmla="*/ 1255263 h 1554019"/>
                <a:gd name="connsiteX1827" fmla="*/ 637536 w 885890"/>
                <a:gd name="connsiteY1827" fmla="*/ 1252870 h 1554019"/>
                <a:gd name="connsiteX1828" fmla="*/ 637879 w 885890"/>
                <a:gd name="connsiteY1828" fmla="*/ 1251160 h 1554019"/>
                <a:gd name="connsiteX1829" fmla="*/ 637879 w 885890"/>
                <a:gd name="connsiteY1829" fmla="*/ 1249400 h 1554019"/>
                <a:gd name="connsiteX1830" fmla="*/ 637928 w 885890"/>
                <a:gd name="connsiteY1830" fmla="*/ 1246129 h 1554019"/>
                <a:gd name="connsiteX1831" fmla="*/ 637732 w 885890"/>
                <a:gd name="connsiteY1831" fmla="*/ 1244176 h 1554019"/>
                <a:gd name="connsiteX1832" fmla="*/ 637830 w 885890"/>
                <a:gd name="connsiteY1832" fmla="*/ 1242514 h 1554019"/>
                <a:gd name="connsiteX1833" fmla="*/ 637928 w 885890"/>
                <a:gd name="connsiteY1833" fmla="*/ 1240804 h 1554019"/>
                <a:gd name="connsiteX1834" fmla="*/ 637830 w 885890"/>
                <a:gd name="connsiteY1834" fmla="*/ 1239096 h 1554019"/>
                <a:gd name="connsiteX1835" fmla="*/ 637781 w 885890"/>
                <a:gd name="connsiteY1835" fmla="*/ 1237680 h 1554019"/>
                <a:gd name="connsiteX1836" fmla="*/ 637585 w 885890"/>
                <a:gd name="connsiteY1836" fmla="*/ 1236068 h 1554019"/>
                <a:gd name="connsiteX1837" fmla="*/ 637487 w 885890"/>
                <a:gd name="connsiteY1837" fmla="*/ 1234652 h 1554019"/>
                <a:gd name="connsiteX1838" fmla="*/ 637243 w 885890"/>
                <a:gd name="connsiteY1838" fmla="*/ 1232404 h 1554019"/>
                <a:gd name="connsiteX1839" fmla="*/ 637096 w 885890"/>
                <a:gd name="connsiteY1839" fmla="*/ 1230549 h 1554019"/>
                <a:gd name="connsiteX1840" fmla="*/ 636900 w 885890"/>
                <a:gd name="connsiteY1840" fmla="*/ 1228595 h 1554019"/>
                <a:gd name="connsiteX1841" fmla="*/ 636949 w 885890"/>
                <a:gd name="connsiteY1841" fmla="*/ 1226544 h 1554019"/>
                <a:gd name="connsiteX1842" fmla="*/ 636949 w 885890"/>
                <a:gd name="connsiteY1842" fmla="*/ 1223709 h 1554019"/>
                <a:gd name="connsiteX1843" fmla="*/ 636803 w 885890"/>
                <a:gd name="connsiteY1843" fmla="*/ 1221611 h 1554019"/>
                <a:gd name="connsiteX1844" fmla="*/ 636705 w 885890"/>
                <a:gd name="connsiteY1844" fmla="*/ 1220144 h 1554019"/>
                <a:gd name="connsiteX1845" fmla="*/ 636509 w 885890"/>
                <a:gd name="connsiteY1845" fmla="*/ 1218045 h 1554019"/>
                <a:gd name="connsiteX1846" fmla="*/ 636411 w 885890"/>
                <a:gd name="connsiteY1846" fmla="*/ 1215994 h 1554019"/>
                <a:gd name="connsiteX1847" fmla="*/ 636264 w 885890"/>
                <a:gd name="connsiteY1847" fmla="*/ 1214234 h 1554019"/>
                <a:gd name="connsiteX1848" fmla="*/ 636166 w 885890"/>
                <a:gd name="connsiteY1848" fmla="*/ 1212232 h 1554019"/>
                <a:gd name="connsiteX1849" fmla="*/ 635824 w 885890"/>
                <a:gd name="connsiteY1849" fmla="*/ 1209937 h 1554019"/>
                <a:gd name="connsiteX1850" fmla="*/ 635481 w 885890"/>
                <a:gd name="connsiteY1850" fmla="*/ 1207984 h 1554019"/>
                <a:gd name="connsiteX1851" fmla="*/ 635188 w 885890"/>
                <a:gd name="connsiteY1851" fmla="*/ 1206077 h 1554019"/>
                <a:gd name="connsiteX1852" fmla="*/ 634797 w 885890"/>
                <a:gd name="connsiteY1852" fmla="*/ 1204222 h 1554019"/>
                <a:gd name="connsiteX1853" fmla="*/ 634601 w 885890"/>
                <a:gd name="connsiteY1853" fmla="*/ 1202269 h 1554019"/>
                <a:gd name="connsiteX1854" fmla="*/ 634405 w 885890"/>
                <a:gd name="connsiteY1854" fmla="*/ 1200315 h 1554019"/>
                <a:gd name="connsiteX1855" fmla="*/ 634210 w 885890"/>
                <a:gd name="connsiteY1855" fmla="*/ 1197873 h 1554019"/>
                <a:gd name="connsiteX1856" fmla="*/ 633916 w 885890"/>
                <a:gd name="connsiteY1856" fmla="*/ 1195773 h 1554019"/>
                <a:gd name="connsiteX1857" fmla="*/ 633573 w 885890"/>
                <a:gd name="connsiteY1857" fmla="*/ 1193770 h 1554019"/>
                <a:gd name="connsiteX1858" fmla="*/ 633133 w 885890"/>
                <a:gd name="connsiteY1858" fmla="*/ 1191378 h 1554019"/>
                <a:gd name="connsiteX1859" fmla="*/ 632817 w 885890"/>
                <a:gd name="connsiteY1859" fmla="*/ 1189481 h 1554019"/>
                <a:gd name="connsiteX1860" fmla="*/ 632791 w 885890"/>
                <a:gd name="connsiteY1860" fmla="*/ 1189326 h 1554019"/>
                <a:gd name="connsiteX1861" fmla="*/ 632448 w 885890"/>
                <a:gd name="connsiteY1861" fmla="*/ 1186590 h 1554019"/>
                <a:gd name="connsiteX1862" fmla="*/ 631910 w 885890"/>
                <a:gd name="connsiteY1862" fmla="*/ 1184099 h 1554019"/>
                <a:gd name="connsiteX1863" fmla="*/ 631910 w 885890"/>
                <a:gd name="connsiteY1863" fmla="*/ 1182585 h 1554019"/>
                <a:gd name="connsiteX1864" fmla="*/ 631617 w 885890"/>
                <a:gd name="connsiteY1864" fmla="*/ 1179996 h 1554019"/>
                <a:gd name="connsiteX1865" fmla="*/ 631078 w 885890"/>
                <a:gd name="connsiteY1865" fmla="*/ 1177213 h 1554019"/>
                <a:gd name="connsiteX1866" fmla="*/ 630638 w 885890"/>
                <a:gd name="connsiteY1866" fmla="*/ 1175014 h 1554019"/>
                <a:gd name="connsiteX1867" fmla="*/ 630295 w 885890"/>
                <a:gd name="connsiteY1867" fmla="*/ 1172425 h 1554019"/>
                <a:gd name="connsiteX1868" fmla="*/ 629806 w 885890"/>
                <a:gd name="connsiteY1868" fmla="*/ 1169348 h 1554019"/>
                <a:gd name="connsiteX1869" fmla="*/ 629562 w 885890"/>
                <a:gd name="connsiteY1869" fmla="*/ 1167542 h 1554019"/>
                <a:gd name="connsiteX1870" fmla="*/ 629366 w 885890"/>
                <a:gd name="connsiteY1870" fmla="*/ 1165684 h 1554019"/>
                <a:gd name="connsiteX1871" fmla="*/ 628828 w 885890"/>
                <a:gd name="connsiteY1871" fmla="*/ 1163635 h 1554019"/>
                <a:gd name="connsiteX1872" fmla="*/ 628436 w 885890"/>
                <a:gd name="connsiteY1872" fmla="*/ 1161631 h 1554019"/>
                <a:gd name="connsiteX1873" fmla="*/ 628192 w 885890"/>
                <a:gd name="connsiteY1873" fmla="*/ 1159385 h 1554019"/>
                <a:gd name="connsiteX1874" fmla="*/ 628143 w 885890"/>
                <a:gd name="connsiteY1874" fmla="*/ 1157235 h 1554019"/>
                <a:gd name="connsiteX1875" fmla="*/ 628534 w 885890"/>
                <a:gd name="connsiteY1875" fmla="*/ 1155623 h 1554019"/>
                <a:gd name="connsiteX1876" fmla="*/ 628045 w 885890"/>
                <a:gd name="connsiteY1876" fmla="*/ 1154305 h 1554019"/>
                <a:gd name="connsiteX1877" fmla="*/ 627409 w 885890"/>
                <a:gd name="connsiteY1877" fmla="*/ 1151765 h 1554019"/>
                <a:gd name="connsiteX1878" fmla="*/ 626675 w 885890"/>
                <a:gd name="connsiteY1878" fmla="*/ 1149127 h 1554019"/>
                <a:gd name="connsiteX1879" fmla="*/ 626186 w 885890"/>
                <a:gd name="connsiteY1879" fmla="*/ 1147174 h 1554019"/>
                <a:gd name="connsiteX1880" fmla="*/ 625843 w 885890"/>
                <a:gd name="connsiteY1880" fmla="*/ 1145220 h 1554019"/>
                <a:gd name="connsiteX1881" fmla="*/ 625354 w 885890"/>
                <a:gd name="connsiteY1881" fmla="*/ 1143169 h 1554019"/>
                <a:gd name="connsiteX1882" fmla="*/ 624767 w 885890"/>
                <a:gd name="connsiteY1882" fmla="*/ 1141068 h 1554019"/>
                <a:gd name="connsiteX1883" fmla="*/ 624131 w 885890"/>
                <a:gd name="connsiteY1883" fmla="*/ 1138872 h 1554019"/>
                <a:gd name="connsiteX1884" fmla="*/ 623740 w 885890"/>
                <a:gd name="connsiteY1884" fmla="*/ 1136624 h 1554019"/>
                <a:gd name="connsiteX1885" fmla="*/ 623299 w 885890"/>
                <a:gd name="connsiteY1885" fmla="*/ 1134280 h 1554019"/>
                <a:gd name="connsiteX1886" fmla="*/ 622565 w 885890"/>
                <a:gd name="connsiteY1886" fmla="*/ 1131301 h 1554019"/>
                <a:gd name="connsiteX1887" fmla="*/ 621880 w 885890"/>
                <a:gd name="connsiteY1887" fmla="*/ 1127831 h 1554019"/>
                <a:gd name="connsiteX1888" fmla="*/ 621391 w 885890"/>
                <a:gd name="connsiteY1888" fmla="*/ 1124315 h 1554019"/>
                <a:gd name="connsiteX1889" fmla="*/ 620951 w 885890"/>
                <a:gd name="connsiteY1889" fmla="*/ 1121240 h 1554019"/>
                <a:gd name="connsiteX1890" fmla="*/ 620364 w 885890"/>
                <a:gd name="connsiteY1890" fmla="*/ 1118162 h 1554019"/>
                <a:gd name="connsiteX1891" fmla="*/ 619336 w 885890"/>
                <a:gd name="connsiteY1891" fmla="*/ 1114157 h 1554019"/>
                <a:gd name="connsiteX1892" fmla="*/ 618749 w 885890"/>
                <a:gd name="connsiteY1892" fmla="*/ 1111225 h 1554019"/>
                <a:gd name="connsiteX1893" fmla="*/ 617918 w 885890"/>
                <a:gd name="connsiteY1893" fmla="*/ 1107905 h 1554019"/>
                <a:gd name="connsiteX1894" fmla="*/ 617477 w 885890"/>
                <a:gd name="connsiteY1894" fmla="*/ 1105169 h 1554019"/>
                <a:gd name="connsiteX1895" fmla="*/ 617135 w 885890"/>
                <a:gd name="connsiteY1895" fmla="*/ 1102776 h 1554019"/>
                <a:gd name="connsiteX1896" fmla="*/ 616743 w 885890"/>
                <a:gd name="connsiteY1896" fmla="*/ 1100872 h 1554019"/>
                <a:gd name="connsiteX1897" fmla="*/ 616352 w 885890"/>
                <a:gd name="connsiteY1897" fmla="*/ 1099357 h 1554019"/>
                <a:gd name="connsiteX1898" fmla="*/ 615520 w 885890"/>
                <a:gd name="connsiteY1898" fmla="*/ 1095549 h 1554019"/>
                <a:gd name="connsiteX1899" fmla="*/ 615080 w 885890"/>
                <a:gd name="connsiteY1899" fmla="*/ 1093301 h 1554019"/>
                <a:gd name="connsiteX1900" fmla="*/ 614591 w 885890"/>
                <a:gd name="connsiteY1900" fmla="*/ 1090420 h 1554019"/>
                <a:gd name="connsiteX1901" fmla="*/ 614444 w 885890"/>
                <a:gd name="connsiteY1901" fmla="*/ 1088368 h 1554019"/>
                <a:gd name="connsiteX1902" fmla="*/ 614199 w 885890"/>
                <a:gd name="connsiteY1902" fmla="*/ 1086366 h 1554019"/>
                <a:gd name="connsiteX1903" fmla="*/ 613710 w 885890"/>
                <a:gd name="connsiteY1903" fmla="*/ 1084069 h 1554019"/>
                <a:gd name="connsiteX1904" fmla="*/ 613221 w 885890"/>
                <a:gd name="connsiteY1904" fmla="*/ 1082457 h 1554019"/>
                <a:gd name="connsiteX1905" fmla="*/ 612585 w 885890"/>
                <a:gd name="connsiteY1905" fmla="*/ 1080358 h 1554019"/>
                <a:gd name="connsiteX1906" fmla="*/ 611753 w 885890"/>
                <a:gd name="connsiteY1906" fmla="*/ 1078356 h 1554019"/>
                <a:gd name="connsiteX1907" fmla="*/ 610970 w 885890"/>
                <a:gd name="connsiteY1907" fmla="*/ 1076304 h 1554019"/>
                <a:gd name="connsiteX1908" fmla="*/ 610334 w 885890"/>
                <a:gd name="connsiteY1908" fmla="*/ 1074204 h 1554019"/>
                <a:gd name="connsiteX1909" fmla="*/ 609258 w 885890"/>
                <a:gd name="connsiteY1909" fmla="*/ 1071028 h 1554019"/>
                <a:gd name="connsiteX1910" fmla="*/ 608573 w 885890"/>
                <a:gd name="connsiteY1910" fmla="*/ 1069271 h 1554019"/>
                <a:gd name="connsiteX1911" fmla="*/ 608035 w 885890"/>
                <a:gd name="connsiteY1911" fmla="*/ 1067708 h 1554019"/>
                <a:gd name="connsiteX1912" fmla="*/ 607350 w 885890"/>
                <a:gd name="connsiteY1912" fmla="*/ 1065706 h 1554019"/>
                <a:gd name="connsiteX1913" fmla="*/ 606860 w 885890"/>
                <a:gd name="connsiteY1913" fmla="*/ 1064336 h 1554019"/>
                <a:gd name="connsiteX1914" fmla="*/ 606420 w 885890"/>
                <a:gd name="connsiteY1914" fmla="*/ 1062628 h 1554019"/>
                <a:gd name="connsiteX1915" fmla="*/ 605931 w 885890"/>
                <a:gd name="connsiteY1915" fmla="*/ 1061065 h 1554019"/>
                <a:gd name="connsiteX1916" fmla="*/ 605490 w 885890"/>
                <a:gd name="connsiteY1916" fmla="*/ 1059210 h 1554019"/>
                <a:gd name="connsiteX1917" fmla="*/ 605050 w 885890"/>
                <a:gd name="connsiteY1917" fmla="*/ 1057549 h 1554019"/>
                <a:gd name="connsiteX1918" fmla="*/ 604414 w 885890"/>
                <a:gd name="connsiteY1918" fmla="*/ 1055887 h 1554019"/>
                <a:gd name="connsiteX1919" fmla="*/ 603827 w 885890"/>
                <a:gd name="connsiteY1919" fmla="*/ 1054081 h 1554019"/>
                <a:gd name="connsiteX1920" fmla="*/ 602751 w 885890"/>
                <a:gd name="connsiteY1920" fmla="*/ 1051931 h 1554019"/>
                <a:gd name="connsiteX1921" fmla="*/ 601528 w 885890"/>
                <a:gd name="connsiteY1921" fmla="*/ 1050660 h 1554019"/>
                <a:gd name="connsiteX1922" fmla="*/ 600109 w 885890"/>
                <a:gd name="connsiteY1922" fmla="*/ 1049440 h 1554019"/>
                <a:gd name="connsiteX1923" fmla="*/ 598201 w 885890"/>
                <a:gd name="connsiteY1923" fmla="*/ 1048122 h 1554019"/>
                <a:gd name="connsiteX1924" fmla="*/ 596537 w 885890"/>
                <a:gd name="connsiteY1924" fmla="*/ 1046950 h 1554019"/>
                <a:gd name="connsiteX1925" fmla="*/ 594825 w 885890"/>
                <a:gd name="connsiteY1925" fmla="*/ 1045826 h 1554019"/>
                <a:gd name="connsiteX1926" fmla="*/ 593113 w 885890"/>
                <a:gd name="connsiteY1926" fmla="*/ 1044165 h 1554019"/>
                <a:gd name="connsiteX1927" fmla="*/ 591889 w 885890"/>
                <a:gd name="connsiteY1927" fmla="*/ 1042945 h 1554019"/>
                <a:gd name="connsiteX1928" fmla="*/ 590813 w 885890"/>
                <a:gd name="connsiteY1928" fmla="*/ 1041821 h 1554019"/>
                <a:gd name="connsiteX1929" fmla="*/ 589835 w 885890"/>
                <a:gd name="connsiteY1929" fmla="*/ 1040648 h 1554019"/>
                <a:gd name="connsiteX1930" fmla="*/ 588318 w 885890"/>
                <a:gd name="connsiteY1930" fmla="*/ 1038940 h 1554019"/>
                <a:gd name="connsiteX1931" fmla="*/ 587633 w 885890"/>
                <a:gd name="connsiteY1931" fmla="*/ 1037082 h 1554019"/>
                <a:gd name="connsiteX1932" fmla="*/ 587144 w 885890"/>
                <a:gd name="connsiteY1932" fmla="*/ 1035227 h 1554019"/>
                <a:gd name="connsiteX1933" fmla="*/ 584453 w 885890"/>
                <a:gd name="connsiteY1933" fmla="*/ 1031710 h 1554019"/>
                <a:gd name="connsiteX1934" fmla="*/ 583866 w 885890"/>
                <a:gd name="connsiteY1934" fmla="*/ 1029220 h 1554019"/>
                <a:gd name="connsiteX1935" fmla="*/ 583279 w 885890"/>
                <a:gd name="connsiteY1935" fmla="*/ 1027315 h 1554019"/>
                <a:gd name="connsiteX1936" fmla="*/ 582691 w 885890"/>
                <a:gd name="connsiteY1936" fmla="*/ 1024824 h 1554019"/>
                <a:gd name="connsiteX1937" fmla="*/ 581860 w 885890"/>
                <a:gd name="connsiteY1937" fmla="*/ 1021941 h 1554019"/>
                <a:gd name="connsiteX1938" fmla="*/ 581224 w 885890"/>
                <a:gd name="connsiteY1938" fmla="*/ 1019597 h 1554019"/>
                <a:gd name="connsiteX1939" fmla="*/ 580881 w 885890"/>
                <a:gd name="connsiteY1939" fmla="*/ 1017303 h 1554019"/>
                <a:gd name="connsiteX1940" fmla="*/ 581419 w 885890"/>
                <a:gd name="connsiteY1940" fmla="*/ 1015396 h 1554019"/>
                <a:gd name="connsiteX1941" fmla="*/ 581615 w 885890"/>
                <a:gd name="connsiteY1941" fmla="*/ 1013786 h 1554019"/>
                <a:gd name="connsiteX1942" fmla="*/ 581371 w 885890"/>
                <a:gd name="connsiteY1942" fmla="*/ 1011440 h 1554019"/>
                <a:gd name="connsiteX1943" fmla="*/ 581126 w 885890"/>
                <a:gd name="connsiteY1943" fmla="*/ 1009048 h 1554019"/>
                <a:gd name="connsiteX1944" fmla="*/ 581615 w 885890"/>
                <a:gd name="connsiteY1944" fmla="*/ 1006947 h 1554019"/>
                <a:gd name="connsiteX1945" fmla="*/ 582398 w 885890"/>
                <a:gd name="connsiteY1945" fmla="*/ 1005335 h 1554019"/>
                <a:gd name="connsiteX1946" fmla="*/ 582985 w 885890"/>
                <a:gd name="connsiteY1946" fmla="*/ 1003528 h 1554019"/>
                <a:gd name="connsiteX1947" fmla="*/ 583327 w 885890"/>
                <a:gd name="connsiteY1947" fmla="*/ 1000940 h 1554019"/>
                <a:gd name="connsiteX1948" fmla="*/ 583376 w 885890"/>
                <a:gd name="connsiteY1948" fmla="*/ 998694 h 1554019"/>
                <a:gd name="connsiteX1949" fmla="*/ 583621 w 885890"/>
                <a:gd name="connsiteY1949" fmla="*/ 996689 h 1554019"/>
                <a:gd name="connsiteX1950" fmla="*/ 583866 w 885890"/>
                <a:gd name="connsiteY1950" fmla="*/ 995175 h 1554019"/>
                <a:gd name="connsiteX1951" fmla="*/ 584306 w 885890"/>
                <a:gd name="connsiteY1951" fmla="*/ 993857 h 1554019"/>
                <a:gd name="connsiteX1952" fmla="*/ 584893 w 885890"/>
                <a:gd name="connsiteY1952" fmla="*/ 991855 h 1554019"/>
                <a:gd name="connsiteX1953" fmla="*/ 585334 w 885890"/>
                <a:gd name="connsiteY1953" fmla="*/ 989656 h 1554019"/>
                <a:gd name="connsiteX1954" fmla="*/ 585431 w 885890"/>
                <a:gd name="connsiteY1954" fmla="*/ 988046 h 1554019"/>
                <a:gd name="connsiteX1955" fmla="*/ 585431 w 885890"/>
                <a:gd name="connsiteY1955" fmla="*/ 985945 h 1554019"/>
                <a:gd name="connsiteX1956" fmla="*/ 585529 w 885890"/>
                <a:gd name="connsiteY1956" fmla="*/ 983160 h 1554019"/>
                <a:gd name="connsiteX1957" fmla="*/ 585529 w 885890"/>
                <a:gd name="connsiteY1957" fmla="*/ 980915 h 1554019"/>
                <a:gd name="connsiteX1958" fmla="*/ 585236 w 885890"/>
                <a:gd name="connsiteY1958" fmla="*/ 978814 h 1554019"/>
                <a:gd name="connsiteX1959" fmla="*/ 585480 w 885890"/>
                <a:gd name="connsiteY1959" fmla="*/ 976323 h 1554019"/>
                <a:gd name="connsiteX1960" fmla="*/ 585676 w 885890"/>
                <a:gd name="connsiteY1960" fmla="*/ 974468 h 1554019"/>
                <a:gd name="connsiteX1961" fmla="*/ 585578 w 885890"/>
                <a:gd name="connsiteY1961" fmla="*/ 972416 h 1554019"/>
                <a:gd name="connsiteX1962" fmla="*/ 585138 w 885890"/>
                <a:gd name="connsiteY1962" fmla="*/ 969533 h 1554019"/>
                <a:gd name="connsiteX1963" fmla="*/ 585627 w 885890"/>
                <a:gd name="connsiteY1963" fmla="*/ 966750 h 1554019"/>
                <a:gd name="connsiteX1964" fmla="*/ 586116 w 885890"/>
                <a:gd name="connsiteY1964" fmla="*/ 964699 h 1554019"/>
                <a:gd name="connsiteX1965" fmla="*/ 585187 w 885890"/>
                <a:gd name="connsiteY1965" fmla="*/ 962843 h 1554019"/>
                <a:gd name="connsiteX1966" fmla="*/ 583915 w 885890"/>
                <a:gd name="connsiteY1966" fmla="*/ 961720 h 1554019"/>
                <a:gd name="connsiteX1967" fmla="*/ 582692 w 885890"/>
                <a:gd name="connsiteY1967" fmla="*/ 960694 h 1554019"/>
                <a:gd name="connsiteX1968" fmla="*/ 581566 w 885890"/>
                <a:gd name="connsiteY1968" fmla="*/ 959815 h 1554019"/>
                <a:gd name="connsiteX1969" fmla="*/ 580539 w 885890"/>
                <a:gd name="connsiteY1969" fmla="*/ 958740 h 1554019"/>
                <a:gd name="connsiteX1970" fmla="*/ 579022 w 885890"/>
                <a:gd name="connsiteY1970" fmla="*/ 957715 h 1554019"/>
                <a:gd name="connsiteX1971" fmla="*/ 577652 w 885890"/>
                <a:gd name="connsiteY1971" fmla="*/ 956738 h 1554019"/>
                <a:gd name="connsiteX1972" fmla="*/ 576429 w 885890"/>
                <a:gd name="connsiteY1972" fmla="*/ 955955 h 1554019"/>
                <a:gd name="connsiteX1973" fmla="*/ 574521 w 885890"/>
                <a:gd name="connsiteY1973" fmla="*/ 955663 h 1554019"/>
                <a:gd name="connsiteX1974" fmla="*/ 574619 w 885890"/>
                <a:gd name="connsiteY1974" fmla="*/ 950974 h 1554019"/>
                <a:gd name="connsiteX1975" fmla="*/ 575695 w 885890"/>
                <a:gd name="connsiteY1975" fmla="*/ 947506 h 1554019"/>
                <a:gd name="connsiteX1976" fmla="*/ 576918 w 885890"/>
                <a:gd name="connsiteY1976" fmla="*/ 945258 h 1554019"/>
                <a:gd name="connsiteX1977" fmla="*/ 578386 w 885890"/>
                <a:gd name="connsiteY1977" fmla="*/ 943111 h 1554019"/>
                <a:gd name="connsiteX1978" fmla="*/ 583768 w 885890"/>
                <a:gd name="connsiteY1978" fmla="*/ 936078 h 1554019"/>
                <a:gd name="connsiteX1979" fmla="*/ 586801 w 885890"/>
                <a:gd name="connsiteY1979" fmla="*/ 931631 h 1554019"/>
                <a:gd name="connsiteX1980" fmla="*/ 590030 w 885890"/>
                <a:gd name="connsiteY1980" fmla="*/ 927626 h 1554019"/>
                <a:gd name="connsiteX1981" fmla="*/ 592966 w 885890"/>
                <a:gd name="connsiteY1981" fmla="*/ 924453 h 1554019"/>
                <a:gd name="connsiteX1982" fmla="*/ 596978 w 885890"/>
                <a:gd name="connsiteY1982" fmla="*/ 919813 h 1554019"/>
                <a:gd name="connsiteX1983" fmla="*/ 603632 w 885890"/>
                <a:gd name="connsiteY1983" fmla="*/ 911997 h 1554019"/>
                <a:gd name="connsiteX1984" fmla="*/ 605442 w 885890"/>
                <a:gd name="connsiteY1984" fmla="*/ 909410 h 1554019"/>
                <a:gd name="connsiteX1985" fmla="*/ 605833 w 885890"/>
                <a:gd name="connsiteY1985" fmla="*/ 908968 h 1554019"/>
                <a:gd name="connsiteX1986" fmla="*/ 607692 w 885890"/>
                <a:gd name="connsiteY1986" fmla="*/ 908529 h 1554019"/>
                <a:gd name="connsiteX1987" fmla="*/ 611753 w 885890"/>
                <a:gd name="connsiteY1987" fmla="*/ 903744 h 1554019"/>
                <a:gd name="connsiteX1988" fmla="*/ 614738 w 885890"/>
                <a:gd name="connsiteY1988" fmla="*/ 901496 h 1554019"/>
                <a:gd name="connsiteX1989" fmla="*/ 618945 w 885890"/>
                <a:gd name="connsiteY1989" fmla="*/ 898468 h 1554019"/>
                <a:gd name="connsiteX1990" fmla="*/ 627165 w 885890"/>
                <a:gd name="connsiteY1990" fmla="*/ 893145 h 1554019"/>
                <a:gd name="connsiteX1991" fmla="*/ 631568 w 885890"/>
                <a:gd name="connsiteY1991" fmla="*/ 890117 h 1554019"/>
                <a:gd name="connsiteX1992" fmla="*/ 632987 w 885890"/>
                <a:gd name="connsiteY1992" fmla="*/ 889969 h 1554019"/>
                <a:gd name="connsiteX1993" fmla="*/ 642478 w 885890"/>
                <a:gd name="connsiteY1993" fmla="*/ 882252 h 1554019"/>
                <a:gd name="connsiteX1994" fmla="*/ 646930 w 885890"/>
                <a:gd name="connsiteY1994" fmla="*/ 878590 h 1554019"/>
                <a:gd name="connsiteX1995" fmla="*/ 649768 w 885890"/>
                <a:gd name="connsiteY1995" fmla="*/ 875707 h 1554019"/>
                <a:gd name="connsiteX1996" fmla="*/ 655639 w 885890"/>
                <a:gd name="connsiteY1996" fmla="*/ 868136 h 1554019"/>
                <a:gd name="connsiteX1997" fmla="*/ 657547 w 885890"/>
                <a:gd name="connsiteY1997" fmla="*/ 864669 h 1554019"/>
                <a:gd name="connsiteX1998" fmla="*/ 658624 w 885890"/>
                <a:gd name="connsiteY1998" fmla="*/ 861250 h 1554019"/>
                <a:gd name="connsiteX1999" fmla="*/ 659309 w 885890"/>
                <a:gd name="connsiteY1999" fmla="*/ 859540 h 1554019"/>
                <a:gd name="connsiteX2000" fmla="*/ 662538 w 885890"/>
                <a:gd name="connsiteY2000" fmla="*/ 850553 h 1554019"/>
                <a:gd name="connsiteX2001" fmla="*/ 662929 w 885890"/>
                <a:gd name="connsiteY2001" fmla="*/ 848845 h 1554019"/>
                <a:gd name="connsiteX2002" fmla="*/ 663810 w 885890"/>
                <a:gd name="connsiteY2002" fmla="*/ 846548 h 1554019"/>
                <a:gd name="connsiteX2003" fmla="*/ 666354 w 885890"/>
                <a:gd name="connsiteY2003" fmla="*/ 841518 h 1554019"/>
                <a:gd name="connsiteX2004" fmla="*/ 669045 w 885890"/>
                <a:gd name="connsiteY2004" fmla="*/ 838246 h 1554019"/>
                <a:gd name="connsiteX2005" fmla="*/ 678879 w 885890"/>
                <a:gd name="connsiteY2005" fmla="*/ 829063 h 1554019"/>
                <a:gd name="connsiteX2006" fmla="*/ 685337 w 885890"/>
                <a:gd name="connsiteY2006" fmla="*/ 822322 h 1554019"/>
                <a:gd name="connsiteX2007" fmla="*/ 686266 w 885890"/>
                <a:gd name="connsiteY2007" fmla="*/ 820614 h 1554019"/>
                <a:gd name="connsiteX2008" fmla="*/ 698009 w 885890"/>
                <a:gd name="connsiteY2008" fmla="*/ 810258 h 1554019"/>
                <a:gd name="connsiteX2009" fmla="*/ 705396 w 885890"/>
                <a:gd name="connsiteY2009" fmla="*/ 806644 h 1554019"/>
                <a:gd name="connsiteX2010" fmla="*/ 708234 w 885890"/>
                <a:gd name="connsiteY2010" fmla="*/ 805618 h 1554019"/>
                <a:gd name="connsiteX2011" fmla="*/ 712784 w 885890"/>
                <a:gd name="connsiteY2011" fmla="*/ 803616 h 1554019"/>
                <a:gd name="connsiteX2012" fmla="*/ 721786 w 885890"/>
                <a:gd name="connsiteY2012" fmla="*/ 800099 h 1554019"/>
                <a:gd name="connsiteX2013" fmla="*/ 725749 w 885890"/>
                <a:gd name="connsiteY2013" fmla="*/ 797657 h 1554019"/>
                <a:gd name="connsiteX2014" fmla="*/ 728734 w 885890"/>
                <a:gd name="connsiteY2014" fmla="*/ 795949 h 1554019"/>
                <a:gd name="connsiteX2015" fmla="*/ 730446 w 885890"/>
                <a:gd name="connsiteY2015" fmla="*/ 795606 h 1554019"/>
                <a:gd name="connsiteX2016" fmla="*/ 736855 w 885890"/>
                <a:gd name="connsiteY2016" fmla="*/ 793458 h 1554019"/>
                <a:gd name="connsiteX2017" fmla="*/ 745417 w 885890"/>
                <a:gd name="connsiteY2017" fmla="*/ 789988 h 1554019"/>
                <a:gd name="connsiteX2018" fmla="*/ 748010 w 885890"/>
                <a:gd name="connsiteY2018" fmla="*/ 789696 h 1554019"/>
                <a:gd name="connsiteX2019" fmla="*/ 749429 w 885890"/>
                <a:gd name="connsiteY2019" fmla="*/ 789208 h 1554019"/>
                <a:gd name="connsiteX2020" fmla="*/ 750946 w 885890"/>
                <a:gd name="connsiteY2020" fmla="*/ 787937 h 1554019"/>
                <a:gd name="connsiteX2021" fmla="*/ 752609 w 885890"/>
                <a:gd name="connsiteY2021" fmla="*/ 785350 h 1554019"/>
                <a:gd name="connsiteX2022" fmla="*/ 758970 w 885890"/>
                <a:gd name="connsiteY2022" fmla="*/ 772211 h 1554019"/>
                <a:gd name="connsiteX2023" fmla="*/ 760339 w 885890"/>
                <a:gd name="connsiteY2023" fmla="*/ 769915 h 1554019"/>
                <a:gd name="connsiteX2024" fmla="*/ 768363 w 885890"/>
                <a:gd name="connsiteY2024" fmla="*/ 755458 h 1554019"/>
                <a:gd name="connsiteX2025" fmla="*/ 773745 w 885890"/>
                <a:gd name="connsiteY2025" fmla="*/ 746616 h 1554019"/>
                <a:gd name="connsiteX2026" fmla="*/ 778246 w 885890"/>
                <a:gd name="connsiteY2026" fmla="*/ 738412 h 1554019"/>
                <a:gd name="connsiteX2027" fmla="*/ 786759 w 885890"/>
                <a:gd name="connsiteY2027" fmla="*/ 723563 h 1554019"/>
                <a:gd name="connsiteX2028" fmla="*/ 790673 w 885890"/>
                <a:gd name="connsiteY2028" fmla="*/ 716677 h 1554019"/>
                <a:gd name="connsiteX2029" fmla="*/ 793462 w 885890"/>
                <a:gd name="connsiteY2029" fmla="*/ 712964 h 1554019"/>
                <a:gd name="connsiteX2030" fmla="*/ 795810 w 885890"/>
                <a:gd name="connsiteY2030" fmla="*/ 709254 h 1554019"/>
                <a:gd name="connsiteX2031" fmla="*/ 801828 w 885890"/>
                <a:gd name="connsiteY2031" fmla="*/ 700950 h 1554019"/>
                <a:gd name="connsiteX2032" fmla="*/ 803638 w 885890"/>
                <a:gd name="connsiteY2032" fmla="*/ 698361 h 1554019"/>
                <a:gd name="connsiteX2033" fmla="*/ 805302 w 885890"/>
                <a:gd name="connsiteY2033" fmla="*/ 696651 h 1554019"/>
                <a:gd name="connsiteX2034" fmla="*/ 808580 w 885890"/>
                <a:gd name="connsiteY2034" fmla="*/ 694649 h 1554019"/>
                <a:gd name="connsiteX2035" fmla="*/ 810450 w 885890"/>
                <a:gd name="connsiteY2035" fmla="*/ 693015 h 1554019"/>
                <a:gd name="connsiteX2036" fmla="*/ 810830 w 885890"/>
                <a:gd name="connsiteY2036" fmla="*/ 692402 h 1554019"/>
                <a:gd name="connsiteX2037" fmla="*/ 822523 w 885890"/>
                <a:gd name="connsiteY2037" fmla="*/ 688397 h 1554019"/>
                <a:gd name="connsiteX2038" fmla="*/ 825948 w 885890"/>
                <a:gd name="connsiteY2038" fmla="*/ 686834 h 1554019"/>
                <a:gd name="connsiteX2039" fmla="*/ 829618 w 885890"/>
                <a:gd name="connsiteY2039" fmla="*/ 684539 h 1554019"/>
                <a:gd name="connsiteX2040" fmla="*/ 832896 w 885890"/>
                <a:gd name="connsiteY2040" fmla="*/ 682487 h 1554019"/>
                <a:gd name="connsiteX2041" fmla="*/ 837446 w 885890"/>
                <a:gd name="connsiteY2041" fmla="*/ 681315 h 1554019"/>
                <a:gd name="connsiteX2042" fmla="*/ 840870 w 885890"/>
                <a:gd name="connsiteY2042" fmla="*/ 680045 h 1554019"/>
                <a:gd name="connsiteX2043" fmla="*/ 851438 w 885890"/>
                <a:gd name="connsiteY2043" fmla="*/ 676529 h 1554019"/>
                <a:gd name="connsiteX2044" fmla="*/ 856037 w 885890"/>
                <a:gd name="connsiteY2044" fmla="*/ 675259 h 1554019"/>
                <a:gd name="connsiteX2045" fmla="*/ 861175 w 885890"/>
                <a:gd name="connsiteY2045" fmla="*/ 673354 h 1554019"/>
                <a:gd name="connsiteX2046" fmla="*/ 863474 w 885890"/>
                <a:gd name="connsiteY2046" fmla="*/ 672914 h 1554019"/>
                <a:gd name="connsiteX2047" fmla="*/ 866850 w 885890"/>
                <a:gd name="connsiteY2047" fmla="*/ 671449 h 1554019"/>
                <a:gd name="connsiteX2048" fmla="*/ 880500 w 885890"/>
                <a:gd name="connsiteY2048" fmla="*/ 668958 h 1554019"/>
                <a:gd name="connsiteX2049" fmla="*/ 884463 w 885890"/>
                <a:gd name="connsiteY2049" fmla="*/ 667639 h 1554019"/>
                <a:gd name="connsiteX2050" fmla="*/ 886078 w 885890"/>
                <a:gd name="connsiteY2050" fmla="*/ 667248 h 1554019"/>
                <a:gd name="connsiteX2051" fmla="*/ 869785 w 885890"/>
                <a:gd name="connsiteY2051" fmla="*/ 648297 h 1554019"/>
                <a:gd name="connsiteX2052" fmla="*/ 869932 w 885890"/>
                <a:gd name="connsiteY2052" fmla="*/ 646002 h 1554019"/>
                <a:gd name="connsiteX2053" fmla="*/ 869834 w 885890"/>
                <a:gd name="connsiteY2053" fmla="*/ 641850 h 1554019"/>
                <a:gd name="connsiteX2054" fmla="*/ 869736 w 885890"/>
                <a:gd name="connsiteY2054" fmla="*/ 636868 h 1554019"/>
                <a:gd name="connsiteX2055" fmla="*/ 869687 w 885890"/>
                <a:gd name="connsiteY2055" fmla="*/ 630617 h 1554019"/>
                <a:gd name="connsiteX2056" fmla="*/ 869834 w 885890"/>
                <a:gd name="connsiteY2056" fmla="*/ 625732 h 1554019"/>
                <a:gd name="connsiteX2057" fmla="*/ 869736 w 885890"/>
                <a:gd name="connsiteY2057" fmla="*/ 620115 h 1554019"/>
                <a:gd name="connsiteX2058" fmla="*/ 871351 w 885890"/>
                <a:gd name="connsiteY2058" fmla="*/ 612447 h 1554019"/>
                <a:gd name="connsiteX2059" fmla="*/ 872917 w 885890"/>
                <a:gd name="connsiteY2059" fmla="*/ 605414 h 155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</a:cxnLst>
              <a:rect l="l" t="t" r="r" b="b"/>
              <a:pathLst>
                <a:path w="885890" h="1554019">
                  <a:moveTo>
                    <a:pt x="872917" y="605414"/>
                  </a:moveTo>
                  <a:lnTo>
                    <a:pt x="873014" y="602337"/>
                  </a:lnTo>
                  <a:lnTo>
                    <a:pt x="873259" y="597501"/>
                  </a:lnTo>
                  <a:lnTo>
                    <a:pt x="873504" y="588466"/>
                  </a:lnTo>
                  <a:lnTo>
                    <a:pt x="873895" y="578941"/>
                  </a:lnTo>
                  <a:lnTo>
                    <a:pt x="874091" y="576401"/>
                  </a:lnTo>
                  <a:lnTo>
                    <a:pt x="874335" y="569075"/>
                  </a:lnTo>
                  <a:lnTo>
                    <a:pt x="874433" y="566438"/>
                  </a:lnTo>
                  <a:lnTo>
                    <a:pt x="875216" y="563116"/>
                  </a:lnTo>
                  <a:lnTo>
                    <a:pt x="876195" y="558769"/>
                  </a:lnTo>
                  <a:lnTo>
                    <a:pt x="876977" y="555546"/>
                  </a:lnTo>
                  <a:lnTo>
                    <a:pt x="878201" y="550368"/>
                  </a:lnTo>
                  <a:lnTo>
                    <a:pt x="878886" y="546119"/>
                  </a:lnTo>
                  <a:lnTo>
                    <a:pt x="878690" y="544019"/>
                  </a:lnTo>
                  <a:lnTo>
                    <a:pt x="879815" y="540844"/>
                  </a:lnTo>
                  <a:lnTo>
                    <a:pt x="880696" y="536741"/>
                  </a:lnTo>
                  <a:lnTo>
                    <a:pt x="880989" y="532346"/>
                  </a:lnTo>
                  <a:lnTo>
                    <a:pt x="881674" y="528194"/>
                  </a:lnTo>
                  <a:lnTo>
                    <a:pt x="882017" y="526338"/>
                  </a:lnTo>
                  <a:lnTo>
                    <a:pt x="881087" y="523407"/>
                  </a:lnTo>
                  <a:lnTo>
                    <a:pt x="881136" y="519451"/>
                  </a:lnTo>
                  <a:lnTo>
                    <a:pt x="881136" y="513150"/>
                  </a:lnTo>
                  <a:lnTo>
                    <a:pt x="881038" y="505238"/>
                  </a:lnTo>
                  <a:lnTo>
                    <a:pt x="880941" y="502600"/>
                  </a:lnTo>
                  <a:lnTo>
                    <a:pt x="883729" y="495421"/>
                  </a:lnTo>
                  <a:lnTo>
                    <a:pt x="882849" y="493027"/>
                  </a:lnTo>
                  <a:lnTo>
                    <a:pt x="882751" y="489853"/>
                  </a:lnTo>
                  <a:lnTo>
                    <a:pt x="881332" y="485896"/>
                  </a:lnTo>
                  <a:lnTo>
                    <a:pt x="879571" y="482380"/>
                  </a:lnTo>
                  <a:lnTo>
                    <a:pt x="878494" y="478033"/>
                  </a:lnTo>
                  <a:lnTo>
                    <a:pt x="876244" y="476470"/>
                  </a:lnTo>
                  <a:lnTo>
                    <a:pt x="873700" y="471683"/>
                  </a:lnTo>
                  <a:lnTo>
                    <a:pt x="871840" y="469436"/>
                  </a:lnTo>
                  <a:lnTo>
                    <a:pt x="870862" y="468411"/>
                  </a:lnTo>
                  <a:lnTo>
                    <a:pt x="867633" y="465089"/>
                  </a:lnTo>
                  <a:lnTo>
                    <a:pt x="863964" y="463087"/>
                  </a:lnTo>
                  <a:lnTo>
                    <a:pt x="860588" y="462598"/>
                  </a:lnTo>
                  <a:lnTo>
                    <a:pt x="855646" y="462257"/>
                  </a:lnTo>
                  <a:lnTo>
                    <a:pt x="850901" y="461524"/>
                  </a:lnTo>
                  <a:lnTo>
                    <a:pt x="848992" y="460449"/>
                  </a:lnTo>
                  <a:lnTo>
                    <a:pt x="846742" y="459131"/>
                  </a:lnTo>
                  <a:lnTo>
                    <a:pt x="845274" y="458691"/>
                  </a:lnTo>
                  <a:lnTo>
                    <a:pt x="842583" y="455712"/>
                  </a:lnTo>
                  <a:lnTo>
                    <a:pt x="839892" y="454149"/>
                  </a:lnTo>
                  <a:lnTo>
                    <a:pt x="838425" y="453953"/>
                  </a:lnTo>
                  <a:lnTo>
                    <a:pt x="837397" y="452635"/>
                  </a:lnTo>
                  <a:lnTo>
                    <a:pt x="835978" y="452488"/>
                  </a:lnTo>
                  <a:lnTo>
                    <a:pt x="834070" y="451169"/>
                  </a:lnTo>
                  <a:lnTo>
                    <a:pt x="833483" y="447750"/>
                  </a:lnTo>
                  <a:lnTo>
                    <a:pt x="833043" y="445650"/>
                  </a:lnTo>
                  <a:lnTo>
                    <a:pt x="832847" y="437786"/>
                  </a:lnTo>
                  <a:lnTo>
                    <a:pt x="832700" y="424306"/>
                  </a:lnTo>
                  <a:lnTo>
                    <a:pt x="829863" y="420740"/>
                  </a:lnTo>
                  <a:lnTo>
                    <a:pt x="830645" y="415563"/>
                  </a:lnTo>
                  <a:lnTo>
                    <a:pt x="828884" y="406430"/>
                  </a:lnTo>
                  <a:lnTo>
                    <a:pt x="827612" y="401252"/>
                  </a:lnTo>
                  <a:lnTo>
                    <a:pt x="826683" y="398077"/>
                  </a:lnTo>
                  <a:lnTo>
                    <a:pt x="823894" y="394024"/>
                  </a:lnTo>
                  <a:lnTo>
                    <a:pt x="820812" y="389823"/>
                  </a:lnTo>
                  <a:lnTo>
                    <a:pt x="818561" y="386209"/>
                  </a:lnTo>
                  <a:lnTo>
                    <a:pt x="816555" y="382839"/>
                  </a:lnTo>
                  <a:lnTo>
                    <a:pt x="815821" y="380543"/>
                  </a:lnTo>
                  <a:lnTo>
                    <a:pt x="806966" y="361836"/>
                  </a:lnTo>
                  <a:lnTo>
                    <a:pt x="806672" y="360176"/>
                  </a:lnTo>
                  <a:lnTo>
                    <a:pt x="805987" y="358466"/>
                  </a:lnTo>
                  <a:lnTo>
                    <a:pt x="803394" y="358857"/>
                  </a:lnTo>
                  <a:lnTo>
                    <a:pt x="801388" y="359638"/>
                  </a:lnTo>
                  <a:lnTo>
                    <a:pt x="799480" y="360322"/>
                  </a:lnTo>
                  <a:lnTo>
                    <a:pt x="798110" y="360811"/>
                  </a:lnTo>
                  <a:lnTo>
                    <a:pt x="796251" y="361446"/>
                  </a:lnTo>
                  <a:lnTo>
                    <a:pt x="794343" y="362032"/>
                  </a:lnTo>
                  <a:lnTo>
                    <a:pt x="792680" y="362569"/>
                  </a:lnTo>
                  <a:lnTo>
                    <a:pt x="791065" y="363058"/>
                  </a:lnTo>
                  <a:lnTo>
                    <a:pt x="789206" y="363399"/>
                  </a:lnTo>
                  <a:lnTo>
                    <a:pt x="788765" y="361983"/>
                  </a:lnTo>
                  <a:lnTo>
                    <a:pt x="789842" y="359834"/>
                  </a:lnTo>
                  <a:lnTo>
                    <a:pt x="790723" y="357978"/>
                  </a:lnTo>
                  <a:lnTo>
                    <a:pt x="791310" y="356610"/>
                  </a:lnTo>
                  <a:lnTo>
                    <a:pt x="792142" y="354852"/>
                  </a:lnTo>
                  <a:lnTo>
                    <a:pt x="792973" y="353094"/>
                  </a:lnTo>
                  <a:lnTo>
                    <a:pt x="793609" y="351775"/>
                  </a:lnTo>
                  <a:lnTo>
                    <a:pt x="794245" y="350456"/>
                  </a:lnTo>
                  <a:lnTo>
                    <a:pt x="794881" y="349137"/>
                  </a:lnTo>
                  <a:lnTo>
                    <a:pt x="795517" y="347819"/>
                  </a:lnTo>
                  <a:lnTo>
                    <a:pt x="796447" y="346060"/>
                  </a:lnTo>
                  <a:lnTo>
                    <a:pt x="797328" y="344351"/>
                  </a:lnTo>
                  <a:lnTo>
                    <a:pt x="797279" y="341811"/>
                  </a:lnTo>
                  <a:lnTo>
                    <a:pt x="799089" y="340834"/>
                  </a:lnTo>
                  <a:lnTo>
                    <a:pt x="798551" y="339173"/>
                  </a:lnTo>
                  <a:lnTo>
                    <a:pt x="797523" y="337513"/>
                  </a:lnTo>
                  <a:lnTo>
                    <a:pt x="796496" y="335852"/>
                  </a:lnTo>
                  <a:lnTo>
                    <a:pt x="795713" y="334582"/>
                  </a:lnTo>
                  <a:lnTo>
                    <a:pt x="794930" y="333312"/>
                  </a:lnTo>
                  <a:lnTo>
                    <a:pt x="793903" y="331652"/>
                  </a:lnTo>
                  <a:lnTo>
                    <a:pt x="792827" y="329942"/>
                  </a:lnTo>
                  <a:lnTo>
                    <a:pt x="791799" y="328282"/>
                  </a:lnTo>
                  <a:lnTo>
                    <a:pt x="790723" y="326572"/>
                  </a:lnTo>
                  <a:lnTo>
                    <a:pt x="789695" y="324911"/>
                  </a:lnTo>
                  <a:lnTo>
                    <a:pt x="788619" y="323202"/>
                  </a:lnTo>
                  <a:lnTo>
                    <a:pt x="787591" y="321541"/>
                  </a:lnTo>
                  <a:lnTo>
                    <a:pt x="786564" y="319832"/>
                  </a:lnTo>
                  <a:lnTo>
                    <a:pt x="785488" y="318171"/>
                  </a:lnTo>
                  <a:lnTo>
                    <a:pt x="784705" y="316901"/>
                  </a:lnTo>
                  <a:lnTo>
                    <a:pt x="783922" y="315631"/>
                  </a:lnTo>
                  <a:lnTo>
                    <a:pt x="783139" y="314361"/>
                  </a:lnTo>
                  <a:lnTo>
                    <a:pt x="782405" y="313140"/>
                  </a:lnTo>
                  <a:lnTo>
                    <a:pt x="781623" y="311870"/>
                  </a:lnTo>
                  <a:lnTo>
                    <a:pt x="780889" y="310650"/>
                  </a:lnTo>
                  <a:lnTo>
                    <a:pt x="780155" y="309380"/>
                  </a:lnTo>
                  <a:lnTo>
                    <a:pt x="779372" y="308158"/>
                  </a:lnTo>
                  <a:lnTo>
                    <a:pt x="778638" y="306937"/>
                  </a:lnTo>
                  <a:lnTo>
                    <a:pt x="777904" y="305716"/>
                  </a:lnTo>
                  <a:lnTo>
                    <a:pt x="777219" y="304447"/>
                  </a:lnTo>
                  <a:lnTo>
                    <a:pt x="776485" y="303274"/>
                  </a:lnTo>
                  <a:lnTo>
                    <a:pt x="776241" y="301516"/>
                  </a:lnTo>
                  <a:lnTo>
                    <a:pt x="776436" y="299123"/>
                  </a:lnTo>
                  <a:lnTo>
                    <a:pt x="776241" y="297658"/>
                  </a:lnTo>
                  <a:lnTo>
                    <a:pt x="777758" y="296436"/>
                  </a:lnTo>
                  <a:lnTo>
                    <a:pt x="779225" y="296436"/>
                  </a:lnTo>
                  <a:lnTo>
                    <a:pt x="779910" y="294971"/>
                  </a:lnTo>
                  <a:lnTo>
                    <a:pt x="779714" y="292822"/>
                  </a:lnTo>
                  <a:lnTo>
                    <a:pt x="779470" y="290868"/>
                  </a:lnTo>
                  <a:lnTo>
                    <a:pt x="780351" y="289550"/>
                  </a:lnTo>
                  <a:lnTo>
                    <a:pt x="780155" y="288134"/>
                  </a:lnTo>
                  <a:lnTo>
                    <a:pt x="779128" y="287108"/>
                  </a:lnTo>
                  <a:lnTo>
                    <a:pt x="778296" y="285349"/>
                  </a:lnTo>
                  <a:lnTo>
                    <a:pt x="777660" y="283543"/>
                  </a:lnTo>
                  <a:lnTo>
                    <a:pt x="777415" y="282078"/>
                  </a:lnTo>
                  <a:lnTo>
                    <a:pt x="777170" y="280122"/>
                  </a:lnTo>
                  <a:lnTo>
                    <a:pt x="777170" y="278169"/>
                  </a:lnTo>
                  <a:lnTo>
                    <a:pt x="777366" y="276753"/>
                  </a:lnTo>
                  <a:lnTo>
                    <a:pt x="777611" y="275288"/>
                  </a:lnTo>
                  <a:lnTo>
                    <a:pt x="778002" y="273383"/>
                  </a:lnTo>
                  <a:lnTo>
                    <a:pt x="778394" y="271479"/>
                  </a:lnTo>
                  <a:lnTo>
                    <a:pt x="778687" y="270012"/>
                  </a:lnTo>
                  <a:lnTo>
                    <a:pt x="778834" y="268547"/>
                  </a:lnTo>
                  <a:lnTo>
                    <a:pt x="778785" y="267081"/>
                  </a:lnTo>
                  <a:lnTo>
                    <a:pt x="778785" y="264640"/>
                  </a:lnTo>
                  <a:lnTo>
                    <a:pt x="778394" y="262296"/>
                  </a:lnTo>
                  <a:lnTo>
                    <a:pt x="777758" y="260927"/>
                  </a:lnTo>
                  <a:lnTo>
                    <a:pt x="776975" y="259707"/>
                  </a:lnTo>
                  <a:lnTo>
                    <a:pt x="776290" y="258046"/>
                  </a:lnTo>
                  <a:lnTo>
                    <a:pt x="776975" y="255702"/>
                  </a:lnTo>
                  <a:lnTo>
                    <a:pt x="777904" y="253454"/>
                  </a:lnTo>
                  <a:lnTo>
                    <a:pt x="778687" y="251648"/>
                  </a:lnTo>
                  <a:lnTo>
                    <a:pt x="779323" y="250328"/>
                  </a:lnTo>
                  <a:lnTo>
                    <a:pt x="779470" y="248863"/>
                  </a:lnTo>
                  <a:lnTo>
                    <a:pt x="779372" y="247398"/>
                  </a:lnTo>
                  <a:lnTo>
                    <a:pt x="778834" y="245543"/>
                  </a:lnTo>
                  <a:lnTo>
                    <a:pt x="778736" y="243638"/>
                  </a:lnTo>
                  <a:lnTo>
                    <a:pt x="779470" y="241685"/>
                  </a:lnTo>
                  <a:lnTo>
                    <a:pt x="779910" y="240220"/>
                  </a:lnTo>
                  <a:lnTo>
                    <a:pt x="779715" y="238313"/>
                  </a:lnTo>
                  <a:lnTo>
                    <a:pt x="779323" y="236946"/>
                  </a:lnTo>
                  <a:lnTo>
                    <a:pt x="779128" y="235481"/>
                  </a:lnTo>
                  <a:lnTo>
                    <a:pt x="779176" y="233528"/>
                  </a:lnTo>
                  <a:lnTo>
                    <a:pt x="779274" y="232014"/>
                  </a:lnTo>
                  <a:lnTo>
                    <a:pt x="778296" y="230450"/>
                  </a:lnTo>
                  <a:lnTo>
                    <a:pt x="777171" y="228789"/>
                  </a:lnTo>
                  <a:lnTo>
                    <a:pt x="776192" y="226494"/>
                  </a:lnTo>
                  <a:lnTo>
                    <a:pt x="776241" y="224100"/>
                  </a:lnTo>
                  <a:lnTo>
                    <a:pt x="776535" y="222635"/>
                  </a:lnTo>
                  <a:lnTo>
                    <a:pt x="776437" y="220681"/>
                  </a:lnTo>
                  <a:lnTo>
                    <a:pt x="776877" y="218190"/>
                  </a:lnTo>
                  <a:lnTo>
                    <a:pt x="777513" y="216384"/>
                  </a:lnTo>
                  <a:lnTo>
                    <a:pt x="777807" y="214968"/>
                  </a:lnTo>
                  <a:lnTo>
                    <a:pt x="778589" y="213012"/>
                  </a:lnTo>
                  <a:lnTo>
                    <a:pt x="780155" y="210963"/>
                  </a:lnTo>
                  <a:lnTo>
                    <a:pt x="780938" y="208666"/>
                  </a:lnTo>
                  <a:lnTo>
                    <a:pt x="780449" y="206323"/>
                  </a:lnTo>
                  <a:lnTo>
                    <a:pt x="779813" y="204953"/>
                  </a:lnTo>
                  <a:lnTo>
                    <a:pt x="779519" y="203537"/>
                  </a:lnTo>
                  <a:lnTo>
                    <a:pt x="779666" y="202072"/>
                  </a:lnTo>
                  <a:lnTo>
                    <a:pt x="779274" y="199729"/>
                  </a:lnTo>
                  <a:lnTo>
                    <a:pt x="779176" y="197336"/>
                  </a:lnTo>
                  <a:lnTo>
                    <a:pt x="779715" y="195039"/>
                  </a:lnTo>
                  <a:lnTo>
                    <a:pt x="779715" y="193086"/>
                  </a:lnTo>
                  <a:lnTo>
                    <a:pt x="780889" y="191523"/>
                  </a:lnTo>
                  <a:lnTo>
                    <a:pt x="781819" y="189861"/>
                  </a:lnTo>
                  <a:lnTo>
                    <a:pt x="782112" y="188396"/>
                  </a:lnTo>
                  <a:lnTo>
                    <a:pt x="782063" y="186492"/>
                  </a:lnTo>
                  <a:lnTo>
                    <a:pt x="782063" y="184538"/>
                  </a:lnTo>
                  <a:lnTo>
                    <a:pt x="780498" y="182730"/>
                  </a:lnTo>
                  <a:lnTo>
                    <a:pt x="779764" y="181120"/>
                  </a:lnTo>
                  <a:lnTo>
                    <a:pt x="779226" y="179849"/>
                  </a:lnTo>
                  <a:lnTo>
                    <a:pt x="779081" y="179262"/>
                  </a:lnTo>
                  <a:lnTo>
                    <a:pt x="779079" y="179240"/>
                  </a:lnTo>
                  <a:lnTo>
                    <a:pt x="778932" y="178629"/>
                  </a:lnTo>
                  <a:lnTo>
                    <a:pt x="779128" y="176723"/>
                  </a:lnTo>
                  <a:lnTo>
                    <a:pt x="779372" y="174769"/>
                  </a:lnTo>
                  <a:lnTo>
                    <a:pt x="778002" y="173061"/>
                  </a:lnTo>
                  <a:lnTo>
                    <a:pt x="776535" y="172524"/>
                  </a:lnTo>
                  <a:lnTo>
                    <a:pt x="775067" y="173012"/>
                  </a:lnTo>
                  <a:lnTo>
                    <a:pt x="773257" y="172524"/>
                  </a:lnTo>
                  <a:lnTo>
                    <a:pt x="771397" y="171839"/>
                  </a:lnTo>
                  <a:lnTo>
                    <a:pt x="769000" y="171302"/>
                  </a:lnTo>
                  <a:lnTo>
                    <a:pt x="767092" y="170911"/>
                  </a:lnTo>
                  <a:lnTo>
                    <a:pt x="765233" y="170325"/>
                  </a:lnTo>
                  <a:lnTo>
                    <a:pt x="763325" y="169787"/>
                  </a:lnTo>
                  <a:lnTo>
                    <a:pt x="761906" y="169446"/>
                  </a:lnTo>
                  <a:lnTo>
                    <a:pt x="759655" y="168568"/>
                  </a:lnTo>
                  <a:lnTo>
                    <a:pt x="757992" y="167542"/>
                  </a:lnTo>
                  <a:lnTo>
                    <a:pt x="756279" y="166565"/>
                  </a:lnTo>
                  <a:lnTo>
                    <a:pt x="754616" y="165490"/>
                  </a:lnTo>
                  <a:lnTo>
                    <a:pt x="753491" y="164610"/>
                  </a:lnTo>
                  <a:lnTo>
                    <a:pt x="751925" y="163390"/>
                  </a:lnTo>
                  <a:lnTo>
                    <a:pt x="750164" y="162656"/>
                  </a:lnTo>
                  <a:lnTo>
                    <a:pt x="748305" y="161974"/>
                  </a:lnTo>
                  <a:lnTo>
                    <a:pt x="746935" y="161387"/>
                  </a:lnTo>
                  <a:lnTo>
                    <a:pt x="744537" y="161142"/>
                  </a:lnTo>
                  <a:lnTo>
                    <a:pt x="742629" y="160899"/>
                  </a:lnTo>
                  <a:lnTo>
                    <a:pt x="741015" y="159140"/>
                  </a:lnTo>
                  <a:lnTo>
                    <a:pt x="740477" y="157724"/>
                  </a:lnTo>
                  <a:lnTo>
                    <a:pt x="739792" y="155917"/>
                  </a:lnTo>
                  <a:lnTo>
                    <a:pt x="738618" y="153866"/>
                  </a:lnTo>
                  <a:lnTo>
                    <a:pt x="737394" y="152985"/>
                  </a:lnTo>
                  <a:lnTo>
                    <a:pt x="736318" y="151424"/>
                  </a:lnTo>
                  <a:lnTo>
                    <a:pt x="735486" y="149665"/>
                  </a:lnTo>
                  <a:lnTo>
                    <a:pt x="734410" y="148052"/>
                  </a:lnTo>
                  <a:lnTo>
                    <a:pt x="733040" y="146050"/>
                  </a:lnTo>
                  <a:lnTo>
                    <a:pt x="731719" y="143949"/>
                  </a:lnTo>
                  <a:lnTo>
                    <a:pt x="730594" y="142094"/>
                  </a:lnTo>
                  <a:lnTo>
                    <a:pt x="730936" y="140482"/>
                  </a:lnTo>
                  <a:lnTo>
                    <a:pt x="730349" y="138724"/>
                  </a:lnTo>
                  <a:lnTo>
                    <a:pt x="729077" y="136624"/>
                  </a:lnTo>
                  <a:lnTo>
                    <a:pt x="728294" y="135353"/>
                  </a:lnTo>
                  <a:lnTo>
                    <a:pt x="727756" y="133986"/>
                  </a:lnTo>
                  <a:lnTo>
                    <a:pt x="726973" y="132766"/>
                  </a:lnTo>
                  <a:lnTo>
                    <a:pt x="726288" y="131495"/>
                  </a:lnTo>
                  <a:lnTo>
                    <a:pt x="726044" y="130079"/>
                  </a:lnTo>
                  <a:lnTo>
                    <a:pt x="725701" y="128126"/>
                  </a:lnTo>
                  <a:lnTo>
                    <a:pt x="725212" y="126806"/>
                  </a:lnTo>
                  <a:lnTo>
                    <a:pt x="724380" y="125097"/>
                  </a:lnTo>
                  <a:lnTo>
                    <a:pt x="724674" y="122656"/>
                  </a:lnTo>
                  <a:lnTo>
                    <a:pt x="724478" y="120749"/>
                  </a:lnTo>
                  <a:lnTo>
                    <a:pt x="723255" y="120018"/>
                  </a:lnTo>
                  <a:lnTo>
                    <a:pt x="722521" y="118796"/>
                  </a:lnTo>
                  <a:lnTo>
                    <a:pt x="720956" y="117672"/>
                  </a:lnTo>
                  <a:lnTo>
                    <a:pt x="719879" y="115622"/>
                  </a:lnTo>
                  <a:lnTo>
                    <a:pt x="718999" y="113326"/>
                  </a:lnTo>
                  <a:lnTo>
                    <a:pt x="718216" y="111519"/>
                  </a:lnTo>
                  <a:lnTo>
                    <a:pt x="717237" y="109858"/>
                  </a:lnTo>
                  <a:lnTo>
                    <a:pt x="715525" y="108197"/>
                  </a:lnTo>
                  <a:lnTo>
                    <a:pt x="714106" y="106243"/>
                  </a:lnTo>
                  <a:lnTo>
                    <a:pt x="713030" y="104094"/>
                  </a:lnTo>
                  <a:lnTo>
                    <a:pt x="712540" y="102629"/>
                  </a:lnTo>
                  <a:lnTo>
                    <a:pt x="713274" y="101360"/>
                  </a:lnTo>
                  <a:lnTo>
                    <a:pt x="713519" y="99699"/>
                  </a:lnTo>
                  <a:lnTo>
                    <a:pt x="712687" y="98086"/>
                  </a:lnTo>
                  <a:lnTo>
                    <a:pt x="711709" y="96427"/>
                  </a:lnTo>
                  <a:lnTo>
                    <a:pt x="710730" y="94717"/>
                  </a:lnTo>
                  <a:lnTo>
                    <a:pt x="710045" y="92518"/>
                  </a:lnTo>
                  <a:lnTo>
                    <a:pt x="710045" y="90175"/>
                  </a:lnTo>
                  <a:lnTo>
                    <a:pt x="709898" y="88221"/>
                  </a:lnTo>
                  <a:lnTo>
                    <a:pt x="710192" y="85875"/>
                  </a:lnTo>
                  <a:lnTo>
                    <a:pt x="710192" y="83483"/>
                  </a:lnTo>
                  <a:lnTo>
                    <a:pt x="710583" y="81725"/>
                  </a:lnTo>
                  <a:lnTo>
                    <a:pt x="711024" y="80356"/>
                  </a:lnTo>
                  <a:lnTo>
                    <a:pt x="711122" y="78891"/>
                  </a:lnTo>
                  <a:lnTo>
                    <a:pt x="710926" y="76938"/>
                  </a:lnTo>
                  <a:lnTo>
                    <a:pt x="711562" y="75180"/>
                  </a:lnTo>
                  <a:lnTo>
                    <a:pt x="711220" y="73274"/>
                  </a:lnTo>
                  <a:lnTo>
                    <a:pt x="711513" y="70930"/>
                  </a:lnTo>
                  <a:lnTo>
                    <a:pt x="711709" y="69026"/>
                  </a:lnTo>
                  <a:lnTo>
                    <a:pt x="712149" y="67171"/>
                  </a:lnTo>
                  <a:lnTo>
                    <a:pt x="712932" y="65900"/>
                  </a:lnTo>
                  <a:lnTo>
                    <a:pt x="714693" y="65215"/>
                  </a:lnTo>
                  <a:lnTo>
                    <a:pt x="715280" y="62920"/>
                  </a:lnTo>
                  <a:lnTo>
                    <a:pt x="715476" y="61016"/>
                  </a:lnTo>
                  <a:lnTo>
                    <a:pt x="715329" y="58476"/>
                  </a:lnTo>
                  <a:lnTo>
                    <a:pt x="714595" y="56523"/>
                  </a:lnTo>
                  <a:lnTo>
                    <a:pt x="715085" y="54471"/>
                  </a:lnTo>
                  <a:lnTo>
                    <a:pt x="715427" y="53055"/>
                  </a:lnTo>
                  <a:lnTo>
                    <a:pt x="716601" y="51492"/>
                  </a:lnTo>
                  <a:lnTo>
                    <a:pt x="717433" y="50270"/>
                  </a:lnTo>
                  <a:lnTo>
                    <a:pt x="718558" y="48707"/>
                  </a:lnTo>
                  <a:lnTo>
                    <a:pt x="719488" y="46950"/>
                  </a:lnTo>
                  <a:lnTo>
                    <a:pt x="719928" y="45581"/>
                  </a:lnTo>
                  <a:lnTo>
                    <a:pt x="720515" y="44214"/>
                  </a:lnTo>
                  <a:lnTo>
                    <a:pt x="720417" y="42309"/>
                  </a:lnTo>
                  <a:lnTo>
                    <a:pt x="720075" y="39916"/>
                  </a:lnTo>
                  <a:lnTo>
                    <a:pt x="720173" y="37914"/>
                  </a:lnTo>
                  <a:lnTo>
                    <a:pt x="720271" y="36007"/>
                  </a:lnTo>
                  <a:lnTo>
                    <a:pt x="720320" y="34542"/>
                  </a:lnTo>
                  <a:lnTo>
                    <a:pt x="720467" y="32101"/>
                  </a:lnTo>
                  <a:lnTo>
                    <a:pt x="720662" y="30635"/>
                  </a:lnTo>
                  <a:lnTo>
                    <a:pt x="720613" y="28682"/>
                  </a:lnTo>
                  <a:lnTo>
                    <a:pt x="721054" y="26874"/>
                  </a:lnTo>
                  <a:lnTo>
                    <a:pt x="722032" y="25214"/>
                  </a:lnTo>
                  <a:lnTo>
                    <a:pt x="722130" y="23261"/>
                  </a:lnTo>
                  <a:lnTo>
                    <a:pt x="721983" y="21796"/>
                  </a:lnTo>
                  <a:lnTo>
                    <a:pt x="721739" y="20037"/>
                  </a:lnTo>
                  <a:lnTo>
                    <a:pt x="720320" y="19499"/>
                  </a:lnTo>
                  <a:lnTo>
                    <a:pt x="719048" y="17693"/>
                  </a:lnTo>
                  <a:lnTo>
                    <a:pt x="718069" y="15983"/>
                  </a:lnTo>
                  <a:lnTo>
                    <a:pt x="716748" y="14616"/>
                  </a:lnTo>
                  <a:lnTo>
                    <a:pt x="715623" y="13102"/>
                  </a:lnTo>
                  <a:lnTo>
                    <a:pt x="714840" y="11831"/>
                  </a:lnTo>
                  <a:lnTo>
                    <a:pt x="713128" y="11050"/>
                  </a:lnTo>
                  <a:lnTo>
                    <a:pt x="711660" y="10660"/>
                  </a:lnTo>
                  <a:lnTo>
                    <a:pt x="705544" y="5580"/>
                  </a:lnTo>
                  <a:lnTo>
                    <a:pt x="699869" y="110"/>
                  </a:lnTo>
                  <a:lnTo>
                    <a:pt x="698499" y="2257"/>
                  </a:lnTo>
                  <a:lnTo>
                    <a:pt x="696933" y="4211"/>
                  </a:lnTo>
                  <a:lnTo>
                    <a:pt x="695564" y="6166"/>
                  </a:lnTo>
                  <a:lnTo>
                    <a:pt x="694389" y="7533"/>
                  </a:lnTo>
                  <a:lnTo>
                    <a:pt x="693019" y="8510"/>
                  </a:lnTo>
                  <a:lnTo>
                    <a:pt x="690867" y="9291"/>
                  </a:lnTo>
                  <a:lnTo>
                    <a:pt x="688323" y="9683"/>
                  </a:lnTo>
                  <a:lnTo>
                    <a:pt x="685387" y="11342"/>
                  </a:lnTo>
                  <a:lnTo>
                    <a:pt x="684213" y="12807"/>
                  </a:lnTo>
                  <a:lnTo>
                    <a:pt x="682647" y="13980"/>
                  </a:lnTo>
                  <a:lnTo>
                    <a:pt x="680348" y="13394"/>
                  </a:lnTo>
                  <a:lnTo>
                    <a:pt x="676923" y="13882"/>
                  </a:lnTo>
                  <a:lnTo>
                    <a:pt x="674868" y="16081"/>
                  </a:lnTo>
                  <a:lnTo>
                    <a:pt x="673498" y="18230"/>
                  </a:lnTo>
                  <a:lnTo>
                    <a:pt x="671443" y="18719"/>
                  </a:lnTo>
                  <a:lnTo>
                    <a:pt x="668801" y="18815"/>
                  </a:lnTo>
                  <a:lnTo>
                    <a:pt x="667432" y="19401"/>
                  </a:lnTo>
                  <a:lnTo>
                    <a:pt x="665083" y="20378"/>
                  </a:lnTo>
                  <a:lnTo>
                    <a:pt x="659408" y="22331"/>
                  </a:lnTo>
                  <a:lnTo>
                    <a:pt x="658821" y="24481"/>
                  </a:lnTo>
                  <a:lnTo>
                    <a:pt x="657744" y="26778"/>
                  </a:lnTo>
                  <a:lnTo>
                    <a:pt x="656032" y="25995"/>
                  </a:lnTo>
                  <a:lnTo>
                    <a:pt x="654417" y="24871"/>
                  </a:lnTo>
                  <a:lnTo>
                    <a:pt x="653292" y="23894"/>
                  </a:lnTo>
                  <a:lnTo>
                    <a:pt x="651971" y="23261"/>
                  </a:lnTo>
                  <a:lnTo>
                    <a:pt x="649574" y="23261"/>
                  </a:lnTo>
                  <a:lnTo>
                    <a:pt x="647666" y="22869"/>
                  </a:lnTo>
                  <a:lnTo>
                    <a:pt x="646345" y="22235"/>
                  </a:lnTo>
                  <a:lnTo>
                    <a:pt x="645024" y="20817"/>
                  </a:lnTo>
                  <a:lnTo>
                    <a:pt x="642920" y="19744"/>
                  </a:lnTo>
                  <a:lnTo>
                    <a:pt x="641501" y="19207"/>
                  </a:lnTo>
                  <a:lnTo>
                    <a:pt x="639104" y="19109"/>
                  </a:lnTo>
                  <a:lnTo>
                    <a:pt x="637196" y="19060"/>
                  </a:lnTo>
                  <a:lnTo>
                    <a:pt x="635532" y="18572"/>
                  </a:lnTo>
                  <a:lnTo>
                    <a:pt x="634113" y="18572"/>
                  </a:lnTo>
                  <a:lnTo>
                    <a:pt x="632744" y="19158"/>
                  </a:lnTo>
                  <a:lnTo>
                    <a:pt x="631227" y="18034"/>
                  </a:lnTo>
                  <a:lnTo>
                    <a:pt x="630297" y="16861"/>
                  </a:lnTo>
                  <a:lnTo>
                    <a:pt x="629221" y="15835"/>
                  </a:lnTo>
                  <a:lnTo>
                    <a:pt x="626824" y="15983"/>
                  </a:lnTo>
                  <a:lnTo>
                    <a:pt x="625405" y="16471"/>
                  </a:lnTo>
                  <a:lnTo>
                    <a:pt x="624084" y="17789"/>
                  </a:lnTo>
                  <a:lnTo>
                    <a:pt x="623105" y="19548"/>
                  </a:lnTo>
                  <a:lnTo>
                    <a:pt x="621882" y="21111"/>
                  </a:lnTo>
                  <a:lnTo>
                    <a:pt x="620365" y="22282"/>
                  </a:lnTo>
                  <a:lnTo>
                    <a:pt x="619142" y="23651"/>
                  </a:lnTo>
                  <a:lnTo>
                    <a:pt x="618898" y="25703"/>
                  </a:lnTo>
                  <a:lnTo>
                    <a:pt x="620365" y="27362"/>
                  </a:lnTo>
                  <a:lnTo>
                    <a:pt x="621002" y="28974"/>
                  </a:lnTo>
                  <a:lnTo>
                    <a:pt x="620072" y="30196"/>
                  </a:lnTo>
                  <a:lnTo>
                    <a:pt x="618213" y="31759"/>
                  </a:lnTo>
                  <a:lnTo>
                    <a:pt x="618898" y="33762"/>
                  </a:lnTo>
                  <a:lnTo>
                    <a:pt x="620512" y="34837"/>
                  </a:lnTo>
                  <a:lnTo>
                    <a:pt x="621442" y="36007"/>
                  </a:lnTo>
                  <a:lnTo>
                    <a:pt x="622029" y="37816"/>
                  </a:lnTo>
                  <a:lnTo>
                    <a:pt x="622225" y="39818"/>
                  </a:lnTo>
                  <a:lnTo>
                    <a:pt x="621588" y="42064"/>
                  </a:lnTo>
                  <a:lnTo>
                    <a:pt x="620659" y="43237"/>
                  </a:lnTo>
                  <a:lnTo>
                    <a:pt x="620121" y="44604"/>
                  </a:lnTo>
                  <a:lnTo>
                    <a:pt x="619436" y="46412"/>
                  </a:lnTo>
                  <a:lnTo>
                    <a:pt x="618262" y="48560"/>
                  </a:lnTo>
                  <a:lnTo>
                    <a:pt x="616794" y="50466"/>
                  </a:lnTo>
                  <a:lnTo>
                    <a:pt x="616060" y="52810"/>
                  </a:lnTo>
                  <a:lnTo>
                    <a:pt x="615081" y="54471"/>
                  </a:lnTo>
                  <a:lnTo>
                    <a:pt x="613907" y="55350"/>
                  </a:lnTo>
                  <a:lnTo>
                    <a:pt x="612782" y="56277"/>
                  </a:lnTo>
                  <a:lnTo>
                    <a:pt x="611803" y="57303"/>
                  </a:lnTo>
                  <a:lnTo>
                    <a:pt x="612146" y="59404"/>
                  </a:lnTo>
                  <a:lnTo>
                    <a:pt x="611852" y="61747"/>
                  </a:lnTo>
                  <a:lnTo>
                    <a:pt x="610727" y="62675"/>
                  </a:lnTo>
                  <a:lnTo>
                    <a:pt x="608819" y="62187"/>
                  </a:lnTo>
                  <a:lnTo>
                    <a:pt x="606177" y="62871"/>
                  </a:lnTo>
                  <a:lnTo>
                    <a:pt x="605443" y="63605"/>
                  </a:lnTo>
                  <a:lnTo>
                    <a:pt x="605101" y="63946"/>
                  </a:lnTo>
                  <a:lnTo>
                    <a:pt x="603633" y="65215"/>
                  </a:lnTo>
                  <a:lnTo>
                    <a:pt x="601725" y="66680"/>
                  </a:lnTo>
                  <a:lnTo>
                    <a:pt x="600697" y="67804"/>
                  </a:lnTo>
                  <a:lnTo>
                    <a:pt x="599866" y="69514"/>
                  </a:lnTo>
                  <a:lnTo>
                    <a:pt x="599230" y="71419"/>
                  </a:lnTo>
                  <a:lnTo>
                    <a:pt x="598300" y="73617"/>
                  </a:lnTo>
                  <a:lnTo>
                    <a:pt x="596685" y="75473"/>
                  </a:lnTo>
                  <a:lnTo>
                    <a:pt x="595071" y="76547"/>
                  </a:lnTo>
                  <a:lnTo>
                    <a:pt x="594092" y="78209"/>
                  </a:lnTo>
                  <a:lnTo>
                    <a:pt x="593163" y="79966"/>
                  </a:lnTo>
                  <a:lnTo>
                    <a:pt x="592282" y="81725"/>
                  </a:lnTo>
                  <a:lnTo>
                    <a:pt x="591793" y="83630"/>
                  </a:lnTo>
                  <a:lnTo>
                    <a:pt x="591353" y="85534"/>
                  </a:lnTo>
                  <a:lnTo>
                    <a:pt x="590961" y="86950"/>
                  </a:lnTo>
                  <a:lnTo>
                    <a:pt x="590178" y="88758"/>
                  </a:lnTo>
                  <a:lnTo>
                    <a:pt x="589004" y="90369"/>
                  </a:lnTo>
                  <a:lnTo>
                    <a:pt x="588270" y="91932"/>
                  </a:lnTo>
                  <a:lnTo>
                    <a:pt x="589151" y="93154"/>
                  </a:lnTo>
                  <a:lnTo>
                    <a:pt x="588124" y="94619"/>
                  </a:lnTo>
                  <a:lnTo>
                    <a:pt x="588017" y="94664"/>
                  </a:lnTo>
                  <a:lnTo>
                    <a:pt x="587977" y="94717"/>
                  </a:lnTo>
                  <a:lnTo>
                    <a:pt x="586607" y="95254"/>
                  </a:lnTo>
                  <a:lnTo>
                    <a:pt x="584748" y="95596"/>
                  </a:lnTo>
                  <a:lnTo>
                    <a:pt x="582791" y="95596"/>
                  </a:lnTo>
                  <a:lnTo>
                    <a:pt x="581421" y="96182"/>
                  </a:lnTo>
                  <a:lnTo>
                    <a:pt x="579023" y="97110"/>
                  </a:lnTo>
                  <a:lnTo>
                    <a:pt x="577017" y="97892"/>
                  </a:lnTo>
                  <a:lnTo>
                    <a:pt x="575599" y="98086"/>
                  </a:lnTo>
                  <a:lnTo>
                    <a:pt x="573642" y="97794"/>
                  </a:lnTo>
                  <a:lnTo>
                    <a:pt x="571734" y="97451"/>
                  </a:lnTo>
                  <a:lnTo>
                    <a:pt x="569777" y="97257"/>
                  </a:lnTo>
                  <a:lnTo>
                    <a:pt x="567819" y="97159"/>
                  </a:lnTo>
                  <a:lnTo>
                    <a:pt x="565373" y="97257"/>
                  </a:lnTo>
                  <a:lnTo>
                    <a:pt x="563955" y="97696"/>
                  </a:lnTo>
                  <a:lnTo>
                    <a:pt x="562144" y="98234"/>
                  </a:lnTo>
                  <a:lnTo>
                    <a:pt x="561606" y="99650"/>
                  </a:lnTo>
                  <a:lnTo>
                    <a:pt x="561166" y="102042"/>
                  </a:lnTo>
                  <a:lnTo>
                    <a:pt x="560432" y="104290"/>
                  </a:lnTo>
                  <a:lnTo>
                    <a:pt x="558768" y="105608"/>
                  </a:lnTo>
                  <a:lnTo>
                    <a:pt x="557496" y="107807"/>
                  </a:lnTo>
                  <a:lnTo>
                    <a:pt x="556077" y="108246"/>
                  </a:lnTo>
                  <a:lnTo>
                    <a:pt x="554218" y="107905"/>
                  </a:lnTo>
                  <a:lnTo>
                    <a:pt x="552359" y="107269"/>
                  </a:lnTo>
                  <a:lnTo>
                    <a:pt x="550598" y="106391"/>
                  </a:lnTo>
                  <a:lnTo>
                    <a:pt x="549521" y="105510"/>
                  </a:lnTo>
                  <a:lnTo>
                    <a:pt x="548054" y="105316"/>
                  </a:lnTo>
                  <a:lnTo>
                    <a:pt x="545754" y="105608"/>
                  </a:lnTo>
                  <a:lnTo>
                    <a:pt x="544335" y="106047"/>
                  </a:lnTo>
                  <a:lnTo>
                    <a:pt x="543063" y="106732"/>
                  </a:lnTo>
                  <a:lnTo>
                    <a:pt x="541840" y="107561"/>
                  </a:lnTo>
                  <a:lnTo>
                    <a:pt x="540617" y="108344"/>
                  </a:lnTo>
                  <a:lnTo>
                    <a:pt x="539247" y="108832"/>
                  </a:lnTo>
                  <a:lnTo>
                    <a:pt x="536948" y="109370"/>
                  </a:lnTo>
                  <a:lnTo>
                    <a:pt x="535774" y="110297"/>
                  </a:lnTo>
                  <a:lnTo>
                    <a:pt x="535676" y="112104"/>
                  </a:lnTo>
                  <a:lnTo>
                    <a:pt x="535920" y="113618"/>
                  </a:lnTo>
                  <a:lnTo>
                    <a:pt x="534942" y="114791"/>
                  </a:lnTo>
                  <a:lnTo>
                    <a:pt x="532447" y="114889"/>
                  </a:lnTo>
                  <a:lnTo>
                    <a:pt x="530587" y="115377"/>
                  </a:lnTo>
                  <a:lnTo>
                    <a:pt x="529315" y="116109"/>
                  </a:lnTo>
                  <a:lnTo>
                    <a:pt x="526918" y="116207"/>
                  </a:lnTo>
                  <a:lnTo>
                    <a:pt x="524570" y="116891"/>
                  </a:lnTo>
                  <a:lnTo>
                    <a:pt x="522368" y="117819"/>
                  </a:lnTo>
                  <a:lnTo>
                    <a:pt x="520558" y="118454"/>
                  </a:lnTo>
                  <a:lnTo>
                    <a:pt x="519041" y="118454"/>
                  </a:lnTo>
                  <a:lnTo>
                    <a:pt x="517329" y="117770"/>
                  </a:lnTo>
                  <a:lnTo>
                    <a:pt x="515372" y="117868"/>
                  </a:lnTo>
                  <a:lnTo>
                    <a:pt x="513904" y="117819"/>
                  </a:lnTo>
                  <a:lnTo>
                    <a:pt x="512240" y="118845"/>
                  </a:lnTo>
                  <a:lnTo>
                    <a:pt x="510039" y="119529"/>
                  </a:lnTo>
                  <a:lnTo>
                    <a:pt x="508571" y="119186"/>
                  </a:lnTo>
                  <a:lnTo>
                    <a:pt x="507103" y="119186"/>
                  </a:lnTo>
                  <a:lnTo>
                    <a:pt x="505636" y="119382"/>
                  </a:lnTo>
                  <a:lnTo>
                    <a:pt x="503629" y="118307"/>
                  </a:lnTo>
                  <a:lnTo>
                    <a:pt x="502015" y="117380"/>
                  </a:lnTo>
                  <a:lnTo>
                    <a:pt x="500645" y="116109"/>
                  </a:lnTo>
                  <a:lnTo>
                    <a:pt x="498786" y="117134"/>
                  </a:lnTo>
                  <a:lnTo>
                    <a:pt x="497416" y="118600"/>
                  </a:lnTo>
                  <a:lnTo>
                    <a:pt x="495312" y="119821"/>
                  </a:lnTo>
                  <a:lnTo>
                    <a:pt x="493942" y="120310"/>
                  </a:lnTo>
                  <a:lnTo>
                    <a:pt x="492719" y="121090"/>
                  </a:lnTo>
                  <a:lnTo>
                    <a:pt x="491105" y="122116"/>
                  </a:lnTo>
                  <a:lnTo>
                    <a:pt x="489197" y="122459"/>
                  </a:lnTo>
                  <a:lnTo>
                    <a:pt x="487729" y="122508"/>
                  </a:lnTo>
                  <a:lnTo>
                    <a:pt x="485283" y="122116"/>
                  </a:lnTo>
                  <a:lnTo>
                    <a:pt x="482396" y="122020"/>
                  </a:lnTo>
                  <a:lnTo>
                    <a:pt x="480977" y="122410"/>
                  </a:lnTo>
                  <a:lnTo>
                    <a:pt x="479607" y="122020"/>
                  </a:lnTo>
                  <a:lnTo>
                    <a:pt x="477847" y="121139"/>
                  </a:lnTo>
                  <a:lnTo>
                    <a:pt x="476427" y="120847"/>
                  </a:lnTo>
                  <a:lnTo>
                    <a:pt x="474959" y="120506"/>
                  </a:lnTo>
                  <a:lnTo>
                    <a:pt x="473541" y="120163"/>
                  </a:lnTo>
                  <a:lnTo>
                    <a:pt x="472123" y="119871"/>
                  </a:lnTo>
                  <a:lnTo>
                    <a:pt x="470164" y="119576"/>
                  </a:lnTo>
                  <a:lnTo>
                    <a:pt x="467817" y="119041"/>
                  </a:lnTo>
                  <a:lnTo>
                    <a:pt x="465956" y="118307"/>
                  </a:lnTo>
                  <a:lnTo>
                    <a:pt x="463511" y="118113"/>
                  </a:lnTo>
                  <a:lnTo>
                    <a:pt x="462092" y="118600"/>
                  </a:lnTo>
                  <a:lnTo>
                    <a:pt x="460721" y="119088"/>
                  </a:lnTo>
                  <a:lnTo>
                    <a:pt x="459303" y="119576"/>
                  </a:lnTo>
                  <a:lnTo>
                    <a:pt x="457934" y="120114"/>
                  </a:lnTo>
                  <a:lnTo>
                    <a:pt x="456122" y="120798"/>
                  </a:lnTo>
                  <a:lnTo>
                    <a:pt x="454264" y="121434"/>
                  </a:lnTo>
                  <a:lnTo>
                    <a:pt x="452404" y="122116"/>
                  </a:lnTo>
                  <a:lnTo>
                    <a:pt x="450545" y="122752"/>
                  </a:lnTo>
                  <a:lnTo>
                    <a:pt x="448687" y="123387"/>
                  </a:lnTo>
                  <a:lnTo>
                    <a:pt x="447267" y="123826"/>
                  </a:lnTo>
                  <a:lnTo>
                    <a:pt x="445898" y="124315"/>
                  </a:lnTo>
                  <a:lnTo>
                    <a:pt x="444479" y="124754"/>
                  </a:lnTo>
                  <a:lnTo>
                    <a:pt x="443108" y="125144"/>
                  </a:lnTo>
                  <a:lnTo>
                    <a:pt x="441739" y="125537"/>
                  </a:lnTo>
                  <a:lnTo>
                    <a:pt x="440321" y="125878"/>
                  </a:lnTo>
                  <a:lnTo>
                    <a:pt x="438460" y="125193"/>
                  </a:lnTo>
                  <a:lnTo>
                    <a:pt x="436064" y="124705"/>
                  </a:lnTo>
                  <a:lnTo>
                    <a:pt x="433714" y="124315"/>
                  </a:lnTo>
                  <a:lnTo>
                    <a:pt x="432785" y="125537"/>
                  </a:lnTo>
                  <a:lnTo>
                    <a:pt x="431514" y="126904"/>
                  </a:lnTo>
                  <a:lnTo>
                    <a:pt x="430241" y="127684"/>
                  </a:lnTo>
                  <a:lnTo>
                    <a:pt x="428236" y="129102"/>
                  </a:lnTo>
                  <a:lnTo>
                    <a:pt x="426377" y="130616"/>
                  </a:lnTo>
                  <a:lnTo>
                    <a:pt x="425301" y="131593"/>
                  </a:lnTo>
                  <a:lnTo>
                    <a:pt x="424077" y="132472"/>
                  </a:lnTo>
                  <a:lnTo>
                    <a:pt x="422266" y="133058"/>
                  </a:lnTo>
                  <a:lnTo>
                    <a:pt x="420798" y="133350"/>
                  </a:lnTo>
                  <a:lnTo>
                    <a:pt x="418842" y="133498"/>
                  </a:lnTo>
                  <a:lnTo>
                    <a:pt x="416445" y="133350"/>
                  </a:lnTo>
                  <a:lnTo>
                    <a:pt x="414536" y="133741"/>
                  </a:lnTo>
                  <a:lnTo>
                    <a:pt x="412579" y="133937"/>
                  </a:lnTo>
                  <a:lnTo>
                    <a:pt x="410623" y="134229"/>
                  </a:lnTo>
                  <a:lnTo>
                    <a:pt x="409155" y="134474"/>
                  </a:lnTo>
                  <a:lnTo>
                    <a:pt x="407735" y="134914"/>
                  </a:lnTo>
                  <a:lnTo>
                    <a:pt x="406169" y="135939"/>
                  </a:lnTo>
                  <a:lnTo>
                    <a:pt x="404653" y="137257"/>
                  </a:lnTo>
                  <a:lnTo>
                    <a:pt x="403529" y="138187"/>
                  </a:lnTo>
                  <a:lnTo>
                    <a:pt x="401964" y="139309"/>
                  </a:lnTo>
                  <a:lnTo>
                    <a:pt x="399565" y="139797"/>
                  </a:lnTo>
                  <a:lnTo>
                    <a:pt x="397805" y="139066"/>
                  </a:lnTo>
                  <a:lnTo>
                    <a:pt x="396679" y="138089"/>
                  </a:lnTo>
                  <a:lnTo>
                    <a:pt x="394966" y="137306"/>
                  </a:lnTo>
                  <a:lnTo>
                    <a:pt x="393010" y="137355"/>
                  </a:lnTo>
                  <a:lnTo>
                    <a:pt x="391592" y="137844"/>
                  </a:lnTo>
                  <a:lnTo>
                    <a:pt x="390808" y="139260"/>
                  </a:lnTo>
                  <a:lnTo>
                    <a:pt x="389242" y="140237"/>
                  </a:lnTo>
                  <a:lnTo>
                    <a:pt x="388117" y="141898"/>
                  </a:lnTo>
                  <a:lnTo>
                    <a:pt x="386698" y="143851"/>
                  </a:lnTo>
                  <a:lnTo>
                    <a:pt x="384496" y="144779"/>
                  </a:lnTo>
                  <a:lnTo>
                    <a:pt x="382100" y="145122"/>
                  </a:lnTo>
                  <a:lnTo>
                    <a:pt x="380143" y="145512"/>
                  </a:lnTo>
                  <a:lnTo>
                    <a:pt x="378919" y="146246"/>
                  </a:lnTo>
                  <a:lnTo>
                    <a:pt x="377843" y="147270"/>
                  </a:lnTo>
                  <a:lnTo>
                    <a:pt x="375788" y="146489"/>
                  </a:lnTo>
                  <a:lnTo>
                    <a:pt x="373928" y="146099"/>
                  </a:lnTo>
                  <a:lnTo>
                    <a:pt x="372657" y="146734"/>
                  </a:lnTo>
                  <a:lnTo>
                    <a:pt x="371728" y="147905"/>
                  </a:lnTo>
                  <a:lnTo>
                    <a:pt x="370356" y="149321"/>
                  </a:lnTo>
                  <a:lnTo>
                    <a:pt x="366591" y="147125"/>
                  </a:lnTo>
                  <a:lnTo>
                    <a:pt x="365318" y="146342"/>
                  </a:lnTo>
                  <a:lnTo>
                    <a:pt x="364192" y="145463"/>
                  </a:lnTo>
                  <a:lnTo>
                    <a:pt x="362432" y="144730"/>
                  </a:lnTo>
                  <a:lnTo>
                    <a:pt x="360473" y="144634"/>
                  </a:lnTo>
                  <a:lnTo>
                    <a:pt x="358322" y="143559"/>
                  </a:lnTo>
                  <a:lnTo>
                    <a:pt x="356757" y="142973"/>
                  </a:lnTo>
                  <a:lnTo>
                    <a:pt x="355924" y="144340"/>
                  </a:lnTo>
                  <a:lnTo>
                    <a:pt x="354164" y="143998"/>
                  </a:lnTo>
                  <a:lnTo>
                    <a:pt x="354211" y="145660"/>
                  </a:lnTo>
                  <a:lnTo>
                    <a:pt x="353626" y="147417"/>
                  </a:lnTo>
                  <a:lnTo>
                    <a:pt x="352402" y="146148"/>
                  </a:lnTo>
                  <a:lnTo>
                    <a:pt x="352011" y="144730"/>
                  </a:lnTo>
                  <a:lnTo>
                    <a:pt x="350396" y="144487"/>
                  </a:lnTo>
                  <a:lnTo>
                    <a:pt x="349025" y="144779"/>
                  </a:lnTo>
                  <a:lnTo>
                    <a:pt x="346727" y="144877"/>
                  </a:lnTo>
                  <a:lnTo>
                    <a:pt x="345259" y="145365"/>
                  </a:lnTo>
                  <a:lnTo>
                    <a:pt x="343644" y="144975"/>
                  </a:lnTo>
                  <a:lnTo>
                    <a:pt x="343106" y="146293"/>
                  </a:lnTo>
                  <a:lnTo>
                    <a:pt x="342568" y="147613"/>
                  </a:lnTo>
                  <a:lnTo>
                    <a:pt x="340366" y="146587"/>
                  </a:lnTo>
                  <a:lnTo>
                    <a:pt x="338115" y="146781"/>
                  </a:lnTo>
                  <a:lnTo>
                    <a:pt x="336207" y="145756"/>
                  </a:lnTo>
                  <a:lnTo>
                    <a:pt x="334398" y="145365"/>
                  </a:lnTo>
                  <a:lnTo>
                    <a:pt x="333467" y="146929"/>
                  </a:lnTo>
                  <a:lnTo>
                    <a:pt x="332048" y="145854"/>
                  </a:lnTo>
                  <a:lnTo>
                    <a:pt x="330286" y="146244"/>
                  </a:lnTo>
                  <a:lnTo>
                    <a:pt x="329114" y="147076"/>
                  </a:lnTo>
                  <a:lnTo>
                    <a:pt x="327890" y="146148"/>
                  </a:lnTo>
                  <a:lnTo>
                    <a:pt x="326275" y="145709"/>
                  </a:lnTo>
                  <a:lnTo>
                    <a:pt x="324417" y="145024"/>
                  </a:lnTo>
                  <a:lnTo>
                    <a:pt x="322996" y="146342"/>
                  </a:lnTo>
                  <a:lnTo>
                    <a:pt x="322116" y="148199"/>
                  </a:lnTo>
                  <a:lnTo>
                    <a:pt x="320356" y="146879"/>
                  </a:lnTo>
                  <a:lnTo>
                    <a:pt x="319425" y="145414"/>
                  </a:lnTo>
                  <a:lnTo>
                    <a:pt x="318056" y="146830"/>
                  </a:lnTo>
                  <a:lnTo>
                    <a:pt x="317029" y="148541"/>
                  </a:lnTo>
                  <a:lnTo>
                    <a:pt x="315316" y="150104"/>
                  </a:lnTo>
                  <a:lnTo>
                    <a:pt x="313310" y="150396"/>
                  </a:lnTo>
                  <a:lnTo>
                    <a:pt x="311843" y="150543"/>
                  </a:lnTo>
                  <a:lnTo>
                    <a:pt x="310424" y="150739"/>
                  </a:lnTo>
                  <a:lnTo>
                    <a:pt x="309053" y="151228"/>
                  </a:lnTo>
                  <a:lnTo>
                    <a:pt x="307831" y="152008"/>
                  </a:lnTo>
                  <a:lnTo>
                    <a:pt x="306118" y="153034"/>
                  </a:lnTo>
                  <a:lnTo>
                    <a:pt x="304454" y="154060"/>
                  </a:lnTo>
                  <a:lnTo>
                    <a:pt x="302938" y="155282"/>
                  </a:lnTo>
                  <a:lnTo>
                    <a:pt x="301911" y="156305"/>
                  </a:lnTo>
                  <a:lnTo>
                    <a:pt x="300785" y="157284"/>
                  </a:lnTo>
                  <a:lnTo>
                    <a:pt x="298927" y="158798"/>
                  </a:lnTo>
                  <a:lnTo>
                    <a:pt x="297410" y="160752"/>
                  </a:lnTo>
                  <a:lnTo>
                    <a:pt x="296186" y="162852"/>
                  </a:lnTo>
                  <a:lnTo>
                    <a:pt x="294866" y="164317"/>
                  </a:lnTo>
                  <a:lnTo>
                    <a:pt x="293301" y="165439"/>
                  </a:lnTo>
                  <a:lnTo>
                    <a:pt x="291391" y="165049"/>
                  </a:lnTo>
                  <a:lnTo>
                    <a:pt x="289924" y="164659"/>
                  </a:lnTo>
                  <a:lnTo>
                    <a:pt x="287576" y="164708"/>
                  </a:lnTo>
                  <a:lnTo>
                    <a:pt x="286205" y="165294"/>
                  </a:lnTo>
                  <a:lnTo>
                    <a:pt x="284494" y="166222"/>
                  </a:lnTo>
                  <a:lnTo>
                    <a:pt x="283074" y="166026"/>
                  </a:lnTo>
                  <a:lnTo>
                    <a:pt x="281606" y="165635"/>
                  </a:lnTo>
                  <a:lnTo>
                    <a:pt x="279699" y="165488"/>
                  </a:lnTo>
                  <a:lnTo>
                    <a:pt x="278232" y="166563"/>
                  </a:lnTo>
                  <a:lnTo>
                    <a:pt x="277742" y="168028"/>
                  </a:lnTo>
                  <a:lnTo>
                    <a:pt x="276617" y="169397"/>
                  </a:lnTo>
                  <a:lnTo>
                    <a:pt x="274169" y="169886"/>
                  </a:lnTo>
                  <a:lnTo>
                    <a:pt x="272360" y="169201"/>
                  </a:lnTo>
                  <a:lnTo>
                    <a:pt x="270893" y="168907"/>
                  </a:lnTo>
                  <a:lnTo>
                    <a:pt x="269032" y="169201"/>
                  </a:lnTo>
                  <a:lnTo>
                    <a:pt x="267614" y="170519"/>
                  </a:lnTo>
                  <a:lnTo>
                    <a:pt x="266146" y="172472"/>
                  </a:lnTo>
                  <a:lnTo>
                    <a:pt x="264972" y="173353"/>
                  </a:lnTo>
                  <a:lnTo>
                    <a:pt x="263553" y="174720"/>
                  </a:lnTo>
                  <a:lnTo>
                    <a:pt x="261742" y="176283"/>
                  </a:lnTo>
                  <a:lnTo>
                    <a:pt x="259933" y="177064"/>
                  </a:lnTo>
                  <a:lnTo>
                    <a:pt x="258562" y="177601"/>
                  </a:lnTo>
                  <a:lnTo>
                    <a:pt x="256753" y="178335"/>
                  </a:lnTo>
                  <a:lnTo>
                    <a:pt x="254356" y="178139"/>
                  </a:lnTo>
                  <a:lnTo>
                    <a:pt x="252594" y="178188"/>
                  </a:lnTo>
                  <a:lnTo>
                    <a:pt x="251272" y="177260"/>
                  </a:lnTo>
                  <a:lnTo>
                    <a:pt x="249121" y="176185"/>
                  </a:lnTo>
                  <a:lnTo>
                    <a:pt x="247310" y="175697"/>
                  </a:lnTo>
                  <a:lnTo>
                    <a:pt x="245842" y="175501"/>
                  </a:lnTo>
                  <a:lnTo>
                    <a:pt x="243542" y="174720"/>
                  </a:lnTo>
                  <a:lnTo>
                    <a:pt x="241684" y="174085"/>
                  </a:lnTo>
                  <a:lnTo>
                    <a:pt x="239482" y="174330"/>
                  </a:lnTo>
                  <a:lnTo>
                    <a:pt x="238943" y="176624"/>
                  </a:lnTo>
                  <a:lnTo>
                    <a:pt x="239091" y="178139"/>
                  </a:lnTo>
                  <a:lnTo>
                    <a:pt x="238307" y="179653"/>
                  </a:lnTo>
                  <a:lnTo>
                    <a:pt x="236399" y="180092"/>
                  </a:lnTo>
                  <a:lnTo>
                    <a:pt x="231555" y="180679"/>
                  </a:lnTo>
                  <a:lnTo>
                    <a:pt x="228719" y="183022"/>
                  </a:lnTo>
                  <a:lnTo>
                    <a:pt x="229110" y="185417"/>
                  </a:lnTo>
                  <a:lnTo>
                    <a:pt x="231361" y="187565"/>
                  </a:lnTo>
                  <a:lnTo>
                    <a:pt x="232779" y="190301"/>
                  </a:lnTo>
                  <a:lnTo>
                    <a:pt x="231555" y="192939"/>
                  </a:lnTo>
                  <a:lnTo>
                    <a:pt x="229011" y="194551"/>
                  </a:lnTo>
                  <a:lnTo>
                    <a:pt x="226418" y="196114"/>
                  </a:lnTo>
                  <a:lnTo>
                    <a:pt x="224314" y="198261"/>
                  </a:lnTo>
                  <a:lnTo>
                    <a:pt x="222211" y="200411"/>
                  </a:lnTo>
                  <a:lnTo>
                    <a:pt x="219521" y="202659"/>
                  </a:lnTo>
                  <a:lnTo>
                    <a:pt x="218150" y="204075"/>
                  </a:lnTo>
                  <a:lnTo>
                    <a:pt x="216584" y="204806"/>
                  </a:lnTo>
                  <a:lnTo>
                    <a:pt x="213453" y="206222"/>
                  </a:lnTo>
                  <a:lnTo>
                    <a:pt x="209540" y="207054"/>
                  </a:lnTo>
                  <a:lnTo>
                    <a:pt x="207387" y="205540"/>
                  </a:lnTo>
                  <a:lnTo>
                    <a:pt x="205772" y="204416"/>
                  </a:lnTo>
                  <a:lnTo>
                    <a:pt x="203865" y="204514"/>
                  </a:lnTo>
                  <a:lnTo>
                    <a:pt x="202054" y="206077"/>
                  </a:lnTo>
                  <a:lnTo>
                    <a:pt x="200879" y="208617"/>
                  </a:lnTo>
                  <a:lnTo>
                    <a:pt x="197993" y="209447"/>
                  </a:lnTo>
                  <a:lnTo>
                    <a:pt x="195597" y="210620"/>
                  </a:lnTo>
                  <a:lnTo>
                    <a:pt x="194569" y="212183"/>
                  </a:lnTo>
                  <a:lnTo>
                    <a:pt x="193100" y="213501"/>
                  </a:lnTo>
                  <a:lnTo>
                    <a:pt x="189040" y="214281"/>
                  </a:lnTo>
                  <a:lnTo>
                    <a:pt x="188307" y="212865"/>
                  </a:lnTo>
                  <a:lnTo>
                    <a:pt x="186447" y="211596"/>
                  </a:lnTo>
                  <a:lnTo>
                    <a:pt x="183217" y="211791"/>
                  </a:lnTo>
                  <a:lnTo>
                    <a:pt x="181700" y="213940"/>
                  </a:lnTo>
                  <a:lnTo>
                    <a:pt x="180233" y="215552"/>
                  </a:lnTo>
                  <a:lnTo>
                    <a:pt x="178667" y="215992"/>
                  </a:lnTo>
                  <a:lnTo>
                    <a:pt x="175878" y="215405"/>
                  </a:lnTo>
                  <a:lnTo>
                    <a:pt x="174509" y="214868"/>
                  </a:lnTo>
                  <a:lnTo>
                    <a:pt x="172356" y="214379"/>
                  </a:lnTo>
                  <a:lnTo>
                    <a:pt x="170107" y="214234"/>
                  </a:lnTo>
                  <a:lnTo>
                    <a:pt x="167072" y="213842"/>
                  </a:lnTo>
                  <a:lnTo>
                    <a:pt x="162620" y="212720"/>
                  </a:lnTo>
                  <a:lnTo>
                    <a:pt x="160175" y="212183"/>
                  </a:lnTo>
                  <a:lnTo>
                    <a:pt x="158120" y="211987"/>
                  </a:lnTo>
                  <a:lnTo>
                    <a:pt x="156603" y="211059"/>
                  </a:lnTo>
                  <a:lnTo>
                    <a:pt x="153716" y="210620"/>
                  </a:lnTo>
                  <a:lnTo>
                    <a:pt x="151808" y="210620"/>
                  </a:lnTo>
                  <a:lnTo>
                    <a:pt x="149410" y="211059"/>
                  </a:lnTo>
                  <a:lnTo>
                    <a:pt x="147453" y="211791"/>
                  </a:lnTo>
                  <a:lnTo>
                    <a:pt x="145595" y="211987"/>
                  </a:lnTo>
                  <a:lnTo>
                    <a:pt x="141289" y="212036"/>
                  </a:lnTo>
                  <a:lnTo>
                    <a:pt x="139772" y="212134"/>
                  </a:lnTo>
                  <a:lnTo>
                    <a:pt x="135761" y="211741"/>
                  </a:lnTo>
                  <a:lnTo>
                    <a:pt x="131846" y="211059"/>
                  </a:lnTo>
                  <a:lnTo>
                    <a:pt x="129938" y="211449"/>
                  </a:lnTo>
                  <a:lnTo>
                    <a:pt x="127100" y="211889"/>
                  </a:lnTo>
                  <a:lnTo>
                    <a:pt x="123995" y="212829"/>
                  </a:lnTo>
                  <a:lnTo>
                    <a:pt x="123872" y="212865"/>
                  </a:lnTo>
                  <a:lnTo>
                    <a:pt x="123187" y="211547"/>
                  </a:lnTo>
                  <a:lnTo>
                    <a:pt x="122208" y="210424"/>
                  </a:lnTo>
                  <a:lnTo>
                    <a:pt x="120837" y="209007"/>
                  </a:lnTo>
                  <a:lnTo>
                    <a:pt x="119908" y="207933"/>
                  </a:lnTo>
                  <a:lnTo>
                    <a:pt x="118392" y="205979"/>
                  </a:lnTo>
                  <a:lnTo>
                    <a:pt x="117121" y="203928"/>
                  </a:lnTo>
                  <a:lnTo>
                    <a:pt x="116484" y="202561"/>
                  </a:lnTo>
                  <a:lnTo>
                    <a:pt x="115506" y="201535"/>
                  </a:lnTo>
                  <a:lnTo>
                    <a:pt x="114478" y="200509"/>
                  </a:lnTo>
                  <a:lnTo>
                    <a:pt x="112815" y="198750"/>
                  </a:lnTo>
                  <a:lnTo>
                    <a:pt x="111298" y="197481"/>
                  </a:lnTo>
                  <a:lnTo>
                    <a:pt x="109585" y="195771"/>
                  </a:lnTo>
                  <a:lnTo>
                    <a:pt x="108658" y="193523"/>
                  </a:lnTo>
                  <a:lnTo>
                    <a:pt x="106992" y="192352"/>
                  </a:lnTo>
                  <a:lnTo>
                    <a:pt x="105525" y="191179"/>
                  </a:lnTo>
                  <a:lnTo>
                    <a:pt x="103323" y="190448"/>
                  </a:lnTo>
                  <a:lnTo>
                    <a:pt x="101953" y="189910"/>
                  </a:lnTo>
                  <a:lnTo>
                    <a:pt x="99997" y="189616"/>
                  </a:lnTo>
                  <a:lnTo>
                    <a:pt x="98675" y="188200"/>
                  </a:lnTo>
                  <a:lnTo>
                    <a:pt x="99262" y="186686"/>
                  </a:lnTo>
                  <a:lnTo>
                    <a:pt x="98626" y="185221"/>
                  </a:lnTo>
                  <a:lnTo>
                    <a:pt x="97011" y="183950"/>
                  </a:lnTo>
                  <a:lnTo>
                    <a:pt x="95740" y="183169"/>
                  </a:lnTo>
                  <a:lnTo>
                    <a:pt x="94369" y="182681"/>
                  </a:lnTo>
                  <a:lnTo>
                    <a:pt x="92901" y="182828"/>
                  </a:lnTo>
                  <a:lnTo>
                    <a:pt x="91581" y="183511"/>
                  </a:lnTo>
                  <a:lnTo>
                    <a:pt x="90357" y="184293"/>
                  </a:lnTo>
                  <a:lnTo>
                    <a:pt x="88010" y="184976"/>
                  </a:lnTo>
                  <a:lnTo>
                    <a:pt x="86051" y="185172"/>
                  </a:lnTo>
                  <a:lnTo>
                    <a:pt x="84144" y="184880"/>
                  </a:lnTo>
                  <a:lnTo>
                    <a:pt x="81748" y="185074"/>
                  </a:lnTo>
                  <a:lnTo>
                    <a:pt x="79838" y="185464"/>
                  </a:lnTo>
                  <a:lnTo>
                    <a:pt x="77931" y="185905"/>
                  </a:lnTo>
                  <a:lnTo>
                    <a:pt x="76023" y="186345"/>
                  </a:lnTo>
                  <a:lnTo>
                    <a:pt x="74554" y="186686"/>
                  </a:lnTo>
                  <a:lnTo>
                    <a:pt x="73136" y="186978"/>
                  </a:lnTo>
                  <a:lnTo>
                    <a:pt x="71668" y="187321"/>
                  </a:lnTo>
                  <a:lnTo>
                    <a:pt x="69810" y="187761"/>
                  </a:lnTo>
                  <a:lnTo>
                    <a:pt x="67411" y="188298"/>
                  </a:lnTo>
                  <a:lnTo>
                    <a:pt x="65944" y="188492"/>
                  </a:lnTo>
                  <a:lnTo>
                    <a:pt x="64476" y="188787"/>
                  </a:lnTo>
                  <a:lnTo>
                    <a:pt x="62569" y="189128"/>
                  </a:lnTo>
                  <a:lnTo>
                    <a:pt x="61149" y="189422"/>
                  </a:lnTo>
                  <a:lnTo>
                    <a:pt x="59730" y="189861"/>
                  </a:lnTo>
                  <a:lnTo>
                    <a:pt x="58361" y="190399"/>
                  </a:lnTo>
                  <a:lnTo>
                    <a:pt x="56648" y="191326"/>
                  </a:lnTo>
                  <a:lnTo>
                    <a:pt x="55230" y="192644"/>
                  </a:lnTo>
                  <a:lnTo>
                    <a:pt x="53419" y="194306"/>
                  </a:lnTo>
                  <a:lnTo>
                    <a:pt x="51951" y="195575"/>
                  </a:lnTo>
                  <a:lnTo>
                    <a:pt x="50826" y="196504"/>
                  </a:lnTo>
                  <a:lnTo>
                    <a:pt x="49700" y="197481"/>
                  </a:lnTo>
                  <a:lnTo>
                    <a:pt x="48527" y="198409"/>
                  </a:lnTo>
                  <a:lnTo>
                    <a:pt x="46913" y="199434"/>
                  </a:lnTo>
                  <a:lnTo>
                    <a:pt x="45591" y="200166"/>
                  </a:lnTo>
                  <a:lnTo>
                    <a:pt x="43880" y="201047"/>
                  </a:lnTo>
                  <a:lnTo>
                    <a:pt x="42118" y="201876"/>
                  </a:lnTo>
                  <a:lnTo>
                    <a:pt x="39866" y="202951"/>
                  </a:lnTo>
                  <a:lnTo>
                    <a:pt x="38155" y="203830"/>
                  </a:lnTo>
                  <a:lnTo>
                    <a:pt x="36882" y="204563"/>
                  </a:lnTo>
                  <a:lnTo>
                    <a:pt x="35268" y="205685"/>
                  </a:lnTo>
                  <a:lnTo>
                    <a:pt x="33702" y="206809"/>
                  </a:lnTo>
                  <a:lnTo>
                    <a:pt x="32527" y="207687"/>
                  </a:lnTo>
                  <a:lnTo>
                    <a:pt x="31305" y="208519"/>
                  </a:lnTo>
                  <a:lnTo>
                    <a:pt x="30032" y="209251"/>
                  </a:lnTo>
                  <a:lnTo>
                    <a:pt x="28712" y="209886"/>
                  </a:lnTo>
                  <a:lnTo>
                    <a:pt x="27341" y="210473"/>
                  </a:lnTo>
                  <a:lnTo>
                    <a:pt x="26070" y="211157"/>
                  </a:lnTo>
                  <a:lnTo>
                    <a:pt x="24846" y="211987"/>
                  </a:lnTo>
                  <a:lnTo>
                    <a:pt x="23672" y="212865"/>
                  </a:lnTo>
                  <a:lnTo>
                    <a:pt x="22057" y="213940"/>
                  </a:lnTo>
                  <a:lnTo>
                    <a:pt x="20835" y="214770"/>
                  </a:lnTo>
                  <a:lnTo>
                    <a:pt x="19611" y="215601"/>
                  </a:lnTo>
                  <a:lnTo>
                    <a:pt x="18390" y="216431"/>
                  </a:lnTo>
                  <a:lnTo>
                    <a:pt x="17166" y="217261"/>
                  </a:lnTo>
                  <a:lnTo>
                    <a:pt x="15991" y="218092"/>
                  </a:lnTo>
                  <a:lnTo>
                    <a:pt x="14865" y="219216"/>
                  </a:lnTo>
                  <a:lnTo>
                    <a:pt x="14816" y="221169"/>
                  </a:lnTo>
                  <a:lnTo>
                    <a:pt x="14767" y="223123"/>
                  </a:lnTo>
                  <a:lnTo>
                    <a:pt x="14865" y="225027"/>
                  </a:lnTo>
                  <a:lnTo>
                    <a:pt x="15013" y="226492"/>
                  </a:lnTo>
                  <a:lnTo>
                    <a:pt x="15111" y="228446"/>
                  </a:lnTo>
                  <a:lnTo>
                    <a:pt x="15062" y="229911"/>
                  </a:lnTo>
                  <a:lnTo>
                    <a:pt x="15111" y="231376"/>
                  </a:lnTo>
                  <a:lnTo>
                    <a:pt x="15258" y="232843"/>
                  </a:lnTo>
                  <a:lnTo>
                    <a:pt x="15551" y="234308"/>
                  </a:lnTo>
                  <a:lnTo>
                    <a:pt x="15844" y="236213"/>
                  </a:lnTo>
                  <a:lnTo>
                    <a:pt x="15893" y="237678"/>
                  </a:lnTo>
                  <a:lnTo>
                    <a:pt x="15942" y="239143"/>
                  </a:lnTo>
                  <a:lnTo>
                    <a:pt x="15942" y="241096"/>
                  </a:lnTo>
                  <a:lnTo>
                    <a:pt x="15893" y="243050"/>
                  </a:lnTo>
                  <a:lnTo>
                    <a:pt x="15796" y="244515"/>
                  </a:lnTo>
                  <a:lnTo>
                    <a:pt x="15698" y="245980"/>
                  </a:lnTo>
                  <a:lnTo>
                    <a:pt x="15551" y="247935"/>
                  </a:lnTo>
                  <a:lnTo>
                    <a:pt x="15404" y="250377"/>
                  </a:lnTo>
                  <a:lnTo>
                    <a:pt x="15305" y="251842"/>
                  </a:lnTo>
                  <a:lnTo>
                    <a:pt x="15258" y="253307"/>
                  </a:lnTo>
                  <a:lnTo>
                    <a:pt x="15209" y="255261"/>
                  </a:lnTo>
                  <a:lnTo>
                    <a:pt x="15111" y="256726"/>
                  </a:lnTo>
                  <a:lnTo>
                    <a:pt x="15062" y="258191"/>
                  </a:lnTo>
                  <a:lnTo>
                    <a:pt x="14964" y="259656"/>
                  </a:lnTo>
                  <a:lnTo>
                    <a:pt x="14914" y="261121"/>
                  </a:lnTo>
                  <a:lnTo>
                    <a:pt x="14767" y="262588"/>
                  </a:lnTo>
                  <a:lnTo>
                    <a:pt x="14622" y="264493"/>
                  </a:lnTo>
                  <a:lnTo>
                    <a:pt x="14376" y="266446"/>
                  </a:lnTo>
                  <a:lnTo>
                    <a:pt x="14278" y="267423"/>
                  </a:lnTo>
                  <a:lnTo>
                    <a:pt x="14182" y="268399"/>
                  </a:lnTo>
                  <a:lnTo>
                    <a:pt x="14084" y="269376"/>
                  </a:lnTo>
                  <a:lnTo>
                    <a:pt x="13985" y="270353"/>
                  </a:lnTo>
                  <a:lnTo>
                    <a:pt x="13643" y="272746"/>
                  </a:lnTo>
                  <a:lnTo>
                    <a:pt x="13398" y="274211"/>
                  </a:lnTo>
                  <a:lnTo>
                    <a:pt x="13201" y="275678"/>
                  </a:lnTo>
                  <a:lnTo>
                    <a:pt x="12810" y="277582"/>
                  </a:lnTo>
                  <a:lnTo>
                    <a:pt x="12469" y="278998"/>
                  </a:lnTo>
                  <a:lnTo>
                    <a:pt x="12029" y="280414"/>
                  </a:lnTo>
                  <a:lnTo>
                    <a:pt x="11589" y="282760"/>
                  </a:lnTo>
                  <a:lnTo>
                    <a:pt x="11343" y="284714"/>
                  </a:lnTo>
                  <a:lnTo>
                    <a:pt x="10805" y="286618"/>
                  </a:lnTo>
                  <a:lnTo>
                    <a:pt x="10168" y="288473"/>
                  </a:lnTo>
                  <a:lnTo>
                    <a:pt x="9485" y="290819"/>
                  </a:lnTo>
                  <a:lnTo>
                    <a:pt x="8996" y="292723"/>
                  </a:lnTo>
                  <a:lnTo>
                    <a:pt x="8652" y="294090"/>
                  </a:lnTo>
                  <a:lnTo>
                    <a:pt x="8261" y="295506"/>
                  </a:lnTo>
                  <a:lnTo>
                    <a:pt x="7772" y="296923"/>
                  </a:lnTo>
                  <a:lnTo>
                    <a:pt x="7283" y="298291"/>
                  </a:lnTo>
                  <a:lnTo>
                    <a:pt x="6744" y="299659"/>
                  </a:lnTo>
                  <a:lnTo>
                    <a:pt x="6206" y="301026"/>
                  </a:lnTo>
                  <a:lnTo>
                    <a:pt x="5570" y="302638"/>
                  </a:lnTo>
                  <a:lnTo>
                    <a:pt x="4788" y="304445"/>
                  </a:lnTo>
                  <a:lnTo>
                    <a:pt x="4250" y="305813"/>
                  </a:lnTo>
                  <a:lnTo>
                    <a:pt x="3711" y="307180"/>
                  </a:lnTo>
                  <a:lnTo>
                    <a:pt x="3318" y="308597"/>
                  </a:lnTo>
                  <a:lnTo>
                    <a:pt x="2977" y="310013"/>
                  </a:lnTo>
                  <a:lnTo>
                    <a:pt x="2684" y="311478"/>
                  </a:lnTo>
                  <a:lnTo>
                    <a:pt x="2438" y="312895"/>
                  </a:lnTo>
                  <a:lnTo>
                    <a:pt x="2195" y="314360"/>
                  </a:lnTo>
                  <a:lnTo>
                    <a:pt x="1802" y="316753"/>
                  </a:lnTo>
                  <a:lnTo>
                    <a:pt x="1167" y="318610"/>
                  </a:lnTo>
                  <a:lnTo>
                    <a:pt x="187" y="320466"/>
                  </a:lnTo>
                  <a:lnTo>
                    <a:pt x="1706" y="321100"/>
                  </a:lnTo>
                  <a:lnTo>
                    <a:pt x="4102" y="320807"/>
                  </a:lnTo>
                  <a:lnTo>
                    <a:pt x="5570" y="320514"/>
                  </a:lnTo>
                  <a:lnTo>
                    <a:pt x="7037" y="320221"/>
                  </a:lnTo>
                  <a:lnTo>
                    <a:pt x="9387" y="319537"/>
                  </a:lnTo>
                  <a:lnTo>
                    <a:pt x="11245" y="319049"/>
                  </a:lnTo>
                  <a:lnTo>
                    <a:pt x="13201" y="318903"/>
                  </a:lnTo>
                  <a:lnTo>
                    <a:pt x="15160" y="318805"/>
                  </a:lnTo>
                  <a:lnTo>
                    <a:pt x="17116" y="318610"/>
                  </a:lnTo>
                  <a:lnTo>
                    <a:pt x="19024" y="318219"/>
                  </a:lnTo>
                  <a:lnTo>
                    <a:pt x="20933" y="317828"/>
                  </a:lnTo>
                  <a:lnTo>
                    <a:pt x="22401" y="317535"/>
                  </a:lnTo>
                  <a:lnTo>
                    <a:pt x="24308" y="317095"/>
                  </a:lnTo>
                  <a:lnTo>
                    <a:pt x="26216" y="316656"/>
                  </a:lnTo>
                  <a:lnTo>
                    <a:pt x="27636" y="316363"/>
                  </a:lnTo>
                  <a:lnTo>
                    <a:pt x="29054" y="316070"/>
                  </a:lnTo>
                  <a:lnTo>
                    <a:pt x="30522" y="315728"/>
                  </a:lnTo>
                  <a:lnTo>
                    <a:pt x="32429" y="315337"/>
                  </a:lnTo>
                  <a:lnTo>
                    <a:pt x="33849" y="314995"/>
                  </a:lnTo>
                  <a:lnTo>
                    <a:pt x="35268" y="314702"/>
                  </a:lnTo>
                  <a:lnTo>
                    <a:pt x="36735" y="314458"/>
                  </a:lnTo>
                  <a:lnTo>
                    <a:pt x="38153" y="314214"/>
                  </a:lnTo>
                  <a:lnTo>
                    <a:pt x="39623" y="314116"/>
                  </a:lnTo>
                  <a:lnTo>
                    <a:pt x="41090" y="314116"/>
                  </a:lnTo>
                  <a:lnTo>
                    <a:pt x="42558" y="314116"/>
                  </a:lnTo>
                  <a:lnTo>
                    <a:pt x="44514" y="314165"/>
                  </a:lnTo>
                  <a:lnTo>
                    <a:pt x="46471" y="314214"/>
                  </a:lnTo>
                  <a:lnTo>
                    <a:pt x="48429" y="314263"/>
                  </a:lnTo>
                  <a:lnTo>
                    <a:pt x="50386" y="314311"/>
                  </a:lnTo>
                  <a:lnTo>
                    <a:pt x="52342" y="314263"/>
                  </a:lnTo>
                  <a:lnTo>
                    <a:pt x="53810" y="314263"/>
                  </a:lnTo>
                  <a:lnTo>
                    <a:pt x="55768" y="314311"/>
                  </a:lnTo>
                  <a:lnTo>
                    <a:pt x="57236" y="314507"/>
                  </a:lnTo>
                  <a:lnTo>
                    <a:pt x="59192" y="314898"/>
                  </a:lnTo>
                  <a:lnTo>
                    <a:pt x="60561" y="315337"/>
                  </a:lnTo>
                  <a:lnTo>
                    <a:pt x="62323" y="316216"/>
                  </a:lnTo>
                  <a:lnTo>
                    <a:pt x="63594" y="316949"/>
                  </a:lnTo>
                  <a:lnTo>
                    <a:pt x="64818" y="317731"/>
                  </a:lnTo>
                  <a:lnTo>
                    <a:pt x="66042" y="318561"/>
                  </a:lnTo>
                  <a:lnTo>
                    <a:pt x="67168" y="319489"/>
                  </a:lnTo>
                  <a:lnTo>
                    <a:pt x="68244" y="320466"/>
                  </a:lnTo>
                  <a:lnTo>
                    <a:pt x="69319" y="321442"/>
                  </a:lnTo>
                  <a:lnTo>
                    <a:pt x="70395" y="322468"/>
                  </a:lnTo>
                  <a:lnTo>
                    <a:pt x="71472" y="323494"/>
                  </a:lnTo>
                  <a:lnTo>
                    <a:pt x="72597" y="325057"/>
                  </a:lnTo>
                  <a:lnTo>
                    <a:pt x="73723" y="326669"/>
                  </a:lnTo>
                  <a:lnTo>
                    <a:pt x="74849" y="328329"/>
                  </a:lnTo>
                  <a:lnTo>
                    <a:pt x="75876" y="329941"/>
                  </a:lnTo>
                  <a:lnTo>
                    <a:pt x="76561" y="331211"/>
                  </a:lnTo>
                  <a:lnTo>
                    <a:pt x="77147" y="332579"/>
                  </a:lnTo>
                  <a:lnTo>
                    <a:pt x="77882" y="334386"/>
                  </a:lnTo>
                  <a:lnTo>
                    <a:pt x="78518" y="336242"/>
                  </a:lnTo>
                  <a:lnTo>
                    <a:pt x="79007" y="337609"/>
                  </a:lnTo>
                  <a:lnTo>
                    <a:pt x="79595" y="339465"/>
                  </a:lnTo>
                  <a:lnTo>
                    <a:pt x="80524" y="341028"/>
                  </a:lnTo>
                  <a:lnTo>
                    <a:pt x="80229" y="341468"/>
                  </a:lnTo>
                  <a:lnTo>
                    <a:pt x="79447" y="343275"/>
                  </a:lnTo>
                  <a:lnTo>
                    <a:pt x="78958" y="344691"/>
                  </a:lnTo>
                  <a:lnTo>
                    <a:pt x="78322" y="347036"/>
                  </a:lnTo>
                  <a:lnTo>
                    <a:pt x="78078" y="348452"/>
                  </a:lnTo>
                  <a:lnTo>
                    <a:pt x="77882" y="349918"/>
                  </a:lnTo>
                  <a:lnTo>
                    <a:pt x="77734" y="351383"/>
                  </a:lnTo>
                  <a:lnTo>
                    <a:pt x="77540" y="353337"/>
                  </a:lnTo>
                  <a:lnTo>
                    <a:pt x="77343" y="355290"/>
                  </a:lnTo>
                  <a:lnTo>
                    <a:pt x="77245" y="356707"/>
                  </a:lnTo>
                  <a:lnTo>
                    <a:pt x="77098" y="358172"/>
                  </a:lnTo>
                  <a:lnTo>
                    <a:pt x="76903" y="359637"/>
                  </a:lnTo>
                  <a:lnTo>
                    <a:pt x="76707" y="361591"/>
                  </a:lnTo>
                  <a:lnTo>
                    <a:pt x="76559" y="363545"/>
                  </a:lnTo>
                  <a:lnTo>
                    <a:pt x="76512" y="365010"/>
                  </a:lnTo>
                  <a:lnTo>
                    <a:pt x="76365" y="366475"/>
                  </a:lnTo>
                  <a:lnTo>
                    <a:pt x="76169" y="367892"/>
                  </a:lnTo>
                  <a:lnTo>
                    <a:pt x="76070" y="369357"/>
                  </a:lnTo>
                  <a:lnTo>
                    <a:pt x="75925" y="371311"/>
                  </a:lnTo>
                  <a:lnTo>
                    <a:pt x="75876" y="372776"/>
                  </a:lnTo>
                  <a:lnTo>
                    <a:pt x="75876" y="374241"/>
                  </a:lnTo>
                  <a:lnTo>
                    <a:pt x="75925" y="375706"/>
                  </a:lnTo>
                  <a:lnTo>
                    <a:pt x="75974" y="377172"/>
                  </a:lnTo>
                  <a:lnTo>
                    <a:pt x="76023" y="378637"/>
                  </a:lnTo>
                  <a:lnTo>
                    <a:pt x="76070" y="380102"/>
                  </a:lnTo>
                  <a:lnTo>
                    <a:pt x="76070" y="382056"/>
                  </a:lnTo>
                  <a:lnTo>
                    <a:pt x="76023" y="384010"/>
                  </a:lnTo>
                  <a:lnTo>
                    <a:pt x="76119" y="385963"/>
                  </a:lnTo>
                  <a:lnTo>
                    <a:pt x="76218" y="387917"/>
                  </a:lnTo>
                  <a:lnTo>
                    <a:pt x="76267" y="389382"/>
                  </a:lnTo>
                  <a:lnTo>
                    <a:pt x="76316" y="391336"/>
                  </a:lnTo>
                  <a:lnTo>
                    <a:pt x="76267" y="393778"/>
                  </a:lnTo>
                  <a:lnTo>
                    <a:pt x="76316" y="396220"/>
                  </a:lnTo>
                  <a:lnTo>
                    <a:pt x="76316" y="398662"/>
                  </a:lnTo>
                  <a:lnTo>
                    <a:pt x="76267" y="400616"/>
                  </a:lnTo>
                  <a:lnTo>
                    <a:pt x="76267" y="402570"/>
                  </a:lnTo>
                  <a:lnTo>
                    <a:pt x="76218" y="404524"/>
                  </a:lnTo>
                  <a:lnTo>
                    <a:pt x="76070" y="406477"/>
                  </a:lnTo>
                  <a:lnTo>
                    <a:pt x="75827" y="408871"/>
                  </a:lnTo>
                  <a:lnTo>
                    <a:pt x="75876" y="411313"/>
                  </a:lnTo>
                  <a:lnTo>
                    <a:pt x="76119" y="413266"/>
                  </a:lnTo>
                  <a:lnTo>
                    <a:pt x="76218" y="414243"/>
                  </a:lnTo>
                  <a:lnTo>
                    <a:pt x="76267" y="414732"/>
                  </a:lnTo>
                  <a:lnTo>
                    <a:pt x="76169" y="416197"/>
                  </a:lnTo>
                  <a:lnTo>
                    <a:pt x="75974" y="417662"/>
                  </a:lnTo>
                  <a:lnTo>
                    <a:pt x="75630" y="420055"/>
                  </a:lnTo>
                  <a:lnTo>
                    <a:pt x="75239" y="421960"/>
                  </a:lnTo>
                  <a:lnTo>
                    <a:pt x="74701" y="423963"/>
                  </a:lnTo>
                  <a:lnTo>
                    <a:pt x="74261" y="425965"/>
                  </a:lnTo>
                  <a:lnTo>
                    <a:pt x="74016" y="427382"/>
                  </a:lnTo>
                  <a:lnTo>
                    <a:pt x="73821" y="428847"/>
                  </a:lnTo>
                  <a:lnTo>
                    <a:pt x="73870" y="430801"/>
                  </a:lnTo>
                  <a:lnTo>
                    <a:pt x="74016" y="432754"/>
                  </a:lnTo>
                  <a:lnTo>
                    <a:pt x="74261" y="434171"/>
                  </a:lnTo>
                  <a:lnTo>
                    <a:pt x="74016" y="436125"/>
                  </a:lnTo>
                  <a:lnTo>
                    <a:pt x="73772" y="438029"/>
                  </a:lnTo>
                  <a:lnTo>
                    <a:pt x="73332" y="439543"/>
                  </a:lnTo>
                  <a:lnTo>
                    <a:pt x="73332" y="441937"/>
                  </a:lnTo>
                  <a:lnTo>
                    <a:pt x="73086" y="443890"/>
                  </a:lnTo>
                  <a:lnTo>
                    <a:pt x="72843" y="445796"/>
                  </a:lnTo>
                  <a:lnTo>
                    <a:pt x="72745" y="447261"/>
                  </a:lnTo>
                  <a:lnTo>
                    <a:pt x="72548" y="449703"/>
                  </a:lnTo>
                  <a:lnTo>
                    <a:pt x="72450" y="451656"/>
                  </a:lnTo>
                  <a:lnTo>
                    <a:pt x="72354" y="453122"/>
                  </a:lnTo>
                  <a:lnTo>
                    <a:pt x="72255" y="455076"/>
                  </a:lnTo>
                  <a:lnTo>
                    <a:pt x="72255" y="457518"/>
                  </a:lnTo>
                  <a:lnTo>
                    <a:pt x="72354" y="459471"/>
                  </a:lnTo>
                  <a:lnTo>
                    <a:pt x="72305" y="461425"/>
                  </a:lnTo>
                  <a:lnTo>
                    <a:pt x="72157" y="463379"/>
                  </a:lnTo>
                  <a:lnTo>
                    <a:pt x="71961" y="465284"/>
                  </a:lnTo>
                  <a:lnTo>
                    <a:pt x="71717" y="467237"/>
                  </a:lnTo>
                  <a:lnTo>
                    <a:pt x="71668" y="468702"/>
                  </a:lnTo>
                  <a:lnTo>
                    <a:pt x="71668" y="470168"/>
                  </a:lnTo>
                  <a:lnTo>
                    <a:pt x="71912" y="471633"/>
                  </a:lnTo>
                  <a:lnTo>
                    <a:pt x="72401" y="473538"/>
                  </a:lnTo>
                  <a:lnTo>
                    <a:pt x="72794" y="474905"/>
                  </a:lnTo>
                  <a:lnTo>
                    <a:pt x="73283" y="476322"/>
                  </a:lnTo>
                  <a:lnTo>
                    <a:pt x="73917" y="478178"/>
                  </a:lnTo>
                  <a:lnTo>
                    <a:pt x="74994" y="480376"/>
                  </a:lnTo>
                  <a:lnTo>
                    <a:pt x="75778" y="481597"/>
                  </a:lnTo>
                  <a:lnTo>
                    <a:pt x="76707" y="482769"/>
                  </a:lnTo>
                  <a:lnTo>
                    <a:pt x="78029" y="484137"/>
                  </a:lnTo>
                  <a:lnTo>
                    <a:pt x="79202" y="485065"/>
                  </a:lnTo>
                  <a:lnTo>
                    <a:pt x="80425" y="485895"/>
                  </a:lnTo>
                  <a:lnTo>
                    <a:pt x="82138" y="486872"/>
                  </a:lnTo>
                  <a:lnTo>
                    <a:pt x="83849" y="487751"/>
                  </a:lnTo>
                  <a:lnTo>
                    <a:pt x="85661" y="488533"/>
                  </a:lnTo>
                  <a:lnTo>
                    <a:pt x="87470" y="489265"/>
                  </a:lnTo>
                  <a:lnTo>
                    <a:pt x="88841" y="489802"/>
                  </a:lnTo>
                  <a:lnTo>
                    <a:pt x="90699" y="490535"/>
                  </a:lnTo>
                  <a:lnTo>
                    <a:pt x="91923" y="491463"/>
                  </a:lnTo>
                  <a:lnTo>
                    <a:pt x="91043" y="492635"/>
                  </a:lnTo>
                  <a:lnTo>
                    <a:pt x="90063" y="493759"/>
                  </a:lnTo>
                  <a:lnTo>
                    <a:pt x="89183" y="494882"/>
                  </a:lnTo>
                  <a:lnTo>
                    <a:pt x="88106" y="496543"/>
                  </a:lnTo>
                  <a:lnTo>
                    <a:pt x="87128" y="498252"/>
                  </a:lnTo>
                  <a:lnTo>
                    <a:pt x="86393" y="500059"/>
                  </a:lnTo>
                  <a:lnTo>
                    <a:pt x="86002" y="501476"/>
                  </a:lnTo>
                  <a:lnTo>
                    <a:pt x="85808" y="502941"/>
                  </a:lnTo>
                  <a:lnTo>
                    <a:pt x="85611" y="504846"/>
                  </a:lnTo>
                  <a:lnTo>
                    <a:pt x="85562" y="506800"/>
                  </a:lnTo>
                  <a:lnTo>
                    <a:pt x="85562" y="508753"/>
                  </a:lnTo>
                  <a:lnTo>
                    <a:pt x="85464" y="510707"/>
                  </a:lnTo>
                  <a:lnTo>
                    <a:pt x="85366" y="512661"/>
                  </a:lnTo>
                  <a:lnTo>
                    <a:pt x="85270" y="514614"/>
                  </a:lnTo>
                  <a:lnTo>
                    <a:pt x="85073" y="516568"/>
                  </a:lnTo>
                  <a:lnTo>
                    <a:pt x="84877" y="518522"/>
                  </a:lnTo>
                  <a:lnTo>
                    <a:pt x="84584" y="520476"/>
                  </a:lnTo>
                  <a:lnTo>
                    <a:pt x="84289" y="522380"/>
                  </a:lnTo>
                  <a:lnTo>
                    <a:pt x="83898" y="524285"/>
                  </a:lnTo>
                  <a:lnTo>
                    <a:pt x="83360" y="526190"/>
                  </a:lnTo>
                  <a:lnTo>
                    <a:pt x="82726" y="528046"/>
                  </a:lnTo>
                  <a:lnTo>
                    <a:pt x="82188" y="529414"/>
                  </a:lnTo>
                  <a:lnTo>
                    <a:pt x="81600" y="530733"/>
                  </a:lnTo>
                  <a:lnTo>
                    <a:pt x="80964" y="532051"/>
                  </a:lnTo>
                  <a:lnTo>
                    <a:pt x="80278" y="533370"/>
                  </a:lnTo>
                  <a:lnTo>
                    <a:pt x="79595" y="534689"/>
                  </a:lnTo>
                  <a:lnTo>
                    <a:pt x="78811" y="535910"/>
                  </a:lnTo>
                  <a:lnTo>
                    <a:pt x="77636" y="537473"/>
                  </a:lnTo>
                  <a:lnTo>
                    <a:pt x="76316" y="538938"/>
                  </a:lnTo>
                  <a:lnTo>
                    <a:pt x="74994" y="540354"/>
                  </a:lnTo>
                  <a:lnTo>
                    <a:pt x="74016" y="541478"/>
                  </a:lnTo>
                  <a:lnTo>
                    <a:pt x="73037" y="542552"/>
                  </a:lnTo>
                  <a:lnTo>
                    <a:pt x="72059" y="543627"/>
                  </a:lnTo>
                  <a:lnTo>
                    <a:pt x="71081" y="544702"/>
                  </a:lnTo>
                  <a:lnTo>
                    <a:pt x="70053" y="545776"/>
                  </a:lnTo>
                  <a:lnTo>
                    <a:pt x="68928" y="547046"/>
                  </a:lnTo>
                  <a:lnTo>
                    <a:pt x="67655" y="548560"/>
                  </a:lnTo>
                  <a:lnTo>
                    <a:pt x="66676" y="549683"/>
                  </a:lnTo>
                  <a:lnTo>
                    <a:pt x="65747" y="550807"/>
                  </a:lnTo>
                  <a:lnTo>
                    <a:pt x="64916" y="552565"/>
                  </a:lnTo>
                  <a:lnTo>
                    <a:pt x="64280" y="554421"/>
                  </a:lnTo>
                  <a:lnTo>
                    <a:pt x="63545" y="556228"/>
                  </a:lnTo>
                  <a:lnTo>
                    <a:pt x="63203" y="558133"/>
                  </a:lnTo>
                  <a:lnTo>
                    <a:pt x="62616" y="560478"/>
                  </a:lnTo>
                  <a:lnTo>
                    <a:pt x="62078" y="562334"/>
                  </a:lnTo>
                  <a:lnTo>
                    <a:pt x="62323" y="563750"/>
                  </a:lnTo>
                  <a:lnTo>
                    <a:pt x="62714" y="565215"/>
                  </a:lnTo>
                  <a:lnTo>
                    <a:pt x="63154" y="566583"/>
                  </a:lnTo>
                  <a:lnTo>
                    <a:pt x="63545" y="568488"/>
                  </a:lnTo>
                  <a:lnTo>
                    <a:pt x="63693" y="570441"/>
                  </a:lnTo>
                  <a:lnTo>
                    <a:pt x="63740" y="571907"/>
                  </a:lnTo>
                  <a:lnTo>
                    <a:pt x="63742" y="572053"/>
                  </a:lnTo>
                  <a:lnTo>
                    <a:pt x="64034" y="573518"/>
                  </a:lnTo>
                  <a:lnTo>
                    <a:pt x="64476" y="574935"/>
                  </a:lnTo>
                  <a:lnTo>
                    <a:pt x="64966" y="577279"/>
                  </a:lnTo>
                  <a:lnTo>
                    <a:pt x="65258" y="579721"/>
                  </a:lnTo>
                  <a:lnTo>
                    <a:pt x="65698" y="582115"/>
                  </a:lnTo>
                  <a:lnTo>
                    <a:pt x="65993" y="583580"/>
                  </a:lnTo>
                  <a:lnTo>
                    <a:pt x="66286" y="584997"/>
                  </a:lnTo>
                  <a:lnTo>
                    <a:pt x="66922" y="586853"/>
                  </a:lnTo>
                  <a:lnTo>
                    <a:pt x="67411" y="588220"/>
                  </a:lnTo>
                  <a:lnTo>
                    <a:pt x="67999" y="590125"/>
                  </a:lnTo>
                  <a:lnTo>
                    <a:pt x="68340" y="591493"/>
                  </a:lnTo>
                  <a:lnTo>
                    <a:pt x="68488" y="593300"/>
                  </a:lnTo>
                  <a:lnTo>
                    <a:pt x="69075" y="595156"/>
                  </a:lnTo>
                  <a:lnTo>
                    <a:pt x="69368" y="596572"/>
                  </a:lnTo>
                  <a:lnTo>
                    <a:pt x="69662" y="598037"/>
                  </a:lnTo>
                  <a:lnTo>
                    <a:pt x="70102" y="599942"/>
                  </a:lnTo>
                  <a:lnTo>
                    <a:pt x="70542" y="601847"/>
                  </a:lnTo>
                  <a:lnTo>
                    <a:pt x="70690" y="603752"/>
                  </a:lnTo>
                  <a:lnTo>
                    <a:pt x="70884" y="605706"/>
                  </a:lnTo>
                  <a:lnTo>
                    <a:pt x="71130" y="607122"/>
                  </a:lnTo>
                  <a:lnTo>
                    <a:pt x="71472" y="608587"/>
                  </a:lnTo>
                  <a:lnTo>
                    <a:pt x="71766" y="610004"/>
                  </a:lnTo>
                  <a:lnTo>
                    <a:pt x="72059" y="611420"/>
                  </a:lnTo>
                  <a:lnTo>
                    <a:pt x="72401" y="613374"/>
                  </a:lnTo>
                  <a:lnTo>
                    <a:pt x="72745" y="615279"/>
                  </a:lnTo>
                  <a:lnTo>
                    <a:pt x="72988" y="616744"/>
                  </a:lnTo>
                  <a:lnTo>
                    <a:pt x="73283" y="619137"/>
                  </a:lnTo>
                  <a:lnTo>
                    <a:pt x="73477" y="620603"/>
                  </a:lnTo>
                  <a:lnTo>
                    <a:pt x="73917" y="622507"/>
                  </a:lnTo>
                  <a:lnTo>
                    <a:pt x="74310" y="623924"/>
                  </a:lnTo>
                  <a:lnTo>
                    <a:pt x="74603" y="625340"/>
                  </a:lnTo>
                  <a:lnTo>
                    <a:pt x="75043" y="627245"/>
                  </a:lnTo>
                  <a:lnTo>
                    <a:pt x="75483" y="628662"/>
                  </a:lnTo>
                  <a:lnTo>
                    <a:pt x="75925" y="630566"/>
                  </a:lnTo>
                  <a:lnTo>
                    <a:pt x="76510" y="632911"/>
                  </a:lnTo>
                  <a:lnTo>
                    <a:pt x="77783" y="634474"/>
                  </a:lnTo>
                  <a:lnTo>
                    <a:pt x="77419" y="635841"/>
                  </a:lnTo>
                  <a:lnTo>
                    <a:pt x="77392" y="635939"/>
                  </a:lnTo>
                  <a:lnTo>
                    <a:pt x="77734" y="637893"/>
                  </a:lnTo>
                  <a:lnTo>
                    <a:pt x="77931" y="639798"/>
                  </a:lnTo>
                  <a:lnTo>
                    <a:pt x="77980" y="641263"/>
                  </a:lnTo>
                  <a:lnTo>
                    <a:pt x="78027" y="643217"/>
                  </a:lnTo>
                  <a:lnTo>
                    <a:pt x="78272" y="645659"/>
                  </a:lnTo>
                  <a:lnTo>
                    <a:pt x="79152" y="647955"/>
                  </a:lnTo>
                  <a:lnTo>
                    <a:pt x="80131" y="649615"/>
                  </a:lnTo>
                  <a:lnTo>
                    <a:pt x="80475" y="651520"/>
                  </a:lnTo>
                  <a:lnTo>
                    <a:pt x="80620" y="653474"/>
                  </a:lnTo>
                  <a:lnTo>
                    <a:pt x="80865" y="655427"/>
                  </a:lnTo>
                  <a:lnTo>
                    <a:pt x="80915" y="656893"/>
                  </a:lnTo>
                  <a:lnTo>
                    <a:pt x="80865" y="659481"/>
                  </a:lnTo>
                  <a:lnTo>
                    <a:pt x="80620" y="661728"/>
                  </a:lnTo>
                  <a:lnTo>
                    <a:pt x="80573" y="664170"/>
                  </a:lnTo>
                  <a:lnTo>
                    <a:pt x="80035" y="666026"/>
                  </a:lnTo>
                  <a:lnTo>
                    <a:pt x="79398" y="667345"/>
                  </a:lnTo>
                  <a:lnTo>
                    <a:pt x="78712" y="668664"/>
                  </a:lnTo>
                  <a:lnTo>
                    <a:pt x="78027" y="670910"/>
                  </a:lnTo>
                  <a:lnTo>
                    <a:pt x="77538" y="672815"/>
                  </a:lnTo>
                  <a:lnTo>
                    <a:pt x="77245" y="674720"/>
                  </a:lnTo>
                  <a:lnTo>
                    <a:pt x="77343" y="677162"/>
                  </a:lnTo>
                  <a:lnTo>
                    <a:pt x="77734" y="679018"/>
                  </a:lnTo>
                  <a:lnTo>
                    <a:pt x="77734" y="680532"/>
                  </a:lnTo>
                  <a:lnTo>
                    <a:pt x="77587" y="682974"/>
                  </a:lnTo>
                  <a:lnTo>
                    <a:pt x="77489" y="684928"/>
                  </a:lnTo>
                  <a:lnTo>
                    <a:pt x="77783" y="686833"/>
                  </a:lnTo>
                  <a:lnTo>
                    <a:pt x="78614" y="688591"/>
                  </a:lnTo>
                  <a:lnTo>
                    <a:pt x="79349" y="689861"/>
                  </a:lnTo>
                  <a:lnTo>
                    <a:pt x="80131" y="691131"/>
                  </a:lnTo>
                  <a:lnTo>
                    <a:pt x="81062" y="692303"/>
                  </a:lnTo>
                  <a:lnTo>
                    <a:pt x="81696" y="694110"/>
                  </a:lnTo>
                  <a:lnTo>
                    <a:pt x="81647" y="695576"/>
                  </a:lnTo>
                  <a:lnTo>
                    <a:pt x="80865" y="697383"/>
                  </a:lnTo>
                  <a:lnTo>
                    <a:pt x="80035" y="698800"/>
                  </a:lnTo>
                  <a:lnTo>
                    <a:pt x="79691" y="700216"/>
                  </a:lnTo>
                  <a:lnTo>
                    <a:pt x="80035" y="702121"/>
                  </a:lnTo>
                  <a:lnTo>
                    <a:pt x="80669" y="703977"/>
                  </a:lnTo>
                  <a:lnTo>
                    <a:pt x="81600" y="706223"/>
                  </a:lnTo>
                  <a:lnTo>
                    <a:pt x="82235" y="707541"/>
                  </a:lnTo>
                  <a:lnTo>
                    <a:pt x="82920" y="708861"/>
                  </a:lnTo>
                  <a:lnTo>
                    <a:pt x="83948" y="710523"/>
                  </a:lnTo>
                  <a:lnTo>
                    <a:pt x="85024" y="712182"/>
                  </a:lnTo>
                  <a:lnTo>
                    <a:pt x="86150" y="713745"/>
                  </a:lnTo>
                  <a:lnTo>
                    <a:pt x="87617" y="715747"/>
                  </a:lnTo>
                  <a:lnTo>
                    <a:pt x="88888" y="717213"/>
                  </a:lnTo>
                  <a:lnTo>
                    <a:pt x="90063" y="718776"/>
                  </a:lnTo>
                  <a:lnTo>
                    <a:pt x="90797" y="720047"/>
                  </a:lnTo>
                  <a:lnTo>
                    <a:pt x="91776" y="722292"/>
                  </a:lnTo>
                  <a:lnTo>
                    <a:pt x="92363" y="724101"/>
                  </a:lnTo>
                  <a:lnTo>
                    <a:pt x="92901" y="725468"/>
                  </a:lnTo>
                  <a:lnTo>
                    <a:pt x="93489" y="726835"/>
                  </a:lnTo>
                  <a:lnTo>
                    <a:pt x="94221" y="728690"/>
                  </a:lnTo>
                  <a:lnTo>
                    <a:pt x="94907" y="730449"/>
                  </a:lnTo>
                  <a:lnTo>
                    <a:pt x="95593" y="731767"/>
                  </a:lnTo>
                  <a:lnTo>
                    <a:pt x="96814" y="733330"/>
                  </a:lnTo>
                  <a:lnTo>
                    <a:pt x="97940" y="734894"/>
                  </a:lnTo>
                  <a:lnTo>
                    <a:pt x="98282" y="736310"/>
                  </a:lnTo>
                  <a:lnTo>
                    <a:pt x="98527" y="737775"/>
                  </a:lnTo>
                  <a:lnTo>
                    <a:pt x="98771" y="739193"/>
                  </a:lnTo>
                  <a:lnTo>
                    <a:pt x="99017" y="741146"/>
                  </a:lnTo>
                  <a:lnTo>
                    <a:pt x="99358" y="743588"/>
                  </a:lnTo>
                  <a:lnTo>
                    <a:pt x="99506" y="745004"/>
                  </a:lnTo>
                  <a:lnTo>
                    <a:pt x="99946" y="746958"/>
                  </a:lnTo>
                  <a:lnTo>
                    <a:pt x="100924" y="748619"/>
                  </a:lnTo>
                  <a:lnTo>
                    <a:pt x="102000" y="749694"/>
                  </a:lnTo>
                  <a:lnTo>
                    <a:pt x="103664" y="750523"/>
                  </a:lnTo>
                  <a:lnTo>
                    <a:pt x="105572" y="750963"/>
                  </a:lnTo>
                  <a:lnTo>
                    <a:pt x="107041" y="751159"/>
                  </a:lnTo>
                  <a:lnTo>
                    <a:pt x="108558" y="751355"/>
                  </a:lnTo>
                  <a:lnTo>
                    <a:pt x="110465" y="751306"/>
                  </a:lnTo>
                  <a:lnTo>
                    <a:pt x="112960" y="751306"/>
                  </a:lnTo>
                  <a:lnTo>
                    <a:pt x="114233" y="751988"/>
                  </a:lnTo>
                  <a:lnTo>
                    <a:pt x="115504" y="752673"/>
                  </a:lnTo>
                  <a:lnTo>
                    <a:pt x="115848" y="754187"/>
                  </a:lnTo>
                  <a:lnTo>
                    <a:pt x="115602" y="756140"/>
                  </a:lnTo>
                  <a:lnTo>
                    <a:pt x="115113" y="757507"/>
                  </a:lnTo>
                  <a:lnTo>
                    <a:pt x="114575" y="758876"/>
                  </a:lnTo>
                  <a:lnTo>
                    <a:pt x="113889" y="760732"/>
                  </a:lnTo>
                  <a:lnTo>
                    <a:pt x="113449" y="763076"/>
                  </a:lnTo>
                  <a:lnTo>
                    <a:pt x="113302" y="764541"/>
                  </a:lnTo>
                  <a:lnTo>
                    <a:pt x="113255" y="766008"/>
                  </a:lnTo>
                  <a:lnTo>
                    <a:pt x="113255" y="767961"/>
                  </a:lnTo>
                  <a:lnTo>
                    <a:pt x="113255" y="769426"/>
                  </a:lnTo>
                  <a:lnTo>
                    <a:pt x="113206" y="770891"/>
                  </a:lnTo>
                  <a:lnTo>
                    <a:pt x="112813" y="772600"/>
                  </a:lnTo>
                  <a:lnTo>
                    <a:pt x="112862" y="774163"/>
                  </a:lnTo>
                  <a:lnTo>
                    <a:pt x="111982" y="777679"/>
                  </a:lnTo>
                  <a:lnTo>
                    <a:pt x="111493" y="779731"/>
                  </a:lnTo>
                  <a:lnTo>
                    <a:pt x="111247" y="781196"/>
                  </a:lnTo>
                  <a:lnTo>
                    <a:pt x="111003" y="783102"/>
                  </a:lnTo>
                  <a:lnTo>
                    <a:pt x="111493" y="784518"/>
                  </a:lnTo>
                  <a:lnTo>
                    <a:pt x="112227" y="786276"/>
                  </a:lnTo>
                  <a:lnTo>
                    <a:pt x="113840" y="787449"/>
                  </a:lnTo>
                  <a:lnTo>
                    <a:pt x="115799" y="788717"/>
                  </a:lnTo>
                  <a:lnTo>
                    <a:pt x="117364" y="790379"/>
                  </a:lnTo>
                  <a:lnTo>
                    <a:pt x="117706" y="791991"/>
                  </a:lnTo>
                  <a:lnTo>
                    <a:pt x="118293" y="793358"/>
                  </a:lnTo>
                  <a:lnTo>
                    <a:pt x="119173" y="794482"/>
                  </a:lnTo>
                  <a:lnTo>
                    <a:pt x="119908" y="795800"/>
                  </a:lnTo>
                  <a:lnTo>
                    <a:pt x="122110" y="796778"/>
                  </a:lnTo>
                  <a:lnTo>
                    <a:pt x="124996" y="796825"/>
                  </a:lnTo>
                  <a:lnTo>
                    <a:pt x="127296" y="797559"/>
                  </a:lnTo>
                  <a:lnTo>
                    <a:pt x="128764" y="799463"/>
                  </a:lnTo>
                  <a:lnTo>
                    <a:pt x="129496" y="800783"/>
                  </a:lnTo>
                  <a:lnTo>
                    <a:pt x="131111" y="801613"/>
                  </a:lnTo>
                  <a:lnTo>
                    <a:pt x="132529" y="802882"/>
                  </a:lnTo>
                  <a:lnTo>
                    <a:pt x="133950" y="804104"/>
                  </a:lnTo>
                  <a:lnTo>
                    <a:pt x="135808" y="805520"/>
                  </a:lnTo>
                  <a:lnTo>
                    <a:pt x="137668" y="807034"/>
                  </a:lnTo>
                  <a:lnTo>
                    <a:pt x="139674" y="808207"/>
                  </a:lnTo>
                  <a:lnTo>
                    <a:pt x="140114" y="810062"/>
                  </a:lnTo>
                  <a:lnTo>
                    <a:pt x="140212" y="812016"/>
                  </a:lnTo>
                  <a:lnTo>
                    <a:pt x="140994" y="813238"/>
                  </a:lnTo>
                  <a:lnTo>
                    <a:pt x="141434" y="814605"/>
                  </a:lnTo>
                  <a:lnTo>
                    <a:pt x="142021" y="816364"/>
                  </a:lnTo>
                  <a:lnTo>
                    <a:pt x="142021" y="817829"/>
                  </a:lnTo>
                  <a:lnTo>
                    <a:pt x="143393" y="819147"/>
                  </a:lnTo>
                  <a:lnTo>
                    <a:pt x="145740" y="819832"/>
                  </a:lnTo>
                  <a:lnTo>
                    <a:pt x="143833" y="819930"/>
                  </a:lnTo>
                  <a:lnTo>
                    <a:pt x="143612" y="820998"/>
                  </a:lnTo>
                  <a:lnTo>
                    <a:pt x="143558" y="821256"/>
                  </a:lnTo>
                  <a:lnTo>
                    <a:pt x="143440" y="821834"/>
                  </a:lnTo>
                  <a:lnTo>
                    <a:pt x="142070" y="822371"/>
                  </a:lnTo>
                  <a:lnTo>
                    <a:pt x="140505" y="823542"/>
                  </a:lnTo>
                  <a:lnTo>
                    <a:pt x="138939" y="824715"/>
                  </a:lnTo>
                  <a:lnTo>
                    <a:pt x="137764" y="825643"/>
                  </a:lnTo>
                  <a:lnTo>
                    <a:pt x="136444" y="827059"/>
                  </a:lnTo>
                  <a:lnTo>
                    <a:pt x="135171" y="828526"/>
                  </a:lnTo>
                  <a:lnTo>
                    <a:pt x="134095" y="829552"/>
                  </a:lnTo>
                  <a:lnTo>
                    <a:pt x="132482" y="831358"/>
                  </a:lnTo>
                  <a:lnTo>
                    <a:pt x="131895" y="832139"/>
                  </a:lnTo>
                  <a:lnTo>
                    <a:pt x="131600" y="832531"/>
                  </a:lnTo>
                  <a:lnTo>
                    <a:pt x="130671" y="833653"/>
                  </a:lnTo>
                  <a:lnTo>
                    <a:pt x="129447" y="835167"/>
                  </a:lnTo>
                  <a:lnTo>
                    <a:pt x="128176" y="836681"/>
                  </a:lnTo>
                  <a:lnTo>
                    <a:pt x="127198" y="837756"/>
                  </a:lnTo>
                  <a:lnTo>
                    <a:pt x="125974" y="839270"/>
                  </a:lnTo>
                  <a:lnTo>
                    <a:pt x="124849" y="840882"/>
                  </a:lnTo>
                  <a:lnTo>
                    <a:pt x="123821" y="842543"/>
                  </a:lnTo>
                  <a:lnTo>
                    <a:pt x="122695" y="844156"/>
                  </a:lnTo>
                  <a:lnTo>
                    <a:pt x="121523" y="845670"/>
                  </a:lnTo>
                  <a:lnTo>
                    <a:pt x="120250" y="847184"/>
                  </a:lnTo>
                  <a:lnTo>
                    <a:pt x="119272" y="848257"/>
                  </a:lnTo>
                  <a:lnTo>
                    <a:pt x="118048" y="849771"/>
                  </a:lnTo>
                  <a:lnTo>
                    <a:pt x="116971" y="851432"/>
                  </a:lnTo>
                  <a:lnTo>
                    <a:pt x="116189" y="852654"/>
                  </a:lnTo>
                  <a:lnTo>
                    <a:pt x="115211" y="853729"/>
                  </a:lnTo>
                  <a:lnTo>
                    <a:pt x="113889" y="855194"/>
                  </a:lnTo>
                  <a:lnTo>
                    <a:pt x="112618" y="856659"/>
                  </a:lnTo>
                  <a:lnTo>
                    <a:pt x="111542" y="858271"/>
                  </a:lnTo>
                  <a:lnTo>
                    <a:pt x="110662" y="859442"/>
                  </a:lnTo>
                  <a:lnTo>
                    <a:pt x="109878" y="860713"/>
                  </a:lnTo>
                  <a:lnTo>
                    <a:pt x="108850" y="862372"/>
                  </a:lnTo>
                  <a:lnTo>
                    <a:pt x="107432" y="864377"/>
                  </a:lnTo>
                  <a:lnTo>
                    <a:pt x="106307" y="865987"/>
                  </a:lnTo>
                  <a:lnTo>
                    <a:pt x="105328" y="867795"/>
                  </a:lnTo>
                  <a:lnTo>
                    <a:pt x="104790" y="870286"/>
                  </a:lnTo>
                  <a:lnTo>
                    <a:pt x="104350" y="871702"/>
                  </a:lnTo>
                  <a:lnTo>
                    <a:pt x="104741" y="873508"/>
                  </a:lnTo>
                  <a:lnTo>
                    <a:pt x="105670" y="875218"/>
                  </a:lnTo>
                  <a:lnTo>
                    <a:pt x="106845" y="877319"/>
                  </a:lnTo>
                  <a:lnTo>
                    <a:pt x="107627" y="879614"/>
                  </a:lnTo>
                  <a:lnTo>
                    <a:pt x="108116" y="882009"/>
                  </a:lnTo>
                  <a:lnTo>
                    <a:pt x="106943" y="883228"/>
                  </a:lnTo>
                  <a:lnTo>
                    <a:pt x="105523" y="883570"/>
                  </a:lnTo>
                  <a:lnTo>
                    <a:pt x="103615" y="883913"/>
                  </a:lnTo>
                  <a:lnTo>
                    <a:pt x="102342" y="884644"/>
                  </a:lnTo>
                  <a:lnTo>
                    <a:pt x="100924" y="885084"/>
                  </a:lnTo>
                  <a:lnTo>
                    <a:pt x="98527" y="884743"/>
                  </a:lnTo>
                  <a:lnTo>
                    <a:pt x="96473" y="885329"/>
                  </a:lnTo>
                  <a:lnTo>
                    <a:pt x="95396" y="886551"/>
                  </a:lnTo>
                  <a:lnTo>
                    <a:pt x="95005" y="889042"/>
                  </a:lnTo>
                  <a:lnTo>
                    <a:pt x="94320" y="890799"/>
                  </a:lnTo>
                  <a:lnTo>
                    <a:pt x="93683" y="892166"/>
                  </a:lnTo>
                  <a:lnTo>
                    <a:pt x="92118" y="893827"/>
                  </a:lnTo>
                  <a:lnTo>
                    <a:pt x="90405" y="894463"/>
                  </a:lnTo>
                  <a:lnTo>
                    <a:pt x="89085" y="895390"/>
                  </a:lnTo>
                  <a:lnTo>
                    <a:pt x="87177" y="895830"/>
                  </a:lnTo>
                  <a:lnTo>
                    <a:pt x="85757" y="897052"/>
                  </a:lnTo>
                  <a:lnTo>
                    <a:pt x="83997" y="897881"/>
                  </a:lnTo>
                  <a:lnTo>
                    <a:pt x="82529" y="899152"/>
                  </a:lnTo>
                  <a:lnTo>
                    <a:pt x="80816" y="900080"/>
                  </a:lnTo>
                  <a:lnTo>
                    <a:pt x="79447" y="900666"/>
                  </a:lnTo>
                  <a:lnTo>
                    <a:pt x="77832" y="901643"/>
                  </a:lnTo>
                  <a:lnTo>
                    <a:pt x="76805" y="902716"/>
                  </a:lnTo>
                  <a:lnTo>
                    <a:pt x="75679" y="903695"/>
                  </a:lnTo>
                  <a:lnTo>
                    <a:pt x="74945" y="904914"/>
                  </a:lnTo>
                  <a:lnTo>
                    <a:pt x="74456" y="906770"/>
                  </a:lnTo>
                  <a:lnTo>
                    <a:pt x="73136" y="908480"/>
                  </a:lnTo>
                  <a:lnTo>
                    <a:pt x="72352" y="909702"/>
                  </a:lnTo>
                  <a:lnTo>
                    <a:pt x="72108" y="911167"/>
                  </a:lnTo>
                  <a:lnTo>
                    <a:pt x="71961" y="912632"/>
                  </a:lnTo>
                  <a:lnTo>
                    <a:pt x="71619" y="914048"/>
                  </a:lnTo>
                  <a:lnTo>
                    <a:pt x="71472" y="915562"/>
                  </a:lnTo>
                  <a:lnTo>
                    <a:pt x="71764" y="917712"/>
                  </a:lnTo>
                  <a:lnTo>
                    <a:pt x="70688" y="919518"/>
                  </a:lnTo>
                  <a:lnTo>
                    <a:pt x="71715" y="921374"/>
                  </a:lnTo>
                  <a:lnTo>
                    <a:pt x="70884" y="923670"/>
                  </a:lnTo>
                  <a:lnTo>
                    <a:pt x="69955" y="925428"/>
                  </a:lnTo>
                  <a:lnTo>
                    <a:pt x="68633" y="927479"/>
                  </a:lnTo>
                  <a:lnTo>
                    <a:pt x="67753" y="928652"/>
                  </a:lnTo>
                  <a:lnTo>
                    <a:pt x="66922" y="929874"/>
                  </a:lnTo>
                  <a:lnTo>
                    <a:pt x="66138" y="931631"/>
                  </a:lnTo>
                  <a:lnTo>
                    <a:pt x="65846" y="932998"/>
                  </a:lnTo>
                  <a:lnTo>
                    <a:pt x="65264" y="933231"/>
                  </a:lnTo>
                  <a:lnTo>
                    <a:pt x="64622" y="933487"/>
                  </a:lnTo>
                  <a:lnTo>
                    <a:pt x="63105" y="934709"/>
                  </a:lnTo>
                  <a:lnTo>
                    <a:pt x="61980" y="935636"/>
                  </a:lnTo>
                  <a:lnTo>
                    <a:pt x="60903" y="936662"/>
                  </a:lnTo>
                  <a:lnTo>
                    <a:pt x="59436" y="937933"/>
                  </a:lnTo>
                  <a:lnTo>
                    <a:pt x="57968" y="939202"/>
                  </a:lnTo>
                  <a:lnTo>
                    <a:pt x="57088" y="940424"/>
                  </a:lnTo>
                  <a:lnTo>
                    <a:pt x="55474" y="942132"/>
                  </a:lnTo>
                  <a:lnTo>
                    <a:pt x="52782" y="942279"/>
                  </a:lnTo>
                  <a:lnTo>
                    <a:pt x="51118" y="944134"/>
                  </a:lnTo>
                  <a:lnTo>
                    <a:pt x="50091" y="945258"/>
                  </a:lnTo>
                  <a:lnTo>
                    <a:pt x="50189" y="946920"/>
                  </a:lnTo>
                  <a:lnTo>
                    <a:pt x="49309" y="948677"/>
                  </a:lnTo>
                  <a:lnTo>
                    <a:pt x="48673" y="950534"/>
                  </a:lnTo>
                  <a:lnTo>
                    <a:pt x="47840" y="952292"/>
                  </a:lnTo>
                  <a:lnTo>
                    <a:pt x="47156" y="953612"/>
                  </a:lnTo>
                  <a:lnTo>
                    <a:pt x="46422" y="954880"/>
                  </a:lnTo>
                  <a:lnTo>
                    <a:pt x="45101" y="955369"/>
                  </a:lnTo>
                  <a:lnTo>
                    <a:pt x="43681" y="955857"/>
                  </a:lnTo>
                  <a:lnTo>
                    <a:pt x="42558" y="957322"/>
                  </a:lnTo>
                  <a:lnTo>
                    <a:pt x="42263" y="958787"/>
                  </a:lnTo>
                  <a:lnTo>
                    <a:pt x="41872" y="960692"/>
                  </a:lnTo>
                  <a:lnTo>
                    <a:pt x="41481" y="963087"/>
                  </a:lnTo>
                  <a:lnTo>
                    <a:pt x="40894" y="965430"/>
                  </a:lnTo>
                  <a:lnTo>
                    <a:pt x="40355" y="966797"/>
                  </a:lnTo>
                  <a:lnTo>
                    <a:pt x="39817" y="968166"/>
                  </a:lnTo>
                  <a:lnTo>
                    <a:pt x="38935" y="969875"/>
                  </a:lnTo>
                  <a:lnTo>
                    <a:pt x="37762" y="972024"/>
                  </a:lnTo>
                  <a:lnTo>
                    <a:pt x="36880" y="974319"/>
                  </a:lnTo>
                  <a:lnTo>
                    <a:pt x="36295" y="975786"/>
                  </a:lnTo>
                  <a:lnTo>
                    <a:pt x="36784" y="977251"/>
                  </a:lnTo>
                  <a:lnTo>
                    <a:pt x="37028" y="978667"/>
                  </a:lnTo>
                  <a:lnTo>
                    <a:pt x="36686" y="980132"/>
                  </a:lnTo>
                  <a:lnTo>
                    <a:pt x="36000" y="982427"/>
                  </a:lnTo>
                  <a:lnTo>
                    <a:pt x="35902" y="983941"/>
                  </a:lnTo>
                  <a:lnTo>
                    <a:pt x="36637" y="985700"/>
                  </a:lnTo>
                  <a:lnTo>
                    <a:pt x="37517" y="987458"/>
                  </a:lnTo>
                  <a:lnTo>
                    <a:pt x="37664" y="988925"/>
                  </a:lnTo>
                  <a:lnTo>
                    <a:pt x="37419" y="990390"/>
                  </a:lnTo>
                  <a:lnTo>
                    <a:pt x="36588" y="991561"/>
                  </a:lnTo>
                  <a:lnTo>
                    <a:pt x="35462" y="992537"/>
                  </a:lnTo>
                  <a:lnTo>
                    <a:pt x="34386" y="993514"/>
                  </a:lnTo>
                  <a:lnTo>
                    <a:pt x="33115" y="994981"/>
                  </a:lnTo>
                  <a:lnTo>
                    <a:pt x="32038" y="996591"/>
                  </a:lnTo>
                  <a:lnTo>
                    <a:pt x="31303" y="998449"/>
                  </a:lnTo>
                  <a:lnTo>
                    <a:pt x="30716" y="1000304"/>
                  </a:lnTo>
                  <a:lnTo>
                    <a:pt x="30178" y="1002159"/>
                  </a:lnTo>
                  <a:lnTo>
                    <a:pt x="29836" y="1003625"/>
                  </a:lnTo>
                  <a:lnTo>
                    <a:pt x="29445" y="1005531"/>
                  </a:lnTo>
                  <a:lnTo>
                    <a:pt x="29249" y="1007435"/>
                  </a:lnTo>
                  <a:lnTo>
                    <a:pt x="29836" y="1008802"/>
                  </a:lnTo>
                  <a:lnTo>
                    <a:pt x="29396" y="1010611"/>
                  </a:lnTo>
                  <a:lnTo>
                    <a:pt x="28025" y="1011978"/>
                  </a:lnTo>
                  <a:lnTo>
                    <a:pt x="26557" y="1013833"/>
                  </a:lnTo>
                  <a:lnTo>
                    <a:pt x="25336" y="1016130"/>
                  </a:lnTo>
                  <a:lnTo>
                    <a:pt x="24990" y="1016614"/>
                  </a:lnTo>
                  <a:lnTo>
                    <a:pt x="23866" y="1018181"/>
                  </a:lnTo>
                  <a:lnTo>
                    <a:pt x="22888" y="1019254"/>
                  </a:lnTo>
                  <a:lnTo>
                    <a:pt x="21910" y="1020378"/>
                  </a:lnTo>
                  <a:lnTo>
                    <a:pt x="20931" y="1022039"/>
                  </a:lnTo>
                  <a:lnTo>
                    <a:pt x="20197" y="1023895"/>
                  </a:lnTo>
                  <a:lnTo>
                    <a:pt x="19806" y="1026287"/>
                  </a:lnTo>
                  <a:lnTo>
                    <a:pt x="19415" y="1027656"/>
                  </a:lnTo>
                  <a:lnTo>
                    <a:pt x="19267" y="1029121"/>
                  </a:lnTo>
                  <a:lnTo>
                    <a:pt x="19415" y="1030587"/>
                  </a:lnTo>
                  <a:lnTo>
                    <a:pt x="18926" y="1032979"/>
                  </a:lnTo>
                  <a:lnTo>
                    <a:pt x="18827" y="1034640"/>
                  </a:lnTo>
                  <a:lnTo>
                    <a:pt x="19317" y="1036007"/>
                  </a:lnTo>
                  <a:lnTo>
                    <a:pt x="19806" y="1037374"/>
                  </a:lnTo>
                  <a:lnTo>
                    <a:pt x="20442" y="1038694"/>
                  </a:lnTo>
                  <a:lnTo>
                    <a:pt x="21322" y="1040940"/>
                  </a:lnTo>
                  <a:lnTo>
                    <a:pt x="22008" y="1042162"/>
                  </a:lnTo>
                  <a:lnTo>
                    <a:pt x="21811" y="1043578"/>
                  </a:lnTo>
                  <a:lnTo>
                    <a:pt x="21322" y="1044994"/>
                  </a:lnTo>
                  <a:lnTo>
                    <a:pt x="21030" y="1046412"/>
                  </a:lnTo>
                  <a:lnTo>
                    <a:pt x="21273" y="1047828"/>
                  </a:lnTo>
                  <a:lnTo>
                    <a:pt x="21910" y="1049146"/>
                  </a:lnTo>
                  <a:lnTo>
                    <a:pt x="21811" y="1051100"/>
                  </a:lnTo>
                  <a:lnTo>
                    <a:pt x="21030" y="1052859"/>
                  </a:lnTo>
                  <a:lnTo>
                    <a:pt x="20344" y="1054714"/>
                  </a:lnTo>
                  <a:lnTo>
                    <a:pt x="19806" y="1056081"/>
                  </a:lnTo>
                  <a:lnTo>
                    <a:pt x="19658" y="1057988"/>
                  </a:lnTo>
                  <a:lnTo>
                    <a:pt x="19562" y="1059941"/>
                  </a:lnTo>
                  <a:lnTo>
                    <a:pt x="19415" y="1061895"/>
                  </a:lnTo>
                  <a:lnTo>
                    <a:pt x="19562" y="1063848"/>
                  </a:lnTo>
                  <a:lnTo>
                    <a:pt x="20051" y="1065313"/>
                  </a:lnTo>
                  <a:lnTo>
                    <a:pt x="20295" y="1066729"/>
                  </a:lnTo>
                  <a:lnTo>
                    <a:pt x="20540" y="1068683"/>
                  </a:lnTo>
                  <a:lnTo>
                    <a:pt x="20246" y="1071028"/>
                  </a:lnTo>
                  <a:lnTo>
                    <a:pt x="19169" y="1072641"/>
                  </a:lnTo>
                  <a:lnTo>
                    <a:pt x="17065" y="1073762"/>
                  </a:lnTo>
                  <a:lnTo>
                    <a:pt x="14767" y="1074594"/>
                  </a:lnTo>
                  <a:lnTo>
                    <a:pt x="13250" y="1075765"/>
                  </a:lnTo>
                  <a:lnTo>
                    <a:pt x="12370" y="1076938"/>
                  </a:lnTo>
                  <a:lnTo>
                    <a:pt x="11341" y="1078599"/>
                  </a:lnTo>
                  <a:lnTo>
                    <a:pt x="10756" y="1079966"/>
                  </a:lnTo>
                  <a:lnTo>
                    <a:pt x="9190" y="1081041"/>
                  </a:lnTo>
                  <a:lnTo>
                    <a:pt x="8064" y="1082555"/>
                  </a:lnTo>
                  <a:lnTo>
                    <a:pt x="8308" y="1084020"/>
                  </a:lnTo>
                  <a:lnTo>
                    <a:pt x="8748" y="1086315"/>
                  </a:lnTo>
                  <a:lnTo>
                    <a:pt x="7966" y="1088513"/>
                  </a:lnTo>
                  <a:lnTo>
                    <a:pt x="8015" y="1090712"/>
                  </a:lnTo>
                  <a:lnTo>
                    <a:pt x="6890" y="1092518"/>
                  </a:lnTo>
                  <a:lnTo>
                    <a:pt x="6401" y="1093885"/>
                  </a:lnTo>
                  <a:lnTo>
                    <a:pt x="7182" y="1095058"/>
                  </a:lnTo>
                  <a:lnTo>
                    <a:pt x="8455" y="1095888"/>
                  </a:lnTo>
                  <a:lnTo>
                    <a:pt x="9728" y="1096572"/>
                  </a:lnTo>
                  <a:lnTo>
                    <a:pt x="11341" y="1097696"/>
                  </a:lnTo>
                  <a:lnTo>
                    <a:pt x="12614" y="1098428"/>
                  </a:lnTo>
                  <a:lnTo>
                    <a:pt x="13887" y="1099112"/>
                  </a:lnTo>
                  <a:lnTo>
                    <a:pt x="15109" y="1099942"/>
                  </a:lnTo>
                  <a:lnTo>
                    <a:pt x="16773" y="1101017"/>
                  </a:lnTo>
                  <a:lnTo>
                    <a:pt x="18240" y="1102239"/>
                  </a:lnTo>
                  <a:lnTo>
                    <a:pt x="19707" y="1103606"/>
                  </a:lnTo>
                  <a:lnTo>
                    <a:pt x="21177" y="1104876"/>
                  </a:lnTo>
                  <a:lnTo>
                    <a:pt x="23084" y="1106440"/>
                  </a:lnTo>
                  <a:lnTo>
                    <a:pt x="24601" y="1107611"/>
                  </a:lnTo>
                  <a:lnTo>
                    <a:pt x="25825" y="1108442"/>
                  </a:lnTo>
                  <a:lnTo>
                    <a:pt x="27047" y="1109223"/>
                  </a:lnTo>
                  <a:lnTo>
                    <a:pt x="28123" y="1110248"/>
                  </a:lnTo>
                  <a:lnTo>
                    <a:pt x="29150" y="1111274"/>
                  </a:lnTo>
                  <a:lnTo>
                    <a:pt x="30618" y="1112543"/>
                  </a:lnTo>
                  <a:lnTo>
                    <a:pt x="31989" y="1113912"/>
                  </a:lnTo>
                  <a:lnTo>
                    <a:pt x="33016" y="1114987"/>
                  </a:lnTo>
                  <a:lnTo>
                    <a:pt x="34093" y="1116013"/>
                  </a:lnTo>
                  <a:lnTo>
                    <a:pt x="35218" y="1116940"/>
                  </a:lnTo>
                  <a:lnTo>
                    <a:pt x="36735" y="1118160"/>
                  </a:lnTo>
                  <a:lnTo>
                    <a:pt x="38348" y="1119333"/>
                  </a:lnTo>
                  <a:lnTo>
                    <a:pt x="39817" y="1120555"/>
                  </a:lnTo>
                  <a:lnTo>
                    <a:pt x="40894" y="1121581"/>
                  </a:lnTo>
                  <a:lnTo>
                    <a:pt x="42021" y="1122504"/>
                  </a:lnTo>
                  <a:lnTo>
                    <a:pt x="42508" y="1122897"/>
                  </a:lnTo>
                  <a:lnTo>
                    <a:pt x="44025" y="1124217"/>
                  </a:lnTo>
                  <a:lnTo>
                    <a:pt x="45101" y="1125243"/>
                  </a:lnTo>
                  <a:lnTo>
                    <a:pt x="46225" y="1126170"/>
                  </a:lnTo>
                  <a:lnTo>
                    <a:pt x="47400" y="1127051"/>
                  </a:lnTo>
                  <a:lnTo>
                    <a:pt x="48965" y="1128222"/>
                  </a:lnTo>
                  <a:lnTo>
                    <a:pt x="50042" y="1129151"/>
                  </a:lnTo>
                  <a:lnTo>
                    <a:pt x="51217" y="1130128"/>
                  </a:lnTo>
                  <a:lnTo>
                    <a:pt x="53173" y="1131593"/>
                  </a:lnTo>
                  <a:lnTo>
                    <a:pt x="54761" y="1133269"/>
                  </a:lnTo>
                  <a:lnTo>
                    <a:pt x="54935" y="1134474"/>
                  </a:lnTo>
                  <a:lnTo>
                    <a:pt x="56597" y="1134182"/>
                  </a:lnTo>
                  <a:lnTo>
                    <a:pt x="58556" y="1135549"/>
                  </a:lnTo>
                  <a:lnTo>
                    <a:pt x="59777" y="1136428"/>
                  </a:lnTo>
                  <a:lnTo>
                    <a:pt x="61392" y="1137552"/>
                  </a:lnTo>
                  <a:lnTo>
                    <a:pt x="63007" y="1138577"/>
                  </a:lnTo>
                  <a:lnTo>
                    <a:pt x="64376" y="1139213"/>
                  </a:lnTo>
                  <a:lnTo>
                    <a:pt x="65649" y="1139895"/>
                  </a:lnTo>
                  <a:lnTo>
                    <a:pt x="67458" y="1140629"/>
                  </a:lnTo>
                  <a:lnTo>
                    <a:pt x="69270" y="1141360"/>
                  </a:lnTo>
                  <a:lnTo>
                    <a:pt x="70542" y="1142045"/>
                  </a:lnTo>
                  <a:lnTo>
                    <a:pt x="72303" y="1142973"/>
                  </a:lnTo>
                  <a:lnTo>
                    <a:pt x="74554" y="1143851"/>
                  </a:lnTo>
                  <a:lnTo>
                    <a:pt x="75923" y="1144438"/>
                  </a:lnTo>
                  <a:lnTo>
                    <a:pt x="77196" y="1145122"/>
                  </a:lnTo>
                  <a:lnTo>
                    <a:pt x="78467" y="1145807"/>
                  </a:lnTo>
                  <a:lnTo>
                    <a:pt x="79838" y="1146391"/>
                  </a:lnTo>
                  <a:lnTo>
                    <a:pt x="81893" y="1147711"/>
                  </a:lnTo>
                  <a:lnTo>
                    <a:pt x="83508" y="1148786"/>
                  </a:lnTo>
                  <a:lnTo>
                    <a:pt x="84729" y="1149616"/>
                  </a:lnTo>
                  <a:lnTo>
                    <a:pt x="85904" y="1150445"/>
                  </a:lnTo>
                  <a:lnTo>
                    <a:pt x="87079" y="1151277"/>
                  </a:lnTo>
                  <a:lnTo>
                    <a:pt x="87224" y="1152693"/>
                  </a:lnTo>
                  <a:lnTo>
                    <a:pt x="90210" y="1152742"/>
                  </a:lnTo>
                  <a:lnTo>
                    <a:pt x="92363" y="1153181"/>
                  </a:lnTo>
                  <a:lnTo>
                    <a:pt x="93145" y="1154597"/>
                  </a:lnTo>
                  <a:lnTo>
                    <a:pt x="95298" y="1155721"/>
                  </a:lnTo>
                  <a:lnTo>
                    <a:pt x="96962" y="1156649"/>
                  </a:lnTo>
                  <a:lnTo>
                    <a:pt x="102391" y="1161387"/>
                  </a:lnTo>
                  <a:lnTo>
                    <a:pt x="110367" y="1166661"/>
                  </a:lnTo>
                  <a:lnTo>
                    <a:pt x="118048" y="1173157"/>
                  </a:lnTo>
                  <a:lnTo>
                    <a:pt x="125436" y="1177896"/>
                  </a:lnTo>
                  <a:lnTo>
                    <a:pt x="126903" y="1178774"/>
                  </a:lnTo>
                  <a:lnTo>
                    <a:pt x="131209" y="1179653"/>
                  </a:lnTo>
                  <a:lnTo>
                    <a:pt x="131551" y="1181167"/>
                  </a:lnTo>
                  <a:lnTo>
                    <a:pt x="131600" y="1182634"/>
                  </a:lnTo>
                  <a:lnTo>
                    <a:pt x="131698" y="1184099"/>
                  </a:lnTo>
                  <a:lnTo>
                    <a:pt x="131846" y="1186004"/>
                  </a:lnTo>
                  <a:lnTo>
                    <a:pt x="131942" y="1187469"/>
                  </a:lnTo>
                  <a:lnTo>
                    <a:pt x="132188" y="1188885"/>
                  </a:lnTo>
                  <a:lnTo>
                    <a:pt x="132775" y="1190301"/>
                  </a:lnTo>
                  <a:lnTo>
                    <a:pt x="133851" y="1192450"/>
                  </a:lnTo>
                  <a:lnTo>
                    <a:pt x="134731" y="1193623"/>
                  </a:lnTo>
                  <a:lnTo>
                    <a:pt x="135661" y="1194794"/>
                  </a:lnTo>
                  <a:lnTo>
                    <a:pt x="136884" y="1196308"/>
                  </a:lnTo>
                  <a:lnTo>
                    <a:pt x="137764" y="1197432"/>
                  </a:lnTo>
                  <a:lnTo>
                    <a:pt x="138694" y="1198605"/>
                  </a:lnTo>
                  <a:lnTo>
                    <a:pt x="139527" y="1199778"/>
                  </a:lnTo>
                  <a:lnTo>
                    <a:pt x="140308" y="1201047"/>
                  </a:lnTo>
                  <a:lnTo>
                    <a:pt x="140896" y="1203390"/>
                  </a:lnTo>
                  <a:lnTo>
                    <a:pt x="141287" y="1205297"/>
                  </a:lnTo>
                  <a:lnTo>
                    <a:pt x="141825" y="1206664"/>
                  </a:lnTo>
                  <a:lnTo>
                    <a:pt x="142658" y="1208421"/>
                  </a:lnTo>
                  <a:lnTo>
                    <a:pt x="143391" y="1209692"/>
                  </a:lnTo>
                  <a:lnTo>
                    <a:pt x="143880" y="1211108"/>
                  </a:lnTo>
                  <a:lnTo>
                    <a:pt x="144125" y="1213501"/>
                  </a:lnTo>
                  <a:lnTo>
                    <a:pt x="144223" y="1215454"/>
                  </a:lnTo>
                  <a:lnTo>
                    <a:pt x="144467" y="1217898"/>
                  </a:lnTo>
                  <a:lnTo>
                    <a:pt x="144811" y="1220291"/>
                  </a:lnTo>
                  <a:lnTo>
                    <a:pt x="144516" y="1222244"/>
                  </a:lnTo>
                  <a:lnTo>
                    <a:pt x="144273" y="1223660"/>
                  </a:lnTo>
                  <a:lnTo>
                    <a:pt x="144125" y="1225125"/>
                  </a:lnTo>
                  <a:lnTo>
                    <a:pt x="143147" y="1226787"/>
                  </a:lnTo>
                  <a:lnTo>
                    <a:pt x="142070" y="1227763"/>
                  </a:lnTo>
                  <a:lnTo>
                    <a:pt x="144027" y="1227911"/>
                  </a:lnTo>
                  <a:lnTo>
                    <a:pt x="145984" y="1227812"/>
                  </a:lnTo>
                  <a:lnTo>
                    <a:pt x="147451" y="1227665"/>
                  </a:lnTo>
                  <a:lnTo>
                    <a:pt x="148920" y="1227567"/>
                  </a:lnTo>
                  <a:lnTo>
                    <a:pt x="150828" y="1227128"/>
                  </a:lnTo>
                  <a:lnTo>
                    <a:pt x="152492" y="1226102"/>
                  </a:lnTo>
                  <a:lnTo>
                    <a:pt x="154008" y="1224833"/>
                  </a:lnTo>
                  <a:lnTo>
                    <a:pt x="155574" y="1223660"/>
                  </a:lnTo>
                  <a:lnTo>
                    <a:pt x="156894" y="1223123"/>
                  </a:lnTo>
                  <a:lnTo>
                    <a:pt x="158363" y="1222929"/>
                  </a:lnTo>
                  <a:lnTo>
                    <a:pt x="159880" y="1222782"/>
                  </a:lnTo>
                  <a:lnTo>
                    <a:pt x="161836" y="1223025"/>
                  </a:lnTo>
                  <a:lnTo>
                    <a:pt x="163646" y="1222586"/>
                  </a:lnTo>
                  <a:lnTo>
                    <a:pt x="166533" y="1223123"/>
                  </a:lnTo>
                  <a:lnTo>
                    <a:pt x="168881" y="1223808"/>
                  </a:lnTo>
                  <a:lnTo>
                    <a:pt x="170741" y="1224345"/>
                  </a:lnTo>
                  <a:lnTo>
                    <a:pt x="171768" y="1225810"/>
                  </a:lnTo>
                  <a:lnTo>
                    <a:pt x="172796" y="1223808"/>
                  </a:lnTo>
                  <a:lnTo>
                    <a:pt x="174460" y="1222782"/>
                  </a:lnTo>
                  <a:lnTo>
                    <a:pt x="176562" y="1221560"/>
                  </a:lnTo>
                  <a:lnTo>
                    <a:pt x="179351" y="1221022"/>
                  </a:lnTo>
                  <a:lnTo>
                    <a:pt x="181211" y="1221756"/>
                  </a:lnTo>
                  <a:lnTo>
                    <a:pt x="182873" y="1222733"/>
                  </a:lnTo>
                  <a:lnTo>
                    <a:pt x="184146" y="1223515"/>
                  </a:lnTo>
                  <a:lnTo>
                    <a:pt x="185859" y="1224443"/>
                  </a:lnTo>
                  <a:lnTo>
                    <a:pt x="188207" y="1224833"/>
                  </a:lnTo>
                  <a:lnTo>
                    <a:pt x="189723" y="1224735"/>
                  </a:lnTo>
                  <a:lnTo>
                    <a:pt x="191631" y="1224784"/>
                  </a:lnTo>
                  <a:lnTo>
                    <a:pt x="193589" y="1225029"/>
                  </a:lnTo>
                  <a:lnTo>
                    <a:pt x="195496" y="1224686"/>
                  </a:lnTo>
                  <a:lnTo>
                    <a:pt x="196964" y="1224345"/>
                  </a:lnTo>
                  <a:lnTo>
                    <a:pt x="198873" y="1224004"/>
                  </a:lnTo>
                  <a:lnTo>
                    <a:pt x="200341" y="1223955"/>
                  </a:lnTo>
                  <a:lnTo>
                    <a:pt x="201808" y="1224149"/>
                  </a:lnTo>
                  <a:lnTo>
                    <a:pt x="203716" y="1224004"/>
                  </a:lnTo>
                  <a:lnTo>
                    <a:pt x="205625" y="1223466"/>
                  </a:lnTo>
                  <a:lnTo>
                    <a:pt x="207972" y="1222831"/>
                  </a:lnTo>
                  <a:lnTo>
                    <a:pt x="210369" y="1222440"/>
                  </a:lnTo>
                  <a:lnTo>
                    <a:pt x="211838" y="1222195"/>
                  </a:lnTo>
                  <a:lnTo>
                    <a:pt x="213306" y="1221952"/>
                  </a:lnTo>
                  <a:lnTo>
                    <a:pt x="215702" y="1222001"/>
                  </a:lnTo>
                  <a:lnTo>
                    <a:pt x="217610" y="1222537"/>
                  </a:lnTo>
                  <a:lnTo>
                    <a:pt x="219861" y="1221756"/>
                  </a:lnTo>
                  <a:lnTo>
                    <a:pt x="222112" y="1222391"/>
                  </a:lnTo>
                  <a:lnTo>
                    <a:pt x="223531" y="1222831"/>
                  </a:lnTo>
                  <a:lnTo>
                    <a:pt x="225438" y="1222929"/>
                  </a:lnTo>
                  <a:lnTo>
                    <a:pt x="232337" y="1238264"/>
                  </a:lnTo>
                  <a:lnTo>
                    <a:pt x="235859" y="1244468"/>
                  </a:lnTo>
                  <a:lnTo>
                    <a:pt x="238501" y="1250964"/>
                  </a:lnTo>
                  <a:lnTo>
                    <a:pt x="242367" y="1257410"/>
                  </a:lnTo>
                  <a:lnTo>
                    <a:pt x="246184" y="1264493"/>
                  </a:lnTo>
                  <a:lnTo>
                    <a:pt x="249755" y="1271283"/>
                  </a:lnTo>
                  <a:lnTo>
                    <a:pt x="253278" y="1278365"/>
                  </a:lnTo>
                  <a:lnTo>
                    <a:pt x="255576" y="1285251"/>
                  </a:lnTo>
                  <a:lnTo>
                    <a:pt x="256702" y="1286179"/>
                  </a:lnTo>
                  <a:lnTo>
                    <a:pt x="258122" y="1287548"/>
                  </a:lnTo>
                  <a:lnTo>
                    <a:pt x="259245" y="1289695"/>
                  </a:lnTo>
                  <a:lnTo>
                    <a:pt x="259687" y="1291064"/>
                  </a:lnTo>
                  <a:lnTo>
                    <a:pt x="260322" y="1292431"/>
                  </a:lnTo>
                  <a:lnTo>
                    <a:pt x="260958" y="1293700"/>
                  </a:lnTo>
                  <a:lnTo>
                    <a:pt x="261644" y="1295020"/>
                  </a:lnTo>
                  <a:lnTo>
                    <a:pt x="262524" y="1296777"/>
                  </a:lnTo>
                  <a:lnTo>
                    <a:pt x="263453" y="1298537"/>
                  </a:lnTo>
                  <a:lnTo>
                    <a:pt x="264335" y="1300245"/>
                  </a:lnTo>
                  <a:lnTo>
                    <a:pt x="265019" y="1301516"/>
                  </a:lnTo>
                  <a:lnTo>
                    <a:pt x="265754" y="1302834"/>
                  </a:lnTo>
                  <a:lnTo>
                    <a:pt x="266634" y="1304544"/>
                  </a:lnTo>
                  <a:lnTo>
                    <a:pt x="267417" y="1306351"/>
                  </a:lnTo>
                  <a:lnTo>
                    <a:pt x="268150" y="1308159"/>
                  </a:lnTo>
                  <a:lnTo>
                    <a:pt x="269079" y="1310405"/>
                  </a:lnTo>
                  <a:lnTo>
                    <a:pt x="269765" y="1311725"/>
                  </a:lnTo>
                  <a:lnTo>
                    <a:pt x="270352" y="1313043"/>
                  </a:lnTo>
                  <a:lnTo>
                    <a:pt x="270890" y="1314410"/>
                  </a:lnTo>
                  <a:lnTo>
                    <a:pt x="271576" y="1315828"/>
                  </a:lnTo>
                  <a:lnTo>
                    <a:pt x="272749" y="1314996"/>
                  </a:lnTo>
                  <a:lnTo>
                    <a:pt x="273924" y="1314117"/>
                  </a:lnTo>
                  <a:lnTo>
                    <a:pt x="279306" y="1322957"/>
                  </a:lnTo>
                  <a:lnTo>
                    <a:pt x="281801" y="1328135"/>
                  </a:lnTo>
                  <a:lnTo>
                    <a:pt x="285665" y="1334631"/>
                  </a:lnTo>
                  <a:lnTo>
                    <a:pt x="288992" y="1340101"/>
                  </a:lnTo>
                  <a:lnTo>
                    <a:pt x="292173" y="1347671"/>
                  </a:lnTo>
                  <a:lnTo>
                    <a:pt x="295597" y="1356171"/>
                  </a:lnTo>
                  <a:lnTo>
                    <a:pt x="296919" y="1359394"/>
                  </a:lnTo>
                  <a:lnTo>
                    <a:pt x="298239" y="1360859"/>
                  </a:lnTo>
                  <a:lnTo>
                    <a:pt x="299561" y="1362275"/>
                  </a:lnTo>
                  <a:lnTo>
                    <a:pt x="300687" y="1363301"/>
                  </a:lnTo>
                  <a:lnTo>
                    <a:pt x="302056" y="1364425"/>
                  </a:lnTo>
                  <a:lnTo>
                    <a:pt x="301908" y="1366427"/>
                  </a:lnTo>
                  <a:lnTo>
                    <a:pt x="300638" y="1368577"/>
                  </a:lnTo>
                  <a:lnTo>
                    <a:pt x="299561" y="1370969"/>
                  </a:lnTo>
                  <a:lnTo>
                    <a:pt x="300245" y="1372434"/>
                  </a:lnTo>
                  <a:lnTo>
                    <a:pt x="299755" y="1374878"/>
                  </a:lnTo>
                  <a:lnTo>
                    <a:pt x="297946" y="1376928"/>
                  </a:lnTo>
                  <a:lnTo>
                    <a:pt x="296575" y="1378199"/>
                  </a:lnTo>
                  <a:lnTo>
                    <a:pt x="294569" y="1377857"/>
                  </a:lnTo>
                  <a:lnTo>
                    <a:pt x="293053" y="1379762"/>
                  </a:lnTo>
                  <a:lnTo>
                    <a:pt x="292271" y="1381519"/>
                  </a:lnTo>
                  <a:lnTo>
                    <a:pt x="291096" y="1383131"/>
                  </a:lnTo>
                  <a:lnTo>
                    <a:pt x="290167" y="1385281"/>
                  </a:lnTo>
                  <a:lnTo>
                    <a:pt x="289531" y="1387087"/>
                  </a:lnTo>
                  <a:lnTo>
                    <a:pt x="289189" y="1388456"/>
                  </a:lnTo>
                  <a:lnTo>
                    <a:pt x="289285" y="1390312"/>
                  </a:lnTo>
                  <a:lnTo>
                    <a:pt x="288454" y="1392167"/>
                  </a:lnTo>
                  <a:lnTo>
                    <a:pt x="287378" y="1394854"/>
                  </a:lnTo>
                  <a:lnTo>
                    <a:pt x="286692" y="1396368"/>
                  </a:lnTo>
                  <a:lnTo>
                    <a:pt x="286058" y="1398371"/>
                  </a:lnTo>
                  <a:lnTo>
                    <a:pt x="286107" y="1400128"/>
                  </a:lnTo>
                  <a:lnTo>
                    <a:pt x="285470" y="1402229"/>
                  </a:lnTo>
                  <a:lnTo>
                    <a:pt x="286938" y="1403645"/>
                  </a:lnTo>
                  <a:lnTo>
                    <a:pt x="288112" y="1404965"/>
                  </a:lnTo>
                  <a:lnTo>
                    <a:pt x="289285" y="1412876"/>
                  </a:lnTo>
                  <a:lnTo>
                    <a:pt x="291244" y="1413073"/>
                  </a:lnTo>
                  <a:lnTo>
                    <a:pt x="293249" y="1412194"/>
                  </a:lnTo>
                  <a:lnTo>
                    <a:pt x="293788" y="1410287"/>
                  </a:lnTo>
                  <a:lnTo>
                    <a:pt x="293837" y="1408285"/>
                  </a:lnTo>
                  <a:lnTo>
                    <a:pt x="293053" y="1406967"/>
                  </a:lnTo>
                  <a:lnTo>
                    <a:pt x="292908" y="1405551"/>
                  </a:lnTo>
                  <a:lnTo>
                    <a:pt x="295255" y="1403988"/>
                  </a:lnTo>
                  <a:lnTo>
                    <a:pt x="297310" y="1404574"/>
                  </a:lnTo>
                  <a:lnTo>
                    <a:pt x="298435" y="1406673"/>
                  </a:lnTo>
                  <a:lnTo>
                    <a:pt x="300539" y="1407895"/>
                  </a:lnTo>
                  <a:lnTo>
                    <a:pt x="302447" y="1408285"/>
                  </a:lnTo>
                  <a:lnTo>
                    <a:pt x="304354" y="1408675"/>
                  </a:lnTo>
                  <a:lnTo>
                    <a:pt x="305676" y="1409311"/>
                  </a:lnTo>
                  <a:lnTo>
                    <a:pt x="306851" y="1410238"/>
                  </a:lnTo>
                  <a:lnTo>
                    <a:pt x="308367" y="1411460"/>
                  </a:lnTo>
                  <a:lnTo>
                    <a:pt x="309540" y="1412388"/>
                  </a:lnTo>
                  <a:lnTo>
                    <a:pt x="310715" y="1413267"/>
                  </a:lnTo>
                  <a:lnTo>
                    <a:pt x="312086" y="1413659"/>
                  </a:lnTo>
                  <a:lnTo>
                    <a:pt x="313944" y="1414342"/>
                  </a:lnTo>
                  <a:lnTo>
                    <a:pt x="315461" y="1415563"/>
                  </a:lnTo>
                  <a:lnTo>
                    <a:pt x="316783" y="1416979"/>
                  </a:lnTo>
                  <a:lnTo>
                    <a:pt x="318543" y="1418690"/>
                  </a:lnTo>
                  <a:lnTo>
                    <a:pt x="319620" y="1419666"/>
                  </a:lnTo>
                  <a:lnTo>
                    <a:pt x="320893" y="1420349"/>
                  </a:lnTo>
                  <a:lnTo>
                    <a:pt x="322311" y="1421571"/>
                  </a:lnTo>
                  <a:lnTo>
                    <a:pt x="323240" y="1422744"/>
                  </a:lnTo>
                  <a:lnTo>
                    <a:pt x="324316" y="1423720"/>
                  </a:lnTo>
                  <a:lnTo>
                    <a:pt x="325639" y="1424403"/>
                  </a:lnTo>
                  <a:lnTo>
                    <a:pt x="326959" y="1425038"/>
                  </a:lnTo>
                  <a:lnTo>
                    <a:pt x="328279" y="1425674"/>
                  </a:lnTo>
                  <a:lnTo>
                    <a:pt x="329650" y="1426211"/>
                  </a:lnTo>
                  <a:lnTo>
                    <a:pt x="331754" y="1427431"/>
                  </a:lnTo>
                  <a:lnTo>
                    <a:pt x="332830" y="1428408"/>
                  </a:lnTo>
                  <a:lnTo>
                    <a:pt x="334101" y="1429141"/>
                  </a:lnTo>
                  <a:lnTo>
                    <a:pt x="335765" y="1430118"/>
                  </a:lnTo>
                  <a:lnTo>
                    <a:pt x="336891" y="1431095"/>
                  </a:lnTo>
                  <a:lnTo>
                    <a:pt x="337918" y="1432121"/>
                  </a:lnTo>
                  <a:lnTo>
                    <a:pt x="338945" y="1433195"/>
                  </a:lnTo>
                  <a:lnTo>
                    <a:pt x="340265" y="1435247"/>
                  </a:lnTo>
                  <a:lnTo>
                    <a:pt x="341440" y="1436712"/>
                  </a:lnTo>
                  <a:lnTo>
                    <a:pt x="343006" y="1438469"/>
                  </a:lnTo>
                  <a:lnTo>
                    <a:pt x="344473" y="1440229"/>
                  </a:lnTo>
                  <a:lnTo>
                    <a:pt x="347410" y="1440962"/>
                  </a:lnTo>
                  <a:lnTo>
                    <a:pt x="349170" y="1442621"/>
                  </a:lnTo>
                  <a:lnTo>
                    <a:pt x="349438" y="1443179"/>
                  </a:lnTo>
                  <a:lnTo>
                    <a:pt x="349708" y="1443745"/>
                  </a:lnTo>
                  <a:lnTo>
                    <a:pt x="351618" y="1442720"/>
                  </a:lnTo>
                  <a:lnTo>
                    <a:pt x="352987" y="1443257"/>
                  </a:lnTo>
                  <a:lnTo>
                    <a:pt x="354894" y="1444185"/>
                  </a:lnTo>
                  <a:lnTo>
                    <a:pt x="357487" y="1444185"/>
                  </a:lnTo>
                  <a:lnTo>
                    <a:pt x="360130" y="1446138"/>
                  </a:lnTo>
                  <a:lnTo>
                    <a:pt x="361059" y="1447311"/>
                  </a:lnTo>
                  <a:lnTo>
                    <a:pt x="362479" y="1448580"/>
                  </a:lnTo>
                  <a:lnTo>
                    <a:pt x="363652" y="1449510"/>
                  </a:lnTo>
                  <a:lnTo>
                    <a:pt x="364534" y="1451169"/>
                  </a:lnTo>
                  <a:lnTo>
                    <a:pt x="364876" y="1452634"/>
                  </a:lnTo>
                  <a:lnTo>
                    <a:pt x="365707" y="1454393"/>
                  </a:lnTo>
                  <a:lnTo>
                    <a:pt x="366783" y="1456592"/>
                  </a:lnTo>
                  <a:lnTo>
                    <a:pt x="367127" y="1458008"/>
                  </a:lnTo>
                  <a:lnTo>
                    <a:pt x="367958" y="1459765"/>
                  </a:lnTo>
                  <a:lnTo>
                    <a:pt x="368887" y="1461475"/>
                  </a:lnTo>
                  <a:lnTo>
                    <a:pt x="369865" y="1462550"/>
                  </a:lnTo>
                  <a:lnTo>
                    <a:pt x="371089" y="1464015"/>
                  </a:lnTo>
                  <a:lnTo>
                    <a:pt x="371676" y="1465382"/>
                  </a:lnTo>
                  <a:lnTo>
                    <a:pt x="372507" y="1466702"/>
                  </a:lnTo>
                  <a:lnTo>
                    <a:pt x="374319" y="1467824"/>
                  </a:lnTo>
                  <a:lnTo>
                    <a:pt x="375835" y="1467775"/>
                  </a:lnTo>
                  <a:lnTo>
                    <a:pt x="377010" y="1468509"/>
                  </a:lnTo>
                  <a:lnTo>
                    <a:pt x="378086" y="1469485"/>
                  </a:lnTo>
                  <a:lnTo>
                    <a:pt x="380190" y="1468752"/>
                  </a:lnTo>
                  <a:lnTo>
                    <a:pt x="382147" y="1467287"/>
                  </a:lnTo>
                  <a:lnTo>
                    <a:pt x="383369" y="1466408"/>
                  </a:lnTo>
                  <a:lnTo>
                    <a:pt x="385278" y="1466165"/>
                  </a:lnTo>
                  <a:lnTo>
                    <a:pt x="386256" y="1466165"/>
                  </a:lnTo>
                  <a:lnTo>
                    <a:pt x="386745" y="1466165"/>
                  </a:lnTo>
                  <a:lnTo>
                    <a:pt x="388409" y="1465235"/>
                  </a:lnTo>
                  <a:lnTo>
                    <a:pt x="389486" y="1464209"/>
                  </a:lnTo>
                  <a:lnTo>
                    <a:pt x="389975" y="1462305"/>
                  </a:lnTo>
                  <a:lnTo>
                    <a:pt x="391148" y="1461573"/>
                  </a:lnTo>
                  <a:lnTo>
                    <a:pt x="391981" y="1460155"/>
                  </a:lnTo>
                  <a:lnTo>
                    <a:pt x="394866" y="1460059"/>
                  </a:lnTo>
                  <a:lnTo>
                    <a:pt x="396825" y="1460155"/>
                  </a:lnTo>
                  <a:lnTo>
                    <a:pt x="398683" y="1459863"/>
                  </a:lnTo>
                  <a:lnTo>
                    <a:pt x="401129" y="1459961"/>
                  </a:lnTo>
                  <a:lnTo>
                    <a:pt x="403134" y="1460401"/>
                  </a:lnTo>
                  <a:lnTo>
                    <a:pt x="402500" y="1461964"/>
                  </a:lnTo>
                  <a:lnTo>
                    <a:pt x="402156" y="1464307"/>
                  </a:lnTo>
                  <a:lnTo>
                    <a:pt x="403771" y="1465969"/>
                  </a:lnTo>
                  <a:lnTo>
                    <a:pt x="406022" y="1466310"/>
                  </a:lnTo>
                  <a:lnTo>
                    <a:pt x="407782" y="1467679"/>
                  </a:lnTo>
                  <a:lnTo>
                    <a:pt x="408320" y="1469583"/>
                  </a:lnTo>
                  <a:lnTo>
                    <a:pt x="408664" y="1470999"/>
                  </a:lnTo>
                  <a:lnTo>
                    <a:pt x="409886" y="1471976"/>
                  </a:lnTo>
                  <a:lnTo>
                    <a:pt x="411648" y="1472415"/>
                  </a:lnTo>
                  <a:lnTo>
                    <a:pt x="412872" y="1473736"/>
                  </a:lnTo>
                  <a:lnTo>
                    <a:pt x="414389" y="1473002"/>
                  </a:lnTo>
                  <a:lnTo>
                    <a:pt x="416394" y="1472953"/>
                  </a:lnTo>
                  <a:lnTo>
                    <a:pt x="417665" y="1474224"/>
                  </a:lnTo>
                  <a:lnTo>
                    <a:pt x="419525" y="1475542"/>
                  </a:lnTo>
                  <a:lnTo>
                    <a:pt x="421286" y="1475004"/>
                  </a:lnTo>
                  <a:lnTo>
                    <a:pt x="422851" y="1476519"/>
                  </a:lnTo>
                  <a:lnTo>
                    <a:pt x="425201" y="1475981"/>
                  </a:lnTo>
                  <a:lnTo>
                    <a:pt x="426963" y="1475395"/>
                  </a:lnTo>
                  <a:lnTo>
                    <a:pt x="429848" y="1474712"/>
                  </a:lnTo>
                  <a:lnTo>
                    <a:pt x="432881" y="1473930"/>
                  </a:lnTo>
                  <a:lnTo>
                    <a:pt x="434447" y="1473637"/>
                  </a:lnTo>
                  <a:lnTo>
                    <a:pt x="439486" y="1472270"/>
                  </a:lnTo>
                  <a:lnTo>
                    <a:pt x="445945" y="1470511"/>
                  </a:lnTo>
                  <a:lnTo>
                    <a:pt x="451376" y="1468899"/>
                  </a:lnTo>
                  <a:lnTo>
                    <a:pt x="451327" y="1471488"/>
                  </a:lnTo>
                  <a:lnTo>
                    <a:pt x="451376" y="1475787"/>
                  </a:lnTo>
                  <a:lnTo>
                    <a:pt x="451376" y="1480084"/>
                  </a:lnTo>
                  <a:lnTo>
                    <a:pt x="451376" y="1484285"/>
                  </a:lnTo>
                  <a:lnTo>
                    <a:pt x="451327" y="1486190"/>
                  </a:lnTo>
                  <a:lnTo>
                    <a:pt x="451376" y="1489414"/>
                  </a:lnTo>
                  <a:lnTo>
                    <a:pt x="451376" y="1493466"/>
                  </a:lnTo>
                  <a:lnTo>
                    <a:pt x="450349" y="1497961"/>
                  </a:lnTo>
                  <a:lnTo>
                    <a:pt x="452060" y="1499230"/>
                  </a:lnTo>
                  <a:lnTo>
                    <a:pt x="453527" y="1499377"/>
                  </a:lnTo>
                  <a:lnTo>
                    <a:pt x="454997" y="1499426"/>
                  </a:lnTo>
                  <a:lnTo>
                    <a:pt x="456659" y="1500452"/>
                  </a:lnTo>
                  <a:lnTo>
                    <a:pt x="457784" y="1501478"/>
                  </a:lnTo>
                  <a:lnTo>
                    <a:pt x="459203" y="1499866"/>
                  </a:lnTo>
                  <a:lnTo>
                    <a:pt x="460672" y="1500597"/>
                  </a:lnTo>
                  <a:lnTo>
                    <a:pt x="460721" y="1502062"/>
                  </a:lnTo>
                  <a:lnTo>
                    <a:pt x="461699" y="1503088"/>
                  </a:lnTo>
                  <a:lnTo>
                    <a:pt x="462287" y="1501770"/>
                  </a:lnTo>
                  <a:lnTo>
                    <a:pt x="462629" y="1500256"/>
                  </a:lnTo>
                  <a:lnTo>
                    <a:pt x="464145" y="1500646"/>
                  </a:lnTo>
                  <a:lnTo>
                    <a:pt x="465222" y="1501574"/>
                  </a:lnTo>
                  <a:lnTo>
                    <a:pt x="466347" y="1502551"/>
                  </a:lnTo>
                  <a:lnTo>
                    <a:pt x="467473" y="1503530"/>
                  </a:lnTo>
                  <a:lnTo>
                    <a:pt x="468547" y="1504457"/>
                  </a:lnTo>
                  <a:lnTo>
                    <a:pt x="469673" y="1505434"/>
                  </a:lnTo>
                  <a:lnTo>
                    <a:pt x="470749" y="1506411"/>
                  </a:lnTo>
                  <a:lnTo>
                    <a:pt x="471875" y="1507387"/>
                  </a:lnTo>
                  <a:lnTo>
                    <a:pt x="473342" y="1508705"/>
                  </a:lnTo>
                  <a:lnTo>
                    <a:pt x="474419" y="1509633"/>
                  </a:lnTo>
                  <a:lnTo>
                    <a:pt x="475544" y="1510659"/>
                  </a:lnTo>
                  <a:lnTo>
                    <a:pt x="476621" y="1511588"/>
                  </a:lnTo>
                  <a:lnTo>
                    <a:pt x="477747" y="1512614"/>
                  </a:lnTo>
                  <a:lnTo>
                    <a:pt x="479165" y="1513883"/>
                  </a:lnTo>
                  <a:lnTo>
                    <a:pt x="480633" y="1515201"/>
                  </a:lnTo>
                  <a:lnTo>
                    <a:pt x="482100" y="1516521"/>
                  </a:lnTo>
                  <a:lnTo>
                    <a:pt x="483568" y="1517839"/>
                  </a:lnTo>
                  <a:lnTo>
                    <a:pt x="484645" y="1518767"/>
                  </a:lnTo>
                  <a:lnTo>
                    <a:pt x="485770" y="1519793"/>
                  </a:lnTo>
                  <a:lnTo>
                    <a:pt x="486846" y="1520720"/>
                  </a:lnTo>
                  <a:lnTo>
                    <a:pt x="487972" y="1521746"/>
                  </a:lnTo>
                  <a:lnTo>
                    <a:pt x="515174" y="1525263"/>
                  </a:lnTo>
                  <a:lnTo>
                    <a:pt x="516739" y="1525704"/>
                  </a:lnTo>
                  <a:lnTo>
                    <a:pt x="537582" y="1532590"/>
                  </a:lnTo>
                  <a:lnTo>
                    <a:pt x="544480" y="1536107"/>
                  </a:lnTo>
                  <a:lnTo>
                    <a:pt x="547024" y="1534593"/>
                  </a:lnTo>
                  <a:lnTo>
                    <a:pt x="549226" y="1533957"/>
                  </a:lnTo>
                  <a:lnTo>
                    <a:pt x="551770" y="1536205"/>
                  </a:lnTo>
                  <a:lnTo>
                    <a:pt x="556173" y="1537866"/>
                  </a:lnTo>
                  <a:lnTo>
                    <a:pt x="559696" y="1538843"/>
                  </a:lnTo>
                  <a:lnTo>
                    <a:pt x="563414" y="1539623"/>
                  </a:lnTo>
                  <a:lnTo>
                    <a:pt x="569432" y="1541383"/>
                  </a:lnTo>
                  <a:lnTo>
                    <a:pt x="572808" y="1542652"/>
                  </a:lnTo>
                  <a:lnTo>
                    <a:pt x="575743" y="1543922"/>
                  </a:lnTo>
                  <a:lnTo>
                    <a:pt x="579853" y="1544899"/>
                  </a:lnTo>
                  <a:lnTo>
                    <a:pt x="583327" y="1545827"/>
                  </a:lnTo>
                  <a:lnTo>
                    <a:pt x="586458" y="1546755"/>
                  </a:lnTo>
                  <a:lnTo>
                    <a:pt x="587828" y="1547731"/>
                  </a:lnTo>
                  <a:lnTo>
                    <a:pt x="592084" y="1549049"/>
                  </a:lnTo>
                  <a:lnTo>
                    <a:pt x="594139" y="1549685"/>
                  </a:lnTo>
                  <a:lnTo>
                    <a:pt x="595607" y="1549930"/>
                  </a:lnTo>
                  <a:lnTo>
                    <a:pt x="597809" y="1550514"/>
                  </a:lnTo>
                  <a:lnTo>
                    <a:pt x="599815" y="1551297"/>
                  </a:lnTo>
                  <a:lnTo>
                    <a:pt x="601821" y="1551736"/>
                  </a:lnTo>
                  <a:lnTo>
                    <a:pt x="603729" y="1552470"/>
                  </a:lnTo>
                  <a:lnTo>
                    <a:pt x="605930" y="1553348"/>
                  </a:lnTo>
                  <a:lnTo>
                    <a:pt x="608327" y="1554082"/>
                  </a:lnTo>
                  <a:lnTo>
                    <a:pt x="608474" y="1554129"/>
                  </a:lnTo>
                  <a:lnTo>
                    <a:pt x="610040" y="1553397"/>
                  </a:lnTo>
                  <a:lnTo>
                    <a:pt x="610929" y="1552509"/>
                  </a:lnTo>
                  <a:lnTo>
                    <a:pt x="610970" y="1552470"/>
                  </a:lnTo>
                  <a:lnTo>
                    <a:pt x="611019" y="1550858"/>
                  </a:lnTo>
                  <a:lnTo>
                    <a:pt x="611019" y="1548806"/>
                  </a:lnTo>
                  <a:lnTo>
                    <a:pt x="611214" y="1545339"/>
                  </a:lnTo>
                  <a:lnTo>
                    <a:pt x="611410" y="1541284"/>
                  </a:lnTo>
                  <a:lnTo>
                    <a:pt x="611410" y="1537474"/>
                  </a:lnTo>
                  <a:lnTo>
                    <a:pt x="611704" y="1533420"/>
                  </a:lnTo>
                  <a:lnTo>
                    <a:pt x="611997" y="1529709"/>
                  </a:lnTo>
                  <a:lnTo>
                    <a:pt x="612242" y="1526534"/>
                  </a:lnTo>
                  <a:lnTo>
                    <a:pt x="612388" y="1523701"/>
                  </a:lnTo>
                  <a:lnTo>
                    <a:pt x="612829" y="1505726"/>
                  </a:lnTo>
                  <a:lnTo>
                    <a:pt x="612976" y="1493125"/>
                  </a:lnTo>
                  <a:lnTo>
                    <a:pt x="613073" y="1479547"/>
                  </a:lnTo>
                  <a:lnTo>
                    <a:pt x="613465" y="1470219"/>
                  </a:lnTo>
                  <a:lnTo>
                    <a:pt x="613514" y="1457421"/>
                  </a:lnTo>
                  <a:lnTo>
                    <a:pt x="613563" y="1451755"/>
                  </a:lnTo>
                  <a:lnTo>
                    <a:pt x="613954" y="1430950"/>
                  </a:lnTo>
                  <a:lnTo>
                    <a:pt x="613905" y="1428751"/>
                  </a:lnTo>
                  <a:lnTo>
                    <a:pt x="614199" y="1426602"/>
                  </a:lnTo>
                  <a:lnTo>
                    <a:pt x="614199" y="1424307"/>
                  </a:lnTo>
                  <a:lnTo>
                    <a:pt x="614052" y="1422059"/>
                  </a:lnTo>
                  <a:lnTo>
                    <a:pt x="613954" y="1419715"/>
                  </a:lnTo>
                  <a:lnTo>
                    <a:pt x="614199" y="1416785"/>
                  </a:lnTo>
                  <a:lnTo>
                    <a:pt x="614492" y="1414147"/>
                  </a:lnTo>
                  <a:lnTo>
                    <a:pt x="614590" y="1410874"/>
                  </a:lnTo>
                  <a:lnTo>
                    <a:pt x="614395" y="1407701"/>
                  </a:lnTo>
                  <a:lnTo>
                    <a:pt x="614541" y="1405794"/>
                  </a:lnTo>
                  <a:lnTo>
                    <a:pt x="614835" y="1403401"/>
                  </a:lnTo>
                  <a:lnTo>
                    <a:pt x="614786" y="1400911"/>
                  </a:lnTo>
                  <a:lnTo>
                    <a:pt x="615080" y="1396515"/>
                  </a:lnTo>
                  <a:lnTo>
                    <a:pt x="615128" y="1394415"/>
                  </a:lnTo>
                  <a:lnTo>
                    <a:pt x="614982" y="1392412"/>
                  </a:lnTo>
                  <a:lnTo>
                    <a:pt x="615373" y="1389335"/>
                  </a:lnTo>
                  <a:lnTo>
                    <a:pt x="616547" y="1386064"/>
                  </a:lnTo>
                  <a:lnTo>
                    <a:pt x="618015" y="1382204"/>
                  </a:lnTo>
                  <a:lnTo>
                    <a:pt x="619091" y="1378834"/>
                  </a:lnTo>
                  <a:lnTo>
                    <a:pt x="620314" y="1375269"/>
                  </a:lnTo>
                  <a:lnTo>
                    <a:pt x="621538" y="1371411"/>
                  </a:lnTo>
                  <a:lnTo>
                    <a:pt x="623152" y="1367308"/>
                  </a:lnTo>
                  <a:lnTo>
                    <a:pt x="624424" y="1363497"/>
                  </a:lnTo>
                  <a:lnTo>
                    <a:pt x="626283" y="1358564"/>
                  </a:lnTo>
                  <a:lnTo>
                    <a:pt x="627751" y="1353094"/>
                  </a:lnTo>
                  <a:lnTo>
                    <a:pt x="628925" y="1349381"/>
                  </a:lnTo>
                  <a:lnTo>
                    <a:pt x="630246" y="1346304"/>
                  </a:lnTo>
                  <a:lnTo>
                    <a:pt x="631714" y="1342495"/>
                  </a:lnTo>
                  <a:lnTo>
                    <a:pt x="632986" y="1339173"/>
                  </a:lnTo>
                  <a:lnTo>
                    <a:pt x="634258" y="1336049"/>
                  </a:lnTo>
                  <a:lnTo>
                    <a:pt x="635775" y="1333116"/>
                  </a:lnTo>
                  <a:lnTo>
                    <a:pt x="636949" y="1330530"/>
                  </a:lnTo>
                  <a:lnTo>
                    <a:pt x="638123" y="1327403"/>
                  </a:lnTo>
                  <a:lnTo>
                    <a:pt x="639004" y="1325352"/>
                  </a:lnTo>
                  <a:lnTo>
                    <a:pt x="640080" y="1322763"/>
                  </a:lnTo>
                  <a:lnTo>
                    <a:pt x="641010" y="1320564"/>
                  </a:lnTo>
                  <a:lnTo>
                    <a:pt x="641059" y="1317879"/>
                  </a:lnTo>
                  <a:lnTo>
                    <a:pt x="641059" y="1315926"/>
                  </a:lnTo>
                  <a:lnTo>
                    <a:pt x="640961" y="1313435"/>
                  </a:lnTo>
                  <a:lnTo>
                    <a:pt x="640912" y="1310650"/>
                  </a:lnTo>
                  <a:lnTo>
                    <a:pt x="640521" y="1307231"/>
                  </a:lnTo>
                  <a:lnTo>
                    <a:pt x="639983" y="1304593"/>
                  </a:lnTo>
                  <a:lnTo>
                    <a:pt x="640178" y="1300979"/>
                  </a:lnTo>
                  <a:lnTo>
                    <a:pt x="640227" y="1298635"/>
                  </a:lnTo>
                  <a:lnTo>
                    <a:pt x="640227" y="1295361"/>
                  </a:lnTo>
                  <a:lnTo>
                    <a:pt x="639885" y="1292382"/>
                  </a:lnTo>
                  <a:lnTo>
                    <a:pt x="639738" y="1289501"/>
                  </a:lnTo>
                  <a:lnTo>
                    <a:pt x="639591" y="1287157"/>
                  </a:lnTo>
                  <a:lnTo>
                    <a:pt x="639542" y="1284714"/>
                  </a:lnTo>
                  <a:lnTo>
                    <a:pt x="639346" y="1282711"/>
                  </a:lnTo>
                  <a:lnTo>
                    <a:pt x="639249" y="1280856"/>
                  </a:lnTo>
                  <a:lnTo>
                    <a:pt x="639200" y="1279440"/>
                  </a:lnTo>
                  <a:lnTo>
                    <a:pt x="638906" y="1277437"/>
                  </a:lnTo>
                  <a:lnTo>
                    <a:pt x="638613" y="1274995"/>
                  </a:lnTo>
                  <a:lnTo>
                    <a:pt x="638564" y="1273579"/>
                  </a:lnTo>
                  <a:lnTo>
                    <a:pt x="638466" y="1272016"/>
                  </a:lnTo>
                  <a:lnTo>
                    <a:pt x="638368" y="1270014"/>
                  </a:lnTo>
                  <a:lnTo>
                    <a:pt x="637928" y="1267766"/>
                  </a:lnTo>
                  <a:lnTo>
                    <a:pt x="637781" y="1265715"/>
                  </a:lnTo>
                  <a:lnTo>
                    <a:pt x="638123" y="1263077"/>
                  </a:lnTo>
                  <a:lnTo>
                    <a:pt x="637928" y="1260392"/>
                  </a:lnTo>
                  <a:lnTo>
                    <a:pt x="637683" y="1258779"/>
                  </a:lnTo>
                  <a:lnTo>
                    <a:pt x="637634" y="1257020"/>
                  </a:lnTo>
                  <a:lnTo>
                    <a:pt x="637634" y="1255263"/>
                  </a:lnTo>
                  <a:lnTo>
                    <a:pt x="637536" y="1252870"/>
                  </a:lnTo>
                  <a:lnTo>
                    <a:pt x="637879" y="1251160"/>
                  </a:lnTo>
                  <a:lnTo>
                    <a:pt x="637879" y="1249400"/>
                  </a:lnTo>
                  <a:lnTo>
                    <a:pt x="637928" y="1246129"/>
                  </a:lnTo>
                  <a:lnTo>
                    <a:pt x="637732" y="1244176"/>
                  </a:lnTo>
                  <a:lnTo>
                    <a:pt x="637830" y="1242514"/>
                  </a:lnTo>
                  <a:lnTo>
                    <a:pt x="637928" y="1240804"/>
                  </a:lnTo>
                  <a:lnTo>
                    <a:pt x="637830" y="1239096"/>
                  </a:lnTo>
                  <a:lnTo>
                    <a:pt x="637781" y="1237680"/>
                  </a:lnTo>
                  <a:lnTo>
                    <a:pt x="637585" y="1236068"/>
                  </a:lnTo>
                  <a:lnTo>
                    <a:pt x="637487" y="1234652"/>
                  </a:lnTo>
                  <a:lnTo>
                    <a:pt x="637243" y="1232404"/>
                  </a:lnTo>
                  <a:lnTo>
                    <a:pt x="637096" y="1230549"/>
                  </a:lnTo>
                  <a:lnTo>
                    <a:pt x="636900" y="1228595"/>
                  </a:lnTo>
                  <a:lnTo>
                    <a:pt x="636949" y="1226544"/>
                  </a:lnTo>
                  <a:lnTo>
                    <a:pt x="636949" y="1223709"/>
                  </a:lnTo>
                  <a:lnTo>
                    <a:pt x="636803" y="1221611"/>
                  </a:lnTo>
                  <a:lnTo>
                    <a:pt x="636705" y="1220144"/>
                  </a:lnTo>
                  <a:lnTo>
                    <a:pt x="636509" y="1218045"/>
                  </a:lnTo>
                  <a:lnTo>
                    <a:pt x="636411" y="1215994"/>
                  </a:lnTo>
                  <a:lnTo>
                    <a:pt x="636264" y="1214234"/>
                  </a:lnTo>
                  <a:lnTo>
                    <a:pt x="636166" y="1212232"/>
                  </a:lnTo>
                  <a:lnTo>
                    <a:pt x="635824" y="1209937"/>
                  </a:lnTo>
                  <a:lnTo>
                    <a:pt x="635481" y="1207984"/>
                  </a:lnTo>
                  <a:lnTo>
                    <a:pt x="635188" y="1206077"/>
                  </a:lnTo>
                  <a:lnTo>
                    <a:pt x="634797" y="1204222"/>
                  </a:lnTo>
                  <a:lnTo>
                    <a:pt x="634601" y="1202269"/>
                  </a:lnTo>
                  <a:lnTo>
                    <a:pt x="634405" y="1200315"/>
                  </a:lnTo>
                  <a:lnTo>
                    <a:pt x="634210" y="1197873"/>
                  </a:lnTo>
                  <a:lnTo>
                    <a:pt x="633916" y="1195773"/>
                  </a:lnTo>
                  <a:lnTo>
                    <a:pt x="633573" y="1193770"/>
                  </a:lnTo>
                  <a:lnTo>
                    <a:pt x="633133" y="1191378"/>
                  </a:lnTo>
                  <a:lnTo>
                    <a:pt x="632817" y="1189481"/>
                  </a:lnTo>
                  <a:lnTo>
                    <a:pt x="632791" y="1189326"/>
                  </a:lnTo>
                  <a:lnTo>
                    <a:pt x="632448" y="1186590"/>
                  </a:lnTo>
                  <a:lnTo>
                    <a:pt x="631910" y="1184099"/>
                  </a:lnTo>
                  <a:lnTo>
                    <a:pt x="631910" y="1182585"/>
                  </a:lnTo>
                  <a:lnTo>
                    <a:pt x="631617" y="1179996"/>
                  </a:lnTo>
                  <a:lnTo>
                    <a:pt x="631078" y="1177213"/>
                  </a:lnTo>
                  <a:lnTo>
                    <a:pt x="630638" y="1175014"/>
                  </a:lnTo>
                  <a:lnTo>
                    <a:pt x="630295" y="1172425"/>
                  </a:lnTo>
                  <a:lnTo>
                    <a:pt x="629806" y="1169348"/>
                  </a:lnTo>
                  <a:lnTo>
                    <a:pt x="629562" y="1167542"/>
                  </a:lnTo>
                  <a:lnTo>
                    <a:pt x="629366" y="1165684"/>
                  </a:lnTo>
                  <a:lnTo>
                    <a:pt x="628828" y="1163635"/>
                  </a:lnTo>
                  <a:lnTo>
                    <a:pt x="628436" y="1161631"/>
                  </a:lnTo>
                  <a:lnTo>
                    <a:pt x="628192" y="1159385"/>
                  </a:lnTo>
                  <a:lnTo>
                    <a:pt x="628143" y="1157235"/>
                  </a:lnTo>
                  <a:lnTo>
                    <a:pt x="628534" y="1155623"/>
                  </a:lnTo>
                  <a:lnTo>
                    <a:pt x="628045" y="1154305"/>
                  </a:lnTo>
                  <a:lnTo>
                    <a:pt x="627409" y="1151765"/>
                  </a:lnTo>
                  <a:lnTo>
                    <a:pt x="626675" y="1149127"/>
                  </a:lnTo>
                  <a:lnTo>
                    <a:pt x="626186" y="1147174"/>
                  </a:lnTo>
                  <a:lnTo>
                    <a:pt x="625843" y="1145220"/>
                  </a:lnTo>
                  <a:lnTo>
                    <a:pt x="625354" y="1143169"/>
                  </a:lnTo>
                  <a:lnTo>
                    <a:pt x="624767" y="1141068"/>
                  </a:lnTo>
                  <a:lnTo>
                    <a:pt x="624131" y="1138872"/>
                  </a:lnTo>
                  <a:lnTo>
                    <a:pt x="623740" y="1136624"/>
                  </a:lnTo>
                  <a:lnTo>
                    <a:pt x="623299" y="1134280"/>
                  </a:lnTo>
                  <a:lnTo>
                    <a:pt x="622565" y="1131301"/>
                  </a:lnTo>
                  <a:lnTo>
                    <a:pt x="621880" y="1127831"/>
                  </a:lnTo>
                  <a:lnTo>
                    <a:pt x="621391" y="1124315"/>
                  </a:lnTo>
                  <a:lnTo>
                    <a:pt x="620951" y="1121240"/>
                  </a:lnTo>
                  <a:lnTo>
                    <a:pt x="620364" y="1118162"/>
                  </a:lnTo>
                  <a:lnTo>
                    <a:pt x="619336" y="1114157"/>
                  </a:lnTo>
                  <a:lnTo>
                    <a:pt x="618749" y="1111225"/>
                  </a:lnTo>
                  <a:lnTo>
                    <a:pt x="617918" y="1107905"/>
                  </a:lnTo>
                  <a:lnTo>
                    <a:pt x="617477" y="1105169"/>
                  </a:lnTo>
                  <a:lnTo>
                    <a:pt x="617135" y="1102776"/>
                  </a:lnTo>
                  <a:lnTo>
                    <a:pt x="616743" y="1100872"/>
                  </a:lnTo>
                  <a:lnTo>
                    <a:pt x="616352" y="1099357"/>
                  </a:lnTo>
                  <a:lnTo>
                    <a:pt x="615520" y="1095549"/>
                  </a:lnTo>
                  <a:lnTo>
                    <a:pt x="615080" y="1093301"/>
                  </a:lnTo>
                  <a:lnTo>
                    <a:pt x="614591" y="1090420"/>
                  </a:lnTo>
                  <a:lnTo>
                    <a:pt x="614444" y="1088368"/>
                  </a:lnTo>
                  <a:lnTo>
                    <a:pt x="614199" y="1086366"/>
                  </a:lnTo>
                  <a:lnTo>
                    <a:pt x="613710" y="1084069"/>
                  </a:lnTo>
                  <a:lnTo>
                    <a:pt x="613221" y="1082457"/>
                  </a:lnTo>
                  <a:lnTo>
                    <a:pt x="612585" y="1080358"/>
                  </a:lnTo>
                  <a:lnTo>
                    <a:pt x="611753" y="1078356"/>
                  </a:lnTo>
                  <a:lnTo>
                    <a:pt x="610970" y="1076304"/>
                  </a:lnTo>
                  <a:lnTo>
                    <a:pt x="610334" y="1074204"/>
                  </a:lnTo>
                  <a:lnTo>
                    <a:pt x="609258" y="1071028"/>
                  </a:lnTo>
                  <a:lnTo>
                    <a:pt x="608573" y="1069271"/>
                  </a:lnTo>
                  <a:lnTo>
                    <a:pt x="608035" y="1067708"/>
                  </a:lnTo>
                  <a:lnTo>
                    <a:pt x="607350" y="1065706"/>
                  </a:lnTo>
                  <a:lnTo>
                    <a:pt x="606860" y="1064336"/>
                  </a:lnTo>
                  <a:lnTo>
                    <a:pt x="606420" y="1062628"/>
                  </a:lnTo>
                  <a:lnTo>
                    <a:pt x="605931" y="1061065"/>
                  </a:lnTo>
                  <a:lnTo>
                    <a:pt x="605490" y="1059210"/>
                  </a:lnTo>
                  <a:lnTo>
                    <a:pt x="605050" y="1057549"/>
                  </a:lnTo>
                  <a:lnTo>
                    <a:pt x="604414" y="1055887"/>
                  </a:lnTo>
                  <a:lnTo>
                    <a:pt x="603827" y="1054081"/>
                  </a:lnTo>
                  <a:lnTo>
                    <a:pt x="602751" y="1051931"/>
                  </a:lnTo>
                  <a:lnTo>
                    <a:pt x="601528" y="1050660"/>
                  </a:lnTo>
                  <a:lnTo>
                    <a:pt x="600109" y="1049440"/>
                  </a:lnTo>
                  <a:lnTo>
                    <a:pt x="598201" y="1048122"/>
                  </a:lnTo>
                  <a:lnTo>
                    <a:pt x="596537" y="1046950"/>
                  </a:lnTo>
                  <a:lnTo>
                    <a:pt x="594825" y="1045826"/>
                  </a:lnTo>
                  <a:lnTo>
                    <a:pt x="593113" y="1044165"/>
                  </a:lnTo>
                  <a:lnTo>
                    <a:pt x="591889" y="1042945"/>
                  </a:lnTo>
                  <a:lnTo>
                    <a:pt x="590813" y="1041821"/>
                  </a:lnTo>
                  <a:lnTo>
                    <a:pt x="589835" y="1040648"/>
                  </a:lnTo>
                  <a:lnTo>
                    <a:pt x="588318" y="1038940"/>
                  </a:lnTo>
                  <a:lnTo>
                    <a:pt x="587633" y="1037082"/>
                  </a:lnTo>
                  <a:lnTo>
                    <a:pt x="587144" y="1035227"/>
                  </a:lnTo>
                  <a:lnTo>
                    <a:pt x="584453" y="1031710"/>
                  </a:lnTo>
                  <a:lnTo>
                    <a:pt x="583866" y="1029220"/>
                  </a:lnTo>
                  <a:lnTo>
                    <a:pt x="583279" y="1027315"/>
                  </a:lnTo>
                  <a:lnTo>
                    <a:pt x="582691" y="1024824"/>
                  </a:lnTo>
                  <a:lnTo>
                    <a:pt x="581860" y="1021941"/>
                  </a:lnTo>
                  <a:lnTo>
                    <a:pt x="581224" y="1019597"/>
                  </a:lnTo>
                  <a:lnTo>
                    <a:pt x="580881" y="1017303"/>
                  </a:lnTo>
                  <a:lnTo>
                    <a:pt x="581419" y="1015396"/>
                  </a:lnTo>
                  <a:lnTo>
                    <a:pt x="581615" y="1013786"/>
                  </a:lnTo>
                  <a:lnTo>
                    <a:pt x="581371" y="1011440"/>
                  </a:lnTo>
                  <a:lnTo>
                    <a:pt x="581126" y="1009048"/>
                  </a:lnTo>
                  <a:lnTo>
                    <a:pt x="581615" y="1006947"/>
                  </a:lnTo>
                  <a:lnTo>
                    <a:pt x="582398" y="1005335"/>
                  </a:lnTo>
                  <a:lnTo>
                    <a:pt x="582985" y="1003528"/>
                  </a:lnTo>
                  <a:lnTo>
                    <a:pt x="583327" y="1000940"/>
                  </a:lnTo>
                  <a:lnTo>
                    <a:pt x="583376" y="998694"/>
                  </a:lnTo>
                  <a:lnTo>
                    <a:pt x="583621" y="996689"/>
                  </a:lnTo>
                  <a:lnTo>
                    <a:pt x="583866" y="995175"/>
                  </a:lnTo>
                  <a:lnTo>
                    <a:pt x="584306" y="993857"/>
                  </a:lnTo>
                  <a:lnTo>
                    <a:pt x="584893" y="991855"/>
                  </a:lnTo>
                  <a:lnTo>
                    <a:pt x="585334" y="989656"/>
                  </a:lnTo>
                  <a:lnTo>
                    <a:pt x="585431" y="988046"/>
                  </a:lnTo>
                  <a:lnTo>
                    <a:pt x="585431" y="985945"/>
                  </a:lnTo>
                  <a:lnTo>
                    <a:pt x="585529" y="983160"/>
                  </a:lnTo>
                  <a:lnTo>
                    <a:pt x="585529" y="980915"/>
                  </a:lnTo>
                  <a:lnTo>
                    <a:pt x="585236" y="978814"/>
                  </a:lnTo>
                  <a:lnTo>
                    <a:pt x="585480" y="976323"/>
                  </a:lnTo>
                  <a:lnTo>
                    <a:pt x="585676" y="974468"/>
                  </a:lnTo>
                  <a:lnTo>
                    <a:pt x="585578" y="972416"/>
                  </a:lnTo>
                  <a:lnTo>
                    <a:pt x="585138" y="969533"/>
                  </a:lnTo>
                  <a:lnTo>
                    <a:pt x="585627" y="966750"/>
                  </a:lnTo>
                  <a:lnTo>
                    <a:pt x="586116" y="964699"/>
                  </a:lnTo>
                  <a:lnTo>
                    <a:pt x="585187" y="962843"/>
                  </a:lnTo>
                  <a:lnTo>
                    <a:pt x="583915" y="961720"/>
                  </a:lnTo>
                  <a:lnTo>
                    <a:pt x="582692" y="960694"/>
                  </a:lnTo>
                  <a:lnTo>
                    <a:pt x="581566" y="959815"/>
                  </a:lnTo>
                  <a:lnTo>
                    <a:pt x="580539" y="958740"/>
                  </a:lnTo>
                  <a:lnTo>
                    <a:pt x="579022" y="957715"/>
                  </a:lnTo>
                  <a:lnTo>
                    <a:pt x="577652" y="956738"/>
                  </a:lnTo>
                  <a:lnTo>
                    <a:pt x="576429" y="955955"/>
                  </a:lnTo>
                  <a:lnTo>
                    <a:pt x="574521" y="955663"/>
                  </a:lnTo>
                  <a:lnTo>
                    <a:pt x="574619" y="950974"/>
                  </a:lnTo>
                  <a:lnTo>
                    <a:pt x="575695" y="947506"/>
                  </a:lnTo>
                  <a:lnTo>
                    <a:pt x="576918" y="945258"/>
                  </a:lnTo>
                  <a:lnTo>
                    <a:pt x="578386" y="943111"/>
                  </a:lnTo>
                  <a:lnTo>
                    <a:pt x="583768" y="936078"/>
                  </a:lnTo>
                  <a:lnTo>
                    <a:pt x="586801" y="931631"/>
                  </a:lnTo>
                  <a:lnTo>
                    <a:pt x="590030" y="927626"/>
                  </a:lnTo>
                  <a:lnTo>
                    <a:pt x="592966" y="924453"/>
                  </a:lnTo>
                  <a:lnTo>
                    <a:pt x="596978" y="919813"/>
                  </a:lnTo>
                  <a:lnTo>
                    <a:pt x="603632" y="911997"/>
                  </a:lnTo>
                  <a:lnTo>
                    <a:pt x="605442" y="909410"/>
                  </a:lnTo>
                  <a:lnTo>
                    <a:pt x="605833" y="908968"/>
                  </a:lnTo>
                  <a:lnTo>
                    <a:pt x="607692" y="908529"/>
                  </a:lnTo>
                  <a:lnTo>
                    <a:pt x="611753" y="903744"/>
                  </a:lnTo>
                  <a:lnTo>
                    <a:pt x="614738" y="901496"/>
                  </a:lnTo>
                  <a:lnTo>
                    <a:pt x="618945" y="898468"/>
                  </a:lnTo>
                  <a:lnTo>
                    <a:pt x="627165" y="893145"/>
                  </a:lnTo>
                  <a:lnTo>
                    <a:pt x="631568" y="890117"/>
                  </a:lnTo>
                  <a:lnTo>
                    <a:pt x="632987" y="889969"/>
                  </a:lnTo>
                  <a:lnTo>
                    <a:pt x="642478" y="882252"/>
                  </a:lnTo>
                  <a:lnTo>
                    <a:pt x="646930" y="878590"/>
                  </a:lnTo>
                  <a:lnTo>
                    <a:pt x="649768" y="875707"/>
                  </a:lnTo>
                  <a:lnTo>
                    <a:pt x="655639" y="868136"/>
                  </a:lnTo>
                  <a:lnTo>
                    <a:pt x="657547" y="864669"/>
                  </a:lnTo>
                  <a:lnTo>
                    <a:pt x="658624" y="861250"/>
                  </a:lnTo>
                  <a:lnTo>
                    <a:pt x="659309" y="859540"/>
                  </a:lnTo>
                  <a:lnTo>
                    <a:pt x="662538" y="850553"/>
                  </a:lnTo>
                  <a:lnTo>
                    <a:pt x="662929" y="848845"/>
                  </a:lnTo>
                  <a:lnTo>
                    <a:pt x="663810" y="846548"/>
                  </a:lnTo>
                  <a:lnTo>
                    <a:pt x="666354" y="841518"/>
                  </a:lnTo>
                  <a:lnTo>
                    <a:pt x="669045" y="838246"/>
                  </a:lnTo>
                  <a:lnTo>
                    <a:pt x="678879" y="829063"/>
                  </a:lnTo>
                  <a:lnTo>
                    <a:pt x="685337" y="822322"/>
                  </a:lnTo>
                  <a:lnTo>
                    <a:pt x="686266" y="820614"/>
                  </a:lnTo>
                  <a:lnTo>
                    <a:pt x="698009" y="810258"/>
                  </a:lnTo>
                  <a:lnTo>
                    <a:pt x="705396" y="806644"/>
                  </a:lnTo>
                  <a:lnTo>
                    <a:pt x="708234" y="805618"/>
                  </a:lnTo>
                  <a:lnTo>
                    <a:pt x="712784" y="803616"/>
                  </a:lnTo>
                  <a:lnTo>
                    <a:pt x="721786" y="800099"/>
                  </a:lnTo>
                  <a:lnTo>
                    <a:pt x="725749" y="797657"/>
                  </a:lnTo>
                  <a:lnTo>
                    <a:pt x="728734" y="795949"/>
                  </a:lnTo>
                  <a:lnTo>
                    <a:pt x="730446" y="795606"/>
                  </a:lnTo>
                  <a:lnTo>
                    <a:pt x="736855" y="793458"/>
                  </a:lnTo>
                  <a:lnTo>
                    <a:pt x="745417" y="789988"/>
                  </a:lnTo>
                  <a:lnTo>
                    <a:pt x="748010" y="789696"/>
                  </a:lnTo>
                  <a:lnTo>
                    <a:pt x="749429" y="789208"/>
                  </a:lnTo>
                  <a:lnTo>
                    <a:pt x="750946" y="787937"/>
                  </a:lnTo>
                  <a:lnTo>
                    <a:pt x="752609" y="785350"/>
                  </a:lnTo>
                  <a:lnTo>
                    <a:pt x="758970" y="772211"/>
                  </a:lnTo>
                  <a:lnTo>
                    <a:pt x="760339" y="769915"/>
                  </a:lnTo>
                  <a:lnTo>
                    <a:pt x="768363" y="755458"/>
                  </a:lnTo>
                  <a:lnTo>
                    <a:pt x="773745" y="746616"/>
                  </a:lnTo>
                  <a:lnTo>
                    <a:pt x="778246" y="738412"/>
                  </a:lnTo>
                  <a:lnTo>
                    <a:pt x="786759" y="723563"/>
                  </a:lnTo>
                  <a:lnTo>
                    <a:pt x="790673" y="716677"/>
                  </a:lnTo>
                  <a:lnTo>
                    <a:pt x="793462" y="712964"/>
                  </a:lnTo>
                  <a:lnTo>
                    <a:pt x="795810" y="709254"/>
                  </a:lnTo>
                  <a:lnTo>
                    <a:pt x="801828" y="700950"/>
                  </a:lnTo>
                  <a:lnTo>
                    <a:pt x="803638" y="698361"/>
                  </a:lnTo>
                  <a:lnTo>
                    <a:pt x="805302" y="696651"/>
                  </a:lnTo>
                  <a:lnTo>
                    <a:pt x="808580" y="694649"/>
                  </a:lnTo>
                  <a:lnTo>
                    <a:pt x="810450" y="693015"/>
                  </a:lnTo>
                  <a:lnTo>
                    <a:pt x="810830" y="692402"/>
                  </a:lnTo>
                  <a:lnTo>
                    <a:pt x="822523" y="688397"/>
                  </a:lnTo>
                  <a:lnTo>
                    <a:pt x="825948" y="686834"/>
                  </a:lnTo>
                  <a:lnTo>
                    <a:pt x="829618" y="684539"/>
                  </a:lnTo>
                  <a:lnTo>
                    <a:pt x="832896" y="682487"/>
                  </a:lnTo>
                  <a:lnTo>
                    <a:pt x="837446" y="681315"/>
                  </a:lnTo>
                  <a:lnTo>
                    <a:pt x="840870" y="680045"/>
                  </a:lnTo>
                  <a:lnTo>
                    <a:pt x="851438" y="676529"/>
                  </a:lnTo>
                  <a:lnTo>
                    <a:pt x="856037" y="675259"/>
                  </a:lnTo>
                  <a:lnTo>
                    <a:pt x="861175" y="673354"/>
                  </a:lnTo>
                  <a:lnTo>
                    <a:pt x="863474" y="672914"/>
                  </a:lnTo>
                  <a:lnTo>
                    <a:pt x="866850" y="671449"/>
                  </a:lnTo>
                  <a:lnTo>
                    <a:pt x="880500" y="668958"/>
                  </a:lnTo>
                  <a:lnTo>
                    <a:pt x="884463" y="667639"/>
                  </a:lnTo>
                  <a:lnTo>
                    <a:pt x="886078" y="667248"/>
                  </a:lnTo>
                  <a:lnTo>
                    <a:pt x="869785" y="648297"/>
                  </a:lnTo>
                  <a:lnTo>
                    <a:pt x="869932" y="646002"/>
                  </a:lnTo>
                  <a:lnTo>
                    <a:pt x="869834" y="641850"/>
                  </a:lnTo>
                  <a:lnTo>
                    <a:pt x="869736" y="636868"/>
                  </a:lnTo>
                  <a:lnTo>
                    <a:pt x="869687" y="630617"/>
                  </a:lnTo>
                  <a:lnTo>
                    <a:pt x="869834" y="625732"/>
                  </a:lnTo>
                  <a:lnTo>
                    <a:pt x="869736" y="620115"/>
                  </a:lnTo>
                  <a:lnTo>
                    <a:pt x="871351" y="612447"/>
                  </a:lnTo>
                  <a:lnTo>
                    <a:pt x="872917" y="605414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23D9DEE-99B5-3589-3F0C-B9B9CD10AD64}"/>
                </a:ext>
              </a:extLst>
            </p:cNvPr>
            <p:cNvSpPr/>
            <p:nvPr/>
          </p:nvSpPr>
          <p:spPr>
            <a:xfrm flipV="1">
              <a:off x="4210823" y="1557698"/>
              <a:ext cx="1313067" cy="1205752"/>
            </a:xfrm>
            <a:custGeom>
              <a:avLst/>
              <a:gdLst>
                <a:gd name="connsiteX0" fmla="*/ 248090 w 1313067"/>
                <a:gd name="connsiteY0" fmla="*/ 979021 h 1205752"/>
                <a:gd name="connsiteX1" fmla="*/ 246769 w 1313067"/>
                <a:gd name="connsiteY1" fmla="*/ 979712 h 1205752"/>
                <a:gd name="connsiteX2" fmla="*/ 245449 w 1313067"/>
                <a:gd name="connsiteY2" fmla="*/ 980284 h 1205752"/>
                <a:gd name="connsiteX3" fmla="*/ 244078 w 1313067"/>
                <a:gd name="connsiteY3" fmla="*/ 980836 h 1205752"/>
                <a:gd name="connsiteX4" fmla="*/ 242171 w 1313067"/>
                <a:gd name="connsiteY4" fmla="*/ 981408 h 1205752"/>
                <a:gd name="connsiteX5" fmla="*/ 240703 w 1313067"/>
                <a:gd name="connsiteY5" fmla="*/ 982389 h 1205752"/>
                <a:gd name="connsiteX6" fmla="*/ 240360 w 1313067"/>
                <a:gd name="connsiteY6" fmla="*/ 983901 h 1205752"/>
                <a:gd name="connsiteX7" fmla="*/ 239870 w 1313067"/>
                <a:gd name="connsiteY7" fmla="*/ 985862 h 1205752"/>
                <a:gd name="connsiteX8" fmla="*/ 240067 w 1313067"/>
                <a:gd name="connsiteY8" fmla="*/ 987477 h 1205752"/>
                <a:gd name="connsiteX9" fmla="*/ 240214 w 1313067"/>
                <a:gd name="connsiteY9" fmla="*/ 989663 h 1205752"/>
                <a:gd name="connsiteX10" fmla="*/ 240067 w 1313067"/>
                <a:gd name="connsiteY10" fmla="*/ 991625 h 1205752"/>
                <a:gd name="connsiteX11" fmla="*/ 239969 w 1313067"/>
                <a:gd name="connsiteY11" fmla="*/ 993586 h 1205752"/>
                <a:gd name="connsiteX12" fmla="*/ 239821 w 1313067"/>
                <a:gd name="connsiteY12" fmla="*/ 995527 h 1205752"/>
                <a:gd name="connsiteX13" fmla="*/ 239725 w 1313067"/>
                <a:gd name="connsiteY13" fmla="*/ 997489 h 1205752"/>
                <a:gd name="connsiteX14" fmla="*/ 239578 w 1313067"/>
                <a:gd name="connsiteY14" fmla="*/ 998940 h 1205752"/>
                <a:gd name="connsiteX15" fmla="*/ 239529 w 1313067"/>
                <a:gd name="connsiteY15" fmla="*/ 1000411 h 1205752"/>
                <a:gd name="connsiteX16" fmla="*/ 239430 w 1313067"/>
                <a:gd name="connsiteY16" fmla="*/ 1001841 h 1205752"/>
                <a:gd name="connsiteX17" fmla="*/ 239332 w 1313067"/>
                <a:gd name="connsiteY17" fmla="*/ 1003292 h 1205752"/>
                <a:gd name="connsiteX18" fmla="*/ 239234 w 1313067"/>
                <a:gd name="connsiteY18" fmla="*/ 1004763 h 1205752"/>
                <a:gd name="connsiteX19" fmla="*/ 239138 w 1313067"/>
                <a:gd name="connsiteY19" fmla="*/ 1006235 h 1205752"/>
                <a:gd name="connsiteX20" fmla="*/ 239040 w 1313067"/>
                <a:gd name="connsiteY20" fmla="*/ 1007685 h 1205752"/>
                <a:gd name="connsiteX21" fmla="*/ 238941 w 1313067"/>
                <a:gd name="connsiteY21" fmla="*/ 1009156 h 1205752"/>
                <a:gd name="connsiteX22" fmla="*/ 238843 w 1313067"/>
                <a:gd name="connsiteY22" fmla="*/ 1010628 h 1205752"/>
                <a:gd name="connsiteX23" fmla="*/ 238745 w 1313067"/>
                <a:gd name="connsiteY23" fmla="*/ 1012078 h 1205752"/>
                <a:gd name="connsiteX24" fmla="*/ 238649 w 1313067"/>
                <a:gd name="connsiteY24" fmla="*/ 1014040 h 1205752"/>
                <a:gd name="connsiteX25" fmla="*/ 238501 w 1313067"/>
                <a:gd name="connsiteY25" fmla="*/ 1016002 h 1205752"/>
                <a:gd name="connsiteX26" fmla="*/ 238403 w 1313067"/>
                <a:gd name="connsiteY26" fmla="*/ 1017452 h 1205752"/>
                <a:gd name="connsiteX27" fmla="*/ 238305 w 1313067"/>
                <a:gd name="connsiteY27" fmla="*/ 1018924 h 1205752"/>
                <a:gd name="connsiteX28" fmla="*/ 238207 w 1313067"/>
                <a:gd name="connsiteY28" fmla="*/ 1020395 h 1205752"/>
                <a:gd name="connsiteX29" fmla="*/ 238110 w 1313067"/>
                <a:gd name="connsiteY29" fmla="*/ 1021866 h 1205752"/>
                <a:gd name="connsiteX30" fmla="*/ 237963 w 1313067"/>
                <a:gd name="connsiteY30" fmla="*/ 1023807 h 1205752"/>
                <a:gd name="connsiteX31" fmla="*/ 237914 w 1313067"/>
                <a:gd name="connsiteY31" fmla="*/ 1024788 h 1205752"/>
                <a:gd name="connsiteX32" fmla="*/ 237767 w 1313067"/>
                <a:gd name="connsiteY32" fmla="*/ 1026750 h 1205752"/>
                <a:gd name="connsiteX33" fmla="*/ 237717 w 1313067"/>
                <a:gd name="connsiteY33" fmla="*/ 1027220 h 1205752"/>
                <a:gd name="connsiteX34" fmla="*/ 237668 w 1313067"/>
                <a:gd name="connsiteY34" fmla="*/ 1028691 h 1205752"/>
                <a:gd name="connsiteX35" fmla="*/ 237572 w 1313067"/>
                <a:gd name="connsiteY35" fmla="*/ 1030121 h 1205752"/>
                <a:gd name="connsiteX36" fmla="*/ 237474 w 1313067"/>
                <a:gd name="connsiteY36" fmla="*/ 1031572 h 1205752"/>
                <a:gd name="connsiteX37" fmla="*/ 237376 w 1313067"/>
                <a:gd name="connsiteY37" fmla="*/ 1033534 h 1205752"/>
                <a:gd name="connsiteX38" fmla="*/ 237228 w 1313067"/>
                <a:gd name="connsiteY38" fmla="*/ 1035475 h 1205752"/>
                <a:gd name="connsiteX39" fmla="*/ 237132 w 1313067"/>
                <a:gd name="connsiteY39" fmla="*/ 1037436 h 1205752"/>
                <a:gd name="connsiteX40" fmla="*/ 236985 w 1313067"/>
                <a:gd name="connsiteY40" fmla="*/ 1039398 h 1205752"/>
                <a:gd name="connsiteX41" fmla="*/ 236887 w 1313067"/>
                <a:gd name="connsiteY41" fmla="*/ 1041339 h 1205752"/>
                <a:gd name="connsiteX42" fmla="*/ 236739 w 1313067"/>
                <a:gd name="connsiteY42" fmla="*/ 1043301 h 1205752"/>
                <a:gd name="connsiteX43" fmla="*/ 236594 w 1313067"/>
                <a:gd name="connsiteY43" fmla="*/ 1045262 h 1205752"/>
                <a:gd name="connsiteX44" fmla="*/ 236545 w 1313067"/>
                <a:gd name="connsiteY44" fmla="*/ 1046713 h 1205752"/>
                <a:gd name="connsiteX45" fmla="*/ 236446 w 1313067"/>
                <a:gd name="connsiteY45" fmla="*/ 1048184 h 1205752"/>
                <a:gd name="connsiteX46" fmla="*/ 236348 w 1313067"/>
                <a:gd name="connsiteY46" fmla="*/ 1049656 h 1205752"/>
                <a:gd name="connsiteX47" fmla="*/ 236250 w 1313067"/>
                <a:gd name="connsiteY47" fmla="*/ 1051106 h 1205752"/>
                <a:gd name="connsiteX48" fmla="*/ 236201 w 1313067"/>
                <a:gd name="connsiteY48" fmla="*/ 1052578 h 1205752"/>
                <a:gd name="connsiteX49" fmla="*/ 236103 w 1313067"/>
                <a:gd name="connsiteY49" fmla="*/ 1054049 h 1205752"/>
                <a:gd name="connsiteX50" fmla="*/ 236006 w 1313067"/>
                <a:gd name="connsiteY50" fmla="*/ 1055459 h 1205752"/>
                <a:gd name="connsiteX51" fmla="*/ 235957 w 1313067"/>
                <a:gd name="connsiteY51" fmla="*/ 1056930 h 1205752"/>
                <a:gd name="connsiteX52" fmla="*/ 235859 w 1313067"/>
                <a:gd name="connsiteY52" fmla="*/ 1058381 h 1205752"/>
                <a:gd name="connsiteX53" fmla="*/ 235761 w 1313067"/>
                <a:gd name="connsiteY53" fmla="*/ 1059852 h 1205752"/>
                <a:gd name="connsiteX54" fmla="*/ 235712 w 1313067"/>
                <a:gd name="connsiteY54" fmla="*/ 1061323 h 1205752"/>
                <a:gd name="connsiteX55" fmla="*/ 235614 w 1313067"/>
                <a:gd name="connsiteY55" fmla="*/ 1062794 h 1205752"/>
                <a:gd name="connsiteX56" fmla="*/ 235566 w 1313067"/>
                <a:gd name="connsiteY56" fmla="*/ 1064245 h 1205752"/>
                <a:gd name="connsiteX57" fmla="*/ 235468 w 1313067"/>
                <a:gd name="connsiteY57" fmla="*/ 1065716 h 1205752"/>
                <a:gd name="connsiteX58" fmla="*/ 235419 w 1313067"/>
                <a:gd name="connsiteY58" fmla="*/ 1067188 h 1205752"/>
                <a:gd name="connsiteX59" fmla="*/ 235321 w 1313067"/>
                <a:gd name="connsiteY59" fmla="*/ 1068638 h 1205752"/>
                <a:gd name="connsiteX60" fmla="*/ 235272 w 1313067"/>
                <a:gd name="connsiteY60" fmla="*/ 1070110 h 1205752"/>
                <a:gd name="connsiteX61" fmla="*/ 235468 w 1313067"/>
                <a:gd name="connsiteY61" fmla="*/ 1072071 h 1205752"/>
                <a:gd name="connsiteX62" fmla="*/ 235663 w 1313067"/>
                <a:gd name="connsiteY62" fmla="*/ 1073481 h 1205752"/>
                <a:gd name="connsiteX63" fmla="*/ 235957 w 1313067"/>
                <a:gd name="connsiteY63" fmla="*/ 1074952 h 1205752"/>
                <a:gd name="connsiteX64" fmla="*/ 236201 w 1313067"/>
                <a:gd name="connsiteY64" fmla="*/ 1077384 h 1205752"/>
                <a:gd name="connsiteX65" fmla="*/ 236397 w 1313067"/>
                <a:gd name="connsiteY65" fmla="*/ 1079345 h 1205752"/>
                <a:gd name="connsiteX66" fmla="*/ 236496 w 1313067"/>
                <a:gd name="connsiteY66" fmla="*/ 1080817 h 1205752"/>
                <a:gd name="connsiteX67" fmla="*/ 236641 w 1313067"/>
                <a:gd name="connsiteY67" fmla="*/ 1082227 h 1205752"/>
                <a:gd name="connsiteX68" fmla="*/ 236887 w 1313067"/>
                <a:gd name="connsiteY68" fmla="*/ 1084188 h 1205752"/>
                <a:gd name="connsiteX69" fmla="*/ 237083 w 1313067"/>
                <a:gd name="connsiteY69" fmla="*/ 1086129 h 1205752"/>
                <a:gd name="connsiteX70" fmla="*/ 237277 w 1313067"/>
                <a:gd name="connsiteY70" fmla="*/ 1087601 h 1205752"/>
                <a:gd name="connsiteX71" fmla="*/ 237523 w 1313067"/>
                <a:gd name="connsiteY71" fmla="*/ 1089501 h 1205752"/>
                <a:gd name="connsiteX72" fmla="*/ 237816 w 1313067"/>
                <a:gd name="connsiteY72" fmla="*/ 1091463 h 1205752"/>
                <a:gd name="connsiteX73" fmla="*/ 238159 w 1313067"/>
                <a:gd name="connsiteY73" fmla="*/ 1093894 h 1205752"/>
                <a:gd name="connsiteX74" fmla="*/ 238403 w 1313067"/>
                <a:gd name="connsiteY74" fmla="*/ 1095794 h 1205752"/>
                <a:gd name="connsiteX75" fmla="*/ 238599 w 1313067"/>
                <a:gd name="connsiteY75" fmla="*/ 1097266 h 1205752"/>
                <a:gd name="connsiteX76" fmla="*/ 238892 w 1313067"/>
                <a:gd name="connsiteY76" fmla="*/ 1099227 h 1205752"/>
                <a:gd name="connsiteX77" fmla="*/ 239234 w 1313067"/>
                <a:gd name="connsiteY77" fmla="*/ 1101128 h 1205752"/>
                <a:gd name="connsiteX78" fmla="*/ 239529 w 1313067"/>
                <a:gd name="connsiteY78" fmla="*/ 1103028 h 1205752"/>
                <a:gd name="connsiteX79" fmla="*/ 239676 w 1313067"/>
                <a:gd name="connsiteY79" fmla="*/ 1104499 h 1205752"/>
                <a:gd name="connsiteX80" fmla="*/ 239821 w 1313067"/>
                <a:gd name="connsiteY80" fmla="*/ 1105970 h 1205752"/>
                <a:gd name="connsiteX81" fmla="*/ 239969 w 1313067"/>
                <a:gd name="connsiteY81" fmla="*/ 1107421 h 1205752"/>
                <a:gd name="connsiteX82" fmla="*/ 240018 w 1313067"/>
                <a:gd name="connsiteY82" fmla="*/ 1107912 h 1205752"/>
                <a:gd name="connsiteX83" fmla="*/ 240116 w 1313067"/>
                <a:gd name="connsiteY83" fmla="*/ 1108892 h 1205752"/>
                <a:gd name="connsiteX84" fmla="*/ 240214 w 1313067"/>
                <a:gd name="connsiteY84" fmla="*/ 1109873 h 1205752"/>
                <a:gd name="connsiteX85" fmla="*/ 240360 w 1313067"/>
                <a:gd name="connsiteY85" fmla="*/ 1111835 h 1205752"/>
                <a:gd name="connsiteX86" fmla="*/ 240507 w 1313067"/>
                <a:gd name="connsiteY86" fmla="*/ 1113245 h 1205752"/>
                <a:gd name="connsiteX87" fmla="*/ 240654 w 1313067"/>
                <a:gd name="connsiteY87" fmla="*/ 1114716 h 1205752"/>
                <a:gd name="connsiteX88" fmla="*/ 240800 w 1313067"/>
                <a:gd name="connsiteY88" fmla="*/ 1116657 h 1205752"/>
                <a:gd name="connsiteX89" fmla="*/ 240996 w 1313067"/>
                <a:gd name="connsiteY89" fmla="*/ 1118619 h 1205752"/>
                <a:gd name="connsiteX90" fmla="*/ 241143 w 1313067"/>
                <a:gd name="connsiteY90" fmla="*/ 1120069 h 1205752"/>
                <a:gd name="connsiteX91" fmla="*/ 241289 w 1313067"/>
                <a:gd name="connsiteY91" fmla="*/ 1121541 h 1205752"/>
                <a:gd name="connsiteX92" fmla="*/ 241485 w 1313067"/>
                <a:gd name="connsiteY92" fmla="*/ 1122971 h 1205752"/>
                <a:gd name="connsiteX93" fmla="*/ 241780 w 1313067"/>
                <a:gd name="connsiteY93" fmla="*/ 1124912 h 1205752"/>
                <a:gd name="connsiteX94" fmla="*/ 242073 w 1313067"/>
                <a:gd name="connsiteY94" fmla="*/ 1126874 h 1205752"/>
                <a:gd name="connsiteX95" fmla="*/ 242365 w 1313067"/>
                <a:gd name="connsiteY95" fmla="*/ 1128774 h 1205752"/>
                <a:gd name="connsiteX96" fmla="*/ 242562 w 1313067"/>
                <a:gd name="connsiteY96" fmla="*/ 1130245 h 1205752"/>
                <a:gd name="connsiteX97" fmla="*/ 242758 w 1313067"/>
                <a:gd name="connsiteY97" fmla="*/ 1131655 h 1205752"/>
                <a:gd name="connsiteX98" fmla="*/ 243002 w 1313067"/>
                <a:gd name="connsiteY98" fmla="*/ 1133617 h 1205752"/>
                <a:gd name="connsiteX99" fmla="*/ 243296 w 1313067"/>
                <a:gd name="connsiteY99" fmla="*/ 1136048 h 1205752"/>
                <a:gd name="connsiteX100" fmla="*/ 243540 w 1313067"/>
                <a:gd name="connsiteY100" fmla="*/ 1138010 h 1205752"/>
                <a:gd name="connsiteX101" fmla="*/ 243687 w 1313067"/>
                <a:gd name="connsiteY101" fmla="*/ 1139420 h 1205752"/>
                <a:gd name="connsiteX102" fmla="*/ 243882 w 1313067"/>
                <a:gd name="connsiteY102" fmla="*/ 1140891 h 1205752"/>
                <a:gd name="connsiteX103" fmla="*/ 244078 w 1313067"/>
                <a:gd name="connsiteY103" fmla="*/ 1142342 h 1205752"/>
                <a:gd name="connsiteX104" fmla="*/ 244226 w 1313067"/>
                <a:gd name="connsiteY104" fmla="*/ 1143813 h 1205752"/>
                <a:gd name="connsiteX105" fmla="*/ 244420 w 1313067"/>
                <a:gd name="connsiteY105" fmla="*/ 1145223 h 1205752"/>
                <a:gd name="connsiteX106" fmla="*/ 244715 w 1313067"/>
                <a:gd name="connsiteY106" fmla="*/ 1147185 h 1205752"/>
                <a:gd name="connsiteX107" fmla="*/ 245056 w 1313067"/>
                <a:gd name="connsiteY107" fmla="*/ 1149146 h 1205752"/>
                <a:gd name="connsiteX108" fmla="*/ 245302 w 1313067"/>
                <a:gd name="connsiteY108" fmla="*/ 1150556 h 1205752"/>
                <a:gd name="connsiteX109" fmla="*/ 245546 w 1313067"/>
                <a:gd name="connsiteY109" fmla="*/ 1152518 h 1205752"/>
                <a:gd name="connsiteX110" fmla="*/ 245595 w 1313067"/>
                <a:gd name="connsiteY110" fmla="*/ 1154459 h 1205752"/>
                <a:gd name="connsiteX111" fmla="*/ 245791 w 1313067"/>
                <a:gd name="connsiteY111" fmla="*/ 1156359 h 1205752"/>
                <a:gd name="connsiteX112" fmla="*/ 245889 w 1313067"/>
                <a:gd name="connsiteY112" fmla="*/ 1157831 h 1205752"/>
                <a:gd name="connsiteX113" fmla="*/ 246035 w 1313067"/>
                <a:gd name="connsiteY113" fmla="*/ 1159302 h 1205752"/>
                <a:gd name="connsiteX114" fmla="*/ 246133 w 1313067"/>
                <a:gd name="connsiteY114" fmla="*/ 1160773 h 1205752"/>
                <a:gd name="connsiteX115" fmla="*/ 246280 w 1313067"/>
                <a:gd name="connsiteY115" fmla="*/ 1162714 h 1205752"/>
                <a:gd name="connsiteX116" fmla="*/ 246475 w 1313067"/>
                <a:gd name="connsiteY116" fmla="*/ 1164676 h 1205752"/>
                <a:gd name="connsiteX117" fmla="*/ 246622 w 1313067"/>
                <a:gd name="connsiteY117" fmla="*/ 1166147 h 1205752"/>
                <a:gd name="connsiteX118" fmla="*/ 246868 w 1313067"/>
                <a:gd name="connsiteY118" fmla="*/ 1168047 h 1205752"/>
                <a:gd name="connsiteX119" fmla="*/ 247111 w 1313067"/>
                <a:gd name="connsiteY119" fmla="*/ 1169988 h 1205752"/>
                <a:gd name="connsiteX120" fmla="*/ 247357 w 1313067"/>
                <a:gd name="connsiteY120" fmla="*/ 1171950 h 1205752"/>
                <a:gd name="connsiteX121" fmla="*/ 247600 w 1313067"/>
                <a:gd name="connsiteY121" fmla="*/ 1173912 h 1205752"/>
                <a:gd name="connsiteX122" fmla="*/ 247846 w 1313067"/>
                <a:gd name="connsiteY122" fmla="*/ 1175322 h 1205752"/>
                <a:gd name="connsiteX123" fmla="*/ 247895 w 1313067"/>
                <a:gd name="connsiteY123" fmla="*/ 1176793 h 1205752"/>
                <a:gd name="connsiteX124" fmla="*/ 247895 w 1313067"/>
                <a:gd name="connsiteY124" fmla="*/ 1178244 h 1205752"/>
                <a:gd name="connsiteX125" fmla="*/ 247944 w 1313067"/>
                <a:gd name="connsiteY125" fmla="*/ 1179715 h 1205752"/>
                <a:gd name="connsiteX126" fmla="*/ 247944 w 1313067"/>
                <a:gd name="connsiteY126" fmla="*/ 1181186 h 1205752"/>
                <a:gd name="connsiteX127" fmla="*/ 247944 w 1313067"/>
                <a:gd name="connsiteY127" fmla="*/ 1182637 h 1205752"/>
                <a:gd name="connsiteX128" fmla="*/ 247944 w 1313067"/>
                <a:gd name="connsiteY128" fmla="*/ 1184108 h 1205752"/>
                <a:gd name="connsiteX129" fmla="*/ 247993 w 1313067"/>
                <a:gd name="connsiteY129" fmla="*/ 1185579 h 1205752"/>
                <a:gd name="connsiteX130" fmla="*/ 247993 w 1313067"/>
                <a:gd name="connsiteY130" fmla="*/ 1187050 h 1205752"/>
                <a:gd name="connsiteX131" fmla="*/ 247993 w 1313067"/>
                <a:gd name="connsiteY131" fmla="*/ 1188501 h 1205752"/>
                <a:gd name="connsiteX132" fmla="*/ 247993 w 1313067"/>
                <a:gd name="connsiteY132" fmla="*/ 1190463 h 1205752"/>
                <a:gd name="connsiteX133" fmla="*/ 248040 w 1313067"/>
                <a:gd name="connsiteY133" fmla="*/ 1192424 h 1205752"/>
                <a:gd name="connsiteX134" fmla="*/ 248040 w 1313067"/>
                <a:gd name="connsiteY134" fmla="*/ 1194366 h 1205752"/>
                <a:gd name="connsiteX135" fmla="*/ 248040 w 1313067"/>
                <a:gd name="connsiteY135" fmla="*/ 1205727 h 1205752"/>
                <a:gd name="connsiteX136" fmla="*/ 250376 w 1313067"/>
                <a:gd name="connsiteY136" fmla="*/ 1204419 h 1205752"/>
                <a:gd name="connsiteX137" fmla="*/ 253775 w 1313067"/>
                <a:gd name="connsiteY137" fmla="*/ 1202518 h 1205752"/>
                <a:gd name="connsiteX138" fmla="*/ 257170 w 1313067"/>
                <a:gd name="connsiteY138" fmla="*/ 1200618 h 1205752"/>
                <a:gd name="connsiteX139" fmla="*/ 258259 w 1313067"/>
                <a:gd name="connsiteY139" fmla="*/ 1199944 h 1205752"/>
                <a:gd name="connsiteX140" fmla="*/ 260568 w 1313067"/>
                <a:gd name="connsiteY140" fmla="*/ 1198718 h 1205752"/>
                <a:gd name="connsiteX141" fmla="*/ 263967 w 1313067"/>
                <a:gd name="connsiteY141" fmla="*/ 1196818 h 1205752"/>
                <a:gd name="connsiteX142" fmla="*/ 267499 w 1313067"/>
                <a:gd name="connsiteY142" fmla="*/ 1194774 h 1205752"/>
                <a:gd name="connsiteX143" fmla="*/ 270899 w 1313067"/>
                <a:gd name="connsiteY143" fmla="*/ 1192874 h 1205752"/>
                <a:gd name="connsiteX144" fmla="*/ 274294 w 1313067"/>
                <a:gd name="connsiteY144" fmla="*/ 1190974 h 1205752"/>
                <a:gd name="connsiteX145" fmla="*/ 277693 w 1313067"/>
                <a:gd name="connsiteY145" fmla="*/ 1189094 h 1205752"/>
                <a:gd name="connsiteX146" fmla="*/ 281091 w 1313067"/>
                <a:gd name="connsiteY146" fmla="*/ 1187193 h 1205752"/>
                <a:gd name="connsiteX147" fmla="*/ 284486 w 1313067"/>
                <a:gd name="connsiteY147" fmla="*/ 1185293 h 1205752"/>
                <a:gd name="connsiteX148" fmla="*/ 287885 w 1313067"/>
                <a:gd name="connsiteY148" fmla="*/ 1183250 h 1205752"/>
                <a:gd name="connsiteX149" fmla="*/ 291283 w 1313067"/>
                <a:gd name="connsiteY149" fmla="*/ 1181349 h 1205752"/>
                <a:gd name="connsiteX150" fmla="*/ 294680 w 1313067"/>
                <a:gd name="connsiteY150" fmla="*/ 1179858 h 1205752"/>
                <a:gd name="connsiteX151" fmla="*/ 298212 w 1313067"/>
                <a:gd name="connsiteY151" fmla="*/ 1177814 h 1205752"/>
                <a:gd name="connsiteX152" fmla="*/ 301610 w 1313067"/>
                <a:gd name="connsiteY152" fmla="*/ 1175914 h 1205752"/>
                <a:gd name="connsiteX153" fmla="*/ 305009 w 1313067"/>
                <a:gd name="connsiteY153" fmla="*/ 1174014 h 1205752"/>
                <a:gd name="connsiteX154" fmla="*/ 308404 w 1313067"/>
                <a:gd name="connsiteY154" fmla="*/ 1172113 h 1205752"/>
                <a:gd name="connsiteX155" fmla="*/ 311804 w 1313067"/>
                <a:gd name="connsiteY155" fmla="*/ 1170234 h 1205752"/>
                <a:gd name="connsiteX156" fmla="*/ 315201 w 1313067"/>
                <a:gd name="connsiteY156" fmla="*/ 1168333 h 1205752"/>
                <a:gd name="connsiteX157" fmla="*/ 318598 w 1313067"/>
                <a:gd name="connsiteY157" fmla="*/ 1166290 h 1205752"/>
                <a:gd name="connsiteX158" fmla="*/ 321996 w 1313067"/>
                <a:gd name="connsiteY158" fmla="*/ 1164390 h 1205752"/>
                <a:gd name="connsiteX159" fmla="*/ 325528 w 1313067"/>
                <a:gd name="connsiteY159" fmla="*/ 1162489 h 1205752"/>
                <a:gd name="connsiteX160" fmla="*/ 328927 w 1313067"/>
                <a:gd name="connsiteY160" fmla="*/ 1160589 h 1205752"/>
                <a:gd name="connsiteX161" fmla="*/ 332323 w 1313067"/>
                <a:gd name="connsiteY161" fmla="*/ 1158689 h 1205752"/>
                <a:gd name="connsiteX162" fmla="*/ 335722 w 1313067"/>
                <a:gd name="connsiteY162" fmla="*/ 1156788 h 1205752"/>
                <a:gd name="connsiteX163" fmla="*/ 339119 w 1313067"/>
                <a:gd name="connsiteY163" fmla="*/ 1154765 h 1205752"/>
                <a:gd name="connsiteX164" fmla="*/ 342517 w 1313067"/>
                <a:gd name="connsiteY164" fmla="*/ 1152988 h 1205752"/>
                <a:gd name="connsiteX165" fmla="*/ 345914 w 1313067"/>
                <a:gd name="connsiteY165" fmla="*/ 1150965 h 1205752"/>
                <a:gd name="connsiteX166" fmla="*/ 349311 w 1313067"/>
                <a:gd name="connsiteY166" fmla="*/ 1149065 h 1205752"/>
                <a:gd name="connsiteX167" fmla="*/ 352709 w 1313067"/>
                <a:gd name="connsiteY167" fmla="*/ 1147430 h 1205752"/>
                <a:gd name="connsiteX168" fmla="*/ 356243 w 1313067"/>
                <a:gd name="connsiteY168" fmla="*/ 1145530 h 1205752"/>
                <a:gd name="connsiteX169" fmla="*/ 359640 w 1313067"/>
                <a:gd name="connsiteY169" fmla="*/ 1143629 h 1205752"/>
                <a:gd name="connsiteX170" fmla="*/ 363038 w 1313067"/>
                <a:gd name="connsiteY170" fmla="*/ 1141729 h 1205752"/>
                <a:gd name="connsiteX171" fmla="*/ 366435 w 1313067"/>
                <a:gd name="connsiteY171" fmla="*/ 1139829 h 1205752"/>
                <a:gd name="connsiteX172" fmla="*/ 369832 w 1313067"/>
                <a:gd name="connsiteY172" fmla="*/ 1137928 h 1205752"/>
                <a:gd name="connsiteX173" fmla="*/ 371328 w 1313067"/>
                <a:gd name="connsiteY173" fmla="*/ 1137091 h 1205752"/>
                <a:gd name="connsiteX174" fmla="*/ 373230 w 1313067"/>
                <a:gd name="connsiteY174" fmla="*/ 1136028 h 1205752"/>
                <a:gd name="connsiteX175" fmla="*/ 376629 w 1313067"/>
                <a:gd name="connsiteY175" fmla="*/ 1134005 h 1205752"/>
                <a:gd name="connsiteX176" fmla="*/ 380024 w 1313067"/>
                <a:gd name="connsiteY176" fmla="*/ 1132105 h 1205752"/>
                <a:gd name="connsiteX177" fmla="*/ 383559 w 1313067"/>
                <a:gd name="connsiteY177" fmla="*/ 1130204 h 1205752"/>
                <a:gd name="connsiteX178" fmla="*/ 383802 w 1313067"/>
                <a:gd name="connsiteY178" fmla="*/ 1130061 h 1205752"/>
                <a:gd name="connsiteX179" fmla="*/ 386956 w 1313067"/>
                <a:gd name="connsiteY179" fmla="*/ 1128304 h 1205752"/>
                <a:gd name="connsiteX180" fmla="*/ 390353 w 1313067"/>
                <a:gd name="connsiteY180" fmla="*/ 1126404 h 1205752"/>
                <a:gd name="connsiteX181" fmla="*/ 393751 w 1313067"/>
                <a:gd name="connsiteY181" fmla="*/ 1124504 h 1205752"/>
                <a:gd name="connsiteX182" fmla="*/ 397148 w 1313067"/>
                <a:gd name="connsiteY182" fmla="*/ 1122460 h 1205752"/>
                <a:gd name="connsiteX183" fmla="*/ 400548 w 1313067"/>
                <a:gd name="connsiteY183" fmla="*/ 1120560 h 1205752"/>
                <a:gd name="connsiteX184" fmla="*/ 403943 w 1313067"/>
                <a:gd name="connsiteY184" fmla="*/ 1118660 h 1205752"/>
                <a:gd name="connsiteX185" fmla="*/ 407342 w 1313067"/>
                <a:gd name="connsiteY185" fmla="*/ 1116759 h 1205752"/>
                <a:gd name="connsiteX186" fmla="*/ 410875 w 1313067"/>
                <a:gd name="connsiteY186" fmla="*/ 1115145 h 1205752"/>
                <a:gd name="connsiteX187" fmla="*/ 414272 w 1313067"/>
                <a:gd name="connsiteY187" fmla="*/ 1113245 h 1205752"/>
                <a:gd name="connsiteX188" fmla="*/ 417669 w 1313067"/>
                <a:gd name="connsiteY188" fmla="*/ 1111344 h 1205752"/>
                <a:gd name="connsiteX189" fmla="*/ 421067 w 1313067"/>
                <a:gd name="connsiteY189" fmla="*/ 1109444 h 1205752"/>
                <a:gd name="connsiteX190" fmla="*/ 424466 w 1313067"/>
                <a:gd name="connsiteY190" fmla="*/ 1107544 h 1205752"/>
                <a:gd name="connsiteX191" fmla="*/ 427861 w 1313067"/>
                <a:gd name="connsiteY191" fmla="*/ 1105643 h 1205752"/>
                <a:gd name="connsiteX192" fmla="*/ 431261 w 1313067"/>
                <a:gd name="connsiteY192" fmla="*/ 1103743 h 1205752"/>
                <a:gd name="connsiteX193" fmla="*/ 434658 w 1313067"/>
                <a:gd name="connsiteY193" fmla="*/ 1101700 h 1205752"/>
                <a:gd name="connsiteX194" fmla="*/ 438190 w 1313067"/>
                <a:gd name="connsiteY194" fmla="*/ 1099800 h 1205752"/>
                <a:gd name="connsiteX195" fmla="*/ 441590 w 1313067"/>
                <a:gd name="connsiteY195" fmla="*/ 1097899 h 1205752"/>
                <a:gd name="connsiteX196" fmla="*/ 444985 w 1313067"/>
                <a:gd name="connsiteY196" fmla="*/ 1095999 h 1205752"/>
                <a:gd name="connsiteX197" fmla="*/ 448384 w 1313067"/>
                <a:gd name="connsiteY197" fmla="*/ 1094098 h 1205752"/>
                <a:gd name="connsiteX198" fmla="*/ 451782 w 1313067"/>
                <a:gd name="connsiteY198" fmla="*/ 1092198 h 1205752"/>
                <a:gd name="connsiteX199" fmla="*/ 455177 w 1313067"/>
                <a:gd name="connsiteY199" fmla="*/ 1090298 h 1205752"/>
                <a:gd name="connsiteX200" fmla="*/ 458576 w 1313067"/>
                <a:gd name="connsiteY200" fmla="*/ 1088275 h 1205752"/>
                <a:gd name="connsiteX201" fmla="*/ 462109 w 1313067"/>
                <a:gd name="connsiteY201" fmla="*/ 1086375 h 1205752"/>
                <a:gd name="connsiteX202" fmla="*/ 464331 w 1313067"/>
                <a:gd name="connsiteY202" fmla="*/ 1085394 h 1205752"/>
                <a:gd name="connsiteX203" fmla="*/ 465508 w 1313067"/>
                <a:gd name="connsiteY203" fmla="*/ 1084883 h 1205752"/>
                <a:gd name="connsiteX204" fmla="*/ 468903 w 1313067"/>
                <a:gd name="connsiteY204" fmla="*/ 1082983 h 1205752"/>
                <a:gd name="connsiteX205" fmla="*/ 472303 w 1313067"/>
                <a:gd name="connsiteY205" fmla="*/ 1080939 h 1205752"/>
                <a:gd name="connsiteX206" fmla="*/ 475700 w 1313067"/>
                <a:gd name="connsiteY206" fmla="*/ 1079039 h 1205752"/>
                <a:gd name="connsiteX207" fmla="*/ 479095 w 1313067"/>
                <a:gd name="connsiteY207" fmla="*/ 1077139 h 1205752"/>
                <a:gd name="connsiteX208" fmla="*/ 482495 w 1313067"/>
                <a:gd name="connsiteY208" fmla="*/ 1075238 h 1205752"/>
                <a:gd name="connsiteX209" fmla="*/ 485892 w 1313067"/>
                <a:gd name="connsiteY209" fmla="*/ 1073338 h 1205752"/>
                <a:gd name="connsiteX210" fmla="*/ 489426 w 1313067"/>
                <a:gd name="connsiteY210" fmla="*/ 1071438 h 1205752"/>
                <a:gd name="connsiteX211" fmla="*/ 492824 w 1313067"/>
                <a:gd name="connsiteY211" fmla="*/ 1069537 h 1205752"/>
                <a:gd name="connsiteX212" fmla="*/ 496219 w 1313067"/>
                <a:gd name="connsiteY212" fmla="*/ 1067515 h 1205752"/>
                <a:gd name="connsiteX213" fmla="*/ 499618 w 1313067"/>
                <a:gd name="connsiteY213" fmla="*/ 1065614 h 1205752"/>
                <a:gd name="connsiteX214" fmla="*/ 503016 w 1313067"/>
                <a:gd name="connsiteY214" fmla="*/ 1063714 h 1205752"/>
                <a:gd name="connsiteX215" fmla="*/ 506413 w 1313067"/>
                <a:gd name="connsiteY215" fmla="*/ 1061814 h 1205752"/>
                <a:gd name="connsiteX216" fmla="*/ 509810 w 1313067"/>
                <a:gd name="connsiteY216" fmla="*/ 1059913 h 1205752"/>
                <a:gd name="connsiteX217" fmla="*/ 513345 w 1313067"/>
                <a:gd name="connsiteY217" fmla="*/ 1058013 h 1205752"/>
                <a:gd name="connsiteX218" fmla="*/ 515285 w 1313067"/>
                <a:gd name="connsiteY218" fmla="*/ 1056930 h 1205752"/>
                <a:gd name="connsiteX219" fmla="*/ 515430 w 1313067"/>
                <a:gd name="connsiteY219" fmla="*/ 1056848 h 1205752"/>
                <a:gd name="connsiteX220" fmla="*/ 516742 w 1313067"/>
                <a:gd name="connsiteY220" fmla="*/ 1056113 h 1205752"/>
                <a:gd name="connsiteX221" fmla="*/ 520137 w 1313067"/>
                <a:gd name="connsiteY221" fmla="*/ 1054212 h 1205752"/>
                <a:gd name="connsiteX222" fmla="*/ 523537 w 1313067"/>
                <a:gd name="connsiteY222" fmla="*/ 1052578 h 1205752"/>
                <a:gd name="connsiteX223" fmla="*/ 526934 w 1313067"/>
                <a:gd name="connsiteY223" fmla="*/ 1050677 h 1205752"/>
                <a:gd name="connsiteX224" fmla="*/ 530331 w 1313067"/>
                <a:gd name="connsiteY224" fmla="*/ 1048777 h 1205752"/>
                <a:gd name="connsiteX225" fmla="*/ 533729 w 1313067"/>
                <a:gd name="connsiteY225" fmla="*/ 1046754 h 1205752"/>
                <a:gd name="connsiteX226" fmla="*/ 537263 w 1313067"/>
                <a:gd name="connsiteY226" fmla="*/ 1044854 h 1205752"/>
                <a:gd name="connsiteX227" fmla="*/ 540661 w 1313067"/>
                <a:gd name="connsiteY227" fmla="*/ 1042953 h 1205752"/>
                <a:gd name="connsiteX228" fmla="*/ 544058 w 1313067"/>
                <a:gd name="connsiteY228" fmla="*/ 1041053 h 1205752"/>
                <a:gd name="connsiteX229" fmla="*/ 547455 w 1313067"/>
                <a:gd name="connsiteY229" fmla="*/ 1039153 h 1205752"/>
                <a:gd name="connsiteX230" fmla="*/ 550852 w 1313067"/>
                <a:gd name="connsiteY230" fmla="*/ 1037253 h 1205752"/>
                <a:gd name="connsiteX231" fmla="*/ 554250 w 1313067"/>
                <a:gd name="connsiteY231" fmla="*/ 1035352 h 1205752"/>
                <a:gd name="connsiteX232" fmla="*/ 557647 w 1313067"/>
                <a:gd name="connsiteY232" fmla="*/ 1033309 h 1205752"/>
                <a:gd name="connsiteX233" fmla="*/ 561182 w 1313067"/>
                <a:gd name="connsiteY233" fmla="*/ 1031409 h 1205752"/>
                <a:gd name="connsiteX234" fmla="*/ 564579 w 1313067"/>
                <a:gd name="connsiteY234" fmla="*/ 1029508 h 1205752"/>
                <a:gd name="connsiteX235" fmla="*/ 567976 w 1313067"/>
                <a:gd name="connsiteY235" fmla="*/ 1027608 h 1205752"/>
                <a:gd name="connsiteX236" fmla="*/ 571374 w 1313067"/>
                <a:gd name="connsiteY236" fmla="*/ 1025728 h 1205752"/>
                <a:gd name="connsiteX237" fmla="*/ 574771 w 1313067"/>
                <a:gd name="connsiteY237" fmla="*/ 1023828 h 1205752"/>
                <a:gd name="connsiteX238" fmla="*/ 578168 w 1313067"/>
                <a:gd name="connsiteY238" fmla="*/ 1021927 h 1205752"/>
                <a:gd name="connsiteX239" fmla="*/ 581566 w 1313067"/>
                <a:gd name="connsiteY239" fmla="*/ 1020293 h 1205752"/>
                <a:gd name="connsiteX240" fmla="*/ 585098 w 1313067"/>
                <a:gd name="connsiteY240" fmla="*/ 1018392 h 1205752"/>
                <a:gd name="connsiteX241" fmla="*/ 588497 w 1313067"/>
                <a:gd name="connsiteY241" fmla="*/ 1016492 h 1205752"/>
                <a:gd name="connsiteX242" fmla="*/ 591895 w 1313067"/>
                <a:gd name="connsiteY242" fmla="*/ 1014592 h 1205752"/>
                <a:gd name="connsiteX243" fmla="*/ 595292 w 1313067"/>
                <a:gd name="connsiteY243" fmla="*/ 1012548 h 1205752"/>
                <a:gd name="connsiteX244" fmla="*/ 598689 w 1313067"/>
                <a:gd name="connsiteY244" fmla="*/ 1010648 h 1205752"/>
                <a:gd name="connsiteX245" fmla="*/ 602089 w 1313067"/>
                <a:gd name="connsiteY245" fmla="*/ 1008748 h 1205752"/>
                <a:gd name="connsiteX246" fmla="*/ 605484 w 1313067"/>
                <a:gd name="connsiteY246" fmla="*/ 1006868 h 1205752"/>
                <a:gd name="connsiteX247" fmla="*/ 609018 w 1313067"/>
                <a:gd name="connsiteY247" fmla="*/ 1004968 h 1205752"/>
                <a:gd name="connsiteX248" fmla="*/ 612416 w 1313067"/>
                <a:gd name="connsiteY248" fmla="*/ 1003067 h 1205752"/>
                <a:gd name="connsiteX249" fmla="*/ 615813 w 1313067"/>
                <a:gd name="connsiteY249" fmla="*/ 1001167 h 1205752"/>
                <a:gd name="connsiteX250" fmla="*/ 615948 w 1313067"/>
                <a:gd name="connsiteY250" fmla="*/ 1001085 h 1205752"/>
                <a:gd name="connsiteX251" fmla="*/ 619210 w 1313067"/>
                <a:gd name="connsiteY251" fmla="*/ 999124 h 1205752"/>
                <a:gd name="connsiteX252" fmla="*/ 622608 w 1313067"/>
                <a:gd name="connsiteY252" fmla="*/ 997223 h 1205752"/>
                <a:gd name="connsiteX253" fmla="*/ 623015 w 1313067"/>
                <a:gd name="connsiteY253" fmla="*/ 996958 h 1205752"/>
                <a:gd name="connsiteX254" fmla="*/ 626007 w 1313067"/>
                <a:gd name="connsiteY254" fmla="*/ 995323 h 1205752"/>
                <a:gd name="connsiteX255" fmla="*/ 626631 w 1313067"/>
                <a:gd name="connsiteY255" fmla="*/ 994996 h 1205752"/>
                <a:gd name="connsiteX256" fmla="*/ 629539 w 1313067"/>
                <a:gd name="connsiteY256" fmla="*/ 993423 h 1205752"/>
                <a:gd name="connsiteX257" fmla="*/ 632257 w 1313067"/>
                <a:gd name="connsiteY257" fmla="*/ 991931 h 1205752"/>
                <a:gd name="connsiteX258" fmla="*/ 632936 w 1313067"/>
                <a:gd name="connsiteY258" fmla="*/ 991522 h 1205752"/>
                <a:gd name="connsiteX259" fmla="*/ 636335 w 1313067"/>
                <a:gd name="connsiteY259" fmla="*/ 989888 h 1205752"/>
                <a:gd name="connsiteX260" fmla="*/ 639731 w 1313067"/>
                <a:gd name="connsiteY260" fmla="*/ 987987 h 1205752"/>
                <a:gd name="connsiteX261" fmla="*/ 642858 w 1313067"/>
                <a:gd name="connsiteY261" fmla="*/ 986230 h 1205752"/>
                <a:gd name="connsiteX262" fmla="*/ 643130 w 1313067"/>
                <a:gd name="connsiteY262" fmla="*/ 986108 h 1205752"/>
                <a:gd name="connsiteX263" fmla="*/ 646527 w 1313067"/>
                <a:gd name="connsiteY263" fmla="*/ 984207 h 1205752"/>
                <a:gd name="connsiteX264" fmla="*/ 648294 w 1313067"/>
                <a:gd name="connsiteY264" fmla="*/ 983247 h 1205752"/>
                <a:gd name="connsiteX265" fmla="*/ 649923 w 1313067"/>
                <a:gd name="connsiteY265" fmla="*/ 982307 h 1205752"/>
                <a:gd name="connsiteX266" fmla="*/ 653458 w 1313067"/>
                <a:gd name="connsiteY266" fmla="*/ 980407 h 1205752"/>
                <a:gd name="connsiteX267" fmla="*/ 656855 w 1313067"/>
                <a:gd name="connsiteY267" fmla="*/ 978500 h 1205752"/>
                <a:gd name="connsiteX268" fmla="*/ 660253 w 1313067"/>
                <a:gd name="connsiteY268" fmla="*/ 976465 h 1205752"/>
                <a:gd name="connsiteX269" fmla="*/ 663650 w 1313067"/>
                <a:gd name="connsiteY269" fmla="*/ 974565 h 1205752"/>
                <a:gd name="connsiteX270" fmla="*/ 667049 w 1313067"/>
                <a:gd name="connsiteY270" fmla="*/ 972664 h 1205752"/>
                <a:gd name="connsiteX271" fmla="*/ 670445 w 1313067"/>
                <a:gd name="connsiteY271" fmla="*/ 970766 h 1205752"/>
                <a:gd name="connsiteX272" fmla="*/ 673978 w 1313067"/>
                <a:gd name="connsiteY272" fmla="*/ 968866 h 1205752"/>
                <a:gd name="connsiteX273" fmla="*/ 677375 w 1313067"/>
                <a:gd name="connsiteY273" fmla="*/ 966966 h 1205752"/>
                <a:gd name="connsiteX274" fmla="*/ 680774 w 1313067"/>
                <a:gd name="connsiteY274" fmla="*/ 965067 h 1205752"/>
                <a:gd name="connsiteX275" fmla="*/ 684172 w 1313067"/>
                <a:gd name="connsiteY275" fmla="*/ 963167 h 1205752"/>
                <a:gd name="connsiteX276" fmla="*/ 687569 w 1313067"/>
                <a:gd name="connsiteY276" fmla="*/ 961267 h 1205752"/>
                <a:gd name="connsiteX277" fmla="*/ 688422 w 1313067"/>
                <a:gd name="connsiteY277" fmla="*/ 960756 h 1205752"/>
                <a:gd name="connsiteX278" fmla="*/ 690966 w 1313067"/>
                <a:gd name="connsiteY278" fmla="*/ 959231 h 1205752"/>
                <a:gd name="connsiteX279" fmla="*/ 694364 w 1313067"/>
                <a:gd name="connsiteY279" fmla="*/ 957740 h 1205752"/>
                <a:gd name="connsiteX280" fmla="*/ 697897 w 1313067"/>
                <a:gd name="connsiteY280" fmla="*/ 955839 h 1205752"/>
                <a:gd name="connsiteX281" fmla="*/ 701294 w 1313067"/>
                <a:gd name="connsiteY281" fmla="*/ 953804 h 1205752"/>
                <a:gd name="connsiteX282" fmla="*/ 704692 w 1313067"/>
                <a:gd name="connsiteY282" fmla="*/ 952041 h 1205752"/>
                <a:gd name="connsiteX283" fmla="*/ 708089 w 1313067"/>
                <a:gd name="connsiteY283" fmla="*/ 950006 h 1205752"/>
                <a:gd name="connsiteX284" fmla="*/ 711487 w 1313067"/>
                <a:gd name="connsiteY284" fmla="*/ 948105 h 1205752"/>
                <a:gd name="connsiteX285" fmla="*/ 714884 w 1313067"/>
                <a:gd name="connsiteY285" fmla="*/ 946205 h 1205752"/>
                <a:gd name="connsiteX286" fmla="*/ 718419 w 1313067"/>
                <a:gd name="connsiteY286" fmla="*/ 944307 h 1205752"/>
                <a:gd name="connsiteX287" fmla="*/ 721816 w 1313067"/>
                <a:gd name="connsiteY287" fmla="*/ 942406 h 1205752"/>
                <a:gd name="connsiteX288" fmla="*/ 725212 w 1313067"/>
                <a:gd name="connsiteY288" fmla="*/ 940508 h 1205752"/>
                <a:gd name="connsiteX289" fmla="*/ 728611 w 1313067"/>
                <a:gd name="connsiteY289" fmla="*/ 938608 h 1205752"/>
                <a:gd name="connsiteX290" fmla="*/ 732008 w 1313067"/>
                <a:gd name="connsiteY290" fmla="*/ 936573 h 1205752"/>
                <a:gd name="connsiteX291" fmla="*/ 735406 w 1313067"/>
                <a:gd name="connsiteY291" fmla="*/ 934672 h 1205752"/>
                <a:gd name="connsiteX292" fmla="*/ 738939 w 1313067"/>
                <a:gd name="connsiteY292" fmla="*/ 932774 h 1205752"/>
                <a:gd name="connsiteX293" fmla="*/ 742338 w 1313067"/>
                <a:gd name="connsiteY293" fmla="*/ 930874 h 1205752"/>
                <a:gd name="connsiteX294" fmla="*/ 745734 w 1313067"/>
                <a:gd name="connsiteY294" fmla="*/ 928973 h 1205752"/>
                <a:gd name="connsiteX295" fmla="*/ 749131 w 1313067"/>
                <a:gd name="connsiteY295" fmla="*/ 927345 h 1205752"/>
                <a:gd name="connsiteX296" fmla="*/ 752529 w 1313067"/>
                <a:gd name="connsiteY296" fmla="*/ 925447 h 1205752"/>
                <a:gd name="connsiteX297" fmla="*/ 755926 w 1313067"/>
                <a:gd name="connsiteY297" fmla="*/ 923546 h 1205752"/>
                <a:gd name="connsiteX298" fmla="*/ 759461 w 1313067"/>
                <a:gd name="connsiteY298" fmla="*/ 921646 h 1205752"/>
                <a:gd name="connsiteX299" fmla="*/ 760411 w 1313067"/>
                <a:gd name="connsiteY299" fmla="*/ 920561 h 1205752"/>
                <a:gd name="connsiteX300" fmla="*/ 765711 w 1313067"/>
                <a:gd name="connsiteY300" fmla="*/ 917169 h 1205752"/>
                <a:gd name="connsiteX301" fmla="*/ 775224 w 1313067"/>
                <a:gd name="connsiteY301" fmla="*/ 911198 h 1205752"/>
                <a:gd name="connsiteX302" fmla="*/ 782155 w 1313067"/>
                <a:gd name="connsiteY302" fmla="*/ 907265 h 1205752"/>
                <a:gd name="connsiteX303" fmla="*/ 788950 w 1313067"/>
                <a:gd name="connsiteY303" fmla="*/ 903464 h 1205752"/>
                <a:gd name="connsiteX304" fmla="*/ 795610 w 1313067"/>
                <a:gd name="connsiteY304" fmla="*/ 899531 h 1205752"/>
                <a:gd name="connsiteX305" fmla="*/ 802269 w 1313067"/>
                <a:gd name="connsiteY305" fmla="*/ 896139 h 1205752"/>
                <a:gd name="connsiteX306" fmla="*/ 809064 w 1313067"/>
                <a:gd name="connsiteY306" fmla="*/ 892067 h 1205752"/>
                <a:gd name="connsiteX307" fmla="*/ 815723 w 1313067"/>
                <a:gd name="connsiteY307" fmla="*/ 888540 h 1205752"/>
                <a:gd name="connsiteX308" fmla="*/ 822790 w 1313067"/>
                <a:gd name="connsiteY308" fmla="*/ 885148 h 1205752"/>
                <a:gd name="connsiteX309" fmla="*/ 829449 w 1313067"/>
                <a:gd name="connsiteY309" fmla="*/ 881077 h 1205752"/>
                <a:gd name="connsiteX310" fmla="*/ 836245 w 1313067"/>
                <a:gd name="connsiteY310" fmla="*/ 877414 h 1205752"/>
                <a:gd name="connsiteX311" fmla="*/ 842904 w 1313067"/>
                <a:gd name="connsiteY311" fmla="*/ 873478 h 1205752"/>
                <a:gd name="connsiteX312" fmla="*/ 849563 w 1313067"/>
                <a:gd name="connsiteY312" fmla="*/ 870086 h 1205752"/>
                <a:gd name="connsiteX313" fmla="*/ 856358 w 1313067"/>
                <a:gd name="connsiteY313" fmla="*/ 866423 h 1205752"/>
                <a:gd name="connsiteX314" fmla="*/ 860570 w 1313067"/>
                <a:gd name="connsiteY314" fmla="*/ 863948 h 1205752"/>
                <a:gd name="connsiteX315" fmla="*/ 863288 w 1313067"/>
                <a:gd name="connsiteY315" fmla="*/ 862352 h 1205752"/>
                <a:gd name="connsiteX316" fmla="*/ 870083 w 1313067"/>
                <a:gd name="connsiteY316" fmla="*/ 859095 h 1205752"/>
                <a:gd name="connsiteX317" fmla="*/ 876742 w 1313067"/>
                <a:gd name="connsiteY317" fmla="*/ 855025 h 1205752"/>
                <a:gd name="connsiteX318" fmla="*/ 883401 w 1313067"/>
                <a:gd name="connsiteY318" fmla="*/ 851361 h 1205752"/>
                <a:gd name="connsiteX319" fmla="*/ 890196 w 1313067"/>
                <a:gd name="connsiteY319" fmla="*/ 847291 h 1205752"/>
                <a:gd name="connsiteX320" fmla="*/ 896855 w 1313067"/>
                <a:gd name="connsiteY320" fmla="*/ 844034 h 1205752"/>
                <a:gd name="connsiteX321" fmla="*/ 903923 w 1313067"/>
                <a:gd name="connsiteY321" fmla="*/ 840372 h 1205752"/>
                <a:gd name="connsiteX322" fmla="*/ 910582 w 1313067"/>
                <a:gd name="connsiteY322" fmla="*/ 836302 h 1205752"/>
                <a:gd name="connsiteX323" fmla="*/ 917377 w 1313067"/>
                <a:gd name="connsiteY323" fmla="*/ 832908 h 1205752"/>
                <a:gd name="connsiteX324" fmla="*/ 924036 w 1313067"/>
                <a:gd name="connsiteY324" fmla="*/ 828974 h 1205752"/>
                <a:gd name="connsiteX325" fmla="*/ 930695 w 1313067"/>
                <a:gd name="connsiteY325" fmla="*/ 825310 h 1205752"/>
                <a:gd name="connsiteX326" fmla="*/ 937490 w 1313067"/>
                <a:gd name="connsiteY326" fmla="*/ 821240 h 1205752"/>
                <a:gd name="connsiteX327" fmla="*/ 944420 w 1313067"/>
                <a:gd name="connsiteY327" fmla="*/ 817848 h 1205752"/>
                <a:gd name="connsiteX328" fmla="*/ 951215 w 1313067"/>
                <a:gd name="connsiteY328" fmla="*/ 814184 h 1205752"/>
                <a:gd name="connsiteX329" fmla="*/ 953742 w 1313067"/>
                <a:gd name="connsiteY329" fmla="*/ 812691 h 1205752"/>
                <a:gd name="connsiteX330" fmla="*/ 953875 w 1313067"/>
                <a:gd name="connsiteY330" fmla="*/ 812613 h 1205752"/>
                <a:gd name="connsiteX331" fmla="*/ 957874 w 1313067"/>
                <a:gd name="connsiteY331" fmla="*/ 810249 h 1205752"/>
                <a:gd name="connsiteX332" fmla="*/ 964535 w 1313067"/>
                <a:gd name="connsiteY332" fmla="*/ 806857 h 1205752"/>
                <a:gd name="connsiteX333" fmla="*/ 971328 w 1313067"/>
                <a:gd name="connsiteY333" fmla="*/ 802921 h 1205752"/>
                <a:gd name="connsiteX334" fmla="*/ 977989 w 1313067"/>
                <a:gd name="connsiteY334" fmla="*/ 799258 h 1205752"/>
                <a:gd name="connsiteX335" fmla="*/ 985055 w 1313067"/>
                <a:gd name="connsiteY335" fmla="*/ 795187 h 1205752"/>
                <a:gd name="connsiteX336" fmla="*/ 991714 w 1313067"/>
                <a:gd name="connsiteY336" fmla="*/ 791795 h 1205752"/>
                <a:gd name="connsiteX337" fmla="*/ 997171 w 1313067"/>
                <a:gd name="connsiteY337" fmla="*/ 788853 h 1205752"/>
                <a:gd name="connsiteX338" fmla="*/ 998509 w 1313067"/>
                <a:gd name="connsiteY338" fmla="*/ 788132 h 1205752"/>
                <a:gd name="connsiteX339" fmla="*/ 1005168 w 1313067"/>
                <a:gd name="connsiteY339" fmla="*/ 784196 h 1205752"/>
                <a:gd name="connsiteX340" fmla="*/ 1011827 w 1313067"/>
                <a:gd name="connsiteY340" fmla="*/ 780804 h 1205752"/>
                <a:gd name="connsiteX341" fmla="*/ 1018623 w 1313067"/>
                <a:gd name="connsiteY341" fmla="*/ 776734 h 1205752"/>
                <a:gd name="connsiteX342" fmla="*/ 1025282 w 1313067"/>
                <a:gd name="connsiteY342" fmla="*/ 773070 h 1205752"/>
                <a:gd name="connsiteX343" fmla="*/ 1032349 w 1313067"/>
                <a:gd name="connsiteY343" fmla="*/ 769137 h 1205752"/>
                <a:gd name="connsiteX344" fmla="*/ 1039008 w 1313067"/>
                <a:gd name="connsiteY344" fmla="*/ 765745 h 1205752"/>
                <a:gd name="connsiteX345" fmla="*/ 1045667 w 1313067"/>
                <a:gd name="connsiteY345" fmla="*/ 762081 h 1205752"/>
                <a:gd name="connsiteX346" fmla="*/ 1052463 w 1313067"/>
                <a:gd name="connsiteY346" fmla="*/ 758011 h 1205752"/>
                <a:gd name="connsiteX347" fmla="*/ 1059121 w 1313067"/>
                <a:gd name="connsiteY347" fmla="*/ 754754 h 1205752"/>
                <a:gd name="connsiteX348" fmla="*/ 1065780 w 1313067"/>
                <a:gd name="connsiteY348" fmla="*/ 750683 h 1205752"/>
                <a:gd name="connsiteX349" fmla="*/ 1072575 w 1313067"/>
                <a:gd name="connsiteY349" fmla="*/ 747020 h 1205752"/>
                <a:gd name="connsiteX350" fmla="*/ 1079642 w 1313067"/>
                <a:gd name="connsiteY350" fmla="*/ 742949 h 1205752"/>
                <a:gd name="connsiteX351" fmla="*/ 1086302 w 1313067"/>
                <a:gd name="connsiteY351" fmla="*/ 739692 h 1205752"/>
                <a:gd name="connsiteX352" fmla="*/ 1092959 w 1313067"/>
                <a:gd name="connsiteY352" fmla="*/ 736028 h 1205752"/>
                <a:gd name="connsiteX353" fmla="*/ 1099756 w 1313067"/>
                <a:gd name="connsiteY353" fmla="*/ 731958 h 1205752"/>
                <a:gd name="connsiteX354" fmla="*/ 1105191 w 1313067"/>
                <a:gd name="connsiteY354" fmla="*/ 729189 h 1205752"/>
                <a:gd name="connsiteX355" fmla="*/ 1106413 w 1313067"/>
                <a:gd name="connsiteY355" fmla="*/ 728566 h 1205752"/>
                <a:gd name="connsiteX356" fmla="*/ 1112803 w 1313067"/>
                <a:gd name="connsiteY356" fmla="*/ 724767 h 1205752"/>
                <a:gd name="connsiteX357" fmla="*/ 1113073 w 1313067"/>
                <a:gd name="connsiteY357" fmla="*/ 724631 h 1205752"/>
                <a:gd name="connsiteX358" fmla="*/ 1120140 w 1313067"/>
                <a:gd name="connsiteY358" fmla="*/ 720967 h 1205752"/>
                <a:gd name="connsiteX359" fmla="*/ 1123946 w 1313067"/>
                <a:gd name="connsiteY359" fmla="*/ 718662 h 1205752"/>
                <a:gd name="connsiteX360" fmla="*/ 1126799 w 1313067"/>
                <a:gd name="connsiteY360" fmla="*/ 716896 h 1205752"/>
                <a:gd name="connsiteX361" fmla="*/ 1133594 w 1313067"/>
                <a:gd name="connsiteY361" fmla="*/ 713504 h 1205752"/>
                <a:gd name="connsiteX362" fmla="*/ 1140253 w 1313067"/>
                <a:gd name="connsiteY362" fmla="*/ 709978 h 1205752"/>
                <a:gd name="connsiteX363" fmla="*/ 1146913 w 1313067"/>
                <a:gd name="connsiteY363" fmla="*/ 705907 h 1205752"/>
                <a:gd name="connsiteX364" fmla="*/ 1153708 w 1313067"/>
                <a:gd name="connsiteY364" fmla="*/ 702513 h 1205752"/>
                <a:gd name="connsiteX365" fmla="*/ 1160367 w 1313067"/>
                <a:gd name="connsiteY365" fmla="*/ 698580 h 1205752"/>
                <a:gd name="connsiteX366" fmla="*/ 1167027 w 1313067"/>
                <a:gd name="connsiteY366" fmla="*/ 694916 h 1205752"/>
                <a:gd name="connsiteX367" fmla="*/ 1174094 w 1313067"/>
                <a:gd name="connsiteY367" fmla="*/ 690846 h 1205752"/>
                <a:gd name="connsiteX368" fmla="*/ 1180888 w 1313067"/>
                <a:gd name="connsiteY368" fmla="*/ 687454 h 1205752"/>
                <a:gd name="connsiteX369" fmla="*/ 1187548 w 1313067"/>
                <a:gd name="connsiteY369" fmla="*/ 683518 h 1205752"/>
                <a:gd name="connsiteX370" fmla="*/ 1194207 w 1313067"/>
                <a:gd name="connsiteY370" fmla="*/ 679855 h 1205752"/>
                <a:gd name="connsiteX371" fmla="*/ 1201000 w 1313067"/>
                <a:gd name="connsiteY371" fmla="*/ 676463 h 1205752"/>
                <a:gd name="connsiteX372" fmla="*/ 1207662 w 1313067"/>
                <a:gd name="connsiteY372" fmla="*/ 672527 h 1205752"/>
                <a:gd name="connsiteX373" fmla="*/ 1214047 w 1313067"/>
                <a:gd name="connsiteY373" fmla="*/ 668863 h 1205752"/>
                <a:gd name="connsiteX374" fmla="*/ 1214321 w 1313067"/>
                <a:gd name="connsiteY374" fmla="*/ 668729 h 1205752"/>
                <a:gd name="connsiteX375" fmla="*/ 1221386 w 1313067"/>
                <a:gd name="connsiteY375" fmla="*/ 664793 h 1205752"/>
                <a:gd name="connsiteX376" fmla="*/ 1228046 w 1313067"/>
                <a:gd name="connsiteY376" fmla="*/ 661401 h 1205752"/>
                <a:gd name="connsiteX377" fmla="*/ 1234840 w 1313067"/>
                <a:gd name="connsiteY377" fmla="*/ 657466 h 1205752"/>
                <a:gd name="connsiteX378" fmla="*/ 1241500 w 1313067"/>
                <a:gd name="connsiteY378" fmla="*/ 653667 h 1205752"/>
                <a:gd name="connsiteX379" fmla="*/ 1248157 w 1313067"/>
                <a:gd name="connsiteY379" fmla="*/ 650410 h 1205752"/>
                <a:gd name="connsiteX380" fmla="*/ 1254954 w 1313067"/>
                <a:gd name="connsiteY380" fmla="*/ 646340 h 1205752"/>
                <a:gd name="connsiteX381" fmla="*/ 1261612 w 1313067"/>
                <a:gd name="connsiteY381" fmla="*/ 642676 h 1205752"/>
                <a:gd name="connsiteX382" fmla="*/ 1268271 w 1313067"/>
                <a:gd name="connsiteY382" fmla="*/ 638743 h 1205752"/>
                <a:gd name="connsiteX383" fmla="*/ 1275340 w 1313067"/>
                <a:gd name="connsiteY383" fmla="*/ 635351 h 1205752"/>
                <a:gd name="connsiteX384" fmla="*/ 1282135 w 1313067"/>
                <a:gd name="connsiteY384" fmla="*/ 631278 h 1205752"/>
                <a:gd name="connsiteX385" fmla="*/ 1288794 w 1313067"/>
                <a:gd name="connsiteY385" fmla="*/ 627616 h 1205752"/>
                <a:gd name="connsiteX386" fmla="*/ 1295452 w 1313067"/>
                <a:gd name="connsiteY386" fmla="*/ 623951 h 1205752"/>
                <a:gd name="connsiteX387" fmla="*/ 1302249 w 1313067"/>
                <a:gd name="connsiteY387" fmla="*/ 620289 h 1205752"/>
                <a:gd name="connsiteX388" fmla="*/ 1308906 w 1313067"/>
                <a:gd name="connsiteY388" fmla="*/ 616625 h 1205752"/>
                <a:gd name="connsiteX389" fmla="*/ 1313255 w 1313067"/>
                <a:gd name="connsiteY389" fmla="*/ 613912 h 1205752"/>
                <a:gd name="connsiteX390" fmla="*/ 1306931 w 1313067"/>
                <a:gd name="connsiteY390" fmla="*/ 605769 h 1205752"/>
                <a:gd name="connsiteX391" fmla="*/ 1305024 w 1313067"/>
                <a:gd name="connsiteY391" fmla="*/ 606110 h 1205752"/>
                <a:gd name="connsiteX392" fmla="*/ 1303114 w 1313067"/>
                <a:gd name="connsiteY392" fmla="*/ 606451 h 1205752"/>
                <a:gd name="connsiteX393" fmla="*/ 1301647 w 1313067"/>
                <a:gd name="connsiteY393" fmla="*/ 606697 h 1205752"/>
                <a:gd name="connsiteX394" fmla="*/ 1300229 w 1313067"/>
                <a:gd name="connsiteY394" fmla="*/ 606940 h 1205752"/>
                <a:gd name="connsiteX395" fmla="*/ 1298761 w 1313067"/>
                <a:gd name="connsiteY395" fmla="*/ 607185 h 1205752"/>
                <a:gd name="connsiteX396" fmla="*/ 1297294 w 1313067"/>
                <a:gd name="connsiteY396" fmla="*/ 607428 h 1205752"/>
                <a:gd name="connsiteX397" fmla="*/ 1295384 w 1313067"/>
                <a:gd name="connsiteY397" fmla="*/ 607771 h 1205752"/>
                <a:gd name="connsiteX398" fmla="*/ 1292988 w 1313067"/>
                <a:gd name="connsiteY398" fmla="*/ 608211 h 1205752"/>
                <a:gd name="connsiteX399" fmla="*/ 1290589 w 1313067"/>
                <a:gd name="connsiteY399" fmla="*/ 608699 h 1205752"/>
                <a:gd name="connsiteX400" fmla="*/ 1289122 w 1313067"/>
                <a:gd name="connsiteY400" fmla="*/ 608991 h 1205752"/>
                <a:gd name="connsiteX401" fmla="*/ 1287703 w 1313067"/>
                <a:gd name="connsiteY401" fmla="*/ 609382 h 1205752"/>
                <a:gd name="connsiteX402" fmla="*/ 1285845 w 1313067"/>
                <a:gd name="connsiteY402" fmla="*/ 609968 h 1205752"/>
                <a:gd name="connsiteX403" fmla="*/ 1284474 w 1313067"/>
                <a:gd name="connsiteY403" fmla="*/ 610506 h 1205752"/>
                <a:gd name="connsiteX404" fmla="*/ 1282957 w 1313067"/>
                <a:gd name="connsiteY404" fmla="*/ 611678 h 1205752"/>
                <a:gd name="connsiteX405" fmla="*/ 1281490 w 1313067"/>
                <a:gd name="connsiteY405" fmla="*/ 613045 h 1205752"/>
                <a:gd name="connsiteX406" fmla="*/ 1280512 w 1313067"/>
                <a:gd name="connsiteY406" fmla="*/ 614120 h 1205752"/>
                <a:gd name="connsiteX407" fmla="*/ 1279632 w 1313067"/>
                <a:gd name="connsiteY407" fmla="*/ 615293 h 1205752"/>
                <a:gd name="connsiteX408" fmla="*/ 1278750 w 1313067"/>
                <a:gd name="connsiteY408" fmla="*/ 616464 h 1205752"/>
                <a:gd name="connsiteX409" fmla="*/ 1277821 w 1313067"/>
                <a:gd name="connsiteY409" fmla="*/ 617686 h 1205752"/>
                <a:gd name="connsiteX410" fmla="*/ 1276206 w 1313067"/>
                <a:gd name="connsiteY410" fmla="*/ 618515 h 1205752"/>
                <a:gd name="connsiteX411" fmla="*/ 1274689 w 1313067"/>
                <a:gd name="connsiteY411" fmla="*/ 618810 h 1205752"/>
                <a:gd name="connsiteX412" fmla="*/ 1272831 w 1313067"/>
                <a:gd name="connsiteY412" fmla="*/ 619347 h 1205752"/>
                <a:gd name="connsiteX413" fmla="*/ 1271460 w 1313067"/>
                <a:gd name="connsiteY413" fmla="*/ 619835 h 1205752"/>
                <a:gd name="connsiteX414" fmla="*/ 1270091 w 1313067"/>
                <a:gd name="connsiteY414" fmla="*/ 620373 h 1205752"/>
                <a:gd name="connsiteX415" fmla="*/ 1268672 w 1313067"/>
                <a:gd name="connsiteY415" fmla="*/ 620812 h 1205752"/>
                <a:gd name="connsiteX416" fmla="*/ 1267252 w 1313067"/>
                <a:gd name="connsiteY416" fmla="*/ 621202 h 1205752"/>
                <a:gd name="connsiteX417" fmla="*/ 1265883 w 1313067"/>
                <a:gd name="connsiteY417" fmla="*/ 621642 h 1205752"/>
                <a:gd name="connsiteX418" fmla="*/ 1263975 w 1313067"/>
                <a:gd name="connsiteY418" fmla="*/ 622130 h 1205752"/>
                <a:gd name="connsiteX419" fmla="*/ 1262555 w 1313067"/>
                <a:gd name="connsiteY419" fmla="*/ 622471 h 1205752"/>
                <a:gd name="connsiteX420" fmla="*/ 1260648 w 1313067"/>
                <a:gd name="connsiteY420" fmla="*/ 622911 h 1205752"/>
                <a:gd name="connsiteX421" fmla="*/ 1259180 w 1313067"/>
                <a:gd name="connsiteY421" fmla="*/ 623205 h 1205752"/>
                <a:gd name="connsiteX422" fmla="*/ 1257762 w 1313067"/>
                <a:gd name="connsiteY422" fmla="*/ 623546 h 1205752"/>
                <a:gd name="connsiteX423" fmla="*/ 1256342 w 1313067"/>
                <a:gd name="connsiteY423" fmla="*/ 623840 h 1205752"/>
                <a:gd name="connsiteX424" fmla="*/ 1254434 w 1313067"/>
                <a:gd name="connsiteY424" fmla="*/ 624329 h 1205752"/>
                <a:gd name="connsiteX425" fmla="*/ 1252576 w 1313067"/>
                <a:gd name="connsiteY425" fmla="*/ 624866 h 1205752"/>
                <a:gd name="connsiteX426" fmla="*/ 1250716 w 1313067"/>
                <a:gd name="connsiteY426" fmla="*/ 625549 h 1205752"/>
                <a:gd name="connsiteX427" fmla="*/ 1249248 w 1313067"/>
                <a:gd name="connsiteY427" fmla="*/ 626037 h 1205752"/>
                <a:gd name="connsiteX428" fmla="*/ 1248956 w 1313067"/>
                <a:gd name="connsiteY428" fmla="*/ 626429 h 1205752"/>
                <a:gd name="connsiteX429" fmla="*/ 1247781 w 1313067"/>
                <a:gd name="connsiteY429" fmla="*/ 627990 h 1205752"/>
                <a:gd name="connsiteX430" fmla="*/ 1247161 w 1313067"/>
                <a:gd name="connsiteY430" fmla="*/ 628740 h 1205752"/>
                <a:gd name="connsiteX431" fmla="*/ 1246508 w 1313067"/>
                <a:gd name="connsiteY431" fmla="*/ 629458 h 1205752"/>
                <a:gd name="connsiteX432" fmla="*/ 1245579 w 1313067"/>
                <a:gd name="connsiteY432" fmla="*/ 630628 h 1205752"/>
                <a:gd name="connsiteX433" fmla="*/ 1244600 w 1313067"/>
                <a:gd name="connsiteY433" fmla="*/ 631703 h 1205752"/>
                <a:gd name="connsiteX434" fmla="*/ 1243573 w 1313067"/>
                <a:gd name="connsiteY434" fmla="*/ 632778 h 1205752"/>
                <a:gd name="connsiteX435" fmla="*/ 1242007 w 1313067"/>
                <a:gd name="connsiteY435" fmla="*/ 633951 h 1205752"/>
                <a:gd name="connsiteX436" fmla="*/ 1240638 w 1313067"/>
                <a:gd name="connsiteY436" fmla="*/ 634488 h 1205752"/>
                <a:gd name="connsiteX437" fmla="*/ 1239218 w 1313067"/>
                <a:gd name="connsiteY437" fmla="*/ 634830 h 1205752"/>
                <a:gd name="connsiteX438" fmla="*/ 1237751 w 1313067"/>
                <a:gd name="connsiteY438" fmla="*/ 635122 h 1205752"/>
                <a:gd name="connsiteX439" fmla="*/ 1235843 w 1313067"/>
                <a:gd name="connsiteY439" fmla="*/ 635416 h 1205752"/>
                <a:gd name="connsiteX440" fmla="*/ 1234472 w 1313067"/>
                <a:gd name="connsiteY440" fmla="*/ 635904 h 1205752"/>
                <a:gd name="connsiteX441" fmla="*/ 1233250 w 1313067"/>
                <a:gd name="connsiteY441" fmla="*/ 636734 h 1205752"/>
                <a:gd name="connsiteX442" fmla="*/ 1231537 w 1313067"/>
                <a:gd name="connsiteY442" fmla="*/ 637613 h 1205752"/>
                <a:gd name="connsiteX443" fmla="*/ 1230119 w 1313067"/>
                <a:gd name="connsiteY443" fmla="*/ 638052 h 1205752"/>
                <a:gd name="connsiteX444" fmla="*/ 1227818 w 1313067"/>
                <a:gd name="connsiteY444" fmla="*/ 638834 h 1205752"/>
                <a:gd name="connsiteX445" fmla="*/ 1225471 w 1313067"/>
                <a:gd name="connsiteY445" fmla="*/ 639372 h 1205752"/>
                <a:gd name="connsiteX446" fmla="*/ 1223515 w 1313067"/>
                <a:gd name="connsiteY446" fmla="*/ 639176 h 1205752"/>
                <a:gd name="connsiteX447" fmla="*/ 1221605 w 1313067"/>
                <a:gd name="connsiteY447" fmla="*/ 638884 h 1205752"/>
                <a:gd name="connsiteX448" fmla="*/ 1220187 w 1313067"/>
                <a:gd name="connsiteY448" fmla="*/ 638493 h 1205752"/>
                <a:gd name="connsiteX449" fmla="*/ 1218818 w 1313067"/>
                <a:gd name="connsiteY449" fmla="*/ 638005 h 1205752"/>
                <a:gd name="connsiteX450" fmla="*/ 1216957 w 1313067"/>
                <a:gd name="connsiteY450" fmla="*/ 637320 h 1205752"/>
                <a:gd name="connsiteX451" fmla="*/ 1214561 w 1313067"/>
                <a:gd name="connsiteY451" fmla="*/ 637075 h 1205752"/>
                <a:gd name="connsiteX452" fmla="*/ 1212604 w 1313067"/>
                <a:gd name="connsiteY452" fmla="*/ 637222 h 1205752"/>
                <a:gd name="connsiteX453" fmla="*/ 1211135 w 1313067"/>
                <a:gd name="connsiteY453" fmla="*/ 637075 h 1205752"/>
                <a:gd name="connsiteX454" fmla="*/ 1209766 w 1313067"/>
                <a:gd name="connsiteY454" fmla="*/ 636587 h 1205752"/>
                <a:gd name="connsiteX455" fmla="*/ 1208396 w 1313067"/>
                <a:gd name="connsiteY455" fmla="*/ 636049 h 1205752"/>
                <a:gd name="connsiteX456" fmla="*/ 1207025 w 1313067"/>
                <a:gd name="connsiteY456" fmla="*/ 635465 h 1205752"/>
                <a:gd name="connsiteX457" fmla="*/ 1205216 w 1313067"/>
                <a:gd name="connsiteY457" fmla="*/ 634780 h 1205752"/>
                <a:gd name="connsiteX458" fmla="*/ 1203796 w 1313067"/>
                <a:gd name="connsiteY458" fmla="*/ 634439 h 1205752"/>
                <a:gd name="connsiteX459" fmla="*/ 1202328 w 1313067"/>
                <a:gd name="connsiteY459" fmla="*/ 634047 h 1205752"/>
                <a:gd name="connsiteX460" fmla="*/ 1200910 w 1313067"/>
                <a:gd name="connsiteY460" fmla="*/ 634096 h 1205752"/>
                <a:gd name="connsiteX461" fmla="*/ 1200664 w 1313067"/>
                <a:gd name="connsiteY461" fmla="*/ 635904 h 1205752"/>
                <a:gd name="connsiteX462" fmla="*/ 1201497 w 1313067"/>
                <a:gd name="connsiteY462" fmla="*/ 637760 h 1205752"/>
                <a:gd name="connsiteX463" fmla="*/ 1201692 w 1313067"/>
                <a:gd name="connsiteY463" fmla="*/ 639615 h 1205752"/>
                <a:gd name="connsiteX464" fmla="*/ 1200224 w 1313067"/>
                <a:gd name="connsiteY464" fmla="*/ 640837 h 1205752"/>
                <a:gd name="connsiteX465" fmla="*/ 1198855 w 1313067"/>
                <a:gd name="connsiteY465" fmla="*/ 641472 h 1205752"/>
                <a:gd name="connsiteX466" fmla="*/ 1196948 w 1313067"/>
                <a:gd name="connsiteY466" fmla="*/ 641667 h 1205752"/>
                <a:gd name="connsiteX467" fmla="*/ 1195970 w 1313067"/>
                <a:gd name="connsiteY467" fmla="*/ 641570 h 1205752"/>
                <a:gd name="connsiteX468" fmla="*/ 1194060 w 1313067"/>
                <a:gd name="connsiteY468" fmla="*/ 641227 h 1205752"/>
                <a:gd name="connsiteX469" fmla="*/ 1191614 w 1313067"/>
                <a:gd name="connsiteY469" fmla="*/ 641033 h 1205752"/>
                <a:gd name="connsiteX470" fmla="*/ 1190147 w 1313067"/>
                <a:gd name="connsiteY470" fmla="*/ 641227 h 1205752"/>
                <a:gd name="connsiteX471" fmla="*/ 1188776 w 1313067"/>
                <a:gd name="connsiteY471" fmla="*/ 641667 h 1205752"/>
                <a:gd name="connsiteX472" fmla="*/ 1186967 w 1313067"/>
                <a:gd name="connsiteY472" fmla="*/ 640935 h 1205752"/>
                <a:gd name="connsiteX473" fmla="*/ 1185010 w 1313067"/>
                <a:gd name="connsiteY473" fmla="*/ 640496 h 1205752"/>
                <a:gd name="connsiteX474" fmla="*/ 1182661 w 1313067"/>
                <a:gd name="connsiteY474" fmla="*/ 640739 h 1205752"/>
                <a:gd name="connsiteX475" fmla="*/ 1181144 w 1313067"/>
                <a:gd name="connsiteY475" fmla="*/ 641374 h 1205752"/>
                <a:gd name="connsiteX476" fmla="*/ 1179775 w 1313067"/>
                <a:gd name="connsiteY476" fmla="*/ 639615 h 1205752"/>
                <a:gd name="connsiteX477" fmla="*/ 1178258 w 1313067"/>
                <a:gd name="connsiteY477" fmla="*/ 638395 h 1205752"/>
                <a:gd name="connsiteX478" fmla="*/ 1176644 w 1313067"/>
                <a:gd name="connsiteY478" fmla="*/ 636538 h 1205752"/>
                <a:gd name="connsiteX479" fmla="*/ 1174931 w 1313067"/>
                <a:gd name="connsiteY479" fmla="*/ 634830 h 1205752"/>
                <a:gd name="connsiteX480" fmla="*/ 1173512 w 1313067"/>
                <a:gd name="connsiteY480" fmla="*/ 633462 h 1205752"/>
                <a:gd name="connsiteX481" fmla="*/ 1172436 w 1313067"/>
                <a:gd name="connsiteY481" fmla="*/ 632486 h 1205752"/>
                <a:gd name="connsiteX482" fmla="*/ 1170772 w 1313067"/>
                <a:gd name="connsiteY482" fmla="*/ 632339 h 1205752"/>
                <a:gd name="connsiteX483" fmla="*/ 1169696 w 1313067"/>
                <a:gd name="connsiteY483" fmla="*/ 633364 h 1205752"/>
                <a:gd name="connsiteX484" fmla="*/ 1168326 w 1313067"/>
                <a:gd name="connsiteY484" fmla="*/ 634000 h 1205752"/>
                <a:gd name="connsiteX485" fmla="*/ 1165977 w 1313067"/>
                <a:gd name="connsiteY485" fmla="*/ 634341 h 1205752"/>
                <a:gd name="connsiteX486" fmla="*/ 1164510 w 1313067"/>
                <a:gd name="connsiteY486" fmla="*/ 634000 h 1205752"/>
                <a:gd name="connsiteX487" fmla="*/ 1163140 w 1313067"/>
                <a:gd name="connsiteY487" fmla="*/ 633559 h 1205752"/>
                <a:gd name="connsiteX488" fmla="*/ 1161329 w 1313067"/>
                <a:gd name="connsiteY488" fmla="*/ 632876 h 1205752"/>
                <a:gd name="connsiteX489" fmla="*/ 1159422 w 1313067"/>
                <a:gd name="connsiteY489" fmla="*/ 632044 h 1205752"/>
                <a:gd name="connsiteX490" fmla="*/ 1157905 w 1313067"/>
                <a:gd name="connsiteY490" fmla="*/ 630481 h 1205752"/>
                <a:gd name="connsiteX491" fmla="*/ 1156829 w 1313067"/>
                <a:gd name="connsiteY491" fmla="*/ 629458 h 1205752"/>
                <a:gd name="connsiteX492" fmla="*/ 1155752 w 1313067"/>
                <a:gd name="connsiteY492" fmla="*/ 627894 h 1205752"/>
                <a:gd name="connsiteX493" fmla="*/ 1154285 w 1313067"/>
                <a:gd name="connsiteY493" fmla="*/ 626037 h 1205752"/>
                <a:gd name="connsiteX494" fmla="*/ 1152670 w 1313067"/>
                <a:gd name="connsiteY494" fmla="*/ 624182 h 1205752"/>
                <a:gd name="connsiteX495" fmla="*/ 1151446 w 1313067"/>
                <a:gd name="connsiteY495" fmla="*/ 622618 h 1205752"/>
                <a:gd name="connsiteX496" fmla="*/ 1150321 w 1313067"/>
                <a:gd name="connsiteY496" fmla="*/ 621055 h 1205752"/>
                <a:gd name="connsiteX497" fmla="*/ 1149637 w 1313067"/>
                <a:gd name="connsiteY497" fmla="*/ 619737 h 1205752"/>
                <a:gd name="connsiteX498" fmla="*/ 1148659 w 1313067"/>
                <a:gd name="connsiteY498" fmla="*/ 618663 h 1205752"/>
                <a:gd name="connsiteX499" fmla="*/ 1147826 w 1313067"/>
                <a:gd name="connsiteY499" fmla="*/ 617490 h 1205752"/>
                <a:gd name="connsiteX500" fmla="*/ 1147044 w 1313067"/>
                <a:gd name="connsiteY500" fmla="*/ 616270 h 1205752"/>
                <a:gd name="connsiteX501" fmla="*/ 1146113 w 1313067"/>
                <a:gd name="connsiteY501" fmla="*/ 614510 h 1205752"/>
                <a:gd name="connsiteX502" fmla="*/ 1145429 w 1313067"/>
                <a:gd name="connsiteY502" fmla="*/ 613242 h 1205752"/>
                <a:gd name="connsiteX503" fmla="*/ 1144645 w 1313067"/>
                <a:gd name="connsiteY503" fmla="*/ 611971 h 1205752"/>
                <a:gd name="connsiteX504" fmla="*/ 1143227 w 1313067"/>
                <a:gd name="connsiteY504" fmla="*/ 610702 h 1205752"/>
                <a:gd name="connsiteX505" fmla="*/ 1141465 w 1313067"/>
                <a:gd name="connsiteY505" fmla="*/ 609040 h 1205752"/>
                <a:gd name="connsiteX506" fmla="*/ 1140096 w 1313067"/>
                <a:gd name="connsiteY506" fmla="*/ 607673 h 1205752"/>
                <a:gd name="connsiteX507" fmla="*/ 1138041 w 1313067"/>
                <a:gd name="connsiteY507" fmla="*/ 606353 h 1205752"/>
                <a:gd name="connsiteX508" fmla="*/ 1135106 w 1313067"/>
                <a:gd name="connsiteY508" fmla="*/ 606061 h 1205752"/>
                <a:gd name="connsiteX509" fmla="*/ 1133344 w 1313067"/>
                <a:gd name="connsiteY509" fmla="*/ 606599 h 1205752"/>
                <a:gd name="connsiteX510" fmla="*/ 1132317 w 1313067"/>
                <a:gd name="connsiteY510" fmla="*/ 607624 h 1205752"/>
                <a:gd name="connsiteX511" fmla="*/ 1130262 w 1313067"/>
                <a:gd name="connsiteY511" fmla="*/ 607771 h 1205752"/>
                <a:gd name="connsiteX512" fmla="*/ 1128844 w 1313067"/>
                <a:gd name="connsiteY512" fmla="*/ 606208 h 1205752"/>
                <a:gd name="connsiteX513" fmla="*/ 1127718 w 1313067"/>
                <a:gd name="connsiteY513" fmla="*/ 604010 h 1205752"/>
                <a:gd name="connsiteX514" fmla="*/ 1126934 w 1313067"/>
                <a:gd name="connsiteY514" fmla="*/ 602203 h 1205752"/>
                <a:gd name="connsiteX515" fmla="*/ 1126347 w 1313067"/>
                <a:gd name="connsiteY515" fmla="*/ 600834 h 1205752"/>
                <a:gd name="connsiteX516" fmla="*/ 1125713 w 1313067"/>
                <a:gd name="connsiteY516" fmla="*/ 599516 h 1205752"/>
                <a:gd name="connsiteX517" fmla="*/ 1124587 w 1313067"/>
                <a:gd name="connsiteY517" fmla="*/ 597953 h 1205752"/>
                <a:gd name="connsiteX518" fmla="*/ 1123314 w 1313067"/>
                <a:gd name="connsiteY518" fmla="*/ 596488 h 1205752"/>
                <a:gd name="connsiteX519" fmla="*/ 1122043 w 1313067"/>
                <a:gd name="connsiteY519" fmla="*/ 594974 h 1205752"/>
                <a:gd name="connsiteX520" fmla="*/ 1120232 w 1313067"/>
                <a:gd name="connsiteY520" fmla="*/ 593313 h 1205752"/>
                <a:gd name="connsiteX521" fmla="*/ 1118617 w 1313067"/>
                <a:gd name="connsiteY521" fmla="*/ 592238 h 1205752"/>
                <a:gd name="connsiteX522" fmla="*/ 1117395 w 1313067"/>
                <a:gd name="connsiteY522" fmla="*/ 591408 h 1205752"/>
                <a:gd name="connsiteX523" fmla="*/ 1116220 w 1313067"/>
                <a:gd name="connsiteY523" fmla="*/ 590530 h 1205752"/>
                <a:gd name="connsiteX524" fmla="*/ 1115144 w 1313067"/>
                <a:gd name="connsiteY524" fmla="*/ 589504 h 1205752"/>
                <a:gd name="connsiteX525" fmla="*/ 1113824 w 1313067"/>
                <a:gd name="connsiteY525" fmla="*/ 588086 h 1205752"/>
                <a:gd name="connsiteX526" fmla="*/ 1112893 w 1313067"/>
                <a:gd name="connsiteY526" fmla="*/ 587013 h 1205752"/>
                <a:gd name="connsiteX527" fmla="*/ 1111524 w 1313067"/>
                <a:gd name="connsiteY527" fmla="*/ 585548 h 1205752"/>
                <a:gd name="connsiteX528" fmla="*/ 1110056 w 1313067"/>
                <a:gd name="connsiteY528" fmla="*/ 584277 h 1205752"/>
                <a:gd name="connsiteX529" fmla="*/ 1108881 w 1313067"/>
                <a:gd name="connsiteY529" fmla="*/ 583447 h 1205752"/>
                <a:gd name="connsiteX530" fmla="*/ 1107611 w 1313067"/>
                <a:gd name="connsiteY530" fmla="*/ 582665 h 1205752"/>
                <a:gd name="connsiteX531" fmla="*/ 1106338 w 1313067"/>
                <a:gd name="connsiteY531" fmla="*/ 581884 h 1205752"/>
                <a:gd name="connsiteX532" fmla="*/ 1105760 w 1313067"/>
                <a:gd name="connsiteY532" fmla="*/ 581809 h 1205752"/>
                <a:gd name="connsiteX533" fmla="*/ 1104381 w 1313067"/>
                <a:gd name="connsiteY533" fmla="*/ 580859 h 1205752"/>
                <a:gd name="connsiteX534" fmla="*/ 1103059 w 1313067"/>
                <a:gd name="connsiteY534" fmla="*/ 580321 h 1205752"/>
                <a:gd name="connsiteX535" fmla="*/ 1101250 w 1313067"/>
                <a:gd name="connsiteY535" fmla="*/ 579637 h 1205752"/>
                <a:gd name="connsiteX536" fmla="*/ 1099831 w 1313067"/>
                <a:gd name="connsiteY536" fmla="*/ 579050 h 1205752"/>
                <a:gd name="connsiteX537" fmla="*/ 1098460 w 1313067"/>
                <a:gd name="connsiteY537" fmla="*/ 578562 h 1205752"/>
                <a:gd name="connsiteX538" fmla="*/ 1096602 w 1313067"/>
                <a:gd name="connsiteY538" fmla="*/ 578025 h 1205752"/>
                <a:gd name="connsiteX539" fmla="*/ 1094692 w 1313067"/>
                <a:gd name="connsiteY539" fmla="*/ 578221 h 1205752"/>
                <a:gd name="connsiteX540" fmla="*/ 1092736 w 1313067"/>
                <a:gd name="connsiteY540" fmla="*/ 578417 h 1205752"/>
                <a:gd name="connsiteX541" fmla="*/ 1091269 w 1313067"/>
                <a:gd name="connsiteY541" fmla="*/ 578368 h 1205752"/>
                <a:gd name="connsiteX542" fmla="*/ 1089312 w 1313067"/>
                <a:gd name="connsiteY542" fmla="*/ 578172 h 1205752"/>
                <a:gd name="connsiteX543" fmla="*/ 1087845 w 1313067"/>
                <a:gd name="connsiteY543" fmla="*/ 578025 h 1205752"/>
                <a:gd name="connsiteX544" fmla="*/ 1086375 w 1313067"/>
                <a:gd name="connsiteY544" fmla="*/ 577830 h 1205752"/>
                <a:gd name="connsiteX545" fmla="*/ 1084468 w 1313067"/>
                <a:gd name="connsiteY545" fmla="*/ 577536 h 1205752"/>
                <a:gd name="connsiteX546" fmla="*/ 1082511 w 1313067"/>
                <a:gd name="connsiteY546" fmla="*/ 577195 h 1205752"/>
                <a:gd name="connsiteX547" fmla="*/ 1081093 w 1313067"/>
                <a:gd name="connsiteY547" fmla="*/ 576952 h 1205752"/>
                <a:gd name="connsiteX548" fmla="*/ 1079624 w 1313067"/>
                <a:gd name="connsiteY548" fmla="*/ 576756 h 1205752"/>
                <a:gd name="connsiteX549" fmla="*/ 1078156 w 1313067"/>
                <a:gd name="connsiteY549" fmla="*/ 576559 h 1205752"/>
                <a:gd name="connsiteX550" fmla="*/ 1076249 w 1313067"/>
                <a:gd name="connsiteY550" fmla="*/ 576316 h 1205752"/>
                <a:gd name="connsiteX551" fmla="*/ 1074292 w 1313067"/>
                <a:gd name="connsiteY551" fmla="*/ 576071 h 1205752"/>
                <a:gd name="connsiteX552" fmla="*/ 1072334 w 1313067"/>
                <a:gd name="connsiteY552" fmla="*/ 575877 h 1205752"/>
                <a:gd name="connsiteX553" fmla="*/ 1070866 w 1313067"/>
                <a:gd name="connsiteY553" fmla="*/ 575730 h 1205752"/>
                <a:gd name="connsiteX554" fmla="*/ 1069399 w 1313067"/>
                <a:gd name="connsiteY554" fmla="*/ 575534 h 1205752"/>
                <a:gd name="connsiteX555" fmla="*/ 1067491 w 1313067"/>
                <a:gd name="connsiteY555" fmla="*/ 575340 h 1205752"/>
                <a:gd name="connsiteX556" fmla="*/ 1066024 w 1313067"/>
                <a:gd name="connsiteY556" fmla="*/ 575143 h 1205752"/>
                <a:gd name="connsiteX557" fmla="*/ 1064555 w 1313067"/>
                <a:gd name="connsiteY557" fmla="*/ 574996 h 1205752"/>
                <a:gd name="connsiteX558" fmla="*/ 1062647 w 1313067"/>
                <a:gd name="connsiteY558" fmla="*/ 574802 h 1205752"/>
                <a:gd name="connsiteX559" fmla="*/ 1062109 w 1313067"/>
                <a:gd name="connsiteY559" fmla="*/ 573435 h 1205752"/>
                <a:gd name="connsiteX560" fmla="*/ 1061032 w 1313067"/>
                <a:gd name="connsiteY560" fmla="*/ 572409 h 1205752"/>
                <a:gd name="connsiteX561" fmla="*/ 1059811 w 1313067"/>
                <a:gd name="connsiteY561" fmla="*/ 570942 h 1205752"/>
                <a:gd name="connsiteX562" fmla="*/ 1059076 w 1313067"/>
                <a:gd name="connsiteY562" fmla="*/ 569673 h 1205752"/>
                <a:gd name="connsiteX563" fmla="*/ 1058341 w 1313067"/>
                <a:gd name="connsiteY563" fmla="*/ 568404 h 1205752"/>
                <a:gd name="connsiteX564" fmla="*/ 1057658 w 1313067"/>
                <a:gd name="connsiteY564" fmla="*/ 567133 h 1205752"/>
                <a:gd name="connsiteX565" fmla="*/ 1056923 w 1313067"/>
                <a:gd name="connsiteY565" fmla="*/ 565815 h 1205752"/>
                <a:gd name="connsiteX566" fmla="*/ 1056237 w 1313067"/>
                <a:gd name="connsiteY566" fmla="*/ 564544 h 1205752"/>
                <a:gd name="connsiteX567" fmla="*/ 1055357 w 1313067"/>
                <a:gd name="connsiteY567" fmla="*/ 562836 h 1205752"/>
                <a:gd name="connsiteX568" fmla="*/ 1054477 w 1313067"/>
                <a:gd name="connsiteY568" fmla="*/ 561077 h 1205752"/>
                <a:gd name="connsiteX569" fmla="*/ 1054248 w 1313067"/>
                <a:gd name="connsiteY569" fmla="*/ 560638 h 1205752"/>
                <a:gd name="connsiteX570" fmla="*/ 1054037 w 1313067"/>
                <a:gd name="connsiteY570" fmla="*/ 560198 h 1205752"/>
                <a:gd name="connsiteX571" fmla="*/ 1053155 w 1313067"/>
                <a:gd name="connsiteY571" fmla="*/ 558439 h 1205752"/>
                <a:gd name="connsiteX572" fmla="*/ 1052324 w 1313067"/>
                <a:gd name="connsiteY572" fmla="*/ 556682 h 1205752"/>
                <a:gd name="connsiteX573" fmla="*/ 1051444 w 1313067"/>
                <a:gd name="connsiteY573" fmla="*/ 554922 h 1205752"/>
                <a:gd name="connsiteX574" fmla="*/ 1050562 w 1313067"/>
                <a:gd name="connsiteY574" fmla="*/ 553165 h 1205752"/>
                <a:gd name="connsiteX575" fmla="*/ 1049682 w 1313067"/>
                <a:gd name="connsiteY575" fmla="*/ 551455 h 1205752"/>
                <a:gd name="connsiteX576" fmla="*/ 1049242 w 1313067"/>
                <a:gd name="connsiteY576" fmla="*/ 549550 h 1205752"/>
                <a:gd name="connsiteX577" fmla="*/ 1050466 w 1313067"/>
                <a:gd name="connsiteY577" fmla="*/ 547889 h 1205752"/>
                <a:gd name="connsiteX578" fmla="*/ 1051639 w 1313067"/>
                <a:gd name="connsiteY578" fmla="*/ 546375 h 1205752"/>
                <a:gd name="connsiteX579" fmla="*/ 1052373 w 1313067"/>
                <a:gd name="connsiteY579" fmla="*/ 544520 h 1205752"/>
                <a:gd name="connsiteX580" fmla="*/ 1052422 w 1313067"/>
                <a:gd name="connsiteY580" fmla="*/ 542078 h 1205752"/>
                <a:gd name="connsiteX581" fmla="*/ 1051297 w 1313067"/>
                <a:gd name="connsiteY581" fmla="*/ 540564 h 1205752"/>
                <a:gd name="connsiteX582" fmla="*/ 1050955 w 1313067"/>
                <a:gd name="connsiteY582" fmla="*/ 539099 h 1205752"/>
                <a:gd name="connsiteX583" fmla="*/ 1051100 w 1313067"/>
                <a:gd name="connsiteY583" fmla="*/ 537192 h 1205752"/>
                <a:gd name="connsiteX584" fmla="*/ 1050417 w 1313067"/>
                <a:gd name="connsiteY584" fmla="*/ 535874 h 1205752"/>
                <a:gd name="connsiteX585" fmla="*/ 1050611 w 1313067"/>
                <a:gd name="connsiteY585" fmla="*/ 533580 h 1205752"/>
                <a:gd name="connsiteX586" fmla="*/ 1050857 w 1313067"/>
                <a:gd name="connsiteY586" fmla="*/ 531722 h 1205752"/>
                <a:gd name="connsiteX587" fmla="*/ 1050709 w 1313067"/>
                <a:gd name="connsiteY587" fmla="*/ 530257 h 1205752"/>
                <a:gd name="connsiteX588" fmla="*/ 1051493 w 1313067"/>
                <a:gd name="connsiteY588" fmla="*/ 528011 h 1205752"/>
                <a:gd name="connsiteX589" fmla="*/ 1052079 w 1313067"/>
                <a:gd name="connsiteY589" fmla="*/ 526154 h 1205752"/>
                <a:gd name="connsiteX590" fmla="*/ 1051884 w 1313067"/>
                <a:gd name="connsiteY590" fmla="*/ 524201 h 1205752"/>
                <a:gd name="connsiteX591" fmla="*/ 1051786 w 1313067"/>
                <a:gd name="connsiteY591" fmla="*/ 522736 h 1205752"/>
                <a:gd name="connsiteX592" fmla="*/ 1051639 w 1313067"/>
                <a:gd name="connsiteY592" fmla="*/ 520782 h 1205752"/>
                <a:gd name="connsiteX593" fmla="*/ 1051248 w 1313067"/>
                <a:gd name="connsiteY593" fmla="*/ 519366 h 1205752"/>
                <a:gd name="connsiteX594" fmla="*/ 1050808 w 1313067"/>
                <a:gd name="connsiteY594" fmla="*/ 517997 h 1205752"/>
                <a:gd name="connsiteX595" fmla="*/ 1050709 w 1313067"/>
                <a:gd name="connsiteY595" fmla="*/ 516093 h 1205752"/>
                <a:gd name="connsiteX596" fmla="*/ 1051051 w 1313067"/>
                <a:gd name="connsiteY596" fmla="*/ 514677 h 1205752"/>
                <a:gd name="connsiteX597" fmla="*/ 1051346 w 1313067"/>
                <a:gd name="connsiteY597" fmla="*/ 512723 h 1205752"/>
                <a:gd name="connsiteX598" fmla="*/ 1051395 w 1313067"/>
                <a:gd name="connsiteY598" fmla="*/ 511258 h 1205752"/>
                <a:gd name="connsiteX599" fmla="*/ 1052521 w 1313067"/>
                <a:gd name="connsiteY599" fmla="*/ 509256 h 1205752"/>
                <a:gd name="connsiteX600" fmla="*/ 1053450 w 1313067"/>
                <a:gd name="connsiteY600" fmla="*/ 508083 h 1205752"/>
                <a:gd name="connsiteX601" fmla="*/ 1054477 w 1313067"/>
                <a:gd name="connsiteY601" fmla="*/ 507106 h 1205752"/>
                <a:gd name="connsiteX602" fmla="*/ 1054428 w 1313067"/>
                <a:gd name="connsiteY602" fmla="*/ 505202 h 1205752"/>
                <a:gd name="connsiteX603" fmla="*/ 1054232 w 1313067"/>
                <a:gd name="connsiteY603" fmla="*/ 503736 h 1205752"/>
                <a:gd name="connsiteX604" fmla="*/ 1053792 w 1313067"/>
                <a:gd name="connsiteY604" fmla="*/ 502320 h 1205752"/>
                <a:gd name="connsiteX605" fmla="*/ 1053155 w 1313067"/>
                <a:gd name="connsiteY605" fmla="*/ 501000 h 1205752"/>
                <a:gd name="connsiteX606" fmla="*/ 1053548 w 1313067"/>
                <a:gd name="connsiteY606" fmla="*/ 498804 h 1205752"/>
                <a:gd name="connsiteX607" fmla="*/ 1054281 w 1313067"/>
                <a:gd name="connsiteY607" fmla="*/ 496996 h 1205752"/>
                <a:gd name="connsiteX608" fmla="*/ 1054477 w 1313067"/>
                <a:gd name="connsiteY608" fmla="*/ 495530 h 1205752"/>
                <a:gd name="connsiteX609" fmla="*/ 1054135 w 1313067"/>
                <a:gd name="connsiteY609" fmla="*/ 493138 h 1205752"/>
                <a:gd name="connsiteX610" fmla="*/ 1053499 w 1313067"/>
                <a:gd name="connsiteY610" fmla="*/ 491280 h 1205752"/>
                <a:gd name="connsiteX611" fmla="*/ 1053010 w 1313067"/>
                <a:gd name="connsiteY611" fmla="*/ 488887 h 1205752"/>
                <a:gd name="connsiteX612" fmla="*/ 1054281 w 1313067"/>
                <a:gd name="connsiteY612" fmla="*/ 486934 h 1205752"/>
                <a:gd name="connsiteX613" fmla="*/ 1056483 w 1313067"/>
                <a:gd name="connsiteY613" fmla="*/ 485957 h 1205752"/>
                <a:gd name="connsiteX614" fmla="*/ 1058685 w 1313067"/>
                <a:gd name="connsiteY614" fmla="*/ 484784 h 1205752"/>
                <a:gd name="connsiteX615" fmla="*/ 1060300 w 1313067"/>
                <a:gd name="connsiteY615" fmla="*/ 483759 h 1205752"/>
                <a:gd name="connsiteX616" fmla="*/ 1061522 w 1313067"/>
                <a:gd name="connsiteY616" fmla="*/ 482978 h 1205752"/>
                <a:gd name="connsiteX617" fmla="*/ 1063333 w 1313067"/>
                <a:gd name="connsiteY617" fmla="*/ 482099 h 1205752"/>
                <a:gd name="connsiteX618" fmla="*/ 1064751 w 1313067"/>
                <a:gd name="connsiteY618" fmla="*/ 481658 h 1205752"/>
                <a:gd name="connsiteX619" fmla="*/ 1065926 w 1313067"/>
                <a:gd name="connsiteY619" fmla="*/ 480242 h 1205752"/>
                <a:gd name="connsiteX620" fmla="*/ 1067246 w 1313067"/>
                <a:gd name="connsiteY620" fmla="*/ 478875 h 1205752"/>
                <a:gd name="connsiteX621" fmla="*/ 1068959 w 1313067"/>
                <a:gd name="connsiteY621" fmla="*/ 477947 h 1205752"/>
                <a:gd name="connsiteX622" fmla="*/ 1070721 w 1313067"/>
                <a:gd name="connsiteY622" fmla="*/ 477069 h 1205752"/>
                <a:gd name="connsiteX623" fmla="*/ 1072677 w 1313067"/>
                <a:gd name="connsiteY623" fmla="*/ 475700 h 1205752"/>
                <a:gd name="connsiteX624" fmla="*/ 1074732 w 1313067"/>
                <a:gd name="connsiteY624" fmla="*/ 475211 h 1205752"/>
                <a:gd name="connsiteX625" fmla="*/ 1076200 w 1313067"/>
                <a:gd name="connsiteY625" fmla="*/ 474870 h 1205752"/>
                <a:gd name="connsiteX626" fmla="*/ 1077667 w 1313067"/>
                <a:gd name="connsiteY626" fmla="*/ 474576 h 1205752"/>
                <a:gd name="connsiteX627" fmla="*/ 1079527 w 1313067"/>
                <a:gd name="connsiteY627" fmla="*/ 473992 h 1205752"/>
                <a:gd name="connsiteX628" fmla="*/ 1080798 w 1313067"/>
                <a:gd name="connsiteY628" fmla="*/ 473405 h 1205752"/>
                <a:gd name="connsiteX629" fmla="*/ 1082364 w 1313067"/>
                <a:gd name="connsiteY629" fmla="*/ 472281 h 1205752"/>
                <a:gd name="connsiteX630" fmla="*/ 1083440 w 1313067"/>
                <a:gd name="connsiteY630" fmla="*/ 471206 h 1205752"/>
                <a:gd name="connsiteX631" fmla="*/ 1084566 w 1313067"/>
                <a:gd name="connsiteY631" fmla="*/ 470230 h 1205752"/>
                <a:gd name="connsiteX632" fmla="*/ 1086083 w 1313067"/>
                <a:gd name="connsiteY632" fmla="*/ 469057 h 1205752"/>
                <a:gd name="connsiteX633" fmla="*/ 1087648 w 1313067"/>
                <a:gd name="connsiteY633" fmla="*/ 467837 h 1205752"/>
                <a:gd name="connsiteX634" fmla="*/ 1088872 w 1313067"/>
                <a:gd name="connsiteY634" fmla="*/ 467007 h 1205752"/>
                <a:gd name="connsiteX635" fmla="*/ 1090094 w 1313067"/>
                <a:gd name="connsiteY635" fmla="*/ 466225 h 1205752"/>
                <a:gd name="connsiteX636" fmla="*/ 1091856 w 1313067"/>
                <a:gd name="connsiteY636" fmla="*/ 465395 h 1205752"/>
                <a:gd name="connsiteX637" fmla="*/ 1093665 w 1313067"/>
                <a:gd name="connsiteY637" fmla="*/ 464613 h 1205752"/>
                <a:gd name="connsiteX638" fmla="*/ 1095476 w 1313067"/>
                <a:gd name="connsiteY638" fmla="*/ 463832 h 1205752"/>
                <a:gd name="connsiteX639" fmla="*/ 1096845 w 1313067"/>
                <a:gd name="connsiteY639" fmla="*/ 463246 h 1205752"/>
                <a:gd name="connsiteX640" fmla="*/ 1098118 w 1313067"/>
                <a:gd name="connsiteY640" fmla="*/ 462561 h 1205752"/>
                <a:gd name="connsiteX641" fmla="*/ 1099342 w 1313067"/>
                <a:gd name="connsiteY641" fmla="*/ 461780 h 1205752"/>
                <a:gd name="connsiteX642" fmla="*/ 1100564 w 1313067"/>
                <a:gd name="connsiteY642" fmla="*/ 460998 h 1205752"/>
                <a:gd name="connsiteX643" fmla="*/ 1101788 w 1313067"/>
                <a:gd name="connsiteY643" fmla="*/ 460168 h 1205752"/>
                <a:gd name="connsiteX644" fmla="*/ 1103010 w 1313067"/>
                <a:gd name="connsiteY644" fmla="*/ 459339 h 1205752"/>
                <a:gd name="connsiteX645" fmla="*/ 1104575 w 1313067"/>
                <a:gd name="connsiteY645" fmla="*/ 458215 h 1205752"/>
                <a:gd name="connsiteX646" fmla="*/ 1106190 w 1313067"/>
                <a:gd name="connsiteY646" fmla="*/ 457042 h 1205752"/>
                <a:gd name="connsiteX647" fmla="*/ 1107365 w 1313067"/>
                <a:gd name="connsiteY647" fmla="*/ 456212 h 1205752"/>
                <a:gd name="connsiteX648" fmla="*/ 1108540 w 1313067"/>
                <a:gd name="connsiteY648" fmla="*/ 455334 h 1205752"/>
                <a:gd name="connsiteX649" fmla="*/ 1110105 w 1313067"/>
                <a:gd name="connsiteY649" fmla="*/ 454161 h 1205752"/>
                <a:gd name="connsiteX650" fmla="*/ 1111671 w 1313067"/>
                <a:gd name="connsiteY650" fmla="*/ 452988 h 1205752"/>
                <a:gd name="connsiteX651" fmla="*/ 1113237 w 1313067"/>
                <a:gd name="connsiteY651" fmla="*/ 451817 h 1205752"/>
                <a:gd name="connsiteX652" fmla="*/ 1114802 w 1313067"/>
                <a:gd name="connsiteY652" fmla="*/ 450644 h 1205752"/>
                <a:gd name="connsiteX653" fmla="*/ 1116368 w 1313067"/>
                <a:gd name="connsiteY653" fmla="*/ 449471 h 1205752"/>
                <a:gd name="connsiteX654" fmla="*/ 1117933 w 1313067"/>
                <a:gd name="connsiteY654" fmla="*/ 448300 h 1205752"/>
                <a:gd name="connsiteX655" fmla="*/ 1119499 w 1313067"/>
                <a:gd name="connsiteY655" fmla="*/ 447128 h 1205752"/>
                <a:gd name="connsiteX656" fmla="*/ 1121065 w 1313067"/>
                <a:gd name="connsiteY656" fmla="*/ 445955 h 1205752"/>
                <a:gd name="connsiteX657" fmla="*/ 1122874 w 1313067"/>
                <a:gd name="connsiteY657" fmla="*/ 444148 h 1205752"/>
                <a:gd name="connsiteX658" fmla="*/ 1122923 w 1313067"/>
                <a:gd name="connsiteY658" fmla="*/ 442683 h 1205752"/>
                <a:gd name="connsiteX659" fmla="*/ 1123169 w 1313067"/>
                <a:gd name="connsiteY659" fmla="*/ 441218 h 1205752"/>
                <a:gd name="connsiteX660" fmla="*/ 1124196 w 1313067"/>
                <a:gd name="connsiteY660" fmla="*/ 440289 h 1205752"/>
                <a:gd name="connsiteX661" fmla="*/ 1125516 w 1313067"/>
                <a:gd name="connsiteY661" fmla="*/ 439704 h 1205752"/>
                <a:gd name="connsiteX662" fmla="*/ 1126838 w 1313067"/>
                <a:gd name="connsiteY662" fmla="*/ 439069 h 1205752"/>
                <a:gd name="connsiteX663" fmla="*/ 1128158 w 1313067"/>
                <a:gd name="connsiteY663" fmla="*/ 438384 h 1205752"/>
                <a:gd name="connsiteX664" fmla="*/ 1129431 w 1313067"/>
                <a:gd name="connsiteY664" fmla="*/ 437751 h 1205752"/>
                <a:gd name="connsiteX665" fmla="*/ 1130751 w 1313067"/>
                <a:gd name="connsiteY665" fmla="*/ 437017 h 1205752"/>
                <a:gd name="connsiteX666" fmla="*/ 1132904 w 1313067"/>
                <a:gd name="connsiteY666" fmla="*/ 435844 h 1205752"/>
                <a:gd name="connsiteX667" fmla="*/ 1134666 w 1313067"/>
                <a:gd name="connsiteY667" fmla="*/ 434575 h 1205752"/>
                <a:gd name="connsiteX668" fmla="*/ 1135350 w 1313067"/>
                <a:gd name="connsiteY668" fmla="*/ 432573 h 1205752"/>
                <a:gd name="connsiteX669" fmla="*/ 1135106 w 1313067"/>
                <a:gd name="connsiteY669" fmla="*/ 430131 h 1205752"/>
                <a:gd name="connsiteX670" fmla="*/ 1134762 w 1313067"/>
                <a:gd name="connsiteY670" fmla="*/ 428225 h 1205752"/>
                <a:gd name="connsiteX671" fmla="*/ 1134666 w 1313067"/>
                <a:gd name="connsiteY671" fmla="*/ 425783 h 1205752"/>
                <a:gd name="connsiteX672" fmla="*/ 1134861 w 1313067"/>
                <a:gd name="connsiteY672" fmla="*/ 423829 h 1205752"/>
                <a:gd name="connsiteX673" fmla="*/ 1134812 w 1313067"/>
                <a:gd name="connsiteY673" fmla="*/ 421388 h 1205752"/>
                <a:gd name="connsiteX674" fmla="*/ 1134762 w 1313067"/>
                <a:gd name="connsiteY674" fmla="*/ 419483 h 1205752"/>
                <a:gd name="connsiteX675" fmla="*/ 1135008 w 1313067"/>
                <a:gd name="connsiteY675" fmla="*/ 418018 h 1205752"/>
                <a:gd name="connsiteX676" fmla="*/ 1135106 w 1313067"/>
                <a:gd name="connsiteY676" fmla="*/ 415576 h 1205752"/>
                <a:gd name="connsiteX677" fmla="*/ 1135057 w 1313067"/>
                <a:gd name="connsiteY677" fmla="*/ 413621 h 1205752"/>
                <a:gd name="connsiteX678" fmla="*/ 1134910 w 1313067"/>
                <a:gd name="connsiteY678" fmla="*/ 412156 h 1205752"/>
                <a:gd name="connsiteX679" fmla="*/ 1134910 w 1313067"/>
                <a:gd name="connsiteY679" fmla="*/ 410691 h 1205752"/>
                <a:gd name="connsiteX680" fmla="*/ 1134812 w 1313067"/>
                <a:gd name="connsiteY680" fmla="*/ 409275 h 1205752"/>
                <a:gd name="connsiteX681" fmla="*/ 1134372 w 1313067"/>
                <a:gd name="connsiteY681" fmla="*/ 407858 h 1205752"/>
                <a:gd name="connsiteX682" fmla="*/ 1133981 w 1313067"/>
                <a:gd name="connsiteY682" fmla="*/ 405954 h 1205752"/>
                <a:gd name="connsiteX683" fmla="*/ 1133932 w 1313067"/>
                <a:gd name="connsiteY683" fmla="*/ 403999 h 1205752"/>
                <a:gd name="connsiteX684" fmla="*/ 1133882 w 1313067"/>
                <a:gd name="connsiteY684" fmla="*/ 402534 h 1205752"/>
                <a:gd name="connsiteX685" fmla="*/ 1133882 w 1313067"/>
                <a:gd name="connsiteY685" fmla="*/ 401068 h 1205752"/>
                <a:gd name="connsiteX686" fmla="*/ 1133833 w 1313067"/>
                <a:gd name="connsiteY686" fmla="*/ 399603 h 1205752"/>
                <a:gd name="connsiteX687" fmla="*/ 1133784 w 1313067"/>
                <a:gd name="connsiteY687" fmla="*/ 397650 h 1205752"/>
                <a:gd name="connsiteX688" fmla="*/ 1133590 w 1313067"/>
                <a:gd name="connsiteY688" fmla="*/ 396185 h 1205752"/>
                <a:gd name="connsiteX689" fmla="*/ 1133492 w 1313067"/>
                <a:gd name="connsiteY689" fmla="*/ 394231 h 1205752"/>
                <a:gd name="connsiteX690" fmla="*/ 1133932 w 1313067"/>
                <a:gd name="connsiteY690" fmla="*/ 392376 h 1205752"/>
                <a:gd name="connsiteX691" fmla="*/ 1134372 w 1313067"/>
                <a:gd name="connsiteY691" fmla="*/ 390909 h 1205752"/>
                <a:gd name="connsiteX692" fmla="*/ 1135252 w 1313067"/>
                <a:gd name="connsiteY692" fmla="*/ 389299 h 1205752"/>
                <a:gd name="connsiteX693" fmla="*/ 1136623 w 1313067"/>
                <a:gd name="connsiteY693" fmla="*/ 387930 h 1205752"/>
                <a:gd name="connsiteX694" fmla="*/ 1135350 w 1313067"/>
                <a:gd name="connsiteY694" fmla="*/ 388175 h 1205752"/>
                <a:gd name="connsiteX695" fmla="*/ 1135301 w 1313067"/>
                <a:gd name="connsiteY695" fmla="*/ 386074 h 1205752"/>
                <a:gd name="connsiteX696" fmla="*/ 1135399 w 1313067"/>
                <a:gd name="connsiteY696" fmla="*/ 384121 h 1205752"/>
                <a:gd name="connsiteX697" fmla="*/ 1135399 w 1313067"/>
                <a:gd name="connsiteY697" fmla="*/ 382167 h 1205752"/>
                <a:gd name="connsiteX698" fmla="*/ 1135399 w 1313067"/>
                <a:gd name="connsiteY698" fmla="*/ 380214 h 1205752"/>
                <a:gd name="connsiteX699" fmla="*/ 1135448 w 1313067"/>
                <a:gd name="connsiteY699" fmla="*/ 378261 h 1205752"/>
                <a:gd name="connsiteX700" fmla="*/ 1135497 w 1313067"/>
                <a:gd name="connsiteY700" fmla="*/ 376794 h 1205752"/>
                <a:gd name="connsiteX701" fmla="*/ 1135595 w 1313067"/>
                <a:gd name="connsiteY701" fmla="*/ 374840 h 1205752"/>
                <a:gd name="connsiteX702" fmla="*/ 1135497 w 1313067"/>
                <a:gd name="connsiteY702" fmla="*/ 372887 h 1205752"/>
                <a:gd name="connsiteX703" fmla="*/ 1135448 w 1313067"/>
                <a:gd name="connsiteY703" fmla="*/ 371422 h 1205752"/>
                <a:gd name="connsiteX704" fmla="*/ 1135497 w 1313067"/>
                <a:gd name="connsiteY704" fmla="*/ 369468 h 1205752"/>
                <a:gd name="connsiteX705" fmla="*/ 1135546 w 1313067"/>
                <a:gd name="connsiteY705" fmla="*/ 367515 h 1205752"/>
                <a:gd name="connsiteX706" fmla="*/ 1135546 w 1313067"/>
                <a:gd name="connsiteY706" fmla="*/ 365561 h 1205752"/>
                <a:gd name="connsiteX707" fmla="*/ 1135546 w 1313067"/>
                <a:gd name="connsiteY707" fmla="*/ 364096 h 1205752"/>
                <a:gd name="connsiteX708" fmla="*/ 1135595 w 1313067"/>
                <a:gd name="connsiteY708" fmla="*/ 362631 h 1205752"/>
                <a:gd name="connsiteX709" fmla="*/ 1135595 w 1313067"/>
                <a:gd name="connsiteY709" fmla="*/ 360676 h 1205752"/>
                <a:gd name="connsiteX710" fmla="*/ 1135595 w 1313067"/>
                <a:gd name="connsiteY710" fmla="*/ 358722 h 1205752"/>
                <a:gd name="connsiteX711" fmla="*/ 1135645 w 1313067"/>
                <a:gd name="connsiteY711" fmla="*/ 357257 h 1205752"/>
                <a:gd name="connsiteX712" fmla="*/ 1135645 w 1313067"/>
                <a:gd name="connsiteY712" fmla="*/ 355792 h 1205752"/>
                <a:gd name="connsiteX713" fmla="*/ 1135694 w 1313067"/>
                <a:gd name="connsiteY713" fmla="*/ 354180 h 1205752"/>
                <a:gd name="connsiteX714" fmla="*/ 1135694 w 1313067"/>
                <a:gd name="connsiteY714" fmla="*/ 352226 h 1205752"/>
                <a:gd name="connsiteX715" fmla="*/ 1135645 w 1313067"/>
                <a:gd name="connsiteY715" fmla="*/ 350761 h 1205752"/>
                <a:gd name="connsiteX716" fmla="*/ 1135645 w 1313067"/>
                <a:gd name="connsiteY716" fmla="*/ 348808 h 1205752"/>
                <a:gd name="connsiteX717" fmla="*/ 1135595 w 1313067"/>
                <a:gd name="connsiteY717" fmla="*/ 346854 h 1205752"/>
                <a:gd name="connsiteX718" fmla="*/ 1135595 w 1313067"/>
                <a:gd name="connsiteY718" fmla="*/ 344901 h 1205752"/>
                <a:gd name="connsiteX719" fmla="*/ 1135546 w 1313067"/>
                <a:gd name="connsiteY719" fmla="*/ 342946 h 1205752"/>
                <a:gd name="connsiteX720" fmla="*/ 1135497 w 1313067"/>
                <a:gd name="connsiteY720" fmla="*/ 341480 h 1205752"/>
                <a:gd name="connsiteX721" fmla="*/ 1135497 w 1313067"/>
                <a:gd name="connsiteY721" fmla="*/ 340015 h 1205752"/>
                <a:gd name="connsiteX722" fmla="*/ 1135497 w 1313067"/>
                <a:gd name="connsiteY722" fmla="*/ 338062 h 1205752"/>
                <a:gd name="connsiteX723" fmla="*/ 1135546 w 1313067"/>
                <a:gd name="connsiteY723" fmla="*/ 336597 h 1205752"/>
                <a:gd name="connsiteX724" fmla="*/ 1135595 w 1313067"/>
                <a:gd name="connsiteY724" fmla="*/ 335132 h 1205752"/>
                <a:gd name="connsiteX725" fmla="*/ 1135743 w 1313067"/>
                <a:gd name="connsiteY725" fmla="*/ 333178 h 1205752"/>
                <a:gd name="connsiteX726" fmla="*/ 1135839 w 1313067"/>
                <a:gd name="connsiteY726" fmla="*/ 331713 h 1205752"/>
                <a:gd name="connsiteX727" fmla="*/ 1135937 w 1313067"/>
                <a:gd name="connsiteY727" fmla="*/ 330248 h 1205752"/>
                <a:gd name="connsiteX728" fmla="*/ 1136038 w 1313067"/>
                <a:gd name="connsiteY728" fmla="*/ 328783 h 1205752"/>
                <a:gd name="connsiteX729" fmla="*/ 1135595 w 1313067"/>
                <a:gd name="connsiteY729" fmla="*/ 327171 h 1205752"/>
                <a:gd name="connsiteX730" fmla="*/ 1133197 w 1313067"/>
                <a:gd name="connsiteY730" fmla="*/ 326243 h 1205752"/>
                <a:gd name="connsiteX731" fmla="*/ 1131339 w 1313067"/>
                <a:gd name="connsiteY731" fmla="*/ 325559 h 1205752"/>
                <a:gd name="connsiteX732" fmla="*/ 1129626 w 1313067"/>
                <a:gd name="connsiteY732" fmla="*/ 324631 h 1205752"/>
                <a:gd name="connsiteX733" fmla="*/ 1127866 w 1313067"/>
                <a:gd name="connsiteY733" fmla="*/ 323848 h 1205752"/>
                <a:gd name="connsiteX734" fmla="*/ 1126398 w 1313067"/>
                <a:gd name="connsiteY734" fmla="*/ 323897 h 1205752"/>
                <a:gd name="connsiteX735" fmla="*/ 1124929 w 1313067"/>
                <a:gd name="connsiteY735" fmla="*/ 324094 h 1205752"/>
                <a:gd name="connsiteX736" fmla="*/ 1122972 w 1313067"/>
                <a:gd name="connsiteY736" fmla="*/ 323996 h 1205752"/>
                <a:gd name="connsiteX737" fmla="*/ 1121505 w 1313067"/>
                <a:gd name="connsiteY737" fmla="*/ 323848 h 1205752"/>
                <a:gd name="connsiteX738" fmla="*/ 1120037 w 1313067"/>
                <a:gd name="connsiteY738" fmla="*/ 323703 h 1205752"/>
                <a:gd name="connsiteX739" fmla="*/ 1118128 w 1313067"/>
                <a:gd name="connsiteY739" fmla="*/ 323458 h 1205752"/>
                <a:gd name="connsiteX740" fmla="*/ 1115682 w 1313067"/>
                <a:gd name="connsiteY740" fmla="*/ 323117 h 1205752"/>
                <a:gd name="connsiteX741" fmla="*/ 1114606 w 1313067"/>
                <a:gd name="connsiteY741" fmla="*/ 322042 h 1205752"/>
                <a:gd name="connsiteX742" fmla="*/ 1113677 w 1313067"/>
                <a:gd name="connsiteY742" fmla="*/ 320918 h 1205752"/>
                <a:gd name="connsiteX743" fmla="*/ 1112698 w 1313067"/>
                <a:gd name="connsiteY743" fmla="*/ 319843 h 1205752"/>
                <a:gd name="connsiteX744" fmla="*/ 1111084 w 1313067"/>
                <a:gd name="connsiteY744" fmla="*/ 317939 h 1205752"/>
                <a:gd name="connsiteX745" fmla="*/ 1109860 w 1313067"/>
                <a:gd name="connsiteY745" fmla="*/ 316133 h 1205752"/>
                <a:gd name="connsiteX746" fmla="*/ 1108687 w 1313067"/>
                <a:gd name="connsiteY746" fmla="*/ 314081 h 1205752"/>
                <a:gd name="connsiteX747" fmla="*/ 1106778 w 1313067"/>
                <a:gd name="connsiteY747" fmla="*/ 312518 h 1205752"/>
                <a:gd name="connsiteX748" fmla="*/ 1105163 w 1313067"/>
                <a:gd name="connsiteY748" fmla="*/ 311296 h 1205752"/>
                <a:gd name="connsiteX749" fmla="*/ 1103646 w 1313067"/>
                <a:gd name="connsiteY749" fmla="*/ 309978 h 1205752"/>
                <a:gd name="connsiteX750" fmla="*/ 1102277 w 1313067"/>
                <a:gd name="connsiteY750" fmla="*/ 308562 h 1205752"/>
                <a:gd name="connsiteX751" fmla="*/ 1100859 w 1313067"/>
                <a:gd name="connsiteY751" fmla="*/ 307242 h 1205752"/>
                <a:gd name="connsiteX752" fmla="*/ 1099342 w 1313067"/>
                <a:gd name="connsiteY752" fmla="*/ 306022 h 1205752"/>
                <a:gd name="connsiteX753" fmla="*/ 1098217 w 1313067"/>
                <a:gd name="connsiteY753" fmla="*/ 305094 h 1205752"/>
                <a:gd name="connsiteX754" fmla="*/ 1096504 w 1313067"/>
                <a:gd name="connsiteY754" fmla="*/ 303335 h 1205752"/>
                <a:gd name="connsiteX755" fmla="*/ 1095525 w 1313067"/>
                <a:gd name="connsiteY755" fmla="*/ 301674 h 1205752"/>
                <a:gd name="connsiteX756" fmla="*/ 1095184 w 1313067"/>
                <a:gd name="connsiteY756" fmla="*/ 300258 h 1205752"/>
                <a:gd name="connsiteX757" fmla="*/ 1094596 w 1313067"/>
                <a:gd name="connsiteY757" fmla="*/ 298891 h 1205752"/>
                <a:gd name="connsiteX758" fmla="*/ 1093372 w 1313067"/>
                <a:gd name="connsiteY758" fmla="*/ 297426 h 1205752"/>
                <a:gd name="connsiteX759" fmla="*/ 1092394 w 1313067"/>
                <a:gd name="connsiteY759" fmla="*/ 296253 h 1205752"/>
                <a:gd name="connsiteX760" fmla="*/ 1091833 w 1313067"/>
                <a:gd name="connsiteY760" fmla="*/ 295983 h 1205752"/>
                <a:gd name="connsiteX761" fmla="*/ 1091170 w 1313067"/>
                <a:gd name="connsiteY761" fmla="*/ 295666 h 1205752"/>
                <a:gd name="connsiteX762" fmla="*/ 1090290 w 1313067"/>
                <a:gd name="connsiteY762" fmla="*/ 294250 h 1205752"/>
                <a:gd name="connsiteX763" fmla="*/ 1088823 w 1313067"/>
                <a:gd name="connsiteY763" fmla="*/ 292933 h 1205752"/>
                <a:gd name="connsiteX764" fmla="*/ 1087796 w 1313067"/>
                <a:gd name="connsiteY764" fmla="*/ 291858 h 1205752"/>
                <a:gd name="connsiteX765" fmla="*/ 1087159 w 1313067"/>
                <a:gd name="connsiteY765" fmla="*/ 289708 h 1205752"/>
                <a:gd name="connsiteX766" fmla="*/ 1086915 w 1313067"/>
                <a:gd name="connsiteY766" fmla="*/ 287657 h 1205752"/>
                <a:gd name="connsiteX767" fmla="*/ 1086566 w 1313067"/>
                <a:gd name="connsiteY767" fmla="*/ 287589 h 1205752"/>
                <a:gd name="connsiteX768" fmla="*/ 1084908 w 1313067"/>
                <a:gd name="connsiteY768" fmla="*/ 287266 h 1205752"/>
                <a:gd name="connsiteX769" fmla="*/ 1082951 w 1313067"/>
                <a:gd name="connsiteY769" fmla="*/ 287070 h 1205752"/>
                <a:gd name="connsiteX770" fmla="*/ 1080995 w 1313067"/>
                <a:gd name="connsiteY770" fmla="*/ 286827 h 1205752"/>
                <a:gd name="connsiteX771" fmla="*/ 1079087 w 1313067"/>
                <a:gd name="connsiteY771" fmla="*/ 287168 h 1205752"/>
                <a:gd name="connsiteX772" fmla="*/ 1077178 w 1313067"/>
                <a:gd name="connsiteY772" fmla="*/ 287608 h 1205752"/>
                <a:gd name="connsiteX773" fmla="*/ 1075760 w 1313067"/>
                <a:gd name="connsiteY773" fmla="*/ 287902 h 1205752"/>
                <a:gd name="connsiteX774" fmla="*/ 1073803 w 1313067"/>
                <a:gd name="connsiteY774" fmla="*/ 288194 h 1205752"/>
                <a:gd name="connsiteX775" fmla="*/ 1071847 w 1313067"/>
                <a:gd name="connsiteY775" fmla="*/ 288486 h 1205752"/>
                <a:gd name="connsiteX776" fmla="*/ 1070426 w 1313067"/>
                <a:gd name="connsiteY776" fmla="*/ 288682 h 1205752"/>
                <a:gd name="connsiteX777" fmla="*/ 1068470 w 1313067"/>
                <a:gd name="connsiteY777" fmla="*/ 288780 h 1205752"/>
                <a:gd name="connsiteX778" fmla="*/ 1067002 w 1313067"/>
                <a:gd name="connsiteY778" fmla="*/ 288731 h 1205752"/>
                <a:gd name="connsiteX779" fmla="*/ 1065535 w 1313067"/>
                <a:gd name="connsiteY779" fmla="*/ 288633 h 1205752"/>
                <a:gd name="connsiteX780" fmla="*/ 1064065 w 1313067"/>
                <a:gd name="connsiteY780" fmla="*/ 288535 h 1205752"/>
                <a:gd name="connsiteX781" fmla="*/ 1062598 w 1313067"/>
                <a:gd name="connsiteY781" fmla="*/ 288390 h 1205752"/>
                <a:gd name="connsiteX782" fmla="*/ 1061131 w 1313067"/>
                <a:gd name="connsiteY782" fmla="*/ 288243 h 1205752"/>
                <a:gd name="connsiteX783" fmla="*/ 1059663 w 1313067"/>
                <a:gd name="connsiteY783" fmla="*/ 288096 h 1205752"/>
                <a:gd name="connsiteX784" fmla="*/ 1057756 w 1313067"/>
                <a:gd name="connsiteY784" fmla="*/ 287853 h 1205752"/>
                <a:gd name="connsiteX785" fmla="*/ 1055308 w 1313067"/>
                <a:gd name="connsiteY785" fmla="*/ 287558 h 1205752"/>
                <a:gd name="connsiteX786" fmla="*/ 1053352 w 1313067"/>
                <a:gd name="connsiteY786" fmla="*/ 287460 h 1205752"/>
                <a:gd name="connsiteX787" fmla="*/ 1050906 w 1313067"/>
                <a:gd name="connsiteY787" fmla="*/ 287509 h 1205752"/>
                <a:gd name="connsiteX788" fmla="*/ 1048949 w 1313067"/>
                <a:gd name="connsiteY788" fmla="*/ 287509 h 1205752"/>
                <a:gd name="connsiteX789" fmla="*/ 1046062 w 1313067"/>
                <a:gd name="connsiteY789" fmla="*/ 287509 h 1205752"/>
                <a:gd name="connsiteX790" fmla="*/ 1043737 w 1313067"/>
                <a:gd name="connsiteY790" fmla="*/ 288090 h 1205752"/>
                <a:gd name="connsiteX791" fmla="*/ 1043518 w 1313067"/>
                <a:gd name="connsiteY791" fmla="*/ 287608 h 1205752"/>
                <a:gd name="connsiteX792" fmla="*/ 1042294 w 1313067"/>
                <a:gd name="connsiteY792" fmla="*/ 285458 h 1205752"/>
                <a:gd name="connsiteX793" fmla="*/ 1041709 w 1313067"/>
                <a:gd name="connsiteY793" fmla="*/ 284091 h 1205752"/>
                <a:gd name="connsiteX794" fmla="*/ 1041072 w 1313067"/>
                <a:gd name="connsiteY794" fmla="*/ 282773 h 1205752"/>
                <a:gd name="connsiteX795" fmla="*/ 1040436 w 1313067"/>
                <a:gd name="connsiteY795" fmla="*/ 281453 h 1205752"/>
                <a:gd name="connsiteX796" fmla="*/ 1039457 w 1313067"/>
                <a:gd name="connsiteY796" fmla="*/ 279745 h 1205752"/>
                <a:gd name="connsiteX797" fmla="*/ 1038674 w 1313067"/>
                <a:gd name="connsiteY797" fmla="*/ 278523 h 1205752"/>
                <a:gd name="connsiteX798" fmla="*/ 1037843 w 1313067"/>
                <a:gd name="connsiteY798" fmla="*/ 277303 h 1205752"/>
                <a:gd name="connsiteX799" fmla="*/ 1036815 w 1313067"/>
                <a:gd name="connsiteY799" fmla="*/ 275642 h 1205752"/>
                <a:gd name="connsiteX800" fmla="*/ 1035836 w 1313067"/>
                <a:gd name="connsiteY800" fmla="*/ 273980 h 1205752"/>
                <a:gd name="connsiteX801" fmla="*/ 1035151 w 1313067"/>
                <a:gd name="connsiteY801" fmla="*/ 272662 h 1205752"/>
                <a:gd name="connsiteX802" fmla="*/ 1034467 w 1313067"/>
                <a:gd name="connsiteY802" fmla="*/ 271392 h 1205752"/>
                <a:gd name="connsiteX803" fmla="*/ 1033488 w 1313067"/>
                <a:gd name="connsiteY803" fmla="*/ 269683 h 1205752"/>
                <a:gd name="connsiteX804" fmla="*/ 1032754 w 1313067"/>
                <a:gd name="connsiteY804" fmla="*/ 268412 h 1205752"/>
                <a:gd name="connsiteX805" fmla="*/ 1031972 w 1313067"/>
                <a:gd name="connsiteY805" fmla="*/ 267143 h 1205752"/>
                <a:gd name="connsiteX806" fmla="*/ 1031238 w 1313067"/>
                <a:gd name="connsiteY806" fmla="*/ 265872 h 1205752"/>
                <a:gd name="connsiteX807" fmla="*/ 1030553 w 1313067"/>
                <a:gd name="connsiteY807" fmla="*/ 264604 h 1205752"/>
                <a:gd name="connsiteX808" fmla="*/ 1030014 w 1313067"/>
                <a:gd name="connsiteY808" fmla="*/ 263234 h 1205752"/>
                <a:gd name="connsiteX809" fmla="*/ 1029427 w 1313067"/>
                <a:gd name="connsiteY809" fmla="*/ 261867 h 1205752"/>
                <a:gd name="connsiteX810" fmla="*/ 1028253 w 1313067"/>
                <a:gd name="connsiteY810" fmla="*/ 259767 h 1205752"/>
                <a:gd name="connsiteX811" fmla="*/ 1026492 w 1313067"/>
                <a:gd name="connsiteY811" fmla="*/ 258108 h 1205752"/>
                <a:gd name="connsiteX812" fmla="*/ 1025318 w 1313067"/>
                <a:gd name="connsiteY812" fmla="*/ 257180 h 1205752"/>
                <a:gd name="connsiteX813" fmla="*/ 1024094 w 1313067"/>
                <a:gd name="connsiteY813" fmla="*/ 256348 h 1205752"/>
                <a:gd name="connsiteX814" fmla="*/ 1022871 w 1313067"/>
                <a:gd name="connsiteY814" fmla="*/ 255568 h 1205752"/>
                <a:gd name="connsiteX815" fmla="*/ 1021648 w 1313067"/>
                <a:gd name="connsiteY815" fmla="*/ 254736 h 1205752"/>
                <a:gd name="connsiteX816" fmla="*/ 1020572 w 1313067"/>
                <a:gd name="connsiteY816" fmla="*/ 253759 h 1205752"/>
                <a:gd name="connsiteX817" fmla="*/ 1019593 w 1313067"/>
                <a:gd name="connsiteY817" fmla="*/ 252685 h 1205752"/>
                <a:gd name="connsiteX818" fmla="*/ 1018419 w 1313067"/>
                <a:gd name="connsiteY818" fmla="*/ 251757 h 1205752"/>
                <a:gd name="connsiteX819" fmla="*/ 1016609 w 1313067"/>
                <a:gd name="connsiteY819" fmla="*/ 251025 h 1205752"/>
                <a:gd name="connsiteX820" fmla="*/ 1014260 w 1313067"/>
                <a:gd name="connsiteY820" fmla="*/ 250390 h 1205752"/>
                <a:gd name="connsiteX821" fmla="*/ 1012352 w 1313067"/>
                <a:gd name="connsiteY821" fmla="*/ 249804 h 1205752"/>
                <a:gd name="connsiteX822" fmla="*/ 1011129 w 1313067"/>
                <a:gd name="connsiteY822" fmla="*/ 249072 h 1205752"/>
                <a:gd name="connsiteX823" fmla="*/ 1009466 w 1313067"/>
                <a:gd name="connsiteY823" fmla="*/ 248046 h 1205752"/>
                <a:gd name="connsiteX824" fmla="*/ 1008096 w 1313067"/>
                <a:gd name="connsiteY824" fmla="*/ 246677 h 1205752"/>
                <a:gd name="connsiteX825" fmla="*/ 1007166 w 1313067"/>
                <a:gd name="connsiteY825" fmla="*/ 245457 h 1205752"/>
                <a:gd name="connsiteX826" fmla="*/ 1005796 w 1313067"/>
                <a:gd name="connsiteY826" fmla="*/ 245163 h 1205752"/>
                <a:gd name="connsiteX827" fmla="*/ 1005699 w 1313067"/>
                <a:gd name="connsiteY827" fmla="*/ 246581 h 1205752"/>
                <a:gd name="connsiteX828" fmla="*/ 1005552 w 1313067"/>
                <a:gd name="connsiteY828" fmla="*/ 248535 h 1205752"/>
                <a:gd name="connsiteX829" fmla="*/ 1005356 w 1313067"/>
                <a:gd name="connsiteY829" fmla="*/ 250488 h 1205752"/>
                <a:gd name="connsiteX830" fmla="*/ 1005258 w 1313067"/>
                <a:gd name="connsiteY830" fmla="*/ 251953 h 1205752"/>
                <a:gd name="connsiteX831" fmla="*/ 1005209 w 1313067"/>
                <a:gd name="connsiteY831" fmla="*/ 254395 h 1205752"/>
                <a:gd name="connsiteX832" fmla="*/ 1005258 w 1313067"/>
                <a:gd name="connsiteY832" fmla="*/ 256837 h 1205752"/>
                <a:gd name="connsiteX833" fmla="*/ 1005209 w 1313067"/>
                <a:gd name="connsiteY833" fmla="*/ 258790 h 1205752"/>
                <a:gd name="connsiteX834" fmla="*/ 1004818 w 1313067"/>
                <a:gd name="connsiteY834" fmla="*/ 260744 h 1205752"/>
                <a:gd name="connsiteX835" fmla="*/ 1003644 w 1313067"/>
                <a:gd name="connsiteY835" fmla="*/ 262795 h 1205752"/>
                <a:gd name="connsiteX836" fmla="*/ 1001980 w 1313067"/>
                <a:gd name="connsiteY836" fmla="*/ 263821 h 1205752"/>
                <a:gd name="connsiteX837" fmla="*/ 1000219 w 1313067"/>
                <a:gd name="connsiteY837" fmla="*/ 264702 h 1205752"/>
                <a:gd name="connsiteX838" fmla="*/ 998702 w 1313067"/>
                <a:gd name="connsiteY838" fmla="*/ 265922 h 1205752"/>
                <a:gd name="connsiteX839" fmla="*/ 997968 w 1313067"/>
                <a:gd name="connsiteY839" fmla="*/ 267193 h 1205752"/>
                <a:gd name="connsiteX840" fmla="*/ 997430 w 1313067"/>
                <a:gd name="connsiteY840" fmla="*/ 269536 h 1205752"/>
                <a:gd name="connsiteX841" fmla="*/ 997381 w 1313067"/>
                <a:gd name="connsiteY841" fmla="*/ 271001 h 1205752"/>
                <a:gd name="connsiteX842" fmla="*/ 997186 w 1313067"/>
                <a:gd name="connsiteY842" fmla="*/ 272955 h 1205752"/>
                <a:gd name="connsiteX843" fmla="*/ 996305 w 1313067"/>
                <a:gd name="connsiteY843" fmla="*/ 274665 h 1205752"/>
                <a:gd name="connsiteX844" fmla="*/ 994495 w 1313067"/>
                <a:gd name="connsiteY844" fmla="*/ 275153 h 1205752"/>
                <a:gd name="connsiteX845" fmla="*/ 992489 w 1313067"/>
                <a:gd name="connsiteY845" fmla="*/ 274859 h 1205752"/>
                <a:gd name="connsiteX846" fmla="*/ 990972 w 1313067"/>
                <a:gd name="connsiteY846" fmla="*/ 274567 h 1205752"/>
                <a:gd name="connsiteX847" fmla="*/ 989455 w 1313067"/>
                <a:gd name="connsiteY847" fmla="*/ 274322 h 1205752"/>
                <a:gd name="connsiteX848" fmla="*/ 986667 w 1313067"/>
                <a:gd name="connsiteY848" fmla="*/ 274420 h 1205752"/>
                <a:gd name="connsiteX849" fmla="*/ 985395 w 1313067"/>
                <a:gd name="connsiteY849" fmla="*/ 275740 h 1205752"/>
                <a:gd name="connsiteX850" fmla="*/ 984367 w 1313067"/>
                <a:gd name="connsiteY850" fmla="*/ 277546 h 1205752"/>
                <a:gd name="connsiteX851" fmla="*/ 983193 w 1313067"/>
                <a:gd name="connsiteY851" fmla="*/ 279158 h 1205752"/>
                <a:gd name="connsiteX852" fmla="*/ 980551 w 1313067"/>
                <a:gd name="connsiteY852" fmla="*/ 278231 h 1205752"/>
                <a:gd name="connsiteX853" fmla="*/ 978594 w 1313067"/>
                <a:gd name="connsiteY853" fmla="*/ 278034 h 1205752"/>
                <a:gd name="connsiteX854" fmla="*/ 977126 w 1313067"/>
                <a:gd name="connsiteY854" fmla="*/ 278083 h 1205752"/>
                <a:gd name="connsiteX855" fmla="*/ 975658 w 1313067"/>
                <a:gd name="connsiteY855" fmla="*/ 278132 h 1205752"/>
                <a:gd name="connsiteX856" fmla="*/ 973750 w 1313067"/>
                <a:gd name="connsiteY856" fmla="*/ 277936 h 1205752"/>
                <a:gd name="connsiteX857" fmla="*/ 971842 w 1313067"/>
                <a:gd name="connsiteY857" fmla="*/ 277448 h 1205752"/>
                <a:gd name="connsiteX858" fmla="*/ 970032 w 1313067"/>
                <a:gd name="connsiteY858" fmla="*/ 276422 h 1205752"/>
                <a:gd name="connsiteX859" fmla="*/ 968271 w 1313067"/>
                <a:gd name="connsiteY859" fmla="*/ 275983 h 1205752"/>
                <a:gd name="connsiteX860" fmla="*/ 966656 w 1313067"/>
                <a:gd name="connsiteY860" fmla="*/ 276911 h 1205752"/>
                <a:gd name="connsiteX861" fmla="*/ 965042 w 1313067"/>
                <a:gd name="connsiteY861" fmla="*/ 278182 h 1205752"/>
                <a:gd name="connsiteX862" fmla="*/ 963231 w 1313067"/>
                <a:gd name="connsiteY862" fmla="*/ 279060 h 1205752"/>
                <a:gd name="connsiteX863" fmla="*/ 961226 w 1313067"/>
                <a:gd name="connsiteY863" fmla="*/ 278182 h 1205752"/>
                <a:gd name="connsiteX864" fmla="*/ 959122 w 1313067"/>
                <a:gd name="connsiteY864" fmla="*/ 277205 h 1205752"/>
                <a:gd name="connsiteX865" fmla="*/ 957899 w 1313067"/>
                <a:gd name="connsiteY865" fmla="*/ 276471 h 1205752"/>
                <a:gd name="connsiteX866" fmla="*/ 956871 w 1313067"/>
                <a:gd name="connsiteY866" fmla="*/ 275300 h 1205752"/>
                <a:gd name="connsiteX867" fmla="*/ 955550 w 1313067"/>
                <a:gd name="connsiteY867" fmla="*/ 275983 h 1205752"/>
                <a:gd name="connsiteX868" fmla="*/ 953740 w 1313067"/>
                <a:gd name="connsiteY868" fmla="*/ 276228 h 1205752"/>
                <a:gd name="connsiteX869" fmla="*/ 952321 w 1313067"/>
                <a:gd name="connsiteY869" fmla="*/ 276520 h 1205752"/>
                <a:gd name="connsiteX870" fmla="*/ 950462 w 1313067"/>
                <a:gd name="connsiteY870" fmla="*/ 276815 h 1205752"/>
                <a:gd name="connsiteX871" fmla="*/ 948652 w 1313067"/>
                <a:gd name="connsiteY871" fmla="*/ 277546 h 1205752"/>
                <a:gd name="connsiteX872" fmla="*/ 946695 w 1313067"/>
                <a:gd name="connsiteY872" fmla="*/ 277840 h 1205752"/>
                <a:gd name="connsiteX873" fmla="*/ 944346 w 1313067"/>
                <a:gd name="connsiteY873" fmla="*/ 277399 h 1205752"/>
                <a:gd name="connsiteX874" fmla="*/ 942585 w 1313067"/>
                <a:gd name="connsiteY874" fmla="*/ 276471 h 1205752"/>
                <a:gd name="connsiteX875" fmla="*/ 941068 w 1313067"/>
                <a:gd name="connsiteY875" fmla="*/ 274616 h 1205752"/>
                <a:gd name="connsiteX876" fmla="*/ 940873 w 1313067"/>
                <a:gd name="connsiteY876" fmla="*/ 273151 h 1205752"/>
                <a:gd name="connsiteX877" fmla="*/ 940922 w 1313067"/>
                <a:gd name="connsiteY877" fmla="*/ 271637 h 1205752"/>
                <a:gd name="connsiteX878" fmla="*/ 940090 w 1313067"/>
                <a:gd name="connsiteY878" fmla="*/ 269438 h 1205752"/>
                <a:gd name="connsiteX879" fmla="*/ 939801 w 1313067"/>
                <a:gd name="connsiteY879" fmla="*/ 269166 h 1205752"/>
                <a:gd name="connsiteX880" fmla="*/ 938329 w 1313067"/>
                <a:gd name="connsiteY880" fmla="*/ 267777 h 1205752"/>
                <a:gd name="connsiteX881" fmla="*/ 939747 w 1313067"/>
                <a:gd name="connsiteY881" fmla="*/ 269048 h 1205752"/>
                <a:gd name="connsiteX882" fmla="*/ 941215 w 1313067"/>
                <a:gd name="connsiteY882" fmla="*/ 267826 h 1205752"/>
                <a:gd name="connsiteX883" fmla="*/ 941264 w 1313067"/>
                <a:gd name="connsiteY883" fmla="*/ 266167 h 1205752"/>
                <a:gd name="connsiteX884" fmla="*/ 941117 w 1313067"/>
                <a:gd name="connsiteY884" fmla="*/ 264749 h 1205752"/>
                <a:gd name="connsiteX885" fmla="*/ 940041 w 1313067"/>
                <a:gd name="connsiteY885" fmla="*/ 262844 h 1205752"/>
                <a:gd name="connsiteX886" fmla="*/ 939503 w 1313067"/>
                <a:gd name="connsiteY886" fmla="*/ 261185 h 1205752"/>
                <a:gd name="connsiteX887" fmla="*/ 937644 w 1313067"/>
                <a:gd name="connsiteY887" fmla="*/ 260695 h 1205752"/>
                <a:gd name="connsiteX888" fmla="*/ 936274 w 1313067"/>
                <a:gd name="connsiteY888" fmla="*/ 259475 h 1205752"/>
                <a:gd name="connsiteX889" fmla="*/ 934659 w 1313067"/>
                <a:gd name="connsiteY889" fmla="*/ 258302 h 1205752"/>
                <a:gd name="connsiteX890" fmla="*/ 933240 w 1313067"/>
                <a:gd name="connsiteY890" fmla="*/ 258059 h 1205752"/>
                <a:gd name="connsiteX891" fmla="*/ 931968 w 1313067"/>
                <a:gd name="connsiteY891" fmla="*/ 258986 h 1205752"/>
                <a:gd name="connsiteX892" fmla="*/ 929766 w 1313067"/>
                <a:gd name="connsiteY892" fmla="*/ 257912 h 1205752"/>
                <a:gd name="connsiteX893" fmla="*/ 928495 w 1313067"/>
                <a:gd name="connsiteY893" fmla="*/ 257131 h 1205752"/>
                <a:gd name="connsiteX894" fmla="*/ 926733 w 1313067"/>
                <a:gd name="connsiteY894" fmla="*/ 256348 h 1205752"/>
                <a:gd name="connsiteX895" fmla="*/ 924972 w 1313067"/>
                <a:gd name="connsiteY895" fmla="*/ 255470 h 1205752"/>
                <a:gd name="connsiteX896" fmla="*/ 923309 w 1313067"/>
                <a:gd name="connsiteY896" fmla="*/ 254493 h 1205752"/>
                <a:gd name="connsiteX897" fmla="*/ 920960 w 1313067"/>
                <a:gd name="connsiteY897" fmla="*/ 253808 h 1205752"/>
                <a:gd name="connsiteX898" fmla="*/ 919101 w 1313067"/>
                <a:gd name="connsiteY898" fmla="*/ 253222 h 1205752"/>
                <a:gd name="connsiteX899" fmla="*/ 917486 w 1313067"/>
                <a:gd name="connsiteY899" fmla="*/ 251514 h 1205752"/>
                <a:gd name="connsiteX900" fmla="*/ 917046 w 1313067"/>
                <a:gd name="connsiteY900" fmla="*/ 249607 h 1205752"/>
                <a:gd name="connsiteX901" fmla="*/ 917095 w 1313067"/>
                <a:gd name="connsiteY901" fmla="*/ 248142 h 1205752"/>
                <a:gd name="connsiteX902" fmla="*/ 916801 w 1313067"/>
                <a:gd name="connsiteY902" fmla="*/ 246677 h 1205752"/>
                <a:gd name="connsiteX903" fmla="*/ 915970 w 1313067"/>
                <a:gd name="connsiteY903" fmla="*/ 245506 h 1205752"/>
                <a:gd name="connsiteX904" fmla="*/ 914159 w 1313067"/>
                <a:gd name="connsiteY904" fmla="*/ 246091 h 1205752"/>
                <a:gd name="connsiteX905" fmla="*/ 912496 w 1313067"/>
                <a:gd name="connsiteY905" fmla="*/ 247116 h 1205752"/>
                <a:gd name="connsiteX906" fmla="*/ 910637 w 1313067"/>
                <a:gd name="connsiteY906" fmla="*/ 247558 h 1205752"/>
                <a:gd name="connsiteX907" fmla="*/ 908680 w 1313067"/>
                <a:gd name="connsiteY907" fmla="*/ 247752 h 1205752"/>
                <a:gd name="connsiteX908" fmla="*/ 906870 w 1313067"/>
                <a:gd name="connsiteY908" fmla="*/ 247411 h 1205752"/>
                <a:gd name="connsiteX909" fmla="*/ 905549 w 1313067"/>
                <a:gd name="connsiteY909" fmla="*/ 246726 h 1205752"/>
                <a:gd name="connsiteX910" fmla="*/ 903640 w 1313067"/>
                <a:gd name="connsiteY910" fmla="*/ 246677 h 1205752"/>
                <a:gd name="connsiteX911" fmla="*/ 902271 w 1313067"/>
                <a:gd name="connsiteY911" fmla="*/ 247116 h 1205752"/>
                <a:gd name="connsiteX912" fmla="*/ 900509 w 1313067"/>
                <a:gd name="connsiteY912" fmla="*/ 246287 h 1205752"/>
                <a:gd name="connsiteX913" fmla="*/ 898944 w 1313067"/>
                <a:gd name="connsiteY913" fmla="*/ 244577 h 1205752"/>
                <a:gd name="connsiteX914" fmla="*/ 897769 w 1313067"/>
                <a:gd name="connsiteY914" fmla="*/ 242868 h 1205752"/>
                <a:gd name="connsiteX915" fmla="*/ 896644 w 1313067"/>
                <a:gd name="connsiteY915" fmla="*/ 241256 h 1205752"/>
                <a:gd name="connsiteX916" fmla="*/ 895910 w 1313067"/>
                <a:gd name="connsiteY916" fmla="*/ 239987 h 1205752"/>
                <a:gd name="connsiteX917" fmla="*/ 895079 w 1313067"/>
                <a:gd name="connsiteY917" fmla="*/ 238228 h 1205752"/>
                <a:gd name="connsiteX918" fmla="*/ 894002 w 1313067"/>
                <a:gd name="connsiteY918" fmla="*/ 236029 h 1205752"/>
                <a:gd name="connsiteX919" fmla="*/ 893122 w 1313067"/>
                <a:gd name="connsiteY919" fmla="*/ 234272 h 1205752"/>
                <a:gd name="connsiteX920" fmla="*/ 892875 w 1313067"/>
                <a:gd name="connsiteY920" fmla="*/ 233882 h 1205752"/>
                <a:gd name="connsiteX921" fmla="*/ 892337 w 1313067"/>
                <a:gd name="connsiteY921" fmla="*/ 233052 h 1205752"/>
                <a:gd name="connsiteX922" fmla="*/ 891360 w 1313067"/>
                <a:gd name="connsiteY922" fmla="*/ 231342 h 1205752"/>
                <a:gd name="connsiteX923" fmla="*/ 890773 w 1313067"/>
                <a:gd name="connsiteY923" fmla="*/ 230022 h 1205752"/>
                <a:gd name="connsiteX924" fmla="*/ 890186 w 1313067"/>
                <a:gd name="connsiteY924" fmla="*/ 228655 h 1205752"/>
                <a:gd name="connsiteX925" fmla="*/ 889208 w 1313067"/>
                <a:gd name="connsiteY925" fmla="*/ 226994 h 1205752"/>
                <a:gd name="connsiteX926" fmla="*/ 888425 w 1313067"/>
                <a:gd name="connsiteY926" fmla="*/ 225725 h 1205752"/>
                <a:gd name="connsiteX927" fmla="*/ 887691 w 1313067"/>
                <a:gd name="connsiteY927" fmla="*/ 224454 h 1205752"/>
                <a:gd name="connsiteX928" fmla="*/ 887153 w 1313067"/>
                <a:gd name="connsiteY928" fmla="*/ 222598 h 1205752"/>
                <a:gd name="connsiteX929" fmla="*/ 886468 w 1313067"/>
                <a:gd name="connsiteY929" fmla="*/ 220792 h 1205752"/>
                <a:gd name="connsiteX930" fmla="*/ 885245 w 1313067"/>
                <a:gd name="connsiteY930" fmla="*/ 220009 h 1205752"/>
                <a:gd name="connsiteX931" fmla="*/ 884022 w 1313067"/>
                <a:gd name="connsiteY931" fmla="*/ 219229 h 1205752"/>
                <a:gd name="connsiteX932" fmla="*/ 882211 w 1313067"/>
                <a:gd name="connsiteY932" fmla="*/ 217617 h 1205752"/>
                <a:gd name="connsiteX933" fmla="*/ 881282 w 1313067"/>
                <a:gd name="connsiteY933" fmla="*/ 216444 h 1205752"/>
                <a:gd name="connsiteX934" fmla="*/ 880254 w 1313067"/>
                <a:gd name="connsiteY934" fmla="*/ 214832 h 1205752"/>
                <a:gd name="connsiteX935" fmla="*/ 879276 w 1313067"/>
                <a:gd name="connsiteY935" fmla="*/ 213123 h 1205752"/>
                <a:gd name="connsiteX936" fmla="*/ 878444 w 1313067"/>
                <a:gd name="connsiteY936" fmla="*/ 211902 h 1205752"/>
                <a:gd name="connsiteX937" fmla="*/ 877466 w 1313067"/>
                <a:gd name="connsiteY937" fmla="*/ 210827 h 1205752"/>
                <a:gd name="connsiteX938" fmla="*/ 876389 w 1313067"/>
                <a:gd name="connsiteY938" fmla="*/ 209850 h 1205752"/>
                <a:gd name="connsiteX939" fmla="*/ 874872 w 1313067"/>
                <a:gd name="connsiteY939" fmla="*/ 208532 h 1205752"/>
                <a:gd name="connsiteX940" fmla="*/ 873551 w 1313067"/>
                <a:gd name="connsiteY940" fmla="*/ 207165 h 1205752"/>
                <a:gd name="connsiteX941" fmla="*/ 872035 w 1313067"/>
                <a:gd name="connsiteY941" fmla="*/ 205894 h 1205752"/>
                <a:gd name="connsiteX942" fmla="*/ 870665 w 1313067"/>
                <a:gd name="connsiteY942" fmla="*/ 205406 h 1205752"/>
                <a:gd name="connsiteX943" fmla="*/ 868855 w 1313067"/>
                <a:gd name="connsiteY943" fmla="*/ 204576 h 1205752"/>
                <a:gd name="connsiteX944" fmla="*/ 867240 w 1313067"/>
                <a:gd name="connsiteY944" fmla="*/ 203550 h 1205752"/>
                <a:gd name="connsiteX945" fmla="*/ 866213 w 1313067"/>
                <a:gd name="connsiteY945" fmla="*/ 202476 h 1205752"/>
                <a:gd name="connsiteX946" fmla="*/ 864745 w 1313067"/>
                <a:gd name="connsiteY946" fmla="*/ 201205 h 1205752"/>
                <a:gd name="connsiteX947" fmla="*/ 863571 w 1313067"/>
                <a:gd name="connsiteY947" fmla="*/ 200277 h 1205752"/>
                <a:gd name="connsiteX948" fmla="*/ 862397 w 1313067"/>
                <a:gd name="connsiteY948" fmla="*/ 199398 h 1205752"/>
                <a:gd name="connsiteX949" fmla="*/ 861076 w 1313067"/>
                <a:gd name="connsiteY949" fmla="*/ 197884 h 1205752"/>
                <a:gd name="connsiteX950" fmla="*/ 861004 w 1313067"/>
                <a:gd name="connsiteY950" fmla="*/ 197847 h 1205752"/>
                <a:gd name="connsiteX951" fmla="*/ 859216 w 1313067"/>
                <a:gd name="connsiteY951" fmla="*/ 196907 h 1205752"/>
                <a:gd name="connsiteX952" fmla="*/ 857700 w 1313067"/>
                <a:gd name="connsiteY952" fmla="*/ 195636 h 1205752"/>
                <a:gd name="connsiteX953" fmla="*/ 856672 w 1313067"/>
                <a:gd name="connsiteY953" fmla="*/ 194564 h 1205752"/>
                <a:gd name="connsiteX954" fmla="*/ 855889 w 1313067"/>
                <a:gd name="connsiteY954" fmla="*/ 192853 h 1205752"/>
                <a:gd name="connsiteX955" fmla="*/ 856232 w 1313067"/>
                <a:gd name="connsiteY955" fmla="*/ 190510 h 1205752"/>
                <a:gd name="connsiteX956" fmla="*/ 854813 w 1313067"/>
                <a:gd name="connsiteY956" fmla="*/ 188603 h 1205752"/>
                <a:gd name="connsiteX957" fmla="*/ 853003 w 1313067"/>
                <a:gd name="connsiteY957" fmla="*/ 187872 h 1205752"/>
                <a:gd name="connsiteX958" fmla="*/ 851682 w 1313067"/>
                <a:gd name="connsiteY958" fmla="*/ 186210 h 1205752"/>
                <a:gd name="connsiteX959" fmla="*/ 851780 w 1313067"/>
                <a:gd name="connsiteY959" fmla="*/ 184355 h 1205752"/>
                <a:gd name="connsiteX960" fmla="*/ 849480 w 1313067"/>
                <a:gd name="connsiteY960" fmla="*/ 184549 h 1205752"/>
                <a:gd name="connsiteX961" fmla="*/ 847523 w 1313067"/>
                <a:gd name="connsiteY961" fmla="*/ 184745 h 1205752"/>
                <a:gd name="connsiteX962" fmla="*/ 845958 w 1313067"/>
                <a:gd name="connsiteY962" fmla="*/ 183769 h 1205752"/>
                <a:gd name="connsiteX963" fmla="*/ 845224 w 1313067"/>
                <a:gd name="connsiteY963" fmla="*/ 182498 h 1205752"/>
                <a:gd name="connsiteX964" fmla="*/ 844539 w 1313067"/>
                <a:gd name="connsiteY964" fmla="*/ 181180 h 1205752"/>
                <a:gd name="connsiteX965" fmla="*/ 843486 w 1313067"/>
                <a:gd name="connsiteY965" fmla="*/ 179778 h 1205752"/>
                <a:gd name="connsiteX966" fmla="*/ 843365 w 1313067"/>
                <a:gd name="connsiteY966" fmla="*/ 179617 h 1205752"/>
                <a:gd name="connsiteX967" fmla="*/ 843136 w 1313067"/>
                <a:gd name="connsiteY967" fmla="*/ 179412 h 1205752"/>
                <a:gd name="connsiteX968" fmla="*/ 842047 w 1313067"/>
                <a:gd name="connsiteY968" fmla="*/ 178434 h 1205752"/>
                <a:gd name="connsiteX969" fmla="*/ 841897 w 1313067"/>
                <a:gd name="connsiteY969" fmla="*/ 178299 h 1205752"/>
                <a:gd name="connsiteX970" fmla="*/ 841861 w 1313067"/>
                <a:gd name="connsiteY970" fmla="*/ 178286 h 1205752"/>
                <a:gd name="connsiteX971" fmla="*/ 840038 w 1313067"/>
                <a:gd name="connsiteY971" fmla="*/ 177663 h 1205752"/>
                <a:gd name="connsiteX972" fmla="*/ 838276 w 1313067"/>
                <a:gd name="connsiteY972" fmla="*/ 178397 h 1205752"/>
                <a:gd name="connsiteX973" fmla="*/ 836564 w 1313067"/>
                <a:gd name="connsiteY973" fmla="*/ 179373 h 1205752"/>
                <a:gd name="connsiteX974" fmla="*/ 835145 w 1313067"/>
                <a:gd name="connsiteY974" fmla="*/ 178151 h 1205752"/>
                <a:gd name="connsiteX975" fmla="*/ 832895 w 1313067"/>
                <a:gd name="connsiteY975" fmla="*/ 178053 h 1205752"/>
                <a:gd name="connsiteX976" fmla="*/ 830987 w 1313067"/>
                <a:gd name="connsiteY976" fmla="*/ 177077 h 1205752"/>
                <a:gd name="connsiteX977" fmla="*/ 829861 w 1313067"/>
                <a:gd name="connsiteY977" fmla="*/ 176051 h 1205752"/>
                <a:gd name="connsiteX978" fmla="*/ 828149 w 1313067"/>
                <a:gd name="connsiteY978" fmla="*/ 175270 h 1205752"/>
                <a:gd name="connsiteX979" fmla="*/ 826681 w 1313067"/>
                <a:gd name="connsiteY979" fmla="*/ 174831 h 1205752"/>
                <a:gd name="connsiteX980" fmla="*/ 824724 w 1313067"/>
                <a:gd name="connsiteY980" fmla="*/ 175857 h 1205752"/>
                <a:gd name="connsiteX981" fmla="*/ 823110 w 1313067"/>
                <a:gd name="connsiteY981" fmla="*/ 176883 h 1205752"/>
                <a:gd name="connsiteX982" fmla="*/ 821593 w 1313067"/>
                <a:gd name="connsiteY982" fmla="*/ 176930 h 1205752"/>
                <a:gd name="connsiteX983" fmla="*/ 819391 w 1313067"/>
                <a:gd name="connsiteY983" fmla="*/ 176149 h 1205752"/>
                <a:gd name="connsiteX984" fmla="*/ 818070 w 1313067"/>
                <a:gd name="connsiteY984" fmla="*/ 175368 h 1205752"/>
                <a:gd name="connsiteX985" fmla="*/ 815771 w 1313067"/>
                <a:gd name="connsiteY985" fmla="*/ 175368 h 1205752"/>
                <a:gd name="connsiteX986" fmla="*/ 813520 w 1313067"/>
                <a:gd name="connsiteY986" fmla="*/ 174831 h 1205752"/>
                <a:gd name="connsiteX987" fmla="*/ 810878 w 1313067"/>
                <a:gd name="connsiteY987" fmla="*/ 174537 h 1205752"/>
                <a:gd name="connsiteX988" fmla="*/ 808872 w 1313067"/>
                <a:gd name="connsiteY988" fmla="*/ 175612 h 1205752"/>
                <a:gd name="connsiteX989" fmla="*/ 806671 w 1313067"/>
                <a:gd name="connsiteY989" fmla="*/ 174488 h 1205752"/>
                <a:gd name="connsiteX990" fmla="*/ 804078 w 1313067"/>
                <a:gd name="connsiteY990" fmla="*/ 175123 h 1205752"/>
                <a:gd name="connsiteX991" fmla="*/ 803099 w 1313067"/>
                <a:gd name="connsiteY991" fmla="*/ 176834 h 1205752"/>
                <a:gd name="connsiteX992" fmla="*/ 801240 w 1313067"/>
                <a:gd name="connsiteY992" fmla="*/ 176198 h 1205752"/>
                <a:gd name="connsiteX993" fmla="*/ 800213 w 1313067"/>
                <a:gd name="connsiteY993" fmla="*/ 175123 h 1205752"/>
                <a:gd name="connsiteX994" fmla="*/ 798843 w 1313067"/>
                <a:gd name="connsiteY994" fmla="*/ 173707 h 1205752"/>
                <a:gd name="connsiteX995" fmla="*/ 797228 w 1313067"/>
                <a:gd name="connsiteY995" fmla="*/ 172583 h 1205752"/>
                <a:gd name="connsiteX996" fmla="*/ 795809 w 1313067"/>
                <a:gd name="connsiteY996" fmla="*/ 173756 h 1205752"/>
                <a:gd name="connsiteX997" fmla="*/ 795027 w 1313067"/>
                <a:gd name="connsiteY997" fmla="*/ 175612 h 1205752"/>
                <a:gd name="connsiteX998" fmla="*/ 794244 w 1313067"/>
                <a:gd name="connsiteY998" fmla="*/ 177371 h 1205752"/>
                <a:gd name="connsiteX999" fmla="*/ 793167 w 1313067"/>
                <a:gd name="connsiteY999" fmla="*/ 179079 h 1205752"/>
                <a:gd name="connsiteX1000" fmla="*/ 791993 w 1313067"/>
                <a:gd name="connsiteY1000" fmla="*/ 180642 h 1205752"/>
                <a:gd name="connsiteX1001" fmla="*/ 790379 w 1313067"/>
                <a:gd name="connsiteY1001" fmla="*/ 181619 h 1205752"/>
                <a:gd name="connsiteX1002" fmla="*/ 788862 w 1313067"/>
                <a:gd name="connsiteY1002" fmla="*/ 181766 h 1205752"/>
                <a:gd name="connsiteX1003" fmla="*/ 786416 w 1313067"/>
                <a:gd name="connsiteY1003" fmla="*/ 181619 h 1205752"/>
                <a:gd name="connsiteX1004" fmla="*/ 784018 w 1313067"/>
                <a:gd name="connsiteY1004" fmla="*/ 181668 h 1205752"/>
                <a:gd name="connsiteX1005" fmla="*/ 782551 w 1313067"/>
                <a:gd name="connsiteY1005" fmla="*/ 181864 h 1205752"/>
                <a:gd name="connsiteX1006" fmla="*/ 781083 w 1313067"/>
                <a:gd name="connsiteY1006" fmla="*/ 181960 h 1205752"/>
                <a:gd name="connsiteX1007" fmla="*/ 779126 w 1313067"/>
                <a:gd name="connsiteY1007" fmla="*/ 181960 h 1205752"/>
                <a:gd name="connsiteX1008" fmla="*/ 776680 w 1313067"/>
                <a:gd name="connsiteY1008" fmla="*/ 182009 h 1205752"/>
                <a:gd name="connsiteX1009" fmla="*/ 775212 w 1313067"/>
                <a:gd name="connsiteY1009" fmla="*/ 182353 h 1205752"/>
                <a:gd name="connsiteX1010" fmla="*/ 773450 w 1313067"/>
                <a:gd name="connsiteY1010" fmla="*/ 181570 h 1205752"/>
                <a:gd name="connsiteX1011" fmla="*/ 772129 w 1313067"/>
                <a:gd name="connsiteY1011" fmla="*/ 180937 h 1205752"/>
                <a:gd name="connsiteX1012" fmla="*/ 770857 w 1313067"/>
                <a:gd name="connsiteY1012" fmla="*/ 180252 h 1205752"/>
                <a:gd name="connsiteX1013" fmla="*/ 769487 w 1313067"/>
                <a:gd name="connsiteY1013" fmla="*/ 179715 h 1205752"/>
                <a:gd name="connsiteX1014" fmla="*/ 767531 w 1313067"/>
                <a:gd name="connsiteY1014" fmla="*/ 179666 h 1205752"/>
                <a:gd name="connsiteX1015" fmla="*/ 766112 w 1313067"/>
                <a:gd name="connsiteY1015" fmla="*/ 179373 h 1205752"/>
                <a:gd name="connsiteX1016" fmla="*/ 767628 w 1313067"/>
                <a:gd name="connsiteY1016" fmla="*/ 178151 h 1205752"/>
                <a:gd name="connsiteX1017" fmla="*/ 769194 w 1313067"/>
                <a:gd name="connsiteY1017" fmla="*/ 176979 h 1205752"/>
                <a:gd name="connsiteX1018" fmla="*/ 771053 w 1313067"/>
                <a:gd name="connsiteY1018" fmla="*/ 175368 h 1205752"/>
                <a:gd name="connsiteX1019" fmla="*/ 772521 w 1313067"/>
                <a:gd name="connsiteY1019" fmla="*/ 174048 h 1205752"/>
                <a:gd name="connsiteX1020" fmla="*/ 773940 w 1313067"/>
                <a:gd name="connsiteY1020" fmla="*/ 172681 h 1205752"/>
                <a:gd name="connsiteX1021" fmla="*/ 775261 w 1313067"/>
                <a:gd name="connsiteY1021" fmla="*/ 171216 h 1205752"/>
                <a:gd name="connsiteX1022" fmla="*/ 775897 w 1313067"/>
                <a:gd name="connsiteY1022" fmla="*/ 169555 h 1205752"/>
                <a:gd name="connsiteX1023" fmla="*/ 775505 w 1313067"/>
                <a:gd name="connsiteY1023" fmla="*/ 167602 h 1205752"/>
                <a:gd name="connsiteX1024" fmla="*/ 775114 w 1313067"/>
                <a:gd name="connsiteY1024" fmla="*/ 165697 h 1205752"/>
                <a:gd name="connsiteX1025" fmla="*/ 774722 w 1313067"/>
                <a:gd name="connsiteY1025" fmla="*/ 164232 h 1205752"/>
                <a:gd name="connsiteX1026" fmla="*/ 774282 w 1313067"/>
                <a:gd name="connsiteY1026" fmla="*/ 162863 h 1205752"/>
                <a:gd name="connsiteX1027" fmla="*/ 773646 w 1313067"/>
                <a:gd name="connsiteY1027" fmla="*/ 161008 h 1205752"/>
                <a:gd name="connsiteX1028" fmla="*/ 773059 w 1313067"/>
                <a:gd name="connsiteY1028" fmla="*/ 159641 h 1205752"/>
                <a:gd name="connsiteX1029" fmla="*/ 772570 w 1313067"/>
                <a:gd name="connsiteY1029" fmla="*/ 158272 h 1205752"/>
                <a:gd name="connsiteX1030" fmla="*/ 771885 w 1313067"/>
                <a:gd name="connsiteY1030" fmla="*/ 156416 h 1205752"/>
                <a:gd name="connsiteX1031" fmla="*/ 771494 w 1313067"/>
                <a:gd name="connsiteY1031" fmla="*/ 155049 h 1205752"/>
                <a:gd name="connsiteX1032" fmla="*/ 771102 w 1313067"/>
                <a:gd name="connsiteY1032" fmla="*/ 153633 h 1205752"/>
                <a:gd name="connsiteX1033" fmla="*/ 770809 w 1313067"/>
                <a:gd name="connsiteY1033" fmla="*/ 152215 h 1205752"/>
                <a:gd name="connsiteX1034" fmla="*/ 770368 w 1313067"/>
                <a:gd name="connsiteY1034" fmla="*/ 150311 h 1205752"/>
                <a:gd name="connsiteX1035" fmla="*/ 769928 w 1313067"/>
                <a:gd name="connsiteY1035" fmla="*/ 148846 h 1205752"/>
                <a:gd name="connsiteX1036" fmla="*/ 769536 w 1313067"/>
                <a:gd name="connsiteY1036" fmla="*/ 147479 h 1205752"/>
                <a:gd name="connsiteX1037" fmla="*/ 769341 w 1313067"/>
                <a:gd name="connsiteY1037" fmla="*/ 145086 h 1205752"/>
                <a:gd name="connsiteX1038" fmla="*/ 769683 w 1313067"/>
                <a:gd name="connsiteY1038" fmla="*/ 142642 h 1205752"/>
                <a:gd name="connsiteX1039" fmla="*/ 769879 w 1313067"/>
                <a:gd name="connsiteY1039" fmla="*/ 140689 h 1205752"/>
                <a:gd name="connsiteX1040" fmla="*/ 770075 w 1313067"/>
                <a:gd name="connsiteY1040" fmla="*/ 138784 h 1205752"/>
                <a:gd name="connsiteX1041" fmla="*/ 770368 w 1313067"/>
                <a:gd name="connsiteY1041" fmla="*/ 136831 h 1205752"/>
                <a:gd name="connsiteX1042" fmla="*/ 770711 w 1313067"/>
                <a:gd name="connsiteY1042" fmla="*/ 134927 h 1205752"/>
                <a:gd name="connsiteX1043" fmla="*/ 771004 w 1313067"/>
                <a:gd name="connsiteY1043" fmla="*/ 132973 h 1205752"/>
                <a:gd name="connsiteX1044" fmla="*/ 771151 w 1313067"/>
                <a:gd name="connsiteY1044" fmla="*/ 131508 h 1205752"/>
                <a:gd name="connsiteX1045" fmla="*/ 771200 w 1313067"/>
                <a:gd name="connsiteY1045" fmla="*/ 129553 h 1205752"/>
                <a:gd name="connsiteX1046" fmla="*/ 771249 w 1313067"/>
                <a:gd name="connsiteY1046" fmla="*/ 128087 h 1205752"/>
                <a:gd name="connsiteX1047" fmla="*/ 771396 w 1313067"/>
                <a:gd name="connsiteY1047" fmla="*/ 126134 h 1205752"/>
                <a:gd name="connsiteX1048" fmla="*/ 771591 w 1313067"/>
                <a:gd name="connsiteY1048" fmla="*/ 124230 h 1205752"/>
                <a:gd name="connsiteX1049" fmla="*/ 771738 w 1313067"/>
                <a:gd name="connsiteY1049" fmla="*/ 122276 h 1205752"/>
                <a:gd name="connsiteX1050" fmla="*/ 771934 w 1313067"/>
                <a:gd name="connsiteY1050" fmla="*/ 120323 h 1205752"/>
                <a:gd name="connsiteX1051" fmla="*/ 772130 w 1313067"/>
                <a:gd name="connsiteY1051" fmla="*/ 118369 h 1205752"/>
                <a:gd name="connsiteX1052" fmla="*/ 772374 w 1313067"/>
                <a:gd name="connsiteY1052" fmla="*/ 115925 h 1205752"/>
                <a:gd name="connsiteX1053" fmla="*/ 772619 w 1313067"/>
                <a:gd name="connsiteY1053" fmla="*/ 114021 h 1205752"/>
                <a:gd name="connsiteX1054" fmla="*/ 772912 w 1313067"/>
                <a:gd name="connsiteY1054" fmla="*/ 112068 h 1205752"/>
                <a:gd name="connsiteX1055" fmla="*/ 773206 w 1313067"/>
                <a:gd name="connsiteY1055" fmla="*/ 110114 h 1205752"/>
                <a:gd name="connsiteX1056" fmla="*/ 773402 w 1313067"/>
                <a:gd name="connsiteY1056" fmla="*/ 108698 h 1205752"/>
                <a:gd name="connsiteX1057" fmla="*/ 773597 w 1313067"/>
                <a:gd name="connsiteY1057" fmla="*/ 107233 h 1205752"/>
                <a:gd name="connsiteX1058" fmla="*/ 773940 w 1313067"/>
                <a:gd name="connsiteY1058" fmla="*/ 104838 h 1205752"/>
                <a:gd name="connsiteX1059" fmla="*/ 774087 w 1313067"/>
                <a:gd name="connsiteY1059" fmla="*/ 103373 h 1205752"/>
                <a:gd name="connsiteX1060" fmla="*/ 774282 w 1313067"/>
                <a:gd name="connsiteY1060" fmla="*/ 101908 h 1205752"/>
                <a:gd name="connsiteX1061" fmla="*/ 774429 w 1313067"/>
                <a:gd name="connsiteY1061" fmla="*/ 100443 h 1205752"/>
                <a:gd name="connsiteX1062" fmla="*/ 774674 w 1313067"/>
                <a:gd name="connsiteY1062" fmla="*/ 98490 h 1205752"/>
                <a:gd name="connsiteX1063" fmla="*/ 774869 w 1313067"/>
                <a:gd name="connsiteY1063" fmla="*/ 96097 h 1205752"/>
                <a:gd name="connsiteX1064" fmla="*/ 774967 w 1313067"/>
                <a:gd name="connsiteY1064" fmla="*/ 95120 h 1205752"/>
                <a:gd name="connsiteX1065" fmla="*/ 775016 w 1313067"/>
                <a:gd name="connsiteY1065" fmla="*/ 94632 h 1205752"/>
                <a:gd name="connsiteX1066" fmla="*/ 775114 w 1313067"/>
                <a:gd name="connsiteY1066" fmla="*/ 92678 h 1205752"/>
                <a:gd name="connsiteX1067" fmla="*/ 775212 w 1313067"/>
                <a:gd name="connsiteY1067" fmla="*/ 90723 h 1205752"/>
                <a:gd name="connsiteX1068" fmla="*/ 775652 w 1313067"/>
                <a:gd name="connsiteY1068" fmla="*/ 88818 h 1205752"/>
                <a:gd name="connsiteX1069" fmla="*/ 775946 w 1313067"/>
                <a:gd name="connsiteY1069" fmla="*/ 86865 h 1205752"/>
                <a:gd name="connsiteX1070" fmla="*/ 776141 w 1313067"/>
                <a:gd name="connsiteY1070" fmla="*/ 84912 h 1205752"/>
                <a:gd name="connsiteX1071" fmla="*/ 776239 w 1313067"/>
                <a:gd name="connsiteY1071" fmla="*/ 82958 h 1205752"/>
                <a:gd name="connsiteX1072" fmla="*/ 776337 w 1313067"/>
                <a:gd name="connsiteY1072" fmla="*/ 81493 h 1205752"/>
                <a:gd name="connsiteX1073" fmla="*/ 776435 w 1313067"/>
                <a:gd name="connsiteY1073" fmla="*/ 80075 h 1205752"/>
                <a:gd name="connsiteX1074" fmla="*/ 776680 w 1313067"/>
                <a:gd name="connsiteY1074" fmla="*/ 78610 h 1205752"/>
                <a:gd name="connsiteX1075" fmla="*/ 777952 w 1313067"/>
                <a:gd name="connsiteY1075" fmla="*/ 77243 h 1205752"/>
                <a:gd name="connsiteX1076" fmla="*/ 779566 w 1313067"/>
                <a:gd name="connsiteY1076" fmla="*/ 76070 h 1205752"/>
                <a:gd name="connsiteX1077" fmla="*/ 780789 w 1313067"/>
                <a:gd name="connsiteY1077" fmla="*/ 75191 h 1205752"/>
                <a:gd name="connsiteX1078" fmla="*/ 782061 w 1313067"/>
                <a:gd name="connsiteY1078" fmla="*/ 74313 h 1205752"/>
                <a:gd name="connsiteX1079" fmla="*/ 783676 w 1313067"/>
                <a:gd name="connsiteY1079" fmla="*/ 73140 h 1205752"/>
                <a:gd name="connsiteX1080" fmla="*/ 785290 w 1313067"/>
                <a:gd name="connsiteY1080" fmla="*/ 71969 h 1205752"/>
                <a:gd name="connsiteX1081" fmla="*/ 786905 w 1313067"/>
                <a:gd name="connsiteY1081" fmla="*/ 70796 h 1205752"/>
                <a:gd name="connsiteX1082" fmla="*/ 788373 w 1313067"/>
                <a:gd name="connsiteY1082" fmla="*/ 69525 h 1205752"/>
                <a:gd name="connsiteX1083" fmla="*/ 789449 w 1313067"/>
                <a:gd name="connsiteY1083" fmla="*/ 68597 h 1205752"/>
                <a:gd name="connsiteX1084" fmla="*/ 790477 w 1313067"/>
                <a:gd name="connsiteY1084" fmla="*/ 67670 h 1205752"/>
                <a:gd name="connsiteX1085" fmla="*/ 791406 w 1313067"/>
                <a:gd name="connsiteY1085" fmla="*/ 66644 h 1205752"/>
                <a:gd name="connsiteX1086" fmla="*/ 791357 w 1313067"/>
                <a:gd name="connsiteY1086" fmla="*/ 64887 h 1205752"/>
                <a:gd name="connsiteX1087" fmla="*/ 790721 w 1313067"/>
                <a:gd name="connsiteY1087" fmla="*/ 63324 h 1205752"/>
                <a:gd name="connsiteX1088" fmla="*/ 790281 w 1313067"/>
                <a:gd name="connsiteY1088" fmla="*/ 61907 h 1205752"/>
                <a:gd name="connsiteX1089" fmla="*/ 789743 w 1313067"/>
                <a:gd name="connsiteY1089" fmla="*/ 59562 h 1205752"/>
                <a:gd name="connsiteX1090" fmla="*/ 789596 w 1313067"/>
                <a:gd name="connsiteY1090" fmla="*/ 58097 h 1205752"/>
                <a:gd name="connsiteX1091" fmla="*/ 789351 w 1313067"/>
                <a:gd name="connsiteY1091" fmla="*/ 56632 h 1205752"/>
                <a:gd name="connsiteX1092" fmla="*/ 789058 w 1313067"/>
                <a:gd name="connsiteY1092" fmla="*/ 55216 h 1205752"/>
                <a:gd name="connsiteX1093" fmla="*/ 788764 w 1313067"/>
                <a:gd name="connsiteY1093" fmla="*/ 53262 h 1205752"/>
                <a:gd name="connsiteX1094" fmla="*/ 788471 w 1313067"/>
                <a:gd name="connsiteY1094" fmla="*/ 51356 h 1205752"/>
                <a:gd name="connsiteX1095" fmla="*/ 787884 w 1313067"/>
                <a:gd name="connsiteY1095" fmla="*/ 48963 h 1205752"/>
                <a:gd name="connsiteX1096" fmla="*/ 787541 w 1313067"/>
                <a:gd name="connsiteY1096" fmla="*/ 47058 h 1205752"/>
                <a:gd name="connsiteX1097" fmla="*/ 787248 w 1313067"/>
                <a:gd name="connsiteY1097" fmla="*/ 45642 h 1205752"/>
                <a:gd name="connsiteX1098" fmla="*/ 786905 w 1313067"/>
                <a:gd name="connsiteY1098" fmla="*/ 44226 h 1205752"/>
                <a:gd name="connsiteX1099" fmla="*/ 786514 w 1313067"/>
                <a:gd name="connsiteY1099" fmla="*/ 42320 h 1205752"/>
                <a:gd name="connsiteX1100" fmla="*/ 786220 w 1313067"/>
                <a:gd name="connsiteY1100" fmla="*/ 40855 h 1205752"/>
                <a:gd name="connsiteX1101" fmla="*/ 785975 w 1313067"/>
                <a:gd name="connsiteY1101" fmla="*/ 39390 h 1205752"/>
                <a:gd name="connsiteX1102" fmla="*/ 785780 w 1313067"/>
                <a:gd name="connsiteY1102" fmla="*/ 37974 h 1205752"/>
                <a:gd name="connsiteX1103" fmla="*/ 785682 w 1313067"/>
                <a:gd name="connsiteY1103" fmla="*/ 36509 h 1205752"/>
                <a:gd name="connsiteX1104" fmla="*/ 785633 w 1313067"/>
                <a:gd name="connsiteY1104" fmla="*/ 35044 h 1205752"/>
                <a:gd name="connsiteX1105" fmla="*/ 785535 w 1313067"/>
                <a:gd name="connsiteY1105" fmla="*/ 33090 h 1205752"/>
                <a:gd name="connsiteX1106" fmla="*/ 785388 w 1313067"/>
                <a:gd name="connsiteY1106" fmla="*/ 31137 h 1205752"/>
                <a:gd name="connsiteX1107" fmla="*/ 785046 w 1313067"/>
                <a:gd name="connsiteY1107" fmla="*/ 29719 h 1205752"/>
                <a:gd name="connsiteX1108" fmla="*/ 787150 w 1313067"/>
                <a:gd name="connsiteY1108" fmla="*/ 28889 h 1205752"/>
                <a:gd name="connsiteX1109" fmla="*/ 784948 w 1313067"/>
                <a:gd name="connsiteY1109" fmla="*/ 16923 h 1205752"/>
                <a:gd name="connsiteX1110" fmla="*/ 783236 w 1313067"/>
                <a:gd name="connsiteY1110" fmla="*/ 9206 h 1205752"/>
                <a:gd name="connsiteX1111" fmla="*/ 774087 w 1313067"/>
                <a:gd name="connsiteY1111" fmla="*/ 72 h 1205752"/>
                <a:gd name="connsiteX1112" fmla="*/ 763078 w 1313067"/>
                <a:gd name="connsiteY1112" fmla="*/ -26 h 1205752"/>
                <a:gd name="connsiteX1113" fmla="*/ 755153 w 1313067"/>
                <a:gd name="connsiteY1113" fmla="*/ 3490 h 1205752"/>
                <a:gd name="connsiteX1114" fmla="*/ 741551 w 1313067"/>
                <a:gd name="connsiteY1114" fmla="*/ 21611 h 1205752"/>
                <a:gd name="connsiteX1115" fmla="*/ 733968 w 1313067"/>
                <a:gd name="connsiteY1115" fmla="*/ 28548 h 1205752"/>
                <a:gd name="connsiteX1116" fmla="*/ 723938 w 1313067"/>
                <a:gd name="connsiteY1116" fmla="*/ 44811 h 1205752"/>
                <a:gd name="connsiteX1117" fmla="*/ 715820 w 1313067"/>
                <a:gd name="connsiteY1117" fmla="*/ 57952 h 1205752"/>
                <a:gd name="connsiteX1118" fmla="*/ 715523 w 1313067"/>
                <a:gd name="connsiteY1118" fmla="*/ 58438 h 1205752"/>
                <a:gd name="connsiteX1119" fmla="*/ 709310 w 1313067"/>
                <a:gd name="connsiteY1119" fmla="*/ 67378 h 1205752"/>
                <a:gd name="connsiteX1120" fmla="*/ 701628 w 1313067"/>
                <a:gd name="connsiteY1120" fmla="*/ 79196 h 1205752"/>
                <a:gd name="connsiteX1121" fmla="*/ 697959 w 1313067"/>
                <a:gd name="connsiteY1121" fmla="*/ 79783 h 1205752"/>
                <a:gd name="connsiteX1122" fmla="*/ 696834 w 1313067"/>
                <a:gd name="connsiteY1122" fmla="*/ 81395 h 1205752"/>
                <a:gd name="connsiteX1123" fmla="*/ 696002 w 1313067"/>
                <a:gd name="connsiteY1123" fmla="*/ 82566 h 1205752"/>
                <a:gd name="connsiteX1124" fmla="*/ 695170 w 1313067"/>
                <a:gd name="connsiteY1124" fmla="*/ 83788 h 1205752"/>
                <a:gd name="connsiteX1125" fmla="*/ 694045 w 1313067"/>
                <a:gd name="connsiteY1125" fmla="*/ 85400 h 1205752"/>
                <a:gd name="connsiteX1126" fmla="*/ 693262 w 1313067"/>
                <a:gd name="connsiteY1126" fmla="*/ 86620 h 1205752"/>
                <a:gd name="connsiteX1127" fmla="*/ 692430 w 1313067"/>
                <a:gd name="connsiteY1127" fmla="*/ 87842 h 1205752"/>
                <a:gd name="connsiteX1128" fmla="*/ 691354 w 1313067"/>
                <a:gd name="connsiteY1128" fmla="*/ 89454 h 1205752"/>
                <a:gd name="connsiteX1129" fmla="*/ 690229 w 1313067"/>
                <a:gd name="connsiteY1129" fmla="*/ 91066 h 1205752"/>
                <a:gd name="connsiteX1130" fmla="*/ 689446 w 1313067"/>
                <a:gd name="connsiteY1130" fmla="*/ 92286 h 1205752"/>
                <a:gd name="connsiteX1131" fmla="*/ 688663 w 1313067"/>
                <a:gd name="connsiteY1131" fmla="*/ 93508 h 1205752"/>
                <a:gd name="connsiteX1132" fmla="*/ 687293 w 1313067"/>
                <a:gd name="connsiteY1132" fmla="*/ 95559 h 1205752"/>
                <a:gd name="connsiteX1133" fmla="*/ 686217 w 1313067"/>
                <a:gd name="connsiteY1133" fmla="*/ 97172 h 1205752"/>
                <a:gd name="connsiteX1134" fmla="*/ 685385 w 1313067"/>
                <a:gd name="connsiteY1134" fmla="*/ 98441 h 1205752"/>
                <a:gd name="connsiteX1135" fmla="*/ 684602 w 1313067"/>
                <a:gd name="connsiteY1135" fmla="*/ 99662 h 1205752"/>
                <a:gd name="connsiteX1136" fmla="*/ 683771 w 1313067"/>
                <a:gd name="connsiteY1136" fmla="*/ 100882 h 1205752"/>
                <a:gd name="connsiteX1137" fmla="*/ 682743 w 1313067"/>
                <a:gd name="connsiteY1137" fmla="*/ 102495 h 1205752"/>
                <a:gd name="connsiteX1138" fmla="*/ 681911 w 1313067"/>
                <a:gd name="connsiteY1138" fmla="*/ 103716 h 1205752"/>
                <a:gd name="connsiteX1139" fmla="*/ 680835 w 1313067"/>
                <a:gd name="connsiteY1139" fmla="*/ 105376 h 1205752"/>
                <a:gd name="connsiteX1140" fmla="*/ 679710 w 1313067"/>
                <a:gd name="connsiteY1140" fmla="*/ 106939 h 1205752"/>
                <a:gd name="connsiteX1141" fmla="*/ 678633 w 1313067"/>
                <a:gd name="connsiteY1141" fmla="*/ 108355 h 1205752"/>
                <a:gd name="connsiteX1142" fmla="*/ 677361 w 1313067"/>
                <a:gd name="connsiteY1142" fmla="*/ 110065 h 1205752"/>
                <a:gd name="connsiteX1143" fmla="*/ 676481 w 1313067"/>
                <a:gd name="connsiteY1143" fmla="*/ 111238 h 1205752"/>
                <a:gd name="connsiteX1144" fmla="*/ 675307 w 1313067"/>
                <a:gd name="connsiteY1144" fmla="*/ 112801 h 1205752"/>
                <a:gd name="connsiteX1145" fmla="*/ 674426 w 1313067"/>
                <a:gd name="connsiteY1145" fmla="*/ 113972 h 1205752"/>
                <a:gd name="connsiteX1146" fmla="*/ 673594 w 1313067"/>
                <a:gd name="connsiteY1146" fmla="*/ 115194 h 1205752"/>
                <a:gd name="connsiteX1147" fmla="*/ 672469 w 1313067"/>
                <a:gd name="connsiteY1147" fmla="*/ 116806 h 1205752"/>
                <a:gd name="connsiteX1148" fmla="*/ 671099 w 1313067"/>
                <a:gd name="connsiteY1148" fmla="*/ 118809 h 1205752"/>
                <a:gd name="connsiteX1149" fmla="*/ 669729 w 1313067"/>
                <a:gd name="connsiteY1149" fmla="*/ 120860 h 1205752"/>
                <a:gd name="connsiteX1150" fmla="*/ 668408 w 1313067"/>
                <a:gd name="connsiteY1150" fmla="*/ 122863 h 1205752"/>
                <a:gd name="connsiteX1151" fmla="*/ 667576 w 1313067"/>
                <a:gd name="connsiteY1151" fmla="*/ 124082 h 1205752"/>
                <a:gd name="connsiteX1152" fmla="*/ 666744 w 1313067"/>
                <a:gd name="connsiteY1152" fmla="*/ 125304 h 1205752"/>
                <a:gd name="connsiteX1153" fmla="*/ 665717 w 1313067"/>
                <a:gd name="connsiteY1153" fmla="*/ 126964 h 1205752"/>
                <a:gd name="connsiteX1154" fmla="*/ 664885 w 1313067"/>
                <a:gd name="connsiteY1154" fmla="*/ 128186 h 1205752"/>
                <a:gd name="connsiteX1155" fmla="*/ 664054 w 1313067"/>
                <a:gd name="connsiteY1155" fmla="*/ 129407 h 1205752"/>
                <a:gd name="connsiteX1156" fmla="*/ 662977 w 1313067"/>
                <a:gd name="connsiteY1156" fmla="*/ 131018 h 1205752"/>
                <a:gd name="connsiteX1157" fmla="*/ 662097 w 1313067"/>
                <a:gd name="connsiteY1157" fmla="*/ 132191 h 1205752"/>
                <a:gd name="connsiteX1158" fmla="*/ 661216 w 1313067"/>
                <a:gd name="connsiteY1158" fmla="*/ 133363 h 1205752"/>
                <a:gd name="connsiteX1159" fmla="*/ 660384 w 1313067"/>
                <a:gd name="connsiteY1159" fmla="*/ 134583 h 1205752"/>
                <a:gd name="connsiteX1160" fmla="*/ 659504 w 1313067"/>
                <a:gd name="connsiteY1160" fmla="*/ 135756 h 1205752"/>
                <a:gd name="connsiteX1161" fmla="*/ 658672 w 1313067"/>
                <a:gd name="connsiteY1161" fmla="*/ 136929 h 1205752"/>
                <a:gd name="connsiteX1162" fmla="*/ 657791 w 1313067"/>
                <a:gd name="connsiteY1162" fmla="*/ 138149 h 1205752"/>
                <a:gd name="connsiteX1163" fmla="*/ 656715 w 1313067"/>
                <a:gd name="connsiteY1163" fmla="*/ 139761 h 1205752"/>
                <a:gd name="connsiteX1164" fmla="*/ 655638 w 1313067"/>
                <a:gd name="connsiteY1164" fmla="*/ 141373 h 1205752"/>
                <a:gd name="connsiteX1165" fmla="*/ 654856 w 1313067"/>
                <a:gd name="connsiteY1165" fmla="*/ 142642 h 1205752"/>
                <a:gd name="connsiteX1166" fmla="*/ 654073 w 1313067"/>
                <a:gd name="connsiteY1166" fmla="*/ 143864 h 1205752"/>
                <a:gd name="connsiteX1167" fmla="*/ 653290 w 1313067"/>
                <a:gd name="connsiteY1167" fmla="*/ 145133 h 1205752"/>
                <a:gd name="connsiteX1168" fmla="*/ 652507 w 1313067"/>
                <a:gd name="connsiteY1168" fmla="*/ 146355 h 1205752"/>
                <a:gd name="connsiteX1169" fmla="*/ 651724 w 1313067"/>
                <a:gd name="connsiteY1169" fmla="*/ 147626 h 1205752"/>
                <a:gd name="connsiteX1170" fmla="*/ 650990 w 1313067"/>
                <a:gd name="connsiteY1170" fmla="*/ 148846 h 1205752"/>
                <a:gd name="connsiteX1171" fmla="*/ 650208 w 1313067"/>
                <a:gd name="connsiteY1171" fmla="*/ 150117 h 1205752"/>
                <a:gd name="connsiteX1172" fmla="*/ 649131 w 1313067"/>
                <a:gd name="connsiteY1172" fmla="*/ 151727 h 1205752"/>
                <a:gd name="connsiteX1173" fmla="*/ 648300 w 1313067"/>
                <a:gd name="connsiteY1173" fmla="*/ 152949 h 1205752"/>
                <a:gd name="connsiteX1174" fmla="*/ 647419 w 1313067"/>
                <a:gd name="connsiteY1174" fmla="*/ 154122 h 1205752"/>
                <a:gd name="connsiteX1175" fmla="*/ 646636 w 1313067"/>
                <a:gd name="connsiteY1175" fmla="*/ 155342 h 1205752"/>
                <a:gd name="connsiteX1176" fmla="*/ 645804 w 1313067"/>
                <a:gd name="connsiteY1176" fmla="*/ 156564 h 1205752"/>
                <a:gd name="connsiteX1177" fmla="*/ 644728 w 1313067"/>
                <a:gd name="connsiteY1177" fmla="*/ 158223 h 1205752"/>
                <a:gd name="connsiteX1178" fmla="*/ 643652 w 1313067"/>
                <a:gd name="connsiteY1178" fmla="*/ 159835 h 1205752"/>
                <a:gd name="connsiteX1179" fmla="*/ 642575 w 1313067"/>
                <a:gd name="connsiteY1179" fmla="*/ 161447 h 1205752"/>
                <a:gd name="connsiteX1180" fmla="*/ 641303 w 1313067"/>
                <a:gd name="connsiteY1180" fmla="*/ 163548 h 1205752"/>
                <a:gd name="connsiteX1181" fmla="*/ 640569 w 1313067"/>
                <a:gd name="connsiteY1181" fmla="*/ 164817 h 1205752"/>
                <a:gd name="connsiteX1182" fmla="*/ 639836 w 1313067"/>
                <a:gd name="connsiteY1182" fmla="*/ 166088 h 1205752"/>
                <a:gd name="connsiteX1183" fmla="*/ 638661 w 1313067"/>
                <a:gd name="connsiteY1183" fmla="*/ 167651 h 1205752"/>
                <a:gd name="connsiteX1184" fmla="*/ 637683 w 1313067"/>
                <a:gd name="connsiteY1184" fmla="*/ 168726 h 1205752"/>
                <a:gd name="connsiteX1185" fmla="*/ 636753 w 1313067"/>
                <a:gd name="connsiteY1185" fmla="*/ 169896 h 1205752"/>
                <a:gd name="connsiteX1186" fmla="*/ 635970 w 1313067"/>
                <a:gd name="connsiteY1186" fmla="*/ 171118 h 1205752"/>
                <a:gd name="connsiteX1187" fmla="*/ 635237 w 1313067"/>
                <a:gd name="connsiteY1187" fmla="*/ 172387 h 1205752"/>
                <a:gd name="connsiteX1188" fmla="*/ 634552 w 1313067"/>
                <a:gd name="connsiteY1188" fmla="*/ 173707 h 1205752"/>
                <a:gd name="connsiteX1189" fmla="*/ 633622 w 1313067"/>
                <a:gd name="connsiteY1189" fmla="*/ 175415 h 1205752"/>
                <a:gd name="connsiteX1190" fmla="*/ 632643 w 1313067"/>
                <a:gd name="connsiteY1190" fmla="*/ 177126 h 1205752"/>
                <a:gd name="connsiteX1191" fmla="*/ 631372 w 1313067"/>
                <a:gd name="connsiteY1191" fmla="*/ 179177 h 1205752"/>
                <a:gd name="connsiteX1192" fmla="*/ 630295 w 1313067"/>
                <a:gd name="connsiteY1192" fmla="*/ 180789 h 1205752"/>
                <a:gd name="connsiteX1193" fmla="*/ 629218 w 1313067"/>
                <a:gd name="connsiteY1193" fmla="*/ 182449 h 1205752"/>
                <a:gd name="connsiteX1194" fmla="*/ 628142 w 1313067"/>
                <a:gd name="connsiteY1194" fmla="*/ 184061 h 1205752"/>
                <a:gd name="connsiteX1195" fmla="*/ 627018 w 1313067"/>
                <a:gd name="connsiteY1195" fmla="*/ 185673 h 1205752"/>
                <a:gd name="connsiteX1196" fmla="*/ 626234 w 1313067"/>
                <a:gd name="connsiteY1196" fmla="*/ 186895 h 1205752"/>
                <a:gd name="connsiteX1197" fmla="*/ 625403 w 1313067"/>
                <a:gd name="connsiteY1197" fmla="*/ 188115 h 1205752"/>
                <a:gd name="connsiteX1198" fmla="*/ 624570 w 1313067"/>
                <a:gd name="connsiteY1198" fmla="*/ 189337 h 1205752"/>
                <a:gd name="connsiteX1199" fmla="*/ 623739 w 1313067"/>
                <a:gd name="connsiteY1199" fmla="*/ 190508 h 1205752"/>
                <a:gd name="connsiteX1200" fmla="*/ 622614 w 1313067"/>
                <a:gd name="connsiteY1200" fmla="*/ 192120 h 1205752"/>
                <a:gd name="connsiteX1201" fmla="*/ 621341 w 1313067"/>
                <a:gd name="connsiteY1201" fmla="*/ 194171 h 1205752"/>
                <a:gd name="connsiteX1202" fmla="*/ 620168 w 1313067"/>
                <a:gd name="connsiteY1202" fmla="*/ 196321 h 1205752"/>
                <a:gd name="connsiteX1203" fmla="*/ 619141 w 1313067"/>
                <a:gd name="connsiteY1203" fmla="*/ 198031 h 1205752"/>
                <a:gd name="connsiteX1204" fmla="*/ 618064 w 1313067"/>
                <a:gd name="connsiteY1204" fmla="*/ 199641 h 1205752"/>
                <a:gd name="connsiteX1205" fmla="*/ 617280 w 1313067"/>
                <a:gd name="connsiteY1205" fmla="*/ 201548 h 1205752"/>
                <a:gd name="connsiteX1206" fmla="*/ 615813 w 1313067"/>
                <a:gd name="connsiteY1206" fmla="*/ 203550 h 1205752"/>
                <a:gd name="connsiteX1207" fmla="*/ 614933 w 1313067"/>
                <a:gd name="connsiteY1207" fmla="*/ 205308 h 1205752"/>
                <a:gd name="connsiteX1208" fmla="*/ 614247 w 1313067"/>
                <a:gd name="connsiteY1208" fmla="*/ 206579 h 1205752"/>
                <a:gd name="connsiteX1209" fmla="*/ 613220 w 1313067"/>
                <a:gd name="connsiteY1209" fmla="*/ 208287 h 1205752"/>
                <a:gd name="connsiteX1210" fmla="*/ 611851 w 1313067"/>
                <a:gd name="connsiteY1210" fmla="*/ 210289 h 1205752"/>
                <a:gd name="connsiteX1211" fmla="*/ 610774 w 1313067"/>
                <a:gd name="connsiteY1211" fmla="*/ 211902 h 1205752"/>
                <a:gd name="connsiteX1212" fmla="*/ 609941 w 1313067"/>
                <a:gd name="connsiteY1212" fmla="*/ 213123 h 1205752"/>
                <a:gd name="connsiteX1213" fmla="*/ 608818 w 1313067"/>
                <a:gd name="connsiteY1213" fmla="*/ 214734 h 1205752"/>
                <a:gd name="connsiteX1214" fmla="*/ 607985 w 1313067"/>
                <a:gd name="connsiteY1214" fmla="*/ 215906 h 1205752"/>
                <a:gd name="connsiteX1215" fmla="*/ 607105 w 1313067"/>
                <a:gd name="connsiteY1215" fmla="*/ 217079 h 1205752"/>
                <a:gd name="connsiteX1216" fmla="*/ 606225 w 1313067"/>
                <a:gd name="connsiteY1216" fmla="*/ 218299 h 1205752"/>
                <a:gd name="connsiteX1217" fmla="*/ 605441 w 1313067"/>
                <a:gd name="connsiteY1217" fmla="*/ 219521 h 1205752"/>
                <a:gd name="connsiteX1218" fmla="*/ 604706 w 1313067"/>
                <a:gd name="connsiteY1218" fmla="*/ 220790 h 1205752"/>
                <a:gd name="connsiteX1219" fmla="*/ 604023 w 1313067"/>
                <a:gd name="connsiteY1219" fmla="*/ 222110 h 1205752"/>
                <a:gd name="connsiteX1220" fmla="*/ 603094 w 1313067"/>
                <a:gd name="connsiteY1220" fmla="*/ 223818 h 1205752"/>
                <a:gd name="connsiteX1221" fmla="*/ 602408 w 1313067"/>
                <a:gd name="connsiteY1221" fmla="*/ 225089 h 1205752"/>
                <a:gd name="connsiteX1222" fmla="*/ 601673 w 1313067"/>
                <a:gd name="connsiteY1222" fmla="*/ 226358 h 1205752"/>
                <a:gd name="connsiteX1223" fmla="*/ 600793 w 1313067"/>
                <a:gd name="connsiteY1223" fmla="*/ 228117 h 1205752"/>
                <a:gd name="connsiteX1224" fmla="*/ 600108 w 1313067"/>
                <a:gd name="connsiteY1224" fmla="*/ 229386 h 1205752"/>
                <a:gd name="connsiteX1225" fmla="*/ 599228 w 1313067"/>
                <a:gd name="connsiteY1225" fmla="*/ 231146 h 1205752"/>
                <a:gd name="connsiteX1226" fmla="*/ 598249 w 1313067"/>
                <a:gd name="connsiteY1226" fmla="*/ 232903 h 1205752"/>
                <a:gd name="connsiteX1227" fmla="*/ 597222 w 1313067"/>
                <a:gd name="connsiteY1227" fmla="*/ 234613 h 1205752"/>
                <a:gd name="connsiteX1228" fmla="*/ 596342 w 1313067"/>
                <a:gd name="connsiteY1228" fmla="*/ 236324 h 1205752"/>
                <a:gd name="connsiteX1229" fmla="*/ 595998 w 1313067"/>
                <a:gd name="connsiteY1229" fmla="*/ 237691 h 1205752"/>
                <a:gd name="connsiteX1230" fmla="*/ 595998 w 1313067"/>
                <a:gd name="connsiteY1230" fmla="*/ 239595 h 1205752"/>
                <a:gd name="connsiteX1231" fmla="*/ 596293 w 1313067"/>
                <a:gd name="connsiteY1231" fmla="*/ 241597 h 1205752"/>
                <a:gd name="connsiteX1232" fmla="*/ 596047 w 1313067"/>
                <a:gd name="connsiteY1232" fmla="*/ 243357 h 1205752"/>
                <a:gd name="connsiteX1233" fmla="*/ 593552 w 1313067"/>
                <a:gd name="connsiteY1233" fmla="*/ 243894 h 1205752"/>
                <a:gd name="connsiteX1234" fmla="*/ 592818 w 1313067"/>
                <a:gd name="connsiteY1234" fmla="*/ 245163 h 1205752"/>
                <a:gd name="connsiteX1235" fmla="*/ 592085 w 1313067"/>
                <a:gd name="connsiteY1235" fmla="*/ 246481 h 1205752"/>
                <a:gd name="connsiteX1236" fmla="*/ 591350 w 1313067"/>
                <a:gd name="connsiteY1236" fmla="*/ 247703 h 1205752"/>
                <a:gd name="connsiteX1237" fmla="*/ 590421 w 1313067"/>
                <a:gd name="connsiteY1237" fmla="*/ 249462 h 1205752"/>
                <a:gd name="connsiteX1238" fmla="*/ 589541 w 1313067"/>
                <a:gd name="connsiteY1238" fmla="*/ 251171 h 1205752"/>
                <a:gd name="connsiteX1239" fmla="*/ 589003 w 1313067"/>
                <a:gd name="connsiteY1239" fmla="*/ 252538 h 1205752"/>
                <a:gd name="connsiteX1240" fmla="*/ 588025 w 1313067"/>
                <a:gd name="connsiteY1240" fmla="*/ 254785 h 1205752"/>
                <a:gd name="connsiteX1241" fmla="*/ 587339 w 1313067"/>
                <a:gd name="connsiteY1241" fmla="*/ 256152 h 1205752"/>
                <a:gd name="connsiteX1242" fmla="*/ 586459 w 1313067"/>
                <a:gd name="connsiteY1242" fmla="*/ 257325 h 1205752"/>
                <a:gd name="connsiteX1243" fmla="*/ 584746 w 1313067"/>
                <a:gd name="connsiteY1243" fmla="*/ 258059 h 1205752"/>
                <a:gd name="connsiteX1244" fmla="*/ 583229 w 1313067"/>
                <a:gd name="connsiteY1244" fmla="*/ 258302 h 1205752"/>
                <a:gd name="connsiteX1245" fmla="*/ 581762 w 1313067"/>
                <a:gd name="connsiteY1245" fmla="*/ 258400 h 1205752"/>
                <a:gd name="connsiteX1246" fmla="*/ 579413 w 1313067"/>
                <a:gd name="connsiteY1246" fmla="*/ 257813 h 1205752"/>
                <a:gd name="connsiteX1247" fmla="*/ 577554 w 1313067"/>
                <a:gd name="connsiteY1247" fmla="*/ 257227 h 1205752"/>
                <a:gd name="connsiteX1248" fmla="*/ 575450 w 1313067"/>
                <a:gd name="connsiteY1248" fmla="*/ 256056 h 1205752"/>
                <a:gd name="connsiteX1249" fmla="*/ 574079 w 1313067"/>
                <a:gd name="connsiteY1249" fmla="*/ 255372 h 1205752"/>
                <a:gd name="connsiteX1250" fmla="*/ 573396 w 1313067"/>
                <a:gd name="connsiteY1250" fmla="*/ 254150 h 1205752"/>
                <a:gd name="connsiteX1251" fmla="*/ 572221 w 1313067"/>
                <a:gd name="connsiteY1251" fmla="*/ 252636 h 1205752"/>
                <a:gd name="connsiteX1252" fmla="*/ 569970 w 1313067"/>
                <a:gd name="connsiteY1252" fmla="*/ 251757 h 1205752"/>
                <a:gd name="connsiteX1253" fmla="*/ 568259 w 1313067"/>
                <a:gd name="connsiteY1253" fmla="*/ 251025 h 1205752"/>
                <a:gd name="connsiteX1254" fmla="*/ 565909 w 1313067"/>
                <a:gd name="connsiteY1254" fmla="*/ 250584 h 1205752"/>
                <a:gd name="connsiteX1255" fmla="*/ 564393 w 1313067"/>
                <a:gd name="connsiteY1255" fmla="*/ 250584 h 1205752"/>
                <a:gd name="connsiteX1256" fmla="*/ 563169 w 1313067"/>
                <a:gd name="connsiteY1256" fmla="*/ 249266 h 1205752"/>
                <a:gd name="connsiteX1257" fmla="*/ 562240 w 1313067"/>
                <a:gd name="connsiteY1257" fmla="*/ 247556 h 1205752"/>
                <a:gd name="connsiteX1258" fmla="*/ 561458 w 1313067"/>
                <a:gd name="connsiteY1258" fmla="*/ 245602 h 1205752"/>
                <a:gd name="connsiteX1259" fmla="*/ 559207 w 1313067"/>
                <a:gd name="connsiteY1259" fmla="*/ 244773 h 1205752"/>
                <a:gd name="connsiteX1260" fmla="*/ 557250 w 1313067"/>
                <a:gd name="connsiteY1260" fmla="*/ 244967 h 1205752"/>
                <a:gd name="connsiteX1261" fmla="*/ 555097 w 1313067"/>
                <a:gd name="connsiteY1261" fmla="*/ 243990 h 1205752"/>
                <a:gd name="connsiteX1262" fmla="*/ 553581 w 1313067"/>
                <a:gd name="connsiteY1262" fmla="*/ 243502 h 1205752"/>
                <a:gd name="connsiteX1263" fmla="*/ 552602 w 1313067"/>
                <a:gd name="connsiteY1263" fmla="*/ 244724 h 1205752"/>
                <a:gd name="connsiteX1264" fmla="*/ 552504 w 1313067"/>
                <a:gd name="connsiteY1264" fmla="*/ 240621 h 1205752"/>
                <a:gd name="connsiteX1265" fmla="*/ 551818 w 1313067"/>
                <a:gd name="connsiteY1265" fmla="*/ 238277 h 1205752"/>
                <a:gd name="connsiteX1266" fmla="*/ 550742 w 1313067"/>
                <a:gd name="connsiteY1266" fmla="*/ 236665 h 1205752"/>
                <a:gd name="connsiteX1267" fmla="*/ 547318 w 1313067"/>
                <a:gd name="connsiteY1267" fmla="*/ 231585 h 1205752"/>
                <a:gd name="connsiteX1268" fmla="*/ 546389 w 1313067"/>
                <a:gd name="connsiteY1268" fmla="*/ 227970 h 1205752"/>
                <a:gd name="connsiteX1269" fmla="*/ 545802 w 1313067"/>
                <a:gd name="connsiteY1269" fmla="*/ 226554 h 1205752"/>
                <a:gd name="connsiteX1270" fmla="*/ 544725 w 1313067"/>
                <a:gd name="connsiteY1270" fmla="*/ 225332 h 1205752"/>
                <a:gd name="connsiteX1271" fmla="*/ 543258 w 1313067"/>
                <a:gd name="connsiteY1271" fmla="*/ 224650 h 1205752"/>
                <a:gd name="connsiteX1272" fmla="*/ 541545 w 1313067"/>
                <a:gd name="connsiteY1272" fmla="*/ 223526 h 1205752"/>
                <a:gd name="connsiteX1273" fmla="*/ 540126 w 1313067"/>
                <a:gd name="connsiteY1273" fmla="*/ 222208 h 1205752"/>
                <a:gd name="connsiteX1274" fmla="*/ 538315 w 1313067"/>
                <a:gd name="connsiteY1274" fmla="*/ 219325 h 1205752"/>
                <a:gd name="connsiteX1275" fmla="*/ 535577 w 1313067"/>
                <a:gd name="connsiteY1275" fmla="*/ 214930 h 1205752"/>
                <a:gd name="connsiteX1276" fmla="*/ 533326 w 1313067"/>
                <a:gd name="connsiteY1276" fmla="*/ 212829 h 1205752"/>
                <a:gd name="connsiteX1277" fmla="*/ 532200 w 1313067"/>
                <a:gd name="connsiteY1277" fmla="*/ 211266 h 1205752"/>
                <a:gd name="connsiteX1278" fmla="*/ 531465 w 1313067"/>
                <a:gd name="connsiteY1278" fmla="*/ 210144 h 1205752"/>
                <a:gd name="connsiteX1279" fmla="*/ 528823 w 1313067"/>
                <a:gd name="connsiteY1279" fmla="*/ 206871 h 1205752"/>
                <a:gd name="connsiteX1280" fmla="*/ 526525 w 1313067"/>
                <a:gd name="connsiteY1280" fmla="*/ 203207 h 1205752"/>
                <a:gd name="connsiteX1281" fmla="*/ 524274 w 1313067"/>
                <a:gd name="connsiteY1281" fmla="*/ 199398 h 1205752"/>
                <a:gd name="connsiteX1282" fmla="*/ 523492 w 1313067"/>
                <a:gd name="connsiteY1282" fmla="*/ 198422 h 1205752"/>
                <a:gd name="connsiteX1283" fmla="*/ 521486 w 1313067"/>
                <a:gd name="connsiteY1283" fmla="*/ 196517 h 1205752"/>
                <a:gd name="connsiteX1284" fmla="*/ 519186 w 1313067"/>
                <a:gd name="connsiteY1284" fmla="*/ 194856 h 1205752"/>
                <a:gd name="connsiteX1285" fmla="*/ 517033 w 1313067"/>
                <a:gd name="connsiteY1285" fmla="*/ 193830 h 1205752"/>
                <a:gd name="connsiteX1286" fmla="*/ 514341 w 1313067"/>
                <a:gd name="connsiteY1286" fmla="*/ 192559 h 1205752"/>
                <a:gd name="connsiteX1287" fmla="*/ 513021 w 1313067"/>
                <a:gd name="connsiteY1287" fmla="*/ 191241 h 1205752"/>
                <a:gd name="connsiteX1288" fmla="*/ 511798 w 1313067"/>
                <a:gd name="connsiteY1288" fmla="*/ 189776 h 1205752"/>
                <a:gd name="connsiteX1289" fmla="*/ 510379 w 1313067"/>
                <a:gd name="connsiteY1289" fmla="*/ 187383 h 1205752"/>
                <a:gd name="connsiteX1290" fmla="*/ 509401 w 1313067"/>
                <a:gd name="connsiteY1290" fmla="*/ 186112 h 1205752"/>
                <a:gd name="connsiteX1291" fmla="*/ 507346 w 1313067"/>
                <a:gd name="connsiteY1291" fmla="*/ 185918 h 1205752"/>
                <a:gd name="connsiteX1292" fmla="*/ 505292 w 1313067"/>
                <a:gd name="connsiteY1292" fmla="*/ 184794 h 1205752"/>
                <a:gd name="connsiteX1293" fmla="*/ 505046 w 1313067"/>
                <a:gd name="connsiteY1293" fmla="*/ 183523 h 1205752"/>
                <a:gd name="connsiteX1294" fmla="*/ 504948 w 1313067"/>
                <a:gd name="connsiteY1294" fmla="*/ 182449 h 1205752"/>
                <a:gd name="connsiteX1295" fmla="*/ 504655 w 1313067"/>
                <a:gd name="connsiteY1295" fmla="*/ 180838 h 1205752"/>
                <a:gd name="connsiteX1296" fmla="*/ 504753 w 1313067"/>
                <a:gd name="connsiteY1296" fmla="*/ 178348 h 1205752"/>
                <a:gd name="connsiteX1297" fmla="*/ 505193 w 1313067"/>
                <a:gd name="connsiteY1297" fmla="*/ 175464 h 1205752"/>
                <a:gd name="connsiteX1298" fmla="*/ 504851 w 1313067"/>
                <a:gd name="connsiteY1298" fmla="*/ 173560 h 1205752"/>
                <a:gd name="connsiteX1299" fmla="*/ 504117 w 1313067"/>
                <a:gd name="connsiteY1299" fmla="*/ 171069 h 1205752"/>
                <a:gd name="connsiteX1300" fmla="*/ 503677 w 1313067"/>
                <a:gd name="connsiteY1300" fmla="*/ 168090 h 1205752"/>
                <a:gd name="connsiteX1301" fmla="*/ 503188 w 1313067"/>
                <a:gd name="connsiteY1301" fmla="*/ 166186 h 1205752"/>
                <a:gd name="connsiteX1302" fmla="*/ 503089 w 1313067"/>
                <a:gd name="connsiteY1302" fmla="*/ 163889 h 1205752"/>
                <a:gd name="connsiteX1303" fmla="*/ 502797 w 1313067"/>
                <a:gd name="connsiteY1303" fmla="*/ 161985 h 1205752"/>
                <a:gd name="connsiteX1304" fmla="*/ 502502 w 1313067"/>
                <a:gd name="connsiteY1304" fmla="*/ 160470 h 1205752"/>
                <a:gd name="connsiteX1305" fmla="*/ 502797 w 1313067"/>
                <a:gd name="connsiteY1305" fmla="*/ 158760 h 1205752"/>
                <a:gd name="connsiteX1306" fmla="*/ 502809 w 1313067"/>
                <a:gd name="connsiteY1306" fmla="*/ 158452 h 1205752"/>
                <a:gd name="connsiteX1307" fmla="*/ 502819 w 1313067"/>
                <a:gd name="connsiteY1307" fmla="*/ 158233 h 1205752"/>
                <a:gd name="connsiteX1308" fmla="*/ 502846 w 1313067"/>
                <a:gd name="connsiteY1308" fmla="*/ 157685 h 1205752"/>
                <a:gd name="connsiteX1309" fmla="*/ 493892 w 1313067"/>
                <a:gd name="connsiteY1309" fmla="*/ 161643 h 1205752"/>
                <a:gd name="connsiteX1310" fmla="*/ 481367 w 1313067"/>
                <a:gd name="connsiteY1310" fmla="*/ 182009 h 1205752"/>
                <a:gd name="connsiteX1311" fmla="*/ 483714 w 1313067"/>
                <a:gd name="connsiteY1311" fmla="*/ 201938 h 1205752"/>
                <a:gd name="connsiteX1312" fmla="*/ 481611 w 1313067"/>
                <a:gd name="connsiteY1312" fmla="*/ 207114 h 1205752"/>
                <a:gd name="connsiteX1313" fmla="*/ 488362 w 1313067"/>
                <a:gd name="connsiteY1313" fmla="*/ 220596 h 1205752"/>
                <a:gd name="connsiteX1314" fmla="*/ 484351 w 1313067"/>
                <a:gd name="connsiteY1314" fmla="*/ 237887 h 1205752"/>
                <a:gd name="connsiteX1315" fmla="*/ 488266 w 1313067"/>
                <a:gd name="connsiteY1315" fmla="*/ 252587 h 1205752"/>
                <a:gd name="connsiteX1316" fmla="*/ 500742 w 1313067"/>
                <a:gd name="connsiteY1316" fmla="*/ 265872 h 1205752"/>
                <a:gd name="connsiteX1317" fmla="*/ 503139 w 1313067"/>
                <a:gd name="connsiteY1317" fmla="*/ 286923 h 1205752"/>
                <a:gd name="connsiteX1318" fmla="*/ 503824 w 1313067"/>
                <a:gd name="connsiteY1318" fmla="*/ 288780 h 1205752"/>
                <a:gd name="connsiteX1319" fmla="*/ 492179 w 1313067"/>
                <a:gd name="connsiteY1319" fmla="*/ 291320 h 1205752"/>
                <a:gd name="connsiteX1320" fmla="*/ 491788 w 1313067"/>
                <a:gd name="connsiteY1320" fmla="*/ 289463 h 1205752"/>
                <a:gd name="connsiteX1321" fmla="*/ 490026 w 1313067"/>
                <a:gd name="connsiteY1321" fmla="*/ 289512 h 1205752"/>
                <a:gd name="connsiteX1322" fmla="*/ 488119 w 1313067"/>
                <a:gd name="connsiteY1322" fmla="*/ 290928 h 1205752"/>
                <a:gd name="connsiteX1323" fmla="*/ 486602 w 1313067"/>
                <a:gd name="connsiteY1323" fmla="*/ 290538 h 1205752"/>
                <a:gd name="connsiteX1324" fmla="*/ 485086 w 1313067"/>
                <a:gd name="connsiteY1324" fmla="*/ 291222 h 1205752"/>
                <a:gd name="connsiteX1325" fmla="*/ 483324 w 1313067"/>
                <a:gd name="connsiteY1325" fmla="*/ 291760 h 1205752"/>
                <a:gd name="connsiteX1326" fmla="*/ 482051 w 1313067"/>
                <a:gd name="connsiteY1326" fmla="*/ 292834 h 1205752"/>
                <a:gd name="connsiteX1327" fmla="*/ 482638 w 1313067"/>
                <a:gd name="connsiteY1327" fmla="*/ 294641 h 1205752"/>
                <a:gd name="connsiteX1328" fmla="*/ 481807 w 1313067"/>
                <a:gd name="connsiteY1328" fmla="*/ 295863 h 1205752"/>
                <a:gd name="connsiteX1329" fmla="*/ 479556 w 1313067"/>
                <a:gd name="connsiteY1329" fmla="*/ 296790 h 1205752"/>
                <a:gd name="connsiteX1330" fmla="*/ 478187 w 1313067"/>
                <a:gd name="connsiteY1330" fmla="*/ 296204 h 1205752"/>
                <a:gd name="connsiteX1331" fmla="*/ 477599 w 1313067"/>
                <a:gd name="connsiteY1331" fmla="*/ 294494 h 1205752"/>
                <a:gd name="connsiteX1332" fmla="*/ 476897 w 1313067"/>
                <a:gd name="connsiteY1332" fmla="*/ 292299 h 1205752"/>
                <a:gd name="connsiteX1333" fmla="*/ 476637 w 1313067"/>
                <a:gd name="connsiteY1333" fmla="*/ 291760 h 1205752"/>
                <a:gd name="connsiteX1334" fmla="*/ 476181 w 1313067"/>
                <a:gd name="connsiteY1334" fmla="*/ 290879 h 1205752"/>
                <a:gd name="connsiteX1335" fmla="*/ 475446 w 1313067"/>
                <a:gd name="connsiteY1335" fmla="*/ 289122 h 1205752"/>
                <a:gd name="connsiteX1336" fmla="*/ 475397 w 1313067"/>
                <a:gd name="connsiteY1336" fmla="*/ 287168 h 1205752"/>
                <a:gd name="connsiteX1337" fmla="*/ 475837 w 1313067"/>
                <a:gd name="connsiteY1337" fmla="*/ 285752 h 1205752"/>
                <a:gd name="connsiteX1338" fmla="*/ 476572 w 1313067"/>
                <a:gd name="connsiteY1338" fmla="*/ 283944 h 1205752"/>
                <a:gd name="connsiteX1339" fmla="*/ 477452 w 1313067"/>
                <a:gd name="connsiteY1339" fmla="*/ 282187 h 1205752"/>
                <a:gd name="connsiteX1340" fmla="*/ 478285 w 1313067"/>
                <a:gd name="connsiteY1340" fmla="*/ 280427 h 1205752"/>
                <a:gd name="connsiteX1341" fmla="*/ 479165 w 1313067"/>
                <a:gd name="connsiteY1341" fmla="*/ 278670 h 1205752"/>
                <a:gd name="connsiteX1342" fmla="*/ 480045 w 1313067"/>
                <a:gd name="connsiteY1342" fmla="*/ 276960 h 1205752"/>
                <a:gd name="connsiteX1343" fmla="*/ 480583 w 1313067"/>
                <a:gd name="connsiteY1343" fmla="*/ 275593 h 1205752"/>
                <a:gd name="connsiteX1344" fmla="*/ 481023 w 1313067"/>
                <a:gd name="connsiteY1344" fmla="*/ 274177 h 1205752"/>
                <a:gd name="connsiteX1345" fmla="*/ 481465 w 1313067"/>
                <a:gd name="connsiteY1345" fmla="*/ 272808 h 1205752"/>
                <a:gd name="connsiteX1346" fmla="*/ 482100 w 1313067"/>
                <a:gd name="connsiteY1346" fmla="*/ 270952 h 1205752"/>
                <a:gd name="connsiteX1347" fmla="*/ 482834 w 1313067"/>
                <a:gd name="connsiteY1347" fmla="*/ 269146 h 1205752"/>
                <a:gd name="connsiteX1348" fmla="*/ 483616 w 1313067"/>
                <a:gd name="connsiteY1348" fmla="*/ 267337 h 1205752"/>
                <a:gd name="connsiteX1349" fmla="*/ 484154 w 1313067"/>
                <a:gd name="connsiteY1349" fmla="*/ 265970 h 1205752"/>
                <a:gd name="connsiteX1350" fmla="*/ 484351 w 1313067"/>
                <a:gd name="connsiteY1350" fmla="*/ 264506 h 1205752"/>
                <a:gd name="connsiteX1351" fmla="*/ 484154 w 1313067"/>
                <a:gd name="connsiteY1351" fmla="*/ 263089 h 1205752"/>
                <a:gd name="connsiteX1352" fmla="*/ 483813 w 1313067"/>
                <a:gd name="connsiteY1352" fmla="*/ 261134 h 1205752"/>
                <a:gd name="connsiteX1353" fmla="*/ 483373 w 1313067"/>
                <a:gd name="connsiteY1353" fmla="*/ 259230 h 1205752"/>
                <a:gd name="connsiteX1354" fmla="*/ 482884 w 1313067"/>
                <a:gd name="connsiteY1354" fmla="*/ 257325 h 1205752"/>
                <a:gd name="connsiteX1355" fmla="*/ 482202 w 1313067"/>
                <a:gd name="connsiteY1355" fmla="*/ 255517 h 1205752"/>
                <a:gd name="connsiteX1356" fmla="*/ 481416 w 1313067"/>
                <a:gd name="connsiteY1356" fmla="*/ 253710 h 1205752"/>
                <a:gd name="connsiteX1357" fmla="*/ 480534 w 1313067"/>
                <a:gd name="connsiteY1357" fmla="*/ 251953 h 1205752"/>
                <a:gd name="connsiteX1358" fmla="*/ 479410 w 1313067"/>
                <a:gd name="connsiteY1358" fmla="*/ 250439 h 1205752"/>
                <a:gd name="connsiteX1359" fmla="*/ 478039 w 1313067"/>
                <a:gd name="connsiteY1359" fmla="*/ 248972 h 1205752"/>
                <a:gd name="connsiteX1360" fmla="*/ 476621 w 1313067"/>
                <a:gd name="connsiteY1360" fmla="*/ 247018 h 1205752"/>
                <a:gd name="connsiteX1361" fmla="*/ 476132 w 1313067"/>
                <a:gd name="connsiteY1361" fmla="*/ 245114 h 1205752"/>
                <a:gd name="connsiteX1362" fmla="*/ 475984 w 1313067"/>
                <a:gd name="connsiteY1362" fmla="*/ 243649 h 1205752"/>
                <a:gd name="connsiteX1363" fmla="*/ 475984 w 1313067"/>
                <a:gd name="connsiteY1363" fmla="*/ 241696 h 1205752"/>
                <a:gd name="connsiteX1364" fmla="*/ 476083 w 1313067"/>
                <a:gd name="connsiteY1364" fmla="*/ 240230 h 1205752"/>
                <a:gd name="connsiteX1365" fmla="*/ 476230 w 1313067"/>
                <a:gd name="connsiteY1365" fmla="*/ 238765 h 1205752"/>
                <a:gd name="connsiteX1366" fmla="*/ 476424 w 1313067"/>
                <a:gd name="connsiteY1366" fmla="*/ 236861 h 1205752"/>
                <a:gd name="connsiteX1367" fmla="*/ 476572 w 1313067"/>
                <a:gd name="connsiteY1367" fmla="*/ 235394 h 1205752"/>
                <a:gd name="connsiteX1368" fmla="*/ 476719 w 1313067"/>
                <a:gd name="connsiteY1368" fmla="*/ 233929 h 1205752"/>
                <a:gd name="connsiteX1369" fmla="*/ 476670 w 1313067"/>
                <a:gd name="connsiteY1369" fmla="*/ 232464 h 1205752"/>
                <a:gd name="connsiteX1370" fmla="*/ 476621 w 1313067"/>
                <a:gd name="connsiteY1370" fmla="*/ 230999 h 1205752"/>
                <a:gd name="connsiteX1371" fmla="*/ 476474 w 1313067"/>
                <a:gd name="connsiteY1371" fmla="*/ 229534 h 1205752"/>
                <a:gd name="connsiteX1372" fmla="*/ 476181 w 1313067"/>
                <a:gd name="connsiteY1372" fmla="*/ 227629 h 1205752"/>
                <a:gd name="connsiteX1373" fmla="*/ 475594 w 1313067"/>
                <a:gd name="connsiteY1373" fmla="*/ 226262 h 1205752"/>
                <a:gd name="connsiteX1374" fmla="*/ 475203 w 1313067"/>
                <a:gd name="connsiteY1374" fmla="*/ 224699 h 1205752"/>
                <a:gd name="connsiteX1375" fmla="*/ 474957 w 1313067"/>
                <a:gd name="connsiteY1375" fmla="*/ 223234 h 1205752"/>
                <a:gd name="connsiteX1376" fmla="*/ 474517 w 1313067"/>
                <a:gd name="connsiteY1376" fmla="*/ 221377 h 1205752"/>
                <a:gd name="connsiteX1377" fmla="*/ 473979 w 1313067"/>
                <a:gd name="connsiteY1377" fmla="*/ 219472 h 1205752"/>
                <a:gd name="connsiteX1378" fmla="*/ 473244 w 1313067"/>
                <a:gd name="connsiteY1378" fmla="*/ 217666 h 1205752"/>
                <a:gd name="connsiteX1379" fmla="*/ 472462 w 1313067"/>
                <a:gd name="connsiteY1379" fmla="*/ 216444 h 1205752"/>
                <a:gd name="connsiteX1380" fmla="*/ 471582 w 1313067"/>
                <a:gd name="connsiteY1380" fmla="*/ 215222 h 1205752"/>
                <a:gd name="connsiteX1381" fmla="*/ 470408 w 1313067"/>
                <a:gd name="connsiteY1381" fmla="*/ 213661 h 1205752"/>
                <a:gd name="connsiteX1382" fmla="*/ 469233 w 1313067"/>
                <a:gd name="connsiteY1382" fmla="*/ 212098 h 1205752"/>
                <a:gd name="connsiteX1383" fmla="*/ 467765 w 1313067"/>
                <a:gd name="connsiteY1383" fmla="*/ 210142 h 1205752"/>
                <a:gd name="connsiteX1384" fmla="*/ 466640 w 1313067"/>
                <a:gd name="connsiteY1384" fmla="*/ 208581 h 1205752"/>
                <a:gd name="connsiteX1385" fmla="*/ 465858 w 1313067"/>
                <a:gd name="connsiteY1385" fmla="*/ 207359 h 1205752"/>
                <a:gd name="connsiteX1386" fmla="*/ 464781 w 1313067"/>
                <a:gd name="connsiteY1386" fmla="*/ 205698 h 1205752"/>
                <a:gd name="connsiteX1387" fmla="*/ 463508 w 1313067"/>
                <a:gd name="connsiteY1387" fmla="*/ 204233 h 1205752"/>
                <a:gd name="connsiteX1388" fmla="*/ 462238 w 1313067"/>
                <a:gd name="connsiteY1388" fmla="*/ 202719 h 1205752"/>
                <a:gd name="connsiteX1389" fmla="*/ 461356 w 1313067"/>
                <a:gd name="connsiteY1389" fmla="*/ 201548 h 1205752"/>
                <a:gd name="connsiteX1390" fmla="*/ 460230 w 1313067"/>
                <a:gd name="connsiteY1390" fmla="*/ 199985 h 1205752"/>
                <a:gd name="connsiteX1391" fmla="*/ 459155 w 1313067"/>
                <a:gd name="connsiteY1391" fmla="*/ 198323 h 1205752"/>
                <a:gd name="connsiteX1392" fmla="*/ 458372 w 1313067"/>
                <a:gd name="connsiteY1392" fmla="*/ 196613 h 1205752"/>
                <a:gd name="connsiteX1393" fmla="*/ 456953 w 1313067"/>
                <a:gd name="connsiteY1393" fmla="*/ 196613 h 1205752"/>
                <a:gd name="connsiteX1394" fmla="*/ 455486 w 1313067"/>
                <a:gd name="connsiteY1394" fmla="*/ 196564 h 1205752"/>
                <a:gd name="connsiteX1395" fmla="*/ 454016 w 1313067"/>
                <a:gd name="connsiteY1395" fmla="*/ 196468 h 1205752"/>
                <a:gd name="connsiteX1396" fmla="*/ 452549 w 1313067"/>
                <a:gd name="connsiteY1396" fmla="*/ 196321 h 1205752"/>
                <a:gd name="connsiteX1397" fmla="*/ 451082 w 1313067"/>
                <a:gd name="connsiteY1397" fmla="*/ 196223 h 1205752"/>
                <a:gd name="connsiteX1398" fmla="*/ 449614 w 1313067"/>
                <a:gd name="connsiteY1398" fmla="*/ 196174 h 1205752"/>
                <a:gd name="connsiteX1399" fmla="*/ 447658 w 1313067"/>
                <a:gd name="connsiteY1399" fmla="*/ 196076 h 1205752"/>
                <a:gd name="connsiteX1400" fmla="*/ 446190 w 1313067"/>
                <a:gd name="connsiteY1400" fmla="*/ 196027 h 1205752"/>
                <a:gd name="connsiteX1401" fmla="*/ 444232 w 1313067"/>
                <a:gd name="connsiteY1401" fmla="*/ 195980 h 1205752"/>
                <a:gd name="connsiteX1402" fmla="*/ 442275 w 1313067"/>
                <a:gd name="connsiteY1402" fmla="*/ 195882 h 1205752"/>
                <a:gd name="connsiteX1403" fmla="*/ 440808 w 1313067"/>
                <a:gd name="connsiteY1403" fmla="*/ 195833 h 1205752"/>
                <a:gd name="connsiteX1404" fmla="*/ 439340 w 1313067"/>
                <a:gd name="connsiteY1404" fmla="*/ 195833 h 1205752"/>
                <a:gd name="connsiteX1405" fmla="*/ 437873 w 1313067"/>
                <a:gd name="connsiteY1405" fmla="*/ 195784 h 1205752"/>
                <a:gd name="connsiteX1406" fmla="*/ 435914 w 1313067"/>
                <a:gd name="connsiteY1406" fmla="*/ 195784 h 1205752"/>
                <a:gd name="connsiteX1407" fmla="*/ 433958 w 1313067"/>
                <a:gd name="connsiteY1407" fmla="*/ 195685 h 1205752"/>
                <a:gd name="connsiteX1408" fmla="*/ 432491 w 1313067"/>
                <a:gd name="connsiteY1408" fmla="*/ 195636 h 1205752"/>
                <a:gd name="connsiteX1409" fmla="*/ 431023 w 1313067"/>
                <a:gd name="connsiteY1409" fmla="*/ 195587 h 1205752"/>
                <a:gd name="connsiteX1410" fmla="*/ 429556 w 1313067"/>
                <a:gd name="connsiteY1410" fmla="*/ 195538 h 1205752"/>
                <a:gd name="connsiteX1411" fmla="*/ 428086 w 1313067"/>
                <a:gd name="connsiteY1411" fmla="*/ 195491 h 1205752"/>
                <a:gd name="connsiteX1412" fmla="*/ 426130 w 1313067"/>
                <a:gd name="connsiteY1412" fmla="*/ 195393 h 1205752"/>
                <a:gd name="connsiteX1413" fmla="*/ 423684 w 1313067"/>
                <a:gd name="connsiteY1413" fmla="*/ 195295 h 1205752"/>
                <a:gd name="connsiteX1414" fmla="*/ 421728 w 1313067"/>
                <a:gd name="connsiteY1414" fmla="*/ 195197 h 1205752"/>
                <a:gd name="connsiteX1415" fmla="*/ 419818 w 1313067"/>
                <a:gd name="connsiteY1415" fmla="*/ 195050 h 1205752"/>
                <a:gd name="connsiteX1416" fmla="*/ 417862 w 1313067"/>
                <a:gd name="connsiteY1416" fmla="*/ 194905 h 1205752"/>
                <a:gd name="connsiteX1417" fmla="*/ 415954 w 1313067"/>
                <a:gd name="connsiteY1417" fmla="*/ 194562 h 1205752"/>
                <a:gd name="connsiteX1418" fmla="*/ 414389 w 1313067"/>
                <a:gd name="connsiteY1418" fmla="*/ 194269 h 1205752"/>
                <a:gd name="connsiteX1419" fmla="*/ 413948 w 1313067"/>
                <a:gd name="connsiteY1419" fmla="*/ 195980 h 1205752"/>
                <a:gd name="connsiteX1420" fmla="*/ 413459 w 1313067"/>
                <a:gd name="connsiteY1420" fmla="*/ 197396 h 1205752"/>
                <a:gd name="connsiteX1421" fmla="*/ 412872 w 1313067"/>
                <a:gd name="connsiteY1421" fmla="*/ 199251 h 1205752"/>
                <a:gd name="connsiteX1422" fmla="*/ 412285 w 1313067"/>
                <a:gd name="connsiteY1422" fmla="*/ 201106 h 1205752"/>
                <a:gd name="connsiteX1423" fmla="*/ 411894 w 1313067"/>
                <a:gd name="connsiteY1423" fmla="*/ 202476 h 1205752"/>
                <a:gd name="connsiteX1424" fmla="*/ 411697 w 1313067"/>
                <a:gd name="connsiteY1424" fmla="*/ 203941 h 1205752"/>
                <a:gd name="connsiteX1425" fmla="*/ 412039 w 1313067"/>
                <a:gd name="connsiteY1425" fmla="*/ 205406 h 1205752"/>
                <a:gd name="connsiteX1426" fmla="*/ 412528 w 1313067"/>
                <a:gd name="connsiteY1426" fmla="*/ 206773 h 1205752"/>
                <a:gd name="connsiteX1427" fmla="*/ 412334 w 1313067"/>
                <a:gd name="connsiteY1427" fmla="*/ 208677 h 1205752"/>
                <a:gd name="connsiteX1428" fmla="*/ 411648 w 1313067"/>
                <a:gd name="connsiteY1428" fmla="*/ 210485 h 1205752"/>
                <a:gd name="connsiteX1429" fmla="*/ 410963 w 1313067"/>
                <a:gd name="connsiteY1429" fmla="*/ 211803 h 1205752"/>
                <a:gd name="connsiteX1430" fmla="*/ 410473 w 1313067"/>
                <a:gd name="connsiteY1430" fmla="*/ 213170 h 1205752"/>
                <a:gd name="connsiteX1431" fmla="*/ 410132 w 1313067"/>
                <a:gd name="connsiteY1431" fmla="*/ 214638 h 1205752"/>
                <a:gd name="connsiteX1432" fmla="*/ 409790 w 1313067"/>
                <a:gd name="connsiteY1432" fmla="*/ 216054 h 1205752"/>
                <a:gd name="connsiteX1433" fmla="*/ 409397 w 1313067"/>
                <a:gd name="connsiteY1433" fmla="*/ 217470 h 1205752"/>
                <a:gd name="connsiteX1434" fmla="*/ 409299 w 1313067"/>
                <a:gd name="connsiteY1434" fmla="*/ 219423 h 1205752"/>
                <a:gd name="connsiteX1435" fmla="*/ 409397 w 1313067"/>
                <a:gd name="connsiteY1435" fmla="*/ 221377 h 1205752"/>
                <a:gd name="connsiteX1436" fmla="*/ 409055 w 1313067"/>
                <a:gd name="connsiteY1436" fmla="*/ 223234 h 1205752"/>
                <a:gd name="connsiteX1437" fmla="*/ 408224 w 1313067"/>
                <a:gd name="connsiteY1437" fmla="*/ 224454 h 1205752"/>
                <a:gd name="connsiteX1438" fmla="*/ 406804 w 1313067"/>
                <a:gd name="connsiteY1438" fmla="*/ 226456 h 1205752"/>
                <a:gd name="connsiteX1439" fmla="*/ 406511 w 1313067"/>
                <a:gd name="connsiteY1439" fmla="*/ 228312 h 1205752"/>
                <a:gd name="connsiteX1440" fmla="*/ 406560 w 1313067"/>
                <a:gd name="connsiteY1440" fmla="*/ 229875 h 1205752"/>
                <a:gd name="connsiteX1441" fmla="*/ 404309 w 1313067"/>
                <a:gd name="connsiteY1441" fmla="*/ 230901 h 1205752"/>
                <a:gd name="connsiteX1442" fmla="*/ 402500 w 1313067"/>
                <a:gd name="connsiteY1442" fmla="*/ 231683 h 1205752"/>
                <a:gd name="connsiteX1443" fmla="*/ 400689 w 1313067"/>
                <a:gd name="connsiteY1443" fmla="*/ 232464 h 1205752"/>
                <a:gd name="connsiteX1444" fmla="*/ 398437 w 1313067"/>
                <a:gd name="connsiteY1444" fmla="*/ 233391 h 1205752"/>
                <a:gd name="connsiteX1445" fmla="*/ 396188 w 1313067"/>
                <a:gd name="connsiteY1445" fmla="*/ 234321 h 1205752"/>
                <a:gd name="connsiteX1446" fmla="*/ 394328 w 1313067"/>
                <a:gd name="connsiteY1446" fmla="*/ 235004 h 1205752"/>
                <a:gd name="connsiteX1447" fmla="*/ 392128 w 1313067"/>
                <a:gd name="connsiteY1447" fmla="*/ 235980 h 1205752"/>
                <a:gd name="connsiteX1448" fmla="*/ 390513 w 1313067"/>
                <a:gd name="connsiteY1448" fmla="*/ 237789 h 1205752"/>
                <a:gd name="connsiteX1449" fmla="*/ 389437 w 1313067"/>
                <a:gd name="connsiteY1449" fmla="*/ 239303 h 1205752"/>
                <a:gd name="connsiteX1450" fmla="*/ 389093 w 1313067"/>
                <a:gd name="connsiteY1450" fmla="*/ 241060 h 1205752"/>
                <a:gd name="connsiteX1451" fmla="*/ 387969 w 1313067"/>
                <a:gd name="connsiteY1451" fmla="*/ 242623 h 1205752"/>
                <a:gd name="connsiteX1452" fmla="*/ 386942 w 1313067"/>
                <a:gd name="connsiteY1452" fmla="*/ 243698 h 1205752"/>
                <a:gd name="connsiteX1453" fmla="*/ 385669 w 1313067"/>
                <a:gd name="connsiteY1453" fmla="*/ 245163 h 1205752"/>
                <a:gd name="connsiteX1454" fmla="*/ 384251 w 1313067"/>
                <a:gd name="connsiteY1454" fmla="*/ 246287 h 1205752"/>
                <a:gd name="connsiteX1455" fmla="*/ 382734 w 1313067"/>
                <a:gd name="connsiteY1455" fmla="*/ 246140 h 1205752"/>
                <a:gd name="connsiteX1456" fmla="*/ 382245 w 1313067"/>
                <a:gd name="connsiteY1456" fmla="*/ 246091 h 1205752"/>
                <a:gd name="connsiteX1457" fmla="*/ 381265 w 1313067"/>
                <a:gd name="connsiteY1457" fmla="*/ 245993 h 1205752"/>
                <a:gd name="connsiteX1458" fmla="*/ 380286 w 1313067"/>
                <a:gd name="connsiteY1458" fmla="*/ 245897 h 1205752"/>
                <a:gd name="connsiteX1459" fmla="*/ 379308 w 1313067"/>
                <a:gd name="connsiteY1459" fmla="*/ 245799 h 1205752"/>
                <a:gd name="connsiteX1460" fmla="*/ 378330 w 1313067"/>
                <a:gd name="connsiteY1460" fmla="*/ 245701 h 1205752"/>
                <a:gd name="connsiteX1461" fmla="*/ 377352 w 1313067"/>
                <a:gd name="connsiteY1461" fmla="*/ 245602 h 1205752"/>
                <a:gd name="connsiteX1462" fmla="*/ 376862 w 1313067"/>
                <a:gd name="connsiteY1462" fmla="*/ 245553 h 1205752"/>
                <a:gd name="connsiteX1463" fmla="*/ 375395 w 1313067"/>
                <a:gd name="connsiteY1463" fmla="*/ 245455 h 1205752"/>
                <a:gd name="connsiteX1464" fmla="*/ 373928 w 1313067"/>
                <a:gd name="connsiteY1464" fmla="*/ 245310 h 1205752"/>
                <a:gd name="connsiteX1465" fmla="*/ 372458 w 1313067"/>
                <a:gd name="connsiteY1465" fmla="*/ 245261 h 1205752"/>
                <a:gd name="connsiteX1466" fmla="*/ 370062 w 1313067"/>
                <a:gd name="connsiteY1466" fmla="*/ 245212 h 1205752"/>
                <a:gd name="connsiteX1467" fmla="*/ 368594 w 1313067"/>
                <a:gd name="connsiteY1467" fmla="*/ 245310 h 1205752"/>
                <a:gd name="connsiteX1468" fmla="*/ 366783 w 1313067"/>
                <a:gd name="connsiteY1468" fmla="*/ 245848 h 1205752"/>
                <a:gd name="connsiteX1469" fmla="*/ 365414 w 1313067"/>
                <a:gd name="connsiteY1469" fmla="*/ 246530 h 1205752"/>
                <a:gd name="connsiteX1470" fmla="*/ 364092 w 1313067"/>
                <a:gd name="connsiteY1470" fmla="*/ 247264 h 1205752"/>
                <a:gd name="connsiteX1471" fmla="*/ 362283 w 1313067"/>
                <a:gd name="connsiteY1471" fmla="*/ 247946 h 1205752"/>
                <a:gd name="connsiteX1472" fmla="*/ 360913 w 1313067"/>
                <a:gd name="connsiteY1472" fmla="*/ 248437 h 1205752"/>
                <a:gd name="connsiteX1473" fmla="*/ 359493 w 1313067"/>
                <a:gd name="connsiteY1473" fmla="*/ 248876 h 1205752"/>
                <a:gd name="connsiteX1474" fmla="*/ 358124 w 1313067"/>
                <a:gd name="connsiteY1474" fmla="*/ 249364 h 1205752"/>
                <a:gd name="connsiteX1475" fmla="*/ 356706 w 1313067"/>
                <a:gd name="connsiteY1475" fmla="*/ 249853 h 1205752"/>
                <a:gd name="connsiteX1476" fmla="*/ 355384 w 1313067"/>
                <a:gd name="connsiteY1476" fmla="*/ 250390 h 1205752"/>
                <a:gd name="connsiteX1477" fmla="*/ 354014 w 1313067"/>
                <a:gd name="connsiteY1477" fmla="*/ 250974 h 1205752"/>
                <a:gd name="connsiteX1478" fmla="*/ 352692 w 1313067"/>
                <a:gd name="connsiteY1478" fmla="*/ 251610 h 1205752"/>
                <a:gd name="connsiteX1479" fmla="*/ 350981 w 1313067"/>
                <a:gd name="connsiteY1479" fmla="*/ 252538 h 1205752"/>
                <a:gd name="connsiteX1480" fmla="*/ 349659 w 1313067"/>
                <a:gd name="connsiteY1480" fmla="*/ 253222 h 1205752"/>
                <a:gd name="connsiteX1481" fmla="*/ 347899 w 1313067"/>
                <a:gd name="connsiteY1481" fmla="*/ 254101 h 1205752"/>
                <a:gd name="connsiteX1482" fmla="*/ 345746 w 1313067"/>
                <a:gd name="connsiteY1482" fmla="*/ 255225 h 1205752"/>
                <a:gd name="connsiteX1483" fmla="*/ 343984 w 1313067"/>
                <a:gd name="connsiteY1483" fmla="*/ 256103 h 1205752"/>
                <a:gd name="connsiteX1484" fmla="*/ 342713 w 1313067"/>
                <a:gd name="connsiteY1484" fmla="*/ 256788 h 1205752"/>
                <a:gd name="connsiteX1485" fmla="*/ 341440 w 1313067"/>
                <a:gd name="connsiteY1485" fmla="*/ 257521 h 1205752"/>
                <a:gd name="connsiteX1486" fmla="*/ 339776 w 1313067"/>
                <a:gd name="connsiteY1486" fmla="*/ 258498 h 1205752"/>
                <a:gd name="connsiteX1487" fmla="*/ 338505 w 1313067"/>
                <a:gd name="connsiteY1487" fmla="*/ 259278 h 1205752"/>
                <a:gd name="connsiteX1488" fmla="*/ 336645 w 1313067"/>
                <a:gd name="connsiteY1488" fmla="*/ 260353 h 1205752"/>
                <a:gd name="connsiteX1489" fmla="*/ 335129 w 1313067"/>
                <a:gd name="connsiteY1489" fmla="*/ 261330 h 1205752"/>
                <a:gd name="connsiteX1490" fmla="*/ 333465 w 1313067"/>
                <a:gd name="connsiteY1490" fmla="*/ 262356 h 1205752"/>
                <a:gd name="connsiteX1491" fmla="*/ 331850 w 1313067"/>
                <a:gd name="connsiteY1491" fmla="*/ 263431 h 1205752"/>
                <a:gd name="connsiteX1492" fmla="*/ 330188 w 1313067"/>
                <a:gd name="connsiteY1492" fmla="*/ 264650 h 1205752"/>
                <a:gd name="connsiteX1493" fmla="*/ 328622 w 1313067"/>
                <a:gd name="connsiteY1493" fmla="*/ 266069 h 1205752"/>
                <a:gd name="connsiteX1494" fmla="*/ 326371 w 1313067"/>
                <a:gd name="connsiteY1494" fmla="*/ 267289 h 1205752"/>
                <a:gd name="connsiteX1495" fmla="*/ 323975 w 1313067"/>
                <a:gd name="connsiteY1495" fmla="*/ 266996 h 1205752"/>
                <a:gd name="connsiteX1496" fmla="*/ 322213 w 1313067"/>
                <a:gd name="connsiteY1496" fmla="*/ 265922 h 1205752"/>
                <a:gd name="connsiteX1497" fmla="*/ 320403 w 1313067"/>
                <a:gd name="connsiteY1497" fmla="*/ 264896 h 1205752"/>
                <a:gd name="connsiteX1498" fmla="*/ 318592 w 1313067"/>
                <a:gd name="connsiteY1498" fmla="*/ 264113 h 1205752"/>
                <a:gd name="connsiteX1499" fmla="*/ 317223 w 1313067"/>
                <a:gd name="connsiteY1499" fmla="*/ 263576 h 1205752"/>
                <a:gd name="connsiteX1500" fmla="*/ 314972 w 1313067"/>
                <a:gd name="connsiteY1500" fmla="*/ 262648 h 1205752"/>
                <a:gd name="connsiteX1501" fmla="*/ 313603 w 1313067"/>
                <a:gd name="connsiteY1501" fmla="*/ 262111 h 1205752"/>
                <a:gd name="connsiteX1502" fmla="*/ 312231 w 1313067"/>
                <a:gd name="connsiteY1502" fmla="*/ 261573 h 1205752"/>
                <a:gd name="connsiteX1503" fmla="*/ 309982 w 1313067"/>
                <a:gd name="connsiteY1503" fmla="*/ 260646 h 1205752"/>
                <a:gd name="connsiteX1504" fmla="*/ 307731 w 1313067"/>
                <a:gd name="connsiteY1504" fmla="*/ 259669 h 1205752"/>
                <a:gd name="connsiteX1505" fmla="*/ 305480 w 1313067"/>
                <a:gd name="connsiteY1505" fmla="*/ 258692 h 1205752"/>
                <a:gd name="connsiteX1506" fmla="*/ 303671 w 1313067"/>
                <a:gd name="connsiteY1506" fmla="*/ 257961 h 1205752"/>
                <a:gd name="connsiteX1507" fmla="*/ 301859 w 1313067"/>
                <a:gd name="connsiteY1507" fmla="*/ 257129 h 1205752"/>
                <a:gd name="connsiteX1508" fmla="*/ 300539 w 1313067"/>
                <a:gd name="connsiteY1508" fmla="*/ 256543 h 1205752"/>
                <a:gd name="connsiteX1509" fmla="*/ 299168 w 1313067"/>
                <a:gd name="connsiteY1509" fmla="*/ 256005 h 1205752"/>
                <a:gd name="connsiteX1510" fmla="*/ 297652 w 1313067"/>
                <a:gd name="connsiteY1510" fmla="*/ 254834 h 1205752"/>
                <a:gd name="connsiteX1511" fmla="*/ 296870 w 1313067"/>
                <a:gd name="connsiteY1511" fmla="*/ 253124 h 1205752"/>
                <a:gd name="connsiteX1512" fmla="*/ 296184 w 1313067"/>
                <a:gd name="connsiteY1512" fmla="*/ 251269 h 1205752"/>
                <a:gd name="connsiteX1513" fmla="*/ 295548 w 1313067"/>
                <a:gd name="connsiteY1513" fmla="*/ 249364 h 1205752"/>
                <a:gd name="connsiteX1514" fmla="*/ 294766 w 1313067"/>
                <a:gd name="connsiteY1514" fmla="*/ 247068 h 1205752"/>
                <a:gd name="connsiteX1515" fmla="*/ 294129 w 1313067"/>
                <a:gd name="connsiteY1515" fmla="*/ 245212 h 1205752"/>
                <a:gd name="connsiteX1516" fmla="*/ 293493 w 1313067"/>
                <a:gd name="connsiteY1516" fmla="*/ 243357 h 1205752"/>
                <a:gd name="connsiteX1517" fmla="*/ 293004 w 1313067"/>
                <a:gd name="connsiteY1517" fmla="*/ 241988 h 1205752"/>
                <a:gd name="connsiteX1518" fmla="*/ 292271 w 1313067"/>
                <a:gd name="connsiteY1518" fmla="*/ 240132 h 1205752"/>
                <a:gd name="connsiteX1519" fmla="*/ 291733 w 1313067"/>
                <a:gd name="connsiteY1519" fmla="*/ 238765 h 1205752"/>
                <a:gd name="connsiteX1520" fmla="*/ 291096 w 1313067"/>
                <a:gd name="connsiteY1520" fmla="*/ 237445 h 1205752"/>
                <a:gd name="connsiteX1521" fmla="*/ 290362 w 1313067"/>
                <a:gd name="connsiteY1521" fmla="*/ 236176 h 1205752"/>
                <a:gd name="connsiteX1522" fmla="*/ 289432 w 1313067"/>
                <a:gd name="connsiteY1522" fmla="*/ 235053 h 1205752"/>
                <a:gd name="connsiteX1523" fmla="*/ 287672 w 1313067"/>
                <a:gd name="connsiteY1523" fmla="*/ 233391 h 1205752"/>
                <a:gd name="connsiteX1524" fmla="*/ 286009 w 1313067"/>
                <a:gd name="connsiteY1524" fmla="*/ 232317 h 1205752"/>
                <a:gd name="connsiteX1525" fmla="*/ 284345 w 1313067"/>
                <a:gd name="connsiteY1525" fmla="*/ 231291 h 1205752"/>
                <a:gd name="connsiteX1526" fmla="*/ 282632 w 1313067"/>
                <a:gd name="connsiteY1526" fmla="*/ 230314 h 1205752"/>
                <a:gd name="connsiteX1527" fmla="*/ 280872 w 1313067"/>
                <a:gd name="connsiteY1527" fmla="*/ 229435 h 1205752"/>
                <a:gd name="connsiteX1528" fmla="*/ 279500 w 1313067"/>
                <a:gd name="connsiteY1528" fmla="*/ 228996 h 1205752"/>
                <a:gd name="connsiteX1529" fmla="*/ 278082 w 1313067"/>
                <a:gd name="connsiteY1529" fmla="*/ 228557 h 1205752"/>
                <a:gd name="connsiteX1530" fmla="*/ 276664 w 1313067"/>
                <a:gd name="connsiteY1530" fmla="*/ 228263 h 1205752"/>
                <a:gd name="connsiteX1531" fmla="*/ 275196 w 1313067"/>
                <a:gd name="connsiteY1531" fmla="*/ 227921 h 1205752"/>
                <a:gd name="connsiteX1532" fmla="*/ 273776 w 1313067"/>
                <a:gd name="connsiteY1532" fmla="*/ 227629 h 1205752"/>
                <a:gd name="connsiteX1533" fmla="*/ 271869 w 1313067"/>
                <a:gd name="connsiteY1533" fmla="*/ 227190 h 1205752"/>
                <a:gd name="connsiteX1534" fmla="*/ 270401 w 1313067"/>
                <a:gd name="connsiteY1534" fmla="*/ 226896 h 1205752"/>
                <a:gd name="connsiteX1535" fmla="*/ 268981 w 1313067"/>
                <a:gd name="connsiteY1535" fmla="*/ 226603 h 1205752"/>
                <a:gd name="connsiteX1536" fmla="*/ 267074 w 1313067"/>
                <a:gd name="connsiteY1536" fmla="*/ 226066 h 1205752"/>
                <a:gd name="connsiteX1537" fmla="*/ 265264 w 1313067"/>
                <a:gd name="connsiteY1537" fmla="*/ 225381 h 1205752"/>
                <a:gd name="connsiteX1538" fmla="*/ 263893 w 1313067"/>
                <a:gd name="connsiteY1538" fmla="*/ 224844 h 1205752"/>
                <a:gd name="connsiteX1539" fmla="*/ 262524 w 1313067"/>
                <a:gd name="connsiteY1539" fmla="*/ 224307 h 1205752"/>
                <a:gd name="connsiteX1540" fmla="*/ 261155 w 1313067"/>
                <a:gd name="connsiteY1540" fmla="*/ 223769 h 1205752"/>
                <a:gd name="connsiteX1541" fmla="*/ 259784 w 1313067"/>
                <a:gd name="connsiteY1541" fmla="*/ 223232 h 1205752"/>
                <a:gd name="connsiteX1542" fmla="*/ 258415 w 1313067"/>
                <a:gd name="connsiteY1542" fmla="*/ 222743 h 1205752"/>
                <a:gd name="connsiteX1543" fmla="*/ 256554 w 1313067"/>
                <a:gd name="connsiteY1543" fmla="*/ 222110 h 1205752"/>
                <a:gd name="connsiteX1544" fmla="*/ 254794 w 1313067"/>
                <a:gd name="connsiteY1544" fmla="*/ 221327 h 1205752"/>
                <a:gd name="connsiteX1545" fmla="*/ 253619 w 1313067"/>
                <a:gd name="connsiteY1545" fmla="*/ 220449 h 1205752"/>
                <a:gd name="connsiteX1546" fmla="*/ 252494 w 1313067"/>
                <a:gd name="connsiteY1546" fmla="*/ 219521 h 1205752"/>
                <a:gd name="connsiteX1547" fmla="*/ 251026 w 1313067"/>
                <a:gd name="connsiteY1547" fmla="*/ 218201 h 1205752"/>
                <a:gd name="connsiteX1548" fmla="*/ 249999 w 1313067"/>
                <a:gd name="connsiteY1548" fmla="*/ 217175 h 1205752"/>
                <a:gd name="connsiteX1549" fmla="*/ 231897 w 1313067"/>
                <a:gd name="connsiteY1549" fmla="*/ 198323 h 1205752"/>
                <a:gd name="connsiteX1550" fmla="*/ 231017 w 1313067"/>
                <a:gd name="connsiteY1550" fmla="*/ 200569 h 1205752"/>
                <a:gd name="connsiteX1551" fmla="*/ 230575 w 1313067"/>
                <a:gd name="connsiteY1551" fmla="*/ 202476 h 1205752"/>
                <a:gd name="connsiteX1552" fmla="*/ 229744 w 1313067"/>
                <a:gd name="connsiteY1552" fmla="*/ 203646 h 1205752"/>
                <a:gd name="connsiteX1553" fmla="*/ 228569 w 1313067"/>
                <a:gd name="connsiteY1553" fmla="*/ 204574 h 1205752"/>
                <a:gd name="connsiteX1554" fmla="*/ 226465 w 1313067"/>
                <a:gd name="connsiteY1554" fmla="*/ 205747 h 1205752"/>
                <a:gd name="connsiteX1555" fmla="*/ 225047 w 1313067"/>
                <a:gd name="connsiteY1555" fmla="*/ 206235 h 1205752"/>
                <a:gd name="connsiteX1556" fmla="*/ 223678 w 1313067"/>
                <a:gd name="connsiteY1556" fmla="*/ 206724 h 1205752"/>
                <a:gd name="connsiteX1557" fmla="*/ 222208 w 1313067"/>
                <a:gd name="connsiteY1557" fmla="*/ 207065 h 1205752"/>
                <a:gd name="connsiteX1558" fmla="*/ 220839 w 1313067"/>
                <a:gd name="connsiteY1558" fmla="*/ 207555 h 1205752"/>
                <a:gd name="connsiteX1559" fmla="*/ 219470 w 1313067"/>
                <a:gd name="connsiteY1559" fmla="*/ 209069 h 1205752"/>
                <a:gd name="connsiteX1560" fmla="*/ 217708 w 1313067"/>
                <a:gd name="connsiteY1560" fmla="*/ 209069 h 1205752"/>
                <a:gd name="connsiteX1561" fmla="*/ 215948 w 1313067"/>
                <a:gd name="connsiteY1561" fmla="*/ 208238 h 1205752"/>
                <a:gd name="connsiteX1562" fmla="*/ 214675 w 1313067"/>
                <a:gd name="connsiteY1562" fmla="*/ 207457 h 1205752"/>
                <a:gd name="connsiteX1563" fmla="*/ 213060 w 1313067"/>
                <a:gd name="connsiteY1563" fmla="*/ 206382 h 1205752"/>
                <a:gd name="connsiteX1564" fmla="*/ 211836 w 1313067"/>
                <a:gd name="connsiteY1564" fmla="*/ 205551 h 1205752"/>
                <a:gd name="connsiteX1565" fmla="*/ 210615 w 1313067"/>
                <a:gd name="connsiteY1565" fmla="*/ 204770 h 1205752"/>
                <a:gd name="connsiteX1566" fmla="*/ 209391 w 1313067"/>
                <a:gd name="connsiteY1566" fmla="*/ 203941 h 1205752"/>
                <a:gd name="connsiteX1567" fmla="*/ 208169 w 1313067"/>
                <a:gd name="connsiteY1567" fmla="*/ 203158 h 1205752"/>
                <a:gd name="connsiteX1568" fmla="*/ 206945 w 1313067"/>
                <a:gd name="connsiteY1568" fmla="*/ 202328 h 1205752"/>
                <a:gd name="connsiteX1569" fmla="*/ 205721 w 1313067"/>
                <a:gd name="connsiteY1569" fmla="*/ 201499 h 1205752"/>
                <a:gd name="connsiteX1570" fmla="*/ 204450 w 1313067"/>
                <a:gd name="connsiteY1570" fmla="*/ 200716 h 1205752"/>
                <a:gd name="connsiteX1571" fmla="*/ 203226 w 1313067"/>
                <a:gd name="connsiteY1571" fmla="*/ 199936 h 1205752"/>
                <a:gd name="connsiteX1572" fmla="*/ 202003 w 1313067"/>
                <a:gd name="connsiteY1572" fmla="*/ 199153 h 1205752"/>
                <a:gd name="connsiteX1573" fmla="*/ 200341 w 1313067"/>
                <a:gd name="connsiteY1573" fmla="*/ 198127 h 1205752"/>
                <a:gd name="connsiteX1574" fmla="*/ 199117 w 1313067"/>
                <a:gd name="connsiteY1574" fmla="*/ 197347 h 1205752"/>
                <a:gd name="connsiteX1575" fmla="*/ 197844 w 1313067"/>
                <a:gd name="connsiteY1575" fmla="*/ 196564 h 1205752"/>
                <a:gd name="connsiteX1576" fmla="*/ 196622 w 1313067"/>
                <a:gd name="connsiteY1576" fmla="*/ 195784 h 1205752"/>
                <a:gd name="connsiteX1577" fmla="*/ 194567 w 1313067"/>
                <a:gd name="connsiteY1577" fmla="*/ 194464 h 1205752"/>
                <a:gd name="connsiteX1578" fmla="*/ 192903 w 1313067"/>
                <a:gd name="connsiteY1578" fmla="*/ 193438 h 1205752"/>
                <a:gd name="connsiteX1579" fmla="*/ 191630 w 1313067"/>
                <a:gd name="connsiteY1579" fmla="*/ 192657 h 1205752"/>
                <a:gd name="connsiteX1580" fmla="*/ 190016 w 1313067"/>
                <a:gd name="connsiteY1580" fmla="*/ 191632 h 1205752"/>
                <a:gd name="connsiteX1581" fmla="*/ 187961 w 1313067"/>
                <a:gd name="connsiteY1581" fmla="*/ 190313 h 1205752"/>
                <a:gd name="connsiteX1582" fmla="*/ 185857 w 1313067"/>
                <a:gd name="connsiteY1582" fmla="*/ 189043 h 1205752"/>
                <a:gd name="connsiteX1583" fmla="*/ 183802 w 1313067"/>
                <a:gd name="connsiteY1583" fmla="*/ 187725 h 1205752"/>
                <a:gd name="connsiteX1584" fmla="*/ 182531 w 1313067"/>
                <a:gd name="connsiteY1584" fmla="*/ 186942 h 1205752"/>
                <a:gd name="connsiteX1585" fmla="*/ 181308 w 1313067"/>
                <a:gd name="connsiteY1585" fmla="*/ 186161 h 1205752"/>
                <a:gd name="connsiteX1586" fmla="*/ 179253 w 1313067"/>
                <a:gd name="connsiteY1586" fmla="*/ 184843 h 1205752"/>
                <a:gd name="connsiteX1587" fmla="*/ 177589 w 1313067"/>
                <a:gd name="connsiteY1587" fmla="*/ 183769 h 1205752"/>
                <a:gd name="connsiteX1588" fmla="*/ 176367 w 1313067"/>
                <a:gd name="connsiteY1588" fmla="*/ 182937 h 1205752"/>
                <a:gd name="connsiteX1589" fmla="*/ 175143 w 1313067"/>
                <a:gd name="connsiteY1589" fmla="*/ 182157 h 1205752"/>
                <a:gd name="connsiteX1590" fmla="*/ 173479 w 1313067"/>
                <a:gd name="connsiteY1590" fmla="*/ 181033 h 1205752"/>
                <a:gd name="connsiteX1591" fmla="*/ 171768 w 1313067"/>
                <a:gd name="connsiteY1591" fmla="*/ 179958 h 1205752"/>
                <a:gd name="connsiteX1592" fmla="*/ 170055 w 1313067"/>
                <a:gd name="connsiteY1592" fmla="*/ 178834 h 1205752"/>
                <a:gd name="connsiteX1593" fmla="*/ 168733 w 1313067"/>
                <a:gd name="connsiteY1593" fmla="*/ 178004 h 1205752"/>
                <a:gd name="connsiteX1594" fmla="*/ 167511 w 1313067"/>
                <a:gd name="connsiteY1594" fmla="*/ 177175 h 1205752"/>
                <a:gd name="connsiteX1595" fmla="*/ 165848 w 1313067"/>
                <a:gd name="connsiteY1595" fmla="*/ 176002 h 1205752"/>
                <a:gd name="connsiteX1596" fmla="*/ 164282 w 1313067"/>
                <a:gd name="connsiteY1596" fmla="*/ 174878 h 1205752"/>
                <a:gd name="connsiteX1597" fmla="*/ 162667 w 1313067"/>
                <a:gd name="connsiteY1597" fmla="*/ 173511 h 1205752"/>
                <a:gd name="connsiteX1598" fmla="*/ 160711 w 1313067"/>
                <a:gd name="connsiteY1598" fmla="*/ 171656 h 1205752"/>
                <a:gd name="connsiteX1599" fmla="*/ 160563 w 1313067"/>
                <a:gd name="connsiteY1599" fmla="*/ 169359 h 1205752"/>
                <a:gd name="connsiteX1600" fmla="*/ 161493 w 1313067"/>
                <a:gd name="connsiteY1600" fmla="*/ 167308 h 1205752"/>
                <a:gd name="connsiteX1601" fmla="*/ 162129 w 1313067"/>
                <a:gd name="connsiteY1601" fmla="*/ 165452 h 1205752"/>
                <a:gd name="connsiteX1602" fmla="*/ 162815 w 1313067"/>
                <a:gd name="connsiteY1602" fmla="*/ 163059 h 1205752"/>
                <a:gd name="connsiteX1603" fmla="*/ 163353 w 1313067"/>
                <a:gd name="connsiteY1603" fmla="*/ 161398 h 1205752"/>
                <a:gd name="connsiteX1604" fmla="*/ 162765 w 1313067"/>
                <a:gd name="connsiteY1604" fmla="*/ 159786 h 1205752"/>
                <a:gd name="connsiteX1605" fmla="*/ 160954 w 1313067"/>
                <a:gd name="connsiteY1605" fmla="*/ 158858 h 1205752"/>
                <a:gd name="connsiteX1606" fmla="*/ 160465 w 1313067"/>
                <a:gd name="connsiteY1606" fmla="*/ 158711 h 1205752"/>
                <a:gd name="connsiteX1607" fmla="*/ 159487 w 1313067"/>
                <a:gd name="connsiteY1607" fmla="*/ 158419 h 1205752"/>
                <a:gd name="connsiteX1608" fmla="*/ 158509 w 1313067"/>
                <a:gd name="connsiteY1608" fmla="*/ 158125 h 1205752"/>
                <a:gd name="connsiteX1609" fmla="*/ 158326 w 1313067"/>
                <a:gd name="connsiteY1609" fmla="*/ 158082 h 1205752"/>
                <a:gd name="connsiteX1610" fmla="*/ 157970 w 1313067"/>
                <a:gd name="connsiteY1610" fmla="*/ 157980 h 1205752"/>
                <a:gd name="connsiteX1611" fmla="*/ 156454 w 1313067"/>
                <a:gd name="connsiteY1611" fmla="*/ 157636 h 1205752"/>
                <a:gd name="connsiteX1612" fmla="*/ 154986 w 1313067"/>
                <a:gd name="connsiteY1612" fmla="*/ 157197 h 1205752"/>
                <a:gd name="connsiteX1613" fmla="*/ 153126 w 1313067"/>
                <a:gd name="connsiteY1613" fmla="*/ 156660 h 1205752"/>
                <a:gd name="connsiteX1614" fmla="*/ 151708 w 1313067"/>
                <a:gd name="connsiteY1614" fmla="*/ 156220 h 1205752"/>
                <a:gd name="connsiteX1615" fmla="*/ 149850 w 1313067"/>
                <a:gd name="connsiteY1615" fmla="*/ 155683 h 1205752"/>
                <a:gd name="connsiteX1616" fmla="*/ 147940 w 1313067"/>
                <a:gd name="connsiteY1616" fmla="*/ 155145 h 1205752"/>
                <a:gd name="connsiteX1617" fmla="*/ 146571 w 1313067"/>
                <a:gd name="connsiteY1617" fmla="*/ 154755 h 1205752"/>
                <a:gd name="connsiteX1618" fmla="*/ 145104 w 1313067"/>
                <a:gd name="connsiteY1618" fmla="*/ 154316 h 1205752"/>
                <a:gd name="connsiteX1619" fmla="*/ 143734 w 1313067"/>
                <a:gd name="connsiteY1619" fmla="*/ 153926 h 1205752"/>
                <a:gd name="connsiteX1620" fmla="*/ 142314 w 1313067"/>
                <a:gd name="connsiteY1620" fmla="*/ 153582 h 1205752"/>
                <a:gd name="connsiteX1621" fmla="*/ 140407 w 1313067"/>
                <a:gd name="connsiteY1621" fmla="*/ 153047 h 1205752"/>
                <a:gd name="connsiteX1622" fmla="*/ 138988 w 1313067"/>
                <a:gd name="connsiteY1622" fmla="*/ 152704 h 1205752"/>
                <a:gd name="connsiteX1623" fmla="*/ 137079 w 1313067"/>
                <a:gd name="connsiteY1623" fmla="*/ 152313 h 1205752"/>
                <a:gd name="connsiteX1624" fmla="*/ 135171 w 1313067"/>
                <a:gd name="connsiteY1624" fmla="*/ 151923 h 1205752"/>
                <a:gd name="connsiteX1625" fmla="*/ 133753 w 1313067"/>
                <a:gd name="connsiteY1625" fmla="*/ 151580 h 1205752"/>
                <a:gd name="connsiteX1626" fmla="*/ 132333 w 1313067"/>
                <a:gd name="connsiteY1626" fmla="*/ 151140 h 1205752"/>
                <a:gd name="connsiteX1627" fmla="*/ 130475 w 1313067"/>
                <a:gd name="connsiteY1627" fmla="*/ 150554 h 1205752"/>
                <a:gd name="connsiteX1628" fmla="*/ 128616 w 1313067"/>
                <a:gd name="connsiteY1628" fmla="*/ 149921 h 1205752"/>
                <a:gd name="connsiteX1629" fmla="*/ 126756 w 1313067"/>
                <a:gd name="connsiteY1629" fmla="*/ 149383 h 1205752"/>
                <a:gd name="connsiteX1630" fmla="*/ 125239 w 1313067"/>
                <a:gd name="connsiteY1630" fmla="*/ 148944 h 1205752"/>
                <a:gd name="connsiteX1631" fmla="*/ 123821 w 1313067"/>
                <a:gd name="connsiteY1631" fmla="*/ 148552 h 1205752"/>
                <a:gd name="connsiteX1632" fmla="*/ 122403 w 1313067"/>
                <a:gd name="connsiteY1632" fmla="*/ 148112 h 1205752"/>
                <a:gd name="connsiteX1633" fmla="*/ 121179 w 1313067"/>
                <a:gd name="connsiteY1633" fmla="*/ 147332 h 1205752"/>
                <a:gd name="connsiteX1634" fmla="*/ 119857 w 1313067"/>
                <a:gd name="connsiteY1634" fmla="*/ 145916 h 1205752"/>
                <a:gd name="connsiteX1635" fmla="*/ 118195 w 1313067"/>
                <a:gd name="connsiteY1635" fmla="*/ 144058 h 1205752"/>
                <a:gd name="connsiteX1636" fmla="*/ 112176 w 1313067"/>
                <a:gd name="connsiteY1636" fmla="*/ 139955 h 1205752"/>
                <a:gd name="connsiteX1637" fmla="*/ 110954 w 1313067"/>
                <a:gd name="connsiteY1637" fmla="*/ 139224 h 1205752"/>
                <a:gd name="connsiteX1638" fmla="*/ 109681 w 1313067"/>
                <a:gd name="connsiteY1638" fmla="*/ 138490 h 1205752"/>
                <a:gd name="connsiteX1639" fmla="*/ 108410 w 1313067"/>
                <a:gd name="connsiteY1639" fmla="*/ 137759 h 1205752"/>
                <a:gd name="connsiteX1640" fmla="*/ 106747 w 1313067"/>
                <a:gd name="connsiteY1640" fmla="*/ 136733 h 1205752"/>
                <a:gd name="connsiteX1641" fmla="*/ 105083 w 1313067"/>
                <a:gd name="connsiteY1641" fmla="*/ 135707 h 1205752"/>
                <a:gd name="connsiteX1642" fmla="*/ 103370 w 1313067"/>
                <a:gd name="connsiteY1642" fmla="*/ 134730 h 1205752"/>
                <a:gd name="connsiteX1643" fmla="*/ 102050 w 1313067"/>
                <a:gd name="connsiteY1643" fmla="*/ 134095 h 1205752"/>
                <a:gd name="connsiteX1644" fmla="*/ 100238 w 1313067"/>
                <a:gd name="connsiteY1644" fmla="*/ 133410 h 1205752"/>
                <a:gd name="connsiteX1645" fmla="*/ 98820 w 1313067"/>
                <a:gd name="connsiteY1645" fmla="*/ 132922 h 1205752"/>
                <a:gd name="connsiteX1646" fmla="*/ 97009 w 1313067"/>
                <a:gd name="connsiteY1646" fmla="*/ 132289 h 1205752"/>
                <a:gd name="connsiteX1647" fmla="*/ 95151 w 1313067"/>
                <a:gd name="connsiteY1647" fmla="*/ 131653 h 1205752"/>
                <a:gd name="connsiteX1648" fmla="*/ 93292 w 1313067"/>
                <a:gd name="connsiteY1648" fmla="*/ 131018 h 1205752"/>
                <a:gd name="connsiteX1649" fmla="*/ 91481 w 1313067"/>
                <a:gd name="connsiteY1649" fmla="*/ 130286 h 1205752"/>
                <a:gd name="connsiteX1650" fmla="*/ 90112 w 1313067"/>
                <a:gd name="connsiteY1650" fmla="*/ 129798 h 1205752"/>
                <a:gd name="connsiteX1651" fmla="*/ 87812 w 1313067"/>
                <a:gd name="connsiteY1651" fmla="*/ 128917 h 1205752"/>
                <a:gd name="connsiteX1652" fmla="*/ 85953 w 1313067"/>
                <a:gd name="connsiteY1652" fmla="*/ 128333 h 1205752"/>
                <a:gd name="connsiteX1653" fmla="*/ 84044 w 1313067"/>
                <a:gd name="connsiteY1653" fmla="*/ 127940 h 1205752"/>
                <a:gd name="connsiteX1654" fmla="*/ 82136 w 1313067"/>
                <a:gd name="connsiteY1654" fmla="*/ 127550 h 1205752"/>
                <a:gd name="connsiteX1655" fmla="*/ 79691 w 1313067"/>
                <a:gd name="connsiteY1655" fmla="*/ 127111 h 1205752"/>
                <a:gd name="connsiteX1656" fmla="*/ 77390 w 1313067"/>
                <a:gd name="connsiteY1656" fmla="*/ 126232 h 1205752"/>
                <a:gd name="connsiteX1657" fmla="*/ 75630 w 1313067"/>
                <a:gd name="connsiteY1657" fmla="*/ 124571 h 1205752"/>
                <a:gd name="connsiteX1658" fmla="*/ 74357 w 1313067"/>
                <a:gd name="connsiteY1658" fmla="*/ 123057 h 1205752"/>
                <a:gd name="connsiteX1659" fmla="*/ 71961 w 1313067"/>
                <a:gd name="connsiteY1659" fmla="*/ 124279 h 1205752"/>
                <a:gd name="connsiteX1660" fmla="*/ 70491 w 1313067"/>
                <a:gd name="connsiteY1660" fmla="*/ 125499 h 1205752"/>
                <a:gd name="connsiteX1661" fmla="*/ 68975 w 1313067"/>
                <a:gd name="connsiteY1661" fmla="*/ 126769 h 1205752"/>
                <a:gd name="connsiteX1662" fmla="*/ 67851 w 1313067"/>
                <a:gd name="connsiteY1662" fmla="*/ 127697 h 1205752"/>
                <a:gd name="connsiteX1663" fmla="*/ 66726 w 1313067"/>
                <a:gd name="connsiteY1663" fmla="*/ 128674 h 1205752"/>
                <a:gd name="connsiteX1664" fmla="*/ 65209 w 1313067"/>
                <a:gd name="connsiteY1664" fmla="*/ 129894 h 1205752"/>
                <a:gd name="connsiteX1665" fmla="*/ 64133 w 1313067"/>
                <a:gd name="connsiteY1665" fmla="*/ 130870 h 1205752"/>
                <a:gd name="connsiteX1666" fmla="*/ 63056 w 1313067"/>
                <a:gd name="connsiteY1666" fmla="*/ 131896 h 1205752"/>
                <a:gd name="connsiteX1667" fmla="*/ 62029 w 1313067"/>
                <a:gd name="connsiteY1667" fmla="*/ 132922 h 1205752"/>
                <a:gd name="connsiteX1668" fmla="*/ 60512 w 1313067"/>
                <a:gd name="connsiteY1668" fmla="*/ 134144 h 1205752"/>
                <a:gd name="connsiteX1669" fmla="*/ 58897 w 1313067"/>
                <a:gd name="connsiteY1669" fmla="*/ 135317 h 1205752"/>
                <a:gd name="connsiteX1670" fmla="*/ 57332 w 1313067"/>
                <a:gd name="connsiteY1670" fmla="*/ 136392 h 1205752"/>
                <a:gd name="connsiteX1671" fmla="*/ 56059 w 1313067"/>
                <a:gd name="connsiteY1671" fmla="*/ 137172 h 1205752"/>
                <a:gd name="connsiteX1672" fmla="*/ 54837 w 1313067"/>
                <a:gd name="connsiteY1672" fmla="*/ 138002 h 1205752"/>
                <a:gd name="connsiteX1673" fmla="*/ 53761 w 1313067"/>
                <a:gd name="connsiteY1673" fmla="*/ 138978 h 1205752"/>
                <a:gd name="connsiteX1674" fmla="*/ 52733 w 1313067"/>
                <a:gd name="connsiteY1674" fmla="*/ 140053 h 1205752"/>
                <a:gd name="connsiteX1675" fmla="*/ 51217 w 1313067"/>
                <a:gd name="connsiteY1675" fmla="*/ 141275 h 1205752"/>
                <a:gd name="connsiteX1676" fmla="*/ 49993 w 1313067"/>
                <a:gd name="connsiteY1676" fmla="*/ 142105 h 1205752"/>
                <a:gd name="connsiteX1677" fmla="*/ 48575 w 1313067"/>
                <a:gd name="connsiteY1677" fmla="*/ 143425 h 1205752"/>
                <a:gd name="connsiteX1678" fmla="*/ 47498 w 1313067"/>
                <a:gd name="connsiteY1678" fmla="*/ 144451 h 1205752"/>
                <a:gd name="connsiteX1679" fmla="*/ 46127 w 1313067"/>
                <a:gd name="connsiteY1679" fmla="*/ 145818 h 1205752"/>
                <a:gd name="connsiteX1680" fmla="*/ 44709 w 1313067"/>
                <a:gd name="connsiteY1680" fmla="*/ 147185 h 1205752"/>
                <a:gd name="connsiteX1681" fmla="*/ 43632 w 1313067"/>
                <a:gd name="connsiteY1681" fmla="*/ 148161 h 1205752"/>
                <a:gd name="connsiteX1682" fmla="*/ 42555 w 1313067"/>
                <a:gd name="connsiteY1682" fmla="*/ 149138 h 1205752"/>
                <a:gd name="connsiteX1683" fmla="*/ 41334 w 1313067"/>
                <a:gd name="connsiteY1683" fmla="*/ 149970 h 1205752"/>
                <a:gd name="connsiteX1684" fmla="*/ 40353 w 1313067"/>
                <a:gd name="connsiteY1684" fmla="*/ 151042 h 1205752"/>
                <a:gd name="connsiteX1685" fmla="*/ 39375 w 1313067"/>
                <a:gd name="connsiteY1685" fmla="*/ 152117 h 1205752"/>
                <a:gd name="connsiteX1686" fmla="*/ 38006 w 1313067"/>
                <a:gd name="connsiteY1686" fmla="*/ 153535 h 1205752"/>
                <a:gd name="connsiteX1687" fmla="*/ 36929 w 1313067"/>
                <a:gd name="connsiteY1687" fmla="*/ 154512 h 1205752"/>
                <a:gd name="connsiteX1688" fmla="*/ 35804 w 1313067"/>
                <a:gd name="connsiteY1688" fmla="*/ 155489 h 1205752"/>
                <a:gd name="connsiteX1689" fmla="*/ 34336 w 1313067"/>
                <a:gd name="connsiteY1689" fmla="*/ 156807 h 1205752"/>
                <a:gd name="connsiteX1690" fmla="*/ 32429 w 1313067"/>
                <a:gd name="connsiteY1690" fmla="*/ 158272 h 1205752"/>
                <a:gd name="connsiteX1691" fmla="*/ 30814 w 1313067"/>
                <a:gd name="connsiteY1691" fmla="*/ 159445 h 1205752"/>
                <a:gd name="connsiteX1692" fmla="*/ 29200 w 1313067"/>
                <a:gd name="connsiteY1692" fmla="*/ 160568 h 1205752"/>
                <a:gd name="connsiteX1693" fmla="*/ 27732 w 1313067"/>
                <a:gd name="connsiteY1693" fmla="*/ 161788 h 1205752"/>
                <a:gd name="connsiteX1694" fmla="*/ 26216 w 1313067"/>
                <a:gd name="connsiteY1694" fmla="*/ 163059 h 1205752"/>
                <a:gd name="connsiteX1695" fmla="*/ 24992 w 1313067"/>
                <a:gd name="connsiteY1695" fmla="*/ 163840 h 1205752"/>
                <a:gd name="connsiteX1696" fmla="*/ 23915 w 1313067"/>
                <a:gd name="connsiteY1696" fmla="*/ 164817 h 1205752"/>
                <a:gd name="connsiteX1697" fmla="*/ 22839 w 1313067"/>
                <a:gd name="connsiteY1697" fmla="*/ 165793 h 1205752"/>
                <a:gd name="connsiteX1698" fmla="*/ 21273 w 1313067"/>
                <a:gd name="connsiteY1698" fmla="*/ 166966 h 1205752"/>
                <a:gd name="connsiteX1699" fmla="*/ 19707 w 1313067"/>
                <a:gd name="connsiteY1699" fmla="*/ 168139 h 1205752"/>
                <a:gd name="connsiteX1700" fmla="*/ 18093 w 1313067"/>
                <a:gd name="connsiteY1700" fmla="*/ 169310 h 1205752"/>
                <a:gd name="connsiteX1701" fmla="*/ 16087 w 1313067"/>
                <a:gd name="connsiteY1701" fmla="*/ 170726 h 1205752"/>
                <a:gd name="connsiteX1702" fmla="*/ 14131 w 1313067"/>
                <a:gd name="connsiteY1702" fmla="*/ 172095 h 1205752"/>
                <a:gd name="connsiteX1703" fmla="*/ 12516 w 1313067"/>
                <a:gd name="connsiteY1703" fmla="*/ 173217 h 1205752"/>
                <a:gd name="connsiteX1704" fmla="*/ 11230 w 1313067"/>
                <a:gd name="connsiteY1704" fmla="*/ 174420 h 1205752"/>
                <a:gd name="connsiteX1705" fmla="*/ 9923 w 1313067"/>
                <a:gd name="connsiteY1705" fmla="*/ 175612 h 1205752"/>
                <a:gd name="connsiteX1706" fmla="*/ 9874 w 1313067"/>
                <a:gd name="connsiteY1706" fmla="*/ 176198 h 1205752"/>
                <a:gd name="connsiteX1707" fmla="*/ 9237 w 1313067"/>
                <a:gd name="connsiteY1707" fmla="*/ 178102 h 1205752"/>
                <a:gd name="connsiteX1708" fmla="*/ 8554 w 1313067"/>
                <a:gd name="connsiteY1708" fmla="*/ 179958 h 1205752"/>
                <a:gd name="connsiteX1709" fmla="*/ 7966 w 1313067"/>
                <a:gd name="connsiteY1709" fmla="*/ 181325 h 1205752"/>
                <a:gd name="connsiteX1710" fmla="*/ 7477 w 1313067"/>
                <a:gd name="connsiteY1710" fmla="*/ 182694 h 1205752"/>
                <a:gd name="connsiteX1711" fmla="*/ 6890 w 1313067"/>
                <a:gd name="connsiteY1711" fmla="*/ 184061 h 1205752"/>
                <a:gd name="connsiteX1712" fmla="*/ 6351 w 1313067"/>
                <a:gd name="connsiteY1712" fmla="*/ 185428 h 1205752"/>
                <a:gd name="connsiteX1713" fmla="*/ 5764 w 1313067"/>
                <a:gd name="connsiteY1713" fmla="*/ 186748 h 1205752"/>
                <a:gd name="connsiteX1714" fmla="*/ 4884 w 1313067"/>
                <a:gd name="connsiteY1714" fmla="*/ 188701 h 1205752"/>
                <a:gd name="connsiteX1715" fmla="*/ 3562 w 1313067"/>
                <a:gd name="connsiteY1715" fmla="*/ 190264 h 1205752"/>
                <a:gd name="connsiteX1716" fmla="*/ 2045 w 1313067"/>
                <a:gd name="connsiteY1716" fmla="*/ 191339 h 1205752"/>
                <a:gd name="connsiteX1717" fmla="*/ 1067 w 1313067"/>
                <a:gd name="connsiteY1717" fmla="*/ 193634 h 1205752"/>
                <a:gd name="connsiteX1718" fmla="*/ 187 w 1313067"/>
                <a:gd name="connsiteY1718" fmla="*/ 195833 h 1205752"/>
                <a:gd name="connsiteX1719" fmla="*/ 1116 w 1313067"/>
                <a:gd name="connsiteY1719" fmla="*/ 197396 h 1205752"/>
                <a:gd name="connsiteX1720" fmla="*/ 2340 w 1313067"/>
                <a:gd name="connsiteY1720" fmla="*/ 198274 h 1205752"/>
                <a:gd name="connsiteX1721" fmla="*/ 3318 w 1313067"/>
                <a:gd name="connsiteY1721" fmla="*/ 199349 h 1205752"/>
                <a:gd name="connsiteX1722" fmla="*/ 4002 w 1313067"/>
                <a:gd name="connsiteY1722" fmla="*/ 201008 h 1205752"/>
                <a:gd name="connsiteX1723" fmla="*/ 8161 w 1313067"/>
                <a:gd name="connsiteY1723" fmla="*/ 220790 h 1205752"/>
                <a:gd name="connsiteX1724" fmla="*/ 9335 w 1313067"/>
                <a:gd name="connsiteY1724" fmla="*/ 222353 h 1205752"/>
                <a:gd name="connsiteX1725" fmla="*/ 10510 w 1313067"/>
                <a:gd name="connsiteY1725" fmla="*/ 223916 h 1205752"/>
                <a:gd name="connsiteX1726" fmla="*/ 11732 w 1313067"/>
                <a:gd name="connsiteY1726" fmla="*/ 225480 h 1205752"/>
                <a:gd name="connsiteX1727" fmla="*/ 12663 w 1313067"/>
                <a:gd name="connsiteY1727" fmla="*/ 226554 h 1205752"/>
                <a:gd name="connsiteX1728" fmla="*/ 14180 w 1313067"/>
                <a:gd name="connsiteY1728" fmla="*/ 227823 h 1205752"/>
                <a:gd name="connsiteX1729" fmla="*/ 15745 w 1313067"/>
                <a:gd name="connsiteY1729" fmla="*/ 228996 h 1205752"/>
                <a:gd name="connsiteX1730" fmla="*/ 17114 w 1313067"/>
                <a:gd name="connsiteY1730" fmla="*/ 230363 h 1205752"/>
                <a:gd name="connsiteX1731" fmla="*/ 18044 w 1313067"/>
                <a:gd name="connsiteY1731" fmla="*/ 231536 h 1205752"/>
                <a:gd name="connsiteX1732" fmla="*/ 18975 w 1313067"/>
                <a:gd name="connsiteY1732" fmla="*/ 232611 h 1205752"/>
                <a:gd name="connsiteX1733" fmla="*/ 20197 w 1313067"/>
                <a:gd name="connsiteY1733" fmla="*/ 234125 h 1205752"/>
                <a:gd name="connsiteX1734" fmla="*/ 21322 w 1313067"/>
                <a:gd name="connsiteY1734" fmla="*/ 235784 h 1205752"/>
                <a:gd name="connsiteX1735" fmla="*/ 23133 w 1313067"/>
                <a:gd name="connsiteY1735" fmla="*/ 237298 h 1205752"/>
                <a:gd name="connsiteX1736" fmla="*/ 24795 w 1313067"/>
                <a:gd name="connsiteY1736" fmla="*/ 239009 h 1205752"/>
                <a:gd name="connsiteX1737" fmla="*/ 26508 w 1313067"/>
                <a:gd name="connsiteY1737" fmla="*/ 240670 h 1205752"/>
                <a:gd name="connsiteX1738" fmla="*/ 28270 w 1313067"/>
                <a:gd name="connsiteY1738" fmla="*/ 241597 h 1205752"/>
                <a:gd name="connsiteX1739" fmla="*/ 29738 w 1313067"/>
                <a:gd name="connsiteY1739" fmla="*/ 242819 h 1205752"/>
                <a:gd name="connsiteX1740" fmla="*/ 31254 w 1313067"/>
                <a:gd name="connsiteY1740" fmla="*/ 244039 h 1205752"/>
                <a:gd name="connsiteX1741" fmla="*/ 32574 w 1313067"/>
                <a:gd name="connsiteY1741" fmla="*/ 245455 h 1205752"/>
                <a:gd name="connsiteX1742" fmla="*/ 34287 w 1313067"/>
                <a:gd name="connsiteY1742" fmla="*/ 244967 h 1205752"/>
                <a:gd name="connsiteX1743" fmla="*/ 34533 w 1313067"/>
                <a:gd name="connsiteY1743" fmla="*/ 246628 h 1205752"/>
                <a:gd name="connsiteX1744" fmla="*/ 35951 w 1313067"/>
                <a:gd name="connsiteY1744" fmla="*/ 247264 h 1205752"/>
                <a:gd name="connsiteX1745" fmla="*/ 37320 w 1313067"/>
                <a:gd name="connsiteY1745" fmla="*/ 247752 h 1205752"/>
                <a:gd name="connsiteX1746" fmla="*/ 39082 w 1313067"/>
                <a:gd name="connsiteY1746" fmla="*/ 248631 h 1205752"/>
                <a:gd name="connsiteX1747" fmla="*/ 39033 w 1313067"/>
                <a:gd name="connsiteY1747" fmla="*/ 250437 h 1205752"/>
                <a:gd name="connsiteX1748" fmla="*/ 39230 w 1313067"/>
                <a:gd name="connsiteY1748" fmla="*/ 252343 h 1205752"/>
                <a:gd name="connsiteX1749" fmla="*/ 39864 w 1313067"/>
                <a:gd name="connsiteY1749" fmla="*/ 254101 h 1205752"/>
                <a:gd name="connsiteX1750" fmla="*/ 39473 w 1313067"/>
                <a:gd name="connsiteY1750" fmla="*/ 255517 h 1205752"/>
                <a:gd name="connsiteX1751" fmla="*/ 39670 w 1313067"/>
                <a:gd name="connsiteY1751" fmla="*/ 257961 h 1205752"/>
                <a:gd name="connsiteX1752" fmla="*/ 40159 w 1313067"/>
                <a:gd name="connsiteY1752" fmla="*/ 259328 h 1205752"/>
                <a:gd name="connsiteX1753" fmla="*/ 39815 w 1313067"/>
                <a:gd name="connsiteY1753" fmla="*/ 261232 h 1205752"/>
                <a:gd name="connsiteX1754" fmla="*/ 39375 w 1313067"/>
                <a:gd name="connsiteY1754" fmla="*/ 262697 h 1205752"/>
                <a:gd name="connsiteX1755" fmla="*/ 40304 w 1313067"/>
                <a:gd name="connsiteY1755" fmla="*/ 263723 h 1205752"/>
                <a:gd name="connsiteX1756" fmla="*/ 41528 w 1313067"/>
                <a:gd name="connsiteY1756" fmla="*/ 264602 h 1205752"/>
                <a:gd name="connsiteX1757" fmla="*/ 43143 w 1313067"/>
                <a:gd name="connsiteY1757" fmla="*/ 265676 h 1205752"/>
                <a:gd name="connsiteX1758" fmla="*/ 44416 w 1313067"/>
                <a:gd name="connsiteY1758" fmla="*/ 266508 h 1205752"/>
                <a:gd name="connsiteX1759" fmla="*/ 46225 w 1313067"/>
                <a:gd name="connsiteY1759" fmla="*/ 267141 h 1205752"/>
                <a:gd name="connsiteX1760" fmla="*/ 47594 w 1313067"/>
                <a:gd name="connsiteY1760" fmla="*/ 266751 h 1205752"/>
                <a:gd name="connsiteX1761" fmla="*/ 48965 w 1313067"/>
                <a:gd name="connsiteY1761" fmla="*/ 266165 h 1205752"/>
                <a:gd name="connsiteX1762" fmla="*/ 50775 w 1313067"/>
                <a:gd name="connsiteY1762" fmla="*/ 265335 h 1205752"/>
                <a:gd name="connsiteX1763" fmla="*/ 52635 w 1313067"/>
                <a:gd name="connsiteY1763" fmla="*/ 264650 h 1205752"/>
                <a:gd name="connsiteX1764" fmla="*/ 55031 w 1313067"/>
                <a:gd name="connsiteY1764" fmla="*/ 264602 h 1205752"/>
                <a:gd name="connsiteX1765" fmla="*/ 56597 w 1313067"/>
                <a:gd name="connsiteY1765" fmla="*/ 264456 h 1205752"/>
                <a:gd name="connsiteX1766" fmla="*/ 57037 w 1313067"/>
                <a:gd name="connsiteY1766" fmla="*/ 262844 h 1205752"/>
                <a:gd name="connsiteX1767" fmla="*/ 58504 w 1313067"/>
                <a:gd name="connsiteY1767" fmla="*/ 261428 h 1205752"/>
                <a:gd name="connsiteX1768" fmla="*/ 60805 w 1313067"/>
                <a:gd name="connsiteY1768" fmla="*/ 261379 h 1205752"/>
                <a:gd name="connsiteX1769" fmla="*/ 61930 w 1313067"/>
                <a:gd name="connsiteY1769" fmla="*/ 262307 h 1205752"/>
                <a:gd name="connsiteX1770" fmla="*/ 63251 w 1313067"/>
                <a:gd name="connsiteY1770" fmla="*/ 262942 h 1205752"/>
                <a:gd name="connsiteX1771" fmla="*/ 63838 w 1313067"/>
                <a:gd name="connsiteY1771" fmla="*/ 261622 h 1205752"/>
                <a:gd name="connsiteX1772" fmla="*/ 65844 w 1313067"/>
                <a:gd name="connsiteY1772" fmla="*/ 261720 h 1205752"/>
                <a:gd name="connsiteX1773" fmla="*/ 67849 w 1313067"/>
                <a:gd name="connsiteY1773" fmla="*/ 262550 h 1205752"/>
                <a:gd name="connsiteX1774" fmla="*/ 70444 w 1313067"/>
                <a:gd name="connsiteY1774" fmla="*/ 262942 h 1205752"/>
                <a:gd name="connsiteX1775" fmla="*/ 71422 w 1313067"/>
                <a:gd name="connsiteY1775" fmla="*/ 264017 h 1205752"/>
                <a:gd name="connsiteX1776" fmla="*/ 73133 w 1313067"/>
                <a:gd name="connsiteY1776" fmla="*/ 264847 h 1205752"/>
                <a:gd name="connsiteX1777" fmla="*/ 73623 w 1313067"/>
                <a:gd name="connsiteY1777" fmla="*/ 266898 h 1205752"/>
                <a:gd name="connsiteX1778" fmla="*/ 73623 w 1313067"/>
                <a:gd name="connsiteY1778" fmla="*/ 268852 h 1205752"/>
                <a:gd name="connsiteX1779" fmla="*/ 73526 w 1313067"/>
                <a:gd name="connsiteY1779" fmla="*/ 270805 h 1205752"/>
                <a:gd name="connsiteX1780" fmla="*/ 73428 w 1313067"/>
                <a:gd name="connsiteY1780" fmla="*/ 273247 h 1205752"/>
                <a:gd name="connsiteX1781" fmla="*/ 73428 w 1313067"/>
                <a:gd name="connsiteY1781" fmla="*/ 274712 h 1205752"/>
                <a:gd name="connsiteX1782" fmla="*/ 73477 w 1313067"/>
                <a:gd name="connsiteY1782" fmla="*/ 276177 h 1205752"/>
                <a:gd name="connsiteX1783" fmla="*/ 73428 w 1313067"/>
                <a:gd name="connsiteY1783" fmla="*/ 278132 h 1205752"/>
                <a:gd name="connsiteX1784" fmla="*/ 73281 w 1313067"/>
                <a:gd name="connsiteY1784" fmla="*/ 280086 h 1205752"/>
                <a:gd name="connsiteX1785" fmla="*/ 73232 w 1313067"/>
                <a:gd name="connsiteY1785" fmla="*/ 282039 h 1205752"/>
                <a:gd name="connsiteX1786" fmla="*/ 73330 w 1313067"/>
                <a:gd name="connsiteY1786" fmla="*/ 283993 h 1205752"/>
                <a:gd name="connsiteX1787" fmla="*/ 73379 w 1313067"/>
                <a:gd name="connsiteY1787" fmla="*/ 285946 h 1205752"/>
                <a:gd name="connsiteX1788" fmla="*/ 73379 w 1313067"/>
                <a:gd name="connsiteY1788" fmla="*/ 287900 h 1205752"/>
                <a:gd name="connsiteX1789" fmla="*/ 73330 w 1313067"/>
                <a:gd name="connsiteY1789" fmla="*/ 289853 h 1205752"/>
                <a:gd name="connsiteX1790" fmla="*/ 73379 w 1313067"/>
                <a:gd name="connsiteY1790" fmla="*/ 291318 h 1205752"/>
                <a:gd name="connsiteX1791" fmla="*/ 73526 w 1313067"/>
                <a:gd name="connsiteY1791" fmla="*/ 292785 h 1205752"/>
                <a:gd name="connsiteX1792" fmla="*/ 73623 w 1313067"/>
                <a:gd name="connsiteY1792" fmla="*/ 294690 h 1205752"/>
                <a:gd name="connsiteX1793" fmla="*/ 73623 w 1313067"/>
                <a:gd name="connsiteY1793" fmla="*/ 296643 h 1205752"/>
                <a:gd name="connsiteX1794" fmla="*/ 73477 w 1313067"/>
                <a:gd name="connsiteY1794" fmla="*/ 299085 h 1205752"/>
                <a:gd name="connsiteX1795" fmla="*/ 73379 w 1313067"/>
                <a:gd name="connsiteY1795" fmla="*/ 301038 h 1205752"/>
                <a:gd name="connsiteX1796" fmla="*/ 73084 w 1313067"/>
                <a:gd name="connsiteY1796" fmla="*/ 303480 h 1205752"/>
                <a:gd name="connsiteX1797" fmla="*/ 72743 w 1313067"/>
                <a:gd name="connsiteY1797" fmla="*/ 305387 h 1205752"/>
                <a:gd name="connsiteX1798" fmla="*/ 72792 w 1313067"/>
                <a:gd name="connsiteY1798" fmla="*/ 307340 h 1205752"/>
                <a:gd name="connsiteX1799" fmla="*/ 72939 w 1313067"/>
                <a:gd name="connsiteY1799" fmla="*/ 308805 h 1205752"/>
                <a:gd name="connsiteX1800" fmla="*/ 72988 w 1313067"/>
                <a:gd name="connsiteY1800" fmla="*/ 310270 h 1205752"/>
                <a:gd name="connsiteX1801" fmla="*/ 72847 w 1313067"/>
                <a:gd name="connsiteY1801" fmla="*/ 310810 h 1205752"/>
                <a:gd name="connsiteX1802" fmla="*/ 72644 w 1313067"/>
                <a:gd name="connsiteY1802" fmla="*/ 311588 h 1205752"/>
                <a:gd name="connsiteX1803" fmla="*/ 73084 w 1313067"/>
                <a:gd name="connsiteY1803" fmla="*/ 314079 h 1205752"/>
                <a:gd name="connsiteX1804" fmla="*/ 73133 w 1313067"/>
                <a:gd name="connsiteY1804" fmla="*/ 316521 h 1205752"/>
                <a:gd name="connsiteX1805" fmla="*/ 73183 w 1313067"/>
                <a:gd name="connsiteY1805" fmla="*/ 317988 h 1205752"/>
                <a:gd name="connsiteX1806" fmla="*/ 73084 w 1313067"/>
                <a:gd name="connsiteY1806" fmla="*/ 319941 h 1205752"/>
                <a:gd name="connsiteX1807" fmla="*/ 72841 w 1313067"/>
                <a:gd name="connsiteY1807" fmla="*/ 322334 h 1205752"/>
                <a:gd name="connsiteX1808" fmla="*/ 73035 w 1313067"/>
                <a:gd name="connsiteY1808" fmla="*/ 323799 h 1205752"/>
                <a:gd name="connsiteX1809" fmla="*/ 73183 w 1313067"/>
                <a:gd name="connsiteY1809" fmla="*/ 325362 h 1205752"/>
                <a:gd name="connsiteX1810" fmla="*/ 73721 w 1313067"/>
                <a:gd name="connsiteY1810" fmla="*/ 327267 h 1205752"/>
                <a:gd name="connsiteX1811" fmla="*/ 74259 w 1313067"/>
                <a:gd name="connsiteY1811" fmla="*/ 329122 h 1205752"/>
                <a:gd name="connsiteX1812" fmla="*/ 74406 w 1313067"/>
                <a:gd name="connsiteY1812" fmla="*/ 330540 h 1205752"/>
                <a:gd name="connsiteX1813" fmla="*/ 74357 w 1313067"/>
                <a:gd name="connsiteY1813" fmla="*/ 332005 h 1205752"/>
                <a:gd name="connsiteX1814" fmla="*/ 74406 w 1313067"/>
                <a:gd name="connsiteY1814" fmla="*/ 333471 h 1205752"/>
                <a:gd name="connsiteX1815" fmla="*/ 74406 w 1313067"/>
                <a:gd name="connsiteY1815" fmla="*/ 334936 h 1205752"/>
                <a:gd name="connsiteX1816" fmla="*/ 74505 w 1313067"/>
                <a:gd name="connsiteY1816" fmla="*/ 336401 h 1205752"/>
                <a:gd name="connsiteX1817" fmla="*/ 74554 w 1313067"/>
                <a:gd name="connsiteY1817" fmla="*/ 337866 h 1205752"/>
                <a:gd name="connsiteX1818" fmla="*/ 74650 w 1313067"/>
                <a:gd name="connsiteY1818" fmla="*/ 339331 h 1205752"/>
                <a:gd name="connsiteX1819" fmla="*/ 74748 w 1313067"/>
                <a:gd name="connsiteY1819" fmla="*/ 340796 h 1205752"/>
                <a:gd name="connsiteX1820" fmla="*/ 74797 w 1313067"/>
                <a:gd name="connsiteY1820" fmla="*/ 342261 h 1205752"/>
                <a:gd name="connsiteX1821" fmla="*/ 74945 w 1313067"/>
                <a:gd name="connsiteY1821" fmla="*/ 343726 h 1205752"/>
                <a:gd name="connsiteX1822" fmla="*/ 75043 w 1313067"/>
                <a:gd name="connsiteY1822" fmla="*/ 345681 h 1205752"/>
                <a:gd name="connsiteX1823" fmla="*/ 75188 w 1313067"/>
                <a:gd name="connsiteY1823" fmla="*/ 347635 h 1205752"/>
                <a:gd name="connsiteX1824" fmla="*/ 75286 w 1313067"/>
                <a:gd name="connsiteY1824" fmla="*/ 349588 h 1205752"/>
                <a:gd name="connsiteX1825" fmla="*/ 75434 w 1313067"/>
                <a:gd name="connsiteY1825" fmla="*/ 351542 h 1205752"/>
                <a:gd name="connsiteX1826" fmla="*/ 75483 w 1313067"/>
                <a:gd name="connsiteY1826" fmla="*/ 353007 h 1205752"/>
                <a:gd name="connsiteX1827" fmla="*/ 75628 w 1313067"/>
                <a:gd name="connsiteY1827" fmla="*/ 355498 h 1205752"/>
                <a:gd name="connsiteX1828" fmla="*/ 75532 w 1313067"/>
                <a:gd name="connsiteY1828" fmla="*/ 358965 h 1205752"/>
                <a:gd name="connsiteX1829" fmla="*/ 75336 w 1313067"/>
                <a:gd name="connsiteY1829" fmla="*/ 360872 h 1205752"/>
                <a:gd name="connsiteX1830" fmla="*/ 75776 w 1313067"/>
                <a:gd name="connsiteY1830" fmla="*/ 362288 h 1205752"/>
                <a:gd name="connsiteX1831" fmla="*/ 75923 w 1313067"/>
                <a:gd name="connsiteY1831" fmla="*/ 364241 h 1205752"/>
                <a:gd name="connsiteX1832" fmla="*/ 75923 w 1313067"/>
                <a:gd name="connsiteY1832" fmla="*/ 365706 h 1205752"/>
                <a:gd name="connsiteX1833" fmla="*/ 75972 w 1313067"/>
                <a:gd name="connsiteY1833" fmla="*/ 367660 h 1205752"/>
                <a:gd name="connsiteX1834" fmla="*/ 76021 w 1313067"/>
                <a:gd name="connsiteY1834" fmla="*/ 369613 h 1205752"/>
                <a:gd name="connsiteX1835" fmla="*/ 76021 w 1313067"/>
                <a:gd name="connsiteY1835" fmla="*/ 371078 h 1205752"/>
                <a:gd name="connsiteX1836" fmla="*/ 76021 w 1313067"/>
                <a:gd name="connsiteY1836" fmla="*/ 371567 h 1205752"/>
                <a:gd name="connsiteX1837" fmla="*/ 76021 w 1313067"/>
                <a:gd name="connsiteY1837" fmla="*/ 372543 h 1205752"/>
                <a:gd name="connsiteX1838" fmla="*/ 76021 w 1313067"/>
                <a:gd name="connsiteY1838" fmla="*/ 373520 h 1205752"/>
                <a:gd name="connsiteX1839" fmla="*/ 76021 w 1313067"/>
                <a:gd name="connsiteY1839" fmla="*/ 374499 h 1205752"/>
                <a:gd name="connsiteX1840" fmla="*/ 76021 w 1313067"/>
                <a:gd name="connsiteY1840" fmla="*/ 375476 h 1205752"/>
                <a:gd name="connsiteX1841" fmla="*/ 76021 w 1313067"/>
                <a:gd name="connsiteY1841" fmla="*/ 376452 h 1205752"/>
                <a:gd name="connsiteX1842" fmla="*/ 75972 w 1313067"/>
                <a:gd name="connsiteY1842" fmla="*/ 378894 h 1205752"/>
                <a:gd name="connsiteX1843" fmla="*/ 75874 w 1313067"/>
                <a:gd name="connsiteY1843" fmla="*/ 380847 h 1205752"/>
                <a:gd name="connsiteX1844" fmla="*/ 75923 w 1313067"/>
                <a:gd name="connsiteY1844" fmla="*/ 383289 h 1205752"/>
                <a:gd name="connsiteX1845" fmla="*/ 76070 w 1313067"/>
                <a:gd name="connsiteY1845" fmla="*/ 385194 h 1205752"/>
                <a:gd name="connsiteX1846" fmla="*/ 76119 w 1313067"/>
                <a:gd name="connsiteY1846" fmla="*/ 386659 h 1205752"/>
                <a:gd name="connsiteX1847" fmla="*/ 76119 w 1313067"/>
                <a:gd name="connsiteY1847" fmla="*/ 388126 h 1205752"/>
                <a:gd name="connsiteX1848" fmla="*/ 76166 w 1313067"/>
                <a:gd name="connsiteY1848" fmla="*/ 389591 h 1205752"/>
                <a:gd name="connsiteX1849" fmla="*/ 76166 w 1313067"/>
                <a:gd name="connsiteY1849" fmla="*/ 391056 h 1205752"/>
                <a:gd name="connsiteX1850" fmla="*/ 76166 w 1313067"/>
                <a:gd name="connsiteY1850" fmla="*/ 392521 h 1205752"/>
                <a:gd name="connsiteX1851" fmla="*/ 76216 w 1313067"/>
                <a:gd name="connsiteY1851" fmla="*/ 393986 h 1205752"/>
                <a:gd name="connsiteX1852" fmla="*/ 76216 w 1313067"/>
                <a:gd name="connsiteY1852" fmla="*/ 395940 h 1205752"/>
                <a:gd name="connsiteX1853" fmla="*/ 76216 w 1313067"/>
                <a:gd name="connsiteY1853" fmla="*/ 397893 h 1205752"/>
                <a:gd name="connsiteX1854" fmla="*/ 76265 w 1313067"/>
                <a:gd name="connsiteY1854" fmla="*/ 399847 h 1205752"/>
                <a:gd name="connsiteX1855" fmla="*/ 76265 w 1313067"/>
                <a:gd name="connsiteY1855" fmla="*/ 401800 h 1205752"/>
                <a:gd name="connsiteX1856" fmla="*/ 76265 w 1313067"/>
                <a:gd name="connsiteY1856" fmla="*/ 403755 h 1205752"/>
                <a:gd name="connsiteX1857" fmla="*/ 76265 w 1313067"/>
                <a:gd name="connsiteY1857" fmla="*/ 405221 h 1205752"/>
                <a:gd name="connsiteX1858" fmla="*/ 76314 w 1313067"/>
                <a:gd name="connsiteY1858" fmla="*/ 406686 h 1205752"/>
                <a:gd name="connsiteX1859" fmla="*/ 76314 w 1313067"/>
                <a:gd name="connsiteY1859" fmla="*/ 408639 h 1205752"/>
                <a:gd name="connsiteX1860" fmla="*/ 76314 w 1313067"/>
                <a:gd name="connsiteY1860" fmla="*/ 410934 h 1205752"/>
                <a:gd name="connsiteX1861" fmla="*/ 76314 w 1313067"/>
                <a:gd name="connsiteY1861" fmla="*/ 412887 h 1205752"/>
                <a:gd name="connsiteX1862" fmla="*/ 76314 w 1313067"/>
                <a:gd name="connsiteY1862" fmla="*/ 414843 h 1205752"/>
                <a:gd name="connsiteX1863" fmla="*/ 76363 w 1313067"/>
                <a:gd name="connsiteY1863" fmla="*/ 416796 h 1205752"/>
                <a:gd name="connsiteX1864" fmla="*/ 76559 w 1313067"/>
                <a:gd name="connsiteY1864" fmla="*/ 418750 h 1205752"/>
                <a:gd name="connsiteX1865" fmla="*/ 76950 w 1313067"/>
                <a:gd name="connsiteY1865" fmla="*/ 420166 h 1205752"/>
                <a:gd name="connsiteX1866" fmla="*/ 76999 w 1313067"/>
                <a:gd name="connsiteY1866" fmla="*/ 421582 h 1205752"/>
                <a:gd name="connsiteX1867" fmla="*/ 76950 w 1313067"/>
                <a:gd name="connsiteY1867" fmla="*/ 423047 h 1205752"/>
                <a:gd name="connsiteX1868" fmla="*/ 76852 w 1313067"/>
                <a:gd name="connsiteY1868" fmla="*/ 424512 h 1205752"/>
                <a:gd name="connsiteX1869" fmla="*/ 76656 w 1313067"/>
                <a:gd name="connsiteY1869" fmla="*/ 426956 h 1205752"/>
                <a:gd name="connsiteX1870" fmla="*/ 76559 w 1313067"/>
                <a:gd name="connsiteY1870" fmla="*/ 428421 h 1205752"/>
                <a:gd name="connsiteX1871" fmla="*/ 76559 w 1313067"/>
                <a:gd name="connsiteY1871" fmla="*/ 429886 h 1205752"/>
                <a:gd name="connsiteX1872" fmla="*/ 76852 w 1313067"/>
                <a:gd name="connsiteY1872" fmla="*/ 431839 h 1205752"/>
                <a:gd name="connsiteX1873" fmla="*/ 77147 w 1313067"/>
                <a:gd name="connsiteY1873" fmla="*/ 433744 h 1205752"/>
                <a:gd name="connsiteX1874" fmla="*/ 77147 w 1313067"/>
                <a:gd name="connsiteY1874" fmla="*/ 435697 h 1205752"/>
                <a:gd name="connsiteX1875" fmla="*/ 77049 w 1313067"/>
                <a:gd name="connsiteY1875" fmla="*/ 437651 h 1205752"/>
                <a:gd name="connsiteX1876" fmla="*/ 76950 w 1313067"/>
                <a:gd name="connsiteY1876" fmla="*/ 439604 h 1205752"/>
                <a:gd name="connsiteX1877" fmla="*/ 76950 w 1313067"/>
                <a:gd name="connsiteY1877" fmla="*/ 441559 h 1205752"/>
                <a:gd name="connsiteX1878" fmla="*/ 76950 w 1313067"/>
                <a:gd name="connsiteY1878" fmla="*/ 443025 h 1205752"/>
                <a:gd name="connsiteX1879" fmla="*/ 76999 w 1313067"/>
                <a:gd name="connsiteY1879" fmla="*/ 444490 h 1205752"/>
                <a:gd name="connsiteX1880" fmla="*/ 77049 w 1313067"/>
                <a:gd name="connsiteY1880" fmla="*/ 445955 h 1205752"/>
                <a:gd name="connsiteX1881" fmla="*/ 77049 w 1313067"/>
                <a:gd name="connsiteY1881" fmla="*/ 447420 h 1205752"/>
                <a:gd name="connsiteX1882" fmla="*/ 77098 w 1313067"/>
                <a:gd name="connsiteY1882" fmla="*/ 448885 h 1205752"/>
                <a:gd name="connsiteX1883" fmla="*/ 77147 w 1313067"/>
                <a:gd name="connsiteY1883" fmla="*/ 450350 h 1205752"/>
                <a:gd name="connsiteX1884" fmla="*/ 77147 w 1313067"/>
                <a:gd name="connsiteY1884" fmla="*/ 451815 h 1205752"/>
                <a:gd name="connsiteX1885" fmla="*/ 77194 w 1313067"/>
                <a:gd name="connsiteY1885" fmla="*/ 453280 h 1205752"/>
                <a:gd name="connsiteX1886" fmla="*/ 77243 w 1313067"/>
                <a:gd name="connsiteY1886" fmla="*/ 454745 h 1205752"/>
                <a:gd name="connsiteX1887" fmla="*/ 77292 w 1313067"/>
                <a:gd name="connsiteY1887" fmla="*/ 456701 h 1205752"/>
                <a:gd name="connsiteX1888" fmla="*/ 77341 w 1313067"/>
                <a:gd name="connsiteY1888" fmla="*/ 459143 h 1205752"/>
                <a:gd name="connsiteX1889" fmla="*/ 77390 w 1313067"/>
                <a:gd name="connsiteY1889" fmla="*/ 461096 h 1205752"/>
                <a:gd name="connsiteX1890" fmla="*/ 77439 w 1313067"/>
                <a:gd name="connsiteY1890" fmla="*/ 463049 h 1205752"/>
                <a:gd name="connsiteX1891" fmla="*/ 77489 w 1313067"/>
                <a:gd name="connsiteY1891" fmla="*/ 464514 h 1205752"/>
                <a:gd name="connsiteX1892" fmla="*/ 77538 w 1313067"/>
                <a:gd name="connsiteY1892" fmla="*/ 465979 h 1205752"/>
                <a:gd name="connsiteX1893" fmla="*/ 77587 w 1313067"/>
                <a:gd name="connsiteY1893" fmla="*/ 467933 h 1205752"/>
                <a:gd name="connsiteX1894" fmla="*/ 77636 w 1313067"/>
                <a:gd name="connsiteY1894" fmla="*/ 469886 h 1205752"/>
                <a:gd name="connsiteX1895" fmla="*/ 77243 w 1313067"/>
                <a:gd name="connsiteY1895" fmla="*/ 471987 h 1205752"/>
                <a:gd name="connsiteX1896" fmla="*/ 77732 w 1313067"/>
                <a:gd name="connsiteY1896" fmla="*/ 473795 h 1205752"/>
                <a:gd name="connsiteX1897" fmla="*/ 77781 w 1313067"/>
                <a:gd name="connsiteY1897" fmla="*/ 475260 h 1205752"/>
                <a:gd name="connsiteX1898" fmla="*/ 77830 w 1313067"/>
                <a:gd name="connsiteY1898" fmla="*/ 476725 h 1205752"/>
                <a:gd name="connsiteX1899" fmla="*/ 77879 w 1313067"/>
                <a:gd name="connsiteY1899" fmla="*/ 478679 h 1205752"/>
                <a:gd name="connsiteX1900" fmla="*/ 77879 w 1313067"/>
                <a:gd name="connsiteY1900" fmla="*/ 480974 h 1205752"/>
                <a:gd name="connsiteX1901" fmla="*/ 77879 w 1313067"/>
                <a:gd name="connsiteY1901" fmla="*/ 482929 h 1205752"/>
                <a:gd name="connsiteX1902" fmla="*/ 77879 w 1313067"/>
                <a:gd name="connsiteY1902" fmla="*/ 484882 h 1205752"/>
                <a:gd name="connsiteX1903" fmla="*/ 77879 w 1313067"/>
                <a:gd name="connsiteY1903" fmla="*/ 486836 h 1205752"/>
                <a:gd name="connsiteX1904" fmla="*/ 77879 w 1313067"/>
                <a:gd name="connsiteY1904" fmla="*/ 488789 h 1205752"/>
                <a:gd name="connsiteX1905" fmla="*/ 77879 w 1313067"/>
                <a:gd name="connsiteY1905" fmla="*/ 490254 h 1205752"/>
                <a:gd name="connsiteX1906" fmla="*/ 77879 w 1313067"/>
                <a:gd name="connsiteY1906" fmla="*/ 490743 h 1205752"/>
                <a:gd name="connsiteX1907" fmla="*/ 77879 w 1313067"/>
                <a:gd name="connsiteY1907" fmla="*/ 491720 h 1205752"/>
                <a:gd name="connsiteX1908" fmla="*/ 77879 w 1313067"/>
                <a:gd name="connsiteY1908" fmla="*/ 492696 h 1205752"/>
                <a:gd name="connsiteX1909" fmla="*/ 77879 w 1313067"/>
                <a:gd name="connsiteY1909" fmla="*/ 493673 h 1205752"/>
                <a:gd name="connsiteX1910" fmla="*/ 77879 w 1313067"/>
                <a:gd name="connsiteY1910" fmla="*/ 494650 h 1205752"/>
                <a:gd name="connsiteX1911" fmla="*/ 77879 w 1313067"/>
                <a:gd name="connsiteY1911" fmla="*/ 495626 h 1205752"/>
                <a:gd name="connsiteX1912" fmla="*/ 77879 w 1313067"/>
                <a:gd name="connsiteY1912" fmla="*/ 496603 h 1205752"/>
                <a:gd name="connsiteX1913" fmla="*/ 77879 w 1313067"/>
                <a:gd name="connsiteY1913" fmla="*/ 497092 h 1205752"/>
                <a:gd name="connsiteX1914" fmla="*/ 77830 w 1313067"/>
                <a:gd name="connsiteY1914" fmla="*/ 498559 h 1205752"/>
                <a:gd name="connsiteX1915" fmla="*/ 77830 w 1313067"/>
                <a:gd name="connsiteY1915" fmla="*/ 500512 h 1205752"/>
                <a:gd name="connsiteX1916" fmla="*/ 77879 w 1313067"/>
                <a:gd name="connsiteY1916" fmla="*/ 501977 h 1205752"/>
                <a:gd name="connsiteX1917" fmla="*/ 77879 w 1313067"/>
                <a:gd name="connsiteY1917" fmla="*/ 503442 h 1205752"/>
                <a:gd name="connsiteX1918" fmla="*/ 77879 w 1313067"/>
                <a:gd name="connsiteY1918" fmla="*/ 504907 h 1205752"/>
                <a:gd name="connsiteX1919" fmla="*/ 77879 w 1313067"/>
                <a:gd name="connsiteY1919" fmla="*/ 506372 h 1205752"/>
                <a:gd name="connsiteX1920" fmla="*/ 77879 w 1313067"/>
                <a:gd name="connsiteY1920" fmla="*/ 507837 h 1205752"/>
                <a:gd name="connsiteX1921" fmla="*/ 77929 w 1313067"/>
                <a:gd name="connsiteY1921" fmla="*/ 509303 h 1205752"/>
                <a:gd name="connsiteX1922" fmla="*/ 77929 w 1313067"/>
                <a:gd name="connsiteY1922" fmla="*/ 510768 h 1205752"/>
                <a:gd name="connsiteX1923" fmla="*/ 77929 w 1313067"/>
                <a:gd name="connsiteY1923" fmla="*/ 512235 h 1205752"/>
                <a:gd name="connsiteX1924" fmla="*/ 78174 w 1313067"/>
                <a:gd name="connsiteY1924" fmla="*/ 514139 h 1205752"/>
                <a:gd name="connsiteX1925" fmla="*/ 78467 w 1313067"/>
                <a:gd name="connsiteY1925" fmla="*/ 515604 h 1205752"/>
                <a:gd name="connsiteX1926" fmla="*/ 78565 w 1313067"/>
                <a:gd name="connsiteY1926" fmla="*/ 517069 h 1205752"/>
                <a:gd name="connsiteX1927" fmla="*/ 78614 w 1313067"/>
                <a:gd name="connsiteY1927" fmla="*/ 518534 h 1205752"/>
                <a:gd name="connsiteX1928" fmla="*/ 78663 w 1313067"/>
                <a:gd name="connsiteY1928" fmla="*/ 519950 h 1205752"/>
                <a:gd name="connsiteX1929" fmla="*/ 78663 w 1313067"/>
                <a:gd name="connsiteY1929" fmla="*/ 521416 h 1205752"/>
                <a:gd name="connsiteX1930" fmla="*/ 78710 w 1313067"/>
                <a:gd name="connsiteY1930" fmla="*/ 522881 h 1205752"/>
                <a:gd name="connsiteX1931" fmla="*/ 78710 w 1313067"/>
                <a:gd name="connsiteY1931" fmla="*/ 524346 h 1205752"/>
                <a:gd name="connsiteX1932" fmla="*/ 78710 w 1313067"/>
                <a:gd name="connsiteY1932" fmla="*/ 525860 h 1205752"/>
                <a:gd name="connsiteX1933" fmla="*/ 78710 w 1313067"/>
                <a:gd name="connsiteY1933" fmla="*/ 527815 h 1205752"/>
                <a:gd name="connsiteX1934" fmla="*/ 78710 w 1313067"/>
                <a:gd name="connsiteY1934" fmla="*/ 529280 h 1205752"/>
                <a:gd name="connsiteX1935" fmla="*/ 78710 w 1313067"/>
                <a:gd name="connsiteY1935" fmla="*/ 529769 h 1205752"/>
                <a:gd name="connsiteX1936" fmla="*/ 78710 w 1313067"/>
                <a:gd name="connsiteY1936" fmla="*/ 530745 h 1205752"/>
                <a:gd name="connsiteX1937" fmla="*/ 78710 w 1313067"/>
                <a:gd name="connsiteY1937" fmla="*/ 531234 h 1205752"/>
                <a:gd name="connsiteX1938" fmla="*/ 81158 w 1313067"/>
                <a:gd name="connsiteY1938" fmla="*/ 542125 h 1205752"/>
                <a:gd name="connsiteX1939" fmla="*/ 79934 w 1313067"/>
                <a:gd name="connsiteY1939" fmla="*/ 543053 h 1205752"/>
                <a:gd name="connsiteX1940" fmla="*/ 78956 w 1313067"/>
                <a:gd name="connsiteY1940" fmla="*/ 544078 h 1205752"/>
                <a:gd name="connsiteX1941" fmla="*/ 78663 w 1313067"/>
                <a:gd name="connsiteY1941" fmla="*/ 545447 h 1205752"/>
                <a:gd name="connsiteX1942" fmla="*/ 78614 w 1313067"/>
                <a:gd name="connsiteY1942" fmla="*/ 547352 h 1205752"/>
                <a:gd name="connsiteX1943" fmla="*/ 78663 w 1313067"/>
                <a:gd name="connsiteY1943" fmla="*/ 548817 h 1205752"/>
                <a:gd name="connsiteX1944" fmla="*/ 78809 w 1313067"/>
                <a:gd name="connsiteY1944" fmla="*/ 550331 h 1205752"/>
                <a:gd name="connsiteX1945" fmla="*/ 78907 w 1313067"/>
                <a:gd name="connsiteY1945" fmla="*/ 552333 h 1205752"/>
                <a:gd name="connsiteX1946" fmla="*/ 78956 w 1313067"/>
                <a:gd name="connsiteY1946" fmla="*/ 553799 h 1205752"/>
                <a:gd name="connsiteX1947" fmla="*/ 78956 w 1313067"/>
                <a:gd name="connsiteY1947" fmla="*/ 555752 h 1205752"/>
                <a:gd name="connsiteX1948" fmla="*/ 79005 w 1313067"/>
                <a:gd name="connsiteY1948" fmla="*/ 557705 h 1205752"/>
                <a:gd name="connsiteX1949" fmla="*/ 79005 w 1313067"/>
                <a:gd name="connsiteY1949" fmla="*/ 559661 h 1205752"/>
                <a:gd name="connsiteX1950" fmla="*/ 79005 w 1313067"/>
                <a:gd name="connsiteY1950" fmla="*/ 561126 h 1205752"/>
                <a:gd name="connsiteX1951" fmla="*/ 79054 w 1313067"/>
                <a:gd name="connsiteY1951" fmla="*/ 563079 h 1205752"/>
                <a:gd name="connsiteX1952" fmla="*/ 79054 w 1313067"/>
                <a:gd name="connsiteY1952" fmla="*/ 565521 h 1205752"/>
                <a:gd name="connsiteX1953" fmla="*/ 79054 w 1313067"/>
                <a:gd name="connsiteY1953" fmla="*/ 566986 h 1205752"/>
                <a:gd name="connsiteX1954" fmla="*/ 79054 w 1313067"/>
                <a:gd name="connsiteY1954" fmla="*/ 568940 h 1205752"/>
                <a:gd name="connsiteX1955" fmla="*/ 79054 w 1313067"/>
                <a:gd name="connsiteY1955" fmla="*/ 570405 h 1205752"/>
                <a:gd name="connsiteX1956" fmla="*/ 79054 w 1313067"/>
                <a:gd name="connsiteY1956" fmla="*/ 572358 h 1205752"/>
                <a:gd name="connsiteX1957" fmla="*/ 79054 w 1313067"/>
                <a:gd name="connsiteY1957" fmla="*/ 573823 h 1205752"/>
                <a:gd name="connsiteX1958" fmla="*/ 79054 w 1313067"/>
                <a:gd name="connsiteY1958" fmla="*/ 575290 h 1205752"/>
                <a:gd name="connsiteX1959" fmla="*/ 79054 w 1313067"/>
                <a:gd name="connsiteY1959" fmla="*/ 576756 h 1205752"/>
                <a:gd name="connsiteX1960" fmla="*/ 79054 w 1313067"/>
                <a:gd name="connsiteY1960" fmla="*/ 578709 h 1205752"/>
                <a:gd name="connsiteX1961" fmla="*/ 79054 w 1313067"/>
                <a:gd name="connsiteY1961" fmla="*/ 580174 h 1205752"/>
                <a:gd name="connsiteX1962" fmla="*/ 79054 w 1313067"/>
                <a:gd name="connsiteY1962" fmla="*/ 581639 h 1205752"/>
                <a:gd name="connsiteX1963" fmla="*/ 79054 w 1313067"/>
                <a:gd name="connsiteY1963" fmla="*/ 583104 h 1205752"/>
                <a:gd name="connsiteX1964" fmla="*/ 79054 w 1313067"/>
                <a:gd name="connsiteY1964" fmla="*/ 584569 h 1205752"/>
                <a:gd name="connsiteX1965" fmla="*/ 79054 w 1313067"/>
                <a:gd name="connsiteY1965" fmla="*/ 586034 h 1205752"/>
                <a:gd name="connsiteX1966" fmla="*/ 79054 w 1313067"/>
                <a:gd name="connsiteY1966" fmla="*/ 587499 h 1205752"/>
                <a:gd name="connsiteX1967" fmla="*/ 79054 w 1313067"/>
                <a:gd name="connsiteY1967" fmla="*/ 589453 h 1205752"/>
                <a:gd name="connsiteX1968" fmla="*/ 79054 w 1313067"/>
                <a:gd name="connsiteY1968" fmla="*/ 590920 h 1205752"/>
                <a:gd name="connsiteX1969" fmla="*/ 79054 w 1313067"/>
                <a:gd name="connsiteY1969" fmla="*/ 592385 h 1205752"/>
                <a:gd name="connsiteX1970" fmla="*/ 79054 w 1313067"/>
                <a:gd name="connsiteY1970" fmla="*/ 593850 h 1205752"/>
                <a:gd name="connsiteX1971" fmla="*/ 79054 w 1313067"/>
                <a:gd name="connsiteY1971" fmla="*/ 595315 h 1205752"/>
                <a:gd name="connsiteX1972" fmla="*/ 79054 w 1313067"/>
                <a:gd name="connsiteY1972" fmla="*/ 597269 h 1205752"/>
                <a:gd name="connsiteX1973" fmla="*/ 79054 w 1313067"/>
                <a:gd name="connsiteY1973" fmla="*/ 598734 h 1205752"/>
                <a:gd name="connsiteX1974" fmla="*/ 79054 w 1313067"/>
                <a:gd name="connsiteY1974" fmla="*/ 600199 h 1205752"/>
                <a:gd name="connsiteX1975" fmla="*/ 79054 w 1313067"/>
                <a:gd name="connsiteY1975" fmla="*/ 602152 h 1205752"/>
                <a:gd name="connsiteX1976" fmla="*/ 76952 w 1313067"/>
                <a:gd name="connsiteY1976" fmla="*/ 616200 h 1205752"/>
                <a:gd name="connsiteX1977" fmla="*/ 78125 w 1313067"/>
                <a:gd name="connsiteY1977" fmla="*/ 616611 h 1205752"/>
                <a:gd name="connsiteX1978" fmla="*/ 79787 w 1313067"/>
                <a:gd name="connsiteY1978" fmla="*/ 617490 h 1205752"/>
                <a:gd name="connsiteX1979" fmla="*/ 80276 w 1313067"/>
                <a:gd name="connsiteY1979" fmla="*/ 619296 h 1205752"/>
                <a:gd name="connsiteX1980" fmla="*/ 80229 w 1313067"/>
                <a:gd name="connsiteY1980" fmla="*/ 620810 h 1205752"/>
                <a:gd name="connsiteX1981" fmla="*/ 80180 w 1313067"/>
                <a:gd name="connsiteY1981" fmla="*/ 622324 h 1205752"/>
                <a:gd name="connsiteX1982" fmla="*/ 80082 w 1313067"/>
                <a:gd name="connsiteY1982" fmla="*/ 624278 h 1205752"/>
                <a:gd name="connsiteX1983" fmla="*/ 79934 w 1313067"/>
                <a:gd name="connsiteY1983" fmla="*/ 625745 h 1205752"/>
                <a:gd name="connsiteX1984" fmla="*/ 79836 w 1313067"/>
                <a:gd name="connsiteY1984" fmla="*/ 627210 h 1205752"/>
                <a:gd name="connsiteX1985" fmla="*/ 79691 w 1313067"/>
                <a:gd name="connsiteY1985" fmla="*/ 629163 h 1205752"/>
                <a:gd name="connsiteX1986" fmla="*/ 79787 w 1313067"/>
                <a:gd name="connsiteY1986" fmla="*/ 631215 h 1205752"/>
                <a:gd name="connsiteX1987" fmla="*/ 80131 w 1313067"/>
                <a:gd name="connsiteY1987" fmla="*/ 632972 h 1205752"/>
                <a:gd name="connsiteX1988" fmla="*/ 80962 w 1313067"/>
                <a:gd name="connsiteY1988" fmla="*/ 634145 h 1205752"/>
                <a:gd name="connsiteX1989" fmla="*/ 82235 w 1313067"/>
                <a:gd name="connsiteY1989" fmla="*/ 633217 h 1205752"/>
                <a:gd name="connsiteX1990" fmla="*/ 83702 w 1313067"/>
                <a:gd name="connsiteY1990" fmla="*/ 631556 h 1205752"/>
                <a:gd name="connsiteX1991" fmla="*/ 85022 w 1313067"/>
                <a:gd name="connsiteY1991" fmla="*/ 629797 h 1205752"/>
                <a:gd name="connsiteX1992" fmla="*/ 86049 w 1313067"/>
                <a:gd name="connsiteY1992" fmla="*/ 628187 h 1205752"/>
                <a:gd name="connsiteX1993" fmla="*/ 87077 w 1313067"/>
                <a:gd name="connsiteY1993" fmla="*/ 627112 h 1205752"/>
                <a:gd name="connsiteX1994" fmla="*/ 88448 w 1313067"/>
                <a:gd name="connsiteY1994" fmla="*/ 625745 h 1205752"/>
                <a:gd name="connsiteX1995" fmla="*/ 89525 w 1313067"/>
                <a:gd name="connsiteY1995" fmla="*/ 624719 h 1205752"/>
                <a:gd name="connsiteX1996" fmla="*/ 90552 w 1313067"/>
                <a:gd name="connsiteY1996" fmla="*/ 623693 h 1205752"/>
                <a:gd name="connsiteX1997" fmla="*/ 91970 w 1313067"/>
                <a:gd name="connsiteY1997" fmla="*/ 622324 h 1205752"/>
                <a:gd name="connsiteX1998" fmla="*/ 93388 w 1313067"/>
                <a:gd name="connsiteY1998" fmla="*/ 621006 h 1205752"/>
                <a:gd name="connsiteX1999" fmla="*/ 94856 w 1313067"/>
                <a:gd name="connsiteY1999" fmla="*/ 619688 h 1205752"/>
                <a:gd name="connsiteX2000" fmla="*/ 96276 w 1313067"/>
                <a:gd name="connsiteY2000" fmla="*/ 618368 h 1205752"/>
                <a:gd name="connsiteX2001" fmla="*/ 97400 w 1313067"/>
                <a:gd name="connsiteY2001" fmla="*/ 617392 h 1205752"/>
                <a:gd name="connsiteX2002" fmla="*/ 98525 w 1313067"/>
                <a:gd name="connsiteY2002" fmla="*/ 616464 h 1205752"/>
                <a:gd name="connsiteX2003" fmla="*/ 99700 w 1313067"/>
                <a:gd name="connsiteY2003" fmla="*/ 615585 h 1205752"/>
                <a:gd name="connsiteX2004" fmla="*/ 100924 w 1313067"/>
                <a:gd name="connsiteY2004" fmla="*/ 614754 h 1205752"/>
                <a:gd name="connsiteX2005" fmla="*/ 102195 w 1313067"/>
                <a:gd name="connsiteY2005" fmla="*/ 613973 h 1205752"/>
                <a:gd name="connsiteX2006" fmla="*/ 104299 w 1313067"/>
                <a:gd name="connsiteY2006" fmla="*/ 612800 h 1205752"/>
                <a:gd name="connsiteX2007" fmla="*/ 106061 w 1313067"/>
                <a:gd name="connsiteY2007" fmla="*/ 611971 h 1205752"/>
                <a:gd name="connsiteX2008" fmla="*/ 107821 w 1313067"/>
                <a:gd name="connsiteY2008" fmla="*/ 611043 h 1205752"/>
                <a:gd name="connsiteX2009" fmla="*/ 109436 w 1313067"/>
                <a:gd name="connsiteY2009" fmla="*/ 610017 h 1205752"/>
                <a:gd name="connsiteX2010" fmla="*/ 110660 w 1313067"/>
                <a:gd name="connsiteY2010" fmla="*/ 609136 h 1205752"/>
                <a:gd name="connsiteX2011" fmla="*/ 111883 w 1313067"/>
                <a:gd name="connsiteY2011" fmla="*/ 608356 h 1205752"/>
                <a:gd name="connsiteX2012" fmla="*/ 113203 w 1313067"/>
                <a:gd name="connsiteY2012" fmla="*/ 607720 h 1205752"/>
                <a:gd name="connsiteX2013" fmla="*/ 114573 w 1313067"/>
                <a:gd name="connsiteY2013" fmla="*/ 607183 h 1205752"/>
                <a:gd name="connsiteX2014" fmla="*/ 116335 w 1313067"/>
                <a:gd name="connsiteY2014" fmla="*/ 606353 h 1205752"/>
                <a:gd name="connsiteX2015" fmla="*/ 117949 w 1313067"/>
                <a:gd name="connsiteY2015" fmla="*/ 605230 h 1205752"/>
                <a:gd name="connsiteX2016" fmla="*/ 119319 w 1313067"/>
                <a:gd name="connsiteY2016" fmla="*/ 603814 h 1205752"/>
                <a:gd name="connsiteX2017" fmla="*/ 120493 w 1313067"/>
                <a:gd name="connsiteY2017" fmla="*/ 602250 h 1205752"/>
                <a:gd name="connsiteX2018" fmla="*/ 121324 w 1313067"/>
                <a:gd name="connsiteY2018" fmla="*/ 600493 h 1205752"/>
                <a:gd name="connsiteX2019" fmla="*/ 121619 w 1313067"/>
                <a:gd name="connsiteY2019" fmla="*/ 599026 h 1205752"/>
                <a:gd name="connsiteX2020" fmla="*/ 121668 w 1313067"/>
                <a:gd name="connsiteY2020" fmla="*/ 598538 h 1205752"/>
                <a:gd name="connsiteX2021" fmla="*/ 121766 w 1313067"/>
                <a:gd name="connsiteY2021" fmla="*/ 597561 h 1205752"/>
                <a:gd name="connsiteX2022" fmla="*/ 121785 w 1313067"/>
                <a:gd name="connsiteY2022" fmla="*/ 596977 h 1205752"/>
                <a:gd name="connsiteX2023" fmla="*/ 121815 w 1313067"/>
                <a:gd name="connsiteY2023" fmla="*/ 596096 h 1205752"/>
                <a:gd name="connsiteX2024" fmla="*/ 121815 w 1313067"/>
                <a:gd name="connsiteY2024" fmla="*/ 594631 h 1205752"/>
                <a:gd name="connsiteX2025" fmla="*/ 121863 w 1313067"/>
                <a:gd name="connsiteY2025" fmla="*/ 593166 h 1205752"/>
                <a:gd name="connsiteX2026" fmla="*/ 122010 w 1313067"/>
                <a:gd name="connsiteY2026" fmla="*/ 591701 h 1205752"/>
                <a:gd name="connsiteX2027" fmla="*/ 122352 w 1313067"/>
                <a:gd name="connsiteY2027" fmla="*/ 590285 h 1205752"/>
                <a:gd name="connsiteX2028" fmla="*/ 122843 w 1313067"/>
                <a:gd name="connsiteY2028" fmla="*/ 588869 h 1205752"/>
                <a:gd name="connsiteX2029" fmla="*/ 123526 w 1313067"/>
                <a:gd name="connsiteY2029" fmla="*/ 587598 h 1205752"/>
                <a:gd name="connsiteX2030" fmla="*/ 124408 w 1313067"/>
                <a:gd name="connsiteY2030" fmla="*/ 586425 h 1205752"/>
                <a:gd name="connsiteX2031" fmla="*/ 125387 w 1313067"/>
                <a:gd name="connsiteY2031" fmla="*/ 585303 h 1205752"/>
                <a:gd name="connsiteX2032" fmla="*/ 126463 w 1313067"/>
                <a:gd name="connsiteY2032" fmla="*/ 584326 h 1205752"/>
                <a:gd name="connsiteX2033" fmla="*/ 128029 w 1313067"/>
                <a:gd name="connsiteY2033" fmla="*/ 583202 h 1205752"/>
                <a:gd name="connsiteX2034" fmla="*/ 129691 w 1313067"/>
                <a:gd name="connsiteY2034" fmla="*/ 582128 h 1205752"/>
                <a:gd name="connsiteX2035" fmla="*/ 131308 w 1313067"/>
                <a:gd name="connsiteY2035" fmla="*/ 581006 h 1205752"/>
                <a:gd name="connsiteX2036" fmla="*/ 133360 w 1313067"/>
                <a:gd name="connsiteY2036" fmla="*/ 581249 h 1205752"/>
                <a:gd name="connsiteX2037" fmla="*/ 134633 w 1313067"/>
                <a:gd name="connsiteY2037" fmla="*/ 582078 h 1205752"/>
                <a:gd name="connsiteX2038" fmla="*/ 136346 w 1313067"/>
                <a:gd name="connsiteY2038" fmla="*/ 582812 h 1205752"/>
                <a:gd name="connsiteX2039" fmla="*/ 139084 w 1313067"/>
                <a:gd name="connsiteY2039" fmla="*/ 582420 h 1205752"/>
                <a:gd name="connsiteX2040" fmla="*/ 141090 w 1313067"/>
                <a:gd name="connsiteY2040" fmla="*/ 582029 h 1205752"/>
                <a:gd name="connsiteX2041" fmla="*/ 143391 w 1313067"/>
                <a:gd name="connsiteY2041" fmla="*/ 582226 h 1205752"/>
                <a:gd name="connsiteX2042" fmla="*/ 145153 w 1313067"/>
                <a:gd name="connsiteY2042" fmla="*/ 583104 h 1205752"/>
                <a:gd name="connsiteX2043" fmla="*/ 146814 w 1313067"/>
                <a:gd name="connsiteY2043" fmla="*/ 584228 h 1205752"/>
                <a:gd name="connsiteX2044" fmla="*/ 148478 w 1313067"/>
                <a:gd name="connsiteY2044" fmla="*/ 585254 h 1205752"/>
                <a:gd name="connsiteX2045" fmla="*/ 149850 w 1313067"/>
                <a:gd name="connsiteY2045" fmla="*/ 585840 h 1205752"/>
                <a:gd name="connsiteX2046" fmla="*/ 151268 w 1313067"/>
                <a:gd name="connsiteY2046" fmla="*/ 586329 h 1205752"/>
                <a:gd name="connsiteX2047" fmla="*/ 153028 w 1313067"/>
                <a:gd name="connsiteY2047" fmla="*/ 587109 h 1205752"/>
                <a:gd name="connsiteX2048" fmla="*/ 154153 w 1313067"/>
                <a:gd name="connsiteY2048" fmla="*/ 587988 h 1205752"/>
                <a:gd name="connsiteX2049" fmla="*/ 155328 w 1313067"/>
                <a:gd name="connsiteY2049" fmla="*/ 589551 h 1205752"/>
                <a:gd name="connsiteX2050" fmla="*/ 156405 w 1313067"/>
                <a:gd name="connsiteY2050" fmla="*/ 591212 h 1205752"/>
                <a:gd name="connsiteX2051" fmla="*/ 157970 w 1313067"/>
                <a:gd name="connsiteY2051" fmla="*/ 593117 h 1205752"/>
                <a:gd name="connsiteX2052" fmla="*/ 159194 w 1313067"/>
                <a:gd name="connsiteY2052" fmla="*/ 593948 h 1205752"/>
                <a:gd name="connsiteX2053" fmla="*/ 160465 w 1313067"/>
                <a:gd name="connsiteY2053" fmla="*/ 594631 h 1205752"/>
                <a:gd name="connsiteX2054" fmla="*/ 162227 w 1313067"/>
                <a:gd name="connsiteY2054" fmla="*/ 595509 h 1205752"/>
                <a:gd name="connsiteX2055" fmla="*/ 164429 w 1313067"/>
                <a:gd name="connsiteY2055" fmla="*/ 596535 h 1205752"/>
                <a:gd name="connsiteX2056" fmla="*/ 165749 w 1313067"/>
                <a:gd name="connsiteY2056" fmla="*/ 597171 h 1205752"/>
                <a:gd name="connsiteX2057" fmla="*/ 167069 w 1313067"/>
                <a:gd name="connsiteY2057" fmla="*/ 597806 h 1205752"/>
                <a:gd name="connsiteX2058" fmla="*/ 168832 w 1313067"/>
                <a:gd name="connsiteY2058" fmla="*/ 598636 h 1205752"/>
                <a:gd name="connsiteX2059" fmla="*/ 170152 w 1313067"/>
                <a:gd name="connsiteY2059" fmla="*/ 599271 h 1205752"/>
                <a:gd name="connsiteX2060" fmla="*/ 171474 w 1313067"/>
                <a:gd name="connsiteY2060" fmla="*/ 599907 h 1205752"/>
                <a:gd name="connsiteX2061" fmla="*/ 172794 w 1313067"/>
                <a:gd name="connsiteY2061" fmla="*/ 600540 h 1205752"/>
                <a:gd name="connsiteX2062" fmla="*/ 175045 w 1313067"/>
                <a:gd name="connsiteY2062" fmla="*/ 601566 h 1205752"/>
                <a:gd name="connsiteX2063" fmla="*/ 176807 w 1313067"/>
                <a:gd name="connsiteY2063" fmla="*/ 602397 h 1205752"/>
                <a:gd name="connsiteX2064" fmla="*/ 179056 w 1313067"/>
                <a:gd name="connsiteY2064" fmla="*/ 603374 h 1205752"/>
                <a:gd name="connsiteX2065" fmla="*/ 180867 w 1313067"/>
                <a:gd name="connsiteY2065" fmla="*/ 604106 h 1205752"/>
                <a:gd name="connsiteX2066" fmla="*/ 183166 w 1313067"/>
                <a:gd name="connsiteY2066" fmla="*/ 604888 h 1205752"/>
                <a:gd name="connsiteX2067" fmla="*/ 185075 w 1313067"/>
                <a:gd name="connsiteY2067" fmla="*/ 605279 h 1205752"/>
                <a:gd name="connsiteX2068" fmla="*/ 186739 w 1313067"/>
                <a:gd name="connsiteY2068" fmla="*/ 606304 h 1205752"/>
                <a:gd name="connsiteX2069" fmla="*/ 188352 w 1313067"/>
                <a:gd name="connsiteY2069" fmla="*/ 607428 h 1205752"/>
                <a:gd name="connsiteX2070" fmla="*/ 189576 w 1313067"/>
                <a:gd name="connsiteY2070" fmla="*/ 608258 h 1205752"/>
                <a:gd name="connsiteX2071" fmla="*/ 190994 w 1313067"/>
                <a:gd name="connsiteY2071" fmla="*/ 609625 h 1205752"/>
                <a:gd name="connsiteX2072" fmla="*/ 192695 w 1313067"/>
                <a:gd name="connsiteY2072" fmla="*/ 611370 h 1205752"/>
                <a:gd name="connsiteX2073" fmla="*/ 192707 w 1313067"/>
                <a:gd name="connsiteY2073" fmla="*/ 611384 h 1205752"/>
                <a:gd name="connsiteX2074" fmla="*/ 193978 w 1313067"/>
                <a:gd name="connsiteY2074" fmla="*/ 612696 h 1205752"/>
                <a:gd name="connsiteX2075" fmla="*/ 194174 w 1313067"/>
                <a:gd name="connsiteY2075" fmla="*/ 612898 h 1205752"/>
                <a:gd name="connsiteX2076" fmla="*/ 194205 w 1313067"/>
                <a:gd name="connsiteY2076" fmla="*/ 612980 h 1205752"/>
                <a:gd name="connsiteX2077" fmla="*/ 194909 w 1313067"/>
                <a:gd name="connsiteY2077" fmla="*/ 614901 h 1205752"/>
                <a:gd name="connsiteX2078" fmla="*/ 195349 w 1313067"/>
                <a:gd name="connsiteY2078" fmla="*/ 616805 h 1205752"/>
                <a:gd name="connsiteX2079" fmla="*/ 195691 w 1313067"/>
                <a:gd name="connsiteY2079" fmla="*/ 618221 h 1205752"/>
                <a:gd name="connsiteX2080" fmla="*/ 196180 w 1313067"/>
                <a:gd name="connsiteY2080" fmla="*/ 620128 h 1205752"/>
                <a:gd name="connsiteX2081" fmla="*/ 196622 w 1313067"/>
                <a:gd name="connsiteY2081" fmla="*/ 622032 h 1205752"/>
                <a:gd name="connsiteX2082" fmla="*/ 197062 w 1313067"/>
                <a:gd name="connsiteY2082" fmla="*/ 623936 h 1205752"/>
                <a:gd name="connsiteX2083" fmla="*/ 197551 w 1313067"/>
                <a:gd name="connsiteY2083" fmla="*/ 625792 h 1205752"/>
                <a:gd name="connsiteX2084" fmla="*/ 197893 w 1313067"/>
                <a:gd name="connsiteY2084" fmla="*/ 627210 h 1205752"/>
                <a:gd name="connsiteX2085" fmla="*/ 198235 w 1313067"/>
                <a:gd name="connsiteY2085" fmla="*/ 628626 h 1205752"/>
                <a:gd name="connsiteX2086" fmla="*/ 198628 w 1313067"/>
                <a:gd name="connsiteY2086" fmla="*/ 630042 h 1205752"/>
                <a:gd name="connsiteX2087" fmla="*/ 199019 w 1313067"/>
                <a:gd name="connsiteY2087" fmla="*/ 631458 h 1205752"/>
                <a:gd name="connsiteX2088" fmla="*/ 199508 w 1313067"/>
                <a:gd name="connsiteY2088" fmla="*/ 632874 h 1205752"/>
                <a:gd name="connsiteX2089" fmla="*/ 200144 w 1313067"/>
                <a:gd name="connsiteY2089" fmla="*/ 634731 h 1205752"/>
                <a:gd name="connsiteX2090" fmla="*/ 200683 w 1313067"/>
                <a:gd name="connsiteY2090" fmla="*/ 636587 h 1205752"/>
                <a:gd name="connsiteX2091" fmla="*/ 201172 w 1313067"/>
                <a:gd name="connsiteY2091" fmla="*/ 638491 h 1205752"/>
                <a:gd name="connsiteX2092" fmla="*/ 201759 w 1313067"/>
                <a:gd name="connsiteY2092" fmla="*/ 640884 h 1205752"/>
                <a:gd name="connsiteX2093" fmla="*/ 202297 w 1313067"/>
                <a:gd name="connsiteY2093" fmla="*/ 642741 h 1205752"/>
                <a:gd name="connsiteX2094" fmla="*/ 202786 w 1313067"/>
                <a:gd name="connsiteY2094" fmla="*/ 644597 h 1205752"/>
                <a:gd name="connsiteX2095" fmla="*/ 203128 w 1313067"/>
                <a:gd name="connsiteY2095" fmla="*/ 646550 h 1205752"/>
                <a:gd name="connsiteX2096" fmla="*/ 203374 w 1313067"/>
                <a:gd name="connsiteY2096" fmla="*/ 648504 h 1205752"/>
                <a:gd name="connsiteX2097" fmla="*/ 203814 w 1313067"/>
                <a:gd name="connsiteY2097" fmla="*/ 650898 h 1205752"/>
                <a:gd name="connsiteX2098" fmla="*/ 204397 w 1313067"/>
                <a:gd name="connsiteY2098" fmla="*/ 652999 h 1205752"/>
                <a:gd name="connsiteX2099" fmla="*/ 204450 w 1313067"/>
                <a:gd name="connsiteY2099" fmla="*/ 653193 h 1205752"/>
                <a:gd name="connsiteX2100" fmla="*/ 204939 w 1313067"/>
                <a:gd name="connsiteY2100" fmla="*/ 655049 h 1205752"/>
                <a:gd name="connsiteX2101" fmla="*/ 205281 w 1313067"/>
                <a:gd name="connsiteY2101" fmla="*/ 656467 h 1205752"/>
                <a:gd name="connsiteX2102" fmla="*/ 205819 w 1313067"/>
                <a:gd name="connsiteY2102" fmla="*/ 658420 h 1205752"/>
                <a:gd name="connsiteX2103" fmla="*/ 206259 w 1313067"/>
                <a:gd name="connsiteY2103" fmla="*/ 660275 h 1205752"/>
                <a:gd name="connsiteX2104" fmla="*/ 206650 w 1313067"/>
                <a:gd name="connsiteY2104" fmla="*/ 661691 h 1205752"/>
                <a:gd name="connsiteX2105" fmla="*/ 207189 w 1313067"/>
                <a:gd name="connsiteY2105" fmla="*/ 663598 h 1205752"/>
                <a:gd name="connsiteX2106" fmla="*/ 207678 w 1313067"/>
                <a:gd name="connsiteY2106" fmla="*/ 665502 h 1205752"/>
                <a:gd name="connsiteX2107" fmla="*/ 208022 w 1313067"/>
                <a:gd name="connsiteY2107" fmla="*/ 666869 h 1205752"/>
                <a:gd name="connsiteX2108" fmla="*/ 208412 w 1313067"/>
                <a:gd name="connsiteY2108" fmla="*/ 668285 h 1205752"/>
                <a:gd name="connsiteX2109" fmla="*/ 208951 w 1313067"/>
                <a:gd name="connsiteY2109" fmla="*/ 670190 h 1205752"/>
                <a:gd name="connsiteX2110" fmla="*/ 209440 w 1313067"/>
                <a:gd name="connsiteY2110" fmla="*/ 672096 h 1205752"/>
                <a:gd name="connsiteX2111" fmla="*/ 209978 w 1313067"/>
                <a:gd name="connsiteY2111" fmla="*/ 673951 h 1205752"/>
                <a:gd name="connsiteX2112" fmla="*/ 210467 w 1313067"/>
                <a:gd name="connsiteY2112" fmla="*/ 675856 h 1205752"/>
                <a:gd name="connsiteX2113" fmla="*/ 210907 w 1313067"/>
                <a:gd name="connsiteY2113" fmla="*/ 677760 h 1205752"/>
                <a:gd name="connsiteX2114" fmla="*/ 211347 w 1313067"/>
                <a:gd name="connsiteY2114" fmla="*/ 679667 h 1205752"/>
                <a:gd name="connsiteX2115" fmla="*/ 211836 w 1313067"/>
                <a:gd name="connsiteY2115" fmla="*/ 681571 h 1205752"/>
                <a:gd name="connsiteX2116" fmla="*/ 212180 w 1313067"/>
                <a:gd name="connsiteY2116" fmla="*/ 682938 h 1205752"/>
                <a:gd name="connsiteX2117" fmla="*/ 212620 w 1313067"/>
                <a:gd name="connsiteY2117" fmla="*/ 684891 h 1205752"/>
                <a:gd name="connsiteX2118" fmla="*/ 212864 w 1313067"/>
                <a:gd name="connsiteY2118" fmla="*/ 686308 h 1205752"/>
                <a:gd name="connsiteX2119" fmla="*/ 213060 w 1313067"/>
                <a:gd name="connsiteY2119" fmla="*/ 687775 h 1205752"/>
                <a:gd name="connsiteX2120" fmla="*/ 213793 w 1313067"/>
                <a:gd name="connsiteY2120" fmla="*/ 689728 h 1205752"/>
                <a:gd name="connsiteX2121" fmla="*/ 214331 w 1313067"/>
                <a:gd name="connsiteY2121" fmla="*/ 691731 h 1205752"/>
                <a:gd name="connsiteX2122" fmla="*/ 214822 w 1313067"/>
                <a:gd name="connsiteY2122" fmla="*/ 693635 h 1205752"/>
                <a:gd name="connsiteX2123" fmla="*/ 215262 w 1313067"/>
                <a:gd name="connsiteY2123" fmla="*/ 695539 h 1205752"/>
                <a:gd name="connsiteX2124" fmla="*/ 215604 w 1313067"/>
                <a:gd name="connsiteY2124" fmla="*/ 696955 h 1205752"/>
                <a:gd name="connsiteX2125" fmla="*/ 215946 w 1313067"/>
                <a:gd name="connsiteY2125" fmla="*/ 698421 h 1205752"/>
                <a:gd name="connsiteX2126" fmla="*/ 216388 w 1313067"/>
                <a:gd name="connsiteY2126" fmla="*/ 700278 h 1205752"/>
                <a:gd name="connsiteX2127" fmla="*/ 216828 w 1313067"/>
                <a:gd name="connsiteY2127" fmla="*/ 701694 h 1205752"/>
                <a:gd name="connsiteX2128" fmla="*/ 216713 w 1313067"/>
                <a:gd name="connsiteY2128" fmla="*/ 701904 h 1205752"/>
                <a:gd name="connsiteX2129" fmla="*/ 217561 w 1313067"/>
                <a:gd name="connsiteY2129" fmla="*/ 705211 h 1205752"/>
                <a:gd name="connsiteX2130" fmla="*/ 217806 w 1313067"/>
                <a:gd name="connsiteY2130" fmla="*/ 706627 h 1205752"/>
                <a:gd name="connsiteX2131" fmla="*/ 218295 w 1313067"/>
                <a:gd name="connsiteY2131" fmla="*/ 708580 h 1205752"/>
                <a:gd name="connsiteX2132" fmla="*/ 218735 w 1313067"/>
                <a:gd name="connsiteY2132" fmla="*/ 710487 h 1205752"/>
                <a:gd name="connsiteX2133" fmla="*/ 219126 w 1313067"/>
                <a:gd name="connsiteY2133" fmla="*/ 712342 h 1205752"/>
                <a:gd name="connsiteX2134" fmla="*/ 219372 w 1313067"/>
                <a:gd name="connsiteY2134" fmla="*/ 713807 h 1205752"/>
                <a:gd name="connsiteX2135" fmla="*/ 219763 w 1313067"/>
                <a:gd name="connsiteY2135" fmla="*/ 715711 h 1205752"/>
                <a:gd name="connsiteX2136" fmla="*/ 220154 w 1313067"/>
                <a:gd name="connsiteY2136" fmla="*/ 717665 h 1205752"/>
                <a:gd name="connsiteX2137" fmla="*/ 220547 w 1313067"/>
                <a:gd name="connsiteY2137" fmla="*/ 719571 h 1205752"/>
                <a:gd name="connsiteX2138" fmla="*/ 220987 w 1313067"/>
                <a:gd name="connsiteY2138" fmla="*/ 721476 h 1205752"/>
                <a:gd name="connsiteX2139" fmla="*/ 221378 w 1313067"/>
                <a:gd name="connsiteY2139" fmla="*/ 723380 h 1205752"/>
                <a:gd name="connsiteX2140" fmla="*/ 221768 w 1313067"/>
                <a:gd name="connsiteY2140" fmla="*/ 725284 h 1205752"/>
                <a:gd name="connsiteX2141" fmla="*/ 222159 w 1313067"/>
                <a:gd name="connsiteY2141" fmla="*/ 727189 h 1205752"/>
                <a:gd name="connsiteX2142" fmla="*/ 222405 w 1313067"/>
                <a:gd name="connsiteY2142" fmla="*/ 728656 h 1205752"/>
                <a:gd name="connsiteX2143" fmla="*/ 222796 w 1313067"/>
                <a:gd name="connsiteY2143" fmla="*/ 730560 h 1205752"/>
                <a:gd name="connsiteX2144" fmla="*/ 223236 w 1313067"/>
                <a:gd name="connsiteY2144" fmla="*/ 732953 h 1205752"/>
                <a:gd name="connsiteX2145" fmla="*/ 223676 w 1313067"/>
                <a:gd name="connsiteY2145" fmla="*/ 735395 h 1205752"/>
                <a:gd name="connsiteX2146" fmla="*/ 223921 w 1313067"/>
                <a:gd name="connsiteY2146" fmla="*/ 737056 h 1205752"/>
                <a:gd name="connsiteX2147" fmla="*/ 224263 w 1313067"/>
                <a:gd name="connsiteY2147" fmla="*/ 739108 h 1205752"/>
                <a:gd name="connsiteX2148" fmla="*/ 224509 w 1313067"/>
                <a:gd name="connsiteY2148" fmla="*/ 740524 h 1205752"/>
                <a:gd name="connsiteX2149" fmla="*/ 224752 w 1313067"/>
                <a:gd name="connsiteY2149" fmla="*/ 741989 h 1205752"/>
                <a:gd name="connsiteX2150" fmla="*/ 224998 w 1313067"/>
                <a:gd name="connsiteY2150" fmla="*/ 743454 h 1205752"/>
                <a:gd name="connsiteX2151" fmla="*/ 225340 w 1313067"/>
                <a:gd name="connsiteY2151" fmla="*/ 745358 h 1205752"/>
                <a:gd name="connsiteX2152" fmla="*/ 225780 w 1313067"/>
                <a:gd name="connsiteY2152" fmla="*/ 747753 h 1205752"/>
                <a:gd name="connsiteX2153" fmla="*/ 226025 w 1313067"/>
                <a:gd name="connsiteY2153" fmla="*/ 749218 h 1205752"/>
                <a:gd name="connsiteX2154" fmla="*/ 226269 w 1313067"/>
                <a:gd name="connsiteY2154" fmla="*/ 750634 h 1205752"/>
                <a:gd name="connsiteX2155" fmla="*/ 226564 w 1313067"/>
                <a:gd name="connsiteY2155" fmla="*/ 752588 h 1205752"/>
                <a:gd name="connsiteX2156" fmla="*/ 226807 w 1313067"/>
                <a:gd name="connsiteY2156" fmla="*/ 754541 h 1205752"/>
                <a:gd name="connsiteX2157" fmla="*/ 227102 w 1313067"/>
                <a:gd name="connsiteY2157" fmla="*/ 756934 h 1205752"/>
                <a:gd name="connsiteX2158" fmla="*/ 227345 w 1313067"/>
                <a:gd name="connsiteY2158" fmla="*/ 758889 h 1205752"/>
                <a:gd name="connsiteX2159" fmla="*/ 227542 w 1313067"/>
                <a:gd name="connsiteY2159" fmla="*/ 760354 h 1205752"/>
                <a:gd name="connsiteX2160" fmla="*/ 227835 w 1313067"/>
                <a:gd name="connsiteY2160" fmla="*/ 762406 h 1205752"/>
                <a:gd name="connsiteX2161" fmla="*/ 228178 w 1313067"/>
                <a:gd name="connsiteY2161" fmla="*/ 764848 h 1205752"/>
                <a:gd name="connsiteX2162" fmla="*/ 228422 w 1313067"/>
                <a:gd name="connsiteY2162" fmla="*/ 766752 h 1205752"/>
                <a:gd name="connsiteX2163" fmla="*/ 228667 w 1313067"/>
                <a:gd name="connsiteY2163" fmla="*/ 768607 h 1205752"/>
                <a:gd name="connsiteX2164" fmla="*/ 228911 w 1313067"/>
                <a:gd name="connsiteY2164" fmla="*/ 770514 h 1205752"/>
                <a:gd name="connsiteX2165" fmla="*/ 229206 w 1313067"/>
                <a:gd name="connsiteY2165" fmla="*/ 771979 h 1205752"/>
                <a:gd name="connsiteX2166" fmla="*/ 229597 w 1313067"/>
                <a:gd name="connsiteY2166" fmla="*/ 773785 h 1205752"/>
                <a:gd name="connsiteX2167" fmla="*/ 229891 w 1313067"/>
                <a:gd name="connsiteY2167" fmla="*/ 775201 h 1205752"/>
                <a:gd name="connsiteX2168" fmla="*/ 230184 w 1313067"/>
                <a:gd name="connsiteY2168" fmla="*/ 777155 h 1205752"/>
                <a:gd name="connsiteX2169" fmla="*/ 230380 w 1313067"/>
                <a:gd name="connsiteY2169" fmla="*/ 778573 h 1205752"/>
                <a:gd name="connsiteX2170" fmla="*/ 230673 w 1313067"/>
                <a:gd name="connsiteY2170" fmla="*/ 780526 h 1205752"/>
                <a:gd name="connsiteX2171" fmla="*/ 230919 w 1313067"/>
                <a:gd name="connsiteY2171" fmla="*/ 782480 h 1205752"/>
                <a:gd name="connsiteX2172" fmla="*/ 231162 w 1313067"/>
                <a:gd name="connsiteY2172" fmla="*/ 784384 h 1205752"/>
                <a:gd name="connsiteX2173" fmla="*/ 231359 w 1313067"/>
                <a:gd name="connsiteY2173" fmla="*/ 785849 h 1205752"/>
                <a:gd name="connsiteX2174" fmla="*/ 231553 w 1313067"/>
                <a:gd name="connsiteY2174" fmla="*/ 787707 h 1205752"/>
                <a:gd name="connsiteX2175" fmla="*/ 231750 w 1313067"/>
                <a:gd name="connsiteY2175" fmla="*/ 789660 h 1205752"/>
                <a:gd name="connsiteX2176" fmla="*/ 231993 w 1313067"/>
                <a:gd name="connsiteY2176" fmla="*/ 791614 h 1205752"/>
                <a:gd name="connsiteX2177" fmla="*/ 232337 w 1313067"/>
                <a:gd name="connsiteY2177" fmla="*/ 793518 h 1205752"/>
                <a:gd name="connsiteX2178" fmla="*/ 232728 w 1313067"/>
                <a:gd name="connsiteY2178" fmla="*/ 795471 h 1205752"/>
                <a:gd name="connsiteX2179" fmla="*/ 233119 w 1313067"/>
                <a:gd name="connsiteY2179" fmla="*/ 797523 h 1205752"/>
                <a:gd name="connsiteX2180" fmla="*/ 233315 w 1313067"/>
                <a:gd name="connsiteY2180" fmla="*/ 799623 h 1205752"/>
                <a:gd name="connsiteX2181" fmla="*/ 233755 w 1313067"/>
                <a:gd name="connsiteY2181" fmla="*/ 801528 h 1205752"/>
                <a:gd name="connsiteX2182" fmla="*/ 234195 w 1313067"/>
                <a:gd name="connsiteY2182" fmla="*/ 803432 h 1205752"/>
                <a:gd name="connsiteX2183" fmla="*/ 234586 w 1313067"/>
                <a:gd name="connsiteY2183" fmla="*/ 805093 h 1205752"/>
                <a:gd name="connsiteX2184" fmla="*/ 234684 w 1313067"/>
                <a:gd name="connsiteY2184" fmla="*/ 807047 h 1205752"/>
                <a:gd name="connsiteX2185" fmla="*/ 234586 w 1313067"/>
                <a:gd name="connsiteY2185" fmla="*/ 808463 h 1205752"/>
                <a:gd name="connsiteX2186" fmla="*/ 235321 w 1313067"/>
                <a:gd name="connsiteY2186" fmla="*/ 810124 h 1205752"/>
                <a:gd name="connsiteX2187" fmla="*/ 233903 w 1313067"/>
                <a:gd name="connsiteY2187" fmla="*/ 811687 h 1205752"/>
                <a:gd name="connsiteX2188" fmla="*/ 228129 w 1313067"/>
                <a:gd name="connsiteY2188" fmla="*/ 818036 h 1205752"/>
                <a:gd name="connsiteX2189" fmla="*/ 250683 w 1313067"/>
                <a:gd name="connsiteY2189" fmla="*/ 879285 h 1205752"/>
                <a:gd name="connsiteX2190" fmla="*/ 252641 w 1313067"/>
                <a:gd name="connsiteY2190" fmla="*/ 879384 h 1205752"/>
                <a:gd name="connsiteX2191" fmla="*/ 254109 w 1313067"/>
                <a:gd name="connsiteY2191" fmla="*/ 879528 h 1205752"/>
                <a:gd name="connsiteX2192" fmla="*/ 256065 w 1313067"/>
                <a:gd name="connsiteY2192" fmla="*/ 879627 h 1205752"/>
                <a:gd name="connsiteX2193" fmla="*/ 258022 w 1313067"/>
                <a:gd name="connsiteY2193" fmla="*/ 879774 h 1205752"/>
                <a:gd name="connsiteX2194" fmla="*/ 259980 w 1313067"/>
                <a:gd name="connsiteY2194" fmla="*/ 879872 h 1205752"/>
                <a:gd name="connsiteX2195" fmla="*/ 262426 w 1313067"/>
                <a:gd name="connsiteY2195" fmla="*/ 880019 h 1205752"/>
                <a:gd name="connsiteX2196" fmla="*/ 264871 w 1313067"/>
                <a:gd name="connsiteY2196" fmla="*/ 880213 h 1205752"/>
                <a:gd name="connsiteX2197" fmla="*/ 266828 w 1313067"/>
                <a:gd name="connsiteY2197" fmla="*/ 880311 h 1205752"/>
                <a:gd name="connsiteX2198" fmla="*/ 268248 w 1313067"/>
                <a:gd name="connsiteY2198" fmla="*/ 880458 h 1205752"/>
                <a:gd name="connsiteX2199" fmla="*/ 269716 w 1313067"/>
                <a:gd name="connsiteY2199" fmla="*/ 880556 h 1205752"/>
                <a:gd name="connsiteX2200" fmla="*/ 271672 w 1313067"/>
                <a:gd name="connsiteY2200" fmla="*/ 880849 h 1205752"/>
                <a:gd name="connsiteX2201" fmla="*/ 273483 w 1313067"/>
                <a:gd name="connsiteY2201" fmla="*/ 882216 h 1205752"/>
                <a:gd name="connsiteX2202" fmla="*/ 274314 w 1313067"/>
                <a:gd name="connsiteY2202" fmla="*/ 884512 h 1205752"/>
                <a:gd name="connsiteX2203" fmla="*/ 274853 w 1313067"/>
                <a:gd name="connsiteY2203" fmla="*/ 885879 h 1205752"/>
                <a:gd name="connsiteX2204" fmla="*/ 275587 w 1313067"/>
                <a:gd name="connsiteY2204" fmla="*/ 887686 h 1205752"/>
                <a:gd name="connsiteX2205" fmla="*/ 276126 w 1313067"/>
                <a:gd name="connsiteY2205" fmla="*/ 889055 h 1205752"/>
                <a:gd name="connsiteX2206" fmla="*/ 276711 w 1313067"/>
                <a:gd name="connsiteY2206" fmla="*/ 890373 h 1205752"/>
                <a:gd name="connsiteX2207" fmla="*/ 277446 w 1313067"/>
                <a:gd name="connsiteY2207" fmla="*/ 892228 h 1205752"/>
                <a:gd name="connsiteX2208" fmla="*/ 278375 w 1313067"/>
                <a:gd name="connsiteY2208" fmla="*/ 894476 h 1205752"/>
                <a:gd name="connsiteX2209" fmla="*/ 279353 w 1313067"/>
                <a:gd name="connsiteY2209" fmla="*/ 896721 h 1205752"/>
                <a:gd name="connsiteX2210" fmla="*/ 280137 w 1313067"/>
                <a:gd name="connsiteY2210" fmla="*/ 898481 h 1205752"/>
                <a:gd name="connsiteX2211" fmla="*/ 280870 w 1313067"/>
                <a:gd name="connsiteY2211" fmla="*/ 900287 h 1205752"/>
                <a:gd name="connsiteX2212" fmla="*/ 281604 w 1313067"/>
                <a:gd name="connsiteY2212" fmla="*/ 902095 h 1205752"/>
                <a:gd name="connsiteX2213" fmla="*/ 282192 w 1313067"/>
                <a:gd name="connsiteY2213" fmla="*/ 903462 h 1205752"/>
                <a:gd name="connsiteX2214" fmla="*/ 282924 w 1313067"/>
                <a:gd name="connsiteY2214" fmla="*/ 905271 h 1205752"/>
                <a:gd name="connsiteX2215" fmla="*/ 283414 w 1313067"/>
                <a:gd name="connsiteY2215" fmla="*/ 906638 h 1205752"/>
                <a:gd name="connsiteX2216" fmla="*/ 283905 w 1313067"/>
                <a:gd name="connsiteY2216" fmla="*/ 908005 h 1205752"/>
                <a:gd name="connsiteX2217" fmla="*/ 284637 w 1313067"/>
                <a:gd name="connsiteY2217" fmla="*/ 909860 h 1205752"/>
                <a:gd name="connsiteX2218" fmla="*/ 285274 w 1313067"/>
                <a:gd name="connsiteY2218" fmla="*/ 911668 h 1205752"/>
                <a:gd name="connsiteX2219" fmla="*/ 285959 w 1313067"/>
                <a:gd name="connsiteY2219" fmla="*/ 913524 h 1205752"/>
                <a:gd name="connsiteX2220" fmla="*/ 286692 w 1313067"/>
                <a:gd name="connsiteY2220" fmla="*/ 915332 h 1205752"/>
                <a:gd name="connsiteX2221" fmla="*/ 287230 w 1313067"/>
                <a:gd name="connsiteY2221" fmla="*/ 916699 h 1205752"/>
                <a:gd name="connsiteX2222" fmla="*/ 287965 w 1313067"/>
                <a:gd name="connsiteY2222" fmla="*/ 918505 h 1205752"/>
                <a:gd name="connsiteX2223" fmla="*/ 288503 w 1313067"/>
                <a:gd name="connsiteY2223" fmla="*/ 919874 h 1205752"/>
                <a:gd name="connsiteX2224" fmla="*/ 289042 w 1313067"/>
                <a:gd name="connsiteY2224" fmla="*/ 921241 h 1205752"/>
                <a:gd name="connsiteX2225" fmla="*/ 289629 w 1313067"/>
                <a:gd name="connsiteY2225" fmla="*/ 922559 h 1205752"/>
                <a:gd name="connsiteX2226" fmla="*/ 290411 w 1313067"/>
                <a:gd name="connsiteY2226" fmla="*/ 924368 h 1205752"/>
                <a:gd name="connsiteX2227" fmla="*/ 290949 w 1313067"/>
                <a:gd name="connsiteY2227" fmla="*/ 925735 h 1205752"/>
                <a:gd name="connsiteX2228" fmla="*/ 291536 w 1313067"/>
                <a:gd name="connsiteY2228" fmla="*/ 927053 h 1205752"/>
                <a:gd name="connsiteX2229" fmla="*/ 292124 w 1313067"/>
                <a:gd name="connsiteY2229" fmla="*/ 928422 h 1205752"/>
                <a:gd name="connsiteX2230" fmla="*/ 292711 w 1313067"/>
                <a:gd name="connsiteY2230" fmla="*/ 929740 h 1205752"/>
                <a:gd name="connsiteX2231" fmla="*/ 293249 w 1313067"/>
                <a:gd name="connsiteY2231" fmla="*/ 931107 h 1205752"/>
                <a:gd name="connsiteX2232" fmla="*/ 293493 w 1313067"/>
                <a:gd name="connsiteY2232" fmla="*/ 932572 h 1205752"/>
                <a:gd name="connsiteX2233" fmla="*/ 293788 w 1313067"/>
                <a:gd name="connsiteY2233" fmla="*/ 933990 h 1205752"/>
                <a:gd name="connsiteX2234" fmla="*/ 294080 w 1313067"/>
                <a:gd name="connsiteY2234" fmla="*/ 935406 h 1205752"/>
                <a:gd name="connsiteX2235" fmla="*/ 294373 w 1313067"/>
                <a:gd name="connsiteY2235" fmla="*/ 936871 h 1205752"/>
                <a:gd name="connsiteX2236" fmla="*/ 294766 w 1313067"/>
                <a:gd name="connsiteY2236" fmla="*/ 938775 h 1205752"/>
                <a:gd name="connsiteX2237" fmla="*/ 295206 w 1313067"/>
                <a:gd name="connsiteY2237" fmla="*/ 941168 h 1205752"/>
                <a:gd name="connsiteX2238" fmla="*/ 295695 w 1313067"/>
                <a:gd name="connsiteY2238" fmla="*/ 943563 h 1205752"/>
                <a:gd name="connsiteX2239" fmla="*/ 295939 w 1313067"/>
                <a:gd name="connsiteY2239" fmla="*/ 945028 h 1205752"/>
                <a:gd name="connsiteX2240" fmla="*/ 296233 w 1313067"/>
                <a:gd name="connsiteY2240" fmla="*/ 946444 h 1205752"/>
                <a:gd name="connsiteX2241" fmla="*/ 296526 w 1313067"/>
                <a:gd name="connsiteY2241" fmla="*/ 947909 h 1205752"/>
                <a:gd name="connsiteX2242" fmla="*/ 296772 w 1313067"/>
                <a:gd name="connsiteY2242" fmla="*/ 949325 h 1205752"/>
                <a:gd name="connsiteX2243" fmla="*/ 297064 w 1313067"/>
                <a:gd name="connsiteY2243" fmla="*/ 950790 h 1205752"/>
                <a:gd name="connsiteX2244" fmla="*/ 297310 w 1313067"/>
                <a:gd name="connsiteY2244" fmla="*/ 952208 h 1205752"/>
                <a:gd name="connsiteX2245" fmla="*/ 297602 w 1313067"/>
                <a:gd name="connsiteY2245" fmla="*/ 953673 h 1205752"/>
                <a:gd name="connsiteX2246" fmla="*/ 297897 w 1313067"/>
                <a:gd name="connsiteY2246" fmla="*/ 955090 h 1205752"/>
                <a:gd name="connsiteX2247" fmla="*/ 298141 w 1313067"/>
                <a:gd name="connsiteY2247" fmla="*/ 956555 h 1205752"/>
                <a:gd name="connsiteX2248" fmla="*/ 298435 w 1313067"/>
                <a:gd name="connsiteY2248" fmla="*/ 957971 h 1205752"/>
                <a:gd name="connsiteX2249" fmla="*/ 298728 w 1313067"/>
                <a:gd name="connsiteY2249" fmla="*/ 959436 h 1205752"/>
                <a:gd name="connsiteX2250" fmla="*/ 298974 w 1313067"/>
                <a:gd name="connsiteY2250" fmla="*/ 960852 h 1205752"/>
                <a:gd name="connsiteX2251" fmla="*/ 299266 w 1313067"/>
                <a:gd name="connsiteY2251" fmla="*/ 962317 h 1205752"/>
                <a:gd name="connsiteX2252" fmla="*/ 299608 w 1313067"/>
                <a:gd name="connsiteY2252" fmla="*/ 964217 h 1205752"/>
                <a:gd name="connsiteX2253" fmla="*/ 297848 w 1313067"/>
                <a:gd name="connsiteY2253" fmla="*/ 964368 h 1205752"/>
                <a:gd name="connsiteX2254" fmla="*/ 295939 w 1313067"/>
                <a:gd name="connsiteY2254" fmla="*/ 964663 h 1205752"/>
                <a:gd name="connsiteX2255" fmla="*/ 294520 w 1313067"/>
                <a:gd name="connsiteY2255" fmla="*/ 965053 h 1205752"/>
                <a:gd name="connsiteX2256" fmla="*/ 293053 w 1313067"/>
                <a:gd name="connsiteY2256" fmla="*/ 965394 h 1205752"/>
                <a:gd name="connsiteX2257" fmla="*/ 291193 w 1313067"/>
                <a:gd name="connsiteY2257" fmla="*/ 965835 h 1205752"/>
                <a:gd name="connsiteX2258" fmla="*/ 288796 w 1313067"/>
                <a:gd name="connsiteY2258" fmla="*/ 966371 h 1205752"/>
                <a:gd name="connsiteX2259" fmla="*/ 286889 w 1313067"/>
                <a:gd name="connsiteY2259" fmla="*/ 966812 h 1205752"/>
                <a:gd name="connsiteX2260" fmla="*/ 285470 w 1313067"/>
                <a:gd name="connsiteY2260" fmla="*/ 967154 h 1205752"/>
                <a:gd name="connsiteX2261" fmla="*/ 284050 w 1313067"/>
                <a:gd name="connsiteY2261" fmla="*/ 967642 h 1205752"/>
                <a:gd name="connsiteX2262" fmla="*/ 282632 w 1313067"/>
                <a:gd name="connsiteY2262" fmla="*/ 967934 h 1205752"/>
                <a:gd name="connsiteX2263" fmla="*/ 281213 w 1313067"/>
                <a:gd name="connsiteY2263" fmla="*/ 968228 h 1205752"/>
                <a:gd name="connsiteX2264" fmla="*/ 279304 w 1313067"/>
                <a:gd name="connsiteY2264" fmla="*/ 968668 h 1205752"/>
                <a:gd name="connsiteX2265" fmla="*/ 276907 w 1313067"/>
                <a:gd name="connsiteY2265" fmla="*/ 969254 h 1205752"/>
                <a:gd name="connsiteX2266" fmla="*/ 274560 w 1313067"/>
                <a:gd name="connsiteY2266" fmla="*/ 969887 h 1205752"/>
                <a:gd name="connsiteX2267" fmla="*/ 272651 w 1313067"/>
                <a:gd name="connsiteY2267" fmla="*/ 970425 h 1205752"/>
                <a:gd name="connsiteX2268" fmla="*/ 270841 w 1313067"/>
                <a:gd name="connsiteY2268" fmla="*/ 971011 h 1205752"/>
                <a:gd name="connsiteX2269" fmla="*/ 268932 w 1313067"/>
                <a:gd name="connsiteY2269" fmla="*/ 971647 h 1205752"/>
                <a:gd name="connsiteX2270" fmla="*/ 267123 w 1313067"/>
                <a:gd name="connsiteY2270" fmla="*/ 972378 h 1205752"/>
                <a:gd name="connsiteX2271" fmla="*/ 265311 w 1313067"/>
                <a:gd name="connsiteY2271" fmla="*/ 973112 h 1205752"/>
                <a:gd name="connsiteX2272" fmla="*/ 263942 w 1313067"/>
                <a:gd name="connsiteY2272" fmla="*/ 973698 h 1205752"/>
                <a:gd name="connsiteX2273" fmla="*/ 262573 w 1313067"/>
                <a:gd name="connsiteY2273" fmla="*/ 974187 h 1205752"/>
                <a:gd name="connsiteX2274" fmla="*/ 261202 w 1313067"/>
                <a:gd name="connsiteY2274" fmla="*/ 974626 h 1205752"/>
                <a:gd name="connsiteX2275" fmla="*/ 259344 w 1313067"/>
                <a:gd name="connsiteY2275" fmla="*/ 975212 h 1205752"/>
                <a:gd name="connsiteX2276" fmla="*/ 256994 w 1313067"/>
                <a:gd name="connsiteY2276" fmla="*/ 975944 h 1205752"/>
                <a:gd name="connsiteX2277" fmla="*/ 255136 w 1313067"/>
                <a:gd name="connsiteY2277" fmla="*/ 976530 h 1205752"/>
                <a:gd name="connsiteX2278" fmla="*/ 252836 w 1313067"/>
                <a:gd name="connsiteY2278" fmla="*/ 977313 h 1205752"/>
                <a:gd name="connsiteX2279" fmla="*/ 250928 w 1313067"/>
                <a:gd name="connsiteY2279" fmla="*/ 977946 h 1205752"/>
                <a:gd name="connsiteX2280" fmla="*/ 249559 w 1313067"/>
                <a:gd name="connsiteY2280" fmla="*/ 978437 h 1205752"/>
                <a:gd name="connsiteX2281" fmla="*/ 248090 w 1313067"/>
                <a:gd name="connsiteY2281" fmla="*/ 979021 h 1205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</a:cxnLst>
              <a:rect l="l" t="t" r="r" b="b"/>
              <a:pathLst>
                <a:path w="1313067" h="1205752">
                  <a:moveTo>
                    <a:pt x="248090" y="979021"/>
                  </a:moveTo>
                  <a:lnTo>
                    <a:pt x="246769" y="979712"/>
                  </a:lnTo>
                  <a:lnTo>
                    <a:pt x="245449" y="980284"/>
                  </a:lnTo>
                  <a:lnTo>
                    <a:pt x="244078" y="980836"/>
                  </a:lnTo>
                  <a:lnTo>
                    <a:pt x="242171" y="981408"/>
                  </a:lnTo>
                  <a:lnTo>
                    <a:pt x="240703" y="982389"/>
                  </a:lnTo>
                  <a:lnTo>
                    <a:pt x="240360" y="983901"/>
                  </a:lnTo>
                  <a:lnTo>
                    <a:pt x="239870" y="985862"/>
                  </a:lnTo>
                  <a:lnTo>
                    <a:pt x="240067" y="987477"/>
                  </a:lnTo>
                  <a:lnTo>
                    <a:pt x="240214" y="989663"/>
                  </a:lnTo>
                  <a:lnTo>
                    <a:pt x="240067" y="991625"/>
                  </a:lnTo>
                  <a:lnTo>
                    <a:pt x="239969" y="993586"/>
                  </a:lnTo>
                  <a:lnTo>
                    <a:pt x="239821" y="995527"/>
                  </a:lnTo>
                  <a:lnTo>
                    <a:pt x="239725" y="997489"/>
                  </a:lnTo>
                  <a:lnTo>
                    <a:pt x="239578" y="998940"/>
                  </a:lnTo>
                  <a:lnTo>
                    <a:pt x="239529" y="1000411"/>
                  </a:lnTo>
                  <a:lnTo>
                    <a:pt x="239430" y="1001841"/>
                  </a:lnTo>
                  <a:lnTo>
                    <a:pt x="239332" y="1003292"/>
                  </a:lnTo>
                  <a:lnTo>
                    <a:pt x="239234" y="1004763"/>
                  </a:lnTo>
                  <a:lnTo>
                    <a:pt x="239138" y="1006235"/>
                  </a:lnTo>
                  <a:lnTo>
                    <a:pt x="239040" y="1007685"/>
                  </a:lnTo>
                  <a:lnTo>
                    <a:pt x="238941" y="1009156"/>
                  </a:lnTo>
                  <a:lnTo>
                    <a:pt x="238843" y="1010628"/>
                  </a:lnTo>
                  <a:lnTo>
                    <a:pt x="238745" y="1012078"/>
                  </a:lnTo>
                  <a:lnTo>
                    <a:pt x="238649" y="1014040"/>
                  </a:lnTo>
                  <a:lnTo>
                    <a:pt x="238501" y="1016002"/>
                  </a:lnTo>
                  <a:lnTo>
                    <a:pt x="238403" y="1017452"/>
                  </a:lnTo>
                  <a:lnTo>
                    <a:pt x="238305" y="1018924"/>
                  </a:lnTo>
                  <a:lnTo>
                    <a:pt x="238207" y="1020395"/>
                  </a:lnTo>
                  <a:lnTo>
                    <a:pt x="238110" y="1021866"/>
                  </a:lnTo>
                  <a:lnTo>
                    <a:pt x="237963" y="1023807"/>
                  </a:lnTo>
                  <a:lnTo>
                    <a:pt x="237914" y="1024788"/>
                  </a:lnTo>
                  <a:lnTo>
                    <a:pt x="237767" y="1026750"/>
                  </a:lnTo>
                  <a:lnTo>
                    <a:pt x="237717" y="1027220"/>
                  </a:lnTo>
                  <a:lnTo>
                    <a:pt x="237668" y="1028691"/>
                  </a:lnTo>
                  <a:lnTo>
                    <a:pt x="237572" y="1030121"/>
                  </a:lnTo>
                  <a:lnTo>
                    <a:pt x="237474" y="1031572"/>
                  </a:lnTo>
                  <a:lnTo>
                    <a:pt x="237376" y="1033534"/>
                  </a:lnTo>
                  <a:lnTo>
                    <a:pt x="237228" y="1035475"/>
                  </a:lnTo>
                  <a:lnTo>
                    <a:pt x="237132" y="1037436"/>
                  </a:lnTo>
                  <a:lnTo>
                    <a:pt x="236985" y="1039398"/>
                  </a:lnTo>
                  <a:lnTo>
                    <a:pt x="236887" y="1041339"/>
                  </a:lnTo>
                  <a:lnTo>
                    <a:pt x="236739" y="1043301"/>
                  </a:lnTo>
                  <a:lnTo>
                    <a:pt x="236594" y="1045262"/>
                  </a:lnTo>
                  <a:lnTo>
                    <a:pt x="236545" y="1046713"/>
                  </a:lnTo>
                  <a:lnTo>
                    <a:pt x="236446" y="1048184"/>
                  </a:lnTo>
                  <a:lnTo>
                    <a:pt x="236348" y="1049656"/>
                  </a:lnTo>
                  <a:lnTo>
                    <a:pt x="236250" y="1051106"/>
                  </a:lnTo>
                  <a:lnTo>
                    <a:pt x="236201" y="1052578"/>
                  </a:lnTo>
                  <a:lnTo>
                    <a:pt x="236103" y="1054049"/>
                  </a:lnTo>
                  <a:lnTo>
                    <a:pt x="236006" y="1055459"/>
                  </a:lnTo>
                  <a:lnTo>
                    <a:pt x="235957" y="1056930"/>
                  </a:lnTo>
                  <a:lnTo>
                    <a:pt x="235859" y="1058381"/>
                  </a:lnTo>
                  <a:lnTo>
                    <a:pt x="235761" y="1059852"/>
                  </a:lnTo>
                  <a:lnTo>
                    <a:pt x="235712" y="1061323"/>
                  </a:lnTo>
                  <a:lnTo>
                    <a:pt x="235614" y="1062794"/>
                  </a:lnTo>
                  <a:lnTo>
                    <a:pt x="235566" y="1064245"/>
                  </a:lnTo>
                  <a:lnTo>
                    <a:pt x="235468" y="1065716"/>
                  </a:lnTo>
                  <a:lnTo>
                    <a:pt x="235419" y="1067188"/>
                  </a:lnTo>
                  <a:lnTo>
                    <a:pt x="235321" y="1068638"/>
                  </a:lnTo>
                  <a:lnTo>
                    <a:pt x="235272" y="1070110"/>
                  </a:lnTo>
                  <a:lnTo>
                    <a:pt x="235468" y="1072071"/>
                  </a:lnTo>
                  <a:lnTo>
                    <a:pt x="235663" y="1073481"/>
                  </a:lnTo>
                  <a:lnTo>
                    <a:pt x="235957" y="1074952"/>
                  </a:lnTo>
                  <a:lnTo>
                    <a:pt x="236201" y="1077384"/>
                  </a:lnTo>
                  <a:lnTo>
                    <a:pt x="236397" y="1079345"/>
                  </a:lnTo>
                  <a:lnTo>
                    <a:pt x="236496" y="1080817"/>
                  </a:lnTo>
                  <a:lnTo>
                    <a:pt x="236641" y="1082227"/>
                  </a:lnTo>
                  <a:lnTo>
                    <a:pt x="236887" y="1084188"/>
                  </a:lnTo>
                  <a:lnTo>
                    <a:pt x="237083" y="1086129"/>
                  </a:lnTo>
                  <a:lnTo>
                    <a:pt x="237277" y="1087601"/>
                  </a:lnTo>
                  <a:lnTo>
                    <a:pt x="237523" y="1089501"/>
                  </a:lnTo>
                  <a:lnTo>
                    <a:pt x="237816" y="1091463"/>
                  </a:lnTo>
                  <a:lnTo>
                    <a:pt x="238159" y="1093894"/>
                  </a:lnTo>
                  <a:lnTo>
                    <a:pt x="238403" y="1095794"/>
                  </a:lnTo>
                  <a:lnTo>
                    <a:pt x="238599" y="1097266"/>
                  </a:lnTo>
                  <a:lnTo>
                    <a:pt x="238892" y="1099227"/>
                  </a:lnTo>
                  <a:lnTo>
                    <a:pt x="239234" y="1101128"/>
                  </a:lnTo>
                  <a:lnTo>
                    <a:pt x="239529" y="1103028"/>
                  </a:lnTo>
                  <a:lnTo>
                    <a:pt x="239676" y="1104499"/>
                  </a:lnTo>
                  <a:lnTo>
                    <a:pt x="239821" y="1105970"/>
                  </a:lnTo>
                  <a:lnTo>
                    <a:pt x="239969" y="1107421"/>
                  </a:lnTo>
                  <a:lnTo>
                    <a:pt x="240018" y="1107912"/>
                  </a:lnTo>
                  <a:lnTo>
                    <a:pt x="240116" y="1108892"/>
                  </a:lnTo>
                  <a:lnTo>
                    <a:pt x="240214" y="1109873"/>
                  </a:lnTo>
                  <a:lnTo>
                    <a:pt x="240360" y="1111835"/>
                  </a:lnTo>
                  <a:lnTo>
                    <a:pt x="240507" y="1113245"/>
                  </a:lnTo>
                  <a:lnTo>
                    <a:pt x="240654" y="1114716"/>
                  </a:lnTo>
                  <a:lnTo>
                    <a:pt x="240800" y="1116657"/>
                  </a:lnTo>
                  <a:lnTo>
                    <a:pt x="240996" y="1118619"/>
                  </a:lnTo>
                  <a:lnTo>
                    <a:pt x="241143" y="1120069"/>
                  </a:lnTo>
                  <a:lnTo>
                    <a:pt x="241289" y="1121541"/>
                  </a:lnTo>
                  <a:lnTo>
                    <a:pt x="241485" y="1122971"/>
                  </a:lnTo>
                  <a:lnTo>
                    <a:pt x="241780" y="1124912"/>
                  </a:lnTo>
                  <a:lnTo>
                    <a:pt x="242073" y="1126874"/>
                  </a:lnTo>
                  <a:lnTo>
                    <a:pt x="242365" y="1128774"/>
                  </a:lnTo>
                  <a:lnTo>
                    <a:pt x="242562" y="1130245"/>
                  </a:lnTo>
                  <a:lnTo>
                    <a:pt x="242758" y="1131655"/>
                  </a:lnTo>
                  <a:lnTo>
                    <a:pt x="243002" y="1133617"/>
                  </a:lnTo>
                  <a:lnTo>
                    <a:pt x="243296" y="1136048"/>
                  </a:lnTo>
                  <a:lnTo>
                    <a:pt x="243540" y="1138010"/>
                  </a:lnTo>
                  <a:lnTo>
                    <a:pt x="243687" y="1139420"/>
                  </a:lnTo>
                  <a:lnTo>
                    <a:pt x="243882" y="1140891"/>
                  </a:lnTo>
                  <a:lnTo>
                    <a:pt x="244078" y="1142342"/>
                  </a:lnTo>
                  <a:lnTo>
                    <a:pt x="244226" y="1143813"/>
                  </a:lnTo>
                  <a:lnTo>
                    <a:pt x="244420" y="1145223"/>
                  </a:lnTo>
                  <a:lnTo>
                    <a:pt x="244715" y="1147185"/>
                  </a:lnTo>
                  <a:lnTo>
                    <a:pt x="245056" y="1149146"/>
                  </a:lnTo>
                  <a:lnTo>
                    <a:pt x="245302" y="1150556"/>
                  </a:lnTo>
                  <a:lnTo>
                    <a:pt x="245546" y="1152518"/>
                  </a:lnTo>
                  <a:lnTo>
                    <a:pt x="245595" y="1154459"/>
                  </a:lnTo>
                  <a:lnTo>
                    <a:pt x="245791" y="1156359"/>
                  </a:lnTo>
                  <a:lnTo>
                    <a:pt x="245889" y="1157831"/>
                  </a:lnTo>
                  <a:lnTo>
                    <a:pt x="246035" y="1159302"/>
                  </a:lnTo>
                  <a:lnTo>
                    <a:pt x="246133" y="1160773"/>
                  </a:lnTo>
                  <a:lnTo>
                    <a:pt x="246280" y="1162714"/>
                  </a:lnTo>
                  <a:lnTo>
                    <a:pt x="246475" y="1164676"/>
                  </a:lnTo>
                  <a:lnTo>
                    <a:pt x="246622" y="1166147"/>
                  </a:lnTo>
                  <a:lnTo>
                    <a:pt x="246868" y="1168047"/>
                  </a:lnTo>
                  <a:lnTo>
                    <a:pt x="247111" y="1169988"/>
                  </a:lnTo>
                  <a:lnTo>
                    <a:pt x="247357" y="1171950"/>
                  </a:lnTo>
                  <a:lnTo>
                    <a:pt x="247600" y="1173912"/>
                  </a:lnTo>
                  <a:lnTo>
                    <a:pt x="247846" y="1175322"/>
                  </a:lnTo>
                  <a:lnTo>
                    <a:pt x="247895" y="1176793"/>
                  </a:lnTo>
                  <a:lnTo>
                    <a:pt x="247895" y="1178244"/>
                  </a:lnTo>
                  <a:lnTo>
                    <a:pt x="247944" y="1179715"/>
                  </a:lnTo>
                  <a:lnTo>
                    <a:pt x="247944" y="1181186"/>
                  </a:lnTo>
                  <a:lnTo>
                    <a:pt x="247944" y="1182637"/>
                  </a:lnTo>
                  <a:lnTo>
                    <a:pt x="247944" y="1184108"/>
                  </a:lnTo>
                  <a:lnTo>
                    <a:pt x="247993" y="1185579"/>
                  </a:lnTo>
                  <a:lnTo>
                    <a:pt x="247993" y="1187050"/>
                  </a:lnTo>
                  <a:lnTo>
                    <a:pt x="247993" y="1188501"/>
                  </a:lnTo>
                  <a:lnTo>
                    <a:pt x="247993" y="1190463"/>
                  </a:lnTo>
                  <a:lnTo>
                    <a:pt x="248040" y="1192424"/>
                  </a:lnTo>
                  <a:lnTo>
                    <a:pt x="248040" y="1194366"/>
                  </a:lnTo>
                  <a:lnTo>
                    <a:pt x="248040" y="1205727"/>
                  </a:lnTo>
                  <a:lnTo>
                    <a:pt x="250376" y="1204419"/>
                  </a:lnTo>
                  <a:lnTo>
                    <a:pt x="253775" y="1202518"/>
                  </a:lnTo>
                  <a:lnTo>
                    <a:pt x="257170" y="1200618"/>
                  </a:lnTo>
                  <a:lnTo>
                    <a:pt x="258259" y="1199944"/>
                  </a:lnTo>
                  <a:lnTo>
                    <a:pt x="260568" y="1198718"/>
                  </a:lnTo>
                  <a:lnTo>
                    <a:pt x="263967" y="1196818"/>
                  </a:lnTo>
                  <a:lnTo>
                    <a:pt x="267499" y="1194774"/>
                  </a:lnTo>
                  <a:lnTo>
                    <a:pt x="270899" y="1192874"/>
                  </a:lnTo>
                  <a:lnTo>
                    <a:pt x="274294" y="1190974"/>
                  </a:lnTo>
                  <a:lnTo>
                    <a:pt x="277693" y="1189094"/>
                  </a:lnTo>
                  <a:lnTo>
                    <a:pt x="281091" y="1187193"/>
                  </a:lnTo>
                  <a:lnTo>
                    <a:pt x="284486" y="1185293"/>
                  </a:lnTo>
                  <a:lnTo>
                    <a:pt x="287885" y="1183250"/>
                  </a:lnTo>
                  <a:lnTo>
                    <a:pt x="291283" y="1181349"/>
                  </a:lnTo>
                  <a:lnTo>
                    <a:pt x="294680" y="1179858"/>
                  </a:lnTo>
                  <a:lnTo>
                    <a:pt x="298212" y="1177814"/>
                  </a:lnTo>
                  <a:lnTo>
                    <a:pt x="301610" y="1175914"/>
                  </a:lnTo>
                  <a:lnTo>
                    <a:pt x="305009" y="1174014"/>
                  </a:lnTo>
                  <a:lnTo>
                    <a:pt x="308404" y="1172113"/>
                  </a:lnTo>
                  <a:lnTo>
                    <a:pt x="311804" y="1170234"/>
                  </a:lnTo>
                  <a:lnTo>
                    <a:pt x="315201" y="1168333"/>
                  </a:lnTo>
                  <a:lnTo>
                    <a:pt x="318598" y="1166290"/>
                  </a:lnTo>
                  <a:lnTo>
                    <a:pt x="321996" y="1164390"/>
                  </a:lnTo>
                  <a:lnTo>
                    <a:pt x="325528" y="1162489"/>
                  </a:lnTo>
                  <a:lnTo>
                    <a:pt x="328927" y="1160589"/>
                  </a:lnTo>
                  <a:lnTo>
                    <a:pt x="332323" y="1158689"/>
                  </a:lnTo>
                  <a:lnTo>
                    <a:pt x="335722" y="1156788"/>
                  </a:lnTo>
                  <a:lnTo>
                    <a:pt x="339119" y="1154765"/>
                  </a:lnTo>
                  <a:lnTo>
                    <a:pt x="342517" y="1152988"/>
                  </a:lnTo>
                  <a:lnTo>
                    <a:pt x="345914" y="1150965"/>
                  </a:lnTo>
                  <a:lnTo>
                    <a:pt x="349311" y="1149065"/>
                  </a:lnTo>
                  <a:lnTo>
                    <a:pt x="352709" y="1147430"/>
                  </a:lnTo>
                  <a:lnTo>
                    <a:pt x="356243" y="1145530"/>
                  </a:lnTo>
                  <a:lnTo>
                    <a:pt x="359640" y="1143629"/>
                  </a:lnTo>
                  <a:lnTo>
                    <a:pt x="363038" y="1141729"/>
                  </a:lnTo>
                  <a:lnTo>
                    <a:pt x="366435" y="1139829"/>
                  </a:lnTo>
                  <a:lnTo>
                    <a:pt x="369832" y="1137928"/>
                  </a:lnTo>
                  <a:lnTo>
                    <a:pt x="371328" y="1137091"/>
                  </a:lnTo>
                  <a:lnTo>
                    <a:pt x="373230" y="1136028"/>
                  </a:lnTo>
                  <a:lnTo>
                    <a:pt x="376629" y="1134005"/>
                  </a:lnTo>
                  <a:lnTo>
                    <a:pt x="380024" y="1132105"/>
                  </a:lnTo>
                  <a:lnTo>
                    <a:pt x="383559" y="1130204"/>
                  </a:lnTo>
                  <a:lnTo>
                    <a:pt x="383802" y="1130061"/>
                  </a:lnTo>
                  <a:lnTo>
                    <a:pt x="386956" y="1128304"/>
                  </a:lnTo>
                  <a:lnTo>
                    <a:pt x="390353" y="1126404"/>
                  </a:lnTo>
                  <a:lnTo>
                    <a:pt x="393751" y="1124504"/>
                  </a:lnTo>
                  <a:lnTo>
                    <a:pt x="397148" y="1122460"/>
                  </a:lnTo>
                  <a:lnTo>
                    <a:pt x="400548" y="1120560"/>
                  </a:lnTo>
                  <a:lnTo>
                    <a:pt x="403943" y="1118660"/>
                  </a:lnTo>
                  <a:lnTo>
                    <a:pt x="407342" y="1116759"/>
                  </a:lnTo>
                  <a:lnTo>
                    <a:pt x="410875" y="1115145"/>
                  </a:lnTo>
                  <a:lnTo>
                    <a:pt x="414272" y="1113245"/>
                  </a:lnTo>
                  <a:lnTo>
                    <a:pt x="417669" y="1111344"/>
                  </a:lnTo>
                  <a:lnTo>
                    <a:pt x="421067" y="1109444"/>
                  </a:lnTo>
                  <a:lnTo>
                    <a:pt x="424466" y="1107544"/>
                  </a:lnTo>
                  <a:lnTo>
                    <a:pt x="427861" y="1105643"/>
                  </a:lnTo>
                  <a:lnTo>
                    <a:pt x="431261" y="1103743"/>
                  </a:lnTo>
                  <a:lnTo>
                    <a:pt x="434658" y="1101700"/>
                  </a:lnTo>
                  <a:lnTo>
                    <a:pt x="438190" y="1099800"/>
                  </a:lnTo>
                  <a:lnTo>
                    <a:pt x="441590" y="1097899"/>
                  </a:lnTo>
                  <a:lnTo>
                    <a:pt x="444985" y="1095999"/>
                  </a:lnTo>
                  <a:lnTo>
                    <a:pt x="448384" y="1094098"/>
                  </a:lnTo>
                  <a:lnTo>
                    <a:pt x="451782" y="1092198"/>
                  </a:lnTo>
                  <a:lnTo>
                    <a:pt x="455177" y="1090298"/>
                  </a:lnTo>
                  <a:lnTo>
                    <a:pt x="458576" y="1088275"/>
                  </a:lnTo>
                  <a:lnTo>
                    <a:pt x="462109" y="1086375"/>
                  </a:lnTo>
                  <a:lnTo>
                    <a:pt x="464331" y="1085394"/>
                  </a:lnTo>
                  <a:lnTo>
                    <a:pt x="465508" y="1084883"/>
                  </a:lnTo>
                  <a:lnTo>
                    <a:pt x="468903" y="1082983"/>
                  </a:lnTo>
                  <a:lnTo>
                    <a:pt x="472303" y="1080939"/>
                  </a:lnTo>
                  <a:lnTo>
                    <a:pt x="475700" y="1079039"/>
                  </a:lnTo>
                  <a:lnTo>
                    <a:pt x="479095" y="1077139"/>
                  </a:lnTo>
                  <a:lnTo>
                    <a:pt x="482495" y="1075238"/>
                  </a:lnTo>
                  <a:lnTo>
                    <a:pt x="485892" y="1073338"/>
                  </a:lnTo>
                  <a:lnTo>
                    <a:pt x="489426" y="1071438"/>
                  </a:lnTo>
                  <a:lnTo>
                    <a:pt x="492824" y="1069537"/>
                  </a:lnTo>
                  <a:lnTo>
                    <a:pt x="496219" y="1067515"/>
                  </a:lnTo>
                  <a:lnTo>
                    <a:pt x="499618" y="1065614"/>
                  </a:lnTo>
                  <a:lnTo>
                    <a:pt x="503016" y="1063714"/>
                  </a:lnTo>
                  <a:lnTo>
                    <a:pt x="506413" y="1061814"/>
                  </a:lnTo>
                  <a:lnTo>
                    <a:pt x="509810" y="1059913"/>
                  </a:lnTo>
                  <a:lnTo>
                    <a:pt x="513345" y="1058013"/>
                  </a:lnTo>
                  <a:lnTo>
                    <a:pt x="515285" y="1056930"/>
                  </a:lnTo>
                  <a:lnTo>
                    <a:pt x="515430" y="1056848"/>
                  </a:lnTo>
                  <a:lnTo>
                    <a:pt x="516742" y="1056113"/>
                  </a:lnTo>
                  <a:lnTo>
                    <a:pt x="520137" y="1054212"/>
                  </a:lnTo>
                  <a:lnTo>
                    <a:pt x="523537" y="1052578"/>
                  </a:lnTo>
                  <a:lnTo>
                    <a:pt x="526934" y="1050677"/>
                  </a:lnTo>
                  <a:lnTo>
                    <a:pt x="530331" y="1048777"/>
                  </a:lnTo>
                  <a:lnTo>
                    <a:pt x="533729" y="1046754"/>
                  </a:lnTo>
                  <a:lnTo>
                    <a:pt x="537263" y="1044854"/>
                  </a:lnTo>
                  <a:lnTo>
                    <a:pt x="540661" y="1042953"/>
                  </a:lnTo>
                  <a:lnTo>
                    <a:pt x="544058" y="1041053"/>
                  </a:lnTo>
                  <a:lnTo>
                    <a:pt x="547455" y="1039153"/>
                  </a:lnTo>
                  <a:lnTo>
                    <a:pt x="550852" y="1037253"/>
                  </a:lnTo>
                  <a:lnTo>
                    <a:pt x="554250" y="1035352"/>
                  </a:lnTo>
                  <a:lnTo>
                    <a:pt x="557647" y="1033309"/>
                  </a:lnTo>
                  <a:lnTo>
                    <a:pt x="561182" y="1031409"/>
                  </a:lnTo>
                  <a:lnTo>
                    <a:pt x="564579" y="1029508"/>
                  </a:lnTo>
                  <a:lnTo>
                    <a:pt x="567976" y="1027608"/>
                  </a:lnTo>
                  <a:lnTo>
                    <a:pt x="571374" y="1025728"/>
                  </a:lnTo>
                  <a:lnTo>
                    <a:pt x="574771" y="1023828"/>
                  </a:lnTo>
                  <a:lnTo>
                    <a:pt x="578168" y="1021927"/>
                  </a:lnTo>
                  <a:lnTo>
                    <a:pt x="581566" y="1020293"/>
                  </a:lnTo>
                  <a:lnTo>
                    <a:pt x="585098" y="1018392"/>
                  </a:lnTo>
                  <a:lnTo>
                    <a:pt x="588497" y="1016492"/>
                  </a:lnTo>
                  <a:lnTo>
                    <a:pt x="591895" y="1014592"/>
                  </a:lnTo>
                  <a:lnTo>
                    <a:pt x="595292" y="1012548"/>
                  </a:lnTo>
                  <a:lnTo>
                    <a:pt x="598689" y="1010648"/>
                  </a:lnTo>
                  <a:lnTo>
                    <a:pt x="602089" y="1008748"/>
                  </a:lnTo>
                  <a:lnTo>
                    <a:pt x="605484" y="1006868"/>
                  </a:lnTo>
                  <a:lnTo>
                    <a:pt x="609018" y="1004968"/>
                  </a:lnTo>
                  <a:lnTo>
                    <a:pt x="612416" y="1003067"/>
                  </a:lnTo>
                  <a:lnTo>
                    <a:pt x="615813" y="1001167"/>
                  </a:lnTo>
                  <a:lnTo>
                    <a:pt x="615948" y="1001085"/>
                  </a:lnTo>
                  <a:lnTo>
                    <a:pt x="619210" y="999124"/>
                  </a:lnTo>
                  <a:lnTo>
                    <a:pt x="622608" y="997223"/>
                  </a:lnTo>
                  <a:lnTo>
                    <a:pt x="623015" y="996958"/>
                  </a:lnTo>
                  <a:lnTo>
                    <a:pt x="626007" y="995323"/>
                  </a:lnTo>
                  <a:lnTo>
                    <a:pt x="626631" y="994996"/>
                  </a:lnTo>
                  <a:lnTo>
                    <a:pt x="629539" y="993423"/>
                  </a:lnTo>
                  <a:lnTo>
                    <a:pt x="632257" y="991931"/>
                  </a:lnTo>
                  <a:lnTo>
                    <a:pt x="632936" y="991522"/>
                  </a:lnTo>
                  <a:lnTo>
                    <a:pt x="636335" y="989888"/>
                  </a:lnTo>
                  <a:lnTo>
                    <a:pt x="639731" y="987987"/>
                  </a:lnTo>
                  <a:lnTo>
                    <a:pt x="642858" y="986230"/>
                  </a:lnTo>
                  <a:lnTo>
                    <a:pt x="643130" y="986108"/>
                  </a:lnTo>
                  <a:lnTo>
                    <a:pt x="646527" y="984207"/>
                  </a:lnTo>
                  <a:lnTo>
                    <a:pt x="648294" y="983247"/>
                  </a:lnTo>
                  <a:lnTo>
                    <a:pt x="649923" y="982307"/>
                  </a:lnTo>
                  <a:lnTo>
                    <a:pt x="653458" y="980407"/>
                  </a:lnTo>
                  <a:lnTo>
                    <a:pt x="656855" y="978500"/>
                  </a:lnTo>
                  <a:lnTo>
                    <a:pt x="660253" y="976465"/>
                  </a:lnTo>
                  <a:lnTo>
                    <a:pt x="663650" y="974565"/>
                  </a:lnTo>
                  <a:lnTo>
                    <a:pt x="667049" y="972664"/>
                  </a:lnTo>
                  <a:lnTo>
                    <a:pt x="670445" y="970766"/>
                  </a:lnTo>
                  <a:lnTo>
                    <a:pt x="673978" y="968866"/>
                  </a:lnTo>
                  <a:lnTo>
                    <a:pt x="677375" y="966966"/>
                  </a:lnTo>
                  <a:lnTo>
                    <a:pt x="680774" y="965067"/>
                  </a:lnTo>
                  <a:lnTo>
                    <a:pt x="684172" y="963167"/>
                  </a:lnTo>
                  <a:lnTo>
                    <a:pt x="687569" y="961267"/>
                  </a:lnTo>
                  <a:lnTo>
                    <a:pt x="688422" y="960756"/>
                  </a:lnTo>
                  <a:lnTo>
                    <a:pt x="690966" y="959231"/>
                  </a:lnTo>
                  <a:lnTo>
                    <a:pt x="694364" y="957740"/>
                  </a:lnTo>
                  <a:lnTo>
                    <a:pt x="697897" y="955839"/>
                  </a:lnTo>
                  <a:lnTo>
                    <a:pt x="701294" y="953804"/>
                  </a:lnTo>
                  <a:lnTo>
                    <a:pt x="704692" y="952041"/>
                  </a:lnTo>
                  <a:lnTo>
                    <a:pt x="708089" y="950006"/>
                  </a:lnTo>
                  <a:lnTo>
                    <a:pt x="711487" y="948105"/>
                  </a:lnTo>
                  <a:lnTo>
                    <a:pt x="714884" y="946205"/>
                  </a:lnTo>
                  <a:lnTo>
                    <a:pt x="718419" y="944307"/>
                  </a:lnTo>
                  <a:lnTo>
                    <a:pt x="721816" y="942406"/>
                  </a:lnTo>
                  <a:lnTo>
                    <a:pt x="725212" y="940508"/>
                  </a:lnTo>
                  <a:lnTo>
                    <a:pt x="728611" y="938608"/>
                  </a:lnTo>
                  <a:lnTo>
                    <a:pt x="732008" y="936573"/>
                  </a:lnTo>
                  <a:lnTo>
                    <a:pt x="735406" y="934672"/>
                  </a:lnTo>
                  <a:lnTo>
                    <a:pt x="738939" y="932774"/>
                  </a:lnTo>
                  <a:lnTo>
                    <a:pt x="742338" y="930874"/>
                  </a:lnTo>
                  <a:lnTo>
                    <a:pt x="745734" y="928973"/>
                  </a:lnTo>
                  <a:lnTo>
                    <a:pt x="749131" y="927345"/>
                  </a:lnTo>
                  <a:lnTo>
                    <a:pt x="752529" y="925447"/>
                  </a:lnTo>
                  <a:lnTo>
                    <a:pt x="755926" y="923546"/>
                  </a:lnTo>
                  <a:lnTo>
                    <a:pt x="759461" y="921646"/>
                  </a:lnTo>
                  <a:lnTo>
                    <a:pt x="760411" y="920561"/>
                  </a:lnTo>
                  <a:lnTo>
                    <a:pt x="765711" y="917169"/>
                  </a:lnTo>
                  <a:lnTo>
                    <a:pt x="775224" y="911198"/>
                  </a:lnTo>
                  <a:lnTo>
                    <a:pt x="782155" y="907265"/>
                  </a:lnTo>
                  <a:lnTo>
                    <a:pt x="788950" y="903464"/>
                  </a:lnTo>
                  <a:lnTo>
                    <a:pt x="795610" y="899531"/>
                  </a:lnTo>
                  <a:lnTo>
                    <a:pt x="802269" y="896139"/>
                  </a:lnTo>
                  <a:lnTo>
                    <a:pt x="809064" y="892067"/>
                  </a:lnTo>
                  <a:lnTo>
                    <a:pt x="815723" y="888540"/>
                  </a:lnTo>
                  <a:lnTo>
                    <a:pt x="822790" y="885148"/>
                  </a:lnTo>
                  <a:lnTo>
                    <a:pt x="829449" y="881077"/>
                  </a:lnTo>
                  <a:lnTo>
                    <a:pt x="836245" y="877414"/>
                  </a:lnTo>
                  <a:lnTo>
                    <a:pt x="842904" y="873478"/>
                  </a:lnTo>
                  <a:lnTo>
                    <a:pt x="849563" y="870086"/>
                  </a:lnTo>
                  <a:lnTo>
                    <a:pt x="856358" y="866423"/>
                  </a:lnTo>
                  <a:lnTo>
                    <a:pt x="860570" y="863948"/>
                  </a:lnTo>
                  <a:lnTo>
                    <a:pt x="863288" y="862352"/>
                  </a:lnTo>
                  <a:lnTo>
                    <a:pt x="870083" y="859095"/>
                  </a:lnTo>
                  <a:lnTo>
                    <a:pt x="876742" y="855025"/>
                  </a:lnTo>
                  <a:lnTo>
                    <a:pt x="883401" y="851361"/>
                  </a:lnTo>
                  <a:lnTo>
                    <a:pt x="890196" y="847291"/>
                  </a:lnTo>
                  <a:lnTo>
                    <a:pt x="896855" y="844034"/>
                  </a:lnTo>
                  <a:lnTo>
                    <a:pt x="903923" y="840372"/>
                  </a:lnTo>
                  <a:lnTo>
                    <a:pt x="910582" y="836302"/>
                  </a:lnTo>
                  <a:lnTo>
                    <a:pt x="917377" y="832908"/>
                  </a:lnTo>
                  <a:lnTo>
                    <a:pt x="924036" y="828974"/>
                  </a:lnTo>
                  <a:lnTo>
                    <a:pt x="930695" y="825310"/>
                  </a:lnTo>
                  <a:lnTo>
                    <a:pt x="937490" y="821240"/>
                  </a:lnTo>
                  <a:lnTo>
                    <a:pt x="944420" y="817848"/>
                  </a:lnTo>
                  <a:lnTo>
                    <a:pt x="951215" y="814184"/>
                  </a:lnTo>
                  <a:lnTo>
                    <a:pt x="953742" y="812691"/>
                  </a:lnTo>
                  <a:lnTo>
                    <a:pt x="953875" y="812613"/>
                  </a:lnTo>
                  <a:lnTo>
                    <a:pt x="957874" y="810249"/>
                  </a:lnTo>
                  <a:lnTo>
                    <a:pt x="964535" y="806857"/>
                  </a:lnTo>
                  <a:lnTo>
                    <a:pt x="971328" y="802921"/>
                  </a:lnTo>
                  <a:lnTo>
                    <a:pt x="977989" y="799258"/>
                  </a:lnTo>
                  <a:lnTo>
                    <a:pt x="985055" y="795187"/>
                  </a:lnTo>
                  <a:lnTo>
                    <a:pt x="991714" y="791795"/>
                  </a:lnTo>
                  <a:lnTo>
                    <a:pt x="997171" y="788853"/>
                  </a:lnTo>
                  <a:lnTo>
                    <a:pt x="998509" y="788132"/>
                  </a:lnTo>
                  <a:lnTo>
                    <a:pt x="1005168" y="784196"/>
                  </a:lnTo>
                  <a:lnTo>
                    <a:pt x="1011827" y="780804"/>
                  </a:lnTo>
                  <a:lnTo>
                    <a:pt x="1018623" y="776734"/>
                  </a:lnTo>
                  <a:lnTo>
                    <a:pt x="1025282" y="773070"/>
                  </a:lnTo>
                  <a:lnTo>
                    <a:pt x="1032349" y="769137"/>
                  </a:lnTo>
                  <a:lnTo>
                    <a:pt x="1039008" y="765745"/>
                  </a:lnTo>
                  <a:lnTo>
                    <a:pt x="1045667" y="762081"/>
                  </a:lnTo>
                  <a:lnTo>
                    <a:pt x="1052463" y="758011"/>
                  </a:lnTo>
                  <a:lnTo>
                    <a:pt x="1059121" y="754754"/>
                  </a:lnTo>
                  <a:lnTo>
                    <a:pt x="1065780" y="750683"/>
                  </a:lnTo>
                  <a:lnTo>
                    <a:pt x="1072575" y="747020"/>
                  </a:lnTo>
                  <a:lnTo>
                    <a:pt x="1079642" y="742949"/>
                  </a:lnTo>
                  <a:lnTo>
                    <a:pt x="1086302" y="739692"/>
                  </a:lnTo>
                  <a:lnTo>
                    <a:pt x="1092959" y="736028"/>
                  </a:lnTo>
                  <a:lnTo>
                    <a:pt x="1099756" y="731958"/>
                  </a:lnTo>
                  <a:lnTo>
                    <a:pt x="1105191" y="729189"/>
                  </a:lnTo>
                  <a:lnTo>
                    <a:pt x="1106413" y="728566"/>
                  </a:lnTo>
                  <a:lnTo>
                    <a:pt x="1112803" y="724767"/>
                  </a:lnTo>
                  <a:lnTo>
                    <a:pt x="1113073" y="724631"/>
                  </a:lnTo>
                  <a:lnTo>
                    <a:pt x="1120140" y="720967"/>
                  </a:lnTo>
                  <a:lnTo>
                    <a:pt x="1123946" y="718662"/>
                  </a:lnTo>
                  <a:lnTo>
                    <a:pt x="1126799" y="716896"/>
                  </a:lnTo>
                  <a:lnTo>
                    <a:pt x="1133594" y="713504"/>
                  </a:lnTo>
                  <a:lnTo>
                    <a:pt x="1140253" y="709978"/>
                  </a:lnTo>
                  <a:lnTo>
                    <a:pt x="1146913" y="705907"/>
                  </a:lnTo>
                  <a:lnTo>
                    <a:pt x="1153708" y="702513"/>
                  </a:lnTo>
                  <a:lnTo>
                    <a:pt x="1160367" y="698580"/>
                  </a:lnTo>
                  <a:lnTo>
                    <a:pt x="1167027" y="694916"/>
                  </a:lnTo>
                  <a:lnTo>
                    <a:pt x="1174094" y="690846"/>
                  </a:lnTo>
                  <a:lnTo>
                    <a:pt x="1180888" y="687454"/>
                  </a:lnTo>
                  <a:lnTo>
                    <a:pt x="1187548" y="683518"/>
                  </a:lnTo>
                  <a:lnTo>
                    <a:pt x="1194207" y="679855"/>
                  </a:lnTo>
                  <a:lnTo>
                    <a:pt x="1201000" y="676463"/>
                  </a:lnTo>
                  <a:lnTo>
                    <a:pt x="1207662" y="672527"/>
                  </a:lnTo>
                  <a:lnTo>
                    <a:pt x="1214047" y="668863"/>
                  </a:lnTo>
                  <a:lnTo>
                    <a:pt x="1214321" y="668729"/>
                  </a:lnTo>
                  <a:lnTo>
                    <a:pt x="1221386" y="664793"/>
                  </a:lnTo>
                  <a:lnTo>
                    <a:pt x="1228046" y="661401"/>
                  </a:lnTo>
                  <a:lnTo>
                    <a:pt x="1234840" y="657466"/>
                  </a:lnTo>
                  <a:lnTo>
                    <a:pt x="1241500" y="653667"/>
                  </a:lnTo>
                  <a:lnTo>
                    <a:pt x="1248157" y="650410"/>
                  </a:lnTo>
                  <a:lnTo>
                    <a:pt x="1254954" y="646340"/>
                  </a:lnTo>
                  <a:lnTo>
                    <a:pt x="1261612" y="642676"/>
                  </a:lnTo>
                  <a:lnTo>
                    <a:pt x="1268271" y="638743"/>
                  </a:lnTo>
                  <a:lnTo>
                    <a:pt x="1275340" y="635351"/>
                  </a:lnTo>
                  <a:lnTo>
                    <a:pt x="1282135" y="631278"/>
                  </a:lnTo>
                  <a:lnTo>
                    <a:pt x="1288794" y="627616"/>
                  </a:lnTo>
                  <a:lnTo>
                    <a:pt x="1295452" y="623951"/>
                  </a:lnTo>
                  <a:lnTo>
                    <a:pt x="1302249" y="620289"/>
                  </a:lnTo>
                  <a:lnTo>
                    <a:pt x="1308906" y="616625"/>
                  </a:lnTo>
                  <a:lnTo>
                    <a:pt x="1313255" y="613912"/>
                  </a:lnTo>
                  <a:lnTo>
                    <a:pt x="1306931" y="605769"/>
                  </a:lnTo>
                  <a:lnTo>
                    <a:pt x="1305024" y="606110"/>
                  </a:lnTo>
                  <a:lnTo>
                    <a:pt x="1303114" y="606451"/>
                  </a:lnTo>
                  <a:lnTo>
                    <a:pt x="1301647" y="606697"/>
                  </a:lnTo>
                  <a:lnTo>
                    <a:pt x="1300229" y="606940"/>
                  </a:lnTo>
                  <a:lnTo>
                    <a:pt x="1298761" y="607185"/>
                  </a:lnTo>
                  <a:lnTo>
                    <a:pt x="1297294" y="607428"/>
                  </a:lnTo>
                  <a:lnTo>
                    <a:pt x="1295384" y="607771"/>
                  </a:lnTo>
                  <a:lnTo>
                    <a:pt x="1292988" y="608211"/>
                  </a:lnTo>
                  <a:lnTo>
                    <a:pt x="1290589" y="608699"/>
                  </a:lnTo>
                  <a:lnTo>
                    <a:pt x="1289122" y="608991"/>
                  </a:lnTo>
                  <a:lnTo>
                    <a:pt x="1287703" y="609382"/>
                  </a:lnTo>
                  <a:lnTo>
                    <a:pt x="1285845" y="609968"/>
                  </a:lnTo>
                  <a:lnTo>
                    <a:pt x="1284474" y="610506"/>
                  </a:lnTo>
                  <a:lnTo>
                    <a:pt x="1282957" y="611678"/>
                  </a:lnTo>
                  <a:lnTo>
                    <a:pt x="1281490" y="613045"/>
                  </a:lnTo>
                  <a:lnTo>
                    <a:pt x="1280512" y="614120"/>
                  </a:lnTo>
                  <a:lnTo>
                    <a:pt x="1279632" y="615293"/>
                  </a:lnTo>
                  <a:lnTo>
                    <a:pt x="1278750" y="616464"/>
                  </a:lnTo>
                  <a:lnTo>
                    <a:pt x="1277821" y="617686"/>
                  </a:lnTo>
                  <a:lnTo>
                    <a:pt x="1276206" y="618515"/>
                  </a:lnTo>
                  <a:lnTo>
                    <a:pt x="1274689" y="618810"/>
                  </a:lnTo>
                  <a:lnTo>
                    <a:pt x="1272831" y="619347"/>
                  </a:lnTo>
                  <a:lnTo>
                    <a:pt x="1271460" y="619835"/>
                  </a:lnTo>
                  <a:lnTo>
                    <a:pt x="1270091" y="620373"/>
                  </a:lnTo>
                  <a:lnTo>
                    <a:pt x="1268672" y="620812"/>
                  </a:lnTo>
                  <a:lnTo>
                    <a:pt x="1267252" y="621202"/>
                  </a:lnTo>
                  <a:lnTo>
                    <a:pt x="1265883" y="621642"/>
                  </a:lnTo>
                  <a:lnTo>
                    <a:pt x="1263975" y="622130"/>
                  </a:lnTo>
                  <a:lnTo>
                    <a:pt x="1262555" y="622471"/>
                  </a:lnTo>
                  <a:lnTo>
                    <a:pt x="1260648" y="622911"/>
                  </a:lnTo>
                  <a:lnTo>
                    <a:pt x="1259180" y="623205"/>
                  </a:lnTo>
                  <a:lnTo>
                    <a:pt x="1257762" y="623546"/>
                  </a:lnTo>
                  <a:lnTo>
                    <a:pt x="1256342" y="623840"/>
                  </a:lnTo>
                  <a:lnTo>
                    <a:pt x="1254434" y="624329"/>
                  </a:lnTo>
                  <a:lnTo>
                    <a:pt x="1252576" y="624866"/>
                  </a:lnTo>
                  <a:lnTo>
                    <a:pt x="1250716" y="625549"/>
                  </a:lnTo>
                  <a:lnTo>
                    <a:pt x="1249248" y="626037"/>
                  </a:lnTo>
                  <a:lnTo>
                    <a:pt x="1248956" y="626429"/>
                  </a:lnTo>
                  <a:lnTo>
                    <a:pt x="1247781" y="627990"/>
                  </a:lnTo>
                  <a:lnTo>
                    <a:pt x="1247161" y="628740"/>
                  </a:lnTo>
                  <a:lnTo>
                    <a:pt x="1246508" y="629458"/>
                  </a:lnTo>
                  <a:lnTo>
                    <a:pt x="1245579" y="630628"/>
                  </a:lnTo>
                  <a:lnTo>
                    <a:pt x="1244600" y="631703"/>
                  </a:lnTo>
                  <a:lnTo>
                    <a:pt x="1243573" y="632778"/>
                  </a:lnTo>
                  <a:lnTo>
                    <a:pt x="1242007" y="633951"/>
                  </a:lnTo>
                  <a:lnTo>
                    <a:pt x="1240638" y="634488"/>
                  </a:lnTo>
                  <a:lnTo>
                    <a:pt x="1239218" y="634830"/>
                  </a:lnTo>
                  <a:lnTo>
                    <a:pt x="1237751" y="635122"/>
                  </a:lnTo>
                  <a:lnTo>
                    <a:pt x="1235843" y="635416"/>
                  </a:lnTo>
                  <a:lnTo>
                    <a:pt x="1234472" y="635904"/>
                  </a:lnTo>
                  <a:lnTo>
                    <a:pt x="1233250" y="636734"/>
                  </a:lnTo>
                  <a:lnTo>
                    <a:pt x="1231537" y="637613"/>
                  </a:lnTo>
                  <a:lnTo>
                    <a:pt x="1230119" y="638052"/>
                  </a:lnTo>
                  <a:lnTo>
                    <a:pt x="1227818" y="638834"/>
                  </a:lnTo>
                  <a:lnTo>
                    <a:pt x="1225471" y="639372"/>
                  </a:lnTo>
                  <a:lnTo>
                    <a:pt x="1223515" y="639176"/>
                  </a:lnTo>
                  <a:lnTo>
                    <a:pt x="1221605" y="638884"/>
                  </a:lnTo>
                  <a:lnTo>
                    <a:pt x="1220187" y="638493"/>
                  </a:lnTo>
                  <a:lnTo>
                    <a:pt x="1218818" y="638005"/>
                  </a:lnTo>
                  <a:lnTo>
                    <a:pt x="1216957" y="637320"/>
                  </a:lnTo>
                  <a:lnTo>
                    <a:pt x="1214561" y="637075"/>
                  </a:lnTo>
                  <a:lnTo>
                    <a:pt x="1212604" y="637222"/>
                  </a:lnTo>
                  <a:lnTo>
                    <a:pt x="1211135" y="637075"/>
                  </a:lnTo>
                  <a:lnTo>
                    <a:pt x="1209766" y="636587"/>
                  </a:lnTo>
                  <a:lnTo>
                    <a:pt x="1208396" y="636049"/>
                  </a:lnTo>
                  <a:lnTo>
                    <a:pt x="1207025" y="635465"/>
                  </a:lnTo>
                  <a:lnTo>
                    <a:pt x="1205216" y="634780"/>
                  </a:lnTo>
                  <a:lnTo>
                    <a:pt x="1203796" y="634439"/>
                  </a:lnTo>
                  <a:lnTo>
                    <a:pt x="1202328" y="634047"/>
                  </a:lnTo>
                  <a:lnTo>
                    <a:pt x="1200910" y="634096"/>
                  </a:lnTo>
                  <a:lnTo>
                    <a:pt x="1200664" y="635904"/>
                  </a:lnTo>
                  <a:lnTo>
                    <a:pt x="1201497" y="637760"/>
                  </a:lnTo>
                  <a:lnTo>
                    <a:pt x="1201692" y="639615"/>
                  </a:lnTo>
                  <a:lnTo>
                    <a:pt x="1200224" y="640837"/>
                  </a:lnTo>
                  <a:lnTo>
                    <a:pt x="1198855" y="641472"/>
                  </a:lnTo>
                  <a:lnTo>
                    <a:pt x="1196948" y="641667"/>
                  </a:lnTo>
                  <a:lnTo>
                    <a:pt x="1195970" y="641570"/>
                  </a:lnTo>
                  <a:lnTo>
                    <a:pt x="1194060" y="641227"/>
                  </a:lnTo>
                  <a:lnTo>
                    <a:pt x="1191614" y="641033"/>
                  </a:lnTo>
                  <a:lnTo>
                    <a:pt x="1190147" y="641227"/>
                  </a:lnTo>
                  <a:lnTo>
                    <a:pt x="1188776" y="641667"/>
                  </a:lnTo>
                  <a:lnTo>
                    <a:pt x="1186967" y="640935"/>
                  </a:lnTo>
                  <a:lnTo>
                    <a:pt x="1185010" y="640496"/>
                  </a:lnTo>
                  <a:lnTo>
                    <a:pt x="1182661" y="640739"/>
                  </a:lnTo>
                  <a:lnTo>
                    <a:pt x="1181144" y="641374"/>
                  </a:lnTo>
                  <a:lnTo>
                    <a:pt x="1179775" y="639615"/>
                  </a:lnTo>
                  <a:lnTo>
                    <a:pt x="1178258" y="638395"/>
                  </a:lnTo>
                  <a:lnTo>
                    <a:pt x="1176644" y="636538"/>
                  </a:lnTo>
                  <a:lnTo>
                    <a:pt x="1174931" y="634830"/>
                  </a:lnTo>
                  <a:lnTo>
                    <a:pt x="1173512" y="633462"/>
                  </a:lnTo>
                  <a:lnTo>
                    <a:pt x="1172436" y="632486"/>
                  </a:lnTo>
                  <a:lnTo>
                    <a:pt x="1170772" y="632339"/>
                  </a:lnTo>
                  <a:lnTo>
                    <a:pt x="1169696" y="633364"/>
                  </a:lnTo>
                  <a:lnTo>
                    <a:pt x="1168326" y="634000"/>
                  </a:lnTo>
                  <a:lnTo>
                    <a:pt x="1165977" y="634341"/>
                  </a:lnTo>
                  <a:lnTo>
                    <a:pt x="1164510" y="634000"/>
                  </a:lnTo>
                  <a:lnTo>
                    <a:pt x="1163140" y="633559"/>
                  </a:lnTo>
                  <a:lnTo>
                    <a:pt x="1161329" y="632876"/>
                  </a:lnTo>
                  <a:lnTo>
                    <a:pt x="1159422" y="632044"/>
                  </a:lnTo>
                  <a:lnTo>
                    <a:pt x="1157905" y="630481"/>
                  </a:lnTo>
                  <a:lnTo>
                    <a:pt x="1156829" y="629458"/>
                  </a:lnTo>
                  <a:lnTo>
                    <a:pt x="1155752" y="627894"/>
                  </a:lnTo>
                  <a:lnTo>
                    <a:pt x="1154285" y="626037"/>
                  </a:lnTo>
                  <a:lnTo>
                    <a:pt x="1152670" y="624182"/>
                  </a:lnTo>
                  <a:lnTo>
                    <a:pt x="1151446" y="622618"/>
                  </a:lnTo>
                  <a:lnTo>
                    <a:pt x="1150321" y="621055"/>
                  </a:lnTo>
                  <a:lnTo>
                    <a:pt x="1149637" y="619737"/>
                  </a:lnTo>
                  <a:lnTo>
                    <a:pt x="1148659" y="618663"/>
                  </a:lnTo>
                  <a:lnTo>
                    <a:pt x="1147826" y="617490"/>
                  </a:lnTo>
                  <a:lnTo>
                    <a:pt x="1147044" y="616270"/>
                  </a:lnTo>
                  <a:lnTo>
                    <a:pt x="1146113" y="614510"/>
                  </a:lnTo>
                  <a:lnTo>
                    <a:pt x="1145429" y="613242"/>
                  </a:lnTo>
                  <a:lnTo>
                    <a:pt x="1144645" y="611971"/>
                  </a:lnTo>
                  <a:lnTo>
                    <a:pt x="1143227" y="610702"/>
                  </a:lnTo>
                  <a:lnTo>
                    <a:pt x="1141465" y="609040"/>
                  </a:lnTo>
                  <a:lnTo>
                    <a:pt x="1140096" y="607673"/>
                  </a:lnTo>
                  <a:lnTo>
                    <a:pt x="1138041" y="606353"/>
                  </a:lnTo>
                  <a:lnTo>
                    <a:pt x="1135106" y="606061"/>
                  </a:lnTo>
                  <a:lnTo>
                    <a:pt x="1133344" y="606599"/>
                  </a:lnTo>
                  <a:lnTo>
                    <a:pt x="1132317" y="607624"/>
                  </a:lnTo>
                  <a:lnTo>
                    <a:pt x="1130262" y="607771"/>
                  </a:lnTo>
                  <a:lnTo>
                    <a:pt x="1128844" y="606208"/>
                  </a:lnTo>
                  <a:lnTo>
                    <a:pt x="1127718" y="604010"/>
                  </a:lnTo>
                  <a:lnTo>
                    <a:pt x="1126934" y="602203"/>
                  </a:lnTo>
                  <a:lnTo>
                    <a:pt x="1126347" y="600834"/>
                  </a:lnTo>
                  <a:lnTo>
                    <a:pt x="1125713" y="599516"/>
                  </a:lnTo>
                  <a:lnTo>
                    <a:pt x="1124587" y="597953"/>
                  </a:lnTo>
                  <a:lnTo>
                    <a:pt x="1123314" y="596488"/>
                  </a:lnTo>
                  <a:lnTo>
                    <a:pt x="1122043" y="594974"/>
                  </a:lnTo>
                  <a:lnTo>
                    <a:pt x="1120232" y="593313"/>
                  </a:lnTo>
                  <a:lnTo>
                    <a:pt x="1118617" y="592238"/>
                  </a:lnTo>
                  <a:lnTo>
                    <a:pt x="1117395" y="591408"/>
                  </a:lnTo>
                  <a:lnTo>
                    <a:pt x="1116220" y="590530"/>
                  </a:lnTo>
                  <a:lnTo>
                    <a:pt x="1115144" y="589504"/>
                  </a:lnTo>
                  <a:lnTo>
                    <a:pt x="1113824" y="588086"/>
                  </a:lnTo>
                  <a:lnTo>
                    <a:pt x="1112893" y="587013"/>
                  </a:lnTo>
                  <a:lnTo>
                    <a:pt x="1111524" y="585548"/>
                  </a:lnTo>
                  <a:lnTo>
                    <a:pt x="1110056" y="584277"/>
                  </a:lnTo>
                  <a:lnTo>
                    <a:pt x="1108881" y="583447"/>
                  </a:lnTo>
                  <a:lnTo>
                    <a:pt x="1107611" y="582665"/>
                  </a:lnTo>
                  <a:lnTo>
                    <a:pt x="1106338" y="581884"/>
                  </a:lnTo>
                  <a:lnTo>
                    <a:pt x="1105760" y="581809"/>
                  </a:lnTo>
                  <a:lnTo>
                    <a:pt x="1104381" y="580859"/>
                  </a:lnTo>
                  <a:lnTo>
                    <a:pt x="1103059" y="580321"/>
                  </a:lnTo>
                  <a:lnTo>
                    <a:pt x="1101250" y="579637"/>
                  </a:lnTo>
                  <a:lnTo>
                    <a:pt x="1099831" y="579050"/>
                  </a:lnTo>
                  <a:lnTo>
                    <a:pt x="1098460" y="578562"/>
                  </a:lnTo>
                  <a:lnTo>
                    <a:pt x="1096602" y="578025"/>
                  </a:lnTo>
                  <a:lnTo>
                    <a:pt x="1094692" y="578221"/>
                  </a:lnTo>
                  <a:lnTo>
                    <a:pt x="1092736" y="578417"/>
                  </a:lnTo>
                  <a:lnTo>
                    <a:pt x="1091269" y="578368"/>
                  </a:lnTo>
                  <a:lnTo>
                    <a:pt x="1089312" y="578172"/>
                  </a:lnTo>
                  <a:lnTo>
                    <a:pt x="1087845" y="578025"/>
                  </a:lnTo>
                  <a:lnTo>
                    <a:pt x="1086375" y="577830"/>
                  </a:lnTo>
                  <a:lnTo>
                    <a:pt x="1084468" y="577536"/>
                  </a:lnTo>
                  <a:lnTo>
                    <a:pt x="1082511" y="577195"/>
                  </a:lnTo>
                  <a:lnTo>
                    <a:pt x="1081093" y="576952"/>
                  </a:lnTo>
                  <a:lnTo>
                    <a:pt x="1079624" y="576756"/>
                  </a:lnTo>
                  <a:lnTo>
                    <a:pt x="1078156" y="576559"/>
                  </a:lnTo>
                  <a:lnTo>
                    <a:pt x="1076249" y="576316"/>
                  </a:lnTo>
                  <a:lnTo>
                    <a:pt x="1074292" y="576071"/>
                  </a:lnTo>
                  <a:lnTo>
                    <a:pt x="1072334" y="575877"/>
                  </a:lnTo>
                  <a:lnTo>
                    <a:pt x="1070866" y="575730"/>
                  </a:lnTo>
                  <a:lnTo>
                    <a:pt x="1069399" y="575534"/>
                  </a:lnTo>
                  <a:lnTo>
                    <a:pt x="1067491" y="575340"/>
                  </a:lnTo>
                  <a:lnTo>
                    <a:pt x="1066024" y="575143"/>
                  </a:lnTo>
                  <a:lnTo>
                    <a:pt x="1064555" y="574996"/>
                  </a:lnTo>
                  <a:lnTo>
                    <a:pt x="1062647" y="574802"/>
                  </a:lnTo>
                  <a:lnTo>
                    <a:pt x="1062109" y="573435"/>
                  </a:lnTo>
                  <a:lnTo>
                    <a:pt x="1061032" y="572409"/>
                  </a:lnTo>
                  <a:lnTo>
                    <a:pt x="1059811" y="570942"/>
                  </a:lnTo>
                  <a:lnTo>
                    <a:pt x="1059076" y="569673"/>
                  </a:lnTo>
                  <a:lnTo>
                    <a:pt x="1058341" y="568404"/>
                  </a:lnTo>
                  <a:lnTo>
                    <a:pt x="1057658" y="567133"/>
                  </a:lnTo>
                  <a:lnTo>
                    <a:pt x="1056923" y="565815"/>
                  </a:lnTo>
                  <a:lnTo>
                    <a:pt x="1056237" y="564544"/>
                  </a:lnTo>
                  <a:lnTo>
                    <a:pt x="1055357" y="562836"/>
                  </a:lnTo>
                  <a:lnTo>
                    <a:pt x="1054477" y="561077"/>
                  </a:lnTo>
                  <a:lnTo>
                    <a:pt x="1054248" y="560638"/>
                  </a:lnTo>
                  <a:lnTo>
                    <a:pt x="1054037" y="560198"/>
                  </a:lnTo>
                  <a:lnTo>
                    <a:pt x="1053155" y="558439"/>
                  </a:lnTo>
                  <a:lnTo>
                    <a:pt x="1052324" y="556682"/>
                  </a:lnTo>
                  <a:lnTo>
                    <a:pt x="1051444" y="554922"/>
                  </a:lnTo>
                  <a:lnTo>
                    <a:pt x="1050562" y="553165"/>
                  </a:lnTo>
                  <a:lnTo>
                    <a:pt x="1049682" y="551455"/>
                  </a:lnTo>
                  <a:lnTo>
                    <a:pt x="1049242" y="549550"/>
                  </a:lnTo>
                  <a:lnTo>
                    <a:pt x="1050466" y="547889"/>
                  </a:lnTo>
                  <a:lnTo>
                    <a:pt x="1051639" y="546375"/>
                  </a:lnTo>
                  <a:lnTo>
                    <a:pt x="1052373" y="544520"/>
                  </a:lnTo>
                  <a:lnTo>
                    <a:pt x="1052422" y="542078"/>
                  </a:lnTo>
                  <a:lnTo>
                    <a:pt x="1051297" y="540564"/>
                  </a:lnTo>
                  <a:lnTo>
                    <a:pt x="1050955" y="539099"/>
                  </a:lnTo>
                  <a:lnTo>
                    <a:pt x="1051100" y="537192"/>
                  </a:lnTo>
                  <a:lnTo>
                    <a:pt x="1050417" y="535874"/>
                  </a:lnTo>
                  <a:lnTo>
                    <a:pt x="1050611" y="533580"/>
                  </a:lnTo>
                  <a:lnTo>
                    <a:pt x="1050857" y="531722"/>
                  </a:lnTo>
                  <a:lnTo>
                    <a:pt x="1050709" y="530257"/>
                  </a:lnTo>
                  <a:lnTo>
                    <a:pt x="1051493" y="528011"/>
                  </a:lnTo>
                  <a:lnTo>
                    <a:pt x="1052079" y="526154"/>
                  </a:lnTo>
                  <a:lnTo>
                    <a:pt x="1051884" y="524201"/>
                  </a:lnTo>
                  <a:lnTo>
                    <a:pt x="1051786" y="522736"/>
                  </a:lnTo>
                  <a:lnTo>
                    <a:pt x="1051639" y="520782"/>
                  </a:lnTo>
                  <a:lnTo>
                    <a:pt x="1051248" y="519366"/>
                  </a:lnTo>
                  <a:lnTo>
                    <a:pt x="1050808" y="517997"/>
                  </a:lnTo>
                  <a:lnTo>
                    <a:pt x="1050709" y="516093"/>
                  </a:lnTo>
                  <a:lnTo>
                    <a:pt x="1051051" y="514677"/>
                  </a:lnTo>
                  <a:lnTo>
                    <a:pt x="1051346" y="512723"/>
                  </a:lnTo>
                  <a:lnTo>
                    <a:pt x="1051395" y="511258"/>
                  </a:lnTo>
                  <a:lnTo>
                    <a:pt x="1052521" y="509256"/>
                  </a:lnTo>
                  <a:lnTo>
                    <a:pt x="1053450" y="508083"/>
                  </a:lnTo>
                  <a:lnTo>
                    <a:pt x="1054477" y="507106"/>
                  </a:lnTo>
                  <a:lnTo>
                    <a:pt x="1054428" y="505202"/>
                  </a:lnTo>
                  <a:lnTo>
                    <a:pt x="1054232" y="503736"/>
                  </a:lnTo>
                  <a:lnTo>
                    <a:pt x="1053792" y="502320"/>
                  </a:lnTo>
                  <a:lnTo>
                    <a:pt x="1053155" y="501000"/>
                  </a:lnTo>
                  <a:lnTo>
                    <a:pt x="1053548" y="498804"/>
                  </a:lnTo>
                  <a:lnTo>
                    <a:pt x="1054281" y="496996"/>
                  </a:lnTo>
                  <a:lnTo>
                    <a:pt x="1054477" y="495530"/>
                  </a:lnTo>
                  <a:lnTo>
                    <a:pt x="1054135" y="493138"/>
                  </a:lnTo>
                  <a:lnTo>
                    <a:pt x="1053499" y="491280"/>
                  </a:lnTo>
                  <a:lnTo>
                    <a:pt x="1053010" y="488887"/>
                  </a:lnTo>
                  <a:lnTo>
                    <a:pt x="1054281" y="486934"/>
                  </a:lnTo>
                  <a:lnTo>
                    <a:pt x="1056483" y="485957"/>
                  </a:lnTo>
                  <a:lnTo>
                    <a:pt x="1058685" y="484784"/>
                  </a:lnTo>
                  <a:lnTo>
                    <a:pt x="1060300" y="483759"/>
                  </a:lnTo>
                  <a:lnTo>
                    <a:pt x="1061522" y="482978"/>
                  </a:lnTo>
                  <a:lnTo>
                    <a:pt x="1063333" y="482099"/>
                  </a:lnTo>
                  <a:lnTo>
                    <a:pt x="1064751" y="481658"/>
                  </a:lnTo>
                  <a:lnTo>
                    <a:pt x="1065926" y="480242"/>
                  </a:lnTo>
                  <a:lnTo>
                    <a:pt x="1067246" y="478875"/>
                  </a:lnTo>
                  <a:lnTo>
                    <a:pt x="1068959" y="477947"/>
                  </a:lnTo>
                  <a:lnTo>
                    <a:pt x="1070721" y="477069"/>
                  </a:lnTo>
                  <a:lnTo>
                    <a:pt x="1072677" y="475700"/>
                  </a:lnTo>
                  <a:lnTo>
                    <a:pt x="1074732" y="475211"/>
                  </a:lnTo>
                  <a:lnTo>
                    <a:pt x="1076200" y="474870"/>
                  </a:lnTo>
                  <a:lnTo>
                    <a:pt x="1077667" y="474576"/>
                  </a:lnTo>
                  <a:lnTo>
                    <a:pt x="1079527" y="473992"/>
                  </a:lnTo>
                  <a:lnTo>
                    <a:pt x="1080798" y="473405"/>
                  </a:lnTo>
                  <a:lnTo>
                    <a:pt x="1082364" y="472281"/>
                  </a:lnTo>
                  <a:lnTo>
                    <a:pt x="1083440" y="471206"/>
                  </a:lnTo>
                  <a:lnTo>
                    <a:pt x="1084566" y="470230"/>
                  </a:lnTo>
                  <a:lnTo>
                    <a:pt x="1086083" y="469057"/>
                  </a:lnTo>
                  <a:lnTo>
                    <a:pt x="1087648" y="467837"/>
                  </a:lnTo>
                  <a:lnTo>
                    <a:pt x="1088872" y="467007"/>
                  </a:lnTo>
                  <a:lnTo>
                    <a:pt x="1090094" y="466225"/>
                  </a:lnTo>
                  <a:lnTo>
                    <a:pt x="1091856" y="465395"/>
                  </a:lnTo>
                  <a:lnTo>
                    <a:pt x="1093665" y="464613"/>
                  </a:lnTo>
                  <a:lnTo>
                    <a:pt x="1095476" y="463832"/>
                  </a:lnTo>
                  <a:lnTo>
                    <a:pt x="1096845" y="463246"/>
                  </a:lnTo>
                  <a:lnTo>
                    <a:pt x="1098118" y="462561"/>
                  </a:lnTo>
                  <a:lnTo>
                    <a:pt x="1099342" y="461780"/>
                  </a:lnTo>
                  <a:lnTo>
                    <a:pt x="1100564" y="460998"/>
                  </a:lnTo>
                  <a:lnTo>
                    <a:pt x="1101788" y="460168"/>
                  </a:lnTo>
                  <a:lnTo>
                    <a:pt x="1103010" y="459339"/>
                  </a:lnTo>
                  <a:lnTo>
                    <a:pt x="1104575" y="458215"/>
                  </a:lnTo>
                  <a:lnTo>
                    <a:pt x="1106190" y="457042"/>
                  </a:lnTo>
                  <a:lnTo>
                    <a:pt x="1107365" y="456212"/>
                  </a:lnTo>
                  <a:lnTo>
                    <a:pt x="1108540" y="455334"/>
                  </a:lnTo>
                  <a:lnTo>
                    <a:pt x="1110105" y="454161"/>
                  </a:lnTo>
                  <a:lnTo>
                    <a:pt x="1111671" y="452988"/>
                  </a:lnTo>
                  <a:lnTo>
                    <a:pt x="1113237" y="451817"/>
                  </a:lnTo>
                  <a:lnTo>
                    <a:pt x="1114802" y="450644"/>
                  </a:lnTo>
                  <a:lnTo>
                    <a:pt x="1116368" y="449471"/>
                  </a:lnTo>
                  <a:lnTo>
                    <a:pt x="1117933" y="448300"/>
                  </a:lnTo>
                  <a:lnTo>
                    <a:pt x="1119499" y="447128"/>
                  </a:lnTo>
                  <a:lnTo>
                    <a:pt x="1121065" y="445955"/>
                  </a:lnTo>
                  <a:lnTo>
                    <a:pt x="1122874" y="444148"/>
                  </a:lnTo>
                  <a:lnTo>
                    <a:pt x="1122923" y="442683"/>
                  </a:lnTo>
                  <a:lnTo>
                    <a:pt x="1123169" y="441218"/>
                  </a:lnTo>
                  <a:lnTo>
                    <a:pt x="1124196" y="440289"/>
                  </a:lnTo>
                  <a:lnTo>
                    <a:pt x="1125516" y="439704"/>
                  </a:lnTo>
                  <a:lnTo>
                    <a:pt x="1126838" y="439069"/>
                  </a:lnTo>
                  <a:lnTo>
                    <a:pt x="1128158" y="438384"/>
                  </a:lnTo>
                  <a:lnTo>
                    <a:pt x="1129431" y="437751"/>
                  </a:lnTo>
                  <a:lnTo>
                    <a:pt x="1130751" y="437017"/>
                  </a:lnTo>
                  <a:lnTo>
                    <a:pt x="1132904" y="435844"/>
                  </a:lnTo>
                  <a:lnTo>
                    <a:pt x="1134666" y="434575"/>
                  </a:lnTo>
                  <a:lnTo>
                    <a:pt x="1135350" y="432573"/>
                  </a:lnTo>
                  <a:lnTo>
                    <a:pt x="1135106" y="430131"/>
                  </a:lnTo>
                  <a:lnTo>
                    <a:pt x="1134762" y="428225"/>
                  </a:lnTo>
                  <a:lnTo>
                    <a:pt x="1134666" y="425783"/>
                  </a:lnTo>
                  <a:lnTo>
                    <a:pt x="1134861" y="423829"/>
                  </a:lnTo>
                  <a:lnTo>
                    <a:pt x="1134812" y="421388"/>
                  </a:lnTo>
                  <a:lnTo>
                    <a:pt x="1134762" y="419483"/>
                  </a:lnTo>
                  <a:lnTo>
                    <a:pt x="1135008" y="418018"/>
                  </a:lnTo>
                  <a:lnTo>
                    <a:pt x="1135106" y="415576"/>
                  </a:lnTo>
                  <a:lnTo>
                    <a:pt x="1135057" y="413621"/>
                  </a:lnTo>
                  <a:lnTo>
                    <a:pt x="1134910" y="412156"/>
                  </a:lnTo>
                  <a:lnTo>
                    <a:pt x="1134910" y="410691"/>
                  </a:lnTo>
                  <a:lnTo>
                    <a:pt x="1134812" y="409275"/>
                  </a:lnTo>
                  <a:lnTo>
                    <a:pt x="1134372" y="407858"/>
                  </a:lnTo>
                  <a:lnTo>
                    <a:pt x="1133981" y="405954"/>
                  </a:lnTo>
                  <a:lnTo>
                    <a:pt x="1133932" y="403999"/>
                  </a:lnTo>
                  <a:lnTo>
                    <a:pt x="1133882" y="402534"/>
                  </a:lnTo>
                  <a:lnTo>
                    <a:pt x="1133882" y="401068"/>
                  </a:lnTo>
                  <a:lnTo>
                    <a:pt x="1133833" y="399603"/>
                  </a:lnTo>
                  <a:lnTo>
                    <a:pt x="1133784" y="397650"/>
                  </a:lnTo>
                  <a:lnTo>
                    <a:pt x="1133590" y="396185"/>
                  </a:lnTo>
                  <a:lnTo>
                    <a:pt x="1133492" y="394231"/>
                  </a:lnTo>
                  <a:lnTo>
                    <a:pt x="1133932" y="392376"/>
                  </a:lnTo>
                  <a:lnTo>
                    <a:pt x="1134372" y="390909"/>
                  </a:lnTo>
                  <a:lnTo>
                    <a:pt x="1135252" y="389299"/>
                  </a:lnTo>
                  <a:lnTo>
                    <a:pt x="1136623" y="387930"/>
                  </a:lnTo>
                  <a:lnTo>
                    <a:pt x="1135350" y="388175"/>
                  </a:lnTo>
                  <a:lnTo>
                    <a:pt x="1135301" y="386074"/>
                  </a:lnTo>
                  <a:lnTo>
                    <a:pt x="1135399" y="384121"/>
                  </a:lnTo>
                  <a:lnTo>
                    <a:pt x="1135399" y="382167"/>
                  </a:lnTo>
                  <a:lnTo>
                    <a:pt x="1135399" y="380214"/>
                  </a:lnTo>
                  <a:lnTo>
                    <a:pt x="1135448" y="378261"/>
                  </a:lnTo>
                  <a:lnTo>
                    <a:pt x="1135497" y="376794"/>
                  </a:lnTo>
                  <a:lnTo>
                    <a:pt x="1135595" y="374840"/>
                  </a:lnTo>
                  <a:lnTo>
                    <a:pt x="1135497" y="372887"/>
                  </a:lnTo>
                  <a:lnTo>
                    <a:pt x="1135448" y="371422"/>
                  </a:lnTo>
                  <a:lnTo>
                    <a:pt x="1135497" y="369468"/>
                  </a:lnTo>
                  <a:lnTo>
                    <a:pt x="1135546" y="367515"/>
                  </a:lnTo>
                  <a:lnTo>
                    <a:pt x="1135546" y="365561"/>
                  </a:lnTo>
                  <a:lnTo>
                    <a:pt x="1135546" y="364096"/>
                  </a:lnTo>
                  <a:lnTo>
                    <a:pt x="1135595" y="362631"/>
                  </a:lnTo>
                  <a:lnTo>
                    <a:pt x="1135595" y="360676"/>
                  </a:lnTo>
                  <a:lnTo>
                    <a:pt x="1135595" y="358722"/>
                  </a:lnTo>
                  <a:lnTo>
                    <a:pt x="1135645" y="357257"/>
                  </a:lnTo>
                  <a:lnTo>
                    <a:pt x="1135645" y="355792"/>
                  </a:lnTo>
                  <a:lnTo>
                    <a:pt x="1135694" y="354180"/>
                  </a:lnTo>
                  <a:lnTo>
                    <a:pt x="1135694" y="352226"/>
                  </a:lnTo>
                  <a:lnTo>
                    <a:pt x="1135645" y="350761"/>
                  </a:lnTo>
                  <a:lnTo>
                    <a:pt x="1135645" y="348808"/>
                  </a:lnTo>
                  <a:lnTo>
                    <a:pt x="1135595" y="346854"/>
                  </a:lnTo>
                  <a:lnTo>
                    <a:pt x="1135595" y="344901"/>
                  </a:lnTo>
                  <a:lnTo>
                    <a:pt x="1135546" y="342946"/>
                  </a:lnTo>
                  <a:lnTo>
                    <a:pt x="1135497" y="341480"/>
                  </a:lnTo>
                  <a:lnTo>
                    <a:pt x="1135497" y="340015"/>
                  </a:lnTo>
                  <a:lnTo>
                    <a:pt x="1135497" y="338062"/>
                  </a:lnTo>
                  <a:lnTo>
                    <a:pt x="1135546" y="336597"/>
                  </a:lnTo>
                  <a:lnTo>
                    <a:pt x="1135595" y="335132"/>
                  </a:lnTo>
                  <a:lnTo>
                    <a:pt x="1135743" y="333178"/>
                  </a:lnTo>
                  <a:lnTo>
                    <a:pt x="1135839" y="331713"/>
                  </a:lnTo>
                  <a:lnTo>
                    <a:pt x="1135937" y="330248"/>
                  </a:lnTo>
                  <a:lnTo>
                    <a:pt x="1136038" y="328783"/>
                  </a:lnTo>
                  <a:lnTo>
                    <a:pt x="1135595" y="327171"/>
                  </a:lnTo>
                  <a:lnTo>
                    <a:pt x="1133197" y="326243"/>
                  </a:lnTo>
                  <a:lnTo>
                    <a:pt x="1131339" y="325559"/>
                  </a:lnTo>
                  <a:lnTo>
                    <a:pt x="1129626" y="324631"/>
                  </a:lnTo>
                  <a:lnTo>
                    <a:pt x="1127866" y="323848"/>
                  </a:lnTo>
                  <a:lnTo>
                    <a:pt x="1126398" y="323897"/>
                  </a:lnTo>
                  <a:lnTo>
                    <a:pt x="1124929" y="324094"/>
                  </a:lnTo>
                  <a:lnTo>
                    <a:pt x="1122972" y="323996"/>
                  </a:lnTo>
                  <a:lnTo>
                    <a:pt x="1121505" y="323848"/>
                  </a:lnTo>
                  <a:lnTo>
                    <a:pt x="1120037" y="323703"/>
                  </a:lnTo>
                  <a:lnTo>
                    <a:pt x="1118128" y="323458"/>
                  </a:lnTo>
                  <a:lnTo>
                    <a:pt x="1115682" y="323117"/>
                  </a:lnTo>
                  <a:lnTo>
                    <a:pt x="1114606" y="322042"/>
                  </a:lnTo>
                  <a:lnTo>
                    <a:pt x="1113677" y="320918"/>
                  </a:lnTo>
                  <a:lnTo>
                    <a:pt x="1112698" y="319843"/>
                  </a:lnTo>
                  <a:lnTo>
                    <a:pt x="1111084" y="317939"/>
                  </a:lnTo>
                  <a:lnTo>
                    <a:pt x="1109860" y="316133"/>
                  </a:lnTo>
                  <a:lnTo>
                    <a:pt x="1108687" y="314081"/>
                  </a:lnTo>
                  <a:lnTo>
                    <a:pt x="1106778" y="312518"/>
                  </a:lnTo>
                  <a:lnTo>
                    <a:pt x="1105163" y="311296"/>
                  </a:lnTo>
                  <a:lnTo>
                    <a:pt x="1103646" y="309978"/>
                  </a:lnTo>
                  <a:lnTo>
                    <a:pt x="1102277" y="308562"/>
                  </a:lnTo>
                  <a:lnTo>
                    <a:pt x="1100859" y="307242"/>
                  </a:lnTo>
                  <a:lnTo>
                    <a:pt x="1099342" y="306022"/>
                  </a:lnTo>
                  <a:lnTo>
                    <a:pt x="1098217" y="305094"/>
                  </a:lnTo>
                  <a:lnTo>
                    <a:pt x="1096504" y="303335"/>
                  </a:lnTo>
                  <a:lnTo>
                    <a:pt x="1095525" y="301674"/>
                  </a:lnTo>
                  <a:lnTo>
                    <a:pt x="1095184" y="300258"/>
                  </a:lnTo>
                  <a:lnTo>
                    <a:pt x="1094596" y="298891"/>
                  </a:lnTo>
                  <a:lnTo>
                    <a:pt x="1093372" y="297426"/>
                  </a:lnTo>
                  <a:lnTo>
                    <a:pt x="1092394" y="296253"/>
                  </a:lnTo>
                  <a:lnTo>
                    <a:pt x="1091833" y="295983"/>
                  </a:lnTo>
                  <a:lnTo>
                    <a:pt x="1091170" y="295666"/>
                  </a:lnTo>
                  <a:lnTo>
                    <a:pt x="1090290" y="294250"/>
                  </a:lnTo>
                  <a:lnTo>
                    <a:pt x="1088823" y="292933"/>
                  </a:lnTo>
                  <a:lnTo>
                    <a:pt x="1087796" y="291858"/>
                  </a:lnTo>
                  <a:lnTo>
                    <a:pt x="1087159" y="289708"/>
                  </a:lnTo>
                  <a:lnTo>
                    <a:pt x="1086915" y="287657"/>
                  </a:lnTo>
                  <a:lnTo>
                    <a:pt x="1086566" y="287589"/>
                  </a:lnTo>
                  <a:lnTo>
                    <a:pt x="1084908" y="287266"/>
                  </a:lnTo>
                  <a:lnTo>
                    <a:pt x="1082951" y="287070"/>
                  </a:lnTo>
                  <a:lnTo>
                    <a:pt x="1080995" y="286827"/>
                  </a:lnTo>
                  <a:lnTo>
                    <a:pt x="1079087" y="287168"/>
                  </a:lnTo>
                  <a:lnTo>
                    <a:pt x="1077178" y="287608"/>
                  </a:lnTo>
                  <a:lnTo>
                    <a:pt x="1075760" y="287902"/>
                  </a:lnTo>
                  <a:lnTo>
                    <a:pt x="1073803" y="288194"/>
                  </a:lnTo>
                  <a:lnTo>
                    <a:pt x="1071847" y="288486"/>
                  </a:lnTo>
                  <a:lnTo>
                    <a:pt x="1070426" y="288682"/>
                  </a:lnTo>
                  <a:lnTo>
                    <a:pt x="1068470" y="288780"/>
                  </a:lnTo>
                  <a:lnTo>
                    <a:pt x="1067002" y="288731"/>
                  </a:lnTo>
                  <a:lnTo>
                    <a:pt x="1065535" y="288633"/>
                  </a:lnTo>
                  <a:lnTo>
                    <a:pt x="1064065" y="288535"/>
                  </a:lnTo>
                  <a:lnTo>
                    <a:pt x="1062598" y="288390"/>
                  </a:lnTo>
                  <a:lnTo>
                    <a:pt x="1061131" y="288243"/>
                  </a:lnTo>
                  <a:lnTo>
                    <a:pt x="1059663" y="288096"/>
                  </a:lnTo>
                  <a:lnTo>
                    <a:pt x="1057756" y="287853"/>
                  </a:lnTo>
                  <a:lnTo>
                    <a:pt x="1055308" y="287558"/>
                  </a:lnTo>
                  <a:lnTo>
                    <a:pt x="1053352" y="287460"/>
                  </a:lnTo>
                  <a:lnTo>
                    <a:pt x="1050906" y="287509"/>
                  </a:lnTo>
                  <a:lnTo>
                    <a:pt x="1048949" y="287509"/>
                  </a:lnTo>
                  <a:lnTo>
                    <a:pt x="1046062" y="287509"/>
                  </a:lnTo>
                  <a:lnTo>
                    <a:pt x="1043737" y="288090"/>
                  </a:lnTo>
                  <a:lnTo>
                    <a:pt x="1043518" y="287608"/>
                  </a:lnTo>
                  <a:lnTo>
                    <a:pt x="1042294" y="285458"/>
                  </a:lnTo>
                  <a:lnTo>
                    <a:pt x="1041709" y="284091"/>
                  </a:lnTo>
                  <a:lnTo>
                    <a:pt x="1041072" y="282773"/>
                  </a:lnTo>
                  <a:lnTo>
                    <a:pt x="1040436" y="281453"/>
                  </a:lnTo>
                  <a:lnTo>
                    <a:pt x="1039457" y="279745"/>
                  </a:lnTo>
                  <a:lnTo>
                    <a:pt x="1038674" y="278523"/>
                  </a:lnTo>
                  <a:lnTo>
                    <a:pt x="1037843" y="277303"/>
                  </a:lnTo>
                  <a:lnTo>
                    <a:pt x="1036815" y="275642"/>
                  </a:lnTo>
                  <a:lnTo>
                    <a:pt x="1035836" y="273980"/>
                  </a:lnTo>
                  <a:lnTo>
                    <a:pt x="1035151" y="272662"/>
                  </a:lnTo>
                  <a:lnTo>
                    <a:pt x="1034467" y="271392"/>
                  </a:lnTo>
                  <a:lnTo>
                    <a:pt x="1033488" y="269683"/>
                  </a:lnTo>
                  <a:lnTo>
                    <a:pt x="1032754" y="268412"/>
                  </a:lnTo>
                  <a:lnTo>
                    <a:pt x="1031972" y="267143"/>
                  </a:lnTo>
                  <a:lnTo>
                    <a:pt x="1031238" y="265872"/>
                  </a:lnTo>
                  <a:lnTo>
                    <a:pt x="1030553" y="264604"/>
                  </a:lnTo>
                  <a:lnTo>
                    <a:pt x="1030014" y="263234"/>
                  </a:lnTo>
                  <a:lnTo>
                    <a:pt x="1029427" y="261867"/>
                  </a:lnTo>
                  <a:lnTo>
                    <a:pt x="1028253" y="259767"/>
                  </a:lnTo>
                  <a:lnTo>
                    <a:pt x="1026492" y="258108"/>
                  </a:lnTo>
                  <a:lnTo>
                    <a:pt x="1025318" y="257180"/>
                  </a:lnTo>
                  <a:lnTo>
                    <a:pt x="1024094" y="256348"/>
                  </a:lnTo>
                  <a:lnTo>
                    <a:pt x="1022871" y="255568"/>
                  </a:lnTo>
                  <a:lnTo>
                    <a:pt x="1021648" y="254736"/>
                  </a:lnTo>
                  <a:lnTo>
                    <a:pt x="1020572" y="253759"/>
                  </a:lnTo>
                  <a:lnTo>
                    <a:pt x="1019593" y="252685"/>
                  </a:lnTo>
                  <a:lnTo>
                    <a:pt x="1018419" y="251757"/>
                  </a:lnTo>
                  <a:lnTo>
                    <a:pt x="1016609" y="251025"/>
                  </a:lnTo>
                  <a:lnTo>
                    <a:pt x="1014260" y="250390"/>
                  </a:lnTo>
                  <a:lnTo>
                    <a:pt x="1012352" y="249804"/>
                  </a:lnTo>
                  <a:lnTo>
                    <a:pt x="1011129" y="249072"/>
                  </a:lnTo>
                  <a:lnTo>
                    <a:pt x="1009466" y="248046"/>
                  </a:lnTo>
                  <a:lnTo>
                    <a:pt x="1008096" y="246677"/>
                  </a:lnTo>
                  <a:lnTo>
                    <a:pt x="1007166" y="245457"/>
                  </a:lnTo>
                  <a:lnTo>
                    <a:pt x="1005796" y="245163"/>
                  </a:lnTo>
                  <a:lnTo>
                    <a:pt x="1005699" y="246581"/>
                  </a:lnTo>
                  <a:lnTo>
                    <a:pt x="1005552" y="248535"/>
                  </a:lnTo>
                  <a:lnTo>
                    <a:pt x="1005356" y="250488"/>
                  </a:lnTo>
                  <a:lnTo>
                    <a:pt x="1005258" y="251953"/>
                  </a:lnTo>
                  <a:lnTo>
                    <a:pt x="1005209" y="254395"/>
                  </a:lnTo>
                  <a:lnTo>
                    <a:pt x="1005258" y="256837"/>
                  </a:lnTo>
                  <a:lnTo>
                    <a:pt x="1005209" y="258790"/>
                  </a:lnTo>
                  <a:lnTo>
                    <a:pt x="1004818" y="260744"/>
                  </a:lnTo>
                  <a:lnTo>
                    <a:pt x="1003644" y="262795"/>
                  </a:lnTo>
                  <a:lnTo>
                    <a:pt x="1001980" y="263821"/>
                  </a:lnTo>
                  <a:lnTo>
                    <a:pt x="1000219" y="264702"/>
                  </a:lnTo>
                  <a:lnTo>
                    <a:pt x="998702" y="265922"/>
                  </a:lnTo>
                  <a:lnTo>
                    <a:pt x="997968" y="267193"/>
                  </a:lnTo>
                  <a:lnTo>
                    <a:pt x="997430" y="269536"/>
                  </a:lnTo>
                  <a:lnTo>
                    <a:pt x="997381" y="271001"/>
                  </a:lnTo>
                  <a:lnTo>
                    <a:pt x="997186" y="272955"/>
                  </a:lnTo>
                  <a:lnTo>
                    <a:pt x="996305" y="274665"/>
                  </a:lnTo>
                  <a:lnTo>
                    <a:pt x="994495" y="275153"/>
                  </a:lnTo>
                  <a:lnTo>
                    <a:pt x="992489" y="274859"/>
                  </a:lnTo>
                  <a:lnTo>
                    <a:pt x="990972" y="274567"/>
                  </a:lnTo>
                  <a:lnTo>
                    <a:pt x="989455" y="274322"/>
                  </a:lnTo>
                  <a:lnTo>
                    <a:pt x="986667" y="274420"/>
                  </a:lnTo>
                  <a:lnTo>
                    <a:pt x="985395" y="275740"/>
                  </a:lnTo>
                  <a:lnTo>
                    <a:pt x="984367" y="277546"/>
                  </a:lnTo>
                  <a:lnTo>
                    <a:pt x="983193" y="279158"/>
                  </a:lnTo>
                  <a:lnTo>
                    <a:pt x="980551" y="278231"/>
                  </a:lnTo>
                  <a:lnTo>
                    <a:pt x="978594" y="278034"/>
                  </a:lnTo>
                  <a:lnTo>
                    <a:pt x="977126" y="278083"/>
                  </a:lnTo>
                  <a:lnTo>
                    <a:pt x="975658" y="278132"/>
                  </a:lnTo>
                  <a:lnTo>
                    <a:pt x="973750" y="277936"/>
                  </a:lnTo>
                  <a:lnTo>
                    <a:pt x="971842" y="277448"/>
                  </a:lnTo>
                  <a:lnTo>
                    <a:pt x="970032" y="276422"/>
                  </a:lnTo>
                  <a:lnTo>
                    <a:pt x="968271" y="275983"/>
                  </a:lnTo>
                  <a:lnTo>
                    <a:pt x="966656" y="276911"/>
                  </a:lnTo>
                  <a:lnTo>
                    <a:pt x="965042" y="278182"/>
                  </a:lnTo>
                  <a:lnTo>
                    <a:pt x="963231" y="279060"/>
                  </a:lnTo>
                  <a:lnTo>
                    <a:pt x="961226" y="278182"/>
                  </a:lnTo>
                  <a:lnTo>
                    <a:pt x="959122" y="277205"/>
                  </a:lnTo>
                  <a:lnTo>
                    <a:pt x="957899" y="276471"/>
                  </a:lnTo>
                  <a:lnTo>
                    <a:pt x="956871" y="275300"/>
                  </a:lnTo>
                  <a:lnTo>
                    <a:pt x="955550" y="275983"/>
                  </a:lnTo>
                  <a:lnTo>
                    <a:pt x="953740" y="276228"/>
                  </a:lnTo>
                  <a:lnTo>
                    <a:pt x="952321" y="276520"/>
                  </a:lnTo>
                  <a:lnTo>
                    <a:pt x="950462" y="276815"/>
                  </a:lnTo>
                  <a:lnTo>
                    <a:pt x="948652" y="277546"/>
                  </a:lnTo>
                  <a:lnTo>
                    <a:pt x="946695" y="277840"/>
                  </a:lnTo>
                  <a:lnTo>
                    <a:pt x="944346" y="277399"/>
                  </a:lnTo>
                  <a:lnTo>
                    <a:pt x="942585" y="276471"/>
                  </a:lnTo>
                  <a:lnTo>
                    <a:pt x="941068" y="274616"/>
                  </a:lnTo>
                  <a:lnTo>
                    <a:pt x="940873" y="273151"/>
                  </a:lnTo>
                  <a:lnTo>
                    <a:pt x="940922" y="271637"/>
                  </a:lnTo>
                  <a:lnTo>
                    <a:pt x="940090" y="269438"/>
                  </a:lnTo>
                  <a:lnTo>
                    <a:pt x="939801" y="269166"/>
                  </a:lnTo>
                  <a:lnTo>
                    <a:pt x="938329" y="267777"/>
                  </a:lnTo>
                  <a:lnTo>
                    <a:pt x="939747" y="269048"/>
                  </a:lnTo>
                  <a:lnTo>
                    <a:pt x="941215" y="267826"/>
                  </a:lnTo>
                  <a:lnTo>
                    <a:pt x="941264" y="266167"/>
                  </a:lnTo>
                  <a:lnTo>
                    <a:pt x="941117" y="264749"/>
                  </a:lnTo>
                  <a:lnTo>
                    <a:pt x="940041" y="262844"/>
                  </a:lnTo>
                  <a:lnTo>
                    <a:pt x="939503" y="261185"/>
                  </a:lnTo>
                  <a:lnTo>
                    <a:pt x="937644" y="260695"/>
                  </a:lnTo>
                  <a:lnTo>
                    <a:pt x="936274" y="259475"/>
                  </a:lnTo>
                  <a:lnTo>
                    <a:pt x="934659" y="258302"/>
                  </a:lnTo>
                  <a:lnTo>
                    <a:pt x="933240" y="258059"/>
                  </a:lnTo>
                  <a:lnTo>
                    <a:pt x="931968" y="258986"/>
                  </a:lnTo>
                  <a:lnTo>
                    <a:pt x="929766" y="257912"/>
                  </a:lnTo>
                  <a:lnTo>
                    <a:pt x="928495" y="257131"/>
                  </a:lnTo>
                  <a:lnTo>
                    <a:pt x="926733" y="256348"/>
                  </a:lnTo>
                  <a:lnTo>
                    <a:pt x="924972" y="255470"/>
                  </a:lnTo>
                  <a:lnTo>
                    <a:pt x="923309" y="254493"/>
                  </a:lnTo>
                  <a:lnTo>
                    <a:pt x="920960" y="253808"/>
                  </a:lnTo>
                  <a:lnTo>
                    <a:pt x="919101" y="253222"/>
                  </a:lnTo>
                  <a:lnTo>
                    <a:pt x="917486" y="251514"/>
                  </a:lnTo>
                  <a:lnTo>
                    <a:pt x="917046" y="249607"/>
                  </a:lnTo>
                  <a:lnTo>
                    <a:pt x="917095" y="248142"/>
                  </a:lnTo>
                  <a:lnTo>
                    <a:pt x="916801" y="246677"/>
                  </a:lnTo>
                  <a:lnTo>
                    <a:pt x="915970" y="245506"/>
                  </a:lnTo>
                  <a:lnTo>
                    <a:pt x="914159" y="246091"/>
                  </a:lnTo>
                  <a:lnTo>
                    <a:pt x="912496" y="247116"/>
                  </a:lnTo>
                  <a:lnTo>
                    <a:pt x="910637" y="247558"/>
                  </a:lnTo>
                  <a:lnTo>
                    <a:pt x="908680" y="247752"/>
                  </a:lnTo>
                  <a:lnTo>
                    <a:pt x="906870" y="247411"/>
                  </a:lnTo>
                  <a:lnTo>
                    <a:pt x="905549" y="246726"/>
                  </a:lnTo>
                  <a:lnTo>
                    <a:pt x="903640" y="246677"/>
                  </a:lnTo>
                  <a:lnTo>
                    <a:pt x="902271" y="247116"/>
                  </a:lnTo>
                  <a:lnTo>
                    <a:pt x="900509" y="246287"/>
                  </a:lnTo>
                  <a:lnTo>
                    <a:pt x="898944" y="244577"/>
                  </a:lnTo>
                  <a:lnTo>
                    <a:pt x="897769" y="242868"/>
                  </a:lnTo>
                  <a:lnTo>
                    <a:pt x="896644" y="241256"/>
                  </a:lnTo>
                  <a:lnTo>
                    <a:pt x="895910" y="239987"/>
                  </a:lnTo>
                  <a:lnTo>
                    <a:pt x="895079" y="238228"/>
                  </a:lnTo>
                  <a:lnTo>
                    <a:pt x="894002" y="236029"/>
                  </a:lnTo>
                  <a:lnTo>
                    <a:pt x="893122" y="234272"/>
                  </a:lnTo>
                  <a:lnTo>
                    <a:pt x="892875" y="233882"/>
                  </a:lnTo>
                  <a:lnTo>
                    <a:pt x="892337" y="233052"/>
                  </a:lnTo>
                  <a:lnTo>
                    <a:pt x="891360" y="231342"/>
                  </a:lnTo>
                  <a:lnTo>
                    <a:pt x="890773" y="230022"/>
                  </a:lnTo>
                  <a:lnTo>
                    <a:pt x="890186" y="228655"/>
                  </a:lnTo>
                  <a:lnTo>
                    <a:pt x="889208" y="226994"/>
                  </a:lnTo>
                  <a:lnTo>
                    <a:pt x="888425" y="225725"/>
                  </a:lnTo>
                  <a:lnTo>
                    <a:pt x="887691" y="224454"/>
                  </a:lnTo>
                  <a:lnTo>
                    <a:pt x="887153" y="222598"/>
                  </a:lnTo>
                  <a:lnTo>
                    <a:pt x="886468" y="220792"/>
                  </a:lnTo>
                  <a:lnTo>
                    <a:pt x="885245" y="220009"/>
                  </a:lnTo>
                  <a:lnTo>
                    <a:pt x="884022" y="219229"/>
                  </a:lnTo>
                  <a:lnTo>
                    <a:pt x="882211" y="217617"/>
                  </a:lnTo>
                  <a:lnTo>
                    <a:pt x="881282" y="216444"/>
                  </a:lnTo>
                  <a:lnTo>
                    <a:pt x="880254" y="214832"/>
                  </a:lnTo>
                  <a:lnTo>
                    <a:pt x="879276" y="213123"/>
                  </a:lnTo>
                  <a:lnTo>
                    <a:pt x="878444" y="211902"/>
                  </a:lnTo>
                  <a:lnTo>
                    <a:pt x="877466" y="210827"/>
                  </a:lnTo>
                  <a:lnTo>
                    <a:pt x="876389" y="209850"/>
                  </a:lnTo>
                  <a:lnTo>
                    <a:pt x="874872" y="208532"/>
                  </a:lnTo>
                  <a:lnTo>
                    <a:pt x="873551" y="207165"/>
                  </a:lnTo>
                  <a:lnTo>
                    <a:pt x="872035" y="205894"/>
                  </a:lnTo>
                  <a:lnTo>
                    <a:pt x="870665" y="205406"/>
                  </a:lnTo>
                  <a:lnTo>
                    <a:pt x="868855" y="204576"/>
                  </a:lnTo>
                  <a:lnTo>
                    <a:pt x="867240" y="203550"/>
                  </a:lnTo>
                  <a:lnTo>
                    <a:pt x="866213" y="202476"/>
                  </a:lnTo>
                  <a:lnTo>
                    <a:pt x="864745" y="201205"/>
                  </a:lnTo>
                  <a:lnTo>
                    <a:pt x="863571" y="200277"/>
                  </a:lnTo>
                  <a:lnTo>
                    <a:pt x="862397" y="199398"/>
                  </a:lnTo>
                  <a:lnTo>
                    <a:pt x="861076" y="197884"/>
                  </a:lnTo>
                  <a:lnTo>
                    <a:pt x="861004" y="197847"/>
                  </a:lnTo>
                  <a:lnTo>
                    <a:pt x="859216" y="196907"/>
                  </a:lnTo>
                  <a:lnTo>
                    <a:pt x="857700" y="195636"/>
                  </a:lnTo>
                  <a:lnTo>
                    <a:pt x="856672" y="194564"/>
                  </a:lnTo>
                  <a:lnTo>
                    <a:pt x="855889" y="192853"/>
                  </a:lnTo>
                  <a:lnTo>
                    <a:pt x="856232" y="190510"/>
                  </a:lnTo>
                  <a:lnTo>
                    <a:pt x="854813" y="188603"/>
                  </a:lnTo>
                  <a:lnTo>
                    <a:pt x="853003" y="187872"/>
                  </a:lnTo>
                  <a:lnTo>
                    <a:pt x="851682" y="186210"/>
                  </a:lnTo>
                  <a:lnTo>
                    <a:pt x="851780" y="184355"/>
                  </a:lnTo>
                  <a:lnTo>
                    <a:pt x="849480" y="184549"/>
                  </a:lnTo>
                  <a:lnTo>
                    <a:pt x="847523" y="184745"/>
                  </a:lnTo>
                  <a:lnTo>
                    <a:pt x="845958" y="183769"/>
                  </a:lnTo>
                  <a:lnTo>
                    <a:pt x="845224" y="182498"/>
                  </a:lnTo>
                  <a:lnTo>
                    <a:pt x="844539" y="181180"/>
                  </a:lnTo>
                  <a:lnTo>
                    <a:pt x="843486" y="179778"/>
                  </a:lnTo>
                  <a:lnTo>
                    <a:pt x="843365" y="179617"/>
                  </a:lnTo>
                  <a:lnTo>
                    <a:pt x="843136" y="179412"/>
                  </a:lnTo>
                  <a:lnTo>
                    <a:pt x="842047" y="178434"/>
                  </a:lnTo>
                  <a:lnTo>
                    <a:pt x="841897" y="178299"/>
                  </a:lnTo>
                  <a:lnTo>
                    <a:pt x="841861" y="178286"/>
                  </a:lnTo>
                  <a:lnTo>
                    <a:pt x="840038" y="177663"/>
                  </a:lnTo>
                  <a:lnTo>
                    <a:pt x="838276" y="178397"/>
                  </a:lnTo>
                  <a:lnTo>
                    <a:pt x="836564" y="179373"/>
                  </a:lnTo>
                  <a:lnTo>
                    <a:pt x="835145" y="178151"/>
                  </a:lnTo>
                  <a:lnTo>
                    <a:pt x="832895" y="178053"/>
                  </a:lnTo>
                  <a:lnTo>
                    <a:pt x="830987" y="177077"/>
                  </a:lnTo>
                  <a:lnTo>
                    <a:pt x="829861" y="176051"/>
                  </a:lnTo>
                  <a:lnTo>
                    <a:pt x="828149" y="175270"/>
                  </a:lnTo>
                  <a:lnTo>
                    <a:pt x="826681" y="174831"/>
                  </a:lnTo>
                  <a:lnTo>
                    <a:pt x="824724" y="175857"/>
                  </a:lnTo>
                  <a:lnTo>
                    <a:pt x="823110" y="176883"/>
                  </a:lnTo>
                  <a:lnTo>
                    <a:pt x="821593" y="176930"/>
                  </a:lnTo>
                  <a:lnTo>
                    <a:pt x="819391" y="176149"/>
                  </a:lnTo>
                  <a:lnTo>
                    <a:pt x="818070" y="175368"/>
                  </a:lnTo>
                  <a:lnTo>
                    <a:pt x="815771" y="175368"/>
                  </a:lnTo>
                  <a:lnTo>
                    <a:pt x="813520" y="174831"/>
                  </a:lnTo>
                  <a:lnTo>
                    <a:pt x="810878" y="174537"/>
                  </a:lnTo>
                  <a:lnTo>
                    <a:pt x="808872" y="175612"/>
                  </a:lnTo>
                  <a:lnTo>
                    <a:pt x="806671" y="174488"/>
                  </a:lnTo>
                  <a:lnTo>
                    <a:pt x="804078" y="175123"/>
                  </a:lnTo>
                  <a:lnTo>
                    <a:pt x="803099" y="176834"/>
                  </a:lnTo>
                  <a:lnTo>
                    <a:pt x="801240" y="176198"/>
                  </a:lnTo>
                  <a:lnTo>
                    <a:pt x="800213" y="175123"/>
                  </a:lnTo>
                  <a:lnTo>
                    <a:pt x="798843" y="173707"/>
                  </a:lnTo>
                  <a:lnTo>
                    <a:pt x="797228" y="172583"/>
                  </a:lnTo>
                  <a:lnTo>
                    <a:pt x="795809" y="173756"/>
                  </a:lnTo>
                  <a:lnTo>
                    <a:pt x="795027" y="175612"/>
                  </a:lnTo>
                  <a:lnTo>
                    <a:pt x="794244" y="177371"/>
                  </a:lnTo>
                  <a:lnTo>
                    <a:pt x="793167" y="179079"/>
                  </a:lnTo>
                  <a:lnTo>
                    <a:pt x="791993" y="180642"/>
                  </a:lnTo>
                  <a:lnTo>
                    <a:pt x="790379" y="181619"/>
                  </a:lnTo>
                  <a:lnTo>
                    <a:pt x="788862" y="181766"/>
                  </a:lnTo>
                  <a:lnTo>
                    <a:pt x="786416" y="181619"/>
                  </a:lnTo>
                  <a:lnTo>
                    <a:pt x="784018" y="181668"/>
                  </a:lnTo>
                  <a:lnTo>
                    <a:pt x="782551" y="181864"/>
                  </a:lnTo>
                  <a:lnTo>
                    <a:pt x="781083" y="181960"/>
                  </a:lnTo>
                  <a:lnTo>
                    <a:pt x="779126" y="181960"/>
                  </a:lnTo>
                  <a:lnTo>
                    <a:pt x="776680" y="182009"/>
                  </a:lnTo>
                  <a:lnTo>
                    <a:pt x="775212" y="182353"/>
                  </a:lnTo>
                  <a:lnTo>
                    <a:pt x="773450" y="181570"/>
                  </a:lnTo>
                  <a:lnTo>
                    <a:pt x="772129" y="180937"/>
                  </a:lnTo>
                  <a:lnTo>
                    <a:pt x="770857" y="180252"/>
                  </a:lnTo>
                  <a:lnTo>
                    <a:pt x="769487" y="179715"/>
                  </a:lnTo>
                  <a:lnTo>
                    <a:pt x="767531" y="179666"/>
                  </a:lnTo>
                  <a:lnTo>
                    <a:pt x="766112" y="179373"/>
                  </a:lnTo>
                  <a:lnTo>
                    <a:pt x="767628" y="178151"/>
                  </a:lnTo>
                  <a:lnTo>
                    <a:pt x="769194" y="176979"/>
                  </a:lnTo>
                  <a:lnTo>
                    <a:pt x="771053" y="175368"/>
                  </a:lnTo>
                  <a:lnTo>
                    <a:pt x="772521" y="174048"/>
                  </a:lnTo>
                  <a:lnTo>
                    <a:pt x="773940" y="172681"/>
                  </a:lnTo>
                  <a:lnTo>
                    <a:pt x="775261" y="171216"/>
                  </a:lnTo>
                  <a:lnTo>
                    <a:pt x="775897" y="169555"/>
                  </a:lnTo>
                  <a:lnTo>
                    <a:pt x="775505" y="167602"/>
                  </a:lnTo>
                  <a:lnTo>
                    <a:pt x="775114" y="165697"/>
                  </a:lnTo>
                  <a:lnTo>
                    <a:pt x="774722" y="164232"/>
                  </a:lnTo>
                  <a:lnTo>
                    <a:pt x="774282" y="162863"/>
                  </a:lnTo>
                  <a:lnTo>
                    <a:pt x="773646" y="161008"/>
                  </a:lnTo>
                  <a:lnTo>
                    <a:pt x="773059" y="159641"/>
                  </a:lnTo>
                  <a:lnTo>
                    <a:pt x="772570" y="158272"/>
                  </a:lnTo>
                  <a:lnTo>
                    <a:pt x="771885" y="156416"/>
                  </a:lnTo>
                  <a:lnTo>
                    <a:pt x="771494" y="155049"/>
                  </a:lnTo>
                  <a:lnTo>
                    <a:pt x="771102" y="153633"/>
                  </a:lnTo>
                  <a:lnTo>
                    <a:pt x="770809" y="152215"/>
                  </a:lnTo>
                  <a:lnTo>
                    <a:pt x="770368" y="150311"/>
                  </a:lnTo>
                  <a:lnTo>
                    <a:pt x="769928" y="148846"/>
                  </a:lnTo>
                  <a:lnTo>
                    <a:pt x="769536" y="147479"/>
                  </a:lnTo>
                  <a:lnTo>
                    <a:pt x="769341" y="145086"/>
                  </a:lnTo>
                  <a:lnTo>
                    <a:pt x="769683" y="142642"/>
                  </a:lnTo>
                  <a:lnTo>
                    <a:pt x="769879" y="140689"/>
                  </a:lnTo>
                  <a:lnTo>
                    <a:pt x="770075" y="138784"/>
                  </a:lnTo>
                  <a:lnTo>
                    <a:pt x="770368" y="136831"/>
                  </a:lnTo>
                  <a:lnTo>
                    <a:pt x="770711" y="134927"/>
                  </a:lnTo>
                  <a:lnTo>
                    <a:pt x="771004" y="132973"/>
                  </a:lnTo>
                  <a:lnTo>
                    <a:pt x="771151" y="131508"/>
                  </a:lnTo>
                  <a:lnTo>
                    <a:pt x="771200" y="129553"/>
                  </a:lnTo>
                  <a:lnTo>
                    <a:pt x="771249" y="128087"/>
                  </a:lnTo>
                  <a:lnTo>
                    <a:pt x="771396" y="126134"/>
                  </a:lnTo>
                  <a:lnTo>
                    <a:pt x="771591" y="124230"/>
                  </a:lnTo>
                  <a:lnTo>
                    <a:pt x="771738" y="122276"/>
                  </a:lnTo>
                  <a:lnTo>
                    <a:pt x="771934" y="120323"/>
                  </a:lnTo>
                  <a:lnTo>
                    <a:pt x="772130" y="118369"/>
                  </a:lnTo>
                  <a:lnTo>
                    <a:pt x="772374" y="115925"/>
                  </a:lnTo>
                  <a:lnTo>
                    <a:pt x="772619" y="114021"/>
                  </a:lnTo>
                  <a:lnTo>
                    <a:pt x="772912" y="112068"/>
                  </a:lnTo>
                  <a:lnTo>
                    <a:pt x="773206" y="110114"/>
                  </a:lnTo>
                  <a:lnTo>
                    <a:pt x="773402" y="108698"/>
                  </a:lnTo>
                  <a:lnTo>
                    <a:pt x="773597" y="107233"/>
                  </a:lnTo>
                  <a:lnTo>
                    <a:pt x="773940" y="104838"/>
                  </a:lnTo>
                  <a:lnTo>
                    <a:pt x="774087" y="103373"/>
                  </a:lnTo>
                  <a:lnTo>
                    <a:pt x="774282" y="101908"/>
                  </a:lnTo>
                  <a:lnTo>
                    <a:pt x="774429" y="100443"/>
                  </a:lnTo>
                  <a:lnTo>
                    <a:pt x="774674" y="98490"/>
                  </a:lnTo>
                  <a:lnTo>
                    <a:pt x="774869" y="96097"/>
                  </a:lnTo>
                  <a:lnTo>
                    <a:pt x="774967" y="95120"/>
                  </a:lnTo>
                  <a:lnTo>
                    <a:pt x="775016" y="94632"/>
                  </a:lnTo>
                  <a:lnTo>
                    <a:pt x="775114" y="92678"/>
                  </a:lnTo>
                  <a:lnTo>
                    <a:pt x="775212" y="90723"/>
                  </a:lnTo>
                  <a:lnTo>
                    <a:pt x="775652" y="88818"/>
                  </a:lnTo>
                  <a:lnTo>
                    <a:pt x="775946" y="86865"/>
                  </a:lnTo>
                  <a:lnTo>
                    <a:pt x="776141" y="84912"/>
                  </a:lnTo>
                  <a:lnTo>
                    <a:pt x="776239" y="82958"/>
                  </a:lnTo>
                  <a:lnTo>
                    <a:pt x="776337" y="81493"/>
                  </a:lnTo>
                  <a:lnTo>
                    <a:pt x="776435" y="80075"/>
                  </a:lnTo>
                  <a:lnTo>
                    <a:pt x="776680" y="78610"/>
                  </a:lnTo>
                  <a:lnTo>
                    <a:pt x="777952" y="77243"/>
                  </a:lnTo>
                  <a:lnTo>
                    <a:pt x="779566" y="76070"/>
                  </a:lnTo>
                  <a:lnTo>
                    <a:pt x="780789" y="75191"/>
                  </a:lnTo>
                  <a:lnTo>
                    <a:pt x="782061" y="74313"/>
                  </a:lnTo>
                  <a:lnTo>
                    <a:pt x="783676" y="73140"/>
                  </a:lnTo>
                  <a:lnTo>
                    <a:pt x="785290" y="71969"/>
                  </a:lnTo>
                  <a:lnTo>
                    <a:pt x="786905" y="70796"/>
                  </a:lnTo>
                  <a:lnTo>
                    <a:pt x="788373" y="69525"/>
                  </a:lnTo>
                  <a:lnTo>
                    <a:pt x="789449" y="68597"/>
                  </a:lnTo>
                  <a:lnTo>
                    <a:pt x="790477" y="67670"/>
                  </a:lnTo>
                  <a:lnTo>
                    <a:pt x="791406" y="66644"/>
                  </a:lnTo>
                  <a:lnTo>
                    <a:pt x="791357" y="64887"/>
                  </a:lnTo>
                  <a:lnTo>
                    <a:pt x="790721" y="63324"/>
                  </a:lnTo>
                  <a:lnTo>
                    <a:pt x="790281" y="61907"/>
                  </a:lnTo>
                  <a:lnTo>
                    <a:pt x="789743" y="59562"/>
                  </a:lnTo>
                  <a:lnTo>
                    <a:pt x="789596" y="58097"/>
                  </a:lnTo>
                  <a:lnTo>
                    <a:pt x="789351" y="56632"/>
                  </a:lnTo>
                  <a:lnTo>
                    <a:pt x="789058" y="55216"/>
                  </a:lnTo>
                  <a:lnTo>
                    <a:pt x="788764" y="53262"/>
                  </a:lnTo>
                  <a:lnTo>
                    <a:pt x="788471" y="51356"/>
                  </a:lnTo>
                  <a:lnTo>
                    <a:pt x="787884" y="48963"/>
                  </a:lnTo>
                  <a:lnTo>
                    <a:pt x="787541" y="47058"/>
                  </a:lnTo>
                  <a:lnTo>
                    <a:pt x="787248" y="45642"/>
                  </a:lnTo>
                  <a:lnTo>
                    <a:pt x="786905" y="44226"/>
                  </a:lnTo>
                  <a:lnTo>
                    <a:pt x="786514" y="42320"/>
                  </a:lnTo>
                  <a:lnTo>
                    <a:pt x="786220" y="40855"/>
                  </a:lnTo>
                  <a:lnTo>
                    <a:pt x="785975" y="39390"/>
                  </a:lnTo>
                  <a:lnTo>
                    <a:pt x="785780" y="37974"/>
                  </a:lnTo>
                  <a:lnTo>
                    <a:pt x="785682" y="36509"/>
                  </a:lnTo>
                  <a:lnTo>
                    <a:pt x="785633" y="35044"/>
                  </a:lnTo>
                  <a:lnTo>
                    <a:pt x="785535" y="33090"/>
                  </a:lnTo>
                  <a:lnTo>
                    <a:pt x="785388" y="31137"/>
                  </a:lnTo>
                  <a:lnTo>
                    <a:pt x="785046" y="29719"/>
                  </a:lnTo>
                  <a:lnTo>
                    <a:pt x="787150" y="28889"/>
                  </a:lnTo>
                  <a:lnTo>
                    <a:pt x="784948" y="16923"/>
                  </a:lnTo>
                  <a:lnTo>
                    <a:pt x="783236" y="9206"/>
                  </a:lnTo>
                  <a:lnTo>
                    <a:pt x="774087" y="72"/>
                  </a:lnTo>
                  <a:lnTo>
                    <a:pt x="763078" y="-26"/>
                  </a:lnTo>
                  <a:lnTo>
                    <a:pt x="755153" y="3490"/>
                  </a:lnTo>
                  <a:lnTo>
                    <a:pt x="741551" y="21611"/>
                  </a:lnTo>
                  <a:lnTo>
                    <a:pt x="733968" y="28548"/>
                  </a:lnTo>
                  <a:lnTo>
                    <a:pt x="723938" y="44811"/>
                  </a:lnTo>
                  <a:lnTo>
                    <a:pt x="715820" y="57952"/>
                  </a:lnTo>
                  <a:lnTo>
                    <a:pt x="715523" y="58438"/>
                  </a:lnTo>
                  <a:lnTo>
                    <a:pt x="709310" y="67378"/>
                  </a:lnTo>
                  <a:lnTo>
                    <a:pt x="701628" y="79196"/>
                  </a:lnTo>
                  <a:lnTo>
                    <a:pt x="697959" y="79783"/>
                  </a:lnTo>
                  <a:lnTo>
                    <a:pt x="696834" y="81395"/>
                  </a:lnTo>
                  <a:lnTo>
                    <a:pt x="696002" y="82566"/>
                  </a:lnTo>
                  <a:lnTo>
                    <a:pt x="695170" y="83788"/>
                  </a:lnTo>
                  <a:lnTo>
                    <a:pt x="694045" y="85400"/>
                  </a:lnTo>
                  <a:lnTo>
                    <a:pt x="693262" y="86620"/>
                  </a:lnTo>
                  <a:lnTo>
                    <a:pt x="692430" y="87842"/>
                  </a:lnTo>
                  <a:lnTo>
                    <a:pt x="691354" y="89454"/>
                  </a:lnTo>
                  <a:lnTo>
                    <a:pt x="690229" y="91066"/>
                  </a:lnTo>
                  <a:lnTo>
                    <a:pt x="689446" y="92286"/>
                  </a:lnTo>
                  <a:lnTo>
                    <a:pt x="688663" y="93508"/>
                  </a:lnTo>
                  <a:lnTo>
                    <a:pt x="687293" y="95559"/>
                  </a:lnTo>
                  <a:lnTo>
                    <a:pt x="686217" y="97172"/>
                  </a:lnTo>
                  <a:lnTo>
                    <a:pt x="685385" y="98441"/>
                  </a:lnTo>
                  <a:lnTo>
                    <a:pt x="684602" y="99662"/>
                  </a:lnTo>
                  <a:lnTo>
                    <a:pt x="683771" y="100882"/>
                  </a:lnTo>
                  <a:lnTo>
                    <a:pt x="682743" y="102495"/>
                  </a:lnTo>
                  <a:lnTo>
                    <a:pt x="681911" y="103716"/>
                  </a:lnTo>
                  <a:lnTo>
                    <a:pt x="680835" y="105376"/>
                  </a:lnTo>
                  <a:lnTo>
                    <a:pt x="679710" y="106939"/>
                  </a:lnTo>
                  <a:lnTo>
                    <a:pt x="678633" y="108355"/>
                  </a:lnTo>
                  <a:lnTo>
                    <a:pt x="677361" y="110065"/>
                  </a:lnTo>
                  <a:lnTo>
                    <a:pt x="676481" y="111238"/>
                  </a:lnTo>
                  <a:lnTo>
                    <a:pt x="675307" y="112801"/>
                  </a:lnTo>
                  <a:lnTo>
                    <a:pt x="674426" y="113972"/>
                  </a:lnTo>
                  <a:lnTo>
                    <a:pt x="673594" y="115194"/>
                  </a:lnTo>
                  <a:lnTo>
                    <a:pt x="672469" y="116806"/>
                  </a:lnTo>
                  <a:lnTo>
                    <a:pt x="671099" y="118809"/>
                  </a:lnTo>
                  <a:lnTo>
                    <a:pt x="669729" y="120860"/>
                  </a:lnTo>
                  <a:lnTo>
                    <a:pt x="668408" y="122863"/>
                  </a:lnTo>
                  <a:lnTo>
                    <a:pt x="667576" y="124082"/>
                  </a:lnTo>
                  <a:lnTo>
                    <a:pt x="666744" y="125304"/>
                  </a:lnTo>
                  <a:lnTo>
                    <a:pt x="665717" y="126964"/>
                  </a:lnTo>
                  <a:lnTo>
                    <a:pt x="664885" y="128186"/>
                  </a:lnTo>
                  <a:lnTo>
                    <a:pt x="664054" y="129407"/>
                  </a:lnTo>
                  <a:lnTo>
                    <a:pt x="662977" y="131018"/>
                  </a:lnTo>
                  <a:lnTo>
                    <a:pt x="662097" y="132191"/>
                  </a:lnTo>
                  <a:lnTo>
                    <a:pt x="661216" y="133363"/>
                  </a:lnTo>
                  <a:lnTo>
                    <a:pt x="660384" y="134583"/>
                  </a:lnTo>
                  <a:lnTo>
                    <a:pt x="659504" y="135756"/>
                  </a:lnTo>
                  <a:lnTo>
                    <a:pt x="658672" y="136929"/>
                  </a:lnTo>
                  <a:lnTo>
                    <a:pt x="657791" y="138149"/>
                  </a:lnTo>
                  <a:lnTo>
                    <a:pt x="656715" y="139761"/>
                  </a:lnTo>
                  <a:lnTo>
                    <a:pt x="655638" y="141373"/>
                  </a:lnTo>
                  <a:lnTo>
                    <a:pt x="654856" y="142642"/>
                  </a:lnTo>
                  <a:lnTo>
                    <a:pt x="654073" y="143864"/>
                  </a:lnTo>
                  <a:lnTo>
                    <a:pt x="653290" y="145133"/>
                  </a:lnTo>
                  <a:lnTo>
                    <a:pt x="652507" y="146355"/>
                  </a:lnTo>
                  <a:lnTo>
                    <a:pt x="651724" y="147626"/>
                  </a:lnTo>
                  <a:lnTo>
                    <a:pt x="650990" y="148846"/>
                  </a:lnTo>
                  <a:lnTo>
                    <a:pt x="650208" y="150117"/>
                  </a:lnTo>
                  <a:lnTo>
                    <a:pt x="649131" y="151727"/>
                  </a:lnTo>
                  <a:lnTo>
                    <a:pt x="648300" y="152949"/>
                  </a:lnTo>
                  <a:lnTo>
                    <a:pt x="647419" y="154122"/>
                  </a:lnTo>
                  <a:lnTo>
                    <a:pt x="646636" y="155342"/>
                  </a:lnTo>
                  <a:lnTo>
                    <a:pt x="645804" y="156564"/>
                  </a:lnTo>
                  <a:lnTo>
                    <a:pt x="644728" y="158223"/>
                  </a:lnTo>
                  <a:lnTo>
                    <a:pt x="643652" y="159835"/>
                  </a:lnTo>
                  <a:lnTo>
                    <a:pt x="642575" y="161447"/>
                  </a:lnTo>
                  <a:lnTo>
                    <a:pt x="641303" y="163548"/>
                  </a:lnTo>
                  <a:lnTo>
                    <a:pt x="640569" y="164817"/>
                  </a:lnTo>
                  <a:lnTo>
                    <a:pt x="639836" y="166088"/>
                  </a:lnTo>
                  <a:lnTo>
                    <a:pt x="638661" y="167651"/>
                  </a:lnTo>
                  <a:lnTo>
                    <a:pt x="637683" y="168726"/>
                  </a:lnTo>
                  <a:lnTo>
                    <a:pt x="636753" y="169896"/>
                  </a:lnTo>
                  <a:lnTo>
                    <a:pt x="635970" y="171118"/>
                  </a:lnTo>
                  <a:lnTo>
                    <a:pt x="635237" y="172387"/>
                  </a:lnTo>
                  <a:lnTo>
                    <a:pt x="634552" y="173707"/>
                  </a:lnTo>
                  <a:lnTo>
                    <a:pt x="633622" y="175415"/>
                  </a:lnTo>
                  <a:lnTo>
                    <a:pt x="632643" y="177126"/>
                  </a:lnTo>
                  <a:lnTo>
                    <a:pt x="631372" y="179177"/>
                  </a:lnTo>
                  <a:lnTo>
                    <a:pt x="630295" y="180789"/>
                  </a:lnTo>
                  <a:lnTo>
                    <a:pt x="629218" y="182449"/>
                  </a:lnTo>
                  <a:lnTo>
                    <a:pt x="628142" y="184061"/>
                  </a:lnTo>
                  <a:lnTo>
                    <a:pt x="627018" y="185673"/>
                  </a:lnTo>
                  <a:lnTo>
                    <a:pt x="626234" y="186895"/>
                  </a:lnTo>
                  <a:lnTo>
                    <a:pt x="625403" y="188115"/>
                  </a:lnTo>
                  <a:lnTo>
                    <a:pt x="624570" y="189337"/>
                  </a:lnTo>
                  <a:lnTo>
                    <a:pt x="623739" y="190508"/>
                  </a:lnTo>
                  <a:lnTo>
                    <a:pt x="622614" y="192120"/>
                  </a:lnTo>
                  <a:lnTo>
                    <a:pt x="621341" y="194171"/>
                  </a:lnTo>
                  <a:lnTo>
                    <a:pt x="620168" y="196321"/>
                  </a:lnTo>
                  <a:lnTo>
                    <a:pt x="619141" y="198031"/>
                  </a:lnTo>
                  <a:lnTo>
                    <a:pt x="618064" y="199641"/>
                  </a:lnTo>
                  <a:lnTo>
                    <a:pt x="617280" y="201548"/>
                  </a:lnTo>
                  <a:lnTo>
                    <a:pt x="615813" y="203550"/>
                  </a:lnTo>
                  <a:lnTo>
                    <a:pt x="614933" y="205308"/>
                  </a:lnTo>
                  <a:lnTo>
                    <a:pt x="614247" y="206579"/>
                  </a:lnTo>
                  <a:lnTo>
                    <a:pt x="613220" y="208287"/>
                  </a:lnTo>
                  <a:lnTo>
                    <a:pt x="611851" y="210289"/>
                  </a:lnTo>
                  <a:lnTo>
                    <a:pt x="610774" y="211902"/>
                  </a:lnTo>
                  <a:lnTo>
                    <a:pt x="609941" y="213123"/>
                  </a:lnTo>
                  <a:lnTo>
                    <a:pt x="608818" y="214734"/>
                  </a:lnTo>
                  <a:lnTo>
                    <a:pt x="607985" y="215906"/>
                  </a:lnTo>
                  <a:lnTo>
                    <a:pt x="607105" y="217079"/>
                  </a:lnTo>
                  <a:lnTo>
                    <a:pt x="606225" y="218299"/>
                  </a:lnTo>
                  <a:lnTo>
                    <a:pt x="605441" y="219521"/>
                  </a:lnTo>
                  <a:lnTo>
                    <a:pt x="604706" y="220790"/>
                  </a:lnTo>
                  <a:lnTo>
                    <a:pt x="604023" y="222110"/>
                  </a:lnTo>
                  <a:lnTo>
                    <a:pt x="603094" y="223818"/>
                  </a:lnTo>
                  <a:lnTo>
                    <a:pt x="602408" y="225089"/>
                  </a:lnTo>
                  <a:lnTo>
                    <a:pt x="601673" y="226358"/>
                  </a:lnTo>
                  <a:lnTo>
                    <a:pt x="600793" y="228117"/>
                  </a:lnTo>
                  <a:lnTo>
                    <a:pt x="600108" y="229386"/>
                  </a:lnTo>
                  <a:lnTo>
                    <a:pt x="599228" y="231146"/>
                  </a:lnTo>
                  <a:lnTo>
                    <a:pt x="598249" y="232903"/>
                  </a:lnTo>
                  <a:lnTo>
                    <a:pt x="597222" y="234613"/>
                  </a:lnTo>
                  <a:lnTo>
                    <a:pt x="596342" y="236324"/>
                  </a:lnTo>
                  <a:lnTo>
                    <a:pt x="595998" y="237691"/>
                  </a:lnTo>
                  <a:lnTo>
                    <a:pt x="595998" y="239595"/>
                  </a:lnTo>
                  <a:lnTo>
                    <a:pt x="596293" y="241597"/>
                  </a:lnTo>
                  <a:lnTo>
                    <a:pt x="596047" y="243357"/>
                  </a:lnTo>
                  <a:lnTo>
                    <a:pt x="593552" y="243894"/>
                  </a:lnTo>
                  <a:lnTo>
                    <a:pt x="592818" y="245163"/>
                  </a:lnTo>
                  <a:lnTo>
                    <a:pt x="592085" y="246481"/>
                  </a:lnTo>
                  <a:lnTo>
                    <a:pt x="591350" y="247703"/>
                  </a:lnTo>
                  <a:lnTo>
                    <a:pt x="590421" y="249462"/>
                  </a:lnTo>
                  <a:lnTo>
                    <a:pt x="589541" y="251171"/>
                  </a:lnTo>
                  <a:lnTo>
                    <a:pt x="589003" y="252538"/>
                  </a:lnTo>
                  <a:lnTo>
                    <a:pt x="588025" y="254785"/>
                  </a:lnTo>
                  <a:lnTo>
                    <a:pt x="587339" y="256152"/>
                  </a:lnTo>
                  <a:lnTo>
                    <a:pt x="586459" y="257325"/>
                  </a:lnTo>
                  <a:lnTo>
                    <a:pt x="584746" y="258059"/>
                  </a:lnTo>
                  <a:lnTo>
                    <a:pt x="583229" y="258302"/>
                  </a:lnTo>
                  <a:lnTo>
                    <a:pt x="581762" y="258400"/>
                  </a:lnTo>
                  <a:lnTo>
                    <a:pt x="579413" y="257813"/>
                  </a:lnTo>
                  <a:lnTo>
                    <a:pt x="577554" y="257227"/>
                  </a:lnTo>
                  <a:lnTo>
                    <a:pt x="575450" y="256056"/>
                  </a:lnTo>
                  <a:lnTo>
                    <a:pt x="574079" y="255372"/>
                  </a:lnTo>
                  <a:lnTo>
                    <a:pt x="573396" y="254150"/>
                  </a:lnTo>
                  <a:lnTo>
                    <a:pt x="572221" y="252636"/>
                  </a:lnTo>
                  <a:lnTo>
                    <a:pt x="569970" y="251757"/>
                  </a:lnTo>
                  <a:lnTo>
                    <a:pt x="568259" y="251025"/>
                  </a:lnTo>
                  <a:lnTo>
                    <a:pt x="565909" y="250584"/>
                  </a:lnTo>
                  <a:lnTo>
                    <a:pt x="564393" y="250584"/>
                  </a:lnTo>
                  <a:lnTo>
                    <a:pt x="563169" y="249266"/>
                  </a:lnTo>
                  <a:lnTo>
                    <a:pt x="562240" y="247556"/>
                  </a:lnTo>
                  <a:lnTo>
                    <a:pt x="561458" y="245602"/>
                  </a:lnTo>
                  <a:lnTo>
                    <a:pt x="559207" y="244773"/>
                  </a:lnTo>
                  <a:lnTo>
                    <a:pt x="557250" y="244967"/>
                  </a:lnTo>
                  <a:lnTo>
                    <a:pt x="555097" y="243990"/>
                  </a:lnTo>
                  <a:lnTo>
                    <a:pt x="553581" y="243502"/>
                  </a:lnTo>
                  <a:lnTo>
                    <a:pt x="552602" y="244724"/>
                  </a:lnTo>
                  <a:lnTo>
                    <a:pt x="552504" y="240621"/>
                  </a:lnTo>
                  <a:lnTo>
                    <a:pt x="551818" y="238277"/>
                  </a:lnTo>
                  <a:lnTo>
                    <a:pt x="550742" y="236665"/>
                  </a:lnTo>
                  <a:lnTo>
                    <a:pt x="547318" y="231585"/>
                  </a:lnTo>
                  <a:lnTo>
                    <a:pt x="546389" y="227970"/>
                  </a:lnTo>
                  <a:lnTo>
                    <a:pt x="545802" y="226554"/>
                  </a:lnTo>
                  <a:lnTo>
                    <a:pt x="544725" y="225332"/>
                  </a:lnTo>
                  <a:lnTo>
                    <a:pt x="543258" y="224650"/>
                  </a:lnTo>
                  <a:lnTo>
                    <a:pt x="541545" y="223526"/>
                  </a:lnTo>
                  <a:lnTo>
                    <a:pt x="540126" y="222208"/>
                  </a:lnTo>
                  <a:lnTo>
                    <a:pt x="538315" y="219325"/>
                  </a:lnTo>
                  <a:lnTo>
                    <a:pt x="535577" y="214930"/>
                  </a:lnTo>
                  <a:lnTo>
                    <a:pt x="533326" y="212829"/>
                  </a:lnTo>
                  <a:lnTo>
                    <a:pt x="532200" y="211266"/>
                  </a:lnTo>
                  <a:lnTo>
                    <a:pt x="531465" y="210144"/>
                  </a:lnTo>
                  <a:lnTo>
                    <a:pt x="528823" y="206871"/>
                  </a:lnTo>
                  <a:lnTo>
                    <a:pt x="526525" y="203207"/>
                  </a:lnTo>
                  <a:lnTo>
                    <a:pt x="524274" y="199398"/>
                  </a:lnTo>
                  <a:lnTo>
                    <a:pt x="523492" y="198422"/>
                  </a:lnTo>
                  <a:lnTo>
                    <a:pt x="521486" y="196517"/>
                  </a:lnTo>
                  <a:lnTo>
                    <a:pt x="519186" y="194856"/>
                  </a:lnTo>
                  <a:lnTo>
                    <a:pt x="517033" y="193830"/>
                  </a:lnTo>
                  <a:lnTo>
                    <a:pt x="514341" y="192559"/>
                  </a:lnTo>
                  <a:lnTo>
                    <a:pt x="513021" y="191241"/>
                  </a:lnTo>
                  <a:lnTo>
                    <a:pt x="511798" y="189776"/>
                  </a:lnTo>
                  <a:lnTo>
                    <a:pt x="510379" y="187383"/>
                  </a:lnTo>
                  <a:lnTo>
                    <a:pt x="509401" y="186112"/>
                  </a:lnTo>
                  <a:lnTo>
                    <a:pt x="507346" y="185918"/>
                  </a:lnTo>
                  <a:lnTo>
                    <a:pt x="505292" y="184794"/>
                  </a:lnTo>
                  <a:lnTo>
                    <a:pt x="505046" y="183523"/>
                  </a:lnTo>
                  <a:lnTo>
                    <a:pt x="504948" y="182449"/>
                  </a:lnTo>
                  <a:lnTo>
                    <a:pt x="504655" y="180838"/>
                  </a:lnTo>
                  <a:lnTo>
                    <a:pt x="504753" y="178348"/>
                  </a:lnTo>
                  <a:lnTo>
                    <a:pt x="505193" y="175464"/>
                  </a:lnTo>
                  <a:lnTo>
                    <a:pt x="504851" y="173560"/>
                  </a:lnTo>
                  <a:lnTo>
                    <a:pt x="504117" y="171069"/>
                  </a:lnTo>
                  <a:lnTo>
                    <a:pt x="503677" y="168090"/>
                  </a:lnTo>
                  <a:lnTo>
                    <a:pt x="503188" y="166186"/>
                  </a:lnTo>
                  <a:lnTo>
                    <a:pt x="503089" y="163889"/>
                  </a:lnTo>
                  <a:lnTo>
                    <a:pt x="502797" y="161985"/>
                  </a:lnTo>
                  <a:lnTo>
                    <a:pt x="502502" y="160470"/>
                  </a:lnTo>
                  <a:lnTo>
                    <a:pt x="502797" y="158760"/>
                  </a:lnTo>
                  <a:lnTo>
                    <a:pt x="502809" y="158452"/>
                  </a:lnTo>
                  <a:lnTo>
                    <a:pt x="502819" y="158233"/>
                  </a:lnTo>
                  <a:lnTo>
                    <a:pt x="502846" y="157685"/>
                  </a:lnTo>
                  <a:lnTo>
                    <a:pt x="493892" y="161643"/>
                  </a:lnTo>
                  <a:lnTo>
                    <a:pt x="481367" y="182009"/>
                  </a:lnTo>
                  <a:lnTo>
                    <a:pt x="483714" y="201938"/>
                  </a:lnTo>
                  <a:lnTo>
                    <a:pt x="481611" y="207114"/>
                  </a:lnTo>
                  <a:lnTo>
                    <a:pt x="488362" y="220596"/>
                  </a:lnTo>
                  <a:lnTo>
                    <a:pt x="484351" y="237887"/>
                  </a:lnTo>
                  <a:lnTo>
                    <a:pt x="488266" y="252587"/>
                  </a:lnTo>
                  <a:lnTo>
                    <a:pt x="500742" y="265872"/>
                  </a:lnTo>
                  <a:lnTo>
                    <a:pt x="503139" y="286923"/>
                  </a:lnTo>
                  <a:lnTo>
                    <a:pt x="503824" y="288780"/>
                  </a:lnTo>
                  <a:lnTo>
                    <a:pt x="492179" y="291320"/>
                  </a:lnTo>
                  <a:lnTo>
                    <a:pt x="491788" y="289463"/>
                  </a:lnTo>
                  <a:lnTo>
                    <a:pt x="490026" y="289512"/>
                  </a:lnTo>
                  <a:lnTo>
                    <a:pt x="488119" y="290928"/>
                  </a:lnTo>
                  <a:lnTo>
                    <a:pt x="486602" y="290538"/>
                  </a:lnTo>
                  <a:lnTo>
                    <a:pt x="485086" y="291222"/>
                  </a:lnTo>
                  <a:lnTo>
                    <a:pt x="483324" y="291760"/>
                  </a:lnTo>
                  <a:lnTo>
                    <a:pt x="482051" y="292834"/>
                  </a:lnTo>
                  <a:lnTo>
                    <a:pt x="482638" y="294641"/>
                  </a:lnTo>
                  <a:lnTo>
                    <a:pt x="481807" y="295863"/>
                  </a:lnTo>
                  <a:lnTo>
                    <a:pt x="479556" y="296790"/>
                  </a:lnTo>
                  <a:lnTo>
                    <a:pt x="478187" y="296204"/>
                  </a:lnTo>
                  <a:lnTo>
                    <a:pt x="477599" y="294494"/>
                  </a:lnTo>
                  <a:lnTo>
                    <a:pt x="476897" y="292299"/>
                  </a:lnTo>
                  <a:lnTo>
                    <a:pt x="476637" y="291760"/>
                  </a:lnTo>
                  <a:lnTo>
                    <a:pt x="476181" y="290879"/>
                  </a:lnTo>
                  <a:lnTo>
                    <a:pt x="475446" y="289122"/>
                  </a:lnTo>
                  <a:lnTo>
                    <a:pt x="475397" y="287168"/>
                  </a:lnTo>
                  <a:lnTo>
                    <a:pt x="475837" y="285752"/>
                  </a:lnTo>
                  <a:lnTo>
                    <a:pt x="476572" y="283944"/>
                  </a:lnTo>
                  <a:lnTo>
                    <a:pt x="477452" y="282187"/>
                  </a:lnTo>
                  <a:lnTo>
                    <a:pt x="478285" y="280427"/>
                  </a:lnTo>
                  <a:lnTo>
                    <a:pt x="479165" y="278670"/>
                  </a:lnTo>
                  <a:lnTo>
                    <a:pt x="480045" y="276960"/>
                  </a:lnTo>
                  <a:lnTo>
                    <a:pt x="480583" y="275593"/>
                  </a:lnTo>
                  <a:lnTo>
                    <a:pt x="481023" y="274177"/>
                  </a:lnTo>
                  <a:lnTo>
                    <a:pt x="481465" y="272808"/>
                  </a:lnTo>
                  <a:lnTo>
                    <a:pt x="482100" y="270952"/>
                  </a:lnTo>
                  <a:lnTo>
                    <a:pt x="482834" y="269146"/>
                  </a:lnTo>
                  <a:lnTo>
                    <a:pt x="483616" y="267337"/>
                  </a:lnTo>
                  <a:lnTo>
                    <a:pt x="484154" y="265970"/>
                  </a:lnTo>
                  <a:lnTo>
                    <a:pt x="484351" y="264506"/>
                  </a:lnTo>
                  <a:lnTo>
                    <a:pt x="484154" y="263089"/>
                  </a:lnTo>
                  <a:lnTo>
                    <a:pt x="483813" y="261134"/>
                  </a:lnTo>
                  <a:lnTo>
                    <a:pt x="483373" y="259230"/>
                  </a:lnTo>
                  <a:lnTo>
                    <a:pt x="482884" y="257325"/>
                  </a:lnTo>
                  <a:lnTo>
                    <a:pt x="482202" y="255517"/>
                  </a:lnTo>
                  <a:lnTo>
                    <a:pt x="481416" y="253710"/>
                  </a:lnTo>
                  <a:lnTo>
                    <a:pt x="480534" y="251953"/>
                  </a:lnTo>
                  <a:lnTo>
                    <a:pt x="479410" y="250439"/>
                  </a:lnTo>
                  <a:lnTo>
                    <a:pt x="478039" y="248972"/>
                  </a:lnTo>
                  <a:lnTo>
                    <a:pt x="476621" y="247018"/>
                  </a:lnTo>
                  <a:lnTo>
                    <a:pt x="476132" y="245114"/>
                  </a:lnTo>
                  <a:lnTo>
                    <a:pt x="475984" y="243649"/>
                  </a:lnTo>
                  <a:lnTo>
                    <a:pt x="475984" y="241696"/>
                  </a:lnTo>
                  <a:lnTo>
                    <a:pt x="476083" y="240230"/>
                  </a:lnTo>
                  <a:lnTo>
                    <a:pt x="476230" y="238765"/>
                  </a:lnTo>
                  <a:lnTo>
                    <a:pt x="476424" y="236861"/>
                  </a:lnTo>
                  <a:lnTo>
                    <a:pt x="476572" y="235394"/>
                  </a:lnTo>
                  <a:lnTo>
                    <a:pt x="476719" y="233929"/>
                  </a:lnTo>
                  <a:lnTo>
                    <a:pt x="476670" y="232464"/>
                  </a:lnTo>
                  <a:lnTo>
                    <a:pt x="476621" y="230999"/>
                  </a:lnTo>
                  <a:lnTo>
                    <a:pt x="476474" y="229534"/>
                  </a:lnTo>
                  <a:lnTo>
                    <a:pt x="476181" y="227629"/>
                  </a:lnTo>
                  <a:lnTo>
                    <a:pt x="475594" y="226262"/>
                  </a:lnTo>
                  <a:lnTo>
                    <a:pt x="475203" y="224699"/>
                  </a:lnTo>
                  <a:lnTo>
                    <a:pt x="474957" y="223234"/>
                  </a:lnTo>
                  <a:lnTo>
                    <a:pt x="474517" y="221377"/>
                  </a:lnTo>
                  <a:lnTo>
                    <a:pt x="473979" y="219472"/>
                  </a:lnTo>
                  <a:lnTo>
                    <a:pt x="473244" y="217666"/>
                  </a:lnTo>
                  <a:lnTo>
                    <a:pt x="472462" y="216444"/>
                  </a:lnTo>
                  <a:lnTo>
                    <a:pt x="471582" y="215222"/>
                  </a:lnTo>
                  <a:lnTo>
                    <a:pt x="470408" y="213661"/>
                  </a:lnTo>
                  <a:lnTo>
                    <a:pt x="469233" y="212098"/>
                  </a:lnTo>
                  <a:lnTo>
                    <a:pt x="467765" y="210142"/>
                  </a:lnTo>
                  <a:lnTo>
                    <a:pt x="466640" y="208581"/>
                  </a:lnTo>
                  <a:lnTo>
                    <a:pt x="465858" y="207359"/>
                  </a:lnTo>
                  <a:lnTo>
                    <a:pt x="464781" y="205698"/>
                  </a:lnTo>
                  <a:lnTo>
                    <a:pt x="463508" y="204233"/>
                  </a:lnTo>
                  <a:lnTo>
                    <a:pt x="462238" y="202719"/>
                  </a:lnTo>
                  <a:lnTo>
                    <a:pt x="461356" y="201548"/>
                  </a:lnTo>
                  <a:lnTo>
                    <a:pt x="460230" y="199985"/>
                  </a:lnTo>
                  <a:lnTo>
                    <a:pt x="459155" y="198323"/>
                  </a:lnTo>
                  <a:lnTo>
                    <a:pt x="458372" y="196613"/>
                  </a:lnTo>
                  <a:lnTo>
                    <a:pt x="456953" y="196613"/>
                  </a:lnTo>
                  <a:lnTo>
                    <a:pt x="455486" y="196564"/>
                  </a:lnTo>
                  <a:lnTo>
                    <a:pt x="454016" y="196468"/>
                  </a:lnTo>
                  <a:lnTo>
                    <a:pt x="452549" y="196321"/>
                  </a:lnTo>
                  <a:lnTo>
                    <a:pt x="451082" y="196223"/>
                  </a:lnTo>
                  <a:lnTo>
                    <a:pt x="449614" y="196174"/>
                  </a:lnTo>
                  <a:lnTo>
                    <a:pt x="447658" y="196076"/>
                  </a:lnTo>
                  <a:lnTo>
                    <a:pt x="446190" y="196027"/>
                  </a:lnTo>
                  <a:lnTo>
                    <a:pt x="444232" y="195980"/>
                  </a:lnTo>
                  <a:lnTo>
                    <a:pt x="442275" y="195882"/>
                  </a:lnTo>
                  <a:lnTo>
                    <a:pt x="440808" y="195833"/>
                  </a:lnTo>
                  <a:lnTo>
                    <a:pt x="439340" y="195833"/>
                  </a:lnTo>
                  <a:lnTo>
                    <a:pt x="437873" y="195784"/>
                  </a:lnTo>
                  <a:lnTo>
                    <a:pt x="435914" y="195784"/>
                  </a:lnTo>
                  <a:lnTo>
                    <a:pt x="433958" y="195685"/>
                  </a:lnTo>
                  <a:lnTo>
                    <a:pt x="432491" y="195636"/>
                  </a:lnTo>
                  <a:lnTo>
                    <a:pt x="431023" y="195587"/>
                  </a:lnTo>
                  <a:lnTo>
                    <a:pt x="429556" y="195538"/>
                  </a:lnTo>
                  <a:lnTo>
                    <a:pt x="428086" y="195491"/>
                  </a:lnTo>
                  <a:lnTo>
                    <a:pt x="426130" y="195393"/>
                  </a:lnTo>
                  <a:lnTo>
                    <a:pt x="423684" y="195295"/>
                  </a:lnTo>
                  <a:lnTo>
                    <a:pt x="421728" y="195197"/>
                  </a:lnTo>
                  <a:lnTo>
                    <a:pt x="419818" y="195050"/>
                  </a:lnTo>
                  <a:lnTo>
                    <a:pt x="417862" y="194905"/>
                  </a:lnTo>
                  <a:lnTo>
                    <a:pt x="415954" y="194562"/>
                  </a:lnTo>
                  <a:lnTo>
                    <a:pt x="414389" y="194269"/>
                  </a:lnTo>
                  <a:lnTo>
                    <a:pt x="413948" y="195980"/>
                  </a:lnTo>
                  <a:lnTo>
                    <a:pt x="413459" y="197396"/>
                  </a:lnTo>
                  <a:lnTo>
                    <a:pt x="412872" y="199251"/>
                  </a:lnTo>
                  <a:lnTo>
                    <a:pt x="412285" y="201106"/>
                  </a:lnTo>
                  <a:lnTo>
                    <a:pt x="411894" y="202476"/>
                  </a:lnTo>
                  <a:lnTo>
                    <a:pt x="411697" y="203941"/>
                  </a:lnTo>
                  <a:lnTo>
                    <a:pt x="412039" y="205406"/>
                  </a:lnTo>
                  <a:lnTo>
                    <a:pt x="412528" y="206773"/>
                  </a:lnTo>
                  <a:lnTo>
                    <a:pt x="412334" y="208677"/>
                  </a:lnTo>
                  <a:lnTo>
                    <a:pt x="411648" y="210485"/>
                  </a:lnTo>
                  <a:lnTo>
                    <a:pt x="410963" y="211803"/>
                  </a:lnTo>
                  <a:lnTo>
                    <a:pt x="410473" y="213170"/>
                  </a:lnTo>
                  <a:lnTo>
                    <a:pt x="410132" y="214638"/>
                  </a:lnTo>
                  <a:lnTo>
                    <a:pt x="409790" y="216054"/>
                  </a:lnTo>
                  <a:lnTo>
                    <a:pt x="409397" y="217470"/>
                  </a:lnTo>
                  <a:lnTo>
                    <a:pt x="409299" y="219423"/>
                  </a:lnTo>
                  <a:lnTo>
                    <a:pt x="409397" y="221377"/>
                  </a:lnTo>
                  <a:lnTo>
                    <a:pt x="409055" y="223234"/>
                  </a:lnTo>
                  <a:lnTo>
                    <a:pt x="408224" y="224454"/>
                  </a:lnTo>
                  <a:lnTo>
                    <a:pt x="406804" y="226456"/>
                  </a:lnTo>
                  <a:lnTo>
                    <a:pt x="406511" y="228312"/>
                  </a:lnTo>
                  <a:lnTo>
                    <a:pt x="406560" y="229875"/>
                  </a:lnTo>
                  <a:lnTo>
                    <a:pt x="404309" y="230901"/>
                  </a:lnTo>
                  <a:lnTo>
                    <a:pt x="402500" y="231683"/>
                  </a:lnTo>
                  <a:lnTo>
                    <a:pt x="400689" y="232464"/>
                  </a:lnTo>
                  <a:lnTo>
                    <a:pt x="398437" y="233391"/>
                  </a:lnTo>
                  <a:lnTo>
                    <a:pt x="396188" y="234321"/>
                  </a:lnTo>
                  <a:lnTo>
                    <a:pt x="394328" y="235004"/>
                  </a:lnTo>
                  <a:lnTo>
                    <a:pt x="392128" y="235980"/>
                  </a:lnTo>
                  <a:lnTo>
                    <a:pt x="390513" y="237789"/>
                  </a:lnTo>
                  <a:lnTo>
                    <a:pt x="389437" y="239303"/>
                  </a:lnTo>
                  <a:lnTo>
                    <a:pt x="389093" y="241060"/>
                  </a:lnTo>
                  <a:lnTo>
                    <a:pt x="387969" y="242623"/>
                  </a:lnTo>
                  <a:lnTo>
                    <a:pt x="386942" y="243698"/>
                  </a:lnTo>
                  <a:lnTo>
                    <a:pt x="385669" y="245163"/>
                  </a:lnTo>
                  <a:lnTo>
                    <a:pt x="384251" y="246287"/>
                  </a:lnTo>
                  <a:lnTo>
                    <a:pt x="382734" y="246140"/>
                  </a:lnTo>
                  <a:lnTo>
                    <a:pt x="382245" y="246091"/>
                  </a:lnTo>
                  <a:lnTo>
                    <a:pt x="381265" y="245993"/>
                  </a:lnTo>
                  <a:lnTo>
                    <a:pt x="380286" y="245897"/>
                  </a:lnTo>
                  <a:lnTo>
                    <a:pt x="379308" y="245799"/>
                  </a:lnTo>
                  <a:lnTo>
                    <a:pt x="378330" y="245701"/>
                  </a:lnTo>
                  <a:lnTo>
                    <a:pt x="377352" y="245602"/>
                  </a:lnTo>
                  <a:lnTo>
                    <a:pt x="376862" y="245553"/>
                  </a:lnTo>
                  <a:lnTo>
                    <a:pt x="375395" y="245455"/>
                  </a:lnTo>
                  <a:lnTo>
                    <a:pt x="373928" y="245310"/>
                  </a:lnTo>
                  <a:lnTo>
                    <a:pt x="372458" y="245261"/>
                  </a:lnTo>
                  <a:lnTo>
                    <a:pt x="370062" y="245212"/>
                  </a:lnTo>
                  <a:lnTo>
                    <a:pt x="368594" y="245310"/>
                  </a:lnTo>
                  <a:lnTo>
                    <a:pt x="366783" y="245848"/>
                  </a:lnTo>
                  <a:lnTo>
                    <a:pt x="365414" y="246530"/>
                  </a:lnTo>
                  <a:lnTo>
                    <a:pt x="364092" y="247264"/>
                  </a:lnTo>
                  <a:lnTo>
                    <a:pt x="362283" y="247946"/>
                  </a:lnTo>
                  <a:lnTo>
                    <a:pt x="360913" y="248437"/>
                  </a:lnTo>
                  <a:lnTo>
                    <a:pt x="359493" y="248876"/>
                  </a:lnTo>
                  <a:lnTo>
                    <a:pt x="358124" y="249364"/>
                  </a:lnTo>
                  <a:lnTo>
                    <a:pt x="356706" y="249853"/>
                  </a:lnTo>
                  <a:lnTo>
                    <a:pt x="355384" y="250390"/>
                  </a:lnTo>
                  <a:lnTo>
                    <a:pt x="354014" y="250974"/>
                  </a:lnTo>
                  <a:lnTo>
                    <a:pt x="352692" y="251610"/>
                  </a:lnTo>
                  <a:lnTo>
                    <a:pt x="350981" y="252538"/>
                  </a:lnTo>
                  <a:lnTo>
                    <a:pt x="349659" y="253222"/>
                  </a:lnTo>
                  <a:lnTo>
                    <a:pt x="347899" y="254101"/>
                  </a:lnTo>
                  <a:lnTo>
                    <a:pt x="345746" y="255225"/>
                  </a:lnTo>
                  <a:lnTo>
                    <a:pt x="343984" y="256103"/>
                  </a:lnTo>
                  <a:lnTo>
                    <a:pt x="342713" y="256788"/>
                  </a:lnTo>
                  <a:lnTo>
                    <a:pt x="341440" y="257521"/>
                  </a:lnTo>
                  <a:lnTo>
                    <a:pt x="339776" y="258498"/>
                  </a:lnTo>
                  <a:lnTo>
                    <a:pt x="338505" y="259278"/>
                  </a:lnTo>
                  <a:lnTo>
                    <a:pt x="336645" y="260353"/>
                  </a:lnTo>
                  <a:lnTo>
                    <a:pt x="335129" y="261330"/>
                  </a:lnTo>
                  <a:lnTo>
                    <a:pt x="333465" y="262356"/>
                  </a:lnTo>
                  <a:lnTo>
                    <a:pt x="331850" y="263431"/>
                  </a:lnTo>
                  <a:lnTo>
                    <a:pt x="330188" y="264650"/>
                  </a:lnTo>
                  <a:lnTo>
                    <a:pt x="328622" y="266069"/>
                  </a:lnTo>
                  <a:lnTo>
                    <a:pt x="326371" y="267289"/>
                  </a:lnTo>
                  <a:lnTo>
                    <a:pt x="323975" y="266996"/>
                  </a:lnTo>
                  <a:lnTo>
                    <a:pt x="322213" y="265922"/>
                  </a:lnTo>
                  <a:lnTo>
                    <a:pt x="320403" y="264896"/>
                  </a:lnTo>
                  <a:lnTo>
                    <a:pt x="318592" y="264113"/>
                  </a:lnTo>
                  <a:lnTo>
                    <a:pt x="317223" y="263576"/>
                  </a:lnTo>
                  <a:lnTo>
                    <a:pt x="314972" y="262648"/>
                  </a:lnTo>
                  <a:lnTo>
                    <a:pt x="313603" y="262111"/>
                  </a:lnTo>
                  <a:lnTo>
                    <a:pt x="312231" y="261573"/>
                  </a:lnTo>
                  <a:lnTo>
                    <a:pt x="309982" y="260646"/>
                  </a:lnTo>
                  <a:lnTo>
                    <a:pt x="307731" y="259669"/>
                  </a:lnTo>
                  <a:lnTo>
                    <a:pt x="305480" y="258692"/>
                  </a:lnTo>
                  <a:lnTo>
                    <a:pt x="303671" y="257961"/>
                  </a:lnTo>
                  <a:lnTo>
                    <a:pt x="301859" y="257129"/>
                  </a:lnTo>
                  <a:lnTo>
                    <a:pt x="300539" y="256543"/>
                  </a:lnTo>
                  <a:lnTo>
                    <a:pt x="299168" y="256005"/>
                  </a:lnTo>
                  <a:lnTo>
                    <a:pt x="297652" y="254834"/>
                  </a:lnTo>
                  <a:lnTo>
                    <a:pt x="296870" y="253124"/>
                  </a:lnTo>
                  <a:lnTo>
                    <a:pt x="296184" y="251269"/>
                  </a:lnTo>
                  <a:lnTo>
                    <a:pt x="295548" y="249364"/>
                  </a:lnTo>
                  <a:lnTo>
                    <a:pt x="294766" y="247068"/>
                  </a:lnTo>
                  <a:lnTo>
                    <a:pt x="294129" y="245212"/>
                  </a:lnTo>
                  <a:lnTo>
                    <a:pt x="293493" y="243357"/>
                  </a:lnTo>
                  <a:lnTo>
                    <a:pt x="293004" y="241988"/>
                  </a:lnTo>
                  <a:lnTo>
                    <a:pt x="292271" y="240132"/>
                  </a:lnTo>
                  <a:lnTo>
                    <a:pt x="291733" y="238765"/>
                  </a:lnTo>
                  <a:lnTo>
                    <a:pt x="291096" y="237445"/>
                  </a:lnTo>
                  <a:lnTo>
                    <a:pt x="290362" y="236176"/>
                  </a:lnTo>
                  <a:lnTo>
                    <a:pt x="289432" y="235053"/>
                  </a:lnTo>
                  <a:lnTo>
                    <a:pt x="287672" y="233391"/>
                  </a:lnTo>
                  <a:lnTo>
                    <a:pt x="286009" y="232317"/>
                  </a:lnTo>
                  <a:lnTo>
                    <a:pt x="284345" y="231291"/>
                  </a:lnTo>
                  <a:lnTo>
                    <a:pt x="282632" y="230314"/>
                  </a:lnTo>
                  <a:lnTo>
                    <a:pt x="280872" y="229435"/>
                  </a:lnTo>
                  <a:lnTo>
                    <a:pt x="279500" y="228996"/>
                  </a:lnTo>
                  <a:lnTo>
                    <a:pt x="278082" y="228557"/>
                  </a:lnTo>
                  <a:lnTo>
                    <a:pt x="276664" y="228263"/>
                  </a:lnTo>
                  <a:lnTo>
                    <a:pt x="275196" y="227921"/>
                  </a:lnTo>
                  <a:lnTo>
                    <a:pt x="273776" y="227629"/>
                  </a:lnTo>
                  <a:lnTo>
                    <a:pt x="271869" y="227190"/>
                  </a:lnTo>
                  <a:lnTo>
                    <a:pt x="270401" y="226896"/>
                  </a:lnTo>
                  <a:lnTo>
                    <a:pt x="268981" y="226603"/>
                  </a:lnTo>
                  <a:lnTo>
                    <a:pt x="267074" y="226066"/>
                  </a:lnTo>
                  <a:lnTo>
                    <a:pt x="265264" y="225381"/>
                  </a:lnTo>
                  <a:lnTo>
                    <a:pt x="263893" y="224844"/>
                  </a:lnTo>
                  <a:lnTo>
                    <a:pt x="262524" y="224307"/>
                  </a:lnTo>
                  <a:lnTo>
                    <a:pt x="261155" y="223769"/>
                  </a:lnTo>
                  <a:lnTo>
                    <a:pt x="259784" y="223232"/>
                  </a:lnTo>
                  <a:lnTo>
                    <a:pt x="258415" y="222743"/>
                  </a:lnTo>
                  <a:lnTo>
                    <a:pt x="256554" y="222110"/>
                  </a:lnTo>
                  <a:lnTo>
                    <a:pt x="254794" y="221327"/>
                  </a:lnTo>
                  <a:lnTo>
                    <a:pt x="253619" y="220449"/>
                  </a:lnTo>
                  <a:lnTo>
                    <a:pt x="252494" y="219521"/>
                  </a:lnTo>
                  <a:lnTo>
                    <a:pt x="251026" y="218201"/>
                  </a:lnTo>
                  <a:lnTo>
                    <a:pt x="249999" y="217175"/>
                  </a:lnTo>
                  <a:lnTo>
                    <a:pt x="231897" y="198323"/>
                  </a:lnTo>
                  <a:lnTo>
                    <a:pt x="231017" y="200569"/>
                  </a:lnTo>
                  <a:lnTo>
                    <a:pt x="230575" y="202476"/>
                  </a:lnTo>
                  <a:lnTo>
                    <a:pt x="229744" y="203646"/>
                  </a:lnTo>
                  <a:lnTo>
                    <a:pt x="228569" y="204574"/>
                  </a:lnTo>
                  <a:lnTo>
                    <a:pt x="226465" y="205747"/>
                  </a:lnTo>
                  <a:lnTo>
                    <a:pt x="225047" y="206235"/>
                  </a:lnTo>
                  <a:lnTo>
                    <a:pt x="223678" y="206724"/>
                  </a:lnTo>
                  <a:lnTo>
                    <a:pt x="222208" y="207065"/>
                  </a:lnTo>
                  <a:lnTo>
                    <a:pt x="220839" y="207555"/>
                  </a:lnTo>
                  <a:lnTo>
                    <a:pt x="219470" y="209069"/>
                  </a:lnTo>
                  <a:lnTo>
                    <a:pt x="217708" y="209069"/>
                  </a:lnTo>
                  <a:lnTo>
                    <a:pt x="215948" y="208238"/>
                  </a:lnTo>
                  <a:lnTo>
                    <a:pt x="214675" y="207457"/>
                  </a:lnTo>
                  <a:lnTo>
                    <a:pt x="213060" y="206382"/>
                  </a:lnTo>
                  <a:lnTo>
                    <a:pt x="211836" y="205551"/>
                  </a:lnTo>
                  <a:lnTo>
                    <a:pt x="210615" y="204770"/>
                  </a:lnTo>
                  <a:lnTo>
                    <a:pt x="209391" y="203941"/>
                  </a:lnTo>
                  <a:lnTo>
                    <a:pt x="208169" y="203158"/>
                  </a:lnTo>
                  <a:lnTo>
                    <a:pt x="206945" y="202328"/>
                  </a:lnTo>
                  <a:lnTo>
                    <a:pt x="205721" y="201499"/>
                  </a:lnTo>
                  <a:lnTo>
                    <a:pt x="204450" y="200716"/>
                  </a:lnTo>
                  <a:lnTo>
                    <a:pt x="203226" y="199936"/>
                  </a:lnTo>
                  <a:lnTo>
                    <a:pt x="202003" y="199153"/>
                  </a:lnTo>
                  <a:lnTo>
                    <a:pt x="200341" y="198127"/>
                  </a:lnTo>
                  <a:lnTo>
                    <a:pt x="199117" y="197347"/>
                  </a:lnTo>
                  <a:lnTo>
                    <a:pt x="197844" y="196564"/>
                  </a:lnTo>
                  <a:lnTo>
                    <a:pt x="196622" y="195784"/>
                  </a:lnTo>
                  <a:lnTo>
                    <a:pt x="194567" y="194464"/>
                  </a:lnTo>
                  <a:lnTo>
                    <a:pt x="192903" y="193438"/>
                  </a:lnTo>
                  <a:lnTo>
                    <a:pt x="191630" y="192657"/>
                  </a:lnTo>
                  <a:lnTo>
                    <a:pt x="190016" y="191632"/>
                  </a:lnTo>
                  <a:lnTo>
                    <a:pt x="187961" y="190313"/>
                  </a:lnTo>
                  <a:lnTo>
                    <a:pt x="185857" y="189043"/>
                  </a:lnTo>
                  <a:lnTo>
                    <a:pt x="183802" y="187725"/>
                  </a:lnTo>
                  <a:lnTo>
                    <a:pt x="182531" y="186942"/>
                  </a:lnTo>
                  <a:lnTo>
                    <a:pt x="181308" y="186161"/>
                  </a:lnTo>
                  <a:lnTo>
                    <a:pt x="179253" y="184843"/>
                  </a:lnTo>
                  <a:lnTo>
                    <a:pt x="177589" y="183769"/>
                  </a:lnTo>
                  <a:lnTo>
                    <a:pt x="176367" y="182937"/>
                  </a:lnTo>
                  <a:lnTo>
                    <a:pt x="175143" y="182157"/>
                  </a:lnTo>
                  <a:lnTo>
                    <a:pt x="173479" y="181033"/>
                  </a:lnTo>
                  <a:lnTo>
                    <a:pt x="171768" y="179958"/>
                  </a:lnTo>
                  <a:lnTo>
                    <a:pt x="170055" y="178834"/>
                  </a:lnTo>
                  <a:lnTo>
                    <a:pt x="168733" y="178004"/>
                  </a:lnTo>
                  <a:lnTo>
                    <a:pt x="167511" y="177175"/>
                  </a:lnTo>
                  <a:lnTo>
                    <a:pt x="165848" y="176002"/>
                  </a:lnTo>
                  <a:lnTo>
                    <a:pt x="164282" y="174878"/>
                  </a:lnTo>
                  <a:lnTo>
                    <a:pt x="162667" y="173511"/>
                  </a:lnTo>
                  <a:lnTo>
                    <a:pt x="160711" y="171656"/>
                  </a:lnTo>
                  <a:lnTo>
                    <a:pt x="160563" y="169359"/>
                  </a:lnTo>
                  <a:lnTo>
                    <a:pt x="161493" y="167308"/>
                  </a:lnTo>
                  <a:lnTo>
                    <a:pt x="162129" y="165452"/>
                  </a:lnTo>
                  <a:lnTo>
                    <a:pt x="162815" y="163059"/>
                  </a:lnTo>
                  <a:lnTo>
                    <a:pt x="163353" y="161398"/>
                  </a:lnTo>
                  <a:lnTo>
                    <a:pt x="162765" y="159786"/>
                  </a:lnTo>
                  <a:lnTo>
                    <a:pt x="160954" y="158858"/>
                  </a:lnTo>
                  <a:lnTo>
                    <a:pt x="160465" y="158711"/>
                  </a:lnTo>
                  <a:lnTo>
                    <a:pt x="159487" y="158419"/>
                  </a:lnTo>
                  <a:lnTo>
                    <a:pt x="158509" y="158125"/>
                  </a:lnTo>
                  <a:lnTo>
                    <a:pt x="158326" y="158082"/>
                  </a:lnTo>
                  <a:lnTo>
                    <a:pt x="157970" y="157980"/>
                  </a:lnTo>
                  <a:lnTo>
                    <a:pt x="156454" y="157636"/>
                  </a:lnTo>
                  <a:lnTo>
                    <a:pt x="154986" y="157197"/>
                  </a:lnTo>
                  <a:lnTo>
                    <a:pt x="153126" y="156660"/>
                  </a:lnTo>
                  <a:lnTo>
                    <a:pt x="151708" y="156220"/>
                  </a:lnTo>
                  <a:lnTo>
                    <a:pt x="149850" y="155683"/>
                  </a:lnTo>
                  <a:lnTo>
                    <a:pt x="147940" y="155145"/>
                  </a:lnTo>
                  <a:lnTo>
                    <a:pt x="146571" y="154755"/>
                  </a:lnTo>
                  <a:lnTo>
                    <a:pt x="145104" y="154316"/>
                  </a:lnTo>
                  <a:lnTo>
                    <a:pt x="143734" y="153926"/>
                  </a:lnTo>
                  <a:lnTo>
                    <a:pt x="142314" y="153582"/>
                  </a:lnTo>
                  <a:lnTo>
                    <a:pt x="140407" y="153047"/>
                  </a:lnTo>
                  <a:lnTo>
                    <a:pt x="138988" y="152704"/>
                  </a:lnTo>
                  <a:lnTo>
                    <a:pt x="137079" y="152313"/>
                  </a:lnTo>
                  <a:lnTo>
                    <a:pt x="135171" y="151923"/>
                  </a:lnTo>
                  <a:lnTo>
                    <a:pt x="133753" y="151580"/>
                  </a:lnTo>
                  <a:lnTo>
                    <a:pt x="132333" y="151140"/>
                  </a:lnTo>
                  <a:lnTo>
                    <a:pt x="130475" y="150554"/>
                  </a:lnTo>
                  <a:lnTo>
                    <a:pt x="128616" y="149921"/>
                  </a:lnTo>
                  <a:lnTo>
                    <a:pt x="126756" y="149383"/>
                  </a:lnTo>
                  <a:lnTo>
                    <a:pt x="125239" y="148944"/>
                  </a:lnTo>
                  <a:lnTo>
                    <a:pt x="123821" y="148552"/>
                  </a:lnTo>
                  <a:lnTo>
                    <a:pt x="122403" y="148112"/>
                  </a:lnTo>
                  <a:lnTo>
                    <a:pt x="121179" y="147332"/>
                  </a:lnTo>
                  <a:lnTo>
                    <a:pt x="119857" y="145916"/>
                  </a:lnTo>
                  <a:lnTo>
                    <a:pt x="118195" y="144058"/>
                  </a:lnTo>
                  <a:lnTo>
                    <a:pt x="112176" y="139955"/>
                  </a:lnTo>
                  <a:lnTo>
                    <a:pt x="110954" y="139224"/>
                  </a:lnTo>
                  <a:lnTo>
                    <a:pt x="109681" y="138490"/>
                  </a:lnTo>
                  <a:lnTo>
                    <a:pt x="108410" y="137759"/>
                  </a:lnTo>
                  <a:lnTo>
                    <a:pt x="106747" y="136733"/>
                  </a:lnTo>
                  <a:lnTo>
                    <a:pt x="105083" y="135707"/>
                  </a:lnTo>
                  <a:lnTo>
                    <a:pt x="103370" y="134730"/>
                  </a:lnTo>
                  <a:lnTo>
                    <a:pt x="102050" y="134095"/>
                  </a:lnTo>
                  <a:lnTo>
                    <a:pt x="100238" y="133410"/>
                  </a:lnTo>
                  <a:lnTo>
                    <a:pt x="98820" y="132922"/>
                  </a:lnTo>
                  <a:lnTo>
                    <a:pt x="97009" y="132289"/>
                  </a:lnTo>
                  <a:lnTo>
                    <a:pt x="95151" y="131653"/>
                  </a:lnTo>
                  <a:lnTo>
                    <a:pt x="93292" y="131018"/>
                  </a:lnTo>
                  <a:lnTo>
                    <a:pt x="91481" y="130286"/>
                  </a:lnTo>
                  <a:lnTo>
                    <a:pt x="90112" y="129798"/>
                  </a:lnTo>
                  <a:lnTo>
                    <a:pt x="87812" y="128917"/>
                  </a:lnTo>
                  <a:lnTo>
                    <a:pt x="85953" y="128333"/>
                  </a:lnTo>
                  <a:lnTo>
                    <a:pt x="84044" y="127940"/>
                  </a:lnTo>
                  <a:lnTo>
                    <a:pt x="82136" y="127550"/>
                  </a:lnTo>
                  <a:lnTo>
                    <a:pt x="79691" y="127111"/>
                  </a:lnTo>
                  <a:lnTo>
                    <a:pt x="77390" y="126232"/>
                  </a:lnTo>
                  <a:lnTo>
                    <a:pt x="75630" y="124571"/>
                  </a:lnTo>
                  <a:lnTo>
                    <a:pt x="74357" y="123057"/>
                  </a:lnTo>
                  <a:lnTo>
                    <a:pt x="71961" y="124279"/>
                  </a:lnTo>
                  <a:lnTo>
                    <a:pt x="70491" y="125499"/>
                  </a:lnTo>
                  <a:lnTo>
                    <a:pt x="68975" y="126769"/>
                  </a:lnTo>
                  <a:lnTo>
                    <a:pt x="67851" y="127697"/>
                  </a:lnTo>
                  <a:lnTo>
                    <a:pt x="66726" y="128674"/>
                  </a:lnTo>
                  <a:lnTo>
                    <a:pt x="65209" y="129894"/>
                  </a:lnTo>
                  <a:lnTo>
                    <a:pt x="64133" y="130870"/>
                  </a:lnTo>
                  <a:lnTo>
                    <a:pt x="63056" y="131896"/>
                  </a:lnTo>
                  <a:lnTo>
                    <a:pt x="62029" y="132922"/>
                  </a:lnTo>
                  <a:lnTo>
                    <a:pt x="60512" y="134144"/>
                  </a:lnTo>
                  <a:lnTo>
                    <a:pt x="58897" y="135317"/>
                  </a:lnTo>
                  <a:lnTo>
                    <a:pt x="57332" y="136392"/>
                  </a:lnTo>
                  <a:lnTo>
                    <a:pt x="56059" y="137172"/>
                  </a:lnTo>
                  <a:lnTo>
                    <a:pt x="54837" y="138002"/>
                  </a:lnTo>
                  <a:lnTo>
                    <a:pt x="53761" y="138978"/>
                  </a:lnTo>
                  <a:lnTo>
                    <a:pt x="52733" y="140053"/>
                  </a:lnTo>
                  <a:lnTo>
                    <a:pt x="51217" y="141275"/>
                  </a:lnTo>
                  <a:lnTo>
                    <a:pt x="49993" y="142105"/>
                  </a:lnTo>
                  <a:lnTo>
                    <a:pt x="48575" y="143425"/>
                  </a:lnTo>
                  <a:lnTo>
                    <a:pt x="47498" y="144451"/>
                  </a:lnTo>
                  <a:lnTo>
                    <a:pt x="46127" y="145818"/>
                  </a:lnTo>
                  <a:lnTo>
                    <a:pt x="44709" y="147185"/>
                  </a:lnTo>
                  <a:lnTo>
                    <a:pt x="43632" y="148161"/>
                  </a:lnTo>
                  <a:lnTo>
                    <a:pt x="42555" y="149138"/>
                  </a:lnTo>
                  <a:lnTo>
                    <a:pt x="41334" y="149970"/>
                  </a:lnTo>
                  <a:lnTo>
                    <a:pt x="40353" y="151042"/>
                  </a:lnTo>
                  <a:lnTo>
                    <a:pt x="39375" y="152117"/>
                  </a:lnTo>
                  <a:lnTo>
                    <a:pt x="38006" y="153535"/>
                  </a:lnTo>
                  <a:lnTo>
                    <a:pt x="36929" y="154512"/>
                  </a:lnTo>
                  <a:lnTo>
                    <a:pt x="35804" y="155489"/>
                  </a:lnTo>
                  <a:lnTo>
                    <a:pt x="34336" y="156807"/>
                  </a:lnTo>
                  <a:lnTo>
                    <a:pt x="32429" y="158272"/>
                  </a:lnTo>
                  <a:lnTo>
                    <a:pt x="30814" y="159445"/>
                  </a:lnTo>
                  <a:lnTo>
                    <a:pt x="29200" y="160568"/>
                  </a:lnTo>
                  <a:lnTo>
                    <a:pt x="27732" y="161788"/>
                  </a:lnTo>
                  <a:lnTo>
                    <a:pt x="26216" y="163059"/>
                  </a:lnTo>
                  <a:lnTo>
                    <a:pt x="24992" y="163840"/>
                  </a:lnTo>
                  <a:lnTo>
                    <a:pt x="23915" y="164817"/>
                  </a:lnTo>
                  <a:lnTo>
                    <a:pt x="22839" y="165793"/>
                  </a:lnTo>
                  <a:lnTo>
                    <a:pt x="21273" y="166966"/>
                  </a:lnTo>
                  <a:lnTo>
                    <a:pt x="19707" y="168139"/>
                  </a:lnTo>
                  <a:lnTo>
                    <a:pt x="18093" y="169310"/>
                  </a:lnTo>
                  <a:lnTo>
                    <a:pt x="16087" y="170726"/>
                  </a:lnTo>
                  <a:lnTo>
                    <a:pt x="14131" y="172095"/>
                  </a:lnTo>
                  <a:lnTo>
                    <a:pt x="12516" y="173217"/>
                  </a:lnTo>
                  <a:lnTo>
                    <a:pt x="11230" y="174420"/>
                  </a:lnTo>
                  <a:lnTo>
                    <a:pt x="9923" y="175612"/>
                  </a:lnTo>
                  <a:lnTo>
                    <a:pt x="9874" y="176198"/>
                  </a:lnTo>
                  <a:lnTo>
                    <a:pt x="9237" y="178102"/>
                  </a:lnTo>
                  <a:lnTo>
                    <a:pt x="8554" y="179958"/>
                  </a:lnTo>
                  <a:lnTo>
                    <a:pt x="7966" y="181325"/>
                  </a:lnTo>
                  <a:lnTo>
                    <a:pt x="7477" y="182694"/>
                  </a:lnTo>
                  <a:lnTo>
                    <a:pt x="6890" y="184061"/>
                  </a:lnTo>
                  <a:lnTo>
                    <a:pt x="6351" y="185428"/>
                  </a:lnTo>
                  <a:lnTo>
                    <a:pt x="5764" y="186748"/>
                  </a:lnTo>
                  <a:lnTo>
                    <a:pt x="4884" y="188701"/>
                  </a:lnTo>
                  <a:lnTo>
                    <a:pt x="3562" y="190264"/>
                  </a:lnTo>
                  <a:lnTo>
                    <a:pt x="2045" y="191339"/>
                  </a:lnTo>
                  <a:lnTo>
                    <a:pt x="1067" y="193634"/>
                  </a:lnTo>
                  <a:lnTo>
                    <a:pt x="187" y="195833"/>
                  </a:lnTo>
                  <a:lnTo>
                    <a:pt x="1116" y="197396"/>
                  </a:lnTo>
                  <a:lnTo>
                    <a:pt x="2340" y="198274"/>
                  </a:lnTo>
                  <a:lnTo>
                    <a:pt x="3318" y="199349"/>
                  </a:lnTo>
                  <a:lnTo>
                    <a:pt x="4002" y="201008"/>
                  </a:lnTo>
                  <a:lnTo>
                    <a:pt x="8161" y="220790"/>
                  </a:lnTo>
                  <a:lnTo>
                    <a:pt x="9335" y="222353"/>
                  </a:lnTo>
                  <a:lnTo>
                    <a:pt x="10510" y="223916"/>
                  </a:lnTo>
                  <a:lnTo>
                    <a:pt x="11732" y="225480"/>
                  </a:lnTo>
                  <a:lnTo>
                    <a:pt x="12663" y="226554"/>
                  </a:lnTo>
                  <a:lnTo>
                    <a:pt x="14180" y="227823"/>
                  </a:lnTo>
                  <a:lnTo>
                    <a:pt x="15745" y="228996"/>
                  </a:lnTo>
                  <a:lnTo>
                    <a:pt x="17114" y="230363"/>
                  </a:lnTo>
                  <a:lnTo>
                    <a:pt x="18044" y="231536"/>
                  </a:lnTo>
                  <a:lnTo>
                    <a:pt x="18975" y="232611"/>
                  </a:lnTo>
                  <a:lnTo>
                    <a:pt x="20197" y="234125"/>
                  </a:lnTo>
                  <a:lnTo>
                    <a:pt x="21322" y="235784"/>
                  </a:lnTo>
                  <a:lnTo>
                    <a:pt x="23133" y="237298"/>
                  </a:lnTo>
                  <a:lnTo>
                    <a:pt x="24795" y="239009"/>
                  </a:lnTo>
                  <a:lnTo>
                    <a:pt x="26508" y="240670"/>
                  </a:lnTo>
                  <a:lnTo>
                    <a:pt x="28270" y="241597"/>
                  </a:lnTo>
                  <a:lnTo>
                    <a:pt x="29738" y="242819"/>
                  </a:lnTo>
                  <a:lnTo>
                    <a:pt x="31254" y="244039"/>
                  </a:lnTo>
                  <a:lnTo>
                    <a:pt x="32574" y="245455"/>
                  </a:lnTo>
                  <a:lnTo>
                    <a:pt x="34287" y="244967"/>
                  </a:lnTo>
                  <a:lnTo>
                    <a:pt x="34533" y="246628"/>
                  </a:lnTo>
                  <a:lnTo>
                    <a:pt x="35951" y="247264"/>
                  </a:lnTo>
                  <a:lnTo>
                    <a:pt x="37320" y="247752"/>
                  </a:lnTo>
                  <a:lnTo>
                    <a:pt x="39082" y="248631"/>
                  </a:lnTo>
                  <a:lnTo>
                    <a:pt x="39033" y="250437"/>
                  </a:lnTo>
                  <a:lnTo>
                    <a:pt x="39230" y="252343"/>
                  </a:lnTo>
                  <a:lnTo>
                    <a:pt x="39864" y="254101"/>
                  </a:lnTo>
                  <a:lnTo>
                    <a:pt x="39473" y="255517"/>
                  </a:lnTo>
                  <a:lnTo>
                    <a:pt x="39670" y="257961"/>
                  </a:lnTo>
                  <a:lnTo>
                    <a:pt x="40159" y="259328"/>
                  </a:lnTo>
                  <a:lnTo>
                    <a:pt x="39815" y="261232"/>
                  </a:lnTo>
                  <a:lnTo>
                    <a:pt x="39375" y="262697"/>
                  </a:lnTo>
                  <a:lnTo>
                    <a:pt x="40304" y="263723"/>
                  </a:lnTo>
                  <a:lnTo>
                    <a:pt x="41528" y="264602"/>
                  </a:lnTo>
                  <a:lnTo>
                    <a:pt x="43143" y="265676"/>
                  </a:lnTo>
                  <a:lnTo>
                    <a:pt x="44416" y="266508"/>
                  </a:lnTo>
                  <a:lnTo>
                    <a:pt x="46225" y="267141"/>
                  </a:lnTo>
                  <a:lnTo>
                    <a:pt x="47594" y="266751"/>
                  </a:lnTo>
                  <a:lnTo>
                    <a:pt x="48965" y="266165"/>
                  </a:lnTo>
                  <a:lnTo>
                    <a:pt x="50775" y="265335"/>
                  </a:lnTo>
                  <a:lnTo>
                    <a:pt x="52635" y="264650"/>
                  </a:lnTo>
                  <a:lnTo>
                    <a:pt x="55031" y="264602"/>
                  </a:lnTo>
                  <a:lnTo>
                    <a:pt x="56597" y="264456"/>
                  </a:lnTo>
                  <a:lnTo>
                    <a:pt x="57037" y="262844"/>
                  </a:lnTo>
                  <a:lnTo>
                    <a:pt x="58504" y="261428"/>
                  </a:lnTo>
                  <a:lnTo>
                    <a:pt x="60805" y="261379"/>
                  </a:lnTo>
                  <a:lnTo>
                    <a:pt x="61930" y="262307"/>
                  </a:lnTo>
                  <a:lnTo>
                    <a:pt x="63251" y="262942"/>
                  </a:lnTo>
                  <a:lnTo>
                    <a:pt x="63838" y="261622"/>
                  </a:lnTo>
                  <a:lnTo>
                    <a:pt x="65844" y="261720"/>
                  </a:lnTo>
                  <a:lnTo>
                    <a:pt x="67849" y="262550"/>
                  </a:lnTo>
                  <a:lnTo>
                    <a:pt x="70444" y="262942"/>
                  </a:lnTo>
                  <a:lnTo>
                    <a:pt x="71422" y="264017"/>
                  </a:lnTo>
                  <a:lnTo>
                    <a:pt x="73133" y="264847"/>
                  </a:lnTo>
                  <a:lnTo>
                    <a:pt x="73623" y="266898"/>
                  </a:lnTo>
                  <a:lnTo>
                    <a:pt x="73623" y="268852"/>
                  </a:lnTo>
                  <a:lnTo>
                    <a:pt x="73526" y="270805"/>
                  </a:lnTo>
                  <a:lnTo>
                    <a:pt x="73428" y="273247"/>
                  </a:lnTo>
                  <a:lnTo>
                    <a:pt x="73428" y="274712"/>
                  </a:lnTo>
                  <a:lnTo>
                    <a:pt x="73477" y="276177"/>
                  </a:lnTo>
                  <a:lnTo>
                    <a:pt x="73428" y="278132"/>
                  </a:lnTo>
                  <a:lnTo>
                    <a:pt x="73281" y="280086"/>
                  </a:lnTo>
                  <a:lnTo>
                    <a:pt x="73232" y="282039"/>
                  </a:lnTo>
                  <a:lnTo>
                    <a:pt x="73330" y="283993"/>
                  </a:lnTo>
                  <a:lnTo>
                    <a:pt x="73379" y="285946"/>
                  </a:lnTo>
                  <a:lnTo>
                    <a:pt x="73379" y="287900"/>
                  </a:lnTo>
                  <a:lnTo>
                    <a:pt x="73330" y="289853"/>
                  </a:lnTo>
                  <a:lnTo>
                    <a:pt x="73379" y="291318"/>
                  </a:lnTo>
                  <a:lnTo>
                    <a:pt x="73526" y="292785"/>
                  </a:lnTo>
                  <a:lnTo>
                    <a:pt x="73623" y="294690"/>
                  </a:lnTo>
                  <a:lnTo>
                    <a:pt x="73623" y="296643"/>
                  </a:lnTo>
                  <a:lnTo>
                    <a:pt x="73477" y="299085"/>
                  </a:lnTo>
                  <a:lnTo>
                    <a:pt x="73379" y="301038"/>
                  </a:lnTo>
                  <a:lnTo>
                    <a:pt x="73084" y="303480"/>
                  </a:lnTo>
                  <a:lnTo>
                    <a:pt x="72743" y="305387"/>
                  </a:lnTo>
                  <a:lnTo>
                    <a:pt x="72792" y="307340"/>
                  </a:lnTo>
                  <a:lnTo>
                    <a:pt x="72939" y="308805"/>
                  </a:lnTo>
                  <a:lnTo>
                    <a:pt x="72988" y="310270"/>
                  </a:lnTo>
                  <a:lnTo>
                    <a:pt x="72847" y="310810"/>
                  </a:lnTo>
                  <a:lnTo>
                    <a:pt x="72644" y="311588"/>
                  </a:lnTo>
                  <a:lnTo>
                    <a:pt x="73084" y="314079"/>
                  </a:lnTo>
                  <a:lnTo>
                    <a:pt x="73133" y="316521"/>
                  </a:lnTo>
                  <a:lnTo>
                    <a:pt x="73183" y="317988"/>
                  </a:lnTo>
                  <a:lnTo>
                    <a:pt x="73084" y="319941"/>
                  </a:lnTo>
                  <a:lnTo>
                    <a:pt x="72841" y="322334"/>
                  </a:lnTo>
                  <a:lnTo>
                    <a:pt x="73035" y="323799"/>
                  </a:lnTo>
                  <a:lnTo>
                    <a:pt x="73183" y="325362"/>
                  </a:lnTo>
                  <a:lnTo>
                    <a:pt x="73721" y="327267"/>
                  </a:lnTo>
                  <a:lnTo>
                    <a:pt x="74259" y="329122"/>
                  </a:lnTo>
                  <a:lnTo>
                    <a:pt x="74406" y="330540"/>
                  </a:lnTo>
                  <a:lnTo>
                    <a:pt x="74357" y="332005"/>
                  </a:lnTo>
                  <a:lnTo>
                    <a:pt x="74406" y="333471"/>
                  </a:lnTo>
                  <a:lnTo>
                    <a:pt x="74406" y="334936"/>
                  </a:lnTo>
                  <a:lnTo>
                    <a:pt x="74505" y="336401"/>
                  </a:lnTo>
                  <a:lnTo>
                    <a:pt x="74554" y="337866"/>
                  </a:lnTo>
                  <a:lnTo>
                    <a:pt x="74650" y="339331"/>
                  </a:lnTo>
                  <a:lnTo>
                    <a:pt x="74748" y="340796"/>
                  </a:lnTo>
                  <a:lnTo>
                    <a:pt x="74797" y="342261"/>
                  </a:lnTo>
                  <a:lnTo>
                    <a:pt x="74945" y="343726"/>
                  </a:lnTo>
                  <a:lnTo>
                    <a:pt x="75043" y="345681"/>
                  </a:lnTo>
                  <a:lnTo>
                    <a:pt x="75188" y="347635"/>
                  </a:lnTo>
                  <a:lnTo>
                    <a:pt x="75286" y="349588"/>
                  </a:lnTo>
                  <a:lnTo>
                    <a:pt x="75434" y="351542"/>
                  </a:lnTo>
                  <a:lnTo>
                    <a:pt x="75483" y="353007"/>
                  </a:lnTo>
                  <a:lnTo>
                    <a:pt x="75628" y="355498"/>
                  </a:lnTo>
                  <a:lnTo>
                    <a:pt x="75532" y="358965"/>
                  </a:lnTo>
                  <a:lnTo>
                    <a:pt x="75336" y="360872"/>
                  </a:lnTo>
                  <a:lnTo>
                    <a:pt x="75776" y="362288"/>
                  </a:lnTo>
                  <a:lnTo>
                    <a:pt x="75923" y="364241"/>
                  </a:lnTo>
                  <a:lnTo>
                    <a:pt x="75923" y="365706"/>
                  </a:lnTo>
                  <a:lnTo>
                    <a:pt x="75972" y="367660"/>
                  </a:lnTo>
                  <a:lnTo>
                    <a:pt x="76021" y="369613"/>
                  </a:lnTo>
                  <a:lnTo>
                    <a:pt x="76021" y="371078"/>
                  </a:lnTo>
                  <a:lnTo>
                    <a:pt x="76021" y="371567"/>
                  </a:lnTo>
                  <a:lnTo>
                    <a:pt x="76021" y="372543"/>
                  </a:lnTo>
                  <a:lnTo>
                    <a:pt x="76021" y="373520"/>
                  </a:lnTo>
                  <a:lnTo>
                    <a:pt x="76021" y="374499"/>
                  </a:lnTo>
                  <a:lnTo>
                    <a:pt x="76021" y="375476"/>
                  </a:lnTo>
                  <a:lnTo>
                    <a:pt x="76021" y="376452"/>
                  </a:lnTo>
                  <a:lnTo>
                    <a:pt x="75972" y="378894"/>
                  </a:lnTo>
                  <a:lnTo>
                    <a:pt x="75874" y="380847"/>
                  </a:lnTo>
                  <a:lnTo>
                    <a:pt x="75923" y="383289"/>
                  </a:lnTo>
                  <a:lnTo>
                    <a:pt x="76070" y="385194"/>
                  </a:lnTo>
                  <a:lnTo>
                    <a:pt x="76119" y="386659"/>
                  </a:lnTo>
                  <a:lnTo>
                    <a:pt x="76119" y="388126"/>
                  </a:lnTo>
                  <a:lnTo>
                    <a:pt x="76166" y="389591"/>
                  </a:lnTo>
                  <a:lnTo>
                    <a:pt x="76166" y="391056"/>
                  </a:lnTo>
                  <a:lnTo>
                    <a:pt x="76166" y="392521"/>
                  </a:lnTo>
                  <a:lnTo>
                    <a:pt x="76216" y="393986"/>
                  </a:lnTo>
                  <a:lnTo>
                    <a:pt x="76216" y="395940"/>
                  </a:lnTo>
                  <a:lnTo>
                    <a:pt x="76216" y="397893"/>
                  </a:lnTo>
                  <a:lnTo>
                    <a:pt x="76265" y="399847"/>
                  </a:lnTo>
                  <a:lnTo>
                    <a:pt x="76265" y="401800"/>
                  </a:lnTo>
                  <a:lnTo>
                    <a:pt x="76265" y="403755"/>
                  </a:lnTo>
                  <a:lnTo>
                    <a:pt x="76265" y="405221"/>
                  </a:lnTo>
                  <a:lnTo>
                    <a:pt x="76314" y="406686"/>
                  </a:lnTo>
                  <a:lnTo>
                    <a:pt x="76314" y="408639"/>
                  </a:lnTo>
                  <a:lnTo>
                    <a:pt x="76314" y="410934"/>
                  </a:lnTo>
                  <a:lnTo>
                    <a:pt x="76314" y="412887"/>
                  </a:lnTo>
                  <a:lnTo>
                    <a:pt x="76314" y="414843"/>
                  </a:lnTo>
                  <a:lnTo>
                    <a:pt x="76363" y="416796"/>
                  </a:lnTo>
                  <a:lnTo>
                    <a:pt x="76559" y="418750"/>
                  </a:lnTo>
                  <a:lnTo>
                    <a:pt x="76950" y="420166"/>
                  </a:lnTo>
                  <a:lnTo>
                    <a:pt x="76999" y="421582"/>
                  </a:lnTo>
                  <a:lnTo>
                    <a:pt x="76950" y="423047"/>
                  </a:lnTo>
                  <a:lnTo>
                    <a:pt x="76852" y="424512"/>
                  </a:lnTo>
                  <a:lnTo>
                    <a:pt x="76656" y="426956"/>
                  </a:lnTo>
                  <a:lnTo>
                    <a:pt x="76559" y="428421"/>
                  </a:lnTo>
                  <a:lnTo>
                    <a:pt x="76559" y="429886"/>
                  </a:lnTo>
                  <a:lnTo>
                    <a:pt x="76852" y="431839"/>
                  </a:lnTo>
                  <a:lnTo>
                    <a:pt x="77147" y="433744"/>
                  </a:lnTo>
                  <a:lnTo>
                    <a:pt x="77147" y="435697"/>
                  </a:lnTo>
                  <a:lnTo>
                    <a:pt x="77049" y="437651"/>
                  </a:lnTo>
                  <a:lnTo>
                    <a:pt x="76950" y="439604"/>
                  </a:lnTo>
                  <a:lnTo>
                    <a:pt x="76950" y="441559"/>
                  </a:lnTo>
                  <a:lnTo>
                    <a:pt x="76950" y="443025"/>
                  </a:lnTo>
                  <a:lnTo>
                    <a:pt x="76999" y="444490"/>
                  </a:lnTo>
                  <a:lnTo>
                    <a:pt x="77049" y="445955"/>
                  </a:lnTo>
                  <a:lnTo>
                    <a:pt x="77049" y="447420"/>
                  </a:lnTo>
                  <a:lnTo>
                    <a:pt x="77098" y="448885"/>
                  </a:lnTo>
                  <a:lnTo>
                    <a:pt x="77147" y="450350"/>
                  </a:lnTo>
                  <a:lnTo>
                    <a:pt x="77147" y="451815"/>
                  </a:lnTo>
                  <a:lnTo>
                    <a:pt x="77194" y="453280"/>
                  </a:lnTo>
                  <a:lnTo>
                    <a:pt x="77243" y="454745"/>
                  </a:lnTo>
                  <a:lnTo>
                    <a:pt x="77292" y="456701"/>
                  </a:lnTo>
                  <a:lnTo>
                    <a:pt x="77341" y="459143"/>
                  </a:lnTo>
                  <a:lnTo>
                    <a:pt x="77390" y="461096"/>
                  </a:lnTo>
                  <a:lnTo>
                    <a:pt x="77439" y="463049"/>
                  </a:lnTo>
                  <a:lnTo>
                    <a:pt x="77489" y="464514"/>
                  </a:lnTo>
                  <a:lnTo>
                    <a:pt x="77538" y="465979"/>
                  </a:lnTo>
                  <a:lnTo>
                    <a:pt x="77587" y="467933"/>
                  </a:lnTo>
                  <a:lnTo>
                    <a:pt x="77636" y="469886"/>
                  </a:lnTo>
                  <a:lnTo>
                    <a:pt x="77243" y="471987"/>
                  </a:lnTo>
                  <a:lnTo>
                    <a:pt x="77732" y="473795"/>
                  </a:lnTo>
                  <a:lnTo>
                    <a:pt x="77781" y="475260"/>
                  </a:lnTo>
                  <a:lnTo>
                    <a:pt x="77830" y="476725"/>
                  </a:lnTo>
                  <a:lnTo>
                    <a:pt x="77879" y="478679"/>
                  </a:lnTo>
                  <a:lnTo>
                    <a:pt x="77879" y="480974"/>
                  </a:lnTo>
                  <a:lnTo>
                    <a:pt x="77879" y="482929"/>
                  </a:lnTo>
                  <a:lnTo>
                    <a:pt x="77879" y="484882"/>
                  </a:lnTo>
                  <a:lnTo>
                    <a:pt x="77879" y="486836"/>
                  </a:lnTo>
                  <a:lnTo>
                    <a:pt x="77879" y="488789"/>
                  </a:lnTo>
                  <a:lnTo>
                    <a:pt x="77879" y="490254"/>
                  </a:lnTo>
                  <a:lnTo>
                    <a:pt x="77879" y="490743"/>
                  </a:lnTo>
                  <a:lnTo>
                    <a:pt x="77879" y="491720"/>
                  </a:lnTo>
                  <a:lnTo>
                    <a:pt x="77879" y="492696"/>
                  </a:lnTo>
                  <a:lnTo>
                    <a:pt x="77879" y="493673"/>
                  </a:lnTo>
                  <a:lnTo>
                    <a:pt x="77879" y="494650"/>
                  </a:lnTo>
                  <a:lnTo>
                    <a:pt x="77879" y="495626"/>
                  </a:lnTo>
                  <a:lnTo>
                    <a:pt x="77879" y="496603"/>
                  </a:lnTo>
                  <a:lnTo>
                    <a:pt x="77879" y="497092"/>
                  </a:lnTo>
                  <a:lnTo>
                    <a:pt x="77830" y="498559"/>
                  </a:lnTo>
                  <a:lnTo>
                    <a:pt x="77830" y="500512"/>
                  </a:lnTo>
                  <a:lnTo>
                    <a:pt x="77879" y="501977"/>
                  </a:lnTo>
                  <a:lnTo>
                    <a:pt x="77879" y="503442"/>
                  </a:lnTo>
                  <a:lnTo>
                    <a:pt x="77879" y="504907"/>
                  </a:lnTo>
                  <a:lnTo>
                    <a:pt x="77879" y="506372"/>
                  </a:lnTo>
                  <a:lnTo>
                    <a:pt x="77879" y="507837"/>
                  </a:lnTo>
                  <a:lnTo>
                    <a:pt x="77929" y="509303"/>
                  </a:lnTo>
                  <a:lnTo>
                    <a:pt x="77929" y="510768"/>
                  </a:lnTo>
                  <a:lnTo>
                    <a:pt x="77929" y="512235"/>
                  </a:lnTo>
                  <a:lnTo>
                    <a:pt x="78174" y="514139"/>
                  </a:lnTo>
                  <a:lnTo>
                    <a:pt x="78467" y="515604"/>
                  </a:lnTo>
                  <a:lnTo>
                    <a:pt x="78565" y="517069"/>
                  </a:lnTo>
                  <a:lnTo>
                    <a:pt x="78614" y="518534"/>
                  </a:lnTo>
                  <a:lnTo>
                    <a:pt x="78663" y="519950"/>
                  </a:lnTo>
                  <a:lnTo>
                    <a:pt x="78663" y="521416"/>
                  </a:lnTo>
                  <a:lnTo>
                    <a:pt x="78710" y="522881"/>
                  </a:lnTo>
                  <a:lnTo>
                    <a:pt x="78710" y="524346"/>
                  </a:lnTo>
                  <a:lnTo>
                    <a:pt x="78710" y="525860"/>
                  </a:lnTo>
                  <a:lnTo>
                    <a:pt x="78710" y="527815"/>
                  </a:lnTo>
                  <a:lnTo>
                    <a:pt x="78710" y="529280"/>
                  </a:lnTo>
                  <a:lnTo>
                    <a:pt x="78710" y="529769"/>
                  </a:lnTo>
                  <a:lnTo>
                    <a:pt x="78710" y="530745"/>
                  </a:lnTo>
                  <a:lnTo>
                    <a:pt x="78710" y="531234"/>
                  </a:lnTo>
                  <a:lnTo>
                    <a:pt x="81158" y="542125"/>
                  </a:lnTo>
                  <a:lnTo>
                    <a:pt x="79934" y="543053"/>
                  </a:lnTo>
                  <a:lnTo>
                    <a:pt x="78956" y="544078"/>
                  </a:lnTo>
                  <a:lnTo>
                    <a:pt x="78663" y="545447"/>
                  </a:lnTo>
                  <a:lnTo>
                    <a:pt x="78614" y="547352"/>
                  </a:lnTo>
                  <a:lnTo>
                    <a:pt x="78663" y="548817"/>
                  </a:lnTo>
                  <a:lnTo>
                    <a:pt x="78809" y="550331"/>
                  </a:lnTo>
                  <a:lnTo>
                    <a:pt x="78907" y="552333"/>
                  </a:lnTo>
                  <a:lnTo>
                    <a:pt x="78956" y="553799"/>
                  </a:lnTo>
                  <a:lnTo>
                    <a:pt x="78956" y="555752"/>
                  </a:lnTo>
                  <a:lnTo>
                    <a:pt x="79005" y="557705"/>
                  </a:lnTo>
                  <a:lnTo>
                    <a:pt x="79005" y="559661"/>
                  </a:lnTo>
                  <a:lnTo>
                    <a:pt x="79005" y="561126"/>
                  </a:lnTo>
                  <a:lnTo>
                    <a:pt x="79054" y="563079"/>
                  </a:lnTo>
                  <a:lnTo>
                    <a:pt x="79054" y="565521"/>
                  </a:lnTo>
                  <a:lnTo>
                    <a:pt x="79054" y="566986"/>
                  </a:lnTo>
                  <a:lnTo>
                    <a:pt x="79054" y="568940"/>
                  </a:lnTo>
                  <a:lnTo>
                    <a:pt x="79054" y="570405"/>
                  </a:lnTo>
                  <a:lnTo>
                    <a:pt x="79054" y="572358"/>
                  </a:lnTo>
                  <a:lnTo>
                    <a:pt x="79054" y="573823"/>
                  </a:lnTo>
                  <a:lnTo>
                    <a:pt x="79054" y="575290"/>
                  </a:lnTo>
                  <a:lnTo>
                    <a:pt x="79054" y="576756"/>
                  </a:lnTo>
                  <a:lnTo>
                    <a:pt x="79054" y="578709"/>
                  </a:lnTo>
                  <a:lnTo>
                    <a:pt x="79054" y="580174"/>
                  </a:lnTo>
                  <a:lnTo>
                    <a:pt x="79054" y="581639"/>
                  </a:lnTo>
                  <a:lnTo>
                    <a:pt x="79054" y="583104"/>
                  </a:lnTo>
                  <a:lnTo>
                    <a:pt x="79054" y="584569"/>
                  </a:lnTo>
                  <a:lnTo>
                    <a:pt x="79054" y="586034"/>
                  </a:lnTo>
                  <a:lnTo>
                    <a:pt x="79054" y="587499"/>
                  </a:lnTo>
                  <a:lnTo>
                    <a:pt x="79054" y="589453"/>
                  </a:lnTo>
                  <a:lnTo>
                    <a:pt x="79054" y="590920"/>
                  </a:lnTo>
                  <a:lnTo>
                    <a:pt x="79054" y="592385"/>
                  </a:lnTo>
                  <a:lnTo>
                    <a:pt x="79054" y="593850"/>
                  </a:lnTo>
                  <a:lnTo>
                    <a:pt x="79054" y="595315"/>
                  </a:lnTo>
                  <a:lnTo>
                    <a:pt x="79054" y="597269"/>
                  </a:lnTo>
                  <a:lnTo>
                    <a:pt x="79054" y="598734"/>
                  </a:lnTo>
                  <a:lnTo>
                    <a:pt x="79054" y="600199"/>
                  </a:lnTo>
                  <a:lnTo>
                    <a:pt x="79054" y="602152"/>
                  </a:lnTo>
                  <a:lnTo>
                    <a:pt x="76952" y="616200"/>
                  </a:lnTo>
                  <a:lnTo>
                    <a:pt x="78125" y="616611"/>
                  </a:lnTo>
                  <a:lnTo>
                    <a:pt x="79787" y="617490"/>
                  </a:lnTo>
                  <a:lnTo>
                    <a:pt x="80276" y="619296"/>
                  </a:lnTo>
                  <a:lnTo>
                    <a:pt x="80229" y="620810"/>
                  </a:lnTo>
                  <a:lnTo>
                    <a:pt x="80180" y="622324"/>
                  </a:lnTo>
                  <a:lnTo>
                    <a:pt x="80082" y="624278"/>
                  </a:lnTo>
                  <a:lnTo>
                    <a:pt x="79934" y="625745"/>
                  </a:lnTo>
                  <a:lnTo>
                    <a:pt x="79836" y="627210"/>
                  </a:lnTo>
                  <a:lnTo>
                    <a:pt x="79691" y="629163"/>
                  </a:lnTo>
                  <a:lnTo>
                    <a:pt x="79787" y="631215"/>
                  </a:lnTo>
                  <a:lnTo>
                    <a:pt x="80131" y="632972"/>
                  </a:lnTo>
                  <a:lnTo>
                    <a:pt x="80962" y="634145"/>
                  </a:lnTo>
                  <a:lnTo>
                    <a:pt x="82235" y="633217"/>
                  </a:lnTo>
                  <a:lnTo>
                    <a:pt x="83702" y="631556"/>
                  </a:lnTo>
                  <a:lnTo>
                    <a:pt x="85022" y="629797"/>
                  </a:lnTo>
                  <a:lnTo>
                    <a:pt x="86049" y="628187"/>
                  </a:lnTo>
                  <a:lnTo>
                    <a:pt x="87077" y="627112"/>
                  </a:lnTo>
                  <a:lnTo>
                    <a:pt x="88448" y="625745"/>
                  </a:lnTo>
                  <a:lnTo>
                    <a:pt x="89525" y="624719"/>
                  </a:lnTo>
                  <a:lnTo>
                    <a:pt x="90552" y="623693"/>
                  </a:lnTo>
                  <a:lnTo>
                    <a:pt x="91970" y="622324"/>
                  </a:lnTo>
                  <a:lnTo>
                    <a:pt x="93388" y="621006"/>
                  </a:lnTo>
                  <a:lnTo>
                    <a:pt x="94856" y="619688"/>
                  </a:lnTo>
                  <a:lnTo>
                    <a:pt x="96276" y="618368"/>
                  </a:lnTo>
                  <a:lnTo>
                    <a:pt x="97400" y="617392"/>
                  </a:lnTo>
                  <a:lnTo>
                    <a:pt x="98525" y="616464"/>
                  </a:lnTo>
                  <a:lnTo>
                    <a:pt x="99700" y="615585"/>
                  </a:lnTo>
                  <a:lnTo>
                    <a:pt x="100924" y="614754"/>
                  </a:lnTo>
                  <a:lnTo>
                    <a:pt x="102195" y="613973"/>
                  </a:lnTo>
                  <a:lnTo>
                    <a:pt x="104299" y="612800"/>
                  </a:lnTo>
                  <a:lnTo>
                    <a:pt x="106061" y="611971"/>
                  </a:lnTo>
                  <a:lnTo>
                    <a:pt x="107821" y="611043"/>
                  </a:lnTo>
                  <a:lnTo>
                    <a:pt x="109436" y="610017"/>
                  </a:lnTo>
                  <a:lnTo>
                    <a:pt x="110660" y="609136"/>
                  </a:lnTo>
                  <a:lnTo>
                    <a:pt x="111883" y="608356"/>
                  </a:lnTo>
                  <a:lnTo>
                    <a:pt x="113203" y="607720"/>
                  </a:lnTo>
                  <a:lnTo>
                    <a:pt x="114573" y="607183"/>
                  </a:lnTo>
                  <a:lnTo>
                    <a:pt x="116335" y="606353"/>
                  </a:lnTo>
                  <a:lnTo>
                    <a:pt x="117949" y="605230"/>
                  </a:lnTo>
                  <a:lnTo>
                    <a:pt x="119319" y="603814"/>
                  </a:lnTo>
                  <a:lnTo>
                    <a:pt x="120493" y="602250"/>
                  </a:lnTo>
                  <a:lnTo>
                    <a:pt x="121324" y="600493"/>
                  </a:lnTo>
                  <a:lnTo>
                    <a:pt x="121619" y="599026"/>
                  </a:lnTo>
                  <a:lnTo>
                    <a:pt x="121668" y="598538"/>
                  </a:lnTo>
                  <a:lnTo>
                    <a:pt x="121766" y="597561"/>
                  </a:lnTo>
                  <a:lnTo>
                    <a:pt x="121785" y="596977"/>
                  </a:lnTo>
                  <a:lnTo>
                    <a:pt x="121815" y="596096"/>
                  </a:lnTo>
                  <a:lnTo>
                    <a:pt x="121815" y="594631"/>
                  </a:lnTo>
                  <a:lnTo>
                    <a:pt x="121863" y="593166"/>
                  </a:lnTo>
                  <a:lnTo>
                    <a:pt x="122010" y="591701"/>
                  </a:lnTo>
                  <a:lnTo>
                    <a:pt x="122352" y="590285"/>
                  </a:lnTo>
                  <a:lnTo>
                    <a:pt x="122843" y="588869"/>
                  </a:lnTo>
                  <a:lnTo>
                    <a:pt x="123526" y="587598"/>
                  </a:lnTo>
                  <a:lnTo>
                    <a:pt x="124408" y="586425"/>
                  </a:lnTo>
                  <a:lnTo>
                    <a:pt x="125387" y="585303"/>
                  </a:lnTo>
                  <a:lnTo>
                    <a:pt x="126463" y="584326"/>
                  </a:lnTo>
                  <a:lnTo>
                    <a:pt x="128029" y="583202"/>
                  </a:lnTo>
                  <a:lnTo>
                    <a:pt x="129691" y="582128"/>
                  </a:lnTo>
                  <a:lnTo>
                    <a:pt x="131308" y="581006"/>
                  </a:lnTo>
                  <a:lnTo>
                    <a:pt x="133360" y="581249"/>
                  </a:lnTo>
                  <a:lnTo>
                    <a:pt x="134633" y="582078"/>
                  </a:lnTo>
                  <a:lnTo>
                    <a:pt x="136346" y="582812"/>
                  </a:lnTo>
                  <a:lnTo>
                    <a:pt x="139084" y="582420"/>
                  </a:lnTo>
                  <a:lnTo>
                    <a:pt x="141090" y="582029"/>
                  </a:lnTo>
                  <a:lnTo>
                    <a:pt x="143391" y="582226"/>
                  </a:lnTo>
                  <a:lnTo>
                    <a:pt x="145153" y="583104"/>
                  </a:lnTo>
                  <a:lnTo>
                    <a:pt x="146814" y="584228"/>
                  </a:lnTo>
                  <a:lnTo>
                    <a:pt x="148478" y="585254"/>
                  </a:lnTo>
                  <a:lnTo>
                    <a:pt x="149850" y="585840"/>
                  </a:lnTo>
                  <a:lnTo>
                    <a:pt x="151268" y="586329"/>
                  </a:lnTo>
                  <a:lnTo>
                    <a:pt x="153028" y="587109"/>
                  </a:lnTo>
                  <a:lnTo>
                    <a:pt x="154153" y="587988"/>
                  </a:lnTo>
                  <a:lnTo>
                    <a:pt x="155328" y="589551"/>
                  </a:lnTo>
                  <a:lnTo>
                    <a:pt x="156405" y="591212"/>
                  </a:lnTo>
                  <a:lnTo>
                    <a:pt x="157970" y="593117"/>
                  </a:lnTo>
                  <a:lnTo>
                    <a:pt x="159194" y="593948"/>
                  </a:lnTo>
                  <a:lnTo>
                    <a:pt x="160465" y="594631"/>
                  </a:lnTo>
                  <a:lnTo>
                    <a:pt x="162227" y="595509"/>
                  </a:lnTo>
                  <a:lnTo>
                    <a:pt x="164429" y="596535"/>
                  </a:lnTo>
                  <a:lnTo>
                    <a:pt x="165749" y="597171"/>
                  </a:lnTo>
                  <a:lnTo>
                    <a:pt x="167069" y="597806"/>
                  </a:lnTo>
                  <a:lnTo>
                    <a:pt x="168832" y="598636"/>
                  </a:lnTo>
                  <a:lnTo>
                    <a:pt x="170152" y="599271"/>
                  </a:lnTo>
                  <a:lnTo>
                    <a:pt x="171474" y="599907"/>
                  </a:lnTo>
                  <a:lnTo>
                    <a:pt x="172794" y="600540"/>
                  </a:lnTo>
                  <a:lnTo>
                    <a:pt x="175045" y="601566"/>
                  </a:lnTo>
                  <a:lnTo>
                    <a:pt x="176807" y="602397"/>
                  </a:lnTo>
                  <a:lnTo>
                    <a:pt x="179056" y="603374"/>
                  </a:lnTo>
                  <a:lnTo>
                    <a:pt x="180867" y="604106"/>
                  </a:lnTo>
                  <a:lnTo>
                    <a:pt x="183166" y="604888"/>
                  </a:lnTo>
                  <a:lnTo>
                    <a:pt x="185075" y="605279"/>
                  </a:lnTo>
                  <a:lnTo>
                    <a:pt x="186739" y="606304"/>
                  </a:lnTo>
                  <a:lnTo>
                    <a:pt x="188352" y="607428"/>
                  </a:lnTo>
                  <a:lnTo>
                    <a:pt x="189576" y="608258"/>
                  </a:lnTo>
                  <a:lnTo>
                    <a:pt x="190994" y="609625"/>
                  </a:lnTo>
                  <a:lnTo>
                    <a:pt x="192695" y="611370"/>
                  </a:lnTo>
                  <a:lnTo>
                    <a:pt x="192707" y="611384"/>
                  </a:lnTo>
                  <a:lnTo>
                    <a:pt x="193978" y="612696"/>
                  </a:lnTo>
                  <a:lnTo>
                    <a:pt x="194174" y="612898"/>
                  </a:lnTo>
                  <a:lnTo>
                    <a:pt x="194205" y="612980"/>
                  </a:lnTo>
                  <a:lnTo>
                    <a:pt x="194909" y="614901"/>
                  </a:lnTo>
                  <a:lnTo>
                    <a:pt x="195349" y="616805"/>
                  </a:lnTo>
                  <a:lnTo>
                    <a:pt x="195691" y="618221"/>
                  </a:lnTo>
                  <a:lnTo>
                    <a:pt x="196180" y="620128"/>
                  </a:lnTo>
                  <a:lnTo>
                    <a:pt x="196622" y="622032"/>
                  </a:lnTo>
                  <a:lnTo>
                    <a:pt x="197062" y="623936"/>
                  </a:lnTo>
                  <a:lnTo>
                    <a:pt x="197551" y="625792"/>
                  </a:lnTo>
                  <a:lnTo>
                    <a:pt x="197893" y="627210"/>
                  </a:lnTo>
                  <a:lnTo>
                    <a:pt x="198235" y="628626"/>
                  </a:lnTo>
                  <a:lnTo>
                    <a:pt x="198628" y="630042"/>
                  </a:lnTo>
                  <a:lnTo>
                    <a:pt x="199019" y="631458"/>
                  </a:lnTo>
                  <a:lnTo>
                    <a:pt x="199508" y="632874"/>
                  </a:lnTo>
                  <a:lnTo>
                    <a:pt x="200144" y="634731"/>
                  </a:lnTo>
                  <a:lnTo>
                    <a:pt x="200683" y="636587"/>
                  </a:lnTo>
                  <a:lnTo>
                    <a:pt x="201172" y="638491"/>
                  </a:lnTo>
                  <a:lnTo>
                    <a:pt x="201759" y="640884"/>
                  </a:lnTo>
                  <a:lnTo>
                    <a:pt x="202297" y="642741"/>
                  </a:lnTo>
                  <a:lnTo>
                    <a:pt x="202786" y="644597"/>
                  </a:lnTo>
                  <a:lnTo>
                    <a:pt x="203128" y="646550"/>
                  </a:lnTo>
                  <a:lnTo>
                    <a:pt x="203374" y="648504"/>
                  </a:lnTo>
                  <a:lnTo>
                    <a:pt x="203814" y="650898"/>
                  </a:lnTo>
                  <a:lnTo>
                    <a:pt x="204397" y="652999"/>
                  </a:lnTo>
                  <a:lnTo>
                    <a:pt x="204450" y="653193"/>
                  </a:lnTo>
                  <a:lnTo>
                    <a:pt x="204939" y="655049"/>
                  </a:lnTo>
                  <a:lnTo>
                    <a:pt x="205281" y="656467"/>
                  </a:lnTo>
                  <a:lnTo>
                    <a:pt x="205819" y="658420"/>
                  </a:lnTo>
                  <a:lnTo>
                    <a:pt x="206259" y="660275"/>
                  </a:lnTo>
                  <a:lnTo>
                    <a:pt x="206650" y="661691"/>
                  </a:lnTo>
                  <a:lnTo>
                    <a:pt x="207189" y="663598"/>
                  </a:lnTo>
                  <a:lnTo>
                    <a:pt x="207678" y="665502"/>
                  </a:lnTo>
                  <a:lnTo>
                    <a:pt x="208022" y="666869"/>
                  </a:lnTo>
                  <a:lnTo>
                    <a:pt x="208412" y="668285"/>
                  </a:lnTo>
                  <a:lnTo>
                    <a:pt x="208951" y="670190"/>
                  </a:lnTo>
                  <a:lnTo>
                    <a:pt x="209440" y="672096"/>
                  </a:lnTo>
                  <a:lnTo>
                    <a:pt x="209978" y="673951"/>
                  </a:lnTo>
                  <a:lnTo>
                    <a:pt x="210467" y="675856"/>
                  </a:lnTo>
                  <a:lnTo>
                    <a:pt x="210907" y="677760"/>
                  </a:lnTo>
                  <a:lnTo>
                    <a:pt x="211347" y="679667"/>
                  </a:lnTo>
                  <a:lnTo>
                    <a:pt x="211836" y="681571"/>
                  </a:lnTo>
                  <a:lnTo>
                    <a:pt x="212180" y="682938"/>
                  </a:lnTo>
                  <a:lnTo>
                    <a:pt x="212620" y="684891"/>
                  </a:lnTo>
                  <a:lnTo>
                    <a:pt x="212864" y="686308"/>
                  </a:lnTo>
                  <a:lnTo>
                    <a:pt x="213060" y="687775"/>
                  </a:lnTo>
                  <a:lnTo>
                    <a:pt x="213793" y="689728"/>
                  </a:lnTo>
                  <a:lnTo>
                    <a:pt x="214331" y="691731"/>
                  </a:lnTo>
                  <a:lnTo>
                    <a:pt x="214822" y="693635"/>
                  </a:lnTo>
                  <a:lnTo>
                    <a:pt x="215262" y="695539"/>
                  </a:lnTo>
                  <a:lnTo>
                    <a:pt x="215604" y="696955"/>
                  </a:lnTo>
                  <a:lnTo>
                    <a:pt x="215946" y="698421"/>
                  </a:lnTo>
                  <a:lnTo>
                    <a:pt x="216388" y="700278"/>
                  </a:lnTo>
                  <a:lnTo>
                    <a:pt x="216828" y="701694"/>
                  </a:lnTo>
                  <a:lnTo>
                    <a:pt x="216713" y="701904"/>
                  </a:lnTo>
                  <a:lnTo>
                    <a:pt x="217561" y="705211"/>
                  </a:lnTo>
                  <a:lnTo>
                    <a:pt x="217806" y="706627"/>
                  </a:lnTo>
                  <a:lnTo>
                    <a:pt x="218295" y="708580"/>
                  </a:lnTo>
                  <a:lnTo>
                    <a:pt x="218735" y="710487"/>
                  </a:lnTo>
                  <a:lnTo>
                    <a:pt x="219126" y="712342"/>
                  </a:lnTo>
                  <a:lnTo>
                    <a:pt x="219372" y="713807"/>
                  </a:lnTo>
                  <a:lnTo>
                    <a:pt x="219763" y="715711"/>
                  </a:lnTo>
                  <a:lnTo>
                    <a:pt x="220154" y="717665"/>
                  </a:lnTo>
                  <a:lnTo>
                    <a:pt x="220547" y="719571"/>
                  </a:lnTo>
                  <a:lnTo>
                    <a:pt x="220987" y="721476"/>
                  </a:lnTo>
                  <a:lnTo>
                    <a:pt x="221378" y="723380"/>
                  </a:lnTo>
                  <a:lnTo>
                    <a:pt x="221768" y="725284"/>
                  </a:lnTo>
                  <a:lnTo>
                    <a:pt x="222159" y="727189"/>
                  </a:lnTo>
                  <a:lnTo>
                    <a:pt x="222405" y="728656"/>
                  </a:lnTo>
                  <a:lnTo>
                    <a:pt x="222796" y="730560"/>
                  </a:lnTo>
                  <a:lnTo>
                    <a:pt x="223236" y="732953"/>
                  </a:lnTo>
                  <a:lnTo>
                    <a:pt x="223676" y="735395"/>
                  </a:lnTo>
                  <a:lnTo>
                    <a:pt x="223921" y="737056"/>
                  </a:lnTo>
                  <a:lnTo>
                    <a:pt x="224263" y="739108"/>
                  </a:lnTo>
                  <a:lnTo>
                    <a:pt x="224509" y="740524"/>
                  </a:lnTo>
                  <a:lnTo>
                    <a:pt x="224752" y="741989"/>
                  </a:lnTo>
                  <a:lnTo>
                    <a:pt x="224998" y="743454"/>
                  </a:lnTo>
                  <a:lnTo>
                    <a:pt x="225340" y="745358"/>
                  </a:lnTo>
                  <a:lnTo>
                    <a:pt x="225780" y="747753"/>
                  </a:lnTo>
                  <a:lnTo>
                    <a:pt x="226025" y="749218"/>
                  </a:lnTo>
                  <a:lnTo>
                    <a:pt x="226269" y="750634"/>
                  </a:lnTo>
                  <a:lnTo>
                    <a:pt x="226564" y="752588"/>
                  </a:lnTo>
                  <a:lnTo>
                    <a:pt x="226807" y="754541"/>
                  </a:lnTo>
                  <a:lnTo>
                    <a:pt x="227102" y="756934"/>
                  </a:lnTo>
                  <a:lnTo>
                    <a:pt x="227345" y="758889"/>
                  </a:lnTo>
                  <a:lnTo>
                    <a:pt x="227542" y="760354"/>
                  </a:lnTo>
                  <a:lnTo>
                    <a:pt x="227835" y="762406"/>
                  </a:lnTo>
                  <a:lnTo>
                    <a:pt x="228178" y="764848"/>
                  </a:lnTo>
                  <a:lnTo>
                    <a:pt x="228422" y="766752"/>
                  </a:lnTo>
                  <a:lnTo>
                    <a:pt x="228667" y="768607"/>
                  </a:lnTo>
                  <a:lnTo>
                    <a:pt x="228911" y="770514"/>
                  </a:lnTo>
                  <a:lnTo>
                    <a:pt x="229206" y="771979"/>
                  </a:lnTo>
                  <a:lnTo>
                    <a:pt x="229597" y="773785"/>
                  </a:lnTo>
                  <a:lnTo>
                    <a:pt x="229891" y="775201"/>
                  </a:lnTo>
                  <a:lnTo>
                    <a:pt x="230184" y="777155"/>
                  </a:lnTo>
                  <a:lnTo>
                    <a:pt x="230380" y="778573"/>
                  </a:lnTo>
                  <a:lnTo>
                    <a:pt x="230673" y="780526"/>
                  </a:lnTo>
                  <a:lnTo>
                    <a:pt x="230919" y="782480"/>
                  </a:lnTo>
                  <a:lnTo>
                    <a:pt x="231162" y="784384"/>
                  </a:lnTo>
                  <a:lnTo>
                    <a:pt x="231359" y="785849"/>
                  </a:lnTo>
                  <a:lnTo>
                    <a:pt x="231553" y="787707"/>
                  </a:lnTo>
                  <a:lnTo>
                    <a:pt x="231750" y="789660"/>
                  </a:lnTo>
                  <a:lnTo>
                    <a:pt x="231993" y="791614"/>
                  </a:lnTo>
                  <a:lnTo>
                    <a:pt x="232337" y="793518"/>
                  </a:lnTo>
                  <a:lnTo>
                    <a:pt x="232728" y="795471"/>
                  </a:lnTo>
                  <a:lnTo>
                    <a:pt x="233119" y="797523"/>
                  </a:lnTo>
                  <a:lnTo>
                    <a:pt x="233315" y="799623"/>
                  </a:lnTo>
                  <a:lnTo>
                    <a:pt x="233755" y="801528"/>
                  </a:lnTo>
                  <a:lnTo>
                    <a:pt x="234195" y="803432"/>
                  </a:lnTo>
                  <a:lnTo>
                    <a:pt x="234586" y="805093"/>
                  </a:lnTo>
                  <a:lnTo>
                    <a:pt x="234684" y="807047"/>
                  </a:lnTo>
                  <a:lnTo>
                    <a:pt x="234586" y="808463"/>
                  </a:lnTo>
                  <a:lnTo>
                    <a:pt x="235321" y="810124"/>
                  </a:lnTo>
                  <a:lnTo>
                    <a:pt x="233903" y="811687"/>
                  </a:lnTo>
                  <a:lnTo>
                    <a:pt x="228129" y="818036"/>
                  </a:lnTo>
                  <a:lnTo>
                    <a:pt x="250683" y="879285"/>
                  </a:lnTo>
                  <a:lnTo>
                    <a:pt x="252641" y="879384"/>
                  </a:lnTo>
                  <a:lnTo>
                    <a:pt x="254109" y="879528"/>
                  </a:lnTo>
                  <a:lnTo>
                    <a:pt x="256065" y="879627"/>
                  </a:lnTo>
                  <a:lnTo>
                    <a:pt x="258022" y="879774"/>
                  </a:lnTo>
                  <a:lnTo>
                    <a:pt x="259980" y="879872"/>
                  </a:lnTo>
                  <a:lnTo>
                    <a:pt x="262426" y="880019"/>
                  </a:lnTo>
                  <a:lnTo>
                    <a:pt x="264871" y="880213"/>
                  </a:lnTo>
                  <a:lnTo>
                    <a:pt x="266828" y="880311"/>
                  </a:lnTo>
                  <a:lnTo>
                    <a:pt x="268248" y="880458"/>
                  </a:lnTo>
                  <a:lnTo>
                    <a:pt x="269716" y="880556"/>
                  </a:lnTo>
                  <a:lnTo>
                    <a:pt x="271672" y="880849"/>
                  </a:lnTo>
                  <a:lnTo>
                    <a:pt x="273483" y="882216"/>
                  </a:lnTo>
                  <a:lnTo>
                    <a:pt x="274314" y="884512"/>
                  </a:lnTo>
                  <a:lnTo>
                    <a:pt x="274853" y="885879"/>
                  </a:lnTo>
                  <a:lnTo>
                    <a:pt x="275587" y="887686"/>
                  </a:lnTo>
                  <a:lnTo>
                    <a:pt x="276126" y="889055"/>
                  </a:lnTo>
                  <a:lnTo>
                    <a:pt x="276711" y="890373"/>
                  </a:lnTo>
                  <a:lnTo>
                    <a:pt x="277446" y="892228"/>
                  </a:lnTo>
                  <a:lnTo>
                    <a:pt x="278375" y="894476"/>
                  </a:lnTo>
                  <a:lnTo>
                    <a:pt x="279353" y="896721"/>
                  </a:lnTo>
                  <a:lnTo>
                    <a:pt x="280137" y="898481"/>
                  </a:lnTo>
                  <a:lnTo>
                    <a:pt x="280870" y="900287"/>
                  </a:lnTo>
                  <a:lnTo>
                    <a:pt x="281604" y="902095"/>
                  </a:lnTo>
                  <a:lnTo>
                    <a:pt x="282192" y="903462"/>
                  </a:lnTo>
                  <a:lnTo>
                    <a:pt x="282924" y="905271"/>
                  </a:lnTo>
                  <a:lnTo>
                    <a:pt x="283414" y="906638"/>
                  </a:lnTo>
                  <a:lnTo>
                    <a:pt x="283905" y="908005"/>
                  </a:lnTo>
                  <a:lnTo>
                    <a:pt x="284637" y="909860"/>
                  </a:lnTo>
                  <a:lnTo>
                    <a:pt x="285274" y="911668"/>
                  </a:lnTo>
                  <a:lnTo>
                    <a:pt x="285959" y="913524"/>
                  </a:lnTo>
                  <a:lnTo>
                    <a:pt x="286692" y="915332"/>
                  </a:lnTo>
                  <a:lnTo>
                    <a:pt x="287230" y="916699"/>
                  </a:lnTo>
                  <a:lnTo>
                    <a:pt x="287965" y="918505"/>
                  </a:lnTo>
                  <a:lnTo>
                    <a:pt x="288503" y="919874"/>
                  </a:lnTo>
                  <a:lnTo>
                    <a:pt x="289042" y="921241"/>
                  </a:lnTo>
                  <a:lnTo>
                    <a:pt x="289629" y="922559"/>
                  </a:lnTo>
                  <a:lnTo>
                    <a:pt x="290411" y="924368"/>
                  </a:lnTo>
                  <a:lnTo>
                    <a:pt x="290949" y="925735"/>
                  </a:lnTo>
                  <a:lnTo>
                    <a:pt x="291536" y="927053"/>
                  </a:lnTo>
                  <a:lnTo>
                    <a:pt x="292124" y="928422"/>
                  </a:lnTo>
                  <a:lnTo>
                    <a:pt x="292711" y="929740"/>
                  </a:lnTo>
                  <a:lnTo>
                    <a:pt x="293249" y="931107"/>
                  </a:lnTo>
                  <a:lnTo>
                    <a:pt x="293493" y="932572"/>
                  </a:lnTo>
                  <a:lnTo>
                    <a:pt x="293788" y="933990"/>
                  </a:lnTo>
                  <a:lnTo>
                    <a:pt x="294080" y="935406"/>
                  </a:lnTo>
                  <a:lnTo>
                    <a:pt x="294373" y="936871"/>
                  </a:lnTo>
                  <a:lnTo>
                    <a:pt x="294766" y="938775"/>
                  </a:lnTo>
                  <a:lnTo>
                    <a:pt x="295206" y="941168"/>
                  </a:lnTo>
                  <a:lnTo>
                    <a:pt x="295695" y="943563"/>
                  </a:lnTo>
                  <a:lnTo>
                    <a:pt x="295939" y="945028"/>
                  </a:lnTo>
                  <a:lnTo>
                    <a:pt x="296233" y="946444"/>
                  </a:lnTo>
                  <a:lnTo>
                    <a:pt x="296526" y="947909"/>
                  </a:lnTo>
                  <a:lnTo>
                    <a:pt x="296772" y="949325"/>
                  </a:lnTo>
                  <a:lnTo>
                    <a:pt x="297064" y="950790"/>
                  </a:lnTo>
                  <a:lnTo>
                    <a:pt x="297310" y="952208"/>
                  </a:lnTo>
                  <a:lnTo>
                    <a:pt x="297602" y="953673"/>
                  </a:lnTo>
                  <a:lnTo>
                    <a:pt x="297897" y="955090"/>
                  </a:lnTo>
                  <a:lnTo>
                    <a:pt x="298141" y="956555"/>
                  </a:lnTo>
                  <a:lnTo>
                    <a:pt x="298435" y="957971"/>
                  </a:lnTo>
                  <a:lnTo>
                    <a:pt x="298728" y="959436"/>
                  </a:lnTo>
                  <a:lnTo>
                    <a:pt x="298974" y="960852"/>
                  </a:lnTo>
                  <a:lnTo>
                    <a:pt x="299266" y="962317"/>
                  </a:lnTo>
                  <a:lnTo>
                    <a:pt x="299608" y="964217"/>
                  </a:lnTo>
                  <a:lnTo>
                    <a:pt x="297848" y="964368"/>
                  </a:lnTo>
                  <a:lnTo>
                    <a:pt x="295939" y="964663"/>
                  </a:lnTo>
                  <a:lnTo>
                    <a:pt x="294520" y="965053"/>
                  </a:lnTo>
                  <a:lnTo>
                    <a:pt x="293053" y="965394"/>
                  </a:lnTo>
                  <a:lnTo>
                    <a:pt x="291193" y="965835"/>
                  </a:lnTo>
                  <a:lnTo>
                    <a:pt x="288796" y="966371"/>
                  </a:lnTo>
                  <a:lnTo>
                    <a:pt x="286889" y="966812"/>
                  </a:lnTo>
                  <a:lnTo>
                    <a:pt x="285470" y="967154"/>
                  </a:lnTo>
                  <a:lnTo>
                    <a:pt x="284050" y="967642"/>
                  </a:lnTo>
                  <a:lnTo>
                    <a:pt x="282632" y="967934"/>
                  </a:lnTo>
                  <a:lnTo>
                    <a:pt x="281213" y="968228"/>
                  </a:lnTo>
                  <a:lnTo>
                    <a:pt x="279304" y="968668"/>
                  </a:lnTo>
                  <a:lnTo>
                    <a:pt x="276907" y="969254"/>
                  </a:lnTo>
                  <a:lnTo>
                    <a:pt x="274560" y="969887"/>
                  </a:lnTo>
                  <a:lnTo>
                    <a:pt x="272651" y="970425"/>
                  </a:lnTo>
                  <a:lnTo>
                    <a:pt x="270841" y="971011"/>
                  </a:lnTo>
                  <a:lnTo>
                    <a:pt x="268932" y="971647"/>
                  </a:lnTo>
                  <a:lnTo>
                    <a:pt x="267123" y="972378"/>
                  </a:lnTo>
                  <a:lnTo>
                    <a:pt x="265311" y="973112"/>
                  </a:lnTo>
                  <a:lnTo>
                    <a:pt x="263942" y="973698"/>
                  </a:lnTo>
                  <a:lnTo>
                    <a:pt x="262573" y="974187"/>
                  </a:lnTo>
                  <a:lnTo>
                    <a:pt x="261202" y="974626"/>
                  </a:lnTo>
                  <a:lnTo>
                    <a:pt x="259344" y="975212"/>
                  </a:lnTo>
                  <a:lnTo>
                    <a:pt x="256994" y="975944"/>
                  </a:lnTo>
                  <a:lnTo>
                    <a:pt x="255136" y="976530"/>
                  </a:lnTo>
                  <a:lnTo>
                    <a:pt x="252836" y="977313"/>
                  </a:lnTo>
                  <a:lnTo>
                    <a:pt x="250928" y="977946"/>
                  </a:lnTo>
                  <a:lnTo>
                    <a:pt x="249559" y="978437"/>
                  </a:lnTo>
                  <a:lnTo>
                    <a:pt x="248090" y="979021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A85D89E-4DBE-24CE-17FB-E8C96936C7EA}"/>
                </a:ext>
              </a:extLst>
            </p:cNvPr>
            <p:cNvSpPr/>
            <p:nvPr/>
          </p:nvSpPr>
          <p:spPr>
            <a:xfrm flipV="1">
              <a:off x="5278471" y="2120695"/>
              <a:ext cx="757357" cy="877160"/>
            </a:xfrm>
            <a:custGeom>
              <a:avLst/>
              <a:gdLst>
                <a:gd name="connsiteX0" fmla="*/ 203765 w 757357"/>
                <a:gd name="connsiteY0" fmla="*/ 548464 h 877160"/>
                <a:gd name="connsiteX1" fmla="*/ 204647 w 757357"/>
                <a:gd name="connsiteY1" fmla="*/ 550221 h 877160"/>
                <a:gd name="connsiteX2" fmla="*/ 205232 w 757357"/>
                <a:gd name="connsiteY2" fmla="*/ 551590 h 877160"/>
                <a:gd name="connsiteX3" fmla="*/ 205576 w 757357"/>
                <a:gd name="connsiteY3" fmla="*/ 553445 h 877160"/>
                <a:gd name="connsiteX4" fmla="*/ 205105 w 757357"/>
                <a:gd name="connsiteY4" fmla="*/ 555278 h 877160"/>
                <a:gd name="connsiteX5" fmla="*/ 205087 w 757357"/>
                <a:gd name="connsiteY5" fmla="*/ 555350 h 877160"/>
                <a:gd name="connsiteX6" fmla="*/ 204858 w 757357"/>
                <a:gd name="connsiteY6" fmla="*/ 555789 h 877160"/>
                <a:gd name="connsiteX7" fmla="*/ 204600 w 757357"/>
                <a:gd name="connsiteY7" fmla="*/ 556288 h 877160"/>
                <a:gd name="connsiteX8" fmla="*/ 204401 w 757357"/>
                <a:gd name="connsiteY8" fmla="*/ 556670 h 877160"/>
                <a:gd name="connsiteX9" fmla="*/ 203128 w 757357"/>
                <a:gd name="connsiteY9" fmla="*/ 558135 h 877160"/>
                <a:gd name="connsiteX10" fmla="*/ 202054 w 757357"/>
                <a:gd name="connsiteY10" fmla="*/ 560088 h 877160"/>
                <a:gd name="connsiteX11" fmla="*/ 202619 w 757357"/>
                <a:gd name="connsiteY11" fmla="*/ 558437 h 877160"/>
                <a:gd name="connsiteX12" fmla="*/ 202639 w 757357"/>
                <a:gd name="connsiteY12" fmla="*/ 558378 h 877160"/>
                <a:gd name="connsiteX13" fmla="*/ 200584 w 757357"/>
                <a:gd name="connsiteY13" fmla="*/ 559649 h 877160"/>
                <a:gd name="connsiteX14" fmla="*/ 197748 w 757357"/>
                <a:gd name="connsiteY14" fmla="*/ 560528 h 877160"/>
                <a:gd name="connsiteX15" fmla="*/ 195791 w 757357"/>
                <a:gd name="connsiteY15" fmla="*/ 560528 h 877160"/>
                <a:gd name="connsiteX16" fmla="*/ 193833 w 757357"/>
                <a:gd name="connsiteY16" fmla="*/ 560528 h 877160"/>
                <a:gd name="connsiteX17" fmla="*/ 191583 w 757357"/>
                <a:gd name="connsiteY17" fmla="*/ 561065 h 877160"/>
                <a:gd name="connsiteX18" fmla="*/ 189332 w 757357"/>
                <a:gd name="connsiteY18" fmla="*/ 561895 h 877160"/>
                <a:gd name="connsiteX19" fmla="*/ 187376 w 757357"/>
                <a:gd name="connsiteY19" fmla="*/ 562189 h 877160"/>
                <a:gd name="connsiteX20" fmla="*/ 185124 w 757357"/>
                <a:gd name="connsiteY20" fmla="*/ 562189 h 877160"/>
                <a:gd name="connsiteX21" fmla="*/ 183706 w 757357"/>
                <a:gd name="connsiteY21" fmla="*/ 561651 h 877160"/>
                <a:gd name="connsiteX22" fmla="*/ 181455 w 757357"/>
                <a:gd name="connsiteY22" fmla="*/ 561357 h 877160"/>
                <a:gd name="connsiteX23" fmla="*/ 180037 w 757357"/>
                <a:gd name="connsiteY23" fmla="*/ 561651 h 877160"/>
                <a:gd name="connsiteX24" fmla="*/ 177835 w 757357"/>
                <a:gd name="connsiteY24" fmla="*/ 561651 h 877160"/>
                <a:gd name="connsiteX25" fmla="*/ 176122 w 757357"/>
                <a:gd name="connsiteY25" fmla="*/ 561895 h 877160"/>
                <a:gd name="connsiteX26" fmla="*/ 173921 w 757357"/>
                <a:gd name="connsiteY26" fmla="*/ 563605 h 877160"/>
                <a:gd name="connsiteX27" fmla="*/ 171083 w 757357"/>
                <a:gd name="connsiteY27" fmla="*/ 564434 h 877160"/>
                <a:gd name="connsiteX28" fmla="*/ 169126 w 757357"/>
                <a:gd name="connsiteY28" fmla="*/ 565021 h 877160"/>
                <a:gd name="connsiteX29" fmla="*/ 167170 w 757357"/>
                <a:gd name="connsiteY29" fmla="*/ 566388 h 877160"/>
                <a:gd name="connsiteX30" fmla="*/ 166875 w 757357"/>
                <a:gd name="connsiteY30" fmla="*/ 568098 h 877160"/>
                <a:gd name="connsiteX31" fmla="*/ 165164 w 757357"/>
                <a:gd name="connsiteY31" fmla="*/ 568928 h 877160"/>
                <a:gd name="connsiteX32" fmla="*/ 164626 w 757357"/>
                <a:gd name="connsiteY32" fmla="*/ 570883 h 877160"/>
                <a:gd name="connsiteX33" fmla="*/ 164919 w 757357"/>
                <a:gd name="connsiteY33" fmla="*/ 573129 h 877160"/>
                <a:gd name="connsiteX34" fmla="*/ 163500 w 757357"/>
                <a:gd name="connsiteY34" fmla="*/ 574253 h 877160"/>
                <a:gd name="connsiteX35" fmla="*/ 161249 w 757357"/>
                <a:gd name="connsiteY35" fmla="*/ 576498 h 877160"/>
                <a:gd name="connsiteX36" fmla="*/ 161249 w 757357"/>
                <a:gd name="connsiteY36" fmla="*/ 579576 h 877160"/>
                <a:gd name="connsiteX37" fmla="*/ 161249 w 757357"/>
                <a:gd name="connsiteY37" fmla="*/ 581237 h 877160"/>
                <a:gd name="connsiteX38" fmla="*/ 158998 w 757357"/>
                <a:gd name="connsiteY38" fmla="*/ 582653 h 877160"/>
                <a:gd name="connsiteX39" fmla="*/ 157336 w 757357"/>
                <a:gd name="connsiteY39" fmla="*/ 582653 h 877160"/>
                <a:gd name="connsiteX40" fmla="*/ 155623 w 757357"/>
                <a:gd name="connsiteY40" fmla="*/ 582653 h 877160"/>
                <a:gd name="connsiteX41" fmla="*/ 154205 w 757357"/>
                <a:gd name="connsiteY41" fmla="*/ 582508 h 877160"/>
                <a:gd name="connsiteX42" fmla="*/ 153986 w 757357"/>
                <a:gd name="connsiteY42" fmla="*/ 582588 h 877160"/>
                <a:gd name="connsiteX43" fmla="*/ 152344 w 757357"/>
                <a:gd name="connsiteY43" fmla="*/ 583190 h 877160"/>
                <a:gd name="connsiteX44" fmla="*/ 150926 w 757357"/>
                <a:gd name="connsiteY44" fmla="*/ 582898 h 877160"/>
                <a:gd name="connsiteX45" fmla="*/ 149019 w 757357"/>
                <a:gd name="connsiteY45" fmla="*/ 581482 h 877160"/>
                <a:gd name="connsiteX46" fmla="*/ 147598 w 757357"/>
                <a:gd name="connsiteY46" fmla="*/ 580113 h 877160"/>
                <a:gd name="connsiteX47" fmla="*/ 145937 w 757357"/>
                <a:gd name="connsiteY47" fmla="*/ 578844 h 877160"/>
                <a:gd name="connsiteX48" fmla="*/ 144174 w 757357"/>
                <a:gd name="connsiteY48" fmla="*/ 579674 h 877160"/>
                <a:gd name="connsiteX49" fmla="*/ 143245 w 757357"/>
                <a:gd name="connsiteY49" fmla="*/ 581384 h 877160"/>
                <a:gd name="connsiteX50" fmla="*/ 141923 w 757357"/>
                <a:gd name="connsiteY50" fmla="*/ 581970 h 877160"/>
                <a:gd name="connsiteX51" fmla="*/ 140407 w 757357"/>
                <a:gd name="connsiteY51" fmla="*/ 582214 h 877160"/>
                <a:gd name="connsiteX52" fmla="*/ 138597 w 757357"/>
                <a:gd name="connsiteY52" fmla="*/ 581725 h 877160"/>
                <a:gd name="connsiteX53" fmla="*/ 137226 w 757357"/>
                <a:gd name="connsiteY53" fmla="*/ 580260 h 877160"/>
                <a:gd name="connsiteX54" fmla="*/ 136150 w 757357"/>
                <a:gd name="connsiteY54" fmla="*/ 578697 h 877160"/>
                <a:gd name="connsiteX55" fmla="*/ 135319 w 757357"/>
                <a:gd name="connsiteY55" fmla="*/ 577428 h 877160"/>
                <a:gd name="connsiteX56" fmla="*/ 133655 w 757357"/>
                <a:gd name="connsiteY56" fmla="*/ 576498 h 877160"/>
                <a:gd name="connsiteX57" fmla="*/ 131991 w 757357"/>
                <a:gd name="connsiteY57" fmla="*/ 575522 h 877160"/>
                <a:gd name="connsiteX58" fmla="*/ 130964 w 757357"/>
                <a:gd name="connsiteY58" fmla="*/ 574447 h 877160"/>
                <a:gd name="connsiteX59" fmla="*/ 129742 w 757357"/>
                <a:gd name="connsiteY59" fmla="*/ 572397 h 877160"/>
                <a:gd name="connsiteX60" fmla="*/ 128958 w 757357"/>
                <a:gd name="connsiteY60" fmla="*/ 571175 h 877160"/>
                <a:gd name="connsiteX61" fmla="*/ 128176 w 757357"/>
                <a:gd name="connsiteY61" fmla="*/ 569369 h 877160"/>
                <a:gd name="connsiteX62" fmla="*/ 126611 w 757357"/>
                <a:gd name="connsiteY62" fmla="*/ 567659 h 877160"/>
                <a:gd name="connsiteX63" fmla="*/ 125239 w 757357"/>
                <a:gd name="connsiteY63" fmla="*/ 566292 h 877160"/>
                <a:gd name="connsiteX64" fmla="*/ 124163 w 757357"/>
                <a:gd name="connsiteY64" fmla="*/ 565119 h 877160"/>
                <a:gd name="connsiteX65" fmla="*/ 122206 w 757357"/>
                <a:gd name="connsiteY65" fmla="*/ 565803 h 877160"/>
                <a:gd name="connsiteX66" fmla="*/ 119908 w 757357"/>
                <a:gd name="connsiteY66" fmla="*/ 566780 h 877160"/>
                <a:gd name="connsiteX67" fmla="*/ 118097 w 757357"/>
                <a:gd name="connsiteY67" fmla="*/ 567463 h 877160"/>
                <a:gd name="connsiteX68" fmla="*/ 116679 w 757357"/>
                <a:gd name="connsiteY68" fmla="*/ 567512 h 877160"/>
                <a:gd name="connsiteX69" fmla="*/ 115406 w 757357"/>
                <a:gd name="connsiteY69" fmla="*/ 568098 h 877160"/>
                <a:gd name="connsiteX70" fmla="*/ 113987 w 757357"/>
                <a:gd name="connsiteY70" fmla="*/ 567757 h 877160"/>
                <a:gd name="connsiteX71" fmla="*/ 112031 w 757357"/>
                <a:gd name="connsiteY71" fmla="*/ 567318 h 877160"/>
                <a:gd name="connsiteX72" fmla="*/ 110610 w 757357"/>
                <a:gd name="connsiteY72" fmla="*/ 568196 h 877160"/>
                <a:gd name="connsiteX73" fmla="*/ 109632 w 757357"/>
                <a:gd name="connsiteY73" fmla="*/ 569222 h 877160"/>
                <a:gd name="connsiteX74" fmla="*/ 107872 w 757357"/>
                <a:gd name="connsiteY74" fmla="*/ 569173 h 877160"/>
                <a:gd name="connsiteX75" fmla="*/ 106697 w 757357"/>
                <a:gd name="connsiteY75" fmla="*/ 568245 h 877160"/>
                <a:gd name="connsiteX76" fmla="*/ 105132 w 757357"/>
                <a:gd name="connsiteY76" fmla="*/ 566437 h 877160"/>
                <a:gd name="connsiteX77" fmla="*/ 103175 w 757357"/>
                <a:gd name="connsiteY77" fmla="*/ 565119 h 877160"/>
                <a:gd name="connsiteX78" fmla="*/ 101511 w 757357"/>
                <a:gd name="connsiteY78" fmla="*/ 564093 h 877160"/>
                <a:gd name="connsiteX79" fmla="*/ 98918 w 757357"/>
                <a:gd name="connsiteY79" fmla="*/ 563654 h 877160"/>
                <a:gd name="connsiteX80" fmla="*/ 96667 w 757357"/>
                <a:gd name="connsiteY80" fmla="*/ 564484 h 877160"/>
                <a:gd name="connsiteX81" fmla="*/ 94711 w 757357"/>
                <a:gd name="connsiteY81" fmla="*/ 564385 h 877160"/>
                <a:gd name="connsiteX82" fmla="*/ 93243 w 757357"/>
                <a:gd name="connsiteY82" fmla="*/ 564289 h 877160"/>
                <a:gd name="connsiteX83" fmla="*/ 91336 w 757357"/>
                <a:gd name="connsiteY83" fmla="*/ 563848 h 877160"/>
                <a:gd name="connsiteX84" fmla="*/ 89426 w 757357"/>
                <a:gd name="connsiteY84" fmla="*/ 563458 h 877160"/>
                <a:gd name="connsiteX85" fmla="*/ 87030 w 757357"/>
                <a:gd name="connsiteY85" fmla="*/ 563654 h 877160"/>
                <a:gd name="connsiteX86" fmla="*/ 86983 w 757357"/>
                <a:gd name="connsiteY86" fmla="*/ 564289 h 877160"/>
                <a:gd name="connsiteX87" fmla="*/ 86882 w 757357"/>
                <a:gd name="connsiteY87" fmla="*/ 565755 h 877160"/>
                <a:gd name="connsiteX88" fmla="*/ 86784 w 757357"/>
                <a:gd name="connsiteY88" fmla="*/ 567219 h 877160"/>
                <a:gd name="connsiteX89" fmla="*/ 86688 w 757357"/>
                <a:gd name="connsiteY89" fmla="*/ 568685 h 877160"/>
                <a:gd name="connsiteX90" fmla="*/ 86541 w 757357"/>
                <a:gd name="connsiteY90" fmla="*/ 570638 h 877160"/>
                <a:gd name="connsiteX91" fmla="*/ 86492 w 757357"/>
                <a:gd name="connsiteY91" fmla="*/ 572103 h 877160"/>
                <a:gd name="connsiteX92" fmla="*/ 86442 w 757357"/>
                <a:gd name="connsiteY92" fmla="*/ 573568 h 877160"/>
                <a:gd name="connsiteX93" fmla="*/ 86442 w 757357"/>
                <a:gd name="connsiteY93" fmla="*/ 575522 h 877160"/>
                <a:gd name="connsiteX94" fmla="*/ 86442 w 757357"/>
                <a:gd name="connsiteY94" fmla="*/ 576987 h 877160"/>
                <a:gd name="connsiteX95" fmla="*/ 86492 w 757357"/>
                <a:gd name="connsiteY95" fmla="*/ 578452 h 877160"/>
                <a:gd name="connsiteX96" fmla="*/ 86541 w 757357"/>
                <a:gd name="connsiteY96" fmla="*/ 580407 h 877160"/>
                <a:gd name="connsiteX97" fmla="*/ 86541 w 757357"/>
                <a:gd name="connsiteY97" fmla="*/ 582361 h 877160"/>
                <a:gd name="connsiteX98" fmla="*/ 86590 w 757357"/>
                <a:gd name="connsiteY98" fmla="*/ 584314 h 877160"/>
                <a:gd name="connsiteX99" fmla="*/ 86590 w 757357"/>
                <a:gd name="connsiteY99" fmla="*/ 586268 h 877160"/>
                <a:gd name="connsiteX100" fmla="*/ 86639 w 757357"/>
                <a:gd name="connsiteY100" fmla="*/ 587733 h 877160"/>
                <a:gd name="connsiteX101" fmla="*/ 86639 w 757357"/>
                <a:gd name="connsiteY101" fmla="*/ 589686 h 877160"/>
                <a:gd name="connsiteX102" fmla="*/ 86590 w 757357"/>
                <a:gd name="connsiteY102" fmla="*/ 591298 h 877160"/>
                <a:gd name="connsiteX103" fmla="*/ 86590 w 757357"/>
                <a:gd name="connsiteY103" fmla="*/ 592764 h 877160"/>
                <a:gd name="connsiteX104" fmla="*/ 86541 w 757357"/>
                <a:gd name="connsiteY104" fmla="*/ 594228 h 877160"/>
                <a:gd name="connsiteX105" fmla="*/ 86541 w 757357"/>
                <a:gd name="connsiteY105" fmla="*/ 596182 h 877160"/>
                <a:gd name="connsiteX106" fmla="*/ 86541 w 757357"/>
                <a:gd name="connsiteY106" fmla="*/ 598138 h 877160"/>
                <a:gd name="connsiteX107" fmla="*/ 86492 w 757357"/>
                <a:gd name="connsiteY107" fmla="*/ 599602 h 877160"/>
                <a:gd name="connsiteX108" fmla="*/ 86492 w 757357"/>
                <a:gd name="connsiteY108" fmla="*/ 601068 h 877160"/>
                <a:gd name="connsiteX109" fmla="*/ 86492 w 757357"/>
                <a:gd name="connsiteY109" fmla="*/ 603021 h 877160"/>
                <a:gd name="connsiteX110" fmla="*/ 86442 w 757357"/>
                <a:gd name="connsiteY110" fmla="*/ 604974 h 877160"/>
                <a:gd name="connsiteX111" fmla="*/ 86393 w 757357"/>
                <a:gd name="connsiteY111" fmla="*/ 606928 h 877160"/>
                <a:gd name="connsiteX112" fmla="*/ 86442 w 757357"/>
                <a:gd name="connsiteY112" fmla="*/ 608393 h 877160"/>
                <a:gd name="connsiteX113" fmla="*/ 86541 w 757357"/>
                <a:gd name="connsiteY113" fmla="*/ 610346 h 877160"/>
                <a:gd name="connsiteX114" fmla="*/ 86442 w 757357"/>
                <a:gd name="connsiteY114" fmla="*/ 612300 h 877160"/>
                <a:gd name="connsiteX115" fmla="*/ 86393 w 757357"/>
                <a:gd name="connsiteY115" fmla="*/ 613767 h 877160"/>
                <a:gd name="connsiteX116" fmla="*/ 86344 w 757357"/>
                <a:gd name="connsiteY116" fmla="*/ 615720 h 877160"/>
                <a:gd name="connsiteX117" fmla="*/ 86344 w 757357"/>
                <a:gd name="connsiteY117" fmla="*/ 617674 h 877160"/>
                <a:gd name="connsiteX118" fmla="*/ 86344 w 757357"/>
                <a:gd name="connsiteY118" fmla="*/ 619627 h 877160"/>
                <a:gd name="connsiteX119" fmla="*/ 86246 w 757357"/>
                <a:gd name="connsiteY119" fmla="*/ 621581 h 877160"/>
                <a:gd name="connsiteX120" fmla="*/ 86295 w 757357"/>
                <a:gd name="connsiteY120" fmla="*/ 623681 h 877160"/>
                <a:gd name="connsiteX121" fmla="*/ 87568 w 757357"/>
                <a:gd name="connsiteY121" fmla="*/ 623436 h 877160"/>
                <a:gd name="connsiteX122" fmla="*/ 86197 w 757357"/>
                <a:gd name="connsiteY122" fmla="*/ 624805 h 877160"/>
                <a:gd name="connsiteX123" fmla="*/ 85317 w 757357"/>
                <a:gd name="connsiteY123" fmla="*/ 626415 h 877160"/>
                <a:gd name="connsiteX124" fmla="*/ 84877 w 757357"/>
                <a:gd name="connsiteY124" fmla="*/ 627882 h 877160"/>
                <a:gd name="connsiteX125" fmla="*/ 84437 w 757357"/>
                <a:gd name="connsiteY125" fmla="*/ 629738 h 877160"/>
                <a:gd name="connsiteX126" fmla="*/ 84535 w 757357"/>
                <a:gd name="connsiteY126" fmla="*/ 631691 h 877160"/>
                <a:gd name="connsiteX127" fmla="*/ 84729 w 757357"/>
                <a:gd name="connsiteY127" fmla="*/ 633156 h 877160"/>
                <a:gd name="connsiteX128" fmla="*/ 84779 w 757357"/>
                <a:gd name="connsiteY128" fmla="*/ 635110 h 877160"/>
                <a:gd name="connsiteX129" fmla="*/ 84828 w 757357"/>
                <a:gd name="connsiteY129" fmla="*/ 636575 h 877160"/>
                <a:gd name="connsiteX130" fmla="*/ 84828 w 757357"/>
                <a:gd name="connsiteY130" fmla="*/ 638040 h 877160"/>
                <a:gd name="connsiteX131" fmla="*/ 84877 w 757357"/>
                <a:gd name="connsiteY131" fmla="*/ 639505 h 877160"/>
                <a:gd name="connsiteX132" fmla="*/ 84926 w 757357"/>
                <a:gd name="connsiteY132" fmla="*/ 641460 h 877160"/>
                <a:gd name="connsiteX133" fmla="*/ 85317 w 757357"/>
                <a:gd name="connsiteY133" fmla="*/ 643365 h 877160"/>
                <a:gd name="connsiteX134" fmla="*/ 85757 w 757357"/>
                <a:gd name="connsiteY134" fmla="*/ 644781 h 877160"/>
                <a:gd name="connsiteX135" fmla="*/ 85855 w 757357"/>
                <a:gd name="connsiteY135" fmla="*/ 646197 h 877160"/>
                <a:gd name="connsiteX136" fmla="*/ 85855 w 757357"/>
                <a:gd name="connsiteY136" fmla="*/ 647662 h 877160"/>
                <a:gd name="connsiteX137" fmla="*/ 86002 w 757357"/>
                <a:gd name="connsiteY137" fmla="*/ 649127 h 877160"/>
                <a:gd name="connsiteX138" fmla="*/ 86051 w 757357"/>
                <a:gd name="connsiteY138" fmla="*/ 651083 h 877160"/>
                <a:gd name="connsiteX139" fmla="*/ 85953 w 757357"/>
                <a:gd name="connsiteY139" fmla="*/ 653524 h 877160"/>
                <a:gd name="connsiteX140" fmla="*/ 85708 w 757357"/>
                <a:gd name="connsiteY140" fmla="*/ 654989 h 877160"/>
                <a:gd name="connsiteX141" fmla="*/ 85757 w 757357"/>
                <a:gd name="connsiteY141" fmla="*/ 656894 h 877160"/>
                <a:gd name="connsiteX142" fmla="*/ 85806 w 757357"/>
                <a:gd name="connsiteY142" fmla="*/ 659336 h 877160"/>
                <a:gd name="connsiteX143" fmla="*/ 85611 w 757357"/>
                <a:gd name="connsiteY143" fmla="*/ 661289 h 877160"/>
                <a:gd name="connsiteX144" fmla="*/ 85708 w 757357"/>
                <a:gd name="connsiteY144" fmla="*/ 663731 h 877160"/>
                <a:gd name="connsiteX145" fmla="*/ 86051 w 757357"/>
                <a:gd name="connsiteY145" fmla="*/ 665637 h 877160"/>
                <a:gd name="connsiteX146" fmla="*/ 86295 w 757357"/>
                <a:gd name="connsiteY146" fmla="*/ 668079 h 877160"/>
                <a:gd name="connsiteX147" fmla="*/ 85611 w 757357"/>
                <a:gd name="connsiteY147" fmla="*/ 670082 h 877160"/>
                <a:gd name="connsiteX148" fmla="*/ 83849 w 757357"/>
                <a:gd name="connsiteY148" fmla="*/ 671351 h 877160"/>
                <a:gd name="connsiteX149" fmla="*/ 81696 w 757357"/>
                <a:gd name="connsiteY149" fmla="*/ 672523 h 877160"/>
                <a:gd name="connsiteX150" fmla="*/ 80376 w 757357"/>
                <a:gd name="connsiteY150" fmla="*/ 673257 h 877160"/>
                <a:gd name="connsiteX151" fmla="*/ 79103 w 757357"/>
                <a:gd name="connsiteY151" fmla="*/ 673891 h 877160"/>
                <a:gd name="connsiteX152" fmla="*/ 77783 w 757357"/>
                <a:gd name="connsiteY152" fmla="*/ 674575 h 877160"/>
                <a:gd name="connsiteX153" fmla="*/ 76461 w 757357"/>
                <a:gd name="connsiteY153" fmla="*/ 675210 h 877160"/>
                <a:gd name="connsiteX154" fmla="*/ 75141 w 757357"/>
                <a:gd name="connsiteY154" fmla="*/ 675795 h 877160"/>
                <a:gd name="connsiteX155" fmla="*/ 74114 w 757357"/>
                <a:gd name="connsiteY155" fmla="*/ 676725 h 877160"/>
                <a:gd name="connsiteX156" fmla="*/ 73868 w 757357"/>
                <a:gd name="connsiteY156" fmla="*/ 678190 h 877160"/>
                <a:gd name="connsiteX157" fmla="*/ 73819 w 757357"/>
                <a:gd name="connsiteY157" fmla="*/ 679655 h 877160"/>
                <a:gd name="connsiteX158" fmla="*/ 72010 w 757357"/>
                <a:gd name="connsiteY158" fmla="*/ 681461 h 877160"/>
                <a:gd name="connsiteX159" fmla="*/ 70444 w 757357"/>
                <a:gd name="connsiteY159" fmla="*/ 682634 h 877160"/>
                <a:gd name="connsiteX160" fmla="*/ 68879 w 757357"/>
                <a:gd name="connsiteY160" fmla="*/ 683807 h 877160"/>
                <a:gd name="connsiteX161" fmla="*/ 67313 w 757357"/>
                <a:gd name="connsiteY161" fmla="*/ 684978 h 877160"/>
                <a:gd name="connsiteX162" fmla="*/ 65747 w 757357"/>
                <a:gd name="connsiteY162" fmla="*/ 686151 h 877160"/>
                <a:gd name="connsiteX163" fmla="*/ 64182 w 757357"/>
                <a:gd name="connsiteY163" fmla="*/ 687323 h 877160"/>
                <a:gd name="connsiteX164" fmla="*/ 62616 w 757357"/>
                <a:gd name="connsiteY164" fmla="*/ 688494 h 877160"/>
                <a:gd name="connsiteX165" fmla="*/ 61050 w 757357"/>
                <a:gd name="connsiteY165" fmla="*/ 689667 h 877160"/>
                <a:gd name="connsiteX166" fmla="*/ 59485 w 757357"/>
                <a:gd name="connsiteY166" fmla="*/ 690840 h 877160"/>
                <a:gd name="connsiteX167" fmla="*/ 58310 w 757357"/>
                <a:gd name="connsiteY167" fmla="*/ 691719 h 877160"/>
                <a:gd name="connsiteX168" fmla="*/ 57135 w 757357"/>
                <a:gd name="connsiteY168" fmla="*/ 692548 h 877160"/>
                <a:gd name="connsiteX169" fmla="*/ 55521 w 757357"/>
                <a:gd name="connsiteY169" fmla="*/ 693721 h 877160"/>
                <a:gd name="connsiteX170" fmla="*/ 53955 w 757357"/>
                <a:gd name="connsiteY170" fmla="*/ 694845 h 877160"/>
                <a:gd name="connsiteX171" fmla="*/ 52733 w 757357"/>
                <a:gd name="connsiteY171" fmla="*/ 695675 h 877160"/>
                <a:gd name="connsiteX172" fmla="*/ 51509 w 757357"/>
                <a:gd name="connsiteY172" fmla="*/ 696504 h 877160"/>
                <a:gd name="connsiteX173" fmla="*/ 50287 w 757357"/>
                <a:gd name="connsiteY173" fmla="*/ 697287 h 877160"/>
                <a:gd name="connsiteX174" fmla="*/ 49064 w 757357"/>
                <a:gd name="connsiteY174" fmla="*/ 698067 h 877160"/>
                <a:gd name="connsiteX175" fmla="*/ 47791 w 757357"/>
                <a:gd name="connsiteY175" fmla="*/ 698752 h 877160"/>
                <a:gd name="connsiteX176" fmla="*/ 46422 w 757357"/>
                <a:gd name="connsiteY176" fmla="*/ 699338 h 877160"/>
                <a:gd name="connsiteX177" fmla="*/ 44610 w 757357"/>
                <a:gd name="connsiteY177" fmla="*/ 700119 h 877160"/>
                <a:gd name="connsiteX178" fmla="*/ 42801 w 757357"/>
                <a:gd name="connsiteY178" fmla="*/ 700902 h 877160"/>
                <a:gd name="connsiteX179" fmla="*/ 41039 w 757357"/>
                <a:gd name="connsiteY179" fmla="*/ 701731 h 877160"/>
                <a:gd name="connsiteX180" fmla="*/ 39817 w 757357"/>
                <a:gd name="connsiteY180" fmla="*/ 702514 h 877160"/>
                <a:gd name="connsiteX181" fmla="*/ 38593 w 757357"/>
                <a:gd name="connsiteY181" fmla="*/ 703343 h 877160"/>
                <a:gd name="connsiteX182" fmla="*/ 37028 w 757357"/>
                <a:gd name="connsiteY182" fmla="*/ 704563 h 877160"/>
                <a:gd name="connsiteX183" fmla="*/ 35511 w 757357"/>
                <a:gd name="connsiteY183" fmla="*/ 705736 h 877160"/>
                <a:gd name="connsiteX184" fmla="*/ 34386 w 757357"/>
                <a:gd name="connsiteY184" fmla="*/ 706713 h 877160"/>
                <a:gd name="connsiteX185" fmla="*/ 33309 w 757357"/>
                <a:gd name="connsiteY185" fmla="*/ 707788 h 877160"/>
                <a:gd name="connsiteX186" fmla="*/ 31743 w 757357"/>
                <a:gd name="connsiteY186" fmla="*/ 708911 h 877160"/>
                <a:gd name="connsiteX187" fmla="*/ 30472 w 757357"/>
                <a:gd name="connsiteY187" fmla="*/ 709498 h 877160"/>
                <a:gd name="connsiteX188" fmla="*/ 28612 w 757357"/>
                <a:gd name="connsiteY188" fmla="*/ 710082 h 877160"/>
                <a:gd name="connsiteX189" fmla="*/ 27145 w 757357"/>
                <a:gd name="connsiteY189" fmla="*/ 710377 h 877160"/>
                <a:gd name="connsiteX190" fmla="*/ 25677 w 757357"/>
                <a:gd name="connsiteY190" fmla="*/ 710718 h 877160"/>
                <a:gd name="connsiteX191" fmla="*/ 23623 w 757357"/>
                <a:gd name="connsiteY191" fmla="*/ 711206 h 877160"/>
                <a:gd name="connsiteX192" fmla="*/ 21666 w 757357"/>
                <a:gd name="connsiteY192" fmla="*/ 712575 h 877160"/>
                <a:gd name="connsiteX193" fmla="*/ 19904 w 757357"/>
                <a:gd name="connsiteY193" fmla="*/ 713454 h 877160"/>
                <a:gd name="connsiteX194" fmla="*/ 18191 w 757357"/>
                <a:gd name="connsiteY194" fmla="*/ 714381 h 877160"/>
                <a:gd name="connsiteX195" fmla="*/ 16871 w 757357"/>
                <a:gd name="connsiteY195" fmla="*/ 715749 h 877160"/>
                <a:gd name="connsiteX196" fmla="*/ 15696 w 757357"/>
                <a:gd name="connsiteY196" fmla="*/ 717164 h 877160"/>
                <a:gd name="connsiteX197" fmla="*/ 14278 w 757357"/>
                <a:gd name="connsiteY197" fmla="*/ 717606 h 877160"/>
                <a:gd name="connsiteX198" fmla="*/ 12467 w 757357"/>
                <a:gd name="connsiteY198" fmla="*/ 718484 h 877160"/>
                <a:gd name="connsiteX199" fmla="*/ 11245 w 757357"/>
                <a:gd name="connsiteY199" fmla="*/ 719265 h 877160"/>
                <a:gd name="connsiteX200" fmla="*/ 9630 w 757357"/>
                <a:gd name="connsiteY200" fmla="*/ 720291 h 877160"/>
                <a:gd name="connsiteX201" fmla="*/ 7428 w 757357"/>
                <a:gd name="connsiteY201" fmla="*/ 721464 h 877160"/>
                <a:gd name="connsiteX202" fmla="*/ 5226 w 757357"/>
                <a:gd name="connsiteY202" fmla="*/ 722440 h 877160"/>
                <a:gd name="connsiteX203" fmla="*/ 3955 w 757357"/>
                <a:gd name="connsiteY203" fmla="*/ 724394 h 877160"/>
                <a:gd name="connsiteX204" fmla="*/ 4444 w 757357"/>
                <a:gd name="connsiteY204" fmla="*/ 726787 h 877160"/>
                <a:gd name="connsiteX205" fmla="*/ 5081 w 757357"/>
                <a:gd name="connsiteY205" fmla="*/ 728644 h 877160"/>
                <a:gd name="connsiteX206" fmla="*/ 5422 w 757357"/>
                <a:gd name="connsiteY206" fmla="*/ 731037 h 877160"/>
                <a:gd name="connsiteX207" fmla="*/ 5226 w 757357"/>
                <a:gd name="connsiteY207" fmla="*/ 732502 h 877160"/>
                <a:gd name="connsiteX208" fmla="*/ 4493 w 757357"/>
                <a:gd name="connsiteY208" fmla="*/ 734310 h 877160"/>
                <a:gd name="connsiteX209" fmla="*/ 4100 w 757357"/>
                <a:gd name="connsiteY209" fmla="*/ 736507 h 877160"/>
                <a:gd name="connsiteX210" fmla="*/ 4737 w 757357"/>
                <a:gd name="connsiteY210" fmla="*/ 737827 h 877160"/>
                <a:gd name="connsiteX211" fmla="*/ 5177 w 757357"/>
                <a:gd name="connsiteY211" fmla="*/ 739243 h 877160"/>
                <a:gd name="connsiteX212" fmla="*/ 5373 w 757357"/>
                <a:gd name="connsiteY212" fmla="*/ 740708 h 877160"/>
                <a:gd name="connsiteX213" fmla="*/ 5422 w 757357"/>
                <a:gd name="connsiteY213" fmla="*/ 742612 h 877160"/>
                <a:gd name="connsiteX214" fmla="*/ 4395 w 757357"/>
                <a:gd name="connsiteY214" fmla="*/ 743589 h 877160"/>
                <a:gd name="connsiteX215" fmla="*/ 3466 w 757357"/>
                <a:gd name="connsiteY215" fmla="*/ 744762 h 877160"/>
                <a:gd name="connsiteX216" fmla="*/ 2340 w 757357"/>
                <a:gd name="connsiteY216" fmla="*/ 746764 h 877160"/>
                <a:gd name="connsiteX217" fmla="*/ 2291 w 757357"/>
                <a:gd name="connsiteY217" fmla="*/ 748230 h 877160"/>
                <a:gd name="connsiteX218" fmla="*/ 1996 w 757357"/>
                <a:gd name="connsiteY218" fmla="*/ 750183 h 877160"/>
                <a:gd name="connsiteX219" fmla="*/ 1655 w 757357"/>
                <a:gd name="connsiteY219" fmla="*/ 751599 h 877160"/>
                <a:gd name="connsiteX220" fmla="*/ 1753 w 757357"/>
                <a:gd name="connsiteY220" fmla="*/ 753503 h 877160"/>
                <a:gd name="connsiteX221" fmla="*/ 2193 w 757357"/>
                <a:gd name="connsiteY221" fmla="*/ 754872 h 877160"/>
                <a:gd name="connsiteX222" fmla="*/ 2584 w 757357"/>
                <a:gd name="connsiteY222" fmla="*/ 756289 h 877160"/>
                <a:gd name="connsiteX223" fmla="*/ 2731 w 757357"/>
                <a:gd name="connsiteY223" fmla="*/ 758242 h 877160"/>
                <a:gd name="connsiteX224" fmla="*/ 2829 w 757357"/>
                <a:gd name="connsiteY224" fmla="*/ 759707 h 877160"/>
                <a:gd name="connsiteX225" fmla="*/ 3024 w 757357"/>
                <a:gd name="connsiteY225" fmla="*/ 761660 h 877160"/>
                <a:gd name="connsiteX226" fmla="*/ 2438 w 757357"/>
                <a:gd name="connsiteY226" fmla="*/ 763518 h 877160"/>
                <a:gd name="connsiteX227" fmla="*/ 1655 w 757357"/>
                <a:gd name="connsiteY227" fmla="*/ 765764 h 877160"/>
                <a:gd name="connsiteX228" fmla="*/ 1802 w 757357"/>
                <a:gd name="connsiteY228" fmla="*/ 767229 h 877160"/>
                <a:gd name="connsiteX229" fmla="*/ 1556 w 757357"/>
                <a:gd name="connsiteY229" fmla="*/ 769086 h 877160"/>
                <a:gd name="connsiteX230" fmla="*/ 1362 w 757357"/>
                <a:gd name="connsiteY230" fmla="*/ 771381 h 877160"/>
                <a:gd name="connsiteX231" fmla="*/ 2045 w 757357"/>
                <a:gd name="connsiteY231" fmla="*/ 772699 h 877160"/>
                <a:gd name="connsiteX232" fmla="*/ 1900 w 757357"/>
                <a:gd name="connsiteY232" fmla="*/ 774605 h 877160"/>
                <a:gd name="connsiteX233" fmla="*/ 2242 w 757357"/>
                <a:gd name="connsiteY233" fmla="*/ 776070 h 877160"/>
                <a:gd name="connsiteX234" fmla="*/ 3368 w 757357"/>
                <a:gd name="connsiteY234" fmla="*/ 777584 h 877160"/>
                <a:gd name="connsiteX235" fmla="*/ 3318 w 757357"/>
                <a:gd name="connsiteY235" fmla="*/ 780026 h 877160"/>
                <a:gd name="connsiteX236" fmla="*/ 2584 w 757357"/>
                <a:gd name="connsiteY236" fmla="*/ 781881 h 877160"/>
                <a:gd name="connsiteX237" fmla="*/ 1411 w 757357"/>
                <a:gd name="connsiteY237" fmla="*/ 783396 h 877160"/>
                <a:gd name="connsiteX238" fmla="*/ 187 w 757357"/>
                <a:gd name="connsiteY238" fmla="*/ 785057 h 877160"/>
                <a:gd name="connsiteX239" fmla="*/ 627 w 757357"/>
                <a:gd name="connsiteY239" fmla="*/ 786961 h 877160"/>
                <a:gd name="connsiteX240" fmla="*/ 1507 w 757357"/>
                <a:gd name="connsiteY240" fmla="*/ 788671 h 877160"/>
                <a:gd name="connsiteX241" fmla="*/ 2389 w 757357"/>
                <a:gd name="connsiteY241" fmla="*/ 790429 h 877160"/>
                <a:gd name="connsiteX242" fmla="*/ 3269 w 757357"/>
                <a:gd name="connsiteY242" fmla="*/ 792188 h 877160"/>
                <a:gd name="connsiteX243" fmla="*/ 4100 w 757357"/>
                <a:gd name="connsiteY243" fmla="*/ 793945 h 877160"/>
                <a:gd name="connsiteX244" fmla="*/ 4982 w 757357"/>
                <a:gd name="connsiteY244" fmla="*/ 795705 h 877160"/>
                <a:gd name="connsiteX245" fmla="*/ 5193 w 757357"/>
                <a:gd name="connsiteY245" fmla="*/ 796144 h 877160"/>
                <a:gd name="connsiteX246" fmla="*/ 5422 w 757357"/>
                <a:gd name="connsiteY246" fmla="*/ 796583 h 877160"/>
                <a:gd name="connsiteX247" fmla="*/ 6302 w 757357"/>
                <a:gd name="connsiteY247" fmla="*/ 798343 h 877160"/>
                <a:gd name="connsiteX248" fmla="*/ 7182 w 757357"/>
                <a:gd name="connsiteY248" fmla="*/ 800051 h 877160"/>
                <a:gd name="connsiteX249" fmla="*/ 7868 w 757357"/>
                <a:gd name="connsiteY249" fmla="*/ 801322 h 877160"/>
                <a:gd name="connsiteX250" fmla="*/ 8603 w 757357"/>
                <a:gd name="connsiteY250" fmla="*/ 802640 h 877160"/>
                <a:gd name="connsiteX251" fmla="*/ 9286 w 757357"/>
                <a:gd name="connsiteY251" fmla="*/ 803911 h 877160"/>
                <a:gd name="connsiteX252" fmla="*/ 10021 w 757357"/>
                <a:gd name="connsiteY252" fmla="*/ 805180 h 877160"/>
                <a:gd name="connsiteX253" fmla="*/ 10756 w 757357"/>
                <a:gd name="connsiteY253" fmla="*/ 806449 h 877160"/>
                <a:gd name="connsiteX254" fmla="*/ 11978 w 757357"/>
                <a:gd name="connsiteY254" fmla="*/ 807916 h 877160"/>
                <a:gd name="connsiteX255" fmla="*/ 13054 w 757357"/>
                <a:gd name="connsiteY255" fmla="*/ 808941 h 877160"/>
                <a:gd name="connsiteX256" fmla="*/ 13592 w 757357"/>
                <a:gd name="connsiteY256" fmla="*/ 810309 h 877160"/>
                <a:gd name="connsiteX257" fmla="*/ 15500 w 757357"/>
                <a:gd name="connsiteY257" fmla="*/ 810503 h 877160"/>
                <a:gd name="connsiteX258" fmla="*/ 16969 w 757357"/>
                <a:gd name="connsiteY258" fmla="*/ 810650 h 877160"/>
                <a:gd name="connsiteX259" fmla="*/ 18437 w 757357"/>
                <a:gd name="connsiteY259" fmla="*/ 810846 h 877160"/>
                <a:gd name="connsiteX260" fmla="*/ 20344 w 757357"/>
                <a:gd name="connsiteY260" fmla="*/ 811040 h 877160"/>
                <a:gd name="connsiteX261" fmla="*/ 21811 w 757357"/>
                <a:gd name="connsiteY261" fmla="*/ 811236 h 877160"/>
                <a:gd name="connsiteX262" fmla="*/ 23279 w 757357"/>
                <a:gd name="connsiteY262" fmla="*/ 811383 h 877160"/>
                <a:gd name="connsiteX263" fmla="*/ 25237 w 757357"/>
                <a:gd name="connsiteY263" fmla="*/ 811577 h 877160"/>
                <a:gd name="connsiteX264" fmla="*/ 27194 w 757357"/>
                <a:gd name="connsiteY264" fmla="*/ 811823 h 877160"/>
                <a:gd name="connsiteX265" fmla="*/ 29101 w 757357"/>
                <a:gd name="connsiteY265" fmla="*/ 812066 h 877160"/>
                <a:gd name="connsiteX266" fmla="*/ 30569 w 757357"/>
                <a:gd name="connsiteY266" fmla="*/ 812262 h 877160"/>
                <a:gd name="connsiteX267" fmla="*/ 32038 w 757357"/>
                <a:gd name="connsiteY267" fmla="*/ 812458 h 877160"/>
                <a:gd name="connsiteX268" fmla="*/ 33456 w 757357"/>
                <a:gd name="connsiteY268" fmla="*/ 812701 h 877160"/>
                <a:gd name="connsiteX269" fmla="*/ 35413 w 757357"/>
                <a:gd name="connsiteY269" fmla="*/ 813042 h 877160"/>
                <a:gd name="connsiteX270" fmla="*/ 37320 w 757357"/>
                <a:gd name="connsiteY270" fmla="*/ 813337 h 877160"/>
                <a:gd name="connsiteX271" fmla="*/ 38790 w 757357"/>
                <a:gd name="connsiteY271" fmla="*/ 813531 h 877160"/>
                <a:gd name="connsiteX272" fmla="*/ 40257 w 757357"/>
                <a:gd name="connsiteY272" fmla="*/ 813678 h 877160"/>
                <a:gd name="connsiteX273" fmla="*/ 42214 w 757357"/>
                <a:gd name="connsiteY273" fmla="*/ 813874 h 877160"/>
                <a:gd name="connsiteX274" fmla="*/ 43681 w 757357"/>
                <a:gd name="connsiteY274" fmla="*/ 813923 h 877160"/>
                <a:gd name="connsiteX275" fmla="*/ 45638 w 757357"/>
                <a:gd name="connsiteY275" fmla="*/ 813727 h 877160"/>
                <a:gd name="connsiteX276" fmla="*/ 47547 w 757357"/>
                <a:gd name="connsiteY276" fmla="*/ 813531 h 877160"/>
                <a:gd name="connsiteX277" fmla="*/ 49405 w 757357"/>
                <a:gd name="connsiteY277" fmla="*/ 814068 h 877160"/>
                <a:gd name="connsiteX278" fmla="*/ 50777 w 757357"/>
                <a:gd name="connsiteY278" fmla="*/ 814557 h 877160"/>
                <a:gd name="connsiteX279" fmla="*/ 52195 w 757357"/>
                <a:gd name="connsiteY279" fmla="*/ 815143 h 877160"/>
                <a:gd name="connsiteX280" fmla="*/ 54004 w 757357"/>
                <a:gd name="connsiteY280" fmla="*/ 815828 h 877160"/>
                <a:gd name="connsiteX281" fmla="*/ 55326 w 757357"/>
                <a:gd name="connsiteY281" fmla="*/ 816365 h 877160"/>
                <a:gd name="connsiteX282" fmla="*/ 56706 w 757357"/>
                <a:gd name="connsiteY282" fmla="*/ 817315 h 877160"/>
                <a:gd name="connsiteX283" fmla="*/ 57283 w 757357"/>
                <a:gd name="connsiteY283" fmla="*/ 817391 h 877160"/>
                <a:gd name="connsiteX284" fmla="*/ 58556 w 757357"/>
                <a:gd name="connsiteY284" fmla="*/ 818171 h 877160"/>
                <a:gd name="connsiteX285" fmla="*/ 59827 w 757357"/>
                <a:gd name="connsiteY285" fmla="*/ 818954 h 877160"/>
                <a:gd name="connsiteX286" fmla="*/ 61001 w 757357"/>
                <a:gd name="connsiteY286" fmla="*/ 819784 h 877160"/>
                <a:gd name="connsiteX287" fmla="*/ 62469 w 757357"/>
                <a:gd name="connsiteY287" fmla="*/ 821054 h 877160"/>
                <a:gd name="connsiteX288" fmla="*/ 63838 w 757357"/>
                <a:gd name="connsiteY288" fmla="*/ 822519 h 877160"/>
                <a:gd name="connsiteX289" fmla="*/ 64769 w 757357"/>
                <a:gd name="connsiteY289" fmla="*/ 823592 h 877160"/>
                <a:gd name="connsiteX290" fmla="*/ 66089 w 757357"/>
                <a:gd name="connsiteY290" fmla="*/ 825010 h 877160"/>
                <a:gd name="connsiteX291" fmla="*/ 67166 w 757357"/>
                <a:gd name="connsiteY291" fmla="*/ 826036 h 877160"/>
                <a:gd name="connsiteX292" fmla="*/ 68340 w 757357"/>
                <a:gd name="connsiteY292" fmla="*/ 826915 h 877160"/>
                <a:gd name="connsiteX293" fmla="*/ 69562 w 757357"/>
                <a:gd name="connsiteY293" fmla="*/ 827744 h 877160"/>
                <a:gd name="connsiteX294" fmla="*/ 71177 w 757357"/>
                <a:gd name="connsiteY294" fmla="*/ 828819 h 877160"/>
                <a:gd name="connsiteX295" fmla="*/ 72988 w 757357"/>
                <a:gd name="connsiteY295" fmla="*/ 830480 h 877160"/>
                <a:gd name="connsiteX296" fmla="*/ 74259 w 757357"/>
                <a:gd name="connsiteY296" fmla="*/ 831994 h 877160"/>
                <a:gd name="connsiteX297" fmla="*/ 75532 w 757357"/>
                <a:gd name="connsiteY297" fmla="*/ 833460 h 877160"/>
                <a:gd name="connsiteX298" fmla="*/ 76658 w 757357"/>
                <a:gd name="connsiteY298" fmla="*/ 835023 h 877160"/>
                <a:gd name="connsiteX299" fmla="*/ 77292 w 757357"/>
                <a:gd name="connsiteY299" fmla="*/ 836341 h 877160"/>
                <a:gd name="connsiteX300" fmla="*/ 77879 w 757357"/>
                <a:gd name="connsiteY300" fmla="*/ 837710 h 877160"/>
                <a:gd name="connsiteX301" fmla="*/ 78663 w 757357"/>
                <a:gd name="connsiteY301" fmla="*/ 839516 h 877160"/>
                <a:gd name="connsiteX302" fmla="*/ 79789 w 757357"/>
                <a:gd name="connsiteY302" fmla="*/ 841715 h 877160"/>
                <a:gd name="connsiteX303" fmla="*/ 81207 w 757357"/>
                <a:gd name="connsiteY303" fmla="*/ 843278 h 877160"/>
                <a:gd name="connsiteX304" fmla="*/ 83262 w 757357"/>
                <a:gd name="connsiteY304" fmla="*/ 843131 h 877160"/>
                <a:gd name="connsiteX305" fmla="*/ 84289 w 757357"/>
                <a:gd name="connsiteY305" fmla="*/ 842105 h 877160"/>
                <a:gd name="connsiteX306" fmla="*/ 86051 w 757357"/>
                <a:gd name="connsiteY306" fmla="*/ 841568 h 877160"/>
                <a:gd name="connsiteX307" fmla="*/ 88986 w 757357"/>
                <a:gd name="connsiteY307" fmla="*/ 841860 h 877160"/>
                <a:gd name="connsiteX308" fmla="*/ 91041 w 757357"/>
                <a:gd name="connsiteY308" fmla="*/ 843180 h 877160"/>
                <a:gd name="connsiteX309" fmla="*/ 92410 w 757357"/>
                <a:gd name="connsiteY309" fmla="*/ 844547 h 877160"/>
                <a:gd name="connsiteX310" fmla="*/ 94172 w 757357"/>
                <a:gd name="connsiteY310" fmla="*/ 846208 h 877160"/>
                <a:gd name="connsiteX311" fmla="*/ 95591 w 757357"/>
                <a:gd name="connsiteY311" fmla="*/ 847477 h 877160"/>
                <a:gd name="connsiteX312" fmla="*/ 96374 w 757357"/>
                <a:gd name="connsiteY312" fmla="*/ 848748 h 877160"/>
                <a:gd name="connsiteX313" fmla="*/ 97058 w 757357"/>
                <a:gd name="connsiteY313" fmla="*/ 850017 h 877160"/>
                <a:gd name="connsiteX314" fmla="*/ 97989 w 757357"/>
                <a:gd name="connsiteY314" fmla="*/ 851776 h 877160"/>
                <a:gd name="connsiteX315" fmla="*/ 98771 w 757357"/>
                <a:gd name="connsiteY315" fmla="*/ 852996 h 877160"/>
                <a:gd name="connsiteX316" fmla="*/ 99604 w 757357"/>
                <a:gd name="connsiteY316" fmla="*/ 854169 h 877160"/>
                <a:gd name="connsiteX317" fmla="*/ 100582 w 757357"/>
                <a:gd name="connsiteY317" fmla="*/ 855244 h 877160"/>
                <a:gd name="connsiteX318" fmla="*/ 101266 w 757357"/>
                <a:gd name="connsiteY318" fmla="*/ 856562 h 877160"/>
                <a:gd name="connsiteX319" fmla="*/ 102391 w 757357"/>
                <a:gd name="connsiteY319" fmla="*/ 858125 h 877160"/>
                <a:gd name="connsiteX320" fmla="*/ 103615 w 757357"/>
                <a:gd name="connsiteY320" fmla="*/ 859688 h 877160"/>
                <a:gd name="connsiteX321" fmla="*/ 105230 w 757357"/>
                <a:gd name="connsiteY321" fmla="*/ 861543 h 877160"/>
                <a:gd name="connsiteX322" fmla="*/ 106697 w 757357"/>
                <a:gd name="connsiteY322" fmla="*/ 863401 h 877160"/>
                <a:gd name="connsiteX323" fmla="*/ 107774 w 757357"/>
                <a:gd name="connsiteY323" fmla="*/ 864964 h 877160"/>
                <a:gd name="connsiteX324" fmla="*/ 108850 w 757357"/>
                <a:gd name="connsiteY324" fmla="*/ 865988 h 877160"/>
                <a:gd name="connsiteX325" fmla="*/ 110367 w 757357"/>
                <a:gd name="connsiteY325" fmla="*/ 867551 h 877160"/>
                <a:gd name="connsiteX326" fmla="*/ 112274 w 757357"/>
                <a:gd name="connsiteY326" fmla="*/ 868382 h 877160"/>
                <a:gd name="connsiteX327" fmla="*/ 114086 w 757357"/>
                <a:gd name="connsiteY327" fmla="*/ 869065 h 877160"/>
                <a:gd name="connsiteX328" fmla="*/ 115455 w 757357"/>
                <a:gd name="connsiteY328" fmla="*/ 869506 h 877160"/>
                <a:gd name="connsiteX329" fmla="*/ 116922 w 757357"/>
                <a:gd name="connsiteY329" fmla="*/ 869847 h 877160"/>
                <a:gd name="connsiteX330" fmla="*/ 119272 w 757357"/>
                <a:gd name="connsiteY330" fmla="*/ 869506 h 877160"/>
                <a:gd name="connsiteX331" fmla="*/ 120641 w 757357"/>
                <a:gd name="connsiteY331" fmla="*/ 868871 h 877160"/>
                <a:gd name="connsiteX332" fmla="*/ 121717 w 757357"/>
                <a:gd name="connsiteY332" fmla="*/ 867845 h 877160"/>
                <a:gd name="connsiteX333" fmla="*/ 123381 w 757357"/>
                <a:gd name="connsiteY333" fmla="*/ 867992 h 877160"/>
                <a:gd name="connsiteX334" fmla="*/ 124458 w 757357"/>
                <a:gd name="connsiteY334" fmla="*/ 868969 h 877160"/>
                <a:gd name="connsiteX335" fmla="*/ 125876 w 757357"/>
                <a:gd name="connsiteY335" fmla="*/ 870336 h 877160"/>
                <a:gd name="connsiteX336" fmla="*/ 127589 w 757357"/>
                <a:gd name="connsiteY336" fmla="*/ 872044 h 877160"/>
                <a:gd name="connsiteX337" fmla="*/ 129204 w 757357"/>
                <a:gd name="connsiteY337" fmla="*/ 873902 h 877160"/>
                <a:gd name="connsiteX338" fmla="*/ 130720 w 757357"/>
                <a:gd name="connsiteY338" fmla="*/ 875121 h 877160"/>
                <a:gd name="connsiteX339" fmla="*/ 132089 w 757357"/>
                <a:gd name="connsiteY339" fmla="*/ 876881 h 877160"/>
                <a:gd name="connsiteX340" fmla="*/ 133606 w 757357"/>
                <a:gd name="connsiteY340" fmla="*/ 876245 h 877160"/>
                <a:gd name="connsiteX341" fmla="*/ 135955 w 757357"/>
                <a:gd name="connsiteY341" fmla="*/ 876002 h 877160"/>
                <a:gd name="connsiteX342" fmla="*/ 137912 w 757357"/>
                <a:gd name="connsiteY342" fmla="*/ 876441 h 877160"/>
                <a:gd name="connsiteX343" fmla="*/ 139721 w 757357"/>
                <a:gd name="connsiteY343" fmla="*/ 877173 h 877160"/>
                <a:gd name="connsiteX344" fmla="*/ 141092 w 757357"/>
                <a:gd name="connsiteY344" fmla="*/ 876734 h 877160"/>
                <a:gd name="connsiteX345" fmla="*/ 142560 w 757357"/>
                <a:gd name="connsiteY345" fmla="*/ 876539 h 877160"/>
                <a:gd name="connsiteX346" fmla="*/ 145005 w 757357"/>
                <a:gd name="connsiteY346" fmla="*/ 876734 h 877160"/>
                <a:gd name="connsiteX347" fmla="*/ 146915 w 757357"/>
                <a:gd name="connsiteY347" fmla="*/ 877077 h 877160"/>
                <a:gd name="connsiteX348" fmla="*/ 147893 w 757357"/>
                <a:gd name="connsiteY348" fmla="*/ 877173 h 877160"/>
                <a:gd name="connsiteX349" fmla="*/ 149800 w 757357"/>
                <a:gd name="connsiteY349" fmla="*/ 876979 h 877160"/>
                <a:gd name="connsiteX350" fmla="*/ 151170 w 757357"/>
                <a:gd name="connsiteY350" fmla="*/ 876343 h 877160"/>
                <a:gd name="connsiteX351" fmla="*/ 152637 w 757357"/>
                <a:gd name="connsiteY351" fmla="*/ 875121 h 877160"/>
                <a:gd name="connsiteX352" fmla="*/ 152443 w 757357"/>
                <a:gd name="connsiteY352" fmla="*/ 873266 h 877160"/>
                <a:gd name="connsiteX353" fmla="*/ 151610 w 757357"/>
                <a:gd name="connsiteY353" fmla="*/ 871411 h 877160"/>
                <a:gd name="connsiteX354" fmla="*/ 151855 w 757357"/>
                <a:gd name="connsiteY354" fmla="*/ 869602 h 877160"/>
                <a:gd name="connsiteX355" fmla="*/ 153273 w 757357"/>
                <a:gd name="connsiteY355" fmla="*/ 869553 h 877160"/>
                <a:gd name="connsiteX356" fmla="*/ 154741 w 757357"/>
                <a:gd name="connsiteY356" fmla="*/ 869946 h 877160"/>
                <a:gd name="connsiteX357" fmla="*/ 156161 w 757357"/>
                <a:gd name="connsiteY357" fmla="*/ 870287 h 877160"/>
                <a:gd name="connsiteX358" fmla="*/ 157970 w 757357"/>
                <a:gd name="connsiteY358" fmla="*/ 870971 h 877160"/>
                <a:gd name="connsiteX359" fmla="*/ 159342 w 757357"/>
                <a:gd name="connsiteY359" fmla="*/ 871556 h 877160"/>
                <a:gd name="connsiteX360" fmla="*/ 160711 w 757357"/>
                <a:gd name="connsiteY360" fmla="*/ 872093 h 877160"/>
                <a:gd name="connsiteX361" fmla="*/ 162080 w 757357"/>
                <a:gd name="connsiteY361" fmla="*/ 872582 h 877160"/>
                <a:gd name="connsiteX362" fmla="*/ 163549 w 757357"/>
                <a:gd name="connsiteY362" fmla="*/ 872729 h 877160"/>
                <a:gd name="connsiteX363" fmla="*/ 165506 w 757357"/>
                <a:gd name="connsiteY363" fmla="*/ 872582 h 877160"/>
                <a:gd name="connsiteX364" fmla="*/ 167902 w 757357"/>
                <a:gd name="connsiteY364" fmla="*/ 872827 h 877160"/>
                <a:gd name="connsiteX365" fmla="*/ 169763 w 757357"/>
                <a:gd name="connsiteY365" fmla="*/ 873511 h 877160"/>
                <a:gd name="connsiteX366" fmla="*/ 171132 w 757357"/>
                <a:gd name="connsiteY366" fmla="*/ 874000 h 877160"/>
                <a:gd name="connsiteX367" fmla="*/ 172550 w 757357"/>
                <a:gd name="connsiteY367" fmla="*/ 874390 h 877160"/>
                <a:gd name="connsiteX368" fmla="*/ 174460 w 757357"/>
                <a:gd name="connsiteY368" fmla="*/ 874682 h 877160"/>
                <a:gd name="connsiteX369" fmla="*/ 176416 w 757357"/>
                <a:gd name="connsiteY369" fmla="*/ 874878 h 877160"/>
                <a:gd name="connsiteX370" fmla="*/ 178764 w 757357"/>
                <a:gd name="connsiteY370" fmla="*/ 874341 h 877160"/>
                <a:gd name="connsiteX371" fmla="*/ 181064 w 757357"/>
                <a:gd name="connsiteY371" fmla="*/ 873558 h 877160"/>
                <a:gd name="connsiteX372" fmla="*/ 182482 w 757357"/>
                <a:gd name="connsiteY372" fmla="*/ 873119 h 877160"/>
                <a:gd name="connsiteX373" fmla="*/ 184195 w 757357"/>
                <a:gd name="connsiteY373" fmla="*/ 872240 h 877160"/>
                <a:gd name="connsiteX374" fmla="*/ 185417 w 757357"/>
                <a:gd name="connsiteY374" fmla="*/ 871411 h 877160"/>
                <a:gd name="connsiteX375" fmla="*/ 186788 w 757357"/>
                <a:gd name="connsiteY375" fmla="*/ 870922 h 877160"/>
                <a:gd name="connsiteX376" fmla="*/ 188696 w 757357"/>
                <a:gd name="connsiteY376" fmla="*/ 870628 h 877160"/>
                <a:gd name="connsiteX377" fmla="*/ 190163 w 757357"/>
                <a:gd name="connsiteY377" fmla="*/ 870336 h 877160"/>
                <a:gd name="connsiteX378" fmla="*/ 191583 w 757357"/>
                <a:gd name="connsiteY378" fmla="*/ 869995 h 877160"/>
                <a:gd name="connsiteX379" fmla="*/ 192953 w 757357"/>
                <a:gd name="connsiteY379" fmla="*/ 869457 h 877160"/>
                <a:gd name="connsiteX380" fmla="*/ 194518 w 757357"/>
                <a:gd name="connsiteY380" fmla="*/ 868284 h 877160"/>
                <a:gd name="connsiteX381" fmla="*/ 195546 w 757357"/>
                <a:gd name="connsiteY381" fmla="*/ 867210 h 877160"/>
                <a:gd name="connsiteX382" fmla="*/ 196524 w 757357"/>
                <a:gd name="connsiteY382" fmla="*/ 866135 h 877160"/>
                <a:gd name="connsiteX383" fmla="*/ 197453 w 757357"/>
                <a:gd name="connsiteY383" fmla="*/ 864964 h 877160"/>
                <a:gd name="connsiteX384" fmla="*/ 198106 w 757357"/>
                <a:gd name="connsiteY384" fmla="*/ 864247 h 877160"/>
                <a:gd name="connsiteX385" fmla="*/ 198726 w 757357"/>
                <a:gd name="connsiteY385" fmla="*/ 863497 h 877160"/>
                <a:gd name="connsiteX386" fmla="*/ 199901 w 757357"/>
                <a:gd name="connsiteY386" fmla="*/ 861936 h 877160"/>
                <a:gd name="connsiteX387" fmla="*/ 200193 w 757357"/>
                <a:gd name="connsiteY387" fmla="*/ 861543 h 877160"/>
                <a:gd name="connsiteX388" fmla="*/ 201661 w 757357"/>
                <a:gd name="connsiteY388" fmla="*/ 861055 h 877160"/>
                <a:gd name="connsiteX389" fmla="*/ 203521 w 757357"/>
                <a:gd name="connsiteY389" fmla="*/ 860372 h 877160"/>
                <a:gd name="connsiteX390" fmla="*/ 205379 w 757357"/>
                <a:gd name="connsiteY390" fmla="*/ 859835 h 877160"/>
                <a:gd name="connsiteX391" fmla="*/ 207287 w 757357"/>
                <a:gd name="connsiteY391" fmla="*/ 859347 h 877160"/>
                <a:gd name="connsiteX392" fmla="*/ 208707 w 757357"/>
                <a:gd name="connsiteY392" fmla="*/ 859053 h 877160"/>
                <a:gd name="connsiteX393" fmla="*/ 210125 w 757357"/>
                <a:gd name="connsiteY393" fmla="*/ 858711 h 877160"/>
                <a:gd name="connsiteX394" fmla="*/ 211593 w 757357"/>
                <a:gd name="connsiteY394" fmla="*/ 858417 h 877160"/>
                <a:gd name="connsiteX395" fmla="*/ 213500 w 757357"/>
                <a:gd name="connsiteY395" fmla="*/ 857978 h 877160"/>
                <a:gd name="connsiteX396" fmla="*/ 214921 w 757357"/>
                <a:gd name="connsiteY396" fmla="*/ 857637 h 877160"/>
                <a:gd name="connsiteX397" fmla="*/ 216828 w 757357"/>
                <a:gd name="connsiteY397" fmla="*/ 857148 h 877160"/>
                <a:gd name="connsiteX398" fmla="*/ 218197 w 757357"/>
                <a:gd name="connsiteY398" fmla="*/ 856709 h 877160"/>
                <a:gd name="connsiteX399" fmla="*/ 219617 w 757357"/>
                <a:gd name="connsiteY399" fmla="*/ 856318 h 877160"/>
                <a:gd name="connsiteX400" fmla="*/ 221036 w 757357"/>
                <a:gd name="connsiteY400" fmla="*/ 855879 h 877160"/>
                <a:gd name="connsiteX401" fmla="*/ 222405 w 757357"/>
                <a:gd name="connsiteY401" fmla="*/ 855342 h 877160"/>
                <a:gd name="connsiteX402" fmla="*/ 223776 w 757357"/>
                <a:gd name="connsiteY402" fmla="*/ 854854 h 877160"/>
                <a:gd name="connsiteX403" fmla="*/ 225634 w 757357"/>
                <a:gd name="connsiteY403" fmla="*/ 854316 h 877160"/>
                <a:gd name="connsiteX404" fmla="*/ 227151 w 757357"/>
                <a:gd name="connsiteY404" fmla="*/ 854022 h 877160"/>
                <a:gd name="connsiteX405" fmla="*/ 228766 w 757357"/>
                <a:gd name="connsiteY405" fmla="*/ 853192 h 877160"/>
                <a:gd name="connsiteX406" fmla="*/ 229695 w 757357"/>
                <a:gd name="connsiteY406" fmla="*/ 851970 h 877160"/>
                <a:gd name="connsiteX407" fmla="*/ 230577 w 757357"/>
                <a:gd name="connsiteY407" fmla="*/ 850799 h 877160"/>
                <a:gd name="connsiteX408" fmla="*/ 231457 w 757357"/>
                <a:gd name="connsiteY408" fmla="*/ 849626 h 877160"/>
                <a:gd name="connsiteX409" fmla="*/ 232435 w 757357"/>
                <a:gd name="connsiteY409" fmla="*/ 848552 h 877160"/>
                <a:gd name="connsiteX410" fmla="*/ 233903 w 757357"/>
                <a:gd name="connsiteY410" fmla="*/ 847185 h 877160"/>
                <a:gd name="connsiteX411" fmla="*/ 235419 w 757357"/>
                <a:gd name="connsiteY411" fmla="*/ 846012 h 877160"/>
                <a:gd name="connsiteX412" fmla="*/ 236790 w 757357"/>
                <a:gd name="connsiteY412" fmla="*/ 845475 h 877160"/>
                <a:gd name="connsiteX413" fmla="*/ 238649 w 757357"/>
                <a:gd name="connsiteY413" fmla="*/ 844888 h 877160"/>
                <a:gd name="connsiteX414" fmla="*/ 240067 w 757357"/>
                <a:gd name="connsiteY414" fmla="*/ 844498 h 877160"/>
                <a:gd name="connsiteX415" fmla="*/ 241534 w 757357"/>
                <a:gd name="connsiteY415" fmla="*/ 844206 h 877160"/>
                <a:gd name="connsiteX416" fmla="*/ 243933 w 757357"/>
                <a:gd name="connsiteY416" fmla="*/ 843717 h 877160"/>
                <a:gd name="connsiteX417" fmla="*/ 246329 w 757357"/>
                <a:gd name="connsiteY417" fmla="*/ 843278 h 877160"/>
                <a:gd name="connsiteX418" fmla="*/ 248239 w 757357"/>
                <a:gd name="connsiteY418" fmla="*/ 842935 h 877160"/>
                <a:gd name="connsiteX419" fmla="*/ 249706 w 757357"/>
                <a:gd name="connsiteY419" fmla="*/ 842692 h 877160"/>
                <a:gd name="connsiteX420" fmla="*/ 251174 w 757357"/>
                <a:gd name="connsiteY420" fmla="*/ 842446 h 877160"/>
                <a:gd name="connsiteX421" fmla="*/ 252592 w 757357"/>
                <a:gd name="connsiteY421" fmla="*/ 842203 h 877160"/>
                <a:gd name="connsiteX422" fmla="*/ 254059 w 757357"/>
                <a:gd name="connsiteY422" fmla="*/ 841958 h 877160"/>
                <a:gd name="connsiteX423" fmla="*/ 255969 w 757357"/>
                <a:gd name="connsiteY423" fmla="*/ 841617 h 877160"/>
                <a:gd name="connsiteX424" fmla="*/ 257876 w 757357"/>
                <a:gd name="connsiteY424" fmla="*/ 841275 h 877160"/>
                <a:gd name="connsiteX425" fmla="*/ 264200 w 757357"/>
                <a:gd name="connsiteY425" fmla="*/ 849418 h 877160"/>
                <a:gd name="connsiteX426" fmla="*/ 270860 w 757357"/>
                <a:gd name="connsiteY426" fmla="*/ 846839 h 877160"/>
                <a:gd name="connsiteX427" fmla="*/ 277654 w 757357"/>
                <a:gd name="connsiteY427" fmla="*/ 844126 h 877160"/>
                <a:gd name="connsiteX428" fmla="*/ 284314 w 757357"/>
                <a:gd name="connsiteY428" fmla="*/ 841141 h 877160"/>
                <a:gd name="connsiteX429" fmla="*/ 291381 w 757357"/>
                <a:gd name="connsiteY429" fmla="*/ 838427 h 877160"/>
                <a:gd name="connsiteX430" fmla="*/ 298040 w 757357"/>
                <a:gd name="connsiteY430" fmla="*/ 835713 h 877160"/>
                <a:gd name="connsiteX431" fmla="*/ 300758 w 757357"/>
                <a:gd name="connsiteY431" fmla="*/ 834496 h 877160"/>
                <a:gd name="connsiteX432" fmla="*/ 304700 w 757357"/>
                <a:gd name="connsiteY432" fmla="*/ 832728 h 877160"/>
                <a:gd name="connsiteX433" fmla="*/ 305107 w 757357"/>
                <a:gd name="connsiteY433" fmla="*/ 832456 h 877160"/>
                <a:gd name="connsiteX434" fmla="*/ 311765 w 757357"/>
                <a:gd name="connsiteY434" fmla="*/ 828793 h 877160"/>
                <a:gd name="connsiteX435" fmla="*/ 318561 w 757357"/>
                <a:gd name="connsiteY435" fmla="*/ 824722 h 877160"/>
                <a:gd name="connsiteX436" fmla="*/ 325219 w 757357"/>
                <a:gd name="connsiteY436" fmla="*/ 821059 h 877160"/>
                <a:gd name="connsiteX437" fmla="*/ 331879 w 757357"/>
                <a:gd name="connsiteY437" fmla="*/ 816988 h 877160"/>
                <a:gd name="connsiteX438" fmla="*/ 338673 w 757357"/>
                <a:gd name="connsiteY438" fmla="*/ 813053 h 877160"/>
                <a:gd name="connsiteX439" fmla="*/ 339924 w 757357"/>
                <a:gd name="connsiteY439" fmla="*/ 812291 h 877160"/>
                <a:gd name="connsiteX440" fmla="*/ 345333 w 757357"/>
                <a:gd name="connsiteY440" fmla="*/ 808982 h 877160"/>
                <a:gd name="connsiteX441" fmla="*/ 351043 w 757357"/>
                <a:gd name="connsiteY441" fmla="*/ 805999 h 877160"/>
                <a:gd name="connsiteX442" fmla="*/ 353603 w 757357"/>
                <a:gd name="connsiteY442" fmla="*/ 803962 h 877160"/>
                <a:gd name="connsiteX443" fmla="*/ 353673 w 757357"/>
                <a:gd name="connsiteY443" fmla="*/ 803907 h 877160"/>
                <a:gd name="connsiteX444" fmla="*/ 357700 w 757357"/>
                <a:gd name="connsiteY444" fmla="*/ 800707 h 877160"/>
                <a:gd name="connsiteX445" fmla="*/ 364497 w 757357"/>
                <a:gd name="connsiteY445" fmla="*/ 795686 h 877160"/>
                <a:gd name="connsiteX446" fmla="*/ 371155 w 757357"/>
                <a:gd name="connsiteY446" fmla="*/ 790666 h 877160"/>
                <a:gd name="connsiteX447" fmla="*/ 374980 w 757357"/>
                <a:gd name="connsiteY447" fmla="*/ 787548 h 877160"/>
                <a:gd name="connsiteX448" fmla="*/ 377814 w 757357"/>
                <a:gd name="connsiteY448" fmla="*/ 785239 h 877160"/>
                <a:gd name="connsiteX449" fmla="*/ 384881 w 757357"/>
                <a:gd name="connsiteY449" fmla="*/ 780218 h 877160"/>
                <a:gd name="connsiteX450" fmla="*/ 386512 w 757357"/>
                <a:gd name="connsiteY450" fmla="*/ 778861 h 877160"/>
                <a:gd name="connsiteX451" fmla="*/ 387189 w 757357"/>
                <a:gd name="connsiteY451" fmla="*/ 772212 h 877160"/>
                <a:gd name="connsiteX452" fmla="*/ 388548 w 757357"/>
                <a:gd name="connsiteY452" fmla="*/ 765563 h 877160"/>
                <a:gd name="connsiteX453" fmla="*/ 389637 w 757357"/>
                <a:gd name="connsiteY453" fmla="*/ 759186 h 877160"/>
                <a:gd name="connsiteX454" fmla="*/ 390589 w 757357"/>
                <a:gd name="connsiteY454" fmla="*/ 752537 h 877160"/>
                <a:gd name="connsiteX455" fmla="*/ 391948 w 757357"/>
                <a:gd name="connsiteY455" fmla="*/ 745890 h 877160"/>
                <a:gd name="connsiteX456" fmla="*/ 392899 w 757357"/>
                <a:gd name="connsiteY456" fmla="*/ 739104 h 877160"/>
                <a:gd name="connsiteX457" fmla="*/ 394258 w 757357"/>
                <a:gd name="connsiteY457" fmla="*/ 732457 h 877160"/>
                <a:gd name="connsiteX458" fmla="*/ 395345 w 757357"/>
                <a:gd name="connsiteY458" fmla="*/ 726080 h 877160"/>
                <a:gd name="connsiteX459" fmla="*/ 396569 w 757357"/>
                <a:gd name="connsiteY459" fmla="*/ 719431 h 877160"/>
                <a:gd name="connsiteX460" fmla="*/ 397656 w 757357"/>
                <a:gd name="connsiteY460" fmla="*/ 712782 h 877160"/>
                <a:gd name="connsiteX461" fmla="*/ 398607 w 757357"/>
                <a:gd name="connsiteY461" fmla="*/ 705998 h 877160"/>
                <a:gd name="connsiteX462" fmla="*/ 399966 w 757357"/>
                <a:gd name="connsiteY462" fmla="*/ 699755 h 877160"/>
                <a:gd name="connsiteX463" fmla="*/ 401053 w 757357"/>
                <a:gd name="connsiteY463" fmla="*/ 692971 h 877160"/>
                <a:gd name="connsiteX464" fmla="*/ 402277 w 757357"/>
                <a:gd name="connsiteY464" fmla="*/ 686322 h 877160"/>
                <a:gd name="connsiteX465" fmla="*/ 403362 w 757357"/>
                <a:gd name="connsiteY465" fmla="*/ 679675 h 877160"/>
                <a:gd name="connsiteX466" fmla="*/ 404723 w 757357"/>
                <a:gd name="connsiteY466" fmla="*/ 673298 h 877160"/>
                <a:gd name="connsiteX467" fmla="*/ 405672 w 757357"/>
                <a:gd name="connsiteY467" fmla="*/ 666649 h 877160"/>
                <a:gd name="connsiteX468" fmla="*/ 406624 w 757357"/>
                <a:gd name="connsiteY468" fmla="*/ 660000 h 877160"/>
                <a:gd name="connsiteX469" fmla="*/ 407168 w 757357"/>
                <a:gd name="connsiteY469" fmla="*/ 657151 h 877160"/>
                <a:gd name="connsiteX470" fmla="*/ 407983 w 757357"/>
                <a:gd name="connsiteY470" fmla="*/ 653216 h 877160"/>
                <a:gd name="connsiteX471" fmla="*/ 408392 w 757357"/>
                <a:gd name="connsiteY471" fmla="*/ 651587 h 877160"/>
                <a:gd name="connsiteX472" fmla="*/ 393986 w 757357"/>
                <a:gd name="connsiteY472" fmla="*/ 649280 h 877160"/>
                <a:gd name="connsiteX473" fmla="*/ 393986 w 757357"/>
                <a:gd name="connsiteY473" fmla="*/ 647245 h 877160"/>
                <a:gd name="connsiteX474" fmla="*/ 393986 w 757357"/>
                <a:gd name="connsiteY474" fmla="*/ 642631 h 877160"/>
                <a:gd name="connsiteX475" fmla="*/ 393579 w 757357"/>
                <a:gd name="connsiteY475" fmla="*/ 636256 h 877160"/>
                <a:gd name="connsiteX476" fmla="*/ 393579 w 757357"/>
                <a:gd name="connsiteY476" fmla="*/ 631234 h 877160"/>
                <a:gd name="connsiteX477" fmla="*/ 391538 w 757357"/>
                <a:gd name="connsiteY477" fmla="*/ 632592 h 877160"/>
                <a:gd name="connsiteX478" fmla="*/ 388958 w 757357"/>
                <a:gd name="connsiteY478" fmla="*/ 632862 h 877160"/>
                <a:gd name="connsiteX479" fmla="*/ 385833 w 757357"/>
                <a:gd name="connsiteY479" fmla="*/ 632592 h 877160"/>
                <a:gd name="connsiteX480" fmla="*/ 383522 w 757357"/>
                <a:gd name="connsiteY480" fmla="*/ 631505 h 877160"/>
                <a:gd name="connsiteX481" fmla="*/ 381484 w 757357"/>
                <a:gd name="connsiteY481" fmla="*/ 630149 h 877160"/>
                <a:gd name="connsiteX482" fmla="*/ 380260 w 757357"/>
                <a:gd name="connsiteY482" fmla="*/ 628929 h 877160"/>
                <a:gd name="connsiteX483" fmla="*/ 378494 w 757357"/>
                <a:gd name="connsiteY483" fmla="*/ 627163 h 877160"/>
                <a:gd name="connsiteX484" fmla="*/ 377542 w 757357"/>
                <a:gd name="connsiteY484" fmla="*/ 625128 h 877160"/>
                <a:gd name="connsiteX485" fmla="*/ 376910 w 757357"/>
                <a:gd name="connsiteY485" fmla="*/ 624499 h 877160"/>
                <a:gd name="connsiteX486" fmla="*/ 375911 w 757357"/>
                <a:gd name="connsiteY486" fmla="*/ 623499 h 877160"/>
                <a:gd name="connsiteX487" fmla="*/ 373193 w 757357"/>
                <a:gd name="connsiteY487" fmla="*/ 622821 h 877160"/>
                <a:gd name="connsiteX488" fmla="*/ 370747 w 757357"/>
                <a:gd name="connsiteY488" fmla="*/ 621466 h 877160"/>
                <a:gd name="connsiteX489" fmla="*/ 368844 w 757357"/>
                <a:gd name="connsiteY489" fmla="*/ 620244 h 877160"/>
                <a:gd name="connsiteX490" fmla="*/ 366806 w 757357"/>
                <a:gd name="connsiteY490" fmla="*/ 618888 h 877160"/>
                <a:gd name="connsiteX491" fmla="*/ 364767 w 757357"/>
                <a:gd name="connsiteY491" fmla="*/ 617531 h 877160"/>
                <a:gd name="connsiteX492" fmla="*/ 363136 w 757357"/>
                <a:gd name="connsiteY492" fmla="*/ 616174 h 877160"/>
                <a:gd name="connsiteX493" fmla="*/ 361370 w 757357"/>
                <a:gd name="connsiteY493" fmla="*/ 614545 h 877160"/>
                <a:gd name="connsiteX494" fmla="*/ 359467 w 757357"/>
                <a:gd name="connsiteY494" fmla="*/ 613189 h 877160"/>
                <a:gd name="connsiteX495" fmla="*/ 357700 w 757357"/>
                <a:gd name="connsiteY495" fmla="*/ 611560 h 877160"/>
                <a:gd name="connsiteX496" fmla="*/ 356069 w 757357"/>
                <a:gd name="connsiteY496" fmla="*/ 609797 h 877160"/>
                <a:gd name="connsiteX497" fmla="*/ 354710 w 757357"/>
                <a:gd name="connsiteY497" fmla="*/ 607762 h 877160"/>
                <a:gd name="connsiteX498" fmla="*/ 353351 w 757357"/>
                <a:gd name="connsiteY498" fmla="*/ 605861 h 877160"/>
                <a:gd name="connsiteX499" fmla="*/ 352400 w 757357"/>
                <a:gd name="connsiteY499" fmla="*/ 603420 h 877160"/>
                <a:gd name="connsiteX500" fmla="*/ 351043 w 757357"/>
                <a:gd name="connsiteY500" fmla="*/ 601519 h 877160"/>
                <a:gd name="connsiteX501" fmla="*/ 350089 w 757357"/>
                <a:gd name="connsiteY501" fmla="*/ 599484 h 877160"/>
                <a:gd name="connsiteX502" fmla="*/ 349682 w 757357"/>
                <a:gd name="connsiteY502" fmla="*/ 596499 h 877160"/>
                <a:gd name="connsiteX503" fmla="*/ 349508 w 757357"/>
                <a:gd name="connsiteY503" fmla="*/ 594582 h 877160"/>
                <a:gd name="connsiteX504" fmla="*/ 349412 w 757357"/>
                <a:gd name="connsiteY504" fmla="*/ 593513 h 877160"/>
                <a:gd name="connsiteX505" fmla="*/ 349682 w 757357"/>
                <a:gd name="connsiteY505" fmla="*/ 590121 h 877160"/>
                <a:gd name="connsiteX506" fmla="*/ 349412 w 757357"/>
                <a:gd name="connsiteY506" fmla="*/ 587136 h 877160"/>
                <a:gd name="connsiteX507" fmla="*/ 349682 w 757357"/>
                <a:gd name="connsiteY507" fmla="*/ 584016 h 877160"/>
                <a:gd name="connsiteX508" fmla="*/ 351720 w 757357"/>
                <a:gd name="connsiteY508" fmla="*/ 583472 h 877160"/>
                <a:gd name="connsiteX509" fmla="*/ 354438 w 757357"/>
                <a:gd name="connsiteY509" fmla="*/ 582794 h 877160"/>
                <a:gd name="connsiteX510" fmla="*/ 357428 w 757357"/>
                <a:gd name="connsiteY510" fmla="*/ 582387 h 877160"/>
                <a:gd name="connsiteX511" fmla="*/ 360146 w 757357"/>
                <a:gd name="connsiteY511" fmla="*/ 583472 h 877160"/>
                <a:gd name="connsiteX512" fmla="*/ 362457 w 757357"/>
                <a:gd name="connsiteY512" fmla="*/ 583744 h 877160"/>
                <a:gd name="connsiteX513" fmla="*/ 363408 w 757357"/>
                <a:gd name="connsiteY513" fmla="*/ 581437 h 877160"/>
                <a:gd name="connsiteX514" fmla="*/ 363408 w 757357"/>
                <a:gd name="connsiteY514" fmla="*/ 578724 h 877160"/>
                <a:gd name="connsiteX515" fmla="*/ 362729 w 757357"/>
                <a:gd name="connsiteY515" fmla="*/ 576010 h 877160"/>
                <a:gd name="connsiteX516" fmla="*/ 361370 w 757357"/>
                <a:gd name="connsiteY516" fmla="*/ 574112 h 877160"/>
                <a:gd name="connsiteX517" fmla="*/ 360146 w 757357"/>
                <a:gd name="connsiteY517" fmla="*/ 572346 h 877160"/>
                <a:gd name="connsiteX518" fmla="*/ 358380 w 757357"/>
                <a:gd name="connsiteY518" fmla="*/ 570718 h 877160"/>
                <a:gd name="connsiteX519" fmla="*/ 356749 w 757357"/>
                <a:gd name="connsiteY519" fmla="*/ 569089 h 877160"/>
                <a:gd name="connsiteX520" fmla="*/ 355662 w 757357"/>
                <a:gd name="connsiteY520" fmla="*/ 566647 h 877160"/>
                <a:gd name="connsiteX521" fmla="*/ 355390 w 757357"/>
                <a:gd name="connsiteY521" fmla="*/ 563662 h 877160"/>
                <a:gd name="connsiteX522" fmla="*/ 355662 w 757357"/>
                <a:gd name="connsiteY522" fmla="*/ 560407 h 877160"/>
                <a:gd name="connsiteX523" fmla="*/ 355832 w 757357"/>
                <a:gd name="connsiteY523" fmla="*/ 559729 h 877160"/>
                <a:gd name="connsiteX524" fmla="*/ 355846 w 757357"/>
                <a:gd name="connsiteY524" fmla="*/ 559669 h 877160"/>
                <a:gd name="connsiteX525" fmla="*/ 356339 w 757357"/>
                <a:gd name="connsiteY525" fmla="*/ 557694 h 877160"/>
                <a:gd name="connsiteX526" fmla="*/ 358108 w 757357"/>
                <a:gd name="connsiteY526" fmla="*/ 556065 h 877160"/>
                <a:gd name="connsiteX527" fmla="*/ 360146 w 757357"/>
                <a:gd name="connsiteY527" fmla="*/ 554708 h 877160"/>
                <a:gd name="connsiteX528" fmla="*/ 362457 w 757357"/>
                <a:gd name="connsiteY528" fmla="*/ 553623 h 877160"/>
                <a:gd name="connsiteX529" fmla="*/ 365174 w 757357"/>
                <a:gd name="connsiteY529" fmla="*/ 554030 h 877160"/>
                <a:gd name="connsiteX530" fmla="*/ 368437 w 757357"/>
                <a:gd name="connsiteY530" fmla="*/ 554030 h 877160"/>
                <a:gd name="connsiteX531" fmla="*/ 371427 w 757357"/>
                <a:gd name="connsiteY531" fmla="*/ 554302 h 877160"/>
                <a:gd name="connsiteX532" fmla="*/ 374145 w 757357"/>
                <a:gd name="connsiteY532" fmla="*/ 554980 h 877160"/>
                <a:gd name="connsiteX533" fmla="*/ 376455 w 757357"/>
                <a:gd name="connsiteY533" fmla="*/ 555658 h 877160"/>
                <a:gd name="connsiteX534" fmla="*/ 378901 w 757357"/>
                <a:gd name="connsiteY534" fmla="*/ 557015 h 877160"/>
                <a:gd name="connsiteX535" fmla="*/ 381211 w 757357"/>
                <a:gd name="connsiteY535" fmla="*/ 558100 h 877160"/>
                <a:gd name="connsiteX536" fmla="*/ 383927 w 757357"/>
                <a:gd name="connsiteY536" fmla="*/ 558642 h 877160"/>
                <a:gd name="connsiteX537" fmla="*/ 386917 w 757357"/>
                <a:gd name="connsiteY537" fmla="*/ 558372 h 877160"/>
                <a:gd name="connsiteX538" fmla="*/ 389228 w 757357"/>
                <a:gd name="connsiteY538" fmla="*/ 557422 h 877160"/>
                <a:gd name="connsiteX539" fmla="*/ 390859 w 757357"/>
                <a:gd name="connsiteY539" fmla="*/ 555658 h 877160"/>
                <a:gd name="connsiteX540" fmla="*/ 391948 w 757357"/>
                <a:gd name="connsiteY540" fmla="*/ 553623 h 877160"/>
                <a:gd name="connsiteX541" fmla="*/ 393579 w 757357"/>
                <a:gd name="connsiteY541" fmla="*/ 551995 h 877160"/>
                <a:gd name="connsiteX542" fmla="*/ 395617 w 757357"/>
                <a:gd name="connsiteY542" fmla="*/ 550638 h 877160"/>
                <a:gd name="connsiteX543" fmla="*/ 397656 w 757357"/>
                <a:gd name="connsiteY543" fmla="*/ 549281 h 877160"/>
                <a:gd name="connsiteX544" fmla="*/ 400372 w 757357"/>
                <a:gd name="connsiteY544" fmla="*/ 548738 h 877160"/>
                <a:gd name="connsiteX545" fmla="*/ 403362 w 757357"/>
                <a:gd name="connsiteY545" fmla="*/ 548331 h 877160"/>
                <a:gd name="connsiteX546" fmla="*/ 406352 w 757357"/>
                <a:gd name="connsiteY546" fmla="*/ 548331 h 877160"/>
                <a:gd name="connsiteX547" fmla="*/ 409342 w 757357"/>
                <a:gd name="connsiteY547" fmla="*/ 548059 h 877160"/>
                <a:gd name="connsiteX548" fmla="*/ 412332 w 757357"/>
                <a:gd name="connsiteY548" fmla="*/ 547652 h 877160"/>
                <a:gd name="connsiteX549" fmla="*/ 415052 w 757357"/>
                <a:gd name="connsiteY549" fmla="*/ 546974 h 877160"/>
                <a:gd name="connsiteX550" fmla="*/ 417088 w 757357"/>
                <a:gd name="connsiteY550" fmla="*/ 545617 h 877160"/>
                <a:gd name="connsiteX551" fmla="*/ 418719 w 757357"/>
                <a:gd name="connsiteY551" fmla="*/ 544395 h 877160"/>
                <a:gd name="connsiteX552" fmla="*/ 419806 w 757357"/>
                <a:gd name="connsiteY552" fmla="*/ 541954 h 877160"/>
                <a:gd name="connsiteX553" fmla="*/ 421030 w 757357"/>
                <a:gd name="connsiteY553" fmla="*/ 540053 h 877160"/>
                <a:gd name="connsiteX554" fmla="*/ 422389 w 757357"/>
                <a:gd name="connsiteY554" fmla="*/ 537611 h 877160"/>
                <a:gd name="connsiteX555" fmla="*/ 423068 w 757357"/>
                <a:gd name="connsiteY555" fmla="*/ 535033 h 877160"/>
                <a:gd name="connsiteX556" fmla="*/ 423748 w 757357"/>
                <a:gd name="connsiteY556" fmla="*/ 532319 h 877160"/>
                <a:gd name="connsiteX557" fmla="*/ 424157 w 757357"/>
                <a:gd name="connsiteY557" fmla="*/ 529334 h 877160"/>
                <a:gd name="connsiteX558" fmla="*/ 424427 w 757357"/>
                <a:gd name="connsiteY558" fmla="*/ 526348 h 877160"/>
                <a:gd name="connsiteX559" fmla="*/ 425106 w 757357"/>
                <a:gd name="connsiteY559" fmla="*/ 523907 h 877160"/>
                <a:gd name="connsiteX560" fmla="*/ 426195 w 757357"/>
                <a:gd name="connsiteY560" fmla="*/ 521328 h 877160"/>
                <a:gd name="connsiteX561" fmla="*/ 426738 w 757357"/>
                <a:gd name="connsiteY561" fmla="*/ 518614 h 877160"/>
                <a:gd name="connsiteX562" fmla="*/ 427417 w 757357"/>
                <a:gd name="connsiteY562" fmla="*/ 515901 h 877160"/>
                <a:gd name="connsiteX563" fmla="*/ 428097 w 757357"/>
                <a:gd name="connsiteY563" fmla="*/ 513324 h 877160"/>
                <a:gd name="connsiteX564" fmla="*/ 428506 w 757357"/>
                <a:gd name="connsiteY564" fmla="*/ 510202 h 877160"/>
                <a:gd name="connsiteX565" fmla="*/ 429183 w 757357"/>
                <a:gd name="connsiteY565" fmla="*/ 507625 h 877160"/>
                <a:gd name="connsiteX566" fmla="*/ 429863 w 757357"/>
                <a:gd name="connsiteY566" fmla="*/ 504640 h 877160"/>
                <a:gd name="connsiteX567" fmla="*/ 430816 w 757357"/>
                <a:gd name="connsiteY567" fmla="*/ 502198 h 877160"/>
                <a:gd name="connsiteX568" fmla="*/ 432173 w 757357"/>
                <a:gd name="connsiteY568" fmla="*/ 500570 h 877160"/>
                <a:gd name="connsiteX569" fmla="*/ 433532 w 757357"/>
                <a:gd name="connsiteY569" fmla="*/ 498534 h 877160"/>
                <a:gd name="connsiteX570" fmla="*/ 434891 w 757357"/>
                <a:gd name="connsiteY570" fmla="*/ 496497 h 877160"/>
                <a:gd name="connsiteX571" fmla="*/ 436250 w 757357"/>
                <a:gd name="connsiteY571" fmla="*/ 494599 h 877160"/>
                <a:gd name="connsiteX572" fmla="*/ 437474 w 757357"/>
                <a:gd name="connsiteY572" fmla="*/ 492564 h 877160"/>
                <a:gd name="connsiteX573" fmla="*/ 437881 w 757357"/>
                <a:gd name="connsiteY573" fmla="*/ 489578 h 877160"/>
                <a:gd name="connsiteX574" fmla="*/ 438561 w 757357"/>
                <a:gd name="connsiteY574" fmla="*/ 486593 h 877160"/>
                <a:gd name="connsiteX575" fmla="*/ 439240 w 757357"/>
                <a:gd name="connsiteY575" fmla="*/ 485915 h 877160"/>
                <a:gd name="connsiteX576" fmla="*/ 440192 w 757357"/>
                <a:gd name="connsiteY576" fmla="*/ 485236 h 877160"/>
                <a:gd name="connsiteX577" fmla="*/ 445900 w 757357"/>
                <a:gd name="connsiteY577" fmla="*/ 481166 h 877160"/>
                <a:gd name="connsiteX578" fmla="*/ 452559 w 757357"/>
                <a:gd name="connsiteY578" fmla="*/ 476552 h 877160"/>
                <a:gd name="connsiteX579" fmla="*/ 459354 w 757357"/>
                <a:gd name="connsiteY579" fmla="*/ 471532 h 877160"/>
                <a:gd name="connsiteX580" fmla="*/ 466011 w 757357"/>
                <a:gd name="connsiteY580" fmla="*/ 466783 h 877160"/>
                <a:gd name="connsiteX581" fmla="*/ 472671 w 757357"/>
                <a:gd name="connsiteY581" fmla="*/ 461762 h 877160"/>
                <a:gd name="connsiteX582" fmla="*/ 479738 w 757357"/>
                <a:gd name="connsiteY582" fmla="*/ 457149 h 877160"/>
                <a:gd name="connsiteX583" fmla="*/ 486535 w 757357"/>
                <a:gd name="connsiteY583" fmla="*/ 452537 h 877160"/>
                <a:gd name="connsiteX584" fmla="*/ 493194 w 757357"/>
                <a:gd name="connsiteY584" fmla="*/ 447516 h 877160"/>
                <a:gd name="connsiteX585" fmla="*/ 499852 w 757357"/>
                <a:gd name="connsiteY585" fmla="*/ 442767 h 877160"/>
                <a:gd name="connsiteX586" fmla="*/ 506648 w 757357"/>
                <a:gd name="connsiteY586" fmla="*/ 437747 h 877160"/>
                <a:gd name="connsiteX587" fmla="*/ 513306 w 757357"/>
                <a:gd name="connsiteY587" fmla="*/ 433133 h 877160"/>
                <a:gd name="connsiteX588" fmla="*/ 520375 w 757357"/>
                <a:gd name="connsiteY588" fmla="*/ 428113 h 877160"/>
                <a:gd name="connsiteX589" fmla="*/ 527032 w 757357"/>
                <a:gd name="connsiteY589" fmla="*/ 423364 h 877160"/>
                <a:gd name="connsiteX590" fmla="*/ 533692 w 757357"/>
                <a:gd name="connsiteY590" fmla="*/ 418750 h 877160"/>
                <a:gd name="connsiteX591" fmla="*/ 540487 w 757357"/>
                <a:gd name="connsiteY591" fmla="*/ 413729 h 877160"/>
                <a:gd name="connsiteX592" fmla="*/ 545380 w 757357"/>
                <a:gd name="connsiteY592" fmla="*/ 410241 h 877160"/>
                <a:gd name="connsiteX593" fmla="*/ 547146 w 757357"/>
                <a:gd name="connsiteY593" fmla="*/ 408981 h 877160"/>
                <a:gd name="connsiteX594" fmla="*/ 553806 w 757357"/>
                <a:gd name="connsiteY594" fmla="*/ 403960 h 877160"/>
                <a:gd name="connsiteX595" fmla="*/ 560600 w 757357"/>
                <a:gd name="connsiteY595" fmla="*/ 399348 h 877160"/>
                <a:gd name="connsiteX596" fmla="*/ 567667 w 757357"/>
                <a:gd name="connsiteY596" fmla="*/ 394326 h 877160"/>
                <a:gd name="connsiteX597" fmla="*/ 574325 w 757357"/>
                <a:gd name="connsiteY597" fmla="*/ 389714 h 877160"/>
                <a:gd name="connsiteX598" fmla="*/ 580984 w 757357"/>
                <a:gd name="connsiteY598" fmla="*/ 384965 h 877160"/>
                <a:gd name="connsiteX599" fmla="*/ 587779 w 757357"/>
                <a:gd name="connsiteY599" fmla="*/ 379945 h 877160"/>
                <a:gd name="connsiteX600" fmla="*/ 594439 w 757357"/>
                <a:gd name="connsiteY600" fmla="*/ 374924 h 877160"/>
                <a:gd name="connsiteX601" fmla="*/ 601098 w 757357"/>
                <a:gd name="connsiteY601" fmla="*/ 369904 h 877160"/>
                <a:gd name="connsiteX602" fmla="*/ 607893 w 757357"/>
                <a:gd name="connsiteY602" fmla="*/ 365290 h 877160"/>
                <a:gd name="connsiteX603" fmla="*/ 614825 w 757357"/>
                <a:gd name="connsiteY603" fmla="*/ 360676 h 877160"/>
                <a:gd name="connsiteX604" fmla="*/ 621619 w 757357"/>
                <a:gd name="connsiteY604" fmla="*/ 355655 h 877160"/>
                <a:gd name="connsiteX605" fmla="*/ 628279 w 757357"/>
                <a:gd name="connsiteY605" fmla="*/ 350907 h 877160"/>
                <a:gd name="connsiteX606" fmla="*/ 634938 w 757357"/>
                <a:gd name="connsiteY606" fmla="*/ 345886 h 877160"/>
                <a:gd name="connsiteX607" fmla="*/ 641733 w 757357"/>
                <a:gd name="connsiteY607" fmla="*/ 341274 h 877160"/>
                <a:gd name="connsiteX608" fmla="*/ 648393 w 757357"/>
                <a:gd name="connsiteY608" fmla="*/ 336254 h 877160"/>
                <a:gd name="connsiteX609" fmla="*/ 655050 w 757357"/>
                <a:gd name="connsiteY609" fmla="*/ 331505 h 877160"/>
                <a:gd name="connsiteX610" fmla="*/ 662117 w 757357"/>
                <a:gd name="connsiteY610" fmla="*/ 326891 h 877160"/>
                <a:gd name="connsiteX611" fmla="*/ 668912 w 757357"/>
                <a:gd name="connsiteY611" fmla="*/ 321871 h 877160"/>
                <a:gd name="connsiteX612" fmla="*/ 675571 w 757357"/>
                <a:gd name="connsiteY612" fmla="*/ 317257 h 877160"/>
                <a:gd name="connsiteX613" fmla="*/ 677910 w 757357"/>
                <a:gd name="connsiteY613" fmla="*/ 315493 h 877160"/>
                <a:gd name="connsiteX614" fmla="*/ 678021 w 757357"/>
                <a:gd name="connsiteY614" fmla="*/ 315410 h 877160"/>
                <a:gd name="connsiteX615" fmla="*/ 682233 w 757357"/>
                <a:gd name="connsiteY615" fmla="*/ 312236 h 877160"/>
                <a:gd name="connsiteX616" fmla="*/ 689025 w 757357"/>
                <a:gd name="connsiteY616" fmla="*/ 307488 h 877160"/>
                <a:gd name="connsiteX617" fmla="*/ 695687 w 757357"/>
                <a:gd name="connsiteY617" fmla="*/ 302467 h 877160"/>
                <a:gd name="connsiteX618" fmla="*/ 702345 w 757357"/>
                <a:gd name="connsiteY618" fmla="*/ 297853 h 877160"/>
                <a:gd name="connsiteX619" fmla="*/ 709139 w 757357"/>
                <a:gd name="connsiteY619" fmla="*/ 293241 h 877160"/>
                <a:gd name="connsiteX620" fmla="*/ 716071 w 757357"/>
                <a:gd name="connsiteY620" fmla="*/ 288221 h 877160"/>
                <a:gd name="connsiteX621" fmla="*/ 722866 w 757357"/>
                <a:gd name="connsiteY621" fmla="*/ 283472 h 877160"/>
                <a:gd name="connsiteX622" fmla="*/ 729525 w 757357"/>
                <a:gd name="connsiteY622" fmla="*/ 278452 h 877160"/>
                <a:gd name="connsiteX623" fmla="*/ 736183 w 757357"/>
                <a:gd name="connsiteY623" fmla="*/ 273838 h 877160"/>
                <a:gd name="connsiteX624" fmla="*/ 742979 w 757357"/>
                <a:gd name="connsiteY624" fmla="*/ 268817 h 877160"/>
                <a:gd name="connsiteX625" fmla="*/ 749637 w 757357"/>
                <a:gd name="connsiteY625" fmla="*/ 263797 h 877160"/>
                <a:gd name="connsiteX626" fmla="*/ 756297 w 757357"/>
                <a:gd name="connsiteY626" fmla="*/ 259183 h 877160"/>
                <a:gd name="connsiteX627" fmla="*/ 757545 w 757357"/>
                <a:gd name="connsiteY627" fmla="*/ 258261 h 877160"/>
                <a:gd name="connsiteX628" fmla="*/ 745613 w 757357"/>
                <a:gd name="connsiteY628" fmla="*/ 252967 h 877160"/>
                <a:gd name="connsiteX629" fmla="*/ 744291 w 757357"/>
                <a:gd name="connsiteY629" fmla="*/ 251600 h 877160"/>
                <a:gd name="connsiteX630" fmla="*/ 743215 w 757357"/>
                <a:gd name="connsiteY630" fmla="*/ 249939 h 877160"/>
                <a:gd name="connsiteX631" fmla="*/ 742433 w 757357"/>
                <a:gd name="connsiteY631" fmla="*/ 248670 h 877160"/>
                <a:gd name="connsiteX632" fmla="*/ 741747 w 757357"/>
                <a:gd name="connsiteY632" fmla="*/ 247399 h 877160"/>
                <a:gd name="connsiteX633" fmla="*/ 740573 w 757357"/>
                <a:gd name="connsiteY633" fmla="*/ 245787 h 877160"/>
                <a:gd name="connsiteX634" fmla="*/ 739447 w 757357"/>
                <a:gd name="connsiteY634" fmla="*/ 244223 h 877160"/>
                <a:gd name="connsiteX635" fmla="*/ 738078 w 757357"/>
                <a:gd name="connsiteY635" fmla="*/ 242221 h 877160"/>
                <a:gd name="connsiteX636" fmla="*/ 737198 w 757357"/>
                <a:gd name="connsiteY636" fmla="*/ 241001 h 877160"/>
                <a:gd name="connsiteX637" fmla="*/ 736414 w 757357"/>
                <a:gd name="connsiteY637" fmla="*/ 239779 h 877160"/>
                <a:gd name="connsiteX638" fmla="*/ 735583 w 757357"/>
                <a:gd name="connsiteY638" fmla="*/ 238559 h 877160"/>
                <a:gd name="connsiteX639" fmla="*/ 734556 w 757357"/>
                <a:gd name="connsiteY639" fmla="*/ 237094 h 877160"/>
                <a:gd name="connsiteX640" fmla="*/ 733479 w 757357"/>
                <a:gd name="connsiteY640" fmla="*/ 235482 h 877160"/>
                <a:gd name="connsiteX641" fmla="*/ 732648 w 757357"/>
                <a:gd name="connsiteY641" fmla="*/ 234260 h 877160"/>
                <a:gd name="connsiteX642" fmla="*/ 731815 w 757357"/>
                <a:gd name="connsiteY642" fmla="*/ 233040 h 877160"/>
                <a:gd name="connsiteX643" fmla="*/ 730446 w 757357"/>
                <a:gd name="connsiteY643" fmla="*/ 231038 h 877160"/>
                <a:gd name="connsiteX644" fmla="*/ 729564 w 757357"/>
                <a:gd name="connsiteY644" fmla="*/ 229816 h 877160"/>
                <a:gd name="connsiteX645" fmla="*/ 728490 w 757357"/>
                <a:gd name="connsiteY645" fmla="*/ 228204 h 877160"/>
                <a:gd name="connsiteX646" fmla="*/ 727364 w 757357"/>
                <a:gd name="connsiteY646" fmla="*/ 226591 h 877160"/>
                <a:gd name="connsiteX647" fmla="*/ 726238 w 757357"/>
                <a:gd name="connsiteY647" fmla="*/ 225030 h 877160"/>
                <a:gd name="connsiteX648" fmla="*/ 724869 w 757357"/>
                <a:gd name="connsiteY648" fmla="*/ 223026 h 877160"/>
                <a:gd name="connsiteX649" fmla="*/ 723744 w 757357"/>
                <a:gd name="connsiteY649" fmla="*/ 221416 h 877160"/>
                <a:gd name="connsiteX650" fmla="*/ 722911 w 757357"/>
                <a:gd name="connsiteY650" fmla="*/ 220194 h 877160"/>
                <a:gd name="connsiteX651" fmla="*/ 722031 w 757357"/>
                <a:gd name="connsiteY651" fmla="*/ 218974 h 877160"/>
                <a:gd name="connsiteX652" fmla="*/ 720954 w 757357"/>
                <a:gd name="connsiteY652" fmla="*/ 217411 h 877160"/>
                <a:gd name="connsiteX653" fmla="*/ 719779 w 757357"/>
                <a:gd name="connsiteY653" fmla="*/ 215799 h 877160"/>
                <a:gd name="connsiteX654" fmla="*/ 718654 w 757357"/>
                <a:gd name="connsiteY654" fmla="*/ 214186 h 877160"/>
                <a:gd name="connsiteX655" fmla="*/ 717675 w 757357"/>
                <a:gd name="connsiteY655" fmla="*/ 212525 h 877160"/>
                <a:gd name="connsiteX656" fmla="*/ 716405 w 757357"/>
                <a:gd name="connsiteY656" fmla="*/ 210474 h 877160"/>
                <a:gd name="connsiteX657" fmla="*/ 715132 w 757357"/>
                <a:gd name="connsiteY657" fmla="*/ 208959 h 877160"/>
                <a:gd name="connsiteX658" fmla="*/ 714055 w 757357"/>
                <a:gd name="connsiteY658" fmla="*/ 207349 h 877160"/>
                <a:gd name="connsiteX659" fmla="*/ 712686 w 757357"/>
                <a:gd name="connsiteY659" fmla="*/ 205347 h 877160"/>
                <a:gd name="connsiteX660" fmla="*/ 711317 w 757357"/>
                <a:gd name="connsiteY660" fmla="*/ 203295 h 877160"/>
                <a:gd name="connsiteX661" fmla="*/ 710240 w 757357"/>
                <a:gd name="connsiteY661" fmla="*/ 201683 h 877160"/>
                <a:gd name="connsiteX662" fmla="*/ 709164 w 757357"/>
                <a:gd name="connsiteY662" fmla="*/ 200071 h 877160"/>
                <a:gd name="connsiteX663" fmla="*/ 708038 w 757357"/>
                <a:gd name="connsiteY663" fmla="*/ 198459 h 877160"/>
                <a:gd name="connsiteX664" fmla="*/ 707207 w 757357"/>
                <a:gd name="connsiteY664" fmla="*/ 197239 h 877160"/>
                <a:gd name="connsiteX665" fmla="*/ 706374 w 757357"/>
                <a:gd name="connsiteY665" fmla="*/ 196017 h 877160"/>
                <a:gd name="connsiteX666" fmla="*/ 705543 w 757357"/>
                <a:gd name="connsiteY666" fmla="*/ 194795 h 877160"/>
                <a:gd name="connsiteX667" fmla="*/ 704418 w 757357"/>
                <a:gd name="connsiteY667" fmla="*/ 193234 h 877160"/>
                <a:gd name="connsiteX668" fmla="*/ 703292 w 757357"/>
                <a:gd name="connsiteY668" fmla="*/ 191622 h 877160"/>
                <a:gd name="connsiteX669" fmla="*/ 702510 w 757357"/>
                <a:gd name="connsiteY669" fmla="*/ 190400 h 877160"/>
                <a:gd name="connsiteX670" fmla="*/ 701677 w 757357"/>
                <a:gd name="connsiteY670" fmla="*/ 189180 h 877160"/>
                <a:gd name="connsiteX671" fmla="*/ 700650 w 757357"/>
                <a:gd name="connsiteY671" fmla="*/ 187519 h 877160"/>
                <a:gd name="connsiteX672" fmla="*/ 699623 w 757357"/>
                <a:gd name="connsiteY672" fmla="*/ 185857 h 877160"/>
                <a:gd name="connsiteX673" fmla="*/ 698595 w 757357"/>
                <a:gd name="connsiteY673" fmla="*/ 184782 h 877160"/>
                <a:gd name="connsiteX674" fmla="*/ 697371 w 757357"/>
                <a:gd name="connsiteY674" fmla="*/ 183268 h 877160"/>
                <a:gd name="connsiteX675" fmla="*/ 696540 w 757357"/>
                <a:gd name="connsiteY675" fmla="*/ 182049 h 877160"/>
                <a:gd name="connsiteX676" fmla="*/ 695415 w 757357"/>
                <a:gd name="connsiteY676" fmla="*/ 180289 h 877160"/>
                <a:gd name="connsiteX677" fmla="*/ 694535 w 757357"/>
                <a:gd name="connsiteY677" fmla="*/ 178873 h 877160"/>
                <a:gd name="connsiteX678" fmla="*/ 693409 w 757357"/>
                <a:gd name="connsiteY678" fmla="*/ 177310 h 877160"/>
                <a:gd name="connsiteX679" fmla="*/ 692529 w 757357"/>
                <a:gd name="connsiteY679" fmla="*/ 176090 h 877160"/>
                <a:gd name="connsiteX680" fmla="*/ 691404 w 757357"/>
                <a:gd name="connsiteY680" fmla="*/ 174527 h 877160"/>
                <a:gd name="connsiteX681" fmla="*/ 690229 w 757357"/>
                <a:gd name="connsiteY681" fmla="*/ 172964 h 877160"/>
                <a:gd name="connsiteX682" fmla="*/ 689349 w 757357"/>
                <a:gd name="connsiteY682" fmla="*/ 171742 h 877160"/>
                <a:gd name="connsiteX683" fmla="*/ 688223 w 757357"/>
                <a:gd name="connsiteY683" fmla="*/ 170179 h 877160"/>
                <a:gd name="connsiteX684" fmla="*/ 687097 w 757357"/>
                <a:gd name="connsiteY684" fmla="*/ 168567 h 877160"/>
                <a:gd name="connsiteX685" fmla="*/ 686217 w 757357"/>
                <a:gd name="connsiteY685" fmla="*/ 167396 h 877160"/>
                <a:gd name="connsiteX686" fmla="*/ 685387 w 757357"/>
                <a:gd name="connsiteY686" fmla="*/ 166174 h 877160"/>
                <a:gd name="connsiteX687" fmla="*/ 684554 w 757357"/>
                <a:gd name="connsiteY687" fmla="*/ 165003 h 877160"/>
                <a:gd name="connsiteX688" fmla="*/ 683723 w 757357"/>
                <a:gd name="connsiteY688" fmla="*/ 163781 h 877160"/>
                <a:gd name="connsiteX689" fmla="*/ 682794 w 757357"/>
                <a:gd name="connsiteY689" fmla="*/ 162071 h 877160"/>
                <a:gd name="connsiteX690" fmla="*/ 681766 w 757357"/>
                <a:gd name="connsiteY690" fmla="*/ 160411 h 877160"/>
                <a:gd name="connsiteX691" fmla="*/ 680933 w 757357"/>
                <a:gd name="connsiteY691" fmla="*/ 159190 h 877160"/>
                <a:gd name="connsiteX692" fmla="*/ 680102 w 757357"/>
                <a:gd name="connsiteY692" fmla="*/ 158017 h 877160"/>
                <a:gd name="connsiteX693" fmla="*/ 678928 w 757357"/>
                <a:gd name="connsiteY693" fmla="*/ 156407 h 877160"/>
                <a:gd name="connsiteX694" fmla="*/ 677802 w 757357"/>
                <a:gd name="connsiteY694" fmla="*/ 154843 h 877160"/>
                <a:gd name="connsiteX695" fmla="*/ 676676 w 757357"/>
                <a:gd name="connsiteY695" fmla="*/ 153231 h 877160"/>
                <a:gd name="connsiteX696" fmla="*/ 675600 w 757357"/>
                <a:gd name="connsiteY696" fmla="*/ 151619 h 877160"/>
                <a:gd name="connsiteX697" fmla="*/ 674720 w 757357"/>
                <a:gd name="connsiteY697" fmla="*/ 150397 h 877160"/>
                <a:gd name="connsiteX698" fmla="*/ 673889 w 757357"/>
                <a:gd name="connsiteY698" fmla="*/ 149226 h 877160"/>
                <a:gd name="connsiteX699" fmla="*/ 673056 w 757357"/>
                <a:gd name="connsiteY699" fmla="*/ 148004 h 877160"/>
                <a:gd name="connsiteX700" fmla="*/ 671979 w 757357"/>
                <a:gd name="connsiteY700" fmla="*/ 146392 h 877160"/>
                <a:gd name="connsiteX701" fmla="*/ 671149 w 757357"/>
                <a:gd name="connsiteY701" fmla="*/ 145172 h 877160"/>
                <a:gd name="connsiteX702" fmla="*/ 670318 w 757357"/>
                <a:gd name="connsiteY702" fmla="*/ 143950 h 877160"/>
                <a:gd name="connsiteX703" fmla="*/ 669192 w 757357"/>
                <a:gd name="connsiteY703" fmla="*/ 142387 h 877160"/>
                <a:gd name="connsiteX704" fmla="*/ 668066 w 757357"/>
                <a:gd name="connsiteY704" fmla="*/ 140728 h 877160"/>
                <a:gd name="connsiteX705" fmla="*/ 667233 w 757357"/>
                <a:gd name="connsiteY705" fmla="*/ 139555 h 877160"/>
                <a:gd name="connsiteX706" fmla="*/ 666452 w 757357"/>
                <a:gd name="connsiteY706" fmla="*/ 138333 h 877160"/>
                <a:gd name="connsiteX707" fmla="*/ 665621 w 757357"/>
                <a:gd name="connsiteY707" fmla="*/ 137113 h 877160"/>
                <a:gd name="connsiteX708" fmla="*/ 664495 w 757357"/>
                <a:gd name="connsiteY708" fmla="*/ 135501 h 877160"/>
                <a:gd name="connsiteX709" fmla="*/ 663369 w 757357"/>
                <a:gd name="connsiteY709" fmla="*/ 133889 h 877160"/>
                <a:gd name="connsiteX710" fmla="*/ 662293 w 757357"/>
                <a:gd name="connsiteY710" fmla="*/ 132277 h 877160"/>
                <a:gd name="connsiteX711" fmla="*/ 661462 w 757357"/>
                <a:gd name="connsiteY711" fmla="*/ 131057 h 877160"/>
                <a:gd name="connsiteX712" fmla="*/ 660629 w 757357"/>
                <a:gd name="connsiteY712" fmla="*/ 129835 h 877160"/>
                <a:gd name="connsiteX713" fmla="*/ 659798 w 757357"/>
                <a:gd name="connsiteY713" fmla="*/ 128664 h 877160"/>
                <a:gd name="connsiteX714" fmla="*/ 659014 w 757357"/>
                <a:gd name="connsiteY714" fmla="*/ 127442 h 877160"/>
                <a:gd name="connsiteX715" fmla="*/ 658183 w 757357"/>
                <a:gd name="connsiteY715" fmla="*/ 126220 h 877160"/>
                <a:gd name="connsiteX716" fmla="*/ 657058 w 757357"/>
                <a:gd name="connsiteY716" fmla="*/ 124610 h 877160"/>
                <a:gd name="connsiteX717" fmla="*/ 656276 w 757357"/>
                <a:gd name="connsiteY717" fmla="*/ 123388 h 877160"/>
                <a:gd name="connsiteX718" fmla="*/ 655443 w 757357"/>
                <a:gd name="connsiteY718" fmla="*/ 122166 h 877160"/>
                <a:gd name="connsiteX719" fmla="*/ 654074 w 757357"/>
                <a:gd name="connsiteY719" fmla="*/ 120164 h 877160"/>
                <a:gd name="connsiteX720" fmla="*/ 652997 w 757357"/>
                <a:gd name="connsiteY720" fmla="*/ 118504 h 877160"/>
                <a:gd name="connsiteX721" fmla="*/ 651921 w 757357"/>
                <a:gd name="connsiteY721" fmla="*/ 116892 h 877160"/>
                <a:gd name="connsiteX722" fmla="*/ 650795 w 757357"/>
                <a:gd name="connsiteY722" fmla="*/ 115280 h 877160"/>
                <a:gd name="connsiteX723" fmla="*/ 649964 w 757357"/>
                <a:gd name="connsiteY723" fmla="*/ 114060 h 877160"/>
                <a:gd name="connsiteX724" fmla="*/ 648888 w 757357"/>
                <a:gd name="connsiteY724" fmla="*/ 112448 h 877160"/>
                <a:gd name="connsiteX725" fmla="*/ 647762 w 757357"/>
                <a:gd name="connsiteY725" fmla="*/ 110836 h 877160"/>
                <a:gd name="connsiteX726" fmla="*/ 646978 w 757357"/>
                <a:gd name="connsiteY726" fmla="*/ 109614 h 877160"/>
                <a:gd name="connsiteX727" fmla="*/ 646147 w 757357"/>
                <a:gd name="connsiteY727" fmla="*/ 108394 h 877160"/>
                <a:gd name="connsiteX728" fmla="*/ 645317 w 757357"/>
                <a:gd name="connsiteY728" fmla="*/ 107172 h 877160"/>
                <a:gd name="connsiteX729" fmla="*/ 644533 w 757357"/>
                <a:gd name="connsiteY729" fmla="*/ 105952 h 877160"/>
                <a:gd name="connsiteX730" fmla="*/ 643407 w 757357"/>
                <a:gd name="connsiteY730" fmla="*/ 104340 h 877160"/>
                <a:gd name="connsiteX731" fmla="*/ 642576 w 757357"/>
                <a:gd name="connsiteY731" fmla="*/ 103118 h 877160"/>
                <a:gd name="connsiteX732" fmla="*/ 641451 w 757357"/>
                <a:gd name="connsiteY732" fmla="*/ 101555 h 877160"/>
                <a:gd name="connsiteX733" fmla="*/ 640032 w 757357"/>
                <a:gd name="connsiteY733" fmla="*/ 99552 h 877160"/>
                <a:gd name="connsiteX734" fmla="*/ 638614 w 757357"/>
                <a:gd name="connsiteY734" fmla="*/ 97550 h 877160"/>
                <a:gd name="connsiteX735" fmla="*/ 637194 w 757357"/>
                <a:gd name="connsiteY735" fmla="*/ 95596 h 877160"/>
                <a:gd name="connsiteX736" fmla="*/ 636314 w 757357"/>
                <a:gd name="connsiteY736" fmla="*/ 94424 h 877160"/>
                <a:gd name="connsiteX737" fmla="*/ 635434 w 757357"/>
                <a:gd name="connsiteY737" fmla="*/ 93204 h 877160"/>
                <a:gd name="connsiteX738" fmla="*/ 634308 w 757357"/>
                <a:gd name="connsiteY738" fmla="*/ 91641 h 877160"/>
                <a:gd name="connsiteX739" fmla="*/ 633133 w 757357"/>
                <a:gd name="connsiteY739" fmla="*/ 90077 h 877160"/>
                <a:gd name="connsiteX740" fmla="*/ 632401 w 757357"/>
                <a:gd name="connsiteY740" fmla="*/ 88808 h 877160"/>
                <a:gd name="connsiteX741" fmla="*/ 631275 w 757357"/>
                <a:gd name="connsiteY741" fmla="*/ 87196 h 877160"/>
                <a:gd name="connsiteX742" fmla="*/ 630100 w 757357"/>
                <a:gd name="connsiteY742" fmla="*/ 85633 h 877160"/>
                <a:gd name="connsiteX743" fmla="*/ 628975 w 757357"/>
                <a:gd name="connsiteY743" fmla="*/ 84021 h 877160"/>
                <a:gd name="connsiteX744" fmla="*/ 628193 w 757357"/>
                <a:gd name="connsiteY744" fmla="*/ 82801 h 877160"/>
                <a:gd name="connsiteX745" fmla="*/ 627409 w 757357"/>
                <a:gd name="connsiteY745" fmla="*/ 81579 h 877160"/>
                <a:gd name="connsiteX746" fmla="*/ 626283 w 757357"/>
                <a:gd name="connsiteY746" fmla="*/ 79967 h 877160"/>
                <a:gd name="connsiteX747" fmla="*/ 625452 w 757357"/>
                <a:gd name="connsiteY747" fmla="*/ 78747 h 877160"/>
                <a:gd name="connsiteX748" fmla="*/ 624621 w 757357"/>
                <a:gd name="connsiteY748" fmla="*/ 77574 h 877160"/>
                <a:gd name="connsiteX749" fmla="*/ 623447 w 757357"/>
                <a:gd name="connsiteY749" fmla="*/ 75962 h 877160"/>
                <a:gd name="connsiteX750" fmla="*/ 622321 w 757357"/>
                <a:gd name="connsiteY750" fmla="*/ 74399 h 877160"/>
                <a:gd name="connsiteX751" fmla="*/ 621146 w 757357"/>
                <a:gd name="connsiteY751" fmla="*/ 72836 h 877160"/>
                <a:gd name="connsiteX752" fmla="*/ 620315 w 757357"/>
                <a:gd name="connsiteY752" fmla="*/ 71616 h 877160"/>
                <a:gd name="connsiteX753" fmla="*/ 618603 w 757357"/>
                <a:gd name="connsiteY753" fmla="*/ 71616 h 877160"/>
                <a:gd name="connsiteX754" fmla="*/ 618572 w 757357"/>
                <a:gd name="connsiteY754" fmla="*/ 71569 h 877160"/>
                <a:gd name="connsiteX755" fmla="*/ 617723 w 757357"/>
                <a:gd name="connsiteY755" fmla="*/ 70296 h 877160"/>
                <a:gd name="connsiteX756" fmla="*/ 616010 w 757357"/>
                <a:gd name="connsiteY756" fmla="*/ 69319 h 877160"/>
                <a:gd name="connsiteX757" fmla="*/ 614933 w 757357"/>
                <a:gd name="connsiteY757" fmla="*/ 68391 h 877160"/>
                <a:gd name="connsiteX758" fmla="*/ 614053 w 757357"/>
                <a:gd name="connsiteY758" fmla="*/ 67169 h 877160"/>
                <a:gd name="connsiteX759" fmla="*/ 613124 w 757357"/>
                <a:gd name="connsiteY759" fmla="*/ 65510 h 877160"/>
                <a:gd name="connsiteX760" fmla="*/ 612291 w 757357"/>
                <a:gd name="connsiteY760" fmla="*/ 64288 h 877160"/>
                <a:gd name="connsiteX761" fmla="*/ 611118 w 757357"/>
                <a:gd name="connsiteY761" fmla="*/ 62725 h 877160"/>
                <a:gd name="connsiteX762" fmla="*/ 609943 w 757357"/>
                <a:gd name="connsiteY762" fmla="*/ 61162 h 877160"/>
                <a:gd name="connsiteX763" fmla="*/ 608769 w 757357"/>
                <a:gd name="connsiteY763" fmla="*/ 59599 h 877160"/>
                <a:gd name="connsiteX764" fmla="*/ 607692 w 757357"/>
                <a:gd name="connsiteY764" fmla="*/ 57989 h 877160"/>
                <a:gd name="connsiteX765" fmla="*/ 606323 w 757357"/>
                <a:gd name="connsiteY765" fmla="*/ 55986 h 877160"/>
                <a:gd name="connsiteX766" fmla="*/ 605247 w 757357"/>
                <a:gd name="connsiteY766" fmla="*/ 54325 h 877160"/>
                <a:gd name="connsiteX767" fmla="*/ 604121 w 757357"/>
                <a:gd name="connsiteY767" fmla="*/ 52713 h 877160"/>
                <a:gd name="connsiteX768" fmla="*/ 602995 w 757357"/>
                <a:gd name="connsiteY768" fmla="*/ 51150 h 877160"/>
                <a:gd name="connsiteX769" fmla="*/ 601870 w 757357"/>
                <a:gd name="connsiteY769" fmla="*/ 49490 h 877160"/>
                <a:gd name="connsiteX770" fmla="*/ 601088 w 757357"/>
                <a:gd name="connsiteY770" fmla="*/ 48269 h 877160"/>
                <a:gd name="connsiteX771" fmla="*/ 599913 w 757357"/>
                <a:gd name="connsiteY771" fmla="*/ 46705 h 877160"/>
                <a:gd name="connsiteX772" fmla="*/ 599033 w 757357"/>
                <a:gd name="connsiteY772" fmla="*/ 45532 h 877160"/>
                <a:gd name="connsiteX773" fmla="*/ 597517 w 757357"/>
                <a:gd name="connsiteY773" fmla="*/ 43628 h 877160"/>
                <a:gd name="connsiteX774" fmla="*/ 596145 w 757357"/>
                <a:gd name="connsiteY774" fmla="*/ 41626 h 877160"/>
                <a:gd name="connsiteX775" fmla="*/ 595413 w 757357"/>
                <a:gd name="connsiteY775" fmla="*/ 40308 h 877160"/>
                <a:gd name="connsiteX776" fmla="*/ 594629 w 757357"/>
                <a:gd name="connsiteY776" fmla="*/ 39086 h 877160"/>
                <a:gd name="connsiteX777" fmla="*/ 593358 w 757357"/>
                <a:gd name="connsiteY777" fmla="*/ 37621 h 877160"/>
                <a:gd name="connsiteX778" fmla="*/ 592134 w 757357"/>
                <a:gd name="connsiteY778" fmla="*/ 36106 h 877160"/>
                <a:gd name="connsiteX779" fmla="*/ 591352 w 757357"/>
                <a:gd name="connsiteY779" fmla="*/ 34838 h 877160"/>
                <a:gd name="connsiteX780" fmla="*/ 590618 w 757357"/>
                <a:gd name="connsiteY780" fmla="*/ 33616 h 877160"/>
                <a:gd name="connsiteX781" fmla="*/ 589588 w 757357"/>
                <a:gd name="connsiteY781" fmla="*/ 31711 h 877160"/>
                <a:gd name="connsiteX782" fmla="*/ 589298 w 757357"/>
                <a:gd name="connsiteY782" fmla="*/ 31174 h 877160"/>
                <a:gd name="connsiteX783" fmla="*/ 588172 w 757357"/>
                <a:gd name="connsiteY783" fmla="*/ 29415 h 877160"/>
                <a:gd name="connsiteX784" fmla="*/ 587388 w 757357"/>
                <a:gd name="connsiteY784" fmla="*/ 28195 h 877160"/>
                <a:gd name="connsiteX785" fmla="*/ 586557 w 757357"/>
                <a:gd name="connsiteY785" fmla="*/ 26435 h 877160"/>
                <a:gd name="connsiteX786" fmla="*/ 585921 w 757357"/>
                <a:gd name="connsiteY786" fmla="*/ 25068 h 877160"/>
                <a:gd name="connsiteX787" fmla="*/ 584942 w 757357"/>
                <a:gd name="connsiteY787" fmla="*/ 23407 h 877160"/>
                <a:gd name="connsiteX788" fmla="*/ 583866 w 757357"/>
                <a:gd name="connsiteY788" fmla="*/ 21795 h 877160"/>
                <a:gd name="connsiteX789" fmla="*/ 583084 w 757357"/>
                <a:gd name="connsiteY789" fmla="*/ 20575 h 877160"/>
                <a:gd name="connsiteX790" fmla="*/ 582008 w 757357"/>
                <a:gd name="connsiteY790" fmla="*/ 18376 h 877160"/>
                <a:gd name="connsiteX791" fmla="*/ 581224 w 757357"/>
                <a:gd name="connsiteY791" fmla="*/ 16619 h 877160"/>
                <a:gd name="connsiteX792" fmla="*/ 579806 w 757357"/>
                <a:gd name="connsiteY792" fmla="*/ 15495 h 877160"/>
                <a:gd name="connsiteX793" fmla="*/ 579599 w 757357"/>
                <a:gd name="connsiteY793" fmla="*/ 15240 h 877160"/>
                <a:gd name="connsiteX794" fmla="*/ 578533 w 757357"/>
                <a:gd name="connsiteY794" fmla="*/ 13932 h 877160"/>
                <a:gd name="connsiteX795" fmla="*/ 577065 w 757357"/>
                <a:gd name="connsiteY795" fmla="*/ 12614 h 877160"/>
                <a:gd name="connsiteX796" fmla="*/ 575989 w 757357"/>
                <a:gd name="connsiteY796" fmla="*/ 11637 h 877160"/>
                <a:gd name="connsiteX797" fmla="*/ 574863 w 757357"/>
                <a:gd name="connsiteY797" fmla="*/ 10757 h 877160"/>
                <a:gd name="connsiteX798" fmla="*/ 573347 w 757357"/>
                <a:gd name="connsiteY798" fmla="*/ 9488 h 877160"/>
                <a:gd name="connsiteX799" fmla="*/ 571781 w 757357"/>
                <a:gd name="connsiteY799" fmla="*/ 8364 h 877160"/>
                <a:gd name="connsiteX800" fmla="*/ 570117 w 757357"/>
                <a:gd name="connsiteY800" fmla="*/ 7289 h 877160"/>
                <a:gd name="connsiteX801" fmla="*/ 568455 w 757357"/>
                <a:gd name="connsiteY801" fmla="*/ 6263 h 877160"/>
                <a:gd name="connsiteX802" fmla="*/ 566840 w 757357"/>
                <a:gd name="connsiteY802" fmla="*/ 5093 h 877160"/>
                <a:gd name="connsiteX803" fmla="*/ 565373 w 757357"/>
                <a:gd name="connsiteY803" fmla="*/ 3871 h 877160"/>
                <a:gd name="connsiteX804" fmla="*/ 563414 w 757357"/>
                <a:gd name="connsiteY804" fmla="*/ 2406 h 877160"/>
                <a:gd name="connsiteX805" fmla="*/ 561898 w 757357"/>
                <a:gd name="connsiteY805" fmla="*/ 1086 h 877160"/>
                <a:gd name="connsiteX806" fmla="*/ 559941 w 757357"/>
                <a:gd name="connsiteY806" fmla="*/ 13 h 877160"/>
                <a:gd name="connsiteX807" fmla="*/ 557936 w 757357"/>
                <a:gd name="connsiteY807" fmla="*/ 256 h 877160"/>
                <a:gd name="connsiteX808" fmla="*/ 556272 w 757357"/>
                <a:gd name="connsiteY808" fmla="*/ 597 h 877160"/>
                <a:gd name="connsiteX809" fmla="*/ 555392 w 757357"/>
                <a:gd name="connsiteY809" fmla="*/ 2258 h 877160"/>
                <a:gd name="connsiteX810" fmla="*/ 554854 w 757357"/>
                <a:gd name="connsiteY810" fmla="*/ 3674 h 877160"/>
                <a:gd name="connsiteX811" fmla="*/ 554414 w 757357"/>
                <a:gd name="connsiteY811" fmla="*/ 5044 h 877160"/>
                <a:gd name="connsiteX812" fmla="*/ 553728 w 757357"/>
                <a:gd name="connsiteY812" fmla="*/ 6899 h 877160"/>
                <a:gd name="connsiteX813" fmla="*/ 553042 w 757357"/>
                <a:gd name="connsiteY813" fmla="*/ 8266 h 877160"/>
                <a:gd name="connsiteX814" fmla="*/ 552113 w 757357"/>
                <a:gd name="connsiteY814" fmla="*/ 9292 h 877160"/>
                <a:gd name="connsiteX815" fmla="*/ 550646 w 757357"/>
                <a:gd name="connsiteY815" fmla="*/ 9390 h 877160"/>
                <a:gd name="connsiteX816" fmla="*/ 549129 w 757357"/>
                <a:gd name="connsiteY816" fmla="*/ 8217 h 877160"/>
                <a:gd name="connsiteX817" fmla="*/ 547318 w 757357"/>
                <a:gd name="connsiteY817" fmla="*/ 7876 h 877160"/>
                <a:gd name="connsiteX818" fmla="*/ 546096 w 757357"/>
                <a:gd name="connsiteY818" fmla="*/ 9243 h 877160"/>
                <a:gd name="connsiteX819" fmla="*/ 545656 w 757357"/>
                <a:gd name="connsiteY819" fmla="*/ 11149 h 877160"/>
                <a:gd name="connsiteX820" fmla="*/ 545312 w 757357"/>
                <a:gd name="connsiteY820" fmla="*/ 13053 h 877160"/>
                <a:gd name="connsiteX821" fmla="*/ 545349 w 757357"/>
                <a:gd name="connsiteY821" fmla="*/ 13174 h 877160"/>
                <a:gd name="connsiteX822" fmla="*/ 545703 w 757357"/>
                <a:gd name="connsiteY822" fmla="*/ 14371 h 877160"/>
                <a:gd name="connsiteX823" fmla="*/ 543063 w 757357"/>
                <a:gd name="connsiteY823" fmla="*/ 14958 h 877160"/>
                <a:gd name="connsiteX824" fmla="*/ 542230 w 757357"/>
                <a:gd name="connsiteY824" fmla="*/ 16131 h 877160"/>
                <a:gd name="connsiteX825" fmla="*/ 541545 w 757357"/>
                <a:gd name="connsiteY825" fmla="*/ 17449 h 877160"/>
                <a:gd name="connsiteX826" fmla="*/ 540077 w 757357"/>
                <a:gd name="connsiteY826" fmla="*/ 19402 h 877160"/>
                <a:gd name="connsiteX827" fmla="*/ 538317 w 757357"/>
                <a:gd name="connsiteY827" fmla="*/ 20136 h 877160"/>
                <a:gd name="connsiteX828" fmla="*/ 535968 w 757357"/>
                <a:gd name="connsiteY828" fmla="*/ 20136 h 877160"/>
                <a:gd name="connsiteX829" fmla="*/ 534159 w 757357"/>
                <a:gd name="connsiteY829" fmla="*/ 20818 h 877160"/>
                <a:gd name="connsiteX830" fmla="*/ 532738 w 757357"/>
                <a:gd name="connsiteY830" fmla="*/ 21307 h 877160"/>
                <a:gd name="connsiteX831" fmla="*/ 531076 w 757357"/>
                <a:gd name="connsiteY831" fmla="*/ 22283 h 877160"/>
                <a:gd name="connsiteX832" fmla="*/ 529607 w 757357"/>
                <a:gd name="connsiteY832" fmla="*/ 23603 h 877160"/>
                <a:gd name="connsiteX833" fmla="*/ 528189 w 757357"/>
                <a:gd name="connsiteY833" fmla="*/ 23701 h 877160"/>
                <a:gd name="connsiteX834" fmla="*/ 526770 w 757357"/>
                <a:gd name="connsiteY834" fmla="*/ 23260 h 877160"/>
                <a:gd name="connsiteX835" fmla="*/ 525401 w 757357"/>
                <a:gd name="connsiteY835" fmla="*/ 21893 h 877160"/>
                <a:gd name="connsiteX836" fmla="*/ 523639 w 757357"/>
                <a:gd name="connsiteY836" fmla="*/ 21257 h 877160"/>
                <a:gd name="connsiteX837" fmla="*/ 522317 w 757357"/>
                <a:gd name="connsiteY837" fmla="*/ 22430 h 877160"/>
                <a:gd name="connsiteX838" fmla="*/ 520557 w 757357"/>
                <a:gd name="connsiteY838" fmla="*/ 23554 h 877160"/>
                <a:gd name="connsiteX839" fmla="*/ 518795 w 757357"/>
                <a:gd name="connsiteY839" fmla="*/ 22725 h 877160"/>
                <a:gd name="connsiteX840" fmla="*/ 517084 w 757357"/>
                <a:gd name="connsiteY840" fmla="*/ 21601 h 877160"/>
                <a:gd name="connsiteX841" fmla="*/ 514784 w 757357"/>
                <a:gd name="connsiteY841" fmla="*/ 21161 h 877160"/>
                <a:gd name="connsiteX842" fmla="*/ 512876 w 757357"/>
                <a:gd name="connsiteY842" fmla="*/ 22138 h 877160"/>
                <a:gd name="connsiteX843" fmla="*/ 512289 w 757357"/>
                <a:gd name="connsiteY843" fmla="*/ 24190 h 877160"/>
                <a:gd name="connsiteX844" fmla="*/ 512680 w 757357"/>
                <a:gd name="connsiteY844" fmla="*/ 26045 h 877160"/>
                <a:gd name="connsiteX845" fmla="*/ 513461 w 757357"/>
                <a:gd name="connsiteY845" fmla="*/ 27314 h 877160"/>
                <a:gd name="connsiteX846" fmla="*/ 514049 w 757357"/>
                <a:gd name="connsiteY846" fmla="*/ 29709 h 877160"/>
                <a:gd name="connsiteX847" fmla="*/ 512729 w 757357"/>
                <a:gd name="connsiteY847" fmla="*/ 31613 h 877160"/>
                <a:gd name="connsiteX848" fmla="*/ 510185 w 757357"/>
                <a:gd name="connsiteY848" fmla="*/ 31662 h 877160"/>
                <a:gd name="connsiteX849" fmla="*/ 507543 w 757357"/>
                <a:gd name="connsiteY849" fmla="*/ 31466 h 877160"/>
                <a:gd name="connsiteX850" fmla="*/ 506026 w 757357"/>
                <a:gd name="connsiteY850" fmla="*/ 31515 h 877160"/>
                <a:gd name="connsiteX851" fmla="*/ 504704 w 757357"/>
                <a:gd name="connsiteY851" fmla="*/ 31076 h 877160"/>
                <a:gd name="connsiteX852" fmla="*/ 503531 w 757357"/>
                <a:gd name="connsiteY852" fmla="*/ 30197 h 877160"/>
                <a:gd name="connsiteX853" fmla="*/ 502160 w 757357"/>
                <a:gd name="connsiteY853" fmla="*/ 29513 h 877160"/>
                <a:gd name="connsiteX854" fmla="*/ 500742 w 757357"/>
                <a:gd name="connsiteY854" fmla="*/ 29660 h 877160"/>
                <a:gd name="connsiteX855" fmla="*/ 498395 w 757357"/>
                <a:gd name="connsiteY855" fmla="*/ 29854 h 877160"/>
                <a:gd name="connsiteX856" fmla="*/ 496094 w 757357"/>
                <a:gd name="connsiteY856" fmla="*/ 29952 h 877160"/>
                <a:gd name="connsiteX857" fmla="*/ 494676 w 757357"/>
                <a:gd name="connsiteY857" fmla="*/ 30342 h 877160"/>
                <a:gd name="connsiteX858" fmla="*/ 492766 w 757357"/>
                <a:gd name="connsiteY858" fmla="*/ 30929 h 877160"/>
                <a:gd name="connsiteX859" fmla="*/ 491299 w 757357"/>
                <a:gd name="connsiteY859" fmla="*/ 31272 h 877160"/>
                <a:gd name="connsiteX860" fmla="*/ 489881 w 757357"/>
                <a:gd name="connsiteY860" fmla="*/ 31515 h 877160"/>
                <a:gd name="connsiteX861" fmla="*/ 488020 w 757357"/>
                <a:gd name="connsiteY861" fmla="*/ 31027 h 877160"/>
                <a:gd name="connsiteX862" fmla="*/ 485820 w 757357"/>
                <a:gd name="connsiteY862" fmla="*/ 29805 h 877160"/>
                <a:gd name="connsiteX863" fmla="*/ 484107 w 757357"/>
                <a:gd name="connsiteY863" fmla="*/ 28877 h 877160"/>
                <a:gd name="connsiteX864" fmla="*/ 482591 w 757357"/>
                <a:gd name="connsiteY864" fmla="*/ 30391 h 877160"/>
                <a:gd name="connsiteX865" fmla="*/ 480487 w 757357"/>
                <a:gd name="connsiteY865" fmla="*/ 30978 h 877160"/>
                <a:gd name="connsiteX866" fmla="*/ 478921 w 757357"/>
                <a:gd name="connsiteY866" fmla="*/ 32052 h 877160"/>
                <a:gd name="connsiteX867" fmla="*/ 477992 w 757357"/>
                <a:gd name="connsiteY867" fmla="*/ 33176 h 877160"/>
                <a:gd name="connsiteX868" fmla="*/ 476279 w 757357"/>
                <a:gd name="connsiteY868" fmla="*/ 32737 h 877160"/>
                <a:gd name="connsiteX869" fmla="*/ 474910 w 757357"/>
                <a:gd name="connsiteY869" fmla="*/ 31856 h 877160"/>
                <a:gd name="connsiteX870" fmla="*/ 473344 w 757357"/>
                <a:gd name="connsiteY870" fmla="*/ 31613 h 877160"/>
                <a:gd name="connsiteX871" fmla="*/ 472121 w 757357"/>
                <a:gd name="connsiteY871" fmla="*/ 33176 h 877160"/>
                <a:gd name="connsiteX872" fmla="*/ 470897 w 757357"/>
                <a:gd name="connsiteY872" fmla="*/ 34885 h 877160"/>
                <a:gd name="connsiteX873" fmla="*/ 468746 w 757357"/>
                <a:gd name="connsiteY873" fmla="*/ 35959 h 877160"/>
                <a:gd name="connsiteX874" fmla="*/ 467522 w 757357"/>
                <a:gd name="connsiteY874" fmla="*/ 34445 h 877160"/>
                <a:gd name="connsiteX875" fmla="*/ 465271 w 757357"/>
                <a:gd name="connsiteY875" fmla="*/ 34202 h 877160"/>
                <a:gd name="connsiteX876" fmla="*/ 463607 w 757357"/>
                <a:gd name="connsiteY876" fmla="*/ 33469 h 877160"/>
                <a:gd name="connsiteX877" fmla="*/ 461601 w 757357"/>
                <a:gd name="connsiteY877" fmla="*/ 32345 h 877160"/>
                <a:gd name="connsiteX878" fmla="*/ 459694 w 757357"/>
                <a:gd name="connsiteY878" fmla="*/ 31809 h 877160"/>
                <a:gd name="connsiteX879" fmla="*/ 458325 w 757357"/>
                <a:gd name="connsiteY879" fmla="*/ 31223 h 877160"/>
                <a:gd name="connsiteX880" fmla="*/ 456808 w 757357"/>
                <a:gd name="connsiteY880" fmla="*/ 30148 h 877160"/>
                <a:gd name="connsiteX881" fmla="*/ 456317 w 757357"/>
                <a:gd name="connsiteY881" fmla="*/ 28732 h 877160"/>
                <a:gd name="connsiteX882" fmla="*/ 455046 w 757357"/>
                <a:gd name="connsiteY882" fmla="*/ 27999 h 877160"/>
                <a:gd name="connsiteX883" fmla="*/ 454068 w 757357"/>
                <a:gd name="connsiteY883" fmla="*/ 26386 h 877160"/>
                <a:gd name="connsiteX884" fmla="*/ 452649 w 757357"/>
                <a:gd name="connsiteY884" fmla="*/ 24678 h 877160"/>
                <a:gd name="connsiteX885" fmla="*/ 450691 w 757357"/>
                <a:gd name="connsiteY885" fmla="*/ 24482 h 877160"/>
                <a:gd name="connsiteX886" fmla="*/ 448685 w 757357"/>
                <a:gd name="connsiteY886" fmla="*/ 24384 h 877160"/>
                <a:gd name="connsiteX887" fmla="*/ 447414 w 757357"/>
                <a:gd name="connsiteY887" fmla="*/ 23066 h 877160"/>
                <a:gd name="connsiteX888" fmla="*/ 445505 w 757357"/>
                <a:gd name="connsiteY888" fmla="*/ 21552 h 877160"/>
                <a:gd name="connsiteX889" fmla="*/ 443939 w 757357"/>
                <a:gd name="connsiteY889" fmla="*/ 20673 h 877160"/>
                <a:gd name="connsiteX890" fmla="*/ 442668 w 757357"/>
                <a:gd name="connsiteY890" fmla="*/ 21503 h 877160"/>
                <a:gd name="connsiteX891" fmla="*/ 441444 w 757357"/>
                <a:gd name="connsiteY891" fmla="*/ 20038 h 877160"/>
                <a:gd name="connsiteX892" fmla="*/ 438313 w 757357"/>
                <a:gd name="connsiteY892" fmla="*/ 19792 h 877160"/>
                <a:gd name="connsiteX893" fmla="*/ 436698 w 757357"/>
                <a:gd name="connsiteY893" fmla="*/ 20673 h 877160"/>
                <a:gd name="connsiteX894" fmla="*/ 435133 w 757357"/>
                <a:gd name="connsiteY894" fmla="*/ 20575 h 877160"/>
                <a:gd name="connsiteX895" fmla="*/ 433469 w 757357"/>
                <a:gd name="connsiteY895" fmla="*/ 21699 h 877160"/>
                <a:gd name="connsiteX896" fmla="*/ 431807 w 757357"/>
                <a:gd name="connsiteY896" fmla="*/ 22772 h 877160"/>
                <a:gd name="connsiteX897" fmla="*/ 430876 w 757357"/>
                <a:gd name="connsiteY897" fmla="*/ 24433 h 877160"/>
                <a:gd name="connsiteX898" fmla="*/ 430192 w 757357"/>
                <a:gd name="connsiteY898" fmla="*/ 25753 h 877160"/>
                <a:gd name="connsiteX899" fmla="*/ 428381 w 757357"/>
                <a:gd name="connsiteY899" fmla="*/ 26386 h 877160"/>
                <a:gd name="connsiteX900" fmla="*/ 426523 w 757357"/>
                <a:gd name="connsiteY900" fmla="*/ 27022 h 877160"/>
                <a:gd name="connsiteX901" fmla="*/ 425397 w 757357"/>
                <a:gd name="connsiteY901" fmla="*/ 27999 h 877160"/>
                <a:gd name="connsiteX902" fmla="*/ 423733 w 757357"/>
                <a:gd name="connsiteY902" fmla="*/ 29073 h 877160"/>
                <a:gd name="connsiteX903" fmla="*/ 422020 w 757357"/>
                <a:gd name="connsiteY903" fmla="*/ 30489 h 877160"/>
                <a:gd name="connsiteX904" fmla="*/ 421386 w 757357"/>
                <a:gd name="connsiteY904" fmla="*/ 32298 h 877160"/>
                <a:gd name="connsiteX905" fmla="*/ 420700 w 757357"/>
                <a:gd name="connsiteY905" fmla="*/ 33616 h 877160"/>
                <a:gd name="connsiteX906" fmla="*/ 419722 w 757357"/>
                <a:gd name="connsiteY906" fmla="*/ 35520 h 877160"/>
                <a:gd name="connsiteX907" fmla="*/ 417765 w 757357"/>
                <a:gd name="connsiteY907" fmla="*/ 35618 h 877160"/>
                <a:gd name="connsiteX908" fmla="*/ 416640 w 757357"/>
                <a:gd name="connsiteY908" fmla="*/ 36595 h 877160"/>
                <a:gd name="connsiteX909" fmla="*/ 415465 w 757357"/>
                <a:gd name="connsiteY909" fmla="*/ 37621 h 877160"/>
                <a:gd name="connsiteX910" fmla="*/ 413752 w 757357"/>
                <a:gd name="connsiteY910" fmla="*/ 38109 h 877160"/>
                <a:gd name="connsiteX911" fmla="*/ 410965 w 757357"/>
                <a:gd name="connsiteY911" fmla="*/ 38401 h 877160"/>
                <a:gd name="connsiteX912" fmla="*/ 408762 w 757357"/>
                <a:gd name="connsiteY912" fmla="*/ 39086 h 877160"/>
                <a:gd name="connsiteX913" fmla="*/ 408028 w 757357"/>
                <a:gd name="connsiteY913" fmla="*/ 40845 h 877160"/>
                <a:gd name="connsiteX914" fmla="*/ 407539 w 757357"/>
                <a:gd name="connsiteY914" fmla="*/ 42848 h 877160"/>
                <a:gd name="connsiteX915" fmla="*/ 406609 w 757357"/>
                <a:gd name="connsiteY915" fmla="*/ 44850 h 877160"/>
                <a:gd name="connsiteX916" fmla="*/ 405240 w 757357"/>
                <a:gd name="connsiteY916" fmla="*/ 44214 h 877160"/>
                <a:gd name="connsiteX917" fmla="*/ 403527 w 757357"/>
                <a:gd name="connsiteY917" fmla="*/ 45044 h 877160"/>
                <a:gd name="connsiteX918" fmla="*/ 402158 w 757357"/>
                <a:gd name="connsiteY918" fmla="*/ 46558 h 877160"/>
                <a:gd name="connsiteX919" fmla="*/ 400885 w 757357"/>
                <a:gd name="connsiteY919" fmla="*/ 47780 h 877160"/>
                <a:gd name="connsiteX920" fmla="*/ 399418 w 757357"/>
                <a:gd name="connsiteY920" fmla="*/ 48121 h 877160"/>
                <a:gd name="connsiteX921" fmla="*/ 398145 w 757357"/>
                <a:gd name="connsiteY921" fmla="*/ 48806 h 877160"/>
                <a:gd name="connsiteX922" fmla="*/ 396874 w 757357"/>
                <a:gd name="connsiteY922" fmla="*/ 49537 h 877160"/>
                <a:gd name="connsiteX923" fmla="*/ 395456 w 757357"/>
                <a:gd name="connsiteY923" fmla="*/ 50075 h 877160"/>
                <a:gd name="connsiteX924" fmla="*/ 394134 w 757357"/>
                <a:gd name="connsiteY924" fmla="*/ 50661 h 877160"/>
                <a:gd name="connsiteX925" fmla="*/ 393106 w 757357"/>
                <a:gd name="connsiteY925" fmla="*/ 52224 h 877160"/>
                <a:gd name="connsiteX926" fmla="*/ 392863 w 757357"/>
                <a:gd name="connsiteY926" fmla="*/ 54178 h 877160"/>
                <a:gd name="connsiteX927" fmla="*/ 392568 w 757357"/>
                <a:gd name="connsiteY927" fmla="*/ 56620 h 877160"/>
                <a:gd name="connsiteX928" fmla="*/ 392079 w 757357"/>
                <a:gd name="connsiteY928" fmla="*/ 57989 h 877160"/>
                <a:gd name="connsiteX929" fmla="*/ 391442 w 757357"/>
                <a:gd name="connsiteY929" fmla="*/ 59307 h 877160"/>
                <a:gd name="connsiteX930" fmla="*/ 390464 w 757357"/>
                <a:gd name="connsiteY930" fmla="*/ 60382 h 877160"/>
                <a:gd name="connsiteX931" fmla="*/ 388606 w 757357"/>
                <a:gd name="connsiteY931" fmla="*/ 60919 h 877160"/>
                <a:gd name="connsiteX932" fmla="*/ 386844 w 757357"/>
                <a:gd name="connsiteY932" fmla="*/ 61505 h 877160"/>
                <a:gd name="connsiteX933" fmla="*/ 385914 w 757357"/>
                <a:gd name="connsiteY933" fmla="*/ 62676 h 877160"/>
                <a:gd name="connsiteX934" fmla="*/ 384201 w 757357"/>
                <a:gd name="connsiteY934" fmla="*/ 63557 h 877160"/>
                <a:gd name="connsiteX935" fmla="*/ 382491 w 757357"/>
                <a:gd name="connsiteY935" fmla="*/ 64924 h 877160"/>
                <a:gd name="connsiteX936" fmla="*/ 380483 w 757357"/>
                <a:gd name="connsiteY936" fmla="*/ 64728 h 877160"/>
                <a:gd name="connsiteX937" fmla="*/ 378428 w 757357"/>
                <a:gd name="connsiteY937" fmla="*/ 65704 h 877160"/>
                <a:gd name="connsiteX938" fmla="*/ 377548 w 757357"/>
                <a:gd name="connsiteY938" fmla="*/ 67415 h 877160"/>
                <a:gd name="connsiteX939" fmla="*/ 376228 w 757357"/>
                <a:gd name="connsiteY939" fmla="*/ 67903 h 877160"/>
                <a:gd name="connsiteX940" fmla="*/ 374709 w 757357"/>
                <a:gd name="connsiteY940" fmla="*/ 68195 h 877160"/>
                <a:gd name="connsiteX941" fmla="*/ 372949 w 757357"/>
                <a:gd name="connsiteY941" fmla="*/ 68782 h 877160"/>
                <a:gd name="connsiteX942" fmla="*/ 372407 w 757357"/>
                <a:gd name="connsiteY942" fmla="*/ 68579 h 877160"/>
                <a:gd name="connsiteX943" fmla="*/ 372245 w 757357"/>
                <a:gd name="connsiteY943" fmla="*/ 68518 h 877160"/>
                <a:gd name="connsiteX944" fmla="*/ 371775 w 757357"/>
                <a:gd name="connsiteY944" fmla="*/ 68342 h 877160"/>
                <a:gd name="connsiteX945" fmla="*/ 370600 w 757357"/>
                <a:gd name="connsiteY945" fmla="*/ 67562 h 877160"/>
                <a:gd name="connsiteX946" fmla="*/ 369329 w 757357"/>
                <a:gd name="connsiteY946" fmla="*/ 66975 h 877160"/>
                <a:gd name="connsiteX947" fmla="*/ 367862 w 757357"/>
                <a:gd name="connsiteY947" fmla="*/ 67073 h 877160"/>
                <a:gd name="connsiteX948" fmla="*/ 366345 w 757357"/>
                <a:gd name="connsiteY948" fmla="*/ 67169 h 877160"/>
                <a:gd name="connsiteX949" fmla="*/ 363310 w 757357"/>
                <a:gd name="connsiteY949" fmla="*/ 67464 h 877160"/>
                <a:gd name="connsiteX950" fmla="*/ 361599 w 757357"/>
                <a:gd name="connsiteY950" fmla="*/ 68588 h 877160"/>
                <a:gd name="connsiteX951" fmla="*/ 360228 w 757357"/>
                <a:gd name="connsiteY951" fmla="*/ 69076 h 877160"/>
                <a:gd name="connsiteX952" fmla="*/ 358419 w 757357"/>
                <a:gd name="connsiteY952" fmla="*/ 69709 h 877160"/>
                <a:gd name="connsiteX953" fmla="*/ 357000 w 757357"/>
                <a:gd name="connsiteY953" fmla="*/ 70149 h 877160"/>
                <a:gd name="connsiteX954" fmla="*/ 355580 w 757357"/>
                <a:gd name="connsiteY954" fmla="*/ 70590 h 877160"/>
                <a:gd name="connsiteX955" fmla="*/ 353722 w 757357"/>
                <a:gd name="connsiteY955" fmla="*/ 71174 h 877160"/>
                <a:gd name="connsiteX956" fmla="*/ 351814 w 757357"/>
                <a:gd name="connsiteY956" fmla="*/ 71763 h 877160"/>
                <a:gd name="connsiteX957" fmla="*/ 350787 w 757357"/>
                <a:gd name="connsiteY957" fmla="*/ 72885 h 877160"/>
                <a:gd name="connsiteX958" fmla="*/ 348878 w 757357"/>
                <a:gd name="connsiteY958" fmla="*/ 73081 h 877160"/>
                <a:gd name="connsiteX959" fmla="*/ 346383 w 757357"/>
                <a:gd name="connsiteY959" fmla="*/ 73665 h 877160"/>
                <a:gd name="connsiteX960" fmla="*/ 345110 w 757357"/>
                <a:gd name="connsiteY960" fmla="*/ 75572 h 877160"/>
                <a:gd name="connsiteX961" fmla="*/ 343055 w 757357"/>
                <a:gd name="connsiteY961" fmla="*/ 76890 h 877160"/>
                <a:gd name="connsiteX962" fmla="*/ 342126 w 757357"/>
                <a:gd name="connsiteY962" fmla="*/ 78014 h 877160"/>
                <a:gd name="connsiteX963" fmla="*/ 341882 w 757357"/>
                <a:gd name="connsiteY963" fmla="*/ 79430 h 877160"/>
                <a:gd name="connsiteX964" fmla="*/ 340609 w 757357"/>
                <a:gd name="connsiteY964" fmla="*/ 80553 h 877160"/>
                <a:gd name="connsiteX965" fmla="*/ 338849 w 757357"/>
                <a:gd name="connsiteY965" fmla="*/ 81285 h 877160"/>
                <a:gd name="connsiteX966" fmla="*/ 337284 w 757357"/>
                <a:gd name="connsiteY966" fmla="*/ 82311 h 877160"/>
                <a:gd name="connsiteX967" fmla="*/ 335863 w 757357"/>
                <a:gd name="connsiteY967" fmla="*/ 82409 h 877160"/>
                <a:gd name="connsiteX968" fmla="*/ 335374 w 757357"/>
                <a:gd name="connsiteY968" fmla="*/ 84217 h 877160"/>
                <a:gd name="connsiteX969" fmla="*/ 334298 w 757357"/>
                <a:gd name="connsiteY969" fmla="*/ 85731 h 877160"/>
                <a:gd name="connsiteX970" fmla="*/ 332292 w 757357"/>
                <a:gd name="connsiteY970" fmla="*/ 85974 h 877160"/>
                <a:gd name="connsiteX971" fmla="*/ 330041 w 757357"/>
                <a:gd name="connsiteY971" fmla="*/ 85974 h 877160"/>
                <a:gd name="connsiteX972" fmla="*/ 328524 w 757357"/>
                <a:gd name="connsiteY972" fmla="*/ 86023 h 877160"/>
                <a:gd name="connsiteX973" fmla="*/ 327057 w 757357"/>
                <a:gd name="connsiteY973" fmla="*/ 87049 h 877160"/>
                <a:gd name="connsiteX974" fmla="*/ 325589 w 757357"/>
                <a:gd name="connsiteY974" fmla="*/ 88318 h 877160"/>
                <a:gd name="connsiteX975" fmla="*/ 324660 w 757357"/>
                <a:gd name="connsiteY975" fmla="*/ 89930 h 877160"/>
                <a:gd name="connsiteX976" fmla="*/ 323975 w 757357"/>
                <a:gd name="connsiteY976" fmla="*/ 91201 h 877160"/>
                <a:gd name="connsiteX977" fmla="*/ 322898 w 757357"/>
                <a:gd name="connsiteY977" fmla="*/ 92227 h 877160"/>
                <a:gd name="connsiteX978" fmla="*/ 320843 w 757357"/>
                <a:gd name="connsiteY978" fmla="*/ 93057 h 877160"/>
                <a:gd name="connsiteX979" fmla="*/ 319083 w 757357"/>
                <a:gd name="connsiteY979" fmla="*/ 94279 h 877160"/>
                <a:gd name="connsiteX980" fmla="*/ 318103 w 757357"/>
                <a:gd name="connsiteY980" fmla="*/ 95646 h 877160"/>
                <a:gd name="connsiteX981" fmla="*/ 316734 w 757357"/>
                <a:gd name="connsiteY981" fmla="*/ 96964 h 877160"/>
                <a:gd name="connsiteX982" fmla="*/ 315070 w 757357"/>
                <a:gd name="connsiteY982" fmla="*/ 98868 h 877160"/>
                <a:gd name="connsiteX983" fmla="*/ 313455 w 757357"/>
                <a:gd name="connsiteY983" fmla="*/ 99356 h 877160"/>
                <a:gd name="connsiteX984" fmla="*/ 313163 w 757357"/>
                <a:gd name="connsiteY984" fmla="*/ 100870 h 877160"/>
                <a:gd name="connsiteX985" fmla="*/ 312428 w 757357"/>
                <a:gd name="connsiteY985" fmla="*/ 102483 h 877160"/>
                <a:gd name="connsiteX986" fmla="*/ 311401 w 757357"/>
                <a:gd name="connsiteY986" fmla="*/ 104095 h 877160"/>
                <a:gd name="connsiteX987" fmla="*/ 310228 w 757357"/>
                <a:gd name="connsiteY987" fmla="*/ 105511 h 877160"/>
                <a:gd name="connsiteX988" fmla="*/ 308955 w 757357"/>
                <a:gd name="connsiteY988" fmla="*/ 106293 h 877160"/>
                <a:gd name="connsiteX989" fmla="*/ 307682 w 757357"/>
                <a:gd name="connsiteY989" fmla="*/ 107857 h 877160"/>
                <a:gd name="connsiteX990" fmla="*/ 306851 w 757357"/>
                <a:gd name="connsiteY990" fmla="*/ 110151 h 877160"/>
                <a:gd name="connsiteX991" fmla="*/ 306165 w 757357"/>
                <a:gd name="connsiteY991" fmla="*/ 111958 h 877160"/>
                <a:gd name="connsiteX992" fmla="*/ 305138 w 757357"/>
                <a:gd name="connsiteY992" fmla="*/ 114058 h 877160"/>
                <a:gd name="connsiteX993" fmla="*/ 304061 w 757357"/>
                <a:gd name="connsiteY993" fmla="*/ 116159 h 877160"/>
                <a:gd name="connsiteX994" fmla="*/ 303523 w 757357"/>
                <a:gd name="connsiteY994" fmla="*/ 117967 h 877160"/>
                <a:gd name="connsiteX995" fmla="*/ 302056 w 757357"/>
                <a:gd name="connsiteY995" fmla="*/ 117820 h 877160"/>
                <a:gd name="connsiteX996" fmla="*/ 301567 w 757357"/>
                <a:gd name="connsiteY996" fmla="*/ 119138 h 877160"/>
                <a:gd name="connsiteX997" fmla="*/ 301518 w 757357"/>
                <a:gd name="connsiteY997" fmla="*/ 121091 h 877160"/>
                <a:gd name="connsiteX998" fmla="*/ 300785 w 757357"/>
                <a:gd name="connsiteY998" fmla="*/ 122900 h 877160"/>
                <a:gd name="connsiteX999" fmla="*/ 300001 w 757357"/>
                <a:gd name="connsiteY999" fmla="*/ 124120 h 877160"/>
                <a:gd name="connsiteX1000" fmla="*/ 298826 w 757357"/>
                <a:gd name="connsiteY1000" fmla="*/ 125000 h 877160"/>
                <a:gd name="connsiteX1001" fmla="*/ 298925 w 757357"/>
                <a:gd name="connsiteY1001" fmla="*/ 126318 h 877160"/>
                <a:gd name="connsiteX1002" fmla="*/ 298045 w 757357"/>
                <a:gd name="connsiteY1002" fmla="*/ 127930 h 877160"/>
                <a:gd name="connsiteX1003" fmla="*/ 297506 w 757357"/>
                <a:gd name="connsiteY1003" fmla="*/ 130225 h 877160"/>
                <a:gd name="connsiteX1004" fmla="*/ 297654 w 757357"/>
                <a:gd name="connsiteY1004" fmla="*/ 132179 h 877160"/>
                <a:gd name="connsiteX1005" fmla="*/ 298974 w 757357"/>
                <a:gd name="connsiteY1005" fmla="*/ 133548 h 877160"/>
                <a:gd name="connsiteX1006" fmla="*/ 298485 w 757357"/>
                <a:gd name="connsiteY1006" fmla="*/ 135158 h 877160"/>
                <a:gd name="connsiteX1007" fmla="*/ 297654 w 757357"/>
                <a:gd name="connsiteY1007" fmla="*/ 136282 h 877160"/>
                <a:gd name="connsiteX1008" fmla="*/ 297654 w 757357"/>
                <a:gd name="connsiteY1008" fmla="*/ 137747 h 877160"/>
                <a:gd name="connsiteX1009" fmla="*/ 297703 w 757357"/>
                <a:gd name="connsiteY1009" fmla="*/ 139165 h 877160"/>
                <a:gd name="connsiteX1010" fmla="*/ 297310 w 757357"/>
                <a:gd name="connsiteY1010" fmla="*/ 140630 h 877160"/>
                <a:gd name="connsiteX1011" fmla="*/ 297164 w 757357"/>
                <a:gd name="connsiteY1011" fmla="*/ 142534 h 877160"/>
                <a:gd name="connsiteX1012" fmla="*/ 298583 w 757357"/>
                <a:gd name="connsiteY1012" fmla="*/ 144243 h 877160"/>
                <a:gd name="connsiteX1013" fmla="*/ 300736 w 757357"/>
                <a:gd name="connsiteY1013" fmla="*/ 145464 h 877160"/>
                <a:gd name="connsiteX1014" fmla="*/ 300883 w 757357"/>
                <a:gd name="connsiteY1014" fmla="*/ 147418 h 877160"/>
                <a:gd name="connsiteX1015" fmla="*/ 301078 w 757357"/>
                <a:gd name="connsiteY1015" fmla="*/ 149371 h 877160"/>
                <a:gd name="connsiteX1016" fmla="*/ 301176 w 757357"/>
                <a:gd name="connsiteY1016" fmla="*/ 151325 h 877160"/>
                <a:gd name="connsiteX1017" fmla="*/ 301274 w 757357"/>
                <a:gd name="connsiteY1017" fmla="*/ 153280 h 877160"/>
                <a:gd name="connsiteX1018" fmla="*/ 301127 w 757357"/>
                <a:gd name="connsiteY1018" fmla="*/ 155722 h 877160"/>
                <a:gd name="connsiteX1019" fmla="*/ 299856 w 757357"/>
                <a:gd name="connsiteY1019" fmla="*/ 158017 h 877160"/>
                <a:gd name="connsiteX1020" fmla="*/ 298875 w 757357"/>
                <a:gd name="connsiteY1020" fmla="*/ 160409 h 877160"/>
                <a:gd name="connsiteX1021" fmla="*/ 298192 w 757357"/>
                <a:gd name="connsiteY1021" fmla="*/ 162900 h 877160"/>
                <a:gd name="connsiteX1022" fmla="*/ 299219 w 757357"/>
                <a:gd name="connsiteY1022" fmla="*/ 164709 h 877160"/>
                <a:gd name="connsiteX1023" fmla="*/ 300687 w 757357"/>
                <a:gd name="connsiteY1023" fmla="*/ 165882 h 877160"/>
                <a:gd name="connsiteX1024" fmla="*/ 300736 w 757357"/>
                <a:gd name="connsiteY1024" fmla="*/ 167298 h 877160"/>
                <a:gd name="connsiteX1025" fmla="*/ 300834 w 757357"/>
                <a:gd name="connsiteY1025" fmla="*/ 168763 h 877160"/>
                <a:gd name="connsiteX1026" fmla="*/ 300883 w 757357"/>
                <a:gd name="connsiteY1026" fmla="*/ 170179 h 877160"/>
                <a:gd name="connsiteX1027" fmla="*/ 300930 w 757357"/>
                <a:gd name="connsiteY1027" fmla="*/ 171644 h 877160"/>
                <a:gd name="connsiteX1028" fmla="*/ 300979 w 757357"/>
                <a:gd name="connsiteY1028" fmla="*/ 173060 h 877160"/>
                <a:gd name="connsiteX1029" fmla="*/ 301028 w 757357"/>
                <a:gd name="connsiteY1029" fmla="*/ 174525 h 877160"/>
                <a:gd name="connsiteX1030" fmla="*/ 301078 w 757357"/>
                <a:gd name="connsiteY1030" fmla="*/ 176480 h 877160"/>
                <a:gd name="connsiteX1031" fmla="*/ 301127 w 757357"/>
                <a:gd name="connsiteY1031" fmla="*/ 178434 h 877160"/>
                <a:gd name="connsiteX1032" fmla="*/ 301176 w 757357"/>
                <a:gd name="connsiteY1032" fmla="*/ 180387 h 877160"/>
                <a:gd name="connsiteX1033" fmla="*/ 301176 w 757357"/>
                <a:gd name="connsiteY1033" fmla="*/ 181901 h 877160"/>
                <a:gd name="connsiteX1034" fmla="*/ 301225 w 757357"/>
                <a:gd name="connsiteY1034" fmla="*/ 183366 h 877160"/>
                <a:gd name="connsiteX1035" fmla="*/ 301225 w 757357"/>
                <a:gd name="connsiteY1035" fmla="*/ 185320 h 877160"/>
                <a:gd name="connsiteX1036" fmla="*/ 301274 w 757357"/>
                <a:gd name="connsiteY1036" fmla="*/ 187322 h 877160"/>
                <a:gd name="connsiteX1037" fmla="*/ 301323 w 757357"/>
                <a:gd name="connsiteY1037" fmla="*/ 189276 h 877160"/>
                <a:gd name="connsiteX1038" fmla="*/ 301323 w 757357"/>
                <a:gd name="connsiteY1038" fmla="*/ 191278 h 877160"/>
                <a:gd name="connsiteX1039" fmla="*/ 301323 w 757357"/>
                <a:gd name="connsiteY1039" fmla="*/ 192743 h 877160"/>
                <a:gd name="connsiteX1040" fmla="*/ 301372 w 757357"/>
                <a:gd name="connsiteY1040" fmla="*/ 194208 h 877160"/>
                <a:gd name="connsiteX1041" fmla="*/ 301419 w 757357"/>
                <a:gd name="connsiteY1041" fmla="*/ 196164 h 877160"/>
                <a:gd name="connsiteX1042" fmla="*/ 301468 w 757357"/>
                <a:gd name="connsiteY1042" fmla="*/ 198166 h 877160"/>
                <a:gd name="connsiteX1043" fmla="*/ 300588 w 757357"/>
                <a:gd name="connsiteY1043" fmla="*/ 200169 h 877160"/>
                <a:gd name="connsiteX1044" fmla="*/ 299561 w 757357"/>
                <a:gd name="connsiteY1044" fmla="*/ 201242 h 877160"/>
                <a:gd name="connsiteX1045" fmla="*/ 299023 w 757357"/>
                <a:gd name="connsiteY1045" fmla="*/ 203050 h 877160"/>
                <a:gd name="connsiteX1046" fmla="*/ 298485 w 757357"/>
                <a:gd name="connsiteY1046" fmla="*/ 205003 h 877160"/>
                <a:gd name="connsiteX1047" fmla="*/ 298534 w 757357"/>
                <a:gd name="connsiteY1047" fmla="*/ 207055 h 877160"/>
                <a:gd name="connsiteX1048" fmla="*/ 298337 w 757357"/>
                <a:gd name="connsiteY1048" fmla="*/ 208520 h 877160"/>
                <a:gd name="connsiteX1049" fmla="*/ 299365 w 757357"/>
                <a:gd name="connsiteY1049" fmla="*/ 210670 h 877160"/>
                <a:gd name="connsiteX1050" fmla="*/ 299854 w 757357"/>
                <a:gd name="connsiteY1050" fmla="*/ 212964 h 877160"/>
                <a:gd name="connsiteX1051" fmla="*/ 299807 w 757357"/>
                <a:gd name="connsiteY1051" fmla="*/ 215261 h 877160"/>
                <a:gd name="connsiteX1052" fmla="*/ 299659 w 757357"/>
                <a:gd name="connsiteY1052" fmla="*/ 217556 h 877160"/>
                <a:gd name="connsiteX1053" fmla="*/ 298974 w 757357"/>
                <a:gd name="connsiteY1053" fmla="*/ 218923 h 877160"/>
                <a:gd name="connsiteX1054" fmla="*/ 299610 w 757357"/>
                <a:gd name="connsiteY1054" fmla="*/ 220584 h 877160"/>
                <a:gd name="connsiteX1055" fmla="*/ 300785 w 757357"/>
                <a:gd name="connsiteY1055" fmla="*/ 222098 h 877160"/>
                <a:gd name="connsiteX1056" fmla="*/ 301127 w 757357"/>
                <a:gd name="connsiteY1056" fmla="*/ 223563 h 877160"/>
                <a:gd name="connsiteX1057" fmla="*/ 301714 w 757357"/>
                <a:gd name="connsiteY1057" fmla="*/ 225175 h 877160"/>
                <a:gd name="connsiteX1058" fmla="*/ 302154 w 757357"/>
                <a:gd name="connsiteY1058" fmla="*/ 227031 h 877160"/>
                <a:gd name="connsiteX1059" fmla="*/ 301763 w 757357"/>
                <a:gd name="connsiteY1059" fmla="*/ 228692 h 877160"/>
                <a:gd name="connsiteX1060" fmla="*/ 299807 w 757357"/>
                <a:gd name="connsiteY1060" fmla="*/ 229278 h 877160"/>
                <a:gd name="connsiteX1061" fmla="*/ 299023 w 757357"/>
                <a:gd name="connsiteY1061" fmla="*/ 230842 h 877160"/>
                <a:gd name="connsiteX1062" fmla="*/ 299903 w 757357"/>
                <a:gd name="connsiteY1062" fmla="*/ 232501 h 877160"/>
                <a:gd name="connsiteX1063" fmla="*/ 300979 w 757357"/>
                <a:gd name="connsiteY1063" fmla="*/ 233527 h 877160"/>
                <a:gd name="connsiteX1064" fmla="*/ 301812 w 757357"/>
                <a:gd name="connsiteY1064" fmla="*/ 235188 h 877160"/>
                <a:gd name="connsiteX1065" fmla="*/ 303132 w 757357"/>
                <a:gd name="connsiteY1065" fmla="*/ 236702 h 877160"/>
                <a:gd name="connsiteX1066" fmla="*/ 304356 w 757357"/>
                <a:gd name="connsiteY1066" fmla="*/ 237875 h 877160"/>
                <a:gd name="connsiteX1067" fmla="*/ 303965 w 757357"/>
                <a:gd name="connsiteY1067" fmla="*/ 239487 h 877160"/>
                <a:gd name="connsiteX1068" fmla="*/ 304944 w 757357"/>
                <a:gd name="connsiteY1068" fmla="*/ 241635 h 877160"/>
                <a:gd name="connsiteX1069" fmla="*/ 304894 w 757357"/>
                <a:gd name="connsiteY1069" fmla="*/ 243637 h 877160"/>
                <a:gd name="connsiteX1070" fmla="*/ 306214 w 757357"/>
                <a:gd name="connsiteY1070" fmla="*/ 245494 h 877160"/>
                <a:gd name="connsiteX1071" fmla="*/ 307537 w 757357"/>
                <a:gd name="connsiteY1071" fmla="*/ 246960 h 877160"/>
                <a:gd name="connsiteX1072" fmla="*/ 308220 w 757357"/>
                <a:gd name="connsiteY1072" fmla="*/ 249499 h 877160"/>
                <a:gd name="connsiteX1073" fmla="*/ 307780 w 757357"/>
                <a:gd name="connsiteY1073" fmla="*/ 251453 h 877160"/>
                <a:gd name="connsiteX1074" fmla="*/ 307682 w 757357"/>
                <a:gd name="connsiteY1074" fmla="*/ 253797 h 877160"/>
                <a:gd name="connsiteX1075" fmla="*/ 307682 w 757357"/>
                <a:gd name="connsiteY1075" fmla="*/ 256238 h 877160"/>
                <a:gd name="connsiteX1076" fmla="*/ 306753 w 757357"/>
                <a:gd name="connsiteY1076" fmla="*/ 258535 h 877160"/>
                <a:gd name="connsiteX1077" fmla="*/ 307537 w 757357"/>
                <a:gd name="connsiteY1077" fmla="*/ 260390 h 877160"/>
                <a:gd name="connsiteX1078" fmla="*/ 307780 w 757357"/>
                <a:gd name="connsiteY1078" fmla="*/ 261856 h 877160"/>
                <a:gd name="connsiteX1079" fmla="*/ 307633 w 757357"/>
                <a:gd name="connsiteY1079" fmla="*/ 263468 h 877160"/>
                <a:gd name="connsiteX1080" fmla="*/ 306214 w 757357"/>
                <a:gd name="connsiteY1080" fmla="*/ 263907 h 877160"/>
                <a:gd name="connsiteX1081" fmla="*/ 306313 w 757357"/>
                <a:gd name="connsiteY1081" fmla="*/ 265421 h 877160"/>
                <a:gd name="connsiteX1082" fmla="*/ 305334 w 757357"/>
                <a:gd name="connsiteY1082" fmla="*/ 266643 h 877160"/>
                <a:gd name="connsiteX1083" fmla="*/ 305578 w 757357"/>
                <a:gd name="connsiteY1083" fmla="*/ 268449 h 877160"/>
                <a:gd name="connsiteX1084" fmla="*/ 305578 w 757357"/>
                <a:gd name="connsiteY1084" fmla="*/ 270354 h 877160"/>
                <a:gd name="connsiteX1085" fmla="*/ 304944 w 757357"/>
                <a:gd name="connsiteY1085" fmla="*/ 272211 h 877160"/>
                <a:gd name="connsiteX1086" fmla="*/ 304258 w 757357"/>
                <a:gd name="connsiteY1086" fmla="*/ 273431 h 877160"/>
                <a:gd name="connsiteX1087" fmla="*/ 305433 w 757357"/>
                <a:gd name="connsiteY1087" fmla="*/ 274359 h 877160"/>
                <a:gd name="connsiteX1088" fmla="*/ 306949 w 757357"/>
                <a:gd name="connsiteY1088" fmla="*/ 274702 h 877160"/>
                <a:gd name="connsiteX1089" fmla="*/ 305824 w 757357"/>
                <a:gd name="connsiteY1089" fmla="*/ 276118 h 877160"/>
                <a:gd name="connsiteX1090" fmla="*/ 304405 w 757357"/>
                <a:gd name="connsiteY1090" fmla="*/ 277387 h 877160"/>
                <a:gd name="connsiteX1091" fmla="*/ 303621 w 757357"/>
                <a:gd name="connsiteY1091" fmla="*/ 278658 h 877160"/>
                <a:gd name="connsiteX1092" fmla="*/ 302791 w 757357"/>
                <a:gd name="connsiteY1092" fmla="*/ 280808 h 877160"/>
                <a:gd name="connsiteX1093" fmla="*/ 302791 w 757357"/>
                <a:gd name="connsiteY1093" fmla="*/ 282810 h 877160"/>
                <a:gd name="connsiteX1094" fmla="*/ 301665 w 757357"/>
                <a:gd name="connsiteY1094" fmla="*/ 284714 h 877160"/>
                <a:gd name="connsiteX1095" fmla="*/ 299610 w 757357"/>
                <a:gd name="connsiteY1095" fmla="*/ 285007 h 877160"/>
                <a:gd name="connsiteX1096" fmla="*/ 299023 w 757357"/>
                <a:gd name="connsiteY1096" fmla="*/ 286668 h 877160"/>
                <a:gd name="connsiteX1097" fmla="*/ 297605 w 757357"/>
                <a:gd name="connsiteY1097" fmla="*/ 287156 h 877160"/>
                <a:gd name="connsiteX1098" fmla="*/ 296722 w 757357"/>
                <a:gd name="connsiteY1098" fmla="*/ 288768 h 877160"/>
                <a:gd name="connsiteX1099" fmla="*/ 296430 w 757357"/>
                <a:gd name="connsiteY1099" fmla="*/ 290722 h 877160"/>
                <a:gd name="connsiteX1100" fmla="*/ 296186 w 757357"/>
                <a:gd name="connsiteY1100" fmla="*/ 292187 h 877160"/>
                <a:gd name="connsiteX1101" fmla="*/ 297359 w 757357"/>
                <a:gd name="connsiteY1101" fmla="*/ 293554 h 877160"/>
                <a:gd name="connsiteX1102" fmla="*/ 298192 w 757357"/>
                <a:gd name="connsiteY1102" fmla="*/ 295556 h 877160"/>
                <a:gd name="connsiteX1103" fmla="*/ 297457 w 757357"/>
                <a:gd name="connsiteY1103" fmla="*/ 297414 h 877160"/>
                <a:gd name="connsiteX1104" fmla="*/ 296772 w 757357"/>
                <a:gd name="connsiteY1104" fmla="*/ 298634 h 877160"/>
                <a:gd name="connsiteX1105" fmla="*/ 297115 w 757357"/>
                <a:gd name="connsiteY1105" fmla="*/ 300099 h 877160"/>
                <a:gd name="connsiteX1106" fmla="*/ 296528 w 757357"/>
                <a:gd name="connsiteY1106" fmla="*/ 301760 h 877160"/>
                <a:gd name="connsiteX1107" fmla="*/ 295599 w 757357"/>
                <a:gd name="connsiteY1107" fmla="*/ 303031 h 877160"/>
                <a:gd name="connsiteX1108" fmla="*/ 295110 w 757357"/>
                <a:gd name="connsiteY1108" fmla="*/ 303959 h 877160"/>
                <a:gd name="connsiteX1109" fmla="*/ 294522 w 757357"/>
                <a:gd name="connsiteY1109" fmla="*/ 305473 h 877160"/>
                <a:gd name="connsiteX1110" fmla="*/ 293446 w 757357"/>
                <a:gd name="connsiteY1110" fmla="*/ 306351 h 877160"/>
                <a:gd name="connsiteX1111" fmla="*/ 291684 w 757357"/>
                <a:gd name="connsiteY1111" fmla="*/ 306889 h 877160"/>
                <a:gd name="connsiteX1112" fmla="*/ 289433 w 757357"/>
                <a:gd name="connsiteY1112" fmla="*/ 307328 h 877160"/>
                <a:gd name="connsiteX1113" fmla="*/ 288602 w 757357"/>
                <a:gd name="connsiteY1113" fmla="*/ 308550 h 877160"/>
                <a:gd name="connsiteX1114" fmla="*/ 287771 w 757357"/>
                <a:gd name="connsiteY1114" fmla="*/ 309721 h 877160"/>
                <a:gd name="connsiteX1115" fmla="*/ 286547 w 757357"/>
                <a:gd name="connsiteY1115" fmla="*/ 310602 h 877160"/>
                <a:gd name="connsiteX1116" fmla="*/ 286792 w 757357"/>
                <a:gd name="connsiteY1116" fmla="*/ 311969 h 877160"/>
                <a:gd name="connsiteX1117" fmla="*/ 287427 w 757357"/>
                <a:gd name="connsiteY1117" fmla="*/ 313287 h 877160"/>
                <a:gd name="connsiteX1118" fmla="*/ 287623 w 757357"/>
                <a:gd name="connsiteY1118" fmla="*/ 314752 h 877160"/>
                <a:gd name="connsiteX1119" fmla="*/ 286498 w 757357"/>
                <a:gd name="connsiteY1119" fmla="*/ 315681 h 877160"/>
                <a:gd name="connsiteX1120" fmla="*/ 286889 w 757357"/>
                <a:gd name="connsiteY1120" fmla="*/ 317196 h 877160"/>
                <a:gd name="connsiteX1121" fmla="*/ 286400 w 757357"/>
                <a:gd name="connsiteY1121" fmla="*/ 319392 h 877160"/>
                <a:gd name="connsiteX1122" fmla="*/ 285274 w 757357"/>
                <a:gd name="connsiteY1122" fmla="*/ 320955 h 877160"/>
                <a:gd name="connsiteX1123" fmla="*/ 284443 w 757357"/>
                <a:gd name="connsiteY1123" fmla="*/ 322177 h 877160"/>
                <a:gd name="connsiteX1124" fmla="*/ 284052 w 757357"/>
                <a:gd name="connsiteY1124" fmla="*/ 323593 h 877160"/>
                <a:gd name="connsiteX1125" fmla="*/ 283612 w 757357"/>
                <a:gd name="connsiteY1125" fmla="*/ 324960 h 877160"/>
                <a:gd name="connsiteX1126" fmla="*/ 282681 w 757357"/>
                <a:gd name="connsiteY1126" fmla="*/ 326084 h 877160"/>
                <a:gd name="connsiteX1127" fmla="*/ 283025 w 757357"/>
                <a:gd name="connsiteY1127" fmla="*/ 327939 h 877160"/>
                <a:gd name="connsiteX1128" fmla="*/ 283708 w 757357"/>
                <a:gd name="connsiteY1128" fmla="*/ 330187 h 877160"/>
                <a:gd name="connsiteX1129" fmla="*/ 282828 w 757357"/>
                <a:gd name="connsiteY1129" fmla="*/ 332433 h 877160"/>
                <a:gd name="connsiteX1130" fmla="*/ 281703 w 757357"/>
                <a:gd name="connsiteY1130" fmla="*/ 334582 h 877160"/>
                <a:gd name="connsiteX1131" fmla="*/ 281899 w 757357"/>
                <a:gd name="connsiteY1131" fmla="*/ 336879 h 877160"/>
                <a:gd name="connsiteX1132" fmla="*/ 283172 w 757357"/>
                <a:gd name="connsiteY1132" fmla="*/ 339076 h 877160"/>
                <a:gd name="connsiteX1133" fmla="*/ 283172 w 757357"/>
                <a:gd name="connsiteY1133" fmla="*/ 341127 h 877160"/>
                <a:gd name="connsiteX1134" fmla="*/ 284101 w 757357"/>
                <a:gd name="connsiteY1134" fmla="*/ 343130 h 877160"/>
                <a:gd name="connsiteX1135" fmla="*/ 283856 w 757357"/>
                <a:gd name="connsiteY1135" fmla="*/ 344546 h 877160"/>
                <a:gd name="connsiteX1136" fmla="*/ 283172 w 757357"/>
                <a:gd name="connsiteY1136" fmla="*/ 346109 h 877160"/>
                <a:gd name="connsiteX1137" fmla="*/ 281653 w 757357"/>
                <a:gd name="connsiteY1137" fmla="*/ 347380 h 877160"/>
                <a:gd name="connsiteX1138" fmla="*/ 281263 w 757357"/>
                <a:gd name="connsiteY1138" fmla="*/ 349577 h 877160"/>
                <a:gd name="connsiteX1139" fmla="*/ 283219 w 757357"/>
                <a:gd name="connsiteY1139" fmla="*/ 350651 h 877160"/>
                <a:gd name="connsiteX1140" fmla="*/ 284199 w 757357"/>
                <a:gd name="connsiteY1140" fmla="*/ 350553 h 877160"/>
                <a:gd name="connsiteX1141" fmla="*/ 284394 w 757357"/>
                <a:gd name="connsiteY1141" fmla="*/ 352556 h 877160"/>
                <a:gd name="connsiteX1142" fmla="*/ 284345 w 757357"/>
                <a:gd name="connsiteY1142" fmla="*/ 354462 h 877160"/>
                <a:gd name="connsiteX1143" fmla="*/ 284785 w 757357"/>
                <a:gd name="connsiteY1143" fmla="*/ 356317 h 877160"/>
                <a:gd name="connsiteX1144" fmla="*/ 284394 w 757357"/>
                <a:gd name="connsiteY1144" fmla="*/ 357783 h 877160"/>
                <a:gd name="connsiteX1145" fmla="*/ 284296 w 757357"/>
                <a:gd name="connsiteY1145" fmla="*/ 359542 h 877160"/>
                <a:gd name="connsiteX1146" fmla="*/ 282536 w 757357"/>
                <a:gd name="connsiteY1146" fmla="*/ 360664 h 877160"/>
                <a:gd name="connsiteX1147" fmla="*/ 281997 w 757357"/>
                <a:gd name="connsiteY1147" fmla="*/ 362570 h 877160"/>
                <a:gd name="connsiteX1148" fmla="*/ 282046 w 757357"/>
                <a:gd name="connsiteY1148" fmla="*/ 364865 h 877160"/>
                <a:gd name="connsiteX1149" fmla="*/ 283219 w 757357"/>
                <a:gd name="connsiteY1149" fmla="*/ 366867 h 877160"/>
                <a:gd name="connsiteX1150" fmla="*/ 283074 w 757357"/>
                <a:gd name="connsiteY1150" fmla="*/ 368332 h 877160"/>
                <a:gd name="connsiteX1151" fmla="*/ 281948 w 757357"/>
                <a:gd name="connsiteY1151" fmla="*/ 369896 h 877160"/>
                <a:gd name="connsiteX1152" fmla="*/ 280773 w 757357"/>
                <a:gd name="connsiteY1152" fmla="*/ 370823 h 877160"/>
                <a:gd name="connsiteX1153" fmla="*/ 279355 w 757357"/>
                <a:gd name="connsiteY1153" fmla="*/ 371312 h 877160"/>
                <a:gd name="connsiteX1154" fmla="*/ 278475 w 757357"/>
                <a:gd name="connsiteY1154" fmla="*/ 370141 h 877160"/>
                <a:gd name="connsiteX1155" fmla="*/ 276713 w 757357"/>
                <a:gd name="connsiteY1155" fmla="*/ 370237 h 877160"/>
                <a:gd name="connsiteX1156" fmla="*/ 276566 w 757357"/>
                <a:gd name="connsiteY1156" fmla="*/ 371606 h 877160"/>
                <a:gd name="connsiteX1157" fmla="*/ 277300 w 757357"/>
                <a:gd name="connsiteY1157" fmla="*/ 373314 h 877160"/>
                <a:gd name="connsiteX1158" fmla="*/ 277153 w 757357"/>
                <a:gd name="connsiteY1158" fmla="*/ 374828 h 877160"/>
                <a:gd name="connsiteX1159" fmla="*/ 278279 w 757357"/>
                <a:gd name="connsiteY1159" fmla="*/ 376197 h 877160"/>
                <a:gd name="connsiteX1160" fmla="*/ 278328 w 757357"/>
                <a:gd name="connsiteY1160" fmla="*/ 378249 h 877160"/>
                <a:gd name="connsiteX1161" fmla="*/ 277349 w 757357"/>
                <a:gd name="connsiteY1161" fmla="*/ 379810 h 877160"/>
                <a:gd name="connsiteX1162" fmla="*/ 276615 w 757357"/>
                <a:gd name="connsiteY1162" fmla="*/ 381324 h 877160"/>
                <a:gd name="connsiteX1163" fmla="*/ 277888 w 757357"/>
                <a:gd name="connsiteY1163" fmla="*/ 382546 h 877160"/>
                <a:gd name="connsiteX1164" fmla="*/ 279257 w 757357"/>
                <a:gd name="connsiteY1164" fmla="*/ 382156 h 877160"/>
                <a:gd name="connsiteX1165" fmla="*/ 280333 w 757357"/>
                <a:gd name="connsiteY1165" fmla="*/ 383621 h 877160"/>
                <a:gd name="connsiteX1166" fmla="*/ 280724 w 757357"/>
                <a:gd name="connsiteY1166" fmla="*/ 386062 h 877160"/>
                <a:gd name="connsiteX1167" fmla="*/ 281164 w 757357"/>
                <a:gd name="connsiteY1167" fmla="*/ 388310 h 877160"/>
                <a:gd name="connsiteX1168" fmla="*/ 280921 w 757357"/>
                <a:gd name="connsiteY1168" fmla="*/ 389775 h 877160"/>
                <a:gd name="connsiteX1169" fmla="*/ 280823 w 757357"/>
                <a:gd name="connsiteY1169" fmla="*/ 391729 h 877160"/>
                <a:gd name="connsiteX1170" fmla="*/ 281213 w 757357"/>
                <a:gd name="connsiteY1170" fmla="*/ 394171 h 877160"/>
                <a:gd name="connsiteX1171" fmla="*/ 281752 w 757357"/>
                <a:gd name="connsiteY1171" fmla="*/ 395537 h 877160"/>
                <a:gd name="connsiteX1172" fmla="*/ 283074 w 757357"/>
                <a:gd name="connsiteY1172" fmla="*/ 396954 h 877160"/>
                <a:gd name="connsiteX1173" fmla="*/ 284736 w 757357"/>
                <a:gd name="connsiteY1173" fmla="*/ 398323 h 877160"/>
                <a:gd name="connsiteX1174" fmla="*/ 285274 w 757357"/>
                <a:gd name="connsiteY1174" fmla="*/ 400374 h 877160"/>
                <a:gd name="connsiteX1175" fmla="*/ 284981 w 757357"/>
                <a:gd name="connsiteY1175" fmla="*/ 402278 h 877160"/>
                <a:gd name="connsiteX1176" fmla="*/ 284541 w 757357"/>
                <a:gd name="connsiteY1176" fmla="*/ 403695 h 877160"/>
                <a:gd name="connsiteX1177" fmla="*/ 284101 w 757357"/>
                <a:gd name="connsiteY1177" fmla="*/ 405061 h 877160"/>
                <a:gd name="connsiteX1178" fmla="*/ 283708 w 757357"/>
                <a:gd name="connsiteY1178" fmla="*/ 406480 h 877160"/>
                <a:gd name="connsiteX1179" fmla="*/ 283366 w 757357"/>
                <a:gd name="connsiteY1179" fmla="*/ 407945 h 877160"/>
                <a:gd name="connsiteX1180" fmla="*/ 282779 w 757357"/>
                <a:gd name="connsiteY1180" fmla="*/ 409751 h 877160"/>
                <a:gd name="connsiteX1181" fmla="*/ 281703 w 757357"/>
                <a:gd name="connsiteY1181" fmla="*/ 411412 h 877160"/>
                <a:gd name="connsiteX1182" fmla="*/ 280577 w 757357"/>
                <a:gd name="connsiteY1182" fmla="*/ 413024 h 877160"/>
                <a:gd name="connsiteX1183" fmla="*/ 279795 w 757357"/>
                <a:gd name="connsiteY1183" fmla="*/ 414244 h 877160"/>
                <a:gd name="connsiteX1184" fmla="*/ 278964 w 757357"/>
                <a:gd name="connsiteY1184" fmla="*/ 415466 h 877160"/>
                <a:gd name="connsiteX1185" fmla="*/ 277691 w 757357"/>
                <a:gd name="connsiteY1185" fmla="*/ 416980 h 877160"/>
                <a:gd name="connsiteX1186" fmla="*/ 276077 w 757357"/>
                <a:gd name="connsiteY1186" fmla="*/ 418787 h 877160"/>
                <a:gd name="connsiteX1187" fmla="*/ 274902 w 757357"/>
                <a:gd name="connsiteY1187" fmla="*/ 420350 h 877160"/>
                <a:gd name="connsiteX1188" fmla="*/ 273533 w 757357"/>
                <a:gd name="connsiteY1188" fmla="*/ 422401 h 877160"/>
                <a:gd name="connsiteX1189" fmla="*/ 272309 w 757357"/>
                <a:gd name="connsiteY1189" fmla="*/ 424502 h 877160"/>
                <a:gd name="connsiteX1190" fmla="*/ 271576 w 757357"/>
                <a:gd name="connsiteY1190" fmla="*/ 425722 h 877160"/>
                <a:gd name="connsiteX1191" fmla="*/ 270890 w 757357"/>
                <a:gd name="connsiteY1191" fmla="*/ 427042 h 877160"/>
                <a:gd name="connsiteX1192" fmla="*/ 270205 w 757357"/>
                <a:gd name="connsiteY1192" fmla="*/ 428360 h 877160"/>
                <a:gd name="connsiteX1193" fmla="*/ 269570 w 757357"/>
                <a:gd name="connsiteY1193" fmla="*/ 429680 h 877160"/>
                <a:gd name="connsiteX1194" fmla="*/ 270060 w 757357"/>
                <a:gd name="connsiteY1194" fmla="*/ 431535 h 877160"/>
                <a:gd name="connsiteX1195" fmla="*/ 271625 w 757357"/>
                <a:gd name="connsiteY1195" fmla="*/ 433734 h 877160"/>
                <a:gd name="connsiteX1196" fmla="*/ 272016 w 757357"/>
                <a:gd name="connsiteY1196" fmla="*/ 435783 h 877160"/>
                <a:gd name="connsiteX1197" fmla="*/ 273287 w 757357"/>
                <a:gd name="connsiteY1197" fmla="*/ 436615 h 877160"/>
                <a:gd name="connsiteX1198" fmla="*/ 274658 w 757357"/>
                <a:gd name="connsiteY1198" fmla="*/ 437152 h 877160"/>
                <a:gd name="connsiteX1199" fmla="*/ 276077 w 757357"/>
                <a:gd name="connsiteY1199" fmla="*/ 437395 h 877160"/>
                <a:gd name="connsiteX1200" fmla="*/ 278033 w 757357"/>
                <a:gd name="connsiteY1200" fmla="*/ 437494 h 877160"/>
                <a:gd name="connsiteX1201" fmla="*/ 279943 w 757357"/>
                <a:gd name="connsiteY1201" fmla="*/ 437884 h 877160"/>
                <a:gd name="connsiteX1202" fmla="*/ 281899 w 757357"/>
                <a:gd name="connsiteY1202" fmla="*/ 437933 h 877160"/>
                <a:gd name="connsiteX1203" fmla="*/ 283856 w 757357"/>
                <a:gd name="connsiteY1203" fmla="*/ 437739 h 877160"/>
                <a:gd name="connsiteX1204" fmla="*/ 285763 w 757357"/>
                <a:gd name="connsiteY1204" fmla="*/ 437201 h 877160"/>
                <a:gd name="connsiteX1205" fmla="*/ 288162 w 757357"/>
                <a:gd name="connsiteY1205" fmla="*/ 436615 h 877160"/>
                <a:gd name="connsiteX1206" fmla="*/ 289922 w 757357"/>
                <a:gd name="connsiteY1206" fmla="*/ 436907 h 877160"/>
                <a:gd name="connsiteX1207" fmla="*/ 290315 w 757357"/>
                <a:gd name="connsiteY1207" fmla="*/ 438372 h 877160"/>
                <a:gd name="connsiteX1208" fmla="*/ 290118 w 757357"/>
                <a:gd name="connsiteY1208" fmla="*/ 439837 h 877160"/>
                <a:gd name="connsiteX1209" fmla="*/ 289580 w 757357"/>
                <a:gd name="connsiteY1209" fmla="*/ 440863 h 877160"/>
                <a:gd name="connsiteX1210" fmla="*/ 287232 w 757357"/>
                <a:gd name="connsiteY1210" fmla="*/ 441744 h 877160"/>
                <a:gd name="connsiteX1211" fmla="*/ 285910 w 757357"/>
                <a:gd name="connsiteY1211" fmla="*/ 443160 h 877160"/>
                <a:gd name="connsiteX1212" fmla="*/ 284981 w 757357"/>
                <a:gd name="connsiteY1212" fmla="*/ 444333 h 877160"/>
                <a:gd name="connsiteX1213" fmla="*/ 284101 w 757357"/>
                <a:gd name="connsiteY1213" fmla="*/ 445503 h 877160"/>
                <a:gd name="connsiteX1214" fmla="*/ 282877 w 757357"/>
                <a:gd name="connsiteY1214" fmla="*/ 447018 h 877160"/>
                <a:gd name="connsiteX1215" fmla="*/ 281703 w 757357"/>
                <a:gd name="connsiteY1215" fmla="*/ 448581 h 877160"/>
                <a:gd name="connsiteX1216" fmla="*/ 280530 w 757357"/>
                <a:gd name="connsiteY1216" fmla="*/ 450144 h 877160"/>
                <a:gd name="connsiteX1217" fmla="*/ 279404 w 757357"/>
                <a:gd name="connsiteY1217" fmla="*/ 451756 h 877160"/>
                <a:gd name="connsiteX1218" fmla="*/ 278522 w 757357"/>
                <a:gd name="connsiteY1218" fmla="*/ 452927 h 877160"/>
                <a:gd name="connsiteX1219" fmla="*/ 277495 w 757357"/>
                <a:gd name="connsiteY1219" fmla="*/ 454588 h 877160"/>
                <a:gd name="connsiteX1220" fmla="*/ 276811 w 757357"/>
                <a:gd name="connsiteY1220" fmla="*/ 455859 h 877160"/>
                <a:gd name="connsiteX1221" fmla="*/ 276175 w 757357"/>
                <a:gd name="connsiteY1221" fmla="*/ 457226 h 877160"/>
                <a:gd name="connsiteX1222" fmla="*/ 275489 w 757357"/>
                <a:gd name="connsiteY1222" fmla="*/ 459032 h 877160"/>
                <a:gd name="connsiteX1223" fmla="*/ 275000 w 757357"/>
                <a:gd name="connsiteY1223" fmla="*/ 460402 h 877160"/>
                <a:gd name="connsiteX1224" fmla="*/ 274511 w 757357"/>
                <a:gd name="connsiteY1224" fmla="*/ 461818 h 877160"/>
                <a:gd name="connsiteX1225" fmla="*/ 274120 w 757357"/>
                <a:gd name="connsiteY1225" fmla="*/ 463234 h 877160"/>
                <a:gd name="connsiteX1226" fmla="*/ 273729 w 757357"/>
                <a:gd name="connsiteY1226" fmla="*/ 464650 h 877160"/>
                <a:gd name="connsiteX1227" fmla="*/ 273191 w 757357"/>
                <a:gd name="connsiteY1227" fmla="*/ 466507 h 877160"/>
                <a:gd name="connsiteX1228" fmla="*/ 272896 w 757357"/>
                <a:gd name="connsiteY1228" fmla="*/ 467972 h 877160"/>
                <a:gd name="connsiteX1229" fmla="*/ 272603 w 757357"/>
                <a:gd name="connsiteY1229" fmla="*/ 469388 h 877160"/>
                <a:gd name="connsiteX1230" fmla="*/ 272407 w 757357"/>
                <a:gd name="connsiteY1230" fmla="*/ 470853 h 877160"/>
                <a:gd name="connsiteX1231" fmla="*/ 272213 w 757357"/>
                <a:gd name="connsiteY1231" fmla="*/ 473246 h 877160"/>
                <a:gd name="connsiteX1232" fmla="*/ 272163 w 757357"/>
                <a:gd name="connsiteY1232" fmla="*/ 475199 h 877160"/>
                <a:gd name="connsiteX1233" fmla="*/ 272260 w 757357"/>
                <a:gd name="connsiteY1233" fmla="*/ 477641 h 877160"/>
                <a:gd name="connsiteX1234" fmla="*/ 272407 w 757357"/>
                <a:gd name="connsiteY1234" fmla="*/ 479108 h 877160"/>
                <a:gd name="connsiteX1235" fmla="*/ 272603 w 757357"/>
                <a:gd name="connsiteY1235" fmla="*/ 480573 h 877160"/>
                <a:gd name="connsiteX1236" fmla="*/ 273093 w 757357"/>
                <a:gd name="connsiteY1236" fmla="*/ 482478 h 877160"/>
                <a:gd name="connsiteX1237" fmla="*/ 273680 w 757357"/>
                <a:gd name="connsiteY1237" fmla="*/ 484822 h 877160"/>
                <a:gd name="connsiteX1238" fmla="*/ 274071 w 757357"/>
                <a:gd name="connsiteY1238" fmla="*/ 487263 h 877160"/>
                <a:gd name="connsiteX1239" fmla="*/ 274609 w 757357"/>
                <a:gd name="connsiteY1239" fmla="*/ 489170 h 877160"/>
                <a:gd name="connsiteX1240" fmla="*/ 275147 w 757357"/>
                <a:gd name="connsiteY1240" fmla="*/ 491025 h 877160"/>
                <a:gd name="connsiteX1241" fmla="*/ 275587 w 757357"/>
                <a:gd name="connsiteY1241" fmla="*/ 492392 h 877160"/>
                <a:gd name="connsiteX1242" fmla="*/ 276126 w 757357"/>
                <a:gd name="connsiteY1242" fmla="*/ 493759 h 877160"/>
                <a:gd name="connsiteX1243" fmla="*/ 276762 w 757357"/>
                <a:gd name="connsiteY1243" fmla="*/ 495079 h 877160"/>
                <a:gd name="connsiteX1244" fmla="*/ 277495 w 757357"/>
                <a:gd name="connsiteY1244" fmla="*/ 496397 h 877160"/>
                <a:gd name="connsiteX1245" fmla="*/ 278915 w 757357"/>
                <a:gd name="connsiteY1245" fmla="*/ 498351 h 877160"/>
                <a:gd name="connsiteX1246" fmla="*/ 280137 w 757357"/>
                <a:gd name="connsiteY1246" fmla="*/ 499914 h 877160"/>
                <a:gd name="connsiteX1247" fmla="*/ 281263 w 757357"/>
                <a:gd name="connsiteY1247" fmla="*/ 501477 h 877160"/>
                <a:gd name="connsiteX1248" fmla="*/ 282046 w 757357"/>
                <a:gd name="connsiteY1248" fmla="*/ 502748 h 877160"/>
                <a:gd name="connsiteX1249" fmla="*/ 283074 w 757357"/>
                <a:gd name="connsiteY1249" fmla="*/ 504407 h 877160"/>
                <a:gd name="connsiteX1250" fmla="*/ 284052 w 757357"/>
                <a:gd name="connsiteY1250" fmla="*/ 506068 h 877160"/>
                <a:gd name="connsiteX1251" fmla="*/ 284834 w 757357"/>
                <a:gd name="connsiteY1251" fmla="*/ 507877 h 877160"/>
                <a:gd name="connsiteX1252" fmla="*/ 285716 w 757357"/>
                <a:gd name="connsiteY1252" fmla="*/ 510122 h 877160"/>
                <a:gd name="connsiteX1253" fmla="*/ 286596 w 757357"/>
                <a:gd name="connsiteY1253" fmla="*/ 511882 h 877160"/>
                <a:gd name="connsiteX1254" fmla="*/ 287427 w 757357"/>
                <a:gd name="connsiteY1254" fmla="*/ 513639 h 877160"/>
                <a:gd name="connsiteX1255" fmla="*/ 288014 w 757357"/>
                <a:gd name="connsiteY1255" fmla="*/ 515006 h 877160"/>
                <a:gd name="connsiteX1256" fmla="*/ 288503 w 757357"/>
                <a:gd name="connsiteY1256" fmla="*/ 516375 h 877160"/>
                <a:gd name="connsiteX1257" fmla="*/ 288943 w 757357"/>
                <a:gd name="connsiteY1257" fmla="*/ 517742 h 877160"/>
                <a:gd name="connsiteX1258" fmla="*/ 289383 w 757357"/>
                <a:gd name="connsiteY1258" fmla="*/ 519207 h 877160"/>
                <a:gd name="connsiteX1259" fmla="*/ 289922 w 757357"/>
                <a:gd name="connsiteY1259" fmla="*/ 521111 h 877160"/>
                <a:gd name="connsiteX1260" fmla="*/ 290265 w 757357"/>
                <a:gd name="connsiteY1260" fmla="*/ 523018 h 877160"/>
                <a:gd name="connsiteX1261" fmla="*/ 290364 w 757357"/>
                <a:gd name="connsiteY1261" fmla="*/ 524434 h 877160"/>
                <a:gd name="connsiteX1262" fmla="*/ 290315 w 757357"/>
                <a:gd name="connsiteY1262" fmla="*/ 525899 h 877160"/>
                <a:gd name="connsiteX1263" fmla="*/ 290167 w 757357"/>
                <a:gd name="connsiteY1263" fmla="*/ 527852 h 877160"/>
                <a:gd name="connsiteX1264" fmla="*/ 289971 w 757357"/>
                <a:gd name="connsiteY1264" fmla="*/ 529318 h 877160"/>
                <a:gd name="connsiteX1265" fmla="*/ 289776 w 757357"/>
                <a:gd name="connsiteY1265" fmla="*/ 530783 h 877160"/>
                <a:gd name="connsiteX1266" fmla="*/ 289287 w 757357"/>
                <a:gd name="connsiteY1266" fmla="*/ 532638 h 877160"/>
                <a:gd name="connsiteX1267" fmla="*/ 288993 w 757357"/>
                <a:gd name="connsiteY1267" fmla="*/ 533079 h 877160"/>
                <a:gd name="connsiteX1268" fmla="*/ 287476 w 757357"/>
                <a:gd name="connsiteY1268" fmla="*/ 531955 h 877160"/>
                <a:gd name="connsiteX1269" fmla="*/ 286058 w 757357"/>
                <a:gd name="connsiteY1269" fmla="*/ 531661 h 877160"/>
                <a:gd name="connsiteX1270" fmla="*/ 284443 w 757357"/>
                <a:gd name="connsiteY1270" fmla="*/ 530685 h 877160"/>
                <a:gd name="connsiteX1271" fmla="*/ 283366 w 757357"/>
                <a:gd name="connsiteY1271" fmla="*/ 528537 h 877160"/>
                <a:gd name="connsiteX1272" fmla="*/ 282290 w 757357"/>
                <a:gd name="connsiteY1272" fmla="*/ 526338 h 877160"/>
                <a:gd name="connsiteX1273" fmla="*/ 281653 w 757357"/>
                <a:gd name="connsiteY1273" fmla="*/ 524530 h 877160"/>
                <a:gd name="connsiteX1274" fmla="*/ 281653 w 757357"/>
                <a:gd name="connsiteY1274" fmla="*/ 522920 h 877160"/>
                <a:gd name="connsiteX1275" fmla="*/ 282585 w 757357"/>
                <a:gd name="connsiteY1275" fmla="*/ 521551 h 877160"/>
                <a:gd name="connsiteX1276" fmla="*/ 284296 w 757357"/>
                <a:gd name="connsiteY1276" fmla="*/ 521308 h 877160"/>
                <a:gd name="connsiteX1277" fmla="*/ 284590 w 757357"/>
                <a:gd name="connsiteY1277" fmla="*/ 519403 h 877160"/>
                <a:gd name="connsiteX1278" fmla="*/ 283170 w 757357"/>
                <a:gd name="connsiteY1278" fmla="*/ 517840 h 877160"/>
                <a:gd name="connsiteX1279" fmla="*/ 281948 w 757357"/>
                <a:gd name="connsiteY1279" fmla="*/ 516959 h 877160"/>
                <a:gd name="connsiteX1280" fmla="*/ 280872 w 757357"/>
                <a:gd name="connsiteY1280" fmla="*/ 516032 h 877160"/>
                <a:gd name="connsiteX1281" fmla="*/ 279746 w 757357"/>
                <a:gd name="connsiteY1281" fmla="*/ 515006 h 877160"/>
                <a:gd name="connsiteX1282" fmla="*/ 278719 w 757357"/>
                <a:gd name="connsiteY1282" fmla="*/ 513980 h 877160"/>
                <a:gd name="connsiteX1283" fmla="*/ 277544 w 757357"/>
                <a:gd name="connsiteY1283" fmla="*/ 512466 h 877160"/>
                <a:gd name="connsiteX1284" fmla="*/ 276418 w 757357"/>
                <a:gd name="connsiteY1284" fmla="*/ 510856 h 877160"/>
                <a:gd name="connsiteX1285" fmla="*/ 274902 w 757357"/>
                <a:gd name="connsiteY1285" fmla="*/ 508949 h 877160"/>
                <a:gd name="connsiteX1286" fmla="*/ 272847 w 757357"/>
                <a:gd name="connsiteY1286" fmla="*/ 506409 h 877160"/>
                <a:gd name="connsiteX1287" fmla="*/ 270205 w 757357"/>
                <a:gd name="connsiteY1287" fmla="*/ 505872 h 877160"/>
                <a:gd name="connsiteX1288" fmla="*/ 267123 w 757357"/>
                <a:gd name="connsiteY1288" fmla="*/ 506166 h 877160"/>
                <a:gd name="connsiteX1289" fmla="*/ 264775 w 757357"/>
                <a:gd name="connsiteY1289" fmla="*/ 505337 h 877160"/>
                <a:gd name="connsiteX1290" fmla="*/ 262622 w 757357"/>
                <a:gd name="connsiteY1290" fmla="*/ 503040 h 877160"/>
                <a:gd name="connsiteX1291" fmla="*/ 260518 w 757357"/>
                <a:gd name="connsiteY1291" fmla="*/ 501965 h 877160"/>
                <a:gd name="connsiteX1292" fmla="*/ 260078 w 757357"/>
                <a:gd name="connsiteY1292" fmla="*/ 500549 h 877160"/>
                <a:gd name="connsiteX1293" fmla="*/ 260078 w 757357"/>
                <a:gd name="connsiteY1293" fmla="*/ 498302 h 877160"/>
                <a:gd name="connsiteX1294" fmla="*/ 261497 w 757357"/>
                <a:gd name="connsiteY1294" fmla="*/ 496886 h 877160"/>
                <a:gd name="connsiteX1295" fmla="*/ 261644 w 757357"/>
                <a:gd name="connsiteY1295" fmla="*/ 495371 h 877160"/>
                <a:gd name="connsiteX1296" fmla="*/ 259393 w 757357"/>
                <a:gd name="connsiteY1296" fmla="*/ 495666 h 877160"/>
                <a:gd name="connsiteX1297" fmla="*/ 257584 w 757357"/>
                <a:gd name="connsiteY1297" fmla="*/ 496642 h 877160"/>
                <a:gd name="connsiteX1298" fmla="*/ 255920 w 757357"/>
                <a:gd name="connsiteY1298" fmla="*/ 496203 h 877160"/>
                <a:gd name="connsiteX1299" fmla="*/ 257584 w 757357"/>
                <a:gd name="connsiteY1299" fmla="*/ 494932 h 877160"/>
                <a:gd name="connsiteX1300" fmla="*/ 258024 w 757357"/>
                <a:gd name="connsiteY1300" fmla="*/ 492735 h 877160"/>
                <a:gd name="connsiteX1301" fmla="*/ 256702 w 757357"/>
                <a:gd name="connsiteY1301" fmla="*/ 491563 h 877160"/>
                <a:gd name="connsiteX1302" fmla="*/ 255625 w 757357"/>
                <a:gd name="connsiteY1302" fmla="*/ 490196 h 877160"/>
                <a:gd name="connsiteX1303" fmla="*/ 255332 w 757357"/>
                <a:gd name="connsiteY1303" fmla="*/ 488777 h 877160"/>
                <a:gd name="connsiteX1304" fmla="*/ 255040 w 757357"/>
                <a:gd name="connsiteY1304" fmla="*/ 487069 h 877160"/>
                <a:gd name="connsiteX1305" fmla="*/ 253914 w 757357"/>
                <a:gd name="connsiteY1305" fmla="*/ 485994 h 877160"/>
                <a:gd name="connsiteX1306" fmla="*/ 252494 w 757357"/>
                <a:gd name="connsiteY1306" fmla="*/ 485994 h 877160"/>
                <a:gd name="connsiteX1307" fmla="*/ 249706 w 757357"/>
                <a:gd name="connsiteY1307" fmla="*/ 485994 h 877160"/>
                <a:gd name="connsiteX1308" fmla="*/ 247750 w 757357"/>
                <a:gd name="connsiteY1308" fmla="*/ 485700 h 877160"/>
                <a:gd name="connsiteX1309" fmla="*/ 246329 w 757357"/>
                <a:gd name="connsiteY1309" fmla="*/ 485700 h 877160"/>
                <a:gd name="connsiteX1310" fmla="*/ 243542 w 757357"/>
                <a:gd name="connsiteY1310" fmla="*/ 483455 h 877160"/>
                <a:gd name="connsiteX1311" fmla="*/ 242025 w 757357"/>
                <a:gd name="connsiteY1311" fmla="*/ 480964 h 877160"/>
                <a:gd name="connsiteX1312" fmla="*/ 240703 w 757357"/>
                <a:gd name="connsiteY1312" fmla="*/ 483160 h 877160"/>
                <a:gd name="connsiteX1313" fmla="*/ 239040 w 757357"/>
                <a:gd name="connsiteY1313" fmla="*/ 485700 h 877160"/>
                <a:gd name="connsiteX1314" fmla="*/ 236496 w 757357"/>
                <a:gd name="connsiteY1314" fmla="*/ 487361 h 877160"/>
                <a:gd name="connsiteX1315" fmla="*/ 233121 w 757357"/>
                <a:gd name="connsiteY1315" fmla="*/ 488827 h 877160"/>
                <a:gd name="connsiteX1316" fmla="*/ 231211 w 757357"/>
                <a:gd name="connsiteY1316" fmla="*/ 488974 h 877160"/>
                <a:gd name="connsiteX1317" fmla="*/ 229353 w 757357"/>
                <a:gd name="connsiteY1317" fmla="*/ 489609 h 877160"/>
                <a:gd name="connsiteX1318" fmla="*/ 229206 w 757357"/>
                <a:gd name="connsiteY1318" fmla="*/ 491710 h 877160"/>
                <a:gd name="connsiteX1319" fmla="*/ 228618 w 757357"/>
                <a:gd name="connsiteY1319" fmla="*/ 493175 h 877160"/>
                <a:gd name="connsiteX1320" fmla="*/ 227151 w 757357"/>
                <a:gd name="connsiteY1320" fmla="*/ 493467 h 877160"/>
                <a:gd name="connsiteX1321" fmla="*/ 225391 w 757357"/>
                <a:gd name="connsiteY1321" fmla="*/ 495128 h 877160"/>
                <a:gd name="connsiteX1322" fmla="*/ 224413 w 757357"/>
                <a:gd name="connsiteY1322" fmla="*/ 496252 h 877160"/>
                <a:gd name="connsiteX1323" fmla="*/ 223580 w 757357"/>
                <a:gd name="connsiteY1323" fmla="*/ 497423 h 877160"/>
                <a:gd name="connsiteX1324" fmla="*/ 222943 w 757357"/>
                <a:gd name="connsiteY1324" fmla="*/ 498743 h 877160"/>
                <a:gd name="connsiteX1325" fmla="*/ 222161 w 757357"/>
                <a:gd name="connsiteY1325" fmla="*/ 500549 h 877160"/>
                <a:gd name="connsiteX1326" fmla="*/ 221183 w 757357"/>
                <a:gd name="connsiteY1326" fmla="*/ 502797 h 877160"/>
                <a:gd name="connsiteX1327" fmla="*/ 220547 w 757357"/>
                <a:gd name="connsiteY1327" fmla="*/ 504603 h 877160"/>
                <a:gd name="connsiteX1328" fmla="*/ 219959 w 757357"/>
                <a:gd name="connsiteY1328" fmla="*/ 506508 h 877160"/>
                <a:gd name="connsiteX1329" fmla="*/ 219372 w 757357"/>
                <a:gd name="connsiteY1329" fmla="*/ 508316 h 877160"/>
                <a:gd name="connsiteX1330" fmla="*/ 218834 w 757357"/>
                <a:gd name="connsiteY1330" fmla="*/ 510024 h 877160"/>
                <a:gd name="connsiteX1331" fmla="*/ 217954 w 757357"/>
                <a:gd name="connsiteY1331" fmla="*/ 512223 h 877160"/>
                <a:gd name="connsiteX1332" fmla="*/ 217219 w 757357"/>
                <a:gd name="connsiteY1332" fmla="*/ 514518 h 877160"/>
                <a:gd name="connsiteX1333" fmla="*/ 216632 w 757357"/>
                <a:gd name="connsiteY1333" fmla="*/ 515887 h 877160"/>
                <a:gd name="connsiteX1334" fmla="*/ 215410 w 757357"/>
                <a:gd name="connsiteY1334" fmla="*/ 517595 h 877160"/>
                <a:gd name="connsiteX1335" fmla="*/ 213257 w 757357"/>
                <a:gd name="connsiteY1335" fmla="*/ 518915 h 877160"/>
                <a:gd name="connsiteX1336" fmla="*/ 211838 w 757357"/>
                <a:gd name="connsiteY1336" fmla="*/ 520819 h 877160"/>
                <a:gd name="connsiteX1337" fmla="*/ 210565 w 757357"/>
                <a:gd name="connsiteY1337" fmla="*/ 521600 h 877160"/>
                <a:gd name="connsiteX1338" fmla="*/ 209636 w 757357"/>
                <a:gd name="connsiteY1338" fmla="*/ 522675 h 877160"/>
                <a:gd name="connsiteX1339" fmla="*/ 209295 w 757357"/>
                <a:gd name="connsiteY1339" fmla="*/ 524140 h 877160"/>
                <a:gd name="connsiteX1340" fmla="*/ 208902 w 757357"/>
                <a:gd name="connsiteY1340" fmla="*/ 525997 h 877160"/>
                <a:gd name="connsiteX1341" fmla="*/ 208267 w 757357"/>
                <a:gd name="connsiteY1341" fmla="*/ 528000 h 877160"/>
                <a:gd name="connsiteX1342" fmla="*/ 206896 w 757357"/>
                <a:gd name="connsiteY1342" fmla="*/ 529367 h 877160"/>
                <a:gd name="connsiteX1343" fmla="*/ 206945 w 757357"/>
                <a:gd name="connsiteY1343" fmla="*/ 531710 h 877160"/>
                <a:gd name="connsiteX1344" fmla="*/ 207287 w 757357"/>
                <a:gd name="connsiteY1344" fmla="*/ 534007 h 877160"/>
                <a:gd name="connsiteX1345" fmla="*/ 205527 w 757357"/>
                <a:gd name="connsiteY1345" fmla="*/ 535521 h 877160"/>
                <a:gd name="connsiteX1346" fmla="*/ 204010 w 757357"/>
                <a:gd name="connsiteY1346" fmla="*/ 536888 h 877160"/>
                <a:gd name="connsiteX1347" fmla="*/ 204010 w 757357"/>
                <a:gd name="connsiteY1347" fmla="*/ 538598 h 877160"/>
                <a:gd name="connsiteX1348" fmla="*/ 203716 w 757357"/>
                <a:gd name="connsiteY1348" fmla="*/ 540454 h 877160"/>
                <a:gd name="connsiteX1349" fmla="*/ 202590 w 757357"/>
                <a:gd name="connsiteY1349" fmla="*/ 541919 h 877160"/>
                <a:gd name="connsiteX1350" fmla="*/ 202248 w 757357"/>
                <a:gd name="connsiteY1350" fmla="*/ 543872 h 877160"/>
                <a:gd name="connsiteX1351" fmla="*/ 202786 w 757357"/>
                <a:gd name="connsiteY1351" fmla="*/ 546265 h 877160"/>
                <a:gd name="connsiteX1352" fmla="*/ 203765 w 757357"/>
                <a:gd name="connsiteY1352" fmla="*/ 548464 h 87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</a:cxnLst>
              <a:rect l="l" t="t" r="r" b="b"/>
              <a:pathLst>
                <a:path w="757357" h="877160">
                  <a:moveTo>
                    <a:pt x="203765" y="548464"/>
                  </a:moveTo>
                  <a:lnTo>
                    <a:pt x="204647" y="550221"/>
                  </a:lnTo>
                  <a:lnTo>
                    <a:pt x="205232" y="551590"/>
                  </a:lnTo>
                  <a:lnTo>
                    <a:pt x="205576" y="553445"/>
                  </a:lnTo>
                  <a:lnTo>
                    <a:pt x="205105" y="555278"/>
                  </a:lnTo>
                  <a:lnTo>
                    <a:pt x="205087" y="555350"/>
                  </a:lnTo>
                  <a:lnTo>
                    <a:pt x="204858" y="555789"/>
                  </a:lnTo>
                  <a:lnTo>
                    <a:pt x="204600" y="556288"/>
                  </a:lnTo>
                  <a:lnTo>
                    <a:pt x="204401" y="556670"/>
                  </a:lnTo>
                  <a:lnTo>
                    <a:pt x="203128" y="558135"/>
                  </a:lnTo>
                  <a:lnTo>
                    <a:pt x="202054" y="560088"/>
                  </a:lnTo>
                  <a:lnTo>
                    <a:pt x="202619" y="558437"/>
                  </a:lnTo>
                  <a:lnTo>
                    <a:pt x="202639" y="558378"/>
                  </a:lnTo>
                  <a:lnTo>
                    <a:pt x="200584" y="559649"/>
                  </a:lnTo>
                  <a:lnTo>
                    <a:pt x="197748" y="560528"/>
                  </a:lnTo>
                  <a:lnTo>
                    <a:pt x="195791" y="560528"/>
                  </a:lnTo>
                  <a:lnTo>
                    <a:pt x="193833" y="560528"/>
                  </a:lnTo>
                  <a:lnTo>
                    <a:pt x="191583" y="561065"/>
                  </a:lnTo>
                  <a:lnTo>
                    <a:pt x="189332" y="561895"/>
                  </a:lnTo>
                  <a:lnTo>
                    <a:pt x="187376" y="562189"/>
                  </a:lnTo>
                  <a:lnTo>
                    <a:pt x="185124" y="562189"/>
                  </a:lnTo>
                  <a:lnTo>
                    <a:pt x="183706" y="561651"/>
                  </a:lnTo>
                  <a:lnTo>
                    <a:pt x="181455" y="561357"/>
                  </a:lnTo>
                  <a:lnTo>
                    <a:pt x="180037" y="561651"/>
                  </a:lnTo>
                  <a:lnTo>
                    <a:pt x="177835" y="561651"/>
                  </a:lnTo>
                  <a:lnTo>
                    <a:pt x="176122" y="561895"/>
                  </a:lnTo>
                  <a:lnTo>
                    <a:pt x="173921" y="563605"/>
                  </a:lnTo>
                  <a:lnTo>
                    <a:pt x="171083" y="564434"/>
                  </a:lnTo>
                  <a:lnTo>
                    <a:pt x="169126" y="565021"/>
                  </a:lnTo>
                  <a:lnTo>
                    <a:pt x="167170" y="566388"/>
                  </a:lnTo>
                  <a:lnTo>
                    <a:pt x="166875" y="568098"/>
                  </a:lnTo>
                  <a:lnTo>
                    <a:pt x="165164" y="568928"/>
                  </a:lnTo>
                  <a:lnTo>
                    <a:pt x="164626" y="570883"/>
                  </a:lnTo>
                  <a:lnTo>
                    <a:pt x="164919" y="573129"/>
                  </a:lnTo>
                  <a:lnTo>
                    <a:pt x="163500" y="574253"/>
                  </a:lnTo>
                  <a:lnTo>
                    <a:pt x="161249" y="576498"/>
                  </a:lnTo>
                  <a:lnTo>
                    <a:pt x="161249" y="579576"/>
                  </a:lnTo>
                  <a:lnTo>
                    <a:pt x="161249" y="581237"/>
                  </a:lnTo>
                  <a:lnTo>
                    <a:pt x="158998" y="582653"/>
                  </a:lnTo>
                  <a:lnTo>
                    <a:pt x="157336" y="582653"/>
                  </a:lnTo>
                  <a:lnTo>
                    <a:pt x="155623" y="582653"/>
                  </a:lnTo>
                  <a:lnTo>
                    <a:pt x="154205" y="582508"/>
                  </a:lnTo>
                  <a:lnTo>
                    <a:pt x="153986" y="582588"/>
                  </a:lnTo>
                  <a:lnTo>
                    <a:pt x="152344" y="583190"/>
                  </a:lnTo>
                  <a:lnTo>
                    <a:pt x="150926" y="582898"/>
                  </a:lnTo>
                  <a:lnTo>
                    <a:pt x="149019" y="581482"/>
                  </a:lnTo>
                  <a:lnTo>
                    <a:pt x="147598" y="580113"/>
                  </a:lnTo>
                  <a:lnTo>
                    <a:pt x="145937" y="578844"/>
                  </a:lnTo>
                  <a:lnTo>
                    <a:pt x="144174" y="579674"/>
                  </a:lnTo>
                  <a:lnTo>
                    <a:pt x="143245" y="581384"/>
                  </a:lnTo>
                  <a:lnTo>
                    <a:pt x="141923" y="581970"/>
                  </a:lnTo>
                  <a:lnTo>
                    <a:pt x="140407" y="582214"/>
                  </a:lnTo>
                  <a:lnTo>
                    <a:pt x="138597" y="581725"/>
                  </a:lnTo>
                  <a:lnTo>
                    <a:pt x="137226" y="580260"/>
                  </a:lnTo>
                  <a:lnTo>
                    <a:pt x="136150" y="578697"/>
                  </a:lnTo>
                  <a:lnTo>
                    <a:pt x="135319" y="577428"/>
                  </a:lnTo>
                  <a:lnTo>
                    <a:pt x="133655" y="576498"/>
                  </a:lnTo>
                  <a:lnTo>
                    <a:pt x="131991" y="575522"/>
                  </a:lnTo>
                  <a:lnTo>
                    <a:pt x="130964" y="574447"/>
                  </a:lnTo>
                  <a:lnTo>
                    <a:pt x="129742" y="572397"/>
                  </a:lnTo>
                  <a:lnTo>
                    <a:pt x="128958" y="571175"/>
                  </a:lnTo>
                  <a:lnTo>
                    <a:pt x="128176" y="569369"/>
                  </a:lnTo>
                  <a:lnTo>
                    <a:pt x="126611" y="567659"/>
                  </a:lnTo>
                  <a:lnTo>
                    <a:pt x="125239" y="566292"/>
                  </a:lnTo>
                  <a:lnTo>
                    <a:pt x="124163" y="565119"/>
                  </a:lnTo>
                  <a:lnTo>
                    <a:pt x="122206" y="565803"/>
                  </a:lnTo>
                  <a:lnTo>
                    <a:pt x="119908" y="566780"/>
                  </a:lnTo>
                  <a:lnTo>
                    <a:pt x="118097" y="567463"/>
                  </a:lnTo>
                  <a:lnTo>
                    <a:pt x="116679" y="567512"/>
                  </a:lnTo>
                  <a:lnTo>
                    <a:pt x="115406" y="568098"/>
                  </a:lnTo>
                  <a:lnTo>
                    <a:pt x="113987" y="567757"/>
                  </a:lnTo>
                  <a:lnTo>
                    <a:pt x="112031" y="567318"/>
                  </a:lnTo>
                  <a:lnTo>
                    <a:pt x="110610" y="568196"/>
                  </a:lnTo>
                  <a:lnTo>
                    <a:pt x="109632" y="569222"/>
                  </a:lnTo>
                  <a:lnTo>
                    <a:pt x="107872" y="569173"/>
                  </a:lnTo>
                  <a:lnTo>
                    <a:pt x="106697" y="568245"/>
                  </a:lnTo>
                  <a:lnTo>
                    <a:pt x="105132" y="566437"/>
                  </a:lnTo>
                  <a:lnTo>
                    <a:pt x="103175" y="565119"/>
                  </a:lnTo>
                  <a:lnTo>
                    <a:pt x="101511" y="564093"/>
                  </a:lnTo>
                  <a:lnTo>
                    <a:pt x="98918" y="563654"/>
                  </a:lnTo>
                  <a:lnTo>
                    <a:pt x="96667" y="564484"/>
                  </a:lnTo>
                  <a:lnTo>
                    <a:pt x="94711" y="564385"/>
                  </a:lnTo>
                  <a:lnTo>
                    <a:pt x="93243" y="564289"/>
                  </a:lnTo>
                  <a:lnTo>
                    <a:pt x="91336" y="563848"/>
                  </a:lnTo>
                  <a:lnTo>
                    <a:pt x="89426" y="563458"/>
                  </a:lnTo>
                  <a:lnTo>
                    <a:pt x="87030" y="563654"/>
                  </a:lnTo>
                  <a:lnTo>
                    <a:pt x="86983" y="564289"/>
                  </a:lnTo>
                  <a:lnTo>
                    <a:pt x="86882" y="565755"/>
                  </a:lnTo>
                  <a:lnTo>
                    <a:pt x="86784" y="567219"/>
                  </a:lnTo>
                  <a:lnTo>
                    <a:pt x="86688" y="568685"/>
                  </a:lnTo>
                  <a:lnTo>
                    <a:pt x="86541" y="570638"/>
                  </a:lnTo>
                  <a:lnTo>
                    <a:pt x="86492" y="572103"/>
                  </a:lnTo>
                  <a:lnTo>
                    <a:pt x="86442" y="573568"/>
                  </a:lnTo>
                  <a:lnTo>
                    <a:pt x="86442" y="575522"/>
                  </a:lnTo>
                  <a:lnTo>
                    <a:pt x="86442" y="576987"/>
                  </a:lnTo>
                  <a:lnTo>
                    <a:pt x="86492" y="578452"/>
                  </a:lnTo>
                  <a:lnTo>
                    <a:pt x="86541" y="580407"/>
                  </a:lnTo>
                  <a:lnTo>
                    <a:pt x="86541" y="582361"/>
                  </a:lnTo>
                  <a:lnTo>
                    <a:pt x="86590" y="584314"/>
                  </a:lnTo>
                  <a:lnTo>
                    <a:pt x="86590" y="586268"/>
                  </a:lnTo>
                  <a:lnTo>
                    <a:pt x="86639" y="587733"/>
                  </a:lnTo>
                  <a:lnTo>
                    <a:pt x="86639" y="589686"/>
                  </a:lnTo>
                  <a:lnTo>
                    <a:pt x="86590" y="591298"/>
                  </a:lnTo>
                  <a:lnTo>
                    <a:pt x="86590" y="592764"/>
                  </a:lnTo>
                  <a:lnTo>
                    <a:pt x="86541" y="594228"/>
                  </a:lnTo>
                  <a:lnTo>
                    <a:pt x="86541" y="596182"/>
                  </a:lnTo>
                  <a:lnTo>
                    <a:pt x="86541" y="598138"/>
                  </a:lnTo>
                  <a:lnTo>
                    <a:pt x="86492" y="599602"/>
                  </a:lnTo>
                  <a:lnTo>
                    <a:pt x="86492" y="601068"/>
                  </a:lnTo>
                  <a:lnTo>
                    <a:pt x="86492" y="603021"/>
                  </a:lnTo>
                  <a:lnTo>
                    <a:pt x="86442" y="604974"/>
                  </a:lnTo>
                  <a:lnTo>
                    <a:pt x="86393" y="606928"/>
                  </a:lnTo>
                  <a:lnTo>
                    <a:pt x="86442" y="608393"/>
                  </a:lnTo>
                  <a:lnTo>
                    <a:pt x="86541" y="610346"/>
                  </a:lnTo>
                  <a:lnTo>
                    <a:pt x="86442" y="612300"/>
                  </a:lnTo>
                  <a:lnTo>
                    <a:pt x="86393" y="613767"/>
                  </a:lnTo>
                  <a:lnTo>
                    <a:pt x="86344" y="615720"/>
                  </a:lnTo>
                  <a:lnTo>
                    <a:pt x="86344" y="617674"/>
                  </a:lnTo>
                  <a:lnTo>
                    <a:pt x="86344" y="619627"/>
                  </a:lnTo>
                  <a:lnTo>
                    <a:pt x="86246" y="621581"/>
                  </a:lnTo>
                  <a:lnTo>
                    <a:pt x="86295" y="623681"/>
                  </a:lnTo>
                  <a:lnTo>
                    <a:pt x="87568" y="623436"/>
                  </a:lnTo>
                  <a:lnTo>
                    <a:pt x="86197" y="624805"/>
                  </a:lnTo>
                  <a:lnTo>
                    <a:pt x="85317" y="626415"/>
                  </a:lnTo>
                  <a:lnTo>
                    <a:pt x="84877" y="627882"/>
                  </a:lnTo>
                  <a:lnTo>
                    <a:pt x="84437" y="629738"/>
                  </a:lnTo>
                  <a:lnTo>
                    <a:pt x="84535" y="631691"/>
                  </a:lnTo>
                  <a:lnTo>
                    <a:pt x="84729" y="633156"/>
                  </a:lnTo>
                  <a:lnTo>
                    <a:pt x="84779" y="635110"/>
                  </a:lnTo>
                  <a:lnTo>
                    <a:pt x="84828" y="636575"/>
                  </a:lnTo>
                  <a:lnTo>
                    <a:pt x="84828" y="638040"/>
                  </a:lnTo>
                  <a:lnTo>
                    <a:pt x="84877" y="639505"/>
                  </a:lnTo>
                  <a:lnTo>
                    <a:pt x="84926" y="641460"/>
                  </a:lnTo>
                  <a:lnTo>
                    <a:pt x="85317" y="643365"/>
                  </a:lnTo>
                  <a:lnTo>
                    <a:pt x="85757" y="644781"/>
                  </a:lnTo>
                  <a:lnTo>
                    <a:pt x="85855" y="646197"/>
                  </a:lnTo>
                  <a:lnTo>
                    <a:pt x="85855" y="647662"/>
                  </a:lnTo>
                  <a:lnTo>
                    <a:pt x="86002" y="649127"/>
                  </a:lnTo>
                  <a:lnTo>
                    <a:pt x="86051" y="651083"/>
                  </a:lnTo>
                  <a:lnTo>
                    <a:pt x="85953" y="653524"/>
                  </a:lnTo>
                  <a:lnTo>
                    <a:pt x="85708" y="654989"/>
                  </a:lnTo>
                  <a:lnTo>
                    <a:pt x="85757" y="656894"/>
                  </a:lnTo>
                  <a:lnTo>
                    <a:pt x="85806" y="659336"/>
                  </a:lnTo>
                  <a:lnTo>
                    <a:pt x="85611" y="661289"/>
                  </a:lnTo>
                  <a:lnTo>
                    <a:pt x="85708" y="663731"/>
                  </a:lnTo>
                  <a:lnTo>
                    <a:pt x="86051" y="665637"/>
                  </a:lnTo>
                  <a:lnTo>
                    <a:pt x="86295" y="668079"/>
                  </a:lnTo>
                  <a:lnTo>
                    <a:pt x="85611" y="670082"/>
                  </a:lnTo>
                  <a:lnTo>
                    <a:pt x="83849" y="671351"/>
                  </a:lnTo>
                  <a:lnTo>
                    <a:pt x="81696" y="672523"/>
                  </a:lnTo>
                  <a:lnTo>
                    <a:pt x="80376" y="673257"/>
                  </a:lnTo>
                  <a:lnTo>
                    <a:pt x="79103" y="673891"/>
                  </a:lnTo>
                  <a:lnTo>
                    <a:pt x="77783" y="674575"/>
                  </a:lnTo>
                  <a:lnTo>
                    <a:pt x="76461" y="675210"/>
                  </a:lnTo>
                  <a:lnTo>
                    <a:pt x="75141" y="675795"/>
                  </a:lnTo>
                  <a:lnTo>
                    <a:pt x="74114" y="676725"/>
                  </a:lnTo>
                  <a:lnTo>
                    <a:pt x="73868" y="678190"/>
                  </a:lnTo>
                  <a:lnTo>
                    <a:pt x="73819" y="679655"/>
                  </a:lnTo>
                  <a:lnTo>
                    <a:pt x="72010" y="681461"/>
                  </a:lnTo>
                  <a:lnTo>
                    <a:pt x="70444" y="682634"/>
                  </a:lnTo>
                  <a:lnTo>
                    <a:pt x="68879" y="683807"/>
                  </a:lnTo>
                  <a:lnTo>
                    <a:pt x="67313" y="684978"/>
                  </a:lnTo>
                  <a:lnTo>
                    <a:pt x="65747" y="686151"/>
                  </a:lnTo>
                  <a:lnTo>
                    <a:pt x="64182" y="687323"/>
                  </a:lnTo>
                  <a:lnTo>
                    <a:pt x="62616" y="688494"/>
                  </a:lnTo>
                  <a:lnTo>
                    <a:pt x="61050" y="689667"/>
                  </a:lnTo>
                  <a:lnTo>
                    <a:pt x="59485" y="690840"/>
                  </a:lnTo>
                  <a:lnTo>
                    <a:pt x="58310" y="691719"/>
                  </a:lnTo>
                  <a:lnTo>
                    <a:pt x="57135" y="692548"/>
                  </a:lnTo>
                  <a:lnTo>
                    <a:pt x="55521" y="693721"/>
                  </a:lnTo>
                  <a:lnTo>
                    <a:pt x="53955" y="694845"/>
                  </a:lnTo>
                  <a:lnTo>
                    <a:pt x="52733" y="695675"/>
                  </a:lnTo>
                  <a:lnTo>
                    <a:pt x="51509" y="696504"/>
                  </a:lnTo>
                  <a:lnTo>
                    <a:pt x="50287" y="697287"/>
                  </a:lnTo>
                  <a:lnTo>
                    <a:pt x="49064" y="698067"/>
                  </a:lnTo>
                  <a:lnTo>
                    <a:pt x="47791" y="698752"/>
                  </a:lnTo>
                  <a:lnTo>
                    <a:pt x="46422" y="699338"/>
                  </a:lnTo>
                  <a:lnTo>
                    <a:pt x="44610" y="700119"/>
                  </a:lnTo>
                  <a:lnTo>
                    <a:pt x="42801" y="700902"/>
                  </a:lnTo>
                  <a:lnTo>
                    <a:pt x="41039" y="701731"/>
                  </a:lnTo>
                  <a:lnTo>
                    <a:pt x="39817" y="702514"/>
                  </a:lnTo>
                  <a:lnTo>
                    <a:pt x="38593" y="703343"/>
                  </a:lnTo>
                  <a:lnTo>
                    <a:pt x="37028" y="704563"/>
                  </a:lnTo>
                  <a:lnTo>
                    <a:pt x="35511" y="705736"/>
                  </a:lnTo>
                  <a:lnTo>
                    <a:pt x="34386" y="706713"/>
                  </a:lnTo>
                  <a:lnTo>
                    <a:pt x="33309" y="707788"/>
                  </a:lnTo>
                  <a:lnTo>
                    <a:pt x="31743" y="708911"/>
                  </a:lnTo>
                  <a:lnTo>
                    <a:pt x="30472" y="709498"/>
                  </a:lnTo>
                  <a:lnTo>
                    <a:pt x="28612" y="710082"/>
                  </a:lnTo>
                  <a:lnTo>
                    <a:pt x="27145" y="710377"/>
                  </a:lnTo>
                  <a:lnTo>
                    <a:pt x="25677" y="710718"/>
                  </a:lnTo>
                  <a:lnTo>
                    <a:pt x="23623" y="711206"/>
                  </a:lnTo>
                  <a:lnTo>
                    <a:pt x="21666" y="712575"/>
                  </a:lnTo>
                  <a:lnTo>
                    <a:pt x="19904" y="713454"/>
                  </a:lnTo>
                  <a:lnTo>
                    <a:pt x="18191" y="714381"/>
                  </a:lnTo>
                  <a:lnTo>
                    <a:pt x="16871" y="715749"/>
                  </a:lnTo>
                  <a:lnTo>
                    <a:pt x="15696" y="717164"/>
                  </a:lnTo>
                  <a:lnTo>
                    <a:pt x="14278" y="717606"/>
                  </a:lnTo>
                  <a:lnTo>
                    <a:pt x="12467" y="718484"/>
                  </a:lnTo>
                  <a:lnTo>
                    <a:pt x="11245" y="719265"/>
                  </a:lnTo>
                  <a:lnTo>
                    <a:pt x="9630" y="720291"/>
                  </a:lnTo>
                  <a:lnTo>
                    <a:pt x="7428" y="721464"/>
                  </a:lnTo>
                  <a:lnTo>
                    <a:pt x="5226" y="722440"/>
                  </a:lnTo>
                  <a:lnTo>
                    <a:pt x="3955" y="724394"/>
                  </a:lnTo>
                  <a:lnTo>
                    <a:pt x="4444" y="726787"/>
                  </a:lnTo>
                  <a:lnTo>
                    <a:pt x="5081" y="728644"/>
                  </a:lnTo>
                  <a:lnTo>
                    <a:pt x="5422" y="731037"/>
                  </a:lnTo>
                  <a:lnTo>
                    <a:pt x="5226" y="732502"/>
                  </a:lnTo>
                  <a:lnTo>
                    <a:pt x="4493" y="734310"/>
                  </a:lnTo>
                  <a:lnTo>
                    <a:pt x="4100" y="736507"/>
                  </a:lnTo>
                  <a:lnTo>
                    <a:pt x="4737" y="737827"/>
                  </a:lnTo>
                  <a:lnTo>
                    <a:pt x="5177" y="739243"/>
                  </a:lnTo>
                  <a:lnTo>
                    <a:pt x="5373" y="740708"/>
                  </a:lnTo>
                  <a:lnTo>
                    <a:pt x="5422" y="742612"/>
                  </a:lnTo>
                  <a:lnTo>
                    <a:pt x="4395" y="743589"/>
                  </a:lnTo>
                  <a:lnTo>
                    <a:pt x="3466" y="744762"/>
                  </a:lnTo>
                  <a:lnTo>
                    <a:pt x="2340" y="746764"/>
                  </a:lnTo>
                  <a:lnTo>
                    <a:pt x="2291" y="748230"/>
                  </a:lnTo>
                  <a:lnTo>
                    <a:pt x="1996" y="750183"/>
                  </a:lnTo>
                  <a:lnTo>
                    <a:pt x="1655" y="751599"/>
                  </a:lnTo>
                  <a:lnTo>
                    <a:pt x="1753" y="753503"/>
                  </a:lnTo>
                  <a:lnTo>
                    <a:pt x="2193" y="754872"/>
                  </a:lnTo>
                  <a:lnTo>
                    <a:pt x="2584" y="756289"/>
                  </a:lnTo>
                  <a:lnTo>
                    <a:pt x="2731" y="758242"/>
                  </a:lnTo>
                  <a:lnTo>
                    <a:pt x="2829" y="759707"/>
                  </a:lnTo>
                  <a:lnTo>
                    <a:pt x="3024" y="761660"/>
                  </a:lnTo>
                  <a:lnTo>
                    <a:pt x="2438" y="763518"/>
                  </a:lnTo>
                  <a:lnTo>
                    <a:pt x="1655" y="765764"/>
                  </a:lnTo>
                  <a:lnTo>
                    <a:pt x="1802" y="767229"/>
                  </a:lnTo>
                  <a:lnTo>
                    <a:pt x="1556" y="769086"/>
                  </a:lnTo>
                  <a:lnTo>
                    <a:pt x="1362" y="771381"/>
                  </a:lnTo>
                  <a:lnTo>
                    <a:pt x="2045" y="772699"/>
                  </a:lnTo>
                  <a:lnTo>
                    <a:pt x="1900" y="774605"/>
                  </a:lnTo>
                  <a:lnTo>
                    <a:pt x="2242" y="776070"/>
                  </a:lnTo>
                  <a:lnTo>
                    <a:pt x="3368" y="777584"/>
                  </a:lnTo>
                  <a:lnTo>
                    <a:pt x="3318" y="780026"/>
                  </a:lnTo>
                  <a:lnTo>
                    <a:pt x="2584" y="781881"/>
                  </a:lnTo>
                  <a:lnTo>
                    <a:pt x="1411" y="783396"/>
                  </a:lnTo>
                  <a:lnTo>
                    <a:pt x="187" y="785057"/>
                  </a:lnTo>
                  <a:lnTo>
                    <a:pt x="627" y="786961"/>
                  </a:lnTo>
                  <a:lnTo>
                    <a:pt x="1507" y="788671"/>
                  </a:lnTo>
                  <a:lnTo>
                    <a:pt x="2389" y="790429"/>
                  </a:lnTo>
                  <a:lnTo>
                    <a:pt x="3269" y="792188"/>
                  </a:lnTo>
                  <a:lnTo>
                    <a:pt x="4100" y="793945"/>
                  </a:lnTo>
                  <a:lnTo>
                    <a:pt x="4982" y="795705"/>
                  </a:lnTo>
                  <a:lnTo>
                    <a:pt x="5193" y="796144"/>
                  </a:lnTo>
                  <a:lnTo>
                    <a:pt x="5422" y="796583"/>
                  </a:lnTo>
                  <a:lnTo>
                    <a:pt x="6302" y="798343"/>
                  </a:lnTo>
                  <a:lnTo>
                    <a:pt x="7182" y="800051"/>
                  </a:lnTo>
                  <a:lnTo>
                    <a:pt x="7868" y="801322"/>
                  </a:lnTo>
                  <a:lnTo>
                    <a:pt x="8603" y="802640"/>
                  </a:lnTo>
                  <a:lnTo>
                    <a:pt x="9286" y="803911"/>
                  </a:lnTo>
                  <a:lnTo>
                    <a:pt x="10021" y="805180"/>
                  </a:lnTo>
                  <a:lnTo>
                    <a:pt x="10756" y="806449"/>
                  </a:lnTo>
                  <a:lnTo>
                    <a:pt x="11978" y="807916"/>
                  </a:lnTo>
                  <a:lnTo>
                    <a:pt x="13054" y="808941"/>
                  </a:lnTo>
                  <a:lnTo>
                    <a:pt x="13592" y="810309"/>
                  </a:lnTo>
                  <a:lnTo>
                    <a:pt x="15500" y="810503"/>
                  </a:lnTo>
                  <a:lnTo>
                    <a:pt x="16969" y="810650"/>
                  </a:lnTo>
                  <a:lnTo>
                    <a:pt x="18437" y="810846"/>
                  </a:lnTo>
                  <a:lnTo>
                    <a:pt x="20344" y="811040"/>
                  </a:lnTo>
                  <a:lnTo>
                    <a:pt x="21811" y="811236"/>
                  </a:lnTo>
                  <a:lnTo>
                    <a:pt x="23279" y="811383"/>
                  </a:lnTo>
                  <a:lnTo>
                    <a:pt x="25237" y="811577"/>
                  </a:lnTo>
                  <a:lnTo>
                    <a:pt x="27194" y="811823"/>
                  </a:lnTo>
                  <a:lnTo>
                    <a:pt x="29101" y="812066"/>
                  </a:lnTo>
                  <a:lnTo>
                    <a:pt x="30569" y="812262"/>
                  </a:lnTo>
                  <a:lnTo>
                    <a:pt x="32038" y="812458"/>
                  </a:lnTo>
                  <a:lnTo>
                    <a:pt x="33456" y="812701"/>
                  </a:lnTo>
                  <a:lnTo>
                    <a:pt x="35413" y="813042"/>
                  </a:lnTo>
                  <a:lnTo>
                    <a:pt x="37320" y="813337"/>
                  </a:lnTo>
                  <a:lnTo>
                    <a:pt x="38790" y="813531"/>
                  </a:lnTo>
                  <a:lnTo>
                    <a:pt x="40257" y="813678"/>
                  </a:lnTo>
                  <a:lnTo>
                    <a:pt x="42214" y="813874"/>
                  </a:lnTo>
                  <a:lnTo>
                    <a:pt x="43681" y="813923"/>
                  </a:lnTo>
                  <a:lnTo>
                    <a:pt x="45638" y="813727"/>
                  </a:lnTo>
                  <a:lnTo>
                    <a:pt x="47547" y="813531"/>
                  </a:lnTo>
                  <a:lnTo>
                    <a:pt x="49405" y="814068"/>
                  </a:lnTo>
                  <a:lnTo>
                    <a:pt x="50777" y="814557"/>
                  </a:lnTo>
                  <a:lnTo>
                    <a:pt x="52195" y="815143"/>
                  </a:lnTo>
                  <a:lnTo>
                    <a:pt x="54004" y="815828"/>
                  </a:lnTo>
                  <a:lnTo>
                    <a:pt x="55326" y="816365"/>
                  </a:lnTo>
                  <a:lnTo>
                    <a:pt x="56706" y="817315"/>
                  </a:lnTo>
                  <a:lnTo>
                    <a:pt x="57283" y="817391"/>
                  </a:lnTo>
                  <a:lnTo>
                    <a:pt x="58556" y="818171"/>
                  </a:lnTo>
                  <a:lnTo>
                    <a:pt x="59827" y="818954"/>
                  </a:lnTo>
                  <a:lnTo>
                    <a:pt x="61001" y="819784"/>
                  </a:lnTo>
                  <a:lnTo>
                    <a:pt x="62469" y="821054"/>
                  </a:lnTo>
                  <a:lnTo>
                    <a:pt x="63838" y="822519"/>
                  </a:lnTo>
                  <a:lnTo>
                    <a:pt x="64769" y="823592"/>
                  </a:lnTo>
                  <a:lnTo>
                    <a:pt x="66089" y="825010"/>
                  </a:lnTo>
                  <a:lnTo>
                    <a:pt x="67166" y="826036"/>
                  </a:lnTo>
                  <a:lnTo>
                    <a:pt x="68340" y="826915"/>
                  </a:lnTo>
                  <a:lnTo>
                    <a:pt x="69562" y="827744"/>
                  </a:lnTo>
                  <a:lnTo>
                    <a:pt x="71177" y="828819"/>
                  </a:lnTo>
                  <a:lnTo>
                    <a:pt x="72988" y="830480"/>
                  </a:lnTo>
                  <a:lnTo>
                    <a:pt x="74259" y="831994"/>
                  </a:lnTo>
                  <a:lnTo>
                    <a:pt x="75532" y="833460"/>
                  </a:lnTo>
                  <a:lnTo>
                    <a:pt x="76658" y="835023"/>
                  </a:lnTo>
                  <a:lnTo>
                    <a:pt x="77292" y="836341"/>
                  </a:lnTo>
                  <a:lnTo>
                    <a:pt x="77879" y="837710"/>
                  </a:lnTo>
                  <a:lnTo>
                    <a:pt x="78663" y="839516"/>
                  </a:lnTo>
                  <a:lnTo>
                    <a:pt x="79789" y="841715"/>
                  </a:lnTo>
                  <a:lnTo>
                    <a:pt x="81207" y="843278"/>
                  </a:lnTo>
                  <a:lnTo>
                    <a:pt x="83262" y="843131"/>
                  </a:lnTo>
                  <a:lnTo>
                    <a:pt x="84289" y="842105"/>
                  </a:lnTo>
                  <a:lnTo>
                    <a:pt x="86051" y="841568"/>
                  </a:lnTo>
                  <a:lnTo>
                    <a:pt x="88986" y="841860"/>
                  </a:lnTo>
                  <a:lnTo>
                    <a:pt x="91041" y="843180"/>
                  </a:lnTo>
                  <a:lnTo>
                    <a:pt x="92410" y="844547"/>
                  </a:lnTo>
                  <a:lnTo>
                    <a:pt x="94172" y="846208"/>
                  </a:lnTo>
                  <a:lnTo>
                    <a:pt x="95591" y="847477"/>
                  </a:lnTo>
                  <a:lnTo>
                    <a:pt x="96374" y="848748"/>
                  </a:lnTo>
                  <a:lnTo>
                    <a:pt x="97058" y="850017"/>
                  </a:lnTo>
                  <a:lnTo>
                    <a:pt x="97989" y="851776"/>
                  </a:lnTo>
                  <a:lnTo>
                    <a:pt x="98771" y="852996"/>
                  </a:lnTo>
                  <a:lnTo>
                    <a:pt x="99604" y="854169"/>
                  </a:lnTo>
                  <a:lnTo>
                    <a:pt x="100582" y="855244"/>
                  </a:lnTo>
                  <a:lnTo>
                    <a:pt x="101266" y="856562"/>
                  </a:lnTo>
                  <a:lnTo>
                    <a:pt x="102391" y="858125"/>
                  </a:lnTo>
                  <a:lnTo>
                    <a:pt x="103615" y="859688"/>
                  </a:lnTo>
                  <a:lnTo>
                    <a:pt x="105230" y="861543"/>
                  </a:lnTo>
                  <a:lnTo>
                    <a:pt x="106697" y="863401"/>
                  </a:lnTo>
                  <a:lnTo>
                    <a:pt x="107774" y="864964"/>
                  </a:lnTo>
                  <a:lnTo>
                    <a:pt x="108850" y="865988"/>
                  </a:lnTo>
                  <a:lnTo>
                    <a:pt x="110367" y="867551"/>
                  </a:lnTo>
                  <a:lnTo>
                    <a:pt x="112274" y="868382"/>
                  </a:lnTo>
                  <a:lnTo>
                    <a:pt x="114086" y="869065"/>
                  </a:lnTo>
                  <a:lnTo>
                    <a:pt x="115455" y="869506"/>
                  </a:lnTo>
                  <a:lnTo>
                    <a:pt x="116922" y="869847"/>
                  </a:lnTo>
                  <a:lnTo>
                    <a:pt x="119272" y="869506"/>
                  </a:lnTo>
                  <a:lnTo>
                    <a:pt x="120641" y="868871"/>
                  </a:lnTo>
                  <a:lnTo>
                    <a:pt x="121717" y="867845"/>
                  </a:lnTo>
                  <a:lnTo>
                    <a:pt x="123381" y="867992"/>
                  </a:lnTo>
                  <a:lnTo>
                    <a:pt x="124458" y="868969"/>
                  </a:lnTo>
                  <a:lnTo>
                    <a:pt x="125876" y="870336"/>
                  </a:lnTo>
                  <a:lnTo>
                    <a:pt x="127589" y="872044"/>
                  </a:lnTo>
                  <a:lnTo>
                    <a:pt x="129204" y="873902"/>
                  </a:lnTo>
                  <a:lnTo>
                    <a:pt x="130720" y="875121"/>
                  </a:lnTo>
                  <a:lnTo>
                    <a:pt x="132089" y="876881"/>
                  </a:lnTo>
                  <a:lnTo>
                    <a:pt x="133606" y="876245"/>
                  </a:lnTo>
                  <a:lnTo>
                    <a:pt x="135955" y="876002"/>
                  </a:lnTo>
                  <a:lnTo>
                    <a:pt x="137912" y="876441"/>
                  </a:lnTo>
                  <a:lnTo>
                    <a:pt x="139721" y="877173"/>
                  </a:lnTo>
                  <a:lnTo>
                    <a:pt x="141092" y="876734"/>
                  </a:lnTo>
                  <a:lnTo>
                    <a:pt x="142560" y="876539"/>
                  </a:lnTo>
                  <a:lnTo>
                    <a:pt x="145005" y="876734"/>
                  </a:lnTo>
                  <a:lnTo>
                    <a:pt x="146915" y="877077"/>
                  </a:lnTo>
                  <a:lnTo>
                    <a:pt x="147893" y="877173"/>
                  </a:lnTo>
                  <a:lnTo>
                    <a:pt x="149800" y="876979"/>
                  </a:lnTo>
                  <a:lnTo>
                    <a:pt x="151170" y="876343"/>
                  </a:lnTo>
                  <a:lnTo>
                    <a:pt x="152637" y="875121"/>
                  </a:lnTo>
                  <a:lnTo>
                    <a:pt x="152443" y="873266"/>
                  </a:lnTo>
                  <a:lnTo>
                    <a:pt x="151610" y="871411"/>
                  </a:lnTo>
                  <a:lnTo>
                    <a:pt x="151855" y="869602"/>
                  </a:lnTo>
                  <a:lnTo>
                    <a:pt x="153273" y="869553"/>
                  </a:lnTo>
                  <a:lnTo>
                    <a:pt x="154741" y="869946"/>
                  </a:lnTo>
                  <a:lnTo>
                    <a:pt x="156161" y="870287"/>
                  </a:lnTo>
                  <a:lnTo>
                    <a:pt x="157970" y="870971"/>
                  </a:lnTo>
                  <a:lnTo>
                    <a:pt x="159342" y="871556"/>
                  </a:lnTo>
                  <a:lnTo>
                    <a:pt x="160711" y="872093"/>
                  </a:lnTo>
                  <a:lnTo>
                    <a:pt x="162080" y="872582"/>
                  </a:lnTo>
                  <a:lnTo>
                    <a:pt x="163549" y="872729"/>
                  </a:lnTo>
                  <a:lnTo>
                    <a:pt x="165506" y="872582"/>
                  </a:lnTo>
                  <a:lnTo>
                    <a:pt x="167902" y="872827"/>
                  </a:lnTo>
                  <a:lnTo>
                    <a:pt x="169763" y="873511"/>
                  </a:lnTo>
                  <a:lnTo>
                    <a:pt x="171132" y="874000"/>
                  </a:lnTo>
                  <a:lnTo>
                    <a:pt x="172550" y="874390"/>
                  </a:lnTo>
                  <a:lnTo>
                    <a:pt x="174460" y="874682"/>
                  </a:lnTo>
                  <a:lnTo>
                    <a:pt x="176416" y="874878"/>
                  </a:lnTo>
                  <a:lnTo>
                    <a:pt x="178764" y="874341"/>
                  </a:lnTo>
                  <a:lnTo>
                    <a:pt x="181064" y="873558"/>
                  </a:lnTo>
                  <a:lnTo>
                    <a:pt x="182482" y="873119"/>
                  </a:lnTo>
                  <a:lnTo>
                    <a:pt x="184195" y="872240"/>
                  </a:lnTo>
                  <a:lnTo>
                    <a:pt x="185417" y="871411"/>
                  </a:lnTo>
                  <a:lnTo>
                    <a:pt x="186788" y="870922"/>
                  </a:lnTo>
                  <a:lnTo>
                    <a:pt x="188696" y="870628"/>
                  </a:lnTo>
                  <a:lnTo>
                    <a:pt x="190163" y="870336"/>
                  </a:lnTo>
                  <a:lnTo>
                    <a:pt x="191583" y="869995"/>
                  </a:lnTo>
                  <a:lnTo>
                    <a:pt x="192953" y="869457"/>
                  </a:lnTo>
                  <a:lnTo>
                    <a:pt x="194518" y="868284"/>
                  </a:lnTo>
                  <a:lnTo>
                    <a:pt x="195546" y="867210"/>
                  </a:lnTo>
                  <a:lnTo>
                    <a:pt x="196524" y="866135"/>
                  </a:lnTo>
                  <a:lnTo>
                    <a:pt x="197453" y="864964"/>
                  </a:lnTo>
                  <a:lnTo>
                    <a:pt x="198106" y="864247"/>
                  </a:lnTo>
                  <a:lnTo>
                    <a:pt x="198726" y="863497"/>
                  </a:lnTo>
                  <a:lnTo>
                    <a:pt x="199901" y="861936"/>
                  </a:lnTo>
                  <a:lnTo>
                    <a:pt x="200193" y="861543"/>
                  </a:lnTo>
                  <a:lnTo>
                    <a:pt x="201661" y="861055"/>
                  </a:lnTo>
                  <a:lnTo>
                    <a:pt x="203521" y="860372"/>
                  </a:lnTo>
                  <a:lnTo>
                    <a:pt x="205379" y="859835"/>
                  </a:lnTo>
                  <a:lnTo>
                    <a:pt x="207287" y="859347"/>
                  </a:lnTo>
                  <a:lnTo>
                    <a:pt x="208707" y="859053"/>
                  </a:lnTo>
                  <a:lnTo>
                    <a:pt x="210125" y="858711"/>
                  </a:lnTo>
                  <a:lnTo>
                    <a:pt x="211593" y="858417"/>
                  </a:lnTo>
                  <a:lnTo>
                    <a:pt x="213500" y="857978"/>
                  </a:lnTo>
                  <a:lnTo>
                    <a:pt x="214921" y="857637"/>
                  </a:lnTo>
                  <a:lnTo>
                    <a:pt x="216828" y="857148"/>
                  </a:lnTo>
                  <a:lnTo>
                    <a:pt x="218197" y="856709"/>
                  </a:lnTo>
                  <a:lnTo>
                    <a:pt x="219617" y="856318"/>
                  </a:lnTo>
                  <a:lnTo>
                    <a:pt x="221036" y="855879"/>
                  </a:lnTo>
                  <a:lnTo>
                    <a:pt x="222405" y="855342"/>
                  </a:lnTo>
                  <a:lnTo>
                    <a:pt x="223776" y="854854"/>
                  </a:lnTo>
                  <a:lnTo>
                    <a:pt x="225634" y="854316"/>
                  </a:lnTo>
                  <a:lnTo>
                    <a:pt x="227151" y="854022"/>
                  </a:lnTo>
                  <a:lnTo>
                    <a:pt x="228766" y="853192"/>
                  </a:lnTo>
                  <a:lnTo>
                    <a:pt x="229695" y="851970"/>
                  </a:lnTo>
                  <a:lnTo>
                    <a:pt x="230577" y="850799"/>
                  </a:lnTo>
                  <a:lnTo>
                    <a:pt x="231457" y="849626"/>
                  </a:lnTo>
                  <a:lnTo>
                    <a:pt x="232435" y="848552"/>
                  </a:lnTo>
                  <a:lnTo>
                    <a:pt x="233903" y="847185"/>
                  </a:lnTo>
                  <a:lnTo>
                    <a:pt x="235419" y="846012"/>
                  </a:lnTo>
                  <a:lnTo>
                    <a:pt x="236790" y="845475"/>
                  </a:lnTo>
                  <a:lnTo>
                    <a:pt x="238649" y="844888"/>
                  </a:lnTo>
                  <a:lnTo>
                    <a:pt x="240067" y="844498"/>
                  </a:lnTo>
                  <a:lnTo>
                    <a:pt x="241534" y="844206"/>
                  </a:lnTo>
                  <a:lnTo>
                    <a:pt x="243933" y="843717"/>
                  </a:lnTo>
                  <a:lnTo>
                    <a:pt x="246329" y="843278"/>
                  </a:lnTo>
                  <a:lnTo>
                    <a:pt x="248239" y="842935"/>
                  </a:lnTo>
                  <a:lnTo>
                    <a:pt x="249706" y="842692"/>
                  </a:lnTo>
                  <a:lnTo>
                    <a:pt x="251174" y="842446"/>
                  </a:lnTo>
                  <a:lnTo>
                    <a:pt x="252592" y="842203"/>
                  </a:lnTo>
                  <a:lnTo>
                    <a:pt x="254059" y="841958"/>
                  </a:lnTo>
                  <a:lnTo>
                    <a:pt x="255969" y="841617"/>
                  </a:lnTo>
                  <a:lnTo>
                    <a:pt x="257876" y="841275"/>
                  </a:lnTo>
                  <a:lnTo>
                    <a:pt x="264200" y="849418"/>
                  </a:lnTo>
                  <a:lnTo>
                    <a:pt x="270860" y="846839"/>
                  </a:lnTo>
                  <a:lnTo>
                    <a:pt x="277654" y="844126"/>
                  </a:lnTo>
                  <a:lnTo>
                    <a:pt x="284314" y="841141"/>
                  </a:lnTo>
                  <a:lnTo>
                    <a:pt x="291381" y="838427"/>
                  </a:lnTo>
                  <a:lnTo>
                    <a:pt x="298040" y="835713"/>
                  </a:lnTo>
                  <a:lnTo>
                    <a:pt x="300758" y="834496"/>
                  </a:lnTo>
                  <a:lnTo>
                    <a:pt x="304700" y="832728"/>
                  </a:lnTo>
                  <a:lnTo>
                    <a:pt x="305107" y="832456"/>
                  </a:lnTo>
                  <a:lnTo>
                    <a:pt x="311765" y="828793"/>
                  </a:lnTo>
                  <a:lnTo>
                    <a:pt x="318561" y="824722"/>
                  </a:lnTo>
                  <a:lnTo>
                    <a:pt x="325219" y="821059"/>
                  </a:lnTo>
                  <a:lnTo>
                    <a:pt x="331879" y="816988"/>
                  </a:lnTo>
                  <a:lnTo>
                    <a:pt x="338673" y="813053"/>
                  </a:lnTo>
                  <a:lnTo>
                    <a:pt x="339924" y="812291"/>
                  </a:lnTo>
                  <a:lnTo>
                    <a:pt x="345333" y="808982"/>
                  </a:lnTo>
                  <a:lnTo>
                    <a:pt x="351043" y="805999"/>
                  </a:lnTo>
                  <a:lnTo>
                    <a:pt x="353603" y="803962"/>
                  </a:lnTo>
                  <a:lnTo>
                    <a:pt x="353673" y="803907"/>
                  </a:lnTo>
                  <a:lnTo>
                    <a:pt x="357700" y="800707"/>
                  </a:lnTo>
                  <a:lnTo>
                    <a:pt x="364497" y="795686"/>
                  </a:lnTo>
                  <a:lnTo>
                    <a:pt x="371155" y="790666"/>
                  </a:lnTo>
                  <a:lnTo>
                    <a:pt x="374980" y="787548"/>
                  </a:lnTo>
                  <a:lnTo>
                    <a:pt x="377814" y="785239"/>
                  </a:lnTo>
                  <a:lnTo>
                    <a:pt x="384881" y="780218"/>
                  </a:lnTo>
                  <a:lnTo>
                    <a:pt x="386512" y="778861"/>
                  </a:lnTo>
                  <a:lnTo>
                    <a:pt x="387189" y="772212"/>
                  </a:lnTo>
                  <a:lnTo>
                    <a:pt x="388548" y="765563"/>
                  </a:lnTo>
                  <a:lnTo>
                    <a:pt x="389637" y="759186"/>
                  </a:lnTo>
                  <a:lnTo>
                    <a:pt x="390589" y="752537"/>
                  </a:lnTo>
                  <a:lnTo>
                    <a:pt x="391948" y="745890"/>
                  </a:lnTo>
                  <a:lnTo>
                    <a:pt x="392899" y="739104"/>
                  </a:lnTo>
                  <a:lnTo>
                    <a:pt x="394258" y="732457"/>
                  </a:lnTo>
                  <a:lnTo>
                    <a:pt x="395345" y="726080"/>
                  </a:lnTo>
                  <a:lnTo>
                    <a:pt x="396569" y="719431"/>
                  </a:lnTo>
                  <a:lnTo>
                    <a:pt x="397656" y="712782"/>
                  </a:lnTo>
                  <a:lnTo>
                    <a:pt x="398607" y="705998"/>
                  </a:lnTo>
                  <a:lnTo>
                    <a:pt x="399966" y="699755"/>
                  </a:lnTo>
                  <a:lnTo>
                    <a:pt x="401053" y="692971"/>
                  </a:lnTo>
                  <a:lnTo>
                    <a:pt x="402277" y="686322"/>
                  </a:lnTo>
                  <a:lnTo>
                    <a:pt x="403362" y="679675"/>
                  </a:lnTo>
                  <a:lnTo>
                    <a:pt x="404723" y="673298"/>
                  </a:lnTo>
                  <a:lnTo>
                    <a:pt x="405672" y="666649"/>
                  </a:lnTo>
                  <a:lnTo>
                    <a:pt x="406624" y="660000"/>
                  </a:lnTo>
                  <a:lnTo>
                    <a:pt x="407168" y="657151"/>
                  </a:lnTo>
                  <a:lnTo>
                    <a:pt x="407983" y="653216"/>
                  </a:lnTo>
                  <a:lnTo>
                    <a:pt x="408392" y="651587"/>
                  </a:lnTo>
                  <a:lnTo>
                    <a:pt x="393986" y="649280"/>
                  </a:lnTo>
                  <a:lnTo>
                    <a:pt x="393986" y="647245"/>
                  </a:lnTo>
                  <a:lnTo>
                    <a:pt x="393986" y="642631"/>
                  </a:lnTo>
                  <a:lnTo>
                    <a:pt x="393579" y="636256"/>
                  </a:lnTo>
                  <a:lnTo>
                    <a:pt x="393579" y="631234"/>
                  </a:lnTo>
                  <a:lnTo>
                    <a:pt x="391538" y="632592"/>
                  </a:lnTo>
                  <a:lnTo>
                    <a:pt x="388958" y="632862"/>
                  </a:lnTo>
                  <a:lnTo>
                    <a:pt x="385833" y="632592"/>
                  </a:lnTo>
                  <a:lnTo>
                    <a:pt x="383522" y="631505"/>
                  </a:lnTo>
                  <a:lnTo>
                    <a:pt x="381484" y="630149"/>
                  </a:lnTo>
                  <a:lnTo>
                    <a:pt x="380260" y="628929"/>
                  </a:lnTo>
                  <a:lnTo>
                    <a:pt x="378494" y="627163"/>
                  </a:lnTo>
                  <a:lnTo>
                    <a:pt x="377542" y="625128"/>
                  </a:lnTo>
                  <a:lnTo>
                    <a:pt x="376910" y="624499"/>
                  </a:lnTo>
                  <a:lnTo>
                    <a:pt x="375911" y="623499"/>
                  </a:lnTo>
                  <a:lnTo>
                    <a:pt x="373193" y="622821"/>
                  </a:lnTo>
                  <a:lnTo>
                    <a:pt x="370747" y="621466"/>
                  </a:lnTo>
                  <a:lnTo>
                    <a:pt x="368844" y="620244"/>
                  </a:lnTo>
                  <a:lnTo>
                    <a:pt x="366806" y="618888"/>
                  </a:lnTo>
                  <a:lnTo>
                    <a:pt x="364767" y="617531"/>
                  </a:lnTo>
                  <a:lnTo>
                    <a:pt x="363136" y="616174"/>
                  </a:lnTo>
                  <a:lnTo>
                    <a:pt x="361370" y="614545"/>
                  </a:lnTo>
                  <a:lnTo>
                    <a:pt x="359467" y="613189"/>
                  </a:lnTo>
                  <a:lnTo>
                    <a:pt x="357700" y="611560"/>
                  </a:lnTo>
                  <a:lnTo>
                    <a:pt x="356069" y="609797"/>
                  </a:lnTo>
                  <a:lnTo>
                    <a:pt x="354710" y="607762"/>
                  </a:lnTo>
                  <a:lnTo>
                    <a:pt x="353351" y="605861"/>
                  </a:lnTo>
                  <a:lnTo>
                    <a:pt x="352400" y="603420"/>
                  </a:lnTo>
                  <a:lnTo>
                    <a:pt x="351043" y="601519"/>
                  </a:lnTo>
                  <a:lnTo>
                    <a:pt x="350089" y="599484"/>
                  </a:lnTo>
                  <a:lnTo>
                    <a:pt x="349682" y="596499"/>
                  </a:lnTo>
                  <a:lnTo>
                    <a:pt x="349508" y="594582"/>
                  </a:lnTo>
                  <a:lnTo>
                    <a:pt x="349412" y="593513"/>
                  </a:lnTo>
                  <a:lnTo>
                    <a:pt x="349682" y="590121"/>
                  </a:lnTo>
                  <a:lnTo>
                    <a:pt x="349412" y="587136"/>
                  </a:lnTo>
                  <a:lnTo>
                    <a:pt x="349682" y="584016"/>
                  </a:lnTo>
                  <a:lnTo>
                    <a:pt x="351720" y="583472"/>
                  </a:lnTo>
                  <a:lnTo>
                    <a:pt x="354438" y="582794"/>
                  </a:lnTo>
                  <a:lnTo>
                    <a:pt x="357428" y="582387"/>
                  </a:lnTo>
                  <a:lnTo>
                    <a:pt x="360146" y="583472"/>
                  </a:lnTo>
                  <a:lnTo>
                    <a:pt x="362457" y="583744"/>
                  </a:lnTo>
                  <a:lnTo>
                    <a:pt x="363408" y="581437"/>
                  </a:lnTo>
                  <a:lnTo>
                    <a:pt x="363408" y="578724"/>
                  </a:lnTo>
                  <a:lnTo>
                    <a:pt x="362729" y="576010"/>
                  </a:lnTo>
                  <a:lnTo>
                    <a:pt x="361370" y="574112"/>
                  </a:lnTo>
                  <a:lnTo>
                    <a:pt x="360146" y="572346"/>
                  </a:lnTo>
                  <a:lnTo>
                    <a:pt x="358380" y="570718"/>
                  </a:lnTo>
                  <a:lnTo>
                    <a:pt x="356749" y="569089"/>
                  </a:lnTo>
                  <a:lnTo>
                    <a:pt x="355662" y="566647"/>
                  </a:lnTo>
                  <a:lnTo>
                    <a:pt x="355390" y="563662"/>
                  </a:lnTo>
                  <a:lnTo>
                    <a:pt x="355662" y="560407"/>
                  </a:lnTo>
                  <a:lnTo>
                    <a:pt x="355832" y="559729"/>
                  </a:lnTo>
                  <a:lnTo>
                    <a:pt x="355846" y="559669"/>
                  </a:lnTo>
                  <a:lnTo>
                    <a:pt x="356339" y="557694"/>
                  </a:lnTo>
                  <a:lnTo>
                    <a:pt x="358108" y="556065"/>
                  </a:lnTo>
                  <a:lnTo>
                    <a:pt x="360146" y="554708"/>
                  </a:lnTo>
                  <a:lnTo>
                    <a:pt x="362457" y="553623"/>
                  </a:lnTo>
                  <a:lnTo>
                    <a:pt x="365174" y="554030"/>
                  </a:lnTo>
                  <a:lnTo>
                    <a:pt x="368437" y="554030"/>
                  </a:lnTo>
                  <a:lnTo>
                    <a:pt x="371427" y="554302"/>
                  </a:lnTo>
                  <a:lnTo>
                    <a:pt x="374145" y="554980"/>
                  </a:lnTo>
                  <a:lnTo>
                    <a:pt x="376455" y="555658"/>
                  </a:lnTo>
                  <a:lnTo>
                    <a:pt x="378901" y="557015"/>
                  </a:lnTo>
                  <a:lnTo>
                    <a:pt x="381211" y="558100"/>
                  </a:lnTo>
                  <a:lnTo>
                    <a:pt x="383927" y="558642"/>
                  </a:lnTo>
                  <a:lnTo>
                    <a:pt x="386917" y="558372"/>
                  </a:lnTo>
                  <a:lnTo>
                    <a:pt x="389228" y="557422"/>
                  </a:lnTo>
                  <a:lnTo>
                    <a:pt x="390859" y="555658"/>
                  </a:lnTo>
                  <a:lnTo>
                    <a:pt x="391948" y="553623"/>
                  </a:lnTo>
                  <a:lnTo>
                    <a:pt x="393579" y="551995"/>
                  </a:lnTo>
                  <a:lnTo>
                    <a:pt x="395617" y="550638"/>
                  </a:lnTo>
                  <a:lnTo>
                    <a:pt x="397656" y="549281"/>
                  </a:lnTo>
                  <a:lnTo>
                    <a:pt x="400372" y="548738"/>
                  </a:lnTo>
                  <a:lnTo>
                    <a:pt x="403362" y="548331"/>
                  </a:lnTo>
                  <a:lnTo>
                    <a:pt x="406352" y="548331"/>
                  </a:lnTo>
                  <a:lnTo>
                    <a:pt x="409342" y="548059"/>
                  </a:lnTo>
                  <a:lnTo>
                    <a:pt x="412332" y="547652"/>
                  </a:lnTo>
                  <a:lnTo>
                    <a:pt x="415052" y="546974"/>
                  </a:lnTo>
                  <a:lnTo>
                    <a:pt x="417088" y="545617"/>
                  </a:lnTo>
                  <a:lnTo>
                    <a:pt x="418719" y="544395"/>
                  </a:lnTo>
                  <a:lnTo>
                    <a:pt x="419806" y="541954"/>
                  </a:lnTo>
                  <a:lnTo>
                    <a:pt x="421030" y="540053"/>
                  </a:lnTo>
                  <a:lnTo>
                    <a:pt x="422389" y="537611"/>
                  </a:lnTo>
                  <a:lnTo>
                    <a:pt x="423068" y="535033"/>
                  </a:lnTo>
                  <a:lnTo>
                    <a:pt x="423748" y="532319"/>
                  </a:lnTo>
                  <a:lnTo>
                    <a:pt x="424157" y="529334"/>
                  </a:lnTo>
                  <a:lnTo>
                    <a:pt x="424427" y="526348"/>
                  </a:lnTo>
                  <a:lnTo>
                    <a:pt x="425106" y="523907"/>
                  </a:lnTo>
                  <a:lnTo>
                    <a:pt x="426195" y="521328"/>
                  </a:lnTo>
                  <a:lnTo>
                    <a:pt x="426738" y="518614"/>
                  </a:lnTo>
                  <a:lnTo>
                    <a:pt x="427417" y="515901"/>
                  </a:lnTo>
                  <a:lnTo>
                    <a:pt x="428097" y="513324"/>
                  </a:lnTo>
                  <a:lnTo>
                    <a:pt x="428506" y="510202"/>
                  </a:lnTo>
                  <a:lnTo>
                    <a:pt x="429183" y="507625"/>
                  </a:lnTo>
                  <a:lnTo>
                    <a:pt x="429863" y="504640"/>
                  </a:lnTo>
                  <a:lnTo>
                    <a:pt x="430816" y="502198"/>
                  </a:lnTo>
                  <a:lnTo>
                    <a:pt x="432173" y="500570"/>
                  </a:lnTo>
                  <a:lnTo>
                    <a:pt x="433532" y="498534"/>
                  </a:lnTo>
                  <a:lnTo>
                    <a:pt x="434891" y="496497"/>
                  </a:lnTo>
                  <a:lnTo>
                    <a:pt x="436250" y="494599"/>
                  </a:lnTo>
                  <a:lnTo>
                    <a:pt x="437474" y="492564"/>
                  </a:lnTo>
                  <a:lnTo>
                    <a:pt x="437881" y="489578"/>
                  </a:lnTo>
                  <a:lnTo>
                    <a:pt x="438561" y="486593"/>
                  </a:lnTo>
                  <a:lnTo>
                    <a:pt x="439240" y="485915"/>
                  </a:lnTo>
                  <a:lnTo>
                    <a:pt x="440192" y="485236"/>
                  </a:lnTo>
                  <a:lnTo>
                    <a:pt x="445900" y="481166"/>
                  </a:lnTo>
                  <a:lnTo>
                    <a:pt x="452559" y="476552"/>
                  </a:lnTo>
                  <a:lnTo>
                    <a:pt x="459354" y="471532"/>
                  </a:lnTo>
                  <a:lnTo>
                    <a:pt x="466011" y="466783"/>
                  </a:lnTo>
                  <a:lnTo>
                    <a:pt x="472671" y="461762"/>
                  </a:lnTo>
                  <a:lnTo>
                    <a:pt x="479738" y="457149"/>
                  </a:lnTo>
                  <a:lnTo>
                    <a:pt x="486535" y="452537"/>
                  </a:lnTo>
                  <a:lnTo>
                    <a:pt x="493194" y="447516"/>
                  </a:lnTo>
                  <a:lnTo>
                    <a:pt x="499852" y="442767"/>
                  </a:lnTo>
                  <a:lnTo>
                    <a:pt x="506648" y="437747"/>
                  </a:lnTo>
                  <a:lnTo>
                    <a:pt x="513306" y="433133"/>
                  </a:lnTo>
                  <a:lnTo>
                    <a:pt x="520375" y="428113"/>
                  </a:lnTo>
                  <a:lnTo>
                    <a:pt x="527032" y="423364"/>
                  </a:lnTo>
                  <a:lnTo>
                    <a:pt x="533692" y="418750"/>
                  </a:lnTo>
                  <a:lnTo>
                    <a:pt x="540487" y="413729"/>
                  </a:lnTo>
                  <a:lnTo>
                    <a:pt x="545380" y="410241"/>
                  </a:lnTo>
                  <a:lnTo>
                    <a:pt x="547146" y="408981"/>
                  </a:lnTo>
                  <a:lnTo>
                    <a:pt x="553806" y="403960"/>
                  </a:lnTo>
                  <a:lnTo>
                    <a:pt x="560600" y="399348"/>
                  </a:lnTo>
                  <a:lnTo>
                    <a:pt x="567667" y="394326"/>
                  </a:lnTo>
                  <a:lnTo>
                    <a:pt x="574325" y="389714"/>
                  </a:lnTo>
                  <a:lnTo>
                    <a:pt x="580984" y="384965"/>
                  </a:lnTo>
                  <a:lnTo>
                    <a:pt x="587779" y="379945"/>
                  </a:lnTo>
                  <a:lnTo>
                    <a:pt x="594439" y="374924"/>
                  </a:lnTo>
                  <a:lnTo>
                    <a:pt x="601098" y="369904"/>
                  </a:lnTo>
                  <a:lnTo>
                    <a:pt x="607893" y="365290"/>
                  </a:lnTo>
                  <a:lnTo>
                    <a:pt x="614825" y="360676"/>
                  </a:lnTo>
                  <a:lnTo>
                    <a:pt x="621619" y="355655"/>
                  </a:lnTo>
                  <a:lnTo>
                    <a:pt x="628279" y="350907"/>
                  </a:lnTo>
                  <a:lnTo>
                    <a:pt x="634938" y="345886"/>
                  </a:lnTo>
                  <a:lnTo>
                    <a:pt x="641733" y="341274"/>
                  </a:lnTo>
                  <a:lnTo>
                    <a:pt x="648393" y="336254"/>
                  </a:lnTo>
                  <a:lnTo>
                    <a:pt x="655050" y="331505"/>
                  </a:lnTo>
                  <a:lnTo>
                    <a:pt x="662117" y="326891"/>
                  </a:lnTo>
                  <a:lnTo>
                    <a:pt x="668912" y="321871"/>
                  </a:lnTo>
                  <a:lnTo>
                    <a:pt x="675571" y="317257"/>
                  </a:lnTo>
                  <a:lnTo>
                    <a:pt x="677910" y="315493"/>
                  </a:lnTo>
                  <a:lnTo>
                    <a:pt x="678021" y="315410"/>
                  </a:lnTo>
                  <a:lnTo>
                    <a:pt x="682233" y="312236"/>
                  </a:lnTo>
                  <a:lnTo>
                    <a:pt x="689025" y="307488"/>
                  </a:lnTo>
                  <a:lnTo>
                    <a:pt x="695687" y="302467"/>
                  </a:lnTo>
                  <a:lnTo>
                    <a:pt x="702345" y="297853"/>
                  </a:lnTo>
                  <a:lnTo>
                    <a:pt x="709139" y="293241"/>
                  </a:lnTo>
                  <a:lnTo>
                    <a:pt x="716071" y="288221"/>
                  </a:lnTo>
                  <a:lnTo>
                    <a:pt x="722866" y="283472"/>
                  </a:lnTo>
                  <a:lnTo>
                    <a:pt x="729525" y="278452"/>
                  </a:lnTo>
                  <a:lnTo>
                    <a:pt x="736183" y="273838"/>
                  </a:lnTo>
                  <a:lnTo>
                    <a:pt x="742979" y="268817"/>
                  </a:lnTo>
                  <a:lnTo>
                    <a:pt x="749637" y="263797"/>
                  </a:lnTo>
                  <a:lnTo>
                    <a:pt x="756297" y="259183"/>
                  </a:lnTo>
                  <a:lnTo>
                    <a:pt x="757545" y="258261"/>
                  </a:lnTo>
                  <a:lnTo>
                    <a:pt x="745613" y="252967"/>
                  </a:lnTo>
                  <a:lnTo>
                    <a:pt x="744291" y="251600"/>
                  </a:lnTo>
                  <a:lnTo>
                    <a:pt x="743215" y="249939"/>
                  </a:lnTo>
                  <a:lnTo>
                    <a:pt x="742433" y="248670"/>
                  </a:lnTo>
                  <a:lnTo>
                    <a:pt x="741747" y="247399"/>
                  </a:lnTo>
                  <a:lnTo>
                    <a:pt x="740573" y="245787"/>
                  </a:lnTo>
                  <a:lnTo>
                    <a:pt x="739447" y="244223"/>
                  </a:lnTo>
                  <a:lnTo>
                    <a:pt x="738078" y="242221"/>
                  </a:lnTo>
                  <a:lnTo>
                    <a:pt x="737198" y="241001"/>
                  </a:lnTo>
                  <a:lnTo>
                    <a:pt x="736414" y="239779"/>
                  </a:lnTo>
                  <a:lnTo>
                    <a:pt x="735583" y="238559"/>
                  </a:lnTo>
                  <a:lnTo>
                    <a:pt x="734556" y="237094"/>
                  </a:lnTo>
                  <a:lnTo>
                    <a:pt x="733479" y="235482"/>
                  </a:lnTo>
                  <a:lnTo>
                    <a:pt x="732648" y="234260"/>
                  </a:lnTo>
                  <a:lnTo>
                    <a:pt x="731815" y="233040"/>
                  </a:lnTo>
                  <a:lnTo>
                    <a:pt x="730446" y="231038"/>
                  </a:lnTo>
                  <a:lnTo>
                    <a:pt x="729564" y="229816"/>
                  </a:lnTo>
                  <a:lnTo>
                    <a:pt x="728490" y="228204"/>
                  </a:lnTo>
                  <a:lnTo>
                    <a:pt x="727364" y="226591"/>
                  </a:lnTo>
                  <a:lnTo>
                    <a:pt x="726238" y="225030"/>
                  </a:lnTo>
                  <a:lnTo>
                    <a:pt x="724869" y="223026"/>
                  </a:lnTo>
                  <a:lnTo>
                    <a:pt x="723744" y="221416"/>
                  </a:lnTo>
                  <a:lnTo>
                    <a:pt x="722911" y="220194"/>
                  </a:lnTo>
                  <a:lnTo>
                    <a:pt x="722031" y="218974"/>
                  </a:lnTo>
                  <a:lnTo>
                    <a:pt x="720954" y="217411"/>
                  </a:lnTo>
                  <a:lnTo>
                    <a:pt x="719779" y="215799"/>
                  </a:lnTo>
                  <a:lnTo>
                    <a:pt x="718654" y="214186"/>
                  </a:lnTo>
                  <a:lnTo>
                    <a:pt x="717675" y="212525"/>
                  </a:lnTo>
                  <a:lnTo>
                    <a:pt x="716405" y="210474"/>
                  </a:lnTo>
                  <a:lnTo>
                    <a:pt x="715132" y="208959"/>
                  </a:lnTo>
                  <a:lnTo>
                    <a:pt x="714055" y="207349"/>
                  </a:lnTo>
                  <a:lnTo>
                    <a:pt x="712686" y="205347"/>
                  </a:lnTo>
                  <a:lnTo>
                    <a:pt x="711317" y="203295"/>
                  </a:lnTo>
                  <a:lnTo>
                    <a:pt x="710240" y="201683"/>
                  </a:lnTo>
                  <a:lnTo>
                    <a:pt x="709164" y="200071"/>
                  </a:lnTo>
                  <a:lnTo>
                    <a:pt x="708038" y="198459"/>
                  </a:lnTo>
                  <a:lnTo>
                    <a:pt x="707207" y="197239"/>
                  </a:lnTo>
                  <a:lnTo>
                    <a:pt x="706374" y="196017"/>
                  </a:lnTo>
                  <a:lnTo>
                    <a:pt x="705543" y="194795"/>
                  </a:lnTo>
                  <a:lnTo>
                    <a:pt x="704418" y="193234"/>
                  </a:lnTo>
                  <a:lnTo>
                    <a:pt x="703292" y="191622"/>
                  </a:lnTo>
                  <a:lnTo>
                    <a:pt x="702510" y="190400"/>
                  </a:lnTo>
                  <a:lnTo>
                    <a:pt x="701677" y="189180"/>
                  </a:lnTo>
                  <a:lnTo>
                    <a:pt x="700650" y="187519"/>
                  </a:lnTo>
                  <a:lnTo>
                    <a:pt x="699623" y="185857"/>
                  </a:lnTo>
                  <a:lnTo>
                    <a:pt x="698595" y="184782"/>
                  </a:lnTo>
                  <a:lnTo>
                    <a:pt x="697371" y="183268"/>
                  </a:lnTo>
                  <a:lnTo>
                    <a:pt x="696540" y="182049"/>
                  </a:lnTo>
                  <a:lnTo>
                    <a:pt x="695415" y="180289"/>
                  </a:lnTo>
                  <a:lnTo>
                    <a:pt x="694535" y="178873"/>
                  </a:lnTo>
                  <a:lnTo>
                    <a:pt x="693409" y="177310"/>
                  </a:lnTo>
                  <a:lnTo>
                    <a:pt x="692529" y="176090"/>
                  </a:lnTo>
                  <a:lnTo>
                    <a:pt x="691404" y="174527"/>
                  </a:lnTo>
                  <a:lnTo>
                    <a:pt x="690229" y="172964"/>
                  </a:lnTo>
                  <a:lnTo>
                    <a:pt x="689349" y="171742"/>
                  </a:lnTo>
                  <a:lnTo>
                    <a:pt x="688223" y="170179"/>
                  </a:lnTo>
                  <a:lnTo>
                    <a:pt x="687097" y="168567"/>
                  </a:lnTo>
                  <a:lnTo>
                    <a:pt x="686217" y="167396"/>
                  </a:lnTo>
                  <a:lnTo>
                    <a:pt x="685387" y="166174"/>
                  </a:lnTo>
                  <a:lnTo>
                    <a:pt x="684554" y="165003"/>
                  </a:lnTo>
                  <a:lnTo>
                    <a:pt x="683723" y="163781"/>
                  </a:lnTo>
                  <a:lnTo>
                    <a:pt x="682794" y="162071"/>
                  </a:lnTo>
                  <a:lnTo>
                    <a:pt x="681766" y="160411"/>
                  </a:lnTo>
                  <a:lnTo>
                    <a:pt x="680933" y="159190"/>
                  </a:lnTo>
                  <a:lnTo>
                    <a:pt x="680102" y="158017"/>
                  </a:lnTo>
                  <a:lnTo>
                    <a:pt x="678928" y="156407"/>
                  </a:lnTo>
                  <a:lnTo>
                    <a:pt x="677802" y="154843"/>
                  </a:lnTo>
                  <a:lnTo>
                    <a:pt x="676676" y="153231"/>
                  </a:lnTo>
                  <a:lnTo>
                    <a:pt x="675600" y="151619"/>
                  </a:lnTo>
                  <a:lnTo>
                    <a:pt x="674720" y="150397"/>
                  </a:lnTo>
                  <a:lnTo>
                    <a:pt x="673889" y="149226"/>
                  </a:lnTo>
                  <a:lnTo>
                    <a:pt x="673056" y="148004"/>
                  </a:lnTo>
                  <a:lnTo>
                    <a:pt x="671979" y="146392"/>
                  </a:lnTo>
                  <a:lnTo>
                    <a:pt x="671149" y="145172"/>
                  </a:lnTo>
                  <a:lnTo>
                    <a:pt x="670318" y="143950"/>
                  </a:lnTo>
                  <a:lnTo>
                    <a:pt x="669192" y="142387"/>
                  </a:lnTo>
                  <a:lnTo>
                    <a:pt x="668066" y="140728"/>
                  </a:lnTo>
                  <a:lnTo>
                    <a:pt x="667233" y="139555"/>
                  </a:lnTo>
                  <a:lnTo>
                    <a:pt x="666452" y="138333"/>
                  </a:lnTo>
                  <a:lnTo>
                    <a:pt x="665621" y="137113"/>
                  </a:lnTo>
                  <a:lnTo>
                    <a:pt x="664495" y="135501"/>
                  </a:lnTo>
                  <a:lnTo>
                    <a:pt x="663369" y="133889"/>
                  </a:lnTo>
                  <a:lnTo>
                    <a:pt x="662293" y="132277"/>
                  </a:lnTo>
                  <a:lnTo>
                    <a:pt x="661462" y="131057"/>
                  </a:lnTo>
                  <a:lnTo>
                    <a:pt x="660629" y="129835"/>
                  </a:lnTo>
                  <a:lnTo>
                    <a:pt x="659798" y="128664"/>
                  </a:lnTo>
                  <a:lnTo>
                    <a:pt x="659014" y="127442"/>
                  </a:lnTo>
                  <a:lnTo>
                    <a:pt x="658183" y="126220"/>
                  </a:lnTo>
                  <a:lnTo>
                    <a:pt x="657058" y="124610"/>
                  </a:lnTo>
                  <a:lnTo>
                    <a:pt x="656276" y="123388"/>
                  </a:lnTo>
                  <a:lnTo>
                    <a:pt x="655443" y="122166"/>
                  </a:lnTo>
                  <a:lnTo>
                    <a:pt x="654074" y="120164"/>
                  </a:lnTo>
                  <a:lnTo>
                    <a:pt x="652997" y="118504"/>
                  </a:lnTo>
                  <a:lnTo>
                    <a:pt x="651921" y="116892"/>
                  </a:lnTo>
                  <a:lnTo>
                    <a:pt x="650795" y="115280"/>
                  </a:lnTo>
                  <a:lnTo>
                    <a:pt x="649964" y="114060"/>
                  </a:lnTo>
                  <a:lnTo>
                    <a:pt x="648888" y="112448"/>
                  </a:lnTo>
                  <a:lnTo>
                    <a:pt x="647762" y="110836"/>
                  </a:lnTo>
                  <a:lnTo>
                    <a:pt x="646978" y="109614"/>
                  </a:lnTo>
                  <a:lnTo>
                    <a:pt x="646147" y="108394"/>
                  </a:lnTo>
                  <a:lnTo>
                    <a:pt x="645317" y="107172"/>
                  </a:lnTo>
                  <a:lnTo>
                    <a:pt x="644533" y="105952"/>
                  </a:lnTo>
                  <a:lnTo>
                    <a:pt x="643407" y="104340"/>
                  </a:lnTo>
                  <a:lnTo>
                    <a:pt x="642576" y="103118"/>
                  </a:lnTo>
                  <a:lnTo>
                    <a:pt x="641451" y="101555"/>
                  </a:lnTo>
                  <a:lnTo>
                    <a:pt x="640032" y="99552"/>
                  </a:lnTo>
                  <a:lnTo>
                    <a:pt x="638614" y="97550"/>
                  </a:lnTo>
                  <a:lnTo>
                    <a:pt x="637194" y="95596"/>
                  </a:lnTo>
                  <a:lnTo>
                    <a:pt x="636314" y="94424"/>
                  </a:lnTo>
                  <a:lnTo>
                    <a:pt x="635434" y="93204"/>
                  </a:lnTo>
                  <a:lnTo>
                    <a:pt x="634308" y="91641"/>
                  </a:lnTo>
                  <a:lnTo>
                    <a:pt x="633133" y="90077"/>
                  </a:lnTo>
                  <a:lnTo>
                    <a:pt x="632401" y="88808"/>
                  </a:lnTo>
                  <a:lnTo>
                    <a:pt x="631275" y="87196"/>
                  </a:lnTo>
                  <a:lnTo>
                    <a:pt x="630100" y="85633"/>
                  </a:lnTo>
                  <a:lnTo>
                    <a:pt x="628975" y="84021"/>
                  </a:lnTo>
                  <a:lnTo>
                    <a:pt x="628193" y="82801"/>
                  </a:lnTo>
                  <a:lnTo>
                    <a:pt x="627409" y="81579"/>
                  </a:lnTo>
                  <a:lnTo>
                    <a:pt x="626283" y="79967"/>
                  </a:lnTo>
                  <a:lnTo>
                    <a:pt x="625452" y="78747"/>
                  </a:lnTo>
                  <a:lnTo>
                    <a:pt x="624621" y="77574"/>
                  </a:lnTo>
                  <a:lnTo>
                    <a:pt x="623447" y="75962"/>
                  </a:lnTo>
                  <a:lnTo>
                    <a:pt x="622321" y="74399"/>
                  </a:lnTo>
                  <a:lnTo>
                    <a:pt x="621146" y="72836"/>
                  </a:lnTo>
                  <a:lnTo>
                    <a:pt x="620315" y="71616"/>
                  </a:lnTo>
                  <a:lnTo>
                    <a:pt x="618603" y="71616"/>
                  </a:lnTo>
                  <a:lnTo>
                    <a:pt x="618572" y="71569"/>
                  </a:lnTo>
                  <a:lnTo>
                    <a:pt x="617723" y="70296"/>
                  </a:lnTo>
                  <a:lnTo>
                    <a:pt x="616010" y="69319"/>
                  </a:lnTo>
                  <a:lnTo>
                    <a:pt x="614933" y="68391"/>
                  </a:lnTo>
                  <a:lnTo>
                    <a:pt x="614053" y="67169"/>
                  </a:lnTo>
                  <a:lnTo>
                    <a:pt x="613124" y="65510"/>
                  </a:lnTo>
                  <a:lnTo>
                    <a:pt x="612291" y="64288"/>
                  </a:lnTo>
                  <a:lnTo>
                    <a:pt x="611118" y="62725"/>
                  </a:lnTo>
                  <a:lnTo>
                    <a:pt x="609943" y="61162"/>
                  </a:lnTo>
                  <a:lnTo>
                    <a:pt x="608769" y="59599"/>
                  </a:lnTo>
                  <a:lnTo>
                    <a:pt x="607692" y="57989"/>
                  </a:lnTo>
                  <a:lnTo>
                    <a:pt x="606323" y="55986"/>
                  </a:lnTo>
                  <a:lnTo>
                    <a:pt x="605247" y="54325"/>
                  </a:lnTo>
                  <a:lnTo>
                    <a:pt x="604121" y="52713"/>
                  </a:lnTo>
                  <a:lnTo>
                    <a:pt x="602995" y="51150"/>
                  </a:lnTo>
                  <a:lnTo>
                    <a:pt x="601870" y="49490"/>
                  </a:lnTo>
                  <a:lnTo>
                    <a:pt x="601088" y="48269"/>
                  </a:lnTo>
                  <a:lnTo>
                    <a:pt x="599913" y="46705"/>
                  </a:lnTo>
                  <a:lnTo>
                    <a:pt x="599033" y="45532"/>
                  </a:lnTo>
                  <a:lnTo>
                    <a:pt x="597517" y="43628"/>
                  </a:lnTo>
                  <a:lnTo>
                    <a:pt x="596145" y="41626"/>
                  </a:lnTo>
                  <a:lnTo>
                    <a:pt x="595413" y="40308"/>
                  </a:lnTo>
                  <a:lnTo>
                    <a:pt x="594629" y="39086"/>
                  </a:lnTo>
                  <a:lnTo>
                    <a:pt x="593358" y="37621"/>
                  </a:lnTo>
                  <a:lnTo>
                    <a:pt x="592134" y="36106"/>
                  </a:lnTo>
                  <a:lnTo>
                    <a:pt x="591352" y="34838"/>
                  </a:lnTo>
                  <a:lnTo>
                    <a:pt x="590618" y="33616"/>
                  </a:lnTo>
                  <a:lnTo>
                    <a:pt x="589588" y="31711"/>
                  </a:lnTo>
                  <a:lnTo>
                    <a:pt x="589298" y="31174"/>
                  </a:lnTo>
                  <a:lnTo>
                    <a:pt x="588172" y="29415"/>
                  </a:lnTo>
                  <a:lnTo>
                    <a:pt x="587388" y="28195"/>
                  </a:lnTo>
                  <a:lnTo>
                    <a:pt x="586557" y="26435"/>
                  </a:lnTo>
                  <a:lnTo>
                    <a:pt x="585921" y="25068"/>
                  </a:lnTo>
                  <a:lnTo>
                    <a:pt x="584942" y="23407"/>
                  </a:lnTo>
                  <a:lnTo>
                    <a:pt x="583866" y="21795"/>
                  </a:lnTo>
                  <a:lnTo>
                    <a:pt x="583084" y="20575"/>
                  </a:lnTo>
                  <a:lnTo>
                    <a:pt x="582008" y="18376"/>
                  </a:lnTo>
                  <a:lnTo>
                    <a:pt x="581224" y="16619"/>
                  </a:lnTo>
                  <a:lnTo>
                    <a:pt x="579806" y="15495"/>
                  </a:lnTo>
                  <a:lnTo>
                    <a:pt x="579599" y="15240"/>
                  </a:lnTo>
                  <a:lnTo>
                    <a:pt x="578533" y="13932"/>
                  </a:lnTo>
                  <a:lnTo>
                    <a:pt x="577065" y="12614"/>
                  </a:lnTo>
                  <a:lnTo>
                    <a:pt x="575989" y="11637"/>
                  </a:lnTo>
                  <a:lnTo>
                    <a:pt x="574863" y="10757"/>
                  </a:lnTo>
                  <a:lnTo>
                    <a:pt x="573347" y="9488"/>
                  </a:lnTo>
                  <a:lnTo>
                    <a:pt x="571781" y="8364"/>
                  </a:lnTo>
                  <a:lnTo>
                    <a:pt x="570117" y="7289"/>
                  </a:lnTo>
                  <a:lnTo>
                    <a:pt x="568455" y="6263"/>
                  </a:lnTo>
                  <a:lnTo>
                    <a:pt x="566840" y="5093"/>
                  </a:lnTo>
                  <a:lnTo>
                    <a:pt x="565373" y="3871"/>
                  </a:lnTo>
                  <a:lnTo>
                    <a:pt x="563414" y="2406"/>
                  </a:lnTo>
                  <a:lnTo>
                    <a:pt x="561898" y="1086"/>
                  </a:lnTo>
                  <a:lnTo>
                    <a:pt x="559941" y="13"/>
                  </a:lnTo>
                  <a:lnTo>
                    <a:pt x="557936" y="256"/>
                  </a:lnTo>
                  <a:lnTo>
                    <a:pt x="556272" y="597"/>
                  </a:lnTo>
                  <a:lnTo>
                    <a:pt x="555392" y="2258"/>
                  </a:lnTo>
                  <a:lnTo>
                    <a:pt x="554854" y="3674"/>
                  </a:lnTo>
                  <a:lnTo>
                    <a:pt x="554414" y="5044"/>
                  </a:lnTo>
                  <a:lnTo>
                    <a:pt x="553728" y="6899"/>
                  </a:lnTo>
                  <a:lnTo>
                    <a:pt x="553042" y="8266"/>
                  </a:lnTo>
                  <a:lnTo>
                    <a:pt x="552113" y="9292"/>
                  </a:lnTo>
                  <a:lnTo>
                    <a:pt x="550646" y="9390"/>
                  </a:lnTo>
                  <a:lnTo>
                    <a:pt x="549129" y="8217"/>
                  </a:lnTo>
                  <a:lnTo>
                    <a:pt x="547318" y="7876"/>
                  </a:lnTo>
                  <a:lnTo>
                    <a:pt x="546096" y="9243"/>
                  </a:lnTo>
                  <a:lnTo>
                    <a:pt x="545656" y="11149"/>
                  </a:lnTo>
                  <a:lnTo>
                    <a:pt x="545312" y="13053"/>
                  </a:lnTo>
                  <a:lnTo>
                    <a:pt x="545349" y="13174"/>
                  </a:lnTo>
                  <a:lnTo>
                    <a:pt x="545703" y="14371"/>
                  </a:lnTo>
                  <a:lnTo>
                    <a:pt x="543063" y="14958"/>
                  </a:lnTo>
                  <a:lnTo>
                    <a:pt x="542230" y="16131"/>
                  </a:lnTo>
                  <a:lnTo>
                    <a:pt x="541545" y="17449"/>
                  </a:lnTo>
                  <a:lnTo>
                    <a:pt x="540077" y="19402"/>
                  </a:lnTo>
                  <a:lnTo>
                    <a:pt x="538317" y="20136"/>
                  </a:lnTo>
                  <a:lnTo>
                    <a:pt x="535968" y="20136"/>
                  </a:lnTo>
                  <a:lnTo>
                    <a:pt x="534159" y="20818"/>
                  </a:lnTo>
                  <a:lnTo>
                    <a:pt x="532738" y="21307"/>
                  </a:lnTo>
                  <a:lnTo>
                    <a:pt x="531076" y="22283"/>
                  </a:lnTo>
                  <a:lnTo>
                    <a:pt x="529607" y="23603"/>
                  </a:lnTo>
                  <a:lnTo>
                    <a:pt x="528189" y="23701"/>
                  </a:lnTo>
                  <a:lnTo>
                    <a:pt x="526770" y="23260"/>
                  </a:lnTo>
                  <a:lnTo>
                    <a:pt x="525401" y="21893"/>
                  </a:lnTo>
                  <a:lnTo>
                    <a:pt x="523639" y="21257"/>
                  </a:lnTo>
                  <a:lnTo>
                    <a:pt x="522317" y="22430"/>
                  </a:lnTo>
                  <a:lnTo>
                    <a:pt x="520557" y="23554"/>
                  </a:lnTo>
                  <a:lnTo>
                    <a:pt x="518795" y="22725"/>
                  </a:lnTo>
                  <a:lnTo>
                    <a:pt x="517084" y="21601"/>
                  </a:lnTo>
                  <a:lnTo>
                    <a:pt x="514784" y="21161"/>
                  </a:lnTo>
                  <a:lnTo>
                    <a:pt x="512876" y="22138"/>
                  </a:lnTo>
                  <a:lnTo>
                    <a:pt x="512289" y="24190"/>
                  </a:lnTo>
                  <a:lnTo>
                    <a:pt x="512680" y="26045"/>
                  </a:lnTo>
                  <a:lnTo>
                    <a:pt x="513461" y="27314"/>
                  </a:lnTo>
                  <a:lnTo>
                    <a:pt x="514049" y="29709"/>
                  </a:lnTo>
                  <a:lnTo>
                    <a:pt x="512729" y="31613"/>
                  </a:lnTo>
                  <a:lnTo>
                    <a:pt x="510185" y="31662"/>
                  </a:lnTo>
                  <a:lnTo>
                    <a:pt x="507543" y="31466"/>
                  </a:lnTo>
                  <a:lnTo>
                    <a:pt x="506026" y="31515"/>
                  </a:lnTo>
                  <a:lnTo>
                    <a:pt x="504704" y="31076"/>
                  </a:lnTo>
                  <a:lnTo>
                    <a:pt x="503531" y="30197"/>
                  </a:lnTo>
                  <a:lnTo>
                    <a:pt x="502160" y="29513"/>
                  </a:lnTo>
                  <a:lnTo>
                    <a:pt x="500742" y="29660"/>
                  </a:lnTo>
                  <a:lnTo>
                    <a:pt x="498395" y="29854"/>
                  </a:lnTo>
                  <a:lnTo>
                    <a:pt x="496094" y="29952"/>
                  </a:lnTo>
                  <a:lnTo>
                    <a:pt x="494676" y="30342"/>
                  </a:lnTo>
                  <a:lnTo>
                    <a:pt x="492766" y="30929"/>
                  </a:lnTo>
                  <a:lnTo>
                    <a:pt x="491299" y="31272"/>
                  </a:lnTo>
                  <a:lnTo>
                    <a:pt x="489881" y="31515"/>
                  </a:lnTo>
                  <a:lnTo>
                    <a:pt x="488020" y="31027"/>
                  </a:lnTo>
                  <a:lnTo>
                    <a:pt x="485820" y="29805"/>
                  </a:lnTo>
                  <a:lnTo>
                    <a:pt x="484107" y="28877"/>
                  </a:lnTo>
                  <a:lnTo>
                    <a:pt x="482591" y="30391"/>
                  </a:lnTo>
                  <a:lnTo>
                    <a:pt x="480487" y="30978"/>
                  </a:lnTo>
                  <a:lnTo>
                    <a:pt x="478921" y="32052"/>
                  </a:lnTo>
                  <a:lnTo>
                    <a:pt x="477992" y="33176"/>
                  </a:lnTo>
                  <a:lnTo>
                    <a:pt x="476279" y="32737"/>
                  </a:lnTo>
                  <a:lnTo>
                    <a:pt x="474910" y="31856"/>
                  </a:lnTo>
                  <a:lnTo>
                    <a:pt x="473344" y="31613"/>
                  </a:lnTo>
                  <a:lnTo>
                    <a:pt x="472121" y="33176"/>
                  </a:lnTo>
                  <a:lnTo>
                    <a:pt x="470897" y="34885"/>
                  </a:lnTo>
                  <a:lnTo>
                    <a:pt x="468746" y="35959"/>
                  </a:lnTo>
                  <a:lnTo>
                    <a:pt x="467522" y="34445"/>
                  </a:lnTo>
                  <a:lnTo>
                    <a:pt x="465271" y="34202"/>
                  </a:lnTo>
                  <a:lnTo>
                    <a:pt x="463607" y="33469"/>
                  </a:lnTo>
                  <a:lnTo>
                    <a:pt x="461601" y="32345"/>
                  </a:lnTo>
                  <a:lnTo>
                    <a:pt x="459694" y="31809"/>
                  </a:lnTo>
                  <a:lnTo>
                    <a:pt x="458325" y="31223"/>
                  </a:lnTo>
                  <a:lnTo>
                    <a:pt x="456808" y="30148"/>
                  </a:lnTo>
                  <a:lnTo>
                    <a:pt x="456317" y="28732"/>
                  </a:lnTo>
                  <a:lnTo>
                    <a:pt x="455046" y="27999"/>
                  </a:lnTo>
                  <a:lnTo>
                    <a:pt x="454068" y="26386"/>
                  </a:lnTo>
                  <a:lnTo>
                    <a:pt x="452649" y="24678"/>
                  </a:lnTo>
                  <a:lnTo>
                    <a:pt x="450691" y="24482"/>
                  </a:lnTo>
                  <a:lnTo>
                    <a:pt x="448685" y="24384"/>
                  </a:lnTo>
                  <a:lnTo>
                    <a:pt x="447414" y="23066"/>
                  </a:lnTo>
                  <a:lnTo>
                    <a:pt x="445505" y="21552"/>
                  </a:lnTo>
                  <a:lnTo>
                    <a:pt x="443939" y="20673"/>
                  </a:lnTo>
                  <a:lnTo>
                    <a:pt x="442668" y="21503"/>
                  </a:lnTo>
                  <a:lnTo>
                    <a:pt x="441444" y="20038"/>
                  </a:lnTo>
                  <a:lnTo>
                    <a:pt x="438313" y="19792"/>
                  </a:lnTo>
                  <a:lnTo>
                    <a:pt x="436698" y="20673"/>
                  </a:lnTo>
                  <a:lnTo>
                    <a:pt x="435133" y="20575"/>
                  </a:lnTo>
                  <a:lnTo>
                    <a:pt x="433469" y="21699"/>
                  </a:lnTo>
                  <a:lnTo>
                    <a:pt x="431807" y="22772"/>
                  </a:lnTo>
                  <a:lnTo>
                    <a:pt x="430876" y="24433"/>
                  </a:lnTo>
                  <a:lnTo>
                    <a:pt x="430192" y="25753"/>
                  </a:lnTo>
                  <a:lnTo>
                    <a:pt x="428381" y="26386"/>
                  </a:lnTo>
                  <a:lnTo>
                    <a:pt x="426523" y="27022"/>
                  </a:lnTo>
                  <a:lnTo>
                    <a:pt x="425397" y="27999"/>
                  </a:lnTo>
                  <a:lnTo>
                    <a:pt x="423733" y="29073"/>
                  </a:lnTo>
                  <a:lnTo>
                    <a:pt x="422020" y="30489"/>
                  </a:lnTo>
                  <a:lnTo>
                    <a:pt x="421386" y="32298"/>
                  </a:lnTo>
                  <a:lnTo>
                    <a:pt x="420700" y="33616"/>
                  </a:lnTo>
                  <a:lnTo>
                    <a:pt x="419722" y="35520"/>
                  </a:lnTo>
                  <a:lnTo>
                    <a:pt x="417765" y="35618"/>
                  </a:lnTo>
                  <a:lnTo>
                    <a:pt x="416640" y="36595"/>
                  </a:lnTo>
                  <a:lnTo>
                    <a:pt x="415465" y="37621"/>
                  </a:lnTo>
                  <a:lnTo>
                    <a:pt x="413752" y="38109"/>
                  </a:lnTo>
                  <a:lnTo>
                    <a:pt x="410965" y="38401"/>
                  </a:lnTo>
                  <a:lnTo>
                    <a:pt x="408762" y="39086"/>
                  </a:lnTo>
                  <a:lnTo>
                    <a:pt x="408028" y="40845"/>
                  </a:lnTo>
                  <a:lnTo>
                    <a:pt x="407539" y="42848"/>
                  </a:lnTo>
                  <a:lnTo>
                    <a:pt x="406609" y="44850"/>
                  </a:lnTo>
                  <a:lnTo>
                    <a:pt x="405240" y="44214"/>
                  </a:lnTo>
                  <a:lnTo>
                    <a:pt x="403527" y="45044"/>
                  </a:lnTo>
                  <a:lnTo>
                    <a:pt x="402158" y="46558"/>
                  </a:lnTo>
                  <a:lnTo>
                    <a:pt x="400885" y="47780"/>
                  </a:lnTo>
                  <a:lnTo>
                    <a:pt x="399418" y="48121"/>
                  </a:lnTo>
                  <a:lnTo>
                    <a:pt x="398145" y="48806"/>
                  </a:lnTo>
                  <a:lnTo>
                    <a:pt x="396874" y="49537"/>
                  </a:lnTo>
                  <a:lnTo>
                    <a:pt x="395456" y="50075"/>
                  </a:lnTo>
                  <a:lnTo>
                    <a:pt x="394134" y="50661"/>
                  </a:lnTo>
                  <a:lnTo>
                    <a:pt x="393106" y="52224"/>
                  </a:lnTo>
                  <a:lnTo>
                    <a:pt x="392863" y="54178"/>
                  </a:lnTo>
                  <a:lnTo>
                    <a:pt x="392568" y="56620"/>
                  </a:lnTo>
                  <a:lnTo>
                    <a:pt x="392079" y="57989"/>
                  </a:lnTo>
                  <a:lnTo>
                    <a:pt x="391442" y="59307"/>
                  </a:lnTo>
                  <a:lnTo>
                    <a:pt x="390464" y="60382"/>
                  </a:lnTo>
                  <a:lnTo>
                    <a:pt x="388606" y="60919"/>
                  </a:lnTo>
                  <a:lnTo>
                    <a:pt x="386844" y="61505"/>
                  </a:lnTo>
                  <a:lnTo>
                    <a:pt x="385914" y="62676"/>
                  </a:lnTo>
                  <a:lnTo>
                    <a:pt x="384201" y="63557"/>
                  </a:lnTo>
                  <a:lnTo>
                    <a:pt x="382491" y="64924"/>
                  </a:lnTo>
                  <a:lnTo>
                    <a:pt x="380483" y="64728"/>
                  </a:lnTo>
                  <a:lnTo>
                    <a:pt x="378428" y="65704"/>
                  </a:lnTo>
                  <a:lnTo>
                    <a:pt x="377548" y="67415"/>
                  </a:lnTo>
                  <a:lnTo>
                    <a:pt x="376228" y="67903"/>
                  </a:lnTo>
                  <a:lnTo>
                    <a:pt x="374709" y="68195"/>
                  </a:lnTo>
                  <a:lnTo>
                    <a:pt x="372949" y="68782"/>
                  </a:lnTo>
                  <a:lnTo>
                    <a:pt x="372407" y="68579"/>
                  </a:lnTo>
                  <a:lnTo>
                    <a:pt x="372245" y="68518"/>
                  </a:lnTo>
                  <a:lnTo>
                    <a:pt x="371775" y="68342"/>
                  </a:lnTo>
                  <a:lnTo>
                    <a:pt x="370600" y="67562"/>
                  </a:lnTo>
                  <a:lnTo>
                    <a:pt x="369329" y="66975"/>
                  </a:lnTo>
                  <a:lnTo>
                    <a:pt x="367862" y="67073"/>
                  </a:lnTo>
                  <a:lnTo>
                    <a:pt x="366345" y="67169"/>
                  </a:lnTo>
                  <a:lnTo>
                    <a:pt x="363310" y="67464"/>
                  </a:lnTo>
                  <a:lnTo>
                    <a:pt x="361599" y="68588"/>
                  </a:lnTo>
                  <a:lnTo>
                    <a:pt x="360228" y="69076"/>
                  </a:lnTo>
                  <a:lnTo>
                    <a:pt x="358419" y="69709"/>
                  </a:lnTo>
                  <a:lnTo>
                    <a:pt x="357000" y="70149"/>
                  </a:lnTo>
                  <a:lnTo>
                    <a:pt x="355580" y="70590"/>
                  </a:lnTo>
                  <a:lnTo>
                    <a:pt x="353722" y="71174"/>
                  </a:lnTo>
                  <a:lnTo>
                    <a:pt x="351814" y="71763"/>
                  </a:lnTo>
                  <a:lnTo>
                    <a:pt x="350787" y="72885"/>
                  </a:lnTo>
                  <a:lnTo>
                    <a:pt x="348878" y="73081"/>
                  </a:lnTo>
                  <a:lnTo>
                    <a:pt x="346383" y="73665"/>
                  </a:lnTo>
                  <a:lnTo>
                    <a:pt x="345110" y="75572"/>
                  </a:lnTo>
                  <a:lnTo>
                    <a:pt x="343055" y="76890"/>
                  </a:lnTo>
                  <a:lnTo>
                    <a:pt x="342126" y="78014"/>
                  </a:lnTo>
                  <a:lnTo>
                    <a:pt x="341882" y="79430"/>
                  </a:lnTo>
                  <a:lnTo>
                    <a:pt x="340609" y="80553"/>
                  </a:lnTo>
                  <a:lnTo>
                    <a:pt x="338849" y="81285"/>
                  </a:lnTo>
                  <a:lnTo>
                    <a:pt x="337284" y="82311"/>
                  </a:lnTo>
                  <a:lnTo>
                    <a:pt x="335863" y="82409"/>
                  </a:lnTo>
                  <a:lnTo>
                    <a:pt x="335374" y="84217"/>
                  </a:lnTo>
                  <a:lnTo>
                    <a:pt x="334298" y="85731"/>
                  </a:lnTo>
                  <a:lnTo>
                    <a:pt x="332292" y="85974"/>
                  </a:lnTo>
                  <a:lnTo>
                    <a:pt x="330041" y="85974"/>
                  </a:lnTo>
                  <a:lnTo>
                    <a:pt x="328524" y="86023"/>
                  </a:lnTo>
                  <a:lnTo>
                    <a:pt x="327057" y="87049"/>
                  </a:lnTo>
                  <a:lnTo>
                    <a:pt x="325589" y="88318"/>
                  </a:lnTo>
                  <a:lnTo>
                    <a:pt x="324660" y="89930"/>
                  </a:lnTo>
                  <a:lnTo>
                    <a:pt x="323975" y="91201"/>
                  </a:lnTo>
                  <a:lnTo>
                    <a:pt x="322898" y="92227"/>
                  </a:lnTo>
                  <a:lnTo>
                    <a:pt x="320843" y="93057"/>
                  </a:lnTo>
                  <a:lnTo>
                    <a:pt x="319083" y="94279"/>
                  </a:lnTo>
                  <a:lnTo>
                    <a:pt x="318103" y="95646"/>
                  </a:lnTo>
                  <a:lnTo>
                    <a:pt x="316734" y="96964"/>
                  </a:lnTo>
                  <a:lnTo>
                    <a:pt x="315070" y="98868"/>
                  </a:lnTo>
                  <a:lnTo>
                    <a:pt x="313455" y="99356"/>
                  </a:lnTo>
                  <a:lnTo>
                    <a:pt x="313163" y="100870"/>
                  </a:lnTo>
                  <a:lnTo>
                    <a:pt x="312428" y="102483"/>
                  </a:lnTo>
                  <a:lnTo>
                    <a:pt x="311401" y="104095"/>
                  </a:lnTo>
                  <a:lnTo>
                    <a:pt x="310228" y="105511"/>
                  </a:lnTo>
                  <a:lnTo>
                    <a:pt x="308955" y="106293"/>
                  </a:lnTo>
                  <a:lnTo>
                    <a:pt x="307682" y="107857"/>
                  </a:lnTo>
                  <a:lnTo>
                    <a:pt x="306851" y="110151"/>
                  </a:lnTo>
                  <a:lnTo>
                    <a:pt x="306165" y="111958"/>
                  </a:lnTo>
                  <a:lnTo>
                    <a:pt x="305138" y="114058"/>
                  </a:lnTo>
                  <a:lnTo>
                    <a:pt x="304061" y="116159"/>
                  </a:lnTo>
                  <a:lnTo>
                    <a:pt x="303523" y="117967"/>
                  </a:lnTo>
                  <a:lnTo>
                    <a:pt x="302056" y="117820"/>
                  </a:lnTo>
                  <a:lnTo>
                    <a:pt x="301567" y="119138"/>
                  </a:lnTo>
                  <a:lnTo>
                    <a:pt x="301518" y="121091"/>
                  </a:lnTo>
                  <a:lnTo>
                    <a:pt x="300785" y="122900"/>
                  </a:lnTo>
                  <a:lnTo>
                    <a:pt x="300001" y="124120"/>
                  </a:lnTo>
                  <a:lnTo>
                    <a:pt x="298826" y="125000"/>
                  </a:lnTo>
                  <a:lnTo>
                    <a:pt x="298925" y="126318"/>
                  </a:lnTo>
                  <a:lnTo>
                    <a:pt x="298045" y="127930"/>
                  </a:lnTo>
                  <a:lnTo>
                    <a:pt x="297506" y="130225"/>
                  </a:lnTo>
                  <a:lnTo>
                    <a:pt x="297654" y="132179"/>
                  </a:lnTo>
                  <a:lnTo>
                    <a:pt x="298974" y="133548"/>
                  </a:lnTo>
                  <a:lnTo>
                    <a:pt x="298485" y="135158"/>
                  </a:lnTo>
                  <a:lnTo>
                    <a:pt x="297654" y="136282"/>
                  </a:lnTo>
                  <a:lnTo>
                    <a:pt x="297654" y="137747"/>
                  </a:lnTo>
                  <a:lnTo>
                    <a:pt x="297703" y="139165"/>
                  </a:lnTo>
                  <a:lnTo>
                    <a:pt x="297310" y="140630"/>
                  </a:lnTo>
                  <a:lnTo>
                    <a:pt x="297164" y="142534"/>
                  </a:lnTo>
                  <a:lnTo>
                    <a:pt x="298583" y="144243"/>
                  </a:lnTo>
                  <a:lnTo>
                    <a:pt x="300736" y="145464"/>
                  </a:lnTo>
                  <a:lnTo>
                    <a:pt x="300883" y="147418"/>
                  </a:lnTo>
                  <a:lnTo>
                    <a:pt x="301078" y="149371"/>
                  </a:lnTo>
                  <a:lnTo>
                    <a:pt x="301176" y="151325"/>
                  </a:lnTo>
                  <a:lnTo>
                    <a:pt x="301274" y="153280"/>
                  </a:lnTo>
                  <a:lnTo>
                    <a:pt x="301127" y="155722"/>
                  </a:lnTo>
                  <a:lnTo>
                    <a:pt x="299856" y="158017"/>
                  </a:lnTo>
                  <a:lnTo>
                    <a:pt x="298875" y="160409"/>
                  </a:lnTo>
                  <a:lnTo>
                    <a:pt x="298192" y="162900"/>
                  </a:lnTo>
                  <a:lnTo>
                    <a:pt x="299219" y="164709"/>
                  </a:lnTo>
                  <a:lnTo>
                    <a:pt x="300687" y="165882"/>
                  </a:lnTo>
                  <a:lnTo>
                    <a:pt x="300736" y="167298"/>
                  </a:lnTo>
                  <a:lnTo>
                    <a:pt x="300834" y="168763"/>
                  </a:lnTo>
                  <a:lnTo>
                    <a:pt x="300883" y="170179"/>
                  </a:lnTo>
                  <a:lnTo>
                    <a:pt x="300930" y="171644"/>
                  </a:lnTo>
                  <a:lnTo>
                    <a:pt x="300979" y="173060"/>
                  </a:lnTo>
                  <a:lnTo>
                    <a:pt x="301028" y="174525"/>
                  </a:lnTo>
                  <a:lnTo>
                    <a:pt x="301078" y="176480"/>
                  </a:lnTo>
                  <a:lnTo>
                    <a:pt x="301127" y="178434"/>
                  </a:lnTo>
                  <a:lnTo>
                    <a:pt x="301176" y="180387"/>
                  </a:lnTo>
                  <a:lnTo>
                    <a:pt x="301176" y="181901"/>
                  </a:lnTo>
                  <a:lnTo>
                    <a:pt x="301225" y="183366"/>
                  </a:lnTo>
                  <a:lnTo>
                    <a:pt x="301225" y="185320"/>
                  </a:lnTo>
                  <a:lnTo>
                    <a:pt x="301274" y="187322"/>
                  </a:lnTo>
                  <a:lnTo>
                    <a:pt x="301323" y="189276"/>
                  </a:lnTo>
                  <a:lnTo>
                    <a:pt x="301323" y="191278"/>
                  </a:lnTo>
                  <a:lnTo>
                    <a:pt x="301323" y="192743"/>
                  </a:lnTo>
                  <a:lnTo>
                    <a:pt x="301372" y="194208"/>
                  </a:lnTo>
                  <a:lnTo>
                    <a:pt x="301419" y="196164"/>
                  </a:lnTo>
                  <a:lnTo>
                    <a:pt x="301468" y="198166"/>
                  </a:lnTo>
                  <a:lnTo>
                    <a:pt x="300588" y="200169"/>
                  </a:lnTo>
                  <a:lnTo>
                    <a:pt x="299561" y="201242"/>
                  </a:lnTo>
                  <a:lnTo>
                    <a:pt x="299023" y="203050"/>
                  </a:lnTo>
                  <a:lnTo>
                    <a:pt x="298485" y="205003"/>
                  </a:lnTo>
                  <a:lnTo>
                    <a:pt x="298534" y="207055"/>
                  </a:lnTo>
                  <a:lnTo>
                    <a:pt x="298337" y="208520"/>
                  </a:lnTo>
                  <a:lnTo>
                    <a:pt x="299365" y="210670"/>
                  </a:lnTo>
                  <a:lnTo>
                    <a:pt x="299854" y="212964"/>
                  </a:lnTo>
                  <a:lnTo>
                    <a:pt x="299807" y="215261"/>
                  </a:lnTo>
                  <a:lnTo>
                    <a:pt x="299659" y="217556"/>
                  </a:lnTo>
                  <a:lnTo>
                    <a:pt x="298974" y="218923"/>
                  </a:lnTo>
                  <a:lnTo>
                    <a:pt x="299610" y="220584"/>
                  </a:lnTo>
                  <a:lnTo>
                    <a:pt x="300785" y="222098"/>
                  </a:lnTo>
                  <a:lnTo>
                    <a:pt x="301127" y="223563"/>
                  </a:lnTo>
                  <a:lnTo>
                    <a:pt x="301714" y="225175"/>
                  </a:lnTo>
                  <a:lnTo>
                    <a:pt x="302154" y="227031"/>
                  </a:lnTo>
                  <a:lnTo>
                    <a:pt x="301763" y="228692"/>
                  </a:lnTo>
                  <a:lnTo>
                    <a:pt x="299807" y="229278"/>
                  </a:lnTo>
                  <a:lnTo>
                    <a:pt x="299023" y="230842"/>
                  </a:lnTo>
                  <a:lnTo>
                    <a:pt x="299903" y="232501"/>
                  </a:lnTo>
                  <a:lnTo>
                    <a:pt x="300979" y="233527"/>
                  </a:lnTo>
                  <a:lnTo>
                    <a:pt x="301812" y="235188"/>
                  </a:lnTo>
                  <a:lnTo>
                    <a:pt x="303132" y="236702"/>
                  </a:lnTo>
                  <a:lnTo>
                    <a:pt x="304356" y="237875"/>
                  </a:lnTo>
                  <a:lnTo>
                    <a:pt x="303965" y="239487"/>
                  </a:lnTo>
                  <a:lnTo>
                    <a:pt x="304944" y="241635"/>
                  </a:lnTo>
                  <a:lnTo>
                    <a:pt x="304894" y="243637"/>
                  </a:lnTo>
                  <a:lnTo>
                    <a:pt x="306214" y="245494"/>
                  </a:lnTo>
                  <a:lnTo>
                    <a:pt x="307537" y="246960"/>
                  </a:lnTo>
                  <a:lnTo>
                    <a:pt x="308220" y="249499"/>
                  </a:lnTo>
                  <a:lnTo>
                    <a:pt x="307780" y="251453"/>
                  </a:lnTo>
                  <a:lnTo>
                    <a:pt x="307682" y="253797"/>
                  </a:lnTo>
                  <a:lnTo>
                    <a:pt x="307682" y="256238"/>
                  </a:lnTo>
                  <a:lnTo>
                    <a:pt x="306753" y="258535"/>
                  </a:lnTo>
                  <a:lnTo>
                    <a:pt x="307537" y="260390"/>
                  </a:lnTo>
                  <a:lnTo>
                    <a:pt x="307780" y="261856"/>
                  </a:lnTo>
                  <a:lnTo>
                    <a:pt x="307633" y="263468"/>
                  </a:lnTo>
                  <a:lnTo>
                    <a:pt x="306214" y="263907"/>
                  </a:lnTo>
                  <a:lnTo>
                    <a:pt x="306313" y="265421"/>
                  </a:lnTo>
                  <a:lnTo>
                    <a:pt x="305334" y="266643"/>
                  </a:lnTo>
                  <a:lnTo>
                    <a:pt x="305578" y="268449"/>
                  </a:lnTo>
                  <a:lnTo>
                    <a:pt x="305578" y="270354"/>
                  </a:lnTo>
                  <a:lnTo>
                    <a:pt x="304944" y="272211"/>
                  </a:lnTo>
                  <a:lnTo>
                    <a:pt x="304258" y="273431"/>
                  </a:lnTo>
                  <a:lnTo>
                    <a:pt x="305433" y="274359"/>
                  </a:lnTo>
                  <a:lnTo>
                    <a:pt x="306949" y="274702"/>
                  </a:lnTo>
                  <a:lnTo>
                    <a:pt x="305824" y="276118"/>
                  </a:lnTo>
                  <a:lnTo>
                    <a:pt x="304405" y="277387"/>
                  </a:lnTo>
                  <a:lnTo>
                    <a:pt x="303621" y="278658"/>
                  </a:lnTo>
                  <a:lnTo>
                    <a:pt x="302791" y="280808"/>
                  </a:lnTo>
                  <a:lnTo>
                    <a:pt x="302791" y="282810"/>
                  </a:lnTo>
                  <a:lnTo>
                    <a:pt x="301665" y="284714"/>
                  </a:lnTo>
                  <a:lnTo>
                    <a:pt x="299610" y="285007"/>
                  </a:lnTo>
                  <a:lnTo>
                    <a:pt x="299023" y="286668"/>
                  </a:lnTo>
                  <a:lnTo>
                    <a:pt x="297605" y="287156"/>
                  </a:lnTo>
                  <a:lnTo>
                    <a:pt x="296722" y="288768"/>
                  </a:lnTo>
                  <a:lnTo>
                    <a:pt x="296430" y="290722"/>
                  </a:lnTo>
                  <a:lnTo>
                    <a:pt x="296186" y="292187"/>
                  </a:lnTo>
                  <a:lnTo>
                    <a:pt x="297359" y="293554"/>
                  </a:lnTo>
                  <a:lnTo>
                    <a:pt x="298192" y="295556"/>
                  </a:lnTo>
                  <a:lnTo>
                    <a:pt x="297457" y="297414"/>
                  </a:lnTo>
                  <a:lnTo>
                    <a:pt x="296772" y="298634"/>
                  </a:lnTo>
                  <a:lnTo>
                    <a:pt x="297115" y="300099"/>
                  </a:lnTo>
                  <a:lnTo>
                    <a:pt x="296528" y="301760"/>
                  </a:lnTo>
                  <a:lnTo>
                    <a:pt x="295599" y="303031"/>
                  </a:lnTo>
                  <a:lnTo>
                    <a:pt x="295110" y="303959"/>
                  </a:lnTo>
                  <a:lnTo>
                    <a:pt x="294522" y="305473"/>
                  </a:lnTo>
                  <a:lnTo>
                    <a:pt x="293446" y="306351"/>
                  </a:lnTo>
                  <a:lnTo>
                    <a:pt x="291684" y="306889"/>
                  </a:lnTo>
                  <a:lnTo>
                    <a:pt x="289433" y="307328"/>
                  </a:lnTo>
                  <a:lnTo>
                    <a:pt x="288602" y="308550"/>
                  </a:lnTo>
                  <a:lnTo>
                    <a:pt x="287771" y="309721"/>
                  </a:lnTo>
                  <a:lnTo>
                    <a:pt x="286547" y="310602"/>
                  </a:lnTo>
                  <a:lnTo>
                    <a:pt x="286792" y="311969"/>
                  </a:lnTo>
                  <a:lnTo>
                    <a:pt x="287427" y="313287"/>
                  </a:lnTo>
                  <a:lnTo>
                    <a:pt x="287623" y="314752"/>
                  </a:lnTo>
                  <a:lnTo>
                    <a:pt x="286498" y="315681"/>
                  </a:lnTo>
                  <a:lnTo>
                    <a:pt x="286889" y="317196"/>
                  </a:lnTo>
                  <a:lnTo>
                    <a:pt x="286400" y="319392"/>
                  </a:lnTo>
                  <a:lnTo>
                    <a:pt x="285274" y="320955"/>
                  </a:lnTo>
                  <a:lnTo>
                    <a:pt x="284443" y="322177"/>
                  </a:lnTo>
                  <a:lnTo>
                    <a:pt x="284052" y="323593"/>
                  </a:lnTo>
                  <a:lnTo>
                    <a:pt x="283612" y="324960"/>
                  </a:lnTo>
                  <a:lnTo>
                    <a:pt x="282681" y="326084"/>
                  </a:lnTo>
                  <a:lnTo>
                    <a:pt x="283025" y="327939"/>
                  </a:lnTo>
                  <a:lnTo>
                    <a:pt x="283708" y="330187"/>
                  </a:lnTo>
                  <a:lnTo>
                    <a:pt x="282828" y="332433"/>
                  </a:lnTo>
                  <a:lnTo>
                    <a:pt x="281703" y="334582"/>
                  </a:lnTo>
                  <a:lnTo>
                    <a:pt x="281899" y="336879"/>
                  </a:lnTo>
                  <a:lnTo>
                    <a:pt x="283172" y="339076"/>
                  </a:lnTo>
                  <a:lnTo>
                    <a:pt x="283172" y="341127"/>
                  </a:lnTo>
                  <a:lnTo>
                    <a:pt x="284101" y="343130"/>
                  </a:lnTo>
                  <a:lnTo>
                    <a:pt x="283856" y="344546"/>
                  </a:lnTo>
                  <a:lnTo>
                    <a:pt x="283172" y="346109"/>
                  </a:lnTo>
                  <a:lnTo>
                    <a:pt x="281653" y="347380"/>
                  </a:lnTo>
                  <a:lnTo>
                    <a:pt x="281263" y="349577"/>
                  </a:lnTo>
                  <a:lnTo>
                    <a:pt x="283219" y="350651"/>
                  </a:lnTo>
                  <a:lnTo>
                    <a:pt x="284199" y="350553"/>
                  </a:lnTo>
                  <a:lnTo>
                    <a:pt x="284394" y="352556"/>
                  </a:lnTo>
                  <a:lnTo>
                    <a:pt x="284345" y="354462"/>
                  </a:lnTo>
                  <a:lnTo>
                    <a:pt x="284785" y="356317"/>
                  </a:lnTo>
                  <a:lnTo>
                    <a:pt x="284394" y="357783"/>
                  </a:lnTo>
                  <a:lnTo>
                    <a:pt x="284296" y="359542"/>
                  </a:lnTo>
                  <a:lnTo>
                    <a:pt x="282536" y="360664"/>
                  </a:lnTo>
                  <a:lnTo>
                    <a:pt x="281997" y="362570"/>
                  </a:lnTo>
                  <a:lnTo>
                    <a:pt x="282046" y="364865"/>
                  </a:lnTo>
                  <a:lnTo>
                    <a:pt x="283219" y="366867"/>
                  </a:lnTo>
                  <a:lnTo>
                    <a:pt x="283074" y="368332"/>
                  </a:lnTo>
                  <a:lnTo>
                    <a:pt x="281948" y="369896"/>
                  </a:lnTo>
                  <a:lnTo>
                    <a:pt x="280773" y="370823"/>
                  </a:lnTo>
                  <a:lnTo>
                    <a:pt x="279355" y="371312"/>
                  </a:lnTo>
                  <a:lnTo>
                    <a:pt x="278475" y="370141"/>
                  </a:lnTo>
                  <a:lnTo>
                    <a:pt x="276713" y="370237"/>
                  </a:lnTo>
                  <a:lnTo>
                    <a:pt x="276566" y="371606"/>
                  </a:lnTo>
                  <a:lnTo>
                    <a:pt x="277300" y="373314"/>
                  </a:lnTo>
                  <a:lnTo>
                    <a:pt x="277153" y="374828"/>
                  </a:lnTo>
                  <a:lnTo>
                    <a:pt x="278279" y="376197"/>
                  </a:lnTo>
                  <a:lnTo>
                    <a:pt x="278328" y="378249"/>
                  </a:lnTo>
                  <a:lnTo>
                    <a:pt x="277349" y="379810"/>
                  </a:lnTo>
                  <a:lnTo>
                    <a:pt x="276615" y="381324"/>
                  </a:lnTo>
                  <a:lnTo>
                    <a:pt x="277888" y="382546"/>
                  </a:lnTo>
                  <a:lnTo>
                    <a:pt x="279257" y="382156"/>
                  </a:lnTo>
                  <a:lnTo>
                    <a:pt x="280333" y="383621"/>
                  </a:lnTo>
                  <a:lnTo>
                    <a:pt x="280724" y="386062"/>
                  </a:lnTo>
                  <a:lnTo>
                    <a:pt x="281164" y="388310"/>
                  </a:lnTo>
                  <a:lnTo>
                    <a:pt x="280921" y="389775"/>
                  </a:lnTo>
                  <a:lnTo>
                    <a:pt x="280823" y="391729"/>
                  </a:lnTo>
                  <a:lnTo>
                    <a:pt x="281213" y="394171"/>
                  </a:lnTo>
                  <a:lnTo>
                    <a:pt x="281752" y="395537"/>
                  </a:lnTo>
                  <a:lnTo>
                    <a:pt x="283074" y="396954"/>
                  </a:lnTo>
                  <a:lnTo>
                    <a:pt x="284736" y="398323"/>
                  </a:lnTo>
                  <a:lnTo>
                    <a:pt x="285274" y="400374"/>
                  </a:lnTo>
                  <a:lnTo>
                    <a:pt x="284981" y="402278"/>
                  </a:lnTo>
                  <a:lnTo>
                    <a:pt x="284541" y="403695"/>
                  </a:lnTo>
                  <a:lnTo>
                    <a:pt x="284101" y="405061"/>
                  </a:lnTo>
                  <a:lnTo>
                    <a:pt x="283708" y="406480"/>
                  </a:lnTo>
                  <a:lnTo>
                    <a:pt x="283366" y="407945"/>
                  </a:lnTo>
                  <a:lnTo>
                    <a:pt x="282779" y="409751"/>
                  </a:lnTo>
                  <a:lnTo>
                    <a:pt x="281703" y="411412"/>
                  </a:lnTo>
                  <a:lnTo>
                    <a:pt x="280577" y="413024"/>
                  </a:lnTo>
                  <a:lnTo>
                    <a:pt x="279795" y="414244"/>
                  </a:lnTo>
                  <a:lnTo>
                    <a:pt x="278964" y="415466"/>
                  </a:lnTo>
                  <a:lnTo>
                    <a:pt x="277691" y="416980"/>
                  </a:lnTo>
                  <a:lnTo>
                    <a:pt x="276077" y="418787"/>
                  </a:lnTo>
                  <a:lnTo>
                    <a:pt x="274902" y="420350"/>
                  </a:lnTo>
                  <a:lnTo>
                    <a:pt x="273533" y="422401"/>
                  </a:lnTo>
                  <a:lnTo>
                    <a:pt x="272309" y="424502"/>
                  </a:lnTo>
                  <a:lnTo>
                    <a:pt x="271576" y="425722"/>
                  </a:lnTo>
                  <a:lnTo>
                    <a:pt x="270890" y="427042"/>
                  </a:lnTo>
                  <a:lnTo>
                    <a:pt x="270205" y="428360"/>
                  </a:lnTo>
                  <a:lnTo>
                    <a:pt x="269570" y="429680"/>
                  </a:lnTo>
                  <a:lnTo>
                    <a:pt x="270060" y="431535"/>
                  </a:lnTo>
                  <a:lnTo>
                    <a:pt x="271625" y="433734"/>
                  </a:lnTo>
                  <a:lnTo>
                    <a:pt x="272016" y="435783"/>
                  </a:lnTo>
                  <a:lnTo>
                    <a:pt x="273287" y="436615"/>
                  </a:lnTo>
                  <a:lnTo>
                    <a:pt x="274658" y="437152"/>
                  </a:lnTo>
                  <a:lnTo>
                    <a:pt x="276077" y="437395"/>
                  </a:lnTo>
                  <a:lnTo>
                    <a:pt x="278033" y="437494"/>
                  </a:lnTo>
                  <a:lnTo>
                    <a:pt x="279943" y="437884"/>
                  </a:lnTo>
                  <a:lnTo>
                    <a:pt x="281899" y="437933"/>
                  </a:lnTo>
                  <a:lnTo>
                    <a:pt x="283856" y="437739"/>
                  </a:lnTo>
                  <a:lnTo>
                    <a:pt x="285763" y="437201"/>
                  </a:lnTo>
                  <a:lnTo>
                    <a:pt x="288162" y="436615"/>
                  </a:lnTo>
                  <a:lnTo>
                    <a:pt x="289922" y="436907"/>
                  </a:lnTo>
                  <a:lnTo>
                    <a:pt x="290315" y="438372"/>
                  </a:lnTo>
                  <a:lnTo>
                    <a:pt x="290118" y="439837"/>
                  </a:lnTo>
                  <a:lnTo>
                    <a:pt x="289580" y="440863"/>
                  </a:lnTo>
                  <a:lnTo>
                    <a:pt x="287232" y="441744"/>
                  </a:lnTo>
                  <a:lnTo>
                    <a:pt x="285910" y="443160"/>
                  </a:lnTo>
                  <a:lnTo>
                    <a:pt x="284981" y="444333"/>
                  </a:lnTo>
                  <a:lnTo>
                    <a:pt x="284101" y="445503"/>
                  </a:lnTo>
                  <a:lnTo>
                    <a:pt x="282877" y="447018"/>
                  </a:lnTo>
                  <a:lnTo>
                    <a:pt x="281703" y="448581"/>
                  </a:lnTo>
                  <a:lnTo>
                    <a:pt x="280530" y="450144"/>
                  </a:lnTo>
                  <a:lnTo>
                    <a:pt x="279404" y="451756"/>
                  </a:lnTo>
                  <a:lnTo>
                    <a:pt x="278522" y="452927"/>
                  </a:lnTo>
                  <a:lnTo>
                    <a:pt x="277495" y="454588"/>
                  </a:lnTo>
                  <a:lnTo>
                    <a:pt x="276811" y="455859"/>
                  </a:lnTo>
                  <a:lnTo>
                    <a:pt x="276175" y="457226"/>
                  </a:lnTo>
                  <a:lnTo>
                    <a:pt x="275489" y="459032"/>
                  </a:lnTo>
                  <a:lnTo>
                    <a:pt x="275000" y="460402"/>
                  </a:lnTo>
                  <a:lnTo>
                    <a:pt x="274511" y="461818"/>
                  </a:lnTo>
                  <a:lnTo>
                    <a:pt x="274120" y="463234"/>
                  </a:lnTo>
                  <a:lnTo>
                    <a:pt x="273729" y="464650"/>
                  </a:lnTo>
                  <a:lnTo>
                    <a:pt x="273191" y="466507"/>
                  </a:lnTo>
                  <a:lnTo>
                    <a:pt x="272896" y="467972"/>
                  </a:lnTo>
                  <a:lnTo>
                    <a:pt x="272603" y="469388"/>
                  </a:lnTo>
                  <a:lnTo>
                    <a:pt x="272407" y="470853"/>
                  </a:lnTo>
                  <a:lnTo>
                    <a:pt x="272213" y="473246"/>
                  </a:lnTo>
                  <a:lnTo>
                    <a:pt x="272163" y="475199"/>
                  </a:lnTo>
                  <a:lnTo>
                    <a:pt x="272260" y="477641"/>
                  </a:lnTo>
                  <a:lnTo>
                    <a:pt x="272407" y="479108"/>
                  </a:lnTo>
                  <a:lnTo>
                    <a:pt x="272603" y="480573"/>
                  </a:lnTo>
                  <a:lnTo>
                    <a:pt x="273093" y="482478"/>
                  </a:lnTo>
                  <a:lnTo>
                    <a:pt x="273680" y="484822"/>
                  </a:lnTo>
                  <a:lnTo>
                    <a:pt x="274071" y="487263"/>
                  </a:lnTo>
                  <a:lnTo>
                    <a:pt x="274609" y="489170"/>
                  </a:lnTo>
                  <a:lnTo>
                    <a:pt x="275147" y="491025"/>
                  </a:lnTo>
                  <a:lnTo>
                    <a:pt x="275587" y="492392"/>
                  </a:lnTo>
                  <a:lnTo>
                    <a:pt x="276126" y="493759"/>
                  </a:lnTo>
                  <a:lnTo>
                    <a:pt x="276762" y="495079"/>
                  </a:lnTo>
                  <a:lnTo>
                    <a:pt x="277495" y="496397"/>
                  </a:lnTo>
                  <a:lnTo>
                    <a:pt x="278915" y="498351"/>
                  </a:lnTo>
                  <a:lnTo>
                    <a:pt x="280137" y="499914"/>
                  </a:lnTo>
                  <a:lnTo>
                    <a:pt x="281263" y="501477"/>
                  </a:lnTo>
                  <a:lnTo>
                    <a:pt x="282046" y="502748"/>
                  </a:lnTo>
                  <a:lnTo>
                    <a:pt x="283074" y="504407"/>
                  </a:lnTo>
                  <a:lnTo>
                    <a:pt x="284052" y="506068"/>
                  </a:lnTo>
                  <a:lnTo>
                    <a:pt x="284834" y="507877"/>
                  </a:lnTo>
                  <a:lnTo>
                    <a:pt x="285716" y="510122"/>
                  </a:lnTo>
                  <a:lnTo>
                    <a:pt x="286596" y="511882"/>
                  </a:lnTo>
                  <a:lnTo>
                    <a:pt x="287427" y="513639"/>
                  </a:lnTo>
                  <a:lnTo>
                    <a:pt x="288014" y="515006"/>
                  </a:lnTo>
                  <a:lnTo>
                    <a:pt x="288503" y="516375"/>
                  </a:lnTo>
                  <a:lnTo>
                    <a:pt x="288943" y="517742"/>
                  </a:lnTo>
                  <a:lnTo>
                    <a:pt x="289383" y="519207"/>
                  </a:lnTo>
                  <a:lnTo>
                    <a:pt x="289922" y="521111"/>
                  </a:lnTo>
                  <a:lnTo>
                    <a:pt x="290265" y="523018"/>
                  </a:lnTo>
                  <a:lnTo>
                    <a:pt x="290364" y="524434"/>
                  </a:lnTo>
                  <a:lnTo>
                    <a:pt x="290315" y="525899"/>
                  </a:lnTo>
                  <a:lnTo>
                    <a:pt x="290167" y="527852"/>
                  </a:lnTo>
                  <a:lnTo>
                    <a:pt x="289971" y="529318"/>
                  </a:lnTo>
                  <a:lnTo>
                    <a:pt x="289776" y="530783"/>
                  </a:lnTo>
                  <a:lnTo>
                    <a:pt x="289287" y="532638"/>
                  </a:lnTo>
                  <a:lnTo>
                    <a:pt x="288993" y="533079"/>
                  </a:lnTo>
                  <a:lnTo>
                    <a:pt x="287476" y="531955"/>
                  </a:lnTo>
                  <a:lnTo>
                    <a:pt x="286058" y="531661"/>
                  </a:lnTo>
                  <a:lnTo>
                    <a:pt x="284443" y="530685"/>
                  </a:lnTo>
                  <a:lnTo>
                    <a:pt x="283366" y="528537"/>
                  </a:lnTo>
                  <a:lnTo>
                    <a:pt x="282290" y="526338"/>
                  </a:lnTo>
                  <a:lnTo>
                    <a:pt x="281653" y="524530"/>
                  </a:lnTo>
                  <a:lnTo>
                    <a:pt x="281653" y="522920"/>
                  </a:lnTo>
                  <a:lnTo>
                    <a:pt x="282585" y="521551"/>
                  </a:lnTo>
                  <a:lnTo>
                    <a:pt x="284296" y="521308"/>
                  </a:lnTo>
                  <a:lnTo>
                    <a:pt x="284590" y="519403"/>
                  </a:lnTo>
                  <a:lnTo>
                    <a:pt x="283170" y="517840"/>
                  </a:lnTo>
                  <a:lnTo>
                    <a:pt x="281948" y="516959"/>
                  </a:lnTo>
                  <a:lnTo>
                    <a:pt x="280872" y="516032"/>
                  </a:lnTo>
                  <a:lnTo>
                    <a:pt x="279746" y="515006"/>
                  </a:lnTo>
                  <a:lnTo>
                    <a:pt x="278719" y="513980"/>
                  </a:lnTo>
                  <a:lnTo>
                    <a:pt x="277544" y="512466"/>
                  </a:lnTo>
                  <a:lnTo>
                    <a:pt x="276418" y="510856"/>
                  </a:lnTo>
                  <a:lnTo>
                    <a:pt x="274902" y="508949"/>
                  </a:lnTo>
                  <a:lnTo>
                    <a:pt x="272847" y="506409"/>
                  </a:lnTo>
                  <a:lnTo>
                    <a:pt x="270205" y="505872"/>
                  </a:lnTo>
                  <a:lnTo>
                    <a:pt x="267123" y="506166"/>
                  </a:lnTo>
                  <a:lnTo>
                    <a:pt x="264775" y="505337"/>
                  </a:lnTo>
                  <a:lnTo>
                    <a:pt x="262622" y="503040"/>
                  </a:lnTo>
                  <a:lnTo>
                    <a:pt x="260518" y="501965"/>
                  </a:lnTo>
                  <a:lnTo>
                    <a:pt x="260078" y="500549"/>
                  </a:lnTo>
                  <a:lnTo>
                    <a:pt x="260078" y="498302"/>
                  </a:lnTo>
                  <a:lnTo>
                    <a:pt x="261497" y="496886"/>
                  </a:lnTo>
                  <a:lnTo>
                    <a:pt x="261644" y="495371"/>
                  </a:lnTo>
                  <a:lnTo>
                    <a:pt x="259393" y="495666"/>
                  </a:lnTo>
                  <a:lnTo>
                    <a:pt x="257584" y="496642"/>
                  </a:lnTo>
                  <a:lnTo>
                    <a:pt x="255920" y="496203"/>
                  </a:lnTo>
                  <a:lnTo>
                    <a:pt x="257584" y="494932"/>
                  </a:lnTo>
                  <a:lnTo>
                    <a:pt x="258024" y="492735"/>
                  </a:lnTo>
                  <a:lnTo>
                    <a:pt x="256702" y="491563"/>
                  </a:lnTo>
                  <a:lnTo>
                    <a:pt x="255625" y="490196"/>
                  </a:lnTo>
                  <a:lnTo>
                    <a:pt x="255332" y="488777"/>
                  </a:lnTo>
                  <a:lnTo>
                    <a:pt x="255040" y="487069"/>
                  </a:lnTo>
                  <a:lnTo>
                    <a:pt x="253914" y="485994"/>
                  </a:lnTo>
                  <a:lnTo>
                    <a:pt x="252494" y="485994"/>
                  </a:lnTo>
                  <a:lnTo>
                    <a:pt x="249706" y="485994"/>
                  </a:lnTo>
                  <a:lnTo>
                    <a:pt x="247750" y="485700"/>
                  </a:lnTo>
                  <a:lnTo>
                    <a:pt x="246329" y="485700"/>
                  </a:lnTo>
                  <a:lnTo>
                    <a:pt x="243542" y="483455"/>
                  </a:lnTo>
                  <a:lnTo>
                    <a:pt x="242025" y="480964"/>
                  </a:lnTo>
                  <a:lnTo>
                    <a:pt x="240703" y="483160"/>
                  </a:lnTo>
                  <a:lnTo>
                    <a:pt x="239040" y="485700"/>
                  </a:lnTo>
                  <a:lnTo>
                    <a:pt x="236496" y="487361"/>
                  </a:lnTo>
                  <a:lnTo>
                    <a:pt x="233121" y="488827"/>
                  </a:lnTo>
                  <a:lnTo>
                    <a:pt x="231211" y="488974"/>
                  </a:lnTo>
                  <a:lnTo>
                    <a:pt x="229353" y="489609"/>
                  </a:lnTo>
                  <a:lnTo>
                    <a:pt x="229206" y="491710"/>
                  </a:lnTo>
                  <a:lnTo>
                    <a:pt x="228618" y="493175"/>
                  </a:lnTo>
                  <a:lnTo>
                    <a:pt x="227151" y="493467"/>
                  </a:lnTo>
                  <a:lnTo>
                    <a:pt x="225391" y="495128"/>
                  </a:lnTo>
                  <a:lnTo>
                    <a:pt x="224413" y="496252"/>
                  </a:lnTo>
                  <a:lnTo>
                    <a:pt x="223580" y="497423"/>
                  </a:lnTo>
                  <a:lnTo>
                    <a:pt x="222943" y="498743"/>
                  </a:lnTo>
                  <a:lnTo>
                    <a:pt x="222161" y="500549"/>
                  </a:lnTo>
                  <a:lnTo>
                    <a:pt x="221183" y="502797"/>
                  </a:lnTo>
                  <a:lnTo>
                    <a:pt x="220547" y="504603"/>
                  </a:lnTo>
                  <a:lnTo>
                    <a:pt x="219959" y="506508"/>
                  </a:lnTo>
                  <a:lnTo>
                    <a:pt x="219372" y="508316"/>
                  </a:lnTo>
                  <a:lnTo>
                    <a:pt x="218834" y="510024"/>
                  </a:lnTo>
                  <a:lnTo>
                    <a:pt x="217954" y="512223"/>
                  </a:lnTo>
                  <a:lnTo>
                    <a:pt x="217219" y="514518"/>
                  </a:lnTo>
                  <a:lnTo>
                    <a:pt x="216632" y="515887"/>
                  </a:lnTo>
                  <a:lnTo>
                    <a:pt x="215410" y="517595"/>
                  </a:lnTo>
                  <a:lnTo>
                    <a:pt x="213257" y="518915"/>
                  </a:lnTo>
                  <a:lnTo>
                    <a:pt x="211838" y="520819"/>
                  </a:lnTo>
                  <a:lnTo>
                    <a:pt x="210565" y="521600"/>
                  </a:lnTo>
                  <a:lnTo>
                    <a:pt x="209636" y="522675"/>
                  </a:lnTo>
                  <a:lnTo>
                    <a:pt x="209295" y="524140"/>
                  </a:lnTo>
                  <a:lnTo>
                    <a:pt x="208902" y="525997"/>
                  </a:lnTo>
                  <a:lnTo>
                    <a:pt x="208267" y="528000"/>
                  </a:lnTo>
                  <a:lnTo>
                    <a:pt x="206896" y="529367"/>
                  </a:lnTo>
                  <a:lnTo>
                    <a:pt x="206945" y="531710"/>
                  </a:lnTo>
                  <a:lnTo>
                    <a:pt x="207287" y="534007"/>
                  </a:lnTo>
                  <a:lnTo>
                    <a:pt x="205527" y="535521"/>
                  </a:lnTo>
                  <a:lnTo>
                    <a:pt x="204010" y="536888"/>
                  </a:lnTo>
                  <a:lnTo>
                    <a:pt x="204010" y="538598"/>
                  </a:lnTo>
                  <a:lnTo>
                    <a:pt x="203716" y="540454"/>
                  </a:lnTo>
                  <a:lnTo>
                    <a:pt x="202590" y="541919"/>
                  </a:lnTo>
                  <a:lnTo>
                    <a:pt x="202248" y="543872"/>
                  </a:lnTo>
                  <a:lnTo>
                    <a:pt x="202786" y="546265"/>
                  </a:lnTo>
                  <a:lnTo>
                    <a:pt x="203765" y="548464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CF4C0BF-2545-C503-6891-4AA08AD6A809}"/>
                </a:ext>
              </a:extLst>
            </p:cNvPr>
            <p:cNvSpPr/>
            <p:nvPr/>
          </p:nvSpPr>
          <p:spPr>
            <a:xfrm flipV="1">
              <a:off x="5364532" y="2739607"/>
              <a:ext cx="1056170" cy="979652"/>
            </a:xfrm>
            <a:custGeom>
              <a:avLst/>
              <a:gdLst>
                <a:gd name="connsiteX0" fmla="*/ 897382 w 1056170"/>
                <a:gd name="connsiteY0" fmla="*/ 194326 h 979652"/>
                <a:gd name="connsiteX1" fmla="*/ 896768 w 1056170"/>
                <a:gd name="connsiteY1" fmla="*/ 193743 h 979652"/>
                <a:gd name="connsiteX2" fmla="*/ 896565 w 1056170"/>
                <a:gd name="connsiteY2" fmla="*/ 193933 h 979652"/>
                <a:gd name="connsiteX3" fmla="*/ 896565 w 1056170"/>
                <a:gd name="connsiteY3" fmla="*/ 194746 h 979652"/>
                <a:gd name="connsiteX4" fmla="*/ 896768 w 1056170"/>
                <a:gd name="connsiteY4" fmla="*/ 194977 h 979652"/>
                <a:gd name="connsiteX5" fmla="*/ 897191 w 1056170"/>
                <a:gd name="connsiteY5" fmla="*/ 194977 h 979652"/>
                <a:gd name="connsiteX6" fmla="*/ 897382 w 1056170"/>
                <a:gd name="connsiteY6" fmla="*/ 194746 h 979652"/>
                <a:gd name="connsiteX7" fmla="*/ 897382 w 1056170"/>
                <a:gd name="connsiteY7" fmla="*/ 194326 h 979652"/>
                <a:gd name="connsiteX8" fmla="*/ 958740 w 1056170"/>
                <a:gd name="connsiteY8" fmla="*/ 347190 h 979652"/>
                <a:gd name="connsiteX9" fmla="*/ 958345 w 1056170"/>
                <a:gd name="connsiteY9" fmla="*/ 347190 h 979652"/>
                <a:gd name="connsiteX10" fmla="*/ 958128 w 1056170"/>
                <a:gd name="connsiteY10" fmla="*/ 347380 h 979652"/>
                <a:gd name="connsiteX11" fmla="*/ 958345 w 1056170"/>
                <a:gd name="connsiteY11" fmla="*/ 347611 h 979652"/>
                <a:gd name="connsiteX12" fmla="*/ 958740 w 1056170"/>
                <a:gd name="connsiteY12" fmla="*/ 347611 h 979652"/>
                <a:gd name="connsiteX13" fmla="*/ 958943 w 1056170"/>
                <a:gd name="connsiteY13" fmla="*/ 347380 h 979652"/>
                <a:gd name="connsiteX14" fmla="*/ 958740 w 1056170"/>
                <a:gd name="connsiteY14" fmla="*/ 347190 h 979652"/>
                <a:gd name="connsiteX15" fmla="*/ 998722 w 1056170"/>
                <a:gd name="connsiteY15" fmla="*/ 439985 h 979652"/>
                <a:gd name="connsiteX16" fmla="*/ 997879 w 1056170"/>
                <a:gd name="connsiteY16" fmla="*/ 439985 h 979652"/>
                <a:gd name="connsiteX17" fmla="*/ 996860 w 1056170"/>
                <a:gd name="connsiteY17" fmla="*/ 440610 h 979652"/>
                <a:gd name="connsiteX18" fmla="*/ 997484 w 1056170"/>
                <a:gd name="connsiteY18" fmla="*/ 441221 h 979652"/>
                <a:gd name="connsiteX19" fmla="*/ 998301 w 1056170"/>
                <a:gd name="connsiteY19" fmla="*/ 441221 h 979652"/>
                <a:gd name="connsiteX20" fmla="*/ 999305 w 1056170"/>
                <a:gd name="connsiteY20" fmla="*/ 440610 h 979652"/>
                <a:gd name="connsiteX21" fmla="*/ 998722 w 1056170"/>
                <a:gd name="connsiteY21" fmla="*/ 439985 h 979652"/>
                <a:gd name="connsiteX22" fmla="*/ 1014188 w 1056170"/>
                <a:gd name="connsiteY22" fmla="*/ 440420 h 979652"/>
                <a:gd name="connsiteX23" fmla="*/ 1012962 w 1056170"/>
                <a:gd name="connsiteY23" fmla="*/ 440420 h 979652"/>
                <a:gd name="connsiteX24" fmla="*/ 1011945 w 1056170"/>
                <a:gd name="connsiteY24" fmla="*/ 441003 h 979652"/>
                <a:gd name="connsiteX25" fmla="*/ 1012962 w 1056170"/>
                <a:gd name="connsiteY25" fmla="*/ 442034 h 979652"/>
                <a:gd name="connsiteX26" fmla="*/ 1013372 w 1056170"/>
                <a:gd name="connsiteY26" fmla="*/ 442034 h 979652"/>
                <a:gd name="connsiteX27" fmla="*/ 1014812 w 1056170"/>
                <a:gd name="connsiteY27" fmla="*/ 441003 h 979652"/>
                <a:gd name="connsiteX28" fmla="*/ 1014188 w 1056170"/>
                <a:gd name="connsiteY28" fmla="*/ 440420 h 979652"/>
                <a:gd name="connsiteX29" fmla="*/ 1013998 w 1056170"/>
                <a:gd name="connsiteY29" fmla="*/ 443865 h 979652"/>
                <a:gd name="connsiteX30" fmla="*/ 1013998 w 1056170"/>
                <a:gd name="connsiteY30" fmla="*/ 443052 h 979652"/>
                <a:gd name="connsiteX31" fmla="*/ 1013372 w 1056170"/>
                <a:gd name="connsiteY31" fmla="*/ 442429 h 979652"/>
                <a:gd name="connsiteX32" fmla="*/ 1012176 w 1056170"/>
                <a:gd name="connsiteY32" fmla="*/ 442429 h 979652"/>
                <a:gd name="connsiteX33" fmla="*/ 1011129 w 1056170"/>
                <a:gd name="connsiteY33" fmla="*/ 443473 h 979652"/>
                <a:gd name="connsiteX34" fmla="*/ 1011333 w 1056170"/>
                <a:gd name="connsiteY34" fmla="*/ 444084 h 979652"/>
                <a:gd name="connsiteX35" fmla="*/ 1011755 w 1056170"/>
                <a:gd name="connsiteY35" fmla="*/ 444084 h 979652"/>
                <a:gd name="connsiteX36" fmla="*/ 1012569 w 1056170"/>
                <a:gd name="connsiteY36" fmla="*/ 443242 h 979652"/>
                <a:gd name="connsiteX37" fmla="*/ 1012760 w 1056170"/>
                <a:gd name="connsiteY37" fmla="*/ 443865 h 979652"/>
                <a:gd name="connsiteX38" fmla="*/ 1012367 w 1056170"/>
                <a:gd name="connsiteY38" fmla="*/ 444286 h 979652"/>
                <a:gd name="connsiteX39" fmla="*/ 1013372 w 1056170"/>
                <a:gd name="connsiteY39" fmla="*/ 444476 h 979652"/>
                <a:gd name="connsiteX40" fmla="*/ 1013998 w 1056170"/>
                <a:gd name="connsiteY40" fmla="*/ 443865 h 979652"/>
                <a:gd name="connsiteX41" fmla="*/ 1011945 w 1056170"/>
                <a:gd name="connsiteY41" fmla="*/ 447543 h 979652"/>
                <a:gd name="connsiteX42" fmla="*/ 1011755 w 1056170"/>
                <a:gd name="connsiteY42" fmla="*/ 445684 h 979652"/>
                <a:gd name="connsiteX43" fmla="*/ 1011129 w 1056170"/>
                <a:gd name="connsiteY43" fmla="*/ 445888 h 979652"/>
                <a:gd name="connsiteX44" fmla="*/ 1010736 w 1056170"/>
                <a:gd name="connsiteY44" fmla="*/ 446730 h 979652"/>
                <a:gd name="connsiteX45" fmla="*/ 1011129 w 1056170"/>
                <a:gd name="connsiteY45" fmla="*/ 448751 h 979652"/>
                <a:gd name="connsiteX46" fmla="*/ 1012569 w 1056170"/>
                <a:gd name="connsiteY46" fmla="*/ 449754 h 979652"/>
                <a:gd name="connsiteX47" fmla="*/ 1013793 w 1056170"/>
                <a:gd name="connsiteY47" fmla="*/ 449754 h 979652"/>
                <a:gd name="connsiteX48" fmla="*/ 1014798 w 1056170"/>
                <a:gd name="connsiteY48" fmla="*/ 450800 h 979652"/>
                <a:gd name="connsiteX49" fmla="*/ 1015613 w 1056170"/>
                <a:gd name="connsiteY49" fmla="*/ 452429 h 979652"/>
                <a:gd name="connsiteX50" fmla="*/ 1016429 w 1056170"/>
                <a:gd name="connsiteY50" fmla="*/ 452821 h 979652"/>
                <a:gd name="connsiteX51" fmla="*/ 1015613 w 1056170"/>
                <a:gd name="connsiteY51" fmla="*/ 454450 h 979652"/>
                <a:gd name="connsiteX52" fmla="*/ 1017244 w 1056170"/>
                <a:gd name="connsiteY52" fmla="*/ 456078 h 979652"/>
                <a:gd name="connsiteX53" fmla="*/ 1017244 w 1056170"/>
                <a:gd name="connsiteY53" fmla="*/ 457707 h 979652"/>
                <a:gd name="connsiteX54" fmla="*/ 1018060 w 1056170"/>
                <a:gd name="connsiteY54" fmla="*/ 459321 h 979652"/>
                <a:gd name="connsiteX55" fmla="*/ 1017244 w 1056170"/>
                <a:gd name="connsiteY55" fmla="*/ 460163 h 979652"/>
                <a:gd name="connsiteX56" fmla="*/ 1017244 w 1056170"/>
                <a:gd name="connsiteY56" fmla="*/ 460950 h 979652"/>
                <a:gd name="connsiteX57" fmla="*/ 1018672 w 1056170"/>
                <a:gd name="connsiteY57" fmla="*/ 462388 h 979652"/>
                <a:gd name="connsiteX58" fmla="*/ 1019489 w 1056170"/>
                <a:gd name="connsiteY58" fmla="*/ 462388 h 979652"/>
                <a:gd name="connsiteX59" fmla="*/ 1020913 w 1056170"/>
                <a:gd name="connsiteY59" fmla="*/ 460950 h 979652"/>
                <a:gd name="connsiteX60" fmla="*/ 1020913 w 1056170"/>
                <a:gd name="connsiteY60" fmla="*/ 460175 h 979652"/>
                <a:gd name="connsiteX61" fmla="*/ 1019679 w 1056170"/>
                <a:gd name="connsiteY61" fmla="*/ 458941 h 979652"/>
                <a:gd name="connsiteX62" fmla="*/ 1019679 w 1056170"/>
                <a:gd name="connsiteY62" fmla="*/ 457707 h 979652"/>
                <a:gd name="connsiteX63" fmla="*/ 1018901 w 1056170"/>
                <a:gd name="connsiteY63" fmla="*/ 456892 h 979652"/>
                <a:gd name="connsiteX64" fmla="*/ 1018482 w 1056170"/>
                <a:gd name="connsiteY64" fmla="*/ 454871 h 979652"/>
                <a:gd name="connsiteX65" fmla="*/ 1017667 w 1056170"/>
                <a:gd name="connsiteY65" fmla="*/ 454055 h 979652"/>
                <a:gd name="connsiteX66" fmla="*/ 1018060 w 1056170"/>
                <a:gd name="connsiteY66" fmla="*/ 453242 h 979652"/>
                <a:gd name="connsiteX67" fmla="*/ 1018060 w 1056170"/>
                <a:gd name="connsiteY67" fmla="*/ 452008 h 979652"/>
                <a:gd name="connsiteX68" fmla="*/ 1017053 w 1056170"/>
                <a:gd name="connsiteY68" fmla="*/ 450990 h 979652"/>
                <a:gd name="connsiteX69" fmla="*/ 1016036 w 1056170"/>
                <a:gd name="connsiteY69" fmla="*/ 450379 h 979652"/>
                <a:gd name="connsiteX70" fmla="*/ 1015613 w 1056170"/>
                <a:gd name="connsiteY70" fmla="*/ 449172 h 979652"/>
                <a:gd name="connsiteX71" fmla="*/ 1015003 w 1056170"/>
                <a:gd name="connsiteY71" fmla="*/ 448547 h 979652"/>
                <a:gd name="connsiteX72" fmla="*/ 1012950 w 1056170"/>
                <a:gd name="connsiteY72" fmla="*/ 448547 h 979652"/>
                <a:gd name="connsiteX73" fmla="*/ 1011945 w 1056170"/>
                <a:gd name="connsiteY73" fmla="*/ 447543 h 979652"/>
                <a:gd name="connsiteX74" fmla="*/ 1022151 w 1056170"/>
                <a:gd name="connsiteY74" fmla="*/ 462605 h 979652"/>
                <a:gd name="connsiteX75" fmla="*/ 1021104 w 1056170"/>
                <a:gd name="connsiteY75" fmla="*/ 461967 h 979652"/>
                <a:gd name="connsiteX76" fmla="*/ 1020520 w 1056170"/>
                <a:gd name="connsiteY76" fmla="*/ 462605 h 979652"/>
                <a:gd name="connsiteX77" fmla="*/ 1020520 w 1056170"/>
                <a:gd name="connsiteY77" fmla="*/ 464205 h 979652"/>
                <a:gd name="connsiteX78" fmla="*/ 1021947 w 1056170"/>
                <a:gd name="connsiteY78" fmla="*/ 465643 h 979652"/>
                <a:gd name="connsiteX79" fmla="*/ 1022342 w 1056170"/>
                <a:gd name="connsiteY79" fmla="*/ 465643 h 979652"/>
                <a:gd name="connsiteX80" fmla="*/ 1022952 w 1056170"/>
                <a:gd name="connsiteY80" fmla="*/ 465047 h 979652"/>
                <a:gd name="connsiteX81" fmla="*/ 1022952 w 1056170"/>
                <a:gd name="connsiteY81" fmla="*/ 464205 h 979652"/>
                <a:gd name="connsiteX82" fmla="*/ 1022151 w 1056170"/>
                <a:gd name="connsiteY82" fmla="*/ 462605 h 979652"/>
                <a:gd name="connsiteX83" fmla="*/ 1025004 w 1056170"/>
                <a:gd name="connsiteY83" fmla="*/ 483772 h 979652"/>
                <a:gd name="connsiteX84" fmla="*/ 1024380 w 1056170"/>
                <a:gd name="connsiteY84" fmla="*/ 483568 h 979652"/>
                <a:gd name="connsiteX85" fmla="*/ 1024190 w 1056170"/>
                <a:gd name="connsiteY85" fmla="*/ 484164 h 979652"/>
                <a:gd name="connsiteX86" fmla="*/ 1023768 w 1056170"/>
                <a:gd name="connsiteY86" fmla="*/ 484585 h 979652"/>
                <a:gd name="connsiteX87" fmla="*/ 1023768 w 1056170"/>
                <a:gd name="connsiteY87" fmla="*/ 485400 h 979652"/>
                <a:gd name="connsiteX88" fmla="*/ 1024380 w 1056170"/>
                <a:gd name="connsiteY88" fmla="*/ 485590 h 979652"/>
                <a:gd name="connsiteX89" fmla="*/ 1025004 w 1056170"/>
                <a:gd name="connsiteY89" fmla="*/ 484979 h 979652"/>
                <a:gd name="connsiteX90" fmla="*/ 1025004 w 1056170"/>
                <a:gd name="connsiteY90" fmla="*/ 483772 h 979652"/>
                <a:gd name="connsiteX91" fmla="*/ 1028864 w 1056170"/>
                <a:gd name="connsiteY91" fmla="*/ 485196 h 979652"/>
                <a:gd name="connsiteX92" fmla="*/ 1026433 w 1056170"/>
                <a:gd name="connsiteY92" fmla="*/ 485196 h 979652"/>
                <a:gd name="connsiteX93" fmla="*/ 1025616 w 1056170"/>
                <a:gd name="connsiteY93" fmla="*/ 485590 h 979652"/>
                <a:gd name="connsiteX94" fmla="*/ 1025004 w 1056170"/>
                <a:gd name="connsiteY94" fmla="*/ 486608 h 979652"/>
                <a:gd name="connsiteX95" fmla="*/ 1023768 w 1056170"/>
                <a:gd name="connsiteY95" fmla="*/ 487421 h 979652"/>
                <a:gd name="connsiteX96" fmla="*/ 1023373 w 1056170"/>
                <a:gd name="connsiteY96" fmla="*/ 488235 h 979652"/>
                <a:gd name="connsiteX97" fmla="*/ 1023373 w 1056170"/>
                <a:gd name="connsiteY97" fmla="*/ 493921 h 979652"/>
                <a:gd name="connsiteX98" fmla="*/ 1022137 w 1056170"/>
                <a:gd name="connsiteY98" fmla="*/ 495155 h 979652"/>
                <a:gd name="connsiteX99" fmla="*/ 1022137 w 1056170"/>
                <a:gd name="connsiteY99" fmla="*/ 496784 h 979652"/>
                <a:gd name="connsiteX100" fmla="*/ 1022952 w 1056170"/>
                <a:gd name="connsiteY100" fmla="*/ 497992 h 979652"/>
                <a:gd name="connsiteX101" fmla="*/ 1022952 w 1056170"/>
                <a:gd name="connsiteY101" fmla="*/ 499226 h 979652"/>
                <a:gd name="connsiteX102" fmla="*/ 1023959 w 1056170"/>
                <a:gd name="connsiteY102" fmla="*/ 499851 h 979652"/>
                <a:gd name="connsiteX103" fmla="*/ 1024611 w 1056170"/>
                <a:gd name="connsiteY103" fmla="*/ 500041 h 979652"/>
                <a:gd name="connsiteX104" fmla="*/ 1025195 w 1056170"/>
                <a:gd name="connsiteY104" fmla="*/ 501451 h 979652"/>
                <a:gd name="connsiteX105" fmla="*/ 1026433 w 1056170"/>
                <a:gd name="connsiteY105" fmla="*/ 501872 h 979652"/>
                <a:gd name="connsiteX106" fmla="*/ 1027043 w 1056170"/>
                <a:gd name="connsiteY106" fmla="*/ 502483 h 979652"/>
                <a:gd name="connsiteX107" fmla="*/ 1028471 w 1056170"/>
                <a:gd name="connsiteY107" fmla="*/ 506363 h 979652"/>
                <a:gd name="connsiteX108" fmla="*/ 1029476 w 1056170"/>
                <a:gd name="connsiteY108" fmla="*/ 505740 h 979652"/>
                <a:gd name="connsiteX109" fmla="*/ 1029083 w 1056170"/>
                <a:gd name="connsiteY109" fmla="*/ 504532 h 979652"/>
                <a:gd name="connsiteX110" fmla="*/ 1029476 w 1056170"/>
                <a:gd name="connsiteY110" fmla="*/ 503717 h 979652"/>
                <a:gd name="connsiteX111" fmla="*/ 1029083 w 1056170"/>
                <a:gd name="connsiteY111" fmla="*/ 503296 h 979652"/>
                <a:gd name="connsiteX112" fmla="*/ 1029476 w 1056170"/>
                <a:gd name="connsiteY112" fmla="*/ 501668 h 979652"/>
                <a:gd name="connsiteX113" fmla="*/ 1028674 w 1056170"/>
                <a:gd name="connsiteY113" fmla="*/ 500854 h 979652"/>
                <a:gd name="connsiteX114" fmla="*/ 1028252 w 1056170"/>
                <a:gd name="connsiteY114" fmla="*/ 499647 h 979652"/>
                <a:gd name="connsiteX115" fmla="*/ 1028674 w 1056170"/>
                <a:gd name="connsiteY115" fmla="*/ 498805 h 979652"/>
                <a:gd name="connsiteX116" fmla="*/ 1027859 w 1056170"/>
                <a:gd name="connsiteY116" fmla="*/ 497597 h 979652"/>
                <a:gd name="connsiteX117" fmla="*/ 1030293 w 1056170"/>
                <a:gd name="connsiteY117" fmla="*/ 494354 h 979652"/>
                <a:gd name="connsiteX118" fmla="*/ 1030305 w 1056170"/>
                <a:gd name="connsiteY118" fmla="*/ 486214 h 979652"/>
                <a:gd name="connsiteX119" fmla="*/ 1028864 w 1056170"/>
                <a:gd name="connsiteY119" fmla="*/ 485196 h 979652"/>
                <a:gd name="connsiteX120" fmla="*/ 1029286 w 1056170"/>
                <a:gd name="connsiteY120" fmla="*/ 506757 h 979652"/>
                <a:gd name="connsiteX121" fmla="*/ 1028864 w 1056170"/>
                <a:gd name="connsiteY121" fmla="*/ 506757 h 979652"/>
                <a:gd name="connsiteX122" fmla="*/ 1028674 w 1056170"/>
                <a:gd name="connsiteY122" fmla="*/ 506974 h 979652"/>
                <a:gd name="connsiteX123" fmla="*/ 1029286 w 1056170"/>
                <a:gd name="connsiteY123" fmla="*/ 507571 h 979652"/>
                <a:gd name="connsiteX124" fmla="*/ 1029476 w 1056170"/>
                <a:gd name="connsiteY124" fmla="*/ 507366 h 979652"/>
                <a:gd name="connsiteX125" fmla="*/ 1029476 w 1056170"/>
                <a:gd name="connsiteY125" fmla="*/ 506974 h 979652"/>
                <a:gd name="connsiteX126" fmla="*/ 1029286 w 1056170"/>
                <a:gd name="connsiteY126" fmla="*/ 506757 h 979652"/>
                <a:gd name="connsiteX127" fmla="*/ 1002989 w 1056170"/>
                <a:gd name="connsiteY127" fmla="*/ 521194 h 979652"/>
                <a:gd name="connsiteX128" fmla="*/ 1000746 w 1056170"/>
                <a:gd name="connsiteY128" fmla="*/ 519796 h 979652"/>
                <a:gd name="connsiteX129" fmla="*/ 997267 w 1056170"/>
                <a:gd name="connsiteY129" fmla="*/ 520380 h 979652"/>
                <a:gd name="connsiteX130" fmla="*/ 997267 w 1056170"/>
                <a:gd name="connsiteY130" fmla="*/ 521194 h 979652"/>
                <a:gd name="connsiteX131" fmla="*/ 998286 w 1056170"/>
                <a:gd name="connsiteY131" fmla="*/ 521817 h 979652"/>
                <a:gd name="connsiteX132" fmla="*/ 1000746 w 1056170"/>
                <a:gd name="connsiteY132" fmla="*/ 521817 h 979652"/>
                <a:gd name="connsiteX133" fmla="*/ 1001563 w 1056170"/>
                <a:gd name="connsiteY133" fmla="*/ 522632 h 979652"/>
                <a:gd name="connsiteX134" fmla="*/ 1002377 w 1056170"/>
                <a:gd name="connsiteY134" fmla="*/ 522632 h 979652"/>
                <a:gd name="connsiteX135" fmla="*/ 1002989 w 1056170"/>
                <a:gd name="connsiteY135" fmla="*/ 522036 h 979652"/>
                <a:gd name="connsiteX136" fmla="*/ 1002989 w 1056170"/>
                <a:gd name="connsiteY136" fmla="*/ 521194 h 979652"/>
                <a:gd name="connsiteX137" fmla="*/ 998286 w 1056170"/>
                <a:gd name="connsiteY137" fmla="*/ 533229 h 979652"/>
                <a:gd name="connsiteX138" fmla="*/ 998694 w 1056170"/>
                <a:gd name="connsiteY138" fmla="*/ 532808 h 979652"/>
                <a:gd name="connsiteX139" fmla="*/ 999115 w 1056170"/>
                <a:gd name="connsiteY139" fmla="*/ 532808 h 979652"/>
                <a:gd name="connsiteX140" fmla="*/ 999318 w 1056170"/>
                <a:gd name="connsiteY140" fmla="*/ 532197 h 979652"/>
                <a:gd name="connsiteX141" fmla="*/ 999115 w 1056170"/>
                <a:gd name="connsiteY141" fmla="*/ 531995 h 979652"/>
                <a:gd name="connsiteX142" fmla="*/ 997893 w 1056170"/>
                <a:gd name="connsiteY142" fmla="*/ 531995 h 979652"/>
                <a:gd name="connsiteX143" fmla="*/ 996874 w 1056170"/>
                <a:gd name="connsiteY143" fmla="*/ 532618 h 979652"/>
                <a:gd name="connsiteX144" fmla="*/ 997077 w 1056170"/>
                <a:gd name="connsiteY144" fmla="*/ 533229 h 979652"/>
                <a:gd name="connsiteX145" fmla="*/ 998286 w 1056170"/>
                <a:gd name="connsiteY145" fmla="*/ 533229 h 979652"/>
                <a:gd name="connsiteX146" fmla="*/ 996262 w 1056170"/>
                <a:gd name="connsiteY146" fmla="*/ 533623 h 979652"/>
                <a:gd name="connsiteX147" fmla="*/ 995841 w 1056170"/>
                <a:gd name="connsiteY147" fmla="*/ 533229 h 979652"/>
                <a:gd name="connsiteX148" fmla="*/ 994834 w 1056170"/>
                <a:gd name="connsiteY148" fmla="*/ 533433 h 979652"/>
                <a:gd name="connsiteX149" fmla="*/ 995024 w 1056170"/>
                <a:gd name="connsiteY149" fmla="*/ 534016 h 979652"/>
                <a:gd name="connsiteX150" fmla="*/ 996655 w 1056170"/>
                <a:gd name="connsiteY150" fmla="*/ 534831 h 979652"/>
                <a:gd name="connsiteX151" fmla="*/ 998084 w 1056170"/>
                <a:gd name="connsiteY151" fmla="*/ 534641 h 979652"/>
                <a:gd name="connsiteX152" fmla="*/ 997077 w 1056170"/>
                <a:gd name="connsiteY152" fmla="*/ 533623 h 979652"/>
                <a:gd name="connsiteX153" fmla="*/ 996262 w 1056170"/>
                <a:gd name="connsiteY153" fmla="*/ 533623 h 979652"/>
                <a:gd name="connsiteX154" fmla="*/ 1034736 w 1056170"/>
                <a:gd name="connsiteY154" fmla="*/ 566797 h 979652"/>
                <a:gd name="connsiteX155" fmla="*/ 1033498 w 1056170"/>
                <a:gd name="connsiteY155" fmla="*/ 565563 h 979652"/>
                <a:gd name="connsiteX156" fmla="*/ 1033498 w 1056170"/>
                <a:gd name="connsiteY156" fmla="*/ 561098 h 979652"/>
                <a:gd name="connsiteX157" fmla="*/ 1031883 w 1056170"/>
                <a:gd name="connsiteY157" fmla="*/ 559051 h 979652"/>
                <a:gd name="connsiteX158" fmla="*/ 1032276 w 1056170"/>
                <a:gd name="connsiteY158" fmla="*/ 557028 h 979652"/>
                <a:gd name="connsiteX159" fmla="*/ 1031461 w 1056170"/>
                <a:gd name="connsiteY159" fmla="*/ 555794 h 979652"/>
                <a:gd name="connsiteX160" fmla="*/ 1031461 w 1056170"/>
                <a:gd name="connsiteY160" fmla="*/ 554600 h 979652"/>
                <a:gd name="connsiteX161" fmla="*/ 1030454 w 1056170"/>
                <a:gd name="connsiteY161" fmla="*/ 553162 h 979652"/>
                <a:gd name="connsiteX162" fmla="*/ 1029640 w 1056170"/>
                <a:gd name="connsiteY162" fmla="*/ 553162 h 979652"/>
                <a:gd name="connsiteX163" fmla="*/ 1029216 w 1056170"/>
                <a:gd name="connsiteY163" fmla="*/ 553581 h 979652"/>
                <a:gd name="connsiteX164" fmla="*/ 1028402 w 1056170"/>
                <a:gd name="connsiteY164" fmla="*/ 552768 h 979652"/>
                <a:gd name="connsiteX165" fmla="*/ 1027166 w 1056170"/>
                <a:gd name="connsiteY165" fmla="*/ 552768 h 979652"/>
                <a:gd name="connsiteX166" fmla="*/ 1026582 w 1056170"/>
                <a:gd name="connsiteY166" fmla="*/ 553771 h 979652"/>
                <a:gd name="connsiteX167" fmla="*/ 1026582 w 1056170"/>
                <a:gd name="connsiteY167" fmla="*/ 555007 h 979652"/>
                <a:gd name="connsiteX168" fmla="*/ 1028211 w 1056170"/>
                <a:gd name="connsiteY168" fmla="*/ 556215 h 979652"/>
                <a:gd name="connsiteX169" fmla="*/ 1028592 w 1056170"/>
                <a:gd name="connsiteY169" fmla="*/ 557843 h 979652"/>
                <a:gd name="connsiteX170" fmla="*/ 1029435 w 1056170"/>
                <a:gd name="connsiteY170" fmla="*/ 559077 h 979652"/>
                <a:gd name="connsiteX171" fmla="*/ 1029435 w 1056170"/>
                <a:gd name="connsiteY171" fmla="*/ 560677 h 979652"/>
                <a:gd name="connsiteX172" fmla="*/ 1028402 w 1056170"/>
                <a:gd name="connsiteY172" fmla="*/ 561303 h 979652"/>
                <a:gd name="connsiteX173" fmla="*/ 1027816 w 1056170"/>
                <a:gd name="connsiteY173" fmla="*/ 559891 h 979652"/>
                <a:gd name="connsiteX174" fmla="*/ 1027166 w 1056170"/>
                <a:gd name="connsiteY174" fmla="*/ 559280 h 979652"/>
                <a:gd name="connsiteX175" fmla="*/ 1025549 w 1056170"/>
                <a:gd name="connsiteY175" fmla="*/ 559674 h 979652"/>
                <a:gd name="connsiteX176" fmla="*/ 1025154 w 1056170"/>
                <a:gd name="connsiteY176" fmla="*/ 559280 h 979652"/>
                <a:gd name="connsiteX177" fmla="*/ 1024313 w 1056170"/>
                <a:gd name="connsiteY177" fmla="*/ 559280 h 979652"/>
                <a:gd name="connsiteX178" fmla="*/ 1023523 w 1056170"/>
                <a:gd name="connsiteY178" fmla="*/ 560095 h 979652"/>
                <a:gd name="connsiteX179" fmla="*/ 1023103 w 1056170"/>
                <a:gd name="connsiteY179" fmla="*/ 560095 h 979652"/>
                <a:gd name="connsiteX180" fmla="*/ 1022286 w 1056170"/>
                <a:gd name="connsiteY180" fmla="*/ 561329 h 979652"/>
                <a:gd name="connsiteX181" fmla="*/ 1021879 w 1056170"/>
                <a:gd name="connsiteY181" fmla="*/ 561329 h 979652"/>
                <a:gd name="connsiteX182" fmla="*/ 1020670 w 1056170"/>
                <a:gd name="connsiteY182" fmla="*/ 562931 h 979652"/>
                <a:gd name="connsiteX183" fmla="*/ 1020248 w 1056170"/>
                <a:gd name="connsiteY183" fmla="*/ 562931 h 979652"/>
                <a:gd name="connsiteX184" fmla="*/ 1018822 w 1056170"/>
                <a:gd name="connsiteY184" fmla="*/ 564355 h 979652"/>
                <a:gd name="connsiteX185" fmla="*/ 1019243 w 1056170"/>
                <a:gd name="connsiteY185" fmla="*/ 565984 h 979652"/>
                <a:gd name="connsiteX186" fmla="*/ 1020670 w 1056170"/>
                <a:gd name="connsiteY186" fmla="*/ 567408 h 979652"/>
                <a:gd name="connsiteX187" fmla="*/ 1022286 w 1056170"/>
                <a:gd name="connsiteY187" fmla="*/ 568223 h 979652"/>
                <a:gd name="connsiteX188" fmla="*/ 1024339 w 1056170"/>
                <a:gd name="connsiteY188" fmla="*/ 568223 h 979652"/>
                <a:gd name="connsiteX189" fmla="*/ 1025956 w 1056170"/>
                <a:gd name="connsiteY189" fmla="*/ 567422 h 979652"/>
                <a:gd name="connsiteX190" fmla="*/ 1026773 w 1056170"/>
                <a:gd name="connsiteY190" fmla="*/ 566607 h 979652"/>
                <a:gd name="connsiteX191" fmla="*/ 1028009 w 1056170"/>
                <a:gd name="connsiteY191" fmla="*/ 566607 h 979652"/>
                <a:gd name="connsiteX192" fmla="*/ 1028592 w 1056170"/>
                <a:gd name="connsiteY192" fmla="*/ 567218 h 979652"/>
                <a:gd name="connsiteX193" fmla="*/ 1029014 w 1056170"/>
                <a:gd name="connsiteY193" fmla="*/ 568426 h 979652"/>
                <a:gd name="connsiteX194" fmla="*/ 1030645 w 1056170"/>
                <a:gd name="connsiteY194" fmla="*/ 569660 h 979652"/>
                <a:gd name="connsiteX195" fmla="*/ 1031257 w 1056170"/>
                <a:gd name="connsiteY195" fmla="*/ 570678 h 979652"/>
                <a:gd name="connsiteX196" fmla="*/ 1033307 w 1056170"/>
                <a:gd name="connsiteY196" fmla="*/ 570678 h 979652"/>
                <a:gd name="connsiteX197" fmla="*/ 1033893 w 1056170"/>
                <a:gd name="connsiteY197" fmla="*/ 570054 h 979652"/>
                <a:gd name="connsiteX198" fmla="*/ 1033893 w 1056170"/>
                <a:gd name="connsiteY198" fmla="*/ 569241 h 979652"/>
                <a:gd name="connsiteX199" fmla="*/ 1035129 w 1056170"/>
                <a:gd name="connsiteY199" fmla="*/ 568426 h 979652"/>
                <a:gd name="connsiteX200" fmla="*/ 1034736 w 1056170"/>
                <a:gd name="connsiteY200" fmla="*/ 566797 h 979652"/>
                <a:gd name="connsiteX201" fmla="*/ 1027655 w 1056170"/>
                <a:gd name="connsiteY201" fmla="*/ 724615 h 979652"/>
                <a:gd name="connsiteX202" fmla="*/ 1034449 w 1056170"/>
                <a:gd name="connsiteY202" fmla="*/ 719595 h 979652"/>
                <a:gd name="connsiteX203" fmla="*/ 1041109 w 1056170"/>
                <a:gd name="connsiteY203" fmla="*/ 714981 h 979652"/>
                <a:gd name="connsiteX204" fmla="*/ 1047768 w 1056170"/>
                <a:gd name="connsiteY204" fmla="*/ 709960 h 979652"/>
                <a:gd name="connsiteX205" fmla="*/ 1056358 w 1056170"/>
                <a:gd name="connsiteY205" fmla="*/ 706012 h 979652"/>
                <a:gd name="connsiteX206" fmla="*/ 1055934 w 1056170"/>
                <a:gd name="connsiteY206" fmla="*/ 705618 h 979652"/>
                <a:gd name="connsiteX207" fmla="*/ 1055934 w 1056170"/>
                <a:gd name="connsiteY207" fmla="*/ 704776 h 979652"/>
                <a:gd name="connsiteX208" fmla="*/ 1055310 w 1056170"/>
                <a:gd name="connsiteY208" fmla="*/ 704194 h 979652"/>
                <a:gd name="connsiteX209" fmla="*/ 1054088 w 1056170"/>
                <a:gd name="connsiteY209" fmla="*/ 704194 h 979652"/>
                <a:gd name="connsiteX210" fmla="*/ 1051641 w 1056170"/>
                <a:gd name="connsiteY210" fmla="*/ 705402 h 979652"/>
                <a:gd name="connsiteX211" fmla="*/ 1050024 w 1056170"/>
                <a:gd name="connsiteY211" fmla="*/ 705402 h 979652"/>
                <a:gd name="connsiteX212" fmla="*/ 1049602 w 1056170"/>
                <a:gd name="connsiteY212" fmla="*/ 705007 h 979652"/>
                <a:gd name="connsiteX213" fmla="*/ 1047971 w 1056170"/>
                <a:gd name="connsiteY213" fmla="*/ 705007 h 979652"/>
                <a:gd name="connsiteX214" fmla="*/ 1047361 w 1056170"/>
                <a:gd name="connsiteY214" fmla="*/ 704384 h 979652"/>
                <a:gd name="connsiteX215" fmla="*/ 1047971 w 1056170"/>
                <a:gd name="connsiteY215" fmla="*/ 703773 h 979652"/>
                <a:gd name="connsiteX216" fmla="*/ 1051641 w 1056170"/>
                <a:gd name="connsiteY216" fmla="*/ 703773 h 979652"/>
                <a:gd name="connsiteX217" fmla="*/ 1052660 w 1056170"/>
                <a:gd name="connsiteY217" fmla="*/ 702755 h 979652"/>
                <a:gd name="connsiteX218" fmla="*/ 1052660 w 1056170"/>
                <a:gd name="connsiteY218" fmla="*/ 701940 h 979652"/>
                <a:gd name="connsiteX219" fmla="*/ 1050636 w 1056170"/>
                <a:gd name="connsiteY219" fmla="*/ 700314 h 979652"/>
                <a:gd name="connsiteX220" fmla="*/ 1050636 w 1056170"/>
                <a:gd name="connsiteY220" fmla="*/ 698291 h 979652"/>
                <a:gd name="connsiteX221" fmla="*/ 1050214 w 1056170"/>
                <a:gd name="connsiteY221" fmla="*/ 697870 h 979652"/>
                <a:gd name="connsiteX222" fmla="*/ 1051031 w 1056170"/>
                <a:gd name="connsiteY222" fmla="*/ 696241 h 979652"/>
                <a:gd name="connsiteX223" fmla="*/ 1050636 w 1056170"/>
                <a:gd name="connsiteY223" fmla="*/ 695428 h 979652"/>
                <a:gd name="connsiteX224" fmla="*/ 1050636 w 1056170"/>
                <a:gd name="connsiteY224" fmla="*/ 692998 h 979652"/>
                <a:gd name="connsiteX225" fmla="*/ 1050214 w 1056170"/>
                <a:gd name="connsiteY225" fmla="*/ 692580 h 979652"/>
                <a:gd name="connsiteX226" fmla="*/ 1050636 w 1056170"/>
                <a:gd name="connsiteY226" fmla="*/ 692185 h 979652"/>
                <a:gd name="connsiteX227" fmla="*/ 1050636 w 1056170"/>
                <a:gd name="connsiteY227" fmla="*/ 690136 h 979652"/>
                <a:gd name="connsiteX228" fmla="*/ 1050214 w 1056170"/>
                <a:gd name="connsiteY228" fmla="*/ 689322 h 979652"/>
                <a:gd name="connsiteX229" fmla="*/ 1052267 w 1056170"/>
                <a:gd name="connsiteY229" fmla="*/ 688115 h 979652"/>
                <a:gd name="connsiteX230" fmla="*/ 1052267 w 1056170"/>
                <a:gd name="connsiteY230" fmla="*/ 686065 h 979652"/>
                <a:gd name="connsiteX231" fmla="*/ 1052660 w 1056170"/>
                <a:gd name="connsiteY231" fmla="*/ 685673 h 979652"/>
                <a:gd name="connsiteX232" fmla="*/ 1052660 w 1056170"/>
                <a:gd name="connsiteY232" fmla="*/ 684858 h 979652"/>
                <a:gd name="connsiteX233" fmla="*/ 1051424 w 1056170"/>
                <a:gd name="connsiteY233" fmla="*/ 684044 h 979652"/>
                <a:gd name="connsiteX234" fmla="*/ 1052267 w 1056170"/>
                <a:gd name="connsiteY234" fmla="*/ 682810 h 979652"/>
                <a:gd name="connsiteX235" fmla="*/ 1052267 w 1056170"/>
                <a:gd name="connsiteY235" fmla="*/ 681182 h 979652"/>
                <a:gd name="connsiteX236" fmla="*/ 1052660 w 1056170"/>
                <a:gd name="connsiteY236" fmla="*/ 680787 h 979652"/>
                <a:gd name="connsiteX237" fmla="*/ 1052660 w 1056170"/>
                <a:gd name="connsiteY237" fmla="*/ 673039 h 979652"/>
                <a:gd name="connsiteX238" fmla="*/ 1053081 w 1056170"/>
                <a:gd name="connsiteY238" fmla="*/ 672620 h 979652"/>
                <a:gd name="connsiteX239" fmla="*/ 1053081 w 1056170"/>
                <a:gd name="connsiteY239" fmla="*/ 670597 h 979652"/>
                <a:gd name="connsiteX240" fmla="*/ 1052240 w 1056170"/>
                <a:gd name="connsiteY240" fmla="*/ 669363 h 979652"/>
                <a:gd name="connsiteX241" fmla="*/ 1052240 w 1056170"/>
                <a:gd name="connsiteY241" fmla="*/ 666921 h 979652"/>
                <a:gd name="connsiteX242" fmla="*/ 1053081 w 1056170"/>
                <a:gd name="connsiteY242" fmla="*/ 666147 h 979652"/>
                <a:gd name="connsiteX243" fmla="*/ 1053081 w 1056170"/>
                <a:gd name="connsiteY243" fmla="*/ 665714 h 979652"/>
                <a:gd name="connsiteX244" fmla="*/ 1052240 w 1056170"/>
                <a:gd name="connsiteY244" fmla="*/ 664898 h 979652"/>
                <a:gd name="connsiteX245" fmla="*/ 1051438 w 1056170"/>
                <a:gd name="connsiteY245" fmla="*/ 662863 h 979652"/>
                <a:gd name="connsiteX246" fmla="*/ 1050621 w 1056170"/>
                <a:gd name="connsiteY246" fmla="*/ 662050 h 979652"/>
                <a:gd name="connsiteX247" fmla="*/ 1050621 w 1056170"/>
                <a:gd name="connsiteY247" fmla="*/ 660842 h 979652"/>
                <a:gd name="connsiteX248" fmla="*/ 1050229 w 1056170"/>
                <a:gd name="connsiteY248" fmla="*/ 660421 h 979652"/>
                <a:gd name="connsiteX249" fmla="*/ 1050009 w 1056170"/>
                <a:gd name="connsiteY249" fmla="*/ 659404 h 979652"/>
                <a:gd name="connsiteX250" fmla="*/ 1049195 w 1056170"/>
                <a:gd name="connsiteY250" fmla="*/ 659825 h 979652"/>
                <a:gd name="connsiteX251" fmla="*/ 1047142 w 1056170"/>
                <a:gd name="connsiteY251" fmla="*/ 659825 h 979652"/>
                <a:gd name="connsiteX252" fmla="*/ 1045947 w 1056170"/>
                <a:gd name="connsiteY252" fmla="*/ 659009 h 979652"/>
                <a:gd name="connsiteX253" fmla="*/ 1044289 w 1056170"/>
                <a:gd name="connsiteY253" fmla="*/ 659009 h 979652"/>
                <a:gd name="connsiteX254" fmla="*/ 1043706 w 1056170"/>
                <a:gd name="connsiteY254" fmla="*/ 659594 h 979652"/>
                <a:gd name="connsiteX255" fmla="*/ 1043706 w 1056170"/>
                <a:gd name="connsiteY255" fmla="*/ 661249 h 979652"/>
                <a:gd name="connsiteX256" fmla="*/ 1042468 w 1056170"/>
                <a:gd name="connsiteY256" fmla="*/ 662036 h 979652"/>
                <a:gd name="connsiteX257" fmla="*/ 1042468 w 1056170"/>
                <a:gd name="connsiteY257" fmla="*/ 663691 h 979652"/>
                <a:gd name="connsiteX258" fmla="*/ 1042889 w 1056170"/>
                <a:gd name="connsiteY258" fmla="*/ 664477 h 979652"/>
                <a:gd name="connsiteX259" fmla="*/ 1041230 w 1056170"/>
                <a:gd name="connsiteY259" fmla="*/ 666133 h 979652"/>
                <a:gd name="connsiteX260" fmla="*/ 1040417 w 1056170"/>
                <a:gd name="connsiteY260" fmla="*/ 667761 h 979652"/>
                <a:gd name="connsiteX261" fmla="*/ 1040036 w 1056170"/>
                <a:gd name="connsiteY261" fmla="*/ 668155 h 979652"/>
                <a:gd name="connsiteX262" fmla="*/ 1040036 w 1056170"/>
                <a:gd name="connsiteY262" fmla="*/ 670597 h 979652"/>
                <a:gd name="connsiteX263" fmla="*/ 1039220 w 1056170"/>
                <a:gd name="connsiteY263" fmla="*/ 671805 h 979652"/>
                <a:gd name="connsiteX264" fmla="*/ 1039220 w 1056170"/>
                <a:gd name="connsiteY264" fmla="*/ 673039 h 979652"/>
                <a:gd name="connsiteX265" fmla="*/ 1038798 w 1056170"/>
                <a:gd name="connsiteY265" fmla="*/ 673460 h 979652"/>
                <a:gd name="connsiteX266" fmla="*/ 1038798 w 1056170"/>
                <a:gd name="connsiteY266" fmla="*/ 678346 h 979652"/>
                <a:gd name="connsiteX267" fmla="*/ 1040837 w 1056170"/>
                <a:gd name="connsiteY267" fmla="*/ 680366 h 979652"/>
                <a:gd name="connsiteX268" fmla="*/ 1039832 w 1056170"/>
                <a:gd name="connsiteY268" fmla="*/ 680556 h 979652"/>
                <a:gd name="connsiteX269" fmla="*/ 1038405 w 1056170"/>
                <a:gd name="connsiteY269" fmla="*/ 679553 h 979652"/>
                <a:gd name="connsiteX270" fmla="*/ 1037984 w 1056170"/>
                <a:gd name="connsiteY270" fmla="*/ 677111 h 979652"/>
                <a:gd name="connsiteX271" fmla="*/ 1037562 w 1056170"/>
                <a:gd name="connsiteY271" fmla="*/ 676690 h 979652"/>
                <a:gd name="connsiteX272" fmla="*/ 1037562 w 1056170"/>
                <a:gd name="connsiteY272" fmla="*/ 671018 h 979652"/>
                <a:gd name="connsiteX273" fmla="*/ 1037984 w 1056170"/>
                <a:gd name="connsiteY273" fmla="*/ 670597 h 979652"/>
                <a:gd name="connsiteX274" fmla="*/ 1037984 w 1056170"/>
                <a:gd name="connsiteY274" fmla="*/ 668969 h 979652"/>
                <a:gd name="connsiteX275" fmla="*/ 1038798 w 1056170"/>
                <a:gd name="connsiteY275" fmla="*/ 667340 h 979652"/>
                <a:gd name="connsiteX276" fmla="*/ 1038798 w 1056170"/>
                <a:gd name="connsiteY276" fmla="*/ 666133 h 979652"/>
                <a:gd name="connsiteX277" fmla="*/ 1038215 w 1056170"/>
                <a:gd name="connsiteY277" fmla="*/ 665524 h 979652"/>
                <a:gd name="connsiteX278" fmla="*/ 1037372 w 1056170"/>
                <a:gd name="connsiteY278" fmla="*/ 665524 h 979652"/>
                <a:gd name="connsiteX279" fmla="*/ 1036787 w 1056170"/>
                <a:gd name="connsiteY279" fmla="*/ 664898 h 979652"/>
                <a:gd name="connsiteX280" fmla="*/ 1036787 w 1056170"/>
                <a:gd name="connsiteY280" fmla="*/ 664085 h 979652"/>
                <a:gd name="connsiteX281" fmla="*/ 1034938 w 1056170"/>
                <a:gd name="connsiteY281" fmla="*/ 661451 h 979652"/>
                <a:gd name="connsiteX282" fmla="*/ 1034124 w 1056170"/>
                <a:gd name="connsiteY282" fmla="*/ 661451 h 979652"/>
                <a:gd name="connsiteX283" fmla="*/ 1032695 w 1056170"/>
                <a:gd name="connsiteY283" fmla="*/ 660434 h 979652"/>
                <a:gd name="connsiteX284" fmla="*/ 1032695 w 1056170"/>
                <a:gd name="connsiteY284" fmla="*/ 658807 h 979652"/>
                <a:gd name="connsiteX285" fmla="*/ 1033092 w 1056170"/>
                <a:gd name="connsiteY285" fmla="*/ 658386 h 979652"/>
                <a:gd name="connsiteX286" fmla="*/ 1032886 w 1056170"/>
                <a:gd name="connsiteY286" fmla="*/ 656568 h 979652"/>
                <a:gd name="connsiteX287" fmla="*/ 1031269 w 1056170"/>
                <a:gd name="connsiteY287" fmla="*/ 657381 h 979652"/>
                <a:gd name="connsiteX288" fmla="*/ 1029640 w 1056170"/>
                <a:gd name="connsiteY288" fmla="*/ 657381 h 979652"/>
                <a:gd name="connsiteX289" fmla="*/ 1028606 w 1056170"/>
                <a:gd name="connsiteY289" fmla="*/ 656758 h 979652"/>
                <a:gd name="connsiteX290" fmla="*/ 1028211 w 1056170"/>
                <a:gd name="connsiteY290" fmla="*/ 655550 h 979652"/>
                <a:gd name="connsiteX291" fmla="*/ 1029216 w 1056170"/>
                <a:gd name="connsiteY291" fmla="*/ 655333 h 979652"/>
                <a:gd name="connsiteX292" fmla="*/ 1030033 w 1056170"/>
                <a:gd name="connsiteY292" fmla="*/ 656568 h 979652"/>
                <a:gd name="connsiteX293" fmla="*/ 1030847 w 1056170"/>
                <a:gd name="connsiteY293" fmla="*/ 656568 h 979652"/>
                <a:gd name="connsiteX294" fmla="*/ 1032073 w 1056170"/>
                <a:gd name="connsiteY294" fmla="*/ 655333 h 979652"/>
                <a:gd name="connsiteX295" fmla="*/ 1032886 w 1056170"/>
                <a:gd name="connsiteY295" fmla="*/ 655333 h 979652"/>
                <a:gd name="connsiteX296" fmla="*/ 1033512 w 1056170"/>
                <a:gd name="connsiteY296" fmla="*/ 654708 h 979652"/>
                <a:gd name="connsiteX297" fmla="*/ 1033934 w 1056170"/>
                <a:gd name="connsiteY297" fmla="*/ 653500 h 979652"/>
                <a:gd name="connsiteX298" fmla="*/ 1034517 w 1056170"/>
                <a:gd name="connsiteY298" fmla="*/ 653284 h 979652"/>
                <a:gd name="connsiteX299" fmla="*/ 1034707 w 1056170"/>
                <a:gd name="connsiteY299" fmla="*/ 652700 h 979652"/>
                <a:gd name="connsiteX300" fmla="*/ 1035945 w 1056170"/>
                <a:gd name="connsiteY300" fmla="*/ 651494 h 979652"/>
                <a:gd name="connsiteX301" fmla="*/ 1036136 w 1056170"/>
                <a:gd name="connsiteY301" fmla="*/ 650842 h 979652"/>
                <a:gd name="connsiteX302" fmla="*/ 1037181 w 1056170"/>
                <a:gd name="connsiteY302" fmla="*/ 650258 h 979652"/>
                <a:gd name="connsiteX303" fmla="*/ 1037181 w 1056170"/>
                <a:gd name="connsiteY303" fmla="*/ 648629 h 979652"/>
                <a:gd name="connsiteX304" fmla="*/ 1037794 w 1056170"/>
                <a:gd name="connsiteY304" fmla="*/ 648006 h 979652"/>
                <a:gd name="connsiteX305" fmla="*/ 1039003 w 1056170"/>
                <a:gd name="connsiteY305" fmla="*/ 648006 h 979652"/>
                <a:gd name="connsiteX306" fmla="*/ 1040646 w 1056170"/>
                <a:gd name="connsiteY306" fmla="*/ 649635 h 979652"/>
                <a:gd name="connsiteX307" fmla="*/ 1041039 w 1056170"/>
                <a:gd name="connsiteY307" fmla="*/ 649635 h 979652"/>
                <a:gd name="connsiteX308" fmla="*/ 1043094 w 1056170"/>
                <a:gd name="connsiteY308" fmla="*/ 650842 h 979652"/>
                <a:gd name="connsiteX309" fmla="*/ 1043284 w 1056170"/>
                <a:gd name="connsiteY309" fmla="*/ 650652 h 979652"/>
                <a:gd name="connsiteX310" fmla="*/ 1043284 w 1056170"/>
                <a:gd name="connsiteY310" fmla="*/ 647395 h 979652"/>
                <a:gd name="connsiteX311" fmla="*/ 1044289 w 1056170"/>
                <a:gd name="connsiteY311" fmla="*/ 645564 h 979652"/>
                <a:gd name="connsiteX312" fmla="*/ 1044914 w 1056170"/>
                <a:gd name="connsiteY312" fmla="*/ 645766 h 979652"/>
                <a:gd name="connsiteX313" fmla="*/ 1044521 w 1056170"/>
                <a:gd name="connsiteY313" fmla="*/ 646582 h 979652"/>
                <a:gd name="connsiteX314" fmla="*/ 1045716 w 1056170"/>
                <a:gd name="connsiteY314" fmla="*/ 647816 h 979652"/>
                <a:gd name="connsiteX315" fmla="*/ 1046137 w 1056170"/>
                <a:gd name="connsiteY315" fmla="*/ 649444 h 979652"/>
                <a:gd name="connsiteX316" fmla="*/ 1047578 w 1056170"/>
                <a:gd name="connsiteY316" fmla="*/ 649635 h 979652"/>
                <a:gd name="connsiteX317" fmla="*/ 1047959 w 1056170"/>
                <a:gd name="connsiteY317" fmla="*/ 649214 h 979652"/>
                <a:gd name="connsiteX318" fmla="*/ 1052443 w 1056170"/>
                <a:gd name="connsiteY318" fmla="*/ 649635 h 979652"/>
                <a:gd name="connsiteX319" fmla="*/ 1053491 w 1056170"/>
                <a:gd name="connsiteY319" fmla="*/ 648629 h 979652"/>
                <a:gd name="connsiteX320" fmla="*/ 1053869 w 1056170"/>
                <a:gd name="connsiteY320" fmla="*/ 646974 h 979652"/>
                <a:gd name="connsiteX321" fmla="*/ 1054291 w 1056170"/>
                <a:gd name="connsiteY321" fmla="*/ 646582 h 979652"/>
                <a:gd name="connsiteX322" fmla="*/ 1054291 w 1056170"/>
                <a:gd name="connsiteY322" fmla="*/ 644532 h 979652"/>
                <a:gd name="connsiteX323" fmla="*/ 1055107 w 1056170"/>
                <a:gd name="connsiteY323" fmla="*/ 643325 h 979652"/>
                <a:gd name="connsiteX324" fmla="*/ 1055107 w 1056170"/>
                <a:gd name="connsiteY324" fmla="*/ 639647 h 979652"/>
                <a:gd name="connsiteX325" fmla="*/ 1054684 w 1056170"/>
                <a:gd name="connsiteY325" fmla="*/ 639254 h 979652"/>
                <a:gd name="connsiteX326" fmla="*/ 1054684 w 1056170"/>
                <a:gd name="connsiteY326" fmla="*/ 636418 h 979652"/>
                <a:gd name="connsiteX327" fmla="*/ 1053884 w 1056170"/>
                <a:gd name="connsiteY327" fmla="*/ 634369 h 979652"/>
                <a:gd name="connsiteX328" fmla="*/ 1053284 w 1056170"/>
                <a:gd name="connsiteY328" fmla="*/ 633760 h 979652"/>
                <a:gd name="connsiteX329" fmla="*/ 1052457 w 1056170"/>
                <a:gd name="connsiteY329" fmla="*/ 633760 h 979652"/>
                <a:gd name="connsiteX330" fmla="*/ 1051641 w 1056170"/>
                <a:gd name="connsiteY330" fmla="*/ 634573 h 979652"/>
                <a:gd name="connsiteX331" fmla="*/ 1050636 w 1056170"/>
                <a:gd name="connsiteY331" fmla="*/ 633976 h 979652"/>
                <a:gd name="connsiteX332" fmla="*/ 1050636 w 1056170"/>
                <a:gd name="connsiteY332" fmla="*/ 632321 h 979652"/>
                <a:gd name="connsiteX333" fmla="*/ 1049005 w 1056170"/>
                <a:gd name="connsiteY333" fmla="*/ 630693 h 979652"/>
                <a:gd name="connsiteX334" fmla="*/ 1049005 w 1056170"/>
                <a:gd name="connsiteY334" fmla="*/ 630313 h 979652"/>
                <a:gd name="connsiteX335" fmla="*/ 1050431 w 1056170"/>
                <a:gd name="connsiteY335" fmla="*/ 630108 h 979652"/>
                <a:gd name="connsiteX336" fmla="*/ 1052674 w 1056170"/>
                <a:gd name="connsiteY336" fmla="*/ 627871 h 979652"/>
                <a:gd name="connsiteX337" fmla="*/ 1052674 w 1056170"/>
                <a:gd name="connsiteY337" fmla="*/ 627450 h 979652"/>
                <a:gd name="connsiteX338" fmla="*/ 1051831 w 1056170"/>
                <a:gd name="connsiteY338" fmla="*/ 626635 h 979652"/>
                <a:gd name="connsiteX339" fmla="*/ 1051831 w 1056170"/>
                <a:gd name="connsiteY339" fmla="*/ 626242 h 979652"/>
                <a:gd name="connsiteX340" fmla="*/ 1053272 w 1056170"/>
                <a:gd name="connsiteY340" fmla="*/ 626011 h 979652"/>
                <a:gd name="connsiteX341" fmla="*/ 1053884 w 1056170"/>
                <a:gd name="connsiteY341" fmla="*/ 625427 h 979652"/>
                <a:gd name="connsiteX342" fmla="*/ 1053884 w 1056170"/>
                <a:gd name="connsiteY342" fmla="*/ 622172 h 979652"/>
                <a:gd name="connsiteX343" fmla="*/ 1053462 w 1056170"/>
                <a:gd name="connsiteY343" fmla="*/ 621751 h 979652"/>
                <a:gd name="connsiteX344" fmla="*/ 1053462 w 1056170"/>
                <a:gd name="connsiteY344" fmla="*/ 620936 h 979652"/>
                <a:gd name="connsiteX345" fmla="*/ 1052879 w 1056170"/>
                <a:gd name="connsiteY345" fmla="*/ 619918 h 979652"/>
                <a:gd name="connsiteX346" fmla="*/ 1051641 w 1056170"/>
                <a:gd name="connsiteY346" fmla="*/ 619918 h 979652"/>
                <a:gd name="connsiteX347" fmla="*/ 1051031 w 1056170"/>
                <a:gd name="connsiteY347" fmla="*/ 619309 h 979652"/>
                <a:gd name="connsiteX348" fmla="*/ 1051031 w 1056170"/>
                <a:gd name="connsiteY348" fmla="*/ 618102 h 979652"/>
                <a:gd name="connsiteX349" fmla="*/ 1050214 w 1056170"/>
                <a:gd name="connsiteY349" fmla="*/ 616473 h 979652"/>
                <a:gd name="connsiteX350" fmla="*/ 1050214 w 1056170"/>
                <a:gd name="connsiteY350" fmla="*/ 615658 h 979652"/>
                <a:gd name="connsiteX351" fmla="*/ 1048176 w 1056170"/>
                <a:gd name="connsiteY351" fmla="*/ 613610 h 979652"/>
                <a:gd name="connsiteX352" fmla="*/ 1048176 w 1056170"/>
                <a:gd name="connsiteY352" fmla="*/ 612403 h 979652"/>
                <a:gd name="connsiteX353" fmla="*/ 1048597 w 1056170"/>
                <a:gd name="connsiteY353" fmla="*/ 611982 h 979652"/>
                <a:gd name="connsiteX354" fmla="*/ 1048597 w 1056170"/>
                <a:gd name="connsiteY354" fmla="*/ 610353 h 979652"/>
                <a:gd name="connsiteX355" fmla="*/ 1048176 w 1056170"/>
                <a:gd name="connsiteY355" fmla="*/ 609538 h 979652"/>
                <a:gd name="connsiteX356" fmla="*/ 1044535 w 1056170"/>
                <a:gd name="connsiteY356" fmla="*/ 606283 h 979652"/>
                <a:gd name="connsiteX357" fmla="*/ 1044535 w 1056170"/>
                <a:gd name="connsiteY357" fmla="*/ 605468 h 979652"/>
                <a:gd name="connsiteX358" fmla="*/ 1043690 w 1056170"/>
                <a:gd name="connsiteY358" fmla="*/ 604654 h 979652"/>
                <a:gd name="connsiteX359" fmla="*/ 1042061 w 1056170"/>
                <a:gd name="connsiteY359" fmla="*/ 601397 h 979652"/>
                <a:gd name="connsiteX360" fmla="*/ 1042456 w 1056170"/>
                <a:gd name="connsiteY360" fmla="*/ 599769 h 979652"/>
                <a:gd name="connsiteX361" fmla="*/ 1041258 w 1056170"/>
                <a:gd name="connsiteY361" fmla="*/ 598955 h 979652"/>
                <a:gd name="connsiteX362" fmla="*/ 1041258 w 1056170"/>
                <a:gd name="connsiteY362" fmla="*/ 597327 h 979652"/>
                <a:gd name="connsiteX363" fmla="*/ 1040837 w 1056170"/>
                <a:gd name="connsiteY363" fmla="*/ 596514 h 979652"/>
                <a:gd name="connsiteX364" fmla="*/ 1038391 w 1056170"/>
                <a:gd name="connsiteY364" fmla="*/ 592443 h 979652"/>
                <a:gd name="connsiteX365" fmla="*/ 1038391 w 1056170"/>
                <a:gd name="connsiteY365" fmla="*/ 590827 h 979652"/>
                <a:gd name="connsiteX366" fmla="*/ 1038827 w 1056170"/>
                <a:gd name="connsiteY366" fmla="*/ 590406 h 979652"/>
                <a:gd name="connsiteX367" fmla="*/ 1038827 w 1056170"/>
                <a:gd name="connsiteY367" fmla="*/ 589200 h 979652"/>
                <a:gd name="connsiteX368" fmla="*/ 1037984 w 1056170"/>
                <a:gd name="connsiteY368" fmla="*/ 587964 h 979652"/>
                <a:gd name="connsiteX369" fmla="*/ 1037589 w 1056170"/>
                <a:gd name="connsiteY369" fmla="*/ 585522 h 979652"/>
                <a:gd name="connsiteX370" fmla="*/ 1036746 w 1056170"/>
                <a:gd name="connsiteY370" fmla="*/ 584709 h 979652"/>
                <a:gd name="connsiteX371" fmla="*/ 1036746 w 1056170"/>
                <a:gd name="connsiteY371" fmla="*/ 584315 h 979652"/>
                <a:gd name="connsiteX372" fmla="*/ 1035116 w 1056170"/>
                <a:gd name="connsiteY372" fmla="*/ 583081 h 979652"/>
                <a:gd name="connsiteX373" fmla="*/ 1035116 w 1056170"/>
                <a:gd name="connsiteY373" fmla="*/ 581058 h 979652"/>
                <a:gd name="connsiteX374" fmla="*/ 1034314 w 1056170"/>
                <a:gd name="connsiteY374" fmla="*/ 579824 h 979652"/>
                <a:gd name="connsiteX375" fmla="*/ 1034314 w 1056170"/>
                <a:gd name="connsiteY375" fmla="*/ 578616 h 979652"/>
                <a:gd name="connsiteX376" fmla="*/ 1033919 w 1056170"/>
                <a:gd name="connsiteY376" fmla="*/ 577803 h 979652"/>
                <a:gd name="connsiteX377" fmla="*/ 1032683 w 1056170"/>
                <a:gd name="connsiteY377" fmla="*/ 577803 h 979652"/>
                <a:gd name="connsiteX378" fmla="*/ 1032288 w 1056170"/>
                <a:gd name="connsiteY378" fmla="*/ 578616 h 979652"/>
                <a:gd name="connsiteX379" fmla="*/ 1032288 w 1056170"/>
                <a:gd name="connsiteY379" fmla="*/ 580244 h 979652"/>
                <a:gd name="connsiteX380" fmla="*/ 1031052 w 1056170"/>
                <a:gd name="connsiteY380" fmla="*/ 581058 h 979652"/>
                <a:gd name="connsiteX381" fmla="*/ 1031052 w 1056170"/>
                <a:gd name="connsiteY381" fmla="*/ 582686 h 979652"/>
                <a:gd name="connsiteX382" fmla="*/ 1031447 w 1056170"/>
                <a:gd name="connsiteY382" fmla="*/ 583502 h 979652"/>
                <a:gd name="connsiteX383" fmla="*/ 1030862 w 1056170"/>
                <a:gd name="connsiteY383" fmla="*/ 584084 h 979652"/>
                <a:gd name="connsiteX384" fmla="*/ 1029233 w 1056170"/>
                <a:gd name="connsiteY384" fmla="*/ 584084 h 979652"/>
                <a:gd name="connsiteX385" fmla="*/ 1028811 w 1056170"/>
                <a:gd name="connsiteY385" fmla="*/ 584505 h 979652"/>
                <a:gd name="connsiteX386" fmla="*/ 1027382 w 1056170"/>
                <a:gd name="connsiteY386" fmla="*/ 584736 h 979652"/>
                <a:gd name="connsiteX387" fmla="*/ 1026963 w 1056170"/>
                <a:gd name="connsiteY387" fmla="*/ 585929 h 979652"/>
                <a:gd name="connsiteX388" fmla="*/ 1024951 w 1056170"/>
                <a:gd name="connsiteY388" fmla="*/ 588371 h 979652"/>
                <a:gd name="connsiteX389" fmla="*/ 1024951 w 1056170"/>
                <a:gd name="connsiteY389" fmla="*/ 589607 h 979652"/>
                <a:gd name="connsiteX390" fmla="*/ 1024530 w 1056170"/>
                <a:gd name="connsiteY390" fmla="*/ 589999 h 979652"/>
                <a:gd name="connsiteX391" fmla="*/ 1024530 w 1056170"/>
                <a:gd name="connsiteY391" fmla="*/ 593677 h 979652"/>
                <a:gd name="connsiteX392" fmla="*/ 1026375 w 1056170"/>
                <a:gd name="connsiteY392" fmla="*/ 595929 h 979652"/>
                <a:gd name="connsiteX393" fmla="*/ 1026990 w 1056170"/>
                <a:gd name="connsiteY393" fmla="*/ 596119 h 979652"/>
                <a:gd name="connsiteX394" fmla="*/ 1026990 w 1056170"/>
                <a:gd name="connsiteY394" fmla="*/ 598140 h 979652"/>
                <a:gd name="connsiteX395" fmla="*/ 1029014 w 1056170"/>
                <a:gd name="connsiteY395" fmla="*/ 601005 h 979652"/>
                <a:gd name="connsiteX396" fmla="*/ 1028621 w 1056170"/>
                <a:gd name="connsiteY396" fmla="*/ 602605 h 979652"/>
                <a:gd name="connsiteX397" fmla="*/ 1029816 w 1056170"/>
                <a:gd name="connsiteY397" fmla="*/ 604260 h 979652"/>
                <a:gd name="connsiteX398" fmla="*/ 1029842 w 1056170"/>
                <a:gd name="connsiteY398" fmla="*/ 605468 h 979652"/>
                <a:gd name="connsiteX399" fmla="*/ 1032288 w 1056170"/>
                <a:gd name="connsiteY399" fmla="*/ 607911 h 979652"/>
                <a:gd name="connsiteX400" fmla="*/ 1031664 w 1056170"/>
                <a:gd name="connsiteY400" fmla="*/ 608520 h 979652"/>
                <a:gd name="connsiteX401" fmla="*/ 1030047 w 1056170"/>
                <a:gd name="connsiteY401" fmla="*/ 608520 h 979652"/>
                <a:gd name="connsiteX402" fmla="*/ 1029001 w 1056170"/>
                <a:gd name="connsiteY402" fmla="*/ 609538 h 979652"/>
                <a:gd name="connsiteX403" fmla="*/ 1029001 w 1056170"/>
                <a:gd name="connsiteY403" fmla="*/ 610774 h 979652"/>
                <a:gd name="connsiteX404" fmla="*/ 1029842 w 1056170"/>
                <a:gd name="connsiteY404" fmla="*/ 611166 h 979652"/>
                <a:gd name="connsiteX405" fmla="*/ 1030442 w 1056170"/>
                <a:gd name="connsiteY405" fmla="*/ 612198 h 979652"/>
                <a:gd name="connsiteX406" fmla="*/ 1031664 w 1056170"/>
                <a:gd name="connsiteY406" fmla="*/ 612593 h 979652"/>
                <a:gd name="connsiteX407" fmla="*/ 1032288 w 1056170"/>
                <a:gd name="connsiteY407" fmla="*/ 613610 h 979652"/>
                <a:gd name="connsiteX408" fmla="*/ 1032288 w 1056170"/>
                <a:gd name="connsiteY408" fmla="*/ 616052 h 979652"/>
                <a:gd name="connsiteX409" fmla="*/ 1033907 w 1056170"/>
                <a:gd name="connsiteY409" fmla="*/ 618102 h 979652"/>
                <a:gd name="connsiteX410" fmla="*/ 1033907 w 1056170"/>
                <a:gd name="connsiteY410" fmla="*/ 619336 h 979652"/>
                <a:gd name="connsiteX411" fmla="*/ 1032902 w 1056170"/>
                <a:gd name="connsiteY411" fmla="*/ 620339 h 979652"/>
                <a:gd name="connsiteX412" fmla="*/ 1031664 w 1056170"/>
                <a:gd name="connsiteY412" fmla="*/ 620339 h 979652"/>
                <a:gd name="connsiteX413" fmla="*/ 1031474 w 1056170"/>
                <a:gd name="connsiteY413" fmla="*/ 619716 h 979652"/>
                <a:gd name="connsiteX414" fmla="*/ 1031867 w 1056170"/>
                <a:gd name="connsiteY414" fmla="*/ 618915 h 979652"/>
                <a:gd name="connsiteX415" fmla="*/ 1031052 w 1056170"/>
                <a:gd name="connsiteY415" fmla="*/ 618102 h 979652"/>
                <a:gd name="connsiteX416" fmla="*/ 1031052 w 1056170"/>
                <a:gd name="connsiteY416" fmla="*/ 617286 h 979652"/>
                <a:gd name="connsiteX417" fmla="*/ 1030047 w 1056170"/>
                <a:gd name="connsiteY417" fmla="*/ 616663 h 979652"/>
                <a:gd name="connsiteX418" fmla="*/ 1029423 w 1056170"/>
                <a:gd name="connsiteY418" fmla="*/ 617286 h 979652"/>
                <a:gd name="connsiteX419" fmla="*/ 1029423 w 1056170"/>
                <a:gd name="connsiteY419" fmla="*/ 619321 h 979652"/>
                <a:gd name="connsiteX420" fmla="*/ 1029842 w 1056170"/>
                <a:gd name="connsiteY420" fmla="*/ 620108 h 979652"/>
                <a:gd name="connsiteX421" fmla="*/ 1029233 w 1056170"/>
                <a:gd name="connsiteY421" fmla="*/ 620733 h 979652"/>
                <a:gd name="connsiteX422" fmla="*/ 1028606 w 1056170"/>
                <a:gd name="connsiteY422" fmla="*/ 620108 h 979652"/>
                <a:gd name="connsiteX423" fmla="*/ 1028606 w 1056170"/>
                <a:gd name="connsiteY423" fmla="*/ 616894 h 979652"/>
                <a:gd name="connsiteX424" fmla="*/ 1024937 w 1056170"/>
                <a:gd name="connsiteY424" fmla="*/ 613216 h 979652"/>
                <a:gd name="connsiteX425" fmla="*/ 1023713 w 1056170"/>
                <a:gd name="connsiteY425" fmla="*/ 610353 h 979652"/>
                <a:gd name="connsiteX426" fmla="*/ 1022288 w 1056170"/>
                <a:gd name="connsiteY426" fmla="*/ 610149 h 979652"/>
                <a:gd name="connsiteX427" fmla="*/ 1021892 w 1056170"/>
                <a:gd name="connsiteY427" fmla="*/ 609757 h 979652"/>
                <a:gd name="connsiteX428" fmla="*/ 1020655 w 1056170"/>
                <a:gd name="connsiteY428" fmla="*/ 609757 h 979652"/>
                <a:gd name="connsiteX429" fmla="*/ 1019650 w 1056170"/>
                <a:gd name="connsiteY429" fmla="*/ 608725 h 979652"/>
                <a:gd name="connsiteX430" fmla="*/ 1019650 w 1056170"/>
                <a:gd name="connsiteY430" fmla="*/ 606704 h 979652"/>
                <a:gd name="connsiteX431" fmla="*/ 1020072 w 1056170"/>
                <a:gd name="connsiteY431" fmla="*/ 606283 h 979652"/>
                <a:gd name="connsiteX432" fmla="*/ 1020072 w 1056170"/>
                <a:gd name="connsiteY432" fmla="*/ 605468 h 979652"/>
                <a:gd name="connsiteX433" fmla="*/ 1019229 w 1056170"/>
                <a:gd name="connsiteY433" fmla="*/ 604654 h 979652"/>
                <a:gd name="connsiteX434" fmla="*/ 1019229 w 1056170"/>
                <a:gd name="connsiteY434" fmla="*/ 603447 h 979652"/>
                <a:gd name="connsiteX435" fmla="*/ 1018834 w 1056170"/>
                <a:gd name="connsiteY435" fmla="*/ 603026 h 979652"/>
                <a:gd name="connsiteX436" fmla="*/ 1019650 w 1056170"/>
                <a:gd name="connsiteY436" fmla="*/ 601818 h 979652"/>
                <a:gd name="connsiteX437" fmla="*/ 1019650 w 1056170"/>
                <a:gd name="connsiteY437" fmla="*/ 601005 h 979652"/>
                <a:gd name="connsiteX438" fmla="*/ 1018834 w 1056170"/>
                <a:gd name="connsiteY438" fmla="*/ 599769 h 979652"/>
                <a:gd name="connsiteX439" fmla="*/ 1019229 w 1056170"/>
                <a:gd name="connsiteY439" fmla="*/ 598955 h 979652"/>
                <a:gd name="connsiteX440" fmla="*/ 1020465 w 1056170"/>
                <a:gd name="connsiteY440" fmla="*/ 597721 h 979652"/>
                <a:gd name="connsiteX441" fmla="*/ 1020860 w 1056170"/>
                <a:gd name="connsiteY441" fmla="*/ 596514 h 979652"/>
                <a:gd name="connsiteX442" fmla="*/ 1018412 w 1056170"/>
                <a:gd name="connsiteY442" fmla="*/ 594885 h 979652"/>
                <a:gd name="connsiteX443" fmla="*/ 1018412 w 1056170"/>
                <a:gd name="connsiteY443" fmla="*/ 594491 h 979652"/>
                <a:gd name="connsiteX444" fmla="*/ 1016374 w 1056170"/>
                <a:gd name="connsiteY444" fmla="*/ 592443 h 979652"/>
                <a:gd name="connsiteX445" fmla="*/ 1015981 w 1056170"/>
                <a:gd name="connsiteY445" fmla="*/ 591628 h 979652"/>
                <a:gd name="connsiteX446" fmla="*/ 1015981 w 1056170"/>
                <a:gd name="connsiteY446" fmla="*/ 590394 h 979652"/>
                <a:gd name="connsiteX447" fmla="*/ 1015138 w 1056170"/>
                <a:gd name="connsiteY447" fmla="*/ 589186 h 979652"/>
                <a:gd name="connsiteX448" fmla="*/ 1015138 w 1056170"/>
                <a:gd name="connsiteY448" fmla="*/ 587952 h 979652"/>
                <a:gd name="connsiteX449" fmla="*/ 1014133 w 1056170"/>
                <a:gd name="connsiteY449" fmla="*/ 586947 h 979652"/>
                <a:gd name="connsiteX450" fmla="*/ 1013318 w 1056170"/>
                <a:gd name="connsiteY450" fmla="*/ 586554 h 979652"/>
                <a:gd name="connsiteX451" fmla="*/ 1010463 w 1056170"/>
                <a:gd name="connsiteY451" fmla="*/ 586554 h 979652"/>
                <a:gd name="connsiteX452" fmla="*/ 1008220 w 1056170"/>
                <a:gd name="connsiteY452" fmla="*/ 588792 h 979652"/>
                <a:gd name="connsiteX453" fmla="*/ 1007637 w 1056170"/>
                <a:gd name="connsiteY453" fmla="*/ 589809 h 979652"/>
                <a:gd name="connsiteX454" fmla="*/ 1005979 w 1056170"/>
                <a:gd name="connsiteY454" fmla="*/ 589809 h 979652"/>
                <a:gd name="connsiteX455" fmla="*/ 1005165 w 1056170"/>
                <a:gd name="connsiteY455" fmla="*/ 588602 h 979652"/>
                <a:gd name="connsiteX456" fmla="*/ 1003927 w 1056170"/>
                <a:gd name="connsiteY456" fmla="*/ 588602 h 979652"/>
                <a:gd name="connsiteX457" fmla="*/ 1003546 w 1056170"/>
                <a:gd name="connsiteY457" fmla="*/ 588996 h 979652"/>
                <a:gd name="connsiteX458" fmla="*/ 1002308 w 1056170"/>
                <a:gd name="connsiteY458" fmla="*/ 588996 h 979652"/>
                <a:gd name="connsiteX459" fmla="*/ 1001684 w 1056170"/>
                <a:gd name="connsiteY459" fmla="*/ 589607 h 979652"/>
                <a:gd name="connsiteX460" fmla="*/ 1001495 w 1056170"/>
                <a:gd name="connsiteY460" fmla="*/ 590610 h 979652"/>
                <a:gd name="connsiteX461" fmla="*/ 1000488 w 1056170"/>
                <a:gd name="connsiteY461" fmla="*/ 588792 h 979652"/>
                <a:gd name="connsiteX462" fmla="*/ 1001098 w 1056170"/>
                <a:gd name="connsiteY462" fmla="*/ 588183 h 979652"/>
                <a:gd name="connsiteX463" fmla="*/ 1002729 w 1056170"/>
                <a:gd name="connsiteY463" fmla="*/ 587762 h 979652"/>
                <a:gd name="connsiteX464" fmla="*/ 1004348 w 1056170"/>
                <a:gd name="connsiteY464" fmla="*/ 586133 h 979652"/>
                <a:gd name="connsiteX465" fmla="*/ 1005558 w 1056170"/>
                <a:gd name="connsiteY465" fmla="*/ 585739 h 979652"/>
                <a:gd name="connsiteX466" fmla="*/ 1006589 w 1056170"/>
                <a:gd name="connsiteY466" fmla="*/ 584721 h 979652"/>
                <a:gd name="connsiteX467" fmla="*/ 1006589 w 1056170"/>
                <a:gd name="connsiteY467" fmla="*/ 584300 h 979652"/>
                <a:gd name="connsiteX468" fmla="*/ 1006209 w 1056170"/>
                <a:gd name="connsiteY468" fmla="*/ 583908 h 979652"/>
                <a:gd name="connsiteX469" fmla="*/ 1006399 w 1056170"/>
                <a:gd name="connsiteY469" fmla="*/ 583718 h 979652"/>
                <a:gd name="connsiteX470" fmla="*/ 1007637 w 1056170"/>
                <a:gd name="connsiteY470" fmla="*/ 583718 h 979652"/>
                <a:gd name="connsiteX471" fmla="*/ 1008642 w 1056170"/>
                <a:gd name="connsiteY471" fmla="*/ 583066 h 979652"/>
                <a:gd name="connsiteX472" fmla="*/ 1010068 w 1056170"/>
                <a:gd name="connsiteY472" fmla="*/ 580040 h 979652"/>
                <a:gd name="connsiteX473" fmla="*/ 1010885 w 1056170"/>
                <a:gd name="connsiteY473" fmla="*/ 579619 h 979652"/>
                <a:gd name="connsiteX474" fmla="*/ 1012094 w 1056170"/>
                <a:gd name="connsiteY474" fmla="*/ 579619 h 979652"/>
                <a:gd name="connsiteX475" fmla="*/ 1012516 w 1056170"/>
                <a:gd name="connsiteY475" fmla="*/ 579200 h 979652"/>
                <a:gd name="connsiteX476" fmla="*/ 1014364 w 1056170"/>
                <a:gd name="connsiteY476" fmla="*/ 578183 h 979652"/>
                <a:gd name="connsiteX477" fmla="*/ 1015138 w 1056170"/>
                <a:gd name="connsiteY477" fmla="*/ 575359 h 979652"/>
                <a:gd name="connsiteX478" fmla="*/ 1015981 w 1056170"/>
                <a:gd name="connsiteY478" fmla="*/ 574546 h 979652"/>
                <a:gd name="connsiteX479" fmla="*/ 1015981 w 1056170"/>
                <a:gd name="connsiteY479" fmla="*/ 572917 h 979652"/>
                <a:gd name="connsiteX480" fmla="*/ 1016374 w 1056170"/>
                <a:gd name="connsiteY480" fmla="*/ 572496 h 979652"/>
                <a:gd name="connsiteX481" fmla="*/ 1015981 w 1056170"/>
                <a:gd name="connsiteY481" fmla="*/ 571683 h 979652"/>
                <a:gd name="connsiteX482" fmla="*/ 1016374 w 1056170"/>
                <a:gd name="connsiteY482" fmla="*/ 568426 h 979652"/>
                <a:gd name="connsiteX483" fmla="*/ 1017612 w 1056170"/>
                <a:gd name="connsiteY483" fmla="*/ 566405 h 979652"/>
                <a:gd name="connsiteX484" fmla="*/ 1017612 w 1056170"/>
                <a:gd name="connsiteY484" fmla="*/ 565984 h 979652"/>
                <a:gd name="connsiteX485" fmla="*/ 1016798 w 1056170"/>
                <a:gd name="connsiteY485" fmla="*/ 565169 h 979652"/>
                <a:gd name="connsiteX486" fmla="*/ 1017190 w 1056170"/>
                <a:gd name="connsiteY486" fmla="*/ 564355 h 979652"/>
                <a:gd name="connsiteX487" fmla="*/ 1017219 w 1056170"/>
                <a:gd name="connsiteY487" fmla="*/ 561098 h 979652"/>
                <a:gd name="connsiteX488" fmla="*/ 1016607 w 1056170"/>
                <a:gd name="connsiteY488" fmla="*/ 560489 h 979652"/>
                <a:gd name="connsiteX489" fmla="*/ 1015791 w 1056170"/>
                <a:gd name="connsiteY489" fmla="*/ 560489 h 979652"/>
                <a:gd name="connsiteX490" fmla="*/ 1015398 w 1056170"/>
                <a:gd name="connsiteY490" fmla="*/ 560908 h 979652"/>
                <a:gd name="connsiteX491" fmla="*/ 1013738 w 1056170"/>
                <a:gd name="connsiteY491" fmla="*/ 560489 h 979652"/>
                <a:gd name="connsiteX492" fmla="*/ 1012962 w 1056170"/>
                <a:gd name="connsiteY492" fmla="*/ 559674 h 979652"/>
                <a:gd name="connsiteX493" fmla="*/ 1011918 w 1056170"/>
                <a:gd name="connsiteY493" fmla="*/ 559470 h 979652"/>
                <a:gd name="connsiteX494" fmla="*/ 1012311 w 1056170"/>
                <a:gd name="connsiteY494" fmla="*/ 559077 h 979652"/>
                <a:gd name="connsiteX495" fmla="*/ 1012311 w 1056170"/>
                <a:gd name="connsiteY495" fmla="*/ 557843 h 979652"/>
                <a:gd name="connsiteX496" fmla="*/ 1011538 w 1056170"/>
                <a:gd name="connsiteY496" fmla="*/ 557028 h 979652"/>
                <a:gd name="connsiteX497" fmla="*/ 1011931 w 1056170"/>
                <a:gd name="connsiteY497" fmla="*/ 554586 h 979652"/>
                <a:gd name="connsiteX498" fmla="*/ 1010885 w 1056170"/>
                <a:gd name="connsiteY498" fmla="*/ 553581 h 979652"/>
                <a:gd name="connsiteX499" fmla="*/ 1009878 w 1056170"/>
                <a:gd name="connsiteY499" fmla="*/ 554586 h 979652"/>
                <a:gd name="connsiteX500" fmla="*/ 1008875 w 1056170"/>
                <a:gd name="connsiteY500" fmla="*/ 558045 h 979652"/>
                <a:gd name="connsiteX501" fmla="*/ 1007827 w 1056170"/>
                <a:gd name="connsiteY501" fmla="*/ 555794 h 979652"/>
                <a:gd name="connsiteX502" fmla="*/ 1008669 w 1056170"/>
                <a:gd name="connsiteY502" fmla="*/ 554192 h 979652"/>
                <a:gd name="connsiteX503" fmla="*/ 1010109 w 1056170"/>
                <a:gd name="connsiteY503" fmla="*/ 552768 h 979652"/>
                <a:gd name="connsiteX504" fmla="*/ 1010885 w 1056170"/>
                <a:gd name="connsiteY504" fmla="*/ 552347 h 979652"/>
                <a:gd name="connsiteX505" fmla="*/ 1012962 w 1056170"/>
                <a:gd name="connsiteY505" fmla="*/ 552347 h 979652"/>
                <a:gd name="connsiteX506" fmla="*/ 1013969 w 1056170"/>
                <a:gd name="connsiteY506" fmla="*/ 551329 h 979652"/>
                <a:gd name="connsiteX507" fmla="*/ 1013969 w 1056170"/>
                <a:gd name="connsiteY507" fmla="*/ 550121 h 979652"/>
                <a:gd name="connsiteX508" fmla="*/ 1014569 w 1056170"/>
                <a:gd name="connsiteY508" fmla="*/ 549510 h 979652"/>
                <a:gd name="connsiteX509" fmla="*/ 1017843 w 1056170"/>
                <a:gd name="connsiteY509" fmla="*/ 549905 h 979652"/>
                <a:gd name="connsiteX510" fmla="*/ 1019460 w 1056170"/>
                <a:gd name="connsiteY510" fmla="*/ 548697 h 979652"/>
                <a:gd name="connsiteX511" fmla="*/ 1019882 w 1056170"/>
                <a:gd name="connsiteY511" fmla="*/ 549092 h 979652"/>
                <a:gd name="connsiteX512" fmla="*/ 1021091 w 1056170"/>
                <a:gd name="connsiteY512" fmla="*/ 549092 h 979652"/>
                <a:gd name="connsiteX513" fmla="*/ 1022151 w 1056170"/>
                <a:gd name="connsiteY513" fmla="*/ 548493 h 979652"/>
                <a:gd name="connsiteX514" fmla="*/ 1025602 w 1056170"/>
                <a:gd name="connsiteY514" fmla="*/ 548276 h 979652"/>
                <a:gd name="connsiteX515" fmla="*/ 1026445 w 1056170"/>
                <a:gd name="connsiteY515" fmla="*/ 547884 h 979652"/>
                <a:gd name="connsiteX516" fmla="*/ 1027233 w 1056170"/>
                <a:gd name="connsiteY516" fmla="*/ 548276 h 979652"/>
                <a:gd name="connsiteX517" fmla="*/ 1028457 w 1056170"/>
                <a:gd name="connsiteY517" fmla="*/ 546227 h 979652"/>
                <a:gd name="connsiteX518" fmla="*/ 1029476 w 1056170"/>
                <a:gd name="connsiteY518" fmla="*/ 545644 h 979652"/>
                <a:gd name="connsiteX519" fmla="*/ 1029476 w 1056170"/>
                <a:gd name="connsiteY519" fmla="*/ 544803 h 979652"/>
                <a:gd name="connsiteX520" fmla="*/ 1029083 w 1056170"/>
                <a:gd name="connsiteY520" fmla="*/ 544410 h 979652"/>
                <a:gd name="connsiteX521" fmla="*/ 1029083 w 1056170"/>
                <a:gd name="connsiteY521" fmla="*/ 543595 h 979652"/>
                <a:gd name="connsiteX522" fmla="*/ 1029476 w 1056170"/>
                <a:gd name="connsiteY522" fmla="*/ 543203 h 979652"/>
                <a:gd name="connsiteX523" fmla="*/ 1029476 w 1056170"/>
                <a:gd name="connsiteY523" fmla="*/ 542361 h 979652"/>
                <a:gd name="connsiteX524" fmla="*/ 1028662 w 1056170"/>
                <a:gd name="connsiteY524" fmla="*/ 541574 h 979652"/>
                <a:gd name="connsiteX525" fmla="*/ 1029083 w 1056170"/>
                <a:gd name="connsiteY525" fmla="*/ 541153 h 979652"/>
                <a:gd name="connsiteX526" fmla="*/ 1029083 w 1056170"/>
                <a:gd name="connsiteY526" fmla="*/ 539525 h 979652"/>
                <a:gd name="connsiteX527" fmla="*/ 1028050 w 1056170"/>
                <a:gd name="connsiteY527" fmla="*/ 538914 h 979652"/>
                <a:gd name="connsiteX528" fmla="*/ 1027031 w 1056170"/>
                <a:gd name="connsiteY528" fmla="*/ 540338 h 979652"/>
                <a:gd name="connsiteX529" fmla="*/ 1027031 w 1056170"/>
                <a:gd name="connsiteY529" fmla="*/ 541966 h 979652"/>
                <a:gd name="connsiteX530" fmla="*/ 1026840 w 1056170"/>
                <a:gd name="connsiteY530" fmla="*/ 542156 h 979652"/>
                <a:gd name="connsiteX531" fmla="*/ 1026419 w 1056170"/>
                <a:gd name="connsiteY531" fmla="*/ 541776 h 979652"/>
                <a:gd name="connsiteX532" fmla="*/ 1025807 w 1056170"/>
                <a:gd name="connsiteY532" fmla="*/ 542361 h 979652"/>
                <a:gd name="connsiteX533" fmla="*/ 1025019 w 1056170"/>
                <a:gd name="connsiteY533" fmla="*/ 544016 h 979652"/>
                <a:gd name="connsiteX534" fmla="*/ 1025019 w 1056170"/>
                <a:gd name="connsiteY534" fmla="*/ 544829 h 979652"/>
                <a:gd name="connsiteX535" fmla="*/ 1024597 w 1056170"/>
                <a:gd name="connsiteY535" fmla="*/ 545224 h 979652"/>
                <a:gd name="connsiteX536" fmla="*/ 1024597 w 1056170"/>
                <a:gd name="connsiteY536" fmla="*/ 546037 h 979652"/>
                <a:gd name="connsiteX537" fmla="*/ 1023973 w 1056170"/>
                <a:gd name="connsiteY537" fmla="*/ 546648 h 979652"/>
                <a:gd name="connsiteX538" fmla="*/ 1023578 w 1056170"/>
                <a:gd name="connsiteY538" fmla="*/ 546648 h 979652"/>
                <a:gd name="connsiteX539" fmla="*/ 1021932 w 1056170"/>
                <a:gd name="connsiteY539" fmla="*/ 545019 h 979652"/>
                <a:gd name="connsiteX540" fmla="*/ 1018685 w 1056170"/>
                <a:gd name="connsiteY540" fmla="*/ 545019 h 979652"/>
                <a:gd name="connsiteX541" fmla="*/ 1017639 w 1056170"/>
                <a:gd name="connsiteY541" fmla="*/ 544016 h 979652"/>
                <a:gd name="connsiteX542" fmla="*/ 1016863 w 1056170"/>
                <a:gd name="connsiteY542" fmla="*/ 541153 h 979652"/>
                <a:gd name="connsiteX543" fmla="*/ 1015629 w 1056170"/>
                <a:gd name="connsiteY543" fmla="*/ 539919 h 979652"/>
                <a:gd name="connsiteX544" fmla="*/ 1013998 w 1056170"/>
                <a:gd name="connsiteY544" fmla="*/ 536688 h 979652"/>
                <a:gd name="connsiteX545" fmla="*/ 1011347 w 1056170"/>
                <a:gd name="connsiteY545" fmla="*/ 534030 h 979652"/>
                <a:gd name="connsiteX546" fmla="*/ 1010531 w 1056170"/>
                <a:gd name="connsiteY546" fmla="*/ 534016 h 979652"/>
                <a:gd name="connsiteX547" fmla="*/ 1009716 w 1056170"/>
                <a:gd name="connsiteY547" fmla="*/ 534831 h 979652"/>
                <a:gd name="connsiteX548" fmla="*/ 1008478 w 1056170"/>
                <a:gd name="connsiteY548" fmla="*/ 534831 h 979652"/>
                <a:gd name="connsiteX549" fmla="*/ 1006863 w 1056170"/>
                <a:gd name="connsiteY549" fmla="*/ 536458 h 979652"/>
                <a:gd name="connsiteX550" fmla="*/ 1005625 w 1056170"/>
                <a:gd name="connsiteY550" fmla="*/ 536878 h 979652"/>
                <a:gd name="connsiteX551" fmla="*/ 1005230 w 1056170"/>
                <a:gd name="connsiteY551" fmla="*/ 536458 h 979652"/>
                <a:gd name="connsiteX552" fmla="*/ 1002377 w 1056170"/>
                <a:gd name="connsiteY552" fmla="*/ 536065 h 979652"/>
                <a:gd name="connsiteX553" fmla="*/ 1001563 w 1056170"/>
                <a:gd name="connsiteY553" fmla="*/ 536878 h 979652"/>
                <a:gd name="connsiteX554" fmla="*/ 1000746 w 1056170"/>
                <a:gd name="connsiteY554" fmla="*/ 536878 h 979652"/>
                <a:gd name="connsiteX555" fmla="*/ 1000325 w 1056170"/>
                <a:gd name="connsiteY555" fmla="*/ 536458 h 979652"/>
                <a:gd name="connsiteX556" fmla="*/ 999510 w 1056170"/>
                <a:gd name="connsiteY556" fmla="*/ 536458 h 979652"/>
                <a:gd name="connsiteX557" fmla="*/ 998694 w 1056170"/>
                <a:gd name="connsiteY557" fmla="*/ 535250 h 979652"/>
                <a:gd name="connsiteX558" fmla="*/ 996655 w 1056170"/>
                <a:gd name="connsiteY558" fmla="*/ 536065 h 979652"/>
                <a:gd name="connsiteX559" fmla="*/ 993831 w 1056170"/>
                <a:gd name="connsiteY559" fmla="*/ 534016 h 979652"/>
                <a:gd name="connsiteX560" fmla="*/ 992783 w 1056170"/>
                <a:gd name="connsiteY560" fmla="*/ 533433 h 979652"/>
                <a:gd name="connsiteX561" fmla="*/ 993407 w 1056170"/>
                <a:gd name="connsiteY561" fmla="*/ 532416 h 979652"/>
                <a:gd name="connsiteX562" fmla="*/ 995841 w 1056170"/>
                <a:gd name="connsiteY562" fmla="*/ 531995 h 979652"/>
                <a:gd name="connsiteX563" fmla="*/ 996262 w 1056170"/>
                <a:gd name="connsiteY563" fmla="*/ 531574 h 979652"/>
                <a:gd name="connsiteX564" fmla="*/ 997472 w 1056170"/>
                <a:gd name="connsiteY564" fmla="*/ 531574 h 979652"/>
                <a:gd name="connsiteX565" fmla="*/ 998084 w 1056170"/>
                <a:gd name="connsiteY565" fmla="*/ 530990 h 979652"/>
                <a:gd name="connsiteX566" fmla="*/ 998084 w 1056170"/>
                <a:gd name="connsiteY566" fmla="*/ 527706 h 979652"/>
                <a:gd name="connsiteX567" fmla="*/ 997472 w 1056170"/>
                <a:gd name="connsiteY567" fmla="*/ 527124 h 979652"/>
                <a:gd name="connsiteX568" fmla="*/ 996655 w 1056170"/>
                <a:gd name="connsiteY568" fmla="*/ 527124 h 979652"/>
                <a:gd name="connsiteX569" fmla="*/ 996262 w 1056170"/>
                <a:gd name="connsiteY569" fmla="*/ 527516 h 979652"/>
                <a:gd name="connsiteX570" fmla="*/ 996045 w 1056170"/>
                <a:gd name="connsiteY570" fmla="*/ 527314 h 979652"/>
                <a:gd name="connsiteX571" fmla="*/ 995255 w 1056170"/>
                <a:gd name="connsiteY571" fmla="*/ 524056 h 979652"/>
                <a:gd name="connsiteX572" fmla="*/ 994834 w 1056170"/>
                <a:gd name="connsiteY572" fmla="*/ 523664 h 979652"/>
                <a:gd name="connsiteX573" fmla="*/ 994604 w 1056170"/>
                <a:gd name="connsiteY573" fmla="*/ 523053 h 979652"/>
                <a:gd name="connsiteX574" fmla="*/ 993831 w 1056170"/>
                <a:gd name="connsiteY574" fmla="*/ 523053 h 979652"/>
                <a:gd name="connsiteX575" fmla="*/ 992402 w 1056170"/>
                <a:gd name="connsiteY575" fmla="*/ 522036 h 979652"/>
                <a:gd name="connsiteX576" fmla="*/ 992783 w 1056170"/>
                <a:gd name="connsiteY576" fmla="*/ 520380 h 979652"/>
                <a:gd name="connsiteX577" fmla="*/ 990323 w 1056170"/>
                <a:gd name="connsiteY577" fmla="*/ 518358 h 979652"/>
                <a:gd name="connsiteX578" fmla="*/ 991354 w 1056170"/>
                <a:gd name="connsiteY578" fmla="*/ 518168 h 979652"/>
                <a:gd name="connsiteX579" fmla="*/ 992171 w 1056170"/>
                <a:gd name="connsiteY579" fmla="*/ 517354 h 979652"/>
                <a:gd name="connsiteX580" fmla="*/ 994617 w 1056170"/>
                <a:gd name="connsiteY580" fmla="*/ 516933 h 979652"/>
                <a:gd name="connsiteX581" fmla="*/ 997077 w 1056170"/>
                <a:gd name="connsiteY581" fmla="*/ 514910 h 979652"/>
                <a:gd name="connsiteX582" fmla="*/ 997893 w 1056170"/>
                <a:gd name="connsiteY582" fmla="*/ 514910 h 979652"/>
                <a:gd name="connsiteX583" fmla="*/ 998477 w 1056170"/>
                <a:gd name="connsiteY583" fmla="*/ 515495 h 979652"/>
                <a:gd name="connsiteX584" fmla="*/ 998477 w 1056170"/>
                <a:gd name="connsiteY584" fmla="*/ 515916 h 979652"/>
                <a:gd name="connsiteX585" fmla="*/ 1000325 w 1056170"/>
                <a:gd name="connsiteY585" fmla="*/ 517354 h 979652"/>
                <a:gd name="connsiteX586" fmla="*/ 1003194 w 1056170"/>
                <a:gd name="connsiteY586" fmla="*/ 517747 h 979652"/>
                <a:gd name="connsiteX587" fmla="*/ 1004809 w 1056170"/>
                <a:gd name="connsiteY587" fmla="*/ 518562 h 979652"/>
                <a:gd name="connsiteX588" fmla="*/ 1005625 w 1056170"/>
                <a:gd name="connsiteY588" fmla="*/ 518562 h 979652"/>
                <a:gd name="connsiteX589" fmla="*/ 1006630 w 1056170"/>
                <a:gd name="connsiteY589" fmla="*/ 519592 h 979652"/>
                <a:gd name="connsiteX590" fmla="*/ 1006630 w 1056170"/>
                <a:gd name="connsiteY590" fmla="*/ 520799 h 979652"/>
                <a:gd name="connsiteX591" fmla="*/ 1007678 w 1056170"/>
                <a:gd name="connsiteY591" fmla="*/ 522238 h 979652"/>
                <a:gd name="connsiteX592" fmla="*/ 1008900 w 1056170"/>
                <a:gd name="connsiteY592" fmla="*/ 522238 h 979652"/>
                <a:gd name="connsiteX593" fmla="*/ 1009497 w 1056170"/>
                <a:gd name="connsiteY593" fmla="*/ 521615 h 979652"/>
                <a:gd name="connsiteX594" fmla="*/ 1009919 w 1056170"/>
                <a:gd name="connsiteY594" fmla="*/ 520380 h 979652"/>
                <a:gd name="connsiteX595" fmla="*/ 1011143 w 1056170"/>
                <a:gd name="connsiteY595" fmla="*/ 519173 h 979652"/>
                <a:gd name="connsiteX596" fmla="*/ 1010721 w 1056170"/>
                <a:gd name="connsiteY596" fmla="*/ 517557 h 979652"/>
                <a:gd name="connsiteX597" fmla="*/ 1009919 w 1056170"/>
                <a:gd name="connsiteY597" fmla="*/ 516322 h 979652"/>
                <a:gd name="connsiteX598" fmla="*/ 1011538 w 1056170"/>
                <a:gd name="connsiteY598" fmla="*/ 515115 h 979652"/>
                <a:gd name="connsiteX599" fmla="*/ 1011538 w 1056170"/>
                <a:gd name="connsiteY599" fmla="*/ 513065 h 979652"/>
                <a:gd name="connsiteX600" fmla="*/ 1012352 w 1056170"/>
                <a:gd name="connsiteY600" fmla="*/ 511439 h 979652"/>
                <a:gd name="connsiteX601" fmla="*/ 1012772 w 1056170"/>
                <a:gd name="connsiteY601" fmla="*/ 510623 h 979652"/>
                <a:gd name="connsiteX602" fmla="*/ 1012772 w 1056170"/>
                <a:gd name="connsiteY602" fmla="*/ 509416 h 979652"/>
                <a:gd name="connsiteX603" fmla="*/ 1011931 w 1056170"/>
                <a:gd name="connsiteY603" fmla="*/ 508603 h 979652"/>
                <a:gd name="connsiteX604" fmla="*/ 1011931 w 1056170"/>
                <a:gd name="connsiteY604" fmla="*/ 507787 h 979652"/>
                <a:gd name="connsiteX605" fmla="*/ 1012352 w 1056170"/>
                <a:gd name="connsiteY605" fmla="*/ 507366 h 979652"/>
                <a:gd name="connsiteX606" fmla="*/ 1012772 w 1056170"/>
                <a:gd name="connsiteY606" fmla="*/ 504925 h 979652"/>
                <a:gd name="connsiteX607" fmla="*/ 1013169 w 1056170"/>
                <a:gd name="connsiteY607" fmla="*/ 504532 h 979652"/>
                <a:gd name="connsiteX608" fmla="*/ 1013169 w 1056170"/>
                <a:gd name="connsiteY608" fmla="*/ 502088 h 979652"/>
                <a:gd name="connsiteX609" fmla="*/ 1013589 w 1056170"/>
                <a:gd name="connsiteY609" fmla="*/ 501668 h 979652"/>
                <a:gd name="connsiteX610" fmla="*/ 1013589 w 1056170"/>
                <a:gd name="connsiteY610" fmla="*/ 500433 h 979652"/>
                <a:gd name="connsiteX611" fmla="*/ 1014010 w 1056170"/>
                <a:gd name="connsiteY611" fmla="*/ 500041 h 979652"/>
                <a:gd name="connsiteX612" fmla="*/ 1014010 w 1056170"/>
                <a:gd name="connsiteY612" fmla="*/ 499647 h 979652"/>
                <a:gd name="connsiteX613" fmla="*/ 1013169 w 1056170"/>
                <a:gd name="connsiteY613" fmla="*/ 498805 h 979652"/>
                <a:gd name="connsiteX614" fmla="*/ 1015613 w 1056170"/>
                <a:gd name="connsiteY614" fmla="*/ 496363 h 979652"/>
                <a:gd name="connsiteX615" fmla="*/ 1015220 w 1056170"/>
                <a:gd name="connsiteY615" fmla="*/ 495550 h 979652"/>
                <a:gd name="connsiteX616" fmla="*/ 1015832 w 1056170"/>
                <a:gd name="connsiteY616" fmla="*/ 495360 h 979652"/>
                <a:gd name="connsiteX617" fmla="*/ 1016441 w 1056170"/>
                <a:gd name="connsiteY617" fmla="*/ 494342 h 979652"/>
                <a:gd name="connsiteX618" fmla="*/ 1016441 w 1056170"/>
                <a:gd name="connsiteY618" fmla="*/ 492714 h 979652"/>
                <a:gd name="connsiteX619" fmla="*/ 1016839 w 1056170"/>
                <a:gd name="connsiteY619" fmla="*/ 492319 h 979652"/>
                <a:gd name="connsiteX620" fmla="*/ 1016839 w 1056170"/>
                <a:gd name="connsiteY620" fmla="*/ 489892 h 979652"/>
                <a:gd name="connsiteX621" fmla="*/ 1015017 w 1056170"/>
                <a:gd name="connsiteY621" fmla="*/ 488032 h 979652"/>
                <a:gd name="connsiteX622" fmla="*/ 1014172 w 1056170"/>
                <a:gd name="connsiteY622" fmla="*/ 487638 h 979652"/>
                <a:gd name="connsiteX623" fmla="*/ 1012162 w 1056170"/>
                <a:gd name="connsiteY623" fmla="*/ 487638 h 979652"/>
                <a:gd name="connsiteX624" fmla="*/ 1011740 w 1056170"/>
                <a:gd name="connsiteY624" fmla="*/ 488032 h 979652"/>
                <a:gd name="connsiteX625" fmla="*/ 1010926 w 1056170"/>
                <a:gd name="connsiteY625" fmla="*/ 488032 h 979652"/>
                <a:gd name="connsiteX626" fmla="*/ 1010124 w 1056170"/>
                <a:gd name="connsiteY626" fmla="*/ 489266 h 979652"/>
                <a:gd name="connsiteX627" fmla="*/ 1009309 w 1056170"/>
                <a:gd name="connsiteY627" fmla="*/ 488453 h 979652"/>
                <a:gd name="connsiteX628" fmla="*/ 1008493 w 1056170"/>
                <a:gd name="connsiteY628" fmla="*/ 488453 h 979652"/>
                <a:gd name="connsiteX629" fmla="*/ 1006863 w 1056170"/>
                <a:gd name="connsiteY629" fmla="*/ 489266 h 979652"/>
                <a:gd name="connsiteX630" fmla="*/ 1006047 w 1056170"/>
                <a:gd name="connsiteY630" fmla="*/ 489266 h 979652"/>
                <a:gd name="connsiteX631" fmla="*/ 1003777 w 1056170"/>
                <a:gd name="connsiteY631" fmla="*/ 487828 h 979652"/>
                <a:gd name="connsiteX632" fmla="*/ 1003384 w 1056170"/>
                <a:gd name="connsiteY632" fmla="*/ 486594 h 979652"/>
                <a:gd name="connsiteX633" fmla="*/ 999715 w 1056170"/>
                <a:gd name="connsiteY633" fmla="*/ 482944 h 979652"/>
                <a:gd name="connsiteX634" fmla="*/ 998491 w 1056170"/>
                <a:gd name="connsiteY634" fmla="*/ 480515 h 979652"/>
                <a:gd name="connsiteX635" fmla="*/ 998491 w 1056170"/>
                <a:gd name="connsiteY635" fmla="*/ 479702 h 979652"/>
                <a:gd name="connsiteX636" fmla="*/ 999318 w 1056170"/>
                <a:gd name="connsiteY636" fmla="*/ 478886 h 979652"/>
                <a:gd name="connsiteX637" fmla="*/ 999715 w 1056170"/>
                <a:gd name="connsiteY637" fmla="*/ 477258 h 979652"/>
                <a:gd name="connsiteX638" fmla="*/ 1000134 w 1056170"/>
                <a:gd name="connsiteY638" fmla="*/ 476839 h 979652"/>
                <a:gd name="connsiteX639" fmla="*/ 1000134 w 1056170"/>
                <a:gd name="connsiteY639" fmla="*/ 474816 h 979652"/>
                <a:gd name="connsiteX640" fmla="*/ 1000529 w 1056170"/>
                <a:gd name="connsiteY640" fmla="*/ 474003 h 979652"/>
                <a:gd name="connsiteX641" fmla="*/ 999715 w 1056170"/>
                <a:gd name="connsiteY641" fmla="*/ 473582 h 979652"/>
                <a:gd name="connsiteX642" fmla="*/ 1000134 w 1056170"/>
                <a:gd name="connsiteY642" fmla="*/ 472766 h 979652"/>
                <a:gd name="connsiteX643" fmla="*/ 1000134 w 1056170"/>
                <a:gd name="connsiteY643" fmla="*/ 471561 h 979652"/>
                <a:gd name="connsiteX644" fmla="*/ 999715 w 1056170"/>
                <a:gd name="connsiteY644" fmla="*/ 471140 h 979652"/>
                <a:gd name="connsiteX645" fmla="*/ 999715 w 1056170"/>
                <a:gd name="connsiteY645" fmla="*/ 470746 h 979652"/>
                <a:gd name="connsiteX646" fmla="*/ 997674 w 1056170"/>
                <a:gd name="connsiteY646" fmla="*/ 468696 h 979652"/>
                <a:gd name="connsiteX647" fmla="*/ 997674 w 1056170"/>
                <a:gd name="connsiteY647" fmla="*/ 467067 h 979652"/>
                <a:gd name="connsiteX648" fmla="*/ 999917 w 1056170"/>
                <a:gd name="connsiteY648" fmla="*/ 464830 h 979652"/>
                <a:gd name="connsiteX649" fmla="*/ 1001575 w 1056170"/>
                <a:gd name="connsiteY649" fmla="*/ 465643 h 979652"/>
                <a:gd name="connsiteX650" fmla="*/ 1002582 w 1056170"/>
                <a:gd name="connsiteY650" fmla="*/ 462997 h 979652"/>
                <a:gd name="connsiteX651" fmla="*/ 1001575 w 1056170"/>
                <a:gd name="connsiteY651" fmla="*/ 462807 h 979652"/>
                <a:gd name="connsiteX652" fmla="*/ 1000734 w 1056170"/>
                <a:gd name="connsiteY652" fmla="*/ 463201 h 979652"/>
                <a:gd name="connsiteX653" fmla="*/ 997906 w 1056170"/>
                <a:gd name="connsiteY653" fmla="*/ 459944 h 979652"/>
                <a:gd name="connsiteX654" fmla="*/ 997064 w 1056170"/>
                <a:gd name="connsiteY654" fmla="*/ 459552 h 979652"/>
                <a:gd name="connsiteX655" fmla="*/ 995855 w 1056170"/>
                <a:gd name="connsiteY655" fmla="*/ 459158 h 979652"/>
                <a:gd name="connsiteX656" fmla="*/ 993612 w 1056170"/>
                <a:gd name="connsiteY656" fmla="*/ 456879 h 979652"/>
                <a:gd name="connsiteX657" fmla="*/ 991561 w 1056170"/>
                <a:gd name="connsiteY657" fmla="*/ 453228 h 979652"/>
                <a:gd name="connsiteX658" fmla="*/ 991140 w 1056170"/>
                <a:gd name="connsiteY658" fmla="*/ 451599 h 979652"/>
                <a:gd name="connsiteX659" fmla="*/ 990133 w 1056170"/>
                <a:gd name="connsiteY659" fmla="*/ 450990 h 979652"/>
                <a:gd name="connsiteX660" fmla="*/ 989318 w 1056170"/>
                <a:gd name="connsiteY660" fmla="*/ 449754 h 979652"/>
                <a:gd name="connsiteX661" fmla="*/ 987890 w 1056170"/>
                <a:gd name="connsiteY661" fmla="*/ 449552 h 979652"/>
                <a:gd name="connsiteX662" fmla="*/ 987075 w 1056170"/>
                <a:gd name="connsiteY662" fmla="*/ 447529 h 979652"/>
                <a:gd name="connsiteX663" fmla="*/ 986070 w 1056170"/>
                <a:gd name="connsiteY663" fmla="*/ 446920 h 979652"/>
                <a:gd name="connsiteX664" fmla="*/ 985649 w 1056170"/>
                <a:gd name="connsiteY664" fmla="*/ 446526 h 979652"/>
                <a:gd name="connsiteX665" fmla="*/ 983217 w 1056170"/>
                <a:gd name="connsiteY665" fmla="*/ 446526 h 979652"/>
                <a:gd name="connsiteX666" fmla="*/ 982401 w 1056170"/>
                <a:gd name="connsiteY666" fmla="*/ 446105 h 979652"/>
                <a:gd name="connsiteX667" fmla="*/ 979736 w 1056170"/>
                <a:gd name="connsiteY667" fmla="*/ 442658 h 979652"/>
                <a:gd name="connsiteX668" fmla="*/ 980972 w 1056170"/>
                <a:gd name="connsiteY668" fmla="*/ 439795 h 979652"/>
                <a:gd name="connsiteX669" fmla="*/ 978919 w 1056170"/>
                <a:gd name="connsiteY669" fmla="*/ 437353 h 979652"/>
                <a:gd name="connsiteX670" fmla="*/ 979126 w 1056170"/>
                <a:gd name="connsiteY670" fmla="*/ 436756 h 979652"/>
                <a:gd name="connsiteX671" fmla="*/ 979546 w 1056170"/>
                <a:gd name="connsiteY671" fmla="*/ 436756 h 979652"/>
                <a:gd name="connsiteX672" fmla="*/ 980972 w 1056170"/>
                <a:gd name="connsiteY672" fmla="*/ 438166 h 979652"/>
                <a:gd name="connsiteX673" fmla="*/ 982169 w 1056170"/>
                <a:gd name="connsiteY673" fmla="*/ 441031 h 979652"/>
                <a:gd name="connsiteX674" fmla="*/ 983217 w 1056170"/>
                <a:gd name="connsiteY674" fmla="*/ 442034 h 979652"/>
                <a:gd name="connsiteX675" fmla="*/ 983827 w 1056170"/>
                <a:gd name="connsiteY675" fmla="*/ 441844 h 979652"/>
                <a:gd name="connsiteX676" fmla="*/ 984030 w 1056170"/>
                <a:gd name="connsiteY676" fmla="*/ 441221 h 979652"/>
                <a:gd name="connsiteX677" fmla="*/ 984832 w 1056170"/>
                <a:gd name="connsiteY677" fmla="*/ 441221 h 979652"/>
                <a:gd name="connsiteX678" fmla="*/ 986042 w 1056170"/>
                <a:gd name="connsiteY678" fmla="*/ 440406 h 979652"/>
                <a:gd name="connsiteX679" fmla="*/ 989330 w 1056170"/>
                <a:gd name="connsiteY679" fmla="*/ 438777 h 979652"/>
                <a:gd name="connsiteX680" fmla="*/ 991764 w 1056170"/>
                <a:gd name="connsiteY680" fmla="*/ 439198 h 979652"/>
                <a:gd name="connsiteX681" fmla="*/ 992374 w 1056170"/>
                <a:gd name="connsiteY681" fmla="*/ 438587 h 979652"/>
                <a:gd name="connsiteX682" fmla="*/ 991573 w 1056170"/>
                <a:gd name="connsiteY682" fmla="*/ 434517 h 979652"/>
                <a:gd name="connsiteX683" fmla="*/ 991152 w 1056170"/>
                <a:gd name="connsiteY683" fmla="*/ 434096 h 979652"/>
                <a:gd name="connsiteX684" fmla="*/ 991152 w 1056170"/>
                <a:gd name="connsiteY684" fmla="*/ 433283 h 979652"/>
                <a:gd name="connsiteX685" fmla="*/ 989521 w 1056170"/>
                <a:gd name="connsiteY685" fmla="*/ 431654 h 979652"/>
                <a:gd name="connsiteX686" fmla="*/ 988311 w 1056170"/>
                <a:gd name="connsiteY686" fmla="*/ 428792 h 979652"/>
                <a:gd name="connsiteX687" fmla="*/ 987470 w 1056170"/>
                <a:gd name="connsiteY687" fmla="*/ 428005 h 979652"/>
                <a:gd name="connsiteX688" fmla="*/ 984615 w 1056170"/>
                <a:gd name="connsiteY688" fmla="*/ 421885 h 979652"/>
                <a:gd name="connsiteX689" fmla="*/ 983406 w 1056170"/>
                <a:gd name="connsiteY689" fmla="*/ 419836 h 979652"/>
                <a:gd name="connsiteX690" fmla="*/ 984220 w 1056170"/>
                <a:gd name="connsiteY690" fmla="*/ 418236 h 979652"/>
                <a:gd name="connsiteX691" fmla="*/ 983406 w 1056170"/>
                <a:gd name="connsiteY691" fmla="*/ 416999 h 979652"/>
                <a:gd name="connsiteX692" fmla="*/ 983406 w 1056170"/>
                <a:gd name="connsiteY692" fmla="*/ 416186 h 979652"/>
                <a:gd name="connsiteX693" fmla="*/ 982182 w 1056170"/>
                <a:gd name="connsiteY693" fmla="*/ 415373 h 979652"/>
                <a:gd name="connsiteX694" fmla="*/ 981789 w 1056170"/>
                <a:gd name="connsiteY694" fmla="*/ 414558 h 979652"/>
                <a:gd name="connsiteX695" fmla="*/ 981789 w 1056170"/>
                <a:gd name="connsiteY695" fmla="*/ 411709 h 979652"/>
                <a:gd name="connsiteX696" fmla="*/ 982182 w 1056170"/>
                <a:gd name="connsiteY696" fmla="*/ 411315 h 979652"/>
                <a:gd name="connsiteX697" fmla="*/ 982182 w 1056170"/>
                <a:gd name="connsiteY697" fmla="*/ 408873 h 979652"/>
                <a:gd name="connsiteX698" fmla="*/ 981367 w 1056170"/>
                <a:gd name="connsiteY698" fmla="*/ 407244 h 979652"/>
                <a:gd name="connsiteX699" fmla="*/ 981367 w 1056170"/>
                <a:gd name="connsiteY699" fmla="*/ 406431 h 979652"/>
                <a:gd name="connsiteX700" fmla="*/ 980158 w 1056170"/>
                <a:gd name="connsiteY700" fmla="*/ 404382 h 979652"/>
                <a:gd name="connsiteX701" fmla="*/ 978919 w 1056170"/>
                <a:gd name="connsiteY701" fmla="*/ 402753 h 979652"/>
                <a:gd name="connsiteX702" fmla="*/ 979736 w 1056170"/>
                <a:gd name="connsiteY702" fmla="*/ 401546 h 979652"/>
                <a:gd name="connsiteX703" fmla="*/ 978919 w 1056170"/>
                <a:gd name="connsiteY703" fmla="*/ 400311 h 979652"/>
                <a:gd name="connsiteX704" fmla="*/ 978541 w 1056170"/>
                <a:gd name="connsiteY704" fmla="*/ 398288 h 979652"/>
                <a:gd name="connsiteX705" fmla="*/ 978119 w 1056170"/>
                <a:gd name="connsiteY705" fmla="*/ 397870 h 979652"/>
                <a:gd name="connsiteX706" fmla="*/ 978119 w 1056170"/>
                <a:gd name="connsiteY706" fmla="*/ 397054 h 979652"/>
                <a:gd name="connsiteX707" fmla="*/ 976881 w 1056170"/>
                <a:gd name="connsiteY707" fmla="*/ 395426 h 979652"/>
                <a:gd name="connsiteX708" fmla="*/ 976488 w 1056170"/>
                <a:gd name="connsiteY708" fmla="*/ 393797 h 979652"/>
                <a:gd name="connsiteX709" fmla="*/ 975674 w 1056170"/>
                <a:gd name="connsiteY709" fmla="*/ 392984 h 979652"/>
                <a:gd name="connsiteX710" fmla="*/ 975674 w 1056170"/>
                <a:gd name="connsiteY710" fmla="*/ 391750 h 979652"/>
                <a:gd name="connsiteX711" fmla="*/ 975250 w 1056170"/>
                <a:gd name="connsiteY711" fmla="*/ 391355 h 979652"/>
                <a:gd name="connsiteX712" fmla="*/ 973635 w 1056170"/>
                <a:gd name="connsiteY712" fmla="*/ 388100 h 979652"/>
                <a:gd name="connsiteX713" fmla="*/ 972397 w 1056170"/>
                <a:gd name="connsiteY713" fmla="*/ 386864 h 979652"/>
                <a:gd name="connsiteX714" fmla="*/ 971582 w 1056170"/>
                <a:gd name="connsiteY714" fmla="*/ 385235 h 979652"/>
                <a:gd name="connsiteX715" fmla="*/ 972004 w 1056170"/>
                <a:gd name="connsiteY715" fmla="*/ 384843 h 979652"/>
                <a:gd name="connsiteX716" fmla="*/ 971161 w 1056170"/>
                <a:gd name="connsiteY716" fmla="*/ 381586 h 979652"/>
                <a:gd name="connsiteX717" fmla="*/ 972397 w 1056170"/>
                <a:gd name="connsiteY717" fmla="*/ 379972 h 979652"/>
                <a:gd name="connsiteX718" fmla="*/ 972004 w 1056170"/>
                <a:gd name="connsiteY718" fmla="*/ 378343 h 979652"/>
                <a:gd name="connsiteX719" fmla="*/ 970766 w 1056170"/>
                <a:gd name="connsiteY719" fmla="*/ 375902 h 979652"/>
                <a:gd name="connsiteX720" fmla="*/ 969951 w 1056170"/>
                <a:gd name="connsiteY720" fmla="*/ 375086 h 979652"/>
                <a:gd name="connsiteX721" fmla="*/ 969951 w 1056170"/>
                <a:gd name="connsiteY721" fmla="*/ 373852 h 979652"/>
                <a:gd name="connsiteX722" fmla="*/ 969149 w 1056170"/>
                <a:gd name="connsiteY722" fmla="*/ 372223 h 979652"/>
                <a:gd name="connsiteX723" fmla="*/ 969149 w 1056170"/>
                <a:gd name="connsiteY723" fmla="*/ 371803 h 979652"/>
                <a:gd name="connsiteX724" fmla="*/ 967708 w 1056170"/>
                <a:gd name="connsiteY724" fmla="*/ 370393 h 979652"/>
                <a:gd name="connsiteX725" fmla="*/ 967287 w 1056170"/>
                <a:gd name="connsiteY725" fmla="*/ 370785 h 979652"/>
                <a:gd name="connsiteX726" fmla="*/ 967096 w 1056170"/>
                <a:gd name="connsiteY726" fmla="*/ 370595 h 979652"/>
                <a:gd name="connsiteX727" fmla="*/ 966703 w 1056170"/>
                <a:gd name="connsiteY727" fmla="*/ 369782 h 979652"/>
                <a:gd name="connsiteX728" fmla="*/ 967096 w 1056170"/>
                <a:gd name="connsiteY728" fmla="*/ 369387 h 979652"/>
                <a:gd name="connsiteX729" fmla="*/ 967096 w 1056170"/>
                <a:gd name="connsiteY729" fmla="*/ 368574 h 979652"/>
                <a:gd name="connsiteX730" fmla="*/ 966703 w 1056170"/>
                <a:gd name="connsiteY730" fmla="*/ 368153 h 979652"/>
                <a:gd name="connsiteX731" fmla="*/ 966282 w 1056170"/>
                <a:gd name="connsiteY731" fmla="*/ 365711 h 979652"/>
                <a:gd name="connsiteX732" fmla="*/ 963850 w 1056170"/>
                <a:gd name="connsiteY732" fmla="*/ 361641 h 979652"/>
                <a:gd name="connsiteX733" fmla="*/ 963427 w 1056170"/>
                <a:gd name="connsiteY733" fmla="*/ 359592 h 979652"/>
                <a:gd name="connsiteX734" fmla="*/ 962641 w 1056170"/>
                <a:gd name="connsiteY734" fmla="*/ 357992 h 979652"/>
                <a:gd name="connsiteX735" fmla="*/ 962641 w 1056170"/>
                <a:gd name="connsiteY735" fmla="*/ 357150 h 979652"/>
                <a:gd name="connsiteX736" fmla="*/ 962219 w 1056170"/>
                <a:gd name="connsiteY736" fmla="*/ 356755 h 979652"/>
                <a:gd name="connsiteX737" fmla="*/ 962219 w 1056170"/>
                <a:gd name="connsiteY737" fmla="*/ 355942 h 979652"/>
                <a:gd name="connsiteX738" fmla="*/ 960983 w 1056170"/>
                <a:gd name="connsiteY738" fmla="*/ 354314 h 979652"/>
                <a:gd name="connsiteX739" fmla="*/ 960983 w 1056170"/>
                <a:gd name="connsiteY739" fmla="*/ 353500 h 979652"/>
                <a:gd name="connsiteX740" fmla="*/ 959772 w 1056170"/>
                <a:gd name="connsiteY740" fmla="*/ 352264 h 979652"/>
                <a:gd name="connsiteX741" fmla="*/ 958550 w 1056170"/>
                <a:gd name="connsiteY741" fmla="*/ 349428 h 979652"/>
                <a:gd name="connsiteX742" fmla="*/ 956919 w 1056170"/>
                <a:gd name="connsiteY742" fmla="*/ 347814 h 979652"/>
                <a:gd name="connsiteX743" fmla="*/ 956919 w 1056170"/>
                <a:gd name="connsiteY743" fmla="*/ 347380 h 979652"/>
                <a:gd name="connsiteX744" fmla="*/ 956690 w 1056170"/>
                <a:gd name="connsiteY744" fmla="*/ 347190 h 979652"/>
                <a:gd name="connsiteX745" fmla="*/ 955912 w 1056170"/>
                <a:gd name="connsiteY745" fmla="*/ 347611 h 979652"/>
                <a:gd name="connsiteX746" fmla="*/ 955071 w 1056170"/>
                <a:gd name="connsiteY746" fmla="*/ 347190 h 979652"/>
                <a:gd name="connsiteX747" fmla="*/ 954473 w 1056170"/>
                <a:gd name="connsiteY747" fmla="*/ 348194 h 979652"/>
                <a:gd name="connsiteX748" fmla="*/ 954868 w 1056170"/>
                <a:gd name="connsiteY748" fmla="*/ 349036 h 979652"/>
                <a:gd name="connsiteX749" fmla="*/ 954676 w 1056170"/>
                <a:gd name="connsiteY749" fmla="*/ 349632 h 979652"/>
                <a:gd name="connsiteX750" fmla="*/ 953045 w 1056170"/>
                <a:gd name="connsiteY750" fmla="*/ 349632 h 979652"/>
                <a:gd name="connsiteX751" fmla="*/ 951008 w 1056170"/>
                <a:gd name="connsiteY751" fmla="*/ 348004 h 979652"/>
                <a:gd name="connsiteX752" fmla="*/ 949770 w 1056170"/>
                <a:gd name="connsiteY752" fmla="*/ 348398 h 979652"/>
                <a:gd name="connsiteX753" fmla="*/ 948560 w 1056170"/>
                <a:gd name="connsiteY753" fmla="*/ 347611 h 979652"/>
                <a:gd name="connsiteX754" fmla="*/ 947746 w 1056170"/>
                <a:gd name="connsiteY754" fmla="*/ 346769 h 979652"/>
                <a:gd name="connsiteX755" fmla="*/ 947322 w 1056170"/>
                <a:gd name="connsiteY755" fmla="*/ 346769 h 979652"/>
                <a:gd name="connsiteX756" fmla="*/ 946115 w 1056170"/>
                <a:gd name="connsiteY756" fmla="*/ 348004 h 979652"/>
                <a:gd name="connsiteX757" fmla="*/ 944879 w 1056170"/>
                <a:gd name="connsiteY757" fmla="*/ 348004 h 979652"/>
                <a:gd name="connsiteX758" fmla="*/ 943845 w 1056170"/>
                <a:gd name="connsiteY758" fmla="*/ 347000 h 979652"/>
                <a:gd name="connsiteX759" fmla="*/ 943450 w 1056170"/>
                <a:gd name="connsiteY759" fmla="*/ 345372 h 979652"/>
                <a:gd name="connsiteX760" fmla="*/ 942214 w 1056170"/>
                <a:gd name="connsiteY760" fmla="*/ 344138 h 979652"/>
                <a:gd name="connsiteX761" fmla="*/ 942214 w 1056170"/>
                <a:gd name="connsiteY761" fmla="*/ 343743 h 979652"/>
                <a:gd name="connsiteX762" fmla="*/ 941019 w 1056170"/>
                <a:gd name="connsiteY762" fmla="*/ 341694 h 979652"/>
                <a:gd name="connsiteX763" fmla="*/ 941019 w 1056170"/>
                <a:gd name="connsiteY763" fmla="*/ 340881 h 979652"/>
                <a:gd name="connsiteX764" fmla="*/ 940204 w 1056170"/>
                <a:gd name="connsiteY764" fmla="*/ 339252 h 979652"/>
                <a:gd name="connsiteX765" fmla="*/ 939578 w 1056170"/>
                <a:gd name="connsiteY765" fmla="*/ 338670 h 979652"/>
                <a:gd name="connsiteX766" fmla="*/ 938354 w 1056170"/>
                <a:gd name="connsiteY766" fmla="*/ 338670 h 979652"/>
                <a:gd name="connsiteX767" fmla="*/ 937959 w 1056170"/>
                <a:gd name="connsiteY767" fmla="*/ 339062 h 979652"/>
                <a:gd name="connsiteX768" fmla="*/ 936725 w 1056170"/>
                <a:gd name="connsiteY768" fmla="*/ 339062 h 979652"/>
                <a:gd name="connsiteX769" fmla="*/ 936328 w 1056170"/>
                <a:gd name="connsiteY769" fmla="*/ 339442 h 979652"/>
                <a:gd name="connsiteX770" fmla="*/ 932239 w 1056170"/>
                <a:gd name="connsiteY770" fmla="*/ 339863 h 979652"/>
                <a:gd name="connsiteX771" fmla="*/ 931844 w 1056170"/>
                <a:gd name="connsiteY771" fmla="*/ 340255 h 979652"/>
                <a:gd name="connsiteX772" fmla="*/ 929793 w 1056170"/>
                <a:gd name="connsiteY772" fmla="*/ 340255 h 979652"/>
                <a:gd name="connsiteX773" fmla="*/ 929372 w 1056170"/>
                <a:gd name="connsiteY773" fmla="*/ 340676 h 979652"/>
                <a:gd name="connsiteX774" fmla="*/ 927360 w 1056170"/>
                <a:gd name="connsiteY774" fmla="*/ 340676 h 979652"/>
                <a:gd name="connsiteX775" fmla="*/ 926938 w 1056170"/>
                <a:gd name="connsiteY775" fmla="*/ 341111 h 979652"/>
                <a:gd name="connsiteX776" fmla="*/ 925309 w 1056170"/>
                <a:gd name="connsiteY776" fmla="*/ 341111 h 979652"/>
                <a:gd name="connsiteX777" fmla="*/ 924493 w 1056170"/>
                <a:gd name="connsiteY777" fmla="*/ 341492 h 979652"/>
                <a:gd name="connsiteX778" fmla="*/ 923881 w 1056170"/>
                <a:gd name="connsiteY778" fmla="*/ 342115 h 979652"/>
                <a:gd name="connsiteX779" fmla="*/ 923486 w 1056170"/>
                <a:gd name="connsiteY779" fmla="*/ 344951 h 979652"/>
                <a:gd name="connsiteX780" fmla="*/ 923064 w 1056170"/>
                <a:gd name="connsiteY780" fmla="*/ 345372 h 979652"/>
                <a:gd name="connsiteX781" fmla="*/ 923064 w 1056170"/>
                <a:gd name="connsiteY781" fmla="*/ 346579 h 979652"/>
                <a:gd name="connsiteX782" fmla="*/ 922061 w 1056170"/>
                <a:gd name="connsiteY782" fmla="*/ 348004 h 979652"/>
                <a:gd name="connsiteX783" fmla="*/ 921013 w 1056170"/>
                <a:gd name="connsiteY783" fmla="*/ 347393 h 979652"/>
                <a:gd name="connsiteX784" fmla="*/ 921435 w 1056170"/>
                <a:gd name="connsiteY784" fmla="*/ 344951 h 979652"/>
                <a:gd name="connsiteX785" fmla="*/ 921855 w 1056170"/>
                <a:gd name="connsiteY785" fmla="*/ 344559 h 979652"/>
                <a:gd name="connsiteX786" fmla="*/ 921855 w 1056170"/>
                <a:gd name="connsiteY786" fmla="*/ 343322 h 979652"/>
                <a:gd name="connsiteX787" fmla="*/ 922250 w 1056170"/>
                <a:gd name="connsiteY787" fmla="*/ 342901 h 979652"/>
                <a:gd name="connsiteX788" fmla="*/ 922250 w 1056170"/>
                <a:gd name="connsiteY788" fmla="*/ 341694 h 979652"/>
                <a:gd name="connsiteX789" fmla="*/ 924493 w 1056170"/>
                <a:gd name="connsiteY789" fmla="*/ 339877 h 979652"/>
                <a:gd name="connsiteX790" fmla="*/ 925731 w 1056170"/>
                <a:gd name="connsiteY790" fmla="*/ 339877 h 979652"/>
                <a:gd name="connsiteX791" fmla="*/ 926124 w 1056170"/>
                <a:gd name="connsiteY791" fmla="*/ 339442 h 979652"/>
                <a:gd name="connsiteX792" fmla="*/ 928596 w 1056170"/>
                <a:gd name="connsiteY792" fmla="*/ 339442 h 979652"/>
                <a:gd name="connsiteX793" fmla="*/ 930608 w 1056170"/>
                <a:gd name="connsiteY793" fmla="*/ 338249 h 979652"/>
                <a:gd name="connsiteX794" fmla="*/ 935094 w 1056170"/>
                <a:gd name="connsiteY794" fmla="*/ 338249 h 979652"/>
                <a:gd name="connsiteX795" fmla="*/ 938354 w 1056170"/>
                <a:gd name="connsiteY795" fmla="*/ 335805 h 979652"/>
                <a:gd name="connsiteX796" fmla="*/ 940395 w 1056170"/>
                <a:gd name="connsiteY796" fmla="*/ 336199 h 979652"/>
                <a:gd name="connsiteX797" fmla="*/ 941019 w 1056170"/>
                <a:gd name="connsiteY797" fmla="*/ 335576 h 979652"/>
                <a:gd name="connsiteX798" fmla="*/ 941412 w 1056170"/>
                <a:gd name="connsiteY798" fmla="*/ 334368 h 979652"/>
                <a:gd name="connsiteX799" fmla="*/ 942214 w 1056170"/>
                <a:gd name="connsiteY799" fmla="*/ 332740 h 979652"/>
                <a:gd name="connsiteX800" fmla="*/ 943655 w 1056170"/>
                <a:gd name="connsiteY800" fmla="*/ 331316 h 979652"/>
                <a:gd name="connsiteX801" fmla="*/ 944879 w 1056170"/>
                <a:gd name="connsiteY801" fmla="*/ 330921 h 979652"/>
                <a:gd name="connsiteX802" fmla="*/ 946115 w 1056170"/>
                <a:gd name="connsiteY802" fmla="*/ 329687 h 979652"/>
                <a:gd name="connsiteX803" fmla="*/ 946929 w 1056170"/>
                <a:gd name="connsiteY803" fmla="*/ 330500 h 979652"/>
                <a:gd name="connsiteX804" fmla="*/ 947746 w 1056170"/>
                <a:gd name="connsiteY804" fmla="*/ 330500 h 979652"/>
                <a:gd name="connsiteX805" fmla="*/ 948358 w 1056170"/>
                <a:gd name="connsiteY805" fmla="*/ 329904 h 979652"/>
                <a:gd name="connsiteX806" fmla="*/ 948358 w 1056170"/>
                <a:gd name="connsiteY806" fmla="*/ 328249 h 979652"/>
                <a:gd name="connsiteX807" fmla="*/ 947529 w 1056170"/>
                <a:gd name="connsiteY807" fmla="*/ 327462 h 979652"/>
                <a:gd name="connsiteX808" fmla="*/ 947529 w 1056170"/>
                <a:gd name="connsiteY808" fmla="*/ 326620 h 979652"/>
                <a:gd name="connsiteX809" fmla="*/ 948358 w 1056170"/>
                <a:gd name="connsiteY809" fmla="*/ 325412 h 979652"/>
                <a:gd name="connsiteX810" fmla="*/ 948358 w 1056170"/>
                <a:gd name="connsiteY810" fmla="*/ 323363 h 979652"/>
                <a:gd name="connsiteX811" fmla="*/ 947936 w 1056170"/>
                <a:gd name="connsiteY811" fmla="*/ 322983 h 979652"/>
                <a:gd name="connsiteX812" fmla="*/ 947936 w 1056170"/>
                <a:gd name="connsiteY812" fmla="*/ 321749 h 979652"/>
                <a:gd name="connsiteX813" fmla="*/ 947529 w 1056170"/>
                <a:gd name="connsiteY813" fmla="*/ 321354 h 979652"/>
                <a:gd name="connsiteX814" fmla="*/ 947529 w 1056170"/>
                <a:gd name="connsiteY814" fmla="*/ 320149 h 979652"/>
                <a:gd name="connsiteX815" fmla="*/ 947132 w 1056170"/>
                <a:gd name="connsiteY815" fmla="*/ 319728 h 979652"/>
                <a:gd name="connsiteX816" fmla="*/ 946712 w 1056170"/>
                <a:gd name="connsiteY816" fmla="*/ 315629 h 979652"/>
                <a:gd name="connsiteX817" fmla="*/ 945503 w 1056170"/>
                <a:gd name="connsiteY817" fmla="*/ 313608 h 979652"/>
                <a:gd name="connsiteX818" fmla="*/ 945503 w 1056170"/>
                <a:gd name="connsiteY818" fmla="*/ 311166 h 979652"/>
                <a:gd name="connsiteX819" fmla="*/ 944267 w 1056170"/>
                <a:gd name="connsiteY819" fmla="*/ 308722 h 979652"/>
                <a:gd name="connsiteX820" fmla="*/ 943655 w 1056170"/>
                <a:gd name="connsiteY820" fmla="*/ 308099 h 979652"/>
                <a:gd name="connsiteX821" fmla="*/ 942445 w 1056170"/>
                <a:gd name="connsiteY821" fmla="*/ 307705 h 979652"/>
                <a:gd name="connsiteX822" fmla="*/ 941019 w 1056170"/>
                <a:gd name="connsiteY822" fmla="*/ 306281 h 979652"/>
                <a:gd name="connsiteX823" fmla="*/ 940204 w 1056170"/>
                <a:gd name="connsiteY823" fmla="*/ 304652 h 979652"/>
                <a:gd name="connsiteX824" fmla="*/ 940204 w 1056170"/>
                <a:gd name="connsiteY824" fmla="*/ 302210 h 979652"/>
                <a:gd name="connsiteX825" fmla="*/ 939781 w 1056170"/>
                <a:gd name="connsiteY825" fmla="*/ 301395 h 979652"/>
                <a:gd name="connsiteX826" fmla="*/ 938966 w 1056170"/>
                <a:gd name="connsiteY826" fmla="*/ 300582 h 979652"/>
                <a:gd name="connsiteX827" fmla="*/ 938545 w 1056170"/>
                <a:gd name="connsiteY827" fmla="*/ 294883 h 979652"/>
                <a:gd name="connsiteX828" fmla="*/ 937757 w 1056170"/>
                <a:gd name="connsiteY828" fmla="*/ 293254 h 979652"/>
                <a:gd name="connsiteX829" fmla="*/ 936328 w 1056170"/>
                <a:gd name="connsiteY829" fmla="*/ 291830 h 979652"/>
                <a:gd name="connsiteX830" fmla="*/ 935909 w 1056170"/>
                <a:gd name="connsiteY830" fmla="*/ 291830 h 979652"/>
                <a:gd name="connsiteX831" fmla="*/ 933272 w 1056170"/>
                <a:gd name="connsiteY831" fmla="*/ 289198 h 979652"/>
                <a:gd name="connsiteX832" fmla="*/ 932851 w 1056170"/>
                <a:gd name="connsiteY832" fmla="*/ 288383 h 979652"/>
                <a:gd name="connsiteX833" fmla="*/ 932851 w 1056170"/>
                <a:gd name="connsiteY833" fmla="*/ 284707 h 979652"/>
                <a:gd name="connsiteX834" fmla="*/ 933272 w 1056170"/>
                <a:gd name="connsiteY834" fmla="*/ 284313 h 979652"/>
                <a:gd name="connsiteX835" fmla="*/ 933272 w 1056170"/>
                <a:gd name="connsiteY835" fmla="*/ 283078 h 979652"/>
                <a:gd name="connsiteX836" fmla="*/ 933665 w 1056170"/>
                <a:gd name="connsiteY836" fmla="*/ 282684 h 979652"/>
                <a:gd name="connsiteX837" fmla="*/ 933665 w 1056170"/>
                <a:gd name="connsiteY837" fmla="*/ 279821 h 979652"/>
                <a:gd name="connsiteX838" fmla="*/ 932851 w 1056170"/>
                <a:gd name="connsiteY838" fmla="*/ 278195 h 979652"/>
                <a:gd name="connsiteX839" fmla="*/ 930608 w 1056170"/>
                <a:gd name="connsiteY839" fmla="*/ 275955 h 979652"/>
                <a:gd name="connsiteX840" fmla="*/ 928977 w 1056170"/>
                <a:gd name="connsiteY840" fmla="*/ 275140 h 979652"/>
                <a:gd name="connsiteX841" fmla="*/ 927741 w 1056170"/>
                <a:gd name="connsiteY841" fmla="*/ 275140 h 979652"/>
                <a:gd name="connsiteX842" fmla="*/ 927155 w 1056170"/>
                <a:gd name="connsiteY842" fmla="*/ 274122 h 979652"/>
                <a:gd name="connsiteX843" fmla="*/ 923064 w 1056170"/>
                <a:gd name="connsiteY843" fmla="*/ 269631 h 979652"/>
                <a:gd name="connsiteX844" fmla="*/ 923064 w 1056170"/>
                <a:gd name="connsiteY844" fmla="*/ 268818 h 979652"/>
                <a:gd name="connsiteX845" fmla="*/ 922278 w 1056170"/>
                <a:gd name="connsiteY845" fmla="*/ 267610 h 979652"/>
                <a:gd name="connsiteX846" fmla="*/ 921435 w 1056170"/>
                <a:gd name="connsiteY846" fmla="*/ 265982 h 979652"/>
                <a:gd name="connsiteX847" fmla="*/ 921435 w 1056170"/>
                <a:gd name="connsiteY847" fmla="*/ 265168 h 979652"/>
                <a:gd name="connsiteX848" fmla="*/ 920621 w 1056170"/>
                <a:gd name="connsiteY848" fmla="*/ 263932 h 979652"/>
                <a:gd name="connsiteX849" fmla="*/ 920223 w 1056170"/>
                <a:gd name="connsiteY849" fmla="*/ 261926 h 979652"/>
                <a:gd name="connsiteX850" fmla="*/ 919804 w 1056170"/>
                <a:gd name="connsiteY850" fmla="*/ 261505 h 979652"/>
                <a:gd name="connsiteX851" fmla="*/ 919411 w 1056170"/>
                <a:gd name="connsiteY851" fmla="*/ 259482 h 979652"/>
                <a:gd name="connsiteX852" fmla="*/ 918594 w 1056170"/>
                <a:gd name="connsiteY852" fmla="*/ 258669 h 979652"/>
                <a:gd name="connsiteX853" fmla="*/ 918594 w 1056170"/>
                <a:gd name="connsiteY853" fmla="*/ 257855 h 979652"/>
                <a:gd name="connsiteX854" fmla="*/ 918173 w 1056170"/>
                <a:gd name="connsiteY854" fmla="*/ 257434 h 979652"/>
                <a:gd name="connsiteX855" fmla="*/ 918173 w 1056170"/>
                <a:gd name="connsiteY855" fmla="*/ 256619 h 979652"/>
                <a:gd name="connsiteX856" fmla="*/ 917371 w 1056170"/>
                <a:gd name="connsiteY856" fmla="*/ 254990 h 979652"/>
                <a:gd name="connsiteX857" fmla="*/ 917371 w 1056170"/>
                <a:gd name="connsiteY857" fmla="*/ 254177 h 979652"/>
                <a:gd name="connsiteX858" fmla="*/ 916978 w 1056170"/>
                <a:gd name="connsiteY858" fmla="*/ 253756 h 979652"/>
                <a:gd name="connsiteX859" fmla="*/ 916978 w 1056170"/>
                <a:gd name="connsiteY859" fmla="*/ 250920 h 979652"/>
                <a:gd name="connsiteX860" fmla="*/ 916556 w 1056170"/>
                <a:gd name="connsiteY860" fmla="*/ 250528 h 979652"/>
                <a:gd name="connsiteX861" fmla="*/ 916556 w 1056170"/>
                <a:gd name="connsiteY861" fmla="*/ 248873 h 979652"/>
                <a:gd name="connsiteX862" fmla="*/ 916134 w 1056170"/>
                <a:gd name="connsiteY862" fmla="*/ 248478 h 979652"/>
                <a:gd name="connsiteX863" fmla="*/ 916134 w 1056170"/>
                <a:gd name="connsiteY863" fmla="*/ 247665 h 979652"/>
                <a:gd name="connsiteX864" fmla="*/ 914694 w 1056170"/>
                <a:gd name="connsiteY864" fmla="*/ 246239 h 979652"/>
                <a:gd name="connsiteX865" fmla="*/ 912260 w 1056170"/>
                <a:gd name="connsiteY865" fmla="*/ 245426 h 979652"/>
                <a:gd name="connsiteX866" fmla="*/ 909817 w 1056170"/>
                <a:gd name="connsiteY866" fmla="*/ 243405 h 979652"/>
                <a:gd name="connsiteX867" fmla="*/ 908579 w 1056170"/>
                <a:gd name="connsiteY867" fmla="*/ 242984 h 979652"/>
                <a:gd name="connsiteX868" fmla="*/ 907574 w 1056170"/>
                <a:gd name="connsiteY868" fmla="*/ 241966 h 979652"/>
                <a:gd name="connsiteX869" fmla="*/ 906757 w 1056170"/>
                <a:gd name="connsiteY869" fmla="*/ 240338 h 979652"/>
                <a:gd name="connsiteX870" fmla="*/ 906757 w 1056170"/>
                <a:gd name="connsiteY870" fmla="*/ 236280 h 979652"/>
                <a:gd name="connsiteX871" fmla="*/ 906147 w 1056170"/>
                <a:gd name="connsiteY871" fmla="*/ 235235 h 979652"/>
                <a:gd name="connsiteX872" fmla="*/ 905331 w 1056170"/>
                <a:gd name="connsiteY872" fmla="*/ 234841 h 979652"/>
                <a:gd name="connsiteX873" fmla="*/ 903278 w 1056170"/>
                <a:gd name="connsiteY873" fmla="*/ 234841 h 979652"/>
                <a:gd name="connsiteX874" fmla="*/ 900454 w 1056170"/>
                <a:gd name="connsiteY874" fmla="*/ 236891 h 979652"/>
                <a:gd name="connsiteX875" fmla="*/ 898006 w 1056170"/>
                <a:gd name="connsiteY875" fmla="*/ 236891 h 979652"/>
                <a:gd name="connsiteX876" fmla="*/ 896375 w 1056170"/>
                <a:gd name="connsiteY876" fmla="*/ 236077 h 979652"/>
                <a:gd name="connsiteX877" fmla="*/ 894946 w 1056170"/>
                <a:gd name="connsiteY877" fmla="*/ 234651 h 979652"/>
                <a:gd name="connsiteX878" fmla="*/ 894946 w 1056170"/>
                <a:gd name="connsiteY878" fmla="*/ 233838 h 979652"/>
                <a:gd name="connsiteX879" fmla="*/ 896577 w 1056170"/>
                <a:gd name="connsiteY879" fmla="*/ 232209 h 979652"/>
                <a:gd name="connsiteX880" fmla="*/ 896577 w 1056170"/>
                <a:gd name="connsiteY880" fmla="*/ 230162 h 979652"/>
                <a:gd name="connsiteX881" fmla="*/ 895763 w 1056170"/>
                <a:gd name="connsiteY881" fmla="*/ 229346 h 979652"/>
                <a:gd name="connsiteX882" fmla="*/ 897191 w 1056170"/>
                <a:gd name="connsiteY882" fmla="*/ 229144 h 979652"/>
                <a:gd name="connsiteX883" fmla="*/ 897803 w 1056170"/>
                <a:gd name="connsiteY883" fmla="*/ 229767 h 979652"/>
                <a:gd name="connsiteX884" fmla="*/ 897803 w 1056170"/>
                <a:gd name="connsiteY884" fmla="*/ 230581 h 979652"/>
                <a:gd name="connsiteX885" fmla="*/ 897394 w 1056170"/>
                <a:gd name="connsiteY885" fmla="*/ 230975 h 979652"/>
                <a:gd name="connsiteX886" fmla="*/ 897394 w 1056170"/>
                <a:gd name="connsiteY886" fmla="*/ 231788 h 979652"/>
                <a:gd name="connsiteX887" fmla="*/ 897803 w 1056170"/>
                <a:gd name="connsiteY887" fmla="*/ 232209 h 979652"/>
                <a:gd name="connsiteX888" fmla="*/ 897394 w 1056170"/>
                <a:gd name="connsiteY888" fmla="*/ 234651 h 979652"/>
                <a:gd name="connsiteX889" fmla="*/ 898006 w 1056170"/>
                <a:gd name="connsiteY889" fmla="*/ 235235 h 979652"/>
                <a:gd name="connsiteX890" fmla="*/ 899637 w 1056170"/>
                <a:gd name="connsiteY890" fmla="*/ 235235 h 979652"/>
                <a:gd name="connsiteX891" fmla="*/ 900454 w 1056170"/>
                <a:gd name="connsiteY891" fmla="*/ 234841 h 979652"/>
                <a:gd name="connsiteX892" fmla="*/ 902273 w 1056170"/>
                <a:gd name="connsiteY892" fmla="*/ 232604 h 979652"/>
                <a:gd name="connsiteX893" fmla="*/ 902273 w 1056170"/>
                <a:gd name="connsiteY893" fmla="*/ 230162 h 979652"/>
                <a:gd name="connsiteX894" fmla="*/ 901485 w 1056170"/>
                <a:gd name="connsiteY894" fmla="*/ 228954 h 979652"/>
                <a:gd name="connsiteX895" fmla="*/ 900247 w 1056170"/>
                <a:gd name="connsiteY895" fmla="*/ 226905 h 979652"/>
                <a:gd name="connsiteX896" fmla="*/ 898616 w 1056170"/>
                <a:gd name="connsiteY896" fmla="*/ 225276 h 979652"/>
                <a:gd name="connsiteX897" fmla="*/ 896958 w 1056170"/>
                <a:gd name="connsiteY897" fmla="*/ 222440 h 979652"/>
                <a:gd name="connsiteX898" fmla="*/ 896577 w 1056170"/>
                <a:gd name="connsiteY898" fmla="*/ 220390 h 979652"/>
                <a:gd name="connsiteX899" fmla="*/ 896184 w 1056170"/>
                <a:gd name="connsiteY899" fmla="*/ 219998 h 979652"/>
                <a:gd name="connsiteX900" fmla="*/ 896184 w 1056170"/>
                <a:gd name="connsiteY900" fmla="*/ 216320 h 979652"/>
                <a:gd name="connsiteX901" fmla="*/ 896565 w 1056170"/>
                <a:gd name="connsiteY901" fmla="*/ 215928 h 979652"/>
                <a:gd name="connsiteX902" fmla="*/ 896565 w 1056170"/>
                <a:gd name="connsiteY902" fmla="*/ 212250 h 979652"/>
                <a:gd name="connsiteX903" fmla="*/ 896958 w 1056170"/>
                <a:gd name="connsiteY903" fmla="*/ 211829 h 979652"/>
                <a:gd name="connsiteX904" fmla="*/ 896958 w 1056170"/>
                <a:gd name="connsiteY904" fmla="*/ 208615 h 979652"/>
                <a:gd name="connsiteX905" fmla="*/ 897382 w 1056170"/>
                <a:gd name="connsiteY905" fmla="*/ 208194 h 979652"/>
                <a:gd name="connsiteX906" fmla="*/ 897382 w 1056170"/>
                <a:gd name="connsiteY906" fmla="*/ 206171 h 979652"/>
                <a:gd name="connsiteX907" fmla="*/ 897803 w 1056170"/>
                <a:gd name="connsiteY907" fmla="*/ 205750 h 979652"/>
                <a:gd name="connsiteX908" fmla="*/ 897803 w 1056170"/>
                <a:gd name="connsiteY908" fmla="*/ 201680 h 979652"/>
                <a:gd name="connsiteX909" fmla="*/ 896958 w 1056170"/>
                <a:gd name="connsiteY909" fmla="*/ 200053 h 979652"/>
                <a:gd name="connsiteX910" fmla="*/ 896958 w 1056170"/>
                <a:gd name="connsiteY910" fmla="*/ 199238 h 979652"/>
                <a:gd name="connsiteX911" fmla="*/ 895355 w 1056170"/>
                <a:gd name="connsiteY911" fmla="*/ 197188 h 979652"/>
                <a:gd name="connsiteX912" fmla="*/ 895355 w 1056170"/>
                <a:gd name="connsiteY912" fmla="*/ 196769 h 979652"/>
                <a:gd name="connsiteX913" fmla="*/ 894132 w 1056170"/>
                <a:gd name="connsiteY913" fmla="*/ 195562 h 979652"/>
                <a:gd name="connsiteX914" fmla="*/ 893317 w 1056170"/>
                <a:gd name="connsiteY914" fmla="*/ 193933 h 979652"/>
                <a:gd name="connsiteX915" fmla="*/ 893317 w 1056170"/>
                <a:gd name="connsiteY915" fmla="*/ 193118 h 979652"/>
                <a:gd name="connsiteX916" fmla="*/ 892896 w 1056170"/>
                <a:gd name="connsiteY916" fmla="*/ 192726 h 979652"/>
                <a:gd name="connsiteX917" fmla="*/ 892081 w 1056170"/>
                <a:gd name="connsiteY917" fmla="*/ 191097 h 979652"/>
                <a:gd name="connsiteX918" fmla="*/ 892081 w 1056170"/>
                <a:gd name="connsiteY918" fmla="*/ 190255 h 979652"/>
                <a:gd name="connsiteX919" fmla="*/ 890450 w 1056170"/>
                <a:gd name="connsiteY919" fmla="*/ 188234 h 979652"/>
                <a:gd name="connsiteX920" fmla="*/ 890450 w 1056170"/>
                <a:gd name="connsiteY920" fmla="*/ 187813 h 979652"/>
                <a:gd name="connsiteX921" fmla="*/ 886768 w 1056170"/>
                <a:gd name="connsiteY921" fmla="*/ 184176 h 979652"/>
                <a:gd name="connsiteX922" fmla="*/ 885149 w 1056170"/>
                <a:gd name="connsiteY922" fmla="*/ 181313 h 979652"/>
                <a:gd name="connsiteX923" fmla="*/ 884754 w 1056170"/>
                <a:gd name="connsiteY923" fmla="*/ 179685 h 979652"/>
                <a:gd name="connsiteX924" fmla="*/ 884333 w 1056170"/>
                <a:gd name="connsiteY924" fmla="*/ 179293 h 979652"/>
                <a:gd name="connsiteX925" fmla="*/ 884333 w 1056170"/>
                <a:gd name="connsiteY925" fmla="*/ 178477 h 979652"/>
                <a:gd name="connsiteX926" fmla="*/ 883547 w 1056170"/>
                <a:gd name="connsiteY926" fmla="*/ 177243 h 979652"/>
                <a:gd name="connsiteX927" fmla="*/ 883547 w 1056170"/>
                <a:gd name="connsiteY927" fmla="*/ 176430 h 979652"/>
                <a:gd name="connsiteX928" fmla="*/ 879441 w 1056170"/>
                <a:gd name="connsiteY928" fmla="*/ 172778 h 979652"/>
                <a:gd name="connsiteX929" fmla="*/ 878246 w 1056170"/>
                <a:gd name="connsiteY929" fmla="*/ 170337 h 979652"/>
                <a:gd name="connsiteX930" fmla="*/ 878232 w 1056170"/>
                <a:gd name="connsiteY930" fmla="*/ 169102 h 979652"/>
                <a:gd name="connsiteX931" fmla="*/ 877403 w 1056170"/>
                <a:gd name="connsiteY931" fmla="*/ 167474 h 979652"/>
                <a:gd name="connsiteX932" fmla="*/ 877403 w 1056170"/>
                <a:gd name="connsiteY932" fmla="*/ 166661 h 979652"/>
                <a:gd name="connsiteX933" fmla="*/ 875798 w 1056170"/>
                <a:gd name="connsiteY933" fmla="*/ 163824 h 979652"/>
                <a:gd name="connsiteX934" fmla="*/ 875798 w 1056170"/>
                <a:gd name="connsiteY934" fmla="*/ 163404 h 979652"/>
                <a:gd name="connsiteX935" fmla="*/ 871695 w 1056170"/>
                <a:gd name="connsiteY935" fmla="*/ 158953 h 979652"/>
                <a:gd name="connsiteX936" fmla="*/ 870878 w 1056170"/>
                <a:gd name="connsiteY936" fmla="*/ 157298 h 979652"/>
                <a:gd name="connsiteX937" fmla="*/ 870064 w 1056170"/>
                <a:gd name="connsiteY937" fmla="*/ 156090 h 979652"/>
                <a:gd name="connsiteX938" fmla="*/ 870064 w 1056170"/>
                <a:gd name="connsiteY938" fmla="*/ 153647 h 979652"/>
                <a:gd name="connsiteX939" fmla="*/ 869249 w 1056170"/>
                <a:gd name="connsiteY939" fmla="*/ 152020 h 979652"/>
                <a:gd name="connsiteX940" fmla="*/ 869249 w 1056170"/>
                <a:gd name="connsiteY940" fmla="*/ 150784 h 979652"/>
                <a:gd name="connsiteX941" fmla="*/ 868038 w 1056170"/>
                <a:gd name="connsiteY941" fmla="*/ 148342 h 979652"/>
                <a:gd name="connsiteX942" fmla="*/ 868038 w 1056170"/>
                <a:gd name="connsiteY942" fmla="*/ 147529 h 979652"/>
                <a:gd name="connsiteX943" fmla="*/ 866394 w 1056170"/>
                <a:gd name="connsiteY943" fmla="*/ 145506 h 979652"/>
                <a:gd name="connsiteX944" fmla="*/ 866001 w 1056170"/>
                <a:gd name="connsiteY944" fmla="*/ 144272 h 979652"/>
                <a:gd name="connsiteX945" fmla="*/ 864765 w 1056170"/>
                <a:gd name="connsiteY945" fmla="*/ 142222 h 979652"/>
                <a:gd name="connsiteX946" fmla="*/ 864370 w 1056170"/>
                <a:gd name="connsiteY946" fmla="*/ 140201 h 979652"/>
                <a:gd name="connsiteX947" fmla="*/ 863134 w 1056170"/>
                <a:gd name="connsiteY947" fmla="*/ 137772 h 979652"/>
                <a:gd name="connsiteX948" fmla="*/ 861081 w 1056170"/>
                <a:gd name="connsiteY948" fmla="*/ 135330 h 979652"/>
                <a:gd name="connsiteX949" fmla="*/ 861081 w 1056170"/>
                <a:gd name="connsiteY949" fmla="*/ 133701 h 979652"/>
                <a:gd name="connsiteX950" fmla="*/ 859872 w 1056170"/>
                <a:gd name="connsiteY950" fmla="*/ 131260 h 979652"/>
                <a:gd name="connsiteX951" fmla="*/ 859477 w 1056170"/>
                <a:gd name="connsiteY951" fmla="*/ 127582 h 979652"/>
                <a:gd name="connsiteX952" fmla="*/ 859872 w 1056170"/>
                <a:gd name="connsiteY952" fmla="*/ 127161 h 979652"/>
                <a:gd name="connsiteX953" fmla="*/ 859872 w 1056170"/>
                <a:gd name="connsiteY953" fmla="*/ 125953 h 979652"/>
                <a:gd name="connsiteX954" fmla="*/ 860293 w 1056170"/>
                <a:gd name="connsiteY954" fmla="*/ 125561 h 979652"/>
                <a:gd name="connsiteX955" fmla="*/ 860293 w 1056170"/>
                <a:gd name="connsiteY955" fmla="*/ 123119 h 979652"/>
                <a:gd name="connsiteX956" fmla="*/ 859872 w 1056170"/>
                <a:gd name="connsiteY956" fmla="*/ 122698 h 979652"/>
                <a:gd name="connsiteX957" fmla="*/ 859872 w 1056170"/>
                <a:gd name="connsiteY957" fmla="*/ 121490 h 979652"/>
                <a:gd name="connsiteX958" fmla="*/ 859477 w 1056170"/>
                <a:gd name="connsiteY958" fmla="*/ 121069 h 979652"/>
                <a:gd name="connsiteX959" fmla="*/ 859477 w 1056170"/>
                <a:gd name="connsiteY959" fmla="*/ 117812 h 979652"/>
                <a:gd name="connsiteX960" fmla="*/ 859872 w 1056170"/>
                <a:gd name="connsiteY960" fmla="*/ 117391 h 979652"/>
                <a:gd name="connsiteX961" fmla="*/ 859872 w 1056170"/>
                <a:gd name="connsiteY961" fmla="*/ 116184 h 979652"/>
                <a:gd name="connsiteX962" fmla="*/ 860293 w 1056170"/>
                <a:gd name="connsiteY962" fmla="*/ 115792 h 979652"/>
                <a:gd name="connsiteX963" fmla="*/ 860293 w 1056170"/>
                <a:gd name="connsiteY963" fmla="*/ 114557 h 979652"/>
                <a:gd name="connsiteX964" fmla="*/ 860686 w 1056170"/>
                <a:gd name="connsiteY964" fmla="*/ 114163 h 979652"/>
                <a:gd name="connsiteX965" fmla="*/ 860686 w 1056170"/>
                <a:gd name="connsiteY965" fmla="*/ 112929 h 979652"/>
                <a:gd name="connsiteX966" fmla="*/ 858445 w 1056170"/>
                <a:gd name="connsiteY966" fmla="*/ 112739 h 979652"/>
                <a:gd name="connsiteX967" fmla="*/ 857848 w 1056170"/>
                <a:gd name="connsiteY967" fmla="*/ 112113 h 979652"/>
                <a:gd name="connsiteX968" fmla="*/ 857848 w 1056170"/>
                <a:gd name="connsiteY968" fmla="*/ 111313 h 979652"/>
                <a:gd name="connsiteX969" fmla="*/ 858050 w 1056170"/>
                <a:gd name="connsiteY969" fmla="*/ 111084 h 979652"/>
                <a:gd name="connsiteX970" fmla="*/ 858431 w 1056170"/>
                <a:gd name="connsiteY970" fmla="*/ 111503 h 979652"/>
                <a:gd name="connsiteX971" fmla="*/ 860062 w 1056170"/>
                <a:gd name="connsiteY971" fmla="*/ 111503 h 979652"/>
                <a:gd name="connsiteX972" fmla="*/ 860715 w 1056170"/>
                <a:gd name="connsiteY972" fmla="*/ 110879 h 979652"/>
                <a:gd name="connsiteX973" fmla="*/ 860715 w 1056170"/>
                <a:gd name="connsiteY973" fmla="*/ 108057 h 979652"/>
                <a:gd name="connsiteX974" fmla="*/ 861094 w 1056170"/>
                <a:gd name="connsiteY974" fmla="*/ 107637 h 979652"/>
                <a:gd name="connsiteX975" fmla="*/ 861094 w 1056170"/>
                <a:gd name="connsiteY975" fmla="*/ 106008 h 979652"/>
                <a:gd name="connsiteX976" fmla="*/ 861491 w 1056170"/>
                <a:gd name="connsiteY976" fmla="*/ 105614 h 979652"/>
                <a:gd name="connsiteX977" fmla="*/ 861491 w 1056170"/>
                <a:gd name="connsiteY977" fmla="*/ 103172 h 979652"/>
                <a:gd name="connsiteX978" fmla="*/ 861094 w 1056170"/>
                <a:gd name="connsiteY978" fmla="*/ 102751 h 979652"/>
                <a:gd name="connsiteX979" fmla="*/ 861094 w 1056170"/>
                <a:gd name="connsiteY979" fmla="*/ 100730 h 979652"/>
                <a:gd name="connsiteX980" fmla="*/ 860715 w 1056170"/>
                <a:gd name="connsiteY980" fmla="*/ 100309 h 979652"/>
                <a:gd name="connsiteX981" fmla="*/ 860701 w 1056170"/>
                <a:gd name="connsiteY981" fmla="*/ 98681 h 979652"/>
                <a:gd name="connsiteX982" fmla="*/ 860281 w 1056170"/>
                <a:gd name="connsiteY982" fmla="*/ 98288 h 979652"/>
                <a:gd name="connsiteX983" fmla="*/ 860281 w 1056170"/>
                <a:gd name="connsiteY983" fmla="*/ 93403 h 979652"/>
                <a:gd name="connsiteX984" fmla="*/ 859465 w 1056170"/>
                <a:gd name="connsiteY984" fmla="*/ 92168 h 979652"/>
                <a:gd name="connsiteX985" fmla="*/ 859465 w 1056170"/>
                <a:gd name="connsiteY985" fmla="*/ 91354 h 979652"/>
                <a:gd name="connsiteX986" fmla="*/ 859043 w 1056170"/>
                <a:gd name="connsiteY986" fmla="*/ 90933 h 979652"/>
                <a:gd name="connsiteX987" fmla="*/ 858650 w 1056170"/>
                <a:gd name="connsiteY987" fmla="*/ 89332 h 979652"/>
                <a:gd name="connsiteX988" fmla="*/ 856829 w 1056170"/>
                <a:gd name="connsiteY988" fmla="*/ 87487 h 979652"/>
                <a:gd name="connsiteX989" fmla="*/ 856405 w 1056170"/>
                <a:gd name="connsiteY989" fmla="*/ 87487 h 979652"/>
                <a:gd name="connsiteX990" fmla="*/ 856215 w 1056170"/>
                <a:gd name="connsiteY990" fmla="*/ 88491 h 979652"/>
                <a:gd name="connsiteX991" fmla="*/ 857031 w 1056170"/>
                <a:gd name="connsiteY991" fmla="*/ 89726 h 979652"/>
                <a:gd name="connsiteX992" fmla="*/ 856829 w 1056170"/>
                <a:gd name="connsiteY992" fmla="*/ 90350 h 979652"/>
                <a:gd name="connsiteX993" fmla="*/ 854586 w 1056170"/>
                <a:gd name="connsiteY993" fmla="*/ 87284 h 979652"/>
                <a:gd name="connsiteX994" fmla="*/ 854164 w 1056170"/>
                <a:gd name="connsiteY994" fmla="*/ 85655 h 979652"/>
                <a:gd name="connsiteX995" fmla="*/ 850902 w 1056170"/>
                <a:gd name="connsiteY995" fmla="*/ 79156 h 979652"/>
                <a:gd name="connsiteX996" fmla="*/ 850902 w 1056170"/>
                <a:gd name="connsiteY996" fmla="*/ 77921 h 979652"/>
                <a:gd name="connsiteX997" fmla="*/ 850509 w 1056170"/>
                <a:gd name="connsiteY997" fmla="*/ 77528 h 979652"/>
                <a:gd name="connsiteX998" fmla="*/ 850509 w 1056170"/>
                <a:gd name="connsiteY998" fmla="*/ 75317 h 979652"/>
                <a:gd name="connsiteX999" fmla="*/ 850230 w 1056170"/>
                <a:gd name="connsiteY999" fmla="*/ 75375 h 979652"/>
                <a:gd name="connsiteX1000" fmla="*/ 840675 w 1056170"/>
                <a:gd name="connsiteY1000" fmla="*/ 77348 h 979652"/>
                <a:gd name="connsiteX1001" fmla="*/ 839206 w 1056170"/>
                <a:gd name="connsiteY1001" fmla="*/ 77641 h 979652"/>
                <a:gd name="connsiteX1002" fmla="*/ 837593 w 1056170"/>
                <a:gd name="connsiteY1002" fmla="*/ 78618 h 979652"/>
                <a:gd name="connsiteX1003" fmla="*/ 836222 w 1056170"/>
                <a:gd name="connsiteY1003" fmla="*/ 79986 h 979652"/>
                <a:gd name="connsiteX1004" fmla="*/ 834902 w 1056170"/>
                <a:gd name="connsiteY1004" fmla="*/ 80523 h 979652"/>
                <a:gd name="connsiteX1005" fmla="*/ 833434 w 1056170"/>
                <a:gd name="connsiteY1005" fmla="*/ 80816 h 979652"/>
                <a:gd name="connsiteX1006" fmla="*/ 832014 w 1056170"/>
                <a:gd name="connsiteY1006" fmla="*/ 81060 h 979652"/>
                <a:gd name="connsiteX1007" fmla="*/ 830546 w 1056170"/>
                <a:gd name="connsiteY1007" fmla="*/ 81353 h 979652"/>
                <a:gd name="connsiteX1008" fmla="*/ 828639 w 1056170"/>
                <a:gd name="connsiteY1008" fmla="*/ 81646 h 979652"/>
                <a:gd name="connsiteX1009" fmla="*/ 826191 w 1056170"/>
                <a:gd name="connsiteY1009" fmla="*/ 81988 h 979652"/>
                <a:gd name="connsiteX1010" fmla="*/ 824235 w 1056170"/>
                <a:gd name="connsiteY1010" fmla="*/ 82086 h 979652"/>
                <a:gd name="connsiteX1011" fmla="*/ 822866 w 1056170"/>
                <a:gd name="connsiteY1011" fmla="*/ 82526 h 979652"/>
                <a:gd name="connsiteX1012" fmla="*/ 821398 w 1056170"/>
                <a:gd name="connsiteY1012" fmla="*/ 82574 h 979652"/>
                <a:gd name="connsiteX1013" fmla="*/ 819440 w 1056170"/>
                <a:gd name="connsiteY1013" fmla="*/ 82232 h 979652"/>
                <a:gd name="connsiteX1014" fmla="*/ 818021 w 1056170"/>
                <a:gd name="connsiteY1014" fmla="*/ 82184 h 979652"/>
                <a:gd name="connsiteX1015" fmla="*/ 816603 w 1056170"/>
                <a:gd name="connsiteY1015" fmla="*/ 82526 h 979652"/>
                <a:gd name="connsiteX1016" fmla="*/ 814696 w 1056170"/>
                <a:gd name="connsiteY1016" fmla="*/ 83063 h 979652"/>
                <a:gd name="connsiteX1017" fmla="*/ 812395 w 1056170"/>
                <a:gd name="connsiteY1017" fmla="*/ 83795 h 979652"/>
                <a:gd name="connsiteX1018" fmla="*/ 809950 w 1056170"/>
                <a:gd name="connsiteY1018" fmla="*/ 83649 h 979652"/>
                <a:gd name="connsiteX1019" fmla="*/ 807698 w 1056170"/>
                <a:gd name="connsiteY1019" fmla="*/ 82867 h 979652"/>
                <a:gd name="connsiteX1020" fmla="*/ 806524 w 1056170"/>
                <a:gd name="connsiteY1020" fmla="*/ 81891 h 979652"/>
                <a:gd name="connsiteX1021" fmla="*/ 805302 w 1056170"/>
                <a:gd name="connsiteY1021" fmla="*/ 80181 h 979652"/>
                <a:gd name="connsiteX1022" fmla="*/ 804852 w 1056170"/>
                <a:gd name="connsiteY1022" fmla="*/ 79673 h 979652"/>
                <a:gd name="connsiteX1023" fmla="*/ 803832 w 1056170"/>
                <a:gd name="connsiteY1023" fmla="*/ 78520 h 979652"/>
                <a:gd name="connsiteX1024" fmla="*/ 802709 w 1056170"/>
                <a:gd name="connsiteY1024" fmla="*/ 76909 h 979652"/>
                <a:gd name="connsiteX1025" fmla="*/ 800849 w 1056170"/>
                <a:gd name="connsiteY1025" fmla="*/ 75346 h 979652"/>
                <a:gd name="connsiteX1026" fmla="*/ 799578 w 1056170"/>
                <a:gd name="connsiteY1026" fmla="*/ 74515 h 979652"/>
                <a:gd name="connsiteX1027" fmla="*/ 797815 w 1056170"/>
                <a:gd name="connsiteY1027" fmla="*/ 73832 h 979652"/>
                <a:gd name="connsiteX1028" fmla="*/ 796348 w 1056170"/>
                <a:gd name="connsiteY1028" fmla="*/ 73539 h 979652"/>
                <a:gd name="connsiteX1029" fmla="*/ 794392 w 1056170"/>
                <a:gd name="connsiteY1029" fmla="*/ 73587 h 979652"/>
                <a:gd name="connsiteX1030" fmla="*/ 792433 w 1056170"/>
                <a:gd name="connsiteY1030" fmla="*/ 73978 h 979652"/>
                <a:gd name="connsiteX1031" fmla="*/ 790526 w 1056170"/>
                <a:gd name="connsiteY1031" fmla="*/ 75346 h 979652"/>
                <a:gd name="connsiteX1032" fmla="*/ 788618 w 1056170"/>
                <a:gd name="connsiteY1032" fmla="*/ 76860 h 979652"/>
                <a:gd name="connsiteX1033" fmla="*/ 786269 w 1056170"/>
                <a:gd name="connsiteY1033" fmla="*/ 77544 h 979652"/>
                <a:gd name="connsiteX1034" fmla="*/ 784801 w 1056170"/>
                <a:gd name="connsiteY1034" fmla="*/ 77397 h 979652"/>
                <a:gd name="connsiteX1035" fmla="*/ 782992 w 1056170"/>
                <a:gd name="connsiteY1035" fmla="*/ 76811 h 979652"/>
                <a:gd name="connsiteX1036" fmla="*/ 781132 w 1056170"/>
                <a:gd name="connsiteY1036" fmla="*/ 76078 h 979652"/>
                <a:gd name="connsiteX1037" fmla="*/ 779372 w 1056170"/>
                <a:gd name="connsiteY1037" fmla="*/ 75248 h 979652"/>
                <a:gd name="connsiteX1038" fmla="*/ 778050 w 1056170"/>
                <a:gd name="connsiteY1038" fmla="*/ 74564 h 979652"/>
                <a:gd name="connsiteX1039" fmla="*/ 776779 w 1056170"/>
                <a:gd name="connsiteY1039" fmla="*/ 73880 h 979652"/>
                <a:gd name="connsiteX1040" fmla="*/ 775164 w 1056170"/>
                <a:gd name="connsiteY1040" fmla="*/ 72757 h 979652"/>
                <a:gd name="connsiteX1041" fmla="*/ 773989 w 1056170"/>
                <a:gd name="connsiteY1041" fmla="*/ 71194 h 979652"/>
                <a:gd name="connsiteX1042" fmla="*/ 772913 w 1056170"/>
                <a:gd name="connsiteY1042" fmla="*/ 68996 h 979652"/>
                <a:gd name="connsiteX1043" fmla="*/ 772129 w 1056170"/>
                <a:gd name="connsiteY1043" fmla="*/ 67189 h 979652"/>
                <a:gd name="connsiteX1044" fmla="*/ 771298 w 1056170"/>
                <a:gd name="connsiteY1044" fmla="*/ 65431 h 979652"/>
                <a:gd name="connsiteX1045" fmla="*/ 770221 w 1056170"/>
                <a:gd name="connsiteY1045" fmla="*/ 63868 h 979652"/>
                <a:gd name="connsiteX1046" fmla="*/ 768705 w 1056170"/>
                <a:gd name="connsiteY1046" fmla="*/ 62598 h 979652"/>
                <a:gd name="connsiteX1047" fmla="*/ 767287 w 1056170"/>
                <a:gd name="connsiteY1047" fmla="*/ 62158 h 979652"/>
                <a:gd name="connsiteX1048" fmla="*/ 765819 w 1056170"/>
                <a:gd name="connsiteY1048" fmla="*/ 61670 h 979652"/>
                <a:gd name="connsiteX1049" fmla="*/ 764399 w 1056170"/>
                <a:gd name="connsiteY1049" fmla="*/ 61230 h 979652"/>
                <a:gd name="connsiteX1050" fmla="*/ 762051 w 1056170"/>
                <a:gd name="connsiteY1050" fmla="*/ 60937 h 979652"/>
                <a:gd name="connsiteX1051" fmla="*/ 760289 w 1056170"/>
                <a:gd name="connsiteY1051" fmla="*/ 61621 h 979652"/>
                <a:gd name="connsiteX1052" fmla="*/ 759018 w 1056170"/>
                <a:gd name="connsiteY1052" fmla="*/ 62402 h 979652"/>
                <a:gd name="connsiteX1053" fmla="*/ 757745 w 1056170"/>
                <a:gd name="connsiteY1053" fmla="*/ 63233 h 979652"/>
                <a:gd name="connsiteX1054" fmla="*/ 755838 w 1056170"/>
                <a:gd name="connsiteY1054" fmla="*/ 63623 h 979652"/>
                <a:gd name="connsiteX1055" fmla="*/ 754371 w 1056170"/>
                <a:gd name="connsiteY1055" fmla="*/ 63330 h 979652"/>
                <a:gd name="connsiteX1056" fmla="*/ 752950 w 1056170"/>
                <a:gd name="connsiteY1056" fmla="*/ 62940 h 979652"/>
                <a:gd name="connsiteX1057" fmla="*/ 750994 w 1056170"/>
                <a:gd name="connsiteY1057" fmla="*/ 61719 h 979652"/>
                <a:gd name="connsiteX1058" fmla="*/ 750114 w 1056170"/>
                <a:gd name="connsiteY1058" fmla="*/ 60449 h 979652"/>
                <a:gd name="connsiteX1059" fmla="*/ 748695 w 1056170"/>
                <a:gd name="connsiteY1059" fmla="*/ 59179 h 979652"/>
                <a:gd name="connsiteX1060" fmla="*/ 747570 w 1056170"/>
                <a:gd name="connsiteY1060" fmla="*/ 58153 h 979652"/>
                <a:gd name="connsiteX1061" fmla="*/ 746493 w 1056170"/>
                <a:gd name="connsiteY1061" fmla="*/ 57176 h 979652"/>
                <a:gd name="connsiteX1062" fmla="*/ 745075 w 1056170"/>
                <a:gd name="connsiteY1062" fmla="*/ 55809 h 979652"/>
                <a:gd name="connsiteX1063" fmla="*/ 743655 w 1056170"/>
                <a:gd name="connsiteY1063" fmla="*/ 54392 h 979652"/>
                <a:gd name="connsiteX1064" fmla="*/ 742187 w 1056170"/>
                <a:gd name="connsiteY1064" fmla="*/ 53025 h 979652"/>
                <a:gd name="connsiteX1065" fmla="*/ 741111 w 1056170"/>
                <a:gd name="connsiteY1065" fmla="*/ 51999 h 979652"/>
                <a:gd name="connsiteX1066" fmla="*/ 740034 w 1056170"/>
                <a:gd name="connsiteY1066" fmla="*/ 51022 h 979652"/>
                <a:gd name="connsiteX1067" fmla="*/ 738567 w 1056170"/>
                <a:gd name="connsiteY1067" fmla="*/ 49703 h 979652"/>
                <a:gd name="connsiteX1068" fmla="*/ 737490 w 1056170"/>
                <a:gd name="connsiteY1068" fmla="*/ 48775 h 979652"/>
                <a:gd name="connsiteX1069" fmla="*/ 736414 w 1056170"/>
                <a:gd name="connsiteY1069" fmla="*/ 47847 h 979652"/>
                <a:gd name="connsiteX1070" fmla="*/ 734359 w 1056170"/>
                <a:gd name="connsiteY1070" fmla="*/ 47115 h 979652"/>
                <a:gd name="connsiteX1071" fmla="*/ 733332 w 1056170"/>
                <a:gd name="connsiteY1071" fmla="*/ 48287 h 979652"/>
                <a:gd name="connsiteX1072" fmla="*/ 732599 w 1056170"/>
                <a:gd name="connsiteY1072" fmla="*/ 50094 h 979652"/>
                <a:gd name="connsiteX1073" fmla="*/ 732843 w 1056170"/>
                <a:gd name="connsiteY1073" fmla="*/ 51559 h 979652"/>
                <a:gd name="connsiteX1074" fmla="*/ 731277 w 1056170"/>
                <a:gd name="connsiteY1074" fmla="*/ 53171 h 979652"/>
                <a:gd name="connsiteX1075" fmla="*/ 729517 w 1056170"/>
                <a:gd name="connsiteY1075" fmla="*/ 54050 h 979652"/>
                <a:gd name="connsiteX1076" fmla="*/ 727460 w 1056170"/>
                <a:gd name="connsiteY1076" fmla="*/ 55271 h 979652"/>
                <a:gd name="connsiteX1077" fmla="*/ 725993 w 1056170"/>
                <a:gd name="connsiteY1077" fmla="*/ 55222 h 979652"/>
                <a:gd name="connsiteX1078" fmla="*/ 724673 w 1056170"/>
                <a:gd name="connsiteY1078" fmla="*/ 54588 h 979652"/>
                <a:gd name="connsiteX1079" fmla="*/ 723449 w 1056170"/>
                <a:gd name="connsiteY1079" fmla="*/ 53757 h 979652"/>
                <a:gd name="connsiteX1080" fmla="*/ 721932 w 1056170"/>
                <a:gd name="connsiteY1080" fmla="*/ 52536 h 979652"/>
                <a:gd name="connsiteX1081" fmla="*/ 720905 w 1056170"/>
                <a:gd name="connsiteY1081" fmla="*/ 51462 h 979652"/>
                <a:gd name="connsiteX1082" fmla="*/ 719487 w 1056170"/>
                <a:gd name="connsiteY1082" fmla="*/ 50192 h 979652"/>
                <a:gd name="connsiteX1083" fmla="*/ 717530 w 1056170"/>
                <a:gd name="connsiteY1083" fmla="*/ 49947 h 979652"/>
                <a:gd name="connsiteX1084" fmla="*/ 715768 w 1056170"/>
                <a:gd name="connsiteY1084" fmla="*/ 49996 h 979652"/>
                <a:gd name="connsiteX1085" fmla="*/ 714153 w 1056170"/>
                <a:gd name="connsiteY1085" fmla="*/ 49654 h 979652"/>
                <a:gd name="connsiteX1086" fmla="*/ 712197 w 1056170"/>
                <a:gd name="connsiteY1086" fmla="*/ 49752 h 979652"/>
                <a:gd name="connsiteX1087" fmla="*/ 710289 w 1056170"/>
                <a:gd name="connsiteY1087" fmla="*/ 49850 h 979652"/>
                <a:gd name="connsiteX1088" fmla="*/ 708820 w 1056170"/>
                <a:gd name="connsiteY1088" fmla="*/ 49996 h 979652"/>
                <a:gd name="connsiteX1089" fmla="*/ 707060 w 1056170"/>
                <a:gd name="connsiteY1089" fmla="*/ 50827 h 979652"/>
                <a:gd name="connsiteX1090" fmla="*/ 705298 w 1056170"/>
                <a:gd name="connsiteY1090" fmla="*/ 51706 h 979652"/>
                <a:gd name="connsiteX1091" fmla="*/ 703978 w 1056170"/>
                <a:gd name="connsiteY1091" fmla="*/ 52341 h 979652"/>
                <a:gd name="connsiteX1092" fmla="*/ 702705 w 1056170"/>
                <a:gd name="connsiteY1092" fmla="*/ 53025 h 979652"/>
                <a:gd name="connsiteX1093" fmla="*/ 701090 w 1056170"/>
                <a:gd name="connsiteY1093" fmla="*/ 54148 h 979652"/>
                <a:gd name="connsiteX1094" fmla="*/ 698937 w 1056170"/>
                <a:gd name="connsiteY1094" fmla="*/ 55271 h 979652"/>
                <a:gd name="connsiteX1095" fmla="*/ 697030 w 1056170"/>
                <a:gd name="connsiteY1095" fmla="*/ 55125 h 979652"/>
                <a:gd name="connsiteX1096" fmla="*/ 695122 w 1056170"/>
                <a:gd name="connsiteY1096" fmla="*/ 54441 h 979652"/>
                <a:gd name="connsiteX1097" fmla="*/ 693458 w 1056170"/>
                <a:gd name="connsiteY1097" fmla="*/ 52878 h 979652"/>
                <a:gd name="connsiteX1098" fmla="*/ 692529 w 1056170"/>
                <a:gd name="connsiteY1098" fmla="*/ 51755 h 979652"/>
                <a:gd name="connsiteX1099" fmla="*/ 691551 w 1056170"/>
                <a:gd name="connsiteY1099" fmla="*/ 50582 h 979652"/>
                <a:gd name="connsiteX1100" fmla="*/ 690425 w 1056170"/>
                <a:gd name="connsiteY1100" fmla="*/ 48971 h 979652"/>
                <a:gd name="connsiteX1101" fmla="*/ 689152 w 1056170"/>
                <a:gd name="connsiteY1101" fmla="*/ 47554 h 979652"/>
                <a:gd name="connsiteX1102" fmla="*/ 687343 w 1056170"/>
                <a:gd name="connsiteY1102" fmla="*/ 46773 h 979652"/>
                <a:gd name="connsiteX1103" fmla="*/ 684945 w 1056170"/>
                <a:gd name="connsiteY1103" fmla="*/ 46919 h 979652"/>
                <a:gd name="connsiteX1104" fmla="*/ 683526 w 1056170"/>
                <a:gd name="connsiteY1104" fmla="*/ 47359 h 979652"/>
                <a:gd name="connsiteX1105" fmla="*/ 682206 w 1056170"/>
                <a:gd name="connsiteY1105" fmla="*/ 47994 h 979652"/>
                <a:gd name="connsiteX1106" fmla="*/ 681179 w 1056170"/>
                <a:gd name="connsiteY1106" fmla="*/ 49068 h 979652"/>
                <a:gd name="connsiteX1107" fmla="*/ 679758 w 1056170"/>
                <a:gd name="connsiteY1107" fmla="*/ 50338 h 979652"/>
                <a:gd name="connsiteX1108" fmla="*/ 678340 w 1056170"/>
                <a:gd name="connsiteY1108" fmla="*/ 50778 h 979652"/>
                <a:gd name="connsiteX1109" fmla="*/ 676433 w 1056170"/>
                <a:gd name="connsiteY1109" fmla="*/ 50338 h 979652"/>
                <a:gd name="connsiteX1110" fmla="*/ 675258 w 1056170"/>
                <a:gd name="connsiteY1110" fmla="*/ 49508 h 979652"/>
                <a:gd name="connsiteX1111" fmla="*/ 673594 w 1056170"/>
                <a:gd name="connsiteY1111" fmla="*/ 48482 h 979652"/>
                <a:gd name="connsiteX1112" fmla="*/ 671687 w 1056170"/>
                <a:gd name="connsiteY1112" fmla="*/ 47896 h 979652"/>
                <a:gd name="connsiteX1113" fmla="*/ 669436 w 1056170"/>
                <a:gd name="connsiteY1113" fmla="*/ 48336 h 979652"/>
                <a:gd name="connsiteX1114" fmla="*/ 668457 w 1056170"/>
                <a:gd name="connsiteY1114" fmla="*/ 49508 h 979652"/>
                <a:gd name="connsiteX1115" fmla="*/ 667821 w 1056170"/>
                <a:gd name="connsiteY1115" fmla="*/ 50827 h 979652"/>
                <a:gd name="connsiteX1116" fmla="*/ 667233 w 1056170"/>
                <a:gd name="connsiteY1116" fmla="*/ 52683 h 979652"/>
                <a:gd name="connsiteX1117" fmla="*/ 666012 w 1056170"/>
                <a:gd name="connsiteY1117" fmla="*/ 54783 h 979652"/>
                <a:gd name="connsiteX1118" fmla="*/ 665179 w 1056170"/>
                <a:gd name="connsiteY1118" fmla="*/ 56004 h 979652"/>
                <a:gd name="connsiteX1119" fmla="*/ 664397 w 1056170"/>
                <a:gd name="connsiteY1119" fmla="*/ 57225 h 979652"/>
                <a:gd name="connsiteX1120" fmla="*/ 663320 w 1056170"/>
                <a:gd name="connsiteY1120" fmla="*/ 58886 h 979652"/>
                <a:gd name="connsiteX1121" fmla="*/ 662684 w 1056170"/>
                <a:gd name="connsiteY1121" fmla="*/ 60204 h 979652"/>
                <a:gd name="connsiteX1122" fmla="*/ 662195 w 1056170"/>
                <a:gd name="connsiteY1122" fmla="*/ 61621 h 979652"/>
                <a:gd name="connsiteX1123" fmla="*/ 661364 w 1056170"/>
                <a:gd name="connsiteY1123" fmla="*/ 63330 h 979652"/>
                <a:gd name="connsiteX1124" fmla="*/ 660336 w 1056170"/>
                <a:gd name="connsiteY1124" fmla="*/ 64405 h 979652"/>
                <a:gd name="connsiteX1125" fmla="*/ 658282 w 1056170"/>
                <a:gd name="connsiteY1125" fmla="*/ 65675 h 979652"/>
                <a:gd name="connsiteX1126" fmla="*/ 656812 w 1056170"/>
                <a:gd name="connsiteY1126" fmla="*/ 66065 h 979652"/>
                <a:gd name="connsiteX1127" fmla="*/ 654954 w 1056170"/>
                <a:gd name="connsiteY1127" fmla="*/ 65626 h 979652"/>
                <a:gd name="connsiteX1128" fmla="*/ 653536 w 1056170"/>
                <a:gd name="connsiteY1128" fmla="*/ 65137 h 979652"/>
                <a:gd name="connsiteX1129" fmla="*/ 652214 w 1056170"/>
                <a:gd name="connsiteY1129" fmla="*/ 64454 h 979652"/>
                <a:gd name="connsiteX1130" fmla="*/ 650992 w 1056170"/>
                <a:gd name="connsiteY1130" fmla="*/ 63672 h 979652"/>
                <a:gd name="connsiteX1131" fmla="*/ 649768 w 1056170"/>
                <a:gd name="connsiteY1131" fmla="*/ 62891 h 979652"/>
                <a:gd name="connsiteX1132" fmla="*/ 647566 w 1056170"/>
                <a:gd name="connsiteY1132" fmla="*/ 61865 h 979652"/>
                <a:gd name="connsiteX1133" fmla="*/ 644729 w 1056170"/>
                <a:gd name="connsiteY1133" fmla="*/ 62109 h 979652"/>
                <a:gd name="connsiteX1134" fmla="*/ 643016 w 1056170"/>
                <a:gd name="connsiteY1134" fmla="*/ 63086 h 979652"/>
                <a:gd name="connsiteX1135" fmla="*/ 641549 w 1056170"/>
                <a:gd name="connsiteY1135" fmla="*/ 63281 h 979652"/>
                <a:gd name="connsiteX1136" fmla="*/ 640081 w 1056170"/>
                <a:gd name="connsiteY1136" fmla="*/ 63184 h 979652"/>
                <a:gd name="connsiteX1137" fmla="*/ 638808 w 1056170"/>
                <a:gd name="connsiteY1137" fmla="*/ 62549 h 979652"/>
                <a:gd name="connsiteX1138" fmla="*/ 637488 w 1056170"/>
                <a:gd name="connsiteY1138" fmla="*/ 61865 h 979652"/>
                <a:gd name="connsiteX1139" fmla="*/ 635628 w 1056170"/>
                <a:gd name="connsiteY1139" fmla="*/ 61425 h 979652"/>
                <a:gd name="connsiteX1140" fmla="*/ 633671 w 1056170"/>
                <a:gd name="connsiteY1140" fmla="*/ 61474 h 979652"/>
                <a:gd name="connsiteX1141" fmla="*/ 631715 w 1056170"/>
                <a:gd name="connsiteY1141" fmla="*/ 61572 h 979652"/>
                <a:gd name="connsiteX1142" fmla="*/ 629756 w 1056170"/>
                <a:gd name="connsiteY1142" fmla="*/ 61666 h 979652"/>
                <a:gd name="connsiteX1143" fmla="*/ 628729 w 1056170"/>
                <a:gd name="connsiteY1143" fmla="*/ 62988 h 979652"/>
                <a:gd name="connsiteX1144" fmla="*/ 628289 w 1056170"/>
                <a:gd name="connsiteY1144" fmla="*/ 64405 h 979652"/>
                <a:gd name="connsiteX1145" fmla="*/ 628240 w 1056170"/>
                <a:gd name="connsiteY1145" fmla="*/ 66310 h 979652"/>
                <a:gd name="connsiteX1146" fmla="*/ 628289 w 1056170"/>
                <a:gd name="connsiteY1146" fmla="*/ 68312 h 979652"/>
                <a:gd name="connsiteX1147" fmla="*/ 628240 w 1056170"/>
                <a:gd name="connsiteY1147" fmla="*/ 69777 h 979652"/>
                <a:gd name="connsiteX1148" fmla="*/ 628045 w 1056170"/>
                <a:gd name="connsiteY1148" fmla="*/ 71194 h 979652"/>
                <a:gd name="connsiteX1149" fmla="*/ 627556 w 1056170"/>
                <a:gd name="connsiteY1149" fmla="*/ 72610 h 979652"/>
                <a:gd name="connsiteX1150" fmla="*/ 625892 w 1056170"/>
                <a:gd name="connsiteY1150" fmla="*/ 74271 h 979652"/>
                <a:gd name="connsiteX1151" fmla="*/ 624570 w 1056170"/>
                <a:gd name="connsiteY1151" fmla="*/ 74955 h 979652"/>
                <a:gd name="connsiteX1152" fmla="*/ 623250 w 1056170"/>
                <a:gd name="connsiteY1152" fmla="*/ 76371 h 979652"/>
                <a:gd name="connsiteX1153" fmla="*/ 622272 w 1056170"/>
                <a:gd name="connsiteY1153" fmla="*/ 78618 h 979652"/>
                <a:gd name="connsiteX1154" fmla="*/ 621586 w 1056170"/>
                <a:gd name="connsiteY1154" fmla="*/ 80425 h 979652"/>
                <a:gd name="connsiteX1155" fmla="*/ 619876 w 1056170"/>
                <a:gd name="connsiteY1155" fmla="*/ 82135 h 979652"/>
                <a:gd name="connsiteX1156" fmla="*/ 618357 w 1056170"/>
                <a:gd name="connsiteY1156" fmla="*/ 83795 h 979652"/>
                <a:gd name="connsiteX1157" fmla="*/ 617428 w 1056170"/>
                <a:gd name="connsiteY1157" fmla="*/ 86042 h 979652"/>
                <a:gd name="connsiteX1158" fmla="*/ 616108 w 1056170"/>
                <a:gd name="connsiteY1158" fmla="*/ 87507 h 979652"/>
                <a:gd name="connsiteX1159" fmla="*/ 614687 w 1056170"/>
                <a:gd name="connsiteY1159" fmla="*/ 87898 h 979652"/>
                <a:gd name="connsiteX1160" fmla="*/ 612340 w 1056170"/>
                <a:gd name="connsiteY1160" fmla="*/ 87803 h 979652"/>
                <a:gd name="connsiteX1161" fmla="*/ 610285 w 1056170"/>
                <a:gd name="connsiteY1161" fmla="*/ 87947 h 979652"/>
                <a:gd name="connsiteX1162" fmla="*/ 608769 w 1056170"/>
                <a:gd name="connsiteY1162" fmla="*/ 89021 h 979652"/>
                <a:gd name="connsiteX1163" fmla="*/ 607447 w 1056170"/>
                <a:gd name="connsiteY1163" fmla="*/ 90535 h 979652"/>
                <a:gd name="connsiteX1164" fmla="*/ 605930 w 1056170"/>
                <a:gd name="connsiteY1164" fmla="*/ 91756 h 979652"/>
                <a:gd name="connsiteX1165" fmla="*/ 604463 w 1056170"/>
                <a:gd name="connsiteY1165" fmla="*/ 91805 h 979652"/>
                <a:gd name="connsiteX1166" fmla="*/ 602066 w 1056170"/>
                <a:gd name="connsiteY1166" fmla="*/ 91756 h 979652"/>
                <a:gd name="connsiteX1167" fmla="*/ 600695 w 1056170"/>
                <a:gd name="connsiteY1167" fmla="*/ 92391 h 979652"/>
                <a:gd name="connsiteX1168" fmla="*/ 598788 w 1056170"/>
                <a:gd name="connsiteY1168" fmla="*/ 92733 h 979652"/>
                <a:gd name="connsiteX1169" fmla="*/ 596880 w 1056170"/>
                <a:gd name="connsiteY1169" fmla="*/ 92489 h 979652"/>
                <a:gd name="connsiteX1170" fmla="*/ 595413 w 1056170"/>
                <a:gd name="connsiteY1170" fmla="*/ 92147 h 979652"/>
                <a:gd name="connsiteX1171" fmla="*/ 593943 w 1056170"/>
                <a:gd name="connsiteY1171" fmla="*/ 91903 h 979652"/>
                <a:gd name="connsiteX1172" fmla="*/ 592281 w 1056170"/>
                <a:gd name="connsiteY1172" fmla="*/ 90926 h 979652"/>
                <a:gd name="connsiteX1173" fmla="*/ 590618 w 1056170"/>
                <a:gd name="connsiteY1173" fmla="*/ 89998 h 979652"/>
                <a:gd name="connsiteX1174" fmla="*/ 589246 w 1056170"/>
                <a:gd name="connsiteY1174" fmla="*/ 89412 h 979652"/>
                <a:gd name="connsiteX1175" fmla="*/ 587290 w 1056170"/>
                <a:gd name="connsiteY1175" fmla="*/ 89656 h 979652"/>
                <a:gd name="connsiteX1176" fmla="*/ 584992 w 1056170"/>
                <a:gd name="connsiteY1176" fmla="*/ 90438 h 979652"/>
                <a:gd name="connsiteX1177" fmla="*/ 583522 w 1056170"/>
                <a:gd name="connsiteY1177" fmla="*/ 90780 h 979652"/>
                <a:gd name="connsiteX1178" fmla="*/ 581956 w 1056170"/>
                <a:gd name="connsiteY1178" fmla="*/ 90828 h 979652"/>
                <a:gd name="connsiteX1179" fmla="*/ 581420 w 1056170"/>
                <a:gd name="connsiteY1179" fmla="*/ 92391 h 979652"/>
                <a:gd name="connsiteX1180" fmla="*/ 578827 w 1056170"/>
                <a:gd name="connsiteY1180" fmla="*/ 93905 h 979652"/>
                <a:gd name="connsiteX1181" fmla="*/ 577554 w 1056170"/>
                <a:gd name="connsiteY1181" fmla="*/ 95175 h 979652"/>
                <a:gd name="connsiteX1182" fmla="*/ 576281 w 1056170"/>
                <a:gd name="connsiteY1182" fmla="*/ 95713 h 979652"/>
                <a:gd name="connsiteX1183" fmla="*/ 576625 w 1056170"/>
                <a:gd name="connsiteY1183" fmla="*/ 97667 h 979652"/>
                <a:gd name="connsiteX1184" fmla="*/ 574716 w 1056170"/>
                <a:gd name="connsiteY1184" fmla="*/ 97080 h 979652"/>
                <a:gd name="connsiteX1185" fmla="*/ 573297 w 1056170"/>
                <a:gd name="connsiteY1185" fmla="*/ 96787 h 979652"/>
                <a:gd name="connsiteX1186" fmla="*/ 571488 w 1056170"/>
                <a:gd name="connsiteY1186" fmla="*/ 97471 h 979652"/>
                <a:gd name="connsiteX1187" fmla="*/ 570655 w 1056170"/>
                <a:gd name="connsiteY1187" fmla="*/ 99473 h 979652"/>
                <a:gd name="connsiteX1188" fmla="*/ 570704 w 1056170"/>
                <a:gd name="connsiteY1188" fmla="*/ 101721 h 979652"/>
                <a:gd name="connsiteX1189" fmla="*/ 569579 w 1056170"/>
                <a:gd name="connsiteY1189" fmla="*/ 103820 h 979652"/>
                <a:gd name="connsiteX1190" fmla="*/ 569139 w 1056170"/>
                <a:gd name="connsiteY1190" fmla="*/ 105238 h 979652"/>
                <a:gd name="connsiteX1191" fmla="*/ 567671 w 1056170"/>
                <a:gd name="connsiteY1191" fmla="*/ 106408 h 979652"/>
                <a:gd name="connsiteX1192" fmla="*/ 566204 w 1056170"/>
                <a:gd name="connsiteY1192" fmla="*/ 107923 h 979652"/>
                <a:gd name="connsiteX1193" fmla="*/ 565275 w 1056170"/>
                <a:gd name="connsiteY1193" fmla="*/ 109437 h 979652"/>
                <a:gd name="connsiteX1194" fmla="*/ 562534 w 1056170"/>
                <a:gd name="connsiteY1194" fmla="*/ 109486 h 979652"/>
                <a:gd name="connsiteX1195" fmla="*/ 561311 w 1056170"/>
                <a:gd name="connsiteY1195" fmla="*/ 110413 h 979652"/>
                <a:gd name="connsiteX1196" fmla="*/ 559598 w 1056170"/>
                <a:gd name="connsiteY1196" fmla="*/ 110806 h 979652"/>
                <a:gd name="connsiteX1197" fmla="*/ 557985 w 1056170"/>
                <a:gd name="connsiteY1197" fmla="*/ 109388 h 979652"/>
                <a:gd name="connsiteX1198" fmla="*/ 556614 w 1056170"/>
                <a:gd name="connsiteY1198" fmla="*/ 110462 h 979652"/>
                <a:gd name="connsiteX1199" fmla="*/ 557838 w 1056170"/>
                <a:gd name="connsiteY1199" fmla="*/ 111977 h 979652"/>
                <a:gd name="connsiteX1200" fmla="*/ 559988 w 1056170"/>
                <a:gd name="connsiteY1200" fmla="*/ 115299 h 979652"/>
                <a:gd name="connsiteX1201" fmla="*/ 560332 w 1056170"/>
                <a:gd name="connsiteY1201" fmla="*/ 115836 h 979652"/>
                <a:gd name="connsiteX1202" fmla="*/ 558570 w 1056170"/>
                <a:gd name="connsiteY1202" fmla="*/ 116421 h 979652"/>
                <a:gd name="connsiteX1203" fmla="*/ 557936 w 1056170"/>
                <a:gd name="connsiteY1203" fmla="*/ 117741 h 979652"/>
                <a:gd name="connsiteX1204" fmla="*/ 556370 w 1056170"/>
                <a:gd name="connsiteY1204" fmla="*/ 118767 h 979652"/>
                <a:gd name="connsiteX1205" fmla="*/ 554461 w 1056170"/>
                <a:gd name="connsiteY1205" fmla="*/ 119059 h 979652"/>
                <a:gd name="connsiteX1206" fmla="*/ 552261 w 1056170"/>
                <a:gd name="connsiteY1206" fmla="*/ 120036 h 979652"/>
                <a:gd name="connsiteX1207" fmla="*/ 550597 w 1056170"/>
                <a:gd name="connsiteY1207" fmla="*/ 121110 h 979652"/>
                <a:gd name="connsiteX1208" fmla="*/ 549275 w 1056170"/>
                <a:gd name="connsiteY1208" fmla="*/ 121844 h 979652"/>
                <a:gd name="connsiteX1209" fmla="*/ 548102 w 1056170"/>
                <a:gd name="connsiteY1209" fmla="*/ 120963 h 979652"/>
                <a:gd name="connsiteX1210" fmla="*/ 546143 w 1056170"/>
                <a:gd name="connsiteY1210" fmla="*/ 121110 h 979652"/>
                <a:gd name="connsiteX1211" fmla="*/ 544236 w 1056170"/>
                <a:gd name="connsiteY1211" fmla="*/ 121746 h 979652"/>
                <a:gd name="connsiteX1212" fmla="*/ 542867 w 1056170"/>
                <a:gd name="connsiteY1212" fmla="*/ 123113 h 979652"/>
                <a:gd name="connsiteX1213" fmla="*/ 543796 w 1056170"/>
                <a:gd name="connsiteY1213" fmla="*/ 124968 h 979652"/>
                <a:gd name="connsiteX1214" fmla="*/ 542719 w 1056170"/>
                <a:gd name="connsiteY1214" fmla="*/ 126386 h 979652"/>
                <a:gd name="connsiteX1215" fmla="*/ 541301 w 1056170"/>
                <a:gd name="connsiteY1215" fmla="*/ 126728 h 979652"/>
                <a:gd name="connsiteX1216" fmla="*/ 539834 w 1056170"/>
                <a:gd name="connsiteY1216" fmla="*/ 128045 h 979652"/>
                <a:gd name="connsiteX1217" fmla="*/ 537435 w 1056170"/>
                <a:gd name="connsiteY1217" fmla="*/ 127557 h 979652"/>
                <a:gd name="connsiteX1218" fmla="*/ 534793 w 1056170"/>
                <a:gd name="connsiteY1218" fmla="*/ 128242 h 979652"/>
                <a:gd name="connsiteX1219" fmla="*/ 532544 w 1056170"/>
                <a:gd name="connsiteY1219" fmla="*/ 128926 h 979652"/>
                <a:gd name="connsiteX1220" fmla="*/ 530096 w 1056170"/>
                <a:gd name="connsiteY1220" fmla="*/ 128779 h 979652"/>
                <a:gd name="connsiteX1221" fmla="*/ 528629 w 1056170"/>
                <a:gd name="connsiteY1221" fmla="*/ 129022 h 979652"/>
                <a:gd name="connsiteX1222" fmla="*/ 527161 w 1056170"/>
                <a:gd name="connsiteY1222" fmla="*/ 128095 h 979652"/>
                <a:gd name="connsiteX1223" fmla="*/ 526476 w 1056170"/>
                <a:gd name="connsiteY1223" fmla="*/ 126777 h 979652"/>
                <a:gd name="connsiteX1224" fmla="*/ 526134 w 1056170"/>
                <a:gd name="connsiteY1224" fmla="*/ 125164 h 979652"/>
                <a:gd name="connsiteX1225" fmla="*/ 524959 w 1056170"/>
                <a:gd name="connsiteY1225" fmla="*/ 124384 h 979652"/>
                <a:gd name="connsiteX1226" fmla="*/ 523590 w 1056170"/>
                <a:gd name="connsiteY1226" fmla="*/ 125262 h 979652"/>
                <a:gd name="connsiteX1227" fmla="*/ 521681 w 1056170"/>
                <a:gd name="connsiteY1227" fmla="*/ 125751 h 979652"/>
                <a:gd name="connsiteX1228" fmla="*/ 520213 w 1056170"/>
                <a:gd name="connsiteY1228" fmla="*/ 125947 h 979652"/>
                <a:gd name="connsiteX1229" fmla="*/ 518355 w 1056170"/>
                <a:gd name="connsiteY1229" fmla="*/ 126482 h 979652"/>
                <a:gd name="connsiteX1230" fmla="*/ 516447 w 1056170"/>
                <a:gd name="connsiteY1230" fmla="*/ 127020 h 979652"/>
                <a:gd name="connsiteX1231" fmla="*/ 514538 w 1056170"/>
                <a:gd name="connsiteY1231" fmla="*/ 127508 h 979652"/>
                <a:gd name="connsiteX1232" fmla="*/ 513218 w 1056170"/>
                <a:gd name="connsiteY1232" fmla="*/ 128095 h 979652"/>
                <a:gd name="connsiteX1233" fmla="*/ 510868 w 1056170"/>
                <a:gd name="connsiteY1233" fmla="*/ 128242 h 979652"/>
                <a:gd name="connsiteX1234" fmla="*/ 509205 w 1056170"/>
                <a:gd name="connsiteY1234" fmla="*/ 127363 h 979652"/>
                <a:gd name="connsiteX1235" fmla="*/ 507199 w 1056170"/>
                <a:gd name="connsiteY1235" fmla="*/ 126386 h 979652"/>
                <a:gd name="connsiteX1236" fmla="*/ 505584 w 1056170"/>
                <a:gd name="connsiteY1236" fmla="*/ 127412 h 979652"/>
                <a:gd name="connsiteX1237" fmla="*/ 503677 w 1056170"/>
                <a:gd name="connsiteY1237" fmla="*/ 128926 h 979652"/>
                <a:gd name="connsiteX1238" fmla="*/ 502062 w 1056170"/>
                <a:gd name="connsiteY1238" fmla="*/ 130048 h 979652"/>
                <a:gd name="connsiteX1239" fmla="*/ 499813 w 1056170"/>
                <a:gd name="connsiteY1239" fmla="*/ 130146 h 979652"/>
                <a:gd name="connsiteX1240" fmla="*/ 497122 w 1056170"/>
                <a:gd name="connsiteY1240" fmla="*/ 130732 h 979652"/>
                <a:gd name="connsiteX1241" fmla="*/ 495849 w 1056170"/>
                <a:gd name="connsiteY1241" fmla="*/ 132247 h 979652"/>
                <a:gd name="connsiteX1242" fmla="*/ 494039 w 1056170"/>
                <a:gd name="connsiteY1242" fmla="*/ 131417 h 979652"/>
                <a:gd name="connsiteX1243" fmla="*/ 492766 w 1056170"/>
                <a:gd name="connsiteY1243" fmla="*/ 129999 h 979652"/>
                <a:gd name="connsiteX1244" fmla="*/ 491543 w 1056170"/>
                <a:gd name="connsiteY1244" fmla="*/ 128438 h 979652"/>
                <a:gd name="connsiteX1245" fmla="*/ 490370 w 1056170"/>
                <a:gd name="connsiteY1245" fmla="*/ 126875 h 979652"/>
                <a:gd name="connsiteX1246" fmla="*/ 489342 w 1056170"/>
                <a:gd name="connsiteY1246" fmla="*/ 125751 h 979652"/>
                <a:gd name="connsiteX1247" fmla="*/ 487922 w 1056170"/>
                <a:gd name="connsiteY1247" fmla="*/ 125604 h 979652"/>
                <a:gd name="connsiteX1248" fmla="*/ 485966 w 1056170"/>
                <a:gd name="connsiteY1248" fmla="*/ 125604 h 979652"/>
                <a:gd name="connsiteX1249" fmla="*/ 484009 w 1056170"/>
                <a:gd name="connsiteY1249" fmla="*/ 125653 h 979652"/>
                <a:gd name="connsiteX1250" fmla="*/ 481613 w 1056170"/>
                <a:gd name="connsiteY1250" fmla="*/ 126092 h 979652"/>
                <a:gd name="connsiteX1251" fmla="*/ 479165 w 1056170"/>
                <a:gd name="connsiteY1251" fmla="*/ 126337 h 979652"/>
                <a:gd name="connsiteX1252" fmla="*/ 477208 w 1056170"/>
                <a:gd name="connsiteY1252" fmla="*/ 126337 h 979652"/>
                <a:gd name="connsiteX1253" fmla="*/ 475252 w 1056170"/>
                <a:gd name="connsiteY1253" fmla="*/ 126288 h 979652"/>
                <a:gd name="connsiteX1254" fmla="*/ 472853 w 1056170"/>
                <a:gd name="connsiteY1254" fmla="*/ 125945 h 979652"/>
                <a:gd name="connsiteX1255" fmla="*/ 471142 w 1056170"/>
                <a:gd name="connsiteY1255" fmla="*/ 125017 h 979652"/>
                <a:gd name="connsiteX1256" fmla="*/ 469918 w 1056170"/>
                <a:gd name="connsiteY1256" fmla="*/ 124139 h 979652"/>
                <a:gd name="connsiteX1257" fmla="*/ 468353 w 1056170"/>
                <a:gd name="connsiteY1257" fmla="*/ 122966 h 979652"/>
                <a:gd name="connsiteX1258" fmla="*/ 466738 w 1056170"/>
                <a:gd name="connsiteY1258" fmla="*/ 121844 h 979652"/>
                <a:gd name="connsiteX1259" fmla="*/ 464880 w 1056170"/>
                <a:gd name="connsiteY1259" fmla="*/ 121257 h 979652"/>
                <a:gd name="connsiteX1260" fmla="*/ 462970 w 1056170"/>
                <a:gd name="connsiteY1260" fmla="*/ 120914 h 979652"/>
                <a:gd name="connsiteX1261" fmla="*/ 461552 w 1056170"/>
                <a:gd name="connsiteY1261" fmla="*/ 120622 h 979652"/>
                <a:gd name="connsiteX1262" fmla="*/ 459303 w 1056170"/>
                <a:gd name="connsiteY1262" fmla="*/ 120183 h 979652"/>
                <a:gd name="connsiteX1263" fmla="*/ 457981 w 1056170"/>
                <a:gd name="connsiteY1263" fmla="*/ 120769 h 979652"/>
                <a:gd name="connsiteX1264" fmla="*/ 456904 w 1056170"/>
                <a:gd name="connsiteY1264" fmla="*/ 122381 h 979652"/>
                <a:gd name="connsiteX1265" fmla="*/ 456317 w 1056170"/>
                <a:gd name="connsiteY1265" fmla="*/ 123748 h 979652"/>
                <a:gd name="connsiteX1266" fmla="*/ 455437 w 1056170"/>
                <a:gd name="connsiteY1266" fmla="*/ 124872 h 979652"/>
                <a:gd name="connsiteX1267" fmla="*/ 454360 w 1056170"/>
                <a:gd name="connsiteY1267" fmla="*/ 125898 h 979652"/>
                <a:gd name="connsiteX1268" fmla="*/ 452942 w 1056170"/>
                <a:gd name="connsiteY1268" fmla="*/ 127265 h 979652"/>
                <a:gd name="connsiteX1269" fmla="*/ 451571 w 1056170"/>
                <a:gd name="connsiteY1269" fmla="*/ 128583 h 979652"/>
                <a:gd name="connsiteX1270" fmla="*/ 449860 w 1056170"/>
                <a:gd name="connsiteY1270" fmla="*/ 129560 h 979652"/>
                <a:gd name="connsiteX1271" fmla="*/ 448538 w 1056170"/>
                <a:gd name="connsiteY1271" fmla="*/ 130195 h 979652"/>
                <a:gd name="connsiteX1272" fmla="*/ 447267 w 1056170"/>
                <a:gd name="connsiteY1272" fmla="*/ 130880 h 979652"/>
                <a:gd name="connsiteX1273" fmla="*/ 445994 w 1056170"/>
                <a:gd name="connsiteY1273" fmla="*/ 131660 h 979652"/>
                <a:gd name="connsiteX1274" fmla="*/ 444185 w 1056170"/>
                <a:gd name="connsiteY1274" fmla="*/ 132099 h 979652"/>
                <a:gd name="connsiteX1275" fmla="*/ 441835 w 1056170"/>
                <a:gd name="connsiteY1275" fmla="*/ 131562 h 979652"/>
                <a:gd name="connsiteX1276" fmla="*/ 440171 w 1056170"/>
                <a:gd name="connsiteY1276" fmla="*/ 131074 h 979652"/>
                <a:gd name="connsiteX1277" fmla="*/ 438362 w 1056170"/>
                <a:gd name="connsiteY1277" fmla="*/ 130391 h 979652"/>
                <a:gd name="connsiteX1278" fmla="*/ 436551 w 1056170"/>
                <a:gd name="connsiteY1278" fmla="*/ 129658 h 979652"/>
                <a:gd name="connsiteX1279" fmla="*/ 434644 w 1056170"/>
                <a:gd name="connsiteY1279" fmla="*/ 129120 h 979652"/>
                <a:gd name="connsiteX1280" fmla="*/ 433274 w 1056170"/>
                <a:gd name="connsiteY1280" fmla="*/ 128730 h 979652"/>
                <a:gd name="connsiteX1281" fmla="*/ 430778 w 1056170"/>
                <a:gd name="connsiteY1281" fmla="*/ 128291 h 979652"/>
                <a:gd name="connsiteX1282" fmla="*/ 430192 w 1056170"/>
                <a:gd name="connsiteY1282" fmla="*/ 128291 h 979652"/>
                <a:gd name="connsiteX1283" fmla="*/ 428528 w 1056170"/>
                <a:gd name="connsiteY1283" fmla="*/ 127557 h 979652"/>
                <a:gd name="connsiteX1284" fmla="*/ 427061 w 1056170"/>
                <a:gd name="connsiteY1284" fmla="*/ 127265 h 979652"/>
                <a:gd name="connsiteX1285" fmla="*/ 425201 w 1056170"/>
                <a:gd name="connsiteY1285" fmla="*/ 126777 h 979652"/>
                <a:gd name="connsiteX1286" fmla="*/ 423293 w 1056170"/>
                <a:gd name="connsiteY1286" fmla="*/ 126190 h 979652"/>
                <a:gd name="connsiteX1287" fmla="*/ 421875 w 1056170"/>
                <a:gd name="connsiteY1287" fmla="*/ 125800 h 979652"/>
                <a:gd name="connsiteX1288" fmla="*/ 420504 w 1056170"/>
                <a:gd name="connsiteY1288" fmla="*/ 125361 h 979652"/>
                <a:gd name="connsiteX1289" fmla="*/ 418645 w 1056170"/>
                <a:gd name="connsiteY1289" fmla="*/ 124823 h 979652"/>
                <a:gd name="connsiteX1290" fmla="*/ 416736 w 1056170"/>
                <a:gd name="connsiteY1290" fmla="*/ 124286 h 979652"/>
                <a:gd name="connsiteX1291" fmla="*/ 415269 w 1056170"/>
                <a:gd name="connsiteY1291" fmla="*/ 123942 h 979652"/>
                <a:gd name="connsiteX1292" fmla="*/ 413850 w 1056170"/>
                <a:gd name="connsiteY1292" fmla="*/ 123601 h 979652"/>
                <a:gd name="connsiteX1293" fmla="*/ 411992 w 1056170"/>
                <a:gd name="connsiteY1293" fmla="*/ 123162 h 979652"/>
                <a:gd name="connsiteX1294" fmla="*/ 410523 w 1056170"/>
                <a:gd name="connsiteY1294" fmla="*/ 122772 h 979652"/>
                <a:gd name="connsiteX1295" fmla="*/ 409104 w 1056170"/>
                <a:gd name="connsiteY1295" fmla="*/ 122381 h 979652"/>
                <a:gd name="connsiteX1296" fmla="*/ 407686 w 1056170"/>
                <a:gd name="connsiteY1296" fmla="*/ 122038 h 979652"/>
                <a:gd name="connsiteX1297" fmla="*/ 406268 w 1056170"/>
                <a:gd name="connsiteY1297" fmla="*/ 121648 h 979652"/>
                <a:gd name="connsiteX1298" fmla="*/ 404847 w 1056170"/>
                <a:gd name="connsiteY1298" fmla="*/ 121257 h 979652"/>
                <a:gd name="connsiteX1299" fmla="*/ 403429 w 1056170"/>
                <a:gd name="connsiteY1299" fmla="*/ 120914 h 979652"/>
                <a:gd name="connsiteX1300" fmla="*/ 401571 w 1056170"/>
                <a:gd name="connsiteY1300" fmla="*/ 120426 h 979652"/>
                <a:gd name="connsiteX1301" fmla="*/ 399172 w 1056170"/>
                <a:gd name="connsiteY1301" fmla="*/ 119888 h 979652"/>
                <a:gd name="connsiteX1302" fmla="*/ 396776 w 1056170"/>
                <a:gd name="connsiteY1302" fmla="*/ 119304 h 979652"/>
                <a:gd name="connsiteX1303" fmla="*/ 394426 w 1056170"/>
                <a:gd name="connsiteY1303" fmla="*/ 118767 h 979652"/>
                <a:gd name="connsiteX1304" fmla="*/ 392030 w 1056170"/>
                <a:gd name="connsiteY1304" fmla="*/ 118180 h 979652"/>
                <a:gd name="connsiteX1305" fmla="*/ 390122 w 1056170"/>
                <a:gd name="connsiteY1305" fmla="*/ 117643 h 979652"/>
                <a:gd name="connsiteX1306" fmla="*/ 388751 w 1056170"/>
                <a:gd name="connsiteY1306" fmla="*/ 117253 h 979652"/>
                <a:gd name="connsiteX1307" fmla="*/ 387333 w 1056170"/>
                <a:gd name="connsiteY1307" fmla="*/ 116860 h 979652"/>
                <a:gd name="connsiteX1308" fmla="*/ 385474 w 1056170"/>
                <a:gd name="connsiteY1308" fmla="*/ 116276 h 979652"/>
                <a:gd name="connsiteX1309" fmla="*/ 383614 w 1056170"/>
                <a:gd name="connsiteY1309" fmla="*/ 115689 h 979652"/>
                <a:gd name="connsiteX1310" fmla="*/ 381707 w 1056170"/>
                <a:gd name="connsiteY1310" fmla="*/ 115152 h 979652"/>
                <a:gd name="connsiteX1311" fmla="*/ 380288 w 1056170"/>
                <a:gd name="connsiteY1311" fmla="*/ 114762 h 979652"/>
                <a:gd name="connsiteX1312" fmla="*/ 378868 w 1056170"/>
                <a:gd name="connsiteY1312" fmla="*/ 114369 h 979652"/>
                <a:gd name="connsiteX1313" fmla="*/ 377450 w 1056170"/>
                <a:gd name="connsiteY1313" fmla="*/ 114028 h 979652"/>
                <a:gd name="connsiteX1314" fmla="*/ 375982 w 1056170"/>
                <a:gd name="connsiteY1314" fmla="*/ 113736 h 979652"/>
                <a:gd name="connsiteX1315" fmla="*/ 374564 w 1056170"/>
                <a:gd name="connsiteY1315" fmla="*/ 113491 h 979652"/>
                <a:gd name="connsiteX1316" fmla="*/ 373095 w 1056170"/>
                <a:gd name="connsiteY1316" fmla="*/ 113248 h 979652"/>
                <a:gd name="connsiteX1317" fmla="*/ 371676 w 1056170"/>
                <a:gd name="connsiteY1317" fmla="*/ 113051 h 979652"/>
                <a:gd name="connsiteX1318" fmla="*/ 370209 w 1056170"/>
                <a:gd name="connsiteY1318" fmla="*/ 112806 h 979652"/>
                <a:gd name="connsiteX1319" fmla="*/ 368742 w 1056170"/>
                <a:gd name="connsiteY1319" fmla="*/ 112612 h 979652"/>
                <a:gd name="connsiteX1320" fmla="*/ 366343 w 1056170"/>
                <a:gd name="connsiteY1320" fmla="*/ 112124 h 979652"/>
                <a:gd name="connsiteX1321" fmla="*/ 364436 w 1056170"/>
                <a:gd name="connsiteY1321" fmla="*/ 111780 h 979652"/>
                <a:gd name="connsiteX1322" fmla="*/ 362821 w 1056170"/>
                <a:gd name="connsiteY1322" fmla="*/ 111000 h 979652"/>
                <a:gd name="connsiteX1323" fmla="*/ 362643 w 1056170"/>
                <a:gd name="connsiteY1323" fmla="*/ 110440 h 979652"/>
                <a:gd name="connsiteX1324" fmla="*/ 360717 w 1056170"/>
                <a:gd name="connsiteY1324" fmla="*/ 104406 h 979652"/>
                <a:gd name="connsiteX1325" fmla="*/ 352840 w 1056170"/>
                <a:gd name="connsiteY1325" fmla="*/ 103576 h 979652"/>
                <a:gd name="connsiteX1326" fmla="*/ 347801 w 1056170"/>
                <a:gd name="connsiteY1326" fmla="*/ 103576 h 979652"/>
                <a:gd name="connsiteX1327" fmla="*/ 341344 w 1056170"/>
                <a:gd name="connsiteY1327" fmla="*/ 107483 h 979652"/>
                <a:gd name="connsiteX1328" fmla="*/ 335423 w 1056170"/>
                <a:gd name="connsiteY1328" fmla="*/ 110853 h 979652"/>
                <a:gd name="connsiteX1329" fmla="*/ 334885 w 1056170"/>
                <a:gd name="connsiteY1329" fmla="*/ 106946 h 979652"/>
                <a:gd name="connsiteX1330" fmla="*/ 335423 w 1056170"/>
                <a:gd name="connsiteY1330" fmla="*/ 100742 h 979652"/>
                <a:gd name="connsiteX1331" fmla="*/ 335423 w 1056170"/>
                <a:gd name="connsiteY1331" fmla="*/ 96250 h 979652"/>
                <a:gd name="connsiteX1332" fmla="*/ 336549 w 1056170"/>
                <a:gd name="connsiteY1332" fmla="*/ 88972 h 979652"/>
                <a:gd name="connsiteX1333" fmla="*/ 335716 w 1056170"/>
                <a:gd name="connsiteY1333" fmla="*/ 83062 h 979652"/>
                <a:gd name="connsiteX1334" fmla="*/ 331508 w 1056170"/>
                <a:gd name="connsiteY1334" fmla="*/ 80522 h 979652"/>
                <a:gd name="connsiteX1335" fmla="*/ 327546 w 1056170"/>
                <a:gd name="connsiteY1335" fmla="*/ 79985 h 979652"/>
                <a:gd name="connsiteX1336" fmla="*/ 323876 w 1056170"/>
                <a:gd name="connsiteY1336" fmla="*/ 79985 h 979652"/>
                <a:gd name="connsiteX1337" fmla="*/ 319963 w 1056170"/>
                <a:gd name="connsiteY1337" fmla="*/ 82232 h 979652"/>
                <a:gd name="connsiteX1338" fmla="*/ 312917 w 1056170"/>
                <a:gd name="connsiteY1338" fmla="*/ 83648 h 979652"/>
                <a:gd name="connsiteX1339" fmla="*/ 303621 w 1056170"/>
                <a:gd name="connsiteY1339" fmla="*/ 83355 h 979652"/>
                <a:gd name="connsiteX1340" fmla="*/ 298288 w 1056170"/>
                <a:gd name="connsiteY1340" fmla="*/ 82525 h 979652"/>
                <a:gd name="connsiteX1341" fmla="*/ 292124 w 1056170"/>
                <a:gd name="connsiteY1341" fmla="*/ 82232 h 979652"/>
                <a:gd name="connsiteX1342" fmla="*/ 286792 w 1056170"/>
                <a:gd name="connsiteY1342" fmla="*/ 80815 h 979652"/>
                <a:gd name="connsiteX1343" fmla="*/ 283123 w 1056170"/>
                <a:gd name="connsiteY1343" fmla="*/ 77152 h 979652"/>
                <a:gd name="connsiteX1344" fmla="*/ 281997 w 1056170"/>
                <a:gd name="connsiteY1344" fmla="*/ 73831 h 979652"/>
                <a:gd name="connsiteX1345" fmla="*/ 281653 w 1056170"/>
                <a:gd name="connsiteY1345" fmla="*/ 70265 h 979652"/>
                <a:gd name="connsiteX1346" fmla="*/ 280284 w 1056170"/>
                <a:gd name="connsiteY1346" fmla="*/ 67579 h 979652"/>
                <a:gd name="connsiteX1347" fmla="*/ 277251 w 1056170"/>
                <a:gd name="connsiteY1347" fmla="*/ 65576 h 979652"/>
                <a:gd name="connsiteX1348" fmla="*/ 275098 w 1056170"/>
                <a:gd name="connsiteY1348" fmla="*/ 65625 h 979652"/>
                <a:gd name="connsiteX1349" fmla="*/ 272798 w 1056170"/>
                <a:gd name="connsiteY1349" fmla="*/ 66016 h 979652"/>
                <a:gd name="connsiteX1350" fmla="*/ 270450 w 1056170"/>
                <a:gd name="connsiteY1350" fmla="*/ 68165 h 979652"/>
                <a:gd name="connsiteX1351" fmla="*/ 265412 w 1056170"/>
                <a:gd name="connsiteY1351" fmla="*/ 79985 h 979652"/>
                <a:gd name="connsiteX1352" fmla="*/ 260322 w 1056170"/>
                <a:gd name="connsiteY1352" fmla="*/ 90633 h 979652"/>
                <a:gd name="connsiteX1353" fmla="*/ 254452 w 1056170"/>
                <a:gd name="connsiteY1353" fmla="*/ 96836 h 979652"/>
                <a:gd name="connsiteX1354" fmla="*/ 244569 w 1056170"/>
                <a:gd name="connsiteY1354" fmla="*/ 103282 h 979652"/>
                <a:gd name="connsiteX1355" fmla="*/ 238110 w 1056170"/>
                <a:gd name="connsiteY1355" fmla="*/ 108313 h 979652"/>
                <a:gd name="connsiteX1356" fmla="*/ 233315 w 1056170"/>
                <a:gd name="connsiteY1356" fmla="*/ 115054 h 979652"/>
                <a:gd name="connsiteX1357" fmla="*/ 230528 w 1056170"/>
                <a:gd name="connsiteY1357" fmla="*/ 125751 h 979652"/>
                <a:gd name="connsiteX1358" fmla="*/ 230233 w 1056170"/>
                <a:gd name="connsiteY1358" fmla="*/ 136983 h 979652"/>
                <a:gd name="connsiteX1359" fmla="*/ 229695 w 1056170"/>
                <a:gd name="connsiteY1359" fmla="*/ 141478 h 979652"/>
                <a:gd name="connsiteX1360" fmla="*/ 224607 w 1056170"/>
                <a:gd name="connsiteY1360" fmla="*/ 143138 h 979652"/>
                <a:gd name="connsiteX1361" fmla="*/ 217024 w 1056170"/>
                <a:gd name="connsiteY1361" fmla="*/ 145972 h 979652"/>
                <a:gd name="connsiteX1362" fmla="*/ 213355 w 1056170"/>
                <a:gd name="connsiteY1362" fmla="*/ 145091 h 979652"/>
                <a:gd name="connsiteX1363" fmla="*/ 210565 w 1056170"/>
                <a:gd name="connsiteY1363" fmla="*/ 141722 h 979652"/>
                <a:gd name="connsiteX1364" fmla="*/ 206065 w 1056170"/>
                <a:gd name="connsiteY1364" fmla="*/ 143724 h 979652"/>
                <a:gd name="connsiteX1365" fmla="*/ 201857 w 1056170"/>
                <a:gd name="connsiteY1365" fmla="*/ 146509 h 979652"/>
                <a:gd name="connsiteX1366" fmla="*/ 198726 w 1056170"/>
                <a:gd name="connsiteY1366" fmla="*/ 145385 h 979652"/>
                <a:gd name="connsiteX1367" fmla="*/ 195644 w 1056170"/>
                <a:gd name="connsiteY1367" fmla="*/ 149879 h 979652"/>
                <a:gd name="connsiteX1368" fmla="*/ 192267 w 1056170"/>
                <a:gd name="connsiteY1368" fmla="*/ 150708 h 979652"/>
                <a:gd name="connsiteX1369" fmla="*/ 188647 w 1056170"/>
                <a:gd name="connsiteY1369" fmla="*/ 149047 h 979652"/>
                <a:gd name="connsiteX1370" fmla="*/ 181895 w 1056170"/>
                <a:gd name="connsiteY1370" fmla="*/ 149047 h 979652"/>
                <a:gd name="connsiteX1371" fmla="*/ 179449 w 1056170"/>
                <a:gd name="connsiteY1371" fmla="*/ 156912 h 979652"/>
                <a:gd name="connsiteX1372" fmla="*/ 178031 w 1056170"/>
                <a:gd name="connsiteY1372" fmla="*/ 157253 h 979652"/>
                <a:gd name="connsiteX1373" fmla="*/ 176613 w 1056170"/>
                <a:gd name="connsiteY1373" fmla="*/ 157547 h 979652"/>
                <a:gd name="connsiteX1374" fmla="*/ 174703 w 1056170"/>
                <a:gd name="connsiteY1374" fmla="*/ 157987 h 979652"/>
                <a:gd name="connsiteX1375" fmla="*/ 173285 w 1056170"/>
                <a:gd name="connsiteY1375" fmla="*/ 158475 h 979652"/>
                <a:gd name="connsiteX1376" fmla="*/ 171963 w 1056170"/>
                <a:gd name="connsiteY1376" fmla="*/ 159061 h 979652"/>
                <a:gd name="connsiteX1377" fmla="*/ 170692 w 1056170"/>
                <a:gd name="connsiteY1377" fmla="*/ 159744 h 979652"/>
                <a:gd name="connsiteX1378" fmla="*/ 168785 w 1056170"/>
                <a:gd name="connsiteY1378" fmla="*/ 160819 h 979652"/>
                <a:gd name="connsiteX1379" fmla="*/ 165555 w 1056170"/>
                <a:gd name="connsiteY1379" fmla="*/ 162090 h 979652"/>
                <a:gd name="connsiteX1380" fmla="*/ 159536 w 1056170"/>
                <a:gd name="connsiteY1380" fmla="*/ 163066 h 979652"/>
                <a:gd name="connsiteX1381" fmla="*/ 158118 w 1056170"/>
                <a:gd name="connsiteY1381" fmla="*/ 162723 h 979652"/>
                <a:gd name="connsiteX1382" fmla="*/ 156943 w 1056170"/>
                <a:gd name="connsiteY1382" fmla="*/ 160038 h 979652"/>
                <a:gd name="connsiteX1383" fmla="*/ 156405 w 1056170"/>
                <a:gd name="connsiteY1383" fmla="*/ 158669 h 979652"/>
                <a:gd name="connsiteX1384" fmla="*/ 156014 w 1056170"/>
                <a:gd name="connsiteY1384" fmla="*/ 156961 h 979652"/>
                <a:gd name="connsiteX1385" fmla="*/ 155867 w 1056170"/>
                <a:gd name="connsiteY1385" fmla="*/ 155300 h 979652"/>
                <a:gd name="connsiteX1386" fmla="*/ 155770 w 1056170"/>
                <a:gd name="connsiteY1386" fmla="*/ 153346 h 979652"/>
                <a:gd name="connsiteX1387" fmla="*/ 155427 w 1056170"/>
                <a:gd name="connsiteY1387" fmla="*/ 150953 h 979652"/>
                <a:gd name="connsiteX1388" fmla="*/ 155036 w 1056170"/>
                <a:gd name="connsiteY1388" fmla="*/ 149047 h 979652"/>
                <a:gd name="connsiteX1389" fmla="*/ 154497 w 1056170"/>
                <a:gd name="connsiteY1389" fmla="*/ 146654 h 979652"/>
                <a:gd name="connsiteX1390" fmla="*/ 154057 w 1056170"/>
                <a:gd name="connsiteY1390" fmla="*/ 144750 h 979652"/>
                <a:gd name="connsiteX1391" fmla="*/ 153617 w 1056170"/>
                <a:gd name="connsiteY1391" fmla="*/ 142845 h 979652"/>
                <a:gd name="connsiteX1392" fmla="*/ 153226 w 1056170"/>
                <a:gd name="connsiteY1392" fmla="*/ 140745 h 979652"/>
                <a:gd name="connsiteX1393" fmla="*/ 153177 w 1056170"/>
                <a:gd name="connsiteY1393" fmla="*/ 138939 h 979652"/>
                <a:gd name="connsiteX1394" fmla="*/ 152981 w 1056170"/>
                <a:gd name="connsiteY1394" fmla="*/ 137520 h 979652"/>
                <a:gd name="connsiteX1395" fmla="*/ 152541 w 1056170"/>
                <a:gd name="connsiteY1395" fmla="*/ 135567 h 979652"/>
                <a:gd name="connsiteX1396" fmla="*/ 152295 w 1056170"/>
                <a:gd name="connsiteY1396" fmla="*/ 133955 h 979652"/>
                <a:gd name="connsiteX1397" fmla="*/ 152393 w 1056170"/>
                <a:gd name="connsiteY1397" fmla="*/ 132198 h 979652"/>
                <a:gd name="connsiteX1398" fmla="*/ 152443 w 1056170"/>
                <a:gd name="connsiteY1398" fmla="*/ 129999 h 979652"/>
                <a:gd name="connsiteX1399" fmla="*/ 151904 w 1056170"/>
                <a:gd name="connsiteY1399" fmla="*/ 127557 h 979652"/>
                <a:gd name="connsiteX1400" fmla="*/ 151366 w 1056170"/>
                <a:gd name="connsiteY1400" fmla="*/ 125506 h 979652"/>
                <a:gd name="connsiteX1401" fmla="*/ 151024 w 1056170"/>
                <a:gd name="connsiteY1401" fmla="*/ 124090 h 979652"/>
                <a:gd name="connsiteX1402" fmla="*/ 150584 w 1056170"/>
                <a:gd name="connsiteY1402" fmla="*/ 122185 h 979652"/>
                <a:gd name="connsiteX1403" fmla="*/ 150191 w 1056170"/>
                <a:gd name="connsiteY1403" fmla="*/ 120769 h 979652"/>
                <a:gd name="connsiteX1404" fmla="*/ 149899 w 1056170"/>
                <a:gd name="connsiteY1404" fmla="*/ 119351 h 979652"/>
                <a:gd name="connsiteX1405" fmla="*/ 149213 w 1056170"/>
                <a:gd name="connsiteY1405" fmla="*/ 117105 h 979652"/>
                <a:gd name="connsiteX1406" fmla="*/ 148724 w 1056170"/>
                <a:gd name="connsiteY1406" fmla="*/ 115591 h 979652"/>
                <a:gd name="connsiteX1407" fmla="*/ 148087 w 1056170"/>
                <a:gd name="connsiteY1407" fmla="*/ 113734 h 979652"/>
                <a:gd name="connsiteX1408" fmla="*/ 147598 w 1056170"/>
                <a:gd name="connsiteY1408" fmla="*/ 112367 h 979652"/>
                <a:gd name="connsiteX1409" fmla="*/ 147060 w 1056170"/>
                <a:gd name="connsiteY1409" fmla="*/ 111000 h 979652"/>
                <a:gd name="connsiteX1410" fmla="*/ 145936 w 1056170"/>
                <a:gd name="connsiteY1410" fmla="*/ 109729 h 979652"/>
                <a:gd name="connsiteX1411" fmla="*/ 146327 w 1056170"/>
                <a:gd name="connsiteY1411" fmla="*/ 107825 h 979652"/>
                <a:gd name="connsiteX1412" fmla="*/ 146131 w 1056170"/>
                <a:gd name="connsiteY1412" fmla="*/ 106359 h 979652"/>
                <a:gd name="connsiteX1413" fmla="*/ 145984 w 1056170"/>
                <a:gd name="connsiteY1413" fmla="*/ 104894 h 979652"/>
                <a:gd name="connsiteX1414" fmla="*/ 145936 w 1056170"/>
                <a:gd name="connsiteY1414" fmla="*/ 103429 h 979652"/>
                <a:gd name="connsiteX1415" fmla="*/ 145936 w 1056170"/>
                <a:gd name="connsiteY1415" fmla="*/ 102941 h 979652"/>
                <a:gd name="connsiteX1416" fmla="*/ 145936 w 1056170"/>
                <a:gd name="connsiteY1416" fmla="*/ 101964 h 979652"/>
                <a:gd name="connsiteX1417" fmla="*/ 145885 w 1056170"/>
                <a:gd name="connsiteY1417" fmla="*/ 100499 h 979652"/>
                <a:gd name="connsiteX1418" fmla="*/ 145740 w 1056170"/>
                <a:gd name="connsiteY1418" fmla="*/ 99083 h 979652"/>
                <a:gd name="connsiteX1419" fmla="*/ 145202 w 1056170"/>
                <a:gd name="connsiteY1419" fmla="*/ 97226 h 979652"/>
                <a:gd name="connsiteX1420" fmla="*/ 144713 w 1056170"/>
                <a:gd name="connsiteY1420" fmla="*/ 95321 h 979652"/>
                <a:gd name="connsiteX1421" fmla="*/ 144516 w 1056170"/>
                <a:gd name="connsiteY1421" fmla="*/ 93367 h 979652"/>
                <a:gd name="connsiteX1422" fmla="*/ 144420 w 1056170"/>
                <a:gd name="connsiteY1422" fmla="*/ 91414 h 979652"/>
                <a:gd name="connsiteX1423" fmla="*/ 144223 w 1056170"/>
                <a:gd name="connsiteY1423" fmla="*/ 89460 h 979652"/>
                <a:gd name="connsiteX1424" fmla="*/ 144027 w 1056170"/>
                <a:gd name="connsiteY1424" fmla="*/ 87995 h 979652"/>
                <a:gd name="connsiteX1425" fmla="*/ 143833 w 1056170"/>
                <a:gd name="connsiteY1425" fmla="*/ 86578 h 979652"/>
                <a:gd name="connsiteX1426" fmla="*/ 143636 w 1056170"/>
                <a:gd name="connsiteY1426" fmla="*/ 85113 h 979652"/>
                <a:gd name="connsiteX1427" fmla="*/ 143294 w 1056170"/>
                <a:gd name="connsiteY1427" fmla="*/ 83745 h 979652"/>
                <a:gd name="connsiteX1428" fmla="*/ 143000 w 1056170"/>
                <a:gd name="connsiteY1428" fmla="*/ 81743 h 979652"/>
                <a:gd name="connsiteX1429" fmla="*/ 142070 w 1056170"/>
                <a:gd name="connsiteY1429" fmla="*/ 79985 h 979652"/>
                <a:gd name="connsiteX1430" fmla="*/ 140750 w 1056170"/>
                <a:gd name="connsiteY1430" fmla="*/ 78666 h 979652"/>
                <a:gd name="connsiteX1431" fmla="*/ 139379 w 1056170"/>
                <a:gd name="connsiteY1431" fmla="*/ 77933 h 979652"/>
                <a:gd name="connsiteX1432" fmla="*/ 137912 w 1056170"/>
                <a:gd name="connsiteY1432" fmla="*/ 77591 h 979652"/>
                <a:gd name="connsiteX1433" fmla="*/ 136004 w 1056170"/>
                <a:gd name="connsiteY1433" fmla="*/ 77494 h 979652"/>
                <a:gd name="connsiteX1434" fmla="*/ 134046 w 1056170"/>
                <a:gd name="connsiteY1434" fmla="*/ 77494 h 979652"/>
                <a:gd name="connsiteX1435" fmla="*/ 132578 w 1056170"/>
                <a:gd name="connsiteY1435" fmla="*/ 77542 h 979652"/>
                <a:gd name="connsiteX1436" fmla="*/ 131111 w 1056170"/>
                <a:gd name="connsiteY1436" fmla="*/ 77689 h 979652"/>
                <a:gd name="connsiteX1437" fmla="*/ 129644 w 1056170"/>
                <a:gd name="connsiteY1437" fmla="*/ 77787 h 979652"/>
                <a:gd name="connsiteX1438" fmla="*/ 128176 w 1056170"/>
                <a:gd name="connsiteY1438" fmla="*/ 77933 h 979652"/>
                <a:gd name="connsiteX1439" fmla="*/ 126709 w 1056170"/>
                <a:gd name="connsiteY1439" fmla="*/ 78031 h 979652"/>
                <a:gd name="connsiteX1440" fmla="*/ 125239 w 1056170"/>
                <a:gd name="connsiteY1440" fmla="*/ 78178 h 979652"/>
                <a:gd name="connsiteX1441" fmla="*/ 123283 w 1056170"/>
                <a:gd name="connsiteY1441" fmla="*/ 78275 h 979652"/>
                <a:gd name="connsiteX1442" fmla="*/ 121326 w 1056170"/>
                <a:gd name="connsiteY1442" fmla="*/ 78275 h 979652"/>
                <a:gd name="connsiteX1443" fmla="*/ 119810 w 1056170"/>
                <a:gd name="connsiteY1443" fmla="*/ 78275 h 979652"/>
                <a:gd name="connsiteX1444" fmla="*/ 117853 w 1056170"/>
                <a:gd name="connsiteY1444" fmla="*/ 78177 h 979652"/>
                <a:gd name="connsiteX1445" fmla="*/ 116384 w 1056170"/>
                <a:gd name="connsiteY1445" fmla="*/ 78031 h 979652"/>
                <a:gd name="connsiteX1446" fmla="*/ 114966 w 1056170"/>
                <a:gd name="connsiteY1446" fmla="*/ 77787 h 979652"/>
                <a:gd name="connsiteX1447" fmla="*/ 113646 w 1056170"/>
                <a:gd name="connsiteY1447" fmla="*/ 77103 h 979652"/>
                <a:gd name="connsiteX1448" fmla="*/ 113009 w 1056170"/>
                <a:gd name="connsiteY1448" fmla="*/ 75345 h 979652"/>
                <a:gd name="connsiteX1449" fmla="*/ 112618 w 1056170"/>
                <a:gd name="connsiteY1449" fmla="*/ 73391 h 979652"/>
                <a:gd name="connsiteX1450" fmla="*/ 112520 w 1056170"/>
                <a:gd name="connsiteY1450" fmla="*/ 71437 h 979652"/>
                <a:gd name="connsiteX1451" fmla="*/ 112667 w 1056170"/>
                <a:gd name="connsiteY1451" fmla="*/ 69923 h 979652"/>
                <a:gd name="connsiteX1452" fmla="*/ 112618 w 1056170"/>
                <a:gd name="connsiteY1452" fmla="*/ 68018 h 979652"/>
                <a:gd name="connsiteX1453" fmla="*/ 112178 w 1056170"/>
                <a:gd name="connsiteY1453" fmla="*/ 66553 h 979652"/>
                <a:gd name="connsiteX1454" fmla="*/ 110905 w 1056170"/>
                <a:gd name="connsiteY1454" fmla="*/ 65137 h 979652"/>
                <a:gd name="connsiteX1455" fmla="*/ 109047 w 1056170"/>
                <a:gd name="connsiteY1455" fmla="*/ 64550 h 979652"/>
                <a:gd name="connsiteX1456" fmla="*/ 107088 w 1056170"/>
                <a:gd name="connsiteY1456" fmla="*/ 64111 h 979652"/>
                <a:gd name="connsiteX1457" fmla="*/ 105572 w 1056170"/>
                <a:gd name="connsiteY1457" fmla="*/ 63964 h 979652"/>
                <a:gd name="connsiteX1458" fmla="*/ 104350 w 1056170"/>
                <a:gd name="connsiteY1458" fmla="*/ 63281 h 979652"/>
                <a:gd name="connsiteX1459" fmla="*/ 103273 w 1056170"/>
                <a:gd name="connsiteY1459" fmla="*/ 62352 h 979652"/>
                <a:gd name="connsiteX1460" fmla="*/ 102246 w 1056170"/>
                <a:gd name="connsiteY1460" fmla="*/ 61278 h 979652"/>
                <a:gd name="connsiteX1461" fmla="*/ 100875 w 1056170"/>
                <a:gd name="connsiteY1461" fmla="*/ 59813 h 979652"/>
                <a:gd name="connsiteX1462" fmla="*/ 99213 w 1056170"/>
                <a:gd name="connsiteY1462" fmla="*/ 58103 h 979652"/>
                <a:gd name="connsiteX1463" fmla="*/ 97891 w 1056170"/>
                <a:gd name="connsiteY1463" fmla="*/ 56638 h 979652"/>
                <a:gd name="connsiteX1464" fmla="*/ 96864 w 1056170"/>
                <a:gd name="connsiteY1464" fmla="*/ 55563 h 979652"/>
                <a:gd name="connsiteX1465" fmla="*/ 95885 w 1056170"/>
                <a:gd name="connsiteY1465" fmla="*/ 54489 h 979652"/>
                <a:gd name="connsiteX1466" fmla="*/ 94858 w 1056170"/>
                <a:gd name="connsiteY1466" fmla="*/ 53414 h 979652"/>
                <a:gd name="connsiteX1467" fmla="*/ 93831 w 1056170"/>
                <a:gd name="connsiteY1467" fmla="*/ 52389 h 979652"/>
                <a:gd name="connsiteX1468" fmla="*/ 92803 w 1056170"/>
                <a:gd name="connsiteY1468" fmla="*/ 51314 h 979652"/>
                <a:gd name="connsiteX1469" fmla="*/ 91776 w 1056170"/>
                <a:gd name="connsiteY1469" fmla="*/ 50337 h 979652"/>
                <a:gd name="connsiteX1470" fmla="*/ 90699 w 1056170"/>
                <a:gd name="connsiteY1470" fmla="*/ 49312 h 979652"/>
                <a:gd name="connsiteX1471" fmla="*/ 89574 w 1056170"/>
                <a:gd name="connsiteY1471" fmla="*/ 48384 h 979652"/>
                <a:gd name="connsiteX1472" fmla="*/ 88057 w 1056170"/>
                <a:gd name="connsiteY1472" fmla="*/ 47162 h 979652"/>
                <a:gd name="connsiteX1473" fmla="*/ 86882 w 1056170"/>
                <a:gd name="connsiteY1473" fmla="*/ 46235 h 979652"/>
                <a:gd name="connsiteX1474" fmla="*/ 85366 w 1056170"/>
                <a:gd name="connsiteY1474" fmla="*/ 45013 h 979652"/>
                <a:gd name="connsiteX1475" fmla="*/ 83409 w 1056170"/>
                <a:gd name="connsiteY1475" fmla="*/ 43548 h 979652"/>
                <a:gd name="connsiteX1476" fmla="*/ 81844 w 1056170"/>
                <a:gd name="connsiteY1476" fmla="*/ 42376 h 979652"/>
                <a:gd name="connsiteX1477" fmla="*/ 80669 w 1056170"/>
                <a:gd name="connsiteY1477" fmla="*/ 41448 h 979652"/>
                <a:gd name="connsiteX1478" fmla="*/ 79103 w 1056170"/>
                <a:gd name="connsiteY1478" fmla="*/ 40276 h 979652"/>
                <a:gd name="connsiteX1479" fmla="*/ 77978 w 1056170"/>
                <a:gd name="connsiteY1479" fmla="*/ 39348 h 979652"/>
                <a:gd name="connsiteX1480" fmla="*/ 76854 w 1056170"/>
                <a:gd name="connsiteY1480" fmla="*/ 38469 h 979652"/>
                <a:gd name="connsiteX1481" fmla="*/ 75729 w 1056170"/>
                <a:gd name="connsiteY1481" fmla="*/ 37492 h 979652"/>
                <a:gd name="connsiteX1482" fmla="*/ 74603 w 1056170"/>
                <a:gd name="connsiteY1482" fmla="*/ 36515 h 979652"/>
                <a:gd name="connsiteX1483" fmla="*/ 73526 w 1056170"/>
                <a:gd name="connsiteY1483" fmla="*/ 35489 h 979652"/>
                <a:gd name="connsiteX1484" fmla="*/ 72108 w 1056170"/>
                <a:gd name="connsiteY1484" fmla="*/ 33926 h 979652"/>
                <a:gd name="connsiteX1485" fmla="*/ 70737 w 1056170"/>
                <a:gd name="connsiteY1485" fmla="*/ 32412 h 979652"/>
                <a:gd name="connsiteX1486" fmla="*/ 69368 w 1056170"/>
                <a:gd name="connsiteY1486" fmla="*/ 30898 h 979652"/>
                <a:gd name="connsiteX1487" fmla="*/ 67509 w 1056170"/>
                <a:gd name="connsiteY1487" fmla="*/ 29091 h 979652"/>
                <a:gd name="connsiteX1488" fmla="*/ 63496 w 1056170"/>
                <a:gd name="connsiteY1488" fmla="*/ 9016 h 979652"/>
                <a:gd name="connsiteX1489" fmla="*/ 61441 w 1056170"/>
                <a:gd name="connsiteY1489" fmla="*/ 6379 h 979652"/>
                <a:gd name="connsiteX1490" fmla="*/ 58799 w 1056170"/>
                <a:gd name="connsiteY1490" fmla="*/ 4083 h 979652"/>
                <a:gd name="connsiteX1491" fmla="*/ 56061 w 1056170"/>
                <a:gd name="connsiteY1491" fmla="*/ 1934 h 979652"/>
                <a:gd name="connsiteX1492" fmla="*/ 55081 w 1056170"/>
                <a:gd name="connsiteY1492" fmla="*/ 78 h 979652"/>
                <a:gd name="connsiteX1493" fmla="*/ 53468 w 1056170"/>
                <a:gd name="connsiteY1493" fmla="*/ 2227 h 979652"/>
                <a:gd name="connsiteX1494" fmla="*/ 48036 w 1056170"/>
                <a:gd name="connsiteY1494" fmla="*/ 7063 h 979652"/>
                <a:gd name="connsiteX1495" fmla="*/ 44269 w 1056170"/>
                <a:gd name="connsiteY1495" fmla="*/ 9993 h 979652"/>
                <a:gd name="connsiteX1496" fmla="*/ 41970 w 1056170"/>
                <a:gd name="connsiteY1496" fmla="*/ 12386 h 979652"/>
                <a:gd name="connsiteX1497" fmla="*/ 38448 w 1056170"/>
                <a:gd name="connsiteY1497" fmla="*/ 15512 h 979652"/>
                <a:gd name="connsiteX1498" fmla="*/ 34826 w 1056170"/>
                <a:gd name="connsiteY1498" fmla="*/ 18638 h 979652"/>
                <a:gd name="connsiteX1499" fmla="*/ 31598 w 1056170"/>
                <a:gd name="connsiteY1499" fmla="*/ 21960 h 979652"/>
                <a:gd name="connsiteX1500" fmla="*/ 28516 w 1056170"/>
                <a:gd name="connsiteY1500" fmla="*/ 24499 h 979652"/>
                <a:gd name="connsiteX1501" fmla="*/ 25972 w 1056170"/>
                <a:gd name="connsiteY1501" fmla="*/ 26453 h 979652"/>
                <a:gd name="connsiteX1502" fmla="*/ 28221 w 1056170"/>
                <a:gd name="connsiteY1502" fmla="*/ 27284 h 979652"/>
                <a:gd name="connsiteX1503" fmla="*/ 29298 w 1056170"/>
                <a:gd name="connsiteY1503" fmla="*/ 28602 h 979652"/>
                <a:gd name="connsiteX1504" fmla="*/ 29640 w 1056170"/>
                <a:gd name="connsiteY1504" fmla="*/ 30605 h 979652"/>
                <a:gd name="connsiteX1505" fmla="*/ 28221 w 1056170"/>
                <a:gd name="connsiteY1505" fmla="*/ 31582 h 979652"/>
                <a:gd name="connsiteX1506" fmla="*/ 28612 w 1056170"/>
                <a:gd name="connsiteY1506" fmla="*/ 34366 h 979652"/>
                <a:gd name="connsiteX1507" fmla="*/ 26852 w 1056170"/>
                <a:gd name="connsiteY1507" fmla="*/ 33145 h 979652"/>
                <a:gd name="connsiteX1508" fmla="*/ 25286 w 1056170"/>
                <a:gd name="connsiteY1508" fmla="*/ 35147 h 979652"/>
                <a:gd name="connsiteX1509" fmla="*/ 23426 w 1056170"/>
                <a:gd name="connsiteY1509" fmla="*/ 37052 h 979652"/>
                <a:gd name="connsiteX1510" fmla="*/ 21177 w 1056170"/>
                <a:gd name="connsiteY1510" fmla="*/ 39641 h 979652"/>
                <a:gd name="connsiteX1511" fmla="*/ 20491 w 1056170"/>
                <a:gd name="connsiteY1511" fmla="*/ 41252 h 979652"/>
                <a:gd name="connsiteX1512" fmla="*/ 22253 w 1056170"/>
                <a:gd name="connsiteY1512" fmla="*/ 42767 h 979652"/>
                <a:gd name="connsiteX1513" fmla="*/ 22841 w 1056170"/>
                <a:gd name="connsiteY1513" fmla="*/ 45551 h 979652"/>
                <a:gd name="connsiteX1514" fmla="*/ 23964 w 1056170"/>
                <a:gd name="connsiteY1514" fmla="*/ 47162 h 979652"/>
                <a:gd name="connsiteX1515" fmla="*/ 25286 w 1056170"/>
                <a:gd name="connsiteY1515" fmla="*/ 48286 h 979652"/>
                <a:gd name="connsiteX1516" fmla="*/ 27978 w 1056170"/>
                <a:gd name="connsiteY1516" fmla="*/ 50484 h 979652"/>
                <a:gd name="connsiteX1517" fmla="*/ 29738 w 1056170"/>
                <a:gd name="connsiteY1517" fmla="*/ 52975 h 979652"/>
                <a:gd name="connsiteX1518" fmla="*/ 30962 w 1056170"/>
                <a:gd name="connsiteY1518" fmla="*/ 55221 h 979652"/>
                <a:gd name="connsiteX1519" fmla="*/ 39866 w 1056170"/>
                <a:gd name="connsiteY1519" fmla="*/ 61522 h 979652"/>
                <a:gd name="connsiteX1520" fmla="*/ 38006 w 1056170"/>
                <a:gd name="connsiteY1520" fmla="*/ 61913 h 979652"/>
                <a:gd name="connsiteX1521" fmla="*/ 36344 w 1056170"/>
                <a:gd name="connsiteY1521" fmla="*/ 62890 h 979652"/>
                <a:gd name="connsiteX1522" fmla="*/ 33995 w 1056170"/>
                <a:gd name="connsiteY1522" fmla="*/ 63427 h 979652"/>
                <a:gd name="connsiteX1523" fmla="*/ 32038 w 1056170"/>
                <a:gd name="connsiteY1523" fmla="*/ 63573 h 979652"/>
                <a:gd name="connsiteX1524" fmla="*/ 30082 w 1056170"/>
                <a:gd name="connsiteY1524" fmla="*/ 63769 h 979652"/>
                <a:gd name="connsiteX1525" fmla="*/ 28123 w 1056170"/>
                <a:gd name="connsiteY1525" fmla="*/ 64013 h 979652"/>
                <a:gd name="connsiteX1526" fmla="*/ 26705 w 1056170"/>
                <a:gd name="connsiteY1526" fmla="*/ 64257 h 979652"/>
                <a:gd name="connsiteX1527" fmla="*/ 24259 w 1056170"/>
                <a:gd name="connsiteY1527" fmla="*/ 64599 h 979652"/>
                <a:gd name="connsiteX1528" fmla="*/ 22303 w 1056170"/>
                <a:gd name="connsiteY1528" fmla="*/ 64843 h 979652"/>
                <a:gd name="connsiteX1529" fmla="*/ 20344 w 1056170"/>
                <a:gd name="connsiteY1529" fmla="*/ 64941 h 979652"/>
                <a:gd name="connsiteX1530" fmla="*/ 18877 w 1056170"/>
                <a:gd name="connsiteY1530" fmla="*/ 65039 h 979652"/>
                <a:gd name="connsiteX1531" fmla="*/ 17458 w 1056170"/>
                <a:gd name="connsiteY1531" fmla="*/ 65185 h 979652"/>
                <a:gd name="connsiteX1532" fmla="*/ 15991 w 1056170"/>
                <a:gd name="connsiteY1532" fmla="*/ 65381 h 979652"/>
                <a:gd name="connsiteX1533" fmla="*/ 14523 w 1056170"/>
                <a:gd name="connsiteY1533" fmla="*/ 65478 h 979652"/>
                <a:gd name="connsiteX1534" fmla="*/ 12565 w 1056170"/>
                <a:gd name="connsiteY1534" fmla="*/ 65478 h 979652"/>
                <a:gd name="connsiteX1535" fmla="*/ 10070 w 1056170"/>
                <a:gd name="connsiteY1535" fmla="*/ 65478 h 979652"/>
                <a:gd name="connsiteX1536" fmla="*/ 7819 w 1056170"/>
                <a:gd name="connsiteY1536" fmla="*/ 66113 h 979652"/>
                <a:gd name="connsiteX1537" fmla="*/ 7135 w 1056170"/>
                <a:gd name="connsiteY1537" fmla="*/ 67872 h 979652"/>
                <a:gd name="connsiteX1538" fmla="*/ 7086 w 1056170"/>
                <a:gd name="connsiteY1538" fmla="*/ 69825 h 979652"/>
                <a:gd name="connsiteX1539" fmla="*/ 7135 w 1056170"/>
                <a:gd name="connsiteY1539" fmla="*/ 71290 h 979652"/>
                <a:gd name="connsiteX1540" fmla="*/ 7234 w 1056170"/>
                <a:gd name="connsiteY1540" fmla="*/ 72805 h 979652"/>
                <a:gd name="connsiteX1541" fmla="*/ 7379 w 1056170"/>
                <a:gd name="connsiteY1541" fmla="*/ 74758 h 979652"/>
                <a:gd name="connsiteX1542" fmla="*/ 7575 w 1056170"/>
                <a:gd name="connsiteY1542" fmla="*/ 77152 h 979652"/>
                <a:gd name="connsiteX1543" fmla="*/ 7477 w 1056170"/>
                <a:gd name="connsiteY1543" fmla="*/ 78617 h 979652"/>
                <a:gd name="connsiteX1544" fmla="*/ 7086 w 1056170"/>
                <a:gd name="connsiteY1544" fmla="*/ 80571 h 979652"/>
                <a:gd name="connsiteX1545" fmla="*/ 6646 w 1056170"/>
                <a:gd name="connsiteY1545" fmla="*/ 81987 h 979652"/>
                <a:gd name="connsiteX1546" fmla="*/ 6253 w 1056170"/>
                <a:gd name="connsiteY1546" fmla="*/ 83355 h 979652"/>
                <a:gd name="connsiteX1547" fmla="*/ 6059 w 1056170"/>
                <a:gd name="connsiteY1547" fmla="*/ 85308 h 979652"/>
                <a:gd name="connsiteX1548" fmla="*/ 6204 w 1056170"/>
                <a:gd name="connsiteY1548" fmla="*/ 86774 h 979652"/>
                <a:gd name="connsiteX1549" fmla="*/ 6548 w 1056170"/>
                <a:gd name="connsiteY1549" fmla="*/ 88190 h 979652"/>
                <a:gd name="connsiteX1550" fmla="*/ 7037 w 1056170"/>
                <a:gd name="connsiteY1550" fmla="*/ 89606 h 979652"/>
                <a:gd name="connsiteX1551" fmla="*/ 7379 w 1056170"/>
                <a:gd name="connsiteY1551" fmla="*/ 91023 h 979652"/>
                <a:gd name="connsiteX1552" fmla="*/ 6792 w 1056170"/>
                <a:gd name="connsiteY1552" fmla="*/ 92830 h 979652"/>
                <a:gd name="connsiteX1553" fmla="*/ 5764 w 1056170"/>
                <a:gd name="connsiteY1553" fmla="*/ 94539 h 979652"/>
                <a:gd name="connsiteX1554" fmla="*/ 4982 w 1056170"/>
                <a:gd name="connsiteY1554" fmla="*/ 95761 h 979652"/>
                <a:gd name="connsiteX1555" fmla="*/ 4198 w 1056170"/>
                <a:gd name="connsiteY1555" fmla="*/ 96982 h 979652"/>
                <a:gd name="connsiteX1556" fmla="*/ 3515 w 1056170"/>
                <a:gd name="connsiteY1556" fmla="*/ 98251 h 979652"/>
                <a:gd name="connsiteX1557" fmla="*/ 3075 w 1056170"/>
                <a:gd name="connsiteY1557" fmla="*/ 99667 h 979652"/>
                <a:gd name="connsiteX1558" fmla="*/ 2780 w 1056170"/>
                <a:gd name="connsiteY1558" fmla="*/ 101572 h 979652"/>
                <a:gd name="connsiteX1559" fmla="*/ 2537 w 1056170"/>
                <a:gd name="connsiteY1559" fmla="*/ 103039 h 979652"/>
                <a:gd name="connsiteX1560" fmla="*/ 2340 w 1056170"/>
                <a:gd name="connsiteY1560" fmla="*/ 104504 h 979652"/>
                <a:gd name="connsiteX1561" fmla="*/ 2144 w 1056170"/>
                <a:gd name="connsiteY1561" fmla="*/ 105969 h 979652"/>
                <a:gd name="connsiteX1562" fmla="*/ 1998 w 1056170"/>
                <a:gd name="connsiteY1562" fmla="*/ 107385 h 979652"/>
                <a:gd name="connsiteX1563" fmla="*/ 1998 w 1056170"/>
                <a:gd name="connsiteY1563" fmla="*/ 109339 h 979652"/>
                <a:gd name="connsiteX1564" fmla="*/ 1851 w 1056170"/>
                <a:gd name="connsiteY1564" fmla="*/ 111292 h 979652"/>
                <a:gd name="connsiteX1565" fmla="*/ 1753 w 1056170"/>
                <a:gd name="connsiteY1565" fmla="*/ 113246 h 979652"/>
                <a:gd name="connsiteX1566" fmla="*/ 1655 w 1056170"/>
                <a:gd name="connsiteY1566" fmla="*/ 114711 h 979652"/>
                <a:gd name="connsiteX1567" fmla="*/ 1215 w 1056170"/>
                <a:gd name="connsiteY1567" fmla="*/ 117154 h 979652"/>
                <a:gd name="connsiteX1568" fmla="*/ 873 w 1056170"/>
                <a:gd name="connsiteY1568" fmla="*/ 118521 h 979652"/>
                <a:gd name="connsiteX1569" fmla="*/ 187 w 1056170"/>
                <a:gd name="connsiteY1569" fmla="*/ 123503 h 979652"/>
                <a:gd name="connsiteX1570" fmla="*/ 41137 w 1056170"/>
                <a:gd name="connsiteY1570" fmla="*/ 152075 h 979652"/>
                <a:gd name="connsiteX1571" fmla="*/ 51217 w 1056170"/>
                <a:gd name="connsiteY1571" fmla="*/ 159452 h 979652"/>
                <a:gd name="connsiteX1572" fmla="*/ 52977 w 1056170"/>
                <a:gd name="connsiteY1572" fmla="*/ 160428 h 979652"/>
                <a:gd name="connsiteX1573" fmla="*/ 64034 w 1056170"/>
                <a:gd name="connsiteY1573" fmla="*/ 167950 h 979652"/>
                <a:gd name="connsiteX1574" fmla="*/ 67655 w 1056170"/>
                <a:gd name="connsiteY1574" fmla="*/ 170733 h 979652"/>
                <a:gd name="connsiteX1575" fmla="*/ 70493 w 1056170"/>
                <a:gd name="connsiteY1575" fmla="*/ 173469 h 979652"/>
                <a:gd name="connsiteX1576" fmla="*/ 71373 w 1056170"/>
                <a:gd name="connsiteY1576" fmla="*/ 175179 h 979652"/>
                <a:gd name="connsiteX1577" fmla="*/ 73232 w 1056170"/>
                <a:gd name="connsiteY1577" fmla="*/ 188561 h 979652"/>
                <a:gd name="connsiteX1578" fmla="*/ 73868 w 1056170"/>
                <a:gd name="connsiteY1578" fmla="*/ 191540 h 979652"/>
                <a:gd name="connsiteX1579" fmla="*/ 74846 w 1056170"/>
                <a:gd name="connsiteY1579" fmla="*/ 197548 h 979652"/>
                <a:gd name="connsiteX1580" fmla="*/ 76852 w 1056170"/>
                <a:gd name="connsiteY1580" fmla="*/ 211224 h 979652"/>
                <a:gd name="connsiteX1581" fmla="*/ 80229 w 1056170"/>
                <a:gd name="connsiteY1581" fmla="*/ 225047 h 979652"/>
                <a:gd name="connsiteX1582" fmla="*/ 82185 w 1056170"/>
                <a:gd name="connsiteY1582" fmla="*/ 233008 h 979652"/>
                <a:gd name="connsiteX1583" fmla="*/ 84338 w 1056170"/>
                <a:gd name="connsiteY1583" fmla="*/ 239406 h 979652"/>
                <a:gd name="connsiteX1584" fmla="*/ 85855 w 1056170"/>
                <a:gd name="connsiteY1584" fmla="*/ 247710 h 979652"/>
                <a:gd name="connsiteX1585" fmla="*/ 89915 w 1056170"/>
                <a:gd name="connsiteY1585" fmla="*/ 259480 h 979652"/>
                <a:gd name="connsiteX1586" fmla="*/ 90699 w 1056170"/>
                <a:gd name="connsiteY1586" fmla="*/ 261580 h 979652"/>
                <a:gd name="connsiteX1587" fmla="*/ 94074 w 1056170"/>
                <a:gd name="connsiteY1587" fmla="*/ 273254 h 979652"/>
                <a:gd name="connsiteX1588" fmla="*/ 95591 w 1056170"/>
                <a:gd name="connsiteY1588" fmla="*/ 276282 h 979652"/>
                <a:gd name="connsiteX1589" fmla="*/ 98967 w 1056170"/>
                <a:gd name="connsiteY1589" fmla="*/ 280972 h 979652"/>
                <a:gd name="connsiteX1590" fmla="*/ 106452 w 1056170"/>
                <a:gd name="connsiteY1590" fmla="*/ 288591 h 979652"/>
                <a:gd name="connsiteX1591" fmla="*/ 108801 w 1056170"/>
                <a:gd name="connsiteY1591" fmla="*/ 290594 h 979652"/>
                <a:gd name="connsiteX1592" fmla="*/ 114231 w 1056170"/>
                <a:gd name="connsiteY1592" fmla="*/ 296552 h 979652"/>
                <a:gd name="connsiteX1593" fmla="*/ 119272 w 1056170"/>
                <a:gd name="connsiteY1593" fmla="*/ 304025 h 979652"/>
                <a:gd name="connsiteX1594" fmla="*/ 121179 w 1056170"/>
                <a:gd name="connsiteY1594" fmla="*/ 306810 h 979652"/>
                <a:gd name="connsiteX1595" fmla="*/ 126316 w 1056170"/>
                <a:gd name="connsiteY1595" fmla="*/ 312768 h 979652"/>
                <a:gd name="connsiteX1596" fmla="*/ 127638 w 1056170"/>
                <a:gd name="connsiteY1596" fmla="*/ 313892 h 979652"/>
                <a:gd name="connsiteX1597" fmla="*/ 129693 w 1056170"/>
                <a:gd name="connsiteY1597" fmla="*/ 316577 h 979652"/>
                <a:gd name="connsiteX1598" fmla="*/ 135319 w 1056170"/>
                <a:gd name="connsiteY1598" fmla="*/ 323416 h 979652"/>
                <a:gd name="connsiteX1599" fmla="*/ 138145 w 1056170"/>
                <a:gd name="connsiteY1599" fmla="*/ 328296 h 979652"/>
                <a:gd name="connsiteX1600" fmla="*/ 138401 w 1056170"/>
                <a:gd name="connsiteY1600" fmla="*/ 328739 h 979652"/>
                <a:gd name="connsiteX1601" fmla="*/ 143489 w 1056170"/>
                <a:gd name="connsiteY1601" fmla="*/ 345053 h 979652"/>
                <a:gd name="connsiteX1602" fmla="*/ 145691 w 1056170"/>
                <a:gd name="connsiteY1602" fmla="*/ 354138 h 979652"/>
                <a:gd name="connsiteX1603" fmla="*/ 146620 w 1056170"/>
                <a:gd name="connsiteY1603" fmla="*/ 357556 h 979652"/>
                <a:gd name="connsiteX1604" fmla="*/ 159047 w 1056170"/>
                <a:gd name="connsiteY1604" fmla="*/ 404396 h 979652"/>
                <a:gd name="connsiteX1605" fmla="*/ 160173 w 1056170"/>
                <a:gd name="connsiteY1605" fmla="*/ 408695 h 979652"/>
                <a:gd name="connsiteX1606" fmla="*/ 161053 w 1056170"/>
                <a:gd name="connsiteY1606" fmla="*/ 410843 h 979652"/>
                <a:gd name="connsiteX1607" fmla="*/ 163304 w 1056170"/>
                <a:gd name="connsiteY1607" fmla="*/ 420367 h 979652"/>
                <a:gd name="connsiteX1608" fmla="*/ 163596 w 1056170"/>
                <a:gd name="connsiteY1608" fmla="*/ 421785 h 979652"/>
                <a:gd name="connsiteX1609" fmla="*/ 162618 w 1056170"/>
                <a:gd name="connsiteY1609" fmla="*/ 424813 h 979652"/>
                <a:gd name="connsiteX1610" fmla="*/ 158850 w 1056170"/>
                <a:gd name="connsiteY1610" fmla="*/ 429501 h 979652"/>
                <a:gd name="connsiteX1611" fmla="*/ 152541 w 1056170"/>
                <a:gd name="connsiteY1611" fmla="*/ 439221 h 979652"/>
                <a:gd name="connsiteX1612" fmla="*/ 156796 w 1056170"/>
                <a:gd name="connsiteY1612" fmla="*/ 442249 h 979652"/>
                <a:gd name="connsiteX1613" fmla="*/ 158069 w 1056170"/>
                <a:gd name="connsiteY1613" fmla="*/ 443714 h 979652"/>
                <a:gd name="connsiteX1614" fmla="*/ 159047 w 1056170"/>
                <a:gd name="connsiteY1614" fmla="*/ 444789 h 979652"/>
                <a:gd name="connsiteX1615" fmla="*/ 160025 w 1056170"/>
                <a:gd name="connsiteY1615" fmla="*/ 445962 h 979652"/>
                <a:gd name="connsiteX1616" fmla="*/ 161298 w 1056170"/>
                <a:gd name="connsiteY1616" fmla="*/ 447427 h 979652"/>
                <a:gd name="connsiteX1617" fmla="*/ 162618 w 1056170"/>
                <a:gd name="connsiteY1617" fmla="*/ 448892 h 979652"/>
                <a:gd name="connsiteX1618" fmla="*/ 163842 w 1056170"/>
                <a:gd name="connsiteY1618" fmla="*/ 450357 h 979652"/>
                <a:gd name="connsiteX1619" fmla="*/ 164820 w 1056170"/>
                <a:gd name="connsiteY1619" fmla="*/ 451432 h 979652"/>
                <a:gd name="connsiteX1620" fmla="*/ 165749 w 1056170"/>
                <a:gd name="connsiteY1620" fmla="*/ 452556 h 979652"/>
                <a:gd name="connsiteX1621" fmla="*/ 166728 w 1056170"/>
                <a:gd name="connsiteY1621" fmla="*/ 453677 h 979652"/>
                <a:gd name="connsiteX1622" fmla="*/ 167659 w 1056170"/>
                <a:gd name="connsiteY1622" fmla="*/ 454801 h 979652"/>
                <a:gd name="connsiteX1623" fmla="*/ 168686 w 1056170"/>
                <a:gd name="connsiteY1623" fmla="*/ 456413 h 979652"/>
                <a:gd name="connsiteX1624" fmla="*/ 169714 w 1056170"/>
                <a:gd name="connsiteY1624" fmla="*/ 457977 h 979652"/>
                <a:gd name="connsiteX1625" fmla="*/ 170741 w 1056170"/>
                <a:gd name="connsiteY1625" fmla="*/ 459051 h 979652"/>
                <a:gd name="connsiteX1626" fmla="*/ 172061 w 1056170"/>
                <a:gd name="connsiteY1626" fmla="*/ 460517 h 979652"/>
                <a:gd name="connsiteX1627" fmla="*/ 172941 w 1056170"/>
                <a:gd name="connsiteY1627" fmla="*/ 461689 h 979652"/>
                <a:gd name="connsiteX1628" fmla="*/ 173774 w 1056170"/>
                <a:gd name="connsiteY1628" fmla="*/ 462909 h 979652"/>
                <a:gd name="connsiteX1629" fmla="*/ 175045 w 1056170"/>
                <a:gd name="connsiteY1629" fmla="*/ 464374 h 979652"/>
                <a:gd name="connsiteX1630" fmla="*/ 176122 w 1056170"/>
                <a:gd name="connsiteY1630" fmla="*/ 465400 h 979652"/>
                <a:gd name="connsiteX1631" fmla="*/ 177051 w 1056170"/>
                <a:gd name="connsiteY1631" fmla="*/ 466475 h 979652"/>
                <a:gd name="connsiteX1632" fmla="*/ 177933 w 1056170"/>
                <a:gd name="connsiteY1632" fmla="*/ 467697 h 979652"/>
                <a:gd name="connsiteX1633" fmla="*/ 178715 w 1056170"/>
                <a:gd name="connsiteY1633" fmla="*/ 468917 h 979652"/>
                <a:gd name="connsiteX1634" fmla="*/ 179597 w 1056170"/>
                <a:gd name="connsiteY1634" fmla="*/ 470090 h 979652"/>
                <a:gd name="connsiteX1635" fmla="*/ 180966 w 1056170"/>
                <a:gd name="connsiteY1635" fmla="*/ 471506 h 979652"/>
                <a:gd name="connsiteX1636" fmla="*/ 182630 w 1056170"/>
                <a:gd name="connsiteY1636" fmla="*/ 473265 h 979652"/>
                <a:gd name="connsiteX1637" fmla="*/ 184195 w 1056170"/>
                <a:gd name="connsiteY1637" fmla="*/ 475169 h 979652"/>
                <a:gd name="connsiteX1638" fmla="*/ 185515 w 1056170"/>
                <a:gd name="connsiteY1638" fmla="*/ 476585 h 979652"/>
                <a:gd name="connsiteX1639" fmla="*/ 186837 w 1056170"/>
                <a:gd name="connsiteY1639" fmla="*/ 478001 h 979652"/>
                <a:gd name="connsiteX1640" fmla="*/ 188010 w 1056170"/>
                <a:gd name="connsiteY1640" fmla="*/ 479614 h 979652"/>
                <a:gd name="connsiteX1641" fmla="*/ 189527 w 1056170"/>
                <a:gd name="connsiteY1641" fmla="*/ 481469 h 979652"/>
                <a:gd name="connsiteX1642" fmla="*/ 191190 w 1056170"/>
                <a:gd name="connsiteY1642" fmla="*/ 483277 h 979652"/>
                <a:gd name="connsiteX1643" fmla="*/ 192365 w 1056170"/>
                <a:gd name="connsiteY1643" fmla="*/ 484791 h 979652"/>
                <a:gd name="connsiteX1644" fmla="*/ 193685 w 1056170"/>
                <a:gd name="connsiteY1644" fmla="*/ 486257 h 979652"/>
                <a:gd name="connsiteX1645" fmla="*/ 195007 w 1056170"/>
                <a:gd name="connsiteY1645" fmla="*/ 487673 h 979652"/>
                <a:gd name="connsiteX1646" fmla="*/ 195986 w 1056170"/>
                <a:gd name="connsiteY1646" fmla="*/ 488747 h 979652"/>
                <a:gd name="connsiteX1647" fmla="*/ 196915 w 1056170"/>
                <a:gd name="connsiteY1647" fmla="*/ 489871 h 979652"/>
                <a:gd name="connsiteX1648" fmla="*/ 197797 w 1056170"/>
                <a:gd name="connsiteY1648" fmla="*/ 491140 h 979652"/>
                <a:gd name="connsiteX1649" fmla="*/ 199264 w 1056170"/>
                <a:gd name="connsiteY1649" fmla="*/ 493045 h 979652"/>
                <a:gd name="connsiteX1650" fmla="*/ 200535 w 1056170"/>
                <a:gd name="connsiteY1650" fmla="*/ 494559 h 979652"/>
                <a:gd name="connsiteX1651" fmla="*/ 201808 w 1056170"/>
                <a:gd name="connsiteY1651" fmla="*/ 495977 h 979652"/>
                <a:gd name="connsiteX1652" fmla="*/ 202934 w 1056170"/>
                <a:gd name="connsiteY1652" fmla="*/ 497003 h 979652"/>
                <a:gd name="connsiteX1653" fmla="*/ 204254 w 1056170"/>
                <a:gd name="connsiteY1653" fmla="*/ 498370 h 979652"/>
                <a:gd name="connsiteX1654" fmla="*/ 205232 w 1056170"/>
                <a:gd name="connsiteY1654" fmla="*/ 499444 h 979652"/>
                <a:gd name="connsiteX1655" fmla="*/ 206259 w 1056170"/>
                <a:gd name="connsiteY1655" fmla="*/ 500566 h 979652"/>
                <a:gd name="connsiteX1656" fmla="*/ 207532 w 1056170"/>
                <a:gd name="connsiteY1656" fmla="*/ 501984 h 979652"/>
                <a:gd name="connsiteX1657" fmla="*/ 208560 w 1056170"/>
                <a:gd name="connsiteY1657" fmla="*/ 503059 h 979652"/>
                <a:gd name="connsiteX1658" fmla="*/ 209587 w 1056170"/>
                <a:gd name="connsiteY1658" fmla="*/ 504085 h 979652"/>
                <a:gd name="connsiteX1659" fmla="*/ 210956 w 1056170"/>
                <a:gd name="connsiteY1659" fmla="*/ 505501 h 979652"/>
                <a:gd name="connsiteX1660" fmla="*/ 212571 w 1056170"/>
                <a:gd name="connsiteY1660" fmla="*/ 507356 h 979652"/>
                <a:gd name="connsiteX1661" fmla="*/ 213844 w 1056170"/>
                <a:gd name="connsiteY1661" fmla="*/ 508821 h 979652"/>
                <a:gd name="connsiteX1662" fmla="*/ 215066 w 1056170"/>
                <a:gd name="connsiteY1662" fmla="*/ 510335 h 979652"/>
                <a:gd name="connsiteX1663" fmla="*/ 215899 w 1056170"/>
                <a:gd name="connsiteY1663" fmla="*/ 511557 h 979652"/>
                <a:gd name="connsiteX1664" fmla="*/ 216730 w 1056170"/>
                <a:gd name="connsiteY1664" fmla="*/ 512728 h 979652"/>
                <a:gd name="connsiteX1665" fmla="*/ 217708 w 1056170"/>
                <a:gd name="connsiteY1665" fmla="*/ 513852 h 979652"/>
                <a:gd name="connsiteX1666" fmla="*/ 219079 w 1056170"/>
                <a:gd name="connsiteY1666" fmla="*/ 515268 h 979652"/>
                <a:gd name="connsiteX1667" fmla="*/ 220790 w 1056170"/>
                <a:gd name="connsiteY1667" fmla="*/ 516978 h 979652"/>
                <a:gd name="connsiteX1668" fmla="*/ 221818 w 1056170"/>
                <a:gd name="connsiteY1668" fmla="*/ 518004 h 979652"/>
                <a:gd name="connsiteX1669" fmla="*/ 222845 w 1056170"/>
                <a:gd name="connsiteY1669" fmla="*/ 519079 h 979652"/>
                <a:gd name="connsiteX1670" fmla="*/ 224607 w 1056170"/>
                <a:gd name="connsiteY1670" fmla="*/ 520787 h 979652"/>
                <a:gd name="connsiteX1671" fmla="*/ 225976 w 1056170"/>
                <a:gd name="connsiteY1671" fmla="*/ 522205 h 979652"/>
                <a:gd name="connsiteX1672" fmla="*/ 227298 w 1056170"/>
                <a:gd name="connsiteY1672" fmla="*/ 523572 h 979652"/>
                <a:gd name="connsiteX1673" fmla="*/ 228569 w 1056170"/>
                <a:gd name="connsiteY1673" fmla="*/ 525086 h 979652"/>
                <a:gd name="connsiteX1674" fmla="*/ 229990 w 1056170"/>
                <a:gd name="connsiteY1674" fmla="*/ 526453 h 979652"/>
                <a:gd name="connsiteX1675" fmla="*/ 231602 w 1056170"/>
                <a:gd name="connsiteY1675" fmla="*/ 528262 h 979652"/>
                <a:gd name="connsiteX1676" fmla="*/ 233121 w 1056170"/>
                <a:gd name="connsiteY1676" fmla="*/ 530215 h 979652"/>
                <a:gd name="connsiteX1677" fmla="*/ 234490 w 1056170"/>
                <a:gd name="connsiteY1677" fmla="*/ 531582 h 979652"/>
                <a:gd name="connsiteX1678" fmla="*/ 235665 w 1056170"/>
                <a:gd name="connsiteY1678" fmla="*/ 533145 h 979652"/>
                <a:gd name="connsiteX1679" fmla="*/ 236837 w 1056170"/>
                <a:gd name="connsiteY1679" fmla="*/ 534708 h 979652"/>
                <a:gd name="connsiteX1680" fmla="*/ 238403 w 1056170"/>
                <a:gd name="connsiteY1680" fmla="*/ 536613 h 979652"/>
                <a:gd name="connsiteX1681" fmla="*/ 239969 w 1056170"/>
                <a:gd name="connsiteY1681" fmla="*/ 538468 h 979652"/>
                <a:gd name="connsiteX1682" fmla="*/ 240900 w 1056170"/>
                <a:gd name="connsiteY1682" fmla="*/ 539592 h 979652"/>
                <a:gd name="connsiteX1683" fmla="*/ 241878 w 1056170"/>
                <a:gd name="connsiteY1683" fmla="*/ 540667 h 979652"/>
                <a:gd name="connsiteX1684" fmla="*/ 243198 w 1056170"/>
                <a:gd name="connsiteY1684" fmla="*/ 542132 h 979652"/>
                <a:gd name="connsiteX1685" fmla="*/ 244520 w 1056170"/>
                <a:gd name="connsiteY1685" fmla="*/ 543597 h 979652"/>
                <a:gd name="connsiteX1686" fmla="*/ 245449 w 1056170"/>
                <a:gd name="connsiteY1686" fmla="*/ 544672 h 979652"/>
                <a:gd name="connsiteX1687" fmla="*/ 246720 w 1056170"/>
                <a:gd name="connsiteY1687" fmla="*/ 546186 h 979652"/>
                <a:gd name="connsiteX1688" fmla="*/ 248335 w 1056170"/>
                <a:gd name="connsiteY1688" fmla="*/ 548041 h 979652"/>
                <a:gd name="connsiteX1689" fmla="*/ 250048 w 1056170"/>
                <a:gd name="connsiteY1689" fmla="*/ 549752 h 979652"/>
                <a:gd name="connsiteX1690" fmla="*/ 251368 w 1056170"/>
                <a:gd name="connsiteY1690" fmla="*/ 551119 h 979652"/>
                <a:gd name="connsiteX1691" fmla="*/ 252690 w 1056170"/>
                <a:gd name="connsiteY1691" fmla="*/ 552584 h 979652"/>
                <a:gd name="connsiteX1692" fmla="*/ 253912 w 1056170"/>
                <a:gd name="connsiteY1692" fmla="*/ 554147 h 979652"/>
                <a:gd name="connsiteX1693" fmla="*/ 254892 w 1056170"/>
                <a:gd name="connsiteY1693" fmla="*/ 555173 h 979652"/>
                <a:gd name="connsiteX1694" fmla="*/ 256262 w 1056170"/>
                <a:gd name="connsiteY1694" fmla="*/ 556589 h 979652"/>
                <a:gd name="connsiteX1695" fmla="*/ 257289 w 1056170"/>
                <a:gd name="connsiteY1695" fmla="*/ 557614 h 979652"/>
                <a:gd name="connsiteX1696" fmla="*/ 258365 w 1056170"/>
                <a:gd name="connsiteY1696" fmla="*/ 558640 h 979652"/>
                <a:gd name="connsiteX1697" fmla="*/ 259784 w 1056170"/>
                <a:gd name="connsiteY1697" fmla="*/ 560009 h 979652"/>
                <a:gd name="connsiteX1698" fmla="*/ 261008 w 1056170"/>
                <a:gd name="connsiteY1698" fmla="*/ 560741 h 979652"/>
                <a:gd name="connsiteX1699" fmla="*/ 262964 w 1056170"/>
                <a:gd name="connsiteY1699" fmla="*/ 560399 h 979652"/>
                <a:gd name="connsiteX1700" fmla="*/ 264382 w 1056170"/>
                <a:gd name="connsiteY1700" fmla="*/ 560203 h 979652"/>
                <a:gd name="connsiteX1701" fmla="*/ 265852 w 1056170"/>
                <a:gd name="connsiteY1701" fmla="*/ 559960 h 979652"/>
                <a:gd name="connsiteX1702" fmla="*/ 267319 w 1056170"/>
                <a:gd name="connsiteY1702" fmla="*/ 559764 h 979652"/>
                <a:gd name="connsiteX1703" fmla="*/ 269227 w 1056170"/>
                <a:gd name="connsiteY1703" fmla="*/ 559521 h 979652"/>
                <a:gd name="connsiteX1704" fmla="*/ 271183 w 1056170"/>
                <a:gd name="connsiteY1704" fmla="*/ 559227 h 979652"/>
                <a:gd name="connsiteX1705" fmla="*/ 273093 w 1056170"/>
                <a:gd name="connsiteY1705" fmla="*/ 558787 h 979652"/>
                <a:gd name="connsiteX1706" fmla="*/ 274511 w 1056170"/>
                <a:gd name="connsiteY1706" fmla="*/ 558348 h 979652"/>
                <a:gd name="connsiteX1707" fmla="*/ 276369 w 1056170"/>
                <a:gd name="connsiteY1707" fmla="*/ 557762 h 979652"/>
                <a:gd name="connsiteX1708" fmla="*/ 278719 w 1056170"/>
                <a:gd name="connsiteY1708" fmla="*/ 557175 h 979652"/>
                <a:gd name="connsiteX1709" fmla="*/ 280626 w 1056170"/>
                <a:gd name="connsiteY1709" fmla="*/ 556785 h 979652"/>
                <a:gd name="connsiteX1710" fmla="*/ 282093 w 1056170"/>
                <a:gd name="connsiteY1710" fmla="*/ 556493 h 979652"/>
                <a:gd name="connsiteX1711" fmla="*/ 284003 w 1056170"/>
                <a:gd name="connsiteY1711" fmla="*/ 556149 h 979652"/>
                <a:gd name="connsiteX1712" fmla="*/ 285959 w 1056170"/>
                <a:gd name="connsiteY1712" fmla="*/ 555759 h 979652"/>
                <a:gd name="connsiteX1713" fmla="*/ 288356 w 1056170"/>
                <a:gd name="connsiteY1713" fmla="*/ 555271 h 979652"/>
                <a:gd name="connsiteX1714" fmla="*/ 290656 w 1056170"/>
                <a:gd name="connsiteY1714" fmla="*/ 554586 h 979652"/>
                <a:gd name="connsiteX1715" fmla="*/ 293053 w 1056170"/>
                <a:gd name="connsiteY1715" fmla="*/ 554049 h 979652"/>
                <a:gd name="connsiteX1716" fmla="*/ 295452 w 1056170"/>
                <a:gd name="connsiteY1716" fmla="*/ 553658 h 979652"/>
                <a:gd name="connsiteX1717" fmla="*/ 297848 w 1056170"/>
                <a:gd name="connsiteY1717" fmla="*/ 553219 h 979652"/>
                <a:gd name="connsiteX1718" fmla="*/ 300294 w 1056170"/>
                <a:gd name="connsiteY1718" fmla="*/ 552829 h 979652"/>
                <a:gd name="connsiteX1719" fmla="*/ 302203 w 1056170"/>
                <a:gd name="connsiteY1719" fmla="*/ 552439 h 979652"/>
                <a:gd name="connsiteX1720" fmla="*/ 303621 w 1056170"/>
                <a:gd name="connsiteY1720" fmla="*/ 552144 h 979652"/>
                <a:gd name="connsiteX1721" fmla="*/ 305040 w 1056170"/>
                <a:gd name="connsiteY1721" fmla="*/ 551803 h 979652"/>
                <a:gd name="connsiteX1722" fmla="*/ 306507 w 1056170"/>
                <a:gd name="connsiteY1722" fmla="*/ 551511 h 979652"/>
                <a:gd name="connsiteX1723" fmla="*/ 308464 w 1056170"/>
                <a:gd name="connsiteY1723" fmla="*/ 551119 h 979652"/>
                <a:gd name="connsiteX1724" fmla="*/ 310275 w 1056170"/>
                <a:gd name="connsiteY1724" fmla="*/ 550532 h 979652"/>
                <a:gd name="connsiteX1725" fmla="*/ 312133 w 1056170"/>
                <a:gd name="connsiteY1725" fmla="*/ 550142 h 979652"/>
                <a:gd name="connsiteX1726" fmla="*/ 314286 w 1056170"/>
                <a:gd name="connsiteY1726" fmla="*/ 546821 h 979652"/>
                <a:gd name="connsiteX1727" fmla="*/ 319767 w 1056170"/>
                <a:gd name="connsiteY1727" fmla="*/ 543256 h 979652"/>
                <a:gd name="connsiteX1728" fmla="*/ 330823 w 1056170"/>
                <a:gd name="connsiteY1728" fmla="*/ 544331 h 979652"/>
                <a:gd name="connsiteX1729" fmla="*/ 346724 w 1056170"/>
                <a:gd name="connsiteY1729" fmla="*/ 546284 h 979652"/>
                <a:gd name="connsiteX1730" fmla="*/ 363603 w 1056170"/>
                <a:gd name="connsiteY1730" fmla="*/ 549508 h 979652"/>
                <a:gd name="connsiteX1731" fmla="*/ 372215 w 1056170"/>
                <a:gd name="connsiteY1731" fmla="*/ 551950 h 979652"/>
                <a:gd name="connsiteX1732" fmla="*/ 380043 w 1056170"/>
                <a:gd name="connsiteY1732" fmla="*/ 554196 h 979652"/>
                <a:gd name="connsiteX1733" fmla="*/ 398634 w 1056170"/>
                <a:gd name="connsiteY1733" fmla="*/ 559521 h 979652"/>
                <a:gd name="connsiteX1734" fmla="*/ 400689 w 1056170"/>
                <a:gd name="connsiteY1734" fmla="*/ 560009 h 979652"/>
                <a:gd name="connsiteX1735" fmla="*/ 402596 w 1056170"/>
                <a:gd name="connsiteY1735" fmla="*/ 560547 h 979652"/>
                <a:gd name="connsiteX1736" fmla="*/ 404407 w 1056170"/>
                <a:gd name="connsiteY1736" fmla="*/ 560399 h 979652"/>
                <a:gd name="connsiteX1737" fmla="*/ 405287 w 1056170"/>
                <a:gd name="connsiteY1737" fmla="*/ 558348 h 979652"/>
                <a:gd name="connsiteX1738" fmla="*/ 407099 w 1056170"/>
                <a:gd name="connsiteY1738" fmla="*/ 558299 h 979652"/>
                <a:gd name="connsiteX1739" fmla="*/ 408615 w 1056170"/>
                <a:gd name="connsiteY1739" fmla="*/ 559764 h 979652"/>
                <a:gd name="connsiteX1740" fmla="*/ 410670 w 1056170"/>
                <a:gd name="connsiteY1740" fmla="*/ 559862 h 979652"/>
                <a:gd name="connsiteX1741" fmla="*/ 410670 w 1056170"/>
                <a:gd name="connsiteY1741" fmla="*/ 561523 h 979652"/>
                <a:gd name="connsiteX1742" fmla="*/ 411257 w 1056170"/>
                <a:gd name="connsiteY1742" fmla="*/ 563136 h 979652"/>
                <a:gd name="connsiteX1743" fmla="*/ 413017 w 1056170"/>
                <a:gd name="connsiteY1743" fmla="*/ 562012 h 979652"/>
                <a:gd name="connsiteX1744" fmla="*/ 414534 w 1056170"/>
                <a:gd name="connsiteY1744" fmla="*/ 563769 h 979652"/>
                <a:gd name="connsiteX1745" fmla="*/ 416443 w 1056170"/>
                <a:gd name="connsiteY1745" fmla="*/ 564552 h 979652"/>
                <a:gd name="connsiteX1746" fmla="*/ 418596 w 1056170"/>
                <a:gd name="connsiteY1746" fmla="*/ 564893 h 979652"/>
                <a:gd name="connsiteX1747" fmla="*/ 422558 w 1056170"/>
                <a:gd name="connsiteY1747" fmla="*/ 563818 h 979652"/>
                <a:gd name="connsiteX1748" fmla="*/ 424368 w 1056170"/>
                <a:gd name="connsiteY1748" fmla="*/ 565528 h 979652"/>
                <a:gd name="connsiteX1749" fmla="*/ 425886 w 1056170"/>
                <a:gd name="connsiteY1749" fmla="*/ 566748 h 979652"/>
                <a:gd name="connsiteX1750" fmla="*/ 428575 w 1056170"/>
                <a:gd name="connsiteY1750" fmla="*/ 564795 h 979652"/>
                <a:gd name="connsiteX1751" fmla="*/ 431316 w 1056170"/>
                <a:gd name="connsiteY1751" fmla="*/ 566407 h 979652"/>
                <a:gd name="connsiteX1752" fmla="*/ 433762 w 1056170"/>
                <a:gd name="connsiteY1752" fmla="*/ 565968 h 979652"/>
                <a:gd name="connsiteX1753" fmla="*/ 435425 w 1056170"/>
                <a:gd name="connsiteY1753" fmla="*/ 565820 h 979652"/>
                <a:gd name="connsiteX1754" fmla="*/ 436502 w 1056170"/>
                <a:gd name="connsiteY1754" fmla="*/ 564844 h 979652"/>
                <a:gd name="connsiteX1755" fmla="*/ 438117 w 1056170"/>
                <a:gd name="connsiteY1755" fmla="*/ 564552 h 979652"/>
                <a:gd name="connsiteX1756" fmla="*/ 438068 w 1056170"/>
                <a:gd name="connsiteY1756" fmla="*/ 562110 h 979652"/>
                <a:gd name="connsiteX1757" fmla="*/ 439437 w 1056170"/>
                <a:gd name="connsiteY1757" fmla="*/ 561523 h 979652"/>
                <a:gd name="connsiteX1758" fmla="*/ 440906 w 1056170"/>
                <a:gd name="connsiteY1758" fmla="*/ 560986 h 979652"/>
                <a:gd name="connsiteX1759" fmla="*/ 440611 w 1056170"/>
                <a:gd name="connsiteY1759" fmla="*/ 559325 h 979652"/>
                <a:gd name="connsiteX1760" fmla="*/ 450054 w 1056170"/>
                <a:gd name="connsiteY1760" fmla="*/ 552048 h 979652"/>
                <a:gd name="connsiteX1761" fmla="*/ 458664 w 1056170"/>
                <a:gd name="connsiteY1761" fmla="*/ 549020 h 979652"/>
                <a:gd name="connsiteX1762" fmla="*/ 473441 w 1056170"/>
                <a:gd name="connsiteY1762" fmla="*/ 547651 h 979652"/>
                <a:gd name="connsiteX1763" fmla="*/ 480829 w 1056170"/>
                <a:gd name="connsiteY1763" fmla="*/ 547212 h 979652"/>
                <a:gd name="connsiteX1764" fmla="*/ 486651 w 1056170"/>
                <a:gd name="connsiteY1764" fmla="*/ 547310 h 979652"/>
                <a:gd name="connsiteX1765" fmla="*/ 489488 w 1056170"/>
                <a:gd name="connsiteY1765" fmla="*/ 549557 h 979652"/>
                <a:gd name="connsiteX1766" fmla="*/ 487286 w 1056170"/>
                <a:gd name="connsiteY1766" fmla="*/ 554196 h 979652"/>
                <a:gd name="connsiteX1767" fmla="*/ 485917 w 1056170"/>
                <a:gd name="connsiteY1767" fmla="*/ 555808 h 979652"/>
                <a:gd name="connsiteX1768" fmla="*/ 484596 w 1056170"/>
                <a:gd name="connsiteY1768" fmla="*/ 557371 h 979652"/>
                <a:gd name="connsiteX1769" fmla="*/ 483616 w 1056170"/>
                <a:gd name="connsiteY1769" fmla="*/ 558397 h 979652"/>
                <a:gd name="connsiteX1770" fmla="*/ 482542 w 1056170"/>
                <a:gd name="connsiteY1770" fmla="*/ 560839 h 979652"/>
                <a:gd name="connsiteX1771" fmla="*/ 481905 w 1056170"/>
                <a:gd name="connsiteY1771" fmla="*/ 562304 h 979652"/>
                <a:gd name="connsiteX1772" fmla="*/ 480829 w 1056170"/>
                <a:gd name="connsiteY1772" fmla="*/ 564746 h 979652"/>
                <a:gd name="connsiteX1773" fmla="*/ 479556 w 1056170"/>
                <a:gd name="connsiteY1773" fmla="*/ 566797 h 979652"/>
                <a:gd name="connsiteX1774" fmla="*/ 478823 w 1056170"/>
                <a:gd name="connsiteY1774" fmla="*/ 568166 h 979652"/>
                <a:gd name="connsiteX1775" fmla="*/ 477354 w 1056170"/>
                <a:gd name="connsiteY1775" fmla="*/ 570120 h 979652"/>
                <a:gd name="connsiteX1776" fmla="*/ 476572 w 1056170"/>
                <a:gd name="connsiteY1776" fmla="*/ 571389 h 979652"/>
                <a:gd name="connsiteX1777" fmla="*/ 475692 w 1056170"/>
                <a:gd name="connsiteY1777" fmla="*/ 572562 h 979652"/>
                <a:gd name="connsiteX1778" fmla="*/ 474714 w 1056170"/>
                <a:gd name="connsiteY1778" fmla="*/ 573928 h 979652"/>
                <a:gd name="connsiteX1779" fmla="*/ 471826 w 1056170"/>
                <a:gd name="connsiteY1779" fmla="*/ 578667 h 979652"/>
                <a:gd name="connsiteX1780" fmla="*/ 470651 w 1056170"/>
                <a:gd name="connsiteY1780" fmla="*/ 580669 h 979652"/>
                <a:gd name="connsiteX1781" fmla="*/ 467569 w 1056170"/>
                <a:gd name="connsiteY1781" fmla="*/ 586090 h 979652"/>
                <a:gd name="connsiteX1782" fmla="*/ 466982 w 1056170"/>
                <a:gd name="connsiteY1782" fmla="*/ 587946 h 979652"/>
                <a:gd name="connsiteX1783" fmla="*/ 464634 w 1056170"/>
                <a:gd name="connsiteY1783" fmla="*/ 593369 h 979652"/>
                <a:gd name="connsiteX1784" fmla="*/ 463754 w 1056170"/>
                <a:gd name="connsiteY1784" fmla="*/ 596982 h 979652"/>
                <a:gd name="connsiteX1785" fmla="*/ 463312 w 1056170"/>
                <a:gd name="connsiteY1785" fmla="*/ 599865 h 979652"/>
                <a:gd name="connsiteX1786" fmla="*/ 463069 w 1056170"/>
                <a:gd name="connsiteY1786" fmla="*/ 602208 h 979652"/>
                <a:gd name="connsiteX1787" fmla="*/ 463312 w 1056170"/>
                <a:gd name="connsiteY1787" fmla="*/ 604309 h 979652"/>
                <a:gd name="connsiteX1788" fmla="*/ 463019 w 1056170"/>
                <a:gd name="connsiteY1788" fmla="*/ 606800 h 979652"/>
                <a:gd name="connsiteX1789" fmla="*/ 462872 w 1056170"/>
                <a:gd name="connsiteY1789" fmla="*/ 608510 h 979652"/>
                <a:gd name="connsiteX1790" fmla="*/ 462629 w 1056170"/>
                <a:gd name="connsiteY1790" fmla="*/ 611146 h 979652"/>
                <a:gd name="connsiteX1791" fmla="*/ 461405 w 1056170"/>
                <a:gd name="connsiteY1791" fmla="*/ 612709 h 979652"/>
                <a:gd name="connsiteX1792" fmla="*/ 448929 w 1056170"/>
                <a:gd name="connsiteY1792" fmla="*/ 622184 h 979652"/>
                <a:gd name="connsiteX1793" fmla="*/ 447950 w 1056170"/>
                <a:gd name="connsiteY1793" fmla="*/ 626238 h 979652"/>
                <a:gd name="connsiteX1794" fmla="*/ 446237 w 1056170"/>
                <a:gd name="connsiteY1794" fmla="*/ 632491 h 979652"/>
                <a:gd name="connsiteX1795" fmla="*/ 444672 w 1056170"/>
                <a:gd name="connsiteY1795" fmla="*/ 639671 h 979652"/>
                <a:gd name="connsiteX1796" fmla="*/ 447705 w 1056170"/>
                <a:gd name="connsiteY1796" fmla="*/ 646118 h 979652"/>
                <a:gd name="connsiteX1797" fmla="*/ 447705 w 1056170"/>
                <a:gd name="connsiteY1797" fmla="*/ 647973 h 979652"/>
                <a:gd name="connsiteX1798" fmla="*/ 447705 w 1056170"/>
                <a:gd name="connsiteY1798" fmla="*/ 650562 h 979652"/>
                <a:gd name="connsiteX1799" fmla="*/ 447609 w 1056170"/>
                <a:gd name="connsiteY1799" fmla="*/ 652810 h 979652"/>
                <a:gd name="connsiteX1800" fmla="*/ 447510 w 1056170"/>
                <a:gd name="connsiteY1800" fmla="*/ 655399 h 979652"/>
                <a:gd name="connsiteX1801" fmla="*/ 446825 w 1056170"/>
                <a:gd name="connsiteY1801" fmla="*/ 656717 h 979652"/>
                <a:gd name="connsiteX1802" fmla="*/ 446289 w 1056170"/>
                <a:gd name="connsiteY1802" fmla="*/ 657890 h 979652"/>
                <a:gd name="connsiteX1803" fmla="*/ 444770 w 1056170"/>
                <a:gd name="connsiteY1803" fmla="*/ 660967 h 979652"/>
                <a:gd name="connsiteX1804" fmla="*/ 443939 w 1056170"/>
                <a:gd name="connsiteY1804" fmla="*/ 662626 h 979652"/>
                <a:gd name="connsiteX1805" fmla="*/ 444526 w 1056170"/>
                <a:gd name="connsiteY1805" fmla="*/ 667853 h 979652"/>
                <a:gd name="connsiteX1806" fmla="*/ 444770 w 1056170"/>
                <a:gd name="connsiteY1806" fmla="*/ 669904 h 979652"/>
                <a:gd name="connsiteX1807" fmla="*/ 444623 w 1056170"/>
                <a:gd name="connsiteY1807" fmla="*/ 675227 h 979652"/>
                <a:gd name="connsiteX1808" fmla="*/ 446677 w 1056170"/>
                <a:gd name="connsiteY1808" fmla="*/ 681919 h 979652"/>
                <a:gd name="connsiteX1809" fmla="*/ 446923 w 1056170"/>
                <a:gd name="connsiteY1809" fmla="*/ 683679 h 979652"/>
                <a:gd name="connsiteX1810" fmla="*/ 447560 w 1056170"/>
                <a:gd name="connsiteY1810" fmla="*/ 691102 h 979652"/>
                <a:gd name="connsiteX1811" fmla="*/ 449270 w 1056170"/>
                <a:gd name="connsiteY1811" fmla="*/ 694813 h 979652"/>
                <a:gd name="connsiteX1812" fmla="*/ 450642 w 1056170"/>
                <a:gd name="connsiteY1812" fmla="*/ 697696 h 979652"/>
                <a:gd name="connsiteX1813" fmla="*/ 452795 w 1056170"/>
                <a:gd name="connsiteY1813" fmla="*/ 703362 h 979652"/>
                <a:gd name="connsiteX1814" fmla="*/ 458224 w 1056170"/>
                <a:gd name="connsiteY1814" fmla="*/ 714644 h 979652"/>
                <a:gd name="connsiteX1815" fmla="*/ 464243 w 1056170"/>
                <a:gd name="connsiteY1815" fmla="*/ 719382 h 979652"/>
                <a:gd name="connsiteX1816" fmla="*/ 470211 w 1056170"/>
                <a:gd name="connsiteY1816" fmla="*/ 722067 h 979652"/>
                <a:gd name="connsiteX1817" fmla="*/ 471875 w 1056170"/>
                <a:gd name="connsiteY1817" fmla="*/ 721726 h 979652"/>
                <a:gd name="connsiteX1818" fmla="*/ 473881 w 1056170"/>
                <a:gd name="connsiteY1818" fmla="*/ 721483 h 979652"/>
                <a:gd name="connsiteX1819" fmla="*/ 475837 w 1056170"/>
                <a:gd name="connsiteY1819" fmla="*/ 722555 h 979652"/>
                <a:gd name="connsiteX1820" fmla="*/ 477354 w 1056170"/>
                <a:gd name="connsiteY1820" fmla="*/ 723875 h 979652"/>
                <a:gd name="connsiteX1821" fmla="*/ 479312 w 1056170"/>
                <a:gd name="connsiteY1821" fmla="*/ 725341 h 979652"/>
                <a:gd name="connsiteX1822" fmla="*/ 480780 w 1056170"/>
                <a:gd name="connsiteY1822" fmla="*/ 726562 h 979652"/>
                <a:gd name="connsiteX1823" fmla="*/ 482394 w 1056170"/>
                <a:gd name="connsiteY1823" fmla="*/ 727733 h 979652"/>
                <a:gd name="connsiteX1824" fmla="*/ 484056 w 1056170"/>
                <a:gd name="connsiteY1824" fmla="*/ 728759 h 979652"/>
                <a:gd name="connsiteX1825" fmla="*/ 485720 w 1056170"/>
                <a:gd name="connsiteY1825" fmla="*/ 729834 h 979652"/>
                <a:gd name="connsiteX1826" fmla="*/ 487286 w 1056170"/>
                <a:gd name="connsiteY1826" fmla="*/ 730958 h 979652"/>
                <a:gd name="connsiteX1827" fmla="*/ 488802 w 1056170"/>
                <a:gd name="connsiteY1827" fmla="*/ 732227 h 979652"/>
                <a:gd name="connsiteX1828" fmla="*/ 489928 w 1056170"/>
                <a:gd name="connsiteY1828" fmla="*/ 733107 h 979652"/>
                <a:gd name="connsiteX1829" fmla="*/ 491004 w 1056170"/>
                <a:gd name="connsiteY1829" fmla="*/ 734084 h 979652"/>
                <a:gd name="connsiteX1830" fmla="*/ 492472 w 1056170"/>
                <a:gd name="connsiteY1830" fmla="*/ 735402 h 979652"/>
                <a:gd name="connsiteX1831" fmla="*/ 493538 w 1056170"/>
                <a:gd name="connsiteY1831" fmla="*/ 736710 h 979652"/>
                <a:gd name="connsiteX1832" fmla="*/ 493745 w 1056170"/>
                <a:gd name="connsiteY1832" fmla="*/ 736965 h 979652"/>
                <a:gd name="connsiteX1833" fmla="*/ 495163 w 1056170"/>
                <a:gd name="connsiteY1833" fmla="*/ 738089 h 979652"/>
                <a:gd name="connsiteX1834" fmla="*/ 495947 w 1056170"/>
                <a:gd name="connsiteY1834" fmla="*/ 739846 h 979652"/>
                <a:gd name="connsiteX1835" fmla="*/ 497023 w 1056170"/>
                <a:gd name="connsiteY1835" fmla="*/ 742045 h 979652"/>
                <a:gd name="connsiteX1836" fmla="*/ 497805 w 1056170"/>
                <a:gd name="connsiteY1836" fmla="*/ 743265 h 979652"/>
                <a:gd name="connsiteX1837" fmla="*/ 498882 w 1056170"/>
                <a:gd name="connsiteY1837" fmla="*/ 744877 h 979652"/>
                <a:gd name="connsiteX1838" fmla="*/ 499860 w 1056170"/>
                <a:gd name="connsiteY1838" fmla="*/ 746538 h 979652"/>
                <a:gd name="connsiteX1839" fmla="*/ 500496 w 1056170"/>
                <a:gd name="connsiteY1839" fmla="*/ 747905 h 979652"/>
                <a:gd name="connsiteX1840" fmla="*/ 501327 w 1056170"/>
                <a:gd name="connsiteY1840" fmla="*/ 749665 h 979652"/>
                <a:gd name="connsiteX1841" fmla="*/ 502111 w 1056170"/>
                <a:gd name="connsiteY1841" fmla="*/ 750884 h 979652"/>
                <a:gd name="connsiteX1842" fmla="*/ 503237 w 1056170"/>
                <a:gd name="connsiteY1842" fmla="*/ 752644 h 979652"/>
                <a:gd name="connsiteX1843" fmla="*/ 503527 w 1056170"/>
                <a:gd name="connsiteY1843" fmla="*/ 753181 h 979652"/>
                <a:gd name="connsiteX1844" fmla="*/ 504557 w 1056170"/>
                <a:gd name="connsiteY1844" fmla="*/ 755086 h 979652"/>
                <a:gd name="connsiteX1845" fmla="*/ 505292 w 1056170"/>
                <a:gd name="connsiteY1845" fmla="*/ 756307 h 979652"/>
                <a:gd name="connsiteX1846" fmla="*/ 506073 w 1056170"/>
                <a:gd name="connsiteY1846" fmla="*/ 757576 h 979652"/>
                <a:gd name="connsiteX1847" fmla="*/ 507297 w 1056170"/>
                <a:gd name="connsiteY1847" fmla="*/ 759090 h 979652"/>
                <a:gd name="connsiteX1848" fmla="*/ 508568 w 1056170"/>
                <a:gd name="connsiteY1848" fmla="*/ 760556 h 979652"/>
                <a:gd name="connsiteX1849" fmla="*/ 509352 w 1056170"/>
                <a:gd name="connsiteY1849" fmla="*/ 761777 h 979652"/>
                <a:gd name="connsiteX1850" fmla="*/ 510085 w 1056170"/>
                <a:gd name="connsiteY1850" fmla="*/ 763095 h 979652"/>
                <a:gd name="connsiteX1851" fmla="*/ 511456 w 1056170"/>
                <a:gd name="connsiteY1851" fmla="*/ 765098 h 979652"/>
                <a:gd name="connsiteX1852" fmla="*/ 512972 w 1056170"/>
                <a:gd name="connsiteY1852" fmla="*/ 767002 h 979652"/>
                <a:gd name="connsiteX1853" fmla="*/ 513852 w 1056170"/>
                <a:gd name="connsiteY1853" fmla="*/ 768175 h 979652"/>
                <a:gd name="connsiteX1854" fmla="*/ 515027 w 1056170"/>
                <a:gd name="connsiteY1854" fmla="*/ 769738 h 979652"/>
                <a:gd name="connsiteX1855" fmla="*/ 515809 w 1056170"/>
                <a:gd name="connsiteY1855" fmla="*/ 770960 h 979652"/>
                <a:gd name="connsiteX1856" fmla="*/ 516935 w 1056170"/>
                <a:gd name="connsiteY1856" fmla="*/ 772620 h 979652"/>
                <a:gd name="connsiteX1857" fmla="*/ 518060 w 1056170"/>
                <a:gd name="connsiteY1857" fmla="*/ 774183 h 979652"/>
                <a:gd name="connsiteX1858" fmla="*/ 519186 w 1056170"/>
                <a:gd name="connsiteY1858" fmla="*/ 775795 h 979652"/>
                <a:gd name="connsiteX1859" fmla="*/ 520262 w 1056170"/>
                <a:gd name="connsiteY1859" fmla="*/ 777456 h 979652"/>
                <a:gd name="connsiteX1860" fmla="*/ 521631 w 1056170"/>
                <a:gd name="connsiteY1860" fmla="*/ 779459 h 979652"/>
                <a:gd name="connsiteX1861" fmla="*/ 522708 w 1056170"/>
                <a:gd name="connsiteY1861" fmla="*/ 781069 h 979652"/>
                <a:gd name="connsiteX1862" fmla="*/ 523883 w 1056170"/>
                <a:gd name="connsiteY1862" fmla="*/ 782632 h 979652"/>
                <a:gd name="connsiteX1863" fmla="*/ 525057 w 1056170"/>
                <a:gd name="connsiteY1863" fmla="*/ 784195 h 979652"/>
                <a:gd name="connsiteX1864" fmla="*/ 526230 w 1056170"/>
                <a:gd name="connsiteY1864" fmla="*/ 785758 h 979652"/>
                <a:gd name="connsiteX1865" fmla="*/ 527063 w 1056170"/>
                <a:gd name="connsiteY1865" fmla="*/ 786980 h 979652"/>
                <a:gd name="connsiteX1866" fmla="*/ 527992 w 1056170"/>
                <a:gd name="connsiteY1866" fmla="*/ 788639 h 979652"/>
                <a:gd name="connsiteX1867" fmla="*/ 528872 w 1056170"/>
                <a:gd name="connsiteY1867" fmla="*/ 789861 h 979652"/>
                <a:gd name="connsiteX1868" fmla="*/ 529949 w 1056170"/>
                <a:gd name="connsiteY1868" fmla="*/ 790789 h 979652"/>
                <a:gd name="connsiteX1869" fmla="*/ 531662 w 1056170"/>
                <a:gd name="connsiteY1869" fmla="*/ 791766 h 979652"/>
                <a:gd name="connsiteX1870" fmla="*/ 532511 w 1056170"/>
                <a:gd name="connsiteY1870" fmla="*/ 793039 h 979652"/>
                <a:gd name="connsiteX1871" fmla="*/ 532542 w 1056170"/>
                <a:gd name="connsiteY1871" fmla="*/ 793086 h 979652"/>
                <a:gd name="connsiteX1872" fmla="*/ 534255 w 1056170"/>
                <a:gd name="connsiteY1872" fmla="*/ 793086 h 979652"/>
                <a:gd name="connsiteX1873" fmla="*/ 535086 w 1056170"/>
                <a:gd name="connsiteY1873" fmla="*/ 794306 h 979652"/>
                <a:gd name="connsiteX1874" fmla="*/ 536260 w 1056170"/>
                <a:gd name="connsiteY1874" fmla="*/ 795869 h 979652"/>
                <a:gd name="connsiteX1875" fmla="*/ 537386 w 1056170"/>
                <a:gd name="connsiteY1875" fmla="*/ 797432 h 979652"/>
                <a:gd name="connsiteX1876" fmla="*/ 538561 w 1056170"/>
                <a:gd name="connsiteY1876" fmla="*/ 799044 h 979652"/>
                <a:gd name="connsiteX1877" fmla="*/ 539392 w 1056170"/>
                <a:gd name="connsiteY1877" fmla="*/ 800217 h 979652"/>
                <a:gd name="connsiteX1878" fmla="*/ 540223 w 1056170"/>
                <a:gd name="connsiteY1878" fmla="*/ 801437 h 979652"/>
                <a:gd name="connsiteX1879" fmla="*/ 541348 w 1056170"/>
                <a:gd name="connsiteY1879" fmla="*/ 803049 h 979652"/>
                <a:gd name="connsiteX1880" fmla="*/ 542132 w 1056170"/>
                <a:gd name="connsiteY1880" fmla="*/ 804271 h 979652"/>
                <a:gd name="connsiteX1881" fmla="*/ 542914 w 1056170"/>
                <a:gd name="connsiteY1881" fmla="*/ 805491 h 979652"/>
                <a:gd name="connsiteX1882" fmla="*/ 544039 w 1056170"/>
                <a:gd name="connsiteY1882" fmla="*/ 807103 h 979652"/>
                <a:gd name="connsiteX1883" fmla="*/ 545214 w 1056170"/>
                <a:gd name="connsiteY1883" fmla="*/ 808666 h 979652"/>
                <a:gd name="connsiteX1884" fmla="*/ 546340 w 1056170"/>
                <a:gd name="connsiteY1884" fmla="*/ 810278 h 979652"/>
                <a:gd name="connsiteX1885" fmla="*/ 547072 w 1056170"/>
                <a:gd name="connsiteY1885" fmla="*/ 811547 h 979652"/>
                <a:gd name="connsiteX1886" fmla="*/ 548247 w 1056170"/>
                <a:gd name="connsiteY1886" fmla="*/ 813110 h 979652"/>
                <a:gd name="connsiteX1887" fmla="*/ 549373 w 1056170"/>
                <a:gd name="connsiteY1887" fmla="*/ 814674 h 979652"/>
                <a:gd name="connsiteX1888" fmla="*/ 550253 w 1056170"/>
                <a:gd name="connsiteY1888" fmla="*/ 815893 h 979652"/>
                <a:gd name="connsiteX1889" fmla="*/ 551133 w 1056170"/>
                <a:gd name="connsiteY1889" fmla="*/ 817066 h 979652"/>
                <a:gd name="connsiteX1890" fmla="*/ 552553 w 1056170"/>
                <a:gd name="connsiteY1890" fmla="*/ 819020 h 979652"/>
                <a:gd name="connsiteX1891" fmla="*/ 553972 w 1056170"/>
                <a:gd name="connsiteY1891" fmla="*/ 821022 h 979652"/>
                <a:gd name="connsiteX1892" fmla="*/ 555390 w 1056170"/>
                <a:gd name="connsiteY1892" fmla="*/ 823025 h 979652"/>
                <a:gd name="connsiteX1893" fmla="*/ 556515 w 1056170"/>
                <a:gd name="connsiteY1893" fmla="*/ 824588 h 979652"/>
                <a:gd name="connsiteX1894" fmla="*/ 557346 w 1056170"/>
                <a:gd name="connsiteY1894" fmla="*/ 825810 h 979652"/>
                <a:gd name="connsiteX1895" fmla="*/ 558472 w 1056170"/>
                <a:gd name="connsiteY1895" fmla="*/ 827422 h 979652"/>
                <a:gd name="connsiteX1896" fmla="*/ 559256 w 1056170"/>
                <a:gd name="connsiteY1896" fmla="*/ 828642 h 979652"/>
                <a:gd name="connsiteX1897" fmla="*/ 560087 w 1056170"/>
                <a:gd name="connsiteY1897" fmla="*/ 829864 h 979652"/>
                <a:gd name="connsiteX1898" fmla="*/ 560918 w 1056170"/>
                <a:gd name="connsiteY1898" fmla="*/ 831084 h 979652"/>
                <a:gd name="connsiteX1899" fmla="*/ 561701 w 1056170"/>
                <a:gd name="connsiteY1899" fmla="*/ 832306 h 979652"/>
                <a:gd name="connsiteX1900" fmla="*/ 562827 w 1056170"/>
                <a:gd name="connsiteY1900" fmla="*/ 833918 h 979652"/>
                <a:gd name="connsiteX1901" fmla="*/ 563904 w 1056170"/>
                <a:gd name="connsiteY1901" fmla="*/ 835530 h 979652"/>
                <a:gd name="connsiteX1902" fmla="*/ 564734 w 1056170"/>
                <a:gd name="connsiteY1902" fmla="*/ 836750 h 979652"/>
                <a:gd name="connsiteX1903" fmla="*/ 565860 w 1056170"/>
                <a:gd name="connsiteY1903" fmla="*/ 838362 h 979652"/>
                <a:gd name="connsiteX1904" fmla="*/ 566937 w 1056170"/>
                <a:gd name="connsiteY1904" fmla="*/ 839974 h 979652"/>
                <a:gd name="connsiteX1905" fmla="*/ 568013 w 1056170"/>
                <a:gd name="connsiteY1905" fmla="*/ 841634 h 979652"/>
                <a:gd name="connsiteX1906" fmla="*/ 569382 w 1056170"/>
                <a:gd name="connsiteY1906" fmla="*/ 843636 h 979652"/>
                <a:gd name="connsiteX1907" fmla="*/ 570215 w 1056170"/>
                <a:gd name="connsiteY1907" fmla="*/ 844858 h 979652"/>
                <a:gd name="connsiteX1908" fmla="*/ 570997 w 1056170"/>
                <a:gd name="connsiteY1908" fmla="*/ 846080 h 979652"/>
                <a:gd name="connsiteX1909" fmla="*/ 572123 w 1056170"/>
                <a:gd name="connsiteY1909" fmla="*/ 847690 h 979652"/>
                <a:gd name="connsiteX1910" fmla="*/ 572954 w 1056170"/>
                <a:gd name="connsiteY1910" fmla="*/ 848912 h 979652"/>
                <a:gd name="connsiteX1911" fmla="*/ 573737 w 1056170"/>
                <a:gd name="connsiteY1911" fmla="*/ 850134 h 979652"/>
                <a:gd name="connsiteX1912" fmla="*/ 574568 w 1056170"/>
                <a:gd name="connsiteY1912" fmla="*/ 851305 h 979652"/>
                <a:gd name="connsiteX1913" fmla="*/ 575401 w 1056170"/>
                <a:gd name="connsiteY1913" fmla="*/ 852527 h 979652"/>
                <a:gd name="connsiteX1914" fmla="*/ 576232 w 1056170"/>
                <a:gd name="connsiteY1914" fmla="*/ 853747 h 979652"/>
                <a:gd name="connsiteX1915" fmla="*/ 577309 w 1056170"/>
                <a:gd name="connsiteY1915" fmla="*/ 855359 h 979652"/>
                <a:gd name="connsiteX1916" fmla="*/ 578434 w 1056170"/>
                <a:gd name="connsiteY1916" fmla="*/ 856971 h 979652"/>
                <a:gd name="connsiteX1917" fmla="*/ 579560 w 1056170"/>
                <a:gd name="connsiteY1917" fmla="*/ 858583 h 979652"/>
                <a:gd name="connsiteX1918" fmla="*/ 580391 w 1056170"/>
                <a:gd name="connsiteY1918" fmla="*/ 859803 h 979652"/>
                <a:gd name="connsiteX1919" fmla="*/ 581173 w 1056170"/>
                <a:gd name="connsiteY1919" fmla="*/ 861025 h 979652"/>
                <a:gd name="connsiteX1920" fmla="*/ 582006 w 1056170"/>
                <a:gd name="connsiteY1920" fmla="*/ 862198 h 979652"/>
                <a:gd name="connsiteX1921" fmla="*/ 583131 w 1056170"/>
                <a:gd name="connsiteY1921" fmla="*/ 863857 h 979652"/>
                <a:gd name="connsiteX1922" fmla="*/ 584257 w 1056170"/>
                <a:gd name="connsiteY1922" fmla="*/ 865420 h 979652"/>
                <a:gd name="connsiteX1923" fmla="*/ 585088 w 1056170"/>
                <a:gd name="connsiteY1923" fmla="*/ 866642 h 979652"/>
                <a:gd name="connsiteX1924" fmla="*/ 585919 w 1056170"/>
                <a:gd name="connsiteY1924" fmla="*/ 867862 h 979652"/>
                <a:gd name="connsiteX1925" fmla="*/ 586995 w 1056170"/>
                <a:gd name="connsiteY1925" fmla="*/ 869474 h 979652"/>
                <a:gd name="connsiteX1926" fmla="*/ 587828 w 1056170"/>
                <a:gd name="connsiteY1926" fmla="*/ 870696 h 979652"/>
                <a:gd name="connsiteX1927" fmla="*/ 588659 w 1056170"/>
                <a:gd name="connsiteY1927" fmla="*/ 871867 h 979652"/>
                <a:gd name="connsiteX1928" fmla="*/ 589539 w 1056170"/>
                <a:gd name="connsiteY1928" fmla="*/ 873089 h 979652"/>
                <a:gd name="connsiteX1929" fmla="*/ 590616 w 1056170"/>
                <a:gd name="connsiteY1929" fmla="*/ 874701 h 979652"/>
                <a:gd name="connsiteX1930" fmla="*/ 591741 w 1056170"/>
                <a:gd name="connsiteY1930" fmla="*/ 876313 h 979652"/>
                <a:gd name="connsiteX1931" fmla="*/ 592867 w 1056170"/>
                <a:gd name="connsiteY1931" fmla="*/ 877876 h 979652"/>
                <a:gd name="connsiteX1932" fmla="*/ 594042 w 1056170"/>
                <a:gd name="connsiteY1932" fmla="*/ 879487 h 979652"/>
                <a:gd name="connsiteX1933" fmla="*/ 594872 w 1056170"/>
                <a:gd name="connsiteY1933" fmla="*/ 880659 h 979652"/>
                <a:gd name="connsiteX1934" fmla="*/ 595705 w 1056170"/>
                <a:gd name="connsiteY1934" fmla="*/ 881881 h 979652"/>
                <a:gd name="connsiteX1935" fmla="*/ 596733 w 1056170"/>
                <a:gd name="connsiteY1935" fmla="*/ 883541 h 979652"/>
                <a:gd name="connsiteX1936" fmla="*/ 597662 w 1056170"/>
                <a:gd name="connsiteY1936" fmla="*/ 885251 h 979652"/>
                <a:gd name="connsiteX1937" fmla="*/ 598493 w 1056170"/>
                <a:gd name="connsiteY1937" fmla="*/ 886473 h 979652"/>
                <a:gd name="connsiteX1938" fmla="*/ 599326 w 1056170"/>
                <a:gd name="connsiteY1938" fmla="*/ 887644 h 979652"/>
                <a:gd name="connsiteX1939" fmla="*/ 600157 w 1056170"/>
                <a:gd name="connsiteY1939" fmla="*/ 888866 h 979652"/>
                <a:gd name="connsiteX1940" fmla="*/ 601037 w 1056170"/>
                <a:gd name="connsiteY1940" fmla="*/ 890036 h 979652"/>
                <a:gd name="connsiteX1941" fmla="*/ 602162 w 1056170"/>
                <a:gd name="connsiteY1941" fmla="*/ 891649 h 979652"/>
                <a:gd name="connsiteX1942" fmla="*/ 603288 w 1056170"/>
                <a:gd name="connsiteY1942" fmla="*/ 893212 h 979652"/>
                <a:gd name="connsiteX1943" fmla="*/ 604168 w 1056170"/>
                <a:gd name="connsiteY1943" fmla="*/ 894434 h 979652"/>
                <a:gd name="connsiteX1944" fmla="*/ 605343 w 1056170"/>
                <a:gd name="connsiteY1944" fmla="*/ 895997 h 979652"/>
                <a:gd name="connsiteX1945" fmla="*/ 606468 w 1056170"/>
                <a:gd name="connsiteY1945" fmla="*/ 897560 h 979652"/>
                <a:gd name="connsiteX1946" fmla="*/ 607348 w 1056170"/>
                <a:gd name="connsiteY1946" fmla="*/ 898780 h 979652"/>
                <a:gd name="connsiteX1947" fmla="*/ 608474 w 1056170"/>
                <a:gd name="connsiteY1947" fmla="*/ 900343 h 979652"/>
                <a:gd name="connsiteX1948" fmla="*/ 609354 w 1056170"/>
                <a:gd name="connsiteY1948" fmla="*/ 901759 h 979652"/>
                <a:gd name="connsiteX1949" fmla="*/ 610480 w 1056170"/>
                <a:gd name="connsiteY1949" fmla="*/ 903518 h 979652"/>
                <a:gd name="connsiteX1950" fmla="*/ 611311 w 1056170"/>
                <a:gd name="connsiteY1950" fmla="*/ 904738 h 979652"/>
                <a:gd name="connsiteX1951" fmla="*/ 612534 w 1056170"/>
                <a:gd name="connsiteY1951" fmla="*/ 906252 h 979652"/>
                <a:gd name="connsiteX1952" fmla="*/ 613562 w 1056170"/>
                <a:gd name="connsiteY1952" fmla="*/ 907327 h 979652"/>
                <a:gd name="connsiteX1953" fmla="*/ 614589 w 1056170"/>
                <a:gd name="connsiteY1953" fmla="*/ 908988 h 979652"/>
                <a:gd name="connsiteX1954" fmla="*/ 615617 w 1056170"/>
                <a:gd name="connsiteY1954" fmla="*/ 910650 h 979652"/>
                <a:gd name="connsiteX1955" fmla="*/ 616450 w 1056170"/>
                <a:gd name="connsiteY1955" fmla="*/ 911870 h 979652"/>
                <a:gd name="connsiteX1956" fmla="*/ 617231 w 1056170"/>
                <a:gd name="connsiteY1956" fmla="*/ 913091 h 979652"/>
                <a:gd name="connsiteX1957" fmla="*/ 618357 w 1056170"/>
                <a:gd name="connsiteY1957" fmla="*/ 914704 h 979652"/>
                <a:gd name="connsiteX1958" fmla="*/ 619483 w 1056170"/>
                <a:gd name="connsiteY1958" fmla="*/ 916265 h 979652"/>
                <a:gd name="connsiteX1959" fmla="*/ 620313 w 1056170"/>
                <a:gd name="connsiteY1959" fmla="*/ 917487 h 979652"/>
                <a:gd name="connsiteX1960" fmla="*/ 621146 w 1056170"/>
                <a:gd name="connsiteY1960" fmla="*/ 918709 h 979652"/>
                <a:gd name="connsiteX1961" fmla="*/ 621977 w 1056170"/>
                <a:gd name="connsiteY1961" fmla="*/ 919928 h 979652"/>
                <a:gd name="connsiteX1962" fmla="*/ 623103 w 1056170"/>
                <a:gd name="connsiteY1962" fmla="*/ 921541 h 979652"/>
                <a:gd name="connsiteX1963" fmla="*/ 624179 w 1056170"/>
                <a:gd name="connsiteY1963" fmla="*/ 923153 h 979652"/>
                <a:gd name="connsiteX1964" fmla="*/ 625256 w 1056170"/>
                <a:gd name="connsiteY1964" fmla="*/ 924765 h 979652"/>
                <a:gd name="connsiteX1965" fmla="*/ 626625 w 1056170"/>
                <a:gd name="connsiteY1965" fmla="*/ 926817 h 979652"/>
                <a:gd name="connsiteX1966" fmla="*/ 627994 w 1056170"/>
                <a:gd name="connsiteY1966" fmla="*/ 928819 h 979652"/>
                <a:gd name="connsiteX1967" fmla="*/ 629071 w 1056170"/>
                <a:gd name="connsiteY1967" fmla="*/ 930429 h 979652"/>
                <a:gd name="connsiteX1968" fmla="*/ 630344 w 1056170"/>
                <a:gd name="connsiteY1968" fmla="*/ 931943 h 979652"/>
                <a:gd name="connsiteX1969" fmla="*/ 631615 w 1056170"/>
                <a:gd name="connsiteY1969" fmla="*/ 933995 h 979652"/>
                <a:gd name="connsiteX1970" fmla="*/ 632593 w 1056170"/>
                <a:gd name="connsiteY1970" fmla="*/ 935656 h 979652"/>
                <a:gd name="connsiteX1971" fmla="*/ 633719 w 1056170"/>
                <a:gd name="connsiteY1971" fmla="*/ 937268 h 979652"/>
                <a:gd name="connsiteX1972" fmla="*/ 634893 w 1056170"/>
                <a:gd name="connsiteY1972" fmla="*/ 938881 h 979652"/>
                <a:gd name="connsiteX1973" fmla="*/ 635970 w 1056170"/>
                <a:gd name="connsiteY1973" fmla="*/ 940444 h 979652"/>
                <a:gd name="connsiteX1974" fmla="*/ 636850 w 1056170"/>
                <a:gd name="connsiteY1974" fmla="*/ 941664 h 979652"/>
                <a:gd name="connsiteX1975" fmla="*/ 637683 w 1056170"/>
                <a:gd name="connsiteY1975" fmla="*/ 942886 h 979652"/>
                <a:gd name="connsiteX1976" fmla="*/ 638808 w 1056170"/>
                <a:gd name="connsiteY1976" fmla="*/ 944496 h 979652"/>
                <a:gd name="connsiteX1977" fmla="*/ 640178 w 1056170"/>
                <a:gd name="connsiteY1977" fmla="*/ 946500 h 979652"/>
                <a:gd name="connsiteX1978" fmla="*/ 641303 w 1056170"/>
                <a:gd name="connsiteY1978" fmla="*/ 948061 h 979652"/>
                <a:gd name="connsiteX1979" fmla="*/ 642429 w 1056170"/>
                <a:gd name="connsiteY1979" fmla="*/ 949674 h 979652"/>
                <a:gd name="connsiteX1980" fmla="*/ 643503 w 1056170"/>
                <a:gd name="connsiteY1980" fmla="*/ 951286 h 979652"/>
                <a:gd name="connsiteX1981" fmla="*/ 644385 w 1056170"/>
                <a:gd name="connsiteY1981" fmla="*/ 952508 h 979652"/>
                <a:gd name="connsiteX1982" fmla="*/ 645755 w 1056170"/>
                <a:gd name="connsiteY1982" fmla="*/ 954510 h 979652"/>
                <a:gd name="connsiteX1983" fmla="*/ 646587 w 1056170"/>
                <a:gd name="connsiteY1983" fmla="*/ 955730 h 979652"/>
                <a:gd name="connsiteX1984" fmla="*/ 647418 w 1056170"/>
                <a:gd name="connsiteY1984" fmla="*/ 956952 h 979652"/>
                <a:gd name="connsiteX1985" fmla="*/ 648495 w 1056170"/>
                <a:gd name="connsiteY1985" fmla="*/ 958564 h 979652"/>
                <a:gd name="connsiteX1986" fmla="*/ 649522 w 1056170"/>
                <a:gd name="connsiteY1986" fmla="*/ 960029 h 979652"/>
                <a:gd name="connsiteX1987" fmla="*/ 650353 w 1056170"/>
                <a:gd name="connsiteY1987" fmla="*/ 961249 h 979652"/>
                <a:gd name="connsiteX1988" fmla="*/ 651137 w 1056170"/>
                <a:gd name="connsiteY1988" fmla="*/ 962471 h 979652"/>
                <a:gd name="connsiteX1989" fmla="*/ 652017 w 1056170"/>
                <a:gd name="connsiteY1989" fmla="*/ 963691 h 979652"/>
                <a:gd name="connsiteX1990" fmla="*/ 653386 w 1056170"/>
                <a:gd name="connsiteY1990" fmla="*/ 965693 h 979652"/>
                <a:gd name="connsiteX1991" fmla="*/ 654512 w 1056170"/>
                <a:gd name="connsiteY1991" fmla="*/ 967257 h 979652"/>
                <a:gd name="connsiteX1992" fmla="*/ 655687 w 1056170"/>
                <a:gd name="connsiteY1992" fmla="*/ 968869 h 979652"/>
                <a:gd name="connsiteX1993" fmla="*/ 656372 w 1056170"/>
                <a:gd name="connsiteY1993" fmla="*/ 970140 h 979652"/>
                <a:gd name="connsiteX1994" fmla="*/ 657154 w 1056170"/>
                <a:gd name="connsiteY1994" fmla="*/ 971409 h 979652"/>
                <a:gd name="connsiteX1995" fmla="*/ 658230 w 1056170"/>
                <a:gd name="connsiteY1995" fmla="*/ 973070 h 979652"/>
                <a:gd name="connsiteX1996" fmla="*/ 659553 w 1056170"/>
                <a:gd name="connsiteY1996" fmla="*/ 974437 h 979652"/>
                <a:gd name="connsiteX1997" fmla="*/ 671484 w 1056170"/>
                <a:gd name="connsiteY1997" fmla="*/ 979731 h 979652"/>
                <a:gd name="connsiteX1998" fmla="*/ 677030 w 1056170"/>
                <a:gd name="connsiteY1998" fmla="*/ 975632 h 979652"/>
                <a:gd name="connsiteX1999" fmla="*/ 684099 w 1056170"/>
                <a:gd name="connsiteY1999" fmla="*/ 970883 h 979652"/>
                <a:gd name="connsiteX2000" fmla="*/ 690757 w 1056170"/>
                <a:gd name="connsiteY2000" fmla="*/ 965863 h 979652"/>
                <a:gd name="connsiteX2001" fmla="*/ 697416 w 1056170"/>
                <a:gd name="connsiteY2001" fmla="*/ 961251 h 979652"/>
                <a:gd name="connsiteX2002" fmla="*/ 703939 w 1056170"/>
                <a:gd name="connsiteY2002" fmla="*/ 956692 h 979652"/>
                <a:gd name="connsiteX2003" fmla="*/ 704211 w 1056170"/>
                <a:gd name="connsiteY2003" fmla="*/ 956502 h 979652"/>
                <a:gd name="connsiteX2004" fmla="*/ 710871 w 1056170"/>
                <a:gd name="connsiteY2004" fmla="*/ 951480 h 979652"/>
                <a:gd name="connsiteX2005" fmla="*/ 717530 w 1056170"/>
                <a:gd name="connsiteY2005" fmla="*/ 946868 h 979652"/>
                <a:gd name="connsiteX2006" fmla="*/ 724325 w 1056170"/>
                <a:gd name="connsiteY2006" fmla="*/ 941847 h 979652"/>
                <a:gd name="connsiteX2007" fmla="*/ 730984 w 1056170"/>
                <a:gd name="connsiteY2007" fmla="*/ 937234 h 979652"/>
                <a:gd name="connsiteX2008" fmla="*/ 738049 w 1056170"/>
                <a:gd name="connsiteY2008" fmla="*/ 932213 h 979652"/>
                <a:gd name="connsiteX2009" fmla="*/ 744709 w 1056170"/>
                <a:gd name="connsiteY2009" fmla="*/ 927464 h 979652"/>
                <a:gd name="connsiteX2010" fmla="*/ 751368 w 1056170"/>
                <a:gd name="connsiteY2010" fmla="*/ 922851 h 979652"/>
                <a:gd name="connsiteX2011" fmla="*/ 758163 w 1056170"/>
                <a:gd name="connsiteY2011" fmla="*/ 917830 h 979652"/>
                <a:gd name="connsiteX2012" fmla="*/ 764823 w 1056170"/>
                <a:gd name="connsiteY2012" fmla="*/ 913218 h 979652"/>
                <a:gd name="connsiteX2013" fmla="*/ 771482 w 1056170"/>
                <a:gd name="connsiteY2013" fmla="*/ 908198 h 979652"/>
                <a:gd name="connsiteX2014" fmla="*/ 778277 w 1056170"/>
                <a:gd name="connsiteY2014" fmla="*/ 903449 h 979652"/>
                <a:gd name="connsiteX2015" fmla="*/ 784936 w 1056170"/>
                <a:gd name="connsiteY2015" fmla="*/ 898428 h 979652"/>
                <a:gd name="connsiteX2016" fmla="*/ 791731 w 1056170"/>
                <a:gd name="connsiteY2016" fmla="*/ 893815 h 979652"/>
                <a:gd name="connsiteX2017" fmla="*/ 798663 w 1056170"/>
                <a:gd name="connsiteY2017" fmla="*/ 889066 h 979652"/>
                <a:gd name="connsiteX2018" fmla="*/ 805457 w 1056170"/>
                <a:gd name="connsiteY2018" fmla="*/ 884180 h 979652"/>
                <a:gd name="connsiteX2019" fmla="*/ 812117 w 1056170"/>
                <a:gd name="connsiteY2019" fmla="*/ 879431 h 979652"/>
                <a:gd name="connsiteX2020" fmla="*/ 818775 w 1056170"/>
                <a:gd name="connsiteY2020" fmla="*/ 874139 h 979652"/>
                <a:gd name="connsiteX2021" fmla="*/ 825571 w 1056170"/>
                <a:gd name="connsiteY2021" fmla="*/ 869390 h 979652"/>
                <a:gd name="connsiteX2022" fmla="*/ 832229 w 1056170"/>
                <a:gd name="connsiteY2022" fmla="*/ 864370 h 979652"/>
                <a:gd name="connsiteX2023" fmla="*/ 838888 w 1056170"/>
                <a:gd name="connsiteY2023" fmla="*/ 859758 h 979652"/>
                <a:gd name="connsiteX2024" fmla="*/ 845683 w 1056170"/>
                <a:gd name="connsiteY2024" fmla="*/ 854738 h 979652"/>
                <a:gd name="connsiteX2025" fmla="*/ 852343 w 1056170"/>
                <a:gd name="connsiteY2025" fmla="*/ 850124 h 979652"/>
                <a:gd name="connsiteX2026" fmla="*/ 859002 w 1056170"/>
                <a:gd name="connsiteY2026" fmla="*/ 845375 h 979652"/>
                <a:gd name="connsiteX2027" fmla="*/ 866069 w 1056170"/>
                <a:gd name="connsiteY2027" fmla="*/ 840354 h 979652"/>
                <a:gd name="connsiteX2028" fmla="*/ 872729 w 1056170"/>
                <a:gd name="connsiteY2028" fmla="*/ 835741 h 979652"/>
                <a:gd name="connsiteX2029" fmla="*/ 879521 w 1056170"/>
                <a:gd name="connsiteY2029" fmla="*/ 830720 h 979652"/>
                <a:gd name="connsiteX2030" fmla="*/ 886183 w 1056170"/>
                <a:gd name="connsiteY2030" fmla="*/ 826108 h 979652"/>
                <a:gd name="connsiteX2031" fmla="*/ 892842 w 1056170"/>
                <a:gd name="connsiteY2031" fmla="*/ 821088 h 979652"/>
                <a:gd name="connsiteX2032" fmla="*/ 899637 w 1056170"/>
                <a:gd name="connsiteY2032" fmla="*/ 816337 h 979652"/>
                <a:gd name="connsiteX2033" fmla="*/ 906296 w 1056170"/>
                <a:gd name="connsiteY2033" fmla="*/ 811725 h 979652"/>
                <a:gd name="connsiteX2034" fmla="*/ 913091 w 1056170"/>
                <a:gd name="connsiteY2034" fmla="*/ 806705 h 979652"/>
                <a:gd name="connsiteX2035" fmla="*/ 919751 w 1056170"/>
                <a:gd name="connsiteY2035" fmla="*/ 801956 h 979652"/>
                <a:gd name="connsiteX2036" fmla="*/ 926410 w 1056170"/>
                <a:gd name="connsiteY2036" fmla="*/ 796935 h 979652"/>
                <a:gd name="connsiteX2037" fmla="*/ 932882 w 1056170"/>
                <a:gd name="connsiteY2037" fmla="*/ 792708 h 979652"/>
                <a:gd name="connsiteX2038" fmla="*/ 933475 w 1056170"/>
                <a:gd name="connsiteY2038" fmla="*/ 792321 h 979652"/>
                <a:gd name="connsiteX2039" fmla="*/ 940135 w 1056170"/>
                <a:gd name="connsiteY2039" fmla="*/ 787301 h 979652"/>
                <a:gd name="connsiteX2040" fmla="*/ 946929 w 1056170"/>
                <a:gd name="connsiteY2040" fmla="*/ 782687 h 979652"/>
                <a:gd name="connsiteX2041" fmla="*/ 948560 w 1056170"/>
                <a:gd name="connsiteY2041" fmla="*/ 781459 h 979652"/>
                <a:gd name="connsiteX2042" fmla="*/ 953589 w 1056170"/>
                <a:gd name="connsiteY2042" fmla="*/ 777667 h 979652"/>
                <a:gd name="connsiteX2043" fmla="*/ 960248 w 1056170"/>
                <a:gd name="connsiteY2043" fmla="*/ 773055 h 979652"/>
                <a:gd name="connsiteX2044" fmla="*/ 967043 w 1056170"/>
                <a:gd name="connsiteY2044" fmla="*/ 768304 h 979652"/>
                <a:gd name="connsiteX2045" fmla="*/ 971419 w 1056170"/>
                <a:gd name="connsiteY2045" fmla="*/ 764826 h 979652"/>
                <a:gd name="connsiteX2046" fmla="*/ 973703 w 1056170"/>
                <a:gd name="connsiteY2046" fmla="*/ 763014 h 979652"/>
                <a:gd name="connsiteX2047" fmla="*/ 980360 w 1056170"/>
                <a:gd name="connsiteY2047" fmla="*/ 758265 h 979652"/>
                <a:gd name="connsiteX2048" fmla="*/ 987155 w 1056170"/>
                <a:gd name="connsiteY2048" fmla="*/ 753244 h 979652"/>
                <a:gd name="connsiteX2049" fmla="*/ 993814 w 1056170"/>
                <a:gd name="connsiteY2049" fmla="*/ 748631 h 979652"/>
                <a:gd name="connsiteX2050" fmla="*/ 1000474 w 1056170"/>
                <a:gd name="connsiteY2050" fmla="*/ 743610 h 979652"/>
                <a:gd name="connsiteX2051" fmla="*/ 1001176 w 1056170"/>
                <a:gd name="connsiteY2051" fmla="*/ 743134 h 979652"/>
                <a:gd name="connsiteX2052" fmla="*/ 1007269 w 1056170"/>
                <a:gd name="connsiteY2052" fmla="*/ 738996 h 979652"/>
                <a:gd name="connsiteX2053" fmla="*/ 1014338 w 1056170"/>
                <a:gd name="connsiteY2053" fmla="*/ 733976 h 979652"/>
                <a:gd name="connsiteX2054" fmla="*/ 1020995 w 1056170"/>
                <a:gd name="connsiteY2054" fmla="*/ 729227 h 979652"/>
                <a:gd name="connsiteX2055" fmla="*/ 1027655 w 1056170"/>
                <a:gd name="connsiteY2055" fmla="*/ 724615 h 97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</a:cxnLst>
              <a:rect l="l" t="t" r="r" b="b"/>
              <a:pathLst>
                <a:path w="1056170" h="979652">
                  <a:moveTo>
                    <a:pt x="897382" y="194326"/>
                  </a:moveTo>
                  <a:lnTo>
                    <a:pt x="896768" y="193743"/>
                  </a:lnTo>
                  <a:lnTo>
                    <a:pt x="896565" y="193933"/>
                  </a:lnTo>
                  <a:lnTo>
                    <a:pt x="896565" y="194746"/>
                  </a:lnTo>
                  <a:lnTo>
                    <a:pt x="896768" y="194977"/>
                  </a:lnTo>
                  <a:lnTo>
                    <a:pt x="897191" y="194977"/>
                  </a:lnTo>
                  <a:lnTo>
                    <a:pt x="897382" y="194746"/>
                  </a:lnTo>
                  <a:lnTo>
                    <a:pt x="897382" y="194326"/>
                  </a:lnTo>
                  <a:close/>
                  <a:moveTo>
                    <a:pt x="958740" y="347190"/>
                  </a:moveTo>
                  <a:lnTo>
                    <a:pt x="958345" y="347190"/>
                  </a:lnTo>
                  <a:lnTo>
                    <a:pt x="958128" y="347380"/>
                  </a:lnTo>
                  <a:lnTo>
                    <a:pt x="958345" y="347611"/>
                  </a:lnTo>
                  <a:lnTo>
                    <a:pt x="958740" y="347611"/>
                  </a:lnTo>
                  <a:lnTo>
                    <a:pt x="958943" y="347380"/>
                  </a:lnTo>
                  <a:lnTo>
                    <a:pt x="958740" y="347190"/>
                  </a:lnTo>
                  <a:close/>
                  <a:moveTo>
                    <a:pt x="998722" y="439985"/>
                  </a:moveTo>
                  <a:lnTo>
                    <a:pt x="997879" y="439985"/>
                  </a:lnTo>
                  <a:lnTo>
                    <a:pt x="996860" y="440610"/>
                  </a:lnTo>
                  <a:lnTo>
                    <a:pt x="997484" y="441221"/>
                  </a:lnTo>
                  <a:lnTo>
                    <a:pt x="998301" y="441221"/>
                  </a:lnTo>
                  <a:lnTo>
                    <a:pt x="999305" y="440610"/>
                  </a:lnTo>
                  <a:lnTo>
                    <a:pt x="998722" y="439985"/>
                  </a:lnTo>
                  <a:close/>
                  <a:moveTo>
                    <a:pt x="1014188" y="440420"/>
                  </a:moveTo>
                  <a:lnTo>
                    <a:pt x="1012962" y="440420"/>
                  </a:lnTo>
                  <a:lnTo>
                    <a:pt x="1011945" y="441003"/>
                  </a:lnTo>
                  <a:lnTo>
                    <a:pt x="1012962" y="442034"/>
                  </a:lnTo>
                  <a:lnTo>
                    <a:pt x="1013372" y="442034"/>
                  </a:lnTo>
                  <a:lnTo>
                    <a:pt x="1014812" y="441003"/>
                  </a:lnTo>
                  <a:lnTo>
                    <a:pt x="1014188" y="440420"/>
                  </a:lnTo>
                  <a:close/>
                  <a:moveTo>
                    <a:pt x="1013998" y="443865"/>
                  </a:moveTo>
                  <a:lnTo>
                    <a:pt x="1013998" y="443052"/>
                  </a:lnTo>
                  <a:lnTo>
                    <a:pt x="1013372" y="442429"/>
                  </a:lnTo>
                  <a:lnTo>
                    <a:pt x="1012176" y="442429"/>
                  </a:lnTo>
                  <a:lnTo>
                    <a:pt x="1011129" y="443473"/>
                  </a:lnTo>
                  <a:lnTo>
                    <a:pt x="1011333" y="444084"/>
                  </a:lnTo>
                  <a:lnTo>
                    <a:pt x="1011755" y="444084"/>
                  </a:lnTo>
                  <a:lnTo>
                    <a:pt x="1012569" y="443242"/>
                  </a:lnTo>
                  <a:lnTo>
                    <a:pt x="1012760" y="443865"/>
                  </a:lnTo>
                  <a:lnTo>
                    <a:pt x="1012367" y="444286"/>
                  </a:lnTo>
                  <a:lnTo>
                    <a:pt x="1013372" y="444476"/>
                  </a:lnTo>
                  <a:lnTo>
                    <a:pt x="1013998" y="443865"/>
                  </a:lnTo>
                  <a:close/>
                  <a:moveTo>
                    <a:pt x="1011945" y="447543"/>
                  </a:moveTo>
                  <a:lnTo>
                    <a:pt x="1011755" y="445684"/>
                  </a:lnTo>
                  <a:lnTo>
                    <a:pt x="1011129" y="445888"/>
                  </a:lnTo>
                  <a:lnTo>
                    <a:pt x="1010736" y="446730"/>
                  </a:lnTo>
                  <a:lnTo>
                    <a:pt x="1011129" y="448751"/>
                  </a:lnTo>
                  <a:lnTo>
                    <a:pt x="1012569" y="449754"/>
                  </a:lnTo>
                  <a:lnTo>
                    <a:pt x="1013793" y="449754"/>
                  </a:lnTo>
                  <a:lnTo>
                    <a:pt x="1014798" y="450800"/>
                  </a:lnTo>
                  <a:lnTo>
                    <a:pt x="1015613" y="452429"/>
                  </a:lnTo>
                  <a:lnTo>
                    <a:pt x="1016429" y="452821"/>
                  </a:lnTo>
                  <a:lnTo>
                    <a:pt x="1015613" y="454450"/>
                  </a:lnTo>
                  <a:lnTo>
                    <a:pt x="1017244" y="456078"/>
                  </a:lnTo>
                  <a:lnTo>
                    <a:pt x="1017244" y="457707"/>
                  </a:lnTo>
                  <a:lnTo>
                    <a:pt x="1018060" y="459321"/>
                  </a:lnTo>
                  <a:lnTo>
                    <a:pt x="1017244" y="460163"/>
                  </a:lnTo>
                  <a:lnTo>
                    <a:pt x="1017244" y="460950"/>
                  </a:lnTo>
                  <a:lnTo>
                    <a:pt x="1018672" y="462388"/>
                  </a:lnTo>
                  <a:lnTo>
                    <a:pt x="1019489" y="462388"/>
                  </a:lnTo>
                  <a:lnTo>
                    <a:pt x="1020913" y="460950"/>
                  </a:lnTo>
                  <a:lnTo>
                    <a:pt x="1020913" y="460175"/>
                  </a:lnTo>
                  <a:lnTo>
                    <a:pt x="1019679" y="458941"/>
                  </a:lnTo>
                  <a:lnTo>
                    <a:pt x="1019679" y="457707"/>
                  </a:lnTo>
                  <a:lnTo>
                    <a:pt x="1018901" y="456892"/>
                  </a:lnTo>
                  <a:lnTo>
                    <a:pt x="1018482" y="454871"/>
                  </a:lnTo>
                  <a:lnTo>
                    <a:pt x="1017667" y="454055"/>
                  </a:lnTo>
                  <a:lnTo>
                    <a:pt x="1018060" y="453242"/>
                  </a:lnTo>
                  <a:lnTo>
                    <a:pt x="1018060" y="452008"/>
                  </a:lnTo>
                  <a:lnTo>
                    <a:pt x="1017053" y="450990"/>
                  </a:lnTo>
                  <a:lnTo>
                    <a:pt x="1016036" y="450379"/>
                  </a:lnTo>
                  <a:lnTo>
                    <a:pt x="1015613" y="449172"/>
                  </a:lnTo>
                  <a:lnTo>
                    <a:pt x="1015003" y="448547"/>
                  </a:lnTo>
                  <a:lnTo>
                    <a:pt x="1012950" y="448547"/>
                  </a:lnTo>
                  <a:lnTo>
                    <a:pt x="1011945" y="447543"/>
                  </a:lnTo>
                  <a:close/>
                  <a:moveTo>
                    <a:pt x="1022151" y="462605"/>
                  </a:moveTo>
                  <a:lnTo>
                    <a:pt x="1021104" y="461967"/>
                  </a:lnTo>
                  <a:lnTo>
                    <a:pt x="1020520" y="462605"/>
                  </a:lnTo>
                  <a:lnTo>
                    <a:pt x="1020520" y="464205"/>
                  </a:lnTo>
                  <a:lnTo>
                    <a:pt x="1021947" y="465643"/>
                  </a:lnTo>
                  <a:lnTo>
                    <a:pt x="1022342" y="465643"/>
                  </a:lnTo>
                  <a:lnTo>
                    <a:pt x="1022952" y="465047"/>
                  </a:lnTo>
                  <a:lnTo>
                    <a:pt x="1022952" y="464205"/>
                  </a:lnTo>
                  <a:lnTo>
                    <a:pt x="1022151" y="462605"/>
                  </a:lnTo>
                  <a:close/>
                  <a:moveTo>
                    <a:pt x="1025004" y="483772"/>
                  </a:moveTo>
                  <a:lnTo>
                    <a:pt x="1024380" y="483568"/>
                  </a:lnTo>
                  <a:lnTo>
                    <a:pt x="1024190" y="484164"/>
                  </a:lnTo>
                  <a:lnTo>
                    <a:pt x="1023768" y="484585"/>
                  </a:lnTo>
                  <a:lnTo>
                    <a:pt x="1023768" y="485400"/>
                  </a:lnTo>
                  <a:lnTo>
                    <a:pt x="1024380" y="485590"/>
                  </a:lnTo>
                  <a:lnTo>
                    <a:pt x="1025004" y="484979"/>
                  </a:lnTo>
                  <a:lnTo>
                    <a:pt x="1025004" y="483772"/>
                  </a:lnTo>
                  <a:close/>
                  <a:moveTo>
                    <a:pt x="1028864" y="485196"/>
                  </a:moveTo>
                  <a:lnTo>
                    <a:pt x="1026433" y="485196"/>
                  </a:lnTo>
                  <a:lnTo>
                    <a:pt x="1025616" y="485590"/>
                  </a:lnTo>
                  <a:lnTo>
                    <a:pt x="1025004" y="486608"/>
                  </a:lnTo>
                  <a:lnTo>
                    <a:pt x="1023768" y="487421"/>
                  </a:lnTo>
                  <a:lnTo>
                    <a:pt x="1023373" y="488235"/>
                  </a:lnTo>
                  <a:lnTo>
                    <a:pt x="1023373" y="493921"/>
                  </a:lnTo>
                  <a:lnTo>
                    <a:pt x="1022137" y="495155"/>
                  </a:lnTo>
                  <a:lnTo>
                    <a:pt x="1022137" y="496784"/>
                  </a:lnTo>
                  <a:lnTo>
                    <a:pt x="1022952" y="497992"/>
                  </a:lnTo>
                  <a:lnTo>
                    <a:pt x="1022952" y="499226"/>
                  </a:lnTo>
                  <a:lnTo>
                    <a:pt x="1023959" y="499851"/>
                  </a:lnTo>
                  <a:lnTo>
                    <a:pt x="1024611" y="500041"/>
                  </a:lnTo>
                  <a:lnTo>
                    <a:pt x="1025195" y="501451"/>
                  </a:lnTo>
                  <a:lnTo>
                    <a:pt x="1026433" y="501872"/>
                  </a:lnTo>
                  <a:lnTo>
                    <a:pt x="1027043" y="502483"/>
                  </a:lnTo>
                  <a:lnTo>
                    <a:pt x="1028471" y="506363"/>
                  </a:lnTo>
                  <a:lnTo>
                    <a:pt x="1029476" y="505740"/>
                  </a:lnTo>
                  <a:lnTo>
                    <a:pt x="1029083" y="504532"/>
                  </a:lnTo>
                  <a:lnTo>
                    <a:pt x="1029476" y="503717"/>
                  </a:lnTo>
                  <a:lnTo>
                    <a:pt x="1029083" y="503296"/>
                  </a:lnTo>
                  <a:lnTo>
                    <a:pt x="1029476" y="501668"/>
                  </a:lnTo>
                  <a:lnTo>
                    <a:pt x="1028674" y="500854"/>
                  </a:lnTo>
                  <a:lnTo>
                    <a:pt x="1028252" y="499647"/>
                  </a:lnTo>
                  <a:lnTo>
                    <a:pt x="1028674" y="498805"/>
                  </a:lnTo>
                  <a:lnTo>
                    <a:pt x="1027859" y="497597"/>
                  </a:lnTo>
                  <a:lnTo>
                    <a:pt x="1030293" y="494354"/>
                  </a:lnTo>
                  <a:lnTo>
                    <a:pt x="1030305" y="486214"/>
                  </a:lnTo>
                  <a:lnTo>
                    <a:pt x="1028864" y="485196"/>
                  </a:lnTo>
                  <a:close/>
                  <a:moveTo>
                    <a:pt x="1029286" y="506757"/>
                  </a:moveTo>
                  <a:lnTo>
                    <a:pt x="1028864" y="506757"/>
                  </a:lnTo>
                  <a:lnTo>
                    <a:pt x="1028674" y="506974"/>
                  </a:lnTo>
                  <a:lnTo>
                    <a:pt x="1029286" y="507571"/>
                  </a:lnTo>
                  <a:lnTo>
                    <a:pt x="1029476" y="507366"/>
                  </a:lnTo>
                  <a:lnTo>
                    <a:pt x="1029476" y="506974"/>
                  </a:lnTo>
                  <a:lnTo>
                    <a:pt x="1029286" y="506757"/>
                  </a:lnTo>
                  <a:close/>
                  <a:moveTo>
                    <a:pt x="1002989" y="521194"/>
                  </a:moveTo>
                  <a:lnTo>
                    <a:pt x="1000746" y="519796"/>
                  </a:lnTo>
                  <a:lnTo>
                    <a:pt x="997267" y="520380"/>
                  </a:lnTo>
                  <a:lnTo>
                    <a:pt x="997267" y="521194"/>
                  </a:lnTo>
                  <a:lnTo>
                    <a:pt x="998286" y="521817"/>
                  </a:lnTo>
                  <a:lnTo>
                    <a:pt x="1000746" y="521817"/>
                  </a:lnTo>
                  <a:lnTo>
                    <a:pt x="1001563" y="522632"/>
                  </a:lnTo>
                  <a:lnTo>
                    <a:pt x="1002377" y="522632"/>
                  </a:lnTo>
                  <a:lnTo>
                    <a:pt x="1002989" y="522036"/>
                  </a:lnTo>
                  <a:lnTo>
                    <a:pt x="1002989" y="521194"/>
                  </a:lnTo>
                  <a:close/>
                  <a:moveTo>
                    <a:pt x="998286" y="533229"/>
                  </a:moveTo>
                  <a:lnTo>
                    <a:pt x="998694" y="532808"/>
                  </a:lnTo>
                  <a:lnTo>
                    <a:pt x="999115" y="532808"/>
                  </a:lnTo>
                  <a:lnTo>
                    <a:pt x="999318" y="532197"/>
                  </a:lnTo>
                  <a:lnTo>
                    <a:pt x="999115" y="531995"/>
                  </a:lnTo>
                  <a:lnTo>
                    <a:pt x="997893" y="531995"/>
                  </a:lnTo>
                  <a:lnTo>
                    <a:pt x="996874" y="532618"/>
                  </a:lnTo>
                  <a:lnTo>
                    <a:pt x="997077" y="533229"/>
                  </a:lnTo>
                  <a:lnTo>
                    <a:pt x="998286" y="533229"/>
                  </a:lnTo>
                  <a:close/>
                  <a:moveTo>
                    <a:pt x="996262" y="533623"/>
                  </a:moveTo>
                  <a:lnTo>
                    <a:pt x="995841" y="533229"/>
                  </a:lnTo>
                  <a:lnTo>
                    <a:pt x="994834" y="533433"/>
                  </a:lnTo>
                  <a:lnTo>
                    <a:pt x="995024" y="534016"/>
                  </a:lnTo>
                  <a:lnTo>
                    <a:pt x="996655" y="534831"/>
                  </a:lnTo>
                  <a:lnTo>
                    <a:pt x="998084" y="534641"/>
                  </a:lnTo>
                  <a:lnTo>
                    <a:pt x="997077" y="533623"/>
                  </a:lnTo>
                  <a:lnTo>
                    <a:pt x="996262" y="533623"/>
                  </a:lnTo>
                  <a:close/>
                  <a:moveTo>
                    <a:pt x="1034736" y="566797"/>
                  </a:moveTo>
                  <a:lnTo>
                    <a:pt x="1033498" y="565563"/>
                  </a:lnTo>
                  <a:lnTo>
                    <a:pt x="1033498" y="561098"/>
                  </a:lnTo>
                  <a:lnTo>
                    <a:pt x="1031883" y="559051"/>
                  </a:lnTo>
                  <a:lnTo>
                    <a:pt x="1032276" y="557028"/>
                  </a:lnTo>
                  <a:lnTo>
                    <a:pt x="1031461" y="555794"/>
                  </a:lnTo>
                  <a:lnTo>
                    <a:pt x="1031461" y="554600"/>
                  </a:lnTo>
                  <a:lnTo>
                    <a:pt x="1030454" y="553162"/>
                  </a:lnTo>
                  <a:lnTo>
                    <a:pt x="1029640" y="553162"/>
                  </a:lnTo>
                  <a:lnTo>
                    <a:pt x="1029216" y="553581"/>
                  </a:lnTo>
                  <a:lnTo>
                    <a:pt x="1028402" y="552768"/>
                  </a:lnTo>
                  <a:lnTo>
                    <a:pt x="1027166" y="552768"/>
                  </a:lnTo>
                  <a:lnTo>
                    <a:pt x="1026582" y="553771"/>
                  </a:lnTo>
                  <a:lnTo>
                    <a:pt x="1026582" y="555007"/>
                  </a:lnTo>
                  <a:lnTo>
                    <a:pt x="1028211" y="556215"/>
                  </a:lnTo>
                  <a:lnTo>
                    <a:pt x="1028592" y="557843"/>
                  </a:lnTo>
                  <a:lnTo>
                    <a:pt x="1029435" y="559077"/>
                  </a:lnTo>
                  <a:lnTo>
                    <a:pt x="1029435" y="560677"/>
                  </a:lnTo>
                  <a:lnTo>
                    <a:pt x="1028402" y="561303"/>
                  </a:lnTo>
                  <a:lnTo>
                    <a:pt x="1027816" y="559891"/>
                  </a:lnTo>
                  <a:lnTo>
                    <a:pt x="1027166" y="559280"/>
                  </a:lnTo>
                  <a:lnTo>
                    <a:pt x="1025549" y="559674"/>
                  </a:lnTo>
                  <a:lnTo>
                    <a:pt x="1025154" y="559280"/>
                  </a:lnTo>
                  <a:lnTo>
                    <a:pt x="1024313" y="559280"/>
                  </a:lnTo>
                  <a:lnTo>
                    <a:pt x="1023523" y="560095"/>
                  </a:lnTo>
                  <a:lnTo>
                    <a:pt x="1023103" y="560095"/>
                  </a:lnTo>
                  <a:lnTo>
                    <a:pt x="1022286" y="561329"/>
                  </a:lnTo>
                  <a:lnTo>
                    <a:pt x="1021879" y="561329"/>
                  </a:lnTo>
                  <a:lnTo>
                    <a:pt x="1020670" y="562931"/>
                  </a:lnTo>
                  <a:lnTo>
                    <a:pt x="1020248" y="562931"/>
                  </a:lnTo>
                  <a:lnTo>
                    <a:pt x="1018822" y="564355"/>
                  </a:lnTo>
                  <a:lnTo>
                    <a:pt x="1019243" y="565984"/>
                  </a:lnTo>
                  <a:lnTo>
                    <a:pt x="1020670" y="567408"/>
                  </a:lnTo>
                  <a:lnTo>
                    <a:pt x="1022286" y="568223"/>
                  </a:lnTo>
                  <a:lnTo>
                    <a:pt x="1024339" y="568223"/>
                  </a:lnTo>
                  <a:lnTo>
                    <a:pt x="1025956" y="567422"/>
                  </a:lnTo>
                  <a:lnTo>
                    <a:pt x="1026773" y="566607"/>
                  </a:lnTo>
                  <a:lnTo>
                    <a:pt x="1028009" y="566607"/>
                  </a:lnTo>
                  <a:lnTo>
                    <a:pt x="1028592" y="567218"/>
                  </a:lnTo>
                  <a:lnTo>
                    <a:pt x="1029014" y="568426"/>
                  </a:lnTo>
                  <a:lnTo>
                    <a:pt x="1030645" y="569660"/>
                  </a:lnTo>
                  <a:lnTo>
                    <a:pt x="1031257" y="570678"/>
                  </a:lnTo>
                  <a:lnTo>
                    <a:pt x="1033307" y="570678"/>
                  </a:lnTo>
                  <a:lnTo>
                    <a:pt x="1033893" y="570054"/>
                  </a:lnTo>
                  <a:lnTo>
                    <a:pt x="1033893" y="569241"/>
                  </a:lnTo>
                  <a:lnTo>
                    <a:pt x="1035129" y="568426"/>
                  </a:lnTo>
                  <a:lnTo>
                    <a:pt x="1034736" y="566797"/>
                  </a:lnTo>
                  <a:close/>
                  <a:moveTo>
                    <a:pt x="1027655" y="724615"/>
                  </a:moveTo>
                  <a:lnTo>
                    <a:pt x="1034449" y="719595"/>
                  </a:lnTo>
                  <a:lnTo>
                    <a:pt x="1041109" y="714981"/>
                  </a:lnTo>
                  <a:lnTo>
                    <a:pt x="1047768" y="709960"/>
                  </a:lnTo>
                  <a:lnTo>
                    <a:pt x="1056358" y="706012"/>
                  </a:lnTo>
                  <a:lnTo>
                    <a:pt x="1055934" y="705618"/>
                  </a:lnTo>
                  <a:lnTo>
                    <a:pt x="1055934" y="704776"/>
                  </a:lnTo>
                  <a:lnTo>
                    <a:pt x="1055310" y="704194"/>
                  </a:lnTo>
                  <a:lnTo>
                    <a:pt x="1054088" y="704194"/>
                  </a:lnTo>
                  <a:lnTo>
                    <a:pt x="1051641" y="705402"/>
                  </a:lnTo>
                  <a:lnTo>
                    <a:pt x="1050024" y="705402"/>
                  </a:lnTo>
                  <a:lnTo>
                    <a:pt x="1049602" y="705007"/>
                  </a:lnTo>
                  <a:lnTo>
                    <a:pt x="1047971" y="705007"/>
                  </a:lnTo>
                  <a:lnTo>
                    <a:pt x="1047361" y="704384"/>
                  </a:lnTo>
                  <a:lnTo>
                    <a:pt x="1047971" y="703773"/>
                  </a:lnTo>
                  <a:lnTo>
                    <a:pt x="1051641" y="703773"/>
                  </a:lnTo>
                  <a:lnTo>
                    <a:pt x="1052660" y="702755"/>
                  </a:lnTo>
                  <a:lnTo>
                    <a:pt x="1052660" y="701940"/>
                  </a:lnTo>
                  <a:lnTo>
                    <a:pt x="1050636" y="700314"/>
                  </a:lnTo>
                  <a:lnTo>
                    <a:pt x="1050636" y="698291"/>
                  </a:lnTo>
                  <a:lnTo>
                    <a:pt x="1050214" y="697870"/>
                  </a:lnTo>
                  <a:lnTo>
                    <a:pt x="1051031" y="696241"/>
                  </a:lnTo>
                  <a:lnTo>
                    <a:pt x="1050636" y="695428"/>
                  </a:lnTo>
                  <a:lnTo>
                    <a:pt x="1050636" y="692998"/>
                  </a:lnTo>
                  <a:lnTo>
                    <a:pt x="1050214" y="692580"/>
                  </a:lnTo>
                  <a:lnTo>
                    <a:pt x="1050636" y="692185"/>
                  </a:lnTo>
                  <a:lnTo>
                    <a:pt x="1050636" y="690136"/>
                  </a:lnTo>
                  <a:lnTo>
                    <a:pt x="1050214" y="689322"/>
                  </a:lnTo>
                  <a:lnTo>
                    <a:pt x="1052267" y="688115"/>
                  </a:lnTo>
                  <a:lnTo>
                    <a:pt x="1052267" y="686065"/>
                  </a:lnTo>
                  <a:lnTo>
                    <a:pt x="1052660" y="685673"/>
                  </a:lnTo>
                  <a:lnTo>
                    <a:pt x="1052660" y="684858"/>
                  </a:lnTo>
                  <a:lnTo>
                    <a:pt x="1051424" y="684044"/>
                  </a:lnTo>
                  <a:lnTo>
                    <a:pt x="1052267" y="682810"/>
                  </a:lnTo>
                  <a:lnTo>
                    <a:pt x="1052267" y="681182"/>
                  </a:lnTo>
                  <a:lnTo>
                    <a:pt x="1052660" y="680787"/>
                  </a:lnTo>
                  <a:lnTo>
                    <a:pt x="1052660" y="673039"/>
                  </a:lnTo>
                  <a:lnTo>
                    <a:pt x="1053081" y="672620"/>
                  </a:lnTo>
                  <a:lnTo>
                    <a:pt x="1053081" y="670597"/>
                  </a:lnTo>
                  <a:lnTo>
                    <a:pt x="1052240" y="669363"/>
                  </a:lnTo>
                  <a:lnTo>
                    <a:pt x="1052240" y="666921"/>
                  </a:lnTo>
                  <a:lnTo>
                    <a:pt x="1053081" y="666147"/>
                  </a:lnTo>
                  <a:lnTo>
                    <a:pt x="1053081" y="665714"/>
                  </a:lnTo>
                  <a:lnTo>
                    <a:pt x="1052240" y="664898"/>
                  </a:lnTo>
                  <a:lnTo>
                    <a:pt x="1051438" y="662863"/>
                  </a:lnTo>
                  <a:lnTo>
                    <a:pt x="1050621" y="662050"/>
                  </a:lnTo>
                  <a:lnTo>
                    <a:pt x="1050621" y="660842"/>
                  </a:lnTo>
                  <a:lnTo>
                    <a:pt x="1050229" y="660421"/>
                  </a:lnTo>
                  <a:lnTo>
                    <a:pt x="1050009" y="659404"/>
                  </a:lnTo>
                  <a:lnTo>
                    <a:pt x="1049195" y="659825"/>
                  </a:lnTo>
                  <a:lnTo>
                    <a:pt x="1047142" y="659825"/>
                  </a:lnTo>
                  <a:lnTo>
                    <a:pt x="1045947" y="659009"/>
                  </a:lnTo>
                  <a:lnTo>
                    <a:pt x="1044289" y="659009"/>
                  </a:lnTo>
                  <a:lnTo>
                    <a:pt x="1043706" y="659594"/>
                  </a:lnTo>
                  <a:lnTo>
                    <a:pt x="1043706" y="661249"/>
                  </a:lnTo>
                  <a:lnTo>
                    <a:pt x="1042468" y="662036"/>
                  </a:lnTo>
                  <a:lnTo>
                    <a:pt x="1042468" y="663691"/>
                  </a:lnTo>
                  <a:lnTo>
                    <a:pt x="1042889" y="664477"/>
                  </a:lnTo>
                  <a:lnTo>
                    <a:pt x="1041230" y="666133"/>
                  </a:lnTo>
                  <a:lnTo>
                    <a:pt x="1040417" y="667761"/>
                  </a:lnTo>
                  <a:lnTo>
                    <a:pt x="1040036" y="668155"/>
                  </a:lnTo>
                  <a:lnTo>
                    <a:pt x="1040036" y="670597"/>
                  </a:lnTo>
                  <a:lnTo>
                    <a:pt x="1039220" y="671805"/>
                  </a:lnTo>
                  <a:lnTo>
                    <a:pt x="1039220" y="673039"/>
                  </a:lnTo>
                  <a:lnTo>
                    <a:pt x="1038798" y="673460"/>
                  </a:lnTo>
                  <a:lnTo>
                    <a:pt x="1038798" y="678346"/>
                  </a:lnTo>
                  <a:lnTo>
                    <a:pt x="1040837" y="680366"/>
                  </a:lnTo>
                  <a:lnTo>
                    <a:pt x="1039832" y="680556"/>
                  </a:lnTo>
                  <a:lnTo>
                    <a:pt x="1038405" y="679553"/>
                  </a:lnTo>
                  <a:lnTo>
                    <a:pt x="1037984" y="677111"/>
                  </a:lnTo>
                  <a:lnTo>
                    <a:pt x="1037562" y="676690"/>
                  </a:lnTo>
                  <a:lnTo>
                    <a:pt x="1037562" y="671018"/>
                  </a:lnTo>
                  <a:lnTo>
                    <a:pt x="1037984" y="670597"/>
                  </a:lnTo>
                  <a:lnTo>
                    <a:pt x="1037984" y="668969"/>
                  </a:lnTo>
                  <a:lnTo>
                    <a:pt x="1038798" y="667340"/>
                  </a:lnTo>
                  <a:lnTo>
                    <a:pt x="1038798" y="666133"/>
                  </a:lnTo>
                  <a:lnTo>
                    <a:pt x="1038215" y="665524"/>
                  </a:lnTo>
                  <a:lnTo>
                    <a:pt x="1037372" y="665524"/>
                  </a:lnTo>
                  <a:lnTo>
                    <a:pt x="1036787" y="664898"/>
                  </a:lnTo>
                  <a:lnTo>
                    <a:pt x="1036787" y="664085"/>
                  </a:lnTo>
                  <a:lnTo>
                    <a:pt x="1034938" y="661451"/>
                  </a:lnTo>
                  <a:lnTo>
                    <a:pt x="1034124" y="661451"/>
                  </a:lnTo>
                  <a:lnTo>
                    <a:pt x="1032695" y="660434"/>
                  </a:lnTo>
                  <a:lnTo>
                    <a:pt x="1032695" y="658807"/>
                  </a:lnTo>
                  <a:lnTo>
                    <a:pt x="1033092" y="658386"/>
                  </a:lnTo>
                  <a:lnTo>
                    <a:pt x="1032886" y="656568"/>
                  </a:lnTo>
                  <a:lnTo>
                    <a:pt x="1031269" y="657381"/>
                  </a:lnTo>
                  <a:lnTo>
                    <a:pt x="1029640" y="657381"/>
                  </a:lnTo>
                  <a:lnTo>
                    <a:pt x="1028606" y="656758"/>
                  </a:lnTo>
                  <a:lnTo>
                    <a:pt x="1028211" y="655550"/>
                  </a:lnTo>
                  <a:lnTo>
                    <a:pt x="1029216" y="655333"/>
                  </a:lnTo>
                  <a:lnTo>
                    <a:pt x="1030033" y="656568"/>
                  </a:lnTo>
                  <a:lnTo>
                    <a:pt x="1030847" y="656568"/>
                  </a:lnTo>
                  <a:lnTo>
                    <a:pt x="1032073" y="655333"/>
                  </a:lnTo>
                  <a:lnTo>
                    <a:pt x="1032886" y="655333"/>
                  </a:lnTo>
                  <a:lnTo>
                    <a:pt x="1033512" y="654708"/>
                  </a:lnTo>
                  <a:lnTo>
                    <a:pt x="1033934" y="653500"/>
                  </a:lnTo>
                  <a:lnTo>
                    <a:pt x="1034517" y="653284"/>
                  </a:lnTo>
                  <a:lnTo>
                    <a:pt x="1034707" y="652700"/>
                  </a:lnTo>
                  <a:lnTo>
                    <a:pt x="1035945" y="651494"/>
                  </a:lnTo>
                  <a:lnTo>
                    <a:pt x="1036136" y="650842"/>
                  </a:lnTo>
                  <a:lnTo>
                    <a:pt x="1037181" y="650258"/>
                  </a:lnTo>
                  <a:lnTo>
                    <a:pt x="1037181" y="648629"/>
                  </a:lnTo>
                  <a:lnTo>
                    <a:pt x="1037794" y="648006"/>
                  </a:lnTo>
                  <a:lnTo>
                    <a:pt x="1039003" y="648006"/>
                  </a:lnTo>
                  <a:lnTo>
                    <a:pt x="1040646" y="649635"/>
                  </a:lnTo>
                  <a:lnTo>
                    <a:pt x="1041039" y="649635"/>
                  </a:lnTo>
                  <a:lnTo>
                    <a:pt x="1043094" y="650842"/>
                  </a:lnTo>
                  <a:lnTo>
                    <a:pt x="1043284" y="650652"/>
                  </a:lnTo>
                  <a:lnTo>
                    <a:pt x="1043284" y="647395"/>
                  </a:lnTo>
                  <a:lnTo>
                    <a:pt x="1044289" y="645564"/>
                  </a:lnTo>
                  <a:lnTo>
                    <a:pt x="1044914" y="645766"/>
                  </a:lnTo>
                  <a:lnTo>
                    <a:pt x="1044521" y="646582"/>
                  </a:lnTo>
                  <a:lnTo>
                    <a:pt x="1045716" y="647816"/>
                  </a:lnTo>
                  <a:lnTo>
                    <a:pt x="1046137" y="649444"/>
                  </a:lnTo>
                  <a:lnTo>
                    <a:pt x="1047578" y="649635"/>
                  </a:lnTo>
                  <a:lnTo>
                    <a:pt x="1047959" y="649214"/>
                  </a:lnTo>
                  <a:lnTo>
                    <a:pt x="1052443" y="649635"/>
                  </a:lnTo>
                  <a:lnTo>
                    <a:pt x="1053491" y="648629"/>
                  </a:lnTo>
                  <a:lnTo>
                    <a:pt x="1053869" y="646974"/>
                  </a:lnTo>
                  <a:lnTo>
                    <a:pt x="1054291" y="646582"/>
                  </a:lnTo>
                  <a:lnTo>
                    <a:pt x="1054291" y="644532"/>
                  </a:lnTo>
                  <a:lnTo>
                    <a:pt x="1055107" y="643325"/>
                  </a:lnTo>
                  <a:lnTo>
                    <a:pt x="1055107" y="639647"/>
                  </a:lnTo>
                  <a:lnTo>
                    <a:pt x="1054684" y="639254"/>
                  </a:lnTo>
                  <a:lnTo>
                    <a:pt x="1054684" y="636418"/>
                  </a:lnTo>
                  <a:lnTo>
                    <a:pt x="1053884" y="634369"/>
                  </a:lnTo>
                  <a:lnTo>
                    <a:pt x="1053284" y="633760"/>
                  </a:lnTo>
                  <a:lnTo>
                    <a:pt x="1052457" y="633760"/>
                  </a:lnTo>
                  <a:lnTo>
                    <a:pt x="1051641" y="634573"/>
                  </a:lnTo>
                  <a:lnTo>
                    <a:pt x="1050636" y="633976"/>
                  </a:lnTo>
                  <a:lnTo>
                    <a:pt x="1050636" y="632321"/>
                  </a:lnTo>
                  <a:lnTo>
                    <a:pt x="1049005" y="630693"/>
                  </a:lnTo>
                  <a:lnTo>
                    <a:pt x="1049005" y="630313"/>
                  </a:lnTo>
                  <a:lnTo>
                    <a:pt x="1050431" y="630108"/>
                  </a:lnTo>
                  <a:lnTo>
                    <a:pt x="1052674" y="627871"/>
                  </a:lnTo>
                  <a:lnTo>
                    <a:pt x="1052674" y="627450"/>
                  </a:lnTo>
                  <a:lnTo>
                    <a:pt x="1051831" y="626635"/>
                  </a:lnTo>
                  <a:lnTo>
                    <a:pt x="1051831" y="626242"/>
                  </a:lnTo>
                  <a:lnTo>
                    <a:pt x="1053272" y="626011"/>
                  </a:lnTo>
                  <a:lnTo>
                    <a:pt x="1053884" y="625427"/>
                  </a:lnTo>
                  <a:lnTo>
                    <a:pt x="1053884" y="622172"/>
                  </a:lnTo>
                  <a:lnTo>
                    <a:pt x="1053462" y="621751"/>
                  </a:lnTo>
                  <a:lnTo>
                    <a:pt x="1053462" y="620936"/>
                  </a:lnTo>
                  <a:lnTo>
                    <a:pt x="1052879" y="619918"/>
                  </a:lnTo>
                  <a:lnTo>
                    <a:pt x="1051641" y="619918"/>
                  </a:lnTo>
                  <a:lnTo>
                    <a:pt x="1051031" y="619309"/>
                  </a:lnTo>
                  <a:lnTo>
                    <a:pt x="1051031" y="618102"/>
                  </a:lnTo>
                  <a:lnTo>
                    <a:pt x="1050214" y="616473"/>
                  </a:lnTo>
                  <a:lnTo>
                    <a:pt x="1050214" y="615658"/>
                  </a:lnTo>
                  <a:lnTo>
                    <a:pt x="1048176" y="613610"/>
                  </a:lnTo>
                  <a:lnTo>
                    <a:pt x="1048176" y="612403"/>
                  </a:lnTo>
                  <a:lnTo>
                    <a:pt x="1048597" y="611982"/>
                  </a:lnTo>
                  <a:lnTo>
                    <a:pt x="1048597" y="610353"/>
                  </a:lnTo>
                  <a:lnTo>
                    <a:pt x="1048176" y="609538"/>
                  </a:lnTo>
                  <a:lnTo>
                    <a:pt x="1044535" y="606283"/>
                  </a:lnTo>
                  <a:lnTo>
                    <a:pt x="1044535" y="605468"/>
                  </a:lnTo>
                  <a:lnTo>
                    <a:pt x="1043690" y="604654"/>
                  </a:lnTo>
                  <a:lnTo>
                    <a:pt x="1042061" y="601397"/>
                  </a:lnTo>
                  <a:lnTo>
                    <a:pt x="1042456" y="599769"/>
                  </a:lnTo>
                  <a:lnTo>
                    <a:pt x="1041258" y="598955"/>
                  </a:lnTo>
                  <a:lnTo>
                    <a:pt x="1041258" y="597327"/>
                  </a:lnTo>
                  <a:lnTo>
                    <a:pt x="1040837" y="596514"/>
                  </a:lnTo>
                  <a:lnTo>
                    <a:pt x="1038391" y="592443"/>
                  </a:lnTo>
                  <a:lnTo>
                    <a:pt x="1038391" y="590827"/>
                  </a:lnTo>
                  <a:lnTo>
                    <a:pt x="1038827" y="590406"/>
                  </a:lnTo>
                  <a:lnTo>
                    <a:pt x="1038827" y="589200"/>
                  </a:lnTo>
                  <a:lnTo>
                    <a:pt x="1037984" y="587964"/>
                  </a:lnTo>
                  <a:lnTo>
                    <a:pt x="1037589" y="585522"/>
                  </a:lnTo>
                  <a:lnTo>
                    <a:pt x="1036746" y="584709"/>
                  </a:lnTo>
                  <a:lnTo>
                    <a:pt x="1036746" y="584315"/>
                  </a:lnTo>
                  <a:lnTo>
                    <a:pt x="1035116" y="583081"/>
                  </a:lnTo>
                  <a:lnTo>
                    <a:pt x="1035116" y="581058"/>
                  </a:lnTo>
                  <a:lnTo>
                    <a:pt x="1034314" y="579824"/>
                  </a:lnTo>
                  <a:lnTo>
                    <a:pt x="1034314" y="578616"/>
                  </a:lnTo>
                  <a:lnTo>
                    <a:pt x="1033919" y="577803"/>
                  </a:lnTo>
                  <a:lnTo>
                    <a:pt x="1032683" y="577803"/>
                  </a:lnTo>
                  <a:lnTo>
                    <a:pt x="1032288" y="578616"/>
                  </a:lnTo>
                  <a:lnTo>
                    <a:pt x="1032288" y="580244"/>
                  </a:lnTo>
                  <a:lnTo>
                    <a:pt x="1031052" y="581058"/>
                  </a:lnTo>
                  <a:lnTo>
                    <a:pt x="1031052" y="582686"/>
                  </a:lnTo>
                  <a:lnTo>
                    <a:pt x="1031447" y="583502"/>
                  </a:lnTo>
                  <a:lnTo>
                    <a:pt x="1030862" y="584084"/>
                  </a:lnTo>
                  <a:lnTo>
                    <a:pt x="1029233" y="584084"/>
                  </a:lnTo>
                  <a:lnTo>
                    <a:pt x="1028811" y="584505"/>
                  </a:lnTo>
                  <a:lnTo>
                    <a:pt x="1027382" y="584736"/>
                  </a:lnTo>
                  <a:lnTo>
                    <a:pt x="1026963" y="585929"/>
                  </a:lnTo>
                  <a:lnTo>
                    <a:pt x="1024951" y="588371"/>
                  </a:lnTo>
                  <a:lnTo>
                    <a:pt x="1024951" y="589607"/>
                  </a:lnTo>
                  <a:lnTo>
                    <a:pt x="1024530" y="589999"/>
                  </a:lnTo>
                  <a:lnTo>
                    <a:pt x="1024530" y="593677"/>
                  </a:lnTo>
                  <a:lnTo>
                    <a:pt x="1026375" y="595929"/>
                  </a:lnTo>
                  <a:lnTo>
                    <a:pt x="1026990" y="596119"/>
                  </a:lnTo>
                  <a:lnTo>
                    <a:pt x="1026990" y="598140"/>
                  </a:lnTo>
                  <a:lnTo>
                    <a:pt x="1029014" y="601005"/>
                  </a:lnTo>
                  <a:lnTo>
                    <a:pt x="1028621" y="602605"/>
                  </a:lnTo>
                  <a:lnTo>
                    <a:pt x="1029816" y="604260"/>
                  </a:lnTo>
                  <a:lnTo>
                    <a:pt x="1029842" y="605468"/>
                  </a:lnTo>
                  <a:lnTo>
                    <a:pt x="1032288" y="607911"/>
                  </a:lnTo>
                  <a:lnTo>
                    <a:pt x="1031664" y="608520"/>
                  </a:lnTo>
                  <a:lnTo>
                    <a:pt x="1030047" y="608520"/>
                  </a:lnTo>
                  <a:lnTo>
                    <a:pt x="1029001" y="609538"/>
                  </a:lnTo>
                  <a:lnTo>
                    <a:pt x="1029001" y="610774"/>
                  </a:lnTo>
                  <a:lnTo>
                    <a:pt x="1029842" y="611166"/>
                  </a:lnTo>
                  <a:lnTo>
                    <a:pt x="1030442" y="612198"/>
                  </a:lnTo>
                  <a:lnTo>
                    <a:pt x="1031664" y="612593"/>
                  </a:lnTo>
                  <a:lnTo>
                    <a:pt x="1032288" y="613610"/>
                  </a:lnTo>
                  <a:lnTo>
                    <a:pt x="1032288" y="616052"/>
                  </a:lnTo>
                  <a:lnTo>
                    <a:pt x="1033907" y="618102"/>
                  </a:lnTo>
                  <a:lnTo>
                    <a:pt x="1033907" y="619336"/>
                  </a:lnTo>
                  <a:lnTo>
                    <a:pt x="1032902" y="620339"/>
                  </a:lnTo>
                  <a:lnTo>
                    <a:pt x="1031664" y="620339"/>
                  </a:lnTo>
                  <a:lnTo>
                    <a:pt x="1031474" y="619716"/>
                  </a:lnTo>
                  <a:lnTo>
                    <a:pt x="1031867" y="618915"/>
                  </a:lnTo>
                  <a:lnTo>
                    <a:pt x="1031052" y="618102"/>
                  </a:lnTo>
                  <a:lnTo>
                    <a:pt x="1031052" y="617286"/>
                  </a:lnTo>
                  <a:lnTo>
                    <a:pt x="1030047" y="616663"/>
                  </a:lnTo>
                  <a:lnTo>
                    <a:pt x="1029423" y="617286"/>
                  </a:lnTo>
                  <a:lnTo>
                    <a:pt x="1029423" y="619321"/>
                  </a:lnTo>
                  <a:lnTo>
                    <a:pt x="1029842" y="620108"/>
                  </a:lnTo>
                  <a:lnTo>
                    <a:pt x="1029233" y="620733"/>
                  </a:lnTo>
                  <a:lnTo>
                    <a:pt x="1028606" y="620108"/>
                  </a:lnTo>
                  <a:lnTo>
                    <a:pt x="1028606" y="616894"/>
                  </a:lnTo>
                  <a:lnTo>
                    <a:pt x="1024937" y="613216"/>
                  </a:lnTo>
                  <a:lnTo>
                    <a:pt x="1023713" y="610353"/>
                  </a:lnTo>
                  <a:lnTo>
                    <a:pt x="1022288" y="610149"/>
                  </a:lnTo>
                  <a:lnTo>
                    <a:pt x="1021892" y="609757"/>
                  </a:lnTo>
                  <a:lnTo>
                    <a:pt x="1020655" y="609757"/>
                  </a:lnTo>
                  <a:lnTo>
                    <a:pt x="1019650" y="608725"/>
                  </a:lnTo>
                  <a:lnTo>
                    <a:pt x="1019650" y="606704"/>
                  </a:lnTo>
                  <a:lnTo>
                    <a:pt x="1020072" y="606283"/>
                  </a:lnTo>
                  <a:lnTo>
                    <a:pt x="1020072" y="605468"/>
                  </a:lnTo>
                  <a:lnTo>
                    <a:pt x="1019229" y="604654"/>
                  </a:lnTo>
                  <a:lnTo>
                    <a:pt x="1019229" y="603447"/>
                  </a:lnTo>
                  <a:lnTo>
                    <a:pt x="1018834" y="603026"/>
                  </a:lnTo>
                  <a:lnTo>
                    <a:pt x="1019650" y="601818"/>
                  </a:lnTo>
                  <a:lnTo>
                    <a:pt x="1019650" y="601005"/>
                  </a:lnTo>
                  <a:lnTo>
                    <a:pt x="1018834" y="599769"/>
                  </a:lnTo>
                  <a:lnTo>
                    <a:pt x="1019229" y="598955"/>
                  </a:lnTo>
                  <a:lnTo>
                    <a:pt x="1020465" y="597721"/>
                  </a:lnTo>
                  <a:lnTo>
                    <a:pt x="1020860" y="596514"/>
                  </a:lnTo>
                  <a:lnTo>
                    <a:pt x="1018412" y="594885"/>
                  </a:lnTo>
                  <a:lnTo>
                    <a:pt x="1018412" y="594491"/>
                  </a:lnTo>
                  <a:lnTo>
                    <a:pt x="1016374" y="592443"/>
                  </a:lnTo>
                  <a:lnTo>
                    <a:pt x="1015981" y="591628"/>
                  </a:lnTo>
                  <a:lnTo>
                    <a:pt x="1015981" y="590394"/>
                  </a:lnTo>
                  <a:lnTo>
                    <a:pt x="1015138" y="589186"/>
                  </a:lnTo>
                  <a:lnTo>
                    <a:pt x="1015138" y="587952"/>
                  </a:lnTo>
                  <a:lnTo>
                    <a:pt x="1014133" y="586947"/>
                  </a:lnTo>
                  <a:lnTo>
                    <a:pt x="1013318" y="586554"/>
                  </a:lnTo>
                  <a:lnTo>
                    <a:pt x="1010463" y="586554"/>
                  </a:lnTo>
                  <a:lnTo>
                    <a:pt x="1008220" y="588792"/>
                  </a:lnTo>
                  <a:lnTo>
                    <a:pt x="1007637" y="589809"/>
                  </a:lnTo>
                  <a:lnTo>
                    <a:pt x="1005979" y="589809"/>
                  </a:lnTo>
                  <a:lnTo>
                    <a:pt x="1005165" y="588602"/>
                  </a:lnTo>
                  <a:lnTo>
                    <a:pt x="1003927" y="588602"/>
                  </a:lnTo>
                  <a:lnTo>
                    <a:pt x="1003546" y="588996"/>
                  </a:lnTo>
                  <a:lnTo>
                    <a:pt x="1002308" y="588996"/>
                  </a:lnTo>
                  <a:lnTo>
                    <a:pt x="1001684" y="589607"/>
                  </a:lnTo>
                  <a:lnTo>
                    <a:pt x="1001495" y="590610"/>
                  </a:lnTo>
                  <a:lnTo>
                    <a:pt x="1000488" y="588792"/>
                  </a:lnTo>
                  <a:lnTo>
                    <a:pt x="1001098" y="588183"/>
                  </a:lnTo>
                  <a:lnTo>
                    <a:pt x="1002729" y="587762"/>
                  </a:lnTo>
                  <a:lnTo>
                    <a:pt x="1004348" y="586133"/>
                  </a:lnTo>
                  <a:lnTo>
                    <a:pt x="1005558" y="585739"/>
                  </a:lnTo>
                  <a:lnTo>
                    <a:pt x="1006589" y="584721"/>
                  </a:lnTo>
                  <a:lnTo>
                    <a:pt x="1006589" y="584300"/>
                  </a:lnTo>
                  <a:lnTo>
                    <a:pt x="1006209" y="583908"/>
                  </a:lnTo>
                  <a:lnTo>
                    <a:pt x="1006399" y="583718"/>
                  </a:lnTo>
                  <a:lnTo>
                    <a:pt x="1007637" y="583718"/>
                  </a:lnTo>
                  <a:lnTo>
                    <a:pt x="1008642" y="583066"/>
                  </a:lnTo>
                  <a:lnTo>
                    <a:pt x="1010068" y="580040"/>
                  </a:lnTo>
                  <a:lnTo>
                    <a:pt x="1010885" y="579619"/>
                  </a:lnTo>
                  <a:lnTo>
                    <a:pt x="1012094" y="579619"/>
                  </a:lnTo>
                  <a:lnTo>
                    <a:pt x="1012516" y="579200"/>
                  </a:lnTo>
                  <a:lnTo>
                    <a:pt x="1014364" y="578183"/>
                  </a:lnTo>
                  <a:lnTo>
                    <a:pt x="1015138" y="575359"/>
                  </a:lnTo>
                  <a:lnTo>
                    <a:pt x="1015981" y="574546"/>
                  </a:lnTo>
                  <a:lnTo>
                    <a:pt x="1015981" y="572917"/>
                  </a:lnTo>
                  <a:lnTo>
                    <a:pt x="1016374" y="572496"/>
                  </a:lnTo>
                  <a:lnTo>
                    <a:pt x="1015981" y="571683"/>
                  </a:lnTo>
                  <a:lnTo>
                    <a:pt x="1016374" y="568426"/>
                  </a:lnTo>
                  <a:lnTo>
                    <a:pt x="1017612" y="566405"/>
                  </a:lnTo>
                  <a:lnTo>
                    <a:pt x="1017612" y="565984"/>
                  </a:lnTo>
                  <a:lnTo>
                    <a:pt x="1016798" y="565169"/>
                  </a:lnTo>
                  <a:lnTo>
                    <a:pt x="1017190" y="564355"/>
                  </a:lnTo>
                  <a:lnTo>
                    <a:pt x="1017219" y="561098"/>
                  </a:lnTo>
                  <a:lnTo>
                    <a:pt x="1016607" y="560489"/>
                  </a:lnTo>
                  <a:lnTo>
                    <a:pt x="1015791" y="560489"/>
                  </a:lnTo>
                  <a:lnTo>
                    <a:pt x="1015398" y="560908"/>
                  </a:lnTo>
                  <a:lnTo>
                    <a:pt x="1013738" y="560489"/>
                  </a:lnTo>
                  <a:lnTo>
                    <a:pt x="1012962" y="559674"/>
                  </a:lnTo>
                  <a:lnTo>
                    <a:pt x="1011918" y="559470"/>
                  </a:lnTo>
                  <a:lnTo>
                    <a:pt x="1012311" y="559077"/>
                  </a:lnTo>
                  <a:lnTo>
                    <a:pt x="1012311" y="557843"/>
                  </a:lnTo>
                  <a:lnTo>
                    <a:pt x="1011538" y="557028"/>
                  </a:lnTo>
                  <a:lnTo>
                    <a:pt x="1011931" y="554586"/>
                  </a:lnTo>
                  <a:lnTo>
                    <a:pt x="1010885" y="553581"/>
                  </a:lnTo>
                  <a:lnTo>
                    <a:pt x="1009878" y="554586"/>
                  </a:lnTo>
                  <a:lnTo>
                    <a:pt x="1008875" y="558045"/>
                  </a:lnTo>
                  <a:lnTo>
                    <a:pt x="1007827" y="555794"/>
                  </a:lnTo>
                  <a:lnTo>
                    <a:pt x="1008669" y="554192"/>
                  </a:lnTo>
                  <a:lnTo>
                    <a:pt x="1010109" y="552768"/>
                  </a:lnTo>
                  <a:lnTo>
                    <a:pt x="1010885" y="552347"/>
                  </a:lnTo>
                  <a:lnTo>
                    <a:pt x="1012962" y="552347"/>
                  </a:lnTo>
                  <a:lnTo>
                    <a:pt x="1013969" y="551329"/>
                  </a:lnTo>
                  <a:lnTo>
                    <a:pt x="1013969" y="550121"/>
                  </a:lnTo>
                  <a:lnTo>
                    <a:pt x="1014569" y="549510"/>
                  </a:lnTo>
                  <a:lnTo>
                    <a:pt x="1017843" y="549905"/>
                  </a:lnTo>
                  <a:lnTo>
                    <a:pt x="1019460" y="548697"/>
                  </a:lnTo>
                  <a:lnTo>
                    <a:pt x="1019882" y="549092"/>
                  </a:lnTo>
                  <a:lnTo>
                    <a:pt x="1021091" y="549092"/>
                  </a:lnTo>
                  <a:lnTo>
                    <a:pt x="1022151" y="548493"/>
                  </a:lnTo>
                  <a:lnTo>
                    <a:pt x="1025602" y="548276"/>
                  </a:lnTo>
                  <a:lnTo>
                    <a:pt x="1026445" y="547884"/>
                  </a:lnTo>
                  <a:lnTo>
                    <a:pt x="1027233" y="548276"/>
                  </a:lnTo>
                  <a:lnTo>
                    <a:pt x="1028457" y="546227"/>
                  </a:lnTo>
                  <a:lnTo>
                    <a:pt x="1029476" y="545644"/>
                  </a:lnTo>
                  <a:lnTo>
                    <a:pt x="1029476" y="544803"/>
                  </a:lnTo>
                  <a:lnTo>
                    <a:pt x="1029083" y="544410"/>
                  </a:lnTo>
                  <a:lnTo>
                    <a:pt x="1029083" y="543595"/>
                  </a:lnTo>
                  <a:lnTo>
                    <a:pt x="1029476" y="543203"/>
                  </a:lnTo>
                  <a:lnTo>
                    <a:pt x="1029476" y="542361"/>
                  </a:lnTo>
                  <a:lnTo>
                    <a:pt x="1028662" y="541574"/>
                  </a:lnTo>
                  <a:lnTo>
                    <a:pt x="1029083" y="541153"/>
                  </a:lnTo>
                  <a:lnTo>
                    <a:pt x="1029083" y="539525"/>
                  </a:lnTo>
                  <a:lnTo>
                    <a:pt x="1028050" y="538914"/>
                  </a:lnTo>
                  <a:lnTo>
                    <a:pt x="1027031" y="540338"/>
                  </a:lnTo>
                  <a:lnTo>
                    <a:pt x="1027031" y="541966"/>
                  </a:lnTo>
                  <a:lnTo>
                    <a:pt x="1026840" y="542156"/>
                  </a:lnTo>
                  <a:lnTo>
                    <a:pt x="1026419" y="541776"/>
                  </a:lnTo>
                  <a:lnTo>
                    <a:pt x="1025807" y="542361"/>
                  </a:lnTo>
                  <a:lnTo>
                    <a:pt x="1025019" y="544016"/>
                  </a:lnTo>
                  <a:lnTo>
                    <a:pt x="1025019" y="544829"/>
                  </a:lnTo>
                  <a:lnTo>
                    <a:pt x="1024597" y="545224"/>
                  </a:lnTo>
                  <a:lnTo>
                    <a:pt x="1024597" y="546037"/>
                  </a:lnTo>
                  <a:lnTo>
                    <a:pt x="1023973" y="546648"/>
                  </a:lnTo>
                  <a:lnTo>
                    <a:pt x="1023578" y="546648"/>
                  </a:lnTo>
                  <a:lnTo>
                    <a:pt x="1021932" y="545019"/>
                  </a:lnTo>
                  <a:lnTo>
                    <a:pt x="1018685" y="545019"/>
                  </a:lnTo>
                  <a:lnTo>
                    <a:pt x="1017639" y="544016"/>
                  </a:lnTo>
                  <a:lnTo>
                    <a:pt x="1016863" y="541153"/>
                  </a:lnTo>
                  <a:lnTo>
                    <a:pt x="1015629" y="539919"/>
                  </a:lnTo>
                  <a:lnTo>
                    <a:pt x="1013998" y="536688"/>
                  </a:lnTo>
                  <a:lnTo>
                    <a:pt x="1011347" y="534030"/>
                  </a:lnTo>
                  <a:lnTo>
                    <a:pt x="1010531" y="534016"/>
                  </a:lnTo>
                  <a:lnTo>
                    <a:pt x="1009716" y="534831"/>
                  </a:lnTo>
                  <a:lnTo>
                    <a:pt x="1008478" y="534831"/>
                  </a:lnTo>
                  <a:lnTo>
                    <a:pt x="1006863" y="536458"/>
                  </a:lnTo>
                  <a:lnTo>
                    <a:pt x="1005625" y="536878"/>
                  </a:lnTo>
                  <a:lnTo>
                    <a:pt x="1005230" y="536458"/>
                  </a:lnTo>
                  <a:lnTo>
                    <a:pt x="1002377" y="536065"/>
                  </a:lnTo>
                  <a:lnTo>
                    <a:pt x="1001563" y="536878"/>
                  </a:lnTo>
                  <a:lnTo>
                    <a:pt x="1000746" y="536878"/>
                  </a:lnTo>
                  <a:lnTo>
                    <a:pt x="1000325" y="536458"/>
                  </a:lnTo>
                  <a:lnTo>
                    <a:pt x="999510" y="536458"/>
                  </a:lnTo>
                  <a:lnTo>
                    <a:pt x="998694" y="535250"/>
                  </a:lnTo>
                  <a:lnTo>
                    <a:pt x="996655" y="536065"/>
                  </a:lnTo>
                  <a:lnTo>
                    <a:pt x="993831" y="534016"/>
                  </a:lnTo>
                  <a:lnTo>
                    <a:pt x="992783" y="533433"/>
                  </a:lnTo>
                  <a:lnTo>
                    <a:pt x="993407" y="532416"/>
                  </a:lnTo>
                  <a:lnTo>
                    <a:pt x="995841" y="531995"/>
                  </a:lnTo>
                  <a:lnTo>
                    <a:pt x="996262" y="531574"/>
                  </a:lnTo>
                  <a:lnTo>
                    <a:pt x="997472" y="531574"/>
                  </a:lnTo>
                  <a:lnTo>
                    <a:pt x="998084" y="530990"/>
                  </a:lnTo>
                  <a:lnTo>
                    <a:pt x="998084" y="527706"/>
                  </a:lnTo>
                  <a:lnTo>
                    <a:pt x="997472" y="527124"/>
                  </a:lnTo>
                  <a:lnTo>
                    <a:pt x="996655" y="527124"/>
                  </a:lnTo>
                  <a:lnTo>
                    <a:pt x="996262" y="527516"/>
                  </a:lnTo>
                  <a:lnTo>
                    <a:pt x="996045" y="527314"/>
                  </a:lnTo>
                  <a:lnTo>
                    <a:pt x="995255" y="524056"/>
                  </a:lnTo>
                  <a:lnTo>
                    <a:pt x="994834" y="523664"/>
                  </a:lnTo>
                  <a:lnTo>
                    <a:pt x="994604" y="523053"/>
                  </a:lnTo>
                  <a:lnTo>
                    <a:pt x="993831" y="523053"/>
                  </a:lnTo>
                  <a:lnTo>
                    <a:pt x="992402" y="522036"/>
                  </a:lnTo>
                  <a:lnTo>
                    <a:pt x="992783" y="520380"/>
                  </a:lnTo>
                  <a:lnTo>
                    <a:pt x="990323" y="518358"/>
                  </a:lnTo>
                  <a:lnTo>
                    <a:pt x="991354" y="518168"/>
                  </a:lnTo>
                  <a:lnTo>
                    <a:pt x="992171" y="517354"/>
                  </a:lnTo>
                  <a:lnTo>
                    <a:pt x="994617" y="516933"/>
                  </a:lnTo>
                  <a:lnTo>
                    <a:pt x="997077" y="514910"/>
                  </a:lnTo>
                  <a:lnTo>
                    <a:pt x="997893" y="514910"/>
                  </a:lnTo>
                  <a:lnTo>
                    <a:pt x="998477" y="515495"/>
                  </a:lnTo>
                  <a:lnTo>
                    <a:pt x="998477" y="515916"/>
                  </a:lnTo>
                  <a:lnTo>
                    <a:pt x="1000325" y="517354"/>
                  </a:lnTo>
                  <a:lnTo>
                    <a:pt x="1003194" y="517747"/>
                  </a:lnTo>
                  <a:lnTo>
                    <a:pt x="1004809" y="518562"/>
                  </a:lnTo>
                  <a:lnTo>
                    <a:pt x="1005625" y="518562"/>
                  </a:lnTo>
                  <a:lnTo>
                    <a:pt x="1006630" y="519592"/>
                  </a:lnTo>
                  <a:lnTo>
                    <a:pt x="1006630" y="520799"/>
                  </a:lnTo>
                  <a:lnTo>
                    <a:pt x="1007678" y="522238"/>
                  </a:lnTo>
                  <a:lnTo>
                    <a:pt x="1008900" y="522238"/>
                  </a:lnTo>
                  <a:lnTo>
                    <a:pt x="1009497" y="521615"/>
                  </a:lnTo>
                  <a:lnTo>
                    <a:pt x="1009919" y="520380"/>
                  </a:lnTo>
                  <a:lnTo>
                    <a:pt x="1011143" y="519173"/>
                  </a:lnTo>
                  <a:lnTo>
                    <a:pt x="1010721" y="517557"/>
                  </a:lnTo>
                  <a:lnTo>
                    <a:pt x="1009919" y="516322"/>
                  </a:lnTo>
                  <a:lnTo>
                    <a:pt x="1011538" y="515115"/>
                  </a:lnTo>
                  <a:lnTo>
                    <a:pt x="1011538" y="513065"/>
                  </a:lnTo>
                  <a:lnTo>
                    <a:pt x="1012352" y="511439"/>
                  </a:lnTo>
                  <a:lnTo>
                    <a:pt x="1012772" y="510623"/>
                  </a:lnTo>
                  <a:lnTo>
                    <a:pt x="1012772" y="509416"/>
                  </a:lnTo>
                  <a:lnTo>
                    <a:pt x="1011931" y="508603"/>
                  </a:lnTo>
                  <a:lnTo>
                    <a:pt x="1011931" y="507787"/>
                  </a:lnTo>
                  <a:lnTo>
                    <a:pt x="1012352" y="507366"/>
                  </a:lnTo>
                  <a:lnTo>
                    <a:pt x="1012772" y="504925"/>
                  </a:lnTo>
                  <a:lnTo>
                    <a:pt x="1013169" y="504532"/>
                  </a:lnTo>
                  <a:lnTo>
                    <a:pt x="1013169" y="502088"/>
                  </a:lnTo>
                  <a:lnTo>
                    <a:pt x="1013589" y="501668"/>
                  </a:lnTo>
                  <a:lnTo>
                    <a:pt x="1013589" y="500433"/>
                  </a:lnTo>
                  <a:lnTo>
                    <a:pt x="1014010" y="500041"/>
                  </a:lnTo>
                  <a:lnTo>
                    <a:pt x="1014010" y="499647"/>
                  </a:lnTo>
                  <a:lnTo>
                    <a:pt x="1013169" y="498805"/>
                  </a:lnTo>
                  <a:lnTo>
                    <a:pt x="1015613" y="496363"/>
                  </a:lnTo>
                  <a:lnTo>
                    <a:pt x="1015220" y="495550"/>
                  </a:lnTo>
                  <a:lnTo>
                    <a:pt x="1015832" y="495360"/>
                  </a:lnTo>
                  <a:lnTo>
                    <a:pt x="1016441" y="494342"/>
                  </a:lnTo>
                  <a:lnTo>
                    <a:pt x="1016441" y="492714"/>
                  </a:lnTo>
                  <a:lnTo>
                    <a:pt x="1016839" y="492319"/>
                  </a:lnTo>
                  <a:lnTo>
                    <a:pt x="1016839" y="489892"/>
                  </a:lnTo>
                  <a:lnTo>
                    <a:pt x="1015017" y="488032"/>
                  </a:lnTo>
                  <a:lnTo>
                    <a:pt x="1014172" y="487638"/>
                  </a:lnTo>
                  <a:lnTo>
                    <a:pt x="1012162" y="487638"/>
                  </a:lnTo>
                  <a:lnTo>
                    <a:pt x="1011740" y="488032"/>
                  </a:lnTo>
                  <a:lnTo>
                    <a:pt x="1010926" y="488032"/>
                  </a:lnTo>
                  <a:lnTo>
                    <a:pt x="1010124" y="489266"/>
                  </a:lnTo>
                  <a:lnTo>
                    <a:pt x="1009309" y="488453"/>
                  </a:lnTo>
                  <a:lnTo>
                    <a:pt x="1008493" y="488453"/>
                  </a:lnTo>
                  <a:lnTo>
                    <a:pt x="1006863" y="489266"/>
                  </a:lnTo>
                  <a:lnTo>
                    <a:pt x="1006047" y="489266"/>
                  </a:lnTo>
                  <a:lnTo>
                    <a:pt x="1003777" y="487828"/>
                  </a:lnTo>
                  <a:lnTo>
                    <a:pt x="1003384" y="486594"/>
                  </a:lnTo>
                  <a:lnTo>
                    <a:pt x="999715" y="482944"/>
                  </a:lnTo>
                  <a:lnTo>
                    <a:pt x="998491" y="480515"/>
                  </a:lnTo>
                  <a:lnTo>
                    <a:pt x="998491" y="479702"/>
                  </a:lnTo>
                  <a:lnTo>
                    <a:pt x="999318" y="478886"/>
                  </a:lnTo>
                  <a:lnTo>
                    <a:pt x="999715" y="477258"/>
                  </a:lnTo>
                  <a:lnTo>
                    <a:pt x="1000134" y="476839"/>
                  </a:lnTo>
                  <a:lnTo>
                    <a:pt x="1000134" y="474816"/>
                  </a:lnTo>
                  <a:lnTo>
                    <a:pt x="1000529" y="474003"/>
                  </a:lnTo>
                  <a:lnTo>
                    <a:pt x="999715" y="473582"/>
                  </a:lnTo>
                  <a:lnTo>
                    <a:pt x="1000134" y="472766"/>
                  </a:lnTo>
                  <a:lnTo>
                    <a:pt x="1000134" y="471561"/>
                  </a:lnTo>
                  <a:lnTo>
                    <a:pt x="999715" y="471140"/>
                  </a:lnTo>
                  <a:lnTo>
                    <a:pt x="999715" y="470746"/>
                  </a:lnTo>
                  <a:lnTo>
                    <a:pt x="997674" y="468696"/>
                  </a:lnTo>
                  <a:lnTo>
                    <a:pt x="997674" y="467067"/>
                  </a:lnTo>
                  <a:lnTo>
                    <a:pt x="999917" y="464830"/>
                  </a:lnTo>
                  <a:lnTo>
                    <a:pt x="1001575" y="465643"/>
                  </a:lnTo>
                  <a:lnTo>
                    <a:pt x="1002582" y="462997"/>
                  </a:lnTo>
                  <a:lnTo>
                    <a:pt x="1001575" y="462807"/>
                  </a:lnTo>
                  <a:lnTo>
                    <a:pt x="1000734" y="463201"/>
                  </a:lnTo>
                  <a:lnTo>
                    <a:pt x="997906" y="459944"/>
                  </a:lnTo>
                  <a:lnTo>
                    <a:pt x="997064" y="459552"/>
                  </a:lnTo>
                  <a:lnTo>
                    <a:pt x="995855" y="459158"/>
                  </a:lnTo>
                  <a:lnTo>
                    <a:pt x="993612" y="456879"/>
                  </a:lnTo>
                  <a:lnTo>
                    <a:pt x="991561" y="453228"/>
                  </a:lnTo>
                  <a:lnTo>
                    <a:pt x="991140" y="451599"/>
                  </a:lnTo>
                  <a:lnTo>
                    <a:pt x="990133" y="450990"/>
                  </a:lnTo>
                  <a:lnTo>
                    <a:pt x="989318" y="449754"/>
                  </a:lnTo>
                  <a:lnTo>
                    <a:pt x="987890" y="449552"/>
                  </a:lnTo>
                  <a:lnTo>
                    <a:pt x="987075" y="447529"/>
                  </a:lnTo>
                  <a:lnTo>
                    <a:pt x="986070" y="446920"/>
                  </a:lnTo>
                  <a:lnTo>
                    <a:pt x="985649" y="446526"/>
                  </a:lnTo>
                  <a:lnTo>
                    <a:pt x="983217" y="446526"/>
                  </a:lnTo>
                  <a:lnTo>
                    <a:pt x="982401" y="446105"/>
                  </a:lnTo>
                  <a:lnTo>
                    <a:pt x="979736" y="442658"/>
                  </a:lnTo>
                  <a:lnTo>
                    <a:pt x="980972" y="439795"/>
                  </a:lnTo>
                  <a:lnTo>
                    <a:pt x="978919" y="437353"/>
                  </a:lnTo>
                  <a:lnTo>
                    <a:pt x="979126" y="436756"/>
                  </a:lnTo>
                  <a:lnTo>
                    <a:pt x="979546" y="436756"/>
                  </a:lnTo>
                  <a:lnTo>
                    <a:pt x="980972" y="438166"/>
                  </a:lnTo>
                  <a:lnTo>
                    <a:pt x="982169" y="441031"/>
                  </a:lnTo>
                  <a:lnTo>
                    <a:pt x="983217" y="442034"/>
                  </a:lnTo>
                  <a:lnTo>
                    <a:pt x="983827" y="441844"/>
                  </a:lnTo>
                  <a:lnTo>
                    <a:pt x="984030" y="441221"/>
                  </a:lnTo>
                  <a:lnTo>
                    <a:pt x="984832" y="441221"/>
                  </a:lnTo>
                  <a:lnTo>
                    <a:pt x="986042" y="440406"/>
                  </a:lnTo>
                  <a:lnTo>
                    <a:pt x="989330" y="438777"/>
                  </a:lnTo>
                  <a:lnTo>
                    <a:pt x="991764" y="439198"/>
                  </a:lnTo>
                  <a:lnTo>
                    <a:pt x="992374" y="438587"/>
                  </a:lnTo>
                  <a:lnTo>
                    <a:pt x="991573" y="434517"/>
                  </a:lnTo>
                  <a:lnTo>
                    <a:pt x="991152" y="434096"/>
                  </a:lnTo>
                  <a:lnTo>
                    <a:pt x="991152" y="433283"/>
                  </a:lnTo>
                  <a:lnTo>
                    <a:pt x="989521" y="431654"/>
                  </a:lnTo>
                  <a:lnTo>
                    <a:pt x="988311" y="428792"/>
                  </a:lnTo>
                  <a:lnTo>
                    <a:pt x="987470" y="428005"/>
                  </a:lnTo>
                  <a:lnTo>
                    <a:pt x="984615" y="421885"/>
                  </a:lnTo>
                  <a:lnTo>
                    <a:pt x="983406" y="419836"/>
                  </a:lnTo>
                  <a:lnTo>
                    <a:pt x="984220" y="418236"/>
                  </a:lnTo>
                  <a:lnTo>
                    <a:pt x="983406" y="416999"/>
                  </a:lnTo>
                  <a:lnTo>
                    <a:pt x="983406" y="416186"/>
                  </a:lnTo>
                  <a:lnTo>
                    <a:pt x="982182" y="415373"/>
                  </a:lnTo>
                  <a:lnTo>
                    <a:pt x="981789" y="414558"/>
                  </a:lnTo>
                  <a:lnTo>
                    <a:pt x="981789" y="411709"/>
                  </a:lnTo>
                  <a:lnTo>
                    <a:pt x="982182" y="411315"/>
                  </a:lnTo>
                  <a:lnTo>
                    <a:pt x="982182" y="408873"/>
                  </a:lnTo>
                  <a:lnTo>
                    <a:pt x="981367" y="407244"/>
                  </a:lnTo>
                  <a:lnTo>
                    <a:pt x="981367" y="406431"/>
                  </a:lnTo>
                  <a:lnTo>
                    <a:pt x="980158" y="404382"/>
                  </a:lnTo>
                  <a:lnTo>
                    <a:pt x="978919" y="402753"/>
                  </a:lnTo>
                  <a:lnTo>
                    <a:pt x="979736" y="401546"/>
                  </a:lnTo>
                  <a:lnTo>
                    <a:pt x="978919" y="400311"/>
                  </a:lnTo>
                  <a:lnTo>
                    <a:pt x="978541" y="398288"/>
                  </a:lnTo>
                  <a:lnTo>
                    <a:pt x="978119" y="397870"/>
                  </a:lnTo>
                  <a:lnTo>
                    <a:pt x="978119" y="397054"/>
                  </a:lnTo>
                  <a:lnTo>
                    <a:pt x="976881" y="395426"/>
                  </a:lnTo>
                  <a:lnTo>
                    <a:pt x="976488" y="393797"/>
                  </a:lnTo>
                  <a:lnTo>
                    <a:pt x="975674" y="392984"/>
                  </a:lnTo>
                  <a:lnTo>
                    <a:pt x="975674" y="391750"/>
                  </a:lnTo>
                  <a:lnTo>
                    <a:pt x="975250" y="391355"/>
                  </a:lnTo>
                  <a:lnTo>
                    <a:pt x="973635" y="388100"/>
                  </a:lnTo>
                  <a:lnTo>
                    <a:pt x="972397" y="386864"/>
                  </a:lnTo>
                  <a:lnTo>
                    <a:pt x="971582" y="385235"/>
                  </a:lnTo>
                  <a:lnTo>
                    <a:pt x="972004" y="384843"/>
                  </a:lnTo>
                  <a:lnTo>
                    <a:pt x="971161" y="381586"/>
                  </a:lnTo>
                  <a:lnTo>
                    <a:pt x="972397" y="379972"/>
                  </a:lnTo>
                  <a:lnTo>
                    <a:pt x="972004" y="378343"/>
                  </a:lnTo>
                  <a:lnTo>
                    <a:pt x="970766" y="375902"/>
                  </a:lnTo>
                  <a:lnTo>
                    <a:pt x="969951" y="375086"/>
                  </a:lnTo>
                  <a:lnTo>
                    <a:pt x="969951" y="373852"/>
                  </a:lnTo>
                  <a:lnTo>
                    <a:pt x="969149" y="372223"/>
                  </a:lnTo>
                  <a:lnTo>
                    <a:pt x="969149" y="371803"/>
                  </a:lnTo>
                  <a:lnTo>
                    <a:pt x="967708" y="370393"/>
                  </a:lnTo>
                  <a:lnTo>
                    <a:pt x="967287" y="370785"/>
                  </a:lnTo>
                  <a:lnTo>
                    <a:pt x="967096" y="370595"/>
                  </a:lnTo>
                  <a:lnTo>
                    <a:pt x="966703" y="369782"/>
                  </a:lnTo>
                  <a:lnTo>
                    <a:pt x="967096" y="369387"/>
                  </a:lnTo>
                  <a:lnTo>
                    <a:pt x="967096" y="368574"/>
                  </a:lnTo>
                  <a:lnTo>
                    <a:pt x="966703" y="368153"/>
                  </a:lnTo>
                  <a:lnTo>
                    <a:pt x="966282" y="365711"/>
                  </a:lnTo>
                  <a:lnTo>
                    <a:pt x="963850" y="361641"/>
                  </a:lnTo>
                  <a:lnTo>
                    <a:pt x="963427" y="359592"/>
                  </a:lnTo>
                  <a:lnTo>
                    <a:pt x="962641" y="357992"/>
                  </a:lnTo>
                  <a:lnTo>
                    <a:pt x="962641" y="357150"/>
                  </a:lnTo>
                  <a:lnTo>
                    <a:pt x="962219" y="356755"/>
                  </a:lnTo>
                  <a:lnTo>
                    <a:pt x="962219" y="355942"/>
                  </a:lnTo>
                  <a:lnTo>
                    <a:pt x="960983" y="354314"/>
                  </a:lnTo>
                  <a:lnTo>
                    <a:pt x="960983" y="353500"/>
                  </a:lnTo>
                  <a:lnTo>
                    <a:pt x="959772" y="352264"/>
                  </a:lnTo>
                  <a:lnTo>
                    <a:pt x="958550" y="349428"/>
                  </a:lnTo>
                  <a:lnTo>
                    <a:pt x="956919" y="347814"/>
                  </a:lnTo>
                  <a:lnTo>
                    <a:pt x="956919" y="347380"/>
                  </a:lnTo>
                  <a:lnTo>
                    <a:pt x="956690" y="347190"/>
                  </a:lnTo>
                  <a:lnTo>
                    <a:pt x="955912" y="347611"/>
                  </a:lnTo>
                  <a:lnTo>
                    <a:pt x="955071" y="347190"/>
                  </a:lnTo>
                  <a:lnTo>
                    <a:pt x="954473" y="348194"/>
                  </a:lnTo>
                  <a:lnTo>
                    <a:pt x="954868" y="349036"/>
                  </a:lnTo>
                  <a:lnTo>
                    <a:pt x="954676" y="349632"/>
                  </a:lnTo>
                  <a:lnTo>
                    <a:pt x="953045" y="349632"/>
                  </a:lnTo>
                  <a:lnTo>
                    <a:pt x="951008" y="348004"/>
                  </a:lnTo>
                  <a:lnTo>
                    <a:pt x="949770" y="348398"/>
                  </a:lnTo>
                  <a:lnTo>
                    <a:pt x="948560" y="347611"/>
                  </a:lnTo>
                  <a:lnTo>
                    <a:pt x="947746" y="346769"/>
                  </a:lnTo>
                  <a:lnTo>
                    <a:pt x="947322" y="346769"/>
                  </a:lnTo>
                  <a:lnTo>
                    <a:pt x="946115" y="348004"/>
                  </a:lnTo>
                  <a:lnTo>
                    <a:pt x="944879" y="348004"/>
                  </a:lnTo>
                  <a:lnTo>
                    <a:pt x="943845" y="347000"/>
                  </a:lnTo>
                  <a:lnTo>
                    <a:pt x="943450" y="345372"/>
                  </a:lnTo>
                  <a:lnTo>
                    <a:pt x="942214" y="344138"/>
                  </a:lnTo>
                  <a:lnTo>
                    <a:pt x="942214" y="343743"/>
                  </a:lnTo>
                  <a:lnTo>
                    <a:pt x="941019" y="341694"/>
                  </a:lnTo>
                  <a:lnTo>
                    <a:pt x="941019" y="340881"/>
                  </a:lnTo>
                  <a:lnTo>
                    <a:pt x="940204" y="339252"/>
                  </a:lnTo>
                  <a:lnTo>
                    <a:pt x="939578" y="338670"/>
                  </a:lnTo>
                  <a:lnTo>
                    <a:pt x="938354" y="338670"/>
                  </a:lnTo>
                  <a:lnTo>
                    <a:pt x="937959" y="339062"/>
                  </a:lnTo>
                  <a:lnTo>
                    <a:pt x="936725" y="339062"/>
                  </a:lnTo>
                  <a:lnTo>
                    <a:pt x="936328" y="339442"/>
                  </a:lnTo>
                  <a:lnTo>
                    <a:pt x="932239" y="339863"/>
                  </a:lnTo>
                  <a:lnTo>
                    <a:pt x="931844" y="340255"/>
                  </a:lnTo>
                  <a:lnTo>
                    <a:pt x="929793" y="340255"/>
                  </a:lnTo>
                  <a:lnTo>
                    <a:pt x="929372" y="340676"/>
                  </a:lnTo>
                  <a:lnTo>
                    <a:pt x="927360" y="340676"/>
                  </a:lnTo>
                  <a:lnTo>
                    <a:pt x="926938" y="341111"/>
                  </a:lnTo>
                  <a:lnTo>
                    <a:pt x="925309" y="341111"/>
                  </a:lnTo>
                  <a:lnTo>
                    <a:pt x="924493" y="341492"/>
                  </a:lnTo>
                  <a:lnTo>
                    <a:pt x="923881" y="342115"/>
                  </a:lnTo>
                  <a:lnTo>
                    <a:pt x="923486" y="344951"/>
                  </a:lnTo>
                  <a:lnTo>
                    <a:pt x="923064" y="345372"/>
                  </a:lnTo>
                  <a:lnTo>
                    <a:pt x="923064" y="346579"/>
                  </a:lnTo>
                  <a:lnTo>
                    <a:pt x="922061" y="348004"/>
                  </a:lnTo>
                  <a:lnTo>
                    <a:pt x="921013" y="347393"/>
                  </a:lnTo>
                  <a:lnTo>
                    <a:pt x="921435" y="344951"/>
                  </a:lnTo>
                  <a:lnTo>
                    <a:pt x="921855" y="344559"/>
                  </a:lnTo>
                  <a:lnTo>
                    <a:pt x="921855" y="343322"/>
                  </a:lnTo>
                  <a:lnTo>
                    <a:pt x="922250" y="342901"/>
                  </a:lnTo>
                  <a:lnTo>
                    <a:pt x="922250" y="341694"/>
                  </a:lnTo>
                  <a:lnTo>
                    <a:pt x="924493" y="339877"/>
                  </a:lnTo>
                  <a:lnTo>
                    <a:pt x="925731" y="339877"/>
                  </a:lnTo>
                  <a:lnTo>
                    <a:pt x="926124" y="339442"/>
                  </a:lnTo>
                  <a:lnTo>
                    <a:pt x="928596" y="339442"/>
                  </a:lnTo>
                  <a:lnTo>
                    <a:pt x="930608" y="338249"/>
                  </a:lnTo>
                  <a:lnTo>
                    <a:pt x="935094" y="338249"/>
                  </a:lnTo>
                  <a:lnTo>
                    <a:pt x="938354" y="335805"/>
                  </a:lnTo>
                  <a:lnTo>
                    <a:pt x="940395" y="336199"/>
                  </a:lnTo>
                  <a:lnTo>
                    <a:pt x="941019" y="335576"/>
                  </a:lnTo>
                  <a:lnTo>
                    <a:pt x="941412" y="334368"/>
                  </a:lnTo>
                  <a:lnTo>
                    <a:pt x="942214" y="332740"/>
                  </a:lnTo>
                  <a:lnTo>
                    <a:pt x="943655" y="331316"/>
                  </a:lnTo>
                  <a:lnTo>
                    <a:pt x="944879" y="330921"/>
                  </a:lnTo>
                  <a:lnTo>
                    <a:pt x="946115" y="329687"/>
                  </a:lnTo>
                  <a:lnTo>
                    <a:pt x="946929" y="330500"/>
                  </a:lnTo>
                  <a:lnTo>
                    <a:pt x="947746" y="330500"/>
                  </a:lnTo>
                  <a:lnTo>
                    <a:pt x="948358" y="329904"/>
                  </a:lnTo>
                  <a:lnTo>
                    <a:pt x="948358" y="328249"/>
                  </a:lnTo>
                  <a:lnTo>
                    <a:pt x="947529" y="327462"/>
                  </a:lnTo>
                  <a:lnTo>
                    <a:pt x="947529" y="326620"/>
                  </a:lnTo>
                  <a:lnTo>
                    <a:pt x="948358" y="325412"/>
                  </a:lnTo>
                  <a:lnTo>
                    <a:pt x="948358" y="323363"/>
                  </a:lnTo>
                  <a:lnTo>
                    <a:pt x="947936" y="322983"/>
                  </a:lnTo>
                  <a:lnTo>
                    <a:pt x="947936" y="321749"/>
                  </a:lnTo>
                  <a:lnTo>
                    <a:pt x="947529" y="321354"/>
                  </a:lnTo>
                  <a:lnTo>
                    <a:pt x="947529" y="320149"/>
                  </a:lnTo>
                  <a:lnTo>
                    <a:pt x="947132" y="319728"/>
                  </a:lnTo>
                  <a:lnTo>
                    <a:pt x="946712" y="315629"/>
                  </a:lnTo>
                  <a:lnTo>
                    <a:pt x="945503" y="313608"/>
                  </a:lnTo>
                  <a:lnTo>
                    <a:pt x="945503" y="311166"/>
                  </a:lnTo>
                  <a:lnTo>
                    <a:pt x="944267" y="308722"/>
                  </a:lnTo>
                  <a:lnTo>
                    <a:pt x="943655" y="308099"/>
                  </a:lnTo>
                  <a:lnTo>
                    <a:pt x="942445" y="307705"/>
                  </a:lnTo>
                  <a:lnTo>
                    <a:pt x="941019" y="306281"/>
                  </a:lnTo>
                  <a:lnTo>
                    <a:pt x="940204" y="304652"/>
                  </a:lnTo>
                  <a:lnTo>
                    <a:pt x="940204" y="302210"/>
                  </a:lnTo>
                  <a:lnTo>
                    <a:pt x="939781" y="301395"/>
                  </a:lnTo>
                  <a:lnTo>
                    <a:pt x="938966" y="300582"/>
                  </a:lnTo>
                  <a:lnTo>
                    <a:pt x="938545" y="294883"/>
                  </a:lnTo>
                  <a:lnTo>
                    <a:pt x="937757" y="293254"/>
                  </a:lnTo>
                  <a:lnTo>
                    <a:pt x="936328" y="291830"/>
                  </a:lnTo>
                  <a:lnTo>
                    <a:pt x="935909" y="291830"/>
                  </a:lnTo>
                  <a:lnTo>
                    <a:pt x="933272" y="289198"/>
                  </a:lnTo>
                  <a:lnTo>
                    <a:pt x="932851" y="288383"/>
                  </a:lnTo>
                  <a:lnTo>
                    <a:pt x="932851" y="284707"/>
                  </a:lnTo>
                  <a:lnTo>
                    <a:pt x="933272" y="284313"/>
                  </a:lnTo>
                  <a:lnTo>
                    <a:pt x="933272" y="283078"/>
                  </a:lnTo>
                  <a:lnTo>
                    <a:pt x="933665" y="282684"/>
                  </a:lnTo>
                  <a:lnTo>
                    <a:pt x="933665" y="279821"/>
                  </a:lnTo>
                  <a:lnTo>
                    <a:pt x="932851" y="278195"/>
                  </a:lnTo>
                  <a:lnTo>
                    <a:pt x="930608" y="275955"/>
                  </a:lnTo>
                  <a:lnTo>
                    <a:pt x="928977" y="275140"/>
                  </a:lnTo>
                  <a:lnTo>
                    <a:pt x="927741" y="275140"/>
                  </a:lnTo>
                  <a:lnTo>
                    <a:pt x="927155" y="274122"/>
                  </a:lnTo>
                  <a:lnTo>
                    <a:pt x="923064" y="269631"/>
                  </a:lnTo>
                  <a:lnTo>
                    <a:pt x="923064" y="268818"/>
                  </a:lnTo>
                  <a:lnTo>
                    <a:pt x="922278" y="267610"/>
                  </a:lnTo>
                  <a:lnTo>
                    <a:pt x="921435" y="265982"/>
                  </a:lnTo>
                  <a:lnTo>
                    <a:pt x="921435" y="265168"/>
                  </a:lnTo>
                  <a:lnTo>
                    <a:pt x="920621" y="263932"/>
                  </a:lnTo>
                  <a:lnTo>
                    <a:pt x="920223" y="261926"/>
                  </a:lnTo>
                  <a:lnTo>
                    <a:pt x="919804" y="261505"/>
                  </a:lnTo>
                  <a:lnTo>
                    <a:pt x="919411" y="259482"/>
                  </a:lnTo>
                  <a:lnTo>
                    <a:pt x="918594" y="258669"/>
                  </a:lnTo>
                  <a:lnTo>
                    <a:pt x="918594" y="257855"/>
                  </a:lnTo>
                  <a:lnTo>
                    <a:pt x="918173" y="257434"/>
                  </a:lnTo>
                  <a:lnTo>
                    <a:pt x="918173" y="256619"/>
                  </a:lnTo>
                  <a:lnTo>
                    <a:pt x="917371" y="254990"/>
                  </a:lnTo>
                  <a:lnTo>
                    <a:pt x="917371" y="254177"/>
                  </a:lnTo>
                  <a:lnTo>
                    <a:pt x="916978" y="253756"/>
                  </a:lnTo>
                  <a:lnTo>
                    <a:pt x="916978" y="250920"/>
                  </a:lnTo>
                  <a:lnTo>
                    <a:pt x="916556" y="250528"/>
                  </a:lnTo>
                  <a:lnTo>
                    <a:pt x="916556" y="248873"/>
                  </a:lnTo>
                  <a:lnTo>
                    <a:pt x="916134" y="248478"/>
                  </a:lnTo>
                  <a:lnTo>
                    <a:pt x="916134" y="247665"/>
                  </a:lnTo>
                  <a:lnTo>
                    <a:pt x="914694" y="246239"/>
                  </a:lnTo>
                  <a:lnTo>
                    <a:pt x="912260" y="245426"/>
                  </a:lnTo>
                  <a:lnTo>
                    <a:pt x="909817" y="243405"/>
                  </a:lnTo>
                  <a:lnTo>
                    <a:pt x="908579" y="242984"/>
                  </a:lnTo>
                  <a:lnTo>
                    <a:pt x="907574" y="241966"/>
                  </a:lnTo>
                  <a:lnTo>
                    <a:pt x="906757" y="240338"/>
                  </a:lnTo>
                  <a:lnTo>
                    <a:pt x="906757" y="236280"/>
                  </a:lnTo>
                  <a:lnTo>
                    <a:pt x="906147" y="235235"/>
                  </a:lnTo>
                  <a:lnTo>
                    <a:pt x="905331" y="234841"/>
                  </a:lnTo>
                  <a:lnTo>
                    <a:pt x="903278" y="234841"/>
                  </a:lnTo>
                  <a:lnTo>
                    <a:pt x="900454" y="236891"/>
                  </a:lnTo>
                  <a:lnTo>
                    <a:pt x="898006" y="236891"/>
                  </a:lnTo>
                  <a:lnTo>
                    <a:pt x="896375" y="236077"/>
                  </a:lnTo>
                  <a:lnTo>
                    <a:pt x="894946" y="234651"/>
                  </a:lnTo>
                  <a:lnTo>
                    <a:pt x="894946" y="233838"/>
                  </a:lnTo>
                  <a:lnTo>
                    <a:pt x="896577" y="232209"/>
                  </a:lnTo>
                  <a:lnTo>
                    <a:pt x="896577" y="230162"/>
                  </a:lnTo>
                  <a:lnTo>
                    <a:pt x="895763" y="229346"/>
                  </a:lnTo>
                  <a:lnTo>
                    <a:pt x="897191" y="229144"/>
                  </a:lnTo>
                  <a:lnTo>
                    <a:pt x="897803" y="229767"/>
                  </a:lnTo>
                  <a:lnTo>
                    <a:pt x="897803" y="230581"/>
                  </a:lnTo>
                  <a:lnTo>
                    <a:pt x="897394" y="230975"/>
                  </a:lnTo>
                  <a:lnTo>
                    <a:pt x="897394" y="231788"/>
                  </a:lnTo>
                  <a:lnTo>
                    <a:pt x="897803" y="232209"/>
                  </a:lnTo>
                  <a:lnTo>
                    <a:pt x="897394" y="234651"/>
                  </a:lnTo>
                  <a:lnTo>
                    <a:pt x="898006" y="235235"/>
                  </a:lnTo>
                  <a:lnTo>
                    <a:pt x="899637" y="235235"/>
                  </a:lnTo>
                  <a:lnTo>
                    <a:pt x="900454" y="234841"/>
                  </a:lnTo>
                  <a:lnTo>
                    <a:pt x="902273" y="232604"/>
                  </a:lnTo>
                  <a:lnTo>
                    <a:pt x="902273" y="230162"/>
                  </a:lnTo>
                  <a:lnTo>
                    <a:pt x="901485" y="228954"/>
                  </a:lnTo>
                  <a:lnTo>
                    <a:pt x="900247" y="226905"/>
                  </a:lnTo>
                  <a:lnTo>
                    <a:pt x="898616" y="225276"/>
                  </a:lnTo>
                  <a:lnTo>
                    <a:pt x="896958" y="222440"/>
                  </a:lnTo>
                  <a:lnTo>
                    <a:pt x="896577" y="220390"/>
                  </a:lnTo>
                  <a:lnTo>
                    <a:pt x="896184" y="219998"/>
                  </a:lnTo>
                  <a:lnTo>
                    <a:pt x="896184" y="216320"/>
                  </a:lnTo>
                  <a:lnTo>
                    <a:pt x="896565" y="215928"/>
                  </a:lnTo>
                  <a:lnTo>
                    <a:pt x="896565" y="212250"/>
                  </a:lnTo>
                  <a:lnTo>
                    <a:pt x="896958" y="211829"/>
                  </a:lnTo>
                  <a:lnTo>
                    <a:pt x="896958" y="208615"/>
                  </a:lnTo>
                  <a:lnTo>
                    <a:pt x="897382" y="208194"/>
                  </a:lnTo>
                  <a:lnTo>
                    <a:pt x="897382" y="206171"/>
                  </a:lnTo>
                  <a:lnTo>
                    <a:pt x="897803" y="205750"/>
                  </a:lnTo>
                  <a:lnTo>
                    <a:pt x="897803" y="201680"/>
                  </a:lnTo>
                  <a:lnTo>
                    <a:pt x="896958" y="200053"/>
                  </a:lnTo>
                  <a:lnTo>
                    <a:pt x="896958" y="199238"/>
                  </a:lnTo>
                  <a:lnTo>
                    <a:pt x="895355" y="197188"/>
                  </a:lnTo>
                  <a:lnTo>
                    <a:pt x="895355" y="196769"/>
                  </a:lnTo>
                  <a:lnTo>
                    <a:pt x="894132" y="195562"/>
                  </a:lnTo>
                  <a:lnTo>
                    <a:pt x="893317" y="193933"/>
                  </a:lnTo>
                  <a:lnTo>
                    <a:pt x="893317" y="193118"/>
                  </a:lnTo>
                  <a:lnTo>
                    <a:pt x="892896" y="192726"/>
                  </a:lnTo>
                  <a:lnTo>
                    <a:pt x="892081" y="191097"/>
                  </a:lnTo>
                  <a:lnTo>
                    <a:pt x="892081" y="190255"/>
                  </a:lnTo>
                  <a:lnTo>
                    <a:pt x="890450" y="188234"/>
                  </a:lnTo>
                  <a:lnTo>
                    <a:pt x="890450" y="187813"/>
                  </a:lnTo>
                  <a:lnTo>
                    <a:pt x="886768" y="184176"/>
                  </a:lnTo>
                  <a:lnTo>
                    <a:pt x="885149" y="181313"/>
                  </a:lnTo>
                  <a:lnTo>
                    <a:pt x="884754" y="179685"/>
                  </a:lnTo>
                  <a:lnTo>
                    <a:pt x="884333" y="179293"/>
                  </a:lnTo>
                  <a:lnTo>
                    <a:pt x="884333" y="178477"/>
                  </a:lnTo>
                  <a:lnTo>
                    <a:pt x="883547" y="177243"/>
                  </a:lnTo>
                  <a:lnTo>
                    <a:pt x="883547" y="176430"/>
                  </a:lnTo>
                  <a:lnTo>
                    <a:pt x="879441" y="172778"/>
                  </a:lnTo>
                  <a:lnTo>
                    <a:pt x="878246" y="170337"/>
                  </a:lnTo>
                  <a:lnTo>
                    <a:pt x="878232" y="169102"/>
                  </a:lnTo>
                  <a:lnTo>
                    <a:pt x="877403" y="167474"/>
                  </a:lnTo>
                  <a:lnTo>
                    <a:pt x="877403" y="166661"/>
                  </a:lnTo>
                  <a:lnTo>
                    <a:pt x="875798" y="163824"/>
                  </a:lnTo>
                  <a:lnTo>
                    <a:pt x="875798" y="163404"/>
                  </a:lnTo>
                  <a:lnTo>
                    <a:pt x="871695" y="158953"/>
                  </a:lnTo>
                  <a:lnTo>
                    <a:pt x="870878" y="157298"/>
                  </a:lnTo>
                  <a:lnTo>
                    <a:pt x="870064" y="156090"/>
                  </a:lnTo>
                  <a:lnTo>
                    <a:pt x="870064" y="153647"/>
                  </a:lnTo>
                  <a:lnTo>
                    <a:pt x="869249" y="152020"/>
                  </a:lnTo>
                  <a:lnTo>
                    <a:pt x="869249" y="150784"/>
                  </a:lnTo>
                  <a:lnTo>
                    <a:pt x="868038" y="148342"/>
                  </a:lnTo>
                  <a:lnTo>
                    <a:pt x="868038" y="147529"/>
                  </a:lnTo>
                  <a:lnTo>
                    <a:pt x="866394" y="145506"/>
                  </a:lnTo>
                  <a:lnTo>
                    <a:pt x="866001" y="144272"/>
                  </a:lnTo>
                  <a:lnTo>
                    <a:pt x="864765" y="142222"/>
                  </a:lnTo>
                  <a:lnTo>
                    <a:pt x="864370" y="140201"/>
                  </a:lnTo>
                  <a:lnTo>
                    <a:pt x="863134" y="137772"/>
                  </a:lnTo>
                  <a:lnTo>
                    <a:pt x="861081" y="135330"/>
                  </a:lnTo>
                  <a:lnTo>
                    <a:pt x="861081" y="133701"/>
                  </a:lnTo>
                  <a:lnTo>
                    <a:pt x="859872" y="131260"/>
                  </a:lnTo>
                  <a:lnTo>
                    <a:pt x="859477" y="127582"/>
                  </a:lnTo>
                  <a:lnTo>
                    <a:pt x="859872" y="127161"/>
                  </a:lnTo>
                  <a:lnTo>
                    <a:pt x="859872" y="125953"/>
                  </a:lnTo>
                  <a:lnTo>
                    <a:pt x="860293" y="125561"/>
                  </a:lnTo>
                  <a:lnTo>
                    <a:pt x="860293" y="123119"/>
                  </a:lnTo>
                  <a:lnTo>
                    <a:pt x="859872" y="122698"/>
                  </a:lnTo>
                  <a:lnTo>
                    <a:pt x="859872" y="121490"/>
                  </a:lnTo>
                  <a:lnTo>
                    <a:pt x="859477" y="121069"/>
                  </a:lnTo>
                  <a:lnTo>
                    <a:pt x="859477" y="117812"/>
                  </a:lnTo>
                  <a:lnTo>
                    <a:pt x="859872" y="117391"/>
                  </a:lnTo>
                  <a:lnTo>
                    <a:pt x="859872" y="116184"/>
                  </a:lnTo>
                  <a:lnTo>
                    <a:pt x="860293" y="115792"/>
                  </a:lnTo>
                  <a:lnTo>
                    <a:pt x="860293" y="114557"/>
                  </a:lnTo>
                  <a:lnTo>
                    <a:pt x="860686" y="114163"/>
                  </a:lnTo>
                  <a:lnTo>
                    <a:pt x="860686" y="112929"/>
                  </a:lnTo>
                  <a:lnTo>
                    <a:pt x="858445" y="112739"/>
                  </a:lnTo>
                  <a:lnTo>
                    <a:pt x="857848" y="112113"/>
                  </a:lnTo>
                  <a:lnTo>
                    <a:pt x="857848" y="111313"/>
                  </a:lnTo>
                  <a:lnTo>
                    <a:pt x="858050" y="111084"/>
                  </a:lnTo>
                  <a:lnTo>
                    <a:pt x="858431" y="111503"/>
                  </a:lnTo>
                  <a:lnTo>
                    <a:pt x="860062" y="111503"/>
                  </a:lnTo>
                  <a:lnTo>
                    <a:pt x="860715" y="110879"/>
                  </a:lnTo>
                  <a:lnTo>
                    <a:pt x="860715" y="108057"/>
                  </a:lnTo>
                  <a:lnTo>
                    <a:pt x="861094" y="107637"/>
                  </a:lnTo>
                  <a:lnTo>
                    <a:pt x="861094" y="106008"/>
                  </a:lnTo>
                  <a:lnTo>
                    <a:pt x="861491" y="105614"/>
                  </a:lnTo>
                  <a:lnTo>
                    <a:pt x="861491" y="103172"/>
                  </a:lnTo>
                  <a:lnTo>
                    <a:pt x="861094" y="102751"/>
                  </a:lnTo>
                  <a:lnTo>
                    <a:pt x="861094" y="100730"/>
                  </a:lnTo>
                  <a:lnTo>
                    <a:pt x="860715" y="100309"/>
                  </a:lnTo>
                  <a:lnTo>
                    <a:pt x="860701" y="98681"/>
                  </a:lnTo>
                  <a:lnTo>
                    <a:pt x="860281" y="98288"/>
                  </a:lnTo>
                  <a:lnTo>
                    <a:pt x="860281" y="93403"/>
                  </a:lnTo>
                  <a:lnTo>
                    <a:pt x="859465" y="92168"/>
                  </a:lnTo>
                  <a:lnTo>
                    <a:pt x="859465" y="91354"/>
                  </a:lnTo>
                  <a:lnTo>
                    <a:pt x="859043" y="90933"/>
                  </a:lnTo>
                  <a:lnTo>
                    <a:pt x="858650" y="89332"/>
                  </a:lnTo>
                  <a:lnTo>
                    <a:pt x="856829" y="87487"/>
                  </a:lnTo>
                  <a:lnTo>
                    <a:pt x="856405" y="87487"/>
                  </a:lnTo>
                  <a:lnTo>
                    <a:pt x="856215" y="88491"/>
                  </a:lnTo>
                  <a:lnTo>
                    <a:pt x="857031" y="89726"/>
                  </a:lnTo>
                  <a:lnTo>
                    <a:pt x="856829" y="90350"/>
                  </a:lnTo>
                  <a:lnTo>
                    <a:pt x="854586" y="87284"/>
                  </a:lnTo>
                  <a:lnTo>
                    <a:pt x="854164" y="85655"/>
                  </a:lnTo>
                  <a:lnTo>
                    <a:pt x="850902" y="79156"/>
                  </a:lnTo>
                  <a:lnTo>
                    <a:pt x="850902" y="77921"/>
                  </a:lnTo>
                  <a:lnTo>
                    <a:pt x="850509" y="77528"/>
                  </a:lnTo>
                  <a:lnTo>
                    <a:pt x="850509" y="75317"/>
                  </a:lnTo>
                  <a:lnTo>
                    <a:pt x="850230" y="75375"/>
                  </a:lnTo>
                  <a:lnTo>
                    <a:pt x="840675" y="77348"/>
                  </a:lnTo>
                  <a:lnTo>
                    <a:pt x="839206" y="77641"/>
                  </a:lnTo>
                  <a:lnTo>
                    <a:pt x="837593" y="78618"/>
                  </a:lnTo>
                  <a:lnTo>
                    <a:pt x="836222" y="79986"/>
                  </a:lnTo>
                  <a:lnTo>
                    <a:pt x="834902" y="80523"/>
                  </a:lnTo>
                  <a:lnTo>
                    <a:pt x="833434" y="80816"/>
                  </a:lnTo>
                  <a:lnTo>
                    <a:pt x="832014" y="81060"/>
                  </a:lnTo>
                  <a:lnTo>
                    <a:pt x="830546" y="81353"/>
                  </a:lnTo>
                  <a:lnTo>
                    <a:pt x="828639" y="81646"/>
                  </a:lnTo>
                  <a:lnTo>
                    <a:pt x="826191" y="81988"/>
                  </a:lnTo>
                  <a:lnTo>
                    <a:pt x="824235" y="82086"/>
                  </a:lnTo>
                  <a:lnTo>
                    <a:pt x="822866" y="82526"/>
                  </a:lnTo>
                  <a:lnTo>
                    <a:pt x="821398" y="82574"/>
                  </a:lnTo>
                  <a:lnTo>
                    <a:pt x="819440" y="82232"/>
                  </a:lnTo>
                  <a:lnTo>
                    <a:pt x="818021" y="82184"/>
                  </a:lnTo>
                  <a:lnTo>
                    <a:pt x="816603" y="82526"/>
                  </a:lnTo>
                  <a:lnTo>
                    <a:pt x="814696" y="83063"/>
                  </a:lnTo>
                  <a:lnTo>
                    <a:pt x="812395" y="83795"/>
                  </a:lnTo>
                  <a:lnTo>
                    <a:pt x="809950" y="83649"/>
                  </a:lnTo>
                  <a:lnTo>
                    <a:pt x="807698" y="82867"/>
                  </a:lnTo>
                  <a:lnTo>
                    <a:pt x="806524" y="81891"/>
                  </a:lnTo>
                  <a:lnTo>
                    <a:pt x="805302" y="80181"/>
                  </a:lnTo>
                  <a:lnTo>
                    <a:pt x="804852" y="79673"/>
                  </a:lnTo>
                  <a:lnTo>
                    <a:pt x="803832" y="78520"/>
                  </a:lnTo>
                  <a:lnTo>
                    <a:pt x="802709" y="76909"/>
                  </a:lnTo>
                  <a:lnTo>
                    <a:pt x="800849" y="75346"/>
                  </a:lnTo>
                  <a:lnTo>
                    <a:pt x="799578" y="74515"/>
                  </a:lnTo>
                  <a:lnTo>
                    <a:pt x="797815" y="73832"/>
                  </a:lnTo>
                  <a:lnTo>
                    <a:pt x="796348" y="73539"/>
                  </a:lnTo>
                  <a:lnTo>
                    <a:pt x="794392" y="73587"/>
                  </a:lnTo>
                  <a:lnTo>
                    <a:pt x="792433" y="73978"/>
                  </a:lnTo>
                  <a:lnTo>
                    <a:pt x="790526" y="75346"/>
                  </a:lnTo>
                  <a:lnTo>
                    <a:pt x="788618" y="76860"/>
                  </a:lnTo>
                  <a:lnTo>
                    <a:pt x="786269" y="77544"/>
                  </a:lnTo>
                  <a:lnTo>
                    <a:pt x="784801" y="77397"/>
                  </a:lnTo>
                  <a:lnTo>
                    <a:pt x="782992" y="76811"/>
                  </a:lnTo>
                  <a:lnTo>
                    <a:pt x="781132" y="76078"/>
                  </a:lnTo>
                  <a:lnTo>
                    <a:pt x="779372" y="75248"/>
                  </a:lnTo>
                  <a:lnTo>
                    <a:pt x="778050" y="74564"/>
                  </a:lnTo>
                  <a:lnTo>
                    <a:pt x="776779" y="73880"/>
                  </a:lnTo>
                  <a:lnTo>
                    <a:pt x="775164" y="72757"/>
                  </a:lnTo>
                  <a:lnTo>
                    <a:pt x="773989" y="71194"/>
                  </a:lnTo>
                  <a:lnTo>
                    <a:pt x="772913" y="68996"/>
                  </a:lnTo>
                  <a:lnTo>
                    <a:pt x="772129" y="67189"/>
                  </a:lnTo>
                  <a:lnTo>
                    <a:pt x="771298" y="65431"/>
                  </a:lnTo>
                  <a:lnTo>
                    <a:pt x="770221" y="63868"/>
                  </a:lnTo>
                  <a:lnTo>
                    <a:pt x="768705" y="62598"/>
                  </a:lnTo>
                  <a:lnTo>
                    <a:pt x="767287" y="62158"/>
                  </a:lnTo>
                  <a:lnTo>
                    <a:pt x="765819" y="61670"/>
                  </a:lnTo>
                  <a:lnTo>
                    <a:pt x="764399" y="61230"/>
                  </a:lnTo>
                  <a:lnTo>
                    <a:pt x="762051" y="60937"/>
                  </a:lnTo>
                  <a:lnTo>
                    <a:pt x="760289" y="61621"/>
                  </a:lnTo>
                  <a:lnTo>
                    <a:pt x="759018" y="62402"/>
                  </a:lnTo>
                  <a:lnTo>
                    <a:pt x="757745" y="63233"/>
                  </a:lnTo>
                  <a:lnTo>
                    <a:pt x="755838" y="63623"/>
                  </a:lnTo>
                  <a:lnTo>
                    <a:pt x="754371" y="63330"/>
                  </a:lnTo>
                  <a:lnTo>
                    <a:pt x="752950" y="62940"/>
                  </a:lnTo>
                  <a:lnTo>
                    <a:pt x="750994" y="61719"/>
                  </a:lnTo>
                  <a:lnTo>
                    <a:pt x="750114" y="60449"/>
                  </a:lnTo>
                  <a:lnTo>
                    <a:pt x="748695" y="59179"/>
                  </a:lnTo>
                  <a:lnTo>
                    <a:pt x="747570" y="58153"/>
                  </a:lnTo>
                  <a:lnTo>
                    <a:pt x="746493" y="57176"/>
                  </a:lnTo>
                  <a:lnTo>
                    <a:pt x="745075" y="55809"/>
                  </a:lnTo>
                  <a:lnTo>
                    <a:pt x="743655" y="54392"/>
                  </a:lnTo>
                  <a:lnTo>
                    <a:pt x="742187" y="53025"/>
                  </a:lnTo>
                  <a:lnTo>
                    <a:pt x="741111" y="51999"/>
                  </a:lnTo>
                  <a:lnTo>
                    <a:pt x="740034" y="51022"/>
                  </a:lnTo>
                  <a:lnTo>
                    <a:pt x="738567" y="49703"/>
                  </a:lnTo>
                  <a:lnTo>
                    <a:pt x="737490" y="48775"/>
                  </a:lnTo>
                  <a:lnTo>
                    <a:pt x="736414" y="47847"/>
                  </a:lnTo>
                  <a:lnTo>
                    <a:pt x="734359" y="47115"/>
                  </a:lnTo>
                  <a:lnTo>
                    <a:pt x="733332" y="48287"/>
                  </a:lnTo>
                  <a:lnTo>
                    <a:pt x="732599" y="50094"/>
                  </a:lnTo>
                  <a:lnTo>
                    <a:pt x="732843" y="51559"/>
                  </a:lnTo>
                  <a:lnTo>
                    <a:pt x="731277" y="53171"/>
                  </a:lnTo>
                  <a:lnTo>
                    <a:pt x="729517" y="54050"/>
                  </a:lnTo>
                  <a:lnTo>
                    <a:pt x="727460" y="55271"/>
                  </a:lnTo>
                  <a:lnTo>
                    <a:pt x="725993" y="55222"/>
                  </a:lnTo>
                  <a:lnTo>
                    <a:pt x="724673" y="54588"/>
                  </a:lnTo>
                  <a:lnTo>
                    <a:pt x="723449" y="53757"/>
                  </a:lnTo>
                  <a:lnTo>
                    <a:pt x="721932" y="52536"/>
                  </a:lnTo>
                  <a:lnTo>
                    <a:pt x="720905" y="51462"/>
                  </a:lnTo>
                  <a:lnTo>
                    <a:pt x="719487" y="50192"/>
                  </a:lnTo>
                  <a:lnTo>
                    <a:pt x="717530" y="49947"/>
                  </a:lnTo>
                  <a:lnTo>
                    <a:pt x="715768" y="49996"/>
                  </a:lnTo>
                  <a:lnTo>
                    <a:pt x="714153" y="49654"/>
                  </a:lnTo>
                  <a:lnTo>
                    <a:pt x="712197" y="49752"/>
                  </a:lnTo>
                  <a:lnTo>
                    <a:pt x="710289" y="49850"/>
                  </a:lnTo>
                  <a:lnTo>
                    <a:pt x="708820" y="49996"/>
                  </a:lnTo>
                  <a:lnTo>
                    <a:pt x="707060" y="50827"/>
                  </a:lnTo>
                  <a:lnTo>
                    <a:pt x="705298" y="51706"/>
                  </a:lnTo>
                  <a:lnTo>
                    <a:pt x="703978" y="52341"/>
                  </a:lnTo>
                  <a:lnTo>
                    <a:pt x="702705" y="53025"/>
                  </a:lnTo>
                  <a:lnTo>
                    <a:pt x="701090" y="54148"/>
                  </a:lnTo>
                  <a:lnTo>
                    <a:pt x="698937" y="55271"/>
                  </a:lnTo>
                  <a:lnTo>
                    <a:pt x="697030" y="55125"/>
                  </a:lnTo>
                  <a:lnTo>
                    <a:pt x="695122" y="54441"/>
                  </a:lnTo>
                  <a:lnTo>
                    <a:pt x="693458" y="52878"/>
                  </a:lnTo>
                  <a:lnTo>
                    <a:pt x="692529" y="51755"/>
                  </a:lnTo>
                  <a:lnTo>
                    <a:pt x="691551" y="50582"/>
                  </a:lnTo>
                  <a:lnTo>
                    <a:pt x="690425" y="48971"/>
                  </a:lnTo>
                  <a:lnTo>
                    <a:pt x="689152" y="47554"/>
                  </a:lnTo>
                  <a:lnTo>
                    <a:pt x="687343" y="46773"/>
                  </a:lnTo>
                  <a:lnTo>
                    <a:pt x="684945" y="46919"/>
                  </a:lnTo>
                  <a:lnTo>
                    <a:pt x="683526" y="47359"/>
                  </a:lnTo>
                  <a:lnTo>
                    <a:pt x="682206" y="47994"/>
                  </a:lnTo>
                  <a:lnTo>
                    <a:pt x="681179" y="49068"/>
                  </a:lnTo>
                  <a:lnTo>
                    <a:pt x="679758" y="50338"/>
                  </a:lnTo>
                  <a:lnTo>
                    <a:pt x="678340" y="50778"/>
                  </a:lnTo>
                  <a:lnTo>
                    <a:pt x="676433" y="50338"/>
                  </a:lnTo>
                  <a:lnTo>
                    <a:pt x="675258" y="49508"/>
                  </a:lnTo>
                  <a:lnTo>
                    <a:pt x="673594" y="48482"/>
                  </a:lnTo>
                  <a:lnTo>
                    <a:pt x="671687" y="47896"/>
                  </a:lnTo>
                  <a:lnTo>
                    <a:pt x="669436" y="48336"/>
                  </a:lnTo>
                  <a:lnTo>
                    <a:pt x="668457" y="49508"/>
                  </a:lnTo>
                  <a:lnTo>
                    <a:pt x="667821" y="50827"/>
                  </a:lnTo>
                  <a:lnTo>
                    <a:pt x="667233" y="52683"/>
                  </a:lnTo>
                  <a:lnTo>
                    <a:pt x="666012" y="54783"/>
                  </a:lnTo>
                  <a:lnTo>
                    <a:pt x="665179" y="56004"/>
                  </a:lnTo>
                  <a:lnTo>
                    <a:pt x="664397" y="57225"/>
                  </a:lnTo>
                  <a:lnTo>
                    <a:pt x="663320" y="58886"/>
                  </a:lnTo>
                  <a:lnTo>
                    <a:pt x="662684" y="60204"/>
                  </a:lnTo>
                  <a:lnTo>
                    <a:pt x="662195" y="61621"/>
                  </a:lnTo>
                  <a:lnTo>
                    <a:pt x="661364" y="63330"/>
                  </a:lnTo>
                  <a:lnTo>
                    <a:pt x="660336" y="64405"/>
                  </a:lnTo>
                  <a:lnTo>
                    <a:pt x="658282" y="65675"/>
                  </a:lnTo>
                  <a:lnTo>
                    <a:pt x="656812" y="66065"/>
                  </a:lnTo>
                  <a:lnTo>
                    <a:pt x="654954" y="65626"/>
                  </a:lnTo>
                  <a:lnTo>
                    <a:pt x="653536" y="65137"/>
                  </a:lnTo>
                  <a:lnTo>
                    <a:pt x="652214" y="64454"/>
                  </a:lnTo>
                  <a:lnTo>
                    <a:pt x="650992" y="63672"/>
                  </a:lnTo>
                  <a:lnTo>
                    <a:pt x="649768" y="62891"/>
                  </a:lnTo>
                  <a:lnTo>
                    <a:pt x="647566" y="61865"/>
                  </a:lnTo>
                  <a:lnTo>
                    <a:pt x="644729" y="62109"/>
                  </a:lnTo>
                  <a:lnTo>
                    <a:pt x="643016" y="63086"/>
                  </a:lnTo>
                  <a:lnTo>
                    <a:pt x="641549" y="63281"/>
                  </a:lnTo>
                  <a:lnTo>
                    <a:pt x="640081" y="63184"/>
                  </a:lnTo>
                  <a:lnTo>
                    <a:pt x="638808" y="62549"/>
                  </a:lnTo>
                  <a:lnTo>
                    <a:pt x="637488" y="61865"/>
                  </a:lnTo>
                  <a:lnTo>
                    <a:pt x="635628" y="61425"/>
                  </a:lnTo>
                  <a:lnTo>
                    <a:pt x="633671" y="61474"/>
                  </a:lnTo>
                  <a:lnTo>
                    <a:pt x="631715" y="61572"/>
                  </a:lnTo>
                  <a:lnTo>
                    <a:pt x="629756" y="61666"/>
                  </a:lnTo>
                  <a:lnTo>
                    <a:pt x="628729" y="62988"/>
                  </a:lnTo>
                  <a:lnTo>
                    <a:pt x="628289" y="64405"/>
                  </a:lnTo>
                  <a:lnTo>
                    <a:pt x="628240" y="66310"/>
                  </a:lnTo>
                  <a:lnTo>
                    <a:pt x="628289" y="68312"/>
                  </a:lnTo>
                  <a:lnTo>
                    <a:pt x="628240" y="69777"/>
                  </a:lnTo>
                  <a:lnTo>
                    <a:pt x="628045" y="71194"/>
                  </a:lnTo>
                  <a:lnTo>
                    <a:pt x="627556" y="72610"/>
                  </a:lnTo>
                  <a:lnTo>
                    <a:pt x="625892" y="74271"/>
                  </a:lnTo>
                  <a:lnTo>
                    <a:pt x="624570" y="74955"/>
                  </a:lnTo>
                  <a:lnTo>
                    <a:pt x="623250" y="76371"/>
                  </a:lnTo>
                  <a:lnTo>
                    <a:pt x="622272" y="78618"/>
                  </a:lnTo>
                  <a:lnTo>
                    <a:pt x="621586" y="80425"/>
                  </a:lnTo>
                  <a:lnTo>
                    <a:pt x="619876" y="82135"/>
                  </a:lnTo>
                  <a:lnTo>
                    <a:pt x="618357" y="83795"/>
                  </a:lnTo>
                  <a:lnTo>
                    <a:pt x="617428" y="86042"/>
                  </a:lnTo>
                  <a:lnTo>
                    <a:pt x="616108" y="87507"/>
                  </a:lnTo>
                  <a:lnTo>
                    <a:pt x="614687" y="87898"/>
                  </a:lnTo>
                  <a:lnTo>
                    <a:pt x="612340" y="87803"/>
                  </a:lnTo>
                  <a:lnTo>
                    <a:pt x="610285" y="87947"/>
                  </a:lnTo>
                  <a:lnTo>
                    <a:pt x="608769" y="89021"/>
                  </a:lnTo>
                  <a:lnTo>
                    <a:pt x="607447" y="90535"/>
                  </a:lnTo>
                  <a:lnTo>
                    <a:pt x="605930" y="91756"/>
                  </a:lnTo>
                  <a:lnTo>
                    <a:pt x="604463" y="91805"/>
                  </a:lnTo>
                  <a:lnTo>
                    <a:pt x="602066" y="91756"/>
                  </a:lnTo>
                  <a:lnTo>
                    <a:pt x="600695" y="92391"/>
                  </a:lnTo>
                  <a:lnTo>
                    <a:pt x="598788" y="92733"/>
                  </a:lnTo>
                  <a:lnTo>
                    <a:pt x="596880" y="92489"/>
                  </a:lnTo>
                  <a:lnTo>
                    <a:pt x="595413" y="92147"/>
                  </a:lnTo>
                  <a:lnTo>
                    <a:pt x="593943" y="91903"/>
                  </a:lnTo>
                  <a:lnTo>
                    <a:pt x="592281" y="90926"/>
                  </a:lnTo>
                  <a:lnTo>
                    <a:pt x="590618" y="89998"/>
                  </a:lnTo>
                  <a:lnTo>
                    <a:pt x="589246" y="89412"/>
                  </a:lnTo>
                  <a:lnTo>
                    <a:pt x="587290" y="89656"/>
                  </a:lnTo>
                  <a:lnTo>
                    <a:pt x="584992" y="90438"/>
                  </a:lnTo>
                  <a:lnTo>
                    <a:pt x="583522" y="90780"/>
                  </a:lnTo>
                  <a:lnTo>
                    <a:pt x="581956" y="90828"/>
                  </a:lnTo>
                  <a:lnTo>
                    <a:pt x="581420" y="92391"/>
                  </a:lnTo>
                  <a:lnTo>
                    <a:pt x="578827" y="93905"/>
                  </a:lnTo>
                  <a:lnTo>
                    <a:pt x="577554" y="95175"/>
                  </a:lnTo>
                  <a:lnTo>
                    <a:pt x="576281" y="95713"/>
                  </a:lnTo>
                  <a:lnTo>
                    <a:pt x="576625" y="97667"/>
                  </a:lnTo>
                  <a:lnTo>
                    <a:pt x="574716" y="97080"/>
                  </a:lnTo>
                  <a:lnTo>
                    <a:pt x="573297" y="96787"/>
                  </a:lnTo>
                  <a:lnTo>
                    <a:pt x="571488" y="97471"/>
                  </a:lnTo>
                  <a:lnTo>
                    <a:pt x="570655" y="99473"/>
                  </a:lnTo>
                  <a:lnTo>
                    <a:pt x="570704" y="101721"/>
                  </a:lnTo>
                  <a:lnTo>
                    <a:pt x="569579" y="103820"/>
                  </a:lnTo>
                  <a:lnTo>
                    <a:pt x="569139" y="105238"/>
                  </a:lnTo>
                  <a:lnTo>
                    <a:pt x="567671" y="106408"/>
                  </a:lnTo>
                  <a:lnTo>
                    <a:pt x="566204" y="107923"/>
                  </a:lnTo>
                  <a:lnTo>
                    <a:pt x="565275" y="109437"/>
                  </a:lnTo>
                  <a:lnTo>
                    <a:pt x="562534" y="109486"/>
                  </a:lnTo>
                  <a:lnTo>
                    <a:pt x="561311" y="110413"/>
                  </a:lnTo>
                  <a:lnTo>
                    <a:pt x="559598" y="110806"/>
                  </a:lnTo>
                  <a:lnTo>
                    <a:pt x="557985" y="109388"/>
                  </a:lnTo>
                  <a:lnTo>
                    <a:pt x="556614" y="110462"/>
                  </a:lnTo>
                  <a:lnTo>
                    <a:pt x="557838" y="111977"/>
                  </a:lnTo>
                  <a:lnTo>
                    <a:pt x="559988" y="115299"/>
                  </a:lnTo>
                  <a:lnTo>
                    <a:pt x="560332" y="115836"/>
                  </a:lnTo>
                  <a:lnTo>
                    <a:pt x="558570" y="116421"/>
                  </a:lnTo>
                  <a:lnTo>
                    <a:pt x="557936" y="117741"/>
                  </a:lnTo>
                  <a:lnTo>
                    <a:pt x="556370" y="118767"/>
                  </a:lnTo>
                  <a:lnTo>
                    <a:pt x="554461" y="119059"/>
                  </a:lnTo>
                  <a:lnTo>
                    <a:pt x="552261" y="120036"/>
                  </a:lnTo>
                  <a:lnTo>
                    <a:pt x="550597" y="121110"/>
                  </a:lnTo>
                  <a:lnTo>
                    <a:pt x="549275" y="121844"/>
                  </a:lnTo>
                  <a:lnTo>
                    <a:pt x="548102" y="120963"/>
                  </a:lnTo>
                  <a:lnTo>
                    <a:pt x="546143" y="121110"/>
                  </a:lnTo>
                  <a:lnTo>
                    <a:pt x="544236" y="121746"/>
                  </a:lnTo>
                  <a:lnTo>
                    <a:pt x="542867" y="123113"/>
                  </a:lnTo>
                  <a:lnTo>
                    <a:pt x="543796" y="124968"/>
                  </a:lnTo>
                  <a:lnTo>
                    <a:pt x="542719" y="126386"/>
                  </a:lnTo>
                  <a:lnTo>
                    <a:pt x="541301" y="126728"/>
                  </a:lnTo>
                  <a:lnTo>
                    <a:pt x="539834" y="128045"/>
                  </a:lnTo>
                  <a:lnTo>
                    <a:pt x="537435" y="127557"/>
                  </a:lnTo>
                  <a:lnTo>
                    <a:pt x="534793" y="128242"/>
                  </a:lnTo>
                  <a:lnTo>
                    <a:pt x="532544" y="128926"/>
                  </a:lnTo>
                  <a:lnTo>
                    <a:pt x="530096" y="128779"/>
                  </a:lnTo>
                  <a:lnTo>
                    <a:pt x="528629" y="129022"/>
                  </a:lnTo>
                  <a:lnTo>
                    <a:pt x="527161" y="128095"/>
                  </a:lnTo>
                  <a:lnTo>
                    <a:pt x="526476" y="126777"/>
                  </a:lnTo>
                  <a:lnTo>
                    <a:pt x="526134" y="125164"/>
                  </a:lnTo>
                  <a:lnTo>
                    <a:pt x="524959" y="124384"/>
                  </a:lnTo>
                  <a:lnTo>
                    <a:pt x="523590" y="125262"/>
                  </a:lnTo>
                  <a:lnTo>
                    <a:pt x="521681" y="125751"/>
                  </a:lnTo>
                  <a:lnTo>
                    <a:pt x="520213" y="125947"/>
                  </a:lnTo>
                  <a:lnTo>
                    <a:pt x="518355" y="126482"/>
                  </a:lnTo>
                  <a:lnTo>
                    <a:pt x="516447" y="127020"/>
                  </a:lnTo>
                  <a:lnTo>
                    <a:pt x="514538" y="127508"/>
                  </a:lnTo>
                  <a:lnTo>
                    <a:pt x="513218" y="128095"/>
                  </a:lnTo>
                  <a:lnTo>
                    <a:pt x="510868" y="128242"/>
                  </a:lnTo>
                  <a:lnTo>
                    <a:pt x="509205" y="127363"/>
                  </a:lnTo>
                  <a:lnTo>
                    <a:pt x="507199" y="126386"/>
                  </a:lnTo>
                  <a:lnTo>
                    <a:pt x="505584" y="127412"/>
                  </a:lnTo>
                  <a:lnTo>
                    <a:pt x="503677" y="128926"/>
                  </a:lnTo>
                  <a:lnTo>
                    <a:pt x="502062" y="130048"/>
                  </a:lnTo>
                  <a:lnTo>
                    <a:pt x="499813" y="130146"/>
                  </a:lnTo>
                  <a:lnTo>
                    <a:pt x="497122" y="130732"/>
                  </a:lnTo>
                  <a:lnTo>
                    <a:pt x="495849" y="132247"/>
                  </a:lnTo>
                  <a:lnTo>
                    <a:pt x="494039" y="131417"/>
                  </a:lnTo>
                  <a:lnTo>
                    <a:pt x="492766" y="129999"/>
                  </a:lnTo>
                  <a:lnTo>
                    <a:pt x="491543" y="128438"/>
                  </a:lnTo>
                  <a:lnTo>
                    <a:pt x="490370" y="126875"/>
                  </a:lnTo>
                  <a:lnTo>
                    <a:pt x="489342" y="125751"/>
                  </a:lnTo>
                  <a:lnTo>
                    <a:pt x="487922" y="125604"/>
                  </a:lnTo>
                  <a:lnTo>
                    <a:pt x="485966" y="125604"/>
                  </a:lnTo>
                  <a:lnTo>
                    <a:pt x="484009" y="125653"/>
                  </a:lnTo>
                  <a:lnTo>
                    <a:pt x="481613" y="126092"/>
                  </a:lnTo>
                  <a:lnTo>
                    <a:pt x="479165" y="126337"/>
                  </a:lnTo>
                  <a:lnTo>
                    <a:pt x="477208" y="126337"/>
                  </a:lnTo>
                  <a:lnTo>
                    <a:pt x="475252" y="126288"/>
                  </a:lnTo>
                  <a:lnTo>
                    <a:pt x="472853" y="125945"/>
                  </a:lnTo>
                  <a:lnTo>
                    <a:pt x="471142" y="125017"/>
                  </a:lnTo>
                  <a:lnTo>
                    <a:pt x="469918" y="124139"/>
                  </a:lnTo>
                  <a:lnTo>
                    <a:pt x="468353" y="122966"/>
                  </a:lnTo>
                  <a:lnTo>
                    <a:pt x="466738" y="121844"/>
                  </a:lnTo>
                  <a:lnTo>
                    <a:pt x="464880" y="121257"/>
                  </a:lnTo>
                  <a:lnTo>
                    <a:pt x="462970" y="120914"/>
                  </a:lnTo>
                  <a:lnTo>
                    <a:pt x="461552" y="120622"/>
                  </a:lnTo>
                  <a:lnTo>
                    <a:pt x="459303" y="120183"/>
                  </a:lnTo>
                  <a:lnTo>
                    <a:pt x="457981" y="120769"/>
                  </a:lnTo>
                  <a:lnTo>
                    <a:pt x="456904" y="122381"/>
                  </a:lnTo>
                  <a:lnTo>
                    <a:pt x="456317" y="123748"/>
                  </a:lnTo>
                  <a:lnTo>
                    <a:pt x="455437" y="124872"/>
                  </a:lnTo>
                  <a:lnTo>
                    <a:pt x="454360" y="125898"/>
                  </a:lnTo>
                  <a:lnTo>
                    <a:pt x="452942" y="127265"/>
                  </a:lnTo>
                  <a:lnTo>
                    <a:pt x="451571" y="128583"/>
                  </a:lnTo>
                  <a:lnTo>
                    <a:pt x="449860" y="129560"/>
                  </a:lnTo>
                  <a:lnTo>
                    <a:pt x="448538" y="130195"/>
                  </a:lnTo>
                  <a:lnTo>
                    <a:pt x="447267" y="130880"/>
                  </a:lnTo>
                  <a:lnTo>
                    <a:pt x="445994" y="131660"/>
                  </a:lnTo>
                  <a:lnTo>
                    <a:pt x="444185" y="132099"/>
                  </a:lnTo>
                  <a:lnTo>
                    <a:pt x="441835" y="131562"/>
                  </a:lnTo>
                  <a:lnTo>
                    <a:pt x="440171" y="131074"/>
                  </a:lnTo>
                  <a:lnTo>
                    <a:pt x="438362" y="130391"/>
                  </a:lnTo>
                  <a:lnTo>
                    <a:pt x="436551" y="129658"/>
                  </a:lnTo>
                  <a:lnTo>
                    <a:pt x="434644" y="129120"/>
                  </a:lnTo>
                  <a:lnTo>
                    <a:pt x="433274" y="128730"/>
                  </a:lnTo>
                  <a:lnTo>
                    <a:pt x="430778" y="128291"/>
                  </a:lnTo>
                  <a:lnTo>
                    <a:pt x="430192" y="128291"/>
                  </a:lnTo>
                  <a:lnTo>
                    <a:pt x="428528" y="127557"/>
                  </a:lnTo>
                  <a:lnTo>
                    <a:pt x="427061" y="127265"/>
                  </a:lnTo>
                  <a:lnTo>
                    <a:pt x="425201" y="126777"/>
                  </a:lnTo>
                  <a:lnTo>
                    <a:pt x="423293" y="126190"/>
                  </a:lnTo>
                  <a:lnTo>
                    <a:pt x="421875" y="125800"/>
                  </a:lnTo>
                  <a:lnTo>
                    <a:pt x="420504" y="125361"/>
                  </a:lnTo>
                  <a:lnTo>
                    <a:pt x="418645" y="124823"/>
                  </a:lnTo>
                  <a:lnTo>
                    <a:pt x="416736" y="124286"/>
                  </a:lnTo>
                  <a:lnTo>
                    <a:pt x="415269" y="123942"/>
                  </a:lnTo>
                  <a:lnTo>
                    <a:pt x="413850" y="123601"/>
                  </a:lnTo>
                  <a:lnTo>
                    <a:pt x="411992" y="123162"/>
                  </a:lnTo>
                  <a:lnTo>
                    <a:pt x="410523" y="122772"/>
                  </a:lnTo>
                  <a:lnTo>
                    <a:pt x="409104" y="122381"/>
                  </a:lnTo>
                  <a:lnTo>
                    <a:pt x="407686" y="122038"/>
                  </a:lnTo>
                  <a:lnTo>
                    <a:pt x="406268" y="121648"/>
                  </a:lnTo>
                  <a:lnTo>
                    <a:pt x="404847" y="121257"/>
                  </a:lnTo>
                  <a:lnTo>
                    <a:pt x="403429" y="120914"/>
                  </a:lnTo>
                  <a:lnTo>
                    <a:pt x="401571" y="120426"/>
                  </a:lnTo>
                  <a:lnTo>
                    <a:pt x="399172" y="119888"/>
                  </a:lnTo>
                  <a:lnTo>
                    <a:pt x="396776" y="119304"/>
                  </a:lnTo>
                  <a:lnTo>
                    <a:pt x="394426" y="118767"/>
                  </a:lnTo>
                  <a:lnTo>
                    <a:pt x="392030" y="118180"/>
                  </a:lnTo>
                  <a:lnTo>
                    <a:pt x="390122" y="117643"/>
                  </a:lnTo>
                  <a:lnTo>
                    <a:pt x="388751" y="117253"/>
                  </a:lnTo>
                  <a:lnTo>
                    <a:pt x="387333" y="116860"/>
                  </a:lnTo>
                  <a:lnTo>
                    <a:pt x="385474" y="116276"/>
                  </a:lnTo>
                  <a:lnTo>
                    <a:pt x="383614" y="115689"/>
                  </a:lnTo>
                  <a:lnTo>
                    <a:pt x="381707" y="115152"/>
                  </a:lnTo>
                  <a:lnTo>
                    <a:pt x="380288" y="114762"/>
                  </a:lnTo>
                  <a:lnTo>
                    <a:pt x="378868" y="114369"/>
                  </a:lnTo>
                  <a:lnTo>
                    <a:pt x="377450" y="114028"/>
                  </a:lnTo>
                  <a:lnTo>
                    <a:pt x="375982" y="113736"/>
                  </a:lnTo>
                  <a:lnTo>
                    <a:pt x="374564" y="113491"/>
                  </a:lnTo>
                  <a:lnTo>
                    <a:pt x="373095" y="113248"/>
                  </a:lnTo>
                  <a:lnTo>
                    <a:pt x="371676" y="113051"/>
                  </a:lnTo>
                  <a:lnTo>
                    <a:pt x="370209" y="112806"/>
                  </a:lnTo>
                  <a:lnTo>
                    <a:pt x="368742" y="112612"/>
                  </a:lnTo>
                  <a:lnTo>
                    <a:pt x="366343" y="112124"/>
                  </a:lnTo>
                  <a:lnTo>
                    <a:pt x="364436" y="111780"/>
                  </a:lnTo>
                  <a:lnTo>
                    <a:pt x="362821" y="111000"/>
                  </a:lnTo>
                  <a:lnTo>
                    <a:pt x="362643" y="110440"/>
                  </a:lnTo>
                  <a:lnTo>
                    <a:pt x="360717" y="104406"/>
                  </a:lnTo>
                  <a:lnTo>
                    <a:pt x="352840" y="103576"/>
                  </a:lnTo>
                  <a:lnTo>
                    <a:pt x="347801" y="103576"/>
                  </a:lnTo>
                  <a:lnTo>
                    <a:pt x="341344" y="107483"/>
                  </a:lnTo>
                  <a:lnTo>
                    <a:pt x="335423" y="110853"/>
                  </a:lnTo>
                  <a:lnTo>
                    <a:pt x="334885" y="106946"/>
                  </a:lnTo>
                  <a:lnTo>
                    <a:pt x="335423" y="100742"/>
                  </a:lnTo>
                  <a:lnTo>
                    <a:pt x="335423" y="96250"/>
                  </a:lnTo>
                  <a:lnTo>
                    <a:pt x="336549" y="88972"/>
                  </a:lnTo>
                  <a:lnTo>
                    <a:pt x="335716" y="83062"/>
                  </a:lnTo>
                  <a:lnTo>
                    <a:pt x="331508" y="80522"/>
                  </a:lnTo>
                  <a:lnTo>
                    <a:pt x="327546" y="79985"/>
                  </a:lnTo>
                  <a:lnTo>
                    <a:pt x="323876" y="79985"/>
                  </a:lnTo>
                  <a:lnTo>
                    <a:pt x="319963" y="82232"/>
                  </a:lnTo>
                  <a:lnTo>
                    <a:pt x="312917" y="83648"/>
                  </a:lnTo>
                  <a:lnTo>
                    <a:pt x="303621" y="83355"/>
                  </a:lnTo>
                  <a:lnTo>
                    <a:pt x="298288" y="82525"/>
                  </a:lnTo>
                  <a:lnTo>
                    <a:pt x="292124" y="82232"/>
                  </a:lnTo>
                  <a:lnTo>
                    <a:pt x="286792" y="80815"/>
                  </a:lnTo>
                  <a:lnTo>
                    <a:pt x="283123" y="77152"/>
                  </a:lnTo>
                  <a:lnTo>
                    <a:pt x="281997" y="73831"/>
                  </a:lnTo>
                  <a:lnTo>
                    <a:pt x="281653" y="70265"/>
                  </a:lnTo>
                  <a:lnTo>
                    <a:pt x="280284" y="67579"/>
                  </a:lnTo>
                  <a:lnTo>
                    <a:pt x="277251" y="65576"/>
                  </a:lnTo>
                  <a:lnTo>
                    <a:pt x="275098" y="65625"/>
                  </a:lnTo>
                  <a:lnTo>
                    <a:pt x="272798" y="66016"/>
                  </a:lnTo>
                  <a:lnTo>
                    <a:pt x="270450" y="68165"/>
                  </a:lnTo>
                  <a:lnTo>
                    <a:pt x="265412" y="79985"/>
                  </a:lnTo>
                  <a:lnTo>
                    <a:pt x="260322" y="90633"/>
                  </a:lnTo>
                  <a:lnTo>
                    <a:pt x="254452" y="96836"/>
                  </a:lnTo>
                  <a:lnTo>
                    <a:pt x="244569" y="103282"/>
                  </a:lnTo>
                  <a:lnTo>
                    <a:pt x="238110" y="108313"/>
                  </a:lnTo>
                  <a:lnTo>
                    <a:pt x="233315" y="115054"/>
                  </a:lnTo>
                  <a:lnTo>
                    <a:pt x="230528" y="125751"/>
                  </a:lnTo>
                  <a:lnTo>
                    <a:pt x="230233" y="136983"/>
                  </a:lnTo>
                  <a:lnTo>
                    <a:pt x="229695" y="141478"/>
                  </a:lnTo>
                  <a:lnTo>
                    <a:pt x="224607" y="143138"/>
                  </a:lnTo>
                  <a:lnTo>
                    <a:pt x="217024" y="145972"/>
                  </a:lnTo>
                  <a:lnTo>
                    <a:pt x="213355" y="145091"/>
                  </a:lnTo>
                  <a:lnTo>
                    <a:pt x="210565" y="141722"/>
                  </a:lnTo>
                  <a:lnTo>
                    <a:pt x="206065" y="143724"/>
                  </a:lnTo>
                  <a:lnTo>
                    <a:pt x="201857" y="146509"/>
                  </a:lnTo>
                  <a:lnTo>
                    <a:pt x="198726" y="145385"/>
                  </a:lnTo>
                  <a:lnTo>
                    <a:pt x="195644" y="149879"/>
                  </a:lnTo>
                  <a:lnTo>
                    <a:pt x="192267" y="150708"/>
                  </a:lnTo>
                  <a:lnTo>
                    <a:pt x="188647" y="149047"/>
                  </a:lnTo>
                  <a:lnTo>
                    <a:pt x="181895" y="149047"/>
                  </a:lnTo>
                  <a:lnTo>
                    <a:pt x="179449" y="156912"/>
                  </a:lnTo>
                  <a:lnTo>
                    <a:pt x="178031" y="157253"/>
                  </a:lnTo>
                  <a:lnTo>
                    <a:pt x="176613" y="157547"/>
                  </a:lnTo>
                  <a:lnTo>
                    <a:pt x="174703" y="157987"/>
                  </a:lnTo>
                  <a:lnTo>
                    <a:pt x="173285" y="158475"/>
                  </a:lnTo>
                  <a:lnTo>
                    <a:pt x="171963" y="159061"/>
                  </a:lnTo>
                  <a:lnTo>
                    <a:pt x="170692" y="159744"/>
                  </a:lnTo>
                  <a:lnTo>
                    <a:pt x="168785" y="160819"/>
                  </a:lnTo>
                  <a:lnTo>
                    <a:pt x="165555" y="162090"/>
                  </a:lnTo>
                  <a:lnTo>
                    <a:pt x="159536" y="163066"/>
                  </a:lnTo>
                  <a:lnTo>
                    <a:pt x="158118" y="162723"/>
                  </a:lnTo>
                  <a:lnTo>
                    <a:pt x="156943" y="160038"/>
                  </a:lnTo>
                  <a:lnTo>
                    <a:pt x="156405" y="158669"/>
                  </a:lnTo>
                  <a:lnTo>
                    <a:pt x="156014" y="156961"/>
                  </a:lnTo>
                  <a:lnTo>
                    <a:pt x="155867" y="155300"/>
                  </a:lnTo>
                  <a:lnTo>
                    <a:pt x="155770" y="153346"/>
                  </a:lnTo>
                  <a:lnTo>
                    <a:pt x="155427" y="150953"/>
                  </a:lnTo>
                  <a:lnTo>
                    <a:pt x="155036" y="149047"/>
                  </a:lnTo>
                  <a:lnTo>
                    <a:pt x="154497" y="146654"/>
                  </a:lnTo>
                  <a:lnTo>
                    <a:pt x="154057" y="144750"/>
                  </a:lnTo>
                  <a:lnTo>
                    <a:pt x="153617" y="142845"/>
                  </a:lnTo>
                  <a:lnTo>
                    <a:pt x="153226" y="140745"/>
                  </a:lnTo>
                  <a:lnTo>
                    <a:pt x="153177" y="138939"/>
                  </a:lnTo>
                  <a:lnTo>
                    <a:pt x="152981" y="137520"/>
                  </a:lnTo>
                  <a:lnTo>
                    <a:pt x="152541" y="135567"/>
                  </a:lnTo>
                  <a:lnTo>
                    <a:pt x="152295" y="133955"/>
                  </a:lnTo>
                  <a:lnTo>
                    <a:pt x="152393" y="132198"/>
                  </a:lnTo>
                  <a:lnTo>
                    <a:pt x="152443" y="129999"/>
                  </a:lnTo>
                  <a:lnTo>
                    <a:pt x="151904" y="127557"/>
                  </a:lnTo>
                  <a:lnTo>
                    <a:pt x="151366" y="125506"/>
                  </a:lnTo>
                  <a:lnTo>
                    <a:pt x="151024" y="124090"/>
                  </a:lnTo>
                  <a:lnTo>
                    <a:pt x="150584" y="122185"/>
                  </a:lnTo>
                  <a:lnTo>
                    <a:pt x="150191" y="120769"/>
                  </a:lnTo>
                  <a:lnTo>
                    <a:pt x="149899" y="119351"/>
                  </a:lnTo>
                  <a:lnTo>
                    <a:pt x="149213" y="117105"/>
                  </a:lnTo>
                  <a:lnTo>
                    <a:pt x="148724" y="115591"/>
                  </a:lnTo>
                  <a:lnTo>
                    <a:pt x="148087" y="113734"/>
                  </a:lnTo>
                  <a:lnTo>
                    <a:pt x="147598" y="112367"/>
                  </a:lnTo>
                  <a:lnTo>
                    <a:pt x="147060" y="111000"/>
                  </a:lnTo>
                  <a:lnTo>
                    <a:pt x="145936" y="109729"/>
                  </a:lnTo>
                  <a:lnTo>
                    <a:pt x="146327" y="107825"/>
                  </a:lnTo>
                  <a:lnTo>
                    <a:pt x="146131" y="106359"/>
                  </a:lnTo>
                  <a:lnTo>
                    <a:pt x="145984" y="104894"/>
                  </a:lnTo>
                  <a:lnTo>
                    <a:pt x="145936" y="103429"/>
                  </a:lnTo>
                  <a:lnTo>
                    <a:pt x="145936" y="102941"/>
                  </a:lnTo>
                  <a:lnTo>
                    <a:pt x="145936" y="101964"/>
                  </a:lnTo>
                  <a:lnTo>
                    <a:pt x="145885" y="100499"/>
                  </a:lnTo>
                  <a:lnTo>
                    <a:pt x="145740" y="99083"/>
                  </a:lnTo>
                  <a:lnTo>
                    <a:pt x="145202" y="97226"/>
                  </a:lnTo>
                  <a:lnTo>
                    <a:pt x="144713" y="95321"/>
                  </a:lnTo>
                  <a:lnTo>
                    <a:pt x="144516" y="93367"/>
                  </a:lnTo>
                  <a:lnTo>
                    <a:pt x="144420" y="91414"/>
                  </a:lnTo>
                  <a:lnTo>
                    <a:pt x="144223" y="89460"/>
                  </a:lnTo>
                  <a:lnTo>
                    <a:pt x="144027" y="87995"/>
                  </a:lnTo>
                  <a:lnTo>
                    <a:pt x="143833" y="86578"/>
                  </a:lnTo>
                  <a:lnTo>
                    <a:pt x="143636" y="85113"/>
                  </a:lnTo>
                  <a:lnTo>
                    <a:pt x="143294" y="83745"/>
                  </a:lnTo>
                  <a:lnTo>
                    <a:pt x="143000" y="81743"/>
                  </a:lnTo>
                  <a:lnTo>
                    <a:pt x="142070" y="79985"/>
                  </a:lnTo>
                  <a:lnTo>
                    <a:pt x="140750" y="78666"/>
                  </a:lnTo>
                  <a:lnTo>
                    <a:pt x="139379" y="77933"/>
                  </a:lnTo>
                  <a:lnTo>
                    <a:pt x="137912" y="77591"/>
                  </a:lnTo>
                  <a:lnTo>
                    <a:pt x="136004" y="77494"/>
                  </a:lnTo>
                  <a:lnTo>
                    <a:pt x="134046" y="77494"/>
                  </a:lnTo>
                  <a:lnTo>
                    <a:pt x="132578" y="77542"/>
                  </a:lnTo>
                  <a:lnTo>
                    <a:pt x="131111" y="77689"/>
                  </a:lnTo>
                  <a:lnTo>
                    <a:pt x="129644" y="77787"/>
                  </a:lnTo>
                  <a:lnTo>
                    <a:pt x="128176" y="77933"/>
                  </a:lnTo>
                  <a:lnTo>
                    <a:pt x="126709" y="78031"/>
                  </a:lnTo>
                  <a:lnTo>
                    <a:pt x="125239" y="78178"/>
                  </a:lnTo>
                  <a:lnTo>
                    <a:pt x="123283" y="78275"/>
                  </a:lnTo>
                  <a:lnTo>
                    <a:pt x="121326" y="78275"/>
                  </a:lnTo>
                  <a:lnTo>
                    <a:pt x="119810" y="78275"/>
                  </a:lnTo>
                  <a:lnTo>
                    <a:pt x="117853" y="78177"/>
                  </a:lnTo>
                  <a:lnTo>
                    <a:pt x="116384" y="78031"/>
                  </a:lnTo>
                  <a:lnTo>
                    <a:pt x="114966" y="77787"/>
                  </a:lnTo>
                  <a:lnTo>
                    <a:pt x="113646" y="77103"/>
                  </a:lnTo>
                  <a:lnTo>
                    <a:pt x="113009" y="75345"/>
                  </a:lnTo>
                  <a:lnTo>
                    <a:pt x="112618" y="73391"/>
                  </a:lnTo>
                  <a:lnTo>
                    <a:pt x="112520" y="71437"/>
                  </a:lnTo>
                  <a:lnTo>
                    <a:pt x="112667" y="69923"/>
                  </a:lnTo>
                  <a:lnTo>
                    <a:pt x="112618" y="68018"/>
                  </a:lnTo>
                  <a:lnTo>
                    <a:pt x="112178" y="66553"/>
                  </a:lnTo>
                  <a:lnTo>
                    <a:pt x="110905" y="65137"/>
                  </a:lnTo>
                  <a:lnTo>
                    <a:pt x="109047" y="64550"/>
                  </a:lnTo>
                  <a:lnTo>
                    <a:pt x="107088" y="64111"/>
                  </a:lnTo>
                  <a:lnTo>
                    <a:pt x="105572" y="63964"/>
                  </a:lnTo>
                  <a:lnTo>
                    <a:pt x="104350" y="63281"/>
                  </a:lnTo>
                  <a:lnTo>
                    <a:pt x="103273" y="62352"/>
                  </a:lnTo>
                  <a:lnTo>
                    <a:pt x="102246" y="61278"/>
                  </a:lnTo>
                  <a:lnTo>
                    <a:pt x="100875" y="59813"/>
                  </a:lnTo>
                  <a:lnTo>
                    <a:pt x="99213" y="58103"/>
                  </a:lnTo>
                  <a:lnTo>
                    <a:pt x="97891" y="56638"/>
                  </a:lnTo>
                  <a:lnTo>
                    <a:pt x="96864" y="55563"/>
                  </a:lnTo>
                  <a:lnTo>
                    <a:pt x="95885" y="54489"/>
                  </a:lnTo>
                  <a:lnTo>
                    <a:pt x="94858" y="53414"/>
                  </a:lnTo>
                  <a:lnTo>
                    <a:pt x="93831" y="52389"/>
                  </a:lnTo>
                  <a:lnTo>
                    <a:pt x="92803" y="51314"/>
                  </a:lnTo>
                  <a:lnTo>
                    <a:pt x="91776" y="50337"/>
                  </a:lnTo>
                  <a:lnTo>
                    <a:pt x="90699" y="49312"/>
                  </a:lnTo>
                  <a:lnTo>
                    <a:pt x="89574" y="48384"/>
                  </a:lnTo>
                  <a:lnTo>
                    <a:pt x="88057" y="47162"/>
                  </a:lnTo>
                  <a:lnTo>
                    <a:pt x="86882" y="46235"/>
                  </a:lnTo>
                  <a:lnTo>
                    <a:pt x="85366" y="45013"/>
                  </a:lnTo>
                  <a:lnTo>
                    <a:pt x="83409" y="43548"/>
                  </a:lnTo>
                  <a:lnTo>
                    <a:pt x="81844" y="42376"/>
                  </a:lnTo>
                  <a:lnTo>
                    <a:pt x="80669" y="41448"/>
                  </a:lnTo>
                  <a:lnTo>
                    <a:pt x="79103" y="40276"/>
                  </a:lnTo>
                  <a:lnTo>
                    <a:pt x="77978" y="39348"/>
                  </a:lnTo>
                  <a:lnTo>
                    <a:pt x="76854" y="38469"/>
                  </a:lnTo>
                  <a:lnTo>
                    <a:pt x="75729" y="37492"/>
                  </a:lnTo>
                  <a:lnTo>
                    <a:pt x="74603" y="36515"/>
                  </a:lnTo>
                  <a:lnTo>
                    <a:pt x="73526" y="35489"/>
                  </a:lnTo>
                  <a:lnTo>
                    <a:pt x="72108" y="33926"/>
                  </a:lnTo>
                  <a:lnTo>
                    <a:pt x="70737" y="32412"/>
                  </a:lnTo>
                  <a:lnTo>
                    <a:pt x="69368" y="30898"/>
                  </a:lnTo>
                  <a:lnTo>
                    <a:pt x="67509" y="29091"/>
                  </a:lnTo>
                  <a:lnTo>
                    <a:pt x="63496" y="9016"/>
                  </a:lnTo>
                  <a:lnTo>
                    <a:pt x="61441" y="6379"/>
                  </a:lnTo>
                  <a:lnTo>
                    <a:pt x="58799" y="4083"/>
                  </a:lnTo>
                  <a:lnTo>
                    <a:pt x="56061" y="1934"/>
                  </a:lnTo>
                  <a:lnTo>
                    <a:pt x="55081" y="78"/>
                  </a:lnTo>
                  <a:lnTo>
                    <a:pt x="53468" y="2227"/>
                  </a:lnTo>
                  <a:lnTo>
                    <a:pt x="48036" y="7063"/>
                  </a:lnTo>
                  <a:lnTo>
                    <a:pt x="44269" y="9993"/>
                  </a:lnTo>
                  <a:lnTo>
                    <a:pt x="41970" y="12386"/>
                  </a:lnTo>
                  <a:lnTo>
                    <a:pt x="38448" y="15512"/>
                  </a:lnTo>
                  <a:lnTo>
                    <a:pt x="34826" y="18638"/>
                  </a:lnTo>
                  <a:lnTo>
                    <a:pt x="31598" y="21960"/>
                  </a:lnTo>
                  <a:lnTo>
                    <a:pt x="28516" y="24499"/>
                  </a:lnTo>
                  <a:lnTo>
                    <a:pt x="25972" y="26453"/>
                  </a:lnTo>
                  <a:lnTo>
                    <a:pt x="28221" y="27284"/>
                  </a:lnTo>
                  <a:lnTo>
                    <a:pt x="29298" y="28602"/>
                  </a:lnTo>
                  <a:lnTo>
                    <a:pt x="29640" y="30605"/>
                  </a:lnTo>
                  <a:lnTo>
                    <a:pt x="28221" y="31582"/>
                  </a:lnTo>
                  <a:lnTo>
                    <a:pt x="28612" y="34366"/>
                  </a:lnTo>
                  <a:lnTo>
                    <a:pt x="26852" y="33145"/>
                  </a:lnTo>
                  <a:lnTo>
                    <a:pt x="25286" y="35147"/>
                  </a:lnTo>
                  <a:lnTo>
                    <a:pt x="23426" y="37052"/>
                  </a:lnTo>
                  <a:lnTo>
                    <a:pt x="21177" y="39641"/>
                  </a:lnTo>
                  <a:lnTo>
                    <a:pt x="20491" y="41252"/>
                  </a:lnTo>
                  <a:lnTo>
                    <a:pt x="22253" y="42767"/>
                  </a:lnTo>
                  <a:lnTo>
                    <a:pt x="22841" y="45551"/>
                  </a:lnTo>
                  <a:lnTo>
                    <a:pt x="23964" y="47162"/>
                  </a:lnTo>
                  <a:lnTo>
                    <a:pt x="25286" y="48286"/>
                  </a:lnTo>
                  <a:lnTo>
                    <a:pt x="27978" y="50484"/>
                  </a:lnTo>
                  <a:lnTo>
                    <a:pt x="29738" y="52975"/>
                  </a:lnTo>
                  <a:lnTo>
                    <a:pt x="30962" y="55221"/>
                  </a:lnTo>
                  <a:lnTo>
                    <a:pt x="39866" y="61522"/>
                  </a:lnTo>
                  <a:lnTo>
                    <a:pt x="38006" y="61913"/>
                  </a:lnTo>
                  <a:lnTo>
                    <a:pt x="36344" y="62890"/>
                  </a:lnTo>
                  <a:lnTo>
                    <a:pt x="33995" y="63427"/>
                  </a:lnTo>
                  <a:lnTo>
                    <a:pt x="32038" y="63573"/>
                  </a:lnTo>
                  <a:lnTo>
                    <a:pt x="30082" y="63769"/>
                  </a:lnTo>
                  <a:lnTo>
                    <a:pt x="28123" y="64013"/>
                  </a:lnTo>
                  <a:lnTo>
                    <a:pt x="26705" y="64257"/>
                  </a:lnTo>
                  <a:lnTo>
                    <a:pt x="24259" y="64599"/>
                  </a:lnTo>
                  <a:lnTo>
                    <a:pt x="22303" y="64843"/>
                  </a:lnTo>
                  <a:lnTo>
                    <a:pt x="20344" y="64941"/>
                  </a:lnTo>
                  <a:lnTo>
                    <a:pt x="18877" y="65039"/>
                  </a:lnTo>
                  <a:lnTo>
                    <a:pt x="17458" y="65185"/>
                  </a:lnTo>
                  <a:lnTo>
                    <a:pt x="15991" y="65381"/>
                  </a:lnTo>
                  <a:lnTo>
                    <a:pt x="14523" y="65478"/>
                  </a:lnTo>
                  <a:lnTo>
                    <a:pt x="12565" y="65478"/>
                  </a:lnTo>
                  <a:lnTo>
                    <a:pt x="10070" y="65478"/>
                  </a:lnTo>
                  <a:lnTo>
                    <a:pt x="7819" y="66113"/>
                  </a:lnTo>
                  <a:lnTo>
                    <a:pt x="7135" y="67872"/>
                  </a:lnTo>
                  <a:lnTo>
                    <a:pt x="7086" y="69825"/>
                  </a:lnTo>
                  <a:lnTo>
                    <a:pt x="7135" y="71290"/>
                  </a:lnTo>
                  <a:lnTo>
                    <a:pt x="7234" y="72805"/>
                  </a:lnTo>
                  <a:lnTo>
                    <a:pt x="7379" y="74758"/>
                  </a:lnTo>
                  <a:lnTo>
                    <a:pt x="7575" y="77152"/>
                  </a:lnTo>
                  <a:lnTo>
                    <a:pt x="7477" y="78617"/>
                  </a:lnTo>
                  <a:lnTo>
                    <a:pt x="7086" y="80571"/>
                  </a:lnTo>
                  <a:lnTo>
                    <a:pt x="6646" y="81987"/>
                  </a:lnTo>
                  <a:lnTo>
                    <a:pt x="6253" y="83355"/>
                  </a:lnTo>
                  <a:lnTo>
                    <a:pt x="6059" y="85308"/>
                  </a:lnTo>
                  <a:lnTo>
                    <a:pt x="6204" y="86774"/>
                  </a:lnTo>
                  <a:lnTo>
                    <a:pt x="6548" y="88190"/>
                  </a:lnTo>
                  <a:lnTo>
                    <a:pt x="7037" y="89606"/>
                  </a:lnTo>
                  <a:lnTo>
                    <a:pt x="7379" y="91023"/>
                  </a:lnTo>
                  <a:lnTo>
                    <a:pt x="6792" y="92830"/>
                  </a:lnTo>
                  <a:lnTo>
                    <a:pt x="5764" y="94539"/>
                  </a:lnTo>
                  <a:lnTo>
                    <a:pt x="4982" y="95761"/>
                  </a:lnTo>
                  <a:lnTo>
                    <a:pt x="4198" y="96982"/>
                  </a:lnTo>
                  <a:lnTo>
                    <a:pt x="3515" y="98251"/>
                  </a:lnTo>
                  <a:lnTo>
                    <a:pt x="3075" y="99667"/>
                  </a:lnTo>
                  <a:lnTo>
                    <a:pt x="2780" y="101572"/>
                  </a:lnTo>
                  <a:lnTo>
                    <a:pt x="2537" y="103039"/>
                  </a:lnTo>
                  <a:lnTo>
                    <a:pt x="2340" y="104504"/>
                  </a:lnTo>
                  <a:lnTo>
                    <a:pt x="2144" y="105969"/>
                  </a:lnTo>
                  <a:lnTo>
                    <a:pt x="1998" y="107385"/>
                  </a:lnTo>
                  <a:lnTo>
                    <a:pt x="1998" y="109339"/>
                  </a:lnTo>
                  <a:lnTo>
                    <a:pt x="1851" y="111292"/>
                  </a:lnTo>
                  <a:lnTo>
                    <a:pt x="1753" y="113246"/>
                  </a:lnTo>
                  <a:lnTo>
                    <a:pt x="1655" y="114711"/>
                  </a:lnTo>
                  <a:lnTo>
                    <a:pt x="1215" y="117154"/>
                  </a:lnTo>
                  <a:lnTo>
                    <a:pt x="873" y="118521"/>
                  </a:lnTo>
                  <a:lnTo>
                    <a:pt x="187" y="123503"/>
                  </a:lnTo>
                  <a:lnTo>
                    <a:pt x="41137" y="152075"/>
                  </a:lnTo>
                  <a:lnTo>
                    <a:pt x="51217" y="159452"/>
                  </a:lnTo>
                  <a:lnTo>
                    <a:pt x="52977" y="160428"/>
                  </a:lnTo>
                  <a:lnTo>
                    <a:pt x="64034" y="167950"/>
                  </a:lnTo>
                  <a:lnTo>
                    <a:pt x="67655" y="170733"/>
                  </a:lnTo>
                  <a:lnTo>
                    <a:pt x="70493" y="173469"/>
                  </a:lnTo>
                  <a:lnTo>
                    <a:pt x="71373" y="175179"/>
                  </a:lnTo>
                  <a:lnTo>
                    <a:pt x="73232" y="188561"/>
                  </a:lnTo>
                  <a:lnTo>
                    <a:pt x="73868" y="191540"/>
                  </a:lnTo>
                  <a:lnTo>
                    <a:pt x="74846" y="197548"/>
                  </a:lnTo>
                  <a:lnTo>
                    <a:pt x="76852" y="211224"/>
                  </a:lnTo>
                  <a:lnTo>
                    <a:pt x="80229" y="225047"/>
                  </a:lnTo>
                  <a:lnTo>
                    <a:pt x="82185" y="233008"/>
                  </a:lnTo>
                  <a:lnTo>
                    <a:pt x="84338" y="239406"/>
                  </a:lnTo>
                  <a:lnTo>
                    <a:pt x="85855" y="247710"/>
                  </a:lnTo>
                  <a:lnTo>
                    <a:pt x="89915" y="259480"/>
                  </a:lnTo>
                  <a:lnTo>
                    <a:pt x="90699" y="261580"/>
                  </a:lnTo>
                  <a:lnTo>
                    <a:pt x="94074" y="273254"/>
                  </a:lnTo>
                  <a:lnTo>
                    <a:pt x="95591" y="276282"/>
                  </a:lnTo>
                  <a:lnTo>
                    <a:pt x="98967" y="280972"/>
                  </a:lnTo>
                  <a:lnTo>
                    <a:pt x="106452" y="288591"/>
                  </a:lnTo>
                  <a:lnTo>
                    <a:pt x="108801" y="290594"/>
                  </a:lnTo>
                  <a:lnTo>
                    <a:pt x="114231" y="296552"/>
                  </a:lnTo>
                  <a:lnTo>
                    <a:pt x="119272" y="304025"/>
                  </a:lnTo>
                  <a:lnTo>
                    <a:pt x="121179" y="306810"/>
                  </a:lnTo>
                  <a:lnTo>
                    <a:pt x="126316" y="312768"/>
                  </a:lnTo>
                  <a:lnTo>
                    <a:pt x="127638" y="313892"/>
                  </a:lnTo>
                  <a:lnTo>
                    <a:pt x="129693" y="316577"/>
                  </a:lnTo>
                  <a:lnTo>
                    <a:pt x="135319" y="323416"/>
                  </a:lnTo>
                  <a:lnTo>
                    <a:pt x="138145" y="328296"/>
                  </a:lnTo>
                  <a:lnTo>
                    <a:pt x="138401" y="328739"/>
                  </a:lnTo>
                  <a:lnTo>
                    <a:pt x="143489" y="345053"/>
                  </a:lnTo>
                  <a:lnTo>
                    <a:pt x="145691" y="354138"/>
                  </a:lnTo>
                  <a:lnTo>
                    <a:pt x="146620" y="357556"/>
                  </a:lnTo>
                  <a:lnTo>
                    <a:pt x="159047" y="404396"/>
                  </a:lnTo>
                  <a:lnTo>
                    <a:pt x="160173" y="408695"/>
                  </a:lnTo>
                  <a:lnTo>
                    <a:pt x="161053" y="410843"/>
                  </a:lnTo>
                  <a:lnTo>
                    <a:pt x="163304" y="420367"/>
                  </a:lnTo>
                  <a:lnTo>
                    <a:pt x="163596" y="421785"/>
                  </a:lnTo>
                  <a:lnTo>
                    <a:pt x="162618" y="424813"/>
                  </a:lnTo>
                  <a:lnTo>
                    <a:pt x="158850" y="429501"/>
                  </a:lnTo>
                  <a:lnTo>
                    <a:pt x="152541" y="439221"/>
                  </a:lnTo>
                  <a:lnTo>
                    <a:pt x="156796" y="442249"/>
                  </a:lnTo>
                  <a:lnTo>
                    <a:pt x="158069" y="443714"/>
                  </a:lnTo>
                  <a:lnTo>
                    <a:pt x="159047" y="444789"/>
                  </a:lnTo>
                  <a:lnTo>
                    <a:pt x="160025" y="445962"/>
                  </a:lnTo>
                  <a:lnTo>
                    <a:pt x="161298" y="447427"/>
                  </a:lnTo>
                  <a:lnTo>
                    <a:pt x="162618" y="448892"/>
                  </a:lnTo>
                  <a:lnTo>
                    <a:pt x="163842" y="450357"/>
                  </a:lnTo>
                  <a:lnTo>
                    <a:pt x="164820" y="451432"/>
                  </a:lnTo>
                  <a:lnTo>
                    <a:pt x="165749" y="452556"/>
                  </a:lnTo>
                  <a:lnTo>
                    <a:pt x="166728" y="453677"/>
                  </a:lnTo>
                  <a:lnTo>
                    <a:pt x="167659" y="454801"/>
                  </a:lnTo>
                  <a:lnTo>
                    <a:pt x="168686" y="456413"/>
                  </a:lnTo>
                  <a:lnTo>
                    <a:pt x="169714" y="457977"/>
                  </a:lnTo>
                  <a:lnTo>
                    <a:pt x="170741" y="459051"/>
                  </a:lnTo>
                  <a:lnTo>
                    <a:pt x="172061" y="460517"/>
                  </a:lnTo>
                  <a:lnTo>
                    <a:pt x="172941" y="461689"/>
                  </a:lnTo>
                  <a:lnTo>
                    <a:pt x="173774" y="462909"/>
                  </a:lnTo>
                  <a:lnTo>
                    <a:pt x="175045" y="464374"/>
                  </a:lnTo>
                  <a:lnTo>
                    <a:pt x="176122" y="465400"/>
                  </a:lnTo>
                  <a:lnTo>
                    <a:pt x="177051" y="466475"/>
                  </a:lnTo>
                  <a:lnTo>
                    <a:pt x="177933" y="467697"/>
                  </a:lnTo>
                  <a:lnTo>
                    <a:pt x="178715" y="468917"/>
                  </a:lnTo>
                  <a:lnTo>
                    <a:pt x="179597" y="470090"/>
                  </a:lnTo>
                  <a:lnTo>
                    <a:pt x="180966" y="471506"/>
                  </a:lnTo>
                  <a:lnTo>
                    <a:pt x="182630" y="473265"/>
                  </a:lnTo>
                  <a:lnTo>
                    <a:pt x="184195" y="475169"/>
                  </a:lnTo>
                  <a:lnTo>
                    <a:pt x="185515" y="476585"/>
                  </a:lnTo>
                  <a:lnTo>
                    <a:pt x="186837" y="478001"/>
                  </a:lnTo>
                  <a:lnTo>
                    <a:pt x="188010" y="479614"/>
                  </a:lnTo>
                  <a:lnTo>
                    <a:pt x="189527" y="481469"/>
                  </a:lnTo>
                  <a:lnTo>
                    <a:pt x="191190" y="483277"/>
                  </a:lnTo>
                  <a:lnTo>
                    <a:pt x="192365" y="484791"/>
                  </a:lnTo>
                  <a:lnTo>
                    <a:pt x="193685" y="486257"/>
                  </a:lnTo>
                  <a:lnTo>
                    <a:pt x="195007" y="487673"/>
                  </a:lnTo>
                  <a:lnTo>
                    <a:pt x="195986" y="488747"/>
                  </a:lnTo>
                  <a:lnTo>
                    <a:pt x="196915" y="489871"/>
                  </a:lnTo>
                  <a:lnTo>
                    <a:pt x="197797" y="491140"/>
                  </a:lnTo>
                  <a:lnTo>
                    <a:pt x="199264" y="493045"/>
                  </a:lnTo>
                  <a:lnTo>
                    <a:pt x="200535" y="494559"/>
                  </a:lnTo>
                  <a:lnTo>
                    <a:pt x="201808" y="495977"/>
                  </a:lnTo>
                  <a:lnTo>
                    <a:pt x="202934" y="497003"/>
                  </a:lnTo>
                  <a:lnTo>
                    <a:pt x="204254" y="498370"/>
                  </a:lnTo>
                  <a:lnTo>
                    <a:pt x="205232" y="499444"/>
                  </a:lnTo>
                  <a:lnTo>
                    <a:pt x="206259" y="500566"/>
                  </a:lnTo>
                  <a:lnTo>
                    <a:pt x="207532" y="501984"/>
                  </a:lnTo>
                  <a:lnTo>
                    <a:pt x="208560" y="503059"/>
                  </a:lnTo>
                  <a:lnTo>
                    <a:pt x="209587" y="504085"/>
                  </a:lnTo>
                  <a:lnTo>
                    <a:pt x="210956" y="505501"/>
                  </a:lnTo>
                  <a:lnTo>
                    <a:pt x="212571" y="507356"/>
                  </a:lnTo>
                  <a:lnTo>
                    <a:pt x="213844" y="508821"/>
                  </a:lnTo>
                  <a:lnTo>
                    <a:pt x="215066" y="510335"/>
                  </a:lnTo>
                  <a:lnTo>
                    <a:pt x="215899" y="511557"/>
                  </a:lnTo>
                  <a:lnTo>
                    <a:pt x="216730" y="512728"/>
                  </a:lnTo>
                  <a:lnTo>
                    <a:pt x="217708" y="513852"/>
                  </a:lnTo>
                  <a:lnTo>
                    <a:pt x="219079" y="515268"/>
                  </a:lnTo>
                  <a:lnTo>
                    <a:pt x="220790" y="516978"/>
                  </a:lnTo>
                  <a:lnTo>
                    <a:pt x="221818" y="518004"/>
                  </a:lnTo>
                  <a:lnTo>
                    <a:pt x="222845" y="519079"/>
                  </a:lnTo>
                  <a:lnTo>
                    <a:pt x="224607" y="520787"/>
                  </a:lnTo>
                  <a:lnTo>
                    <a:pt x="225976" y="522205"/>
                  </a:lnTo>
                  <a:lnTo>
                    <a:pt x="227298" y="523572"/>
                  </a:lnTo>
                  <a:lnTo>
                    <a:pt x="228569" y="525086"/>
                  </a:lnTo>
                  <a:lnTo>
                    <a:pt x="229990" y="526453"/>
                  </a:lnTo>
                  <a:lnTo>
                    <a:pt x="231602" y="528262"/>
                  </a:lnTo>
                  <a:lnTo>
                    <a:pt x="233121" y="530215"/>
                  </a:lnTo>
                  <a:lnTo>
                    <a:pt x="234490" y="531582"/>
                  </a:lnTo>
                  <a:lnTo>
                    <a:pt x="235665" y="533145"/>
                  </a:lnTo>
                  <a:lnTo>
                    <a:pt x="236837" y="534708"/>
                  </a:lnTo>
                  <a:lnTo>
                    <a:pt x="238403" y="536613"/>
                  </a:lnTo>
                  <a:lnTo>
                    <a:pt x="239969" y="538468"/>
                  </a:lnTo>
                  <a:lnTo>
                    <a:pt x="240900" y="539592"/>
                  </a:lnTo>
                  <a:lnTo>
                    <a:pt x="241878" y="540667"/>
                  </a:lnTo>
                  <a:lnTo>
                    <a:pt x="243198" y="542132"/>
                  </a:lnTo>
                  <a:lnTo>
                    <a:pt x="244520" y="543597"/>
                  </a:lnTo>
                  <a:lnTo>
                    <a:pt x="245449" y="544672"/>
                  </a:lnTo>
                  <a:lnTo>
                    <a:pt x="246720" y="546186"/>
                  </a:lnTo>
                  <a:lnTo>
                    <a:pt x="248335" y="548041"/>
                  </a:lnTo>
                  <a:lnTo>
                    <a:pt x="250048" y="549752"/>
                  </a:lnTo>
                  <a:lnTo>
                    <a:pt x="251368" y="551119"/>
                  </a:lnTo>
                  <a:lnTo>
                    <a:pt x="252690" y="552584"/>
                  </a:lnTo>
                  <a:lnTo>
                    <a:pt x="253912" y="554147"/>
                  </a:lnTo>
                  <a:lnTo>
                    <a:pt x="254892" y="555173"/>
                  </a:lnTo>
                  <a:lnTo>
                    <a:pt x="256262" y="556589"/>
                  </a:lnTo>
                  <a:lnTo>
                    <a:pt x="257289" y="557614"/>
                  </a:lnTo>
                  <a:lnTo>
                    <a:pt x="258365" y="558640"/>
                  </a:lnTo>
                  <a:lnTo>
                    <a:pt x="259784" y="560009"/>
                  </a:lnTo>
                  <a:lnTo>
                    <a:pt x="261008" y="560741"/>
                  </a:lnTo>
                  <a:lnTo>
                    <a:pt x="262964" y="560399"/>
                  </a:lnTo>
                  <a:lnTo>
                    <a:pt x="264382" y="560203"/>
                  </a:lnTo>
                  <a:lnTo>
                    <a:pt x="265852" y="559960"/>
                  </a:lnTo>
                  <a:lnTo>
                    <a:pt x="267319" y="559764"/>
                  </a:lnTo>
                  <a:lnTo>
                    <a:pt x="269227" y="559521"/>
                  </a:lnTo>
                  <a:lnTo>
                    <a:pt x="271183" y="559227"/>
                  </a:lnTo>
                  <a:lnTo>
                    <a:pt x="273093" y="558787"/>
                  </a:lnTo>
                  <a:lnTo>
                    <a:pt x="274511" y="558348"/>
                  </a:lnTo>
                  <a:lnTo>
                    <a:pt x="276369" y="557762"/>
                  </a:lnTo>
                  <a:lnTo>
                    <a:pt x="278719" y="557175"/>
                  </a:lnTo>
                  <a:lnTo>
                    <a:pt x="280626" y="556785"/>
                  </a:lnTo>
                  <a:lnTo>
                    <a:pt x="282093" y="556493"/>
                  </a:lnTo>
                  <a:lnTo>
                    <a:pt x="284003" y="556149"/>
                  </a:lnTo>
                  <a:lnTo>
                    <a:pt x="285959" y="555759"/>
                  </a:lnTo>
                  <a:lnTo>
                    <a:pt x="288356" y="555271"/>
                  </a:lnTo>
                  <a:lnTo>
                    <a:pt x="290656" y="554586"/>
                  </a:lnTo>
                  <a:lnTo>
                    <a:pt x="293053" y="554049"/>
                  </a:lnTo>
                  <a:lnTo>
                    <a:pt x="295452" y="553658"/>
                  </a:lnTo>
                  <a:lnTo>
                    <a:pt x="297848" y="553219"/>
                  </a:lnTo>
                  <a:lnTo>
                    <a:pt x="300294" y="552829"/>
                  </a:lnTo>
                  <a:lnTo>
                    <a:pt x="302203" y="552439"/>
                  </a:lnTo>
                  <a:lnTo>
                    <a:pt x="303621" y="552144"/>
                  </a:lnTo>
                  <a:lnTo>
                    <a:pt x="305040" y="551803"/>
                  </a:lnTo>
                  <a:lnTo>
                    <a:pt x="306507" y="551511"/>
                  </a:lnTo>
                  <a:lnTo>
                    <a:pt x="308464" y="551119"/>
                  </a:lnTo>
                  <a:lnTo>
                    <a:pt x="310275" y="550532"/>
                  </a:lnTo>
                  <a:lnTo>
                    <a:pt x="312133" y="550142"/>
                  </a:lnTo>
                  <a:lnTo>
                    <a:pt x="314286" y="546821"/>
                  </a:lnTo>
                  <a:lnTo>
                    <a:pt x="319767" y="543256"/>
                  </a:lnTo>
                  <a:lnTo>
                    <a:pt x="330823" y="544331"/>
                  </a:lnTo>
                  <a:lnTo>
                    <a:pt x="346724" y="546284"/>
                  </a:lnTo>
                  <a:lnTo>
                    <a:pt x="363603" y="549508"/>
                  </a:lnTo>
                  <a:lnTo>
                    <a:pt x="372215" y="551950"/>
                  </a:lnTo>
                  <a:lnTo>
                    <a:pt x="380043" y="554196"/>
                  </a:lnTo>
                  <a:lnTo>
                    <a:pt x="398634" y="559521"/>
                  </a:lnTo>
                  <a:lnTo>
                    <a:pt x="400689" y="560009"/>
                  </a:lnTo>
                  <a:lnTo>
                    <a:pt x="402596" y="560547"/>
                  </a:lnTo>
                  <a:lnTo>
                    <a:pt x="404407" y="560399"/>
                  </a:lnTo>
                  <a:lnTo>
                    <a:pt x="405287" y="558348"/>
                  </a:lnTo>
                  <a:lnTo>
                    <a:pt x="407099" y="558299"/>
                  </a:lnTo>
                  <a:lnTo>
                    <a:pt x="408615" y="559764"/>
                  </a:lnTo>
                  <a:lnTo>
                    <a:pt x="410670" y="559862"/>
                  </a:lnTo>
                  <a:lnTo>
                    <a:pt x="410670" y="561523"/>
                  </a:lnTo>
                  <a:lnTo>
                    <a:pt x="411257" y="563136"/>
                  </a:lnTo>
                  <a:lnTo>
                    <a:pt x="413017" y="562012"/>
                  </a:lnTo>
                  <a:lnTo>
                    <a:pt x="414534" y="563769"/>
                  </a:lnTo>
                  <a:lnTo>
                    <a:pt x="416443" y="564552"/>
                  </a:lnTo>
                  <a:lnTo>
                    <a:pt x="418596" y="564893"/>
                  </a:lnTo>
                  <a:lnTo>
                    <a:pt x="422558" y="563818"/>
                  </a:lnTo>
                  <a:lnTo>
                    <a:pt x="424368" y="565528"/>
                  </a:lnTo>
                  <a:lnTo>
                    <a:pt x="425886" y="566748"/>
                  </a:lnTo>
                  <a:lnTo>
                    <a:pt x="428575" y="564795"/>
                  </a:lnTo>
                  <a:lnTo>
                    <a:pt x="431316" y="566407"/>
                  </a:lnTo>
                  <a:lnTo>
                    <a:pt x="433762" y="565968"/>
                  </a:lnTo>
                  <a:lnTo>
                    <a:pt x="435425" y="565820"/>
                  </a:lnTo>
                  <a:lnTo>
                    <a:pt x="436502" y="564844"/>
                  </a:lnTo>
                  <a:lnTo>
                    <a:pt x="438117" y="564552"/>
                  </a:lnTo>
                  <a:lnTo>
                    <a:pt x="438068" y="562110"/>
                  </a:lnTo>
                  <a:lnTo>
                    <a:pt x="439437" y="561523"/>
                  </a:lnTo>
                  <a:lnTo>
                    <a:pt x="440906" y="560986"/>
                  </a:lnTo>
                  <a:lnTo>
                    <a:pt x="440611" y="559325"/>
                  </a:lnTo>
                  <a:lnTo>
                    <a:pt x="450054" y="552048"/>
                  </a:lnTo>
                  <a:lnTo>
                    <a:pt x="458664" y="549020"/>
                  </a:lnTo>
                  <a:lnTo>
                    <a:pt x="473441" y="547651"/>
                  </a:lnTo>
                  <a:lnTo>
                    <a:pt x="480829" y="547212"/>
                  </a:lnTo>
                  <a:lnTo>
                    <a:pt x="486651" y="547310"/>
                  </a:lnTo>
                  <a:lnTo>
                    <a:pt x="489488" y="549557"/>
                  </a:lnTo>
                  <a:lnTo>
                    <a:pt x="487286" y="554196"/>
                  </a:lnTo>
                  <a:lnTo>
                    <a:pt x="485917" y="555808"/>
                  </a:lnTo>
                  <a:lnTo>
                    <a:pt x="484596" y="557371"/>
                  </a:lnTo>
                  <a:lnTo>
                    <a:pt x="483616" y="558397"/>
                  </a:lnTo>
                  <a:lnTo>
                    <a:pt x="482542" y="560839"/>
                  </a:lnTo>
                  <a:lnTo>
                    <a:pt x="481905" y="562304"/>
                  </a:lnTo>
                  <a:lnTo>
                    <a:pt x="480829" y="564746"/>
                  </a:lnTo>
                  <a:lnTo>
                    <a:pt x="479556" y="566797"/>
                  </a:lnTo>
                  <a:lnTo>
                    <a:pt x="478823" y="568166"/>
                  </a:lnTo>
                  <a:lnTo>
                    <a:pt x="477354" y="570120"/>
                  </a:lnTo>
                  <a:lnTo>
                    <a:pt x="476572" y="571389"/>
                  </a:lnTo>
                  <a:lnTo>
                    <a:pt x="475692" y="572562"/>
                  </a:lnTo>
                  <a:lnTo>
                    <a:pt x="474714" y="573928"/>
                  </a:lnTo>
                  <a:lnTo>
                    <a:pt x="471826" y="578667"/>
                  </a:lnTo>
                  <a:lnTo>
                    <a:pt x="470651" y="580669"/>
                  </a:lnTo>
                  <a:lnTo>
                    <a:pt x="467569" y="586090"/>
                  </a:lnTo>
                  <a:lnTo>
                    <a:pt x="466982" y="587946"/>
                  </a:lnTo>
                  <a:lnTo>
                    <a:pt x="464634" y="593369"/>
                  </a:lnTo>
                  <a:lnTo>
                    <a:pt x="463754" y="596982"/>
                  </a:lnTo>
                  <a:lnTo>
                    <a:pt x="463312" y="599865"/>
                  </a:lnTo>
                  <a:lnTo>
                    <a:pt x="463069" y="602208"/>
                  </a:lnTo>
                  <a:lnTo>
                    <a:pt x="463312" y="604309"/>
                  </a:lnTo>
                  <a:lnTo>
                    <a:pt x="463019" y="606800"/>
                  </a:lnTo>
                  <a:lnTo>
                    <a:pt x="462872" y="608510"/>
                  </a:lnTo>
                  <a:lnTo>
                    <a:pt x="462629" y="611146"/>
                  </a:lnTo>
                  <a:lnTo>
                    <a:pt x="461405" y="612709"/>
                  </a:lnTo>
                  <a:lnTo>
                    <a:pt x="448929" y="622184"/>
                  </a:lnTo>
                  <a:lnTo>
                    <a:pt x="447950" y="626238"/>
                  </a:lnTo>
                  <a:lnTo>
                    <a:pt x="446237" y="632491"/>
                  </a:lnTo>
                  <a:lnTo>
                    <a:pt x="444672" y="639671"/>
                  </a:lnTo>
                  <a:lnTo>
                    <a:pt x="447705" y="646118"/>
                  </a:lnTo>
                  <a:lnTo>
                    <a:pt x="447705" y="647973"/>
                  </a:lnTo>
                  <a:lnTo>
                    <a:pt x="447705" y="650562"/>
                  </a:lnTo>
                  <a:lnTo>
                    <a:pt x="447609" y="652810"/>
                  </a:lnTo>
                  <a:lnTo>
                    <a:pt x="447510" y="655399"/>
                  </a:lnTo>
                  <a:lnTo>
                    <a:pt x="446825" y="656717"/>
                  </a:lnTo>
                  <a:lnTo>
                    <a:pt x="446289" y="657890"/>
                  </a:lnTo>
                  <a:lnTo>
                    <a:pt x="444770" y="660967"/>
                  </a:lnTo>
                  <a:lnTo>
                    <a:pt x="443939" y="662626"/>
                  </a:lnTo>
                  <a:lnTo>
                    <a:pt x="444526" y="667853"/>
                  </a:lnTo>
                  <a:lnTo>
                    <a:pt x="444770" y="669904"/>
                  </a:lnTo>
                  <a:lnTo>
                    <a:pt x="444623" y="675227"/>
                  </a:lnTo>
                  <a:lnTo>
                    <a:pt x="446677" y="681919"/>
                  </a:lnTo>
                  <a:lnTo>
                    <a:pt x="446923" y="683679"/>
                  </a:lnTo>
                  <a:lnTo>
                    <a:pt x="447560" y="691102"/>
                  </a:lnTo>
                  <a:lnTo>
                    <a:pt x="449270" y="694813"/>
                  </a:lnTo>
                  <a:lnTo>
                    <a:pt x="450642" y="697696"/>
                  </a:lnTo>
                  <a:lnTo>
                    <a:pt x="452795" y="703362"/>
                  </a:lnTo>
                  <a:lnTo>
                    <a:pt x="458224" y="714644"/>
                  </a:lnTo>
                  <a:lnTo>
                    <a:pt x="464243" y="719382"/>
                  </a:lnTo>
                  <a:lnTo>
                    <a:pt x="470211" y="722067"/>
                  </a:lnTo>
                  <a:lnTo>
                    <a:pt x="471875" y="721726"/>
                  </a:lnTo>
                  <a:lnTo>
                    <a:pt x="473881" y="721483"/>
                  </a:lnTo>
                  <a:lnTo>
                    <a:pt x="475837" y="722555"/>
                  </a:lnTo>
                  <a:lnTo>
                    <a:pt x="477354" y="723875"/>
                  </a:lnTo>
                  <a:lnTo>
                    <a:pt x="479312" y="725341"/>
                  </a:lnTo>
                  <a:lnTo>
                    <a:pt x="480780" y="726562"/>
                  </a:lnTo>
                  <a:lnTo>
                    <a:pt x="482394" y="727733"/>
                  </a:lnTo>
                  <a:lnTo>
                    <a:pt x="484056" y="728759"/>
                  </a:lnTo>
                  <a:lnTo>
                    <a:pt x="485720" y="729834"/>
                  </a:lnTo>
                  <a:lnTo>
                    <a:pt x="487286" y="730958"/>
                  </a:lnTo>
                  <a:lnTo>
                    <a:pt x="488802" y="732227"/>
                  </a:lnTo>
                  <a:lnTo>
                    <a:pt x="489928" y="733107"/>
                  </a:lnTo>
                  <a:lnTo>
                    <a:pt x="491004" y="734084"/>
                  </a:lnTo>
                  <a:lnTo>
                    <a:pt x="492472" y="735402"/>
                  </a:lnTo>
                  <a:lnTo>
                    <a:pt x="493538" y="736710"/>
                  </a:lnTo>
                  <a:lnTo>
                    <a:pt x="493745" y="736965"/>
                  </a:lnTo>
                  <a:lnTo>
                    <a:pt x="495163" y="738089"/>
                  </a:lnTo>
                  <a:lnTo>
                    <a:pt x="495947" y="739846"/>
                  </a:lnTo>
                  <a:lnTo>
                    <a:pt x="497023" y="742045"/>
                  </a:lnTo>
                  <a:lnTo>
                    <a:pt x="497805" y="743265"/>
                  </a:lnTo>
                  <a:lnTo>
                    <a:pt x="498882" y="744877"/>
                  </a:lnTo>
                  <a:lnTo>
                    <a:pt x="499860" y="746538"/>
                  </a:lnTo>
                  <a:lnTo>
                    <a:pt x="500496" y="747905"/>
                  </a:lnTo>
                  <a:lnTo>
                    <a:pt x="501327" y="749665"/>
                  </a:lnTo>
                  <a:lnTo>
                    <a:pt x="502111" y="750884"/>
                  </a:lnTo>
                  <a:lnTo>
                    <a:pt x="503237" y="752644"/>
                  </a:lnTo>
                  <a:lnTo>
                    <a:pt x="503527" y="753181"/>
                  </a:lnTo>
                  <a:lnTo>
                    <a:pt x="504557" y="755086"/>
                  </a:lnTo>
                  <a:lnTo>
                    <a:pt x="505292" y="756307"/>
                  </a:lnTo>
                  <a:lnTo>
                    <a:pt x="506073" y="757576"/>
                  </a:lnTo>
                  <a:lnTo>
                    <a:pt x="507297" y="759090"/>
                  </a:lnTo>
                  <a:lnTo>
                    <a:pt x="508568" y="760556"/>
                  </a:lnTo>
                  <a:lnTo>
                    <a:pt x="509352" y="761777"/>
                  </a:lnTo>
                  <a:lnTo>
                    <a:pt x="510085" y="763095"/>
                  </a:lnTo>
                  <a:lnTo>
                    <a:pt x="511456" y="765098"/>
                  </a:lnTo>
                  <a:lnTo>
                    <a:pt x="512972" y="767002"/>
                  </a:lnTo>
                  <a:lnTo>
                    <a:pt x="513852" y="768175"/>
                  </a:lnTo>
                  <a:lnTo>
                    <a:pt x="515027" y="769738"/>
                  </a:lnTo>
                  <a:lnTo>
                    <a:pt x="515809" y="770960"/>
                  </a:lnTo>
                  <a:lnTo>
                    <a:pt x="516935" y="772620"/>
                  </a:lnTo>
                  <a:lnTo>
                    <a:pt x="518060" y="774183"/>
                  </a:lnTo>
                  <a:lnTo>
                    <a:pt x="519186" y="775795"/>
                  </a:lnTo>
                  <a:lnTo>
                    <a:pt x="520262" y="777456"/>
                  </a:lnTo>
                  <a:lnTo>
                    <a:pt x="521631" y="779459"/>
                  </a:lnTo>
                  <a:lnTo>
                    <a:pt x="522708" y="781069"/>
                  </a:lnTo>
                  <a:lnTo>
                    <a:pt x="523883" y="782632"/>
                  </a:lnTo>
                  <a:lnTo>
                    <a:pt x="525057" y="784195"/>
                  </a:lnTo>
                  <a:lnTo>
                    <a:pt x="526230" y="785758"/>
                  </a:lnTo>
                  <a:lnTo>
                    <a:pt x="527063" y="786980"/>
                  </a:lnTo>
                  <a:lnTo>
                    <a:pt x="527992" y="788639"/>
                  </a:lnTo>
                  <a:lnTo>
                    <a:pt x="528872" y="789861"/>
                  </a:lnTo>
                  <a:lnTo>
                    <a:pt x="529949" y="790789"/>
                  </a:lnTo>
                  <a:lnTo>
                    <a:pt x="531662" y="791766"/>
                  </a:lnTo>
                  <a:lnTo>
                    <a:pt x="532511" y="793039"/>
                  </a:lnTo>
                  <a:lnTo>
                    <a:pt x="532542" y="793086"/>
                  </a:lnTo>
                  <a:lnTo>
                    <a:pt x="534255" y="793086"/>
                  </a:lnTo>
                  <a:lnTo>
                    <a:pt x="535086" y="794306"/>
                  </a:lnTo>
                  <a:lnTo>
                    <a:pt x="536260" y="795869"/>
                  </a:lnTo>
                  <a:lnTo>
                    <a:pt x="537386" y="797432"/>
                  </a:lnTo>
                  <a:lnTo>
                    <a:pt x="538561" y="799044"/>
                  </a:lnTo>
                  <a:lnTo>
                    <a:pt x="539392" y="800217"/>
                  </a:lnTo>
                  <a:lnTo>
                    <a:pt x="540223" y="801437"/>
                  </a:lnTo>
                  <a:lnTo>
                    <a:pt x="541348" y="803049"/>
                  </a:lnTo>
                  <a:lnTo>
                    <a:pt x="542132" y="804271"/>
                  </a:lnTo>
                  <a:lnTo>
                    <a:pt x="542914" y="805491"/>
                  </a:lnTo>
                  <a:lnTo>
                    <a:pt x="544039" y="807103"/>
                  </a:lnTo>
                  <a:lnTo>
                    <a:pt x="545214" y="808666"/>
                  </a:lnTo>
                  <a:lnTo>
                    <a:pt x="546340" y="810278"/>
                  </a:lnTo>
                  <a:lnTo>
                    <a:pt x="547072" y="811547"/>
                  </a:lnTo>
                  <a:lnTo>
                    <a:pt x="548247" y="813110"/>
                  </a:lnTo>
                  <a:lnTo>
                    <a:pt x="549373" y="814674"/>
                  </a:lnTo>
                  <a:lnTo>
                    <a:pt x="550253" y="815893"/>
                  </a:lnTo>
                  <a:lnTo>
                    <a:pt x="551133" y="817066"/>
                  </a:lnTo>
                  <a:lnTo>
                    <a:pt x="552553" y="819020"/>
                  </a:lnTo>
                  <a:lnTo>
                    <a:pt x="553972" y="821022"/>
                  </a:lnTo>
                  <a:lnTo>
                    <a:pt x="555390" y="823025"/>
                  </a:lnTo>
                  <a:lnTo>
                    <a:pt x="556515" y="824588"/>
                  </a:lnTo>
                  <a:lnTo>
                    <a:pt x="557346" y="825810"/>
                  </a:lnTo>
                  <a:lnTo>
                    <a:pt x="558472" y="827422"/>
                  </a:lnTo>
                  <a:lnTo>
                    <a:pt x="559256" y="828642"/>
                  </a:lnTo>
                  <a:lnTo>
                    <a:pt x="560087" y="829864"/>
                  </a:lnTo>
                  <a:lnTo>
                    <a:pt x="560918" y="831084"/>
                  </a:lnTo>
                  <a:lnTo>
                    <a:pt x="561701" y="832306"/>
                  </a:lnTo>
                  <a:lnTo>
                    <a:pt x="562827" y="833918"/>
                  </a:lnTo>
                  <a:lnTo>
                    <a:pt x="563904" y="835530"/>
                  </a:lnTo>
                  <a:lnTo>
                    <a:pt x="564734" y="836750"/>
                  </a:lnTo>
                  <a:lnTo>
                    <a:pt x="565860" y="838362"/>
                  </a:lnTo>
                  <a:lnTo>
                    <a:pt x="566937" y="839974"/>
                  </a:lnTo>
                  <a:lnTo>
                    <a:pt x="568013" y="841634"/>
                  </a:lnTo>
                  <a:lnTo>
                    <a:pt x="569382" y="843636"/>
                  </a:lnTo>
                  <a:lnTo>
                    <a:pt x="570215" y="844858"/>
                  </a:lnTo>
                  <a:lnTo>
                    <a:pt x="570997" y="846080"/>
                  </a:lnTo>
                  <a:lnTo>
                    <a:pt x="572123" y="847690"/>
                  </a:lnTo>
                  <a:lnTo>
                    <a:pt x="572954" y="848912"/>
                  </a:lnTo>
                  <a:lnTo>
                    <a:pt x="573737" y="850134"/>
                  </a:lnTo>
                  <a:lnTo>
                    <a:pt x="574568" y="851305"/>
                  </a:lnTo>
                  <a:lnTo>
                    <a:pt x="575401" y="852527"/>
                  </a:lnTo>
                  <a:lnTo>
                    <a:pt x="576232" y="853747"/>
                  </a:lnTo>
                  <a:lnTo>
                    <a:pt x="577309" y="855359"/>
                  </a:lnTo>
                  <a:lnTo>
                    <a:pt x="578434" y="856971"/>
                  </a:lnTo>
                  <a:lnTo>
                    <a:pt x="579560" y="858583"/>
                  </a:lnTo>
                  <a:lnTo>
                    <a:pt x="580391" y="859803"/>
                  </a:lnTo>
                  <a:lnTo>
                    <a:pt x="581173" y="861025"/>
                  </a:lnTo>
                  <a:lnTo>
                    <a:pt x="582006" y="862198"/>
                  </a:lnTo>
                  <a:lnTo>
                    <a:pt x="583131" y="863857"/>
                  </a:lnTo>
                  <a:lnTo>
                    <a:pt x="584257" y="865420"/>
                  </a:lnTo>
                  <a:lnTo>
                    <a:pt x="585088" y="866642"/>
                  </a:lnTo>
                  <a:lnTo>
                    <a:pt x="585919" y="867862"/>
                  </a:lnTo>
                  <a:lnTo>
                    <a:pt x="586995" y="869474"/>
                  </a:lnTo>
                  <a:lnTo>
                    <a:pt x="587828" y="870696"/>
                  </a:lnTo>
                  <a:lnTo>
                    <a:pt x="588659" y="871867"/>
                  </a:lnTo>
                  <a:lnTo>
                    <a:pt x="589539" y="873089"/>
                  </a:lnTo>
                  <a:lnTo>
                    <a:pt x="590616" y="874701"/>
                  </a:lnTo>
                  <a:lnTo>
                    <a:pt x="591741" y="876313"/>
                  </a:lnTo>
                  <a:lnTo>
                    <a:pt x="592867" y="877876"/>
                  </a:lnTo>
                  <a:lnTo>
                    <a:pt x="594042" y="879487"/>
                  </a:lnTo>
                  <a:lnTo>
                    <a:pt x="594872" y="880659"/>
                  </a:lnTo>
                  <a:lnTo>
                    <a:pt x="595705" y="881881"/>
                  </a:lnTo>
                  <a:lnTo>
                    <a:pt x="596733" y="883541"/>
                  </a:lnTo>
                  <a:lnTo>
                    <a:pt x="597662" y="885251"/>
                  </a:lnTo>
                  <a:lnTo>
                    <a:pt x="598493" y="886473"/>
                  </a:lnTo>
                  <a:lnTo>
                    <a:pt x="599326" y="887644"/>
                  </a:lnTo>
                  <a:lnTo>
                    <a:pt x="600157" y="888866"/>
                  </a:lnTo>
                  <a:lnTo>
                    <a:pt x="601037" y="890036"/>
                  </a:lnTo>
                  <a:lnTo>
                    <a:pt x="602162" y="891649"/>
                  </a:lnTo>
                  <a:lnTo>
                    <a:pt x="603288" y="893212"/>
                  </a:lnTo>
                  <a:lnTo>
                    <a:pt x="604168" y="894434"/>
                  </a:lnTo>
                  <a:lnTo>
                    <a:pt x="605343" y="895997"/>
                  </a:lnTo>
                  <a:lnTo>
                    <a:pt x="606468" y="897560"/>
                  </a:lnTo>
                  <a:lnTo>
                    <a:pt x="607348" y="898780"/>
                  </a:lnTo>
                  <a:lnTo>
                    <a:pt x="608474" y="900343"/>
                  </a:lnTo>
                  <a:lnTo>
                    <a:pt x="609354" y="901759"/>
                  </a:lnTo>
                  <a:lnTo>
                    <a:pt x="610480" y="903518"/>
                  </a:lnTo>
                  <a:lnTo>
                    <a:pt x="611311" y="904738"/>
                  </a:lnTo>
                  <a:lnTo>
                    <a:pt x="612534" y="906252"/>
                  </a:lnTo>
                  <a:lnTo>
                    <a:pt x="613562" y="907327"/>
                  </a:lnTo>
                  <a:lnTo>
                    <a:pt x="614589" y="908988"/>
                  </a:lnTo>
                  <a:lnTo>
                    <a:pt x="615617" y="910650"/>
                  </a:lnTo>
                  <a:lnTo>
                    <a:pt x="616450" y="911870"/>
                  </a:lnTo>
                  <a:lnTo>
                    <a:pt x="617231" y="913091"/>
                  </a:lnTo>
                  <a:lnTo>
                    <a:pt x="618357" y="914704"/>
                  </a:lnTo>
                  <a:lnTo>
                    <a:pt x="619483" y="916265"/>
                  </a:lnTo>
                  <a:lnTo>
                    <a:pt x="620313" y="917487"/>
                  </a:lnTo>
                  <a:lnTo>
                    <a:pt x="621146" y="918709"/>
                  </a:lnTo>
                  <a:lnTo>
                    <a:pt x="621977" y="919928"/>
                  </a:lnTo>
                  <a:lnTo>
                    <a:pt x="623103" y="921541"/>
                  </a:lnTo>
                  <a:lnTo>
                    <a:pt x="624179" y="923153"/>
                  </a:lnTo>
                  <a:lnTo>
                    <a:pt x="625256" y="924765"/>
                  </a:lnTo>
                  <a:lnTo>
                    <a:pt x="626625" y="926817"/>
                  </a:lnTo>
                  <a:lnTo>
                    <a:pt x="627994" y="928819"/>
                  </a:lnTo>
                  <a:lnTo>
                    <a:pt x="629071" y="930429"/>
                  </a:lnTo>
                  <a:lnTo>
                    <a:pt x="630344" y="931943"/>
                  </a:lnTo>
                  <a:lnTo>
                    <a:pt x="631615" y="933995"/>
                  </a:lnTo>
                  <a:lnTo>
                    <a:pt x="632593" y="935656"/>
                  </a:lnTo>
                  <a:lnTo>
                    <a:pt x="633719" y="937268"/>
                  </a:lnTo>
                  <a:lnTo>
                    <a:pt x="634893" y="938881"/>
                  </a:lnTo>
                  <a:lnTo>
                    <a:pt x="635970" y="940444"/>
                  </a:lnTo>
                  <a:lnTo>
                    <a:pt x="636850" y="941664"/>
                  </a:lnTo>
                  <a:lnTo>
                    <a:pt x="637683" y="942886"/>
                  </a:lnTo>
                  <a:lnTo>
                    <a:pt x="638808" y="944496"/>
                  </a:lnTo>
                  <a:lnTo>
                    <a:pt x="640178" y="946500"/>
                  </a:lnTo>
                  <a:lnTo>
                    <a:pt x="641303" y="948061"/>
                  </a:lnTo>
                  <a:lnTo>
                    <a:pt x="642429" y="949674"/>
                  </a:lnTo>
                  <a:lnTo>
                    <a:pt x="643503" y="951286"/>
                  </a:lnTo>
                  <a:lnTo>
                    <a:pt x="644385" y="952508"/>
                  </a:lnTo>
                  <a:lnTo>
                    <a:pt x="645755" y="954510"/>
                  </a:lnTo>
                  <a:lnTo>
                    <a:pt x="646587" y="955730"/>
                  </a:lnTo>
                  <a:lnTo>
                    <a:pt x="647418" y="956952"/>
                  </a:lnTo>
                  <a:lnTo>
                    <a:pt x="648495" y="958564"/>
                  </a:lnTo>
                  <a:lnTo>
                    <a:pt x="649522" y="960029"/>
                  </a:lnTo>
                  <a:lnTo>
                    <a:pt x="650353" y="961249"/>
                  </a:lnTo>
                  <a:lnTo>
                    <a:pt x="651137" y="962471"/>
                  </a:lnTo>
                  <a:lnTo>
                    <a:pt x="652017" y="963691"/>
                  </a:lnTo>
                  <a:lnTo>
                    <a:pt x="653386" y="965693"/>
                  </a:lnTo>
                  <a:lnTo>
                    <a:pt x="654512" y="967257"/>
                  </a:lnTo>
                  <a:lnTo>
                    <a:pt x="655687" y="968869"/>
                  </a:lnTo>
                  <a:lnTo>
                    <a:pt x="656372" y="970140"/>
                  </a:lnTo>
                  <a:lnTo>
                    <a:pt x="657154" y="971409"/>
                  </a:lnTo>
                  <a:lnTo>
                    <a:pt x="658230" y="973070"/>
                  </a:lnTo>
                  <a:lnTo>
                    <a:pt x="659553" y="974437"/>
                  </a:lnTo>
                  <a:lnTo>
                    <a:pt x="671484" y="979731"/>
                  </a:lnTo>
                  <a:lnTo>
                    <a:pt x="677030" y="975632"/>
                  </a:lnTo>
                  <a:lnTo>
                    <a:pt x="684099" y="970883"/>
                  </a:lnTo>
                  <a:lnTo>
                    <a:pt x="690757" y="965863"/>
                  </a:lnTo>
                  <a:lnTo>
                    <a:pt x="697416" y="961251"/>
                  </a:lnTo>
                  <a:lnTo>
                    <a:pt x="703939" y="956692"/>
                  </a:lnTo>
                  <a:lnTo>
                    <a:pt x="704211" y="956502"/>
                  </a:lnTo>
                  <a:lnTo>
                    <a:pt x="710871" y="951480"/>
                  </a:lnTo>
                  <a:lnTo>
                    <a:pt x="717530" y="946868"/>
                  </a:lnTo>
                  <a:lnTo>
                    <a:pt x="724325" y="941847"/>
                  </a:lnTo>
                  <a:lnTo>
                    <a:pt x="730984" y="937234"/>
                  </a:lnTo>
                  <a:lnTo>
                    <a:pt x="738049" y="932213"/>
                  </a:lnTo>
                  <a:lnTo>
                    <a:pt x="744709" y="927464"/>
                  </a:lnTo>
                  <a:lnTo>
                    <a:pt x="751368" y="922851"/>
                  </a:lnTo>
                  <a:lnTo>
                    <a:pt x="758163" y="917830"/>
                  </a:lnTo>
                  <a:lnTo>
                    <a:pt x="764823" y="913218"/>
                  </a:lnTo>
                  <a:lnTo>
                    <a:pt x="771482" y="908198"/>
                  </a:lnTo>
                  <a:lnTo>
                    <a:pt x="778277" y="903449"/>
                  </a:lnTo>
                  <a:lnTo>
                    <a:pt x="784936" y="898428"/>
                  </a:lnTo>
                  <a:lnTo>
                    <a:pt x="791731" y="893815"/>
                  </a:lnTo>
                  <a:lnTo>
                    <a:pt x="798663" y="889066"/>
                  </a:lnTo>
                  <a:lnTo>
                    <a:pt x="805457" y="884180"/>
                  </a:lnTo>
                  <a:lnTo>
                    <a:pt x="812117" y="879431"/>
                  </a:lnTo>
                  <a:lnTo>
                    <a:pt x="818775" y="874139"/>
                  </a:lnTo>
                  <a:lnTo>
                    <a:pt x="825571" y="869390"/>
                  </a:lnTo>
                  <a:lnTo>
                    <a:pt x="832229" y="864370"/>
                  </a:lnTo>
                  <a:lnTo>
                    <a:pt x="838888" y="859758"/>
                  </a:lnTo>
                  <a:lnTo>
                    <a:pt x="845683" y="854738"/>
                  </a:lnTo>
                  <a:lnTo>
                    <a:pt x="852343" y="850124"/>
                  </a:lnTo>
                  <a:lnTo>
                    <a:pt x="859002" y="845375"/>
                  </a:lnTo>
                  <a:lnTo>
                    <a:pt x="866069" y="840354"/>
                  </a:lnTo>
                  <a:lnTo>
                    <a:pt x="872729" y="835741"/>
                  </a:lnTo>
                  <a:lnTo>
                    <a:pt x="879521" y="830720"/>
                  </a:lnTo>
                  <a:lnTo>
                    <a:pt x="886183" y="826108"/>
                  </a:lnTo>
                  <a:lnTo>
                    <a:pt x="892842" y="821088"/>
                  </a:lnTo>
                  <a:lnTo>
                    <a:pt x="899637" y="816337"/>
                  </a:lnTo>
                  <a:lnTo>
                    <a:pt x="906296" y="811725"/>
                  </a:lnTo>
                  <a:lnTo>
                    <a:pt x="913091" y="806705"/>
                  </a:lnTo>
                  <a:lnTo>
                    <a:pt x="919751" y="801956"/>
                  </a:lnTo>
                  <a:lnTo>
                    <a:pt x="926410" y="796935"/>
                  </a:lnTo>
                  <a:lnTo>
                    <a:pt x="932882" y="792708"/>
                  </a:lnTo>
                  <a:lnTo>
                    <a:pt x="933475" y="792321"/>
                  </a:lnTo>
                  <a:lnTo>
                    <a:pt x="940135" y="787301"/>
                  </a:lnTo>
                  <a:lnTo>
                    <a:pt x="946929" y="782687"/>
                  </a:lnTo>
                  <a:lnTo>
                    <a:pt x="948560" y="781459"/>
                  </a:lnTo>
                  <a:lnTo>
                    <a:pt x="953589" y="777667"/>
                  </a:lnTo>
                  <a:lnTo>
                    <a:pt x="960248" y="773055"/>
                  </a:lnTo>
                  <a:lnTo>
                    <a:pt x="967043" y="768304"/>
                  </a:lnTo>
                  <a:lnTo>
                    <a:pt x="971419" y="764826"/>
                  </a:lnTo>
                  <a:lnTo>
                    <a:pt x="973703" y="763014"/>
                  </a:lnTo>
                  <a:lnTo>
                    <a:pt x="980360" y="758265"/>
                  </a:lnTo>
                  <a:lnTo>
                    <a:pt x="987155" y="753244"/>
                  </a:lnTo>
                  <a:lnTo>
                    <a:pt x="993814" y="748631"/>
                  </a:lnTo>
                  <a:lnTo>
                    <a:pt x="1000474" y="743610"/>
                  </a:lnTo>
                  <a:lnTo>
                    <a:pt x="1001176" y="743134"/>
                  </a:lnTo>
                  <a:lnTo>
                    <a:pt x="1007269" y="738996"/>
                  </a:lnTo>
                  <a:lnTo>
                    <a:pt x="1014338" y="733976"/>
                  </a:lnTo>
                  <a:lnTo>
                    <a:pt x="1020995" y="729227"/>
                  </a:lnTo>
                  <a:lnTo>
                    <a:pt x="1027655" y="724615"/>
                  </a:lnTo>
                  <a:close/>
                </a:path>
              </a:pathLst>
            </a:custGeom>
            <a:solidFill>
              <a:srgbClr val="00944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664AB06-7AD5-F04B-88E7-AB0C33C283A0}"/>
                </a:ext>
              </a:extLst>
            </p:cNvPr>
            <p:cNvSpPr/>
            <p:nvPr/>
          </p:nvSpPr>
          <p:spPr>
            <a:xfrm flipV="1">
              <a:off x="4523162" y="3547594"/>
              <a:ext cx="1561839" cy="2042495"/>
            </a:xfrm>
            <a:custGeom>
              <a:avLst/>
              <a:gdLst>
                <a:gd name="connsiteX0" fmla="*/ 1324102 w 1561839"/>
                <a:gd name="connsiteY0" fmla="*/ 1836444 h 2042495"/>
                <a:gd name="connsiteX1" fmla="*/ 1321265 w 1561839"/>
                <a:gd name="connsiteY1" fmla="*/ 1836444 h 2042495"/>
                <a:gd name="connsiteX2" fmla="*/ 1319356 w 1561839"/>
                <a:gd name="connsiteY2" fmla="*/ 1836981 h 2042495"/>
                <a:gd name="connsiteX3" fmla="*/ 1317448 w 1561839"/>
                <a:gd name="connsiteY3" fmla="*/ 1837421 h 2042495"/>
                <a:gd name="connsiteX4" fmla="*/ 1315981 w 1561839"/>
                <a:gd name="connsiteY4" fmla="*/ 1837470 h 2042495"/>
                <a:gd name="connsiteX5" fmla="*/ 1314514 w 1561839"/>
                <a:gd name="connsiteY5" fmla="*/ 1837225 h 2042495"/>
                <a:gd name="connsiteX6" fmla="*/ 1313535 w 1561839"/>
                <a:gd name="connsiteY6" fmla="*/ 1836200 h 2042495"/>
                <a:gd name="connsiteX7" fmla="*/ 1313779 w 1561839"/>
                <a:gd name="connsiteY7" fmla="*/ 1834832 h 2042495"/>
                <a:gd name="connsiteX8" fmla="*/ 1315443 w 1561839"/>
                <a:gd name="connsiteY8" fmla="*/ 1833660 h 2042495"/>
                <a:gd name="connsiteX9" fmla="*/ 1316372 w 1561839"/>
                <a:gd name="connsiteY9" fmla="*/ 1832146 h 2042495"/>
                <a:gd name="connsiteX10" fmla="*/ 1317596 w 1561839"/>
                <a:gd name="connsiteY10" fmla="*/ 1830681 h 2042495"/>
                <a:gd name="connsiteX11" fmla="*/ 1319894 w 1561839"/>
                <a:gd name="connsiteY11" fmla="*/ 1829802 h 2042495"/>
                <a:gd name="connsiteX12" fmla="*/ 1321705 w 1561839"/>
                <a:gd name="connsiteY12" fmla="*/ 1829166 h 2042495"/>
                <a:gd name="connsiteX13" fmla="*/ 1323173 w 1561839"/>
                <a:gd name="connsiteY13" fmla="*/ 1828873 h 2042495"/>
                <a:gd name="connsiteX14" fmla="*/ 1324591 w 1561839"/>
                <a:gd name="connsiteY14" fmla="*/ 1828483 h 2042495"/>
                <a:gd name="connsiteX15" fmla="*/ 1325962 w 1561839"/>
                <a:gd name="connsiteY15" fmla="*/ 1828043 h 2042495"/>
                <a:gd name="connsiteX16" fmla="*/ 1327624 w 1561839"/>
                <a:gd name="connsiteY16" fmla="*/ 1826969 h 2042495"/>
                <a:gd name="connsiteX17" fmla="*/ 1329826 w 1561839"/>
                <a:gd name="connsiteY17" fmla="*/ 1825992 h 2042495"/>
                <a:gd name="connsiteX18" fmla="*/ 1331734 w 1561839"/>
                <a:gd name="connsiteY18" fmla="*/ 1825455 h 2042495"/>
                <a:gd name="connsiteX19" fmla="*/ 1333643 w 1561839"/>
                <a:gd name="connsiteY19" fmla="*/ 1824917 h 2042495"/>
                <a:gd name="connsiteX20" fmla="*/ 1335551 w 1561839"/>
                <a:gd name="connsiteY20" fmla="*/ 1824771 h 2042495"/>
                <a:gd name="connsiteX21" fmla="*/ 1335209 w 1561839"/>
                <a:gd name="connsiteY21" fmla="*/ 1819838 h 2042495"/>
                <a:gd name="connsiteX22" fmla="*/ 1335747 w 1561839"/>
                <a:gd name="connsiteY22" fmla="*/ 1810997 h 2042495"/>
                <a:gd name="connsiteX23" fmla="*/ 1336969 w 1561839"/>
                <a:gd name="connsiteY23" fmla="*/ 1795709 h 2042495"/>
                <a:gd name="connsiteX24" fmla="*/ 1337263 w 1561839"/>
                <a:gd name="connsiteY24" fmla="*/ 1781741 h 2042495"/>
                <a:gd name="connsiteX25" fmla="*/ 1337165 w 1561839"/>
                <a:gd name="connsiteY25" fmla="*/ 1765134 h 2042495"/>
                <a:gd name="connsiteX26" fmla="*/ 1335111 w 1561839"/>
                <a:gd name="connsiteY26" fmla="*/ 1746525 h 2042495"/>
                <a:gd name="connsiteX27" fmla="*/ 1334376 w 1561839"/>
                <a:gd name="connsiteY27" fmla="*/ 1737099 h 2042495"/>
                <a:gd name="connsiteX28" fmla="*/ 1330315 w 1561839"/>
                <a:gd name="connsiteY28" fmla="*/ 1717659 h 2042495"/>
                <a:gd name="connsiteX29" fmla="*/ 1328946 w 1561839"/>
                <a:gd name="connsiteY29" fmla="*/ 1711065 h 2042495"/>
                <a:gd name="connsiteX30" fmla="*/ 1323320 w 1561839"/>
                <a:gd name="connsiteY30" fmla="*/ 1685228 h 2042495"/>
                <a:gd name="connsiteX31" fmla="*/ 1318818 w 1561839"/>
                <a:gd name="connsiteY31" fmla="*/ 1671796 h 2042495"/>
                <a:gd name="connsiteX32" fmla="*/ 1317839 w 1561839"/>
                <a:gd name="connsiteY32" fmla="*/ 1670673 h 2042495"/>
                <a:gd name="connsiteX33" fmla="*/ 1316225 w 1561839"/>
                <a:gd name="connsiteY33" fmla="*/ 1670575 h 2042495"/>
                <a:gd name="connsiteX34" fmla="*/ 1314806 w 1561839"/>
                <a:gd name="connsiteY34" fmla="*/ 1670770 h 2042495"/>
                <a:gd name="connsiteX35" fmla="*/ 1313388 w 1561839"/>
                <a:gd name="connsiteY35" fmla="*/ 1671259 h 2042495"/>
                <a:gd name="connsiteX36" fmla="*/ 1311970 w 1561839"/>
                <a:gd name="connsiteY36" fmla="*/ 1671503 h 2042495"/>
                <a:gd name="connsiteX37" fmla="*/ 1310500 w 1561839"/>
                <a:gd name="connsiteY37" fmla="*/ 1671796 h 2042495"/>
                <a:gd name="connsiteX38" fmla="*/ 1309033 w 1561839"/>
                <a:gd name="connsiteY38" fmla="*/ 1670038 h 2042495"/>
                <a:gd name="connsiteX39" fmla="*/ 1309033 w 1561839"/>
                <a:gd name="connsiteY39" fmla="*/ 1668084 h 2042495"/>
                <a:gd name="connsiteX40" fmla="*/ 1309033 w 1561839"/>
                <a:gd name="connsiteY40" fmla="*/ 1666130 h 2042495"/>
                <a:gd name="connsiteX41" fmla="*/ 1309033 w 1561839"/>
                <a:gd name="connsiteY41" fmla="*/ 1664177 h 2042495"/>
                <a:gd name="connsiteX42" fmla="*/ 1308984 w 1561839"/>
                <a:gd name="connsiteY42" fmla="*/ 1662711 h 2042495"/>
                <a:gd name="connsiteX43" fmla="*/ 1308984 w 1561839"/>
                <a:gd name="connsiteY43" fmla="*/ 1661539 h 2042495"/>
                <a:gd name="connsiteX44" fmla="*/ 1303358 w 1561839"/>
                <a:gd name="connsiteY44" fmla="*/ 1654504 h 2042495"/>
                <a:gd name="connsiteX45" fmla="*/ 1304385 w 1561839"/>
                <a:gd name="connsiteY45" fmla="*/ 1654359 h 2042495"/>
                <a:gd name="connsiteX46" fmla="*/ 1304923 w 1561839"/>
                <a:gd name="connsiteY46" fmla="*/ 1654262 h 2042495"/>
                <a:gd name="connsiteX47" fmla="*/ 1305462 w 1561839"/>
                <a:gd name="connsiteY47" fmla="*/ 1654164 h 2042495"/>
                <a:gd name="connsiteX48" fmla="*/ 1306587 w 1561839"/>
                <a:gd name="connsiteY48" fmla="*/ 1653724 h 2042495"/>
                <a:gd name="connsiteX49" fmla="*/ 1307126 w 1561839"/>
                <a:gd name="connsiteY49" fmla="*/ 1653041 h 2042495"/>
                <a:gd name="connsiteX50" fmla="*/ 1307664 w 1561839"/>
                <a:gd name="connsiteY50" fmla="*/ 1652454 h 2042495"/>
                <a:gd name="connsiteX51" fmla="*/ 1306929 w 1561839"/>
                <a:gd name="connsiteY51" fmla="*/ 1652064 h 2042495"/>
                <a:gd name="connsiteX52" fmla="*/ 1305756 w 1561839"/>
                <a:gd name="connsiteY52" fmla="*/ 1652503 h 2042495"/>
                <a:gd name="connsiteX53" fmla="*/ 1304631 w 1561839"/>
                <a:gd name="connsiteY53" fmla="*/ 1652943 h 2042495"/>
                <a:gd name="connsiteX54" fmla="*/ 1303798 w 1561839"/>
                <a:gd name="connsiteY54" fmla="*/ 1652650 h 2042495"/>
                <a:gd name="connsiteX55" fmla="*/ 1303945 w 1561839"/>
                <a:gd name="connsiteY55" fmla="*/ 1651771 h 2042495"/>
                <a:gd name="connsiteX56" fmla="*/ 1304923 w 1561839"/>
                <a:gd name="connsiteY56" fmla="*/ 1650989 h 2042495"/>
                <a:gd name="connsiteX57" fmla="*/ 1306391 w 1561839"/>
                <a:gd name="connsiteY57" fmla="*/ 1650354 h 2042495"/>
                <a:gd name="connsiteX58" fmla="*/ 1307371 w 1561839"/>
                <a:gd name="connsiteY58" fmla="*/ 1649426 h 2042495"/>
                <a:gd name="connsiteX59" fmla="*/ 1306538 w 1561839"/>
                <a:gd name="connsiteY59" fmla="*/ 1648547 h 2042495"/>
                <a:gd name="connsiteX60" fmla="*/ 1307516 w 1561839"/>
                <a:gd name="connsiteY60" fmla="*/ 1647228 h 2042495"/>
                <a:gd name="connsiteX61" fmla="*/ 1308006 w 1561839"/>
                <a:gd name="connsiteY61" fmla="*/ 1646300 h 2042495"/>
                <a:gd name="connsiteX62" fmla="*/ 1307175 w 1561839"/>
                <a:gd name="connsiteY62" fmla="*/ 1645324 h 2042495"/>
                <a:gd name="connsiteX63" fmla="*/ 1306927 w 1561839"/>
                <a:gd name="connsiteY63" fmla="*/ 1645134 h 2042495"/>
                <a:gd name="connsiteX64" fmla="*/ 1306538 w 1561839"/>
                <a:gd name="connsiteY64" fmla="*/ 1644835 h 2042495"/>
                <a:gd name="connsiteX65" fmla="*/ 1307566 w 1561839"/>
                <a:gd name="connsiteY65" fmla="*/ 1643761 h 2042495"/>
                <a:gd name="connsiteX66" fmla="*/ 1308691 w 1561839"/>
                <a:gd name="connsiteY66" fmla="*/ 1643419 h 2042495"/>
                <a:gd name="connsiteX67" fmla="*/ 1310110 w 1561839"/>
                <a:gd name="connsiteY67" fmla="*/ 1642735 h 2042495"/>
                <a:gd name="connsiteX68" fmla="*/ 1311872 w 1561839"/>
                <a:gd name="connsiteY68" fmla="*/ 1642784 h 2042495"/>
                <a:gd name="connsiteX69" fmla="*/ 1312850 w 1561839"/>
                <a:gd name="connsiteY69" fmla="*/ 1642247 h 2042495"/>
                <a:gd name="connsiteX70" fmla="*/ 1312801 w 1561839"/>
                <a:gd name="connsiteY70" fmla="*/ 1640879 h 2042495"/>
                <a:gd name="connsiteX71" fmla="*/ 1313339 w 1561839"/>
                <a:gd name="connsiteY71" fmla="*/ 1639609 h 2042495"/>
                <a:gd name="connsiteX72" fmla="*/ 1314170 w 1561839"/>
                <a:gd name="connsiteY72" fmla="*/ 1638779 h 2042495"/>
                <a:gd name="connsiteX73" fmla="*/ 1315394 w 1561839"/>
                <a:gd name="connsiteY73" fmla="*/ 1638486 h 2042495"/>
                <a:gd name="connsiteX74" fmla="*/ 1316716 w 1561839"/>
                <a:gd name="connsiteY74" fmla="*/ 1638388 h 2042495"/>
                <a:gd name="connsiteX75" fmla="*/ 1316959 w 1561839"/>
                <a:gd name="connsiteY75" fmla="*/ 1637509 h 2042495"/>
                <a:gd name="connsiteX76" fmla="*/ 1316178 w 1561839"/>
                <a:gd name="connsiteY76" fmla="*/ 1637020 h 2042495"/>
                <a:gd name="connsiteX77" fmla="*/ 1315639 w 1561839"/>
                <a:gd name="connsiteY77" fmla="*/ 1635897 h 2042495"/>
                <a:gd name="connsiteX78" fmla="*/ 1315932 w 1561839"/>
                <a:gd name="connsiteY78" fmla="*/ 1634187 h 2042495"/>
                <a:gd name="connsiteX79" fmla="*/ 1316716 w 1561839"/>
                <a:gd name="connsiteY79" fmla="*/ 1632771 h 2042495"/>
                <a:gd name="connsiteX80" fmla="*/ 1317399 w 1561839"/>
                <a:gd name="connsiteY80" fmla="*/ 1631843 h 2042495"/>
                <a:gd name="connsiteX81" fmla="*/ 1317743 w 1561839"/>
                <a:gd name="connsiteY81" fmla="*/ 1630817 h 2042495"/>
                <a:gd name="connsiteX82" fmla="*/ 1316812 w 1561839"/>
                <a:gd name="connsiteY82" fmla="*/ 1629498 h 2042495"/>
                <a:gd name="connsiteX83" fmla="*/ 1318134 w 1561839"/>
                <a:gd name="connsiteY83" fmla="*/ 1628571 h 2042495"/>
                <a:gd name="connsiteX84" fmla="*/ 1319552 w 1561839"/>
                <a:gd name="connsiteY84" fmla="*/ 1628180 h 2042495"/>
                <a:gd name="connsiteX85" fmla="*/ 1320015 w 1561839"/>
                <a:gd name="connsiteY85" fmla="*/ 1627800 h 2042495"/>
                <a:gd name="connsiteX86" fmla="*/ 1320383 w 1561839"/>
                <a:gd name="connsiteY86" fmla="*/ 1627496 h 2042495"/>
                <a:gd name="connsiteX87" fmla="*/ 1321413 w 1561839"/>
                <a:gd name="connsiteY87" fmla="*/ 1626715 h 2042495"/>
                <a:gd name="connsiteX88" fmla="*/ 1323711 w 1561839"/>
                <a:gd name="connsiteY88" fmla="*/ 1618900 h 2042495"/>
                <a:gd name="connsiteX89" fmla="*/ 1325178 w 1561839"/>
                <a:gd name="connsiteY89" fmla="*/ 1619242 h 2042495"/>
                <a:gd name="connsiteX90" fmla="*/ 1326646 w 1561839"/>
                <a:gd name="connsiteY90" fmla="*/ 1619535 h 2042495"/>
                <a:gd name="connsiteX91" fmla="*/ 1327968 w 1561839"/>
                <a:gd name="connsiteY91" fmla="*/ 1620170 h 2042495"/>
                <a:gd name="connsiteX92" fmla="*/ 1329288 w 1561839"/>
                <a:gd name="connsiteY92" fmla="*/ 1620756 h 2042495"/>
                <a:gd name="connsiteX93" fmla="*/ 1330659 w 1561839"/>
                <a:gd name="connsiteY93" fmla="*/ 1621147 h 2042495"/>
                <a:gd name="connsiteX94" fmla="*/ 1331832 w 1561839"/>
                <a:gd name="connsiteY94" fmla="*/ 1622075 h 2042495"/>
                <a:gd name="connsiteX95" fmla="*/ 1333545 w 1561839"/>
                <a:gd name="connsiteY95" fmla="*/ 1622954 h 2042495"/>
                <a:gd name="connsiteX96" fmla="*/ 1335012 w 1561839"/>
                <a:gd name="connsiteY96" fmla="*/ 1623345 h 2042495"/>
                <a:gd name="connsiteX97" fmla="*/ 1336922 w 1561839"/>
                <a:gd name="connsiteY97" fmla="*/ 1623589 h 2042495"/>
                <a:gd name="connsiteX98" fmla="*/ 1339367 w 1561839"/>
                <a:gd name="connsiteY98" fmla="*/ 1623198 h 2042495"/>
                <a:gd name="connsiteX99" fmla="*/ 1341324 w 1561839"/>
                <a:gd name="connsiteY99" fmla="*/ 1621830 h 2042495"/>
                <a:gd name="connsiteX100" fmla="*/ 1342351 w 1561839"/>
                <a:gd name="connsiteY100" fmla="*/ 1620756 h 2042495"/>
                <a:gd name="connsiteX101" fmla="*/ 1343280 w 1561839"/>
                <a:gd name="connsiteY101" fmla="*/ 1619632 h 2042495"/>
                <a:gd name="connsiteX102" fmla="*/ 1344113 w 1561839"/>
                <a:gd name="connsiteY102" fmla="*/ 1618411 h 2042495"/>
                <a:gd name="connsiteX103" fmla="*/ 1345728 w 1561839"/>
                <a:gd name="connsiteY103" fmla="*/ 1616604 h 2042495"/>
                <a:gd name="connsiteX104" fmla="*/ 1347685 w 1561839"/>
                <a:gd name="connsiteY104" fmla="*/ 1615090 h 2042495"/>
                <a:gd name="connsiteX105" fmla="*/ 1348810 w 1561839"/>
                <a:gd name="connsiteY105" fmla="*/ 1614211 h 2042495"/>
                <a:gd name="connsiteX106" fmla="*/ 1350032 w 1561839"/>
                <a:gd name="connsiteY106" fmla="*/ 1613234 h 2042495"/>
                <a:gd name="connsiteX107" fmla="*/ 1355756 w 1561839"/>
                <a:gd name="connsiteY107" fmla="*/ 1613332 h 2042495"/>
                <a:gd name="connsiteX108" fmla="*/ 1359035 w 1561839"/>
                <a:gd name="connsiteY108" fmla="*/ 1613381 h 2042495"/>
                <a:gd name="connsiteX109" fmla="*/ 1360013 w 1561839"/>
                <a:gd name="connsiteY109" fmla="*/ 1613576 h 2042495"/>
                <a:gd name="connsiteX110" fmla="*/ 1361188 w 1561839"/>
                <a:gd name="connsiteY110" fmla="*/ 1613381 h 2042495"/>
                <a:gd name="connsiteX111" fmla="*/ 1363390 w 1561839"/>
                <a:gd name="connsiteY111" fmla="*/ 1611573 h 2042495"/>
                <a:gd name="connsiteX112" fmla="*/ 1364710 w 1561839"/>
                <a:gd name="connsiteY112" fmla="*/ 1611476 h 2042495"/>
                <a:gd name="connsiteX113" fmla="*/ 1366032 w 1561839"/>
                <a:gd name="connsiteY113" fmla="*/ 1611036 h 2042495"/>
                <a:gd name="connsiteX114" fmla="*/ 1367451 w 1561839"/>
                <a:gd name="connsiteY114" fmla="*/ 1610304 h 2042495"/>
                <a:gd name="connsiteX115" fmla="*/ 1369456 w 1561839"/>
                <a:gd name="connsiteY115" fmla="*/ 1610206 h 2042495"/>
                <a:gd name="connsiteX116" fmla="*/ 1370729 w 1561839"/>
                <a:gd name="connsiteY116" fmla="*/ 1611378 h 2042495"/>
                <a:gd name="connsiteX117" fmla="*/ 1371251 w 1561839"/>
                <a:gd name="connsiteY117" fmla="*/ 1610981 h 2042495"/>
                <a:gd name="connsiteX118" fmla="*/ 1371280 w 1561839"/>
                <a:gd name="connsiteY118" fmla="*/ 1610959 h 2042495"/>
                <a:gd name="connsiteX119" fmla="*/ 1371757 w 1561839"/>
                <a:gd name="connsiteY119" fmla="*/ 1610597 h 2042495"/>
                <a:gd name="connsiteX120" fmla="*/ 1372197 w 1561839"/>
                <a:gd name="connsiteY120" fmla="*/ 1608936 h 2042495"/>
                <a:gd name="connsiteX121" fmla="*/ 1373860 w 1561839"/>
                <a:gd name="connsiteY121" fmla="*/ 1608008 h 2042495"/>
                <a:gd name="connsiteX122" fmla="*/ 1375377 w 1561839"/>
                <a:gd name="connsiteY122" fmla="*/ 1607617 h 2042495"/>
                <a:gd name="connsiteX123" fmla="*/ 1376697 w 1561839"/>
                <a:gd name="connsiteY123" fmla="*/ 1607471 h 2042495"/>
                <a:gd name="connsiteX124" fmla="*/ 1377002 w 1561839"/>
                <a:gd name="connsiteY124" fmla="*/ 1607187 h 2042495"/>
                <a:gd name="connsiteX125" fmla="*/ 1377053 w 1561839"/>
                <a:gd name="connsiteY125" fmla="*/ 1607140 h 2042495"/>
                <a:gd name="connsiteX126" fmla="*/ 1377383 w 1561839"/>
                <a:gd name="connsiteY126" fmla="*/ 1606836 h 2042495"/>
                <a:gd name="connsiteX127" fmla="*/ 1377577 w 1561839"/>
                <a:gd name="connsiteY127" fmla="*/ 1605761 h 2042495"/>
                <a:gd name="connsiteX128" fmla="*/ 1379241 w 1561839"/>
                <a:gd name="connsiteY128" fmla="*/ 1605224 h 2042495"/>
                <a:gd name="connsiteX129" fmla="*/ 1381394 w 1561839"/>
                <a:gd name="connsiteY129" fmla="*/ 1604882 h 2042495"/>
                <a:gd name="connsiteX130" fmla="*/ 1383156 w 1561839"/>
                <a:gd name="connsiteY130" fmla="*/ 1604247 h 2042495"/>
                <a:gd name="connsiteX131" fmla="*/ 1386433 w 1561839"/>
                <a:gd name="connsiteY131" fmla="*/ 1601658 h 2042495"/>
                <a:gd name="connsiteX132" fmla="*/ 1387804 w 1561839"/>
                <a:gd name="connsiteY132" fmla="*/ 1601024 h 2042495"/>
                <a:gd name="connsiteX133" fmla="*/ 1388733 w 1561839"/>
                <a:gd name="connsiteY133" fmla="*/ 1600633 h 2042495"/>
                <a:gd name="connsiteX134" fmla="*/ 1389120 w 1561839"/>
                <a:gd name="connsiteY134" fmla="*/ 1600273 h 2042495"/>
                <a:gd name="connsiteX135" fmla="*/ 1389468 w 1561839"/>
                <a:gd name="connsiteY135" fmla="*/ 1599949 h 2042495"/>
                <a:gd name="connsiteX136" fmla="*/ 1391815 w 1561839"/>
                <a:gd name="connsiteY136" fmla="*/ 1599021 h 2042495"/>
                <a:gd name="connsiteX137" fmla="*/ 1392599 w 1561839"/>
                <a:gd name="connsiteY137" fmla="*/ 1597995 h 2042495"/>
                <a:gd name="connsiteX138" fmla="*/ 1393479 w 1561839"/>
                <a:gd name="connsiteY138" fmla="*/ 1597018 h 2042495"/>
                <a:gd name="connsiteX139" fmla="*/ 1395681 w 1561839"/>
                <a:gd name="connsiteY139" fmla="*/ 1596823 h 2042495"/>
                <a:gd name="connsiteX140" fmla="*/ 1398078 w 1561839"/>
                <a:gd name="connsiteY140" fmla="*/ 1596823 h 2042495"/>
                <a:gd name="connsiteX141" fmla="*/ 1399840 w 1561839"/>
                <a:gd name="connsiteY141" fmla="*/ 1595895 h 2042495"/>
                <a:gd name="connsiteX142" fmla="*/ 1401551 w 1561839"/>
                <a:gd name="connsiteY142" fmla="*/ 1595797 h 2042495"/>
                <a:gd name="connsiteX143" fmla="*/ 1402873 w 1561839"/>
                <a:gd name="connsiteY143" fmla="*/ 1595944 h 2042495"/>
                <a:gd name="connsiteX144" fmla="*/ 1404291 w 1561839"/>
                <a:gd name="connsiteY144" fmla="*/ 1595700 h 2042495"/>
                <a:gd name="connsiteX145" fmla="*/ 1406053 w 1561839"/>
                <a:gd name="connsiteY145" fmla="*/ 1595065 h 2042495"/>
                <a:gd name="connsiteX146" fmla="*/ 1408059 w 1561839"/>
                <a:gd name="connsiteY146" fmla="*/ 1594039 h 2042495"/>
                <a:gd name="connsiteX147" fmla="*/ 1410895 w 1561839"/>
                <a:gd name="connsiteY147" fmla="*/ 1593600 h 2042495"/>
                <a:gd name="connsiteX148" fmla="*/ 1412510 w 1561839"/>
                <a:gd name="connsiteY148" fmla="*/ 1593453 h 2042495"/>
                <a:gd name="connsiteX149" fmla="*/ 1413636 w 1561839"/>
                <a:gd name="connsiteY149" fmla="*/ 1593160 h 2042495"/>
                <a:gd name="connsiteX150" fmla="*/ 1414909 w 1561839"/>
                <a:gd name="connsiteY150" fmla="*/ 1592378 h 2042495"/>
                <a:gd name="connsiteX151" fmla="*/ 1416327 w 1561839"/>
                <a:gd name="connsiteY151" fmla="*/ 1593062 h 2042495"/>
                <a:gd name="connsiteX152" fmla="*/ 1417354 w 1561839"/>
                <a:gd name="connsiteY152" fmla="*/ 1593551 h 2042495"/>
                <a:gd name="connsiteX153" fmla="*/ 1417694 w 1561839"/>
                <a:gd name="connsiteY153" fmla="*/ 1593533 h 2042495"/>
                <a:gd name="connsiteX154" fmla="*/ 1418284 w 1561839"/>
                <a:gd name="connsiteY154" fmla="*/ 1593502 h 2042495"/>
                <a:gd name="connsiteX155" fmla="*/ 1419325 w 1561839"/>
                <a:gd name="connsiteY155" fmla="*/ 1594181 h 2042495"/>
                <a:gd name="connsiteX156" fmla="*/ 1419557 w 1561839"/>
                <a:gd name="connsiteY156" fmla="*/ 1594332 h 2042495"/>
                <a:gd name="connsiteX157" fmla="*/ 1419866 w 1561839"/>
                <a:gd name="connsiteY157" fmla="*/ 1594397 h 2042495"/>
                <a:gd name="connsiteX158" fmla="*/ 1420486 w 1561839"/>
                <a:gd name="connsiteY158" fmla="*/ 1594528 h 2042495"/>
                <a:gd name="connsiteX159" fmla="*/ 1422442 w 1561839"/>
                <a:gd name="connsiteY159" fmla="*/ 1595260 h 2042495"/>
                <a:gd name="connsiteX160" fmla="*/ 1423764 w 1561839"/>
                <a:gd name="connsiteY160" fmla="*/ 1596139 h 2042495"/>
                <a:gd name="connsiteX161" fmla="*/ 1424327 w 1561839"/>
                <a:gd name="connsiteY161" fmla="*/ 1595941 h 2042495"/>
                <a:gd name="connsiteX162" fmla="*/ 1424595 w 1561839"/>
                <a:gd name="connsiteY162" fmla="*/ 1595846 h 2042495"/>
                <a:gd name="connsiteX163" fmla="*/ 1426503 w 1561839"/>
                <a:gd name="connsiteY163" fmla="*/ 1595846 h 2042495"/>
                <a:gd name="connsiteX164" fmla="*/ 1427434 w 1561839"/>
                <a:gd name="connsiteY164" fmla="*/ 1595065 h 2042495"/>
                <a:gd name="connsiteX165" fmla="*/ 1428314 w 1561839"/>
                <a:gd name="connsiteY165" fmla="*/ 1594967 h 2042495"/>
                <a:gd name="connsiteX166" fmla="*/ 1429880 w 1561839"/>
                <a:gd name="connsiteY166" fmla="*/ 1594967 h 2042495"/>
                <a:gd name="connsiteX167" fmla="*/ 1431590 w 1561839"/>
                <a:gd name="connsiteY167" fmla="*/ 1595114 h 2042495"/>
                <a:gd name="connsiteX168" fmla="*/ 1431977 w 1561839"/>
                <a:gd name="connsiteY168" fmla="*/ 1595650 h 2042495"/>
                <a:gd name="connsiteX169" fmla="*/ 1432325 w 1561839"/>
                <a:gd name="connsiteY169" fmla="*/ 1596139 h 2042495"/>
                <a:gd name="connsiteX170" fmla="*/ 1433919 w 1561839"/>
                <a:gd name="connsiteY170" fmla="*/ 1596888 h 2042495"/>
                <a:gd name="connsiteX171" fmla="*/ 1433989 w 1561839"/>
                <a:gd name="connsiteY171" fmla="*/ 1596921 h 2042495"/>
                <a:gd name="connsiteX172" fmla="*/ 1434186 w 1561839"/>
                <a:gd name="connsiteY172" fmla="*/ 1597058 h 2042495"/>
                <a:gd name="connsiteX173" fmla="*/ 1434443 w 1561839"/>
                <a:gd name="connsiteY173" fmla="*/ 1597239 h 2042495"/>
                <a:gd name="connsiteX174" fmla="*/ 1434967 w 1561839"/>
                <a:gd name="connsiteY174" fmla="*/ 1597605 h 2042495"/>
                <a:gd name="connsiteX175" fmla="*/ 1435358 w 1561839"/>
                <a:gd name="connsiteY175" fmla="*/ 1598777 h 2042495"/>
                <a:gd name="connsiteX176" fmla="*/ 1436484 w 1561839"/>
                <a:gd name="connsiteY176" fmla="*/ 1599656 h 2042495"/>
                <a:gd name="connsiteX177" fmla="*/ 1436602 w 1561839"/>
                <a:gd name="connsiteY177" fmla="*/ 1600163 h 2042495"/>
                <a:gd name="connsiteX178" fmla="*/ 1436680 w 1561839"/>
                <a:gd name="connsiteY178" fmla="*/ 1600486 h 2042495"/>
                <a:gd name="connsiteX179" fmla="*/ 1437120 w 1561839"/>
                <a:gd name="connsiteY179" fmla="*/ 1601121 h 2042495"/>
                <a:gd name="connsiteX180" fmla="*/ 1437290 w 1561839"/>
                <a:gd name="connsiteY180" fmla="*/ 1601323 h 2042495"/>
                <a:gd name="connsiteX181" fmla="*/ 1437659 w 1561839"/>
                <a:gd name="connsiteY181" fmla="*/ 1601756 h 2042495"/>
                <a:gd name="connsiteX182" fmla="*/ 1438391 w 1561839"/>
                <a:gd name="connsiteY182" fmla="*/ 1602684 h 2042495"/>
                <a:gd name="connsiteX183" fmla="*/ 1440055 w 1561839"/>
                <a:gd name="connsiteY183" fmla="*/ 1603759 h 2042495"/>
                <a:gd name="connsiteX184" fmla="*/ 1440245 w 1561839"/>
                <a:gd name="connsiteY184" fmla="*/ 1603404 h 2042495"/>
                <a:gd name="connsiteX185" fmla="*/ 1440446 w 1561839"/>
                <a:gd name="connsiteY185" fmla="*/ 1603026 h 2042495"/>
                <a:gd name="connsiteX186" fmla="*/ 1441082 w 1561839"/>
                <a:gd name="connsiteY186" fmla="*/ 1602196 h 2042495"/>
                <a:gd name="connsiteX187" fmla="*/ 1441965 w 1561839"/>
                <a:gd name="connsiteY187" fmla="*/ 1601365 h 2042495"/>
                <a:gd name="connsiteX188" fmla="*/ 1443186 w 1561839"/>
                <a:gd name="connsiteY188" fmla="*/ 1600340 h 2042495"/>
                <a:gd name="connsiteX189" fmla="*/ 1444558 w 1561839"/>
                <a:gd name="connsiteY189" fmla="*/ 1601268 h 2042495"/>
                <a:gd name="connsiteX190" fmla="*/ 1445388 w 1561839"/>
                <a:gd name="connsiteY190" fmla="*/ 1602196 h 2042495"/>
                <a:gd name="connsiteX191" fmla="*/ 1446563 w 1561839"/>
                <a:gd name="connsiteY191" fmla="*/ 1602245 h 2042495"/>
                <a:gd name="connsiteX192" fmla="*/ 1448421 w 1561839"/>
                <a:gd name="connsiteY192" fmla="*/ 1601414 h 2042495"/>
                <a:gd name="connsiteX193" fmla="*/ 1449695 w 1561839"/>
                <a:gd name="connsiteY193" fmla="*/ 1601365 h 2042495"/>
                <a:gd name="connsiteX194" fmla="*/ 1451749 w 1561839"/>
                <a:gd name="connsiteY194" fmla="*/ 1602391 h 2042495"/>
                <a:gd name="connsiteX195" fmla="*/ 1452494 w 1561839"/>
                <a:gd name="connsiteY195" fmla="*/ 1602474 h 2042495"/>
                <a:gd name="connsiteX196" fmla="*/ 1452629 w 1561839"/>
                <a:gd name="connsiteY196" fmla="*/ 1602489 h 2042495"/>
                <a:gd name="connsiteX197" fmla="*/ 1453804 w 1561839"/>
                <a:gd name="connsiteY197" fmla="*/ 1602880 h 2042495"/>
                <a:gd name="connsiteX198" fmla="*/ 1455515 w 1561839"/>
                <a:gd name="connsiteY198" fmla="*/ 1602977 h 2042495"/>
                <a:gd name="connsiteX199" fmla="*/ 1456690 w 1561839"/>
                <a:gd name="connsiteY199" fmla="*/ 1603173 h 2042495"/>
                <a:gd name="connsiteX200" fmla="*/ 1457150 w 1561839"/>
                <a:gd name="connsiteY200" fmla="*/ 1603071 h 2042495"/>
                <a:gd name="connsiteX201" fmla="*/ 1457314 w 1561839"/>
                <a:gd name="connsiteY201" fmla="*/ 1603034 h 2042495"/>
                <a:gd name="connsiteX202" fmla="*/ 1457572 w 1561839"/>
                <a:gd name="connsiteY202" fmla="*/ 1602977 h 2042495"/>
                <a:gd name="connsiteX203" fmla="*/ 1458843 w 1561839"/>
                <a:gd name="connsiteY203" fmla="*/ 1602635 h 2042495"/>
                <a:gd name="connsiteX204" fmla="*/ 1459088 w 1561839"/>
                <a:gd name="connsiteY204" fmla="*/ 1602196 h 2042495"/>
                <a:gd name="connsiteX205" fmla="*/ 1459332 w 1561839"/>
                <a:gd name="connsiteY205" fmla="*/ 1601756 h 2042495"/>
                <a:gd name="connsiteX206" fmla="*/ 1459332 w 1561839"/>
                <a:gd name="connsiteY206" fmla="*/ 1600682 h 2042495"/>
                <a:gd name="connsiteX207" fmla="*/ 1459332 w 1561839"/>
                <a:gd name="connsiteY207" fmla="*/ 1599021 h 2042495"/>
                <a:gd name="connsiteX208" fmla="*/ 1459332 w 1561839"/>
                <a:gd name="connsiteY208" fmla="*/ 1595798 h 2042495"/>
                <a:gd name="connsiteX209" fmla="*/ 1459723 w 1561839"/>
                <a:gd name="connsiteY209" fmla="*/ 1594430 h 2042495"/>
                <a:gd name="connsiteX210" fmla="*/ 1460067 w 1561839"/>
                <a:gd name="connsiteY210" fmla="*/ 1593355 h 2042495"/>
                <a:gd name="connsiteX211" fmla="*/ 1460116 w 1561839"/>
                <a:gd name="connsiteY211" fmla="*/ 1593307 h 2042495"/>
                <a:gd name="connsiteX212" fmla="*/ 1460261 w 1561839"/>
                <a:gd name="connsiteY212" fmla="*/ 1591255 h 2042495"/>
                <a:gd name="connsiteX213" fmla="*/ 1460848 w 1561839"/>
                <a:gd name="connsiteY213" fmla="*/ 1589936 h 2042495"/>
                <a:gd name="connsiteX214" fmla="*/ 1461045 w 1561839"/>
                <a:gd name="connsiteY214" fmla="*/ 1588618 h 2042495"/>
                <a:gd name="connsiteX215" fmla="*/ 1461192 w 1561839"/>
                <a:gd name="connsiteY215" fmla="*/ 1587201 h 2042495"/>
                <a:gd name="connsiteX216" fmla="*/ 1461237 w 1561839"/>
                <a:gd name="connsiteY216" fmla="*/ 1586704 h 2042495"/>
                <a:gd name="connsiteX217" fmla="*/ 1461288 w 1561839"/>
                <a:gd name="connsiteY217" fmla="*/ 1586127 h 2042495"/>
                <a:gd name="connsiteX218" fmla="*/ 1461094 w 1561839"/>
                <a:gd name="connsiteY218" fmla="*/ 1584417 h 2042495"/>
                <a:gd name="connsiteX219" fmla="*/ 1461239 w 1561839"/>
                <a:gd name="connsiteY219" fmla="*/ 1583196 h 2042495"/>
                <a:gd name="connsiteX220" fmla="*/ 1460799 w 1561839"/>
                <a:gd name="connsiteY220" fmla="*/ 1578947 h 2042495"/>
                <a:gd name="connsiteX221" fmla="*/ 1460897 w 1561839"/>
                <a:gd name="connsiteY221" fmla="*/ 1576309 h 2042495"/>
                <a:gd name="connsiteX222" fmla="*/ 1461925 w 1561839"/>
                <a:gd name="connsiteY222" fmla="*/ 1573672 h 2042495"/>
                <a:gd name="connsiteX223" fmla="*/ 1463441 w 1561839"/>
                <a:gd name="connsiteY223" fmla="*/ 1570546 h 2042495"/>
                <a:gd name="connsiteX224" fmla="*/ 1464714 w 1561839"/>
                <a:gd name="connsiteY224" fmla="*/ 1566052 h 2042495"/>
                <a:gd name="connsiteX225" fmla="*/ 1466573 w 1561839"/>
                <a:gd name="connsiteY225" fmla="*/ 1562634 h 2042495"/>
                <a:gd name="connsiteX226" fmla="*/ 1467209 w 1561839"/>
                <a:gd name="connsiteY226" fmla="*/ 1560533 h 2042495"/>
                <a:gd name="connsiteX227" fmla="*/ 1467846 w 1561839"/>
                <a:gd name="connsiteY227" fmla="*/ 1555355 h 2042495"/>
                <a:gd name="connsiteX228" fmla="*/ 1467895 w 1561839"/>
                <a:gd name="connsiteY228" fmla="*/ 1552376 h 2042495"/>
                <a:gd name="connsiteX229" fmla="*/ 1467846 w 1561839"/>
                <a:gd name="connsiteY229" fmla="*/ 1548665 h 2042495"/>
                <a:gd name="connsiteX230" fmla="*/ 1467600 w 1561839"/>
                <a:gd name="connsiteY230" fmla="*/ 1545441 h 2042495"/>
                <a:gd name="connsiteX231" fmla="*/ 1467455 w 1561839"/>
                <a:gd name="connsiteY231" fmla="*/ 1543195 h 2042495"/>
                <a:gd name="connsiteX232" fmla="*/ 1465351 w 1561839"/>
                <a:gd name="connsiteY232" fmla="*/ 1542169 h 2042495"/>
                <a:gd name="connsiteX233" fmla="*/ 1463589 w 1561839"/>
                <a:gd name="connsiteY233" fmla="*/ 1541095 h 2042495"/>
                <a:gd name="connsiteX234" fmla="*/ 1461288 w 1561839"/>
                <a:gd name="connsiteY234" fmla="*/ 1540459 h 2042495"/>
                <a:gd name="connsiteX235" fmla="*/ 1459381 w 1561839"/>
                <a:gd name="connsiteY235" fmla="*/ 1539286 h 2042495"/>
                <a:gd name="connsiteX236" fmla="*/ 1457424 w 1561839"/>
                <a:gd name="connsiteY236" fmla="*/ 1538310 h 2042495"/>
                <a:gd name="connsiteX237" fmla="*/ 1455761 w 1561839"/>
                <a:gd name="connsiteY237" fmla="*/ 1538261 h 2042495"/>
                <a:gd name="connsiteX238" fmla="*/ 1454391 w 1561839"/>
                <a:gd name="connsiteY238" fmla="*/ 1538653 h 2042495"/>
                <a:gd name="connsiteX239" fmla="*/ 1448618 w 1561839"/>
                <a:gd name="connsiteY239" fmla="*/ 1541095 h 2042495"/>
                <a:gd name="connsiteX240" fmla="*/ 1448667 w 1561839"/>
                <a:gd name="connsiteY240" fmla="*/ 1538604 h 2042495"/>
                <a:gd name="connsiteX241" fmla="*/ 1448716 w 1561839"/>
                <a:gd name="connsiteY241" fmla="*/ 1536015 h 2042495"/>
                <a:gd name="connsiteX242" fmla="*/ 1448716 w 1561839"/>
                <a:gd name="connsiteY242" fmla="*/ 1534403 h 2042495"/>
                <a:gd name="connsiteX243" fmla="*/ 1448569 w 1561839"/>
                <a:gd name="connsiteY243" fmla="*/ 1532643 h 2042495"/>
                <a:gd name="connsiteX244" fmla="*/ 1448667 w 1561839"/>
                <a:gd name="connsiteY244" fmla="*/ 1531522 h 2042495"/>
                <a:gd name="connsiteX245" fmla="*/ 1448763 w 1561839"/>
                <a:gd name="connsiteY245" fmla="*/ 1528737 h 2042495"/>
                <a:gd name="connsiteX246" fmla="*/ 1449058 w 1561839"/>
                <a:gd name="connsiteY246" fmla="*/ 1520483 h 2042495"/>
                <a:gd name="connsiteX247" fmla="*/ 1449009 w 1561839"/>
                <a:gd name="connsiteY247" fmla="*/ 1517796 h 2042495"/>
                <a:gd name="connsiteX248" fmla="*/ 1449255 w 1561839"/>
                <a:gd name="connsiteY248" fmla="*/ 1512130 h 2042495"/>
                <a:gd name="connsiteX249" fmla="*/ 1449107 w 1561839"/>
                <a:gd name="connsiteY249" fmla="*/ 1510373 h 2042495"/>
                <a:gd name="connsiteX250" fmla="*/ 1448861 w 1561839"/>
                <a:gd name="connsiteY250" fmla="*/ 1508663 h 2042495"/>
                <a:gd name="connsiteX251" fmla="*/ 1448765 w 1561839"/>
                <a:gd name="connsiteY251" fmla="*/ 1507100 h 2042495"/>
                <a:gd name="connsiteX252" fmla="*/ 1449107 w 1561839"/>
                <a:gd name="connsiteY252" fmla="*/ 1505342 h 2042495"/>
                <a:gd name="connsiteX253" fmla="*/ 1449793 w 1561839"/>
                <a:gd name="connsiteY253" fmla="*/ 1503730 h 2042495"/>
                <a:gd name="connsiteX254" fmla="*/ 1450378 w 1561839"/>
                <a:gd name="connsiteY254" fmla="*/ 1501190 h 2042495"/>
                <a:gd name="connsiteX255" fmla="*/ 1450575 w 1561839"/>
                <a:gd name="connsiteY255" fmla="*/ 1499725 h 2042495"/>
                <a:gd name="connsiteX256" fmla="*/ 1452287 w 1561839"/>
                <a:gd name="connsiteY256" fmla="*/ 1499382 h 2042495"/>
                <a:gd name="connsiteX257" fmla="*/ 1453413 w 1561839"/>
                <a:gd name="connsiteY257" fmla="*/ 1499237 h 2042495"/>
                <a:gd name="connsiteX258" fmla="*/ 1453951 w 1561839"/>
                <a:gd name="connsiteY258" fmla="*/ 1498260 h 2042495"/>
                <a:gd name="connsiteX259" fmla="*/ 1454979 w 1561839"/>
                <a:gd name="connsiteY259" fmla="*/ 1496354 h 2042495"/>
                <a:gd name="connsiteX260" fmla="*/ 1455613 w 1561839"/>
                <a:gd name="connsiteY260" fmla="*/ 1495085 h 2042495"/>
                <a:gd name="connsiteX261" fmla="*/ 1455761 w 1561839"/>
                <a:gd name="connsiteY261" fmla="*/ 1493082 h 2042495"/>
                <a:gd name="connsiteX262" fmla="*/ 1456299 w 1561839"/>
                <a:gd name="connsiteY262" fmla="*/ 1486684 h 2042495"/>
                <a:gd name="connsiteX263" fmla="*/ 1456591 w 1561839"/>
                <a:gd name="connsiteY263" fmla="*/ 1483801 h 2042495"/>
                <a:gd name="connsiteX264" fmla="*/ 1456886 w 1561839"/>
                <a:gd name="connsiteY264" fmla="*/ 1481750 h 2042495"/>
                <a:gd name="connsiteX265" fmla="*/ 1464518 w 1561839"/>
                <a:gd name="connsiteY265" fmla="*/ 1479943 h 2042495"/>
                <a:gd name="connsiteX266" fmla="*/ 1467406 w 1561839"/>
                <a:gd name="connsiteY266" fmla="*/ 1478478 h 2042495"/>
                <a:gd name="connsiteX267" fmla="*/ 1469117 w 1561839"/>
                <a:gd name="connsiteY267" fmla="*/ 1477990 h 2042495"/>
                <a:gd name="connsiteX268" fmla="*/ 1472592 w 1561839"/>
                <a:gd name="connsiteY268" fmla="*/ 1478331 h 2042495"/>
                <a:gd name="connsiteX269" fmla="*/ 1474499 w 1561839"/>
                <a:gd name="connsiteY269" fmla="*/ 1478869 h 2042495"/>
                <a:gd name="connsiteX270" fmla="*/ 1476994 w 1561839"/>
                <a:gd name="connsiteY270" fmla="*/ 1479357 h 2042495"/>
                <a:gd name="connsiteX271" fmla="*/ 1479489 w 1561839"/>
                <a:gd name="connsiteY271" fmla="*/ 1480481 h 2042495"/>
                <a:gd name="connsiteX272" fmla="*/ 1481691 w 1561839"/>
                <a:gd name="connsiteY272" fmla="*/ 1479796 h 2042495"/>
                <a:gd name="connsiteX273" fmla="*/ 1483991 w 1561839"/>
                <a:gd name="connsiteY273" fmla="*/ 1477649 h 2042495"/>
                <a:gd name="connsiteX274" fmla="*/ 1486729 w 1561839"/>
                <a:gd name="connsiteY274" fmla="*/ 1475693 h 2042495"/>
                <a:gd name="connsiteX275" fmla="*/ 1490888 w 1561839"/>
                <a:gd name="connsiteY275" fmla="*/ 1472226 h 2042495"/>
                <a:gd name="connsiteX276" fmla="*/ 1493336 w 1561839"/>
                <a:gd name="connsiteY276" fmla="*/ 1470419 h 2042495"/>
                <a:gd name="connsiteX277" fmla="*/ 1494363 w 1561839"/>
                <a:gd name="connsiteY277" fmla="*/ 1468368 h 2042495"/>
                <a:gd name="connsiteX278" fmla="*/ 1495634 w 1561839"/>
                <a:gd name="connsiteY278" fmla="*/ 1466267 h 2042495"/>
                <a:gd name="connsiteX279" fmla="*/ 1497005 w 1561839"/>
                <a:gd name="connsiteY279" fmla="*/ 1464363 h 2042495"/>
                <a:gd name="connsiteX280" fmla="*/ 1498669 w 1561839"/>
                <a:gd name="connsiteY280" fmla="*/ 1464704 h 2042495"/>
                <a:gd name="connsiteX281" fmla="*/ 1502828 w 1561839"/>
                <a:gd name="connsiteY281" fmla="*/ 1467097 h 2042495"/>
                <a:gd name="connsiteX282" fmla="*/ 1506643 w 1561839"/>
                <a:gd name="connsiteY282" fmla="*/ 1469099 h 2042495"/>
                <a:gd name="connsiteX283" fmla="*/ 1509921 w 1561839"/>
                <a:gd name="connsiteY283" fmla="*/ 1470810 h 2042495"/>
                <a:gd name="connsiteX284" fmla="*/ 1512173 w 1561839"/>
                <a:gd name="connsiteY284" fmla="*/ 1471494 h 2042495"/>
                <a:gd name="connsiteX285" fmla="*/ 1514765 w 1561839"/>
                <a:gd name="connsiteY285" fmla="*/ 1472177 h 2042495"/>
                <a:gd name="connsiteX286" fmla="*/ 1521662 w 1561839"/>
                <a:gd name="connsiteY286" fmla="*/ 1472861 h 2042495"/>
                <a:gd name="connsiteX287" fmla="*/ 1523425 w 1561839"/>
                <a:gd name="connsiteY287" fmla="*/ 1472324 h 2042495"/>
                <a:gd name="connsiteX288" fmla="*/ 1525088 w 1561839"/>
                <a:gd name="connsiteY288" fmla="*/ 1471445 h 2042495"/>
                <a:gd name="connsiteX289" fmla="*/ 1526556 w 1561839"/>
                <a:gd name="connsiteY289" fmla="*/ 1469443 h 2042495"/>
                <a:gd name="connsiteX290" fmla="*/ 1527338 w 1561839"/>
                <a:gd name="connsiteY290" fmla="*/ 1468221 h 2042495"/>
                <a:gd name="connsiteX291" fmla="*/ 1528611 w 1561839"/>
                <a:gd name="connsiteY291" fmla="*/ 1466756 h 2042495"/>
                <a:gd name="connsiteX292" fmla="*/ 1530324 w 1561839"/>
                <a:gd name="connsiteY292" fmla="*/ 1465047 h 2042495"/>
                <a:gd name="connsiteX293" fmla="*/ 1531985 w 1561839"/>
                <a:gd name="connsiteY293" fmla="*/ 1463973 h 2042495"/>
                <a:gd name="connsiteX294" fmla="*/ 1533846 w 1561839"/>
                <a:gd name="connsiteY294" fmla="*/ 1463826 h 2042495"/>
                <a:gd name="connsiteX295" fmla="*/ 1535117 w 1561839"/>
                <a:gd name="connsiteY295" fmla="*/ 1464559 h 2042495"/>
                <a:gd name="connsiteX296" fmla="*/ 1536193 w 1561839"/>
                <a:gd name="connsiteY296" fmla="*/ 1465632 h 2042495"/>
                <a:gd name="connsiteX297" fmla="*/ 1537955 w 1561839"/>
                <a:gd name="connsiteY297" fmla="*/ 1467146 h 2042495"/>
                <a:gd name="connsiteX298" fmla="*/ 1539814 w 1561839"/>
                <a:gd name="connsiteY298" fmla="*/ 1466707 h 2042495"/>
                <a:gd name="connsiteX299" fmla="*/ 1541674 w 1561839"/>
                <a:gd name="connsiteY299" fmla="*/ 1466463 h 2042495"/>
                <a:gd name="connsiteX300" fmla="*/ 1544070 w 1561839"/>
                <a:gd name="connsiteY300" fmla="*/ 1466024 h 2042495"/>
                <a:gd name="connsiteX301" fmla="*/ 1545931 w 1561839"/>
                <a:gd name="connsiteY301" fmla="*/ 1465730 h 2042495"/>
                <a:gd name="connsiteX302" fmla="*/ 1547447 w 1561839"/>
                <a:gd name="connsiteY302" fmla="*/ 1465779 h 2042495"/>
                <a:gd name="connsiteX303" fmla="*/ 1548915 w 1561839"/>
                <a:gd name="connsiteY303" fmla="*/ 1465536 h 2042495"/>
                <a:gd name="connsiteX304" fmla="*/ 1549844 w 1561839"/>
                <a:gd name="connsiteY304" fmla="*/ 1464461 h 2042495"/>
                <a:gd name="connsiteX305" fmla="*/ 1552290 w 1561839"/>
                <a:gd name="connsiteY305" fmla="*/ 1464314 h 2042495"/>
                <a:gd name="connsiteX306" fmla="*/ 1554248 w 1561839"/>
                <a:gd name="connsiteY306" fmla="*/ 1463727 h 2042495"/>
                <a:gd name="connsiteX307" fmla="*/ 1552341 w 1561839"/>
                <a:gd name="connsiteY307" fmla="*/ 1463776 h 2042495"/>
                <a:gd name="connsiteX308" fmla="*/ 1552404 w 1561839"/>
                <a:gd name="connsiteY308" fmla="*/ 1462800 h 2042495"/>
                <a:gd name="connsiteX309" fmla="*/ 1552437 w 1561839"/>
                <a:gd name="connsiteY309" fmla="*/ 1462311 h 2042495"/>
                <a:gd name="connsiteX310" fmla="*/ 1552535 w 1561839"/>
                <a:gd name="connsiteY310" fmla="*/ 1460358 h 2042495"/>
                <a:gd name="connsiteX311" fmla="*/ 1552683 w 1561839"/>
                <a:gd name="connsiteY311" fmla="*/ 1458355 h 2042495"/>
                <a:gd name="connsiteX312" fmla="*/ 1552699 w 1561839"/>
                <a:gd name="connsiteY312" fmla="*/ 1457867 h 2042495"/>
                <a:gd name="connsiteX313" fmla="*/ 1552730 w 1561839"/>
                <a:gd name="connsiteY313" fmla="*/ 1456890 h 2042495"/>
                <a:gd name="connsiteX314" fmla="*/ 1552877 w 1561839"/>
                <a:gd name="connsiteY314" fmla="*/ 1455425 h 2042495"/>
                <a:gd name="connsiteX315" fmla="*/ 1552975 w 1561839"/>
                <a:gd name="connsiteY315" fmla="*/ 1453960 h 2042495"/>
                <a:gd name="connsiteX316" fmla="*/ 1553073 w 1561839"/>
                <a:gd name="connsiteY316" fmla="*/ 1452446 h 2042495"/>
                <a:gd name="connsiteX317" fmla="*/ 1553221 w 1561839"/>
                <a:gd name="connsiteY317" fmla="*/ 1450491 h 2042495"/>
                <a:gd name="connsiteX318" fmla="*/ 1553366 w 1561839"/>
                <a:gd name="connsiteY318" fmla="*/ 1448537 h 2042495"/>
                <a:gd name="connsiteX319" fmla="*/ 1553513 w 1561839"/>
                <a:gd name="connsiteY319" fmla="*/ 1446535 h 2042495"/>
                <a:gd name="connsiteX320" fmla="*/ 1553612 w 1561839"/>
                <a:gd name="connsiteY320" fmla="*/ 1445070 h 2042495"/>
                <a:gd name="connsiteX321" fmla="*/ 1553710 w 1561839"/>
                <a:gd name="connsiteY321" fmla="*/ 1443555 h 2042495"/>
                <a:gd name="connsiteX322" fmla="*/ 1553855 w 1561839"/>
                <a:gd name="connsiteY322" fmla="*/ 1441602 h 2042495"/>
                <a:gd name="connsiteX323" fmla="*/ 1554003 w 1561839"/>
                <a:gd name="connsiteY323" fmla="*/ 1439649 h 2042495"/>
                <a:gd name="connsiteX324" fmla="*/ 1554099 w 1561839"/>
                <a:gd name="connsiteY324" fmla="*/ 1437840 h 2042495"/>
                <a:gd name="connsiteX325" fmla="*/ 1554101 w 1561839"/>
                <a:gd name="connsiteY325" fmla="*/ 1437793 h 2042495"/>
                <a:gd name="connsiteX326" fmla="*/ 1555276 w 1561839"/>
                <a:gd name="connsiteY326" fmla="*/ 1436375 h 2042495"/>
                <a:gd name="connsiteX327" fmla="*/ 1557427 w 1561839"/>
                <a:gd name="connsiteY327" fmla="*/ 1436181 h 2042495"/>
                <a:gd name="connsiteX328" fmla="*/ 1558798 w 1561839"/>
                <a:gd name="connsiteY328" fmla="*/ 1434324 h 2042495"/>
                <a:gd name="connsiteX329" fmla="*/ 1560803 w 1561839"/>
                <a:gd name="connsiteY329" fmla="*/ 1433153 h 2042495"/>
                <a:gd name="connsiteX330" fmla="*/ 1562027 w 1561839"/>
                <a:gd name="connsiteY330" fmla="*/ 1431052 h 2042495"/>
                <a:gd name="connsiteX331" fmla="*/ 1560754 w 1561839"/>
                <a:gd name="connsiteY331" fmla="*/ 1429489 h 2042495"/>
                <a:gd name="connsiteX332" fmla="*/ 1560265 w 1561839"/>
                <a:gd name="connsiteY332" fmla="*/ 1427877 h 2042495"/>
                <a:gd name="connsiteX333" fmla="*/ 1561145 w 1561839"/>
                <a:gd name="connsiteY333" fmla="*/ 1426363 h 2042495"/>
                <a:gd name="connsiteX334" fmla="*/ 1560265 w 1561839"/>
                <a:gd name="connsiteY334" fmla="*/ 1425337 h 2042495"/>
                <a:gd name="connsiteX335" fmla="*/ 1560019 w 1561839"/>
                <a:gd name="connsiteY335" fmla="*/ 1423823 h 2042495"/>
                <a:gd name="connsiteX336" fmla="*/ 1557770 w 1561839"/>
                <a:gd name="connsiteY336" fmla="*/ 1424019 h 2042495"/>
                <a:gd name="connsiteX337" fmla="*/ 1556106 w 1561839"/>
                <a:gd name="connsiteY337" fmla="*/ 1422407 h 2042495"/>
                <a:gd name="connsiteX338" fmla="*/ 1554833 w 1561839"/>
                <a:gd name="connsiteY338" fmla="*/ 1421722 h 2042495"/>
                <a:gd name="connsiteX339" fmla="*/ 1554883 w 1561839"/>
                <a:gd name="connsiteY339" fmla="*/ 1420306 h 2042495"/>
                <a:gd name="connsiteX340" fmla="*/ 1554639 w 1561839"/>
                <a:gd name="connsiteY340" fmla="*/ 1418451 h 2042495"/>
                <a:gd name="connsiteX341" fmla="*/ 1552633 w 1561839"/>
                <a:gd name="connsiteY341" fmla="*/ 1417864 h 2042495"/>
                <a:gd name="connsiteX342" fmla="*/ 1552144 w 1561839"/>
                <a:gd name="connsiteY342" fmla="*/ 1415911 h 2042495"/>
                <a:gd name="connsiteX343" fmla="*/ 1553366 w 1561839"/>
                <a:gd name="connsiteY343" fmla="*/ 1414201 h 2042495"/>
                <a:gd name="connsiteX344" fmla="*/ 1551899 w 1561839"/>
                <a:gd name="connsiteY344" fmla="*/ 1411467 h 2042495"/>
                <a:gd name="connsiteX345" fmla="*/ 1550040 w 1561839"/>
                <a:gd name="connsiteY345" fmla="*/ 1409904 h 2042495"/>
                <a:gd name="connsiteX346" fmla="*/ 1549991 w 1561839"/>
                <a:gd name="connsiteY346" fmla="*/ 1407950 h 2042495"/>
                <a:gd name="connsiteX347" fmla="*/ 1550186 w 1561839"/>
                <a:gd name="connsiteY347" fmla="*/ 1406338 h 2042495"/>
                <a:gd name="connsiteX348" fmla="*/ 1548035 w 1561839"/>
                <a:gd name="connsiteY348" fmla="*/ 1406093 h 2042495"/>
                <a:gd name="connsiteX349" fmla="*/ 1546174 w 1561839"/>
                <a:gd name="connsiteY349" fmla="*/ 1406093 h 2042495"/>
                <a:gd name="connsiteX350" fmla="*/ 1545636 w 1561839"/>
                <a:gd name="connsiteY350" fmla="*/ 1404483 h 2042495"/>
                <a:gd name="connsiteX351" fmla="*/ 1545147 w 1561839"/>
                <a:gd name="connsiteY351" fmla="*/ 1402772 h 2042495"/>
                <a:gd name="connsiteX352" fmla="*/ 1544903 w 1561839"/>
                <a:gd name="connsiteY352" fmla="*/ 1401405 h 2042495"/>
                <a:gd name="connsiteX353" fmla="*/ 1544316 w 1561839"/>
                <a:gd name="connsiteY353" fmla="*/ 1400134 h 2042495"/>
                <a:gd name="connsiteX354" fmla="*/ 1545147 w 1561839"/>
                <a:gd name="connsiteY354" fmla="*/ 1398475 h 2042495"/>
                <a:gd name="connsiteX355" fmla="*/ 1545489 w 1561839"/>
                <a:gd name="connsiteY355" fmla="*/ 1396375 h 2042495"/>
                <a:gd name="connsiteX356" fmla="*/ 1543630 w 1561839"/>
                <a:gd name="connsiteY356" fmla="*/ 1395055 h 2042495"/>
                <a:gd name="connsiteX357" fmla="*/ 1542505 w 1561839"/>
                <a:gd name="connsiteY357" fmla="*/ 1393248 h 2042495"/>
                <a:gd name="connsiteX358" fmla="*/ 1541136 w 1561839"/>
                <a:gd name="connsiteY358" fmla="*/ 1392466 h 2042495"/>
                <a:gd name="connsiteX359" fmla="*/ 1540303 w 1561839"/>
                <a:gd name="connsiteY359" fmla="*/ 1391295 h 2042495"/>
                <a:gd name="connsiteX360" fmla="*/ 1538641 w 1561839"/>
                <a:gd name="connsiteY360" fmla="*/ 1390318 h 2042495"/>
                <a:gd name="connsiteX361" fmla="*/ 1536341 w 1561839"/>
                <a:gd name="connsiteY361" fmla="*/ 1390269 h 2042495"/>
                <a:gd name="connsiteX362" fmla="*/ 1534824 w 1561839"/>
                <a:gd name="connsiteY362" fmla="*/ 1390171 h 2042495"/>
                <a:gd name="connsiteX363" fmla="*/ 1533895 w 1561839"/>
                <a:gd name="connsiteY363" fmla="*/ 1388608 h 2042495"/>
                <a:gd name="connsiteX364" fmla="*/ 1533160 w 1561839"/>
                <a:gd name="connsiteY364" fmla="*/ 1386801 h 2042495"/>
                <a:gd name="connsiteX365" fmla="*/ 1532035 w 1561839"/>
                <a:gd name="connsiteY365" fmla="*/ 1385825 h 2042495"/>
                <a:gd name="connsiteX366" fmla="*/ 1532428 w 1561839"/>
                <a:gd name="connsiteY366" fmla="*/ 1384065 h 2042495"/>
                <a:gd name="connsiteX367" fmla="*/ 1531105 w 1561839"/>
                <a:gd name="connsiteY367" fmla="*/ 1382404 h 2042495"/>
                <a:gd name="connsiteX368" fmla="*/ 1530420 w 1561839"/>
                <a:gd name="connsiteY368" fmla="*/ 1381135 h 2042495"/>
                <a:gd name="connsiteX369" fmla="*/ 1529638 w 1561839"/>
                <a:gd name="connsiteY369" fmla="*/ 1379913 h 2042495"/>
                <a:gd name="connsiteX370" fmla="*/ 1530078 w 1561839"/>
                <a:gd name="connsiteY370" fmla="*/ 1378107 h 2042495"/>
                <a:gd name="connsiteX371" fmla="*/ 1529638 w 1561839"/>
                <a:gd name="connsiteY371" fmla="*/ 1376740 h 2042495"/>
                <a:gd name="connsiteX372" fmla="*/ 1527876 w 1561839"/>
                <a:gd name="connsiteY372" fmla="*/ 1375665 h 2042495"/>
                <a:gd name="connsiteX373" fmla="*/ 1525772 w 1561839"/>
                <a:gd name="connsiteY373" fmla="*/ 1374883 h 2042495"/>
                <a:gd name="connsiteX374" fmla="*/ 1524159 w 1561839"/>
                <a:gd name="connsiteY374" fmla="*/ 1373761 h 2042495"/>
                <a:gd name="connsiteX375" fmla="*/ 1524206 w 1561839"/>
                <a:gd name="connsiteY375" fmla="*/ 1372051 h 2042495"/>
                <a:gd name="connsiteX376" fmla="*/ 1525381 w 1561839"/>
                <a:gd name="connsiteY376" fmla="*/ 1370684 h 2042495"/>
                <a:gd name="connsiteX377" fmla="*/ 1525676 w 1561839"/>
                <a:gd name="connsiteY377" fmla="*/ 1368436 h 2042495"/>
                <a:gd name="connsiteX378" fmla="*/ 1524843 w 1561839"/>
                <a:gd name="connsiteY378" fmla="*/ 1366141 h 2042495"/>
                <a:gd name="connsiteX379" fmla="*/ 1522985 w 1561839"/>
                <a:gd name="connsiteY379" fmla="*/ 1365017 h 2042495"/>
                <a:gd name="connsiteX380" fmla="*/ 1523865 w 1561839"/>
                <a:gd name="connsiteY380" fmla="*/ 1363552 h 2042495"/>
                <a:gd name="connsiteX381" fmla="*/ 1523474 w 1561839"/>
                <a:gd name="connsiteY381" fmla="*/ 1362038 h 2042495"/>
                <a:gd name="connsiteX382" fmla="*/ 1522299 w 1561839"/>
                <a:gd name="connsiteY382" fmla="*/ 1360671 h 2042495"/>
                <a:gd name="connsiteX383" fmla="*/ 1521566 w 1561839"/>
                <a:gd name="connsiteY383" fmla="*/ 1359449 h 2042495"/>
                <a:gd name="connsiteX384" fmla="*/ 1519755 w 1561839"/>
                <a:gd name="connsiteY384" fmla="*/ 1357837 h 2042495"/>
                <a:gd name="connsiteX385" fmla="*/ 1518484 w 1561839"/>
                <a:gd name="connsiteY385" fmla="*/ 1356811 h 2042495"/>
                <a:gd name="connsiteX386" fmla="*/ 1517309 w 1561839"/>
                <a:gd name="connsiteY386" fmla="*/ 1356909 h 2042495"/>
                <a:gd name="connsiteX387" fmla="*/ 1515547 w 1561839"/>
                <a:gd name="connsiteY387" fmla="*/ 1356225 h 2042495"/>
                <a:gd name="connsiteX388" fmla="*/ 1514129 w 1561839"/>
                <a:gd name="connsiteY388" fmla="*/ 1356323 h 2042495"/>
                <a:gd name="connsiteX389" fmla="*/ 1512416 w 1561839"/>
                <a:gd name="connsiteY389" fmla="*/ 1355542 h 2042495"/>
                <a:gd name="connsiteX390" fmla="*/ 1510607 w 1561839"/>
                <a:gd name="connsiteY390" fmla="*/ 1356323 h 2042495"/>
                <a:gd name="connsiteX391" fmla="*/ 1508992 w 1561839"/>
                <a:gd name="connsiteY391" fmla="*/ 1357690 h 2042495"/>
                <a:gd name="connsiteX392" fmla="*/ 1507132 w 1561839"/>
                <a:gd name="connsiteY392" fmla="*/ 1356860 h 2042495"/>
                <a:gd name="connsiteX393" fmla="*/ 1505861 w 1561839"/>
                <a:gd name="connsiteY393" fmla="*/ 1354858 h 2042495"/>
                <a:gd name="connsiteX394" fmla="*/ 1504148 w 1561839"/>
                <a:gd name="connsiteY394" fmla="*/ 1355103 h 2042495"/>
                <a:gd name="connsiteX395" fmla="*/ 1502779 w 1561839"/>
                <a:gd name="connsiteY395" fmla="*/ 1356762 h 2042495"/>
                <a:gd name="connsiteX396" fmla="*/ 1502779 w 1561839"/>
                <a:gd name="connsiteY396" fmla="*/ 1359059 h 2042495"/>
                <a:gd name="connsiteX397" fmla="*/ 1503170 w 1561839"/>
                <a:gd name="connsiteY397" fmla="*/ 1360622 h 2042495"/>
                <a:gd name="connsiteX398" fmla="*/ 1500429 w 1561839"/>
                <a:gd name="connsiteY398" fmla="*/ 1360085 h 2042495"/>
                <a:gd name="connsiteX399" fmla="*/ 1499060 w 1561839"/>
                <a:gd name="connsiteY399" fmla="*/ 1360622 h 2042495"/>
                <a:gd name="connsiteX400" fmla="*/ 1497544 w 1561839"/>
                <a:gd name="connsiteY400" fmla="*/ 1360914 h 2042495"/>
                <a:gd name="connsiteX401" fmla="*/ 1496760 w 1561839"/>
                <a:gd name="connsiteY401" fmla="*/ 1359059 h 2042495"/>
                <a:gd name="connsiteX402" fmla="*/ 1494852 w 1561839"/>
                <a:gd name="connsiteY402" fmla="*/ 1357398 h 2042495"/>
                <a:gd name="connsiteX403" fmla="*/ 1493678 w 1561839"/>
                <a:gd name="connsiteY403" fmla="*/ 1356274 h 2042495"/>
                <a:gd name="connsiteX404" fmla="*/ 1491525 w 1561839"/>
                <a:gd name="connsiteY404" fmla="*/ 1354760 h 2042495"/>
                <a:gd name="connsiteX405" fmla="*/ 1490986 w 1561839"/>
                <a:gd name="connsiteY405" fmla="*/ 1352269 h 2042495"/>
                <a:gd name="connsiteX406" fmla="*/ 1489030 w 1561839"/>
                <a:gd name="connsiteY406" fmla="*/ 1351000 h 2042495"/>
                <a:gd name="connsiteX407" fmla="*/ 1486926 w 1561839"/>
                <a:gd name="connsiteY407" fmla="*/ 1349974 h 2042495"/>
                <a:gd name="connsiteX408" fmla="*/ 1485849 w 1561839"/>
                <a:gd name="connsiteY408" fmla="*/ 1351341 h 2042495"/>
                <a:gd name="connsiteX409" fmla="*/ 1484382 w 1561839"/>
                <a:gd name="connsiteY409" fmla="*/ 1350217 h 2042495"/>
                <a:gd name="connsiteX410" fmla="*/ 1484480 w 1561839"/>
                <a:gd name="connsiteY410" fmla="*/ 1348605 h 2042495"/>
                <a:gd name="connsiteX411" fmla="*/ 1481985 w 1561839"/>
                <a:gd name="connsiteY411" fmla="*/ 1349047 h 2042495"/>
                <a:gd name="connsiteX412" fmla="*/ 1482475 w 1561839"/>
                <a:gd name="connsiteY412" fmla="*/ 1347434 h 2042495"/>
                <a:gd name="connsiteX413" fmla="*/ 1481691 w 1561839"/>
                <a:gd name="connsiteY413" fmla="*/ 1346261 h 2042495"/>
                <a:gd name="connsiteX414" fmla="*/ 1481642 w 1561839"/>
                <a:gd name="connsiteY414" fmla="*/ 1344649 h 2042495"/>
                <a:gd name="connsiteX415" fmla="*/ 1480125 w 1561839"/>
                <a:gd name="connsiteY415" fmla="*/ 1344600 h 2042495"/>
                <a:gd name="connsiteX416" fmla="*/ 1478903 w 1561839"/>
                <a:gd name="connsiteY416" fmla="*/ 1345675 h 2042495"/>
                <a:gd name="connsiteX417" fmla="*/ 1477289 w 1561839"/>
                <a:gd name="connsiteY417" fmla="*/ 1346212 h 2042495"/>
                <a:gd name="connsiteX418" fmla="*/ 1477778 w 1561839"/>
                <a:gd name="connsiteY418" fmla="*/ 1344455 h 2042495"/>
                <a:gd name="connsiteX419" fmla="*/ 1477630 w 1561839"/>
                <a:gd name="connsiteY419" fmla="*/ 1342941 h 2042495"/>
                <a:gd name="connsiteX420" fmla="*/ 1476163 w 1561839"/>
                <a:gd name="connsiteY420" fmla="*/ 1341231 h 2042495"/>
                <a:gd name="connsiteX421" fmla="*/ 1475428 w 1561839"/>
                <a:gd name="connsiteY421" fmla="*/ 1339520 h 2042495"/>
                <a:gd name="connsiteX422" fmla="*/ 1474108 w 1561839"/>
                <a:gd name="connsiteY422" fmla="*/ 1338789 h 2042495"/>
                <a:gd name="connsiteX423" fmla="*/ 1473373 w 1561839"/>
                <a:gd name="connsiteY423" fmla="*/ 1336639 h 2042495"/>
                <a:gd name="connsiteX424" fmla="*/ 1472592 w 1561839"/>
                <a:gd name="connsiteY424" fmla="*/ 1334931 h 2042495"/>
                <a:gd name="connsiteX425" fmla="*/ 1470488 w 1561839"/>
                <a:gd name="connsiteY425" fmla="*/ 1334345 h 2042495"/>
                <a:gd name="connsiteX426" fmla="*/ 1470586 w 1561839"/>
                <a:gd name="connsiteY426" fmla="*/ 1332782 h 2042495"/>
                <a:gd name="connsiteX427" fmla="*/ 1469460 w 1561839"/>
                <a:gd name="connsiteY427" fmla="*/ 1331658 h 2042495"/>
                <a:gd name="connsiteX428" fmla="*/ 1468335 w 1561839"/>
                <a:gd name="connsiteY428" fmla="*/ 1330485 h 2042495"/>
                <a:gd name="connsiteX429" fmla="*/ 1467600 w 1561839"/>
                <a:gd name="connsiteY429" fmla="*/ 1329020 h 2042495"/>
                <a:gd name="connsiteX430" fmla="*/ 1466084 w 1561839"/>
                <a:gd name="connsiteY430" fmla="*/ 1327896 h 2042495"/>
                <a:gd name="connsiteX431" fmla="*/ 1464422 w 1561839"/>
                <a:gd name="connsiteY431" fmla="*/ 1327164 h 2042495"/>
                <a:gd name="connsiteX432" fmla="*/ 1464127 w 1561839"/>
                <a:gd name="connsiteY432" fmla="*/ 1325356 h 2042495"/>
                <a:gd name="connsiteX433" fmla="*/ 1462807 w 1561839"/>
                <a:gd name="connsiteY433" fmla="*/ 1324723 h 2042495"/>
                <a:gd name="connsiteX434" fmla="*/ 1462072 w 1561839"/>
                <a:gd name="connsiteY434" fmla="*/ 1323110 h 2042495"/>
                <a:gd name="connsiteX435" fmla="*/ 1461632 w 1561839"/>
                <a:gd name="connsiteY435" fmla="*/ 1321596 h 2042495"/>
                <a:gd name="connsiteX436" fmla="*/ 1461829 w 1561839"/>
                <a:gd name="connsiteY436" fmla="*/ 1319886 h 2042495"/>
                <a:gd name="connsiteX437" fmla="*/ 1460897 w 1561839"/>
                <a:gd name="connsiteY437" fmla="*/ 1318178 h 2042495"/>
                <a:gd name="connsiteX438" fmla="*/ 1458648 w 1561839"/>
                <a:gd name="connsiteY438" fmla="*/ 1318958 h 2042495"/>
                <a:gd name="connsiteX439" fmla="*/ 1457621 w 1561839"/>
                <a:gd name="connsiteY439" fmla="*/ 1317591 h 2042495"/>
                <a:gd name="connsiteX440" fmla="*/ 1455957 w 1561839"/>
                <a:gd name="connsiteY440" fmla="*/ 1315832 h 2042495"/>
                <a:gd name="connsiteX441" fmla="*/ 1454930 w 1561839"/>
                <a:gd name="connsiteY441" fmla="*/ 1313780 h 2042495"/>
                <a:gd name="connsiteX442" fmla="*/ 1454490 w 1561839"/>
                <a:gd name="connsiteY442" fmla="*/ 1312266 h 2042495"/>
                <a:gd name="connsiteX443" fmla="*/ 1454389 w 1561839"/>
                <a:gd name="connsiteY443" fmla="*/ 1311974 h 2042495"/>
                <a:gd name="connsiteX444" fmla="*/ 1454050 w 1561839"/>
                <a:gd name="connsiteY444" fmla="*/ 1310997 h 2042495"/>
                <a:gd name="connsiteX445" fmla="*/ 1453902 w 1561839"/>
                <a:gd name="connsiteY445" fmla="*/ 1309532 h 2042495"/>
                <a:gd name="connsiteX446" fmla="*/ 1453902 w 1561839"/>
                <a:gd name="connsiteY446" fmla="*/ 1309044 h 2042495"/>
                <a:gd name="connsiteX447" fmla="*/ 1453902 w 1561839"/>
                <a:gd name="connsiteY447" fmla="*/ 1308067 h 2042495"/>
                <a:gd name="connsiteX448" fmla="*/ 1453853 w 1561839"/>
                <a:gd name="connsiteY448" fmla="*/ 1306602 h 2042495"/>
                <a:gd name="connsiteX449" fmla="*/ 1453804 w 1561839"/>
                <a:gd name="connsiteY449" fmla="*/ 1305137 h 2042495"/>
                <a:gd name="connsiteX450" fmla="*/ 1453657 w 1561839"/>
                <a:gd name="connsiteY450" fmla="*/ 1303670 h 2042495"/>
                <a:gd name="connsiteX451" fmla="*/ 1453657 w 1561839"/>
                <a:gd name="connsiteY451" fmla="*/ 1302205 h 2042495"/>
                <a:gd name="connsiteX452" fmla="*/ 1454097 w 1561839"/>
                <a:gd name="connsiteY452" fmla="*/ 1300497 h 2042495"/>
                <a:gd name="connsiteX453" fmla="*/ 1454441 w 1561839"/>
                <a:gd name="connsiteY453" fmla="*/ 1299422 h 2042495"/>
                <a:gd name="connsiteX454" fmla="*/ 1454881 w 1561839"/>
                <a:gd name="connsiteY454" fmla="*/ 1298006 h 2042495"/>
                <a:gd name="connsiteX455" fmla="*/ 1455615 w 1561839"/>
                <a:gd name="connsiteY455" fmla="*/ 1296197 h 2042495"/>
                <a:gd name="connsiteX456" fmla="*/ 1456250 w 1561839"/>
                <a:gd name="connsiteY456" fmla="*/ 1294342 h 2042495"/>
                <a:gd name="connsiteX457" fmla="*/ 1456886 w 1561839"/>
                <a:gd name="connsiteY457" fmla="*/ 1292536 h 2042495"/>
                <a:gd name="connsiteX458" fmla="*/ 1457474 w 1561839"/>
                <a:gd name="connsiteY458" fmla="*/ 1290629 h 2042495"/>
                <a:gd name="connsiteX459" fmla="*/ 1457914 w 1561839"/>
                <a:gd name="connsiteY459" fmla="*/ 1289262 h 2042495"/>
                <a:gd name="connsiteX460" fmla="*/ 1458501 w 1561839"/>
                <a:gd name="connsiteY460" fmla="*/ 1287407 h 2042495"/>
                <a:gd name="connsiteX461" fmla="*/ 1459088 w 1561839"/>
                <a:gd name="connsiteY461" fmla="*/ 1285550 h 2042495"/>
                <a:gd name="connsiteX462" fmla="*/ 1459919 w 1561839"/>
                <a:gd name="connsiteY462" fmla="*/ 1283206 h 2042495"/>
                <a:gd name="connsiteX463" fmla="*/ 1460507 w 1561839"/>
                <a:gd name="connsiteY463" fmla="*/ 1281350 h 2042495"/>
                <a:gd name="connsiteX464" fmla="*/ 1461192 w 1561839"/>
                <a:gd name="connsiteY464" fmla="*/ 1279542 h 2042495"/>
                <a:gd name="connsiteX465" fmla="*/ 1461925 w 1561839"/>
                <a:gd name="connsiteY465" fmla="*/ 1278273 h 2042495"/>
                <a:gd name="connsiteX466" fmla="*/ 1462709 w 1561839"/>
                <a:gd name="connsiteY466" fmla="*/ 1277051 h 2042495"/>
                <a:gd name="connsiteX467" fmla="*/ 1463933 w 1561839"/>
                <a:gd name="connsiteY467" fmla="*/ 1274904 h 2042495"/>
                <a:gd name="connsiteX468" fmla="*/ 1464960 w 1561839"/>
                <a:gd name="connsiteY468" fmla="*/ 1273242 h 2042495"/>
                <a:gd name="connsiteX469" fmla="*/ 1465840 w 1561839"/>
                <a:gd name="connsiteY469" fmla="*/ 1271483 h 2042495"/>
                <a:gd name="connsiteX470" fmla="*/ 1466476 w 1561839"/>
                <a:gd name="connsiteY470" fmla="*/ 1269677 h 2042495"/>
                <a:gd name="connsiteX471" fmla="*/ 1466867 w 1561839"/>
                <a:gd name="connsiteY471" fmla="*/ 1267723 h 2042495"/>
                <a:gd name="connsiteX472" fmla="*/ 1467258 w 1561839"/>
                <a:gd name="connsiteY472" fmla="*/ 1265819 h 2042495"/>
                <a:gd name="connsiteX473" fmla="*/ 1467796 w 1561839"/>
                <a:gd name="connsiteY473" fmla="*/ 1263424 h 2042495"/>
                <a:gd name="connsiteX474" fmla="*/ 1468286 w 1561839"/>
                <a:gd name="connsiteY474" fmla="*/ 1261520 h 2042495"/>
                <a:gd name="connsiteX475" fmla="*/ 1468873 w 1561839"/>
                <a:gd name="connsiteY475" fmla="*/ 1259713 h 2042495"/>
                <a:gd name="connsiteX476" fmla="*/ 1469509 w 1561839"/>
                <a:gd name="connsiteY476" fmla="*/ 1257856 h 2042495"/>
                <a:gd name="connsiteX477" fmla="*/ 1469999 w 1561839"/>
                <a:gd name="connsiteY477" fmla="*/ 1256440 h 2042495"/>
                <a:gd name="connsiteX478" fmla="*/ 1470537 w 1561839"/>
                <a:gd name="connsiteY478" fmla="*/ 1255073 h 2042495"/>
                <a:gd name="connsiteX479" fmla="*/ 1471075 w 1561839"/>
                <a:gd name="connsiteY479" fmla="*/ 1253706 h 2042495"/>
                <a:gd name="connsiteX480" fmla="*/ 1471515 w 1561839"/>
                <a:gd name="connsiteY480" fmla="*/ 1252337 h 2042495"/>
                <a:gd name="connsiteX481" fmla="*/ 1471906 w 1561839"/>
                <a:gd name="connsiteY481" fmla="*/ 1250921 h 2042495"/>
                <a:gd name="connsiteX482" fmla="*/ 1472250 w 1561839"/>
                <a:gd name="connsiteY482" fmla="*/ 1248968 h 2042495"/>
                <a:gd name="connsiteX483" fmla="*/ 1472641 w 1561839"/>
                <a:gd name="connsiteY483" fmla="*/ 1247601 h 2042495"/>
                <a:gd name="connsiteX484" fmla="*/ 1473081 w 1561839"/>
                <a:gd name="connsiteY484" fmla="*/ 1246182 h 2042495"/>
                <a:gd name="connsiteX485" fmla="*/ 1473521 w 1561839"/>
                <a:gd name="connsiteY485" fmla="*/ 1244766 h 2042495"/>
                <a:gd name="connsiteX486" fmla="*/ 1473961 w 1561839"/>
                <a:gd name="connsiteY486" fmla="*/ 1243399 h 2042495"/>
                <a:gd name="connsiteX487" fmla="*/ 1474548 w 1561839"/>
                <a:gd name="connsiteY487" fmla="*/ 1241544 h 2042495"/>
                <a:gd name="connsiteX488" fmla="*/ 1475332 w 1561839"/>
                <a:gd name="connsiteY488" fmla="*/ 1239198 h 2042495"/>
                <a:gd name="connsiteX489" fmla="*/ 1476114 w 1561839"/>
                <a:gd name="connsiteY489" fmla="*/ 1237392 h 2042495"/>
                <a:gd name="connsiteX490" fmla="*/ 1476750 w 1561839"/>
                <a:gd name="connsiteY490" fmla="*/ 1236074 h 2042495"/>
                <a:gd name="connsiteX491" fmla="*/ 1477532 w 1561839"/>
                <a:gd name="connsiteY491" fmla="*/ 1234315 h 2042495"/>
                <a:gd name="connsiteX492" fmla="*/ 1478119 w 1561839"/>
                <a:gd name="connsiteY492" fmla="*/ 1232948 h 2042495"/>
                <a:gd name="connsiteX493" fmla="*/ 1478854 w 1561839"/>
                <a:gd name="connsiteY493" fmla="*/ 1231139 h 2042495"/>
                <a:gd name="connsiteX494" fmla="*/ 1479783 w 1561839"/>
                <a:gd name="connsiteY494" fmla="*/ 1229431 h 2042495"/>
                <a:gd name="connsiteX495" fmla="*/ 1480762 w 1561839"/>
                <a:gd name="connsiteY495" fmla="*/ 1227770 h 2042495"/>
                <a:gd name="connsiteX496" fmla="*/ 1481644 w 1561839"/>
                <a:gd name="connsiteY496" fmla="*/ 1226010 h 2042495"/>
                <a:gd name="connsiteX497" fmla="*/ 1482133 w 1561839"/>
                <a:gd name="connsiteY497" fmla="*/ 1224643 h 2042495"/>
                <a:gd name="connsiteX498" fmla="*/ 1482622 w 1561839"/>
                <a:gd name="connsiteY498" fmla="*/ 1223227 h 2042495"/>
                <a:gd name="connsiteX499" fmla="*/ 1483502 w 1561839"/>
                <a:gd name="connsiteY499" fmla="*/ 1221517 h 2042495"/>
                <a:gd name="connsiteX500" fmla="*/ 1484431 w 1561839"/>
                <a:gd name="connsiteY500" fmla="*/ 1220346 h 2042495"/>
                <a:gd name="connsiteX501" fmla="*/ 1485117 w 1561839"/>
                <a:gd name="connsiteY501" fmla="*/ 1219075 h 2042495"/>
                <a:gd name="connsiteX502" fmla="*/ 1486046 w 1561839"/>
                <a:gd name="connsiteY502" fmla="*/ 1217367 h 2042495"/>
                <a:gd name="connsiteX503" fmla="*/ 1486975 w 1561839"/>
                <a:gd name="connsiteY503" fmla="*/ 1215608 h 2042495"/>
                <a:gd name="connsiteX504" fmla="*/ 1487857 w 1561839"/>
                <a:gd name="connsiteY504" fmla="*/ 1213900 h 2042495"/>
                <a:gd name="connsiteX505" fmla="*/ 1488786 w 1561839"/>
                <a:gd name="connsiteY505" fmla="*/ 1212140 h 2042495"/>
                <a:gd name="connsiteX506" fmla="*/ 1489519 w 1561839"/>
                <a:gd name="connsiteY506" fmla="*/ 1210871 h 2042495"/>
                <a:gd name="connsiteX507" fmla="*/ 1490204 w 1561839"/>
                <a:gd name="connsiteY507" fmla="*/ 1209600 h 2042495"/>
                <a:gd name="connsiteX508" fmla="*/ 1490939 w 1561839"/>
                <a:gd name="connsiteY508" fmla="*/ 1208331 h 2042495"/>
                <a:gd name="connsiteX509" fmla="*/ 1491868 w 1561839"/>
                <a:gd name="connsiteY509" fmla="*/ 1206572 h 2042495"/>
                <a:gd name="connsiteX510" fmla="*/ 1492358 w 1561839"/>
                <a:gd name="connsiteY510" fmla="*/ 1204277 h 2042495"/>
                <a:gd name="connsiteX511" fmla="*/ 1492456 w 1561839"/>
                <a:gd name="connsiteY511" fmla="*/ 1202322 h 2042495"/>
                <a:gd name="connsiteX512" fmla="*/ 1492601 w 1561839"/>
                <a:gd name="connsiteY512" fmla="*/ 1200369 h 2042495"/>
                <a:gd name="connsiteX513" fmla="*/ 1492847 w 1561839"/>
                <a:gd name="connsiteY513" fmla="*/ 1198464 h 2042495"/>
                <a:gd name="connsiteX514" fmla="*/ 1493043 w 1561839"/>
                <a:gd name="connsiteY514" fmla="*/ 1196999 h 2042495"/>
                <a:gd name="connsiteX515" fmla="*/ 1493188 w 1561839"/>
                <a:gd name="connsiteY515" fmla="*/ 1195046 h 2042495"/>
                <a:gd name="connsiteX516" fmla="*/ 1492994 w 1561839"/>
                <a:gd name="connsiteY516" fmla="*/ 1192604 h 2042495"/>
                <a:gd name="connsiteX517" fmla="*/ 1492791 w 1561839"/>
                <a:gd name="connsiteY517" fmla="*/ 1191139 h 2042495"/>
                <a:gd name="connsiteX518" fmla="*/ 1492699 w 1561839"/>
                <a:gd name="connsiteY518" fmla="*/ 1190503 h 2042495"/>
                <a:gd name="connsiteX519" fmla="*/ 1490008 w 1561839"/>
                <a:gd name="connsiteY519" fmla="*/ 1191578 h 2042495"/>
                <a:gd name="connsiteX520" fmla="*/ 1487171 w 1561839"/>
                <a:gd name="connsiteY520" fmla="*/ 1192017 h 2042495"/>
                <a:gd name="connsiteX521" fmla="*/ 1485166 w 1561839"/>
                <a:gd name="connsiteY521" fmla="*/ 1192017 h 2042495"/>
                <a:gd name="connsiteX522" fmla="*/ 1483649 w 1561839"/>
                <a:gd name="connsiteY522" fmla="*/ 1192066 h 2042495"/>
                <a:gd name="connsiteX523" fmla="*/ 1482229 w 1561839"/>
                <a:gd name="connsiteY523" fmla="*/ 1191919 h 2042495"/>
                <a:gd name="connsiteX524" fmla="*/ 1478512 w 1561839"/>
                <a:gd name="connsiteY524" fmla="*/ 1191529 h 2042495"/>
                <a:gd name="connsiteX525" fmla="*/ 1474401 w 1561839"/>
                <a:gd name="connsiteY525" fmla="*/ 1190503 h 2042495"/>
                <a:gd name="connsiteX526" fmla="*/ 1472346 w 1561839"/>
                <a:gd name="connsiteY526" fmla="*/ 1190307 h 2042495"/>
                <a:gd name="connsiteX527" fmla="*/ 1469950 w 1561839"/>
                <a:gd name="connsiteY527" fmla="*/ 1190503 h 2042495"/>
                <a:gd name="connsiteX528" fmla="*/ 1464567 w 1561839"/>
                <a:gd name="connsiteY528" fmla="*/ 1191041 h 2042495"/>
                <a:gd name="connsiteX529" fmla="*/ 1461534 w 1561839"/>
                <a:gd name="connsiteY529" fmla="*/ 1191139 h 2042495"/>
                <a:gd name="connsiteX530" fmla="*/ 1460017 w 1561839"/>
                <a:gd name="connsiteY530" fmla="*/ 1190943 h 2042495"/>
                <a:gd name="connsiteX531" fmla="*/ 1458599 w 1561839"/>
                <a:gd name="connsiteY531" fmla="*/ 1190650 h 2042495"/>
                <a:gd name="connsiteX532" fmla="*/ 1456104 w 1561839"/>
                <a:gd name="connsiteY532" fmla="*/ 1189330 h 2042495"/>
                <a:gd name="connsiteX533" fmla="*/ 1449498 w 1561839"/>
                <a:gd name="connsiteY533" fmla="*/ 1187622 h 2042495"/>
                <a:gd name="connsiteX534" fmla="*/ 1442454 w 1561839"/>
                <a:gd name="connsiteY534" fmla="*/ 1185571 h 2042495"/>
                <a:gd name="connsiteX535" fmla="*/ 1440692 w 1561839"/>
                <a:gd name="connsiteY535" fmla="*/ 1184837 h 2042495"/>
                <a:gd name="connsiteX536" fmla="*/ 1439273 w 1561839"/>
                <a:gd name="connsiteY536" fmla="*/ 1184300 h 2042495"/>
                <a:gd name="connsiteX537" fmla="*/ 1437511 w 1561839"/>
                <a:gd name="connsiteY537" fmla="*/ 1183664 h 2042495"/>
                <a:gd name="connsiteX538" fmla="*/ 1432180 w 1561839"/>
                <a:gd name="connsiteY538" fmla="*/ 1185571 h 2042495"/>
                <a:gd name="connsiteX539" fmla="*/ 1430174 w 1561839"/>
                <a:gd name="connsiteY539" fmla="*/ 1185178 h 2042495"/>
                <a:gd name="connsiteX540" fmla="*/ 1428559 w 1561839"/>
                <a:gd name="connsiteY540" fmla="*/ 1185863 h 2042495"/>
                <a:gd name="connsiteX541" fmla="*/ 1425770 w 1561839"/>
                <a:gd name="connsiteY541" fmla="*/ 1185473 h 2042495"/>
                <a:gd name="connsiteX542" fmla="*/ 1423226 w 1561839"/>
                <a:gd name="connsiteY542" fmla="*/ 1184398 h 2042495"/>
                <a:gd name="connsiteX543" fmla="*/ 1421611 w 1561839"/>
                <a:gd name="connsiteY543" fmla="*/ 1183811 h 2042495"/>
                <a:gd name="connsiteX544" fmla="*/ 1419704 w 1561839"/>
                <a:gd name="connsiteY544" fmla="*/ 1183568 h 2042495"/>
                <a:gd name="connsiteX545" fmla="*/ 1417649 w 1561839"/>
                <a:gd name="connsiteY545" fmla="*/ 1182835 h 2042495"/>
                <a:gd name="connsiteX546" fmla="*/ 1414909 w 1561839"/>
                <a:gd name="connsiteY546" fmla="*/ 1182736 h 2042495"/>
                <a:gd name="connsiteX547" fmla="*/ 1412512 w 1561839"/>
                <a:gd name="connsiteY547" fmla="*/ 1183274 h 2042495"/>
                <a:gd name="connsiteX548" fmla="*/ 1410408 w 1561839"/>
                <a:gd name="connsiteY548" fmla="*/ 1183372 h 2042495"/>
                <a:gd name="connsiteX549" fmla="*/ 1407031 w 1561839"/>
                <a:gd name="connsiteY549" fmla="*/ 1182297 h 2042495"/>
                <a:gd name="connsiteX550" fmla="*/ 1402384 w 1561839"/>
                <a:gd name="connsiteY550" fmla="*/ 1179514 h 2042495"/>
                <a:gd name="connsiteX551" fmla="*/ 1399301 w 1561839"/>
                <a:gd name="connsiteY551" fmla="*/ 1178145 h 2042495"/>
                <a:gd name="connsiteX552" fmla="*/ 1397443 w 1561839"/>
                <a:gd name="connsiteY552" fmla="*/ 1177266 h 2042495"/>
                <a:gd name="connsiteX553" fmla="*/ 1394263 w 1561839"/>
                <a:gd name="connsiteY553" fmla="*/ 1176192 h 2042495"/>
                <a:gd name="connsiteX554" fmla="*/ 1392746 w 1561839"/>
                <a:gd name="connsiteY554" fmla="*/ 1175654 h 2042495"/>
                <a:gd name="connsiteX555" fmla="*/ 1388637 w 1561839"/>
                <a:gd name="connsiteY555" fmla="*/ 1175313 h 2042495"/>
                <a:gd name="connsiteX556" fmla="*/ 1386386 w 1561839"/>
                <a:gd name="connsiteY556" fmla="*/ 1174874 h 2042495"/>
                <a:gd name="connsiteX557" fmla="*/ 1384967 w 1561839"/>
                <a:gd name="connsiteY557" fmla="*/ 1174530 h 2042495"/>
                <a:gd name="connsiteX558" fmla="*/ 1383645 w 1561839"/>
                <a:gd name="connsiteY558" fmla="*/ 1174042 h 2042495"/>
                <a:gd name="connsiteX559" fmla="*/ 1381885 w 1561839"/>
                <a:gd name="connsiteY559" fmla="*/ 1173554 h 2042495"/>
                <a:gd name="connsiteX560" fmla="*/ 1378606 w 1561839"/>
                <a:gd name="connsiteY560" fmla="*/ 1172969 h 2042495"/>
                <a:gd name="connsiteX561" fmla="*/ 1376404 w 1561839"/>
                <a:gd name="connsiteY561" fmla="*/ 1172577 h 2042495"/>
                <a:gd name="connsiteX562" fmla="*/ 1374986 w 1561839"/>
                <a:gd name="connsiteY562" fmla="*/ 1172138 h 2042495"/>
                <a:gd name="connsiteX563" fmla="*/ 1373664 w 1561839"/>
                <a:gd name="connsiteY563" fmla="*/ 1171308 h 2042495"/>
                <a:gd name="connsiteX564" fmla="*/ 1372295 w 1561839"/>
                <a:gd name="connsiteY564" fmla="*/ 1170086 h 2042495"/>
                <a:gd name="connsiteX565" fmla="*/ 1369751 w 1561839"/>
                <a:gd name="connsiteY565" fmla="*/ 1168572 h 2042495"/>
                <a:gd name="connsiteX566" fmla="*/ 1367696 w 1561839"/>
                <a:gd name="connsiteY566" fmla="*/ 1168329 h 2042495"/>
                <a:gd name="connsiteX567" fmla="*/ 1365983 w 1561839"/>
                <a:gd name="connsiteY567" fmla="*/ 1168817 h 2042495"/>
                <a:gd name="connsiteX568" fmla="*/ 1363879 w 1561839"/>
                <a:gd name="connsiteY568" fmla="*/ 1170135 h 2042495"/>
                <a:gd name="connsiteX569" fmla="*/ 1357568 w 1561839"/>
                <a:gd name="connsiteY569" fmla="*/ 1169453 h 2042495"/>
                <a:gd name="connsiteX570" fmla="*/ 1350034 w 1561839"/>
                <a:gd name="connsiteY570" fmla="*/ 1169404 h 2042495"/>
                <a:gd name="connsiteX571" fmla="*/ 1346706 w 1561839"/>
                <a:gd name="connsiteY571" fmla="*/ 1172138 h 2042495"/>
                <a:gd name="connsiteX572" fmla="*/ 1345239 w 1561839"/>
                <a:gd name="connsiteY572" fmla="*/ 1173701 h 2042495"/>
                <a:gd name="connsiteX573" fmla="*/ 1343332 w 1561839"/>
                <a:gd name="connsiteY573" fmla="*/ 1175019 h 2042495"/>
                <a:gd name="connsiteX574" fmla="*/ 1340493 w 1561839"/>
                <a:gd name="connsiteY574" fmla="*/ 1175752 h 2042495"/>
                <a:gd name="connsiteX575" fmla="*/ 1338047 w 1561839"/>
                <a:gd name="connsiteY575" fmla="*/ 1175313 h 2042495"/>
                <a:gd name="connsiteX576" fmla="*/ 1334525 w 1561839"/>
                <a:gd name="connsiteY576" fmla="*/ 1173065 h 2042495"/>
                <a:gd name="connsiteX577" fmla="*/ 1325913 w 1561839"/>
                <a:gd name="connsiteY577" fmla="*/ 1175556 h 2042495"/>
                <a:gd name="connsiteX578" fmla="*/ 1320825 w 1561839"/>
                <a:gd name="connsiteY578" fmla="*/ 1174972 h 2042495"/>
                <a:gd name="connsiteX579" fmla="*/ 1318134 w 1561839"/>
                <a:gd name="connsiteY579" fmla="*/ 1174628 h 2042495"/>
                <a:gd name="connsiteX580" fmla="*/ 1314366 w 1561839"/>
                <a:gd name="connsiteY580" fmla="*/ 1174385 h 2042495"/>
                <a:gd name="connsiteX581" fmla="*/ 1312361 w 1561839"/>
                <a:gd name="connsiteY581" fmla="*/ 1174727 h 2042495"/>
                <a:gd name="connsiteX582" fmla="*/ 1308399 w 1561839"/>
                <a:gd name="connsiteY582" fmla="*/ 1175507 h 2042495"/>
                <a:gd name="connsiteX583" fmla="*/ 1281050 w 1561839"/>
                <a:gd name="connsiteY583" fmla="*/ 1165544 h 2042495"/>
                <a:gd name="connsiteX584" fmla="*/ 1271900 w 1561839"/>
                <a:gd name="connsiteY584" fmla="*/ 1164177 h 2042495"/>
                <a:gd name="connsiteX585" fmla="*/ 1263192 w 1561839"/>
                <a:gd name="connsiteY585" fmla="*/ 1161784 h 2042495"/>
                <a:gd name="connsiteX586" fmla="*/ 1255413 w 1561839"/>
                <a:gd name="connsiteY586" fmla="*/ 1157973 h 2042495"/>
                <a:gd name="connsiteX587" fmla="*/ 1250617 w 1561839"/>
                <a:gd name="connsiteY587" fmla="*/ 1153968 h 2042495"/>
                <a:gd name="connsiteX588" fmla="*/ 1248172 w 1561839"/>
                <a:gd name="connsiteY588" fmla="*/ 1150599 h 2042495"/>
                <a:gd name="connsiteX589" fmla="*/ 1245090 w 1561839"/>
                <a:gd name="connsiteY589" fmla="*/ 1144054 h 2042495"/>
                <a:gd name="connsiteX590" fmla="*/ 1243671 w 1561839"/>
                <a:gd name="connsiteY590" fmla="*/ 1137899 h 2042495"/>
                <a:gd name="connsiteX591" fmla="*/ 1243768 w 1561839"/>
                <a:gd name="connsiteY591" fmla="*/ 1127642 h 2042495"/>
                <a:gd name="connsiteX592" fmla="*/ 1243573 w 1561839"/>
                <a:gd name="connsiteY592" fmla="*/ 1122123 h 2042495"/>
                <a:gd name="connsiteX593" fmla="*/ 1243084 w 1561839"/>
                <a:gd name="connsiteY593" fmla="*/ 1114944 h 2042495"/>
                <a:gd name="connsiteX594" fmla="*/ 1242595 w 1561839"/>
                <a:gd name="connsiteY594" fmla="*/ 1110792 h 2042495"/>
                <a:gd name="connsiteX595" fmla="*/ 1242546 w 1561839"/>
                <a:gd name="connsiteY595" fmla="*/ 1105761 h 2042495"/>
                <a:gd name="connsiteX596" fmla="*/ 1242691 w 1561839"/>
                <a:gd name="connsiteY596" fmla="*/ 1100829 h 2042495"/>
                <a:gd name="connsiteX597" fmla="*/ 1242838 w 1561839"/>
                <a:gd name="connsiteY597" fmla="*/ 1097457 h 2042495"/>
                <a:gd name="connsiteX598" fmla="*/ 1242497 w 1561839"/>
                <a:gd name="connsiteY598" fmla="*/ 1094868 h 2042495"/>
                <a:gd name="connsiteX599" fmla="*/ 1242595 w 1561839"/>
                <a:gd name="connsiteY599" fmla="*/ 1089057 h 2042495"/>
                <a:gd name="connsiteX600" fmla="*/ 1220236 w 1561839"/>
                <a:gd name="connsiteY600" fmla="*/ 1027368 h 2042495"/>
                <a:gd name="connsiteX601" fmla="*/ 1219110 w 1561839"/>
                <a:gd name="connsiteY601" fmla="*/ 1026100 h 2042495"/>
                <a:gd name="connsiteX602" fmla="*/ 1219110 w 1561839"/>
                <a:gd name="connsiteY602" fmla="*/ 1020384 h 2042495"/>
                <a:gd name="connsiteX603" fmla="*/ 1213386 w 1561839"/>
                <a:gd name="connsiteY603" fmla="*/ 1018235 h 2042495"/>
                <a:gd name="connsiteX604" fmla="*/ 1212651 w 1561839"/>
                <a:gd name="connsiteY604" fmla="*/ 1012472 h 2042495"/>
                <a:gd name="connsiteX605" fmla="*/ 1209766 w 1561839"/>
                <a:gd name="connsiteY605" fmla="*/ 1000261 h 2042495"/>
                <a:gd name="connsiteX606" fmla="*/ 1207613 w 1561839"/>
                <a:gd name="connsiteY606" fmla="*/ 995962 h 2042495"/>
                <a:gd name="connsiteX607" fmla="*/ 1210500 w 1561839"/>
                <a:gd name="connsiteY607" fmla="*/ 991616 h 2042495"/>
                <a:gd name="connsiteX608" fmla="*/ 1213386 w 1561839"/>
                <a:gd name="connsiteY608" fmla="*/ 988784 h 2042495"/>
                <a:gd name="connsiteX609" fmla="*/ 1213386 w 1561839"/>
                <a:gd name="connsiteY609" fmla="*/ 985901 h 2042495"/>
                <a:gd name="connsiteX610" fmla="*/ 1211919 w 1561839"/>
                <a:gd name="connsiteY610" fmla="*/ 980139 h 2042495"/>
                <a:gd name="connsiteX611" fmla="*/ 1206880 w 1561839"/>
                <a:gd name="connsiteY611" fmla="*/ 977257 h 2042495"/>
                <a:gd name="connsiteX612" fmla="*/ 1203992 w 1561839"/>
                <a:gd name="connsiteY612" fmla="*/ 969344 h 2042495"/>
                <a:gd name="connsiteX613" fmla="*/ 1200421 w 1561839"/>
                <a:gd name="connsiteY613" fmla="*/ 960747 h 2042495"/>
                <a:gd name="connsiteX614" fmla="*/ 1193229 w 1561839"/>
                <a:gd name="connsiteY614" fmla="*/ 957132 h 2042495"/>
                <a:gd name="connsiteX615" fmla="*/ 1191858 w 1561839"/>
                <a:gd name="connsiteY615" fmla="*/ 957476 h 2042495"/>
                <a:gd name="connsiteX616" fmla="*/ 1191076 w 1561839"/>
                <a:gd name="connsiteY616" fmla="*/ 955424 h 2042495"/>
                <a:gd name="connsiteX617" fmla="*/ 1189120 w 1561839"/>
                <a:gd name="connsiteY617" fmla="*/ 954740 h 2042495"/>
                <a:gd name="connsiteX618" fmla="*/ 1187896 w 1561839"/>
                <a:gd name="connsiteY618" fmla="*/ 953812 h 2042495"/>
                <a:gd name="connsiteX619" fmla="*/ 1186087 w 1561839"/>
                <a:gd name="connsiteY619" fmla="*/ 954349 h 2042495"/>
                <a:gd name="connsiteX620" fmla="*/ 1184666 w 1561839"/>
                <a:gd name="connsiteY620" fmla="*/ 953275 h 2042495"/>
                <a:gd name="connsiteX621" fmla="*/ 1182466 w 1561839"/>
                <a:gd name="connsiteY621" fmla="*/ 951859 h 2042495"/>
                <a:gd name="connsiteX622" fmla="*/ 1180606 w 1561839"/>
                <a:gd name="connsiteY622" fmla="*/ 951125 h 2042495"/>
                <a:gd name="connsiteX623" fmla="*/ 1179529 w 1561839"/>
                <a:gd name="connsiteY623" fmla="*/ 950050 h 2042495"/>
                <a:gd name="connsiteX624" fmla="*/ 1178111 w 1561839"/>
                <a:gd name="connsiteY624" fmla="*/ 949319 h 2042495"/>
                <a:gd name="connsiteX625" fmla="*/ 1176789 w 1561839"/>
                <a:gd name="connsiteY625" fmla="*/ 948195 h 2042495"/>
                <a:gd name="connsiteX626" fmla="*/ 1175029 w 1561839"/>
                <a:gd name="connsiteY626" fmla="*/ 946973 h 2042495"/>
                <a:gd name="connsiteX627" fmla="*/ 1173122 w 1561839"/>
                <a:gd name="connsiteY627" fmla="*/ 945900 h 2042495"/>
                <a:gd name="connsiteX628" fmla="*/ 1171310 w 1561839"/>
                <a:gd name="connsiteY628" fmla="*/ 945314 h 2042495"/>
                <a:gd name="connsiteX629" fmla="*/ 1169646 w 1561839"/>
                <a:gd name="connsiteY629" fmla="*/ 944482 h 2042495"/>
                <a:gd name="connsiteX630" fmla="*/ 1167690 w 1561839"/>
                <a:gd name="connsiteY630" fmla="*/ 942529 h 2042495"/>
                <a:gd name="connsiteX631" fmla="*/ 1167103 w 1561839"/>
                <a:gd name="connsiteY631" fmla="*/ 940624 h 2042495"/>
                <a:gd name="connsiteX632" fmla="*/ 1167053 w 1561839"/>
                <a:gd name="connsiteY632" fmla="*/ 937937 h 2042495"/>
                <a:gd name="connsiteX633" fmla="*/ 1166564 w 1561839"/>
                <a:gd name="connsiteY633" fmla="*/ 935886 h 2042495"/>
                <a:gd name="connsiteX634" fmla="*/ 1164657 w 1561839"/>
                <a:gd name="connsiteY634" fmla="*/ 934227 h 2042495"/>
                <a:gd name="connsiteX635" fmla="*/ 1162307 w 1561839"/>
                <a:gd name="connsiteY635" fmla="*/ 933054 h 2042495"/>
                <a:gd name="connsiteX636" fmla="*/ 1160302 w 1561839"/>
                <a:gd name="connsiteY636" fmla="*/ 931979 h 2042495"/>
                <a:gd name="connsiteX637" fmla="*/ 1158247 w 1561839"/>
                <a:gd name="connsiteY637" fmla="*/ 931051 h 2042495"/>
                <a:gd name="connsiteX638" fmla="*/ 1156976 w 1561839"/>
                <a:gd name="connsiteY638" fmla="*/ 929684 h 2042495"/>
                <a:gd name="connsiteX639" fmla="*/ 1156583 w 1561839"/>
                <a:gd name="connsiteY639" fmla="*/ 927925 h 2042495"/>
                <a:gd name="connsiteX640" fmla="*/ 1156878 w 1561839"/>
                <a:gd name="connsiteY640" fmla="*/ 925824 h 2042495"/>
                <a:gd name="connsiteX641" fmla="*/ 1157318 w 1561839"/>
                <a:gd name="connsiteY641" fmla="*/ 923188 h 2042495"/>
                <a:gd name="connsiteX642" fmla="*/ 1156045 w 1561839"/>
                <a:gd name="connsiteY642" fmla="*/ 921235 h 2042495"/>
                <a:gd name="connsiteX643" fmla="*/ 1154676 w 1561839"/>
                <a:gd name="connsiteY643" fmla="*/ 919672 h 2042495"/>
                <a:gd name="connsiteX644" fmla="*/ 1154236 w 1561839"/>
                <a:gd name="connsiteY644" fmla="*/ 917326 h 2042495"/>
                <a:gd name="connsiteX645" fmla="*/ 1154088 w 1561839"/>
                <a:gd name="connsiteY645" fmla="*/ 915910 h 2042495"/>
                <a:gd name="connsiteX646" fmla="*/ 1153550 w 1561839"/>
                <a:gd name="connsiteY646" fmla="*/ 913908 h 2042495"/>
                <a:gd name="connsiteX647" fmla="*/ 1152474 w 1561839"/>
                <a:gd name="connsiteY647" fmla="*/ 912491 h 2042495"/>
                <a:gd name="connsiteX648" fmla="*/ 1150077 w 1561839"/>
                <a:gd name="connsiteY648" fmla="*/ 909561 h 2042495"/>
                <a:gd name="connsiteX649" fmla="*/ 1148315 w 1561839"/>
                <a:gd name="connsiteY649" fmla="*/ 907363 h 2042495"/>
                <a:gd name="connsiteX650" fmla="*/ 1146848 w 1561839"/>
                <a:gd name="connsiteY650" fmla="*/ 905164 h 2042495"/>
                <a:gd name="connsiteX651" fmla="*/ 1146358 w 1561839"/>
                <a:gd name="connsiteY651" fmla="*/ 903554 h 2042495"/>
                <a:gd name="connsiteX652" fmla="*/ 1145918 w 1561839"/>
                <a:gd name="connsiteY652" fmla="*/ 900867 h 2042495"/>
                <a:gd name="connsiteX653" fmla="*/ 1145135 w 1561839"/>
                <a:gd name="connsiteY653" fmla="*/ 898082 h 2042495"/>
                <a:gd name="connsiteX654" fmla="*/ 1144156 w 1561839"/>
                <a:gd name="connsiteY654" fmla="*/ 895591 h 2042495"/>
                <a:gd name="connsiteX655" fmla="*/ 1142885 w 1561839"/>
                <a:gd name="connsiteY655" fmla="*/ 893883 h 2042495"/>
                <a:gd name="connsiteX656" fmla="*/ 1140782 w 1561839"/>
                <a:gd name="connsiteY656" fmla="*/ 892759 h 2042495"/>
                <a:gd name="connsiteX657" fmla="*/ 1139167 w 1561839"/>
                <a:gd name="connsiteY657" fmla="*/ 891635 h 2042495"/>
                <a:gd name="connsiteX658" fmla="*/ 1136377 w 1561839"/>
                <a:gd name="connsiteY658" fmla="*/ 889780 h 2042495"/>
                <a:gd name="connsiteX659" fmla="*/ 1135106 w 1561839"/>
                <a:gd name="connsiteY659" fmla="*/ 888462 h 2042495"/>
                <a:gd name="connsiteX660" fmla="*/ 1133784 w 1561839"/>
                <a:gd name="connsiteY660" fmla="*/ 886899 h 2042495"/>
                <a:gd name="connsiteX661" fmla="*/ 1133590 w 1561839"/>
                <a:gd name="connsiteY661" fmla="*/ 886410 h 2042495"/>
                <a:gd name="connsiteX662" fmla="*/ 1133393 w 1561839"/>
                <a:gd name="connsiteY662" fmla="*/ 885922 h 2042495"/>
                <a:gd name="connsiteX663" fmla="*/ 1132806 w 1561839"/>
                <a:gd name="connsiteY663" fmla="*/ 884261 h 2042495"/>
                <a:gd name="connsiteX664" fmla="*/ 1132366 w 1561839"/>
                <a:gd name="connsiteY664" fmla="*/ 882550 h 2042495"/>
                <a:gd name="connsiteX665" fmla="*/ 1131093 w 1561839"/>
                <a:gd name="connsiteY665" fmla="*/ 880256 h 2042495"/>
                <a:gd name="connsiteX666" fmla="*/ 1129822 w 1561839"/>
                <a:gd name="connsiteY666" fmla="*/ 878155 h 2042495"/>
                <a:gd name="connsiteX667" fmla="*/ 1128647 w 1561839"/>
                <a:gd name="connsiteY667" fmla="*/ 875664 h 2042495"/>
                <a:gd name="connsiteX668" fmla="*/ 1127767 w 1561839"/>
                <a:gd name="connsiteY668" fmla="*/ 874150 h 2042495"/>
                <a:gd name="connsiteX669" fmla="*/ 1127473 w 1561839"/>
                <a:gd name="connsiteY669" fmla="*/ 872001 h 2042495"/>
                <a:gd name="connsiteX670" fmla="*/ 1126983 w 1561839"/>
                <a:gd name="connsiteY670" fmla="*/ 870339 h 2042495"/>
                <a:gd name="connsiteX671" fmla="*/ 1125811 w 1561839"/>
                <a:gd name="connsiteY671" fmla="*/ 868533 h 2042495"/>
                <a:gd name="connsiteX672" fmla="*/ 1124440 w 1561839"/>
                <a:gd name="connsiteY672" fmla="*/ 866823 h 2042495"/>
                <a:gd name="connsiteX673" fmla="*/ 1122532 w 1561839"/>
                <a:gd name="connsiteY673" fmla="*/ 865114 h 2042495"/>
                <a:gd name="connsiteX674" fmla="*/ 1120136 w 1561839"/>
                <a:gd name="connsiteY674" fmla="*/ 863306 h 2042495"/>
                <a:gd name="connsiteX675" fmla="*/ 1117053 w 1561839"/>
                <a:gd name="connsiteY675" fmla="*/ 861402 h 2042495"/>
                <a:gd name="connsiteX676" fmla="*/ 1113627 w 1561839"/>
                <a:gd name="connsiteY676" fmla="*/ 859252 h 2042495"/>
                <a:gd name="connsiteX677" fmla="*/ 1109567 w 1561839"/>
                <a:gd name="connsiteY677" fmla="*/ 857055 h 2042495"/>
                <a:gd name="connsiteX678" fmla="*/ 1105067 w 1561839"/>
                <a:gd name="connsiteY678" fmla="*/ 854270 h 2042495"/>
                <a:gd name="connsiteX679" fmla="*/ 1102619 w 1561839"/>
                <a:gd name="connsiteY679" fmla="*/ 852123 h 2042495"/>
                <a:gd name="connsiteX680" fmla="*/ 1101053 w 1561839"/>
                <a:gd name="connsiteY680" fmla="*/ 850705 h 2042495"/>
                <a:gd name="connsiteX681" fmla="*/ 1099391 w 1561839"/>
                <a:gd name="connsiteY681" fmla="*/ 849338 h 2042495"/>
                <a:gd name="connsiteX682" fmla="*/ 1097482 w 1561839"/>
                <a:gd name="connsiteY682" fmla="*/ 847726 h 2042495"/>
                <a:gd name="connsiteX683" fmla="*/ 1095673 w 1561839"/>
                <a:gd name="connsiteY683" fmla="*/ 846555 h 2042495"/>
                <a:gd name="connsiteX684" fmla="*/ 1094695 w 1561839"/>
                <a:gd name="connsiteY684" fmla="*/ 844795 h 2042495"/>
                <a:gd name="connsiteX685" fmla="*/ 1093422 w 1561839"/>
                <a:gd name="connsiteY685" fmla="*/ 842891 h 2042495"/>
                <a:gd name="connsiteX686" fmla="*/ 1092591 w 1561839"/>
                <a:gd name="connsiteY686" fmla="*/ 841767 h 2042495"/>
                <a:gd name="connsiteX687" fmla="*/ 1091269 w 1561839"/>
                <a:gd name="connsiteY687" fmla="*/ 839472 h 2042495"/>
                <a:gd name="connsiteX688" fmla="*/ 1089509 w 1561839"/>
                <a:gd name="connsiteY688" fmla="*/ 838103 h 2042495"/>
                <a:gd name="connsiteX689" fmla="*/ 1087894 w 1561839"/>
                <a:gd name="connsiteY689" fmla="*/ 836933 h 2042495"/>
                <a:gd name="connsiteX690" fmla="*/ 1086181 w 1561839"/>
                <a:gd name="connsiteY690" fmla="*/ 835760 h 2042495"/>
                <a:gd name="connsiteX691" fmla="*/ 1084763 w 1561839"/>
                <a:gd name="connsiteY691" fmla="*/ 834489 h 2042495"/>
                <a:gd name="connsiteX692" fmla="*/ 1084175 w 1561839"/>
                <a:gd name="connsiteY692" fmla="*/ 833073 h 2042495"/>
                <a:gd name="connsiteX693" fmla="*/ 1083588 w 1561839"/>
                <a:gd name="connsiteY693" fmla="*/ 830290 h 2042495"/>
                <a:gd name="connsiteX694" fmla="*/ 1082708 w 1561839"/>
                <a:gd name="connsiteY694" fmla="*/ 826383 h 2042495"/>
                <a:gd name="connsiteX695" fmla="*/ 1081729 w 1561839"/>
                <a:gd name="connsiteY695" fmla="*/ 825161 h 2042495"/>
                <a:gd name="connsiteX696" fmla="*/ 1080407 w 1561839"/>
                <a:gd name="connsiteY696" fmla="*/ 823843 h 2042495"/>
                <a:gd name="connsiteX697" fmla="*/ 1079331 w 1561839"/>
                <a:gd name="connsiteY697" fmla="*/ 822329 h 2042495"/>
                <a:gd name="connsiteX698" fmla="*/ 1078500 w 1561839"/>
                <a:gd name="connsiteY698" fmla="*/ 819885 h 2042495"/>
                <a:gd name="connsiteX699" fmla="*/ 1077522 w 1561839"/>
                <a:gd name="connsiteY699" fmla="*/ 818177 h 2042495"/>
                <a:gd name="connsiteX700" fmla="*/ 1076200 w 1561839"/>
                <a:gd name="connsiteY700" fmla="*/ 815441 h 2042495"/>
                <a:gd name="connsiteX701" fmla="*/ 1075858 w 1561839"/>
                <a:gd name="connsiteY701" fmla="*/ 813781 h 2042495"/>
                <a:gd name="connsiteX702" fmla="*/ 1076249 w 1561839"/>
                <a:gd name="connsiteY702" fmla="*/ 811288 h 2042495"/>
                <a:gd name="connsiteX703" fmla="*/ 1076445 w 1561839"/>
                <a:gd name="connsiteY703" fmla="*/ 808896 h 2042495"/>
                <a:gd name="connsiteX704" fmla="*/ 1075710 w 1561839"/>
                <a:gd name="connsiteY704" fmla="*/ 806552 h 2042495"/>
                <a:gd name="connsiteX705" fmla="*/ 1073216 w 1561839"/>
                <a:gd name="connsiteY705" fmla="*/ 804159 h 2042495"/>
                <a:gd name="connsiteX706" fmla="*/ 1071112 w 1561839"/>
                <a:gd name="connsiteY706" fmla="*/ 802790 h 2042495"/>
                <a:gd name="connsiteX707" fmla="*/ 1069155 w 1561839"/>
                <a:gd name="connsiteY707" fmla="*/ 801178 h 2042495"/>
                <a:gd name="connsiteX708" fmla="*/ 1067931 w 1561839"/>
                <a:gd name="connsiteY708" fmla="*/ 800154 h 2042495"/>
                <a:gd name="connsiteX709" fmla="*/ 1067442 w 1561839"/>
                <a:gd name="connsiteY709" fmla="*/ 798687 h 2042495"/>
                <a:gd name="connsiteX710" fmla="*/ 1067541 w 1561839"/>
                <a:gd name="connsiteY710" fmla="*/ 796540 h 2042495"/>
                <a:gd name="connsiteX711" fmla="*/ 1067639 w 1561839"/>
                <a:gd name="connsiteY711" fmla="*/ 795026 h 2042495"/>
                <a:gd name="connsiteX712" fmla="*/ 1066366 w 1561839"/>
                <a:gd name="connsiteY712" fmla="*/ 793656 h 2042495"/>
                <a:gd name="connsiteX713" fmla="*/ 1064653 w 1561839"/>
                <a:gd name="connsiteY713" fmla="*/ 792388 h 2042495"/>
                <a:gd name="connsiteX714" fmla="*/ 1062745 w 1561839"/>
                <a:gd name="connsiteY714" fmla="*/ 792876 h 2042495"/>
                <a:gd name="connsiteX715" fmla="*/ 1061964 w 1561839"/>
                <a:gd name="connsiteY715" fmla="*/ 790726 h 2042495"/>
                <a:gd name="connsiteX716" fmla="*/ 1061082 w 1561839"/>
                <a:gd name="connsiteY716" fmla="*/ 788773 h 2042495"/>
                <a:gd name="connsiteX717" fmla="*/ 1058390 w 1561839"/>
                <a:gd name="connsiteY717" fmla="*/ 787455 h 2042495"/>
                <a:gd name="connsiteX718" fmla="*/ 1054477 w 1561839"/>
                <a:gd name="connsiteY718" fmla="*/ 786429 h 2042495"/>
                <a:gd name="connsiteX719" fmla="*/ 1052715 w 1561839"/>
                <a:gd name="connsiteY719" fmla="*/ 785745 h 2042495"/>
                <a:gd name="connsiteX720" fmla="*/ 1050368 w 1561839"/>
                <a:gd name="connsiteY720" fmla="*/ 784329 h 2042495"/>
                <a:gd name="connsiteX721" fmla="*/ 1046453 w 1561839"/>
                <a:gd name="connsiteY721" fmla="*/ 781593 h 2042495"/>
                <a:gd name="connsiteX722" fmla="*/ 1043029 w 1561839"/>
                <a:gd name="connsiteY722" fmla="*/ 776905 h 2042495"/>
                <a:gd name="connsiteX723" fmla="*/ 1039408 w 1561839"/>
                <a:gd name="connsiteY723" fmla="*/ 771190 h 2042495"/>
                <a:gd name="connsiteX724" fmla="*/ 1036668 w 1561839"/>
                <a:gd name="connsiteY724" fmla="*/ 766940 h 2042495"/>
                <a:gd name="connsiteX725" fmla="*/ 1035495 w 1561839"/>
                <a:gd name="connsiteY725" fmla="*/ 764986 h 2042495"/>
                <a:gd name="connsiteX726" fmla="*/ 1034173 w 1561839"/>
                <a:gd name="connsiteY726" fmla="*/ 763862 h 2042495"/>
                <a:gd name="connsiteX727" fmla="*/ 1032558 w 1561839"/>
                <a:gd name="connsiteY727" fmla="*/ 763082 h 2042495"/>
                <a:gd name="connsiteX728" fmla="*/ 1031189 w 1561839"/>
                <a:gd name="connsiteY728" fmla="*/ 762544 h 2042495"/>
                <a:gd name="connsiteX729" fmla="*/ 1030014 w 1561839"/>
                <a:gd name="connsiteY729" fmla="*/ 761323 h 2042495"/>
                <a:gd name="connsiteX730" fmla="*/ 1028889 w 1561839"/>
                <a:gd name="connsiteY730" fmla="*/ 759516 h 2042495"/>
                <a:gd name="connsiteX731" fmla="*/ 1028107 w 1561839"/>
                <a:gd name="connsiteY731" fmla="*/ 757465 h 2042495"/>
                <a:gd name="connsiteX732" fmla="*/ 1027569 w 1561839"/>
                <a:gd name="connsiteY732" fmla="*/ 755219 h 2042495"/>
                <a:gd name="connsiteX733" fmla="*/ 1027618 w 1561839"/>
                <a:gd name="connsiteY733" fmla="*/ 752922 h 2042495"/>
                <a:gd name="connsiteX734" fmla="*/ 1027960 w 1561839"/>
                <a:gd name="connsiteY734" fmla="*/ 751214 h 2042495"/>
                <a:gd name="connsiteX735" fmla="*/ 1028400 w 1561839"/>
                <a:gd name="connsiteY735" fmla="*/ 749553 h 2042495"/>
                <a:gd name="connsiteX736" fmla="*/ 1028840 w 1561839"/>
                <a:gd name="connsiteY736" fmla="*/ 747941 h 2042495"/>
                <a:gd name="connsiteX737" fmla="*/ 1028840 w 1561839"/>
                <a:gd name="connsiteY737" fmla="*/ 746328 h 2042495"/>
                <a:gd name="connsiteX738" fmla="*/ 1028107 w 1561839"/>
                <a:gd name="connsiteY738" fmla="*/ 744814 h 2042495"/>
                <a:gd name="connsiteX739" fmla="*/ 1026640 w 1561839"/>
                <a:gd name="connsiteY739" fmla="*/ 742959 h 2042495"/>
                <a:gd name="connsiteX740" fmla="*/ 1021454 w 1561839"/>
                <a:gd name="connsiteY740" fmla="*/ 741835 h 2042495"/>
                <a:gd name="connsiteX741" fmla="*/ 1019202 w 1561839"/>
                <a:gd name="connsiteY741" fmla="*/ 741298 h 2042495"/>
                <a:gd name="connsiteX742" fmla="*/ 1016951 w 1561839"/>
                <a:gd name="connsiteY742" fmla="*/ 740615 h 2042495"/>
                <a:gd name="connsiteX743" fmla="*/ 1015582 w 1561839"/>
                <a:gd name="connsiteY743" fmla="*/ 739636 h 2042495"/>
                <a:gd name="connsiteX744" fmla="*/ 1014358 w 1561839"/>
                <a:gd name="connsiteY744" fmla="*/ 737781 h 2042495"/>
                <a:gd name="connsiteX745" fmla="*/ 1012989 w 1561839"/>
                <a:gd name="connsiteY745" fmla="*/ 735730 h 2042495"/>
                <a:gd name="connsiteX746" fmla="*/ 1011276 w 1561839"/>
                <a:gd name="connsiteY746" fmla="*/ 733092 h 2042495"/>
                <a:gd name="connsiteX747" fmla="*/ 1010836 w 1561839"/>
                <a:gd name="connsiteY747" fmla="*/ 731676 h 2042495"/>
                <a:gd name="connsiteX748" fmla="*/ 1010396 w 1561839"/>
                <a:gd name="connsiteY748" fmla="*/ 729771 h 2042495"/>
                <a:gd name="connsiteX749" fmla="*/ 1009956 w 1561839"/>
                <a:gd name="connsiteY749" fmla="*/ 727329 h 2042495"/>
                <a:gd name="connsiteX750" fmla="*/ 1006923 w 1561839"/>
                <a:gd name="connsiteY750" fmla="*/ 725717 h 2042495"/>
                <a:gd name="connsiteX751" fmla="*/ 1003595 w 1561839"/>
                <a:gd name="connsiteY751" fmla="*/ 725913 h 2042495"/>
                <a:gd name="connsiteX752" fmla="*/ 1002420 w 1561839"/>
                <a:gd name="connsiteY752" fmla="*/ 725180 h 2042495"/>
                <a:gd name="connsiteX753" fmla="*/ 1001737 w 1561839"/>
                <a:gd name="connsiteY753" fmla="*/ 723862 h 2042495"/>
                <a:gd name="connsiteX754" fmla="*/ 1001248 w 1561839"/>
                <a:gd name="connsiteY754" fmla="*/ 722542 h 2042495"/>
                <a:gd name="connsiteX755" fmla="*/ 1000611 w 1561839"/>
                <a:gd name="connsiteY755" fmla="*/ 720785 h 2042495"/>
                <a:gd name="connsiteX756" fmla="*/ 999584 w 1561839"/>
                <a:gd name="connsiteY756" fmla="*/ 719369 h 2042495"/>
                <a:gd name="connsiteX757" fmla="*/ 996843 w 1561839"/>
                <a:gd name="connsiteY757" fmla="*/ 716829 h 2042495"/>
                <a:gd name="connsiteX758" fmla="*/ 994447 w 1561839"/>
                <a:gd name="connsiteY758" fmla="*/ 715997 h 2042495"/>
                <a:gd name="connsiteX759" fmla="*/ 991706 w 1561839"/>
                <a:gd name="connsiteY759" fmla="*/ 715069 h 2042495"/>
                <a:gd name="connsiteX760" fmla="*/ 991678 w 1561839"/>
                <a:gd name="connsiteY760" fmla="*/ 715014 h 2042495"/>
                <a:gd name="connsiteX761" fmla="*/ 991559 w 1561839"/>
                <a:gd name="connsiteY761" fmla="*/ 714971 h 2042495"/>
                <a:gd name="connsiteX762" fmla="*/ 990581 w 1561839"/>
                <a:gd name="connsiteY762" fmla="*/ 712920 h 2042495"/>
                <a:gd name="connsiteX763" fmla="*/ 989064 w 1561839"/>
                <a:gd name="connsiteY763" fmla="*/ 710723 h 2042495"/>
                <a:gd name="connsiteX764" fmla="*/ 987744 w 1561839"/>
                <a:gd name="connsiteY764" fmla="*/ 708183 h 2042495"/>
                <a:gd name="connsiteX765" fmla="*/ 986960 w 1561839"/>
                <a:gd name="connsiteY765" fmla="*/ 706669 h 2042495"/>
                <a:gd name="connsiteX766" fmla="*/ 987890 w 1561839"/>
                <a:gd name="connsiteY766" fmla="*/ 704178 h 2042495"/>
                <a:gd name="connsiteX767" fmla="*/ 988966 w 1561839"/>
                <a:gd name="connsiteY767" fmla="*/ 702176 h 2042495"/>
                <a:gd name="connsiteX768" fmla="*/ 990581 w 1561839"/>
                <a:gd name="connsiteY768" fmla="*/ 700026 h 2042495"/>
                <a:gd name="connsiteX769" fmla="*/ 991316 w 1561839"/>
                <a:gd name="connsiteY769" fmla="*/ 698610 h 2042495"/>
                <a:gd name="connsiteX770" fmla="*/ 991365 w 1561839"/>
                <a:gd name="connsiteY770" fmla="*/ 696264 h 2042495"/>
                <a:gd name="connsiteX771" fmla="*/ 991510 w 1561839"/>
                <a:gd name="connsiteY771" fmla="*/ 693530 h 2042495"/>
                <a:gd name="connsiteX772" fmla="*/ 992147 w 1561839"/>
                <a:gd name="connsiteY772" fmla="*/ 691138 h 2042495"/>
                <a:gd name="connsiteX773" fmla="*/ 992832 w 1561839"/>
                <a:gd name="connsiteY773" fmla="*/ 689769 h 2042495"/>
                <a:gd name="connsiteX774" fmla="*/ 993370 w 1561839"/>
                <a:gd name="connsiteY774" fmla="*/ 688060 h 2042495"/>
                <a:gd name="connsiteX775" fmla="*/ 993810 w 1561839"/>
                <a:gd name="connsiteY775" fmla="*/ 685764 h 2042495"/>
                <a:gd name="connsiteX776" fmla="*/ 994740 w 1561839"/>
                <a:gd name="connsiteY776" fmla="*/ 683712 h 2042495"/>
                <a:gd name="connsiteX777" fmla="*/ 996062 w 1561839"/>
                <a:gd name="connsiteY777" fmla="*/ 680782 h 2042495"/>
                <a:gd name="connsiteX778" fmla="*/ 997480 w 1561839"/>
                <a:gd name="connsiteY778" fmla="*/ 678144 h 2042495"/>
                <a:gd name="connsiteX779" fmla="*/ 998067 w 1561839"/>
                <a:gd name="connsiteY779" fmla="*/ 676092 h 2042495"/>
                <a:gd name="connsiteX780" fmla="*/ 998213 w 1561839"/>
                <a:gd name="connsiteY780" fmla="*/ 673896 h 2042495"/>
                <a:gd name="connsiteX781" fmla="*/ 997822 w 1561839"/>
                <a:gd name="connsiteY781" fmla="*/ 672284 h 2042495"/>
                <a:gd name="connsiteX782" fmla="*/ 997382 w 1561839"/>
                <a:gd name="connsiteY782" fmla="*/ 670966 h 2042495"/>
                <a:gd name="connsiteX783" fmla="*/ 997234 w 1561839"/>
                <a:gd name="connsiteY783" fmla="*/ 669010 h 2042495"/>
                <a:gd name="connsiteX784" fmla="*/ 998166 w 1561839"/>
                <a:gd name="connsiteY784" fmla="*/ 667937 h 2042495"/>
                <a:gd name="connsiteX785" fmla="*/ 1000904 w 1561839"/>
                <a:gd name="connsiteY785" fmla="*/ 667692 h 2042495"/>
                <a:gd name="connsiteX786" fmla="*/ 1002764 w 1561839"/>
                <a:gd name="connsiteY786" fmla="*/ 667400 h 2042495"/>
                <a:gd name="connsiteX787" fmla="*/ 1002910 w 1561839"/>
                <a:gd name="connsiteY787" fmla="*/ 665054 h 2042495"/>
                <a:gd name="connsiteX788" fmla="*/ 1002519 w 1561839"/>
                <a:gd name="connsiteY788" fmla="*/ 663444 h 2042495"/>
                <a:gd name="connsiteX789" fmla="*/ 1001248 w 1561839"/>
                <a:gd name="connsiteY789" fmla="*/ 662075 h 2042495"/>
                <a:gd name="connsiteX790" fmla="*/ 1000806 w 1561839"/>
                <a:gd name="connsiteY790" fmla="*/ 659584 h 2042495"/>
                <a:gd name="connsiteX791" fmla="*/ 1000953 w 1561839"/>
                <a:gd name="connsiteY791" fmla="*/ 657093 h 2042495"/>
                <a:gd name="connsiteX792" fmla="*/ 1001199 w 1561839"/>
                <a:gd name="connsiteY792" fmla="*/ 655287 h 2042495"/>
                <a:gd name="connsiteX793" fmla="*/ 1001688 w 1561839"/>
                <a:gd name="connsiteY793" fmla="*/ 652600 h 2042495"/>
                <a:gd name="connsiteX794" fmla="*/ 1002226 w 1561839"/>
                <a:gd name="connsiteY794" fmla="*/ 651135 h 2042495"/>
                <a:gd name="connsiteX795" fmla="*/ 1002177 w 1561839"/>
                <a:gd name="connsiteY795" fmla="*/ 649523 h 2042495"/>
                <a:gd name="connsiteX796" fmla="*/ 1000316 w 1561839"/>
                <a:gd name="connsiteY796" fmla="*/ 647130 h 2042495"/>
                <a:gd name="connsiteX797" fmla="*/ 998262 w 1561839"/>
                <a:gd name="connsiteY797" fmla="*/ 645665 h 2042495"/>
                <a:gd name="connsiteX798" fmla="*/ 996305 w 1561839"/>
                <a:gd name="connsiteY798" fmla="*/ 643613 h 2042495"/>
                <a:gd name="connsiteX799" fmla="*/ 995669 w 1561839"/>
                <a:gd name="connsiteY799" fmla="*/ 642050 h 2042495"/>
                <a:gd name="connsiteX800" fmla="*/ 995180 w 1561839"/>
                <a:gd name="connsiteY800" fmla="*/ 640291 h 2042495"/>
                <a:gd name="connsiteX801" fmla="*/ 994201 w 1561839"/>
                <a:gd name="connsiteY801" fmla="*/ 638826 h 2042495"/>
                <a:gd name="connsiteX802" fmla="*/ 992537 w 1561839"/>
                <a:gd name="connsiteY802" fmla="*/ 637216 h 2042495"/>
                <a:gd name="connsiteX803" fmla="*/ 991119 w 1561839"/>
                <a:gd name="connsiteY803" fmla="*/ 636482 h 2042495"/>
                <a:gd name="connsiteX804" fmla="*/ 989848 w 1561839"/>
                <a:gd name="connsiteY804" fmla="*/ 634089 h 2042495"/>
                <a:gd name="connsiteX805" fmla="*/ 989310 w 1561839"/>
                <a:gd name="connsiteY805" fmla="*/ 632526 h 2042495"/>
                <a:gd name="connsiteX806" fmla="*/ 988966 w 1561839"/>
                <a:gd name="connsiteY806" fmla="*/ 630816 h 2042495"/>
                <a:gd name="connsiteX807" fmla="*/ 988526 w 1561839"/>
                <a:gd name="connsiteY807" fmla="*/ 627984 h 2042495"/>
                <a:gd name="connsiteX808" fmla="*/ 988135 w 1561839"/>
                <a:gd name="connsiteY808" fmla="*/ 625248 h 2042495"/>
                <a:gd name="connsiteX809" fmla="*/ 988772 w 1561839"/>
                <a:gd name="connsiteY809" fmla="*/ 623245 h 2042495"/>
                <a:gd name="connsiteX810" fmla="*/ 989455 w 1561839"/>
                <a:gd name="connsiteY810" fmla="*/ 621243 h 2042495"/>
                <a:gd name="connsiteX811" fmla="*/ 989504 w 1561839"/>
                <a:gd name="connsiteY811" fmla="*/ 618752 h 2042495"/>
                <a:gd name="connsiteX812" fmla="*/ 987793 w 1561839"/>
                <a:gd name="connsiteY812" fmla="*/ 616359 h 2042495"/>
                <a:gd name="connsiteX813" fmla="*/ 987255 w 1561839"/>
                <a:gd name="connsiteY813" fmla="*/ 614210 h 2042495"/>
                <a:gd name="connsiteX814" fmla="*/ 987059 w 1561839"/>
                <a:gd name="connsiteY814" fmla="*/ 612696 h 2042495"/>
                <a:gd name="connsiteX815" fmla="*/ 986130 w 1561839"/>
                <a:gd name="connsiteY815" fmla="*/ 609618 h 2042495"/>
                <a:gd name="connsiteX816" fmla="*/ 985053 w 1561839"/>
                <a:gd name="connsiteY816" fmla="*/ 608642 h 2042495"/>
                <a:gd name="connsiteX817" fmla="*/ 983340 w 1561839"/>
                <a:gd name="connsiteY817" fmla="*/ 607029 h 2042495"/>
                <a:gd name="connsiteX818" fmla="*/ 981824 w 1561839"/>
                <a:gd name="connsiteY818" fmla="*/ 604978 h 2042495"/>
                <a:gd name="connsiteX819" fmla="*/ 981578 w 1561839"/>
                <a:gd name="connsiteY819" fmla="*/ 603221 h 2042495"/>
                <a:gd name="connsiteX820" fmla="*/ 981774 w 1561839"/>
                <a:gd name="connsiteY820" fmla="*/ 601461 h 2042495"/>
                <a:gd name="connsiteX821" fmla="*/ 981285 w 1561839"/>
                <a:gd name="connsiteY821" fmla="*/ 598825 h 2042495"/>
                <a:gd name="connsiteX822" fmla="*/ 978985 w 1561839"/>
                <a:gd name="connsiteY822" fmla="*/ 596578 h 2042495"/>
                <a:gd name="connsiteX823" fmla="*/ 977616 w 1561839"/>
                <a:gd name="connsiteY823" fmla="*/ 595503 h 2042495"/>
                <a:gd name="connsiteX824" fmla="*/ 976099 w 1561839"/>
                <a:gd name="connsiteY824" fmla="*/ 594038 h 2042495"/>
                <a:gd name="connsiteX825" fmla="*/ 974875 w 1561839"/>
                <a:gd name="connsiteY825" fmla="*/ 592426 h 2042495"/>
                <a:gd name="connsiteX826" fmla="*/ 974730 w 1561839"/>
                <a:gd name="connsiteY826" fmla="*/ 590766 h 2042495"/>
                <a:gd name="connsiteX827" fmla="*/ 976001 w 1561839"/>
                <a:gd name="connsiteY827" fmla="*/ 588617 h 2042495"/>
                <a:gd name="connsiteX828" fmla="*/ 977028 w 1561839"/>
                <a:gd name="connsiteY828" fmla="*/ 586418 h 2042495"/>
                <a:gd name="connsiteX829" fmla="*/ 975561 w 1561839"/>
                <a:gd name="connsiteY829" fmla="*/ 584661 h 2042495"/>
                <a:gd name="connsiteX830" fmla="*/ 973752 w 1561839"/>
                <a:gd name="connsiteY830" fmla="*/ 583049 h 2042495"/>
                <a:gd name="connsiteX831" fmla="*/ 972577 w 1561839"/>
                <a:gd name="connsiteY831" fmla="*/ 581731 h 2042495"/>
                <a:gd name="connsiteX832" fmla="*/ 972186 w 1561839"/>
                <a:gd name="connsiteY832" fmla="*/ 579142 h 2042495"/>
                <a:gd name="connsiteX833" fmla="*/ 972968 w 1561839"/>
                <a:gd name="connsiteY833" fmla="*/ 575721 h 2042495"/>
                <a:gd name="connsiteX834" fmla="*/ 971793 w 1561839"/>
                <a:gd name="connsiteY834" fmla="*/ 573525 h 2042495"/>
                <a:gd name="connsiteX835" fmla="*/ 966902 w 1561839"/>
                <a:gd name="connsiteY835" fmla="*/ 570985 h 2042495"/>
                <a:gd name="connsiteX836" fmla="*/ 964211 w 1561839"/>
                <a:gd name="connsiteY836" fmla="*/ 568982 h 2042495"/>
                <a:gd name="connsiteX837" fmla="*/ 962645 w 1561839"/>
                <a:gd name="connsiteY837" fmla="*/ 567419 h 2042495"/>
                <a:gd name="connsiteX838" fmla="*/ 961861 w 1561839"/>
                <a:gd name="connsiteY838" fmla="*/ 565466 h 2042495"/>
                <a:gd name="connsiteX839" fmla="*/ 963282 w 1561839"/>
                <a:gd name="connsiteY839" fmla="*/ 563365 h 2042495"/>
                <a:gd name="connsiteX840" fmla="*/ 964014 w 1561839"/>
                <a:gd name="connsiteY840" fmla="*/ 561851 h 2042495"/>
                <a:gd name="connsiteX841" fmla="*/ 964552 w 1561839"/>
                <a:gd name="connsiteY841" fmla="*/ 560043 h 2042495"/>
                <a:gd name="connsiteX842" fmla="*/ 963965 w 1561839"/>
                <a:gd name="connsiteY842" fmla="*/ 558676 h 2042495"/>
                <a:gd name="connsiteX843" fmla="*/ 963134 w 1561839"/>
                <a:gd name="connsiteY843" fmla="*/ 557456 h 2042495"/>
                <a:gd name="connsiteX844" fmla="*/ 962009 w 1561839"/>
                <a:gd name="connsiteY844" fmla="*/ 556526 h 2042495"/>
                <a:gd name="connsiteX845" fmla="*/ 960787 w 1561839"/>
                <a:gd name="connsiteY845" fmla="*/ 555745 h 2042495"/>
                <a:gd name="connsiteX846" fmla="*/ 959123 w 1561839"/>
                <a:gd name="connsiteY846" fmla="*/ 554671 h 2042495"/>
                <a:gd name="connsiteX847" fmla="*/ 958339 w 1561839"/>
                <a:gd name="connsiteY847" fmla="*/ 553451 h 2042495"/>
                <a:gd name="connsiteX848" fmla="*/ 958241 w 1561839"/>
                <a:gd name="connsiteY848" fmla="*/ 551984 h 2042495"/>
                <a:gd name="connsiteX849" fmla="*/ 958486 w 1561839"/>
                <a:gd name="connsiteY849" fmla="*/ 550030 h 2042495"/>
                <a:gd name="connsiteX850" fmla="*/ 958634 w 1561839"/>
                <a:gd name="connsiteY850" fmla="*/ 548614 h 2042495"/>
                <a:gd name="connsiteX851" fmla="*/ 958732 w 1561839"/>
                <a:gd name="connsiteY851" fmla="*/ 547100 h 2042495"/>
                <a:gd name="connsiteX852" fmla="*/ 959366 w 1561839"/>
                <a:gd name="connsiteY852" fmla="*/ 545392 h 2042495"/>
                <a:gd name="connsiteX853" fmla="*/ 960981 w 1561839"/>
                <a:gd name="connsiteY853" fmla="*/ 544219 h 2042495"/>
                <a:gd name="connsiteX854" fmla="*/ 962694 w 1561839"/>
                <a:gd name="connsiteY854" fmla="*/ 542460 h 2042495"/>
                <a:gd name="connsiteX855" fmla="*/ 963918 w 1561839"/>
                <a:gd name="connsiteY855" fmla="*/ 540896 h 2042495"/>
                <a:gd name="connsiteX856" fmla="*/ 964847 w 1561839"/>
                <a:gd name="connsiteY856" fmla="*/ 538749 h 2042495"/>
                <a:gd name="connsiteX857" fmla="*/ 963525 w 1561839"/>
                <a:gd name="connsiteY857" fmla="*/ 536842 h 2042495"/>
                <a:gd name="connsiteX858" fmla="*/ 961765 w 1561839"/>
                <a:gd name="connsiteY858" fmla="*/ 535036 h 2042495"/>
                <a:gd name="connsiteX859" fmla="*/ 961910 w 1561839"/>
                <a:gd name="connsiteY859" fmla="*/ 533375 h 2042495"/>
                <a:gd name="connsiteX860" fmla="*/ 962891 w 1561839"/>
                <a:gd name="connsiteY860" fmla="*/ 532204 h 2042495"/>
                <a:gd name="connsiteX861" fmla="*/ 963965 w 1561839"/>
                <a:gd name="connsiteY861" fmla="*/ 530543 h 2042495"/>
                <a:gd name="connsiteX862" fmla="*/ 964552 w 1561839"/>
                <a:gd name="connsiteY862" fmla="*/ 529176 h 2042495"/>
                <a:gd name="connsiteX863" fmla="*/ 966022 w 1561839"/>
                <a:gd name="connsiteY863" fmla="*/ 528052 h 2042495"/>
                <a:gd name="connsiteX864" fmla="*/ 967978 w 1561839"/>
                <a:gd name="connsiteY864" fmla="*/ 527564 h 2042495"/>
                <a:gd name="connsiteX865" fmla="*/ 969739 w 1561839"/>
                <a:gd name="connsiteY865" fmla="*/ 526830 h 2042495"/>
                <a:gd name="connsiteX866" fmla="*/ 971110 w 1561839"/>
                <a:gd name="connsiteY866" fmla="*/ 526099 h 2042495"/>
                <a:gd name="connsiteX867" fmla="*/ 972675 w 1561839"/>
                <a:gd name="connsiteY867" fmla="*/ 524975 h 2042495"/>
                <a:gd name="connsiteX868" fmla="*/ 973066 w 1561839"/>
                <a:gd name="connsiteY868" fmla="*/ 523168 h 2042495"/>
                <a:gd name="connsiteX869" fmla="*/ 972282 w 1561839"/>
                <a:gd name="connsiteY869" fmla="*/ 521360 h 2042495"/>
                <a:gd name="connsiteX870" fmla="*/ 971550 w 1561839"/>
                <a:gd name="connsiteY870" fmla="*/ 519554 h 2042495"/>
                <a:gd name="connsiteX871" fmla="*/ 971255 w 1561839"/>
                <a:gd name="connsiteY871" fmla="*/ 517306 h 2042495"/>
                <a:gd name="connsiteX872" fmla="*/ 972039 w 1561839"/>
                <a:gd name="connsiteY872" fmla="*/ 516037 h 2042495"/>
                <a:gd name="connsiteX873" fmla="*/ 973506 w 1561839"/>
                <a:gd name="connsiteY873" fmla="*/ 514717 h 2042495"/>
                <a:gd name="connsiteX874" fmla="*/ 974485 w 1561839"/>
                <a:gd name="connsiteY874" fmla="*/ 513595 h 2042495"/>
                <a:gd name="connsiteX875" fmla="*/ 974925 w 1561839"/>
                <a:gd name="connsiteY875" fmla="*/ 511787 h 2042495"/>
                <a:gd name="connsiteX876" fmla="*/ 974485 w 1561839"/>
                <a:gd name="connsiteY876" fmla="*/ 510371 h 2042495"/>
                <a:gd name="connsiteX877" fmla="*/ 974339 w 1561839"/>
                <a:gd name="connsiteY877" fmla="*/ 508955 h 2042495"/>
                <a:gd name="connsiteX878" fmla="*/ 974485 w 1561839"/>
                <a:gd name="connsiteY878" fmla="*/ 507490 h 2042495"/>
                <a:gd name="connsiteX879" fmla="*/ 974681 w 1561839"/>
                <a:gd name="connsiteY879" fmla="*/ 506025 h 2042495"/>
                <a:gd name="connsiteX880" fmla="*/ 972235 w 1561839"/>
                <a:gd name="connsiteY880" fmla="*/ 503338 h 2042495"/>
                <a:gd name="connsiteX881" fmla="*/ 971159 w 1561839"/>
                <a:gd name="connsiteY881" fmla="*/ 501531 h 2042495"/>
                <a:gd name="connsiteX882" fmla="*/ 970473 w 1561839"/>
                <a:gd name="connsiteY882" fmla="*/ 500211 h 2042495"/>
                <a:gd name="connsiteX883" fmla="*/ 969739 w 1561839"/>
                <a:gd name="connsiteY883" fmla="*/ 498160 h 2042495"/>
                <a:gd name="connsiteX884" fmla="*/ 969935 w 1561839"/>
                <a:gd name="connsiteY884" fmla="*/ 496987 h 2042495"/>
                <a:gd name="connsiteX885" fmla="*/ 971110 w 1561839"/>
                <a:gd name="connsiteY885" fmla="*/ 496206 h 2042495"/>
                <a:gd name="connsiteX886" fmla="*/ 973017 w 1561839"/>
                <a:gd name="connsiteY886" fmla="*/ 495816 h 2042495"/>
                <a:gd name="connsiteX887" fmla="*/ 975023 w 1561839"/>
                <a:gd name="connsiteY887" fmla="*/ 495522 h 2042495"/>
                <a:gd name="connsiteX888" fmla="*/ 976979 w 1561839"/>
                <a:gd name="connsiteY888" fmla="*/ 495279 h 2042495"/>
                <a:gd name="connsiteX889" fmla="*/ 978449 w 1561839"/>
                <a:gd name="connsiteY889" fmla="*/ 495082 h 2042495"/>
                <a:gd name="connsiteX890" fmla="*/ 979818 w 1561839"/>
                <a:gd name="connsiteY890" fmla="*/ 494741 h 2042495"/>
                <a:gd name="connsiteX891" fmla="*/ 981334 w 1561839"/>
                <a:gd name="connsiteY891" fmla="*/ 493470 h 2042495"/>
                <a:gd name="connsiteX892" fmla="*/ 982607 w 1561839"/>
                <a:gd name="connsiteY892" fmla="*/ 492739 h 2042495"/>
                <a:gd name="connsiteX893" fmla="*/ 984222 w 1561839"/>
                <a:gd name="connsiteY893" fmla="*/ 491713 h 2042495"/>
                <a:gd name="connsiteX894" fmla="*/ 985542 w 1561839"/>
                <a:gd name="connsiteY894" fmla="*/ 490248 h 2042495"/>
                <a:gd name="connsiteX895" fmla="*/ 986422 w 1561839"/>
                <a:gd name="connsiteY895" fmla="*/ 489075 h 2042495"/>
                <a:gd name="connsiteX896" fmla="*/ 987353 w 1561839"/>
                <a:gd name="connsiteY896" fmla="*/ 487904 h 2042495"/>
                <a:gd name="connsiteX897" fmla="*/ 988233 w 1561839"/>
                <a:gd name="connsiteY897" fmla="*/ 486731 h 2042495"/>
                <a:gd name="connsiteX898" fmla="*/ 989408 w 1561839"/>
                <a:gd name="connsiteY898" fmla="*/ 485217 h 2042495"/>
                <a:gd name="connsiteX899" fmla="*/ 990826 w 1561839"/>
                <a:gd name="connsiteY899" fmla="*/ 483264 h 2042495"/>
                <a:gd name="connsiteX900" fmla="*/ 991608 w 1561839"/>
                <a:gd name="connsiteY900" fmla="*/ 481993 h 2042495"/>
                <a:gd name="connsiteX901" fmla="*/ 992147 w 1561839"/>
                <a:gd name="connsiteY901" fmla="*/ 480626 h 2042495"/>
                <a:gd name="connsiteX902" fmla="*/ 992441 w 1561839"/>
                <a:gd name="connsiteY902" fmla="*/ 478672 h 2042495"/>
                <a:gd name="connsiteX903" fmla="*/ 992685 w 1561839"/>
                <a:gd name="connsiteY903" fmla="*/ 476280 h 2042495"/>
                <a:gd name="connsiteX904" fmla="*/ 992783 w 1561839"/>
                <a:gd name="connsiteY904" fmla="*/ 474815 h 2042495"/>
                <a:gd name="connsiteX905" fmla="*/ 992832 w 1561839"/>
                <a:gd name="connsiteY905" fmla="*/ 472957 h 2042495"/>
                <a:gd name="connsiteX906" fmla="*/ 992343 w 1561839"/>
                <a:gd name="connsiteY906" fmla="*/ 471249 h 2042495"/>
                <a:gd name="connsiteX907" fmla="*/ 991559 w 1561839"/>
                <a:gd name="connsiteY907" fmla="*/ 469686 h 2042495"/>
                <a:gd name="connsiteX908" fmla="*/ 990436 w 1561839"/>
                <a:gd name="connsiteY908" fmla="*/ 468415 h 2042495"/>
                <a:gd name="connsiteX909" fmla="*/ 988477 w 1561839"/>
                <a:gd name="connsiteY909" fmla="*/ 467683 h 2042495"/>
                <a:gd name="connsiteX910" fmla="*/ 986619 w 1561839"/>
                <a:gd name="connsiteY910" fmla="*/ 467340 h 2042495"/>
                <a:gd name="connsiteX911" fmla="*/ 985053 w 1561839"/>
                <a:gd name="connsiteY911" fmla="*/ 467779 h 2042495"/>
                <a:gd name="connsiteX912" fmla="*/ 983242 w 1561839"/>
                <a:gd name="connsiteY912" fmla="*/ 466901 h 2042495"/>
                <a:gd name="connsiteX913" fmla="*/ 982607 w 1561839"/>
                <a:gd name="connsiteY913" fmla="*/ 464704 h 2042495"/>
                <a:gd name="connsiteX914" fmla="*/ 983389 w 1561839"/>
                <a:gd name="connsiteY914" fmla="*/ 462115 h 2042495"/>
                <a:gd name="connsiteX915" fmla="*/ 986179 w 1561839"/>
                <a:gd name="connsiteY915" fmla="*/ 459868 h 2042495"/>
                <a:gd name="connsiteX916" fmla="*/ 987499 w 1561839"/>
                <a:gd name="connsiteY916" fmla="*/ 458012 h 2042495"/>
                <a:gd name="connsiteX917" fmla="*/ 989064 w 1561839"/>
                <a:gd name="connsiteY917" fmla="*/ 456937 h 2042495"/>
                <a:gd name="connsiteX918" fmla="*/ 991266 w 1561839"/>
                <a:gd name="connsiteY918" fmla="*/ 456253 h 2042495"/>
                <a:gd name="connsiteX919" fmla="*/ 991608 w 1561839"/>
                <a:gd name="connsiteY919" fmla="*/ 454739 h 2042495"/>
                <a:gd name="connsiteX920" fmla="*/ 990777 w 1561839"/>
                <a:gd name="connsiteY920" fmla="*/ 452493 h 2042495"/>
                <a:gd name="connsiteX921" fmla="*/ 989359 w 1561839"/>
                <a:gd name="connsiteY921" fmla="*/ 449757 h 2042495"/>
                <a:gd name="connsiteX922" fmla="*/ 987157 w 1561839"/>
                <a:gd name="connsiteY922" fmla="*/ 449610 h 2042495"/>
                <a:gd name="connsiteX923" fmla="*/ 984955 w 1561839"/>
                <a:gd name="connsiteY923" fmla="*/ 450491 h 2042495"/>
                <a:gd name="connsiteX924" fmla="*/ 982802 w 1561839"/>
                <a:gd name="connsiteY924" fmla="*/ 449514 h 2042495"/>
                <a:gd name="connsiteX925" fmla="*/ 982214 w 1561839"/>
                <a:gd name="connsiteY925" fmla="*/ 444287 h 2042495"/>
                <a:gd name="connsiteX926" fmla="*/ 983487 w 1561839"/>
                <a:gd name="connsiteY926" fmla="*/ 442481 h 2042495"/>
                <a:gd name="connsiteX927" fmla="*/ 984269 w 1561839"/>
                <a:gd name="connsiteY927" fmla="*/ 440672 h 2042495"/>
                <a:gd name="connsiteX928" fmla="*/ 984662 w 1561839"/>
                <a:gd name="connsiteY928" fmla="*/ 437107 h 2042495"/>
                <a:gd name="connsiteX929" fmla="*/ 984417 w 1561839"/>
                <a:gd name="connsiteY929" fmla="*/ 434275 h 2042495"/>
                <a:gd name="connsiteX930" fmla="*/ 984318 w 1561839"/>
                <a:gd name="connsiteY930" fmla="*/ 431489 h 2042495"/>
                <a:gd name="connsiteX931" fmla="*/ 985591 w 1561839"/>
                <a:gd name="connsiteY931" fmla="*/ 429146 h 2042495"/>
                <a:gd name="connsiteX932" fmla="*/ 990581 w 1561839"/>
                <a:gd name="connsiteY932" fmla="*/ 426265 h 2042495"/>
                <a:gd name="connsiteX933" fmla="*/ 993860 w 1561839"/>
                <a:gd name="connsiteY933" fmla="*/ 424456 h 2042495"/>
                <a:gd name="connsiteX934" fmla="*/ 996698 w 1561839"/>
                <a:gd name="connsiteY934" fmla="*/ 422503 h 2042495"/>
                <a:gd name="connsiteX935" fmla="*/ 999242 w 1561839"/>
                <a:gd name="connsiteY935" fmla="*/ 419769 h 2042495"/>
                <a:gd name="connsiteX936" fmla="*/ 1001786 w 1561839"/>
                <a:gd name="connsiteY936" fmla="*/ 420012 h 2042495"/>
                <a:gd name="connsiteX937" fmla="*/ 1004084 w 1561839"/>
                <a:gd name="connsiteY937" fmla="*/ 419376 h 2042495"/>
                <a:gd name="connsiteX938" fmla="*/ 1004182 w 1561839"/>
                <a:gd name="connsiteY938" fmla="*/ 417082 h 2042495"/>
                <a:gd name="connsiteX939" fmla="*/ 1004330 w 1561839"/>
                <a:gd name="connsiteY939" fmla="*/ 414346 h 2042495"/>
                <a:gd name="connsiteX940" fmla="*/ 1005601 w 1561839"/>
                <a:gd name="connsiteY940" fmla="*/ 412785 h 2042495"/>
                <a:gd name="connsiteX941" fmla="*/ 1007021 w 1561839"/>
                <a:gd name="connsiteY941" fmla="*/ 410439 h 2042495"/>
                <a:gd name="connsiteX942" fmla="*/ 1005357 w 1561839"/>
                <a:gd name="connsiteY942" fmla="*/ 409754 h 2042495"/>
                <a:gd name="connsiteX943" fmla="*/ 1002912 w 1561839"/>
                <a:gd name="connsiteY943" fmla="*/ 409315 h 2042495"/>
                <a:gd name="connsiteX944" fmla="*/ 1001395 w 1561839"/>
                <a:gd name="connsiteY944" fmla="*/ 409023 h 2042495"/>
                <a:gd name="connsiteX945" fmla="*/ 998507 w 1561839"/>
                <a:gd name="connsiteY945" fmla="*/ 409170 h 2042495"/>
                <a:gd name="connsiteX946" fmla="*/ 996502 w 1561839"/>
                <a:gd name="connsiteY946" fmla="*/ 408925 h 2042495"/>
                <a:gd name="connsiteX947" fmla="*/ 995083 w 1561839"/>
                <a:gd name="connsiteY947" fmla="*/ 407899 h 2042495"/>
                <a:gd name="connsiteX948" fmla="*/ 994349 w 1561839"/>
                <a:gd name="connsiteY948" fmla="*/ 405896 h 2042495"/>
                <a:gd name="connsiteX949" fmla="*/ 994740 w 1561839"/>
                <a:gd name="connsiteY949" fmla="*/ 404284 h 2042495"/>
                <a:gd name="connsiteX950" fmla="*/ 995229 w 1561839"/>
                <a:gd name="connsiteY950" fmla="*/ 402331 h 2042495"/>
                <a:gd name="connsiteX951" fmla="*/ 994250 w 1561839"/>
                <a:gd name="connsiteY951" fmla="*/ 400574 h 2042495"/>
                <a:gd name="connsiteX952" fmla="*/ 992783 w 1561839"/>
                <a:gd name="connsiteY952" fmla="*/ 401062 h 2042495"/>
                <a:gd name="connsiteX953" fmla="*/ 992441 w 1561839"/>
                <a:gd name="connsiteY953" fmla="*/ 402625 h 2042495"/>
                <a:gd name="connsiteX954" fmla="*/ 991119 w 1561839"/>
                <a:gd name="connsiteY954" fmla="*/ 404333 h 2042495"/>
                <a:gd name="connsiteX955" fmla="*/ 988772 w 1561839"/>
                <a:gd name="connsiteY955" fmla="*/ 404333 h 2042495"/>
                <a:gd name="connsiteX956" fmla="*/ 986911 w 1561839"/>
                <a:gd name="connsiteY956" fmla="*/ 403113 h 2042495"/>
                <a:gd name="connsiteX957" fmla="*/ 985151 w 1561839"/>
                <a:gd name="connsiteY957" fmla="*/ 403259 h 2042495"/>
                <a:gd name="connsiteX958" fmla="*/ 982802 w 1561839"/>
                <a:gd name="connsiteY958" fmla="*/ 402819 h 2042495"/>
                <a:gd name="connsiteX959" fmla="*/ 982264 w 1561839"/>
                <a:gd name="connsiteY959" fmla="*/ 399742 h 2042495"/>
                <a:gd name="connsiteX960" fmla="*/ 980602 w 1561839"/>
                <a:gd name="connsiteY960" fmla="*/ 398863 h 2042495"/>
                <a:gd name="connsiteX961" fmla="*/ 978889 w 1561839"/>
                <a:gd name="connsiteY961" fmla="*/ 399303 h 2042495"/>
                <a:gd name="connsiteX962" fmla="*/ 976932 w 1561839"/>
                <a:gd name="connsiteY962" fmla="*/ 399499 h 2042495"/>
                <a:gd name="connsiteX963" fmla="*/ 974974 w 1561839"/>
                <a:gd name="connsiteY963" fmla="*/ 398179 h 2042495"/>
                <a:gd name="connsiteX964" fmla="*/ 973995 w 1561839"/>
                <a:gd name="connsiteY964" fmla="*/ 396665 h 2042495"/>
                <a:gd name="connsiteX965" fmla="*/ 972088 w 1561839"/>
                <a:gd name="connsiteY965" fmla="*/ 396861 h 2042495"/>
                <a:gd name="connsiteX966" fmla="*/ 971892 w 1561839"/>
                <a:gd name="connsiteY966" fmla="*/ 398522 h 2042495"/>
                <a:gd name="connsiteX967" fmla="*/ 971452 w 1561839"/>
                <a:gd name="connsiteY967" fmla="*/ 400279 h 2042495"/>
                <a:gd name="connsiteX968" fmla="*/ 970522 w 1561839"/>
                <a:gd name="connsiteY968" fmla="*/ 401501 h 2042495"/>
                <a:gd name="connsiteX969" fmla="*/ 968566 w 1561839"/>
                <a:gd name="connsiteY969" fmla="*/ 402282 h 2042495"/>
                <a:gd name="connsiteX970" fmla="*/ 967049 w 1561839"/>
                <a:gd name="connsiteY970" fmla="*/ 400817 h 2042495"/>
                <a:gd name="connsiteX971" fmla="*/ 967049 w 1561839"/>
                <a:gd name="connsiteY971" fmla="*/ 399254 h 2042495"/>
                <a:gd name="connsiteX972" fmla="*/ 967342 w 1561839"/>
                <a:gd name="connsiteY972" fmla="*/ 396618 h 2042495"/>
                <a:gd name="connsiteX973" fmla="*/ 967244 w 1561839"/>
                <a:gd name="connsiteY973" fmla="*/ 395200 h 2042495"/>
                <a:gd name="connsiteX974" fmla="*/ 966071 w 1561839"/>
                <a:gd name="connsiteY974" fmla="*/ 391587 h 2042495"/>
                <a:gd name="connsiteX975" fmla="*/ 964798 w 1561839"/>
                <a:gd name="connsiteY975" fmla="*/ 389680 h 2042495"/>
                <a:gd name="connsiteX976" fmla="*/ 962989 w 1561839"/>
                <a:gd name="connsiteY976" fmla="*/ 387580 h 2042495"/>
                <a:gd name="connsiteX977" fmla="*/ 962303 w 1561839"/>
                <a:gd name="connsiteY977" fmla="*/ 386019 h 2042495"/>
                <a:gd name="connsiteX978" fmla="*/ 963429 w 1561839"/>
                <a:gd name="connsiteY978" fmla="*/ 384456 h 2042495"/>
                <a:gd name="connsiteX979" fmla="*/ 964260 w 1561839"/>
                <a:gd name="connsiteY979" fmla="*/ 381720 h 2042495"/>
                <a:gd name="connsiteX980" fmla="*/ 961959 w 1561839"/>
                <a:gd name="connsiteY980" fmla="*/ 380498 h 2042495"/>
                <a:gd name="connsiteX981" fmla="*/ 959759 w 1561839"/>
                <a:gd name="connsiteY981" fmla="*/ 381280 h 2042495"/>
                <a:gd name="connsiteX982" fmla="*/ 958536 w 1561839"/>
                <a:gd name="connsiteY982" fmla="*/ 382012 h 2042495"/>
                <a:gd name="connsiteX983" fmla="*/ 956970 w 1561839"/>
                <a:gd name="connsiteY983" fmla="*/ 381035 h 2042495"/>
                <a:gd name="connsiteX984" fmla="*/ 958634 w 1561839"/>
                <a:gd name="connsiteY984" fmla="*/ 376787 h 2042495"/>
                <a:gd name="connsiteX985" fmla="*/ 958145 w 1561839"/>
                <a:gd name="connsiteY985" fmla="*/ 374539 h 2042495"/>
                <a:gd name="connsiteX986" fmla="*/ 956530 w 1561839"/>
                <a:gd name="connsiteY986" fmla="*/ 373710 h 2042495"/>
                <a:gd name="connsiteX987" fmla="*/ 955208 w 1561839"/>
                <a:gd name="connsiteY987" fmla="*/ 374735 h 2042495"/>
                <a:gd name="connsiteX988" fmla="*/ 954377 w 1561839"/>
                <a:gd name="connsiteY988" fmla="*/ 376004 h 2042495"/>
                <a:gd name="connsiteX989" fmla="*/ 952519 w 1561839"/>
                <a:gd name="connsiteY989" fmla="*/ 377030 h 2042495"/>
                <a:gd name="connsiteX990" fmla="*/ 951393 w 1561839"/>
                <a:gd name="connsiteY990" fmla="*/ 378301 h 2042495"/>
                <a:gd name="connsiteX991" fmla="*/ 950267 w 1561839"/>
                <a:gd name="connsiteY991" fmla="*/ 379425 h 2042495"/>
                <a:gd name="connsiteX992" fmla="*/ 948409 w 1561839"/>
                <a:gd name="connsiteY992" fmla="*/ 378937 h 2042495"/>
                <a:gd name="connsiteX993" fmla="*/ 946010 w 1561839"/>
                <a:gd name="connsiteY993" fmla="*/ 377911 h 2042495"/>
                <a:gd name="connsiteX994" fmla="*/ 944543 w 1561839"/>
                <a:gd name="connsiteY994" fmla="*/ 378105 h 2042495"/>
                <a:gd name="connsiteX995" fmla="*/ 943319 w 1561839"/>
                <a:gd name="connsiteY995" fmla="*/ 376836 h 2042495"/>
                <a:gd name="connsiteX996" fmla="*/ 945863 w 1561839"/>
                <a:gd name="connsiteY996" fmla="*/ 375614 h 2042495"/>
                <a:gd name="connsiteX997" fmla="*/ 948262 w 1561839"/>
                <a:gd name="connsiteY997" fmla="*/ 375175 h 2042495"/>
                <a:gd name="connsiteX998" fmla="*/ 950120 w 1561839"/>
                <a:gd name="connsiteY998" fmla="*/ 373710 h 2042495"/>
                <a:gd name="connsiteX999" fmla="*/ 951882 w 1561839"/>
                <a:gd name="connsiteY999" fmla="*/ 371950 h 2042495"/>
                <a:gd name="connsiteX1000" fmla="*/ 953448 w 1561839"/>
                <a:gd name="connsiteY1000" fmla="*/ 369558 h 2042495"/>
                <a:gd name="connsiteX1001" fmla="*/ 954475 w 1561839"/>
                <a:gd name="connsiteY1001" fmla="*/ 367751 h 2042495"/>
                <a:gd name="connsiteX1002" fmla="*/ 954328 w 1561839"/>
                <a:gd name="connsiteY1002" fmla="*/ 365455 h 2042495"/>
                <a:gd name="connsiteX1003" fmla="*/ 953595 w 1561839"/>
                <a:gd name="connsiteY1003" fmla="*/ 362524 h 2042495"/>
                <a:gd name="connsiteX1004" fmla="*/ 953008 w 1561839"/>
                <a:gd name="connsiteY1004" fmla="*/ 359837 h 2042495"/>
                <a:gd name="connsiteX1005" fmla="*/ 953888 w 1561839"/>
                <a:gd name="connsiteY1005" fmla="*/ 358276 h 2042495"/>
                <a:gd name="connsiteX1006" fmla="*/ 954524 w 1561839"/>
                <a:gd name="connsiteY1006" fmla="*/ 356272 h 2042495"/>
                <a:gd name="connsiteX1007" fmla="*/ 952860 w 1561839"/>
                <a:gd name="connsiteY1007" fmla="*/ 355150 h 2042495"/>
                <a:gd name="connsiteX1008" fmla="*/ 951147 w 1561839"/>
                <a:gd name="connsiteY1008" fmla="*/ 355199 h 2042495"/>
                <a:gd name="connsiteX1009" fmla="*/ 948751 w 1561839"/>
                <a:gd name="connsiteY1009" fmla="*/ 356225 h 2042495"/>
                <a:gd name="connsiteX1010" fmla="*/ 947920 w 1561839"/>
                <a:gd name="connsiteY1010" fmla="*/ 355052 h 2042495"/>
                <a:gd name="connsiteX1011" fmla="*/ 946500 w 1561839"/>
                <a:gd name="connsiteY1011" fmla="*/ 352951 h 2042495"/>
                <a:gd name="connsiteX1012" fmla="*/ 944494 w 1561839"/>
                <a:gd name="connsiteY1012" fmla="*/ 351926 h 2042495"/>
                <a:gd name="connsiteX1013" fmla="*/ 943761 w 1561839"/>
                <a:gd name="connsiteY1013" fmla="*/ 350264 h 2042495"/>
                <a:gd name="connsiteX1014" fmla="*/ 943761 w 1561839"/>
                <a:gd name="connsiteY1014" fmla="*/ 348507 h 2042495"/>
                <a:gd name="connsiteX1015" fmla="*/ 943896 w 1561839"/>
                <a:gd name="connsiteY1015" fmla="*/ 347831 h 2042495"/>
                <a:gd name="connsiteX1016" fmla="*/ 943223 w 1561839"/>
                <a:gd name="connsiteY1016" fmla="*/ 342451 h 2042495"/>
                <a:gd name="connsiteX1017" fmla="*/ 940434 w 1561839"/>
                <a:gd name="connsiteY1017" fmla="*/ 342352 h 2042495"/>
                <a:gd name="connsiteX1018" fmla="*/ 937693 w 1561839"/>
                <a:gd name="connsiteY1018" fmla="*/ 332095 h 2042495"/>
                <a:gd name="connsiteX1019" fmla="*/ 934269 w 1561839"/>
                <a:gd name="connsiteY1019" fmla="*/ 332095 h 2042495"/>
                <a:gd name="connsiteX1020" fmla="*/ 931187 w 1561839"/>
                <a:gd name="connsiteY1020" fmla="*/ 329067 h 2042495"/>
                <a:gd name="connsiteX1021" fmla="*/ 934269 w 1561839"/>
                <a:gd name="connsiteY1021" fmla="*/ 322914 h 2042495"/>
                <a:gd name="connsiteX1022" fmla="*/ 923897 w 1561839"/>
                <a:gd name="connsiteY1022" fmla="*/ 321008 h 2042495"/>
                <a:gd name="connsiteX1023" fmla="*/ 925805 w 1561839"/>
                <a:gd name="connsiteY1023" fmla="*/ 312168 h 2042495"/>
                <a:gd name="connsiteX1024" fmla="*/ 916607 w 1561839"/>
                <a:gd name="connsiteY1024" fmla="*/ 307577 h 2042495"/>
                <a:gd name="connsiteX1025" fmla="*/ 918515 w 1561839"/>
                <a:gd name="connsiteY1025" fmla="*/ 302985 h 2042495"/>
                <a:gd name="connsiteX1026" fmla="*/ 912350 w 1561839"/>
                <a:gd name="connsiteY1026" fmla="*/ 296831 h 2042495"/>
                <a:gd name="connsiteX1027" fmla="*/ 914651 w 1561839"/>
                <a:gd name="connsiteY1027" fmla="*/ 284573 h 2042495"/>
                <a:gd name="connsiteX1028" fmla="*/ 914307 w 1561839"/>
                <a:gd name="connsiteY1028" fmla="*/ 280372 h 2042495"/>
                <a:gd name="connsiteX1029" fmla="*/ 906626 w 1561839"/>
                <a:gd name="connsiteY1029" fmla="*/ 263081 h 2042495"/>
                <a:gd name="connsiteX1030" fmla="*/ 907752 w 1561839"/>
                <a:gd name="connsiteY1030" fmla="*/ 244325 h 2042495"/>
                <a:gd name="connsiteX1031" fmla="*/ 901244 w 1561839"/>
                <a:gd name="connsiteY1031" fmla="*/ 239734 h 2042495"/>
                <a:gd name="connsiteX1032" fmla="*/ 889991 w 1561839"/>
                <a:gd name="connsiteY1032" fmla="*/ 199245 h 2042495"/>
                <a:gd name="connsiteX1033" fmla="*/ 879619 w 1561839"/>
                <a:gd name="connsiteY1033" fmla="*/ 196361 h 2042495"/>
                <a:gd name="connsiteX1034" fmla="*/ 868709 w 1561839"/>
                <a:gd name="connsiteY1034" fmla="*/ 191576 h 2042495"/>
                <a:gd name="connsiteX1035" fmla="*/ 849091 w 1561839"/>
                <a:gd name="connsiteY1035" fmla="*/ 184884 h 2042495"/>
                <a:gd name="connsiteX1036" fmla="*/ 830598 w 1561839"/>
                <a:gd name="connsiteY1036" fmla="*/ 177313 h 2042495"/>
                <a:gd name="connsiteX1037" fmla="*/ 822327 w 1561839"/>
                <a:gd name="connsiteY1037" fmla="*/ 165983 h 2042495"/>
                <a:gd name="connsiteX1038" fmla="*/ 821106 w 1561839"/>
                <a:gd name="connsiteY1038" fmla="*/ 164663 h 2042495"/>
                <a:gd name="connsiteX1039" fmla="*/ 819734 w 1561839"/>
                <a:gd name="connsiteY1039" fmla="*/ 163492 h 2042495"/>
                <a:gd name="connsiteX1040" fmla="*/ 817240 w 1561839"/>
                <a:gd name="connsiteY1040" fmla="*/ 161880 h 2042495"/>
                <a:gd name="connsiteX1041" fmla="*/ 814696 w 1561839"/>
                <a:gd name="connsiteY1041" fmla="*/ 160756 h 2042495"/>
                <a:gd name="connsiteX1042" fmla="*/ 810195 w 1561839"/>
                <a:gd name="connsiteY1042" fmla="*/ 156849 h 2042495"/>
                <a:gd name="connsiteX1043" fmla="*/ 804911 w 1561839"/>
                <a:gd name="connsiteY1043" fmla="*/ 153576 h 2042495"/>
                <a:gd name="connsiteX1044" fmla="*/ 800801 w 1561839"/>
                <a:gd name="connsiteY1044" fmla="*/ 151622 h 2042495"/>
                <a:gd name="connsiteX1045" fmla="*/ 794099 w 1561839"/>
                <a:gd name="connsiteY1045" fmla="*/ 149328 h 2042495"/>
                <a:gd name="connsiteX1046" fmla="*/ 788473 w 1561839"/>
                <a:gd name="connsiteY1046" fmla="*/ 147470 h 2042495"/>
                <a:gd name="connsiteX1047" fmla="*/ 785047 w 1561839"/>
                <a:gd name="connsiteY1047" fmla="*/ 145615 h 2042495"/>
                <a:gd name="connsiteX1048" fmla="*/ 777953 w 1561839"/>
                <a:gd name="connsiteY1048" fmla="*/ 139266 h 2042495"/>
                <a:gd name="connsiteX1049" fmla="*/ 775066 w 1561839"/>
                <a:gd name="connsiteY1049" fmla="*/ 137117 h 2042495"/>
                <a:gd name="connsiteX1050" fmla="*/ 772082 w 1561839"/>
                <a:gd name="connsiteY1050" fmla="*/ 135163 h 2042495"/>
                <a:gd name="connsiteX1051" fmla="*/ 768707 w 1561839"/>
                <a:gd name="connsiteY1051" fmla="*/ 133210 h 2042495"/>
                <a:gd name="connsiteX1052" fmla="*/ 764792 w 1561839"/>
                <a:gd name="connsiteY1052" fmla="*/ 131939 h 2042495"/>
                <a:gd name="connsiteX1053" fmla="*/ 759901 w 1561839"/>
                <a:gd name="connsiteY1053" fmla="*/ 127885 h 2042495"/>
                <a:gd name="connsiteX1054" fmla="*/ 756622 w 1561839"/>
                <a:gd name="connsiteY1054" fmla="*/ 124709 h 2042495"/>
                <a:gd name="connsiteX1055" fmla="*/ 750457 w 1561839"/>
                <a:gd name="connsiteY1055" fmla="*/ 120704 h 2042495"/>
                <a:gd name="connsiteX1056" fmla="*/ 744782 w 1561839"/>
                <a:gd name="connsiteY1056" fmla="*/ 117725 h 2042495"/>
                <a:gd name="connsiteX1057" fmla="*/ 741161 w 1561839"/>
                <a:gd name="connsiteY1057" fmla="*/ 114795 h 2042495"/>
                <a:gd name="connsiteX1058" fmla="*/ 738520 w 1561839"/>
                <a:gd name="connsiteY1058" fmla="*/ 113036 h 2042495"/>
                <a:gd name="connsiteX1059" fmla="*/ 733187 w 1561839"/>
                <a:gd name="connsiteY1059" fmla="*/ 110400 h 2042495"/>
                <a:gd name="connsiteX1060" fmla="*/ 731817 w 1561839"/>
                <a:gd name="connsiteY1060" fmla="*/ 109666 h 2042495"/>
                <a:gd name="connsiteX1061" fmla="*/ 730251 w 1561839"/>
                <a:gd name="connsiteY1061" fmla="*/ 108690 h 2042495"/>
                <a:gd name="connsiteX1062" fmla="*/ 728441 w 1561839"/>
                <a:gd name="connsiteY1062" fmla="*/ 108152 h 2042495"/>
                <a:gd name="connsiteX1063" fmla="*/ 726875 w 1561839"/>
                <a:gd name="connsiteY1063" fmla="*/ 104783 h 2042495"/>
                <a:gd name="connsiteX1064" fmla="*/ 724967 w 1561839"/>
                <a:gd name="connsiteY1064" fmla="*/ 100142 h 2042495"/>
                <a:gd name="connsiteX1065" fmla="*/ 722521 w 1561839"/>
                <a:gd name="connsiteY1065" fmla="*/ 95453 h 2042495"/>
                <a:gd name="connsiteX1066" fmla="*/ 720466 w 1561839"/>
                <a:gd name="connsiteY1066" fmla="*/ 90910 h 2042495"/>
                <a:gd name="connsiteX1067" fmla="*/ 717824 w 1561839"/>
                <a:gd name="connsiteY1067" fmla="*/ 86856 h 2042495"/>
                <a:gd name="connsiteX1068" fmla="*/ 714350 w 1561839"/>
                <a:gd name="connsiteY1068" fmla="*/ 82851 h 2042495"/>
                <a:gd name="connsiteX1069" fmla="*/ 711513 w 1561839"/>
                <a:gd name="connsiteY1069" fmla="*/ 79872 h 2042495"/>
                <a:gd name="connsiteX1070" fmla="*/ 708724 w 1561839"/>
                <a:gd name="connsiteY1070" fmla="*/ 77187 h 2042495"/>
                <a:gd name="connsiteX1071" fmla="*/ 705935 w 1561839"/>
                <a:gd name="connsiteY1071" fmla="*/ 74304 h 2042495"/>
                <a:gd name="connsiteX1072" fmla="*/ 703147 w 1561839"/>
                <a:gd name="connsiteY1072" fmla="*/ 71082 h 2042495"/>
                <a:gd name="connsiteX1073" fmla="*/ 699379 w 1561839"/>
                <a:gd name="connsiteY1073" fmla="*/ 67418 h 2042495"/>
                <a:gd name="connsiteX1074" fmla="*/ 694585 w 1561839"/>
                <a:gd name="connsiteY1074" fmla="*/ 63511 h 2042495"/>
                <a:gd name="connsiteX1075" fmla="*/ 692677 w 1561839"/>
                <a:gd name="connsiteY1075" fmla="*/ 61509 h 2042495"/>
                <a:gd name="connsiteX1076" fmla="*/ 689056 w 1561839"/>
                <a:gd name="connsiteY1076" fmla="*/ 58480 h 2042495"/>
                <a:gd name="connsiteX1077" fmla="*/ 685436 w 1561839"/>
                <a:gd name="connsiteY1077" fmla="*/ 55060 h 2042495"/>
                <a:gd name="connsiteX1078" fmla="*/ 682109 w 1561839"/>
                <a:gd name="connsiteY1078" fmla="*/ 51983 h 2042495"/>
                <a:gd name="connsiteX1079" fmla="*/ 677999 w 1561839"/>
                <a:gd name="connsiteY1079" fmla="*/ 48564 h 2042495"/>
                <a:gd name="connsiteX1080" fmla="*/ 674868 w 1561839"/>
                <a:gd name="connsiteY1080" fmla="*/ 45877 h 2042495"/>
                <a:gd name="connsiteX1081" fmla="*/ 671296 w 1561839"/>
                <a:gd name="connsiteY1081" fmla="*/ 43290 h 2042495"/>
                <a:gd name="connsiteX1082" fmla="*/ 667333 w 1561839"/>
                <a:gd name="connsiteY1082" fmla="*/ 40456 h 2042495"/>
                <a:gd name="connsiteX1083" fmla="*/ 663909 w 1561839"/>
                <a:gd name="connsiteY1083" fmla="*/ 37673 h 2042495"/>
                <a:gd name="connsiteX1084" fmla="*/ 660973 w 1561839"/>
                <a:gd name="connsiteY1084" fmla="*/ 35474 h 2042495"/>
                <a:gd name="connsiteX1085" fmla="*/ 656472 w 1561839"/>
                <a:gd name="connsiteY1085" fmla="*/ 32252 h 2042495"/>
                <a:gd name="connsiteX1086" fmla="*/ 653536 w 1561839"/>
                <a:gd name="connsiteY1086" fmla="*/ 30444 h 2042495"/>
                <a:gd name="connsiteX1087" fmla="*/ 649133 w 1561839"/>
                <a:gd name="connsiteY1087" fmla="*/ 27661 h 2042495"/>
                <a:gd name="connsiteX1088" fmla="*/ 646491 w 1561839"/>
                <a:gd name="connsiteY1088" fmla="*/ 25754 h 2042495"/>
                <a:gd name="connsiteX1089" fmla="*/ 641892 w 1561839"/>
                <a:gd name="connsiteY1089" fmla="*/ 22679 h 2042495"/>
                <a:gd name="connsiteX1090" fmla="*/ 636119 w 1561839"/>
                <a:gd name="connsiteY1090" fmla="*/ 19504 h 2042495"/>
                <a:gd name="connsiteX1091" fmla="*/ 633428 w 1561839"/>
                <a:gd name="connsiteY1091" fmla="*/ 17403 h 2042495"/>
                <a:gd name="connsiteX1092" fmla="*/ 629465 w 1561839"/>
                <a:gd name="connsiteY1092" fmla="*/ 14863 h 2042495"/>
                <a:gd name="connsiteX1093" fmla="*/ 626334 w 1561839"/>
                <a:gd name="connsiteY1093" fmla="*/ 12714 h 2042495"/>
                <a:gd name="connsiteX1094" fmla="*/ 622127 w 1561839"/>
                <a:gd name="connsiteY1094" fmla="*/ 10517 h 2042495"/>
                <a:gd name="connsiteX1095" fmla="*/ 619044 w 1561839"/>
                <a:gd name="connsiteY1095" fmla="*/ 8954 h 2042495"/>
                <a:gd name="connsiteX1096" fmla="*/ 615473 w 1561839"/>
                <a:gd name="connsiteY1096" fmla="*/ 7096 h 2042495"/>
                <a:gd name="connsiteX1097" fmla="*/ 612048 w 1561839"/>
                <a:gd name="connsiteY1097" fmla="*/ 5388 h 2042495"/>
                <a:gd name="connsiteX1098" fmla="*/ 608770 w 1561839"/>
                <a:gd name="connsiteY1098" fmla="*/ 4313 h 2042495"/>
                <a:gd name="connsiteX1099" fmla="*/ 605247 w 1561839"/>
                <a:gd name="connsiteY1099" fmla="*/ 3337 h 2042495"/>
                <a:gd name="connsiteX1100" fmla="*/ 601774 w 1561839"/>
                <a:gd name="connsiteY1100" fmla="*/ 2554 h 2042495"/>
                <a:gd name="connsiteX1101" fmla="*/ 598104 w 1561839"/>
                <a:gd name="connsiteY1101" fmla="*/ 1822 h 2042495"/>
                <a:gd name="connsiteX1102" fmla="*/ 594533 w 1561839"/>
                <a:gd name="connsiteY1102" fmla="*/ 846 h 2042495"/>
                <a:gd name="connsiteX1103" fmla="*/ 591157 w 1561839"/>
                <a:gd name="connsiteY1103" fmla="*/ 259 h 2042495"/>
                <a:gd name="connsiteX1104" fmla="*/ 588564 w 1561839"/>
                <a:gd name="connsiteY1104" fmla="*/ 210 h 2042495"/>
                <a:gd name="connsiteX1105" fmla="*/ 585090 w 1561839"/>
                <a:gd name="connsiteY1105" fmla="*/ 797 h 2042495"/>
                <a:gd name="connsiteX1106" fmla="*/ 580638 w 1561839"/>
                <a:gd name="connsiteY1106" fmla="*/ 1236 h 2042495"/>
                <a:gd name="connsiteX1107" fmla="*/ 577654 w 1561839"/>
                <a:gd name="connsiteY1107" fmla="*/ 1822 h 2042495"/>
                <a:gd name="connsiteX1108" fmla="*/ 574669 w 1561839"/>
                <a:gd name="connsiteY1108" fmla="*/ 2066 h 2042495"/>
                <a:gd name="connsiteX1109" fmla="*/ 572663 w 1561839"/>
                <a:gd name="connsiteY1109" fmla="*/ 2946 h 2042495"/>
                <a:gd name="connsiteX1110" fmla="*/ 570021 w 1561839"/>
                <a:gd name="connsiteY1110" fmla="*/ 4411 h 2042495"/>
                <a:gd name="connsiteX1111" fmla="*/ 567673 w 1561839"/>
                <a:gd name="connsiteY1111" fmla="*/ 6169 h 2042495"/>
                <a:gd name="connsiteX1112" fmla="*/ 566058 w 1561839"/>
                <a:gd name="connsiteY1112" fmla="*/ 7830 h 2042495"/>
                <a:gd name="connsiteX1113" fmla="*/ 565324 w 1561839"/>
                <a:gd name="connsiteY1113" fmla="*/ 9344 h 2042495"/>
                <a:gd name="connsiteX1114" fmla="*/ 564395 w 1561839"/>
                <a:gd name="connsiteY1114" fmla="*/ 11688 h 2042495"/>
                <a:gd name="connsiteX1115" fmla="*/ 563318 w 1561839"/>
                <a:gd name="connsiteY1115" fmla="*/ 14228 h 2042495"/>
                <a:gd name="connsiteX1116" fmla="*/ 562780 w 1561839"/>
                <a:gd name="connsiteY1116" fmla="*/ 16719 h 2042495"/>
                <a:gd name="connsiteX1117" fmla="*/ 562389 w 1561839"/>
                <a:gd name="connsiteY1117" fmla="*/ 18966 h 2042495"/>
                <a:gd name="connsiteX1118" fmla="*/ 562291 w 1561839"/>
                <a:gd name="connsiteY1118" fmla="*/ 20723 h 2042495"/>
                <a:gd name="connsiteX1119" fmla="*/ 562340 w 1561839"/>
                <a:gd name="connsiteY1119" fmla="*/ 22726 h 2042495"/>
                <a:gd name="connsiteX1120" fmla="*/ 562584 w 1561839"/>
                <a:gd name="connsiteY1120" fmla="*/ 24240 h 2042495"/>
                <a:gd name="connsiteX1121" fmla="*/ 563172 w 1561839"/>
                <a:gd name="connsiteY1121" fmla="*/ 25852 h 2042495"/>
                <a:gd name="connsiteX1122" fmla="*/ 564248 w 1561839"/>
                <a:gd name="connsiteY1122" fmla="*/ 28100 h 2042495"/>
                <a:gd name="connsiteX1123" fmla="*/ 566009 w 1561839"/>
                <a:gd name="connsiteY1123" fmla="*/ 30591 h 2042495"/>
                <a:gd name="connsiteX1124" fmla="*/ 569189 w 1561839"/>
                <a:gd name="connsiteY1124" fmla="*/ 34351 h 2042495"/>
                <a:gd name="connsiteX1125" fmla="*/ 570559 w 1561839"/>
                <a:gd name="connsiteY1125" fmla="*/ 36353 h 2042495"/>
                <a:gd name="connsiteX1126" fmla="*/ 572516 w 1561839"/>
                <a:gd name="connsiteY1126" fmla="*/ 38748 h 2042495"/>
                <a:gd name="connsiteX1127" fmla="*/ 574131 w 1561839"/>
                <a:gd name="connsiteY1127" fmla="*/ 40750 h 2042495"/>
                <a:gd name="connsiteX1128" fmla="*/ 577507 w 1561839"/>
                <a:gd name="connsiteY1128" fmla="*/ 43874 h 2042495"/>
                <a:gd name="connsiteX1129" fmla="*/ 579464 w 1561839"/>
                <a:gd name="connsiteY1129" fmla="*/ 46073 h 2042495"/>
                <a:gd name="connsiteX1130" fmla="*/ 581616 w 1561839"/>
                <a:gd name="connsiteY1130" fmla="*/ 48564 h 2042495"/>
                <a:gd name="connsiteX1131" fmla="*/ 582937 w 1561839"/>
                <a:gd name="connsiteY1131" fmla="*/ 50225 h 2042495"/>
                <a:gd name="connsiteX1132" fmla="*/ 586900 w 1561839"/>
                <a:gd name="connsiteY1132" fmla="*/ 55450 h 2042495"/>
                <a:gd name="connsiteX1133" fmla="*/ 589542 w 1561839"/>
                <a:gd name="connsiteY1133" fmla="*/ 58333 h 2042495"/>
                <a:gd name="connsiteX1134" fmla="*/ 591010 w 1561839"/>
                <a:gd name="connsiteY1134" fmla="*/ 60238 h 2042495"/>
                <a:gd name="connsiteX1135" fmla="*/ 593505 w 1561839"/>
                <a:gd name="connsiteY1135" fmla="*/ 63607 h 2042495"/>
                <a:gd name="connsiteX1136" fmla="*/ 595169 w 1561839"/>
                <a:gd name="connsiteY1136" fmla="*/ 65610 h 2042495"/>
                <a:gd name="connsiteX1137" fmla="*/ 596636 w 1561839"/>
                <a:gd name="connsiteY1137" fmla="*/ 68199 h 2042495"/>
                <a:gd name="connsiteX1138" fmla="*/ 598398 w 1561839"/>
                <a:gd name="connsiteY1138" fmla="*/ 70886 h 2042495"/>
                <a:gd name="connsiteX1139" fmla="*/ 599816 w 1561839"/>
                <a:gd name="connsiteY1139" fmla="*/ 73327 h 2042495"/>
                <a:gd name="connsiteX1140" fmla="*/ 601431 w 1561839"/>
                <a:gd name="connsiteY1140" fmla="*/ 76648 h 2042495"/>
                <a:gd name="connsiteX1141" fmla="*/ 602899 w 1561839"/>
                <a:gd name="connsiteY1141" fmla="*/ 80117 h 2042495"/>
                <a:gd name="connsiteX1142" fmla="*/ 604269 w 1561839"/>
                <a:gd name="connsiteY1142" fmla="*/ 84218 h 2042495"/>
                <a:gd name="connsiteX1143" fmla="*/ 606030 w 1561839"/>
                <a:gd name="connsiteY1143" fmla="*/ 89592 h 2042495"/>
                <a:gd name="connsiteX1144" fmla="*/ 606666 w 1561839"/>
                <a:gd name="connsiteY1144" fmla="*/ 91399 h 2042495"/>
                <a:gd name="connsiteX1145" fmla="*/ 606813 w 1561839"/>
                <a:gd name="connsiteY1145" fmla="*/ 94721 h 2042495"/>
                <a:gd name="connsiteX1146" fmla="*/ 607008 w 1561839"/>
                <a:gd name="connsiteY1146" fmla="*/ 98579 h 2042495"/>
                <a:gd name="connsiteX1147" fmla="*/ 606519 w 1561839"/>
                <a:gd name="connsiteY1147" fmla="*/ 103561 h 2042495"/>
                <a:gd name="connsiteX1148" fmla="*/ 606372 w 1561839"/>
                <a:gd name="connsiteY1148" fmla="*/ 106785 h 2042495"/>
                <a:gd name="connsiteX1149" fmla="*/ 605687 w 1561839"/>
                <a:gd name="connsiteY1149" fmla="*/ 110692 h 2042495"/>
                <a:gd name="connsiteX1150" fmla="*/ 604709 w 1561839"/>
                <a:gd name="connsiteY1150" fmla="*/ 114012 h 2042495"/>
                <a:gd name="connsiteX1151" fmla="*/ 603388 w 1561839"/>
                <a:gd name="connsiteY1151" fmla="*/ 116407 h 2042495"/>
                <a:gd name="connsiteX1152" fmla="*/ 602360 w 1561839"/>
                <a:gd name="connsiteY1152" fmla="*/ 118263 h 2042495"/>
                <a:gd name="connsiteX1153" fmla="*/ 600990 w 1561839"/>
                <a:gd name="connsiteY1153" fmla="*/ 120950 h 2042495"/>
                <a:gd name="connsiteX1154" fmla="*/ 598544 w 1561839"/>
                <a:gd name="connsiteY1154" fmla="*/ 125198 h 2042495"/>
                <a:gd name="connsiteX1155" fmla="*/ 596979 w 1561839"/>
                <a:gd name="connsiteY1155" fmla="*/ 127494 h 2042495"/>
                <a:gd name="connsiteX1156" fmla="*/ 596049 w 1561839"/>
                <a:gd name="connsiteY1156" fmla="*/ 128714 h 2042495"/>
                <a:gd name="connsiteX1157" fmla="*/ 594239 w 1561839"/>
                <a:gd name="connsiteY1157" fmla="*/ 127738 h 2042495"/>
                <a:gd name="connsiteX1158" fmla="*/ 593163 w 1561839"/>
                <a:gd name="connsiteY1158" fmla="*/ 129642 h 2042495"/>
                <a:gd name="connsiteX1159" fmla="*/ 591108 w 1561839"/>
                <a:gd name="connsiteY1159" fmla="*/ 130619 h 2042495"/>
                <a:gd name="connsiteX1160" fmla="*/ 590374 w 1561839"/>
                <a:gd name="connsiteY1160" fmla="*/ 132133 h 2042495"/>
                <a:gd name="connsiteX1161" fmla="*/ 589640 w 1561839"/>
                <a:gd name="connsiteY1161" fmla="*/ 133355 h 2042495"/>
                <a:gd name="connsiteX1162" fmla="*/ 587585 w 1561839"/>
                <a:gd name="connsiteY1162" fmla="*/ 135259 h 2042495"/>
                <a:gd name="connsiteX1163" fmla="*/ 585481 w 1561839"/>
                <a:gd name="connsiteY1163" fmla="*/ 136579 h 2042495"/>
                <a:gd name="connsiteX1164" fmla="*/ 583964 w 1561839"/>
                <a:gd name="connsiteY1164" fmla="*/ 138386 h 2042495"/>
                <a:gd name="connsiteX1165" fmla="*/ 583231 w 1561839"/>
                <a:gd name="connsiteY1165" fmla="*/ 140096 h 2042495"/>
                <a:gd name="connsiteX1166" fmla="*/ 581029 w 1561839"/>
                <a:gd name="connsiteY1166" fmla="*/ 139949 h 2042495"/>
                <a:gd name="connsiteX1167" fmla="*/ 580050 w 1561839"/>
                <a:gd name="connsiteY1167" fmla="*/ 141169 h 2042495"/>
                <a:gd name="connsiteX1168" fmla="*/ 578876 w 1561839"/>
                <a:gd name="connsiteY1168" fmla="*/ 142391 h 2042495"/>
                <a:gd name="connsiteX1169" fmla="*/ 577262 w 1561839"/>
                <a:gd name="connsiteY1169" fmla="*/ 142636 h 2042495"/>
                <a:gd name="connsiteX1170" fmla="*/ 576724 w 1561839"/>
                <a:gd name="connsiteY1170" fmla="*/ 144344 h 2042495"/>
                <a:gd name="connsiteX1171" fmla="*/ 576968 w 1561839"/>
                <a:gd name="connsiteY1171" fmla="*/ 146786 h 2042495"/>
                <a:gd name="connsiteX1172" fmla="*/ 576528 w 1561839"/>
                <a:gd name="connsiteY1172" fmla="*/ 148984 h 2042495"/>
                <a:gd name="connsiteX1173" fmla="*/ 575354 w 1561839"/>
                <a:gd name="connsiteY1173" fmla="*/ 151232 h 2042495"/>
                <a:gd name="connsiteX1174" fmla="*/ 574228 w 1561839"/>
                <a:gd name="connsiteY1174" fmla="*/ 153331 h 2042495"/>
                <a:gd name="connsiteX1175" fmla="*/ 572467 w 1561839"/>
                <a:gd name="connsiteY1175" fmla="*/ 153868 h 2042495"/>
                <a:gd name="connsiteX1176" fmla="*/ 571782 w 1561839"/>
                <a:gd name="connsiteY1176" fmla="*/ 155480 h 2042495"/>
                <a:gd name="connsiteX1177" fmla="*/ 571440 w 1561839"/>
                <a:gd name="connsiteY1177" fmla="*/ 157336 h 2042495"/>
                <a:gd name="connsiteX1178" fmla="*/ 571440 w 1561839"/>
                <a:gd name="connsiteY1178" fmla="*/ 160023 h 2042495"/>
                <a:gd name="connsiteX1179" fmla="*/ 571440 w 1561839"/>
                <a:gd name="connsiteY1179" fmla="*/ 163296 h 2042495"/>
                <a:gd name="connsiteX1180" fmla="*/ 571586 w 1561839"/>
                <a:gd name="connsiteY1180" fmla="*/ 165836 h 2042495"/>
                <a:gd name="connsiteX1181" fmla="*/ 571684 w 1561839"/>
                <a:gd name="connsiteY1181" fmla="*/ 168960 h 2042495"/>
                <a:gd name="connsiteX1182" fmla="*/ 571733 w 1561839"/>
                <a:gd name="connsiteY1182" fmla="*/ 172526 h 2042495"/>
                <a:gd name="connsiteX1183" fmla="*/ 571929 w 1561839"/>
                <a:gd name="connsiteY1183" fmla="*/ 175213 h 2042495"/>
                <a:gd name="connsiteX1184" fmla="*/ 572027 w 1561839"/>
                <a:gd name="connsiteY1184" fmla="*/ 177117 h 2042495"/>
                <a:gd name="connsiteX1185" fmla="*/ 572076 w 1561839"/>
                <a:gd name="connsiteY1185" fmla="*/ 180342 h 2042495"/>
                <a:gd name="connsiteX1186" fmla="*/ 572076 w 1561839"/>
                <a:gd name="connsiteY1186" fmla="*/ 182980 h 2042495"/>
                <a:gd name="connsiteX1187" fmla="*/ 572027 w 1561839"/>
                <a:gd name="connsiteY1187" fmla="*/ 185566 h 2042495"/>
                <a:gd name="connsiteX1188" fmla="*/ 571733 w 1561839"/>
                <a:gd name="connsiteY1188" fmla="*/ 188253 h 2042495"/>
                <a:gd name="connsiteX1189" fmla="*/ 571293 w 1561839"/>
                <a:gd name="connsiteY1189" fmla="*/ 191380 h 2042495"/>
                <a:gd name="connsiteX1190" fmla="*/ 570755 w 1561839"/>
                <a:gd name="connsiteY1190" fmla="*/ 193969 h 2042495"/>
                <a:gd name="connsiteX1191" fmla="*/ 569287 w 1561839"/>
                <a:gd name="connsiteY1191" fmla="*/ 196607 h 2042495"/>
                <a:gd name="connsiteX1192" fmla="*/ 568651 w 1561839"/>
                <a:gd name="connsiteY1192" fmla="*/ 197974 h 2042495"/>
                <a:gd name="connsiteX1193" fmla="*/ 568064 w 1561839"/>
                <a:gd name="connsiteY1193" fmla="*/ 199682 h 2042495"/>
                <a:gd name="connsiteX1194" fmla="*/ 567281 w 1561839"/>
                <a:gd name="connsiteY1194" fmla="*/ 201733 h 2042495"/>
                <a:gd name="connsiteX1195" fmla="*/ 565568 w 1561839"/>
                <a:gd name="connsiteY1195" fmla="*/ 203689 h 2042495"/>
                <a:gd name="connsiteX1196" fmla="*/ 563367 w 1561839"/>
                <a:gd name="connsiteY1196" fmla="*/ 204469 h 2042495"/>
                <a:gd name="connsiteX1197" fmla="*/ 561067 w 1561839"/>
                <a:gd name="connsiteY1197" fmla="*/ 203981 h 2042495"/>
                <a:gd name="connsiteX1198" fmla="*/ 559453 w 1561839"/>
                <a:gd name="connsiteY1198" fmla="*/ 203297 h 2042495"/>
                <a:gd name="connsiteX1199" fmla="*/ 558083 w 1561839"/>
                <a:gd name="connsiteY1199" fmla="*/ 201002 h 2042495"/>
                <a:gd name="connsiteX1200" fmla="*/ 558083 w 1561839"/>
                <a:gd name="connsiteY1200" fmla="*/ 199048 h 2042495"/>
                <a:gd name="connsiteX1201" fmla="*/ 559502 w 1561839"/>
                <a:gd name="connsiteY1201" fmla="*/ 197974 h 2042495"/>
                <a:gd name="connsiteX1202" fmla="*/ 561459 w 1561839"/>
                <a:gd name="connsiteY1202" fmla="*/ 196948 h 2042495"/>
                <a:gd name="connsiteX1203" fmla="*/ 562290 w 1561839"/>
                <a:gd name="connsiteY1203" fmla="*/ 195142 h 2042495"/>
                <a:gd name="connsiteX1204" fmla="*/ 562437 w 1561839"/>
                <a:gd name="connsiteY1204" fmla="*/ 193382 h 2042495"/>
                <a:gd name="connsiteX1205" fmla="*/ 561850 w 1561839"/>
                <a:gd name="connsiteY1205" fmla="*/ 191429 h 2042495"/>
                <a:gd name="connsiteX1206" fmla="*/ 560089 w 1561839"/>
                <a:gd name="connsiteY1206" fmla="*/ 191184 h 2042495"/>
                <a:gd name="connsiteX1207" fmla="*/ 558230 w 1561839"/>
                <a:gd name="connsiteY1207" fmla="*/ 193333 h 2042495"/>
                <a:gd name="connsiteX1208" fmla="*/ 556713 w 1561839"/>
                <a:gd name="connsiteY1208" fmla="*/ 195532 h 2042495"/>
                <a:gd name="connsiteX1209" fmla="*/ 555734 w 1561839"/>
                <a:gd name="connsiteY1209" fmla="*/ 196997 h 2042495"/>
                <a:gd name="connsiteX1210" fmla="*/ 554022 w 1561839"/>
                <a:gd name="connsiteY1210" fmla="*/ 197778 h 2042495"/>
                <a:gd name="connsiteX1211" fmla="*/ 552310 w 1561839"/>
                <a:gd name="connsiteY1211" fmla="*/ 196118 h 2042495"/>
                <a:gd name="connsiteX1212" fmla="*/ 553680 w 1561839"/>
                <a:gd name="connsiteY1212" fmla="*/ 194847 h 2042495"/>
                <a:gd name="connsiteX1213" fmla="*/ 557251 w 1561839"/>
                <a:gd name="connsiteY1213" fmla="*/ 192160 h 2042495"/>
                <a:gd name="connsiteX1214" fmla="*/ 557691 w 1561839"/>
                <a:gd name="connsiteY1214" fmla="*/ 190305 h 2042495"/>
                <a:gd name="connsiteX1215" fmla="*/ 557643 w 1561839"/>
                <a:gd name="connsiteY1215" fmla="*/ 188155 h 2042495"/>
                <a:gd name="connsiteX1216" fmla="*/ 556811 w 1561839"/>
                <a:gd name="connsiteY1216" fmla="*/ 187034 h 2042495"/>
                <a:gd name="connsiteX1217" fmla="*/ 555588 w 1561839"/>
                <a:gd name="connsiteY1217" fmla="*/ 186300 h 2042495"/>
                <a:gd name="connsiteX1218" fmla="*/ 553777 w 1561839"/>
                <a:gd name="connsiteY1218" fmla="*/ 184543 h 2042495"/>
                <a:gd name="connsiteX1219" fmla="*/ 552848 w 1561839"/>
                <a:gd name="connsiteY1219" fmla="*/ 182685 h 2042495"/>
                <a:gd name="connsiteX1220" fmla="*/ 552456 w 1561839"/>
                <a:gd name="connsiteY1220" fmla="*/ 180928 h 2042495"/>
                <a:gd name="connsiteX1221" fmla="*/ 551772 w 1561839"/>
                <a:gd name="connsiteY1221" fmla="*/ 179218 h 2042495"/>
                <a:gd name="connsiteX1222" fmla="*/ 554071 w 1561839"/>
                <a:gd name="connsiteY1222" fmla="*/ 178975 h 2042495"/>
                <a:gd name="connsiteX1223" fmla="*/ 557055 w 1561839"/>
                <a:gd name="connsiteY1223" fmla="*/ 177996 h 2042495"/>
                <a:gd name="connsiteX1224" fmla="*/ 557691 w 1561839"/>
                <a:gd name="connsiteY1224" fmla="*/ 176629 h 2042495"/>
                <a:gd name="connsiteX1225" fmla="*/ 556762 w 1561839"/>
                <a:gd name="connsiteY1225" fmla="*/ 175603 h 2042495"/>
                <a:gd name="connsiteX1226" fmla="*/ 554952 w 1561839"/>
                <a:gd name="connsiteY1226" fmla="*/ 175456 h 2042495"/>
                <a:gd name="connsiteX1227" fmla="*/ 553386 w 1561839"/>
                <a:gd name="connsiteY1227" fmla="*/ 176091 h 2042495"/>
                <a:gd name="connsiteX1228" fmla="*/ 552457 w 1561839"/>
                <a:gd name="connsiteY1228" fmla="*/ 174921 h 2042495"/>
                <a:gd name="connsiteX1229" fmla="*/ 551772 w 1561839"/>
                <a:gd name="connsiteY1229" fmla="*/ 172820 h 2042495"/>
                <a:gd name="connsiteX1230" fmla="*/ 550940 w 1561839"/>
                <a:gd name="connsiteY1230" fmla="*/ 170769 h 2042495"/>
                <a:gd name="connsiteX1231" fmla="*/ 551576 w 1561839"/>
                <a:gd name="connsiteY1231" fmla="*/ 169205 h 2042495"/>
                <a:gd name="connsiteX1232" fmla="*/ 550695 w 1561839"/>
                <a:gd name="connsiteY1232" fmla="*/ 168032 h 2042495"/>
                <a:gd name="connsiteX1233" fmla="*/ 549472 w 1561839"/>
                <a:gd name="connsiteY1233" fmla="*/ 166324 h 2042495"/>
                <a:gd name="connsiteX1234" fmla="*/ 549815 w 1561839"/>
                <a:gd name="connsiteY1234" fmla="*/ 163686 h 2042495"/>
                <a:gd name="connsiteX1235" fmla="*/ 549521 w 1561839"/>
                <a:gd name="connsiteY1235" fmla="*/ 162074 h 2042495"/>
                <a:gd name="connsiteX1236" fmla="*/ 547124 w 1561839"/>
                <a:gd name="connsiteY1236" fmla="*/ 160364 h 2042495"/>
                <a:gd name="connsiteX1237" fmla="*/ 543699 w 1561839"/>
                <a:gd name="connsiteY1237" fmla="*/ 157679 h 2042495"/>
                <a:gd name="connsiteX1238" fmla="*/ 544090 w 1561839"/>
                <a:gd name="connsiteY1238" fmla="*/ 155237 h 2042495"/>
                <a:gd name="connsiteX1239" fmla="*/ 543063 w 1561839"/>
                <a:gd name="connsiteY1239" fmla="*/ 153527 h 2042495"/>
                <a:gd name="connsiteX1240" fmla="*/ 540372 w 1561839"/>
                <a:gd name="connsiteY1240" fmla="*/ 153380 h 2042495"/>
                <a:gd name="connsiteX1241" fmla="*/ 524716 w 1561839"/>
                <a:gd name="connsiteY1241" fmla="*/ 134771 h 2042495"/>
                <a:gd name="connsiteX1242" fmla="*/ 525303 w 1561839"/>
                <a:gd name="connsiteY1242" fmla="*/ 132866 h 2042495"/>
                <a:gd name="connsiteX1243" fmla="*/ 523591 w 1561839"/>
                <a:gd name="connsiteY1243" fmla="*/ 131401 h 2042495"/>
                <a:gd name="connsiteX1244" fmla="*/ 522172 w 1561839"/>
                <a:gd name="connsiteY1244" fmla="*/ 130766 h 2042495"/>
                <a:gd name="connsiteX1245" fmla="*/ 520998 w 1561839"/>
                <a:gd name="connsiteY1245" fmla="*/ 129056 h 2042495"/>
                <a:gd name="connsiteX1246" fmla="*/ 520655 w 1561839"/>
                <a:gd name="connsiteY1246" fmla="*/ 127004 h 2042495"/>
                <a:gd name="connsiteX1247" fmla="*/ 518894 w 1561839"/>
                <a:gd name="connsiteY1247" fmla="*/ 125735 h 2042495"/>
                <a:gd name="connsiteX1248" fmla="*/ 517475 w 1561839"/>
                <a:gd name="connsiteY1248" fmla="*/ 124466 h 2042495"/>
                <a:gd name="connsiteX1249" fmla="*/ 515860 w 1561839"/>
                <a:gd name="connsiteY1249" fmla="*/ 122952 h 2042495"/>
                <a:gd name="connsiteX1250" fmla="*/ 515958 w 1561839"/>
                <a:gd name="connsiteY1250" fmla="*/ 121046 h 2042495"/>
                <a:gd name="connsiteX1251" fmla="*/ 517475 w 1561839"/>
                <a:gd name="connsiteY1251" fmla="*/ 119092 h 2042495"/>
                <a:gd name="connsiteX1252" fmla="*/ 517622 w 1561839"/>
                <a:gd name="connsiteY1252" fmla="*/ 117335 h 2042495"/>
                <a:gd name="connsiteX1253" fmla="*/ 516497 w 1561839"/>
                <a:gd name="connsiteY1253" fmla="*/ 115919 h 2042495"/>
                <a:gd name="connsiteX1254" fmla="*/ 514393 w 1561839"/>
                <a:gd name="connsiteY1254" fmla="*/ 116798 h 2042495"/>
                <a:gd name="connsiteX1255" fmla="*/ 512778 w 1561839"/>
                <a:gd name="connsiteY1255" fmla="*/ 116309 h 2042495"/>
                <a:gd name="connsiteX1256" fmla="*/ 511555 w 1561839"/>
                <a:gd name="connsiteY1256" fmla="*/ 117188 h 2042495"/>
                <a:gd name="connsiteX1257" fmla="*/ 510626 w 1561839"/>
                <a:gd name="connsiteY1257" fmla="*/ 118994 h 2042495"/>
                <a:gd name="connsiteX1258" fmla="*/ 508815 w 1561839"/>
                <a:gd name="connsiteY1258" fmla="*/ 120167 h 2042495"/>
                <a:gd name="connsiteX1259" fmla="*/ 507299 w 1561839"/>
                <a:gd name="connsiteY1259" fmla="*/ 120363 h 2042495"/>
                <a:gd name="connsiteX1260" fmla="*/ 505880 w 1561839"/>
                <a:gd name="connsiteY1260" fmla="*/ 119875 h 2042495"/>
                <a:gd name="connsiteX1261" fmla="*/ 504216 w 1561839"/>
                <a:gd name="connsiteY1261" fmla="*/ 118017 h 2042495"/>
                <a:gd name="connsiteX1262" fmla="*/ 502553 w 1561839"/>
                <a:gd name="connsiteY1262" fmla="*/ 118410 h 2042495"/>
                <a:gd name="connsiteX1263" fmla="*/ 501036 w 1561839"/>
                <a:gd name="connsiteY1263" fmla="*/ 119386 h 2042495"/>
                <a:gd name="connsiteX1264" fmla="*/ 499715 w 1561839"/>
                <a:gd name="connsiteY1264" fmla="*/ 118800 h 2042495"/>
                <a:gd name="connsiteX1265" fmla="*/ 498394 w 1561839"/>
                <a:gd name="connsiteY1265" fmla="*/ 118214 h 2042495"/>
                <a:gd name="connsiteX1266" fmla="*/ 496975 w 1561839"/>
                <a:gd name="connsiteY1266" fmla="*/ 118849 h 2042495"/>
                <a:gd name="connsiteX1267" fmla="*/ 495312 w 1561839"/>
                <a:gd name="connsiteY1267" fmla="*/ 118555 h 2042495"/>
                <a:gd name="connsiteX1268" fmla="*/ 493600 w 1561839"/>
                <a:gd name="connsiteY1268" fmla="*/ 116896 h 2042495"/>
                <a:gd name="connsiteX1269" fmla="*/ 492474 w 1561839"/>
                <a:gd name="connsiteY1269" fmla="*/ 115966 h 2042495"/>
                <a:gd name="connsiteX1270" fmla="*/ 490909 w 1561839"/>
                <a:gd name="connsiteY1270" fmla="*/ 114746 h 2042495"/>
                <a:gd name="connsiteX1271" fmla="*/ 489098 w 1561839"/>
                <a:gd name="connsiteY1271" fmla="*/ 113573 h 2042495"/>
                <a:gd name="connsiteX1272" fmla="*/ 487533 w 1561839"/>
                <a:gd name="connsiteY1272" fmla="*/ 114209 h 2042495"/>
                <a:gd name="connsiteX1273" fmla="*/ 486016 w 1561839"/>
                <a:gd name="connsiteY1273" fmla="*/ 115332 h 2042495"/>
                <a:gd name="connsiteX1274" fmla="*/ 483815 w 1561839"/>
                <a:gd name="connsiteY1274" fmla="*/ 114550 h 2042495"/>
                <a:gd name="connsiteX1275" fmla="*/ 482396 w 1561839"/>
                <a:gd name="connsiteY1275" fmla="*/ 113426 h 2042495"/>
                <a:gd name="connsiteX1276" fmla="*/ 482053 w 1561839"/>
                <a:gd name="connsiteY1276" fmla="*/ 112010 h 2042495"/>
                <a:gd name="connsiteX1277" fmla="*/ 481173 w 1561839"/>
                <a:gd name="connsiteY1277" fmla="*/ 110008 h 2042495"/>
                <a:gd name="connsiteX1278" fmla="*/ 479264 w 1561839"/>
                <a:gd name="connsiteY1278" fmla="*/ 109325 h 2042495"/>
                <a:gd name="connsiteX1279" fmla="*/ 477650 w 1561839"/>
                <a:gd name="connsiteY1279" fmla="*/ 110594 h 2042495"/>
                <a:gd name="connsiteX1280" fmla="*/ 475253 w 1561839"/>
                <a:gd name="connsiteY1280" fmla="*/ 111424 h 2042495"/>
                <a:gd name="connsiteX1281" fmla="*/ 474127 w 1561839"/>
                <a:gd name="connsiteY1281" fmla="*/ 112938 h 2042495"/>
                <a:gd name="connsiteX1282" fmla="*/ 472513 w 1561839"/>
                <a:gd name="connsiteY1282" fmla="*/ 113964 h 2042495"/>
                <a:gd name="connsiteX1283" fmla="*/ 470702 w 1561839"/>
                <a:gd name="connsiteY1283" fmla="*/ 113720 h 2042495"/>
                <a:gd name="connsiteX1284" fmla="*/ 467865 w 1561839"/>
                <a:gd name="connsiteY1284" fmla="*/ 113622 h 2042495"/>
                <a:gd name="connsiteX1285" fmla="*/ 466006 w 1561839"/>
                <a:gd name="connsiteY1285" fmla="*/ 113964 h 2042495"/>
                <a:gd name="connsiteX1286" fmla="*/ 465076 w 1561839"/>
                <a:gd name="connsiteY1286" fmla="*/ 115038 h 2042495"/>
                <a:gd name="connsiteX1287" fmla="*/ 463706 w 1561839"/>
                <a:gd name="connsiteY1287" fmla="*/ 113818 h 2042495"/>
                <a:gd name="connsiteX1288" fmla="*/ 462092 w 1561839"/>
                <a:gd name="connsiteY1288" fmla="*/ 113818 h 2042495"/>
                <a:gd name="connsiteX1289" fmla="*/ 460330 w 1561839"/>
                <a:gd name="connsiteY1289" fmla="*/ 113769 h 2042495"/>
                <a:gd name="connsiteX1290" fmla="*/ 458227 w 1561839"/>
                <a:gd name="connsiteY1290" fmla="*/ 115527 h 2042495"/>
                <a:gd name="connsiteX1291" fmla="*/ 456857 w 1561839"/>
                <a:gd name="connsiteY1291" fmla="*/ 114550 h 2042495"/>
                <a:gd name="connsiteX1292" fmla="*/ 455487 w 1561839"/>
                <a:gd name="connsiteY1292" fmla="*/ 115380 h 2042495"/>
                <a:gd name="connsiteX1293" fmla="*/ 452845 w 1561839"/>
                <a:gd name="connsiteY1293" fmla="*/ 115332 h 2042495"/>
                <a:gd name="connsiteX1294" fmla="*/ 450496 w 1561839"/>
                <a:gd name="connsiteY1294" fmla="*/ 115332 h 2042495"/>
                <a:gd name="connsiteX1295" fmla="*/ 449665 w 1561839"/>
                <a:gd name="connsiteY1295" fmla="*/ 116847 h 2042495"/>
                <a:gd name="connsiteX1296" fmla="*/ 447854 w 1561839"/>
                <a:gd name="connsiteY1296" fmla="*/ 115723 h 2042495"/>
                <a:gd name="connsiteX1297" fmla="*/ 445751 w 1561839"/>
                <a:gd name="connsiteY1297" fmla="*/ 115038 h 2042495"/>
                <a:gd name="connsiteX1298" fmla="*/ 443451 w 1561839"/>
                <a:gd name="connsiteY1298" fmla="*/ 114844 h 2042495"/>
                <a:gd name="connsiteX1299" fmla="*/ 441396 w 1561839"/>
                <a:gd name="connsiteY1299" fmla="*/ 114795 h 2042495"/>
                <a:gd name="connsiteX1300" fmla="*/ 439390 w 1561839"/>
                <a:gd name="connsiteY1300" fmla="*/ 115234 h 2042495"/>
                <a:gd name="connsiteX1301" fmla="*/ 437335 w 1561839"/>
                <a:gd name="connsiteY1301" fmla="*/ 115380 h 2042495"/>
                <a:gd name="connsiteX1302" fmla="*/ 435770 w 1561839"/>
                <a:gd name="connsiteY1302" fmla="*/ 114844 h 2042495"/>
                <a:gd name="connsiteX1303" fmla="*/ 433764 w 1561839"/>
                <a:gd name="connsiteY1303" fmla="*/ 113671 h 2042495"/>
                <a:gd name="connsiteX1304" fmla="*/ 431513 w 1561839"/>
                <a:gd name="connsiteY1304" fmla="*/ 113818 h 2042495"/>
                <a:gd name="connsiteX1305" fmla="*/ 429507 w 1561839"/>
                <a:gd name="connsiteY1305" fmla="*/ 113622 h 2042495"/>
                <a:gd name="connsiteX1306" fmla="*/ 427795 w 1561839"/>
                <a:gd name="connsiteY1306" fmla="*/ 114550 h 2042495"/>
                <a:gd name="connsiteX1307" fmla="*/ 426327 w 1561839"/>
                <a:gd name="connsiteY1307" fmla="*/ 114550 h 2042495"/>
                <a:gd name="connsiteX1308" fmla="*/ 425006 w 1561839"/>
                <a:gd name="connsiteY1308" fmla="*/ 116162 h 2042495"/>
                <a:gd name="connsiteX1309" fmla="*/ 423392 w 1561839"/>
                <a:gd name="connsiteY1309" fmla="*/ 115185 h 2042495"/>
                <a:gd name="connsiteX1310" fmla="*/ 422315 w 1561839"/>
                <a:gd name="connsiteY1310" fmla="*/ 115625 h 2042495"/>
                <a:gd name="connsiteX1311" fmla="*/ 421826 w 1561839"/>
                <a:gd name="connsiteY1311" fmla="*/ 116601 h 2042495"/>
                <a:gd name="connsiteX1312" fmla="*/ 420505 w 1561839"/>
                <a:gd name="connsiteY1312" fmla="*/ 114697 h 2042495"/>
                <a:gd name="connsiteX1313" fmla="*/ 418597 w 1561839"/>
                <a:gd name="connsiteY1313" fmla="*/ 113622 h 2042495"/>
                <a:gd name="connsiteX1314" fmla="*/ 416934 w 1561839"/>
                <a:gd name="connsiteY1314" fmla="*/ 112498 h 2042495"/>
                <a:gd name="connsiteX1315" fmla="*/ 415613 w 1561839"/>
                <a:gd name="connsiteY1315" fmla="*/ 113232 h 2042495"/>
                <a:gd name="connsiteX1316" fmla="*/ 414585 w 1561839"/>
                <a:gd name="connsiteY1316" fmla="*/ 112010 h 2042495"/>
                <a:gd name="connsiteX1317" fmla="*/ 412677 w 1561839"/>
                <a:gd name="connsiteY1317" fmla="*/ 110594 h 2042495"/>
                <a:gd name="connsiteX1318" fmla="*/ 410965 w 1561839"/>
                <a:gd name="connsiteY1318" fmla="*/ 110302 h 2042495"/>
                <a:gd name="connsiteX1319" fmla="*/ 410035 w 1561839"/>
                <a:gd name="connsiteY1319" fmla="*/ 108835 h 2042495"/>
                <a:gd name="connsiteX1320" fmla="*/ 409252 w 1561839"/>
                <a:gd name="connsiteY1320" fmla="*/ 107468 h 2042495"/>
                <a:gd name="connsiteX1321" fmla="*/ 408665 w 1561839"/>
                <a:gd name="connsiteY1321" fmla="*/ 105806 h 2042495"/>
                <a:gd name="connsiteX1322" fmla="*/ 406659 w 1561839"/>
                <a:gd name="connsiteY1322" fmla="*/ 107028 h 2042495"/>
                <a:gd name="connsiteX1323" fmla="*/ 404653 w 1561839"/>
                <a:gd name="connsiteY1323" fmla="*/ 106393 h 2042495"/>
                <a:gd name="connsiteX1324" fmla="*/ 403088 w 1561839"/>
                <a:gd name="connsiteY1324" fmla="*/ 107566 h 2042495"/>
                <a:gd name="connsiteX1325" fmla="*/ 401620 w 1561839"/>
                <a:gd name="connsiteY1325" fmla="*/ 108346 h 2042495"/>
                <a:gd name="connsiteX1326" fmla="*/ 400446 w 1561839"/>
                <a:gd name="connsiteY1326" fmla="*/ 106930 h 2042495"/>
                <a:gd name="connsiteX1327" fmla="*/ 399370 w 1561839"/>
                <a:gd name="connsiteY1327" fmla="*/ 108054 h 2042495"/>
                <a:gd name="connsiteX1328" fmla="*/ 397608 w 1561839"/>
                <a:gd name="connsiteY1328" fmla="*/ 107907 h 2042495"/>
                <a:gd name="connsiteX1329" fmla="*/ 395602 w 1561839"/>
                <a:gd name="connsiteY1329" fmla="*/ 106687 h 2042495"/>
                <a:gd name="connsiteX1330" fmla="*/ 394281 w 1561839"/>
                <a:gd name="connsiteY1330" fmla="*/ 107419 h 2042495"/>
                <a:gd name="connsiteX1331" fmla="*/ 392618 w 1561839"/>
                <a:gd name="connsiteY1331" fmla="*/ 107809 h 2042495"/>
                <a:gd name="connsiteX1332" fmla="*/ 390905 w 1561839"/>
                <a:gd name="connsiteY1332" fmla="*/ 107077 h 2042495"/>
                <a:gd name="connsiteX1333" fmla="*/ 389291 w 1561839"/>
                <a:gd name="connsiteY1333" fmla="*/ 106638 h 2042495"/>
                <a:gd name="connsiteX1334" fmla="*/ 387676 w 1561839"/>
                <a:gd name="connsiteY1334" fmla="*/ 107664 h 2042495"/>
                <a:gd name="connsiteX1335" fmla="*/ 386209 w 1561839"/>
                <a:gd name="connsiteY1335" fmla="*/ 109421 h 2042495"/>
                <a:gd name="connsiteX1336" fmla="*/ 385279 w 1561839"/>
                <a:gd name="connsiteY1336" fmla="*/ 110692 h 2042495"/>
                <a:gd name="connsiteX1337" fmla="*/ 384105 w 1561839"/>
                <a:gd name="connsiteY1337" fmla="*/ 111767 h 2042495"/>
                <a:gd name="connsiteX1338" fmla="*/ 382490 w 1561839"/>
                <a:gd name="connsiteY1338" fmla="*/ 111180 h 2042495"/>
                <a:gd name="connsiteX1339" fmla="*/ 381805 w 1561839"/>
                <a:gd name="connsiteY1339" fmla="*/ 112695 h 2042495"/>
                <a:gd name="connsiteX1340" fmla="*/ 383077 w 1561839"/>
                <a:gd name="connsiteY1340" fmla="*/ 114160 h 2042495"/>
                <a:gd name="connsiteX1341" fmla="*/ 382882 w 1561839"/>
                <a:gd name="connsiteY1341" fmla="*/ 116260 h 2042495"/>
                <a:gd name="connsiteX1342" fmla="*/ 382343 w 1561839"/>
                <a:gd name="connsiteY1342" fmla="*/ 118214 h 2042495"/>
                <a:gd name="connsiteX1343" fmla="*/ 380778 w 1561839"/>
                <a:gd name="connsiteY1343" fmla="*/ 117578 h 2042495"/>
                <a:gd name="connsiteX1344" fmla="*/ 379114 w 1561839"/>
                <a:gd name="connsiteY1344" fmla="*/ 119532 h 2042495"/>
                <a:gd name="connsiteX1345" fmla="*/ 377255 w 1561839"/>
                <a:gd name="connsiteY1345" fmla="*/ 118214 h 2042495"/>
                <a:gd name="connsiteX1346" fmla="*/ 375543 w 1561839"/>
                <a:gd name="connsiteY1346" fmla="*/ 116356 h 2042495"/>
                <a:gd name="connsiteX1347" fmla="*/ 374515 w 1561839"/>
                <a:gd name="connsiteY1347" fmla="*/ 118067 h 2042495"/>
                <a:gd name="connsiteX1348" fmla="*/ 372754 w 1561839"/>
                <a:gd name="connsiteY1348" fmla="*/ 117919 h 2042495"/>
                <a:gd name="connsiteX1349" fmla="*/ 372118 w 1561839"/>
                <a:gd name="connsiteY1349" fmla="*/ 119239 h 2042495"/>
                <a:gd name="connsiteX1350" fmla="*/ 371678 w 1561839"/>
                <a:gd name="connsiteY1350" fmla="*/ 121193 h 2042495"/>
                <a:gd name="connsiteX1351" fmla="*/ 370601 w 1561839"/>
                <a:gd name="connsiteY1351" fmla="*/ 122560 h 2042495"/>
                <a:gd name="connsiteX1352" fmla="*/ 371384 w 1561839"/>
                <a:gd name="connsiteY1352" fmla="*/ 124319 h 2042495"/>
                <a:gd name="connsiteX1353" fmla="*/ 372363 w 1561839"/>
                <a:gd name="connsiteY1353" fmla="*/ 125394 h 2042495"/>
                <a:gd name="connsiteX1354" fmla="*/ 372705 w 1561839"/>
                <a:gd name="connsiteY1354" fmla="*/ 127590 h 2042495"/>
                <a:gd name="connsiteX1355" fmla="*/ 372607 w 1561839"/>
                <a:gd name="connsiteY1355" fmla="*/ 129252 h 2042495"/>
                <a:gd name="connsiteX1356" fmla="*/ 372167 w 1561839"/>
                <a:gd name="connsiteY1356" fmla="*/ 130766 h 2042495"/>
                <a:gd name="connsiteX1357" fmla="*/ 370650 w 1561839"/>
                <a:gd name="connsiteY1357" fmla="*/ 129887 h 2042495"/>
                <a:gd name="connsiteX1358" fmla="*/ 368498 w 1561839"/>
                <a:gd name="connsiteY1358" fmla="*/ 129593 h 2042495"/>
                <a:gd name="connsiteX1359" fmla="*/ 366443 w 1561839"/>
                <a:gd name="connsiteY1359" fmla="*/ 128813 h 2042495"/>
                <a:gd name="connsiteX1360" fmla="*/ 364681 w 1561839"/>
                <a:gd name="connsiteY1360" fmla="*/ 129887 h 2042495"/>
                <a:gd name="connsiteX1361" fmla="*/ 363311 w 1561839"/>
                <a:gd name="connsiteY1361" fmla="*/ 128957 h 2042495"/>
                <a:gd name="connsiteX1362" fmla="*/ 361942 w 1561839"/>
                <a:gd name="connsiteY1362" fmla="*/ 127492 h 2042495"/>
                <a:gd name="connsiteX1363" fmla="*/ 360621 w 1561839"/>
                <a:gd name="connsiteY1363" fmla="*/ 126126 h 2042495"/>
                <a:gd name="connsiteX1364" fmla="*/ 359887 w 1561839"/>
                <a:gd name="connsiteY1364" fmla="*/ 124807 h 2042495"/>
                <a:gd name="connsiteX1365" fmla="*/ 358664 w 1561839"/>
                <a:gd name="connsiteY1365" fmla="*/ 123733 h 2042495"/>
                <a:gd name="connsiteX1366" fmla="*/ 356511 w 1561839"/>
                <a:gd name="connsiteY1366" fmla="*/ 121387 h 2042495"/>
                <a:gd name="connsiteX1367" fmla="*/ 354309 w 1561839"/>
                <a:gd name="connsiteY1367" fmla="*/ 120899 h 2042495"/>
                <a:gd name="connsiteX1368" fmla="*/ 352695 w 1561839"/>
                <a:gd name="connsiteY1368" fmla="*/ 120459 h 2042495"/>
                <a:gd name="connsiteX1369" fmla="*/ 350738 w 1561839"/>
                <a:gd name="connsiteY1369" fmla="*/ 120167 h 2042495"/>
                <a:gd name="connsiteX1370" fmla="*/ 349368 w 1561839"/>
                <a:gd name="connsiteY1370" fmla="*/ 119092 h 2042495"/>
                <a:gd name="connsiteX1371" fmla="*/ 348927 w 1561839"/>
                <a:gd name="connsiteY1371" fmla="*/ 117774 h 2042495"/>
                <a:gd name="connsiteX1372" fmla="*/ 347460 w 1561839"/>
                <a:gd name="connsiteY1372" fmla="*/ 118359 h 2042495"/>
                <a:gd name="connsiteX1373" fmla="*/ 345943 w 1561839"/>
                <a:gd name="connsiteY1373" fmla="*/ 117627 h 2042495"/>
                <a:gd name="connsiteX1374" fmla="*/ 344280 w 1561839"/>
                <a:gd name="connsiteY1374" fmla="*/ 114940 h 2042495"/>
                <a:gd name="connsiteX1375" fmla="*/ 341882 w 1561839"/>
                <a:gd name="connsiteY1375" fmla="*/ 113426 h 2042495"/>
                <a:gd name="connsiteX1376" fmla="*/ 338311 w 1561839"/>
                <a:gd name="connsiteY1376" fmla="*/ 111033 h 2042495"/>
                <a:gd name="connsiteX1377" fmla="*/ 331852 w 1561839"/>
                <a:gd name="connsiteY1377" fmla="*/ 107760 h 2042495"/>
                <a:gd name="connsiteX1378" fmla="*/ 330825 w 1561839"/>
                <a:gd name="connsiteY1378" fmla="*/ 106832 h 2042495"/>
                <a:gd name="connsiteX1379" fmla="*/ 328917 w 1561839"/>
                <a:gd name="connsiteY1379" fmla="*/ 100533 h 2042495"/>
                <a:gd name="connsiteX1380" fmla="*/ 327693 w 1561839"/>
                <a:gd name="connsiteY1380" fmla="*/ 97602 h 2042495"/>
                <a:gd name="connsiteX1381" fmla="*/ 326568 w 1561839"/>
                <a:gd name="connsiteY1381" fmla="*/ 95453 h 2042495"/>
                <a:gd name="connsiteX1382" fmla="*/ 325688 w 1561839"/>
                <a:gd name="connsiteY1382" fmla="*/ 93352 h 2042495"/>
                <a:gd name="connsiteX1383" fmla="*/ 324955 w 1561839"/>
                <a:gd name="connsiteY1383" fmla="*/ 91593 h 2042495"/>
                <a:gd name="connsiteX1384" fmla="*/ 324513 w 1561839"/>
                <a:gd name="connsiteY1384" fmla="*/ 90079 h 2042495"/>
                <a:gd name="connsiteX1385" fmla="*/ 324171 w 1561839"/>
                <a:gd name="connsiteY1385" fmla="*/ 87833 h 2042495"/>
                <a:gd name="connsiteX1386" fmla="*/ 323975 w 1561839"/>
                <a:gd name="connsiteY1386" fmla="*/ 85097 h 2042495"/>
                <a:gd name="connsiteX1387" fmla="*/ 323780 w 1561839"/>
                <a:gd name="connsiteY1387" fmla="*/ 81973 h 2042495"/>
                <a:gd name="connsiteX1388" fmla="*/ 323340 w 1561839"/>
                <a:gd name="connsiteY1388" fmla="*/ 79041 h 2042495"/>
                <a:gd name="connsiteX1389" fmla="*/ 322898 w 1561839"/>
                <a:gd name="connsiteY1389" fmla="*/ 73816 h 2042495"/>
                <a:gd name="connsiteX1390" fmla="*/ 322851 w 1561839"/>
                <a:gd name="connsiteY1390" fmla="*/ 73278 h 2042495"/>
                <a:gd name="connsiteX1391" fmla="*/ 321286 w 1561839"/>
                <a:gd name="connsiteY1391" fmla="*/ 74010 h 2042495"/>
                <a:gd name="connsiteX1392" fmla="*/ 319914 w 1561839"/>
                <a:gd name="connsiteY1392" fmla="*/ 74255 h 2042495"/>
                <a:gd name="connsiteX1393" fmla="*/ 317078 w 1561839"/>
                <a:gd name="connsiteY1393" fmla="*/ 75232 h 2042495"/>
                <a:gd name="connsiteX1394" fmla="*/ 315121 w 1561839"/>
                <a:gd name="connsiteY1394" fmla="*/ 76061 h 2042495"/>
                <a:gd name="connsiteX1395" fmla="*/ 313017 w 1561839"/>
                <a:gd name="connsiteY1395" fmla="*/ 77136 h 2042495"/>
                <a:gd name="connsiteX1396" fmla="*/ 311157 w 1561839"/>
                <a:gd name="connsiteY1396" fmla="*/ 77674 h 2042495"/>
                <a:gd name="connsiteX1397" fmla="*/ 306607 w 1561839"/>
                <a:gd name="connsiteY1397" fmla="*/ 77625 h 2042495"/>
                <a:gd name="connsiteX1398" fmla="*/ 300638 w 1561839"/>
                <a:gd name="connsiteY1398" fmla="*/ 77381 h 2042495"/>
                <a:gd name="connsiteX1399" fmla="*/ 295501 w 1561839"/>
                <a:gd name="connsiteY1399" fmla="*/ 77381 h 2042495"/>
                <a:gd name="connsiteX1400" fmla="*/ 291244 w 1561839"/>
                <a:gd name="connsiteY1400" fmla="*/ 77772 h 2042495"/>
                <a:gd name="connsiteX1401" fmla="*/ 285423 w 1561839"/>
                <a:gd name="connsiteY1401" fmla="*/ 78454 h 2042495"/>
                <a:gd name="connsiteX1402" fmla="*/ 281705 w 1561839"/>
                <a:gd name="connsiteY1402" fmla="*/ 78797 h 2042495"/>
                <a:gd name="connsiteX1403" fmla="*/ 278133 w 1561839"/>
                <a:gd name="connsiteY1403" fmla="*/ 79041 h 2042495"/>
                <a:gd name="connsiteX1404" fmla="*/ 275344 w 1561839"/>
                <a:gd name="connsiteY1404" fmla="*/ 78601 h 2042495"/>
                <a:gd name="connsiteX1405" fmla="*/ 268300 w 1561839"/>
                <a:gd name="connsiteY1405" fmla="*/ 78992 h 2042495"/>
                <a:gd name="connsiteX1406" fmla="*/ 261499 w 1561839"/>
                <a:gd name="connsiteY1406" fmla="*/ 79384 h 2042495"/>
                <a:gd name="connsiteX1407" fmla="*/ 260031 w 1561839"/>
                <a:gd name="connsiteY1407" fmla="*/ 79384 h 2042495"/>
                <a:gd name="connsiteX1408" fmla="*/ 257242 w 1561839"/>
                <a:gd name="connsiteY1408" fmla="*/ 79090 h 2042495"/>
                <a:gd name="connsiteX1409" fmla="*/ 255040 w 1561839"/>
                <a:gd name="connsiteY1409" fmla="*/ 78309 h 2042495"/>
                <a:gd name="connsiteX1410" fmla="*/ 253376 w 1561839"/>
                <a:gd name="connsiteY1410" fmla="*/ 77919 h 2042495"/>
                <a:gd name="connsiteX1411" fmla="*/ 251223 w 1561839"/>
                <a:gd name="connsiteY1411" fmla="*/ 78748 h 2042495"/>
                <a:gd name="connsiteX1412" fmla="*/ 249315 w 1561839"/>
                <a:gd name="connsiteY1412" fmla="*/ 79823 h 2042495"/>
                <a:gd name="connsiteX1413" fmla="*/ 247750 w 1561839"/>
                <a:gd name="connsiteY1413" fmla="*/ 80213 h 2042495"/>
                <a:gd name="connsiteX1414" fmla="*/ 245402 w 1561839"/>
                <a:gd name="connsiteY1414" fmla="*/ 79823 h 2042495"/>
                <a:gd name="connsiteX1415" fmla="*/ 243689 w 1561839"/>
                <a:gd name="connsiteY1415" fmla="*/ 79578 h 2042495"/>
                <a:gd name="connsiteX1416" fmla="*/ 240460 w 1561839"/>
                <a:gd name="connsiteY1416" fmla="*/ 79041 h 2042495"/>
                <a:gd name="connsiteX1417" fmla="*/ 238894 w 1561839"/>
                <a:gd name="connsiteY1417" fmla="*/ 78846 h 2042495"/>
                <a:gd name="connsiteX1418" fmla="*/ 235763 w 1561839"/>
                <a:gd name="connsiteY1418" fmla="*/ 78942 h 2042495"/>
                <a:gd name="connsiteX1419" fmla="*/ 232779 w 1561839"/>
                <a:gd name="connsiteY1419" fmla="*/ 79188 h 2042495"/>
                <a:gd name="connsiteX1420" fmla="*/ 231263 w 1561839"/>
                <a:gd name="connsiteY1420" fmla="*/ 79090 h 2042495"/>
                <a:gd name="connsiteX1421" fmla="*/ 227740 w 1561839"/>
                <a:gd name="connsiteY1421" fmla="*/ 78454 h 2042495"/>
                <a:gd name="connsiteX1422" fmla="*/ 226175 w 1561839"/>
                <a:gd name="connsiteY1422" fmla="*/ 78407 h 2042495"/>
                <a:gd name="connsiteX1423" fmla="*/ 223093 w 1561839"/>
                <a:gd name="connsiteY1423" fmla="*/ 79188 h 2042495"/>
                <a:gd name="connsiteX1424" fmla="*/ 219568 w 1561839"/>
                <a:gd name="connsiteY1424" fmla="*/ 80115 h 2042495"/>
                <a:gd name="connsiteX1425" fmla="*/ 216830 w 1561839"/>
                <a:gd name="connsiteY1425" fmla="*/ 80213 h 2042495"/>
                <a:gd name="connsiteX1426" fmla="*/ 214628 w 1561839"/>
                <a:gd name="connsiteY1426" fmla="*/ 79335 h 2042495"/>
                <a:gd name="connsiteX1427" fmla="*/ 210958 w 1561839"/>
                <a:gd name="connsiteY1427" fmla="*/ 77821 h 2042495"/>
                <a:gd name="connsiteX1428" fmla="*/ 206163 w 1561839"/>
                <a:gd name="connsiteY1428" fmla="*/ 76403 h 2042495"/>
                <a:gd name="connsiteX1429" fmla="*/ 204598 w 1561839"/>
                <a:gd name="connsiteY1429" fmla="*/ 77966 h 2042495"/>
                <a:gd name="connsiteX1430" fmla="*/ 202934 w 1561839"/>
                <a:gd name="connsiteY1430" fmla="*/ 80702 h 2042495"/>
                <a:gd name="connsiteX1431" fmla="*/ 200830 w 1561839"/>
                <a:gd name="connsiteY1431" fmla="*/ 83877 h 2042495"/>
                <a:gd name="connsiteX1432" fmla="*/ 200097 w 1561839"/>
                <a:gd name="connsiteY1432" fmla="*/ 85880 h 2042495"/>
                <a:gd name="connsiteX1433" fmla="*/ 198532 w 1561839"/>
                <a:gd name="connsiteY1433" fmla="*/ 86123 h 2042495"/>
                <a:gd name="connsiteX1434" fmla="*/ 197602 w 1561839"/>
                <a:gd name="connsiteY1434" fmla="*/ 87443 h 2042495"/>
                <a:gd name="connsiteX1435" fmla="*/ 196720 w 1561839"/>
                <a:gd name="connsiteY1435" fmla="*/ 89298 h 2042495"/>
                <a:gd name="connsiteX1436" fmla="*/ 195302 w 1561839"/>
                <a:gd name="connsiteY1436" fmla="*/ 89934 h 2042495"/>
                <a:gd name="connsiteX1437" fmla="*/ 194275 w 1561839"/>
                <a:gd name="connsiteY1437" fmla="*/ 91789 h 2042495"/>
                <a:gd name="connsiteX1438" fmla="*/ 193493 w 1561839"/>
                <a:gd name="connsiteY1438" fmla="*/ 93499 h 2042495"/>
                <a:gd name="connsiteX1439" fmla="*/ 192416 w 1561839"/>
                <a:gd name="connsiteY1439" fmla="*/ 95404 h 2042495"/>
                <a:gd name="connsiteX1440" fmla="*/ 190654 w 1561839"/>
                <a:gd name="connsiteY1440" fmla="*/ 95990 h 2042495"/>
                <a:gd name="connsiteX1441" fmla="*/ 189676 w 1561839"/>
                <a:gd name="connsiteY1441" fmla="*/ 97455 h 2042495"/>
                <a:gd name="connsiteX1442" fmla="*/ 186887 w 1561839"/>
                <a:gd name="connsiteY1442" fmla="*/ 98481 h 2042495"/>
                <a:gd name="connsiteX1443" fmla="*/ 185419 w 1561839"/>
                <a:gd name="connsiteY1443" fmla="*/ 99163 h 2042495"/>
                <a:gd name="connsiteX1444" fmla="*/ 185321 w 1561839"/>
                <a:gd name="connsiteY1444" fmla="*/ 100336 h 2042495"/>
                <a:gd name="connsiteX1445" fmla="*/ 187181 w 1561839"/>
                <a:gd name="connsiteY1445" fmla="*/ 101166 h 2042495"/>
                <a:gd name="connsiteX1446" fmla="*/ 188354 w 1561839"/>
                <a:gd name="connsiteY1446" fmla="*/ 103218 h 2042495"/>
                <a:gd name="connsiteX1447" fmla="*/ 189774 w 1561839"/>
                <a:gd name="connsiteY1447" fmla="*/ 103316 h 2042495"/>
                <a:gd name="connsiteX1448" fmla="*/ 190605 w 1561839"/>
                <a:gd name="connsiteY1448" fmla="*/ 104879 h 2042495"/>
                <a:gd name="connsiteX1449" fmla="*/ 191878 w 1561839"/>
                <a:gd name="connsiteY1449" fmla="*/ 106197 h 2042495"/>
                <a:gd name="connsiteX1450" fmla="*/ 191389 w 1561839"/>
                <a:gd name="connsiteY1450" fmla="*/ 108592 h 2042495"/>
                <a:gd name="connsiteX1451" fmla="*/ 193051 w 1561839"/>
                <a:gd name="connsiteY1451" fmla="*/ 115185 h 2042495"/>
                <a:gd name="connsiteX1452" fmla="*/ 194715 w 1561839"/>
                <a:gd name="connsiteY1452" fmla="*/ 119335 h 2042495"/>
                <a:gd name="connsiteX1453" fmla="*/ 197209 w 1561839"/>
                <a:gd name="connsiteY1453" fmla="*/ 122658 h 2042495"/>
                <a:gd name="connsiteX1454" fmla="*/ 198873 w 1561839"/>
                <a:gd name="connsiteY1454" fmla="*/ 125929 h 2042495"/>
                <a:gd name="connsiteX1455" fmla="*/ 200488 w 1561839"/>
                <a:gd name="connsiteY1455" fmla="*/ 128420 h 2042495"/>
                <a:gd name="connsiteX1456" fmla="*/ 201319 w 1561839"/>
                <a:gd name="connsiteY1456" fmla="*/ 130081 h 2042495"/>
                <a:gd name="connsiteX1457" fmla="*/ 212915 w 1561839"/>
                <a:gd name="connsiteY1457" fmla="*/ 129252 h 2042495"/>
                <a:gd name="connsiteX1458" fmla="*/ 219519 w 1561839"/>
                <a:gd name="connsiteY1458" fmla="*/ 130911 h 2042495"/>
                <a:gd name="connsiteX1459" fmla="*/ 222016 w 1561839"/>
                <a:gd name="connsiteY1459" fmla="*/ 132523 h 2042495"/>
                <a:gd name="connsiteX1460" fmla="*/ 224511 w 1561839"/>
                <a:gd name="connsiteY1460" fmla="*/ 135846 h 2042495"/>
                <a:gd name="connsiteX1461" fmla="*/ 227006 w 1561839"/>
                <a:gd name="connsiteY1461" fmla="*/ 143269 h 2042495"/>
                <a:gd name="connsiteX1462" fmla="*/ 229451 w 1561839"/>
                <a:gd name="connsiteY1462" fmla="*/ 150693 h 2042495"/>
                <a:gd name="connsiteX1463" fmla="*/ 231946 w 1561839"/>
                <a:gd name="connsiteY1463" fmla="*/ 152354 h 2042495"/>
                <a:gd name="connsiteX1464" fmla="*/ 236938 w 1561839"/>
                <a:gd name="connsiteY1464" fmla="*/ 159777 h 2042495"/>
                <a:gd name="connsiteX1465" fmla="*/ 239383 w 1561839"/>
                <a:gd name="connsiteY1465" fmla="*/ 161439 h 2042495"/>
                <a:gd name="connsiteX1466" fmla="*/ 242711 w 1561839"/>
                <a:gd name="connsiteY1466" fmla="*/ 163100 h 2042495"/>
                <a:gd name="connsiteX1467" fmla="*/ 245206 w 1561839"/>
                <a:gd name="connsiteY1467" fmla="*/ 164759 h 2042495"/>
                <a:gd name="connsiteX1468" fmla="*/ 246037 w 1561839"/>
                <a:gd name="connsiteY1468" fmla="*/ 166420 h 2042495"/>
                <a:gd name="connsiteX1469" fmla="*/ 246821 w 1561839"/>
                <a:gd name="connsiteY1469" fmla="*/ 168862 h 2042495"/>
                <a:gd name="connsiteX1470" fmla="*/ 246821 w 1561839"/>
                <a:gd name="connsiteY1470" fmla="*/ 173014 h 2042495"/>
                <a:gd name="connsiteX1471" fmla="*/ 248485 w 1561839"/>
                <a:gd name="connsiteY1471" fmla="*/ 176288 h 2042495"/>
                <a:gd name="connsiteX1472" fmla="*/ 251810 w 1561839"/>
                <a:gd name="connsiteY1472" fmla="*/ 185370 h 2042495"/>
                <a:gd name="connsiteX1473" fmla="*/ 258857 w 1561839"/>
                <a:gd name="connsiteY1473" fmla="*/ 189132 h 2042495"/>
                <a:gd name="connsiteX1474" fmla="*/ 260911 w 1561839"/>
                <a:gd name="connsiteY1474" fmla="*/ 191184 h 2042495"/>
                <a:gd name="connsiteX1475" fmla="*/ 263406 w 1561839"/>
                <a:gd name="connsiteY1475" fmla="*/ 192845 h 2042495"/>
                <a:gd name="connsiteX1476" fmla="*/ 265070 w 1561839"/>
                <a:gd name="connsiteY1476" fmla="*/ 195336 h 2042495"/>
                <a:gd name="connsiteX1477" fmla="*/ 265852 w 1561839"/>
                <a:gd name="connsiteY1477" fmla="*/ 197778 h 2042495"/>
                <a:gd name="connsiteX1478" fmla="*/ 266732 w 1561839"/>
                <a:gd name="connsiteY1478" fmla="*/ 203589 h 2042495"/>
                <a:gd name="connsiteX1479" fmla="*/ 267565 w 1561839"/>
                <a:gd name="connsiteY1479" fmla="*/ 206080 h 2042495"/>
                <a:gd name="connsiteX1480" fmla="*/ 263554 w 1561839"/>
                <a:gd name="connsiteY1480" fmla="*/ 210769 h 2042495"/>
                <a:gd name="connsiteX1481" fmla="*/ 260226 w 1561839"/>
                <a:gd name="connsiteY1481" fmla="*/ 213017 h 2042495"/>
                <a:gd name="connsiteX1482" fmla="*/ 260226 w 1561839"/>
                <a:gd name="connsiteY1482" fmla="*/ 216094 h 2042495"/>
                <a:gd name="connsiteX1483" fmla="*/ 260518 w 1561839"/>
                <a:gd name="connsiteY1483" fmla="*/ 221954 h 2042495"/>
                <a:gd name="connsiteX1484" fmla="*/ 261450 w 1561839"/>
                <a:gd name="connsiteY1484" fmla="*/ 225032 h 2042495"/>
                <a:gd name="connsiteX1485" fmla="*/ 263308 w 1561839"/>
                <a:gd name="connsiteY1485" fmla="*/ 226251 h 2042495"/>
                <a:gd name="connsiteX1486" fmla="*/ 267319 w 1561839"/>
                <a:gd name="connsiteY1486" fmla="*/ 228695 h 2042495"/>
                <a:gd name="connsiteX1487" fmla="*/ 267614 w 1561839"/>
                <a:gd name="connsiteY1487" fmla="*/ 230551 h 2042495"/>
                <a:gd name="connsiteX1488" fmla="*/ 267907 w 1561839"/>
                <a:gd name="connsiteY1488" fmla="*/ 233334 h 2042495"/>
                <a:gd name="connsiteX1489" fmla="*/ 269767 w 1561839"/>
                <a:gd name="connsiteY1489" fmla="*/ 235778 h 2042495"/>
                <a:gd name="connsiteX1490" fmla="*/ 270401 w 1561839"/>
                <a:gd name="connsiteY1490" fmla="*/ 237925 h 2042495"/>
                <a:gd name="connsiteX1491" fmla="*/ 270060 w 1561839"/>
                <a:gd name="connsiteY1491" fmla="*/ 241638 h 2042495"/>
                <a:gd name="connsiteX1492" fmla="*/ 271625 w 1561839"/>
                <a:gd name="connsiteY1492" fmla="*/ 245007 h 2042495"/>
                <a:gd name="connsiteX1493" fmla="*/ 272213 w 1561839"/>
                <a:gd name="connsiteY1493" fmla="*/ 247793 h 2042495"/>
                <a:gd name="connsiteX1494" fmla="*/ 278377 w 1561839"/>
                <a:gd name="connsiteY1494" fmla="*/ 249648 h 2042495"/>
                <a:gd name="connsiteX1495" fmla="*/ 281801 w 1561839"/>
                <a:gd name="connsiteY1495" fmla="*/ 253017 h 2042495"/>
                <a:gd name="connsiteX1496" fmla="*/ 285178 w 1561839"/>
                <a:gd name="connsiteY1496" fmla="*/ 255167 h 2042495"/>
                <a:gd name="connsiteX1497" fmla="*/ 291342 w 1561839"/>
                <a:gd name="connsiteY1497" fmla="*/ 257022 h 2042495"/>
                <a:gd name="connsiteX1498" fmla="*/ 294131 w 1561839"/>
                <a:gd name="connsiteY1498" fmla="*/ 260735 h 2042495"/>
                <a:gd name="connsiteX1499" fmla="*/ 295353 w 1561839"/>
                <a:gd name="connsiteY1499" fmla="*/ 261957 h 2042495"/>
                <a:gd name="connsiteX1500" fmla="*/ 296284 w 1561839"/>
                <a:gd name="connsiteY1500" fmla="*/ 266254 h 2042495"/>
                <a:gd name="connsiteX1501" fmla="*/ 298779 w 1561839"/>
                <a:gd name="connsiteY1501" fmla="*/ 270895 h 2042495"/>
                <a:gd name="connsiteX1502" fmla="*/ 299072 w 1561839"/>
                <a:gd name="connsiteY1502" fmla="*/ 273972 h 2042495"/>
                <a:gd name="connsiteX1503" fmla="*/ 298435 w 1561839"/>
                <a:gd name="connsiteY1503" fmla="*/ 277928 h 2042495"/>
                <a:gd name="connsiteX1504" fmla="*/ 298435 w 1561839"/>
                <a:gd name="connsiteY1504" fmla="*/ 284718 h 2042495"/>
                <a:gd name="connsiteX1505" fmla="*/ 295990 w 1561839"/>
                <a:gd name="connsiteY1505" fmla="*/ 291506 h 2042495"/>
                <a:gd name="connsiteX1506" fmla="*/ 292566 w 1561839"/>
                <a:gd name="connsiteY1506" fmla="*/ 297319 h 2042495"/>
                <a:gd name="connsiteX1507" fmla="*/ 289189 w 1561839"/>
                <a:gd name="connsiteY1507" fmla="*/ 302252 h 2042495"/>
                <a:gd name="connsiteX1508" fmla="*/ 286743 w 1561839"/>
                <a:gd name="connsiteY1508" fmla="*/ 307184 h 2042495"/>
                <a:gd name="connsiteX1509" fmla="*/ 284738 w 1561839"/>
                <a:gd name="connsiteY1509" fmla="*/ 311386 h 2042495"/>
                <a:gd name="connsiteX1510" fmla="*/ 284590 w 1561839"/>
                <a:gd name="connsiteY1510" fmla="*/ 316122 h 2042495"/>
                <a:gd name="connsiteX1511" fmla="*/ 284249 w 1561839"/>
                <a:gd name="connsiteY1511" fmla="*/ 317979 h 2042495"/>
                <a:gd name="connsiteX1512" fmla="*/ 284249 w 1561839"/>
                <a:gd name="connsiteY1512" fmla="*/ 320421 h 2042495"/>
                <a:gd name="connsiteX1513" fmla="*/ 284249 w 1561839"/>
                <a:gd name="connsiteY1513" fmla="*/ 322571 h 2042495"/>
                <a:gd name="connsiteX1514" fmla="*/ 284249 w 1561839"/>
                <a:gd name="connsiteY1514" fmla="*/ 325013 h 2042495"/>
                <a:gd name="connsiteX1515" fmla="*/ 283612 w 1561839"/>
                <a:gd name="connsiteY1515" fmla="*/ 327503 h 2042495"/>
                <a:gd name="connsiteX1516" fmla="*/ 282096 w 1561839"/>
                <a:gd name="connsiteY1516" fmla="*/ 329653 h 2042495"/>
                <a:gd name="connsiteX1517" fmla="*/ 282096 w 1561839"/>
                <a:gd name="connsiteY1517" fmla="*/ 331801 h 2042495"/>
                <a:gd name="connsiteX1518" fmla="*/ 283025 w 1561839"/>
                <a:gd name="connsiteY1518" fmla="*/ 333364 h 2042495"/>
                <a:gd name="connsiteX1519" fmla="*/ 283612 w 1561839"/>
                <a:gd name="connsiteY1519" fmla="*/ 335172 h 2042495"/>
                <a:gd name="connsiteX1520" fmla="*/ 283954 w 1561839"/>
                <a:gd name="connsiteY1520" fmla="*/ 337955 h 2042495"/>
                <a:gd name="connsiteX1521" fmla="*/ 283954 w 1561839"/>
                <a:gd name="connsiteY1521" fmla="*/ 339518 h 2042495"/>
                <a:gd name="connsiteX1522" fmla="*/ 282096 w 1561839"/>
                <a:gd name="connsiteY1522" fmla="*/ 340446 h 2042495"/>
                <a:gd name="connsiteX1523" fmla="*/ 282096 w 1561839"/>
                <a:gd name="connsiteY1523" fmla="*/ 343523 h 2042495"/>
                <a:gd name="connsiteX1524" fmla="*/ 281508 w 1561839"/>
                <a:gd name="connsiteY1524" fmla="*/ 345330 h 2042495"/>
                <a:gd name="connsiteX1525" fmla="*/ 281166 w 1561839"/>
                <a:gd name="connsiteY1525" fmla="*/ 347822 h 2042495"/>
                <a:gd name="connsiteX1526" fmla="*/ 281801 w 1561839"/>
                <a:gd name="connsiteY1526" fmla="*/ 350557 h 2042495"/>
                <a:gd name="connsiteX1527" fmla="*/ 281557 w 1561839"/>
                <a:gd name="connsiteY1527" fmla="*/ 354318 h 2042495"/>
                <a:gd name="connsiteX1528" fmla="*/ 280628 w 1561839"/>
                <a:gd name="connsiteY1528" fmla="*/ 357101 h 2042495"/>
                <a:gd name="connsiteX1529" fmla="*/ 279306 w 1561839"/>
                <a:gd name="connsiteY1529" fmla="*/ 358763 h 2042495"/>
                <a:gd name="connsiteX1530" fmla="*/ 279844 w 1561839"/>
                <a:gd name="connsiteY1530" fmla="*/ 360081 h 2042495"/>
                <a:gd name="connsiteX1531" fmla="*/ 280284 w 1561839"/>
                <a:gd name="connsiteY1531" fmla="*/ 362083 h 2042495"/>
                <a:gd name="connsiteX1532" fmla="*/ 278620 w 1561839"/>
                <a:gd name="connsiteY1532" fmla="*/ 363305 h 2042495"/>
                <a:gd name="connsiteX1533" fmla="*/ 279648 w 1561839"/>
                <a:gd name="connsiteY1533" fmla="*/ 365258 h 2042495"/>
                <a:gd name="connsiteX1534" fmla="*/ 281019 w 1561839"/>
                <a:gd name="connsiteY1534" fmla="*/ 367114 h 2042495"/>
                <a:gd name="connsiteX1535" fmla="*/ 280284 w 1561839"/>
                <a:gd name="connsiteY1535" fmla="*/ 368677 h 2042495"/>
                <a:gd name="connsiteX1536" fmla="*/ 279159 w 1561839"/>
                <a:gd name="connsiteY1536" fmla="*/ 369995 h 2042495"/>
                <a:gd name="connsiteX1537" fmla="*/ 277937 w 1561839"/>
                <a:gd name="connsiteY1537" fmla="*/ 371511 h 2042495"/>
                <a:gd name="connsiteX1538" fmla="*/ 280186 w 1561839"/>
                <a:gd name="connsiteY1538" fmla="*/ 372584 h 2042495"/>
                <a:gd name="connsiteX1539" fmla="*/ 283317 w 1561839"/>
                <a:gd name="connsiteY1539" fmla="*/ 372046 h 2042495"/>
                <a:gd name="connsiteX1540" fmla="*/ 283465 w 1561839"/>
                <a:gd name="connsiteY1540" fmla="*/ 374733 h 2042495"/>
                <a:gd name="connsiteX1541" fmla="*/ 282730 w 1561839"/>
                <a:gd name="connsiteY1541" fmla="*/ 382110 h 2042495"/>
                <a:gd name="connsiteX1542" fmla="*/ 281312 w 1561839"/>
                <a:gd name="connsiteY1542" fmla="*/ 381425 h 2042495"/>
                <a:gd name="connsiteX1543" fmla="*/ 279306 w 1561839"/>
                <a:gd name="connsiteY1543" fmla="*/ 380741 h 2042495"/>
                <a:gd name="connsiteX1544" fmla="*/ 279601 w 1561839"/>
                <a:gd name="connsiteY1544" fmla="*/ 379082 h 2042495"/>
                <a:gd name="connsiteX1545" fmla="*/ 278719 w 1561839"/>
                <a:gd name="connsiteY1545" fmla="*/ 377762 h 2042495"/>
                <a:gd name="connsiteX1546" fmla="*/ 277350 w 1561839"/>
                <a:gd name="connsiteY1546" fmla="*/ 378299 h 2042495"/>
                <a:gd name="connsiteX1547" fmla="*/ 275931 w 1561839"/>
                <a:gd name="connsiteY1547" fmla="*/ 377811 h 2042495"/>
                <a:gd name="connsiteX1548" fmla="*/ 274560 w 1561839"/>
                <a:gd name="connsiteY1548" fmla="*/ 377224 h 2042495"/>
                <a:gd name="connsiteX1549" fmla="*/ 273582 w 1561839"/>
                <a:gd name="connsiteY1549" fmla="*/ 375710 h 2042495"/>
                <a:gd name="connsiteX1550" fmla="*/ 272213 w 1561839"/>
                <a:gd name="connsiteY1550" fmla="*/ 374782 h 2042495"/>
                <a:gd name="connsiteX1551" fmla="*/ 270158 w 1561839"/>
                <a:gd name="connsiteY1551" fmla="*/ 373708 h 2042495"/>
                <a:gd name="connsiteX1552" fmla="*/ 267907 w 1561839"/>
                <a:gd name="connsiteY1552" fmla="*/ 372046 h 2042495"/>
                <a:gd name="connsiteX1553" fmla="*/ 267710 w 1561839"/>
                <a:gd name="connsiteY1553" fmla="*/ 369995 h 2042495"/>
                <a:gd name="connsiteX1554" fmla="*/ 267565 w 1561839"/>
                <a:gd name="connsiteY1554" fmla="*/ 368579 h 2042495"/>
                <a:gd name="connsiteX1555" fmla="*/ 266488 w 1561839"/>
                <a:gd name="connsiteY1555" fmla="*/ 367553 h 2042495"/>
                <a:gd name="connsiteX1556" fmla="*/ 265559 w 1561839"/>
                <a:gd name="connsiteY1556" fmla="*/ 366478 h 2042495"/>
                <a:gd name="connsiteX1557" fmla="*/ 264923 w 1561839"/>
                <a:gd name="connsiteY1557" fmla="*/ 365111 h 2042495"/>
                <a:gd name="connsiteX1558" fmla="*/ 263650 w 1561839"/>
                <a:gd name="connsiteY1558" fmla="*/ 363940 h 2042495"/>
                <a:gd name="connsiteX1559" fmla="*/ 262622 w 1561839"/>
                <a:gd name="connsiteY1559" fmla="*/ 361546 h 2042495"/>
                <a:gd name="connsiteX1560" fmla="*/ 261986 w 1561839"/>
                <a:gd name="connsiteY1560" fmla="*/ 359494 h 2042495"/>
                <a:gd name="connsiteX1561" fmla="*/ 260862 w 1561839"/>
                <a:gd name="connsiteY1561" fmla="*/ 357347 h 2042495"/>
                <a:gd name="connsiteX1562" fmla="*/ 258953 w 1561839"/>
                <a:gd name="connsiteY1562" fmla="*/ 356417 h 2042495"/>
                <a:gd name="connsiteX1563" fmla="*/ 257436 w 1561839"/>
                <a:gd name="connsiteY1563" fmla="*/ 355246 h 2042495"/>
                <a:gd name="connsiteX1564" fmla="*/ 255772 w 1561839"/>
                <a:gd name="connsiteY1564" fmla="*/ 354073 h 2042495"/>
                <a:gd name="connsiteX1565" fmla="*/ 256262 w 1561839"/>
                <a:gd name="connsiteY1565" fmla="*/ 352853 h 2042495"/>
                <a:gd name="connsiteX1566" fmla="*/ 255969 w 1561839"/>
                <a:gd name="connsiteY1566" fmla="*/ 351435 h 2042495"/>
                <a:gd name="connsiteX1567" fmla="*/ 255332 w 1561839"/>
                <a:gd name="connsiteY1567" fmla="*/ 350117 h 2042495"/>
                <a:gd name="connsiteX1568" fmla="*/ 253816 w 1561839"/>
                <a:gd name="connsiteY1568" fmla="*/ 348554 h 2042495"/>
                <a:gd name="connsiteX1569" fmla="*/ 252348 w 1561839"/>
                <a:gd name="connsiteY1569" fmla="*/ 347285 h 2042495"/>
                <a:gd name="connsiteX1570" fmla="*/ 250881 w 1561839"/>
                <a:gd name="connsiteY1570" fmla="*/ 345965 h 2042495"/>
                <a:gd name="connsiteX1571" fmla="*/ 249414 w 1561839"/>
                <a:gd name="connsiteY1571" fmla="*/ 344696 h 2042495"/>
                <a:gd name="connsiteX1572" fmla="*/ 247897 w 1561839"/>
                <a:gd name="connsiteY1572" fmla="*/ 343376 h 2042495"/>
                <a:gd name="connsiteX1573" fmla="*/ 246428 w 1561839"/>
                <a:gd name="connsiteY1573" fmla="*/ 342058 h 2042495"/>
                <a:gd name="connsiteX1574" fmla="*/ 245695 w 1561839"/>
                <a:gd name="connsiteY1574" fmla="*/ 341423 h 2042495"/>
                <a:gd name="connsiteX1575" fmla="*/ 245625 w 1561839"/>
                <a:gd name="connsiteY1575" fmla="*/ 341359 h 2042495"/>
                <a:gd name="connsiteX1576" fmla="*/ 245304 w 1561839"/>
                <a:gd name="connsiteY1576" fmla="*/ 341082 h 2042495"/>
                <a:gd name="connsiteX1577" fmla="*/ 244228 w 1561839"/>
                <a:gd name="connsiteY1577" fmla="*/ 340105 h 2042495"/>
                <a:gd name="connsiteX1578" fmla="*/ 242758 w 1561839"/>
                <a:gd name="connsiteY1578" fmla="*/ 338785 h 2042495"/>
                <a:gd name="connsiteX1579" fmla="*/ 241291 w 1561839"/>
                <a:gd name="connsiteY1579" fmla="*/ 337467 h 2042495"/>
                <a:gd name="connsiteX1580" fmla="*/ 239823 w 1561839"/>
                <a:gd name="connsiteY1580" fmla="*/ 336149 h 2042495"/>
                <a:gd name="connsiteX1581" fmla="*/ 238698 w 1561839"/>
                <a:gd name="connsiteY1581" fmla="*/ 335123 h 2042495"/>
                <a:gd name="connsiteX1582" fmla="*/ 237621 w 1561839"/>
                <a:gd name="connsiteY1582" fmla="*/ 334146 h 2042495"/>
                <a:gd name="connsiteX1583" fmla="*/ 236154 w 1561839"/>
                <a:gd name="connsiteY1583" fmla="*/ 332826 h 2042495"/>
                <a:gd name="connsiteX1584" fmla="*/ 234686 w 1561839"/>
                <a:gd name="connsiteY1584" fmla="*/ 331509 h 2042495"/>
                <a:gd name="connsiteX1585" fmla="*/ 233561 w 1561839"/>
                <a:gd name="connsiteY1585" fmla="*/ 330483 h 2042495"/>
                <a:gd name="connsiteX1586" fmla="*/ 232484 w 1561839"/>
                <a:gd name="connsiteY1586" fmla="*/ 329555 h 2042495"/>
                <a:gd name="connsiteX1587" fmla="*/ 231359 w 1561839"/>
                <a:gd name="connsiteY1587" fmla="*/ 328529 h 2042495"/>
                <a:gd name="connsiteX1588" fmla="*/ 230235 w 1561839"/>
                <a:gd name="connsiteY1588" fmla="*/ 327599 h 2042495"/>
                <a:gd name="connsiteX1589" fmla="*/ 228766 w 1561839"/>
                <a:gd name="connsiteY1589" fmla="*/ 326282 h 2042495"/>
                <a:gd name="connsiteX1590" fmla="*/ 227298 w 1561839"/>
                <a:gd name="connsiteY1590" fmla="*/ 325013 h 2042495"/>
                <a:gd name="connsiteX1591" fmla="*/ 225831 w 1561839"/>
                <a:gd name="connsiteY1591" fmla="*/ 323693 h 2042495"/>
                <a:gd name="connsiteX1592" fmla="*/ 224314 w 1561839"/>
                <a:gd name="connsiteY1592" fmla="*/ 322424 h 2042495"/>
                <a:gd name="connsiteX1593" fmla="*/ 222798 w 1561839"/>
                <a:gd name="connsiteY1593" fmla="*/ 321153 h 2042495"/>
                <a:gd name="connsiteX1594" fmla="*/ 221672 w 1561839"/>
                <a:gd name="connsiteY1594" fmla="*/ 320225 h 2042495"/>
                <a:gd name="connsiteX1595" fmla="*/ 220547 w 1561839"/>
                <a:gd name="connsiteY1595" fmla="*/ 319297 h 2042495"/>
                <a:gd name="connsiteX1596" fmla="*/ 219470 w 1561839"/>
                <a:gd name="connsiteY1596" fmla="*/ 318370 h 2042495"/>
                <a:gd name="connsiteX1597" fmla="*/ 218345 w 1561839"/>
                <a:gd name="connsiteY1597" fmla="*/ 317442 h 2042495"/>
                <a:gd name="connsiteX1598" fmla="*/ 217172 w 1561839"/>
                <a:gd name="connsiteY1598" fmla="*/ 316512 h 2042495"/>
                <a:gd name="connsiteX1599" fmla="*/ 216046 w 1561839"/>
                <a:gd name="connsiteY1599" fmla="*/ 315634 h 2042495"/>
                <a:gd name="connsiteX1600" fmla="*/ 214921 w 1561839"/>
                <a:gd name="connsiteY1600" fmla="*/ 314706 h 2042495"/>
                <a:gd name="connsiteX1601" fmla="*/ 213795 w 1561839"/>
                <a:gd name="connsiteY1601" fmla="*/ 313827 h 2042495"/>
                <a:gd name="connsiteX1602" fmla="*/ 212669 w 1561839"/>
                <a:gd name="connsiteY1602" fmla="*/ 312949 h 2042495"/>
                <a:gd name="connsiteX1603" fmla="*/ 211497 w 1561839"/>
                <a:gd name="connsiteY1603" fmla="*/ 312068 h 2042495"/>
                <a:gd name="connsiteX1604" fmla="*/ 210371 w 1561839"/>
                <a:gd name="connsiteY1604" fmla="*/ 311238 h 2042495"/>
                <a:gd name="connsiteX1605" fmla="*/ 209196 w 1561839"/>
                <a:gd name="connsiteY1605" fmla="*/ 310409 h 2042495"/>
                <a:gd name="connsiteX1606" fmla="*/ 208022 w 1561839"/>
                <a:gd name="connsiteY1606" fmla="*/ 309675 h 2042495"/>
                <a:gd name="connsiteX1607" fmla="*/ 206163 w 1561839"/>
                <a:gd name="connsiteY1607" fmla="*/ 309626 h 2042495"/>
                <a:gd name="connsiteX1608" fmla="*/ 204158 w 1561839"/>
                <a:gd name="connsiteY1608" fmla="*/ 310066 h 2042495"/>
                <a:gd name="connsiteX1609" fmla="*/ 202543 w 1561839"/>
                <a:gd name="connsiteY1609" fmla="*/ 310505 h 2042495"/>
                <a:gd name="connsiteX1610" fmla="*/ 201075 w 1561839"/>
                <a:gd name="connsiteY1610" fmla="*/ 310701 h 2042495"/>
                <a:gd name="connsiteX1611" fmla="*/ 199117 w 1561839"/>
                <a:gd name="connsiteY1611" fmla="*/ 310750 h 2042495"/>
                <a:gd name="connsiteX1612" fmla="*/ 197160 w 1561839"/>
                <a:gd name="connsiteY1612" fmla="*/ 310652 h 2042495"/>
                <a:gd name="connsiteX1613" fmla="*/ 195253 w 1561839"/>
                <a:gd name="connsiteY1613" fmla="*/ 310311 h 2042495"/>
                <a:gd name="connsiteX1614" fmla="*/ 193296 w 1561839"/>
                <a:gd name="connsiteY1614" fmla="*/ 310017 h 2042495"/>
                <a:gd name="connsiteX1615" fmla="*/ 191827 w 1561839"/>
                <a:gd name="connsiteY1615" fmla="*/ 309967 h 2042495"/>
                <a:gd name="connsiteX1616" fmla="*/ 189870 w 1561839"/>
                <a:gd name="connsiteY1616" fmla="*/ 309822 h 2042495"/>
                <a:gd name="connsiteX1617" fmla="*/ 188452 w 1561839"/>
                <a:gd name="connsiteY1617" fmla="*/ 309577 h 2042495"/>
                <a:gd name="connsiteX1618" fmla="*/ 187034 w 1561839"/>
                <a:gd name="connsiteY1618" fmla="*/ 309138 h 2042495"/>
                <a:gd name="connsiteX1619" fmla="*/ 185174 w 1561839"/>
                <a:gd name="connsiteY1619" fmla="*/ 308502 h 2042495"/>
                <a:gd name="connsiteX1620" fmla="*/ 183804 w 1561839"/>
                <a:gd name="connsiteY1620" fmla="*/ 307916 h 2042495"/>
                <a:gd name="connsiteX1621" fmla="*/ 182482 w 1561839"/>
                <a:gd name="connsiteY1621" fmla="*/ 307332 h 2042495"/>
                <a:gd name="connsiteX1622" fmla="*/ 181897 w 1561839"/>
                <a:gd name="connsiteY1622" fmla="*/ 309577 h 2042495"/>
                <a:gd name="connsiteX1623" fmla="*/ 181408 w 1561839"/>
                <a:gd name="connsiteY1623" fmla="*/ 310944 h 2042495"/>
                <a:gd name="connsiteX1624" fmla="*/ 180966 w 1561839"/>
                <a:gd name="connsiteY1624" fmla="*/ 312313 h 2042495"/>
                <a:gd name="connsiteX1625" fmla="*/ 180966 w 1561839"/>
                <a:gd name="connsiteY1625" fmla="*/ 314267 h 2042495"/>
                <a:gd name="connsiteX1626" fmla="*/ 181162 w 1561839"/>
                <a:gd name="connsiteY1626" fmla="*/ 315732 h 2042495"/>
                <a:gd name="connsiteX1627" fmla="*/ 181455 w 1561839"/>
                <a:gd name="connsiteY1627" fmla="*/ 317148 h 2042495"/>
                <a:gd name="connsiteX1628" fmla="*/ 181848 w 1561839"/>
                <a:gd name="connsiteY1628" fmla="*/ 318613 h 2042495"/>
                <a:gd name="connsiteX1629" fmla="*/ 182386 w 1561839"/>
                <a:gd name="connsiteY1629" fmla="*/ 321006 h 2042495"/>
                <a:gd name="connsiteX1630" fmla="*/ 182630 w 1561839"/>
                <a:gd name="connsiteY1630" fmla="*/ 322424 h 2042495"/>
                <a:gd name="connsiteX1631" fmla="*/ 182777 w 1561839"/>
                <a:gd name="connsiteY1631" fmla="*/ 323889 h 2042495"/>
                <a:gd name="connsiteX1632" fmla="*/ 182777 w 1561839"/>
                <a:gd name="connsiteY1632" fmla="*/ 325842 h 2042495"/>
                <a:gd name="connsiteX1633" fmla="*/ 182728 w 1561839"/>
                <a:gd name="connsiteY1633" fmla="*/ 327796 h 2042495"/>
                <a:gd name="connsiteX1634" fmla="*/ 182630 w 1561839"/>
                <a:gd name="connsiteY1634" fmla="*/ 329749 h 2042495"/>
                <a:gd name="connsiteX1635" fmla="*/ 182435 w 1561839"/>
                <a:gd name="connsiteY1635" fmla="*/ 331703 h 2042495"/>
                <a:gd name="connsiteX1636" fmla="*/ 182141 w 1561839"/>
                <a:gd name="connsiteY1636" fmla="*/ 333609 h 2042495"/>
                <a:gd name="connsiteX1637" fmla="*/ 181993 w 1561839"/>
                <a:gd name="connsiteY1637" fmla="*/ 335562 h 2042495"/>
                <a:gd name="connsiteX1638" fmla="*/ 182091 w 1561839"/>
                <a:gd name="connsiteY1638" fmla="*/ 337565 h 2042495"/>
                <a:gd name="connsiteX1639" fmla="*/ 182190 w 1561839"/>
                <a:gd name="connsiteY1639" fmla="*/ 339518 h 2042495"/>
                <a:gd name="connsiteX1640" fmla="*/ 181799 w 1561839"/>
                <a:gd name="connsiteY1640" fmla="*/ 342156 h 2042495"/>
                <a:gd name="connsiteX1641" fmla="*/ 181015 w 1561839"/>
                <a:gd name="connsiteY1641" fmla="*/ 344110 h 2042495"/>
                <a:gd name="connsiteX1642" fmla="*/ 180331 w 1561839"/>
                <a:gd name="connsiteY1642" fmla="*/ 345379 h 2042495"/>
                <a:gd name="connsiteX1643" fmla="*/ 179548 w 1561839"/>
                <a:gd name="connsiteY1643" fmla="*/ 346699 h 2042495"/>
                <a:gd name="connsiteX1644" fmla="*/ 178471 w 1561839"/>
                <a:gd name="connsiteY1644" fmla="*/ 348358 h 2042495"/>
                <a:gd name="connsiteX1645" fmla="*/ 177345 w 1561839"/>
                <a:gd name="connsiteY1645" fmla="*/ 350019 h 2042495"/>
                <a:gd name="connsiteX1646" fmla="*/ 176465 w 1561839"/>
                <a:gd name="connsiteY1646" fmla="*/ 351143 h 2042495"/>
                <a:gd name="connsiteX1647" fmla="*/ 175096 w 1561839"/>
                <a:gd name="connsiteY1647" fmla="*/ 352510 h 2042495"/>
                <a:gd name="connsiteX1648" fmla="*/ 173627 w 1561839"/>
                <a:gd name="connsiteY1648" fmla="*/ 353828 h 2042495"/>
                <a:gd name="connsiteX1649" fmla="*/ 172110 w 1561839"/>
                <a:gd name="connsiteY1649" fmla="*/ 355050 h 2042495"/>
                <a:gd name="connsiteX1650" fmla="*/ 170203 w 1561839"/>
                <a:gd name="connsiteY1650" fmla="*/ 356613 h 2042495"/>
                <a:gd name="connsiteX1651" fmla="*/ 168345 w 1561839"/>
                <a:gd name="connsiteY1651" fmla="*/ 358176 h 2042495"/>
                <a:gd name="connsiteX1652" fmla="*/ 166484 w 1561839"/>
                <a:gd name="connsiteY1652" fmla="*/ 359739 h 2042495"/>
                <a:gd name="connsiteX1653" fmla="*/ 165309 w 1561839"/>
                <a:gd name="connsiteY1653" fmla="*/ 360667 h 2042495"/>
                <a:gd name="connsiteX1654" fmla="*/ 164186 w 1561839"/>
                <a:gd name="connsiteY1654" fmla="*/ 361595 h 2042495"/>
                <a:gd name="connsiteX1655" fmla="*/ 163060 w 1561839"/>
                <a:gd name="connsiteY1655" fmla="*/ 362522 h 2042495"/>
                <a:gd name="connsiteX1656" fmla="*/ 161495 w 1561839"/>
                <a:gd name="connsiteY1656" fmla="*/ 363744 h 2042495"/>
                <a:gd name="connsiteX1657" fmla="*/ 159489 w 1561839"/>
                <a:gd name="connsiteY1657" fmla="*/ 365062 h 2042495"/>
                <a:gd name="connsiteX1658" fmla="*/ 157336 w 1561839"/>
                <a:gd name="connsiteY1658" fmla="*/ 366235 h 2042495"/>
                <a:gd name="connsiteX1659" fmla="*/ 155721 w 1561839"/>
                <a:gd name="connsiteY1659" fmla="*/ 367310 h 2042495"/>
                <a:gd name="connsiteX1660" fmla="*/ 154497 w 1561839"/>
                <a:gd name="connsiteY1660" fmla="*/ 368189 h 2042495"/>
                <a:gd name="connsiteX1661" fmla="*/ 153276 w 1561839"/>
                <a:gd name="connsiteY1661" fmla="*/ 368969 h 2042495"/>
                <a:gd name="connsiteX1662" fmla="*/ 152052 w 1561839"/>
                <a:gd name="connsiteY1662" fmla="*/ 369801 h 2042495"/>
                <a:gd name="connsiteX1663" fmla="*/ 150828 w 1561839"/>
                <a:gd name="connsiteY1663" fmla="*/ 370630 h 2042495"/>
                <a:gd name="connsiteX1664" fmla="*/ 149262 w 1561839"/>
                <a:gd name="connsiteY1664" fmla="*/ 371754 h 2042495"/>
                <a:gd name="connsiteX1665" fmla="*/ 147647 w 1561839"/>
                <a:gd name="connsiteY1665" fmla="*/ 372878 h 2042495"/>
                <a:gd name="connsiteX1666" fmla="*/ 146475 w 1561839"/>
                <a:gd name="connsiteY1666" fmla="*/ 373757 h 2042495"/>
                <a:gd name="connsiteX1667" fmla="*/ 144469 w 1561839"/>
                <a:gd name="connsiteY1667" fmla="*/ 375173 h 2042495"/>
                <a:gd name="connsiteX1668" fmla="*/ 142511 w 1561839"/>
                <a:gd name="connsiteY1668" fmla="*/ 376589 h 2042495"/>
                <a:gd name="connsiteX1669" fmla="*/ 140945 w 1561839"/>
                <a:gd name="connsiteY1669" fmla="*/ 377762 h 2042495"/>
                <a:gd name="connsiteX1670" fmla="*/ 139772 w 1561839"/>
                <a:gd name="connsiteY1670" fmla="*/ 378689 h 2042495"/>
                <a:gd name="connsiteX1671" fmla="*/ 138303 w 1561839"/>
                <a:gd name="connsiteY1671" fmla="*/ 379960 h 2042495"/>
                <a:gd name="connsiteX1672" fmla="*/ 136786 w 1561839"/>
                <a:gd name="connsiteY1672" fmla="*/ 381180 h 2042495"/>
                <a:gd name="connsiteX1673" fmla="*/ 135614 w 1561839"/>
                <a:gd name="connsiteY1673" fmla="*/ 382059 h 2042495"/>
                <a:gd name="connsiteX1674" fmla="*/ 134144 w 1561839"/>
                <a:gd name="connsiteY1674" fmla="*/ 383379 h 2042495"/>
                <a:gd name="connsiteX1675" fmla="*/ 132775 w 1561839"/>
                <a:gd name="connsiteY1675" fmla="*/ 384746 h 2042495"/>
                <a:gd name="connsiteX1676" fmla="*/ 131748 w 1561839"/>
                <a:gd name="connsiteY1676" fmla="*/ 385772 h 2042495"/>
                <a:gd name="connsiteX1677" fmla="*/ 130671 w 1561839"/>
                <a:gd name="connsiteY1677" fmla="*/ 386797 h 2042495"/>
                <a:gd name="connsiteX1678" fmla="*/ 129545 w 1561839"/>
                <a:gd name="connsiteY1678" fmla="*/ 387774 h 2042495"/>
                <a:gd name="connsiteX1679" fmla="*/ 128420 w 1561839"/>
                <a:gd name="connsiteY1679" fmla="*/ 388653 h 2042495"/>
                <a:gd name="connsiteX1680" fmla="*/ 126854 w 1561839"/>
                <a:gd name="connsiteY1680" fmla="*/ 389826 h 2042495"/>
                <a:gd name="connsiteX1681" fmla="*/ 125241 w 1561839"/>
                <a:gd name="connsiteY1681" fmla="*/ 390999 h 2042495"/>
                <a:gd name="connsiteX1682" fmla="*/ 123676 w 1561839"/>
                <a:gd name="connsiteY1682" fmla="*/ 392122 h 2042495"/>
                <a:gd name="connsiteX1683" fmla="*/ 122501 w 1561839"/>
                <a:gd name="connsiteY1683" fmla="*/ 393001 h 2042495"/>
                <a:gd name="connsiteX1684" fmla="*/ 121034 w 1561839"/>
                <a:gd name="connsiteY1684" fmla="*/ 394270 h 2042495"/>
                <a:gd name="connsiteX1685" fmla="*/ 119564 w 1561839"/>
                <a:gd name="connsiteY1685" fmla="*/ 395590 h 2042495"/>
                <a:gd name="connsiteX1686" fmla="*/ 117706 w 1561839"/>
                <a:gd name="connsiteY1686" fmla="*/ 397200 h 2042495"/>
                <a:gd name="connsiteX1687" fmla="*/ 115848 w 1561839"/>
                <a:gd name="connsiteY1687" fmla="*/ 398763 h 2042495"/>
                <a:gd name="connsiteX1688" fmla="*/ 114282 w 1561839"/>
                <a:gd name="connsiteY1688" fmla="*/ 399985 h 2042495"/>
                <a:gd name="connsiteX1689" fmla="*/ 112618 w 1561839"/>
                <a:gd name="connsiteY1689" fmla="*/ 401254 h 2042495"/>
                <a:gd name="connsiteX1690" fmla="*/ 110613 w 1561839"/>
                <a:gd name="connsiteY1690" fmla="*/ 402768 h 2042495"/>
                <a:gd name="connsiteX1691" fmla="*/ 109047 w 1561839"/>
                <a:gd name="connsiteY1691" fmla="*/ 403892 h 2042495"/>
                <a:gd name="connsiteX1692" fmla="*/ 107432 w 1561839"/>
                <a:gd name="connsiteY1692" fmla="*/ 405016 h 2042495"/>
                <a:gd name="connsiteX1693" fmla="*/ 105817 w 1561839"/>
                <a:gd name="connsiteY1693" fmla="*/ 406140 h 2042495"/>
                <a:gd name="connsiteX1694" fmla="*/ 104154 w 1561839"/>
                <a:gd name="connsiteY1694" fmla="*/ 407165 h 2042495"/>
                <a:gd name="connsiteX1695" fmla="*/ 102539 w 1561839"/>
                <a:gd name="connsiteY1695" fmla="*/ 408191 h 2042495"/>
                <a:gd name="connsiteX1696" fmla="*/ 100386 w 1561839"/>
                <a:gd name="connsiteY1696" fmla="*/ 409411 h 2042495"/>
                <a:gd name="connsiteX1697" fmla="*/ 98233 w 1561839"/>
                <a:gd name="connsiteY1697" fmla="*/ 410633 h 2042495"/>
                <a:gd name="connsiteX1698" fmla="*/ 96522 w 1561839"/>
                <a:gd name="connsiteY1698" fmla="*/ 411512 h 2042495"/>
                <a:gd name="connsiteX1699" fmla="*/ 94760 w 1561839"/>
                <a:gd name="connsiteY1699" fmla="*/ 412390 h 2042495"/>
                <a:gd name="connsiteX1700" fmla="*/ 93000 w 1561839"/>
                <a:gd name="connsiteY1700" fmla="*/ 413222 h 2042495"/>
                <a:gd name="connsiteX1701" fmla="*/ 90847 w 1561839"/>
                <a:gd name="connsiteY1701" fmla="*/ 414393 h 2042495"/>
                <a:gd name="connsiteX1702" fmla="*/ 89623 w 1561839"/>
                <a:gd name="connsiteY1702" fmla="*/ 415175 h 2042495"/>
                <a:gd name="connsiteX1703" fmla="*/ 88350 w 1561839"/>
                <a:gd name="connsiteY1703" fmla="*/ 415907 h 2042495"/>
                <a:gd name="connsiteX1704" fmla="*/ 86541 w 1561839"/>
                <a:gd name="connsiteY1704" fmla="*/ 416689 h 2042495"/>
                <a:gd name="connsiteX1705" fmla="*/ 84828 w 1561839"/>
                <a:gd name="connsiteY1705" fmla="*/ 418935 h 2042495"/>
                <a:gd name="connsiteX1706" fmla="*/ 83751 w 1561839"/>
                <a:gd name="connsiteY1706" fmla="*/ 420547 h 2042495"/>
                <a:gd name="connsiteX1707" fmla="*/ 82969 w 1561839"/>
                <a:gd name="connsiteY1707" fmla="*/ 421818 h 2042495"/>
                <a:gd name="connsiteX1708" fmla="*/ 81942 w 1561839"/>
                <a:gd name="connsiteY1708" fmla="*/ 423478 h 2042495"/>
                <a:gd name="connsiteX1709" fmla="*/ 80915 w 1561839"/>
                <a:gd name="connsiteY1709" fmla="*/ 425090 h 2042495"/>
                <a:gd name="connsiteX1710" fmla="*/ 80131 w 1561839"/>
                <a:gd name="connsiteY1710" fmla="*/ 426361 h 2042495"/>
                <a:gd name="connsiteX1711" fmla="*/ 79103 w 1561839"/>
                <a:gd name="connsiteY1711" fmla="*/ 428020 h 2042495"/>
                <a:gd name="connsiteX1712" fmla="*/ 78027 w 1561839"/>
                <a:gd name="connsiteY1712" fmla="*/ 429632 h 2042495"/>
                <a:gd name="connsiteX1713" fmla="*/ 76999 w 1561839"/>
                <a:gd name="connsiteY1713" fmla="*/ 431342 h 2042495"/>
                <a:gd name="connsiteX1714" fmla="*/ 75679 w 1561839"/>
                <a:gd name="connsiteY1714" fmla="*/ 433394 h 2042495"/>
                <a:gd name="connsiteX1715" fmla="*/ 74652 w 1561839"/>
                <a:gd name="connsiteY1715" fmla="*/ 435004 h 2042495"/>
                <a:gd name="connsiteX1716" fmla="*/ 73625 w 1561839"/>
                <a:gd name="connsiteY1716" fmla="*/ 436714 h 2042495"/>
                <a:gd name="connsiteX1717" fmla="*/ 72548 w 1561839"/>
                <a:gd name="connsiteY1717" fmla="*/ 438327 h 2042495"/>
                <a:gd name="connsiteX1718" fmla="*/ 71521 w 1561839"/>
                <a:gd name="connsiteY1718" fmla="*/ 439988 h 2042495"/>
                <a:gd name="connsiteX1719" fmla="*/ 70199 w 1561839"/>
                <a:gd name="connsiteY1719" fmla="*/ 442086 h 2042495"/>
                <a:gd name="connsiteX1720" fmla="*/ 69171 w 1561839"/>
                <a:gd name="connsiteY1720" fmla="*/ 443698 h 2042495"/>
                <a:gd name="connsiteX1721" fmla="*/ 68144 w 1561839"/>
                <a:gd name="connsiteY1721" fmla="*/ 445360 h 2042495"/>
                <a:gd name="connsiteX1722" fmla="*/ 67067 w 1561839"/>
                <a:gd name="connsiteY1722" fmla="*/ 447021 h 2042495"/>
                <a:gd name="connsiteX1723" fmla="*/ 66040 w 1561839"/>
                <a:gd name="connsiteY1723" fmla="*/ 448680 h 2042495"/>
                <a:gd name="connsiteX1724" fmla="*/ 64964 w 1561839"/>
                <a:gd name="connsiteY1724" fmla="*/ 450292 h 2042495"/>
                <a:gd name="connsiteX1725" fmla="*/ 64182 w 1561839"/>
                <a:gd name="connsiteY1725" fmla="*/ 451563 h 2042495"/>
                <a:gd name="connsiteX1726" fmla="*/ 63203 w 1561839"/>
                <a:gd name="connsiteY1726" fmla="*/ 453222 h 2042495"/>
                <a:gd name="connsiteX1727" fmla="*/ 62127 w 1561839"/>
                <a:gd name="connsiteY1727" fmla="*/ 454835 h 2042495"/>
                <a:gd name="connsiteX1728" fmla="*/ 61343 w 1561839"/>
                <a:gd name="connsiteY1728" fmla="*/ 456106 h 2042495"/>
                <a:gd name="connsiteX1729" fmla="*/ 60561 w 1561839"/>
                <a:gd name="connsiteY1729" fmla="*/ 457325 h 2042495"/>
                <a:gd name="connsiteX1730" fmla="*/ 59778 w 1561839"/>
                <a:gd name="connsiteY1730" fmla="*/ 458597 h 2042495"/>
                <a:gd name="connsiteX1731" fmla="*/ 58996 w 1561839"/>
                <a:gd name="connsiteY1731" fmla="*/ 459816 h 2042495"/>
                <a:gd name="connsiteX1732" fmla="*/ 58212 w 1561839"/>
                <a:gd name="connsiteY1732" fmla="*/ 461038 h 2042495"/>
                <a:gd name="connsiteX1733" fmla="*/ 57430 w 1561839"/>
                <a:gd name="connsiteY1733" fmla="*/ 462307 h 2042495"/>
                <a:gd name="connsiteX1734" fmla="*/ 56646 w 1561839"/>
                <a:gd name="connsiteY1734" fmla="*/ 463529 h 2042495"/>
                <a:gd name="connsiteX1735" fmla="*/ 55864 w 1561839"/>
                <a:gd name="connsiteY1735" fmla="*/ 464749 h 2042495"/>
                <a:gd name="connsiteX1736" fmla="*/ 54837 w 1561839"/>
                <a:gd name="connsiteY1736" fmla="*/ 466459 h 2042495"/>
                <a:gd name="connsiteX1737" fmla="*/ 53761 w 1561839"/>
                <a:gd name="connsiteY1737" fmla="*/ 468071 h 2042495"/>
                <a:gd name="connsiteX1738" fmla="*/ 52733 w 1561839"/>
                <a:gd name="connsiteY1738" fmla="*/ 469733 h 2042495"/>
                <a:gd name="connsiteX1739" fmla="*/ 51706 w 1561839"/>
                <a:gd name="connsiteY1739" fmla="*/ 471392 h 2042495"/>
                <a:gd name="connsiteX1740" fmla="*/ 50922 w 1561839"/>
                <a:gd name="connsiteY1740" fmla="*/ 472614 h 2042495"/>
                <a:gd name="connsiteX1741" fmla="*/ 50140 w 1561839"/>
                <a:gd name="connsiteY1741" fmla="*/ 473883 h 2042495"/>
                <a:gd name="connsiteX1742" fmla="*/ 49356 w 1561839"/>
                <a:gd name="connsiteY1742" fmla="*/ 475105 h 2042495"/>
                <a:gd name="connsiteX1743" fmla="*/ 48575 w 1561839"/>
                <a:gd name="connsiteY1743" fmla="*/ 476325 h 2042495"/>
                <a:gd name="connsiteX1744" fmla="*/ 47791 w 1561839"/>
                <a:gd name="connsiteY1744" fmla="*/ 477596 h 2042495"/>
                <a:gd name="connsiteX1745" fmla="*/ 47009 w 1561839"/>
                <a:gd name="connsiteY1745" fmla="*/ 478864 h 2042495"/>
                <a:gd name="connsiteX1746" fmla="*/ 46225 w 1561839"/>
                <a:gd name="connsiteY1746" fmla="*/ 480086 h 2042495"/>
                <a:gd name="connsiteX1747" fmla="*/ 45492 w 1561839"/>
                <a:gd name="connsiteY1747" fmla="*/ 481355 h 2042495"/>
                <a:gd name="connsiteX1748" fmla="*/ 44659 w 1561839"/>
                <a:gd name="connsiteY1748" fmla="*/ 483115 h 2042495"/>
                <a:gd name="connsiteX1749" fmla="*/ 44025 w 1561839"/>
                <a:gd name="connsiteY1749" fmla="*/ 484921 h 2042495"/>
                <a:gd name="connsiteX1750" fmla="*/ 42605 w 1561839"/>
                <a:gd name="connsiteY1750" fmla="*/ 483993 h 2042495"/>
                <a:gd name="connsiteX1751" fmla="*/ 40648 w 1561839"/>
                <a:gd name="connsiteY1751" fmla="*/ 482528 h 2042495"/>
                <a:gd name="connsiteX1752" fmla="*/ 39082 w 1561839"/>
                <a:gd name="connsiteY1752" fmla="*/ 481355 h 2042495"/>
                <a:gd name="connsiteX1753" fmla="*/ 37517 w 1561839"/>
                <a:gd name="connsiteY1753" fmla="*/ 480184 h 2042495"/>
                <a:gd name="connsiteX1754" fmla="*/ 36295 w 1561839"/>
                <a:gd name="connsiteY1754" fmla="*/ 479306 h 2042495"/>
                <a:gd name="connsiteX1755" fmla="*/ 35120 w 1561839"/>
                <a:gd name="connsiteY1755" fmla="*/ 478425 h 2042495"/>
                <a:gd name="connsiteX1756" fmla="*/ 33555 w 1561839"/>
                <a:gd name="connsiteY1756" fmla="*/ 477254 h 2042495"/>
                <a:gd name="connsiteX1757" fmla="*/ 31989 w 1561839"/>
                <a:gd name="connsiteY1757" fmla="*/ 476081 h 2042495"/>
                <a:gd name="connsiteX1758" fmla="*/ 30423 w 1561839"/>
                <a:gd name="connsiteY1758" fmla="*/ 474909 h 2042495"/>
                <a:gd name="connsiteX1759" fmla="*/ 28858 w 1561839"/>
                <a:gd name="connsiteY1759" fmla="*/ 473738 h 2042495"/>
                <a:gd name="connsiteX1760" fmla="*/ 27292 w 1561839"/>
                <a:gd name="connsiteY1760" fmla="*/ 472614 h 2042495"/>
                <a:gd name="connsiteX1761" fmla="*/ 25726 w 1561839"/>
                <a:gd name="connsiteY1761" fmla="*/ 471441 h 2042495"/>
                <a:gd name="connsiteX1762" fmla="*/ 24503 w 1561839"/>
                <a:gd name="connsiteY1762" fmla="*/ 470562 h 2042495"/>
                <a:gd name="connsiteX1763" fmla="*/ 23330 w 1561839"/>
                <a:gd name="connsiteY1763" fmla="*/ 469684 h 2042495"/>
                <a:gd name="connsiteX1764" fmla="*/ 22155 w 1561839"/>
                <a:gd name="connsiteY1764" fmla="*/ 468852 h 2042495"/>
                <a:gd name="connsiteX1765" fmla="*/ 20980 w 1561839"/>
                <a:gd name="connsiteY1765" fmla="*/ 467973 h 2042495"/>
                <a:gd name="connsiteX1766" fmla="*/ 19757 w 1561839"/>
                <a:gd name="connsiteY1766" fmla="*/ 467144 h 2042495"/>
                <a:gd name="connsiteX1767" fmla="*/ 18633 w 1561839"/>
                <a:gd name="connsiteY1767" fmla="*/ 466312 h 2042495"/>
                <a:gd name="connsiteX1768" fmla="*/ 18535 w 1561839"/>
                <a:gd name="connsiteY1768" fmla="*/ 467826 h 2042495"/>
                <a:gd name="connsiteX1769" fmla="*/ 17849 w 1561839"/>
                <a:gd name="connsiteY1769" fmla="*/ 471245 h 2042495"/>
                <a:gd name="connsiteX1770" fmla="*/ 17114 w 1561839"/>
                <a:gd name="connsiteY1770" fmla="*/ 476032 h 2042495"/>
                <a:gd name="connsiteX1771" fmla="*/ 16480 w 1561839"/>
                <a:gd name="connsiteY1771" fmla="*/ 479647 h 2042495"/>
                <a:gd name="connsiteX1772" fmla="*/ 15844 w 1561839"/>
                <a:gd name="connsiteY1772" fmla="*/ 482528 h 2042495"/>
                <a:gd name="connsiteX1773" fmla="*/ 14718 w 1561839"/>
                <a:gd name="connsiteY1773" fmla="*/ 486045 h 2042495"/>
                <a:gd name="connsiteX1774" fmla="*/ 13398 w 1561839"/>
                <a:gd name="connsiteY1774" fmla="*/ 488145 h 2042495"/>
                <a:gd name="connsiteX1775" fmla="*/ 14081 w 1561839"/>
                <a:gd name="connsiteY1775" fmla="*/ 492933 h 2042495"/>
                <a:gd name="connsiteX1776" fmla="*/ 14131 w 1561839"/>
                <a:gd name="connsiteY1776" fmla="*/ 497426 h 2042495"/>
                <a:gd name="connsiteX1777" fmla="*/ 14964 w 1561839"/>
                <a:gd name="connsiteY1777" fmla="*/ 501284 h 2042495"/>
                <a:gd name="connsiteX1778" fmla="*/ 15354 w 1561839"/>
                <a:gd name="connsiteY1778" fmla="*/ 504020 h 2042495"/>
                <a:gd name="connsiteX1779" fmla="*/ 14669 w 1561839"/>
                <a:gd name="connsiteY1779" fmla="*/ 507048 h 2042495"/>
                <a:gd name="connsiteX1780" fmla="*/ 14669 w 1561839"/>
                <a:gd name="connsiteY1780" fmla="*/ 509392 h 2042495"/>
                <a:gd name="connsiteX1781" fmla="*/ 15305 w 1561839"/>
                <a:gd name="connsiteY1781" fmla="*/ 511542 h 2042495"/>
                <a:gd name="connsiteX1782" fmla="*/ 15942 w 1561839"/>
                <a:gd name="connsiteY1782" fmla="*/ 514082 h 2042495"/>
                <a:gd name="connsiteX1783" fmla="*/ 16822 w 1561839"/>
                <a:gd name="connsiteY1783" fmla="*/ 515839 h 2042495"/>
                <a:gd name="connsiteX1784" fmla="*/ 17067 w 1561839"/>
                <a:gd name="connsiteY1784" fmla="*/ 518379 h 2042495"/>
                <a:gd name="connsiteX1785" fmla="*/ 15844 w 1561839"/>
                <a:gd name="connsiteY1785" fmla="*/ 519306 h 2042495"/>
                <a:gd name="connsiteX1786" fmla="*/ 13691 w 1561839"/>
                <a:gd name="connsiteY1786" fmla="*/ 521699 h 2042495"/>
                <a:gd name="connsiteX1787" fmla="*/ 12223 w 1561839"/>
                <a:gd name="connsiteY1787" fmla="*/ 523898 h 2042495"/>
                <a:gd name="connsiteX1788" fmla="*/ 12125 w 1561839"/>
                <a:gd name="connsiteY1788" fmla="*/ 525559 h 2042495"/>
                <a:gd name="connsiteX1789" fmla="*/ 13300 w 1561839"/>
                <a:gd name="connsiteY1789" fmla="*/ 527220 h 2042495"/>
                <a:gd name="connsiteX1790" fmla="*/ 15549 w 1561839"/>
                <a:gd name="connsiteY1790" fmla="*/ 528342 h 2042495"/>
                <a:gd name="connsiteX1791" fmla="*/ 17311 w 1561839"/>
                <a:gd name="connsiteY1791" fmla="*/ 529076 h 2042495"/>
                <a:gd name="connsiteX1792" fmla="*/ 17360 w 1561839"/>
                <a:gd name="connsiteY1792" fmla="*/ 530541 h 2042495"/>
                <a:gd name="connsiteX1793" fmla="*/ 15598 w 1561839"/>
                <a:gd name="connsiteY1793" fmla="*/ 532153 h 2042495"/>
                <a:gd name="connsiteX1794" fmla="*/ 13887 w 1561839"/>
                <a:gd name="connsiteY1794" fmla="*/ 533179 h 2042495"/>
                <a:gd name="connsiteX1795" fmla="*/ 11832 w 1561839"/>
                <a:gd name="connsiteY1795" fmla="*/ 534204 h 2042495"/>
                <a:gd name="connsiteX1796" fmla="*/ 9679 w 1561839"/>
                <a:gd name="connsiteY1796" fmla="*/ 534595 h 2042495"/>
                <a:gd name="connsiteX1797" fmla="*/ 7379 w 1561839"/>
                <a:gd name="connsiteY1797" fmla="*/ 534985 h 2042495"/>
                <a:gd name="connsiteX1798" fmla="*/ 5521 w 1561839"/>
                <a:gd name="connsiteY1798" fmla="*/ 535473 h 2042495"/>
                <a:gd name="connsiteX1799" fmla="*/ 3220 w 1561839"/>
                <a:gd name="connsiteY1799" fmla="*/ 535962 h 2042495"/>
                <a:gd name="connsiteX1800" fmla="*/ 1411 w 1561839"/>
                <a:gd name="connsiteY1800" fmla="*/ 537037 h 2042495"/>
                <a:gd name="connsiteX1801" fmla="*/ 335 w 1561839"/>
                <a:gd name="connsiteY1801" fmla="*/ 539186 h 2042495"/>
                <a:gd name="connsiteX1802" fmla="*/ 187 w 1561839"/>
                <a:gd name="connsiteY1802" fmla="*/ 540651 h 2042495"/>
                <a:gd name="connsiteX1803" fmla="*/ 1704 w 1561839"/>
                <a:gd name="connsiteY1803" fmla="*/ 542654 h 2042495"/>
                <a:gd name="connsiteX1804" fmla="*/ 5128 w 1561839"/>
                <a:gd name="connsiteY1804" fmla="*/ 546219 h 2042495"/>
                <a:gd name="connsiteX1805" fmla="*/ 10168 w 1561839"/>
                <a:gd name="connsiteY1805" fmla="*/ 551542 h 2042495"/>
                <a:gd name="connsiteX1806" fmla="*/ 14718 w 1561839"/>
                <a:gd name="connsiteY1806" fmla="*/ 558479 h 2042495"/>
                <a:gd name="connsiteX1807" fmla="*/ 17360 w 1561839"/>
                <a:gd name="connsiteY1807" fmla="*/ 565464 h 2042495"/>
                <a:gd name="connsiteX1808" fmla="*/ 15305 w 1561839"/>
                <a:gd name="connsiteY1808" fmla="*/ 569567 h 2042495"/>
                <a:gd name="connsiteX1809" fmla="*/ 14865 w 1561839"/>
                <a:gd name="connsiteY1809" fmla="*/ 574156 h 2042495"/>
                <a:gd name="connsiteX1810" fmla="*/ 15549 w 1561839"/>
                <a:gd name="connsiteY1810" fmla="*/ 580703 h 2042495"/>
                <a:gd name="connsiteX1811" fmla="*/ 14032 w 1561839"/>
                <a:gd name="connsiteY1811" fmla="*/ 584365 h 2042495"/>
                <a:gd name="connsiteX1812" fmla="*/ 11098 w 1561839"/>
                <a:gd name="connsiteY1812" fmla="*/ 590129 h 2042495"/>
                <a:gd name="connsiteX1813" fmla="*/ 4933 w 1561839"/>
                <a:gd name="connsiteY1813" fmla="*/ 597162 h 2042495"/>
                <a:gd name="connsiteX1814" fmla="*/ 2535 w 1561839"/>
                <a:gd name="connsiteY1814" fmla="*/ 600482 h 2042495"/>
                <a:gd name="connsiteX1815" fmla="*/ 2193 w 1561839"/>
                <a:gd name="connsiteY1815" fmla="*/ 602632 h 2042495"/>
                <a:gd name="connsiteX1816" fmla="*/ 3466 w 1561839"/>
                <a:gd name="connsiteY1816" fmla="*/ 606539 h 2042495"/>
                <a:gd name="connsiteX1817" fmla="*/ 5570 w 1561839"/>
                <a:gd name="connsiteY1817" fmla="*/ 611570 h 2042495"/>
                <a:gd name="connsiteX1818" fmla="*/ 7428 w 1561839"/>
                <a:gd name="connsiteY1818" fmla="*/ 617236 h 2042495"/>
                <a:gd name="connsiteX1819" fmla="*/ 9141 w 1561839"/>
                <a:gd name="connsiteY1819" fmla="*/ 622414 h 2042495"/>
                <a:gd name="connsiteX1820" fmla="*/ 8455 w 1561839"/>
                <a:gd name="connsiteY1820" fmla="*/ 626468 h 2042495"/>
                <a:gd name="connsiteX1821" fmla="*/ 9286 w 1561839"/>
                <a:gd name="connsiteY1821" fmla="*/ 628568 h 2042495"/>
                <a:gd name="connsiteX1822" fmla="*/ 11978 w 1561839"/>
                <a:gd name="connsiteY1822" fmla="*/ 631157 h 2042495"/>
                <a:gd name="connsiteX1823" fmla="*/ 14032 w 1561839"/>
                <a:gd name="connsiteY1823" fmla="*/ 631108 h 2042495"/>
                <a:gd name="connsiteX1824" fmla="*/ 18437 w 1561839"/>
                <a:gd name="connsiteY1824" fmla="*/ 629300 h 2042495"/>
                <a:gd name="connsiteX1825" fmla="*/ 24601 w 1561839"/>
                <a:gd name="connsiteY1825" fmla="*/ 628176 h 2042495"/>
                <a:gd name="connsiteX1826" fmla="*/ 34287 w 1561839"/>
                <a:gd name="connsiteY1826" fmla="*/ 627835 h 2042495"/>
                <a:gd name="connsiteX1827" fmla="*/ 43438 w 1561839"/>
                <a:gd name="connsiteY1827" fmla="*/ 626272 h 2042495"/>
                <a:gd name="connsiteX1828" fmla="*/ 50189 w 1561839"/>
                <a:gd name="connsiteY1828" fmla="*/ 624367 h 2042495"/>
                <a:gd name="connsiteX1829" fmla="*/ 57184 w 1561839"/>
                <a:gd name="connsiteY1829" fmla="*/ 623341 h 2042495"/>
                <a:gd name="connsiteX1830" fmla="*/ 59485 w 1561839"/>
                <a:gd name="connsiteY1830" fmla="*/ 621631 h 2042495"/>
                <a:gd name="connsiteX1831" fmla="*/ 63838 w 1561839"/>
                <a:gd name="connsiteY1831" fmla="*/ 620949 h 2042495"/>
                <a:gd name="connsiteX1832" fmla="*/ 68977 w 1561839"/>
                <a:gd name="connsiteY1832" fmla="*/ 620215 h 2042495"/>
                <a:gd name="connsiteX1833" fmla="*/ 78223 w 1561839"/>
                <a:gd name="connsiteY1833" fmla="*/ 618409 h 2042495"/>
                <a:gd name="connsiteX1834" fmla="*/ 88937 w 1561839"/>
                <a:gd name="connsiteY1834" fmla="*/ 616308 h 2042495"/>
                <a:gd name="connsiteX1835" fmla="*/ 94320 w 1561839"/>
                <a:gd name="connsiteY1835" fmla="*/ 614208 h 2042495"/>
                <a:gd name="connsiteX1836" fmla="*/ 102293 w 1561839"/>
                <a:gd name="connsiteY1836" fmla="*/ 613670 h 2042495"/>
                <a:gd name="connsiteX1837" fmla="*/ 109192 w 1561839"/>
                <a:gd name="connsiteY1837" fmla="*/ 612450 h 2042495"/>
                <a:gd name="connsiteX1838" fmla="*/ 114329 w 1561839"/>
                <a:gd name="connsiteY1838" fmla="*/ 610497 h 2042495"/>
                <a:gd name="connsiteX1839" fmla="*/ 119613 w 1561839"/>
                <a:gd name="connsiteY1839" fmla="*/ 609861 h 2042495"/>
                <a:gd name="connsiteX1840" fmla="*/ 122794 w 1561839"/>
                <a:gd name="connsiteY1840" fmla="*/ 609324 h 2042495"/>
                <a:gd name="connsiteX1841" fmla="*/ 128225 w 1561839"/>
                <a:gd name="connsiteY1841" fmla="*/ 608298 h 2042495"/>
                <a:gd name="connsiteX1842" fmla="*/ 133950 w 1561839"/>
                <a:gd name="connsiteY1842" fmla="*/ 607273 h 2042495"/>
                <a:gd name="connsiteX1843" fmla="*/ 138254 w 1561839"/>
                <a:gd name="connsiteY1843" fmla="*/ 606492 h 2042495"/>
                <a:gd name="connsiteX1844" fmla="*/ 142609 w 1561839"/>
                <a:gd name="connsiteY1844" fmla="*/ 605513 h 2042495"/>
                <a:gd name="connsiteX1845" fmla="*/ 147795 w 1561839"/>
                <a:gd name="connsiteY1845" fmla="*/ 605368 h 2042495"/>
                <a:gd name="connsiteX1846" fmla="*/ 151464 w 1561839"/>
                <a:gd name="connsiteY1846" fmla="*/ 605562 h 2042495"/>
                <a:gd name="connsiteX1847" fmla="*/ 154839 w 1561839"/>
                <a:gd name="connsiteY1847" fmla="*/ 606149 h 2042495"/>
                <a:gd name="connsiteX1848" fmla="*/ 157090 w 1561839"/>
                <a:gd name="connsiteY1848" fmla="*/ 606149 h 2042495"/>
                <a:gd name="connsiteX1849" fmla="*/ 159391 w 1561839"/>
                <a:gd name="connsiteY1849" fmla="*/ 606004 h 2042495"/>
                <a:gd name="connsiteX1850" fmla="*/ 158020 w 1561839"/>
                <a:gd name="connsiteY1850" fmla="*/ 602193 h 2042495"/>
                <a:gd name="connsiteX1851" fmla="*/ 155770 w 1561839"/>
                <a:gd name="connsiteY1851" fmla="*/ 597407 h 2042495"/>
                <a:gd name="connsiteX1852" fmla="*/ 155476 w 1561839"/>
                <a:gd name="connsiteY1852" fmla="*/ 592278 h 2042495"/>
                <a:gd name="connsiteX1853" fmla="*/ 154888 w 1561839"/>
                <a:gd name="connsiteY1853" fmla="*/ 590470 h 2042495"/>
                <a:gd name="connsiteX1854" fmla="*/ 155036 w 1561839"/>
                <a:gd name="connsiteY1854" fmla="*/ 587442 h 2042495"/>
                <a:gd name="connsiteX1855" fmla="*/ 154057 w 1561839"/>
                <a:gd name="connsiteY1855" fmla="*/ 584023 h 2042495"/>
                <a:gd name="connsiteX1856" fmla="*/ 154350 w 1561839"/>
                <a:gd name="connsiteY1856" fmla="*/ 580556 h 2042495"/>
                <a:gd name="connsiteX1857" fmla="*/ 155770 w 1561839"/>
                <a:gd name="connsiteY1857" fmla="*/ 578212 h 2042495"/>
                <a:gd name="connsiteX1858" fmla="*/ 158265 w 1561839"/>
                <a:gd name="connsiteY1858" fmla="*/ 570836 h 2042495"/>
                <a:gd name="connsiteX1859" fmla="*/ 159733 w 1561839"/>
                <a:gd name="connsiteY1859" fmla="*/ 560921 h 2042495"/>
                <a:gd name="connsiteX1860" fmla="*/ 158558 w 1561839"/>
                <a:gd name="connsiteY1860" fmla="*/ 554474 h 2042495"/>
                <a:gd name="connsiteX1861" fmla="*/ 157580 w 1561839"/>
                <a:gd name="connsiteY1861" fmla="*/ 549834 h 2042495"/>
                <a:gd name="connsiteX1862" fmla="*/ 156356 w 1561839"/>
                <a:gd name="connsiteY1862" fmla="*/ 546512 h 2042495"/>
                <a:gd name="connsiteX1863" fmla="*/ 158314 w 1561839"/>
                <a:gd name="connsiteY1863" fmla="*/ 541481 h 2042495"/>
                <a:gd name="connsiteX1864" fmla="*/ 161935 w 1561839"/>
                <a:gd name="connsiteY1864" fmla="*/ 538941 h 2042495"/>
                <a:gd name="connsiteX1865" fmla="*/ 164968 w 1561839"/>
                <a:gd name="connsiteY1865" fmla="*/ 539920 h 2042495"/>
                <a:gd name="connsiteX1866" fmla="*/ 167708 w 1561839"/>
                <a:gd name="connsiteY1866" fmla="*/ 541189 h 2042495"/>
                <a:gd name="connsiteX1867" fmla="*/ 170105 w 1561839"/>
                <a:gd name="connsiteY1867" fmla="*/ 544315 h 2042495"/>
                <a:gd name="connsiteX1868" fmla="*/ 171425 w 1561839"/>
                <a:gd name="connsiteY1868" fmla="*/ 547881 h 2042495"/>
                <a:gd name="connsiteX1869" fmla="*/ 171719 w 1561839"/>
                <a:gd name="connsiteY1869" fmla="*/ 552374 h 2042495"/>
                <a:gd name="connsiteX1870" fmla="*/ 172405 w 1561839"/>
                <a:gd name="connsiteY1870" fmla="*/ 558772 h 2042495"/>
                <a:gd name="connsiteX1871" fmla="*/ 173039 w 1561839"/>
                <a:gd name="connsiteY1871" fmla="*/ 563704 h 2042495"/>
                <a:gd name="connsiteX1872" fmla="*/ 174851 w 1561839"/>
                <a:gd name="connsiteY1872" fmla="*/ 570055 h 2042495"/>
                <a:gd name="connsiteX1873" fmla="*/ 175340 w 1561839"/>
                <a:gd name="connsiteY1873" fmla="*/ 576941 h 2042495"/>
                <a:gd name="connsiteX1874" fmla="*/ 174509 w 1561839"/>
                <a:gd name="connsiteY1874" fmla="*/ 583388 h 2042495"/>
                <a:gd name="connsiteX1875" fmla="*/ 173774 w 1561839"/>
                <a:gd name="connsiteY1875" fmla="*/ 587834 h 2042495"/>
                <a:gd name="connsiteX1876" fmla="*/ 174165 w 1561839"/>
                <a:gd name="connsiteY1876" fmla="*/ 595501 h 2042495"/>
                <a:gd name="connsiteX1877" fmla="*/ 173725 w 1561839"/>
                <a:gd name="connsiteY1877" fmla="*/ 600924 h 2042495"/>
                <a:gd name="connsiteX1878" fmla="*/ 174460 w 1561839"/>
                <a:gd name="connsiteY1878" fmla="*/ 604490 h 2042495"/>
                <a:gd name="connsiteX1879" fmla="*/ 177444 w 1561839"/>
                <a:gd name="connsiteY1879" fmla="*/ 608934 h 2042495"/>
                <a:gd name="connsiteX1880" fmla="*/ 180037 w 1561839"/>
                <a:gd name="connsiteY1880" fmla="*/ 613915 h 2042495"/>
                <a:gd name="connsiteX1881" fmla="*/ 184832 w 1561839"/>
                <a:gd name="connsiteY1881" fmla="*/ 619287 h 2042495"/>
                <a:gd name="connsiteX1882" fmla="*/ 187228 w 1561839"/>
                <a:gd name="connsiteY1882" fmla="*/ 624026 h 2042495"/>
                <a:gd name="connsiteX1883" fmla="*/ 188696 w 1561839"/>
                <a:gd name="connsiteY1883" fmla="*/ 629155 h 2042495"/>
                <a:gd name="connsiteX1884" fmla="*/ 188597 w 1561839"/>
                <a:gd name="connsiteY1884" fmla="*/ 634723 h 2042495"/>
                <a:gd name="connsiteX1885" fmla="*/ 188548 w 1561839"/>
                <a:gd name="connsiteY1885" fmla="*/ 640193 h 2042495"/>
                <a:gd name="connsiteX1886" fmla="*/ 189136 w 1561839"/>
                <a:gd name="connsiteY1886" fmla="*/ 644100 h 2042495"/>
                <a:gd name="connsiteX1887" fmla="*/ 191094 w 1561839"/>
                <a:gd name="connsiteY1887" fmla="*/ 649180 h 2042495"/>
                <a:gd name="connsiteX1888" fmla="*/ 191534 w 1561839"/>
                <a:gd name="connsiteY1888" fmla="*/ 651523 h 2042495"/>
                <a:gd name="connsiteX1889" fmla="*/ 191778 w 1561839"/>
                <a:gd name="connsiteY1889" fmla="*/ 652647 h 2042495"/>
                <a:gd name="connsiteX1890" fmla="*/ 194029 w 1561839"/>
                <a:gd name="connsiteY1890" fmla="*/ 654650 h 2042495"/>
                <a:gd name="connsiteX1891" fmla="*/ 198726 w 1561839"/>
                <a:gd name="connsiteY1891" fmla="*/ 657337 h 2042495"/>
                <a:gd name="connsiteX1892" fmla="*/ 204059 w 1561839"/>
                <a:gd name="connsiteY1892" fmla="*/ 660463 h 2042495"/>
                <a:gd name="connsiteX1893" fmla="*/ 211544 w 1561839"/>
                <a:gd name="connsiteY1893" fmla="*/ 665297 h 2042495"/>
                <a:gd name="connsiteX1894" fmla="*/ 221574 w 1561839"/>
                <a:gd name="connsiteY1894" fmla="*/ 670915 h 2042495"/>
                <a:gd name="connsiteX1895" fmla="*/ 232288 w 1561839"/>
                <a:gd name="connsiteY1895" fmla="*/ 676385 h 2042495"/>
                <a:gd name="connsiteX1896" fmla="*/ 240067 w 1561839"/>
                <a:gd name="connsiteY1896" fmla="*/ 681074 h 2042495"/>
                <a:gd name="connsiteX1897" fmla="*/ 245009 w 1561839"/>
                <a:gd name="connsiteY1897" fmla="*/ 684591 h 2042495"/>
                <a:gd name="connsiteX1898" fmla="*/ 253521 w 1561839"/>
                <a:gd name="connsiteY1898" fmla="*/ 689182 h 2042495"/>
                <a:gd name="connsiteX1899" fmla="*/ 261300 w 1561839"/>
                <a:gd name="connsiteY1899" fmla="*/ 693285 h 2042495"/>
                <a:gd name="connsiteX1900" fmla="*/ 269716 w 1561839"/>
                <a:gd name="connsiteY1900" fmla="*/ 698365 h 2042495"/>
                <a:gd name="connsiteX1901" fmla="*/ 278230 w 1561839"/>
                <a:gd name="connsiteY1901" fmla="*/ 704372 h 2042495"/>
                <a:gd name="connsiteX1902" fmla="*/ 284785 w 1561839"/>
                <a:gd name="connsiteY1902" fmla="*/ 709744 h 2042495"/>
                <a:gd name="connsiteX1903" fmla="*/ 287378 w 1561839"/>
                <a:gd name="connsiteY1903" fmla="*/ 712088 h 2042495"/>
                <a:gd name="connsiteX1904" fmla="*/ 287818 w 1561839"/>
                <a:gd name="connsiteY1904" fmla="*/ 713995 h 2042495"/>
                <a:gd name="connsiteX1905" fmla="*/ 287769 w 1561839"/>
                <a:gd name="connsiteY1905" fmla="*/ 715948 h 2042495"/>
                <a:gd name="connsiteX1906" fmla="*/ 287769 w 1561839"/>
                <a:gd name="connsiteY1906" fmla="*/ 717413 h 2042495"/>
                <a:gd name="connsiteX1907" fmla="*/ 287769 w 1561839"/>
                <a:gd name="connsiteY1907" fmla="*/ 718878 h 2042495"/>
                <a:gd name="connsiteX1908" fmla="*/ 287818 w 1561839"/>
                <a:gd name="connsiteY1908" fmla="*/ 720343 h 2042495"/>
                <a:gd name="connsiteX1909" fmla="*/ 287916 w 1561839"/>
                <a:gd name="connsiteY1909" fmla="*/ 721759 h 2042495"/>
                <a:gd name="connsiteX1910" fmla="*/ 288014 w 1561839"/>
                <a:gd name="connsiteY1910" fmla="*/ 723224 h 2042495"/>
                <a:gd name="connsiteX1911" fmla="*/ 288162 w 1561839"/>
                <a:gd name="connsiteY1911" fmla="*/ 724640 h 2042495"/>
                <a:gd name="connsiteX1912" fmla="*/ 288356 w 1561839"/>
                <a:gd name="connsiteY1912" fmla="*/ 726058 h 2042495"/>
                <a:gd name="connsiteX1913" fmla="*/ 288651 w 1561839"/>
                <a:gd name="connsiteY1913" fmla="*/ 727474 h 2042495"/>
                <a:gd name="connsiteX1914" fmla="*/ 289091 w 1561839"/>
                <a:gd name="connsiteY1914" fmla="*/ 728842 h 2042495"/>
                <a:gd name="connsiteX1915" fmla="*/ 289776 w 1561839"/>
                <a:gd name="connsiteY1915" fmla="*/ 730650 h 2042495"/>
                <a:gd name="connsiteX1916" fmla="*/ 290656 w 1561839"/>
                <a:gd name="connsiteY1916" fmla="*/ 732456 h 2042495"/>
                <a:gd name="connsiteX1917" fmla="*/ 291536 w 1561839"/>
                <a:gd name="connsiteY1917" fmla="*/ 734213 h 2042495"/>
                <a:gd name="connsiteX1918" fmla="*/ 292515 w 1561839"/>
                <a:gd name="connsiteY1918" fmla="*/ 735973 h 2042495"/>
                <a:gd name="connsiteX1919" fmla="*/ 293200 w 1561839"/>
                <a:gd name="connsiteY1919" fmla="*/ 737291 h 2042495"/>
                <a:gd name="connsiteX1920" fmla="*/ 293837 w 1561839"/>
                <a:gd name="connsiteY1920" fmla="*/ 738611 h 2042495"/>
                <a:gd name="connsiteX1921" fmla="*/ 294424 w 1561839"/>
                <a:gd name="connsiteY1921" fmla="*/ 739978 h 2042495"/>
                <a:gd name="connsiteX1922" fmla="*/ 295009 w 1561839"/>
                <a:gd name="connsiteY1922" fmla="*/ 741296 h 2042495"/>
                <a:gd name="connsiteX1923" fmla="*/ 295548 w 1561839"/>
                <a:gd name="connsiteY1923" fmla="*/ 742665 h 2042495"/>
                <a:gd name="connsiteX1924" fmla="*/ 296722 w 1561839"/>
                <a:gd name="connsiteY1924" fmla="*/ 745301 h 2042495"/>
                <a:gd name="connsiteX1925" fmla="*/ 297555 w 1561839"/>
                <a:gd name="connsiteY1925" fmla="*/ 747060 h 2042495"/>
                <a:gd name="connsiteX1926" fmla="*/ 298583 w 1561839"/>
                <a:gd name="connsiteY1926" fmla="*/ 749259 h 2042495"/>
                <a:gd name="connsiteX1927" fmla="*/ 299561 w 1561839"/>
                <a:gd name="connsiteY1927" fmla="*/ 751504 h 2042495"/>
                <a:gd name="connsiteX1928" fmla="*/ 300343 w 1561839"/>
                <a:gd name="connsiteY1928" fmla="*/ 753313 h 2042495"/>
                <a:gd name="connsiteX1929" fmla="*/ 301078 w 1561839"/>
                <a:gd name="connsiteY1929" fmla="*/ 755119 h 2042495"/>
                <a:gd name="connsiteX1930" fmla="*/ 301616 w 1561839"/>
                <a:gd name="connsiteY1930" fmla="*/ 756486 h 2042495"/>
                <a:gd name="connsiteX1931" fmla="*/ 302154 w 1561839"/>
                <a:gd name="connsiteY1931" fmla="*/ 757855 h 2042495"/>
                <a:gd name="connsiteX1932" fmla="*/ 302838 w 1561839"/>
                <a:gd name="connsiteY1932" fmla="*/ 759173 h 2042495"/>
                <a:gd name="connsiteX1933" fmla="*/ 303474 w 1561839"/>
                <a:gd name="connsiteY1933" fmla="*/ 760442 h 2042495"/>
                <a:gd name="connsiteX1934" fmla="*/ 304551 w 1561839"/>
                <a:gd name="connsiteY1934" fmla="*/ 762054 h 2042495"/>
                <a:gd name="connsiteX1935" fmla="*/ 305431 w 1561839"/>
                <a:gd name="connsiteY1935" fmla="*/ 763227 h 2042495"/>
                <a:gd name="connsiteX1936" fmla="*/ 306116 w 1561839"/>
                <a:gd name="connsiteY1936" fmla="*/ 764496 h 2042495"/>
                <a:gd name="connsiteX1937" fmla="*/ 307438 w 1561839"/>
                <a:gd name="connsiteY1937" fmla="*/ 766059 h 2042495"/>
                <a:gd name="connsiteX1938" fmla="*/ 308466 w 1561839"/>
                <a:gd name="connsiteY1938" fmla="*/ 767720 h 2042495"/>
                <a:gd name="connsiteX1939" fmla="*/ 309493 w 1561839"/>
                <a:gd name="connsiteY1939" fmla="*/ 769332 h 2042495"/>
                <a:gd name="connsiteX1940" fmla="*/ 310521 w 1561839"/>
                <a:gd name="connsiteY1940" fmla="*/ 771041 h 2042495"/>
                <a:gd name="connsiteX1941" fmla="*/ 311499 w 1561839"/>
                <a:gd name="connsiteY1941" fmla="*/ 772702 h 2042495"/>
                <a:gd name="connsiteX1942" fmla="*/ 312477 w 1561839"/>
                <a:gd name="connsiteY1942" fmla="*/ 774412 h 2042495"/>
                <a:gd name="connsiteX1943" fmla="*/ 313652 w 1561839"/>
                <a:gd name="connsiteY1943" fmla="*/ 776562 h 2042495"/>
                <a:gd name="connsiteX1944" fmla="*/ 314824 w 1561839"/>
                <a:gd name="connsiteY1944" fmla="*/ 778709 h 2042495"/>
                <a:gd name="connsiteX1945" fmla="*/ 315803 w 1561839"/>
                <a:gd name="connsiteY1945" fmla="*/ 780420 h 2042495"/>
                <a:gd name="connsiteX1946" fmla="*/ 316734 w 1561839"/>
                <a:gd name="connsiteY1946" fmla="*/ 782128 h 2042495"/>
                <a:gd name="connsiteX1947" fmla="*/ 317907 w 1561839"/>
                <a:gd name="connsiteY1947" fmla="*/ 784277 h 2042495"/>
                <a:gd name="connsiteX1948" fmla="*/ 318789 w 1561839"/>
                <a:gd name="connsiteY1948" fmla="*/ 785988 h 2042495"/>
                <a:gd name="connsiteX1949" fmla="*/ 319521 w 1561839"/>
                <a:gd name="connsiteY1949" fmla="*/ 787257 h 2042495"/>
                <a:gd name="connsiteX1950" fmla="*/ 320158 w 1561839"/>
                <a:gd name="connsiteY1950" fmla="*/ 788577 h 2042495"/>
                <a:gd name="connsiteX1951" fmla="*/ 320989 w 1561839"/>
                <a:gd name="connsiteY1951" fmla="*/ 790334 h 2042495"/>
                <a:gd name="connsiteX1952" fmla="*/ 321871 w 1561839"/>
                <a:gd name="connsiteY1952" fmla="*/ 792142 h 2042495"/>
                <a:gd name="connsiteX1953" fmla="*/ 322702 w 1561839"/>
                <a:gd name="connsiteY1953" fmla="*/ 793851 h 2042495"/>
                <a:gd name="connsiteX1954" fmla="*/ 323486 w 1561839"/>
                <a:gd name="connsiteY1954" fmla="*/ 795122 h 2042495"/>
                <a:gd name="connsiteX1955" fmla="*/ 324513 w 1561839"/>
                <a:gd name="connsiteY1955" fmla="*/ 796781 h 2042495"/>
                <a:gd name="connsiteX1956" fmla="*/ 325246 w 1561839"/>
                <a:gd name="connsiteY1956" fmla="*/ 798638 h 2042495"/>
                <a:gd name="connsiteX1957" fmla="*/ 326420 w 1561839"/>
                <a:gd name="connsiteY1957" fmla="*/ 800103 h 2042495"/>
                <a:gd name="connsiteX1958" fmla="*/ 327644 w 1561839"/>
                <a:gd name="connsiteY1958" fmla="*/ 800884 h 2042495"/>
                <a:gd name="connsiteX1959" fmla="*/ 328866 w 1561839"/>
                <a:gd name="connsiteY1959" fmla="*/ 801666 h 2042495"/>
                <a:gd name="connsiteX1960" fmla="*/ 330139 w 1561839"/>
                <a:gd name="connsiteY1960" fmla="*/ 802398 h 2042495"/>
                <a:gd name="connsiteX1961" fmla="*/ 331852 w 1561839"/>
                <a:gd name="connsiteY1961" fmla="*/ 803375 h 2042495"/>
                <a:gd name="connsiteX1962" fmla="*/ 333563 w 1561839"/>
                <a:gd name="connsiteY1962" fmla="*/ 804304 h 2042495"/>
                <a:gd name="connsiteX1963" fmla="*/ 335276 w 1561839"/>
                <a:gd name="connsiteY1963" fmla="*/ 805281 h 2042495"/>
                <a:gd name="connsiteX1964" fmla="*/ 337038 w 1561839"/>
                <a:gd name="connsiteY1964" fmla="*/ 806209 h 2042495"/>
                <a:gd name="connsiteX1965" fmla="*/ 338309 w 1561839"/>
                <a:gd name="connsiteY1965" fmla="*/ 806891 h 2042495"/>
                <a:gd name="connsiteX1966" fmla="*/ 339631 w 1561839"/>
                <a:gd name="connsiteY1966" fmla="*/ 807625 h 2042495"/>
                <a:gd name="connsiteX1967" fmla="*/ 341342 w 1561839"/>
                <a:gd name="connsiteY1967" fmla="*/ 808552 h 2042495"/>
                <a:gd name="connsiteX1968" fmla="*/ 342859 w 1561839"/>
                <a:gd name="connsiteY1968" fmla="*/ 809725 h 2042495"/>
                <a:gd name="connsiteX1969" fmla="*/ 343886 w 1561839"/>
                <a:gd name="connsiteY1969" fmla="*/ 810800 h 2042495"/>
                <a:gd name="connsiteX1970" fmla="*/ 345256 w 1561839"/>
                <a:gd name="connsiteY1970" fmla="*/ 812167 h 2042495"/>
                <a:gd name="connsiteX1971" fmla="*/ 346382 w 1561839"/>
                <a:gd name="connsiteY1971" fmla="*/ 813144 h 2042495"/>
                <a:gd name="connsiteX1972" fmla="*/ 347507 w 1561839"/>
                <a:gd name="connsiteY1972" fmla="*/ 814121 h 2042495"/>
                <a:gd name="connsiteX1973" fmla="*/ 348632 w 1561839"/>
                <a:gd name="connsiteY1973" fmla="*/ 815048 h 2042495"/>
                <a:gd name="connsiteX1974" fmla="*/ 349758 w 1561839"/>
                <a:gd name="connsiteY1974" fmla="*/ 815929 h 2042495"/>
                <a:gd name="connsiteX1975" fmla="*/ 350932 w 1561839"/>
                <a:gd name="connsiteY1975" fmla="*/ 816857 h 2042495"/>
                <a:gd name="connsiteX1976" fmla="*/ 352449 w 1561839"/>
                <a:gd name="connsiteY1976" fmla="*/ 818077 h 2042495"/>
                <a:gd name="connsiteX1977" fmla="*/ 353965 w 1561839"/>
                <a:gd name="connsiteY1977" fmla="*/ 819298 h 2042495"/>
                <a:gd name="connsiteX1978" fmla="*/ 355091 w 1561839"/>
                <a:gd name="connsiteY1978" fmla="*/ 820275 h 2042495"/>
                <a:gd name="connsiteX1979" fmla="*/ 356558 w 1561839"/>
                <a:gd name="connsiteY1979" fmla="*/ 821593 h 2042495"/>
                <a:gd name="connsiteX1980" fmla="*/ 358369 w 1561839"/>
                <a:gd name="connsiteY1980" fmla="*/ 823205 h 2042495"/>
                <a:gd name="connsiteX1981" fmla="*/ 359787 w 1561839"/>
                <a:gd name="connsiteY1981" fmla="*/ 824523 h 2042495"/>
                <a:gd name="connsiteX1982" fmla="*/ 360864 w 1561839"/>
                <a:gd name="connsiteY1982" fmla="*/ 825502 h 2042495"/>
                <a:gd name="connsiteX1983" fmla="*/ 361940 w 1561839"/>
                <a:gd name="connsiteY1983" fmla="*/ 826528 h 2042495"/>
                <a:gd name="connsiteX1984" fmla="*/ 363016 w 1561839"/>
                <a:gd name="connsiteY1984" fmla="*/ 827505 h 2042495"/>
                <a:gd name="connsiteX1985" fmla="*/ 364484 w 1561839"/>
                <a:gd name="connsiteY1985" fmla="*/ 828872 h 2042495"/>
                <a:gd name="connsiteX1986" fmla="*/ 365903 w 1561839"/>
                <a:gd name="connsiteY1986" fmla="*/ 830190 h 2042495"/>
                <a:gd name="connsiteX1987" fmla="*/ 367762 w 1561839"/>
                <a:gd name="connsiteY1987" fmla="*/ 831802 h 2042495"/>
                <a:gd name="connsiteX1988" fmla="*/ 369181 w 1561839"/>
                <a:gd name="connsiteY1988" fmla="*/ 833073 h 2042495"/>
                <a:gd name="connsiteX1989" fmla="*/ 370306 w 1561839"/>
                <a:gd name="connsiteY1989" fmla="*/ 834098 h 2042495"/>
                <a:gd name="connsiteX1990" fmla="*/ 371383 w 1561839"/>
                <a:gd name="connsiteY1990" fmla="*/ 835026 h 2042495"/>
                <a:gd name="connsiteX1991" fmla="*/ 372850 w 1561839"/>
                <a:gd name="connsiteY1991" fmla="*/ 836344 h 2042495"/>
                <a:gd name="connsiteX1992" fmla="*/ 374709 w 1561839"/>
                <a:gd name="connsiteY1992" fmla="*/ 837956 h 2042495"/>
                <a:gd name="connsiteX1993" fmla="*/ 376177 w 1561839"/>
                <a:gd name="connsiteY1993" fmla="*/ 839274 h 2042495"/>
                <a:gd name="connsiteX1994" fmla="*/ 377254 w 1561839"/>
                <a:gd name="connsiteY1994" fmla="*/ 840251 h 2042495"/>
                <a:gd name="connsiteX1995" fmla="*/ 378330 w 1561839"/>
                <a:gd name="connsiteY1995" fmla="*/ 841179 h 2042495"/>
                <a:gd name="connsiteX1996" fmla="*/ 379994 w 1561839"/>
                <a:gd name="connsiteY1996" fmla="*/ 842302 h 2042495"/>
                <a:gd name="connsiteX1997" fmla="*/ 381314 w 1561839"/>
                <a:gd name="connsiteY1997" fmla="*/ 842938 h 2042495"/>
                <a:gd name="connsiteX1998" fmla="*/ 382538 w 1561839"/>
                <a:gd name="connsiteY1998" fmla="*/ 843718 h 2042495"/>
                <a:gd name="connsiteX1999" fmla="*/ 383565 w 1561839"/>
                <a:gd name="connsiteY1999" fmla="*/ 845380 h 2042495"/>
                <a:gd name="connsiteX2000" fmla="*/ 384641 w 1561839"/>
                <a:gd name="connsiteY2000" fmla="*/ 846943 h 2042495"/>
                <a:gd name="connsiteX2001" fmla="*/ 385669 w 1561839"/>
                <a:gd name="connsiteY2001" fmla="*/ 848018 h 2042495"/>
                <a:gd name="connsiteX2002" fmla="*/ 387039 w 1561839"/>
                <a:gd name="connsiteY2002" fmla="*/ 849385 h 2042495"/>
                <a:gd name="connsiteX2003" fmla="*/ 388066 w 1561839"/>
                <a:gd name="connsiteY2003" fmla="*/ 850410 h 2042495"/>
                <a:gd name="connsiteX2004" fmla="*/ 389142 w 1561839"/>
                <a:gd name="connsiteY2004" fmla="*/ 851436 h 2042495"/>
                <a:gd name="connsiteX2005" fmla="*/ 390561 w 1561839"/>
                <a:gd name="connsiteY2005" fmla="*/ 852803 h 2042495"/>
                <a:gd name="connsiteX2006" fmla="*/ 391589 w 1561839"/>
                <a:gd name="connsiteY2006" fmla="*/ 853829 h 2042495"/>
                <a:gd name="connsiteX2007" fmla="*/ 392665 w 1561839"/>
                <a:gd name="connsiteY2007" fmla="*/ 854855 h 2042495"/>
                <a:gd name="connsiteX2008" fmla="*/ 394035 w 1561839"/>
                <a:gd name="connsiteY2008" fmla="*/ 856273 h 2042495"/>
                <a:gd name="connsiteX2009" fmla="*/ 395258 w 1561839"/>
                <a:gd name="connsiteY2009" fmla="*/ 857787 h 2042495"/>
                <a:gd name="connsiteX2010" fmla="*/ 396188 w 1561839"/>
                <a:gd name="connsiteY2010" fmla="*/ 858958 h 2042495"/>
                <a:gd name="connsiteX2011" fmla="*/ 397215 w 1561839"/>
                <a:gd name="connsiteY2011" fmla="*/ 859935 h 2042495"/>
                <a:gd name="connsiteX2012" fmla="*/ 398830 w 1561839"/>
                <a:gd name="connsiteY2012" fmla="*/ 861058 h 2042495"/>
                <a:gd name="connsiteX2013" fmla="*/ 400542 w 1561839"/>
                <a:gd name="connsiteY2013" fmla="*/ 862035 h 2042495"/>
                <a:gd name="connsiteX2014" fmla="*/ 401863 w 1561839"/>
                <a:gd name="connsiteY2014" fmla="*/ 862720 h 2042495"/>
                <a:gd name="connsiteX2015" fmla="*/ 403575 w 1561839"/>
                <a:gd name="connsiteY2015" fmla="*/ 863647 h 2042495"/>
                <a:gd name="connsiteX2016" fmla="*/ 404847 w 1561839"/>
                <a:gd name="connsiteY2016" fmla="*/ 864332 h 2042495"/>
                <a:gd name="connsiteX2017" fmla="*/ 406168 w 1561839"/>
                <a:gd name="connsiteY2017" fmla="*/ 865063 h 2042495"/>
                <a:gd name="connsiteX2018" fmla="*/ 407881 w 1561839"/>
                <a:gd name="connsiteY2018" fmla="*/ 865895 h 2042495"/>
                <a:gd name="connsiteX2019" fmla="*/ 409251 w 1561839"/>
                <a:gd name="connsiteY2019" fmla="*/ 866479 h 2042495"/>
                <a:gd name="connsiteX2020" fmla="*/ 410523 w 1561839"/>
                <a:gd name="connsiteY2020" fmla="*/ 867066 h 2042495"/>
                <a:gd name="connsiteX2021" fmla="*/ 416785 w 1561839"/>
                <a:gd name="connsiteY2021" fmla="*/ 868433 h 2042495"/>
                <a:gd name="connsiteX2022" fmla="*/ 421531 w 1561839"/>
                <a:gd name="connsiteY2022" fmla="*/ 867262 h 2042495"/>
                <a:gd name="connsiteX2023" fmla="*/ 425347 w 1561839"/>
                <a:gd name="connsiteY2023" fmla="*/ 867262 h 2042495"/>
                <a:gd name="connsiteX2024" fmla="*/ 427744 w 1561839"/>
                <a:gd name="connsiteY2024" fmla="*/ 871022 h 2042495"/>
                <a:gd name="connsiteX2025" fmla="*/ 432001 w 1561839"/>
                <a:gd name="connsiteY2025" fmla="*/ 872928 h 2042495"/>
                <a:gd name="connsiteX2026" fmla="*/ 436062 w 1561839"/>
                <a:gd name="connsiteY2026" fmla="*/ 868923 h 2042495"/>
                <a:gd name="connsiteX2027" fmla="*/ 437481 w 1561839"/>
                <a:gd name="connsiteY2027" fmla="*/ 865552 h 2042495"/>
                <a:gd name="connsiteX2028" fmla="*/ 443939 w 1561839"/>
                <a:gd name="connsiteY2028" fmla="*/ 863208 h 2042495"/>
                <a:gd name="connsiteX2029" fmla="*/ 447755 w 1561839"/>
                <a:gd name="connsiteY2029" fmla="*/ 862963 h 2042495"/>
                <a:gd name="connsiteX2030" fmla="*/ 451082 w 1561839"/>
                <a:gd name="connsiteY2030" fmla="*/ 865112 h 2042495"/>
                <a:gd name="connsiteX2031" fmla="*/ 452745 w 1561839"/>
                <a:gd name="connsiteY2031" fmla="*/ 869166 h 2042495"/>
                <a:gd name="connsiteX2032" fmla="*/ 456072 w 1561839"/>
                <a:gd name="connsiteY2032" fmla="*/ 870828 h 2042495"/>
                <a:gd name="connsiteX2033" fmla="*/ 458225 w 1561839"/>
                <a:gd name="connsiteY2033" fmla="*/ 873171 h 2042495"/>
                <a:gd name="connsiteX2034" fmla="*/ 461796 w 1561839"/>
                <a:gd name="connsiteY2034" fmla="*/ 874587 h 2042495"/>
                <a:gd name="connsiteX2035" fmla="*/ 466053 w 1561839"/>
                <a:gd name="connsiteY2035" fmla="*/ 874587 h 2042495"/>
                <a:gd name="connsiteX2036" fmla="*/ 471092 w 1561839"/>
                <a:gd name="connsiteY2036" fmla="*/ 873905 h 2042495"/>
                <a:gd name="connsiteX2037" fmla="*/ 473441 w 1561839"/>
                <a:gd name="connsiteY2037" fmla="*/ 871998 h 2042495"/>
                <a:gd name="connsiteX2038" fmla="*/ 475838 w 1561839"/>
                <a:gd name="connsiteY2038" fmla="*/ 869363 h 2042495"/>
                <a:gd name="connsiteX2039" fmla="*/ 479752 w 1561839"/>
                <a:gd name="connsiteY2039" fmla="*/ 868042 h 2042495"/>
                <a:gd name="connsiteX2040" fmla="*/ 480486 w 1561839"/>
                <a:gd name="connsiteY2040" fmla="*/ 870484 h 2042495"/>
                <a:gd name="connsiteX2041" fmla="*/ 481220 w 1561839"/>
                <a:gd name="connsiteY2041" fmla="*/ 871804 h 2042495"/>
                <a:gd name="connsiteX2042" fmla="*/ 481660 w 1561839"/>
                <a:gd name="connsiteY2042" fmla="*/ 873122 h 2042495"/>
                <a:gd name="connsiteX2043" fmla="*/ 482051 w 1561839"/>
                <a:gd name="connsiteY2043" fmla="*/ 876445 h 2042495"/>
                <a:gd name="connsiteX2044" fmla="*/ 483911 w 1561839"/>
                <a:gd name="connsiteY2044" fmla="*/ 877812 h 2042495"/>
                <a:gd name="connsiteX2045" fmla="*/ 485770 w 1561839"/>
                <a:gd name="connsiteY2045" fmla="*/ 878936 h 2042495"/>
                <a:gd name="connsiteX2046" fmla="*/ 487874 w 1561839"/>
                <a:gd name="connsiteY2046" fmla="*/ 879863 h 2042495"/>
                <a:gd name="connsiteX2047" fmla="*/ 488461 w 1561839"/>
                <a:gd name="connsiteY2047" fmla="*/ 880840 h 2042495"/>
                <a:gd name="connsiteX2048" fmla="*/ 489635 w 1561839"/>
                <a:gd name="connsiteY2048" fmla="*/ 881279 h 2042495"/>
                <a:gd name="connsiteX2049" fmla="*/ 489782 w 1561839"/>
                <a:gd name="connsiteY2049" fmla="*/ 882990 h 2042495"/>
                <a:gd name="connsiteX2050" fmla="*/ 491347 w 1561839"/>
                <a:gd name="connsiteY2050" fmla="*/ 883623 h 2042495"/>
                <a:gd name="connsiteX2051" fmla="*/ 492619 w 1561839"/>
                <a:gd name="connsiteY2051" fmla="*/ 884992 h 2042495"/>
                <a:gd name="connsiteX2052" fmla="*/ 492619 w 1561839"/>
                <a:gd name="connsiteY2052" fmla="*/ 886946 h 2042495"/>
                <a:gd name="connsiteX2053" fmla="*/ 491983 w 1561839"/>
                <a:gd name="connsiteY2053" fmla="*/ 888313 h 2042495"/>
                <a:gd name="connsiteX2054" fmla="*/ 490907 w 1561839"/>
                <a:gd name="connsiteY2054" fmla="*/ 890413 h 2042495"/>
                <a:gd name="connsiteX2055" fmla="*/ 490760 w 1561839"/>
                <a:gd name="connsiteY2055" fmla="*/ 892317 h 2042495"/>
                <a:gd name="connsiteX2056" fmla="*/ 491543 w 1561839"/>
                <a:gd name="connsiteY2056" fmla="*/ 893588 h 2042495"/>
                <a:gd name="connsiteX2057" fmla="*/ 490075 w 1561839"/>
                <a:gd name="connsiteY2057" fmla="*/ 894759 h 2042495"/>
                <a:gd name="connsiteX2058" fmla="*/ 489097 w 1561839"/>
                <a:gd name="connsiteY2058" fmla="*/ 896079 h 2042495"/>
                <a:gd name="connsiteX2059" fmla="*/ 489146 w 1561839"/>
                <a:gd name="connsiteY2059" fmla="*/ 898570 h 2042495"/>
                <a:gd name="connsiteX2060" fmla="*/ 488803 w 1561839"/>
                <a:gd name="connsiteY2060" fmla="*/ 900573 h 2042495"/>
                <a:gd name="connsiteX2061" fmla="*/ 487531 w 1561839"/>
                <a:gd name="connsiteY2061" fmla="*/ 902136 h 2042495"/>
                <a:gd name="connsiteX2062" fmla="*/ 486650 w 1561839"/>
                <a:gd name="connsiteY2062" fmla="*/ 903356 h 2042495"/>
                <a:gd name="connsiteX2063" fmla="*/ 484302 w 1561839"/>
                <a:gd name="connsiteY2063" fmla="*/ 905797 h 2042495"/>
                <a:gd name="connsiteX2064" fmla="*/ 484400 w 1561839"/>
                <a:gd name="connsiteY2064" fmla="*/ 907800 h 2042495"/>
                <a:gd name="connsiteX2065" fmla="*/ 484693 w 1561839"/>
                <a:gd name="connsiteY2065" fmla="*/ 909559 h 2042495"/>
                <a:gd name="connsiteX2066" fmla="*/ 486944 w 1561839"/>
                <a:gd name="connsiteY2066" fmla="*/ 910438 h 2042495"/>
                <a:gd name="connsiteX2067" fmla="*/ 488118 w 1561839"/>
                <a:gd name="connsiteY2067" fmla="*/ 911903 h 2042495"/>
                <a:gd name="connsiteX2068" fmla="*/ 487580 w 1561839"/>
                <a:gd name="connsiteY2068" fmla="*/ 913272 h 2042495"/>
                <a:gd name="connsiteX2069" fmla="*/ 485917 w 1561839"/>
                <a:gd name="connsiteY2069" fmla="*/ 914004 h 2042495"/>
                <a:gd name="connsiteX2070" fmla="*/ 484547 w 1561839"/>
                <a:gd name="connsiteY2070" fmla="*/ 915127 h 2042495"/>
                <a:gd name="connsiteX2071" fmla="*/ 483274 w 1561839"/>
                <a:gd name="connsiteY2071" fmla="*/ 915714 h 2042495"/>
                <a:gd name="connsiteX2072" fmla="*/ 483226 w 1561839"/>
                <a:gd name="connsiteY2072" fmla="*/ 917667 h 2042495"/>
                <a:gd name="connsiteX2073" fmla="*/ 483666 w 1561839"/>
                <a:gd name="connsiteY2073" fmla="*/ 920011 h 2042495"/>
                <a:gd name="connsiteX2074" fmla="*/ 484693 w 1561839"/>
                <a:gd name="connsiteY2074" fmla="*/ 922063 h 2042495"/>
                <a:gd name="connsiteX2075" fmla="*/ 485427 w 1561839"/>
                <a:gd name="connsiteY2075" fmla="*/ 923724 h 2042495"/>
                <a:gd name="connsiteX2076" fmla="*/ 485867 w 1561839"/>
                <a:gd name="connsiteY2076" fmla="*/ 925481 h 2042495"/>
                <a:gd name="connsiteX2077" fmla="*/ 483372 w 1561839"/>
                <a:gd name="connsiteY2077" fmla="*/ 930610 h 2042495"/>
                <a:gd name="connsiteX2078" fmla="*/ 484498 w 1561839"/>
                <a:gd name="connsiteY2078" fmla="*/ 931587 h 2042495"/>
                <a:gd name="connsiteX2079" fmla="*/ 485574 w 1561839"/>
                <a:gd name="connsiteY2079" fmla="*/ 932514 h 2042495"/>
                <a:gd name="connsiteX2080" fmla="*/ 486699 w 1561839"/>
                <a:gd name="connsiteY2080" fmla="*/ 933493 h 2042495"/>
                <a:gd name="connsiteX2081" fmla="*/ 487776 w 1561839"/>
                <a:gd name="connsiteY2081" fmla="*/ 934470 h 2042495"/>
                <a:gd name="connsiteX2082" fmla="*/ 488901 w 1561839"/>
                <a:gd name="connsiteY2082" fmla="*/ 935446 h 2042495"/>
                <a:gd name="connsiteX2083" fmla="*/ 489977 w 1561839"/>
                <a:gd name="connsiteY2083" fmla="*/ 936423 h 2042495"/>
                <a:gd name="connsiteX2084" fmla="*/ 491103 w 1561839"/>
                <a:gd name="connsiteY2084" fmla="*/ 937400 h 2042495"/>
                <a:gd name="connsiteX2085" fmla="*/ 492179 w 1561839"/>
                <a:gd name="connsiteY2085" fmla="*/ 938377 h 2042495"/>
                <a:gd name="connsiteX2086" fmla="*/ 493304 w 1561839"/>
                <a:gd name="connsiteY2086" fmla="*/ 939304 h 2042495"/>
                <a:gd name="connsiteX2087" fmla="*/ 494381 w 1561839"/>
                <a:gd name="connsiteY2087" fmla="*/ 940281 h 2042495"/>
                <a:gd name="connsiteX2088" fmla="*/ 495506 w 1561839"/>
                <a:gd name="connsiteY2088" fmla="*/ 941258 h 2042495"/>
                <a:gd name="connsiteX2089" fmla="*/ 496582 w 1561839"/>
                <a:gd name="connsiteY2089" fmla="*/ 942234 h 2042495"/>
                <a:gd name="connsiteX2090" fmla="*/ 497707 w 1561839"/>
                <a:gd name="connsiteY2090" fmla="*/ 943211 h 2042495"/>
                <a:gd name="connsiteX2091" fmla="*/ 498784 w 1561839"/>
                <a:gd name="connsiteY2091" fmla="*/ 944188 h 2042495"/>
                <a:gd name="connsiteX2092" fmla="*/ 499860 w 1561839"/>
                <a:gd name="connsiteY2092" fmla="*/ 945165 h 2042495"/>
                <a:gd name="connsiteX2093" fmla="*/ 500985 w 1561839"/>
                <a:gd name="connsiteY2093" fmla="*/ 946094 h 2042495"/>
                <a:gd name="connsiteX2094" fmla="*/ 502453 w 1561839"/>
                <a:gd name="connsiteY2094" fmla="*/ 947412 h 2042495"/>
                <a:gd name="connsiteX2095" fmla="*/ 504312 w 1561839"/>
                <a:gd name="connsiteY2095" fmla="*/ 949025 h 2042495"/>
                <a:gd name="connsiteX2096" fmla="*/ 505731 w 1561839"/>
                <a:gd name="connsiteY2096" fmla="*/ 950293 h 2042495"/>
                <a:gd name="connsiteX2097" fmla="*/ 507248 w 1561839"/>
                <a:gd name="connsiteY2097" fmla="*/ 951613 h 2042495"/>
                <a:gd name="connsiteX2098" fmla="*/ 509058 w 1561839"/>
                <a:gd name="connsiteY2098" fmla="*/ 953224 h 2042495"/>
                <a:gd name="connsiteX2099" fmla="*/ 510526 w 1561839"/>
                <a:gd name="connsiteY2099" fmla="*/ 954544 h 2042495"/>
                <a:gd name="connsiteX2100" fmla="*/ 511602 w 1561839"/>
                <a:gd name="connsiteY2100" fmla="*/ 955471 h 2042495"/>
                <a:gd name="connsiteX2101" fmla="*/ 512727 w 1561839"/>
                <a:gd name="connsiteY2101" fmla="*/ 956448 h 2042495"/>
                <a:gd name="connsiteX2102" fmla="*/ 513853 w 1561839"/>
                <a:gd name="connsiteY2102" fmla="*/ 957474 h 2042495"/>
                <a:gd name="connsiteX2103" fmla="*/ 515663 w 1561839"/>
                <a:gd name="connsiteY2103" fmla="*/ 959086 h 2042495"/>
                <a:gd name="connsiteX2104" fmla="*/ 517131 w 1561839"/>
                <a:gd name="connsiteY2104" fmla="*/ 960355 h 2042495"/>
                <a:gd name="connsiteX2105" fmla="*/ 518941 w 1561839"/>
                <a:gd name="connsiteY2105" fmla="*/ 961967 h 2042495"/>
                <a:gd name="connsiteX2106" fmla="*/ 520409 w 1561839"/>
                <a:gd name="connsiteY2106" fmla="*/ 963287 h 2042495"/>
                <a:gd name="connsiteX2107" fmla="*/ 521828 w 1561839"/>
                <a:gd name="connsiteY2107" fmla="*/ 964605 h 2042495"/>
                <a:gd name="connsiteX2108" fmla="*/ 522904 w 1561839"/>
                <a:gd name="connsiteY2108" fmla="*/ 965582 h 2042495"/>
                <a:gd name="connsiteX2109" fmla="*/ 524078 w 1561839"/>
                <a:gd name="connsiteY2109" fmla="*/ 966509 h 2042495"/>
                <a:gd name="connsiteX2110" fmla="*/ 525595 w 1561839"/>
                <a:gd name="connsiteY2110" fmla="*/ 967731 h 2042495"/>
                <a:gd name="connsiteX2111" fmla="*/ 526476 w 1561839"/>
                <a:gd name="connsiteY2111" fmla="*/ 968951 h 2042495"/>
                <a:gd name="connsiteX2112" fmla="*/ 528139 w 1561839"/>
                <a:gd name="connsiteY2112" fmla="*/ 969294 h 2042495"/>
                <a:gd name="connsiteX2113" fmla="*/ 529460 w 1561839"/>
                <a:gd name="connsiteY2113" fmla="*/ 969928 h 2042495"/>
                <a:gd name="connsiteX2114" fmla="*/ 530781 w 1561839"/>
                <a:gd name="connsiteY2114" fmla="*/ 970563 h 2042495"/>
                <a:gd name="connsiteX2115" fmla="*/ 532542 w 1561839"/>
                <a:gd name="connsiteY2115" fmla="*/ 971442 h 2042495"/>
                <a:gd name="connsiteX2116" fmla="*/ 534303 w 1561839"/>
                <a:gd name="connsiteY2116" fmla="*/ 972225 h 2042495"/>
                <a:gd name="connsiteX2117" fmla="*/ 536065 w 1561839"/>
                <a:gd name="connsiteY2117" fmla="*/ 973054 h 2042495"/>
                <a:gd name="connsiteX2118" fmla="*/ 537875 w 1561839"/>
                <a:gd name="connsiteY2118" fmla="*/ 973886 h 2042495"/>
                <a:gd name="connsiteX2119" fmla="*/ 539636 w 1561839"/>
                <a:gd name="connsiteY2119" fmla="*/ 974715 h 2042495"/>
                <a:gd name="connsiteX2120" fmla="*/ 540957 w 1561839"/>
                <a:gd name="connsiteY2120" fmla="*/ 975302 h 2042495"/>
                <a:gd name="connsiteX2121" fmla="*/ 542768 w 1561839"/>
                <a:gd name="connsiteY2121" fmla="*/ 976132 h 2042495"/>
                <a:gd name="connsiteX2122" fmla="*/ 544529 w 1561839"/>
                <a:gd name="connsiteY2122" fmla="*/ 976961 h 2042495"/>
                <a:gd name="connsiteX2123" fmla="*/ 546339 w 1561839"/>
                <a:gd name="connsiteY2123" fmla="*/ 977744 h 2042495"/>
                <a:gd name="connsiteX2124" fmla="*/ 548541 w 1561839"/>
                <a:gd name="connsiteY2124" fmla="*/ 978770 h 2042495"/>
                <a:gd name="connsiteX2125" fmla="*/ 550791 w 1561839"/>
                <a:gd name="connsiteY2125" fmla="*/ 979746 h 2042495"/>
                <a:gd name="connsiteX2126" fmla="*/ 553042 w 1561839"/>
                <a:gd name="connsiteY2126" fmla="*/ 980674 h 2042495"/>
                <a:gd name="connsiteX2127" fmla="*/ 554412 w 1561839"/>
                <a:gd name="connsiteY2127" fmla="*/ 981260 h 2042495"/>
                <a:gd name="connsiteX2128" fmla="*/ 556222 w 1561839"/>
                <a:gd name="connsiteY2128" fmla="*/ 981992 h 2042495"/>
                <a:gd name="connsiteX2129" fmla="*/ 558081 w 1561839"/>
                <a:gd name="connsiteY2129" fmla="*/ 982823 h 2042495"/>
                <a:gd name="connsiteX2130" fmla="*/ 575205 w 1561839"/>
                <a:gd name="connsiteY2130" fmla="*/ 990932 h 2042495"/>
                <a:gd name="connsiteX2131" fmla="*/ 595215 w 1561839"/>
                <a:gd name="connsiteY2131" fmla="*/ 991810 h 2042495"/>
                <a:gd name="connsiteX2132" fmla="*/ 609404 w 1561839"/>
                <a:gd name="connsiteY2132" fmla="*/ 989172 h 2042495"/>
                <a:gd name="connsiteX2133" fmla="*/ 624473 w 1561839"/>
                <a:gd name="connsiteY2133" fmla="*/ 986291 h 2042495"/>
                <a:gd name="connsiteX2134" fmla="*/ 625940 w 1561839"/>
                <a:gd name="connsiteY2134" fmla="*/ 985999 h 2042495"/>
                <a:gd name="connsiteX2135" fmla="*/ 638367 w 1561839"/>
                <a:gd name="connsiteY2135" fmla="*/ 982823 h 2042495"/>
                <a:gd name="connsiteX2136" fmla="*/ 651137 w 1561839"/>
                <a:gd name="connsiteY2136" fmla="*/ 978477 h 2042495"/>
                <a:gd name="connsiteX2137" fmla="*/ 656714 w 1561839"/>
                <a:gd name="connsiteY2137" fmla="*/ 977108 h 2042495"/>
                <a:gd name="connsiteX2138" fmla="*/ 662732 w 1561839"/>
                <a:gd name="connsiteY2138" fmla="*/ 975594 h 2042495"/>
                <a:gd name="connsiteX2139" fmla="*/ 672028 w 1561839"/>
                <a:gd name="connsiteY2139" fmla="*/ 973543 h 2042495"/>
                <a:gd name="connsiteX2140" fmla="*/ 683036 w 1561839"/>
                <a:gd name="connsiteY2140" fmla="*/ 972713 h 2042495"/>
                <a:gd name="connsiteX2141" fmla="*/ 693164 w 1561839"/>
                <a:gd name="connsiteY2141" fmla="*/ 971540 h 2042495"/>
                <a:gd name="connsiteX2142" fmla="*/ 700992 w 1561839"/>
                <a:gd name="connsiteY2142" fmla="*/ 972176 h 2042495"/>
                <a:gd name="connsiteX2143" fmla="*/ 701726 w 1561839"/>
                <a:gd name="connsiteY2143" fmla="*/ 973641 h 2042495"/>
                <a:gd name="connsiteX2144" fmla="*/ 702166 w 1561839"/>
                <a:gd name="connsiteY2144" fmla="*/ 975008 h 2042495"/>
                <a:gd name="connsiteX2145" fmla="*/ 702851 w 1561839"/>
                <a:gd name="connsiteY2145" fmla="*/ 976865 h 2042495"/>
                <a:gd name="connsiteX2146" fmla="*/ 703585 w 1561839"/>
                <a:gd name="connsiteY2146" fmla="*/ 978671 h 2042495"/>
                <a:gd name="connsiteX2147" fmla="*/ 704270 w 1561839"/>
                <a:gd name="connsiteY2147" fmla="*/ 980431 h 2042495"/>
                <a:gd name="connsiteX2148" fmla="*/ 704808 w 1561839"/>
                <a:gd name="connsiteY2148" fmla="*/ 981798 h 2042495"/>
                <a:gd name="connsiteX2149" fmla="*/ 705395 w 1561839"/>
                <a:gd name="connsiteY2149" fmla="*/ 983116 h 2042495"/>
                <a:gd name="connsiteX2150" fmla="*/ 705982 w 1561839"/>
                <a:gd name="connsiteY2150" fmla="*/ 984485 h 2042495"/>
                <a:gd name="connsiteX2151" fmla="*/ 706912 w 1561839"/>
                <a:gd name="connsiteY2151" fmla="*/ 986730 h 2042495"/>
                <a:gd name="connsiteX2152" fmla="*/ 707695 w 1561839"/>
                <a:gd name="connsiteY2152" fmla="*/ 988539 h 2042495"/>
                <a:gd name="connsiteX2153" fmla="*/ 708282 w 1561839"/>
                <a:gd name="connsiteY2153" fmla="*/ 989857 h 2042495"/>
                <a:gd name="connsiteX2154" fmla="*/ 709016 w 1561839"/>
                <a:gd name="connsiteY2154" fmla="*/ 991663 h 2042495"/>
                <a:gd name="connsiteX2155" fmla="*/ 709994 w 1561839"/>
                <a:gd name="connsiteY2155" fmla="*/ 993911 h 2042495"/>
                <a:gd name="connsiteX2156" fmla="*/ 711021 w 1561839"/>
                <a:gd name="connsiteY2156" fmla="*/ 996158 h 2042495"/>
                <a:gd name="connsiteX2157" fmla="*/ 711853 w 1561839"/>
                <a:gd name="connsiteY2157" fmla="*/ 997916 h 2042495"/>
                <a:gd name="connsiteX2158" fmla="*/ 712440 w 1561839"/>
                <a:gd name="connsiteY2158" fmla="*/ 999234 h 2042495"/>
                <a:gd name="connsiteX2159" fmla="*/ 713027 w 1561839"/>
                <a:gd name="connsiteY2159" fmla="*/ 1000603 h 2042495"/>
                <a:gd name="connsiteX2160" fmla="*/ 713614 w 1561839"/>
                <a:gd name="connsiteY2160" fmla="*/ 1001921 h 2042495"/>
                <a:gd name="connsiteX2161" fmla="*/ 714251 w 1561839"/>
                <a:gd name="connsiteY2161" fmla="*/ 1003239 h 2042495"/>
                <a:gd name="connsiteX2162" fmla="*/ 714838 w 1561839"/>
                <a:gd name="connsiteY2162" fmla="*/ 1004608 h 2042495"/>
                <a:gd name="connsiteX2163" fmla="*/ 715865 w 1561839"/>
                <a:gd name="connsiteY2163" fmla="*/ 1006804 h 2042495"/>
                <a:gd name="connsiteX2164" fmla="*/ 716941 w 1561839"/>
                <a:gd name="connsiteY2164" fmla="*/ 1009003 h 2042495"/>
                <a:gd name="connsiteX2165" fmla="*/ 717675 w 1561839"/>
                <a:gd name="connsiteY2165" fmla="*/ 1010468 h 2042495"/>
                <a:gd name="connsiteX2166" fmla="*/ 718165 w 1561839"/>
                <a:gd name="connsiteY2166" fmla="*/ 1011933 h 2042495"/>
                <a:gd name="connsiteX2167" fmla="*/ 720709 w 1561839"/>
                <a:gd name="connsiteY2167" fmla="*/ 1018429 h 2042495"/>
                <a:gd name="connsiteX2168" fmla="*/ 722812 w 1561839"/>
                <a:gd name="connsiteY2168" fmla="*/ 1024144 h 2042495"/>
                <a:gd name="connsiteX2169" fmla="*/ 726971 w 1561839"/>
                <a:gd name="connsiteY2169" fmla="*/ 1031715 h 2042495"/>
                <a:gd name="connsiteX2170" fmla="*/ 728243 w 1561839"/>
                <a:gd name="connsiteY2170" fmla="*/ 1034547 h 2042495"/>
                <a:gd name="connsiteX2171" fmla="*/ 729222 w 1561839"/>
                <a:gd name="connsiteY2171" fmla="*/ 1036843 h 2042495"/>
                <a:gd name="connsiteX2172" fmla="*/ 729906 w 1561839"/>
                <a:gd name="connsiteY2172" fmla="*/ 1038358 h 2042495"/>
                <a:gd name="connsiteX2173" fmla="*/ 733967 w 1561839"/>
                <a:gd name="connsiteY2173" fmla="*/ 1047295 h 2042495"/>
                <a:gd name="connsiteX2174" fmla="*/ 737588 w 1561839"/>
                <a:gd name="connsiteY2174" fmla="*/ 1055111 h 2042495"/>
                <a:gd name="connsiteX2175" fmla="*/ 738713 w 1561839"/>
                <a:gd name="connsiteY2175" fmla="*/ 1056868 h 2042495"/>
                <a:gd name="connsiteX2176" fmla="*/ 739692 w 1561839"/>
                <a:gd name="connsiteY2176" fmla="*/ 1059018 h 2042495"/>
                <a:gd name="connsiteX2177" fmla="*/ 741697 w 1561839"/>
                <a:gd name="connsiteY2177" fmla="*/ 1062535 h 2042495"/>
                <a:gd name="connsiteX2178" fmla="*/ 742676 w 1561839"/>
                <a:gd name="connsiteY2178" fmla="*/ 1064245 h 2042495"/>
                <a:gd name="connsiteX2179" fmla="*/ 743948 w 1561839"/>
                <a:gd name="connsiteY2179" fmla="*/ 1066343 h 2042495"/>
                <a:gd name="connsiteX2180" fmla="*/ 744975 w 1561839"/>
                <a:gd name="connsiteY2180" fmla="*/ 1068005 h 2042495"/>
                <a:gd name="connsiteX2181" fmla="*/ 746003 w 1561839"/>
                <a:gd name="connsiteY2181" fmla="*/ 1069666 h 2042495"/>
                <a:gd name="connsiteX2182" fmla="*/ 747079 w 1561839"/>
                <a:gd name="connsiteY2182" fmla="*/ 1071278 h 2042495"/>
                <a:gd name="connsiteX2183" fmla="*/ 748253 w 1561839"/>
                <a:gd name="connsiteY2183" fmla="*/ 1072841 h 2042495"/>
                <a:gd name="connsiteX2184" fmla="*/ 749526 w 1561839"/>
                <a:gd name="connsiteY2184" fmla="*/ 1074355 h 2042495"/>
                <a:gd name="connsiteX2185" fmla="*/ 751091 w 1561839"/>
                <a:gd name="connsiteY2185" fmla="*/ 1076211 h 2042495"/>
                <a:gd name="connsiteX2186" fmla="*/ 752363 w 1561839"/>
                <a:gd name="connsiteY2186" fmla="*/ 1077676 h 2042495"/>
                <a:gd name="connsiteX2187" fmla="*/ 754270 w 1561839"/>
                <a:gd name="connsiteY2187" fmla="*/ 1078898 h 2042495"/>
                <a:gd name="connsiteX2188" fmla="*/ 762049 w 1561839"/>
                <a:gd name="connsiteY2188" fmla="*/ 1081241 h 2042495"/>
                <a:gd name="connsiteX2189" fmla="*/ 774134 w 1561839"/>
                <a:gd name="connsiteY2189" fmla="*/ 1093060 h 2042495"/>
                <a:gd name="connsiteX2190" fmla="*/ 781474 w 1561839"/>
                <a:gd name="connsiteY2190" fmla="*/ 1099070 h 2042495"/>
                <a:gd name="connsiteX2191" fmla="*/ 787100 w 1561839"/>
                <a:gd name="connsiteY2191" fmla="*/ 1103757 h 2042495"/>
                <a:gd name="connsiteX2192" fmla="*/ 793362 w 1561839"/>
                <a:gd name="connsiteY2192" fmla="*/ 1106883 h 2042495"/>
                <a:gd name="connsiteX2193" fmla="*/ 796690 w 1561839"/>
                <a:gd name="connsiteY2193" fmla="*/ 1110449 h 2042495"/>
                <a:gd name="connsiteX2194" fmla="*/ 799576 w 1561839"/>
                <a:gd name="connsiteY2194" fmla="*/ 1116213 h 2042495"/>
                <a:gd name="connsiteX2195" fmla="*/ 803147 w 1561839"/>
                <a:gd name="connsiteY2195" fmla="*/ 1120901 h 2042495"/>
                <a:gd name="connsiteX2196" fmla="*/ 805202 w 1561839"/>
                <a:gd name="connsiteY2196" fmla="*/ 1123342 h 2042495"/>
                <a:gd name="connsiteX2197" fmla="*/ 809948 w 1561839"/>
                <a:gd name="connsiteY2197" fmla="*/ 1126567 h 2042495"/>
                <a:gd name="connsiteX2198" fmla="*/ 807795 w 1561839"/>
                <a:gd name="connsiteY2198" fmla="*/ 1127885 h 2042495"/>
                <a:gd name="connsiteX2199" fmla="*/ 806327 w 1561839"/>
                <a:gd name="connsiteY2199" fmla="*/ 1128618 h 2042495"/>
                <a:gd name="connsiteX2200" fmla="*/ 804762 w 1561839"/>
                <a:gd name="connsiteY2200" fmla="*/ 1129205 h 2042495"/>
                <a:gd name="connsiteX2201" fmla="*/ 803294 w 1561839"/>
                <a:gd name="connsiteY2201" fmla="*/ 1129497 h 2042495"/>
                <a:gd name="connsiteX2202" fmla="*/ 801532 w 1561839"/>
                <a:gd name="connsiteY2202" fmla="*/ 1129936 h 2042495"/>
                <a:gd name="connsiteX2203" fmla="*/ 799674 w 1561839"/>
                <a:gd name="connsiteY2203" fmla="*/ 1130523 h 2042495"/>
                <a:gd name="connsiteX2204" fmla="*/ 796739 w 1561839"/>
                <a:gd name="connsiteY2204" fmla="*/ 1130670 h 2042495"/>
                <a:gd name="connsiteX2205" fmla="*/ 795270 w 1561839"/>
                <a:gd name="connsiteY2205" fmla="*/ 1131500 h 2042495"/>
                <a:gd name="connsiteX2206" fmla="*/ 793411 w 1561839"/>
                <a:gd name="connsiteY2206" fmla="*/ 1132233 h 2042495"/>
                <a:gd name="connsiteX2207" fmla="*/ 791015 w 1561839"/>
                <a:gd name="connsiteY2207" fmla="*/ 1133502 h 2042495"/>
                <a:gd name="connsiteX2208" fmla="*/ 790036 w 1561839"/>
                <a:gd name="connsiteY2208" fmla="*/ 1135310 h 2042495"/>
                <a:gd name="connsiteX2209" fmla="*/ 787883 w 1561839"/>
                <a:gd name="connsiteY2209" fmla="*/ 1137264 h 2042495"/>
                <a:gd name="connsiteX2210" fmla="*/ 785485 w 1561839"/>
                <a:gd name="connsiteY2210" fmla="*/ 1139021 h 2042495"/>
                <a:gd name="connsiteX2211" fmla="*/ 783381 w 1561839"/>
                <a:gd name="connsiteY2211" fmla="*/ 1139217 h 2042495"/>
                <a:gd name="connsiteX2212" fmla="*/ 781766 w 1561839"/>
                <a:gd name="connsiteY2212" fmla="*/ 1139217 h 2042495"/>
                <a:gd name="connsiteX2213" fmla="*/ 778441 w 1561839"/>
                <a:gd name="connsiteY2213" fmla="*/ 1138484 h 2042495"/>
                <a:gd name="connsiteX2214" fmla="*/ 775946 w 1561839"/>
                <a:gd name="connsiteY2214" fmla="*/ 1138339 h 2042495"/>
                <a:gd name="connsiteX2215" fmla="*/ 773645 w 1561839"/>
                <a:gd name="connsiteY2215" fmla="*/ 1138339 h 2042495"/>
                <a:gd name="connsiteX2216" fmla="*/ 770856 w 1561839"/>
                <a:gd name="connsiteY2216" fmla="*/ 1137605 h 2042495"/>
                <a:gd name="connsiteX2217" fmla="*/ 768705 w 1561839"/>
                <a:gd name="connsiteY2217" fmla="*/ 1139070 h 2042495"/>
                <a:gd name="connsiteX2218" fmla="*/ 766355 w 1561839"/>
                <a:gd name="connsiteY2218" fmla="*/ 1141659 h 2042495"/>
                <a:gd name="connsiteX2219" fmla="*/ 760533 w 1561839"/>
                <a:gd name="connsiteY2219" fmla="*/ 1139217 h 2042495"/>
                <a:gd name="connsiteX2220" fmla="*/ 759262 w 1561839"/>
                <a:gd name="connsiteY2220" fmla="*/ 1138484 h 2042495"/>
                <a:gd name="connsiteX2221" fmla="*/ 757598 w 1561839"/>
                <a:gd name="connsiteY2221" fmla="*/ 1138435 h 2042495"/>
                <a:gd name="connsiteX2222" fmla="*/ 755740 w 1561839"/>
                <a:gd name="connsiteY2222" fmla="*/ 1139217 h 2042495"/>
                <a:gd name="connsiteX2223" fmla="*/ 754174 w 1561839"/>
                <a:gd name="connsiteY2223" fmla="*/ 1139509 h 2042495"/>
                <a:gd name="connsiteX2224" fmla="*/ 752118 w 1561839"/>
                <a:gd name="connsiteY2224" fmla="*/ 1139509 h 2042495"/>
                <a:gd name="connsiteX2225" fmla="*/ 750210 w 1561839"/>
                <a:gd name="connsiteY2225" fmla="*/ 1140243 h 2042495"/>
                <a:gd name="connsiteX2226" fmla="*/ 748204 w 1561839"/>
                <a:gd name="connsiteY2226" fmla="*/ 1139804 h 2042495"/>
                <a:gd name="connsiteX2227" fmla="*/ 744584 w 1561839"/>
                <a:gd name="connsiteY2227" fmla="*/ 1140390 h 2042495"/>
                <a:gd name="connsiteX2228" fmla="*/ 742382 w 1561839"/>
                <a:gd name="connsiteY2228" fmla="*/ 1140633 h 2042495"/>
                <a:gd name="connsiteX2229" fmla="*/ 741453 w 1561839"/>
                <a:gd name="connsiteY2229" fmla="*/ 1139021 h 2042495"/>
                <a:gd name="connsiteX2230" fmla="*/ 741355 w 1561839"/>
                <a:gd name="connsiteY2230" fmla="*/ 1136579 h 2042495"/>
                <a:gd name="connsiteX2231" fmla="*/ 738762 w 1561839"/>
                <a:gd name="connsiteY2231" fmla="*/ 1135163 h 2042495"/>
                <a:gd name="connsiteX2232" fmla="*/ 735533 w 1561839"/>
                <a:gd name="connsiteY2232" fmla="*/ 1133698 h 2042495"/>
                <a:gd name="connsiteX2233" fmla="*/ 732206 w 1561839"/>
                <a:gd name="connsiteY2233" fmla="*/ 1132525 h 2042495"/>
                <a:gd name="connsiteX2234" fmla="*/ 730053 w 1561839"/>
                <a:gd name="connsiteY2234" fmla="*/ 1135455 h 2042495"/>
                <a:gd name="connsiteX2235" fmla="*/ 727264 w 1561839"/>
                <a:gd name="connsiteY2235" fmla="*/ 1134871 h 2042495"/>
                <a:gd name="connsiteX2236" fmla="*/ 724084 w 1561839"/>
                <a:gd name="connsiteY2236" fmla="*/ 1135310 h 2042495"/>
                <a:gd name="connsiteX2237" fmla="*/ 720024 w 1561839"/>
                <a:gd name="connsiteY2237" fmla="*/ 1135163 h 2042495"/>
                <a:gd name="connsiteX2238" fmla="*/ 716648 w 1561839"/>
                <a:gd name="connsiteY2238" fmla="*/ 1135554 h 2042495"/>
                <a:gd name="connsiteX2239" fmla="*/ 713321 w 1561839"/>
                <a:gd name="connsiteY2239" fmla="*/ 1136140 h 2042495"/>
                <a:gd name="connsiteX2240" fmla="*/ 711706 w 1561839"/>
                <a:gd name="connsiteY2240" fmla="*/ 1136726 h 2042495"/>
                <a:gd name="connsiteX2241" fmla="*/ 710532 w 1561839"/>
                <a:gd name="connsiteY2241" fmla="*/ 1138582 h 2042495"/>
                <a:gd name="connsiteX2242" fmla="*/ 711119 w 1561839"/>
                <a:gd name="connsiteY2242" fmla="*/ 1140633 h 2042495"/>
                <a:gd name="connsiteX2243" fmla="*/ 712293 w 1561839"/>
                <a:gd name="connsiteY2243" fmla="*/ 1143124 h 2042495"/>
                <a:gd name="connsiteX2244" fmla="*/ 713321 w 1561839"/>
                <a:gd name="connsiteY2244" fmla="*/ 1145176 h 2042495"/>
                <a:gd name="connsiteX2245" fmla="*/ 714054 w 1561839"/>
                <a:gd name="connsiteY2245" fmla="*/ 1147765 h 2042495"/>
                <a:gd name="connsiteX2246" fmla="*/ 714935 w 1561839"/>
                <a:gd name="connsiteY2246" fmla="*/ 1149230 h 2042495"/>
                <a:gd name="connsiteX2247" fmla="*/ 715473 w 1561839"/>
                <a:gd name="connsiteY2247" fmla="*/ 1150793 h 2042495"/>
                <a:gd name="connsiteX2248" fmla="*/ 716207 w 1561839"/>
                <a:gd name="connsiteY2248" fmla="*/ 1153870 h 2042495"/>
                <a:gd name="connsiteX2249" fmla="*/ 716599 w 1561839"/>
                <a:gd name="connsiteY2249" fmla="*/ 1155531 h 2042495"/>
                <a:gd name="connsiteX2250" fmla="*/ 717381 w 1561839"/>
                <a:gd name="connsiteY2250" fmla="*/ 1158071 h 2042495"/>
                <a:gd name="connsiteX2251" fmla="*/ 717675 w 1561839"/>
                <a:gd name="connsiteY2251" fmla="*/ 1160805 h 2042495"/>
                <a:gd name="connsiteX2252" fmla="*/ 717675 w 1561839"/>
                <a:gd name="connsiteY2252" fmla="*/ 1163296 h 2042495"/>
                <a:gd name="connsiteX2253" fmla="*/ 717528 w 1561839"/>
                <a:gd name="connsiteY2253" fmla="*/ 1165885 h 2042495"/>
                <a:gd name="connsiteX2254" fmla="*/ 716501 w 1561839"/>
                <a:gd name="connsiteY2254" fmla="*/ 1167058 h 2042495"/>
                <a:gd name="connsiteX2255" fmla="*/ 715034 w 1561839"/>
                <a:gd name="connsiteY2255" fmla="*/ 1166713 h 2042495"/>
                <a:gd name="connsiteX2256" fmla="*/ 715009 w 1561839"/>
                <a:gd name="connsiteY2256" fmla="*/ 1166704 h 2042495"/>
                <a:gd name="connsiteX2257" fmla="*/ 714642 w 1561839"/>
                <a:gd name="connsiteY2257" fmla="*/ 1166619 h 2042495"/>
                <a:gd name="connsiteX2258" fmla="*/ 713174 w 1561839"/>
                <a:gd name="connsiteY2258" fmla="*/ 1165885 h 2042495"/>
                <a:gd name="connsiteX2259" fmla="*/ 711266 w 1561839"/>
                <a:gd name="connsiteY2259" fmla="*/ 1165593 h 2042495"/>
                <a:gd name="connsiteX2260" fmla="*/ 708722 w 1561839"/>
                <a:gd name="connsiteY2260" fmla="*/ 1165885 h 2042495"/>
                <a:gd name="connsiteX2261" fmla="*/ 706863 w 1561839"/>
                <a:gd name="connsiteY2261" fmla="*/ 1166177 h 2042495"/>
                <a:gd name="connsiteX2262" fmla="*/ 704123 w 1561839"/>
                <a:gd name="connsiteY2262" fmla="*/ 1166813 h 2042495"/>
                <a:gd name="connsiteX2263" fmla="*/ 700111 w 1561839"/>
                <a:gd name="connsiteY2263" fmla="*/ 1169205 h 2042495"/>
                <a:gd name="connsiteX2264" fmla="*/ 698252 w 1561839"/>
                <a:gd name="connsiteY2264" fmla="*/ 1170135 h 2042495"/>
                <a:gd name="connsiteX2265" fmla="*/ 695805 w 1561839"/>
                <a:gd name="connsiteY2265" fmla="*/ 1169549 h 2042495"/>
                <a:gd name="connsiteX2266" fmla="*/ 693359 w 1561839"/>
                <a:gd name="connsiteY2266" fmla="*/ 1169841 h 2042495"/>
                <a:gd name="connsiteX2267" fmla="*/ 689396 w 1561839"/>
                <a:gd name="connsiteY2267" fmla="*/ 1171355 h 2042495"/>
                <a:gd name="connsiteX2268" fmla="*/ 688124 w 1561839"/>
                <a:gd name="connsiteY2268" fmla="*/ 1172283 h 2042495"/>
                <a:gd name="connsiteX2269" fmla="*/ 683819 w 1561839"/>
                <a:gd name="connsiteY2269" fmla="*/ 1172283 h 2042495"/>
                <a:gd name="connsiteX2270" fmla="*/ 679220 w 1561839"/>
                <a:gd name="connsiteY2270" fmla="*/ 1172577 h 2042495"/>
                <a:gd name="connsiteX2271" fmla="*/ 674523 w 1561839"/>
                <a:gd name="connsiteY2271" fmla="*/ 1173210 h 2042495"/>
                <a:gd name="connsiteX2272" fmla="*/ 672517 w 1561839"/>
                <a:gd name="connsiteY2272" fmla="*/ 1173554 h 2042495"/>
                <a:gd name="connsiteX2273" fmla="*/ 670560 w 1561839"/>
                <a:gd name="connsiteY2273" fmla="*/ 1173748 h 2042495"/>
                <a:gd name="connsiteX2274" fmla="*/ 668260 w 1561839"/>
                <a:gd name="connsiteY2274" fmla="*/ 1174334 h 2042495"/>
                <a:gd name="connsiteX2275" fmla="*/ 666988 w 1561839"/>
                <a:gd name="connsiteY2275" fmla="*/ 1175117 h 2042495"/>
                <a:gd name="connsiteX2276" fmla="*/ 665912 w 1561839"/>
                <a:gd name="connsiteY2276" fmla="*/ 1176094 h 2042495"/>
                <a:gd name="connsiteX2277" fmla="*/ 664395 w 1561839"/>
                <a:gd name="connsiteY2277" fmla="*/ 1177362 h 2042495"/>
                <a:gd name="connsiteX2278" fmla="*/ 662781 w 1561839"/>
                <a:gd name="connsiteY2278" fmla="*/ 1178437 h 2042495"/>
                <a:gd name="connsiteX2279" fmla="*/ 662047 w 1561839"/>
                <a:gd name="connsiteY2279" fmla="*/ 1179659 h 2042495"/>
                <a:gd name="connsiteX2280" fmla="*/ 661607 w 1561839"/>
                <a:gd name="connsiteY2280" fmla="*/ 1181124 h 2042495"/>
                <a:gd name="connsiteX2281" fmla="*/ 661020 w 1561839"/>
                <a:gd name="connsiteY2281" fmla="*/ 1182980 h 2042495"/>
                <a:gd name="connsiteX2282" fmla="*/ 660237 w 1561839"/>
                <a:gd name="connsiteY2282" fmla="*/ 1185276 h 2042495"/>
                <a:gd name="connsiteX2283" fmla="*/ 659062 w 1561839"/>
                <a:gd name="connsiteY2283" fmla="*/ 1186788 h 2042495"/>
                <a:gd name="connsiteX2284" fmla="*/ 657888 w 1561839"/>
                <a:gd name="connsiteY2284" fmla="*/ 1187669 h 2042495"/>
                <a:gd name="connsiteX2285" fmla="*/ 656225 w 1561839"/>
                <a:gd name="connsiteY2285" fmla="*/ 1189426 h 2042495"/>
                <a:gd name="connsiteX2286" fmla="*/ 655246 w 1561839"/>
                <a:gd name="connsiteY2286" fmla="*/ 1191088 h 2042495"/>
                <a:gd name="connsiteX2287" fmla="*/ 653925 w 1561839"/>
                <a:gd name="connsiteY2287" fmla="*/ 1192553 h 2042495"/>
                <a:gd name="connsiteX2288" fmla="*/ 652604 w 1561839"/>
                <a:gd name="connsiteY2288" fmla="*/ 1194018 h 2042495"/>
                <a:gd name="connsiteX2289" fmla="*/ 651234 w 1561839"/>
                <a:gd name="connsiteY2289" fmla="*/ 1195385 h 2042495"/>
                <a:gd name="connsiteX2290" fmla="*/ 649669 w 1561839"/>
                <a:gd name="connsiteY2290" fmla="*/ 1196558 h 2042495"/>
                <a:gd name="connsiteX2291" fmla="*/ 648005 w 1561839"/>
                <a:gd name="connsiteY2291" fmla="*/ 1197632 h 2042495"/>
                <a:gd name="connsiteX2292" fmla="*/ 646684 w 1561839"/>
                <a:gd name="connsiteY2292" fmla="*/ 1198317 h 2042495"/>
                <a:gd name="connsiteX2293" fmla="*/ 645315 w 1561839"/>
                <a:gd name="connsiteY2293" fmla="*/ 1198854 h 2042495"/>
                <a:gd name="connsiteX2294" fmla="*/ 643406 w 1561839"/>
                <a:gd name="connsiteY2294" fmla="*/ 1199147 h 2042495"/>
                <a:gd name="connsiteX2295" fmla="*/ 641449 w 1561839"/>
                <a:gd name="connsiteY2295" fmla="*/ 1199294 h 2042495"/>
                <a:gd name="connsiteX2296" fmla="*/ 639101 w 1561839"/>
                <a:gd name="connsiteY2296" fmla="*/ 1199537 h 2042495"/>
                <a:gd name="connsiteX2297" fmla="*/ 637291 w 1561839"/>
                <a:gd name="connsiteY2297" fmla="*/ 1198707 h 2042495"/>
                <a:gd name="connsiteX2298" fmla="*/ 635627 w 1561839"/>
                <a:gd name="connsiteY2298" fmla="*/ 1197682 h 2042495"/>
                <a:gd name="connsiteX2299" fmla="*/ 633426 w 1561839"/>
                <a:gd name="connsiteY2299" fmla="*/ 1196607 h 2042495"/>
                <a:gd name="connsiteX2300" fmla="*/ 630490 w 1561839"/>
                <a:gd name="connsiteY2300" fmla="*/ 1196362 h 2042495"/>
                <a:gd name="connsiteX2301" fmla="*/ 628533 w 1561839"/>
                <a:gd name="connsiteY2301" fmla="*/ 1196509 h 2042495"/>
                <a:gd name="connsiteX2302" fmla="*/ 627065 w 1561839"/>
                <a:gd name="connsiteY2302" fmla="*/ 1196558 h 2042495"/>
                <a:gd name="connsiteX2303" fmla="*/ 624179 w 1561839"/>
                <a:gd name="connsiteY2303" fmla="*/ 1196754 h 2042495"/>
                <a:gd name="connsiteX2304" fmla="*/ 622320 w 1561839"/>
                <a:gd name="connsiteY2304" fmla="*/ 1197436 h 2042495"/>
                <a:gd name="connsiteX2305" fmla="*/ 620460 w 1561839"/>
                <a:gd name="connsiteY2305" fmla="*/ 1198901 h 2042495"/>
                <a:gd name="connsiteX2306" fmla="*/ 619237 w 1561839"/>
                <a:gd name="connsiteY2306" fmla="*/ 1200465 h 2042495"/>
                <a:gd name="connsiteX2307" fmla="*/ 618259 w 1561839"/>
                <a:gd name="connsiteY2307" fmla="*/ 1201539 h 2042495"/>
                <a:gd name="connsiteX2308" fmla="*/ 617280 w 1561839"/>
                <a:gd name="connsiteY2308" fmla="*/ 1202663 h 2042495"/>
                <a:gd name="connsiteX2309" fmla="*/ 616204 w 1561839"/>
                <a:gd name="connsiteY2309" fmla="*/ 1204275 h 2042495"/>
                <a:gd name="connsiteX2310" fmla="*/ 615421 w 1561839"/>
                <a:gd name="connsiteY2310" fmla="*/ 1205544 h 2042495"/>
                <a:gd name="connsiteX2311" fmla="*/ 613709 w 1561839"/>
                <a:gd name="connsiteY2311" fmla="*/ 1205495 h 2042495"/>
                <a:gd name="connsiteX2312" fmla="*/ 611752 w 1561839"/>
                <a:gd name="connsiteY2312" fmla="*/ 1205399 h 2042495"/>
                <a:gd name="connsiteX2313" fmla="*/ 609306 w 1561839"/>
                <a:gd name="connsiteY2313" fmla="*/ 1205350 h 2042495"/>
                <a:gd name="connsiteX2314" fmla="*/ 607348 w 1561839"/>
                <a:gd name="connsiteY2314" fmla="*/ 1205252 h 2042495"/>
                <a:gd name="connsiteX2315" fmla="*/ 605881 w 1561839"/>
                <a:gd name="connsiteY2315" fmla="*/ 1205203 h 2042495"/>
                <a:gd name="connsiteX2316" fmla="*/ 604413 w 1561839"/>
                <a:gd name="connsiteY2316" fmla="*/ 1205154 h 2042495"/>
                <a:gd name="connsiteX2317" fmla="*/ 602945 w 1561839"/>
                <a:gd name="connsiteY2317" fmla="*/ 1205056 h 2042495"/>
                <a:gd name="connsiteX2318" fmla="*/ 601477 w 1561839"/>
                <a:gd name="connsiteY2318" fmla="*/ 1205007 h 2042495"/>
                <a:gd name="connsiteX2319" fmla="*/ 600058 w 1561839"/>
                <a:gd name="connsiteY2319" fmla="*/ 1204911 h 2042495"/>
                <a:gd name="connsiteX2320" fmla="*/ 598640 w 1561839"/>
                <a:gd name="connsiteY2320" fmla="*/ 1204568 h 2042495"/>
                <a:gd name="connsiteX2321" fmla="*/ 596389 w 1561839"/>
                <a:gd name="connsiteY2321" fmla="*/ 1203591 h 2042495"/>
                <a:gd name="connsiteX2322" fmla="*/ 595068 w 1561839"/>
                <a:gd name="connsiteY2322" fmla="*/ 1202906 h 2042495"/>
                <a:gd name="connsiteX2323" fmla="*/ 593747 w 1561839"/>
                <a:gd name="connsiteY2323" fmla="*/ 1202224 h 2042495"/>
                <a:gd name="connsiteX2324" fmla="*/ 592426 w 1561839"/>
                <a:gd name="connsiteY2324" fmla="*/ 1201686 h 2042495"/>
                <a:gd name="connsiteX2325" fmla="*/ 590959 w 1561839"/>
                <a:gd name="connsiteY2325" fmla="*/ 1201392 h 2042495"/>
                <a:gd name="connsiteX2326" fmla="*/ 588659 w 1561839"/>
                <a:gd name="connsiteY2326" fmla="*/ 1201930 h 2042495"/>
                <a:gd name="connsiteX2327" fmla="*/ 587142 w 1561839"/>
                <a:gd name="connsiteY2327" fmla="*/ 1203201 h 2042495"/>
                <a:gd name="connsiteX2328" fmla="*/ 586506 w 1561839"/>
                <a:gd name="connsiteY2328" fmla="*/ 1204470 h 2042495"/>
                <a:gd name="connsiteX2329" fmla="*/ 586115 w 1561839"/>
                <a:gd name="connsiteY2329" fmla="*/ 1205935 h 2042495"/>
                <a:gd name="connsiteX2330" fmla="*/ 586849 w 1561839"/>
                <a:gd name="connsiteY2330" fmla="*/ 1208182 h 2042495"/>
                <a:gd name="connsiteX2331" fmla="*/ 587289 w 1561839"/>
                <a:gd name="connsiteY2331" fmla="*/ 1210283 h 2042495"/>
                <a:gd name="connsiteX2332" fmla="*/ 586066 w 1561839"/>
                <a:gd name="connsiteY2332" fmla="*/ 1211846 h 2042495"/>
                <a:gd name="connsiteX2333" fmla="*/ 584549 w 1561839"/>
                <a:gd name="connsiteY2333" fmla="*/ 1213554 h 2042495"/>
                <a:gd name="connsiteX2334" fmla="*/ 584305 w 1561839"/>
                <a:gd name="connsiteY2334" fmla="*/ 1215461 h 2042495"/>
                <a:gd name="connsiteX2335" fmla="*/ 584256 w 1561839"/>
                <a:gd name="connsiteY2335" fmla="*/ 1216926 h 2042495"/>
                <a:gd name="connsiteX2336" fmla="*/ 584256 w 1561839"/>
                <a:gd name="connsiteY2336" fmla="*/ 1218879 h 2042495"/>
                <a:gd name="connsiteX2337" fmla="*/ 584158 w 1561839"/>
                <a:gd name="connsiteY2337" fmla="*/ 1220833 h 2042495"/>
                <a:gd name="connsiteX2338" fmla="*/ 583913 w 1561839"/>
                <a:gd name="connsiteY2338" fmla="*/ 1222298 h 2042495"/>
                <a:gd name="connsiteX2339" fmla="*/ 582538 w 1561839"/>
                <a:gd name="connsiteY2339" fmla="*/ 1224098 h 2042495"/>
                <a:gd name="connsiteX2340" fmla="*/ 582494 w 1561839"/>
                <a:gd name="connsiteY2340" fmla="*/ 1224153 h 2042495"/>
                <a:gd name="connsiteX2341" fmla="*/ 581141 w 1561839"/>
                <a:gd name="connsiteY2341" fmla="*/ 1225120 h 2042495"/>
                <a:gd name="connsiteX2342" fmla="*/ 580782 w 1561839"/>
                <a:gd name="connsiteY2342" fmla="*/ 1225375 h 2042495"/>
                <a:gd name="connsiteX2343" fmla="*/ 578482 w 1561839"/>
                <a:gd name="connsiteY2343" fmla="*/ 1226205 h 2042495"/>
                <a:gd name="connsiteX2344" fmla="*/ 577210 w 1561839"/>
                <a:gd name="connsiteY2344" fmla="*/ 1227181 h 2042495"/>
                <a:gd name="connsiteX2345" fmla="*/ 576428 w 1561839"/>
                <a:gd name="connsiteY2345" fmla="*/ 1228941 h 2042495"/>
                <a:gd name="connsiteX2346" fmla="*/ 575645 w 1561839"/>
                <a:gd name="connsiteY2346" fmla="*/ 1231481 h 2042495"/>
                <a:gd name="connsiteX2347" fmla="*/ 575645 w 1561839"/>
                <a:gd name="connsiteY2347" fmla="*/ 1233971 h 2042495"/>
                <a:gd name="connsiteX2348" fmla="*/ 576428 w 1561839"/>
                <a:gd name="connsiteY2348" fmla="*/ 1235729 h 2042495"/>
                <a:gd name="connsiteX2349" fmla="*/ 577015 w 1561839"/>
                <a:gd name="connsiteY2349" fmla="*/ 1237878 h 2042495"/>
                <a:gd name="connsiteX2350" fmla="*/ 577406 w 1561839"/>
                <a:gd name="connsiteY2350" fmla="*/ 1239930 h 2042495"/>
                <a:gd name="connsiteX2351" fmla="*/ 574079 w 1561839"/>
                <a:gd name="connsiteY2351" fmla="*/ 1242372 h 2042495"/>
                <a:gd name="connsiteX2352" fmla="*/ 570361 w 1561839"/>
                <a:gd name="connsiteY2352" fmla="*/ 1248428 h 2042495"/>
                <a:gd name="connsiteX2353" fmla="*/ 568404 w 1561839"/>
                <a:gd name="connsiteY2353" fmla="*/ 1250187 h 2042495"/>
                <a:gd name="connsiteX2354" fmla="*/ 565762 w 1561839"/>
                <a:gd name="connsiteY2354" fmla="*/ 1250187 h 2042495"/>
                <a:gd name="connsiteX2355" fmla="*/ 563413 w 1561839"/>
                <a:gd name="connsiteY2355" fmla="*/ 1251066 h 2042495"/>
                <a:gd name="connsiteX2356" fmla="*/ 562924 w 1561839"/>
                <a:gd name="connsiteY2356" fmla="*/ 1253704 h 2042495"/>
                <a:gd name="connsiteX2357" fmla="*/ 564881 w 1561839"/>
                <a:gd name="connsiteY2357" fmla="*/ 1254875 h 2042495"/>
                <a:gd name="connsiteX2358" fmla="*/ 565664 w 1561839"/>
                <a:gd name="connsiteY2358" fmla="*/ 1256048 h 2042495"/>
                <a:gd name="connsiteX2359" fmla="*/ 565273 w 1561839"/>
                <a:gd name="connsiteY2359" fmla="*/ 1257562 h 2042495"/>
                <a:gd name="connsiteX2360" fmla="*/ 564881 w 1561839"/>
                <a:gd name="connsiteY2360" fmla="*/ 1258929 h 2042495"/>
                <a:gd name="connsiteX2361" fmla="*/ 564783 w 1561839"/>
                <a:gd name="connsiteY2361" fmla="*/ 1262544 h 2042495"/>
                <a:gd name="connsiteX2362" fmla="*/ 566055 w 1561839"/>
                <a:gd name="connsiteY2362" fmla="*/ 1263814 h 2042495"/>
                <a:gd name="connsiteX2363" fmla="*/ 566251 w 1561839"/>
                <a:gd name="connsiteY2363" fmla="*/ 1265572 h 2042495"/>
                <a:gd name="connsiteX2364" fmla="*/ 566055 w 1561839"/>
                <a:gd name="connsiteY2364" fmla="*/ 1267331 h 2042495"/>
                <a:gd name="connsiteX2365" fmla="*/ 566055 w 1561839"/>
                <a:gd name="connsiteY2365" fmla="*/ 1270457 h 2042495"/>
                <a:gd name="connsiteX2366" fmla="*/ 571731 w 1561839"/>
                <a:gd name="connsiteY2366" fmla="*/ 1275927 h 2042495"/>
                <a:gd name="connsiteX2367" fmla="*/ 577846 w 1561839"/>
                <a:gd name="connsiteY2367" fmla="*/ 1281007 h 2042495"/>
                <a:gd name="connsiteX2368" fmla="*/ 579314 w 1561839"/>
                <a:gd name="connsiteY2368" fmla="*/ 1281397 h 2042495"/>
                <a:gd name="connsiteX2369" fmla="*/ 581027 w 1561839"/>
                <a:gd name="connsiteY2369" fmla="*/ 1282178 h 2042495"/>
                <a:gd name="connsiteX2370" fmla="*/ 581809 w 1561839"/>
                <a:gd name="connsiteY2370" fmla="*/ 1283449 h 2042495"/>
                <a:gd name="connsiteX2371" fmla="*/ 582935 w 1561839"/>
                <a:gd name="connsiteY2371" fmla="*/ 1284963 h 2042495"/>
                <a:gd name="connsiteX2372" fmla="*/ 584256 w 1561839"/>
                <a:gd name="connsiteY2372" fmla="*/ 1286330 h 2042495"/>
                <a:gd name="connsiteX2373" fmla="*/ 585234 w 1561839"/>
                <a:gd name="connsiteY2373" fmla="*/ 1288040 h 2042495"/>
                <a:gd name="connsiteX2374" fmla="*/ 586506 w 1561839"/>
                <a:gd name="connsiteY2374" fmla="*/ 1289847 h 2042495"/>
                <a:gd name="connsiteX2375" fmla="*/ 587925 w 1561839"/>
                <a:gd name="connsiteY2375" fmla="*/ 1290384 h 2042495"/>
                <a:gd name="connsiteX2376" fmla="*/ 588169 w 1561839"/>
                <a:gd name="connsiteY2376" fmla="*/ 1292143 h 2042495"/>
                <a:gd name="connsiteX2377" fmla="*/ 588316 w 1561839"/>
                <a:gd name="connsiteY2377" fmla="*/ 1293609 h 2042495"/>
                <a:gd name="connsiteX2378" fmla="*/ 588218 w 1561839"/>
                <a:gd name="connsiteY2378" fmla="*/ 1295562 h 2042495"/>
                <a:gd name="connsiteX2379" fmla="*/ 587240 w 1561839"/>
                <a:gd name="connsiteY2379" fmla="*/ 1297221 h 2042495"/>
                <a:gd name="connsiteX2380" fmla="*/ 586800 w 1561839"/>
                <a:gd name="connsiteY2380" fmla="*/ 1299030 h 2042495"/>
                <a:gd name="connsiteX2381" fmla="*/ 586849 w 1561839"/>
                <a:gd name="connsiteY2381" fmla="*/ 1300983 h 2042495"/>
                <a:gd name="connsiteX2382" fmla="*/ 586653 w 1561839"/>
                <a:gd name="connsiteY2382" fmla="*/ 1302448 h 2042495"/>
                <a:gd name="connsiteX2383" fmla="*/ 586506 w 1561839"/>
                <a:gd name="connsiteY2383" fmla="*/ 1304890 h 2042495"/>
                <a:gd name="connsiteX2384" fmla="*/ 586457 w 1561839"/>
                <a:gd name="connsiteY2384" fmla="*/ 1306355 h 2042495"/>
                <a:gd name="connsiteX2385" fmla="*/ 586359 w 1561839"/>
                <a:gd name="connsiteY2385" fmla="*/ 1308261 h 2042495"/>
                <a:gd name="connsiteX2386" fmla="*/ 586261 w 1561839"/>
                <a:gd name="connsiteY2386" fmla="*/ 1310264 h 2042495"/>
                <a:gd name="connsiteX2387" fmla="*/ 586604 w 1561839"/>
                <a:gd name="connsiteY2387" fmla="*/ 1312657 h 2042495"/>
                <a:gd name="connsiteX2388" fmla="*/ 586702 w 1561839"/>
                <a:gd name="connsiteY2388" fmla="*/ 1314561 h 2042495"/>
                <a:gd name="connsiteX2389" fmla="*/ 586115 w 1561839"/>
                <a:gd name="connsiteY2389" fmla="*/ 1315928 h 2042495"/>
                <a:gd name="connsiteX2390" fmla="*/ 585674 w 1561839"/>
                <a:gd name="connsiteY2390" fmla="*/ 1317297 h 2042495"/>
                <a:gd name="connsiteX2391" fmla="*/ 584745 w 1561839"/>
                <a:gd name="connsiteY2391" fmla="*/ 1319054 h 2042495"/>
                <a:gd name="connsiteX2392" fmla="*/ 583620 w 1561839"/>
                <a:gd name="connsiteY2392" fmla="*/ 1320617 h 2042495"/>
                <a:gd name="connsiteX2393" fmla="*/ 582788 w 1561839"/>
                <a:gd name="connsiteY2393" fmla="*/ 1321839 h 2042495"/>
                <a:gd name="connsiteX2394" fmla="*/ 581613 w 1561839"/>
                <a:gd name="connsiteY2394" fmla="*/ 1323403 h 2042495"/>
                <a:gd name="connsiteX2395" fmla="*/ 581271 w 1561839"/>
                <a:gd name="connsiteY2395" fmla="*/ 1324819 h 2042495"/>
                <a:gd name="connsiteX2396" fmla="*/ 580782 w 1561839"/>
                <a:gd name="connsiteY2396" fmla="*/ 1326870 h 2042495"/>
                <a:gd name="connsiteX2397" fmla="*/ 581516 w 1561839"/>
                <a:gd name="connsiteY2397" fmla="*/ 1328824 h 2042495"/>
                <a:gd name="connsiteX2398" fmla="*/ 581662 w 1561839"/>
                <a:gd name="connsiteY2398" fmla="*/ 1331363 h 2042495"/>
                <a:gd name="connsiteX2399" fmla="*/ 581467 w 1561839"/>
                <a:gd name="connsiteY2399" fmla="*/ 1333268 h 2042495"/>
                <a:gd name="connsiteX2400" fmla="*/ 580880 w 1561839"/>
                <a:gd name="connsiteY2400" fmla="*/ 1335563 h 2042495"/>
                <a:gd name="connsiteX2401" fmla="*/ 579118 w 1561839"/>
                <a:gd name="connsiteY2401" fmla="*/ 1336247 h 2042495"/>
                <a:gd name="connsiteX2402" fmla="*/ 578335 w 1561839"/>
                <a:gd name="connsiteY2402" fmla="*/ 1337518 h 2042495"/>
                <a:gd name="connsiteX2403" fmla="*/ 577895 w 1561839"/>
                <a:gd name="connsiteY2403" fmla="*/ 1339373 h 2042495"/>
                <a:gd name="connsiteX2404" fmla="*/ 577699 w 1561839"/>
                <a:gd name="connsiteY2404" fmla="*/ 1341278 h 2042495"/>
                <a:gd name="connsiteX2405" fmla="*/ 577406 w 1561839"/>
                <a:gd name="connsiteY2405" fmla="*/ 1343621 h 2042495"/>
                <a:gd name="connsiteX2406" fmla="*/ 577749 w 1561839"/>
                <a:gd name="connsiteY2406" fmla="*/ 1345528 h 2042495"/>
                <a:gd name="connsiteX2407" fmla="*/ 577112 w 1561839"/>
                <a:gd name="connsiteY2407" fmla="*/ 1347285 h 2042495"/>
                <a:gd name="connsiteX2408" fmla="*/ 577308 w 1561839"/>
                <a:gd name="connsiteY2408" fmla="*/ 1349239 h 2042495"/>
                <a:gd name="connsiteX2409" fmla="*/ 577210 w 1561839"/>
                <a:gd name="connsiteY2409" fmla="*/ 1350704 h 2042495"/>
                <a:gd name="connsiteX2410" fmla="*/ 576770 w 1561839"/>
                <a:gd name="connsiteY2410" fmla="*/ 1352073 h 2042495"/>
                <a:gd name="connsiteX2411" fmla="*/ 576379 w 1561839"/>
                <a:gd name="connsiteY2411" fmla="*/ 1353830 h 2042495"/>
                <a:gd name="connsiteX2412" fmla="*/ 576379 w 1561839"/>
                <a:gd name="connsiteY2412" fmla="*/ 1356223 h 2042495"/>
                <a:gd name="connsiteX2413" fmla="*/ 576085 w 1561839"/>
                <a:gd name="connsiteY2413" fmla="*/ 1358569 h 2042495"/>
                <a:gd name="connsiteX2414" fmla="*/ 576232 w 1561839"/>
                <a:gd name="connsiteY2414" fmla="*/ 1360522 h 2042495"/>
                <a:gd name="connsiteX2415" fmla="*/ 576232 w 1561839"/>
                <a:gd name="connsiteY2415" fmla="*/ 1362866 h 2042495"/>
                <a:gd name="connsiteX2416" fmla="*/ 576917 w 1561839"/>
                <a:gd name="connsiteY2416" fmla="*/ 1365064 h 2042495"/>
                <a:gd name="connsiteX2417" fmla="*/ 577895 w 1561839"/>
                <a:gd name="connsiteY2417" fmla="*/ 1366775 h 2042495"/>
                <a:gd name="connsiteX2418" fmla="*/ 578874 w 1561839"/>
                <a:gd name="connsiteY2418" fmla="*/ 1368434 h 2042495"/>
                <a:gd name="connsiteX2419" fmla="*/ 579705 w 1561839"/>
                <a:gd name="connsiteY2419" fmla="*/ 1370046 h 2042495"/>
                <a:gd name="connsiteX2420" fmla="*/ 579461 w 1561839"/>
                <a:gd name="connsiteY2420" fmla="*/ 1371707 h 2042495"/>
                <a:gd name="connsiteX2421" fmla="*/ 578727 w 1561839"/>
                <a:gd name="connsiteY2421" fmla="*/ 1372976 h 2042495"/>
                <a:gd name="connsiteX2422" fmla="*/ 579216 w 1561839"/>
                <a:gd name="connsiteY2422" fmla="*/ 1374441 h 2042495"/>
                <a:gd name="connsiteX2423" fmla="*/ 580292 w 1561839"/>
                <a:gd name="connsiteY2423" fmla="*/ 1376591 h 2042495"/>
                <a:gd name="connsiteX2424" fmla="*/ 581711 w 1561839"/>
                <a:gd name="connsiteY2424" fmla="*/ 1378544 h 2042495"/>
                <a:gd name="connsiteX2425" fmla="*/ 583424 w 1561839"/>
                <a:gd name="connsiteY2425" fmla="*/ 1380206 h 2042495"/>
                <a:gd name="connsiteX2426" fmla="*/ 584402 w 1561839"/>
                <a:gd name="connsiteY2426" fmla="*/ 1381867 h 2042495"/>
                <a:gd name="connsiteX2427" fmla="*/ 585185 w 1561839"/>
                <a:gd name="connsiteY2427" fmla="*/ 1383673 h 2042495"/>
                <a:gd name="connsiteX2428" fmla="*/ 586066 w 1561839"/>
                <a:gd name="connsiteY2428" fmla="*/ 1385970 h 2042495"/>
                <a:gd name="connsiteX2429" fmla="*/ 587142 w 1561839"/>
                <a:gd name="connsiteY2429" fmla="*/ 1388019 h 2042495"/>
                <a:gd name="connsiteX2430" fmla="*/ 588708 w 1561839"/>
                <a:gd name="connsiteY2430" fmla="*/ 1389143 h 2042495"/>
                <a:gd name="connsiteX2431" fmla="*/ 589441 w 1561839"/>
                <a:gd name="connsiteY2431" fmla="*/ 1390365 h 2042495"/>
                <a:gd name="connsiteX2432" fmla="*/ 590665 w 1561839"/>
                <a:gd name="connsiteY2432" fmla="*/ 1391097 h 2042495"/>
                <a:gd name="connsiteX2433" fmla="*/ 590860 w 1561839"/>
                <a:gd name="connsiteY2433" fmla="*/ 1393003 h 2042495"/>
                <a:gd name="connsiteX2434" fmla="*/ 590567 w 1561839"/>
                <a:gd name="connsiteY2434" fmla="*/ 1395445 h 2042495"/>
                <a:gd name="connsiteX2435" fmla="*/ 591398 w 1561839"/>
                <a:gd name="connsiteY2435" fmla="*/ 1397153 h 2042495"/>
                <a:gd name="connsiteX2436" fmla="*/ 591888 w 1561839"/>
                <a:gd name="connsiteY2436" fmla="*/ 1398473 h 2042495"/>
                <a:gd name="connsiteX2437" fmla="*/ 592230 w 1561839"/>
                <a:gd name="connsiteY2437" fmla="*/ 1400427 h 2042495"/>
                <a:gd name="connsiteX2438" fmla="*/ 592475 w 1561839"/>
                <a:gd name="connsiteY2438" fmla="*/ 1401843 h 2042495"/>
                <a:gd name="connsiteX2439" fmla="*/ 593160 w 1561839"/>
                <a:gd name="connsiteY2439" fmla="*/ 1403114 h 2042495"/>
                <a:gd name="connsiteX2440" fmla="*/ 593942 w 1561839"/>
                <a:gd name="connsiteY2440" fmla="*/ 1404333 h 2042495"/>
                <a:gd name="connsiteX2441" fmla="*/ 594481 w 1561839"/>
                <a:gd name="connsiteY2441" fmla="*/ 1405700 h 2042495"/>
                <a:gd name="connsiteX2442" fmla="*/ 595264 w 1561839"/>
                <a:gd name="connsiteY2442" fmla="*/ 1406971 h 2042495"/>
                <a:gd name="connsiteX2443" fmla="*/ 596536 w 1561839"/>
                <a:gd name="connsiteY2443" fmla="*/ 1409072 h 2042495"/>
                <a:gd name="connsiteX2444" fmla="*/ 597123 w 1561839"/>
                <a:gd name="connsiteY2444" fmla="*/ 1410829 h 2042495"/>
                <a:gd name="connsiteX2445" fmla="*/ 596780 w 1561839"/>
                <a:gd name="connsiteY2445" fmla="*/ 1412441 h 2042495"/>
                <a:gd name="connsiteX2446" fmla="*/ 597905 w 1561839"/>
                <a:gd name="connsiteY2446" fmla="*/ 1414297 h 2042495"/>
                <a:gd name="connsiteX2447" fmla="*/ 599227 w 1561839"/>
                <a:gd name="connsiteY2447" fmla="*/ 1416397 h 2042495"/>
                <a:gd name="connsiteX2448" fmla="*/ 600596 w 1561839"/>
                <a:gd name="connsiteY2448" fmla="*/ 1418400 h 2042495"/>
                <a:gd name="connsiteX2449" fmla="*/ 601673 w 1561839"/>
                <a:gd name="connsiteY2449" fmla="*/ 1420012 h 2042495"/>
                <a:gd name="connsiteX2450" fmla="*/ 602504 w 1561839"/>
                <a:gd name="connsiteY2450" fmla="*/ 1421771 h 2042495"/>
                <a:gd name="connsiteX2451" fmla="*/ 603581 w 1561839"/>
                <a:gd name="connsiteY2451" fmla="*/ 1423332 h 2042495"/>
                <a:gd name="connsiteX2452" fmla="*/ 604804 w 1561839"/>
                <a:gd name="connsiteY2452" fmla="*/ 1424213 h 2042495"/>
                <a:gd name="connsiteX2453" fmla="*/ 605978 w 1561839"/>
                <a:gd name="connsiteY2453" fmla="*/ 1426265 h 2042495"/>
                <a:gd name="connsiteX2454" fmla="*/ 606663 w 1561839"/>
                <a:gd name="connsiteY2454" fmla="*/ 1428071 h 2042495"/>
                <a:gd name="connsiteX2455" fmla="*/ 607201 w 1561839"/>
                <a:gd name="connsiteY2455" fmla="*/ 1429487 h 2042495"/>
                <a:gd name="connsiteX2456" fmla="*/ 608816 w 1561839"/>
                <a:gd name="connsiteY2456" fmla="*/ 1431246 h 2042495"/>
                <a:gd name="connsiteX2457" fmla="*/ 610724 w 1561839"/>
                <a:gd name="connsiteY2457" fmla="*/ 1431490 h 2042495"/>
                <a:gd name="connsiteX2458" fmla="*/ 613121 w 1561839"/>
                <a:gd name="connsiteY2458" fmla="*/ 1431735 h 2042495"/>
                <a:gd name="connsiteX2459" fmla="*/ 614491 w 1561839"/>
                <a:gd name="connsiteY2459" fmla="*/ 1432321 h 2042495"/>
                <a:gd name="connsiteX2460" fmla="*/ 616350 w 1561839"/>
                <a:gd name="connsiteY2460" fmla="*/ 1433004 h 2042495"/>
                <a:gd name="connsiteX2461" fmla="*/ 618112 w 1561839"/>
                <a:gd name="connsiteY2461" fmla="*/ 1433737 h 2042495"/>
                <a:gd name="connsiteX2462" fmla="*/ 619677 w 1561839"/>
                <a:gd name="connsiteY2462" fmla="*/ 1434957 h 2042495"/>
                <a:gd name="connsiteX2463" fmla="*/ 620802 w 1561839"/>
                <a:gd name="connsiteY2463" fmla="*/ 1435838 h 2042495"/>
                <a:gd name="connsiteX2464" fmla="*/ 622466 w 1561839"/>
                <a:gd name="connsiteY2464" fmla="*/ 1436913 h 2042495"/>
                <a:gd name="connsiteX2465" fmla="*/ 624178 w 1561839"/>
                <a:gd name="connsiteY2465" fmla="*/ 1437889 h 2042495"/>
                <a:gd name="connsiteX2466" fmla="*/ 625842 w 1561839"/>
                <a:gd name="connsiteY2466" fmla="*/ 1438915 h 2042495"/>
                <a:gd name="connsiteX2467" fmla="*/ 628092 w 1561839"/>
                <a:gd name="connsiteY2467" fmla="*/ 1439794 h 2042495"/>
                <a:gd name="connsiteX2468" fmla="*/ 629511 w 1561839"/>
                <a:gd name="connsiteY2468" fmla="*/ 1440135 h 2042495"/>
                <a:gd name="connsiteX2469" fmla="*/ 631419 w 1561839"/>
                <a:gd name="connsiteY2469" fmla="*/ 1440672 h 2042495"/>
                <a:gd name="connsiteX2470" fmla="*/ 633278 w 1561839"/>
                <a:gd name="connsiteY2470" fmla="*/ 1441259 h 2042495"/>
                <a:gd name="connsiteX2471" fmla="*/ 635186 w 1561839"/>
                <a:gd name="connsiteY2471" fmla="*/ 1441649 h 2042495"/>
                <a:gd name="connsiteX2472" fmla="*/ 637584 w 1561839"/>
                <a:gd name="connsiteY2472" fmla="*/ 1442186 h 2042495"/>
                <a:gd name="connsiteX2473" fmla="*/ 639443 w 1561839"/>
                <a:gd name="connsiteY2473" fmla="*/ 1442871 h 2042495"/>
                <a:gd name="connsiteX2474" fmla="*/ 641253 w 1561839"/>
                <a:gd name="connsiteY2474" fmla="*/ 1443359 h 2042495"/>
                <a:gd name="connsiteX2475" fmla="*/ 642721 w 1561839"/>
                <a:gd name="connsiteY2475" fmla="*/ 1442871 h 2042495"/>
                <a:gd name="connsiteX2476" fmla="*/ 644189 w 1561839"/>
                <a:gd name="connsiteY2476" fmla="*/ 1443408 h 2042495"/>
                <a:gd name="connsiteX2477" fmla="*/ 645559 w 1561839"/>
                <a:gd name="connsiteY2477" fmla="*/ 1445117 h 2042495"/>
                <a:gd name="connsiteX2478" fmla="*/ 645314 w 1561839"/>
                <a:gd name="connsiteY2478" fmla="*/ 1447070 h 2042495"/>
                <a:gd name="connsiteX2479" fmla="*/ 645118 w 1561839"/>
                <a:gd name="connsiteY2479" fmla="*/ 1448976 h 2042495"/>
                <a:gd name="connsiteX2480" fmla="*/ 645266 w 1561839"/>
                <a:gd name="connsiteY2480" fmla="*/ 1449587 h 2042495"/>
                <a:gd name="connsiteX2481" fmla="*/ 645268 w 1561839"/>
                <a:gd name="connsiteY2481" fmla="*/ 1449610 h 2042495"/>
                <a:gd name="connsiteX2482" fmla="*/ 645412 w 1561839"/>
                <a:gd name="connsiteY2482" fmla="*/ 1450196 h 2042495"/>
                <a:gd name="connsiteX2483" fmla="*/ 645950 w 1561839"/>
                <a:gd name="connsiteY2483" fmla="*/ 1451467 h 2042495"/>
                <a:gd name="connsiteX2484" fmla="*/ 646684 w 1561839"/>
                <a:gd name="connsiteY2484" fmla="*/ 1453077 h 2042495"/>
                <a:gd name="connsiteX2485" fmla="*/ 648250 w 1561839"/>
                <a:gd name="connsiteY2485" fmla="*/ 1454886 h 2042495"/>
                <a:gd name="connsiteX2486" fmla="*/ 648250 w 1561839"/>
                <a:gd name="connsiteY2486" fmla="*/ 1456839 h 2042495"/>
                <a:gd name="connsiteX2487" fmla="*/ 648298 w 1561839"/>
                <a:gd name="connsiteY2487" fmla="*/ 1458744 h 2042495"/>
                <a:gd name="connsiteX2488" fmla="*/ 648005 w 1561839"/>
                <a:gd name="connsiteY2488" fmla="*/ 1460209 h 2042495"/>
                <a:gd name="connsiteX2489" fmla="*/ 647075 w 1561839"/>
                <a:gd name="connsiteY2489" fmla="*/ 1461870 h 2042495"/>
                <a:gd name="connsiteX2490" fmla="*/ 645901 w 1561839"/>
                <a:gd name="connsiteY2490" fmla="*/ 1463433 h 2042495"/>
                <a:gd name="connsiteX2491" fmla="*/ 645901 w 1561839"/>
                <a:gd name="connsiteY2491" fmla="*/ 1465387 h 2042495"/>
                <a:gd name="connsiteX2492" fmla="*/ 645363 w 1561839"/>
                <a:gd name="connsiteY2492" fmla="*/ 1467683 h 2042495"/>
                <a:gd name="connsiteX2493" fmla="*/ 645461 w 1561839"/>
                <a:gd name="connsiteY2493" fmla="*/ 1470076 h 2042495"/>
                <a:gd name="connsiteX2494" fmla="*/ 645852 w 1561839"/>
                <a:gd name="connsiteY2494" fmla="*/ 1472420 h 2042495"/>
                <a:gd name="connsiteX2495" fmla="*/ 645705 w 1561839"/>
                <a:gd name="connsiteY2495" fmla="*/ 1473885 h 2042495"/>
                <a:gd name="connsiteX2496" fmla="*/ 645999 w 1561839"/>
                <a:gd name="connsiteY2496" fmla="*/ 1475301 h 2042495"/>
                <a:gd name="connsiteX2497" fmla="*/ 646635 w 1561839"/>
                <a:gd name="connsiteY2497" fmla="*/ 1476670 h 2042495"/>
                <a:gd name="connsiteX2498" fmla="*/ 647124 w 1561839"/>
                <a:gd name="connsiteY2498" fmla="*/ 1479014 h 2042495"/>
                <a:gd name="connsiteX2499" fmla="*/ 646341 w 1561839"/>
                <a:gd name="connsiteY2499" fmla="*/ 1481310 h 2042495"/>
                <a:gd name="connsiteX2500" fmla="*/ 644776 w 1561839"/>
                <a:gd name="connsiteY2500" fmla="*/ 1483360 h 2042495"/>
                <a:gd name="connsiteX2501" fmla="*/ 643993 w 1561839"/>
                <a:gd name="connsiteY2501" fmla="*/ 1485315 h 2042495"/>
                <a:gd name="connsiteX2502" fmla="*/ 643699 w 1561839"/>
                <a:gd name="connsiteY2502" fmla="*/ 1486731 h 2042495"/>
                <a:gd name="connsiteX2503" fmla="*/ 643063 w 1561839"/>
                <a:gd name="connsiteY2503" fmla="*/ 1488538 h 2042495"/>
                <a:gd name="connsiteX2504" fmla="*/ 642623 w 1561839"/>
                <a:gd name="connsiteY2504" fmla="*/ 1491029 h 2042495"/>
                <a:gd name="connsiteX2505" fmla="*/ 642721 w 1561839"/>
                <a:gd name="connsiteY2505" fmla="*/ 1492982 h 2042495"/>
                <a:gd name="connsiteX2506" fmla="*/ 642427 w 1561839"/>
                <a:gd name="connsiteY2506" fmla="*/ 1494447 h 2042495"/>
                <a:gd name="connsiteX2507" fmla="*/ 642378 w 1561839"/>
                <a:gd name="connsiteY2507" fmla="*/ 1496842 h 2042495"/>
                <a:gd name="connsiteX2508" fmla="*/ 643357 w 1561839"/>
                <a:gd name="connsiteY2508" fmla="*/ 1499137 h 2042495"/>
                <a:gd name="connsiteX2509" fmla="*/ 644482 w 1561839"/>
                <a:gd name="connsiteY2509" fmla="*/ 1500798 h 2042495"/>
                <a:gd name="connsiteX2510" fmla="*/ 645461 w 1561839"/>
                <a:gd name="connsiteY2510" fmla="*/ 1502361 h 2042495"/>
                <a:gd name="connsiteX2511" fmla="*/ 645363 w 1561839"/>
                <a:gd name="connsiteY2511" fmla="*/ 1503875 h 2042495"/>
                <a:gd name="connsiteX2512" fmla="*/ 645314 w 1561839"/>
                <a:gd name="connsiteY2512" fmla="*/ 1505829 h 2042495"/>
                <a:gd name="connsiteX2513" fmla="*/ 645510 w 1561839"/>
                <a:gd name="connsiteY2513" fmla="*/ 1507294 h 2042495"/>
                <a:gd name="connsiteX2514" fmla="*/ 645901 w 1561839"/>
                <a:gd name="connsiteY2514" fmla="*/ 1508661 h 2042495"/>
                <a:gd name="connsiteX2515" fmla="*/ 646097 w 1561839"/>
                <a:gd name="connsiteY2515" fmla="*/ 1510567 h 2042495"/>
                <a:gd name="connsiteX2516" fmla="*/ 645656 w 1561839"/>
                <a:gd name="connsiteY2516" fmla="*/ 1512032 h 2042495"/>
                <a:gd name="connsiteX2517" fmla="*/ 644922 w 1561839"/>
                <a:gd name="connsiteY2517" fmla="*/ 1513986 h 2042495"/>
                <a:gd name="connsiteX2518" fmla="*/ 645020 w 1561839"/>
                <a:gd name="connsiteY2518" fmla="*/ 1515890 h 2042495"/>
                <a:gd name="connsiteX2519" fmla="*/ 645558 w 1561839"/>
                <a:gd name="connsiteY2519" fmla="*/ 1517745 h 2042495"/>
                <a:gd name="connsiteX2520" fmla="*/ 645656 w 1561839"/>
                <a:gd name="connsiteY2520" fmla="*/ 1519210 h 2042495"/>
                <a:gd name="connsiteX2521" fmla="*/ 645510 w 1561839"/>
                <a:gd name="connsiteY2521" fmla="*/ 1520676 h 2042495"/>
                <a:gd name="connsiteX2522" fmla="*/ 644873 w 1561839"/>
                <a:gd name="connsiteY2522" fmla="*/ 1521996 h 2042495"/>
                <a:gd name="connsiteX2523" fmla="*/ 644091 w 1561839"/>
                <a:gd name="connsiteY2523" fmla="*/ 1523802 h 2042495"/>
                <a:gd name="connsiteX2524" fmla="*/ 643161 w 1561839"/>
                <a:gd name="connsiteY2524" fmla="*/ 1526050 h 2042495"/>
                <a:gd name="connsiteX2525" fmla="*/ 642476 w 1561839"/>
                <a:gd name="connsiteY2525" fmla="*/ 1528393 h 2042495"/>
                <a:gd name="connsiteX2526" fmla="*/ 643161 w 1561839"/>
                <a:gd name="connsiteY2526" fmla="*/ 1530054 h 2042495"/>
                <a:gd name="connsiteX2527" fmla="*/ 643944 w 1561839"/>
                <a:gd name="connsiteY2527" fmla="*/ 1531274 h 2042495"/>
                <a:gd name="connsiteX2528" fmla="*/ 644580 w 1561839"/>
                <a:gd name="connsiteY2528" fmla="*/ 1532643 h 2042495"/>
                <a:gd name="connsiteX2529" fmla="*/ 644971 w 1561839"/>
                <a:gd name="connsiteY2529" fmla="*/ 1534987 h 2042495"/>
                <a:gd name="connsiteX2530" fmla="*/ 644971 w 1561839"/>
                <a:gd name="connsiteY2530" fmla="*/ 1537429 h 2042495"/>
                <a:gd name="connsiteX2531" fmla="*/ 645020 w 1561839"/>
                <a:gd name="connsiteY2531" fmla="*/ 1538894 h 2042495"/>
                <a:gd name="connsiteX2532" fmla="*/ 644873 w 1561839"/>
                <a:gd name="connsiteY2532" fmla="*/ 1540359 h 2042495"/>
                <a:gd name="connsiteX2533" fmla="*/ 644580 w 1561839"/>
                <a:gd name="connsiteY2533" fmla="*/ 1541826 h 2042495"/>
                <a:gd name="connsiteX2534" fmla="*/ 644188 w 1561839"/>
                <a:gd name="connsiteY2534" fmla="*/ 1543731 h 2042495"/>
                <a:gd name="connsiteX2535" fmla="*/ 643797 w 1561839"/>
                <a:gd name="connsiteY2535" fmla="*/ 1545635 h 2042495"/>
                <a:gd name="connsiteX2536" fmla="*/ 643553 w 1561839"/>
                <a:gd name="connsiteY2536" fmla="*/ 1547100 h 2042495"/>
                <a:gd name="connsiteX2537" fmla="*/ 643357 w 1561839"/>
                <a:gd name="connsiteY2537" fmla="*/ 1548516 h 2042495"/>
                <a:gd name="connsiteX2538" fmla="*/ 643357 w 1561839"/>
                <a:gd name="connsiteY2538" fmla="*/ 1550470 h 2042495"/>
                <a:gd name="connsiteX2539" fmla="*/ 643602 w 1561839"/>
                <a:gd name="connsiteY2539" fmla="*/ 1552425 h 2042495"/>
                <a:gd name="connsiteX2540" fmla="*/ 643846 w 1561839"/>
                <a:gd name="connsiteY2540" fmla="*/ 1553890 h 2042495"/>
                <a:gd name="connsiteX2541" fmla="*/ 644482 w 1561839"/>
                <a:gd name="connsiteY2541" fmla="*/ 1555696 h 2042495"/>
                <a:gd name="connsiteX2542" fmla="*/ 645314 w 1561839"/>
                <a:gd name="connsiteY2542" fmla="*/ 1557456 h 2042495"/>
                <a:gd name="connsiteX2543" fmla="*/ 646341 w 1561839"/>
                <a:gd name="connsiteY2543" fmla="*/ 1558482 h 2042495"/>
                <a:gd name="connsiteX2544" fmla="*/ 646537 w 1561839"/>
                <a:gd name="connsiteY2544" fmla="*/ 1559898 h 2042495"/>
                <a:gd name="connsiteX2545" fmla="*/ 645656 w 1561839"/>
                <a:gd name="connsiteY2545" fmla="*/ 1561216 h 2042495"/>
                <a:gd name="connsiteX2546" fmla="*/ 645901 w 1561839"/>
                <a:gd name="connsiteY2546" fmla="*/ 1563169 h 2042495"/>
                <a:gd name="connsiteX2547" fmla="*/ 646097 w 1561839"/>
                <a:gd name="connsiteY2547" fmla="*/ 1565319 h 2042495"/>
                <a:gd name="connsiteX2548" fmla="*/ 645412 w 1561839"/>
                <a:gd name="connsiteY2548" fmla="*/ 1566784 h 2042495"/>
                <a:gd name="connsiteX2549" fmla="*/ 643944 w 1561839"/>
                <a:gd name="connsiteY2549" fmla="*/ 1566784 h 2042495"/>
                <a:gd name="connsiteX2550" fmla="*/ 642427 w 1561839"/>
                <a:gd name="connsiteY2550" fmla="*/ 1568006 h 2042495"/>
                <a:gd name="connsiteX2551" fmla="*/ 642623 w 1561839"/>
                <a:gd name="connsiteY2551" fmla="*/ 1569470 h 2042495"/>
                <a:gd name="connsiteX2552" fmla="*/ 642427 w 1561839"/>
                <a:gd name="connsiteY2552" fmla="*/ 1571863 h 2042495"/>
                <a:gd name="connsiteX2553" fmla="*/ 642672 w 1561839"/>
                <a:gd name="connsiteY2553" fmla="*/ 1573622 h 2042495"/>
                <a:gd name="connsiteX2554" fmla="*/ 643406 w 1561839"/>
                <a:gd name="connsiteY2554" fmla="*/ 1574794 h 2042495"/>
                <a:gd name="connsiteX2555" fmla="*/ 644091 w 1561839"/>
                <a:gd name="connsiteY2555" fmla="*/ 1576064 h 2042495"/>
                <a:gd name="connsiteX2556" fmla="*/ 644825 w 1561839"/>
                <a:gd name="connsiteY2556" fmla="*/ 1577285 h 2042495"/>
                <a:gd name="connsiteX2557" fmla="*/ 645558 w 1561839"/>
                <a:gd name="connsiteY2557" fmla="*/ 1578506 h 2042495"/>
                <a:gd name="connsiteX2558" fmla="*/ 646341 w 1561839"/>
                <a:gd name="connsiteY2558" fmla="*/ 1579727 h 2042495"/>
                <a:gd name="connsiteX2559" fmla="*/ 647075 w 1561839"/>
                <a:gd name="connsiteY2559" fmla="*/ 1580997 h 2042495"/>
                <a:gd name="connsiteX2560" fmla="*/ 647809 w 1561839"/>
                <a:gd name="connsiteY2560" fmla="*/ 1582218 h 2042495"/>
                <a:gd name="connsiteX2561" fmla="*/ 648592 w 1561839"/>
                <a:gd name="connsiteY2561" fmla="*/ 1583488 h 2042495"/>
                <a:gd name="connsiteX2562" fmla="*/ 649326 w 1561839"/>
                <a:gd name="connsiteY2562" fmla="*/ 1584709 h 2042495"/>
                <a:gd name="connsiteX2563" fmla="*/ 650108 w 1561839"/>
                <a:gd name="connsiteY2563" fmla="*/ 1585979 h 2042495"/>
                <a:gd name="connsiteX2564" fmla="*/ 650891 w 1561839"/>
                <a:gd name="connsiteY2564" fmla="*/ 1587249 h 2042495"/>
                <a:gd name="connsiteX2565" fmla="*/ 651674 w 1561839"/>
                <a:gd name="connsiteY2565" fmla="*/ 1588519 h 2042495"/>
                <a:gd name="connsiteX2566" fmla="*/ 652750 w 1561839"/>
                <a:gd name="connsiteY2566" fmla="*/ 1590179 h 2042495"/>
                <a:gd name="connsiteX2567" fmla="*/ 653778 w 1561839"/>
                <a:gd name="connsiteY2567" fmla="*/ 1591889 h 2042495"/>
                <a:gd name="connsiteX2568" fmla="*/ 654805 w 1561839"/>
                <a:gd name="connsiteY2568" fmla="*/ 1593549 h 2042495"/>
                <a:gd name="connsiteX2569" fmla="*/ 655882 w 1561839"/>
                <a:gd name="connsiteY2569" fmla="*/ 1595259 h 2042495"/>
                <a:gd name="connsiteX2570" fmla="*/ 656909 w 1561839"/>
                <a:gd name="connsiteY2570" fmla="*/ 1596920 h 2042495"/>
                <a:gd name="connsiteX2571" fmla="*/ 657985 w 1561839"/>
                <a:gd name="connsiteY2571" fmla="*/ 1598629 h 2042495"/>
                <a:gd name="connsiteX2572" fmla="*/ 659013 w 1561839"/>
                <a:gd name="connsiteY2572" fmla="*/ 1600290 h 2042495"/>
                <a:gd name="connsiteX2573" fmla="*/ 660089 w 1561839"/>
                <a:gd name="connsiteY2573" fmla="*/ 1601999 h 2042495"/>
                <a:gd name="connsiteX2574" fmla="*/ 661117 w 1561839"/>
                <a:gd name="connsiteY2574" fmla="*/ 1603660 h 2042495"/>
                <a:gd name="connsiteX2575" fmla="*/ 661899 w 1561839"/>
                <a:gd name="connsiteY2575" fmla="*/ 1604930 h 2042495"/>
                <a:gd name="connsiteX2576" fmla="*/ 662682 w 1561839"/>
                <a:gd name="connsiteY2576" fmla="*/ 1606200 h 2042495"/>
                <a:gd name="connsiteX2577" fmla="*/ 663710 w 1561839"/>
                <a:gd name="connsiteY2577" fmla="*/ 1607860 h 2042495"/>
                <a:gd name="connsiteX2578" fmla="*/ 664737 w 1561839"/>
                <a:gd name="connsiteY2578" fmla="*/ 1609521 h 2042495"/>
                <a:gd name="connsiteX2579" fmla="*/ 665275 w 1561839"/>
                <a:gd name="connsiteY2579" fmla="*/ 1611182 h 2042495"/>
                <a:gd name="connsiteX2580" fmla="*/ 663465 w 1561839"/>
                <a:gd name="connsiteY2580" fmla="*/ 1612158 h 2042495"/>
                <a:gd name="connsiteX2581" fmla="*/ 663514 w 1561839"/>
                <a:gd name="connsiteY2581" fmla="*/ 1614698 h 2042495"/>
                <a:gd name="connsiteX2582" fmla="*/ 662633 w 1561839"/>
                <a:gd name="connsiteY2582" fmla="*/ 1616408 h 2042495"/>
                <a:gd name="connsiteX2583" fmla="*/ 661704 w 1561839"/>
                <a:gd name="connsiteY2583" fmla="*/ 1618166 h 2042495"/>
                <a:gd name="connsiteX2584" fmla="*/ 661068 w 1561839"/>
                <a:gd name="connsiteY2584" fmla="*/ 1619485 h 2042495"/>
                <a:gd name="connsiteX2585" fmla="*/ 660432 w 1561839"/>
                <a:gd name="connsiteY2585" fmla="*/ 1620803 h 2042495"/>
                <a:gd name="connsiteX2586" fmla="*/ 659796 w 1561839"/>
                <a:gd name="connsiteY2586" fmla="*/ 1622122 h 2042495"/>
                <a:gd name="connsiteX2587" fmla="*/ 659160 w 1561839"/>
                <a:gd name="connsiteY2587" fmla="*/ 1623441 h 2042495"/>
                <a:gd name="connsiteX2588" fmla="*/ 658328 w 1561839"/>
                <a:gd name="connsiteY2588" fmla="*/ 1625199 h 2042495"/>
                <a:gd name="connsiteX2589" fmla="*/ 657496 w 1561839"/>
                <a:gd name="connsiteY2589" fmla="*/ 1626958 h 2042495"/>
                <a:gd name="connsiteX2590" fmla="*/ 656909 w 1561839"/>
                <a:gd name="connsiteY2590" fmla="*/ 1628325 h 2042495"/>
                <a:gd name="connsiteX2591" fmla="*/ 656028 w 1561839"/>
                <a:gd name="connsiteY2591" fmla="*/ 1630181 h 2042495"/>
                <a:gd name="connsiteX2592" fmla="*/ 654952 w 1561839"/>
                <a:gd name="connsiteY2592" fmla="*/ 1632330 h 2042495"/>
                <a:gd name="connsiteX2593" fmla="*/ 655392 w 1561839"/>
                <a:gd name="connsiteY2593" fmla="*/ 1633747 h 2042495"/>
                <a:gd name="connsiteX2594" fmla="*/ 657251 w 1561839"/>
                <a:gd name="connsiteY2594" fmla="*/ 1633405 h 2042495"/>
                <a:gd name="connsiteX2595" fmla="*/ 658866 w 1561839"/>
                <a:gd name="connsiteY2595" fmla="*/ 1632916 h 2042495"/>
                <a:gd name="connsiteX2596" fmla="*/ 660529 w 1561839"/>
                <a:gd name="connsiteY2596" fmla="*/ 1632379 h 2042495"/>
                <a:gd name="connsiteX2597" fmla="*/ 662437 w 1561839"/>
                <a:gd name="connsiteY2597" fmla="*/ 1631793 h 2042495"/>
                <a:gd name="connsiteX2598" fmla="*/ 664297 w 1561839"/>
                <a:gd name="connsiteY2598" fmla="*/ 1631158 h 2042495"/>
                <a:gd name="connsiteX2599" fmla="*/ 665667 w 1561839"/>
                <a:gd name="connsiteY2599" fmla="*/ 1630670 h 2042495"/>
                <a:gd name="connsiteX2600" fmla="*/ 667575 w 1561839"/>
                <a:gd name="connsiteY2600" fmla="*/ 1629986 h 2042495"/>
                <a:gd name="connsiteX2601" fmla="*/ 669581 w 1561839"/>
                <a:gd name="connsiteY2601" fmla="*/ 1629204 h 2042495"/>
                <a:gd name="connsiteX2602" fmla="*/ 672174 w 1561839"/>
                <a:gd name="connsiteY2602" fmla="*/ 1628814 h 2042495"/>
                <a:gd name="connsiteX2603" fmla="*/ 672859 w 1561839"/>
                <a:gd name="connsiteY2603" fmla="*/ 1630523 h 2042495"/>
                <a:gd name="connsiteX2604" fmla="*/ 673152 w 1561839"/>
                <a:gd name="connsiteY2604" fmla="*/ 1632184 h 2042495"/>
                <a:gd name="connsiteX2605" fmla="*/ 682008 w 1561839"/>
                <a:gd name="connsiteY2605" fmla="*/ 1650891 h 2042495"/>
                <a:gd name="connsiteX2606" fmla="*/ 682742 w 1561839"/>
                <a:gd name="connsiteY2606" fmla="*/ 1653186 h 2042495"/>
                <a:gd name="connsiteX2607" fmla="*/ 684747 w 1561839"/>
                <a:gd name="connsiteY2607" fmla="*/ 1656556 h 2042495"/>
                <a:gd name="connsiteX2608" fmla="*/ 686998 w 1561839"/>
                <a:gd name="connsiteY2608" fmla="*/ 1660171 h 2042495"/>
                <a:gd name="connsiteX2609" fmla="*/ 690080 w 1561839"/>
                <a:gd name="connsiteY2609" fmla="*/ 1664371 h 2042495"/>
                <a:gd name="connsiteX2610" fmla="*/ 692869 w 1561839"/>
                <a:gd name="connsiteY2610" fmla="*/ 1668425 h 2042495"/>
                <a:gd name="connsiteX2611" fmla="*/ 693799 w 1561839"/>
                <a:gd name="connsiteY2611" fmla="*/ 1671600 h 2042495"/>
                <a:gd name="connsiteX2612" fmla="*/ 695071 w 1561839"/>
                <a:gd name="connsiteY2612" fmla="*/ 1676777 h 2042495"/>
                <a:gd name="connsiteX2613" fmla="*/ 696832 w 1561839"/>
                <a:gd name="connsiteY2613" fmla="*/ 1685911 h 2042495"/>
                <a:gd name="connsiteX2614" fmla="*/ 696049 w 1561839"/>
                <a:gd name="connsiteY2614" fmla="*/ 1691088 h 2042495"/>
                <a:gd name="connsiteX2615" fmla="*/ 698887 w 1561839"/>
                <a:gd name="connsiteY2615" fmla="*/ 1694653 h 2042495"/>
                <a:gd name="connsiteX2616" fmla="*/ 699034 w 1561839"/>
                <a:gd name="connsiteY2616" fmla="*/ 1708134 h 2042495"/>
                <a:gd name="connsiteX2617" fmla="*/ 699229 w 1561839"/>
                <a:gd name="connsiteY2617" fmla="*/ 1715997 h 2042495"/>
                <a:gd name="connsiteX2618" fmla="*/ 699669 w 1561839"/>
                <a:gd name="connsiteY2618" fmla="*/ 1718098 h 2042495"/>
                <a:gd name="connsiteX2619" fmla="*/ 700257 w 1561839"/>
                <a:gd name="connsiteY2619" fmla="*/ 1721517 h 2042495"/>
                <a:gd name="connsiteX2620" fmla="*/ 702165 w 1561839"/>
                <a:gd name="connsiteY2620" fmla="*/ 1722836 h 2042495"/>
                <a:gd name="connsiteX2621" fmla="*/ 703584 w 1561839"/>
                <a:gd name="connsiteY2621" fmla="*/ 1722982 h 2042495"/>
                <a:gd name="connsiteX2622" fmla="*/ 704611 w 1561839"/>
                <a:gd name="connsiteY2622" fmla="*/ 1724301 h 2042495"/>
                <a:gd name="connsiteX2623" fmla="*/ 706079 w 1561839"/>
                <a:gd name="connsiteY2623" fmla="*/ 1724496 h 2042495"/>
                <a:gd name="connsiteX2624" fmla="*/ 708770 w 1561839"/>
                <a:gd name="connsiteY2624" fmla="*/ 1726059 h 2042495"/>
                <a:gd name="connsiteX2625" fmla="*/ 711460 w 1561839"/>
                <a:gd name="connsiteY2625" fmla="*/ 1729039 h 2042495"/>
                <a:gd name="connsiteX2626" fmla="*/ 712928 w 1561839"/>
                <a:gd name="connsiteY2626" fmla="*/ 1729478 h 2042495"/>
                <a:gd name="connsiteX2627" fmla="*/ 715179 w 1561839"/>
                <a:gd name="connsiteY2627" fmla="*/ 1730797 h 2042495"/>
                <a:gd name="connsiteX2628" fmla="*/ 717087 w 1561839"/>
                <a:gd name="connsiteY2628" fmla="*/ 1731871 h 2042495"/>
                <a:gd name="connsiteX2629" fmla="*/ 721833 w 1561839"/>
                <a:gd name="connsiteY2629" fmla="*/ 1732604 h 2042495"/>
                <a:gd name="connsiteX2630" fmla="*/ 726774 w 1561839"/>
                <a:gd name="connsiteY2630" fmla="*/ 1732946 h 2042495"/>
                <a:gd name="connsiteX2631" fmla="*/ 730150 w 1561839"/>
                <a:gd name="connsiteY2631" fmla="*/ 1733434 h 2042495"/>
                <a:gd name="connsiteX2632" fmla="*/ 733819 w 1561839"/>
                <a:gd name="connsiteY2632" fmla="*/ 1735437 h 2042495"/>
                <a:gd name="connsiteX2633" fmla="*/ 737048 w 1561839"/>
                <a:gd name="connsiteY2633" fmla="*/ 1738758 h 2042495"/>
                <a:gd name="connsiteX2634" fmla="*/ 738027 w 1561839"/>
                <a:gd name="connsiteY2634" fmla="*/ 1739784 h 2042495"/>
                <a:gd name="connsiteX2635" fmla="*/ 739886 w 1561839"/>
                <a:gd name="connsiteY2635" fmla="*/ 1742031 h 2042495"/>
                <a:gd name="connsiteX2636" fmla="*/ 742430 w 1561839"/>
                <a:gd name="connsiteY2636" fmla="*/ 1746817 h 2042495"/>
                <a:gd name="connsiteX2637" fmla="*/ 744681 w 1561839"/>
                <a:gd name="connsiteY2637" fmla="*/ 1748380 h 2042495"/>
                <a:gd name="connsiteX2638" fmla="*/ 745757 w 1561839"/>
                <a:gd name="connsiteY2638" fmla="*/ 1752727 h 2042495"/>
                <a:gd name="connsiteX2639" fmla="*/ 747518 w 1561839"/>
                <a:gd name="connsiteY2639" fmla="*/ 1756244 h 2042495"/>
                <a:gd name="connsiteX2640" fmla="*/ 748937 w 1561839"/>
                <a:gd name="connsiteY2640" fmla="*/ 1760200 h 2042495"/>
                <a:gd name="connsiteX2641" fmla="*/ 749035 w 1561839"/>
                <a:gd name="connsiteY2641" fmla="*/ 1763375 h 2042495"/>
                <a:gd name="connsiteX2642" fmla="*/ 749916 w 1561839"/>
                <a:gd name="connsiteY2642" fmla="*/ 1765768 h 2042495"/>
                <a:gd name="connsiteX2643" fmla="*/ 747127 w 1561839"/>
                <a:gd name="connsiteY2643" fmla="*/ 1772948 h 2042495"/>
                <a:gd name="connsiteX2644" fmla="*/ 747225 w 1561839"/>
                <a:gd name="connsiteY2644" fmla="*/ 1775585 h 2042495"/>
                <a:gd name="connsiteX2645" fmla="*/ 747323 w 1561839"/>
                <a:gd name="connsiteY2645" fmla="*/ 1783498 h 2042495"/>
                <a:gd name="connsiteX2646" fmla="*/ 747323 w 1561839"/>
                <a:gd name="connsiteY2646" fmla="*/ 1789799 h 2042495"/>
                <a:gd name="connsiteX2647" fmla="*/ 747274 w 1561839"/>
                <a:gd name="connsiteY2647" fmla="*/ 1793755 h 2042495"/>
                <a:gd name="connsiteX2648" fmla="*/ 748203 w 1561839"/>
                <a:gd name="connsiteY2648" fmla="*/ 1796685 h 2042495"/>
                <a:gd name="connsiteX2649" fmla="*/ 747861 w 1561839"/>
                <a:gd name="connsiteY2649" fmla="*/ 1798541 h 2042495"/>
                <a:gd name="connsiteX2650" fmla="*/ 747176 w 1561839"/>
                <a:gd name="connsiteY2650" fmla="*/ 1802693 h 2042495"/>
                <a:gd name="connsiteX2651" fmla="*/ 746882 w 1561839"/>
                <a:gd name="connsiteY2651" fmla="*/ 1807089 h 2042495"/>
                <a:gd name="connsiteX2652" fmla="*/ 746002 w 1561839"/>
                <a:gd name="connsiteY2652" fmla="*/ 1811192 h 2042495"/>
                <a:gd name="connsiteX2653" fmla="*/ 744876 w 1561839"/>
                <a:gd name="connsiteY2653" fmla="*/ 1814366 h 2042495"/>
                <a:gd name="connsiteX2654" fmla="*/ 745072 w 1561839"/>
                <a:gd name="connsiteY2654" fmla="*/ 1816467 h 2042495"/>
                <a:gd name="connsiteX2655" fmla="*/ 744387 w 1561839"/>
                <a:gd name="connsiteY2655" fmla="*/ 1820716 h 2042495"/>
                <a:gd name="connsiteX2656" fmla="*/ 743164 w 1561839"/>
                <a:gd name="connsiteY2656" fmla="*/ 1825893 h 2042495"/>
                <a:gd name="connsiteX2657" fmla="*/ 742381 w 1561839"/>
                <a:gd name="connsiteY2657" fmla="*/ 1829117 h 2042495"/>
                <a:gd name="connsiteX2658" fmla="*/ 741403 w 1561839"/>
                <a:gd name="connsiteY2658" fmla="*/ 1833464 h 2042495"/>
                <a:gd name="connsiteX2659" fmla="*/ 740620 w 1561839"/>
                <a:gd name="connsiteY2659" fmla="*/ 1836785 h 2042495"/>
                <a:gd name="connsiteX2660" fmla="*/ 740522 w 1561839"/>
                <a:gd name="connsiteY2660" fmla="*/ 1839422 h 2042495"/>
                <a:gd name="connsiteX2661" fmla="*/ 740277 w 1561839"/>
                <a:gd name="connsiteY2661" fmla="*/ 1846749 h 2042495"/>
                <a:gd name="connsiteX2662" fmla="*/ 740082 w 1561839"/>
                <a:gd name="connsiteY2662" fmla="*/ 1849289 h 2042495"/>
                <a:gd name="connsiteX2663" fmla="*/ 739690 w 1561839"/>
                <a:gd name="connsiteY2663" fmla="*/ 1858813 h 2042495"/>
                <a:gd name="connsiteX2664" fmla="*/ 739446 w 1561839"/>
                <a:gd name="connsiteY2664" fmla="*/ 1867849 h 2042495"/>
                <a:gd name="connsiteX2665" fmla="*/ 739201 w 1561839"/>
                <a:gd name="connsiteY2665" fmla="*/ 1872684 h 2042495"/>
                <a:gd name="connsiteX2666" fmla="*/ 739103 w 1561839"/>
                <a:gd name="connsiteY2666" fmla="*/ 1875761 h 2042495"/>
                <a:gd name="connsiteX2667" fmla="*/ 737537 w 1561839"/>
                <a:gd name="connsiteY2667" fmla="*/ 1882795 h 2042495"/>
                <a:gd name="connsiteX2668" fmla="*/ 735923 w 1561839"/>
                <a:gd name="connsiteY2668" fmla="*/ 1890463 h 2042495"/>
                <a:gd name="connsiteX2669" fmla="*/ 736021 w 1561839"/>
                <a:gd name="connsiteY2669" fmla="*/ 1896080 h 2042495"/>
                <a:gd name="connsiteX2670" fmla="*/ 735874 w 1561839"/>
                <a:gd name="connsiteY2670" fmla="*/ 1900964 h 2042495"/>
                <a:gd name="connsiteX2671" fmla="*/ 735923 w 1561839"/>
                <a:gd name="connsiteY2671" fmla="*/ 1907216 h 2042495"/>
                <a:gd name="connsiteX2672" fmla="*/ 736021 w 1561839"/>
                <a:gd name="connsiteY2672" fmla="*/ 1912198 h 2042495"/>
                <a:gd name="connsiteX2673" fmla="*/ 736118 w 1561839"/>
                <a:gd name="connsiteY2673" fmla="*/ 1916349 h 2042495"/>
                <a:gd name="connsiteX2674" fmla="*/ 735972 w 1561839"/>
                <a:gd name="connsiteY2674" fmla="*/ 1918645 h 2042495"/>
                <a:gd name="connsiteX2675" fmla="*/ 752264 w 1561839"/>
                <a:gd name="connsiteY2675" fmla="*/ 1937596 h 2042495"/>
                <a:gd name="connsiteX2676" fmla="*/ 754074 w 1561839"/>
                <a:gd name="connsiteY2676" fmla="*/ 1937108 h 2042495"/>
                <a:gd name="connsiteX2677" fmla="*/ 756520 w 1561839"/>
                <a:gd name="connsiteY2677" fmla="*/ 1936814 h 2042495"/>
                <a:gd name="connsiteX2678" fmla="*/ 772812 w 1561839"/>
                <a:gd name="connsiteY2678" fmla="*/ 1944287 h 2042495"/>
                <a:gd name="connsiteX2679" fmla="*/ 778928 w 1561839"/>
                <a:gd name="connsiteY2679" fmla="*/ 1948390 h 2042495"/>
                <a:gd name="connsiteX2680" fmla="*/ 786805 w 1561839"/>
                <a:gd name="connsiteY2680" fmla="*/ 1955179 h 2042495"/>
                <a:gd name="connsiteX2681" fmla="*/ 788272 w 1561839"/>
                <a:gd name="connsiteY2681" fmla="*/ 1956156 h 2042495"/>
                <a:gd name="connsiteX2682" fmla="*/ 809604 w 1561839"/>
                <a:gd name="connsiteY2682" fmla="*/ 1971883 h 2042495"/>
                <a:gd name="connsiteX2683" fmla="*/ 812541 w 1561839"/>
                <a:gd name="connsiteY2683" fmla="*/ 1973691 h 2042495"/>
                <a:gd name="connsiteX2684" fmla="*/ 814986 w 1561839"/>
                <a:gd name="connsiteY2684" fmla="*/ 1975400 h 2042495"/>
                <a:gd name="connsiteX2685" fmla="*/ 818801 w 1561839"/>
                <a:gd name="connsiteY2685" fmla="*/ 1978136 h 2042495"/>
                <a:gd name="connsiteX2686" fmla="*/ 828146 w 1561839"/>
                <a:gd name="connsiteY2686" fmla="*/ 1986291 h 2042495"/>
                <a:gd name="connsiteX2687" fmla="*/ 830348 w 1561839"/>
                <a:gd name="connsiteY2687" fmla="*/ 1988001 h 2042495"/>
                <a:gd name="connsiteX2688" fmla="*/ 831083 w 1561839"/>
                <a:gd name="connsiteY2688" fmla="*/ 1989270 h 2042495"/>
                <a:gd name="connsiteX2689" fmla="*/ 846739 w 1561839"/>
                <a:gd name="connsiteY2689" fmla="*/ 2001042 h 2042495"/>
                <a:gd name="connsiteX2690" fmla="*/ 848499 w 1561839"/>
                <a:gd name="connsiteY2690" fmla="*/ 2002313 h 2042495"/>
                <a:gd name="connsiteX2691" fmla="*/ 849674 w 1561839"/>
                <a:gd name="connsiteY2691" fmla="*/ 2003143 h 2042495"/>
                <a:gd name="connsiteX2692" fmla="*/ 850359 w 1561839"/>
                <a:gd name="connsiteY2692" fmla="*/ 1998161 h 2042495"/>
                <a:gd name="connsiteX2693" fmla="*/ 850701 w 1561839"/>
                <a:gd name="connsiteY2693" fmla="*/ 1996794 h 2042495"/>
                <a:gd name="connsiteX2694" fmla="*/ 851141 w 1561839"/>
                <a:gd name="connsiteY2694" fmla="*/ 1994350 h 2042495"/>
                <a:gd name="connsiteX2695" fmla="*/ 851239 w 1561839"/>
                <a:gd name="connsiteY2695" fmla="*/ 1992885 h 2042495"/>
                <a:gd name="connsiteX2696" fmla="*/ 851338 w 1561839"/>
                <a:gd name="connsiteY2696" fmla="*/ 1990932 h 2042495"/>
                <a:gd name="connsiteX2697" fmla="*/ 851485 w 1561839"/>
                <a:gd name="connsiteY2697" fmla="*/ 1988978 h 2042495"/>
                <a:gd name="connsiteX2698" fmla="*/ 851485 w 1561839"/>
                <a:gd name="connsiteY2698" fmla="*/ 1987025 h 2042495"/>
                <a:gd name="connsiteX2699" fmla="*/ 851630 w 1561839"/>
                <a:gd name="connsiteY2699" fmla="*/ 1985609 h 2042495"/>
                <a:gd name="connsiteX2700" fmla="*/ 851827 w 1561839"/>
                <a:gd name="connsiteY2700" fmla="*/ 1984144 h 2042495"/>
                <a:gd name="connsiteX2701" fmla="*/ 852023 w 1561839"/>
                <a:gd name="connsiteY2701" fmla="*/ 1982678 h 2042495"/>
                <a:gd name="connsiteX2702" fmla="*/ 852267 w 1561839"/>
                <a:gd name="connsiteY2702" fmla="*/ 1981211 h 2042495"/>
                <a:gd name="connsiteX2703" fmla="*/ 852562 w 1561839"/>
                <a:gd name="connsiteY2703" fmla="*/ 1979307 h 2042495"/>
                <a:gd name="connsiteX2704" fmla="*/ 853002 w 1561839"/>
                <a:gd name="connsiteY2704" fmla="*/ 1977891 h 2042495"/>
                <a:gd name="connsiteX2705" fmla="*/ 853685 w 1561839"/>
                <a:gd name="connsiteY2705" fmla="*/ 1976621 h 2042495"/>
                <a:gd name="connsiteX2706" fmla="*/ 854469 w 1561839"/>
                <a:gd name="connsiteY2706" fmla="*/ 1975400 h 2042495"/>
                <a:gd name="connsiteX2707" fmla="*/ 855251 w 1561839"/>
                <a:gd name="connsiteY2707" fmla="*/ 1974179 h 2042495"/>
                <a:gd name="connsiteX2708" fmla="*/ 856278 w 1561839"/>
                <a:gd name="connsiteY2708" fmla="*/ 1972469 h 2042495"/>
                <a:gd name="connsiteX2709" fmla="*/ 856865 w 1561839"/>
                <a:gd name="connsiteY2709" fmla="*/ 1970662 h 2042495"/>
                <a:gd name="connsiteX2710" fmla="*/ 856524 w 1561839"/>
                <a:gd name="connsiteY2710" fmla="*/ 1969246 h 2042495"/>
                <a:gd name="connsiteX2711" fmla="*/ 856035 w 1561839"/>
                <a:gd name="connsiteY2711" fmla="*/ 1967829 h 2042495"/>
                <a:gd name="connsiteX2712" fmla="*/ 855691 w 1561839"/>
                <a:gd name="connsiteY2712" fmla="*/ 1966413 h 2042495"/>
                <a:gd name="connsiteX2713" fmla="*/ 855545 w 1561839"/>
                <a:gd name="connsiteY2713" fmla="*/ 1964948 h 2042495"/>
                <a:gd name="connsiteX2714" fmla="*/ 855740 w 1561839"/>
                <a:gd name="connsiteY2714" fmla="*/ 1962994 h 2042495"/>
                <a:gd name="connsiteX2715" fmla="*/ 856133 w 1561839"/>
                <a:gd name="connsiteY2715" fmla="*/ 1961626 h 2042495"/>
                <a:gd name="connsiteX2716" fmla="*/ 856573 w 1561839"/>
                <a:gd name="connsiteY2716" fmla="*/ 1960210 h 2042495"/>
                <a:gd name="connsiteX2717" fmla="*/ 856964 w 1561839"/>
                <a:gd name="connsiteY2717" fmla="*/ 1958256 h 2042495"/>
                <a:gd name="connsiteX2718" fmla="*/ 857062 w 1561839"/>
                <a:gd name="connsiteY2718" fmla="*/ 1956791 h 2042495"/>
                <a:gd name="connsiteX2719" fmla="*/ 856865 w 1561839"/>
                <a:gd name="connsiteY2719" fmla="*/ 1954398 h 2042495"/>
                <a:gd name="connsiteX2720" fmla="*/ 856720 w 1561839"/>
                <a:gd name="connsiteY2720" fmla="*/ 1952444 h 2042495"/>
                <a:gd name="connsiteX2721" fmla="*/ 856622 w 1561839"/>
                <a:gd name="connsiteY2721" fmla="*/ 1950930 h 2042495"/>
                <a:gd name="connsiteX2722" fmla="*/ 856573 w 1561839"/>
                <a:gd name="connsiteY2722" fmla="*/ 1949465 h 2042495"/>
                <a:gd name="connsiteX2723" fmla="*/ 856622 w 1561839"/>
                <a:gd name="connsiteY2723" fmla="*/ 1947511 h 2042495"/>
                <a:gd name="connsiteX2724" fmla="*/ 857305 w 1561839"/>
                <a:gd name="connsiteY2724" fmla="*/ 1945753 h 2042495"/>
                <a:gd name="connsiteX2725" fmla="*/ 859557 w 1561839"/>
                <a:gd name="connsiteY2725" fmla="*/ 1945118 h 2042495"/>
                <a:gd name="connsiteX2726" fmla="*/ 862052 w 1561839"/>
                <a:gd name="connsiteY2726" fmla="*/ 1945118 h 2042495"/>
                <a:gd name="connsiteX2727" fmla="*/ 864010 w 1561839"/>
                <a:gd name="connsiteY2727" fmla="*/ 1945118 h 2042495"/>
                <a:gd name="connsiteX2728" fmla="*/ 865478 w 1561839"/>
                <a:gd name="connsiteY2728" fmla="*/ 1945020 h 2042495"/>
                <a:gd name="connsiteX2729" fmla="*/ 866945 w 1561839"/>
                <a:gd name="connsiteY2729" fmla="*/ 1944825 h 2042495"/>
                <a:gd name="connsiteX2730" fmla="*/ 868363 w 1561839"/>
                <a:gd name="connsiteY2730" fmla="*/ 1944678 h 2042495"/>
                <a:gd name="connsiteX2731" fmla="*/ 869831 w 1561839"/>
                <a:gd name="connsiteY2731" fmla="*/ 1944580 h 2042495"/>
                <a:gd name="connsiteX2732" fmla="*/ 871789 w 1561839"/>
                <a:gd name="connsiteY2732" fmla="*/ 1944483 h 2042495"/>
                <a:gd name="connsiteX2733" fmla="*/ 873746 w 1561839"/>
                <a:gd name="connsiteY2733" fmla="*/ 1944239 h 2042495"/>
                <a:gd name="connsiteX2734" fmla="*/ 876191 w 1561839"/>
                <a:gd name="connsiteY2734" fmla="*/ 1943897 h 2042495"/>
                <a:gd name="connsiteX2735" fmla="*/ 877610 w 1561839"/>
                <a:gd name="connsiteY2735" fmla="*/ 1943653 h 2042495"/>
                <a:gd name="connsiteX2736" fmla="*/ 879568 w 1561839"/>
                <a:gd name="connsiteY2736" fmla="*/ 1943408 h 2042495"/>
                <a:gd name="connsiteX2737" fmla="*/ 881525 w 1561839"/>
                <a:gd name="connsiteY2737" fmla="*/ 1943213 h 2042495"/>
                <a:gd name="connsiteX2738" fmla="*/ 883481 w 1561839"/>
                <a:gd name="connsiteY2738" fmla="*/ 1943066 h 2042495"/>
                <a:gd name="connsiteX2739" fmla="*/ 885831 w 1561839"/>
                <a:gd name="connsiteY2739" fmla="*/ 1942529 h 2042495"/>
                <a:gd name="connsiteX2740" fmla="*/ 887493 w 1561839"/>
                <a:gd name="connsiteY2740" fmla="*/ 1941552 h 2042495"/>
                <a:gd name="connsiteX2741" fmla="*/ 889353 w 1561839"/>
                <a:gd name="connsiteY2741" fmla="*/ 1941162 h 2042495"/>
                <a:gd name="connsiteX2742" fmla="*/ 880448 w 1561839"/>
                <a:gd name="connsiteY2742" fmla="*/ 1934861 h 2042495"/>
                <a:gd name="connsiteX2743" fmla="*/ 879224 w 1561839"/>
                <a:gd name="connsiteY2743" fmla="*/ 1932614 h 2042495"/>
                <a:gd name="connsiteX2744" fmla="*/ 877464 w 1561839"/>
                <a:gd name="connsiteY2744" fmla="*/ 1930123 h 2042495"/>
                <a:gd name="connsiteX2745" fmla="*/ 874773 w 1561839"/>
                <a:gd name="connsiteY2745" fmla="*/ 1927925 h 2042495"/>
                <a:gd name="connsiteX2746" fmla="*/ 873451 w 1561839"/>
                <a:gd name="connsiteY2746" fmla="*/ 1926802 h 2042495"/>
                <a:gd name="connsiteX2747" fmla="*/ 872327 w 1561839"/>
                <a:gd name="connsiteY2747" fmla="*/ 1925190 h 2042495"/>
                <a:gd name="connsiteX2748" fmla="*/ 871740 w 1561839"/>
                <a:gd name="connsiteY2748" fmla="*/ 1922406 h 2042495"/>
                <a:gd name="connsiteX2749" fmla="*/ 869978 w 1561839"/>
                <a:gd name="connsiteY2749" fmla="*/ 1920892 h 2042495"/>
                <a:gd name="connsiteX2750" fmla="*/ 870664 w 1561839"/>
                <a:gd name="connsiteY2750" fmla="*/ 1919280 h 2042495"/>
                <a:gd name="connsiteX2751" fmla="*/ 872913 w 1561839"/>
                <a:gd name="connsiteY2751" fmla="*/ 1916691 h 2042495"/>
                <a:gd name="connsiteX2752" fmla="*/ 874773 w 1561839"/>
                <a:gd name="connsiteY2752" fmla="*/ 1914787 h 2042495"/>
                <a:gd name="connsiteX2753" fmla="*/ 876339 w 1561839"/>
                <a:gd name="connsiteY2753" fmla="*/ 1912784 h 2042495"/>
                <a:gd name="connsiteX2754" fmla="*/ 878099 w 1561839"/>
                <a:gd name="connsiteY2754" fmla="*/ 1914005 h 2042495"/>
                <a:gd name="connsiteX2755" fmla="*/ 877708 w 1561839"/>
                <a:gd name="connsiteY2755" fmla="*/ 1911221 h 2042495"/>
                <a:gd name="connsiteX2756" fmla="*/ 879126 w 1561839"/>
                <a:gd name="connsiteY2756" fmla="*/ 1910244 h 2042495"/>
                <a:gd name="connsiteX2757" fmla="*/ 878784 w 1561839"/>
                <a:gd name="connsiteY2757" fmla="*/ 1908242 h 2042495"/>
                <a:gd name="connsiteX2758" fmla="*/ 877708 w 1561839"/>
                <a:gd name="connsiteY2758" fmla="*/ 1906923 h 2042495"/>
                <a:gd name="connsiteX2759" fmla="*/ 875459 w 1561839"/>
                <a:gd name="connsiteY2759" fmla="*/ 1906093 h 2042495"/>
                <a:gd name="connsiteX2760" fmla="*/ 878003 w 1561839"/>
                <a:gd name="connsiteY2760" fmla="*/ 1904139 h 2042495"/>
                <a:gd name="connsiteX2761" fmla="*/ 881085 w 1561839"/>
                <a:gd name="connsiteY2761" fmla="*/ 1901599 h 2042495"/>
                <a:gd name="connsiteX2762" fmla="*/ 884312 w 1561839"/>
                <a:gd name="connsiteY2762" fmla="*/ 1898278 h 2042495"/>
                <a:gd name="connsiteX2763" fmla="*/ 887935 w 1561839"/>
                <a:gd name="connsiteY2763" fmla="*/ 1895152 h 2042495"/>
                <a:gd name="connsiteX2764" fmla="*/ 891457 w 1561839"/>
                <a:gd name="connsiteY2764" fmla="*/ 1892026 h 2042495"/>
                <a:gd name="connsiteX2765" fmla="*/ 893755 w 1561839"/>
                <a:gd name="connsiteY2765" fmla="*/ 1889633 h 2042495"/>
                <a:gd name="connsiteX2766" fmla="*/ 897523 w 1561839"/>
                <a:gd name="connsiteY2766" fmla="*/ 1886702 h 2042495"/>
                <a:gd name="connsiteX2767" fmla="*/ 902954 w 1561839"/>
                <a:gd name="connsiteY2767" fmla="*/ 1881867 h 2042495"/>
                <a:gd name="connsiteX2768" fmla="*/ 904567 w 1561839"/>
                <a:gd name="connsiteY2768" fmla="*/ 1879718 h 2042495"/>
                <a:gd name="connsiteX2769" fmla="*/ 905547 w 1561839"/>
                <a:gd name="connsiteY2769" fmla="*/ 1881574 h 2042495"/>
                <a:gd name="connsiteX2770" fmla="*/ 908286 w 1561839"/>
                <a:gd name="connsiteY2770" fmla="*/ 1883723 h 2042495"/>
                <a:gd name="connsiteX2771" fmla="*/ 910928 w 1561839"/>
                <a:gd name="connsiteY2771" fmla="*/ 1886019 h 2042495"/>
                <a:gd name="connsiteX2772" fmla="*/ 912983 w 1561839"/>
                <a:gd name="connsiteY2772" fmla="*/ 1888656 h 2042495"/>
                <a:gd name="connsiteX2773" fmla="*/ 916996 w 1561839"/>
                <a:gd name="connsiteY2773" fmla="*/ 1908730 h 2042495"/>
                <a:gd name="connsiteX2774" fmla="*/ 918854 w 1561839"/>
                <a:gd name="connsiteY2774" fmla="*/ 1910537 h 2042495"/>
                <a:gd name="connsiteX2775" fmla="*/ 920224 w 1561839"/>
                <a:gd name="connsiteY2775" fmla="*/ 1912052 h 2042495"/>
                <a:gd name="connsiteX2776" fmla="*/ 921595 w 1561839"/>
                <a:gd name="connsiteY2776" fmla="*/ 1913566 h 2042495"/>
                <a:gd name="connsiteX2777" fmla="*/ 923013 w 1561839"/>
                <a:gd name="connsiteY2777" fmla="*/ 1915129 h 2042495"/>
                <a:gd name="connsiteX2778" fmla="*/ 924090 w 1561839"/>
                <a:gd name="connsiteY2778" fmla="*/ 1916154 h 2042495"/>
                <a:gd name="connsiteX2779" fmla="*/ 925215 w 1561839"/>
                <a:gd name="connsiteY2779" fmla="*/ 1917131 h 2042495"/>
                <a:gd name="connsiteX2780" fmla="*/ 926341 w 1561839"/>
                <a:gd name="connsiteY2780" fmla="*/ 1918108 h 2042495"/>
                <a:gd name="connsiteX2781" fmla="*/ 927464 w 1561839"/>
                <a:gd name="connsiteY2781" fmla="*/ 1918987 h 2042495"/>
                <a:gd name="connsiteX2782" fmla="*/ 928590 w 1561839"/>
                <a:gd name="connsiteY2782" fmla="*/ 1919915 h 2042495"/>
                <a:gd name="connsiteX2783" fmla="*/ 930156 w 1561839"/>
                <a:gd name="connsiteY2783" fmla="*/ 1921087 h 2042495"/>
                <a:gd name="connsiteX2784" fmla="*/ 931330 w 1561839"/>
                <a:gd name="connsiteY2784" fmla="*/ 1922015 h 2042495"/>
                <a:gd name="connsiteX2785" fmla="*/ 932896 w 1561839"/>
                <a:gd name="connsiteY2785" fmla="*/ 1923188 h 2042495"/>
                <a:gd name="connsiteX2786" fmla="*/ 934852 w 1561839"/>
                <a:gd name="connsiteY2786" fmla="*/ 1924653 h 2042495"/>
                <a:gd name="connsiteX2787" fmla="*/ 936369 w 1561839"/>
                <a:gd name="connsiteY2787" fmla="*/ 1925874 h 2042495"/>
                <a:gd name="connsiteX2788" fmla="*/ 937544 w 1561839"/>
                <a:gd name="connsiteY2788" fmla="*/ 1926802 h 2042495"/>
                <a:gd name="connsiteX2789" fmla="*/ 939060 w 1561839"/>
                <a:gd name="connsiteY2789" fmla="*/ 1928023 h 2042495"/>
                <a:gd name="connsiteX2790" fmla="*/ 940186 w 1561839"/>
                <a:gd name="connsiteY2790" fmla="*/ 1928951 h 2042495"/>
                <a:gd name="connsiteX2791" fmla="*/ 941262 w 1561839"/>
                <a:gd name="connsiteY2791" fmla="*/ 1929977 h 2042495"/>
                <a:gd name="connsiteX2792" fmla="*/ 942290 w 1561839"/>
                <a:gd name="connsiteY2792" fmla="*/ 1930954 h 2042495"/>
                <a:gd name="connsiteX2793" fmla="*/ 943317 w 1561839"/>
                <a:gd name="connsiteY2793" fmla="*/ 1932028 h 2042495"/>
                <a:gd name="connsiteX2794" fmla="*/ 944345 w 1561839"/>
                <a:gd name="connsiteY2794" fmla="*/ 1933054 h 2042495"/>
                <a:gd name="connsiteX2795" fmla="*/ 945372 w 1561839"/>
                <a:gd name="connsiteY2795" fmla="*/ 1934128 h 2042495"/>
                <a:gd name="connsiteX2796" fmla="*/ 946350 w 1561839"/>
                <a:gd name="connsiteY2796" fmla="*/ 1935203 h 2042495"/>
                <a:gd name="connsiteX2797" fmla="*/ 947378 w 1561839"/>
                <a:gd name="connsiteY2797" fmla="*/ 1936277 h 2042495"/>
                <a:gd name="connsiteX2798" fmla="*/ 948700 w 1561839"/>
                <a:gd name="connsiteY2798" fmla="*/ 1937743 h 2042495"/>
                <a:gd name="connsiteX2799" fmla="*/ 950361 w 1561839"/>
                <a:gd name="connsiteY2799" fmla="*/ 1939452 h 2042495"/>
                <a:gd name="connsiteX2800" fmla="*/ 951733 w 1561839"/>
                <a:gd name="connsiteY2800" fmla="*/ 1940917 h 2042495"/>
                <a:gd name="connsiteX2801" fmla="*/ 952760 w 1561839"/>
                <a:gd name="connsiteY2801" fmla="*/ 1941992 h 2042495"/>
                <a:gd name="connsiteX2802" fmla="*/ 953837 w 1561839"/>
                <a:gd name="connsiteY2802" fmla="*/ 1942920 h 2042495"/>
                <a:gd name="connsiteX2803" fmla="*/ 955058 w 1561839"/>
                <a:gd name="connsiteY2803" fmla="*/ 1943604 h 2042495"/>
                <a:gd name="connsiteX2804" fmla="*/ 956575 w 1561839"/>
                <a:gd name="connsiteY2804" fmla="*/ 1943750 h 2042495"/>
                <a:gd name="connsiteX2805" fmla="*/ 958533 w 1561839"/>
                <a:gd name="connsiteY2805" fmla="*/ 1944190 h 2042495"/>
                <a:gd name="connsiteX2806" fmla="*/ 960392 w 1561839"/>
                <a:gd name="connsiteY2806" fmla="*/ 1944776 h 2042495"/>
                <a:gd name="connsiteX2807" fmla="*/ 961665 w 1561839"/>
                <a:gd name="connsiteY2807" fmla="*/ 1946192 h 2042495"/>
                <a:gd name="connsiteX2808" fmla="*/ 962105 w 1561839"/>
                <a:gd name="connsiteY2808" fmla="*/ 1947658 h 2042495"/>
                <a:gd name="connsiteX2809" fmla="*/ 962154 w 1561839"/>
                <a:gd name="connsiteY2809" fmla="*/ 1949563 h 2042495"/>
                <a:gd name="connsiteX2810" fmla="*/ 962007 w 1561839"/>
                <a:gd name="connsiteY2810" fmla="*/ 1951077 h 2042495"/>
                <a:gd name="connsiteX2811" fmla="*/ 962105 w 1561839"/>
                <a:gd name="connsiteY2811" fmla="*/ 1953030 h 2042495"/>
                <a:gd name="connsiteX2812" fmla="*/ 962496 w 1561839"/>
                <a:gd name="connsiteY2812" fmla="*/ 1954984 h 2042495"/>
                <a:gd name="connsiteX2813" fmla="*/ 963132 w 1561839"/>
                <a:gd name="connsiteY2813" fmla="*/ 1956742 h 2042495"/>
                <a:gd name="connsiteX2814" fmla="*/ 964452 w 1561839"/>
                <a:gd name="connsiteY2814" fmla="*/ 1957426 h 2042495"/>
                <a:gd name="connsiteX2815" fmla="*/ 965870 w 1561839"/>
                <a:gd name="connsiteY2815" fmla="*/ 1957670 h 2042495"/>
                <a:gd name="connsiteX2816" fmla="*/ 967340 w 1561839"/>
                <a:gd name="connsiteY2816" fmla="*/ 1957817 h 2042495"/>
                <a:gd name="connsiteX2817" fmla="*/ 969296 w 1561839"/>
                <a:gd name="connsiteY2817" fmla="*/ 1957915 h 2042495"/>
                <a:gd name="connsiteX2818" fmla="*/ 970813 w 1561839"/>
                <a:gd name="connsiteY2818" fmla="*/ 1957915 h 2042495"/>
                <a:gd name="connsiteX2819" fmla="*/ 972770 w 1561839"/>
                <a:gd name="connsiteY2819" fmla="*/ 1957915 h 2042495"/>
                <a:gd name="connsiteX2820" fmla="*/ 974726 w 1561839"/>
                <a:gd name="connsiteY2820" fmla="*/ 1957817 h 2042495"/>
                <a:gd name="connsiteX2821" fmla="*/ 976195 w 1561839"/>
                <a:gd name="connsiteY2821" fmla="*/ 1957670 h 2042495"/>
                <a:gd name="connsiteX2822" fmla="*/ 977663 w 1561839"/>
                <a:gd name="connsiteY2822" fmla="*/ 1957573 h 2042495"/>
                <a:gd name="connsiteX2823" fmla="*/ 979130 w 1561839"/>
                <a:gd name="connsiteY2823" fmla="*/ 1957426 h 2042495"/>
                <a:gd name="connsiteX2824" fmla="*/ 980598 w 1561839"/>
                <a:gd name="connsiteY2824" fmla="*/ 1957328 h 2042495"/>
                <a:gd name="connsiteX2825" fmla="*/ 982065 w 1561839"/>
                <a:gd name="connsiteY2825" fmla="*/ 1957182 h 2042495"/>
                <a:gd name="connsiteX2826" fmla="*/ 983532 w 1561839"/>
                <a:gd name="connsiteY2826" fmla="*/ 1957133 h 2042495"/>
                <a:gd name="connsiteX2827" fmla="*/ 985491 w 1561839"/>
                <a:gd name="connsiteY2827" fmla="*/ 1957133 h 2042495"/>
                <a:gd name="connsiteX2828" fmla="*/ 987398 w 1561839"/>
                <a:gd name="connsiteY2828" fmla="*/ 1957231 h 2042495"/>
                <a:gd name="connsiteX2829" fmla="*/ 988866 w 1561839"/>
                <a:gd name="connsiteY2829" fmla="*/ 1957573 h 2042495"/>
                <a:gd name="connsiteX2830" fmla="*/ 990237 w 1561839"/>
                <a:gd name="connsiteY2830" fmla="*/ 1958305 h 2042495"/>
                <a:gd name="connsiteX2831" fmla="*/ 991557 w 1561839"/>
                <a:gd name="connsiteY2831" fmla="*/ 1959624 h 2042495"/>
                <a:gd name="connsiteX2832" fmla="*/ 992486 w 1561839"/>
                <a:gd name="connsiteY2832" fmla="*/ 1961382 h 2042495"/>
                <a:gd name="connsiteX2833" fmla="*/ 992781 w 1561839"/>
                <a:gd name="connsiteY2833" fmla="*/ 1963385 h 2042495"/>
                <a:gd name="connsiteX2834" fmla="*/ 993123 w 1561839"/>
                <a:gd name="connsiteY2834" fmla="*/ 1964753 h 2042495"/>
                <a:gd name="connsiteX2835" fmla="*/ 993319 w 1561839"/>
                <a:gd name="connsiteY2835" fmla="*/ 1966218 h 2042495"/>
                <a:gd name="connsiteX2836" fmla="*/ 993514 w 1561839"/>
                <a:gd name="connsiteY2836" fmla="*/ 1967634 h 2042495"/>
                <a:gd name="connsiteX2837" fmla="*/ 993710 w 1561839"/>
                <a:gd name="connsiteY2837" fmla="*/ 1969100 h 2042495"/>
                <a:gd name="connsiteX2838" fmla="*/ 993907 w 1561839"/>
                <a:gd name="connsiteY2838" fmla="*/ 1971053 h 2042495"/>
                <a:gd name="connsiteX2839" fmla="*/ 994003 w 1561839"/>
                <a:gd name="connsiteY2839" fmla="*/ 1973007 h 2042495"/>
                <a:gd name="connsiteX2840" fmla="*/ 994199 w 1561839"/>
                <a:gd name="connsiteY2840" fmla="*/ 1974961 h 2042495"/>
                <a:gd name="connsiteX2841" fmla="*/ 994688 w 1561839"/>
                <a:gd name="connsiteY2841" fmla="*/ 1976866 h 2042495"/>
                <a:gd name="connsiteX2842" fmla="*/ 995227 w 1561839"/>
                <a:gd name="connsiteY2842" fmla="*/ 1978723 h 2042495"/>
                <a:gd name="connsiteX2843" fmla="*/ 995372 w 1561839"/>
                <a:gd name="connsiteY2843" fmla="*/ 1980139 h 2042495"/>
                <a:gd name="connsiteX2844" fmla="*/ 995423 w 1561839"/>
                <a:gd name="connsiteY2844" fmla="*/ 1981604 h 2042495"/>
                <a:gd name="connsiteX2845" fmla="*/ 995423 w 1561839"/>
                <a:gd name="connsiteY2845" fmla="*/ 1982580 h 2042495"/>
                <a:gd name="connsiteX2846" fmla="*/ 995423 w 1561839"/>
                <a:gd name="connsiteY2846" fmla="*/ 1983069 h 2042495"/>
                <a:gd name="connsiteX2847" fmla="*/ 995470 w 1561839"/>
                <a:gd name="connsiteY2847" fmla="*/ 1984534 h 2042495"/>
                <a:gd name="connsiteX2848" fmla="*/ 995618 w 1561839"/>
                <a:gd name="connsiteY2848" fmla="*/ 1985999 h 2042495"/>
                <a:gd name="connsiteX2849" fmla="*/ 995814 w 1561839"/>
                <a:gd name="connsiteY2849" fmla="*/ 1987464 h 2042495"/>
                <a:gd name="connsiteX2850" fmla="*/ 995423 w 1561839"/>
                <a:gd name="connsiteY2850" fmla="*/ 1989368 h 2042495"/>
                <a:gd name="connsiteX2851" fmla="*/ 996547 w 1561839"/>
                <a:gd name="connsiteY2851" fmla="*/ 1990639 h 2042495"/>
                <a:gd name="connsiteX2852" fmla="*/ 997085 w 1561839"/>
                <a:gd name="connsiteY2852" fmla="*/ 1992006 h 2042495"/>
                <a:gd name="connsiteX2853" fmla="*/ 997574 w 1561839"/>
                <a:gd name="connsiteY2853" fmla="*/ 1993373 h 2042495"/>
                <a:gd name="connsiteX2854" fmla="*/ 998211 w 1561839"/>
                <a:gd name="connsiteY2854" fmla="*/ 1995231 h 2042495"/>
                <a:gd name="connsiteX2855" fmla="*/ 998700 w 1561839"/>
                <a:gd name="connsiteY2855" fmla="*/ 1996745 h 2042495"/>
                <a:gd name="connsiteX2856" fmla="*/ 999385 w 1561839"/>
                <a:gd name="connsiteY2856" fmla="*/ 1998990 h 2042495"/>
                <a:gd name="connsiteX2857" fmla="*/ 999678 w 1561839"/>
                <a:gd name="connsiteY2857" fmla="*/ 2000409 h 2042495"/>
                <a:gd name="connsiteX2858" fmla="*/ 1000071 w 1561839"/>
                <a:gd name="connsiteY2858" fmla="*/ 2001825 h 2042495"/>
                <a:gd name="connsiteX2859" fmla="*/ 1000511 w 1561839"/>
                <a:gd name="connsiteY2859" fmla="*/ 2003729 h 2042495"/>
                <a:gd name="connsiteX2860" fmla="*/ 1000853 w 1561839"/>
                <a:gd name="connsiteY2860" fmla="*/ 2005145 h 2042495"/>
                <a:gd name="connsiteX2861" fmla="*/ 1001391 w 1561839"/>
                <a:gd name="connsiteY2861" fmla="*/ 2007197 h 2042495"/>
                <a:gd name="connsiteX2862" fmla="*/ 1001929 w 1561839"/>
                <a:gd name="connsiteY2862" fmla="*/ 2009638 h 2042495"/>
                <a:gd name="connsiteX2863" fmla="*/ 1001880 w 1561839"/>
                <a:gd name="connsiteY2863" fmla="*/ 2011837 h 2042495"/>
                <a:gd name="connsiteX2864" fmla="*/ 1001782 w 1561839"/>
                <a:gd name="connsiteY2864" fmla="*/ 2013594 h 2042495"/>
                <a:gd name="connsiteX2865" fmla="*/ 1002027 w 1561839"/>
                <a:gd name="connsiteY2865" fmla="*/ 2015206 h 2042495"/>
                <a:gd name="connsiteX2866" fmla="*/ 1002467 w 1561839"/>
                <a:gd name="connsiteY2866" fmla="*/ 2017160 h 2042495"/>
                <a:gd name="connsiteX2867" fmla="*/ 1002664 w 1561839"/>
                <a:gd name="connsiteY2867" fmla="*/ 2018578 h 2042495"/>
                <a:gd name="connsiteX2868" fmla="*/ 1002713 w 1561839"/>
                <a:gd name="connsiteY2868" fmla="*/ 2020384 h 2042495"/>
                <a:gd name="connsiteX2869" fmla="*/ 1003104 w 1561839"/>
                <a:gd name="connsiteY2869" fmla="*/ 2022485 h 2042495"/>
                <a:gd name="connsiteX2870" fmla="*/ 1003544 w 1561839"/>
                <a:gd name="connsiteY2870" fmla="*/ 2024389 h 2042495"/>
                <a:gd name="connsiteX2871" fmla="*/ 1003984 w 1561839"/>
                <a:gd name="connsiteY2871" fmla="*/ 2026294 h 2042495"/>
                <a:gd name="connsiteX2872" fmla="*/ 1004522 w 1561839"/>
                <a:gd name="connsiteY2872" fmla="*/ 2028686 h 2042495"/>
                <a:gd name="connsiteX2873" fmla="*/ 1004913 w 1561839"/>
                <a:gd name="connsiteY2873" fmla="*/ 2030593 h 2042495"/>
                <a:gd name="connsiteX2874" fmla="*/ 1005257 w 1561839"/>
                <a:gd name="connsiteY2874" fmla="*/ 2032986 h 2042495"/>
                <a:gd name="connsiteX2875" fmla="*/ 1005353 w 1561839"/>
                <a:gd name="connsiteY2875" fmla="*/ 2034939 h 2042495"/>
                <a:gd name="connsiteX2876" fmla="*/ 1005500 w 1561839"/>
                <a:gd name="connsiteY2876" fmla="*/ 2036600 h 2042495"/>
                <a:gd name="connsiteX2877" fmla="*/ 1005891 w 1561839"/>
                <a:gd name="connsiteY2877" fmla="*/ 2038309 h 2042495"/>
                <a:gd name="connsiteX2878" fmla="*/ 1006430 w 1561839"/>
                <a:gd name="connsiteY2878" fmla="*/ 2039678 h 2042495"/>
                <a:gd name="connsiteX2879" fmla="*/ 1007604 w 1561839"/>
                <a:gd name="connsiteY2879" fmla="*/ 2042363 h 2042495"/>
                <a:gd name="connsiteX2880" fmla="*/ 1009023 w 1561839"/>
                <a:gd name="connsiteY2880" fmla="*/ 2042706 h 2042495"/>
                <a:gd name="connsiteX2881" fmla="*/ 1015042 w 1561839"/>
                <a:gd name="connsiteY2881" fmla="*/ 2041729 h 2042495"/>
                <a:gd name="connsiteX2882" fmla="*/ 1018271 w 1561839"/>
                <a:gd name="connsiteY2882" fmla="*/ 2040458 h 2042495"/>
                <a:gd name="connsiteX2883" fmla="*/ 1020179 w 1561839"/>
                <a:gd name="connsiteY2883" fmla="*/ 2039383 h 2042495"/>
                <a:gd name="connsiteX2884" fmla="*/ 1021449 w 1561839"/>
                <a:gd name="connsiteY2884" fmla="*/ 2038701 h 2042495"/>
                <a:gd name="connsiteX2885" fmla="*/ 1022772 w 1561839"/>
                <a:gd name="connsiteY2885" fmla="*/ 2038114 h 2042495"/>
                <a:gd name="connsiteX2886" fmla="*/ 1024190 w 1561839"/>
                <a:gd name="connsiteY2886" fmla="*/ 2037626 h 2042495"/>
                <a:gd name="connsiteX2887" fmla="*/ 1026099 w 1561839"/>
                <a:gd name="connsiteY2887" fmla="*/ 2037187 h 2042495"/>
                <a:gd name="connsiteX2888" fmla="*/ 1027518 w 1561839"/>
                <a:gd name="connsiteY2888" fmla="*/ 2036893 h 2042495"/>
                <a:gd name="connsiteX2889" fmla="*/ 1028936 w 1561839"/>
                <a:gd name="connsiteY2889" fmla="*/ 2036551 h 2042495"/>
                <a:gd name="connsiteX2890" fmla="*/ 1031382 w 1561839"/>
                <a:gd name="connsiteY2890" fmla="*/ 2028686 h 2042495"/>
                <a:gd name="connsiteX2891" fmla="*/ 1038133 w 1561839"/>
                <a:gd name="connsiteY2891" fmla="*/ 2028686 h 2042495"/>
                <a:gd name="connsiteX2892" fmla="*/ 1041754 w 1561839"/>
                <a:gd name="connsiteY2892" fmla="*/ 2030348 h 2042495"/>
                <a:gd name="connsiteX2893" fmla="*/ 1045130 w 1561839"/>
                <a:gd name="connsiteY2893" fmla="*/ 2029518 h 2042495"/>
                <a:gd name="connsiteX2894" fmla="*/ 1048213 w 1561839"/>
                <a:gd name="connsiteY2894" fmla="*/ 2025025 h 2042495"/>
                <a:gd name="connsiteX2895" fmla="*/ 1051344 w 1561839"/>
                <a:gd name="connsiteY2895" fmla="*/ 2026149 h 2042495"/>
                <a:gd name="connsiteX2896" fmla="*/ 1055552 w 1561839"/>
                <a:gd name="connsiteY2896" fmla="*/ 2023364 h 2042495"/>
                <a:gd name="connsiteX2897" fmla="*/ 1060052 w 1561839"/>
                <a:gd name="connsiteY2897" fmla="*/ 2021361 h 2042495"/>
                <a:gd name="connsiteX2898" fmla="*/ 1062842 w 1561839"/>
                <a:gd name="connsiteY2898" fmla="*/ 2024731 h 2042495"/>
                <a:gd name="connsiteX2899" fmla="*/ 1066511 w 1561839"/>
                <a:gd name="connsiteY2899" fmla="*/ 2025611 h 2042495"/>
                <a:gd name="connsiteX2900" fmla="*/ 1074094 w 1561839"/>
                <a:gd name="connsiteY2900" fmla="*/ 2022777 h 2042495"/>
                <a:gd name="connsiteX2901" fmla="*/ 1079181 w 1561839"/>
                <a:gd name="connsiteY2901" fmla="*/ 2021118 h 2042495"/>
                <a:gd name="connsiteX2902" fmla="*/ 1079720 w 1561839"/>
                <a:gd name="connsiteY2902" fmla="*/ 2016623 h 2042495"/>
                <a:gd name="connsiteX2903" fmla="*/ 1080014 w 1561839"/>
                <a:gd name="connsiteY2903" fmla="*/ 2005390 h 2042495"/>
                <a:gd name="connsiteX2904" fmla="*/ 1082802 w 1561839"/>
                <a:gd name="connsiteY2904" fmla="*/ 1994693 h 2042495"/>
                <a:gd name="connsiteX2905" fmla="*/ 1087597 w 1561839"/>
                <a:gd name="connsiteY2905" fmla="*/ 1987952 h 2042495"/>
                <a:gd name="connsiteX2906" fmla="*/ 1094056 w 1561839"/>
                <a:gd name="connsiteY2906" fmla="*/ 1982922 h 2042495"/>
                <a:gd name="connsiteX2907" fmla="*/ 1103939 w 1561839"/>
                <a:gd name="connsiteY2907" fmla="*/ 1976475 h 2042495"/>
                <a:gd name="connsiteX2908" fmla="*/ 1109809 w 1561839"/>
                <a:gd name="connsiteY2908" fmla="*/ 1970272 h 2042495"/>
                <a:gd name="connsiteX2909" fmla="*/ 1114898 w 1561839"/>
                <a:gd name="connsiteY2909" fmla="*/ 1959624 h 2042495"/>
                <a:gd name="connsiteX2910" fmla="*/ 1119937 w 1561839"/>
                <a:gd name="connsiteY2910" fmla="*/ 1947804 h 2042495"/>
                <a:gd name="connsiteX2911" fmla="*/ 1122285 w 1561839"/>
                <a:gd name="connsiteY2911" fmla="*/ 1945655 h 2042495"/>
                <a:gd name="connsiteX2912" fmla="*/ 1124585 w 1561839"/>
                <a:gd name="connsiteY2912" fmla="*/ 1945265 h 2042495"/>
                <a:gd name="connsiteX2913" fmla="*/ 1126738 w 1561839"/>
                <a:gd name="connsiteY2913" fmla="*/ 1945216 h 2042495"/>
                <a:gd name="connsiteX2914" fmla="*/ 1129771 w 1561839"/>
                <a:gd name="connsiteY2914" fmla="*/ 1947218 h 2042495"/>
                <a:gd name="connsiteX2915" fmla="*/ 1131140 w 1561839"/>
                <a:gd name="connsiteY2915" fmla="*/ 1949905 h 2042495"/>
                <a:gd name="connsiteX2916" fmla="*/ 1131484 w 1561839"/>
                <a:gd name="connsiteY2916" fmla="*/ 1953470 h 2042495"/>
                <a:gd name="connsiteX2917" fmla="*/ 1132610 w 1561839"/>
                <a:gd name="connsiteY2917" fmla="*/ 1956791 h 2042495"/>
                <a:gd name="connsiteX2918" fmla="*/ 1136279 w 1561839"/>
                <a:gd name="connsiteY2918" fmla="*/ 1960455 h 2042495"/>
                <a:gd name="connsiteX2919" fmla="*/ 1141610 w 1561839"/>
                <a:gd name="connsiteY2919" fmla="*/ 1961871 h 2042495"/>
                <a:gd name="connsiteX2920" fmla="*/ 1147775 w 1561839"/>
                <a:gd name="connsiteY2920" fmla="*/ 1962164 h 2042495"/>
                <a:gd name="connsiteX2921" fmla="*/ 1153108 w 1561839"/>
                <a:gd name="connsiteY2921" fmla="*/ 1962994 h 2042495"/>
                <a:gd name="connsiteX2922" fmla="*/ 1162404 w 1561839"/>
                <a:gd name="connsiteY2922" fmla="*/ 1963287 h 2042495"/>
                <a:gd name="connsiteX2923" fmla="*/ 1169450 w 1561839"/>
                <a:gd name="connsiteY2923" fmla="*/ 1961871 h 2042495"/>
                <a:gd name="connsiteX2924" fmla="*/ 1173363 w 1561839"/>
                <a:gd name="connsiteY2924" fmla="*/ 1959624 h 2042495"/>
                <a:gd name="connsiteX2925" fmla="*/ 1177033 w 1561839"/>
                <a:gd name="connsiteY2925" fmla="*/ 1959624 h 2042495"/>
                <a:gd name="connsiteX2926" fmla="*/ 1180995 w 1561839"/>
                <a:gd name="connsiteY2926" fmla="*/ 1960162 h 2042495"/>
                <a:gd name="connsiteX2927" fmla="*/ 1185203 w 1561839"/>
                <a:gd name="connsiteY2927" fmla="*/ 1962701 h 2042495"/>
                <a:gd name="connsiteX2928" fmla="*/ 1186036 w 1561839"/>
                <a:gd name="connsiteY2928" fmla="*/ 1968611 h 2042495"/>
                <a:gd name="connsiteX2929" fmla="*/ 1184910 w 1561839"/>
                <a:gd name="connsiteY2929" fmla="*/ 1975889 h 2042495"/>
                <a:gd name="connsiteX2930" fmla="*/ 1184910 w 1561839"/>
                <a:gd name="connsiteY2930" fmla="*/ 1980382 h 2042495"/>
                <a:gd name="connsiteX2931" fmla="*/ 1184372 w 1561839"/>
                <a:gd name="connsiteY2931" fmla="*/ 1986585 h 2042495"/>
                <a:gd name="connsiteX2932" fmla="*/ 1184910 w 1561839"/>
                <a:gd name="connsiteY2932" fmla="*/ 1990492 h 2042495"/>
                <a:gd name="connsiteX2933" fmla="*/ 1190831 w 1561839"/>
                <a:gd name="connsiteY2933" fmla="*/ 1987123 h 2042495"/>
                <a:gd name="connsiteX2934" fmla="*/ 1197288 w 1561839"/>
                <a:gd name="connsiteY2934" fmla="*/ 1983216 h 2042495"/>
                <a:gd name="connsiteX2935" fmla="*/ 1202326 w 1561839"/>
                <a:gd name="connsiteY2935" fmla="*/ 1983216 h 2042495"/>
                <a:gd name="connsiteX2936" fmla="*/ 1210204 w 1561839"/>
                <a:gd name="connsiteY2936" fmla="*/ 1984045 h 2042495"/>
                <a:gd name="connsiteX2937" fmla="*/ 1212160 w 1561839"/>
                <a:gd name="connsiteY2937" fmla="*/ 1990102 h 2042495"/>
                <a:gd name="connsiteX2938" fmla="*/ 1213140 w 1561839"/>
                <a:gd name="connsiteY2938" fmla="*/ 1988441 h 2042495"/>
                <a:gd name="connsiteX2939" fmla="*/ 1215291 w 1561839"/>
                <a:gd name="connsiteY2939" fmla="*/ 1987807 h 2042495"/>
                <a:gd name="connsiteX2940" fmla="*/ 1217152 w 1561839"/>
                <a:gd name="connsiteY2940" fmla="*/ 1987221 h 2042495"/>
                <a:gd name="connsiteX2941" fmla="*/ 1219059 w 1561839"/>
                <a:gd name="connsiteY2941" fmla="*/ 1986683 h 2042495"/>
                <a:gd name="connsiteX2942" fmla="*/ 1219696 w 1561839"/>
                <a:gd name="connsiteY2942" fmla="*/ 1984730 h 2042495"/>
                <a:gd name="connsiteX2943" fmla="*/ 1220723 w 1561839"/>
                <a:gd name="connsiteY2943" fmla="*/ 1982678 h 2042495"/>
                <a:gd name="connsiteX2944" fmla="*/ 1222240 w 1561839"/>
                <a:gd name="connsiteY2944" fmla="*/ 1981358 h 2042495"/>
                <a:gd name="connsiteX2945" fmla="*/ 1224442 w 1561839"/>
                <a:gd name="connsiteY2945" fmla="*/ 1981311 h 2042495"/>
                <a:gd name="connsiteX2946" fmla="*/ 1225811 w 1561839"/>
                <a:gd name="connsiteY2946" fmla="*/ 1979991 h 2042495"/>
                <a:gd name="connsiteX2947" fmla="*/ 1225958 w 1561839"/>
                <a:gd name="connsiteY2947" fmla="*/ 1978038 h 2042495"/>
                <a:gd name="connsiteX2948" fmla="*/ 1227327 w 1561839"/>
                <a:gd name="connsiteY2948" fmla="*/ 1977452 h 2042495"/>
                <a:gd name="connsiteX2949" fmla="*/ 1229089 w 1561839"/>
                <a:gd name="connsiteY2949" fmla="*/ 1976622 h 2042495"/>
                <a:gd name="connsiteX2950" fmla="*/ 1231292 w 1561839"/>
                <a:gd name="connsiteY2950" fmla="*/ 1975596 h 2042495"/>
                <a:gd name="connsiteX2951" fmla="*/ 1232513 w 1561839"/>
                <a:gd name="connsiteY2951" fmla="*/ 1974668 h 2042495"/>
                <a:gd name="connsiteX2952" fmla="*/ 1232661 w 1561839"/>
                <a:gd name="connsiteY2952" fmla="*/ 1973056 h 2042495"/>
                <a:gd name="connsiteX2953" fmla="*/ 1232563 w 1561839"/>
                <a:gd name="connsiteY2953" fmla="*/ 1971249 h 2042495"/>
                <a:gd name="connsiteX2954" fmla="*/ 1234666 w 1561839"/>
                <a:gd name="connsiteY2954" fmla="*/ 1970858 h 2042495"/>
                <a:gd name="connsiteX2955" fmla="*/ 1236281 w 1561839"/>
                <a:gd name="connsiteY2955" fmla="*/ 1970614 h 2042495"/>
                <a:gd name="connsiteX2956" fmla="*/ 1235890 w 1561839"/>
                <a:gd name="connsiteY2956" fmla="*/ 1969247 h 2042495"/>
                <a:gd name="connsiteX2957" fmla="*/ 1237749 w 1561839"/>
                <a:gd name="connsiteY2957" fmla="*/ 1968856 h 2042495"/>
                <a:gd name="connsiteX2958" fmla="*/ 1238385 w 1561839"/>
                <a:gd name="connsiteY2958" fmla="*/ 1966804 h 2042495"/>
                <a:gd name="connsiteX2959" fmla="*/ 1239169 w 1561839"/>
                <a:gd name="connsiteY2959" fmla="*/ 1965046 h 2042495"/>
                <a:gd name="connsiteX2960" fmla="*/ 1240292 w 1561839"/>
                <a:gd name="connsiteY2960" fmla="*/ 1964167 h 2042495"/>
                <a:gd name="connsiteX2961" fmla="*/ 1241615 w 1561839"/>
                <a:gd name="connsiteY2961" fmla="*/ 1963434 h 2042495"/>
                <a:gd name="connsiteX2962" fmla="*/ 1243082 w 1561839"/>
                <a:gd name="connsiteY2962" fmla="*/ 1962262 h 2042495"/>
                <a:gd name="connsiteX2963" fmla="*/ 1243229 w 1561839"/>
                <a:gd name="connsiteY2963" fmla="*/ 1960748 h 2042495"/>
                <a:gd name="connsiteX2964" fmla="*/ 1244011 w 1561839"/>
                <a:gd name="connsiteY2964" fmla="*/ 1958501 h 2042495"/>
                <a:gd name="connsiteX2965" fmla="*/ 1244844 w 1561839"/>
                <a:gd name="connsiteY2965" fmla="*/ 1956743 h 2042495"/>
                <a:gd name="connsiteX2966" fmla="*/ 1245186 w 1561839"/>
                <a:gd name="connsiteY2966" fmla="*/ 1955278 h 2042495"/>
                <a:gd name="connsiteX2967" fmla="*/ 1246995 w 1561839"/>
                <a:gd name="connsiteY2967" fmla="*/ 1954301 h 2042495"/>
                <a:gd name="connsiteX2968" fmla="*/ 1248806 w 1561839"/>
                <a:gd name="connsiteY2968" fmla="*/ 1953324 h 2042495"/>
                <a:gd name="connsiteX2969" fmla="*/ 1250812 w 1561839"/>
                <a:gd name="connsiteY2969" fmla="*/ 1951810 h 2042495"/>
                <a:gd name="connsiteX2970" fmla="*/ 1250910 w 1561839"/>
                <a:gd name="connsiteY2970" fmla="*/ 1949563 h 2042495"/>
                <a:gd name="connsiteX2971" fmla="*/ 1250470 w 1561839"/>
                <a:gd name="connsiteY2971" fmla="*/ 1947560 h 2042495"/>
                <a:gd name="connsiteX2972" fmla="*/ 1250714 w 1561839"/>
                <a:gd name="connsiteY2972" fmla="*/ 1945118 h 2042495"/>
                <a:gd name="connsiteX2973" fmla="*/ 1251008 w 1561839"/>
                <a:gd name="connsiteY2973" fmla="*/ 1943165 h 2042495"/>
                <a:gd name="connsiteX2974" fmla="*/ 1251203 w 1561839"/>
                <a:gd name="connsiteY2974" fmla="*/ 1941260 h 2042495"/>
                <a:gd name="connsiteX2975" fmla="*/ 1251252 w 1561839"/>
                <a:gd name="connsiteY2975" fmla="*/ 1939306 h 2042495"/>
                <a:gd name="connsiteX2976" fmla="*/ 1251252 w 1561839"/>
                <a:gd name="connsiteY2976" fmla="*/ 1937352 h 2042495"/>
                <a:gd name="connsiteX2977" fmla="*/ 1251252 w 1561839"/>
                <a:gd name="connsiteY2977" fmla="*/ 1935887 h 2042495"/>
                <a:gd name="connsiteX2978" fmla="*/ 1251252 w 1561839"/>
                <a:gd name="connsiteY2978" fmla="*/ 1934422 h 2042495"/>
                <a:gd name="connsiteX2979" fmla="*/ 1251252 w 1561839"/>
                <a:gd name="connsiteY2979" fmla="*/ 1932957 h 2042495"/>
                <a:gd name="connsiteX2980" fmla="*/ 1251252 w 1561839"/>
                <a:gd name="connsiteY2980" fmla="*/ 1931003 h 2042495"/>
                <a:gd name="connsiteX2981" fmla="*/ 1251203 w 1561839"/>
                <a:gd name="connsiteY2981" fmla="*/ 1929049 h 2042495"/>
                <a:gd name="connsiteX2982" fmla="*/ 1251203 w 1561839"/>
                <a:gd name="connsiteY2982" fmla="*/ 1927047 h 2042495"/>
                <a:gd name="connsiteX2983" fmla="*/ 1251741 w 1561839"/>
                <a:gd name="connsiteY2983" fmla="*/ 1925240 h 2042495"/>
                <a:gd name="connsiteX2984" fmla="*/ 1252427 w 1561839"/>
                <a:gd name="connsiteY2984" fmla="*/ 1923383 h 2042495"/>
                <a:gd name="connsiteX2985" fmla="*/ 1252672 w 1561839"/>
                <a:gd name="connsiteY2985" fmla="*/ 1920941 h 2042495"/>
                <a:gd name="connsiteX2986" fmla="*/ 1253356 w 1561839"/>
                <a:gd name="connsiteY2986" fmla="*/ 1919281 h 2042495"/>
                <a:gd name="connsiteX2987" fmla="*/ 1254530 w 1561839"/>
                <a:gd name="connsiteY2987" fmla="*/ 1918304 h 2042495"/>
                <a:gd name="connsiteX2988" fmla="*/ 1255754 w 1561839"/>
                <a:gd name="connsiteY2988" fmla="*/ 1916204 h 2042495"/>
                <a:gd name="connsiteX2989" fmla="*/ 1256733 w 1561839"/>
                <a:gd name="connsiteY2989" fmla="*/ 1914543 h 2042495"/>
                <a:gd name="connsiteX2990" fmla="*/ 1258249 w 1561839"/>
                <a:gd name="connsiteY2990" fmla="*/ 1913322 h 2042495"/>
                <a:gd name="connsiteX2991" fmla="*/ 1259864 w 1561839"/>
                <a:gd name="connsiteY2991" fmla="*/ 1912150 h 2042495"/>
                <a:gd name="connsiteX2992" fmla="*/ 1261282 w 1561839"/>
                <a:gd name="connsiteY2992" fmla="*/ 1910831 h 2042495"/>
                <a:gd name="connsiteX2993" fmla="*/ 1262260 w 1561839"/>
                <a:gd name="connsiteY2993" fmla="*/ 1909708 h 2042495"/>
                <a:gd name="connsiteX2994" fmla="*/ 1263337 w 1561839"/>
                <a:gd name="connsiteY2994" fmla="*/ 1908780 h 2042495"/>
                <a:gd name="connsiteX2995" fmla="*/ 1264706 w 1561839"/>
                <a:gd name="connsiteY2995" fmla="*/ 1908145 h 2042495"/>
                <a:gd name="connsiteX2996" fmla="*/ 1266566 w 1561839"/>
                <a:gd name="connsiteY2996" fmla="*/ 1906777 h 2042495"/>
                <a:gd name="connsiteX2997" fmla="*/ 1266657 w 1561839"/>
                <a:gd name="connsiteY2997" fmla="*/ 1906600 h 2042495"/>
                <a:gd name="connsiteX2998" fmla="*/ 1267006 w 1561839"/>
                <a:gd name="connsiteY2998" fmla="*/ 1905849 h 2042495"/>
                <a:gd name="connsiteX2999" fmla="*/ 1267496 w 1561839"/>
                <a:gd name="connsiteY2999" fmla="*/ 1904970 h 2042495"/>
                <a:gd name="connsiteX3000" fmla="*/ 1267252 w 1561839"/>
                <a:gd name="connsiteY3000" fmla="*/ 1903212 h 2042495"/>
                <a:gd name="connsiteX3001" fmla="*/ 1266468 w 1561839"/>
                <a:gd name="connsiteY3001" fmla="*/ 1901942 h 2042495"/>
                <a:gd name="connsiteX3002" fmla="*/ 1266223 w 1561839"/>
                <a:gd name="connsiteY3002" fmla="*/ 1899548 h 2042495"/>
                <a:gd name="connsiteX3003" fmla="*/ 1266176 w 1561839"/>
                <a:gd name="connsiteY3003" fmla="*/ 1897546 h 2042495"/>
                <a:gd name="connsiteX3004" fmla="*/ 1266419 w 1561839"/>
                <a:gd name="connsiteY3004" fmla="*/ 1895104 h 2042495"/>
                <a:gd name="connsiteX3005" fmla="*/ 1267397 w 1561839"/>
                <a:gd name="connsiteY3005" fmla="*/ 1893541 h 2042495"/>
                <a:gd name="connsiteX3006" fmla="*/ 1268719 w 1561839"/>
                <a:gd name="connsiteY3006" fmla="*/ 1892906 h 2042495"/>
                <a:gd name="connsiteX3007" fmla="*/ 1270187 w 1561839"/>
                <a:gd name="connsiteY3007" fmla="*/ 1892369 h 2042495"/>
                <a:gd name="connsiteX3008" fmla="*/ 1272143 w 1561839"/>
                <a:gd name="connsiteY3008" fmla="*/ 1891734 h 2042495"/>
                <a:gd name="connsiteX3009" fmla="*/ 1273856 w 1561839"/>
                <a:gd name="connsiteY3009" fmla="*/ 1890171 h 2042495"/>
                <a:gd name="connsiteX3010" fmla="*/ 1273758 w 1561839"/>
                <a:gd name="connsiteY3010" fmla="*/ 1887924 h 2042495"/>
                <a:gd name="connsiteX3011" fmla="*/ 1273905 w 1561839"/>
                <a:gd name="connsiteY3011" fmla="*/ 1885824 h 2042495"/>
                <a:gd name="connsiteX3012" fmla="*/ 1274933 w 1561839"/>
                <a:gd name="connsiteY3012" fmla="*/ 1883919 h 2042495"/>
                <a:gd name="connsiteX3013" fmla="*/ 1276155 w 1561839"/>
                <a:gd name="connsiteY3013" fmla="*/ 1882453 h 2042495"/>
                <a:gd name="connsiteX3014" fmla="*/ 1277135 w 1561839"/>
                <a:gd name="connsiteY3014" fmla="*/ 1881330 h 2042495"/>
                <a:gd name="connsiteX3015" fmla="*/ 1278209 w 1561839"/>
                <a:gd name="connsiteY3015" fmla="*/ 1880304 h 2042495"/>
                <a:gd name="connsiteX3016" fmla="*/ 1279679 w 1561839"/>
                <a:gd name="connsiteY3016" fmla="*/ 1879035 h 2042495"/>
                <a:gd name="connsiteX3017" fmla="*/ 1281097 w 1561839"/>
                <a:gd name="connsiteY3017" fmla="*/ 1878351 h 2042495"/>
                <a:gd name="connsiteX3018" fmla="*/ 1280168 w 1561839"/>
                <a:gd name="connsiteY3018" fmla="*/ 1877032 h 2042495"/>
                <a:gd name="connsiteX3019" fmla="*/ 1281783 w 1561839"/>
                <a:gd name="connsiteY3019" fmla="*/ 1876055 h 2042495"/>
                <a:gd name="connsiteX3020" fmla="*/ 1283395 w 1561839"/>
                <a:gd name="connsiteY3020" fmla="*/ 1874248 h 2042495"/>
                <a:gd name="connsiteX3021" fmla="*/ 1284327 w 1561839"/>
                <a:gd name="connsiteY3021" fmla="*/ 1873076 h 2042495"/>
                <a:gd name="connsiteX3022" fmla="*/ 1285207 w 1561839"/>
                <a:gd name="connsiteY3022" fmla="*/ 1871903 h 2042495"/>
                <a:gd name="connsiteX3023" fmla="*/ 1286332 w 1561839"/>
                <a:gd name="connsiteY3023" fmla="*/ 1870292 h 2042495"/>
                <a:gd name="connsiteX3024" fmla="*/ 1287114 w 1561839"/>
                <a:gd name="connsiteY3024" fmla="*/ 1869071 h 2042495"/>
                <a:gd name="connsiteX3025" fmla="*/ 1287800 w 1561839"/>
                <a:gd name="connsiteY3025" fmla="*/ 1867752 h 2042495"/>
                <a:gd name="connsiteX3026" fmla="*/ 1288534 w 1561839"/>
                <a:gd name="connsiteY3026" fmla="*/ 1865945 h 2042495"/>
                <a:gd name="connsiteX3027" fmla="*/ 1289414 w 1561839"/>
                <a:gd name="connsiteY3027" fmla="*/ 1864235 h 2042495"/>
                <a:gd name="connsiteX3028" fmla="*/ 1290442 w 1561839"/>
                <a:gd name="connsiteY3028" fmla="*/ 1862575 h 2042495"/>
                <a:gd name="connsiteX3029" fmla="*/ 1291469 w 1561839"/>
                <a:gd name="connsiteY3029" fmla="*/ 1860914 h 2042495"/>
                <a:gd name="connsiteX3030" fmla="*/ 1292497 w 1561839"/>
                <a:gd name="connsiteY3030" fmla="*/ 1859302 h 2042495"/>
                <a:gd name="connsiteX3031" fmla="*/ 1293524 w 1561839"/>
                <a:gd name="connsiteY3031" fmla="*/ 1857104 h 2042495"/>
                <a:gd name="connsiteX3032" fmla="*/ 1294601 w 1561839"/>
                <a:gd name="connsiteY3032" fmla="*/ 1854955 h 2042495"/>
                <a:gd name="connsiteX3033" fmla="*/ 1295382 w 1561839"/>
                <a:gd name="connsiteY3033" fmla="*/ 1853148 h 2042495"/>
                <a:gd name="connsiteX3034" fmla="*/ 1296068 w 1561839"/>
                <a:gd name="connsiteY3034" fmla="*/ 1851829 h 2042495"/>
                <a:gd name="connsiteX3035" fmla="*/ 1296948 w 1561839"/>
                <a:gd name="connsiteY3035" fmla="*/ 1849583 h 2042495"/>
                <a:gd name="connsiteX3036" fmla="*/ 1297584 w 1561839"/>
                <a:gd name="connsiteY3036" fmla="*/ 1847775 h 2042495"/>
                <a:gd name="connsiteX3037" fmla="*/ 1298074 w 1561839"/>
                <a:gd name="connsiteY3037" fmla="*/ 1846408 h 2042495"/>
                <a:gd name="connsiteX3038" fmla="*/ 1298956 w 1561839"/>
                <a:gd name="connsiteY3038" fmla="*/ 1844698 h 2042495"/>
                <a:gd name="connsiteX3039" fmla="*/ 1299934 w 1561839"/>
                <a:gd name="connsiteY3039" fmla="*/ 1843575 h 2042495"/>
                <a:gd name="connsiteX3040" fmla="*/ 1301401 w 1561839"/>
                <a:gd name="connsiteY3040" fmla="*/ 1842305 h 2042495"/>
                <a:gd name="connsiteX3041" fmla="*/ 1303161 w 1561839"/>
                <a:gd name="connsiteY3041" fmla="*/ 1841426 h 2042495"/>
                <a:gd name="connsiteX3042" fmla="*/ 1304582 w 1561839"/>
                <a:gd name="connsiteY3042" fmla="*/ 1840938 h 2042495"/>
                <a:gd name="connsiteX3043" fmla="*/ 1305951 w 1561839"/>
                <a:gd name="connsiteY3043" fmla="*/ 1840547 h 2042495"/>
                <a:gd name="connsiteX3044" fmla="*/ 1307418 w 1561839"/>
                <a:gd name="connsiteY3044" fmla="*/ 1840302 h 2042495"/>
                <a:gd name="connsiteX3045" fmla="*/ 1308886 w 1561839"/>
                <a:gd name="connsiteY3045" fmla="*/ 1840205 h 2042495"/>
                <a:gd name="connsiteX3046" fmla="*/ 1311333 w 1561839"/>
                <a:gd name="connsiteY3046" fmla="*/ 1840058 h 2042495"/>
                <a:gd name="connsiteX3047" fmla="*/ 1313290 w 1561839"/>
                <a:gd name="connsiteY3047" fmla="*/ 1839863 h 2042495"/>
                <a:gd name="connsiteX3048" fmla="*/ 1314757 w 1561839"/>
                <a:gd name="connsiteY3048" fmla="*/ 1839619 h 2042495"/>
                <a:gd name="connsiteX3049" fmla="*/ 1318134 w 1561839"/>
                <a:gd name="connsiteY3049" fmla="*/ 1839521 h 2042495"/>
                <a:gd name="connsiteX3050" fmla="*/ 1319602 w 1561839"/>
                <a:gd name="connsiteY3050" fmla="*/ 1839765 h 2042495"/>
                <a:gd name="connsiteX3051" fmla="*/ 1321069 w 1561839"/>
                <a:gd name="connsiteY3051" fmla="*/ 1839961 h 2042495"/>
                <a:gd name="connsiteX3052" fmla="*/ 1323075 w 1561839"/>
                <a:gd name="connsiteY3052" fmla="*/ 1839961 h 2042495"/>
                <a:gd name="connsiteX3053" fmla="*/ 1325228 w 1561839"/>
                <a:gd name="connsiteY3053" fmla="*/ 1839228 h 2042495"/>
                <a:gd name="connsiteX3054" fmla="*/ 1325277 w 1561839"/>
                <a:gd name="connsiteY3054" fmla="*/ 1837421 h 2042495"/>
                <a:gd name="connsiteX3055" fmla="*/ 1324102 w 1561839"/>
                <a:gd name="connsiteY3055" fmla="*/ 1836444 h 2042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</a:cxnLst>
              <a:rect l="l" t="t" r="r" b="b"/>
              <a:pathLst>
                <a:path w="1561839" h="2042495">
                  <a:moveTo>
                    <a:pt x="1324102" y="1836444"/>
                  </a:moveTo>
                  <a:lnTo>
                    <a:pt x="1321265" y="1836444"/>
                  </a:lnTo>
                  <a:lnTo>
                    <a:pt x="1319356" y="1836981"/>
                  </a:lnTo>
                  <a:lnTo>
                    <a:pt x="1317448" y="1837421"/>
                  </a:lnTo>
                  <a:lnTo>
                    <a:pt x="1315981" y="1837470"/>
                  </a:lnTo>
                  <a:lnTo>
                    <a:pt x="1314514" y="1837225"/>
                  </a:lnTo>
                  <a:lnTo>
                    <a:pt x="1313535" y="1836200"/>
                  </a:lnTo>
                  <a:lnTo>
                    <a:pt x="1313779" y="1834832"/>
                  </a:lnTo>
                  <a:lnTo>
                    <a:pt x="1315443" y="1833660"/>
                  </a:lnTo>
                  <a:lnTo>
                    <a:pt x="1316372" y="1832146"/>
                  </a:lnTo>
                  <a:lnTo>
                    <a:pt x="1317596" y="1830681"/>
                  </a:lnTo>
                  <a:lnTo>
                    <a:pt x="1319894" y="1829802"/>
                  </a:lnTo>
                  <a:lnTo>
                    <a:pt x="1321705" y="1829166"/>
                  </a:lnTo>
                  <a:lnTo>
                    <a:pt x="1323173" y="1828873"/>
                  </a:lnTo>
                  <a:lnTo>
                    <a:pt x="1324591" y="1828483"/>
                  </a:lnTo>
                  <a:lnTo>
                    <a:pt x="1325962" y="1828043"/>
                  </a:lnTo>
                  <a:lnTo>
                    <a:pt x="1327624" y="1826969"/>
                  </a:lnTo>
                  <a:lnTo>
                    <a:pt x="1329826" y="1825992"/>
                  </a:lnTo>
                  <a:lnTo>
                    <a:pt x="1331734" y="1825455"/>
                  </a:lnTo>
                  <a:lnTo>
                    <a:pt x="1333643" y="1824917"/>
                  </a:lnTo>
                  <a:lnTo>
                    <a:pt x="1335551" y="1824771"/>
                  </a:lnTo>
                  <a:lnTo>
                    <a:pt x="1335209" y="1819838"/>
                  </a:lnTo>
                  <a:lnTo>
                    <a:pt x="1335747" y="1810997"/>
                  </a:lnTo>
                  <a:lnTo>
                    <a:pt x="1336969" y="1795709"/>
                  </a:lnTo>
                  <a:lnTo>
                    <a:pt x="1337263" y="1781741"/>
                  </a:lnTo>
                  <a:lnTo>
                    <a:pt x="1337165" y="1765134"/>
                  </a:lnTo>
                  <a:lnTo>
                    <a:pt x="1335111" y="1746525"/>
                  </a:lnTo>
                  <a:lnTo>
                    <a:pt x="1334376" y="1737099"/>
                  </a:lnTo>
                  <a:lnTo>
                    <a:pt x="1330315" y="1717659"/>
                  </a:lnTo>
                  <a:lnTo>
                    <a:pt x="1328946" y="1711065"/>
                  </a:lnTo>
                  <a:lnTo>
                    <a:pt x="1323320" y="1685228"/>
                  </a:lnTo>
                  <a:lnTo>
                    <a:pt x="1318818" y="1671796"/>
                  </a:lnTo>
                  <a:lnTo>
                    <a:pt x="1317839" y="1670673"/>
                  </a:lnTo>
                  <a:lnTo>
                    <a:pt x="1316225" y="1670575"/>
                  </a:lnTo>
                  <a:lnTo>
                    <a:pt x="1314806" y="1670770"/>
                  </a:lnTo>
                  <a:lnTo>
                    <a:pt x="1313388" y="1671259"/>
                  </a:lnTo>
                  <a:lnTo>
                    <a:pt x="1311970" y="1671503"/>
                  </a:lnTo>
                  <a:lnTo>
                    <a:pt x="1310500" y="1671796"/>
                  </a:lnTo>
                  <a:lnTo>
                    <a:pt x="1309033" y="1670038"/>
                  </a:lnTo>
                  <a:lnTo>
                    <a:pt x="1309033" y="1668084"/>
                  </a:lnTo>
                  <a:lnTo>
                    <a:pt x="1309033" y="1666130"/>
                  </a:lnTo>
                  <a:lnTo>
                    <a:pt x="1309033" y="1664177"/>
                  </a:lnTo>
                  <a:lnTo>
                    <a:pt x="1308984" y="1662711"/>
                  </a:lnTo>
                  <a:lnTo>
                    <a:pt x="1308984" y="1661539"/>
                  </a:lnTo>
                  <a:lnTo>
                    <a:pt x="1303358" y="1654504"/>
                  </a:lnTo>
                  <a:lnTo>
                    <a:pt x="1304385" y="1654359"/>
                  </a:lnTo>
                  <a:lnTo>
                    <a:pt x="1304923" y="1654262"/>
                  </a:lnTo>
                  <a:lnTo>
                    <a:pt x="1305462" y="1654164"/>
                  </a:lnTo>
                  <a:lnTo>
                    <a:pt x="1306587" y="1653724"/>
                  </a:lnTo>
                  <a:lnTo>
                    <a:pt x="1307126" y="1653041"/>
                  </a:lnTo>
                  <a:lnTo>
                    <a:pt x="1307664" y="1652454"/>
                  </a:lnTo>
                  <a:lnTo>
                    <a:pt x="1306929" y="1652064"/>
                  </a:lnTo>
                  <a:lnTo>
                    <a:pt x="1305756" y="1652503"/>
                  </a:lnTo>
                  <a:lnTo>
                    <a:pt x="1304631" y="1652943"/>
                  </a:lnTo>
                  <a:lnTo>
                    <a:pt x="1303798" y="1652650"/>
                  </a:lnTo>
                  <a:lnTo>
                    <a:pt x="1303945" y="1651771"/>
                  </a:lnTo>
                  <a:lnTo>
                    <a:pt x="1304923" y="1650989"/>
                  </a:lnTo>
                  <a:lnTo>
                    <a:pt x="1306391" y="1650354"/>
                  </a:lnTo>
                  <a:lnTo>
                    <a:pt x="1307371" y="1649426"/>
                  </a:lnTo>
                  <a:lnTo>
                    <a:pt x="1306538" y="1648547"/>
                  </a:lnTo>
                  <a:lnTo>
                    <a:pt x="1307516" y="1647228"/>
                  </a:lnTo>
                  <a:lnTo>
                    <a:pt x="1308006" y="1646300"/>
                  </a:lnTo>
                  <a:lnTo>
                    <a:pt x="1307175" y="1645324"/>
                  </a:lnTo>
                  <a:lnTo>
                    <a:pt x="1306927" y="1645134"/>
                  </a:lnTo>
                  <a:lnTo>
                    <a:pt x="1306538" y="1644835"/>
                  </a:lnTo>
                  <a:lnTo>
                    <a:pt x="1307566" y="1643761"/>
                  </a:lnTo>
                  <a:lnTo>
                    <a:pt x="1308691" y="1643419"/>
                  </a:lnTo>
                  <a:lnTo>
                    <a:pt x="1310110" y="1642735"/>
                  </a:lnTo>
                  <a:lnTo>
                    <a:pt x="1311872" y="1642784"/>
                  </a:lnTo>
                  <a:lnTo>
                    <a:pt x="1312850" y="1642247"/>
                  </a:lnTo>
                  <a:lnTo>
                    <a:pt x="1312801" y="1640879"/>
                  </a:lnTo>
                  <a:lnTo>
                    <a:pt x="1313339" y="1639609"/>
                  </a:lnTo>
                  <a:lnTo>
                    <a:pt x="1314170" y="1638779"/>
                  </a:lnTo>
                  <a:lnTo>
                    <a:pt x="1315394" y="1638486"/>
                  </a:lnTo>
                  <a:lnTo>
                    <a:pt x="1316716" y="1638388"/>
                  </a:lnTo>
                  <a:lnTo>
                    <a:pt x="1316959" y="1637509"/>
                  </a:lnTo>
                  <a:lnTo>
                    <a:pt x="1316178" y="1637020"/>
                  </a:lnTo>
                  <a:lnTo>
                    <a:pt x="1315639" y="1635897"/>
                  </a:lnTo>
                  <a:lnTo>
                    <a:pt x="1315932" y="1634187"/>
                  </a:lnTo>
                  <a:lnTo>
                    <a:pt x="1316716" y="1632771"/>
                  </a:lnTo>
                  <a:lnTo>
                    <a:pt x="1317399" y="1631843"/>
                  </a:lnTo>
                  <a:lnTo>
                    <a:pt x="1317743" y="1630817"/>
                  </a:lnTo>
                  <a:lnTo>
                    <a:pt x="1316812" y="1629498"/>
                  </a:lnTo>
                  <a:lnTo>
                    <a:pt x="1318134" y="1628571"/>
                  </a:lnTo>
                  <a:lnTo>
                    <a:pt x="1319552" y="1628180"/>
                  </a:lnTo>
                  <a:lnTo>
                    <a:pt x="1320015" y="1627800"/>
                  </a:lnTo>
                  <a:lnTo>
                    <a:pt x="1320383" y="1627496"/>
                  </a:lnTo>
                  <a:lnTo>
                    <a:pt x="1321413" y="1626715"/>
                  </a:lnTo>
                  <a:lnTo>
                    <a:pt x="1323711" y="1618900"/>
                  </a:lnTo>
                  <a:lnTo>
                    <a:pt x="1325178" y="1619242"/>
                  </a:lnTo>
                  <a:lnTo>
                    <a:pt x="1326646" y="1619535"/>
                  </a:lnTo>
                  <a:lnTo>
                    <a:pt x="1327968" y="1620170"/>
                  </a:lnTo>
                  <a:lnTo>
                    <a:pt x="1329288" y="1620756"/>
                  </a:lnTo>
                  <a:lnTo>
                    <a:pt x="1330659" y="1621147"/>
                  </a:lnTo>
                  <a:lnTo>
                    <a:pt x="1331832" y="1622075"/>
                  </a:lnTo>
                  <a:lnTo>
                    <a:pt x="1333545" y="1622954"/>
                  </a:lnTo>
                  <a:lnTo>
                    <a:pt x="1335012" y="1623345"/>
                  </a:lnTo>
                  <a:lnTo>
                    <a:pt x="1336922" y="1623589"/>
                  </a:lnTo>
                  <a:lnTo>
                    <a:pt x="1339367" y="1623198"/>
                  </a:lnTo>
                  <a:lnTo>
                    <a:pt x="1341324" y="1621830"/>
                  </a:lnTo>
                  <a:lnTo>
                    <a:pt x="1342351" y="1620756"/>
                  </a:lnTo>
                  <a:lnTo>
                    <a:pt x="1343280" y="1619632"/>
                  </a:lnTo>
                  <a:lnTo>
                    <a:pt x="1344113" y="1618411"/>
                  </a:lnTo>
                  <a:lnTo>
                    <a:pt x="1345728" y="1616604"/>
                  </a:lnTo>
                  <a:lnTo>
                    <a:pt x="1347685" y="1615090"/>
                  </a:lnTo>
                  <a:lnTo>
                    <a:pt x="1348810" y="1614211"/>
                  </a:lnTo>
                  <a:lnTo>
                    <a:pt x="1350032" y="1613234"/>
                  </a:lnTo>
                  <a:lnTo>
                    <a:pt x="1355756" y="1613332"/>
                  </a:lnTo>
                  <a:lnTo>
                    <a:pt x="1359035" y="1613381"/>
                  </a:lnTo>
                  <a:lnTo>
                    <a:pt x="1360013" y="1613576"/>
                  </a:lnTo>
                  <a:lnTo>
                    <a:pt x="1361188" y="1613381"/>
                  </a:lnTo>
                  <a:lnTo>
                    <a:pt x="1363390" y="1611573"/>
                  </a:lnTo>
                  <a:lnTo>
                    <a:pt x="1364710" y="1611476"/>
                  </a:lnTo>
                  <a:lnTo>
                    <a:pt x="1366032" y="1611036"/>
                  </a:lnTo>
                  <a:lnTo>
                    <a:pt x="1367451" y="1610304"/>
                  </a:lnTo>
                  <a:lnTo>
                    <a:pt x="1369456" y="1610206"/>
                  </a:lnTo>
                  <a:lnTo>
                    <a:pt x="1370729" y="1611378"/>
                  </a:lnTo>
                  <a:lnTo>
                    <a:pt x="1371251" y="1610981"/>
                  </a:lnTo>
                  <a:lnTo>
                    <a:pt x="1371280" y="1610959"/>
                  </a:lnTo>
                  <a:lnTo>
                    <a:pt x="1371757" y="1610597"/>
                  </a:lnTo>
                  <a:lnTo>
                    <a:pt x="1372197" y="1608936"/>
                  </a:lnTo>
                  <a:lnTo>
                    <a:pt x="1373860" y="1608008"/>
                  </a:lnTo>
                  <a:lnTo>
                    <a:pt x="1375377" y="1607617"/>
                  </a:lnTo>
                  <a:lnTo>
                    <a:pt x="1376697" y="1607471"/>
                  </a:lnTo>
                  <a:lnTo>
                    <a:pt x="1377002" y="1607187"/>
                  </a:lnTo>
                  <a:lnTo>
                    <a:pt x="1377053" y="1607140"/>
                  </a:lnTo>
                  <a:lnTo>
                    <a:pt x="1377383" y="1606836"/>
                  </a:lnTo>
                  <a:lnTo>
                    <a:pt x="1377577" y="1605761"/>
                  </a:lnTo>
                  <a:lnTo>
                    <a:pt x="1379241" y="1605224"/>
                  </a:lnTo>
                  <a:lnTo>
                    <a:pt x="1381394" y="1604882"/>
                  </a:lnTo>
                  <a:lnTo>
                    <a:pt x="1383156" y="1604247"/>
                  </a:lnTo>
                  <a:lnTo>
                    <a:pt x="1386433" y="1601658"/>
                  </a:lnTo>
                  <a:lnTo>
                    <a:pt x="1387804" y="1601024"/>
                  </a:lnTo>
                  <a:lnTo>
                    <a:pt x="1388733" y="1600633"/>
                  </a:lnTo>
                  <a:lnTo>
                    <a:pt x="1389120" y="1600273"/>
                  </a:lnTo>
                  <a:lnTo>
                    <a:pt x="1389468" y="1599949"/>
                  </a:lnTo>
                  <a:lnTo>
                    <a:pt x="1391815" y="1599021"/>
                  </a:lnTo>
                  <a:lnTo>
                    <a:pt x="1392599" y="1597995"/>
                  </a:lnTo>
                  <a:lnTo>
                    <a:pt x="1393479" y="1597018"/>
                  </a:lnTo>
                  <a:lnTo>
                    <a:pt x="1395681" y="1596823"/>
                  </a:lnTo>
                  <a:lnTo>
                    <a:pt x="1398078" y="1596823"/>
                  </a:lnTo>
                  <a:lnTo>
                    <a:pt x="1399840" y="1595895"/>
                  </a:lnTo>
                  <a:lnTo>
                    <a:pt x="1401551" y="1595797"/>
                  </a:lnTo>
                  <a:lnTo>
                    <a:pt x="1402873" y="1595944"/>
                  </a:lnTo>
                  <a:lnTo>
                    <a:pt x="1404291" y="1595700"/>
                  </a:lnTo>
                  <a:lnTo>
                    <a:pt x="1406053" y="1595065"/>
                  </a:lnTo>
                  <a:lnTo>
                    <a:pt x="1408059" y="1594039"/>
                  </a:lnTo>
                  <a:lnTo>
                    <a:pt x="1410895" y="1593600"/>
                  </a:lnTo>
                  <a:lnTo>
                    <a:pt x="1412510" y="1593453"/>
                  </a:lnTo>
                  <a:lnTo>
                    <a:pt x="1413636" y="1593160"/>
                  </a:lnTo>
                  <a:lnTo>
                    <a:pt x="1414909" y="1592378"/>
                  </a:lnTo>
                  <a:lnTo>
                    <a:pt x="1416327" y="1593062"/>
                  </a:lnTo>
                  <a:lnTo>
                    <a:pt x="1417354" y="1593551"/>
                  </a:lnTo>
                  <a:lnTo>
                    <a:pt x="1417694" y="1593533"/>
                  </a:lnTo>
                  <a:lnTo>
                    <a:pt x="1418284" y="1593502"/>
                  </a:lnTo>
                  <a:lnTo>
                    <a:pt x="1419325" y="1594181"/>
                  </a:lnTo>
                  <a:lnTo>
                    <a:pt x="1419557" y="1594332"/>
                  </a:lnTo>
                  <a:lnTo>
                    <a:pt x="1419866" y="1594397"/>
                  </a:lnTo>
                  <a:lnTo>
                    <a:pt x="1420486" y="1594528"/>
                  </a:lnTo>
                  <a:lnTo>
                    <a:pt x="1422442" y="1595260"/>
                  </a:lnTo>
                  <a:lnTo>
                    <a:pt x="1423764" y="1596139"/>
                  </a:lnTo>
                  <a:lnTo>
                    <a:pt x="1424327" y="1595941"/>
                  </a:lnTo>
                  <a:lnTo>
                    <a:pt x="1424595" y="1595846"/>
                  </a:lnTo>
                  <a:lnTo>
                    <a:pt x="1426503" y="1595846"/>
                  </a:lnTo>
                  <a:lnTo>
                    <a:pt x="1427434" y="1595065"/>
                  </a:lnTo>
                  <a:lnTo>
                    <a:pt x="1428314" y="1594967"/>
                  </a:lnTo>
                  <a:lnTo>
                    <a:pt x="1429880" y="1594967"/>
                  </a:lnTo>
                  <a:lnTo>
                    <a:pt x="1431590" y="1595114"/>
                  </a:lnTo>
                  <a:lnTo>
                    <a:pt x="1431977" y="1595650"/>
                  </a:lnTo>
                  <a:lnTo>
                    <a:pt x="1432325" y="1596139"/>
                  </a:lnTo>
                  <a:lnTo>
                    <a:pt x="1433919" y="1596888"/>
                  </a:lnTo>
                  <a:lnTo>
                    <a:pt x="1433989" y="1596921"/>
                  </a:lnTo>
                  <a:lnTo>
                    <a:pt x="1434186" y="1597058"/>
                  </a:lnTo>
                  <a:lnTo>
                    <a:pt x="1434443" y="1597239"/>
                  </a:lnTo>
                  <a:lnTo>
                    <a:pt x="1434967" y="1597605"/>
                  </a:lnTo>
                  <a:lnTo>
                    <a:pt x="1435358" y="1598777"/>
                  </a:lnTo>
                  <a:lnTo>
                    <a:pt x="1436484" y="1599656"/>
                  </a:lnTo>
                  <a:lnTo>
                    <a:pt x="1436602" y="1600163"/>
                  </a:lnTo>
                  <a:lnTo>
                    <a:pt x="1436680" y="1600486"/>
                  </a:lnTo>
                  <a:lnTo>
                    <a:pt x="1437120" y="1601121"/>
                  </a:lnTo>
                  <a:lnTo>
                    <a:pt x="1437290" y="1601323"/>
                  </a:lnTo>
                  <a:lnTo>
                    <a:pt x="1437659" y="1601756"/>
                  </a:lnTo>
                  <a:lnTo>
                    <a:pt x="1438391" y="1602684"/>
                  </a:lnTo>
                  <a:lnTo>
                    <a:pt x="1440055" y="1603759"/>
                  </a:lnTo>
                  <a:lnTo>
                    <a:pt x="1440245" y="1603404"/>
                  </a:lnTo>
                  <a:lnTo>
                    <a:pt x="1440446" y="1603026"/>
                  </a:lnTo>
                  <a:lnTo>
                    <a:pt x="1441082" y="1602196"/>
                  </a:lnTo>
                  <a:lnTo>
                    <a:pt x="1441965" y="1601365"/>
                  </a:lnTo>
                  <a:lnTo>
                    <a:pt x="1443186" y="1600340"/>
                  </a:lnTo>
                  <a:lnTo>
                    <a:pt x="1444558" y="1601268"/>
                  </a:lnTo>
                  <a:lnTo>
                    <a:pt x="1445388" y="1602196"/>
                  </a:lnTo>
                  <a:lnTo>
                    <a:pt x="1446563" y="1602245"/>
                  </a:lnTo>
                  <a:lnTo>
                    <a:pt x="1448421" y="1601414"/>
                  </a:lnTo>
                  <a:lnTo>
                    <a:pt x="1449695" y="1601365"/>
                  </a:lnTo>
                  <a:lnTo>
                    <a:pt x="1451749" y="1602391"/>
                  </a:lnTo>
                  <a:lnTo>
                    <a:pt x="1452494" y="1602474"/>
                  </a:lnTo>
                  <a:lnTo>
                    <a:pt x="1452629" y="1602489"/>
                  </a:lnTo>
                  <a:lnTo>
                    <a:pt x="1453804" y="1602880"/>
                  </a:lnTo>
                  <a:lnTo>
                    <a:pt x="1455515" y="1602977"/>
                  </a:lnTo>
                  <a:lnTo>
                    <a:pt x="1456690" y="1603173"/>
                  </a:lnTo>
                  <a:lnTo>
                    <a:pt x="1457150" y="1603071"/>
                  </a:lnTo>
                  <a:lnTo>
                    <a:pt x="1457314" y="1603034"/>
                  </a:lnTo>
                  <a:lnTo>
                    <a:pt x="1457572" y="1602977"/>
                  </a:lnTo>
                  <a:lnTo>
                    <a:pt x="1458843" y="1602635"/>
                  </a:lnTo>
                  <a:lnTo>
                    <a:pt x="1459088" y="1602196"/>
                  </a:lnTo>
                  <a:lnTo>
                    <a:pt x="1459332" y="1601756"/>
                  </a:lnTo>
                  <a:lnTo>
                    <a:pt x="1459332" y="1600682"/>
                  </a:lnTo>
                  <a:lnTo>
                    <a:pt x="1459332" y="1599021"/>
                  </a:lnTo>
                  <a:lnTo>
                    <a:pt x="1459332" y="1595798"/>
                  </a:lnTo>
                  <a:lnTo>
                    <a:pt x="1459723" y="1594430"/>
                  </a:lnTo>
                  <a:lnTo>
                    <a:pt x="1460067" y="1593355"/>
                  </a:lnTo>
                  <a:lnTo>
                    <a:pt x="1460116" y="1593307"/>
                  </a:lnTo>
                  <a:lnTo>
                    <a:pt x="1460261" y="1591255"/>
                  </a:lnTo>
                  <a:lnTo>
                    <a:pt x="1460848" y="1589936"/>
                  </a:lnTo>
                  <a:lnTo>
                    <a:pt x="1461045" y="1588618"/>
                  </a:lnTo>
                  <a:lnTo>
                    <a:pt x="1461192" y="1587201"/>
                  </a:lnTo>
                  <a:lnTo>
                    <a:pt x="1461237" y="1586704"/>
                  </a:lnTo>
                  <a:lnTo>
                    <a:pt x="1461288" y="1586127"/>
                  </a:lnTo>
                  <a:lnTo>
                    <a:pt x="1461094" y="1584417"/>
                  </a:lnTo>
                  <a:lnTo>
                    <a:pt x="1461239" y="1583196"/>
                  </a:lnTo>
                  <a:lnTo>
                    <a:pt x="1460799" y="1578947"/>
                  </a:lnTo>
                  <a:lnTo>
                    <a:pt x="1460897" y="1576309"/>
                  </a:lnTo>
                  <a:lnTo>
                    <a:pt x="1461925" y="1573672"/>
                  </a:lnTo>
                  <a:lnTo>
                    <a:pt x="1463441" y="1570546"/>
                  </a:lnTo>
                  <a:lnTo>
                    <a:pt x="1464714" y="1566052"/>
                  </a:lnTo>
                  <a:lnTo>
                    <a:pt x="1466573" y="1562634"/>
                  </a:lnTo>
                  <a:lnTo>
                    <a:pt x="1467209" y="1560533"/>
                  </a:lnTo>
                  <a:lnTo>
                    <a:pt x="1467846" y="1555355"/>
                  </a:lnTo>
                  <a:lnTo>
                    <a:pt x="1467895" y="1552376"/>
                  </a:lnTo>
                  <a:lnTo>
                    <a:pt x="1467846" y="1548665"/>
                  </a:lnTo>
                  <a:lnTo>
                    <a:pt x="1467600" y="1545441"/>
                  </a:lnTo>
                  <a:lnTo>
                    <a:pt x="1467455" y="1543195"/>
                  </a:lnTo>
                  <a:lnTo>
                    <a:pt x="1465351" y="1542169"/>
                  </a:lnTo>
                  <a:lnTo>
                    <a:pt x="1463589" y="1541095"/>
                  </a:lnTo>
                  <a:lnTo>
                    <a:pt x="1461288" y="1540459"/>
                  </a:lnTo>
                  <a:lnTo>
                    <a:pt x="1459381" y="1539286"/>
                  </a:lnTo>
                  <a:lnTo>
                    <a:pt x="1457424" y="1538310"/>
                  </a:lnTo>
                  <a:lnTo>
                    <a:pt x="1455761" y="1538261"/>
                  </a:lnTo>
                  <a:lnTo>
                    <a:pt x="1454391" y="1538653"/>
                  </a:lnTo>
                  <a:lnTo>
                    <a:pt x="1448618" y="1541095"/>
                  </a:lnTo>
                  <a:lnTo>
                    <a:pt x="1448667" y="1538604"/>
                  </a:lnTo>
                  <a:lnTo>
                    <a:pt x="1448716" y="1536015"/>
                  </a:lnTo>
                  <a:lnTo>
                    <a:pt x="1448716" y="1534403"/>
                  </a:lnTo>
                  <a:lnTo>
                    <a:pt x="1448569" y="1532643"/>
                  </a:lnTo>
                  <a:lnTo>
                    <a:pt x="1448667" y="1531522"/>
                  </a:lnTo>
                  <a:lnTo>
                    <a:pt x="1448763" y="1528737"/>
                  </a:lnTo>
                  <a:lnTo>
                    <a:pt x="1449058" y="1520483"/>
                  </a:lnTo>
                  <a:lnTo>
                    <a:pt x="1449009" y="1517796"/>
                  </a:lnTo>
                  <a:lnTo>
                    <a:pt x="1449255" y="1512130"/>
                  </a:lnTo>
                  <a:lnTo>
                    <a:pt x="1449107" y="1510373"/>
                  </a:lnTo>
                  <a:lnTo>
                    <a:pt x="1448861" y="1508663"/>
                  </a:lnTo>
                  <a:lnTo>
                    <a:pt x="1448765" y="1507100"/>
                  </a:lnTo>
                  <a:lnTo>
                    <a:pt x="1449107" y="1505342"/>
                  </a:lnTo>
                  <a:lnTo>
                    <a:pt x="1449793" y="1503730"/>
                  </a:lnTo>
                  <a:lnTo>
                    <a:pt x="1450378" y="1501190"/>
                  </a:lnTo>
                  <a:lnTo>
                    <a:pt x="1450575" y="1499725"/>
                  </a:lnTo>
                  <a:lnTo>
                    <a:pt x="1452287" y="1499382"/>
                  </a:lnTo>
                  <a:lnTo>
                    <a:pt x="1453413" y="1499237"/>
                  </a:lnTo>
                  <a:lnTo>
                    <a:pt x="1453951" y="1498260"/>
                  </a:lnTo>
                  <a:lnTo>
                    <a:pt x="1454979" y="1496354"/>
                  </a:lnTo>
                  <a:lnTo>
                    <a:pt x="1455613" y="1495085"/>
                  </a:lnTo>
                  <a:lnTo>
                    <a:pt x="1455761" y="1493082"/>
                  </a:lnTo>
                  <a:lnTo>
                    <a:pt x="1456299" y="1486684"/>
                  </a:lnTo>
                  <a:lnTo>
                    <a:pt x="1456591" y="1483801"/>
                  </a:lnTo>
                  <a:lnTo>
                    <a:pt x="1456886" y="1481750"/>
                  </a:lnTo>
                  <a:lnTo>
                    <a:pt x="1464518" y="1479943"/>
                  </a:lnTo>
                  <a:lnTo>
                    <a:pt x="1467406" y="1478478"/>
                  </a:lnTo>
                  <a:lnTo>
                    <a:pt x="1469117" y="1477990"/>
                  </a:lnTo>
                  <a:lnTo>
                    <a:pt x="1472592" y="1478331"/>
                  </a:lnTo>
                  <a:lnTo>
                    <a:pt x="1474499" y="1478869"/>
                  </a:lnTo>
                  <a:lnTo>
                    <a:pt x="1476994" y="1479357"/>
                  </a:lnTo>
                  <a:lnTo>
                    <a:pt x="1479489" y="1480481"/>
                  </a:lnTo>
                  <a:lnTo>
                    <a:pt x="1481691" y="1479796"/>
                  </a:lnTo>
                  <a:lnTo>
                    <a:pt x="1483991" y="1477649"/>
                  </a:lnTo>
                  <a:lnTo>
                    <a:pt x="1486729" y="1475693"/>
                  </a:lnTo>
                  <a:lnTo>
                    <a:pt x="1490888" y="1472226"/>
                  </a:lnTo>
                  <a:lnTo>
                    <a:pt x="1493336" y="1470419"/>
                  </a:lnTo>
                  <a:lnTo>
                    <a:pt x="1494363" y="1468368"/>
                  </a:lnTo>
                  <a:lnTo>
                    <a:pt x="1495634" y="1466267"/>
                  </a:lnTo>
                  <a:lnTo>
                    <a:pt x="1497005" y="1464363"/>
                  </a:lnTo>
                  <a:lnTo>
                    <a:pt x="1498669" y="1464704"/>
                  </a:lnTo>
                  <a:lnTo>
                    <a:pt x="1502828" y="1467097"/>
                  </a:lnTo>
                  <a:lnTo>
                    <a:pt x="1506643" y="1469099"/>
                  </a:lnTo>
                  <a:lnTo>
                    <a:pt x="1509921" y="1470810"/>
                  </a:lnTo>
                  <a:lnTo>
                    <a:pt x="1512173" y="1471494"/>
                  </a:lnTo>
                  <a:lnTo>
                    <a:pt x="1514765" y="1472177"/>
                  </a:lnTo>
                  <a:lnTo>
                    <a:pt x="1521662" y="1472861"/>
                  </a:lnTo>
                  <a:lnTo>
                    <a:pt x="1523425" y="1472324"/>
                  </a:lnTo>
                  <a:lnTo>
                    <a:pt x="1525088" y="1471445"/>
                  </a:lnTo>
                  <a:lnTo>
                    <a:pt x="1526556" y="1469443"/>
                  </a:lnTo>
                  <a:lnTo>
                    <a:pt x="1527338" y="1468221"/>
                  </a:lnTo>
                  <a:lnTo>
                    <a:pt x="1528611" y="1466756"/>
                  </a:lnTo>
                  <a:lnTo>
                    <a:pt x="1530324" y="1465047"/>
                  </a:lnTo>
                  <a:lnTo>
                    <a:pt x="1531985" y="1463973"/>
                  </a:lnTo>
                  <a:lnTo>
                    <a:pt x="1533846" y="1463826"/>
                  </a:lnTo>
                  <a:lnTo>
                    <a:pt x="1535117" y="1464559"/>
                  </a:lnTo>
                  <a:lnTo>
                    <a:pt x="1536193" y="1465632"/>
                  </a:lnTo>
                  <a:lnTo>
                    <a:pt x="1537955" y="1467146"/>
                  </a:lnTo>
                  <a:lnTo>
                    <a:pt x="1539814" y="1466707"/>
                  </a:lnTo>
                  <a:lnTo>
                    <a:pt x="1541674" y="1466463"/>
                  </a:lnTo>
                  <a:lnTo>
                    <a:pt x="1544070" y="1466024"/>
                  </a:lnTo>
                  <a:lnTo>
                    <a:pt x="1545931" y="1465730"/>
                  </a:lnTo>
                  <a:lnTo>
                    <a:pt x="1547447" y="1465779"/>
                  </a:lnTo>
                  <a:lnTo>
                    <a:pt x="1548915" y="1465536"/>
                  </a:lnTo>
                  <a:lnTo>
                    <a:pt x="1549844" y="1464461"/>
                  </a:lnTo>
                  <a:lnTo>
                    <a:pt x="1552290" y="1464314"/>
                  </a:lnTo>
                  <a:lnTo>
                    <a:pt x="1554248" y="1463727"/>
                  </a:lnTo>
                  <a:lnTo>
                    <a:pt x="1552341" y="1463776"/>
                  </a:lnTo>
                  <a:lnTo>
                    <a:pt x="1552404" y="1462800"/>
                  </a:lnTo>
                  <a:lnTo>
                    <a:pt x="1552437" y="1462311"/>
                  </a:lnTo>
                  <a:lnTo>
                    <a:pt x="1552535" y="1460358"/>
                  </a:lnTo>
                  <a:lnTo>
                    <a:pt x="1552683" y="1458355"/>
                  </a:lnTo>
                  <a:lnTo>
                    <a:pt x="1552699" y="1457867"/>
                  </a:lnTo>
                  <a:lnTo>
                    <a:pt x="1552730" y="1456890"/>
                  </a:lnTo>
                  <a:lnTo>
                    <a:pt x="1552877" y="1455425"/>
                  </a:lnTo>
                  <a:lnTo>
                    <a:pt x="1552975" y="1453960"/>
                  </a:lnTo>
                  <a:lnTo>
                    <a:pt x="1553073" y="1452446"/>
                  </a:lnTo>
                  <a:lnTo>
                    <a:pt x="1553221" y="1450491"/>
                  </a:lnTo>
                  <a:lnTo>
                    <a:pt x="1553366" y="1448537"/>
                  </a:lnTo>
                  <a:lnTo>
                    <a:pt x="1553513" y="1446535"/>
                  </a:lnTo>
                  <a:lnTo>
                    <a:pt x="1553612" y="1445070"/>
                  </a:lnTo>
                  <a:lnTo>
                    <a:pt x="1553710" y="1443555"/>
                  </a:lnTo>
                  <a:lnTo>
                    <a:pt x="1553855" y="1441602"/>
                  </a:lnTo>
                  <a:lnTo>
                    <a:pt x="1554003" y="1439649"/>
                  </a:lnTo>
                  <a:lnTo>
                    <a:pt x="1554099" y="1437840"/>
                  </a:lnTo>
                  <a:lnTo>
                    <a:pt x="1554101" y="1437793"/>
                  </a:lnTo>
                  <a:lnTo>
                    <a:pt x="1555276" y="1436375"/>
                  </a:lnTo>
                  <a:lnTo>
                    <a:pt x="1557427" y="1436181"/>
                  </a:lnTo>
                  <a:lnTo>
                    <a:pt x="1558798" y="1434324"/>
                  </a:lnTo>
                  <a:lnTo>
                    <a:pt x="1560803" y="1433153"/>
                  </a:lnTo>
                  <a:lnTo>
                    <a:pt x="1562027" y="1431052"/>
                  </a:lnTo>
                  <a:lnTo>
                    <a:pt x="1560754" y="1429489"/>
                  </a:lnTo>
                  <a:lnTo>
                    <a:pt x="1560265" y="1427877"/>
                  </a:lnTo>
                  <a:lnTo>
                    <a:pt x="1561145" y="1426363"/>
                  </a:lnTo>
                  <a:lnTo>
                    <a:pt x="1560265" y="1425337"/>
                  </a:lnTo>
                  <a:lnTo>
                    <a:pt x="1560019" y="1423823"/>
                  </a:lnTo>
                  <a:lnTo>
                    <a:pt x="1557770" y="1424019"/>
                  </a:lnTo>
                  <a:lnTo>
                    <a:pt x="1556106" y="1422407"/>
                  </a:lnTo>
                  <a:lnTo>
                    <a:pt x="1554833" y="1421722"/>
                  </a:lnTo>
                  <a:lnTo>
                    <a:pt x="1554883" y="1420306"/>
                  </a:lnTo>
                  <a:lnTo>
                    <a:pt x="1554639" y="1418451"/>
                  </a:lnTo>
                  <a:lnTo>
                    <a:pt x="1552633" y="1417864"/>
                  </a:lnTo>
                  <a:lnTo>
                    <a:pt x="1552144" y="1415911"/>
                  </a:lnTo>
                  <a:lnTo>
                    <a:pt x="1553366" y="1414201"/>
                  </a:lnTo>
                  <a:lnTo>
                    <a:pt x="1551899" y="1411467"/>
                  </a:lnTo>
                  <a:lnTo>
                    <a:pt x="1550040" y="1409904"/>
                  </a:lnTo>
                  <a:lnTo>
                    <a:pt x="1549991" y="1407950"/>
                  </a:lnTo>
                  <a:lnTo>
                    <a:pt x="1550186" y="1406338"/>
                  </a:lnTo>
                  <a:lnTo>
                    <a:pt x="1548035" y="1406093"/>
                  </a:lnTo>
                  <a:lnTo>
                    <a:pt x="1546174" y="1406093"/>
                  </a:lnTo>
                  <a:lnTo>
                    <a:pt x="1545636" y="1404483"/>
                  </a:lnTo>
                  <a:lnTo>
                    <a:pt x="1545147" y="1402772"/>
                  </a:lnTo>
                  <a:lnTo>
                    <a:pt x="1544903" y="1401405"/>
                  </a:lnTo>
                  <a:lnTo>
                    <a:pt x="1544316" y="1400134"/>
                  </a:lnTo>
                  <a:lnTo>
                    <a:pt x="1545147" y="1398475"/>
                  </a:lnTo>
                  <a:lnTo>
                    <a:pt x="1545489" y="1396375"/>
                  </a:lnTo>
                  <a:lnTo>
                    <a:pt x="1543630" y="1395055"/>
                  </a:lnTo>
                  <a:lnTo>
                    <a:pt x="1542505" y="1393248"/>
                  </a:lnTo>
                  <a:lnTo>
                    <a:pt x="1541136" y="1392466"/>
                  </a:lnTo>
                  <a:lnTo>
                    <a:pt x="1540303" y="1391295"/>
                  </a:lnTo>
                  <a:lnTo>
                    <a:pt x="1538641" y="1390318"/>
                  </a:lnTo>
                  <a:lnTo>
                    <a:pt x="1536341" y="1390269"/>
                  </a:lnTo>
                  <a:lnTo>
                    <a:pt x="1534824" y="1390171"/>
                  </a:lnTo>
                  <a:lnTo>
                    <a:pt x="1533895" y="1388608"/>
                  </a:lnTo>
                  <a:lnTo>
                    <a:pt x="1533160" y="1386801"/>
                  </a:lnTo>
                  <a:lnTo>
                    <a:pt x="1532035" y="1385825"/>
                  </a:lnTo>
                  <a:lnTo>
                    <a:pt x="1532428" y="1384065"/>
                  </a:lnTo>
                  <a:lnTo>
                    <a:pt x="1531105" y="1382404"/>
                  </a:lnTo>
                  <a:lnTo>
                    <a:pt x="1530420" y="1381135"/>
                  </a:lnTo>
                  <a:lnTo>
                    <a:pt x="1529638" y="1379913"/>
                  </a:lnTo>
                  <a:lnTo>
                    <a:pt x="1530078" y="1378107"/>
                  </a:lnTo>
                  <a:lnTo>
                    <a:pt x="1529638" y="1376740"/>
                  </a:lnTo>
                  <a:lnTo>
                    <a:pt x="1527876" y="1375665"/>
                  </a:lnTo>
                  <a:lnTo>
                    <a:pt x="1525772" y="1374883"/>
                  </a:lnTo>
                  <a:lnTo>
                    <a:pt x="1524159" y="1373761"/>
                  </a:lnTo>
                  <a:lnTo>
                    <a:pt x="1524206" y="1372051"/>
                  </a:lnTo>
                  <a:lnTo>
                    <a:pt x="1525381" y="1370684"/>
                  </a:lnTo>
                  <a:lnTo>
                    <a:pt x="1525676" y="1368436"/>
                  </a:lnTo>
                  <a:lnTo>
                    <a:pt x="1524843" y="1366141"/>
                  </a:lnTo>
                  <a:lnTo>
                    <a:pt x="1522985" y="1365017"/>
                  </a:lnTo>
                  <a:lnTo>
                    <a:pt x="1523865" y="1363552"/>
                  </a:lnTo>
                  <a:lnTo>
                    <a:pt x="1523474" y="1362038"/>
                  </a:lnTo>
                  <a:lnTo>
                    <a:pt x="1522299" y="1360671"/>
                  </a:lnTo>
                  <a:lnTo>
                    <a:pt x="1521566" y="1359449"/>
                  </a:lnTo>
                  <a:lnTo>
                    <a:pt x="1519755" y="1357837"/>
                  </a:lnTo>
                  <a:lnTo>
                    <a:pt x="1518484" y="1356811"/>
                  </a:lnTo>
                  <a:lnTo>
                    <a:pt x="1517309" y="1356909"/>
                  </a:lnTo>
                  <a:lnTo>
                    <a:pt x="1515547" y="1356225"/>
                  </a:lnTo>
                  <a:lnTo>
                    <a:pt x="1514129" y="1356323"/>
                  </a:lnTo>
                  <a:lnTo>
                    <a:pt x="1512416" y="1355542"/>
                  </a:lnTo>
                  <a:lnTo>
                    <a:pt x="1510607" y="1356323"/>
                  </a:lnTo>
                  <a:lnTo>
                    <a:pt x="1508992" y="1357690"/>
                  </a:lnTo>
                  <a:lnTo>
                    <a:pt x="1507132" y="1356860"/>
                  </a:lnTo>
                  <a:lnTo>
                    <a:pt x="1505861" y="1354858"/>
                  </a:lnTo>
                  <a:lnTo>
                    <a:pt x="1504148" y="1355103"/>
                  </a:lnTo>
                  <a:lnTo>
                    <a:pt x="1502779" y="1356762"/>
                  </a:lnTo>
                  <a:lnTo>
                    <a:pt x="1502779" y="1359059"/>
                  </a:lnTo>
                  <a:lnTo>
                    <a:pt x="1503170" y="1360622"/>
                  </a:lnTo>
                  <a:lnTo>
                    <a:pt x="1500429" y="1360085"/>
                  </a:lnTo>
                  <a:lnTo>
                    <a:pt x="1499060" y="1360622"/>
                  </a:lnTo>
                  <a:lnTo>
                    <a:pt x="1497544" y="1360914"/>
                  </a:lnTo>
                  <a:lnTo>
                    <a:pt x="1496760" y="1359059"/>
                  </a:lnTo>
                  <a:lnTo>
                    <a:pt x="1494852" y="1357398"/>
                  </a:lnTo>
                  <a:lnTo>
                    <a:pt x="1493678" y="1356274"/>
                  </a:lnTo>
                  <a:lnTo>
                    <a:pt x="1491525" y="1354760"/>
                  </a:lnTo>
                  <a:lnTo>
                    <a:pt x="1490986" y="1352269"/>
                  </a:lnTo>
                  <a:lnTo>
                    <a:pt x="1489030" y="1351000"/>
                  </a:lnTo>
                  <a:lnTo>
                    <a:pt x="1486926" y="1349974"/>
                  </a:lnTo>
                  <a:lnTo>
                    <a:pt x="1485849" y="1351341"/>
                  </a:lnTo>
                  <a:lnTo>
                    <a:pt x="1484382" y="1350217"/>
                  </a:lnTo>
                  <a:lnTo>
                    <a:pt x="1484480" y="1348605"/>
                  </a:lnTo>
                  <a:lnTo>
                    <a:pt x="1481985" y="1349047"/>
                  </a:lnTo>
                  <a:lnTo>
                    <a:pt x="1482475" y="1347434"/>
                  </a:lnTo>
                  <a:lnTo>
                    <a:pt x="1481691" y="1346261"/>
                  </a:lnTo>
                  <a:lnTo>
                    <a:pt x="1481642" y="1344649"/>
                  </a:lnTo>
                  <a:lnTo>
                    <a:pt x="1480125" y="1344600"/>
                  </a:lnTo>
                  <a:lnTo>
                    <a:pt x="1478903" y="1345675"/>
                  </a:lnTo>
                  <a:lnTo>
                    <a:pt x="1477289" y="1346212"/>
                  </a:lnTo>
                  <a:lnTo>
                    <a:pt x="1477778" y="1344455"/>
                  </a:lnTo>
                  <a:lnTo>
                    <a:pt x="1477630" y="1342941"/>
                  </a:lnTo>
                  <a:lnTo>
                    <a:pt x="1476163" y="1341231"/>
                  </a:lnTo>
                  <a:lnTo>
                    <a:pt x="1475428" y="1339520"/>
                  </a:lnTo>
                  <a:lnTo>
                    <a:pt x="1474108" y="1338789"/>
                  </a:lnTo>
                  <a:lnTo>
                    <a:pt x="1473373" y="1336639"/>
                  </a:lnTo>
                  <a:lnTo>
                    <a:pt x="1472592" y="1334931"/>
                  </a:lnTo>
                  <a:lnTo>
                    <a:pt x="1470488" y="1334345"/>
                  </a:lnTo>
                  <a:lnTo>
                    <a:pt x="1470586" y="1332782"/>
                  </a:lnTo>
                  <a:lnTo>
                    <a:pt x="1469460" y="1331658"/>
                  </a:lnTo>
                  <a:lnTo>
                    <a:pt x="1468335" y="1330485"/>
                  </a:lnTo>
                  <a:lnTo>
                    <a:pt x="1467600" y="1329020"/>
                  </a:lnTo>
                  <a:lnTo>
                    <a:pt x="1466084" y="1327896"/>
                  </a:lnTo>
                  <a:lnTo>
                    <a:pt x="1464422" y="1327164"/>
                  </a:lnTo>
                  <a:lnTo>
                    <a:pt x="1464127" y="1325356"/>
                  </a:lnTo>
                  <a:lnTo>
                    <a:pt x="1462807" y="1324723"/>
                  </a:lnTo>
                  <a:lnTo>
                    <a:pt x="1462072" y="1323110"/>
                  </a:lnTo>
                  <a:lnTo>
                    <a:pt x="1461632" y="1321596"/>
                  </a:lnTo>
                  <a:lnTo>
                    <a:pt x="1461829" y="1319886"/>
                  </a:lnTo>
                  <a:lnTo>
                    <a:pt x="1460897" y="1318178"/>
                  </a:lnTo>
                  <a:lnTo>
                    <a:pt x="1458648" y="1318958"/>
                  </a:lnTo>
                  <a:lnTo>
                    <a:pt x="1457621" y="1317591"/>
                  </a:lnTo>
                  <a:lnTo>
                    <a:pt x="1455957" y="1315832"/>
                  </a:lnTo>
                  <a:lnTo>
                    <a:pt x="1454930" y="1313780"/>
                  </a:lnTo>
                  <a:lnTo>
                    <a:pt x="1454490" y="1312266"/>
                  </a:lnTo>
                  <a:lnTo>
                    <a:pt x="1454389" y="1311974"/>
                  </a:lnTo>
                  <a:lnTo>
                    <a:pt x="1454050" y="1310997"/>
                  </a:lnTo>
                  <a:lnTo>
                    <a:pt x="1453902" y="1309532"/>
                  </a:lnTo>
                  <a:lnTo>
                    <a:pt x="1453902" y="1309044"/>
                  </a:lnTo>
                  <a:lnTo>
                    <a:pt x="1453902" y="1308067"/>
                  </a:lnTo>
                  <a:lnTo>
                    <a:pt x="1453853" y="1306602"/>
                  </a:lnTo>
                  <a:lnTo>
                    <a:pt x="1453804" y="1305137"/>
                  </a:lnTo>
                  <a:lnTo>
                    <a:pt x="1453657" y="1303670"/>
                  </a:lnTo>
                  <a:lnTo>
                    <a:pt x="1453657" y="1302205"/>
                  </a:lnTo>
                  <a:lnTo>
                    <a:pt x="1454097" y="1300497"/>
                  </a:lnTo>
                  <a:lnTo>
                    <a:pt x="1454441" y="1299422"/>
                  </a:lnTo>
                  <a:lnTo>
                    <a:pt x="1454881" y="1298006"/>
                  </a:lnTo>
                  <a:lnTo>
                    <a:pt x="1455615" y="1296197"/>
                  </a:lnTo>
                  <a:lnTo>
                    <a:pt x="1456250" y="1294342"/>
                  </a:lnTo>
                  <a:lnTo>
                    <a:pt x="1456886" y="1292536"/>
                  </a:lnTo>
                  <a:lnTo>
                    <a:pt x="1457474" y="1290629"/>
                  </a:lnTo>
                  <a:lnTo>
                    <a:pt x="1457914" y="1289262"/>
                  </a:lnTo>
                  <a:lnTo>
                    <a:pt x="1458501" y="1287407"/>
                  </a:lnTo>
                  <a:lnTo>
                    <a:pt x="1459088" y="1285550"/>
                  </a:lnTo>
                  <a:lnTo>
                    <a:pt x="1459919" y="1283206"/>
                  </a:lnTo>
                  <a:lnTo>
                    <a:pt x="1460507" y="1281350"/>
                  </a:lnTo>
                  <a:lnTo>
                    <a:pt x="1461192" y="1279542"/>
                  </a:lnTo>
                  <a:lnTo>
                    <a:pt x="1461925" y="1278273"/>
                  </a:lnTo>
                  <a:lnTo>
                    <a:pt x="1462709" y="1277051"/>
                  </a:lnTo>
                  <a:lnTo>
                    <a:pt x="1463933" y="1274904"/>
                  </a:lnTo>
                  <a:lnTo>
                    <a:pt x="1464960" y="1273242"/>
                  </a:lnTo>
                  <a:lnTo>
                    <a:pt x="1465840" y="1271483"/>
                  </a:lnTo>
                  <a:lnTo>
                    <a:pt x="1466476" y="1269677"/>
                  </a:lnTo>
                  <a:lnTo>
                    <a:pt x="1466867" y="1267723"/>
                  </a:lnTo>
                  <a:lnTo>
                    <a:pt x="1467258" y="1265819"/>
                  </a:lnTo>
                  <a:lnTo>
                    <a:pt x="1467796" y="1263424"/>
                  </a:lnTo>
                  <a:lnTo>
                    <a:pt x="1468286" y="1261520"/>
                  </a:lnTo>
                  <a:lnTo>
                    <a:pt x="1468873" y="1259713"/>
                  </a:lnTo>
                  <a:lnTo>
                    <a:pt x="1469509" y="1257856"/>
                  </a:lnTo>
                  <a:lnTo>
                    <a:pt x="1469999" y="1256440"/>
                  </a:lnTo>
                  <a:lnTo>
                    <a:pt x="1470537" y="1255073"/>
                  </a:lnTo>
                  <a:lnTo>
                    <a:pt x="1471075" y="1253706"/>
                  </a:lnTo>
                  <a:lnTo>
                    <a:pt x="1471515" y="1252337"/>
                  </a:lnTo>
                  <a:lnTo>
                    <a:pt x="1471906" y="1250921"/>
                  </a:lnTo>
                  <a:lnTo>
                    <a:pt x="1472250" y="1248968"/>
                  </a:lnTo>
                  <a:lnTo>
                    <a:pt x="1472641" y="1247601"/>
                  </a:lnTo>
                  <a:lnTo>
                    <a:pt x="1473081" y="1246182"/>
                  </a:lnTo>
                  <a:lnTo>
                    <a:pt x="1473521" y="1244766"/>
                  </a:lnTo>
                  <a:lnTo>
                    <a:pt x="1473961" y="1243399"/>
                  </a:lnTo>
                  <a:lnTo>
                    <a:pt x="1474548" y="1241544"/>
                  </a:lnTo>
                  <a:lnTo>
                    <a:pt x="1475332" y="1239198"/>
                  </a:lnTo>
                  <a:lnTo>
                    <a:pt x="1476114" y="1237392"/>
                  </a:lnTo>
                  <a:lnTo>
                    <a:pt x="1476750" y="1236074"/>
                  </a:lnTo>
                  <a:lnTo>
                    <a:pt x="1477532" y="1234315"/>
                  </a:lnTo>
                  <a:lnTo>
                    <a:pt x="1478119" y="1232948"/>
                  </a:lnTo>
                  <a:lnTo>
                    <a:pt x="1478854" y="1231139"/>
                  </a:lnTo>
                  <a:lnTo>
                    <a:pt x="1479783" y="1229431"/>
                  </a:lnTo>
                  <a:lnTo>
                    <a:pt x="1480762" y="1227770"/>
                  </a:lnTo>
                  <a:lnTo>
                    <a:pt x="1481644" y="1226010"/>
                  </a:lnTo>
                  <a:lnTo>
                    <a:pt x="1482133" y="1224643"/>
                  </a:lnTo>
                  <a:lnTo>
                    <a:pt x="1482622" y="1223227"/>
                  </a:lnTo>
                  <a:lnTo>
                    <a:pt x="1483502" y="1221517"/>
                  </a:lnTo>
                  <a:lnTo>
                    <a:pt x="1484431" y="1220346"/>
                  </a:lnTo>
                  <a:lnTo>
                    <a:pt x="1485117" y="1219075"/>
                  </a:lnTo>
                  <a:lnTo>
                    <a:pt x="1486046" y="1217367"/>
                  </a:lnTo>
                  <a:lnTo>
                    <a:pt x="1486975" y="1215608"/>
                  </a:lnTo>
                  <a:lnTo>
                    <a:pt x="1487857" y="1213900"/>
                  </a:lnTo>
                  <a:lnTo>
                    <a:pt x="1488786" y="1212140"/>
                  </a:lnTo>
                  <a:lnTo>
                    <a:pt x="1489519" y="1210871"/>
                  </a:lnTo>
                  <a:lnTo>
                    <a:pt x="1490204" y="1209600"/>
                  </a:lnTo>
                  <a:lnTo>
                    <a:pt x="1490939" y="1208331"/>
                  </a:lnTo>
                  <a:lnTo>
                    <a:pt x="1491868" y="1206572"/>
                  </a:lnTo>
                  <a:lnTo>
                    <a:pt x="1492358" y="1204277"/>
                  </a:lnTo>
                  <a:lnTo>
                    <a:pt x="1492456" y="1202322"/>
                  </a:lnTo>
                  <a:lnTo>
                    <a:pt x="1492601" y="1200369"/>
                  </a:lnTo>
                  <a:lnTo>
                    <a:pt x="1492847" y="1198464"/>
                  </a:lnTo>
                  <a:lnTo>
                    <a:pt x="1493043" y="1196999"/>
                  </a:lnTo>
                  <a:lnTo>
                    <a:pt x="1493188" y="1195046"/>
                  </a:lnTo>
                  <a:lnTo>
                    <a:pt x="1492994" y="1192604"/>
                  </a:lnTo>
                  <a:lnTo>
                    <a:pt x="1492791" y="1191139"/>
                  </a:lnTo>
                  <a:lnTo>
                    <a:pt x="1492699" y="1190503"/>
                  </a:lnTo>
                  <a:lnTo>
                    <a:pt x="1490008" y="1191578"/>
                  </a:lnTo>
                  <a:lnTo>
                    <a:pt x="1487171" y="1192017"/>
                  </a:lnTo>
                  <a:lnTo>
                    <a:pt x="1485166" y="1192017"/>
                  </a:lnTo>
                  <a:lnTo>
                    <a:pt x="1483649" y="1192066"/>
                  </a:lnTo>
                  <a:lnTo>
                    <a:pt x="1482229" y="1191919"/>
                  </a:lnTo>
                  <a:lnTo>
                    <a:pt x="1478512" y="1191529"/>
                  </a:lnTo>
                  <a:lnTo>
                    <a:pt x="1474401" y="1190503"/>
                  </a:lnTo>
                  <a:lnTo>
                    <a:pt x="1472346" y="1190307"/>
                  </a:lnTo>
                  <a:lnTo>
                    <a:pt x="1469950" y="1190503"/>
                  </a:lnTo>
                  <a:lnTo>
                    <a:pt x="1464567" y="1191041"/>
                  </a:lnTo>
                  <a:lnTo>
                    <a:pt x="1461534" y="1191139"/>
                  </a:lnTo>
                  <a:lnTo>
                    <a:pt x="1460017" y="1190943"/>
                  </a:lnTo>
                  <a:lnTo>
                    <a:pt x="1458599" y="1190650"/>
                  </a:lnTo>
                  <a:lnTo>
                    <a:pt x="1456104" y="1189330"/>
                  </a:lnTo>
                  <a:lnTo>
                    <a:pt x="1449498" y="1187622"/>
                  </a:lnTo>
                  <a:lnTo>
                    <a:pt x="1442454" y="1185571"/>
                  </a:lnTo>
                  <a:lnTo>
                    <a:pt x="1440692" y="1184837"/>
                  </a:lnTo>
                  <a:lnTo>
                    <a:pt x="1439273" y="1184300"/>
                  </a:lnTo>
                  <a:lnTo>
                    <a:pt x="1437511" y="1183664"/>
                  </a:lnTo>
                  <a:lnTo>
                    <a:pt x="1432180" y="1185571"/>
                  </a:lnTo>
                  <a:lnTo>
                    <a:pt x="1430174" y="1185178"/>
                  </a:lnTo>
                  <a:lnTo>
                    <a:pt x="1428559" y="1185863"/>
                  </a:lnTo>
                  <a:lnTo>
                    <a:pt x="1425770" y="1185473"/>
                  </a:lnTo>
                  <a:lnTo>
                    <a:pt x="1423226" y="1184398"/>
                  </a:lnTo>
                  <a:lnTo>
                    <a:pt x="1421611" y="1183811"/>
                  </a:lnTo>
                  <a:lnTo>
                    <a:pt x="1419704" y="1183568"/>
                  </a:lnTo>
                  <a:lnTo>
                    <a:pt x="1417649" y="1182835"/>
                  </a:lnTo>
                  <a:lnTo>
                    <a:pt x="1414909" y="1182736"/>
                  </a:lnTo>
                  <a:lnTo>
                    <a:pt x="1412512" y="1183274"/>
                  </a:lnTo>
                  <a:lnTo>
                    <a:pt x="1410408" y="1183372"/>
                  </a:lnTo>
                  <a:lnTo>
                    <a:pt x="1407031" y="1182297"/>
                  </a:lnTo>
                  <a:lnTo>
                    <a:pt x="1402384" y="1179514"/>
                  </a:lnTo>
                  <a:lnTo>
                    <a:pt x="1399301" y="1178145"/>
                  </a:lnTo>
                  <a:lnTo>
                    <a:pt x="1397443" y="1177266"/>
                  </a:lnTo>
                  <a:lnTo>
                    <a:pt x="1394263" y="1176192"/>
                  </a:lnTo>
                  <a:lnTo>
                    <a:pt x="1392746" y="1175654"/>
                  </a:lnTo>
                  <a:lnTo>
                    <a:pt x="1388637" y="1175313"/>
                  </a:lnTo>
                  <a:lnTo>
                    <a:pt x="1386386" y="1174874"/>
                  </a:lnTo>
                  <a:lnTo>
                    <a:pt x="1384967" y="1174530"/>
                  </a:lnTo>
                  <a:lnTo>
                    <a:pt x="1383645" y="1174042"/>
                  </a:lnTo>
                  <a:lnTo>
                    <a:pt x="1381885" y="1173554"/>
                  </a:lnTo>
                  <a:lnTo>
                    <a:pt x="1378606" y="1172969"/>
                  </a:lnTo>
                  <a:lnTo>
                    <a:pt x="1376404" y="1172577"/>
                  </a:lnTo>
                  <a:lnTo>
                    <a:pt x="1374986" y="1172138"/>
                  </a:lnTo>
                  <a:lnTo>
                    <a:pt x="1373664" y="1171308"/>
                  </a:lnTo>
                  <a:lnTo>
                    <a:pt x="1372295" y="1170086"/>
                  </a:lnTo>
                  <a:lnTo>
                    <a:pt x="1369751" y="1168572"/>
                  </a:lnTo>
                  <a:lnTo>
                    <a:pt x="1367696" y="1168329"/>
                  </a:lnTo>
                  <a:lnTo>
                    <a:pt x="1365983" y="1168817"/>
                  </a:lnTo>
                  <a:lnTo>
                    <a:pt x="1363879" y="1170135"/>
                  </a:lnTo>
                  <a:lnTo>
                    <a:pt x="1357568" y="1169453"/>
                  </a:lnTo>
                  <a:lnTo>
                    <a:pt x="1350034" y="1169404"/>
                  </a:lnTo>
                  <a:lnTo>
                    <a:pt x="1346706" y="1172138"/>
                  </a:lnTo>
                  <a:lnTo>
                    <a:pt x="1345239" y="1173701"/>
                  </a:lnTo>
                  <a:lnTo>
                    <a:pt x="1343332" y="1175019"/>
                  </a:lnTo>
                  <a:lnTo>
                    <a:pt x="1340493" y="1175752"/>
                  </a:lnTo>
                  <a:lnTo>
                    <a:pt x="1338047" y="1175313"/>
                  </a:lnTo>
                  <a:lnTo>
                    <a:pt x="1334525" y="1173065"/>
                  </a:lnTo>
                  <a:lnTo>
                    <a:pt x="1325913" y="1175556"/>
                  </a:lnTo>
                  <a:lnTo>
                    <a:pt x="1320825" y="1174972"/>
                  </a:lnTo>
                  <a:lnTo>
                    <a:pt x="1318134" y="1174628"/>
                  </a:lnTo>
                  <a:lnTo>
                    <a:pt x="1314366" y="1174385"/>
                  </a:lnTo>
                  <a:lnTo>
                    <a:pt x="1312361" y="1174727"/>
                  </a:lnTo>
                  <a:lnTo>
                    <a:pt x="1308399" y="1175507"/>
                  </a:lnTo>
                  <a:lnTo>
                    <a:pt x="1281050" y="1165544"/>
                  </a:lnTo>
                  <a:lnTo>
                    <a:pt x="1271900" y="1164177"/>
                  </a:lnTo>
                  <a:lnTo>
                    <a:pt x="1263192" y="1161784"/>
                  </a:lnTo>
                  <a:lnTo>
                    <a:pt x="1255413" y="1157973"/>
                  </a:lnTo>
                  <a:lnTo>
                    <a:pt x="1250617" y="1153968"/>
                  </a:lnTo>
                  <a:lnTo>
                    <a:pt x="1248172" y="1150599"/>
                  </a:lnTo>
                  <a:lnTo>
                    <a:pt x="1245090" y="1144054"/>
                  </a:lnTo>
                  <a:lnTo>
                    <a:pt x="1243671" y="1137899"/>
                  </a:lnTo>
                  <a:lnTo>
                    <a:pt x="1243768" y="1127642"/>
                  </a:lnTo>
                  <a:lnTo>
                    <a:pt x="1243573" y="1122123"/>
                  </a:lnTo>
                  <a:lnTo>
                    <a:pt x="1243084" y="1114944"/>
                  </a:lnTo>
                  <a:lnTo>
                    <a:pt x="1242595" y="1110792"/>
                  </a:lnTo>
                  <a:lnTo>
                    <a:pt x="1242546" y="1105761"/>
                  </a:lnTo>
                  <a:lnTo>
                    <a:pt x="1242691" y="1100829"/>
                  </a:lnTo>
                  <a:lnTo>
                    <a:pt x="1242838" y="1097457"/>
                  </a:lnTo>
                  <a:lnTo>
                    <a:pt x="1242497" y="1094868"/>
                  </a:lnTo>
                  <a:lnTo>
                    <a:pt x="1242595" y="1089057"/>
                  </a:lnTo>
                  <a:lnTo>
                    <a:pt x="1220236" y="1027368"/>
                  </a:lnTo>
                  <a:lnTo>
                    <a:pt x="1219110" y="1026100"/>
                  </a:lnTo>
                  <a:lnTo>
                    <a:pt x="1219110" y="1020384"/>
                  </a:lnTo>
                  <a:lnTo>
                    <a:pt x="1213386" y="1018235"/>
                  </a:lnTo>
                  <a:lnTo>
                    <a:pt x="1212651" y="1012472"/>
                  </a:lnTo>
                  <a:lnTo>
                    <a:pt x="1209766" y="1000261"/>
                  </a:lnTo>
                  <a:lnTo>
                    <a:pt x="1207613" y="995962"/>
                  </a:lnTo>
                  <a:lnTo>
                    <a:pt x="1210500" y="991616"/>
                  </a:lnTo>
                  <a:lnTo>
                    <a:pt x="1213386" y="988784"/>
                  </a:lnTo>
                  <a:lnTo>
                    <a:pt x="1213386" y="985901"/>
                  </a:lnTo>
                  <a:lnTo>
                    <a:pt x="1211919" y="980139"/>
                  </a:lnTo>
                  <a:lnTo>
                    <a:pt x="1206880" y="977257"/>
                  </a:lnTo>
                  <a:lnTo>
                    <a:pt x="1203992" y="969344"/>
                  </a:lnTo>
                  <a:lnTo>
                    <a:pt x="1200421" y="960747"/>
                  </a:lnTo>
                  <a:lnTo>
                    <a:pt x="1193229" y="957132"/>
                  </a:lnTo>
                  <a:lnTo>
                    <a:pt x="1191858" y="957476"/>
                  </a:lnTo>
                  <a:lnTo>
                    <a:pt x="1191076" y="955424"/>
                  </a:lnTo>
                  <a:lnTo>
                    <a:pt x="1189120" y="954740"/>
                  </a:lnTo>
                  <a:lnTo>
                    <a:pt x="1187896" y="953812"/>
                  </a:lnTo>
                  <a:lnTo>
                    <a:pt x="1186087" y="954349"/>
                  </a:lnTo>
                  <a:lnTo>
                    <a:pt x="1184666" y="953275"/>
                  </a:lnTo>
                  <a:lnTo>
                    <a:pt x="1182466" y="951859"/>
                  </a:lnTo>
                  <a:lnTo>
                    <a:pt x="1180606" y="951125"/>
                  </a:lnTo>
                  <a:lnTo>
                    <a:pt x="1179529" y="950050"/>
                  </a:lnTo>
                  <a:lnTo>
                    <a:pt x="1178111" y="949319"/>
                  </a:lnTo>
                  <a:lnTo>
                    <a:pt x="1176789" y="948195"/>
                  </a:lnTo>
                  <a:lnTo>
                    <a:pt x="1175029" y="946973"/>
                  </a:lnTo>
                  <a:lnTo>
                    <a:pt x="1173122" y="945900"/>
                  </a:lnTo>
                  <a:lnTo>
                    <a:pt x="1171310" y="945314"/>
                  </a:lnTo>
                  <a:lnTo>
                    <a:pt x="1169646" y="944482"/>
                  </a:lnTo>
                  <a:lnTo>
                    <a:pt x="1167690" y="942529"/>
                  </a:lnTo>
                  <a:lnTo>
                    <a:pt x="1167103" y="940624"/>
                  </a:lnTo>
                  <a:lnTo>
                    <a:pt x="1167053" y="937937"/>
                  </a:lnTo>
                  <a:lnTo>
                    <a:pt x="1166564" y="935886"/>
                  </a:lnTo>
                  <a:lnTo>
                    <a:pt x="1164657" y="934227"/>
                  </a:lnTo>
                  <a:lnTo>
                    <a:pt x="1162307" y="933054"/>
                  </a:lnTo>
                  <a:lnTo>
                    <a:pt x="1160302" y="931979"/>
                  </a:lnTo>
                  <a:lnTo>
                    <a:pt x="1158247" y="931051"/>
                  </a:lnTo>
                  <a:lnTo>
                    <a:pt x="1156976" y="929684"/>
                  </a:lnTo>
                  <a:lnTo>
                    <a:pt x="1156583" y="927925"/>
                  </a:lnTo>
                  <a:lnTo>
                    <a:pt x="1156878" y="925824"/>
                  </a:lnTo>
                  <a:lnTo>
                    <a:pt x="1157318" y="923188"/>
                  </a:lnTo>
                  <a:lnTo>
                    <a:pt x="1156045" y="921235"/>
                  </a:lnTo>
                  <a:lnTo>
                    <a:pt x="1154676" y="919672"/>
                  </a:lnTo>
                  <a:lnTo>
                    <a:pt x="1154236" y="917326"/>
                  </a:lnTo>
                  <a:lnTo>
                    <a:pt x="1154088" y="915910"/>
                  </a:lnTo>
                  <a:lnTo>
                    <a:pt x="1153550" y="913908"/>
                  </a:lnTo>
                  <a:lnTo>
                    <a:pt x="1152474" y="912491"/>
                  </a:lnTo>
                  <a:lnTo>
                    <a:pt x="1150077" y="909561"/>
                  </a:lnTo>
                  <a:lnTo>
                    <a:pt x="1148315" y="907363"/>
                  </a:lnTo>
                  <a:lnTo>
                    <a:pt x="1146848" y="905164"/>
                  </a:lnTo>
                  <a:lnTo>
                    <a:pt x="1146358" y="903554"/>
                  </a:lnTo>
                  <a:lnTo>
                    <a:pt x="1145918" y="900867"/>
                  </a:lnTo>
                  <a:lnTo>
                    <a:pt x="1145135" y="898082"/>
                  </a:lnTo>
                  <a:lnTo>
                    <a:pt x="1144156" y="895591"/>
                  </a:lnTo>
                  <a:lnTo>
                    <a:pt x="1142885" y="893883"/>
                  </a:lnTo>
                  <a:lnTo>
                    <a:pt x="1140782" y="892759"/>
                  </a:lnTo>
                  <a:lnTo>
                    <a:pt x="1139167" y="891635"/>
                  </a:lnTo>
                  <a:lnTo>
                    <a:pt x="1136377" y="889780"/>
                  </a:lnTo>
                  <a:lnTo>
                    <a:pt x="1135106" y="888462"/>
                  </a:lnTo>
                  <a:lnTo>
                    <a:pt x="1133784" y="886899"/>
                  </a:lnTo>
                  <a:lnTo>
                    <a:pt x="1133590" y="886410"/>
                  </a:lnTo>
                  <a:lnTo>
                    <a:pt x="1133393" y="885922"/>
                  </a:lnTo>
                  <a:lnTo>
                    <a:pt x="1132806" y="884261"/>
                  </a:lnTo>
                  <a:lnTo>
                    <a:pt x="1132366" y="882550"/>
                  </a:lnTo>
                  <a:lnTo>
                    <a:pt x="1131093" y="880256"/>
                  </a:lnTo>
                  <a:lnTo>
                    <a:pt x="1129822" y="878155"/>
                  </a:lnTo>
                  <a:lnTo>
                    <a:pt x="1128647" y="875664"/>
                  </a:lnTo>
                  <a:lnTo>
                    <a:pt x="1127767" y="874150"/>
                  </a:lnTo>
                  <a:lnTo>
                    <a:pt x="1127473" y="872001"/>
                  </a:lnTo>
                  <a:lnTo>
                    <a:pt x="1126983" y="870339"/>
                  </a:lnTo>
                  <a:lnTo>
                    <a:pt x="1125811" y="868533"/>
                  </a:lnTo>
                  <a:lnTo>
                    <a:pt x="1124440" y="866823"/>
                  </a:lnTo>
                  <a:lnTo>
                    <a:pt x="1122532" y="865114"/>
                  </a:lnTo>
                  <a:lnTo>
                    <a:pt x="1120136" y="863306"/>
                  </a:lnTo>
                  <a:lnTo>
                    <a:pt x="1117053" y="861402"/>
                  </a:lnTo>
                  <a:lnTo>
                    <a:pt x="1113627" y="859252"/>
                  </a:lnTo>
                  <a:lnTo>
                    <a:pt x="1109567" y="857055"/>
                  </a:lnTo>
                  <a:lnTo>
                    <a:pt x="1105067" y="854270"/>
                  </a:lnTo>
                  <a:lnTo>
                    <a:pt x="1102619" y="852123"/>
                  </a:lnTo>
                  <a:lnTo>
                    <a:pt x="1101053" y="850705"/>
                  </a:lnTo>
                  <a:lnTo>
                    <a:pt x="1099391" y="849338"/>
                  </a:lnTo>
                  <a:lnTo>
                    <a:pt x="1097482" y="847726"/>
                  </a:lnTo>
                  <a:lnTo>
                    <a:pt x="1095673" y="846555"/>
                  </a:lnTo>
                  <a:lnTo>
                    <a:pt x="1094695" y="844795"/>
                  </a:lnTo>
                  <a:lnTo>
                    <a:pt x="1093422" y="842891"/>
                  </a:lnTo>
                  <a:lnTo>
                    <a:pt x="1092591" y="841767"/>
                  </a:lnTo>
                  <a:lnTo>
                    <a:pt x="1091269" y="839472"/>
                  </a:lnTo>
                  <a:lnTo>
                    <a:pt x="1089509" y="838103"/>
                  </a:lnTo>
                  <a:lnTo>
                    <a:pt x="1087894" y="836933"/>
                  </a:lnTo>
                  <a:lnTo>
                    <a:pt x="1086181" y="835760"/>
                  </a:lnTo>
                  <a:lnTo>
                    <a:pt x="1084763" y="834489"/>
                  </a:lnTo>
                  <a:lnTo>
                    <a:pt x="1084175" y="833073"/>
                  </a:lnTo>
                  <a:lnTo>
                    <a:pt x="1083588" y="830290"/>
                  </a:lnTo>
                  <a:lnTo>
                    <a:pt x="1082708" y="826383"/>
                  </a:lnTo>
                  <a:lnTo>
                    <a:pt x="1081729" y="825161"/>
                  </a:lnTo>
                  <a:lnTo>
                    <a:pt x="1080407" y="823843"/>
                  </a:lnTo>
                  <a:lnTo>
                    <a:pt x="1079331" y="822329"/>
                  </a:lnTo>
                  <a:lnTo>
                    <a:pt x="1078500" y="819885"/>
                  </a:lnTo>
                  <a:lnTo>
                    <a:pt x="1077522" y="818177"/>
                  </a:lnTo>
                  <a:lnTo>
                    <a:pt x="1076200" y="815441"/>
                  </a:lnTo>
                  <a:lnTo>
                    <a:pt x="1075858" y="813781"/>
                  </a:lnTo>
                  <a:lnTo>
                    <a:pt x="1076249" y="811288"/>
                  </a:lnTo>
                  <a:lnTo>
                    <a:pt x="1076445" y="808896"/>
                  </a:lnTo>
                  <a:lnTo>
                    <a:pt x="1075710" y="806552"/>
                  </a:lnTo>
                  <a:lnTo>
                    <a:pt x="1073216" y="804159"/>
                  </a:lnTo>
                  <a:lnTo>
                    <a:pt x="1071112" y="802790"/>
                  </a:lnTo>
                  <a:lnTo>
                    <a:pt x="1069155" y="801178"/>
                  </a:lnTo>
                  <a:lnTo>
                    <a:pt x="1067931" y="800154"/>
                  </a:lnTo>
                  <a:lnTo>
                    <a:pt x="1067442" y="798687"/>
                  </a:lnTo>
                  <a:lnTo>
                    <a:pt x="1067541" y="796540"/>
                  </a:lnTo>
                  <a:lnTo>
                    <a:pt x="1067639" y="795026"/>
                  </a:lnTo>
                  <a:lnTo>
                    <a:pt x="1066366" y="793656"/>
                  </a:lnTo>
                  <a:lnTo>
                    <a:pt x="1064653" y="792388"/>
                  </a:lnTo>
                  <a:lnTo>
                    <a:pt x="1062745" y="792876"/>
                  </a:lnTo>
                  <a:lnTo>
                    <a:pt x="1061964" y="790726"/>
                  </a:lnTo>
                  <a:lnTo>
                    <a:pt x="1061082" y="788773"/>
                  </a:lnTo>
                  <a:lnTo>
                    <a:pt x="1058390" y="787455"/>
                  </a:lnTo>
                  <a:lnTo>
                    <a:pt x="1054477" y="786429"/>
                  </a:lnTo>
                  <a:lnTo>
                    <a:pt x="1052715" y="785745"/>
                  </a:lnTo>
                  <a:lnTo>
                    <a:pt x="1050368" y="784329"/>
                  </a:lnTo>
                  <a:lnTo>
                    <a:pt x="1046453" y="781593"/>
                  </a:lnTo>
                  <a:lnTo>
                    <a:pt x="1043029" y="776905"/>
                  </a:lnTo>
                  <a:lnTo>
                    <a:pt x="1039408" y="771190"/>
                  </a:lnTo>
                  <a:lnTo>
                    <a:pt x="1036668" y="766940"/>
                  </a:lnTo>
                  <a:lnTo>
                    <a:pt x="1035495" y="764986"/>
                  </a:lnTo>
                  <a:lnTo>
                    <a:pt x="1034173" y="763862"/>
                  </a:lnTo>
                  <a:lnTo>
                    <a:pt x="1032558" y="763082"/>
                  </a:lnTo>
                  <a:lnTo>
                    <a:pt x="1031189" y="762544"/>
                  </a:lnTo>
                  <a:lnTo>
                    <a:pt x="1030014" y="761323"/>
                  </a:lnTo>
                  <a:lnTo>
                    <a:pt x="1028889" y="759516"/>
                  </a:lnTo>
                  <a:lnTo>
                    <a:pt x="1028107" y="757465"/>
                  </a:lnTo>
                  <a:lnTo>
                    <a:pt x="1027569" y="755219"/>
                  </a:lnTo>
                  <a:lnTo>
                    <a:pt x="1027618" y="752922"/>
                  </a:lnTo>
                  <a:lnTo>
                    <a:pt x="1027960" y="751214"/>
                  </a:lnTo>
                  <a:lnTo>
                    <a:pt x="1028400" y="749553"/>
                  </a:lnTo>
                  <a:lnTo>
                    <a:pt x="1028840" y="747941"/>
                  </a:lnTo>
                  <a:lnTo>
                    <a:pt x="1028840" y="746328"/>
                  </a:lnTo>
                  <a:lnTo>
                    <a:pt x="1028107" y="744814"/>
                  </a:lnTo>
                  <a:lnTo>
                    <a:pt x="1026640" y="742959"/>
                  </a:lnTo>
                  <a:lnTo>
                    <a:pt x="1021454" y="741835"/>
                  </a:lnTo>
                  <a:lnTo>
                    <a:pt x="1019202" y="741298"/>
                  </a:lnTo>
                  <a:lnTo>
                    <a:pt x="1016951" y="740615"/>
                  </a:lnTo>
                  <a:lnTo>
                    <a:pt x="1015582" y="739636"/>
                  </a:lnTo>
                  <a:lnTo>
                    <a:pt x="1014358" y="737781"/>
                  </a:lnTo>
                  <a:lnTo>
                    <a:pt x="1012989" y="735730"/>
                  </a:lnTo>
                  <a:lnTo>
                    <a:pt x="1011276" y="733092"/>
                  </a:lnTo>
                  <a:lnTo>
                    <a:pt x="1010836" y="731676"/>
                  </a:lnTo>
                  <a:lnTo>
                    <a:pt x="1010396" y="729771"/>
                  </a:lnTo>
                  <a:lnTo>
                    <a:pt x="1009956" y="727329"/>
                  </a:lnTo>
                  <a:lnTo>
                    <a:pt x="1006923" y="725717"/>
                  </a:lnTo>
                  <a:lnTo>
                    <a:pt x="1003595" y="725913"/>
                  </a:lnTo>
                  <a:lnTo>
                    <a:pt x="1002420" y="725180"/>
                  </a:lnTo>
                  <a:lnTo>
                    <a:pt x="1001737" y="723862"/>
                  </a:lnTo>
                  <a:lnTo>
                    <a:pt x="1001248" y="722542"/>
                  </a:lnTo>
                  <a:lnTo>
                    <a:pt x="1000611" y="720785"/>
                  </a:lnTo>
                  <a:lnTo>
                    <a:pt x="999584" y="719369"/>
                  </a:lnTo>
                  <a:lnTo>
                    <a:pt x="996843" y="716829"/>
                  </a:lnTo>
                  <a:lnTo>
                    <a:pt x="994447" y="715997"/>
                  </a:lnTo>
                  <a:lnTo>
                    <a:pt x="991706" y="715069"/>
                  </a:lnTo>
                  <a:lnTo>
                    <a:pt x="991678" y="715014"/>
                  </a:lnTo>
                  <a:lnTo>
                    <a:pt x="991559" y="714971"/>
                  </a:lnTo>
                  <a:lnTo>
                    <a:pt x="990581" y="712920"/>
                  </a:lnTo>
                  <a:lnTo>
                    <a:pt x="989064" y="710723"/>
                  </a:lnTo>
                  <a:lnTo>
                    <a:pt x="987744" y="708183"/>
                  </a:lnTo>
                  <a:lnTo>
                    <a:pt x="986960" y="706669"/>
                  </a:lnTo>
                  <a:lnTo>
                    <a:pt x="987890" y="704178"/>
                  </a:lnTo>
                  <a:lnTo>
                    <a:pt x="988966" y="702176"/>
                  </a:lnTo>
                  <a:lnTo>
                    <a:pt x="990581" y="700026"/>
                  </a:lnTo>
                  <a:lnTo>
                    <a:pt x="991316" y="698610"/>
                  </a:lnTo>
                  <a:lnTo>
                    <a:pt x="991365" y="696264"/>
                  </a:lnTo>
                  <a:lnTo>
                    <a:pt x="991510" y="693530"/>
                  </a:lnTo>
                  <a:lnTo>
                    <a:pt x="992147" y="691138"/>
                  </a:lnTo>
                  <a:lnTo>
                    <a:pt x="992832" y="689769"/>
                  </a:lnTo>
                  <a:lnTo>
                    <a:pt x="993370" y="688060"/>
                  </a:lnTo>
                  <a:lnTo>
                    <a:pt x="993810" y="685764"/>
                  </a:lnTo>
                  <a:lnTo>
                    <a:pt x="994740" y="683712"/>
                  </a:lnTo>
                  <a:lnTo>
                    <a:pt x="996062" y="680782"/>
                  </a:lnTo>
                  <a:lnTo>
                    <a:pt x="997480" y="678144"/>
                  </a:lnTo>
                  <a:lnTo>
                    <a:pt x="998067" y="676092"/>
                  </a:lnTo>
                  <a:lnTo>
                    <a:pt x="998213" y="673896"/>
                  </a:lnTo>
                  <a:lnTo>
                    <a:pt x="997822" y="672284"/>
                  </a:lnTo>
                  <a:lnTo>
                    <a:pt x="997382" y="670966"/>
                  </a:lnTo>
                  <a:lnTo>
                    <a:pt x="997234" y="669010"/>
                  </a:lnTo>
                  <a:lnTo>
                    <a:pt x="998166" y="667937"/>
                  </a:lnTo>
                  <a:lnTo>
                    <a:pt x="1000904" y="667692"/>
                  </a:lnTo>
                  <a:lnTo>
                    <a:pt x="1002764" y="667400"/>
                  </a:lnTo>
                  <a:lnTo>
                    <a:pt x="1002910" y="665054"/>
                  </a:lnTo>
                  <a:lnTo>
                    <a:pt x="1002519" y="663444"/>
                  </a:lnTo>
                  <a:lnTo>
                    <a:pt x="1001248" y="662075"/>
                  </a:lnTo>
                  <a:lnTo>
                    <a:pt x="1000806" y="659584"/>
                  </a:lnTo>
                  <a:lnTo>
                    <a:pt x="1000953" y="657093"/>
                  </a:lnTo>
                  <a:lnTo>
                    <a:pt x="1001199" y="655287"/>
                  </a:lnTo>
                  <a:lnTo>
                    <a:pt x="1001688" y="652600"/>
                  </a:lnTo>
                  <a:lnTo>
                    <a:pt x="1002226" y="651135"/>
                  </a:lnTo>
                  <a:lnTo>
                    <a:pt x="1002177" y="649523"/>
                  </a:lnTo>
                  <a:lnTo>
                    <a:pt x="1000316" y="647130"/>
                  </a:lnTo>
                  <a:lnTo>
                    <a:pt x="998262" y="645665"/>
                  </a:lnTo>
                  <a:lnTo>
                    <a:pt x="996305" y="643613"/>
                  </a:lnTo>
                  <a:lnTo>
                    <a:pt x="995669" y="642050"/>
                  </a:lnTo>
                  <a:lnTo>
                    <a:pt x="995180" y="640291"/>
                  </a:lnTo>
                  <a:lnTo>
                    <a:pt x="994201" y="638826"/>
                  </a:lnTo>
                  <a:lnTo>
                    <a:pt x="992537" y="637216"/>
                  </a:lnTo>
                  <a:lnTo>
                    <a:pt x="991119" y="636482"/>
                  </a:lnTo>
                  <a:lnTo>
                    <a:pt x="989848" y="634089"/>
                  </a:lnTo>
                  <a:lnTo>
                    <a:pt x="989310" y="632526"/>
                  </a:lnTo>
                  <a:lnTo>
                    <a:pt x="988966" y="630816"/>
                  </a:lnTo>
                  <a:lnTo>
                    <a:pt x="988526" y="627984"/>
                  </a:lnTo>
                  <a:lnTo>
                    <a:pt x="988135" y="625248"/>
                  </a:lnTo>
                  <a:lnTo>
                    <a:pt x="988772" y="623245"/>
                  </a:lnTo>
                  <a:lnTo>
                    <a:pt x="989455" y="621243"/>
                  </a:lnTo>
                  <a:lnTo>
                    <a:pt x="989504" y="618752"/>
                  </a:lnTo>
                  <a:lnTo>
                    <a:pt x="987793" y="616359"/>
                  </a:lnTo>
                  <a:lnTo>
                    <a:pt x="987255" y="614210"/>
                  </a:lnTo>
                  <a:lnTo>
                    <a:pt x="987059" y="612696"/>
                  </a:lnTo>
                  <a:lnTo>
                    <a:pt x="986130" y="609618"/>
                  </a:lnTo>
                  <a:lnTo>
                    <a:pt x="985053" y="608642"/>
                  </a:lnTo>
                  <a:lnTo>
                    <a:pt x="983340" y="607029"/>
                  </a:lnTo>
                  <a:lnTo>
                    <a:pt x="981824" y="604978"/>
                  </a:lnTo>
                  <a:lnTo>
                    <a:pt x="981578" y="603221"/>
                  </a:lnTo>
                  <a:lnTo>
                    <a:pt x="981774" y="601461"/>
                  </a:lnTo>
                  <a:lnTo>
                    <a:pt x="981285" y="598825"/>
                  </a:lnTo>
                  <a:lnTo>
                    <a:pt x="978985" y="596578"/>
                  </a:lnTo>
                  <a:lnTo>
                    <a:pt x="977616" y="595503"/>
                  </a:lnTo>
                  <a:lnTo>
                    <a:pt x="976099" y="594038"/>
                  </a:lnTo>
                  <a:lnTo>
                    <a:pt x="974875" y="592426"/>
                  </a:lnTo>
                  <a:lnTo>
                    <a:pt x="974730" y="590766"/>
                  </a:lnTo>
                  <a:lnTo>
                    <a:pt x="976001" y="588617"/>
                  </a:lnTo>
                  <a:lnTo>
                    <a:pt x="977028" y="586418"/>
                  </a:lnTo>
                  <a:lnTo>
                    <a:pt x="975561" y="584661"/>
                  </a:lnTo>
                  <a:lnTo>
                    <a:pt x="973752" y="583049"/>
                  </a:lnTo>
                  <a:lnTo>
                    <a:pt x="972577" y="581731"/>
                  </a:lnTo>
                  <a:lnTo>
                    <a:pt x="972186" y="579142"/>
                  </a:lnTo>
                  <a:lnTo>
                    <a:pt x="972968" y="575721"/>
                  </a:lnTo>
                  <a:lnTo>
                    <a:pt x="971793" y="573525"/>
                  </a:lnTo>
                  <a:lnTo>
                    <a:pt x="966902" y="570985"/>
                  </a:lnTo>
                  <a:lnTo>
                    <a:pt x="964211" y="568982"/>
                  </a:lnTo>
                  <a:lnTo>
                    <a:pt x="962645" y="567419"/>
                  </a:lnTo>
                  <a:lnTo>
                    <a:pt x="961861" y="565466"/>
                  </a:lnTo>
                  <a:lnTo>
                    <a:pt x="963282" y="563365"/>
                  </a:lnTo>
                  <a:lnTo>
                    <a:pt x="964014" y="561851"/>
                  </a:lnTo>
                  <a:lnTo>
                    <a:pt x="964552" y="560043"/>
                  </a:lnTo>
                  <a:lnTo>
                    <a:pt x="963965" y="558676"/>
                  </a:lnTo>
                  <a:lnTo>
                    <a:pt x="963134" y="557456"/>
                  </a:lnTo>
                  <a:lnTo>
                    <a:pt x="962009" y="556526"/>
                  </a:lnTo>
                  <a:lnTo>
                    <a:pt x="960787" y="555745"/>
                  </a:lnTo>
                  <a:lnTo>
                    <a:pt x="959123" y="554671"/>
                  </a:lnTo>
                  <a:lnTo>
                    <a:pt x="958339" y="553451"/>
                  </a:lnTo>
                  <a:lnTo>
                    <a:pt x="958241" y="551984"/>
                  </a:lnTo>
                  <a:lnTo>
                    <a:pt x="958486" y="550030"/>
                  </a:lnTo>
                  <a:lnTo>
                    <a:pt x="958634" y="548614"/>
                  </a:lnTo>
                  <a:lnTo>
                    <a:pt x="958732" y="547100"/>
                  </a:lnTo>
                  <a:lnTo>
                    <a:pt x="959366" y="545392"/>
                  </a:lnTo>
                  <a:lnTo>
                    <a:pt x="960981" y="544219"/>
                  </a:lnTo>
                  <a:lnTo>
                    <a:pt x="962694" y="542460"/>
                  </a:lnTo>
                  <a:lnTo>
                    <a:pt x="963918" y="540896"/>
                  </a:lnTo>
                  <a:lnTo>
                    <a:pt x="964847" y="538749"/>
                  </a:lnTo>
                  <a:lnTo>
                    <a:pt x="963525" y="536842"/>
                  </a:lnTo>
                  <a:lnTo>
                    <a:pt x="961765" y="535036"/>
                  </a:lnTo>
                  <a:lnTo>
                    <a:pt x="961910" y="533375"/>
                  </a:lnTo>
                  <a:lnTo>
                    <a:pt x="962891" y="532204"/>
                  </a:lnTo>
                  <a:lnTo>
                    <a:pt x="963965" y="530543"/>
                  </a:lnTo>
                  <a:lnTo>
                    <a:pt x="964552" y="529176"/>
                  </a:lnTo>
                  <a:lnTo>
                    <a:pt x="966022" y="528052"/>
                  </a:lnTo>
                  <a:lnTo>
                    <a:pt x="967978" y="527564"/>
                  </a:lnTo>
                  <a:lnTo>
                    <a:pt x="969739" y="526830"/>
                  </a:lnTo>
                  <a:lnTo>
                    <a:pt x="971110" y="526099"/>
                  </a:lnTo>
                  <a:lnTo>
                    <a:pt x="972675" y="524975"/>
                  </a:lnTo>
                  <a:lnTo>
                    <a:pt x="973066" y="523168"/>
                  </a:lnTo>
                  <a:lnTo>
                    <a:pt x="972282" y="521360"/>
                  </a:lnTo>
                  <a:lnTo>
                    <a:pt x="971550" y="519554"/>
                  </a:lnTo>
                  <a:lnTo>
                    <a:pt x="971255" y="517306"/>
                  </a:lnTo>
                  <a:lnTo>
                    <a:pt x="972039" y="516037"/>
                  </a:lnTo>
                  <a:lnTo>
                    <a:pt x="973506" y="514717"/>
                  </a:lnTo>
                  <a:lnTo>
                    <a:pt x="974485" y="513595"/>
                  </a:lnTo>
                  <a:lnTo>
                    <a:pt x="974925" y="511787"/>
                  </a:lnTo>
                  <a:lnTo>
                    <a:pt x="974485" y="510371"/>
                  </a:lnTo>
                  <a:lnTo>
                    <a:pt x="974339" y="508955"/>
                  </a:lnTo>
                  <a:lnTo>
                    <a:pt x="974485" y="507490"/>
                  </a:lnTo>
                  <a:lnTo>
                    <a:pt x="974681" y="506025"/>
                  </a:lnTo>
                  <a:lnTo>
                    <a:pt x="972235" y="503338"/>
                  </a:lnTo>
                  <a:lnTo>
                    <a:pt x="971159" y="501531"/>
                  </a:lnTo>
                  <a:lnTo>
                    <a:pt x="970473" y="500211"/>
                  </a:lnTo>
                  <a:lnTo>
                    <a:pt x="969739" y="498160"/>
                  </a:lnTo>
                  <a:lnTo>
                    <a:pt x="969935" y="496987"/>
                  </a:lnTo>
                  <a:lnTo>
                    <a:pt x="971110" y="496206"/>
                  </a:lnTo>
                  <a:lnTo>
                    <a:pt x="973017" y="495816"/>
                  </a:lnTo>
                  <a:lnTo>
                    <a:pt x="975023" y="495522"/>
                  </a:lnTo>
                  <a:lnTo>
                    <a:pt x="976979" y="495279"/>
                  </a:lnTo>
                  <a:lnTo>
                    <a:pt x="978449" y="495082"/>
                  </a:lnTo>
                  <a:lnTo>
                    <a:pt x="979818" y="494741"/>
                  </a:lnTo>
                  <a:lnTo>
                    <a:pt x="981334" y="493470"/>
                  </a:lnTo>
                  <a:lnTo>
                    <a:pt x="982607" y="492739"/>
                  </a:lnTo>
                  <a:lnTo>
                    <a:pt x="984222" y="491713"/>
                  </a:lnTo>
                  <a:lnTo>
                    <a:pt x="985542" y="490248"/>
                  </a:lnTo>
                  <a:lnTo>
                    <a:pt x="986422" y="489075"/>
                  </a:lnTo>
                  <a:lnTo>
                    <a:pt x="987353" y="487904"/>
                  </a:lnTo>
                  <a:lnTo>
                    <a:pt x="988233" y="486731"/>
                  </a:lnTo>
                  <a:lnTo>
                    <a:pt x="989408" y="485217"/>
                  </a:lnTo>
                  <a:lnTo>
                    <a:pt x="990826" y="483264"/>
                  </a:lnTo>
                  <a:lnTo>
                    <a:pt x="991608" y="481993"/>
                  </a:lnTo>
                  <a:lnTo>
                    <a:pt x="992147" y="480626"/>
                  </a:lnTo>
                  <a:lnTo>
                    <a:pt x="992441" y="478672"/>
                  </a:lnTo>
                  <a:lnTo>
                    <a:pt x="992685" y="476280"/>
                  </a:lnTo>
                  <a:lnTo>
                    <a:pt x="992783" y="474815"/>
                  </a:lnTo>
                  <a:lnTo>
                    <a:pt x="992832" y="472957"/>
                  </a:lnTo>
                  <a:lnTo>
                    <a:pt x="992343" y="471249"/>
                  </a:lnTo>
                  <a:lnTo>
                    <a:pt x="991559" y="469686"/>
                  </a:lnTo>
                  <a:lnTo>
                    <a:pt x="990436" y="468415"/>
                  </a:lnTo>
                  <a:lnTo>
                    <a:pt x="988477" y="467683"/>
                  </a:lnTo>
                  <a:lnTo>
                    <a:pt x="986619" y="467340"/>
                  </a:lnTo>
                  <a:lnTo>
                    <a:pt x="985053" y="467779"/>
                  </a:lnTo>
                  <a:lnTo>
                    <a:pt x="983242" y="466901"/>
                  </a:lnTo>
                  <a:lnTo>
                    <a:pt x="982607" y="464704"/>
                  </a:lnTo>
                  <a:lnTo>
                    <a:pt x="983389" y="462115"/>
                  </a:lnTo>
                  <a:lnTo>
                    <a:pt x="986179" y="459868"/>
                  </a:lnTo>
                  <a:lnTo>
                    <a:pt x="987499" y="458012"/>
                  </a:lnTo>
                  <a:lnTo>
                    <a:pt x="989064" y="456937"/>
                  </a:lnTo>
                  <a:lnTo>
                    <a:pt x="991266" y="456253"/>
                  </a:lnTo>
                  <a:lnTo>
                    <a:pt x="991608" y="454739"/>
                  </a:lnTo>
                  <a:lnTo>
                    <a:pt x="990777" y="452493"/>
                  </a:lnTo>
                  <a:lnTo>
                    <a:pt x="989359" y="449757"/>
                  </a:lnTo>
                  <a:lnTo>
                    <a:pt x="987157" y="449610"/>
                  </a:lnTo>
                  <a:lnTo>
                    <a:pt x="984955" y="450491"/>
                  </a:lnTo>
                  <a:lnTo>
                    <a:pt x="982802" y="449514"/>
                  </a:lnTo>
                  <a:lnTo>
                    <a:pt x="982214" y="444287"/>
                  </a:lnTo>
                  <a:lnTo>
                    <a:pt x="983487" y="442481"/>
                  </a:lnTo>
                  <a:lnTo>
                    <a:pt x="984269" y="440672"/>
                  </a:lnTo>
                  <a:lnTo>
                    <a:pt x="984662" y="437107"/>
                  </a:lnTo>
                  <a:lnTo>
                    <a:pt x="984417" y="434275"/>
                  </a:lnTo>
                  <a:lnTo>
                    <a:pt x="984318" y="431489"/>
                  </a:lnTo>
                  <a:lnTo>
                    <a:pt x="985591" y="429146"/>
                  </a:lnTo>
                  <a:lnTo>
                    <a:pt x="990581" y="426265"/>
                  </a:lnTo>
                  <a:lnTo>
                    <a:pt x="993860" y="424456"/>
                  </a:lnTo>
                  <a:lnTo>
                    <a:pt x="996698" y="422503"/>
                  </a:lnTo>
                  <a:lnTo>
                    <a:pt x="999242" y="419769"/>
                  </a:lnTo>
                  <a:lnTo>
                    <a:pt x="1001786" y="420012"/>
                  </a:lnTo>
                  <a:lnTo>
                    <a:pt x="1004084" y="419376"/>
                  </a:lnTo>
                  <a:lnTo>
                    <a:pt x="1004182" y="417082"/>
                  </a:lnTo>
                  <a:lnTo>
                    <a:pt x="1004330" y="414346"/>
                  </a:lnTo>
                  <a:lnTo>
                    <a:pt x="1005601" y="412785"/>
                  </a:lnTo>
                  <a:lnTo>
                    <a:pt x="1007021" y="410439"/>
                  </a:lnTo>
                  <a:lnTo>
                    <a:pt x="1005357" y="409754"/>
                  </a:lnTo>
                  <a:lnTo>
                    <a:pt x="1002912" y="409315"/>
                  </a:lnTo>
                  <a:lnTo>
                    <a:pt x="1001395" y="409023"/>
                  </a:lnTo>
                  <a:lnTo>
                    <a:pt x="998507" y="409170"/>
                  </a:lnTo>
                  <a:lnTo>
                    <a:pt x="996502" y="408925"/>
                  </a:lnTo>
                  <a:lnTo>
                    <a:pt x="995083" y="407899"/>
                  </a:lnTo>
                  <a:lnTo>
                    <a:pt x="994349" y="405896"/>
                  </a:lnTo>
                  <a:lnTo>
                    <a:pt x="994740" y="404284"/>
                  </a:lnTo>
                  <a:lnTo>
                    <a:pt x="995229" y="402331"/>
                  </a:lnTo>
                  <a:lnTo>
                    <a:pt x="994250" y="400574"/>
                  </a:lnTo>
                  <a:lnTo>
                    <a:pt x="992783" y="401062"/>
                  </a:lnTo>
                  <a:lnTo>
                    <a:pt x="992441" y="402625"/>
                  </a:lnTo>
                  <a:lnTo>
                    <a:pt x="991119" y="404333"/>
                  </a:lnTo>
                  <a:lnTo>
                    <a:pt x="988772" y="404333"/>
                  </a:lnTo>
                  <a:lnTo>
                    <a:pt x="986911" y="403113"/>
                  </a:lnTo>
                  <a:lnTo>
                    <a:pt x="985151" y="403259"/>
                  </a:lnTo>
                  <a:lnTo>
                    <a:pt x="982802" y="402819"/>
                  </a:lnTo>
                  <a:lnTo>
                    <a:pt x="982264" y="399742"/>
                  </a:lnTo>
                  <a:lnTo>
                    <a:pt x="980602" y="398863"/>
                  </a:lnTo>
                  <a:lnTo>
                    <a:pt x="978889" y="399303"/>
                  </a:lnTo>
                  <a:lnTo>
                    <a:pt x="976932" y="399499"/>
                  </a:lnTo>
                  <a:lnTo>
                    <a:pt x="974974" y="398179"/>
                  </a:lnTo>
                  <a:lnTo>
                    <a:pt x="973995" y="396665"/>
                  </a:lnTo>
                  <a:lnTo>
                    <a:pt x="972088" y="396861"/>
                  </a:lnTo>
                  <a:lnTo>
                    <a:pt x="971892" y="398522"/>
                  </a:lnTo>
                  <a:lnTo>
                    <a:pt x="971452" y="400279"/>
                  </a:lnTo>
                  <a:lnTo>
                    <a:pt x="970522" y="401501"/>
                  </a:lnTo>
                  <a:lnTo>
                    <a:pt x="968566" y="402282"/>
                  </a:lnTo>
                  <a:lnTo>
                    <a:pt x="967049" y="400817"/>
                  </a:lnTo>
                  <a:lnTo>
                    <a:pt x="967049" y="399254"/>
                  </a:lnTo>
                  <a:lnTo>
                    <a:pt x="967342" y="396618"/>
                  </a:lnTo>
                  <a:lnTo>
                    <a:pt x="967244" y="395200"/>
                  </a:lnTo>
                  <a:lnTo>
                    <a:pt x="966071" y="391587"/>
                  </a:lnTo>
                  <a:lnTo>
                    <a:pt x="964798" y="389680"/>
                  </a:lnTo>
                  <a:lnTo>
                    <a:pt x="962989" y="387580"/>
                  </a:lnTo>
                  <a:lnTo>
                    <a:pt x="962303" y="386019"/>
                  </a:lnTo>
                  <a:lnTo>
                    <a:pt x="963429" y="384456"/>
                  </a:lnTo>
                  <a:lnTo>
                    <a:pt x="964260" y="381720"/>
                  </a:lnTo>
                  <a:lnTo>
                    <a:pt x="961959" y="380498"/>
                  </a:lnTo>
                  <a:lnTo>
                    <a:pt x="959759" y="381280"/>
                  </a:lnTo>
                  <a:lnTo>
                    <a:pt x="958536" y="382012"/>
                  </a:lnTo>
                  <a:lnTo>
                    <a:pt x="956970" y="381035"/>
                  </a:lnTo>
                  <a:lnTo>
                    <a:pt x="958634" y="376787"/>
                  </a:lnTo>
                  <a:lnTo>
                    <a:pt x="958145" y="374539"/>
                  </a:lnTo>
                  <a:lnTo>
                    <a:pt x="956530" y="373710"/>
                  </a:lnTo>
                  <a:lnTo>
                    <a:pt x="955208" y="374735"/>
                  </a:lnTo>
                  <a:lnTo>
                    <a:pt x="954377" y="376004"/>
                  </a:lnTo>
                  <a:lnTo>
                    <a:pt x="952519" y="377030"/>
                  </a:lnTo>
                  <a:lnTo>
                    <a:pt x="951393" y="378301"/>
                  </a:lnTo>
                  <a:lnTo>
                    <a:pt x="950267" y="379425"/>
                  </a:lnTo>
                  <a:lnTo>
                    <a:pt x="948409" y="378937"/>
                  </a:lnTo>
                  <a:lnTo>
                    <a:pt x="946010" y="377911"/>
                  </a:lnTo>
                  <a:lnTo>
                    <a:pt x="944543" y="378105"/>
                  </a:lnTo>
                  <a:lnTo>
                    <a:pt x="943319" y="376836"/>
                  </a:lnTo>
                  <a:lnTo>
                    <a:pt x="945863" y="375614"/>
                  </a:lnTo>
                  <a:lnTo>
                    <a:pt x="948262" y="375175"/>
                  </a:lnTo>
                  <a:lnTo>
                    <a:pt x="950120" y="373710"/>
                  </a:lnTo>
                  <a:lnTo>
                    <a:pt x="951882" y="371950"/>
                  </a:lnTo>
                  <a:lnTo>
                    <a:pt x="953448" y="369558"/>
                  </a:lnTo>
                  <a:lnTo>
                    <a:pt x="954475" y="367751"/>
                  </a:lnTo>
                  <a:lnTo>
                    <a:pt x="954328" y="365455"/>
                  </a:lnTo>
                  <a:lnTo>
                    <a:pt x="953595" y="362524"/>
                  </a:lnTo>
                  <a:lnTo>
                    <a:pt x="953008" y="359837"/>
                  </a:lnTo>
                  <a:lnTo>
                    <a:pt x="953888" y="358276"/>
                  </a:lnTo>
                  <a:lnTo>
                    <a:pt x="954524" y="356272"/>
                  </a:lnTo>
                  <a:lnTo>
                    <a:pt x="952860" y="355150"/>
                  </a:lnTo>
                  <a:lnTo>
                    <a:pt x="951147" y="355199"/>
                  </a:lnTo>
                  <a:lnTo>
                    <a:pt x="948751" y="356225"/>
                  </a:lnTo>
                  <a:lnTo>
                    <a:pt x="947920" y="355052"/>
                  </a:lnTo>
                  <a:lnTo>
                    <a:pt x="946500" y="352951"/>
                  </a:lnTo>
                  <a:lnTo>
                    <a:pt x="944494" y="351926"/>
                  </a:lnTo>
                  <a:lnTo>
                    <a:pt x="943761" y="350264"/>
                  </a:lnTo>
                  <a:lnTo>
                    <a:pt x="943761" y="348507"/>
                  </a:lnTo>
                  <a:lnTo>
                    <a:pt x="943896" y="347831"/>
                  </a:lnTo>
                  <a:lnTo>
                    <a:pt x="943223" y="342451"/>
                  </a:lnTo>
                  <a:lnTo>
                    <a:pt x="940434" y="342352"/>
                  </a:lnTo>
                  <a:lnTo>
                    <a:pt x="937693" y="332095"/>
                  </a:lnTo>
                  <a:lnTo>
                    <a:pt x="934269" y="332095"/>
                  </a:lnTo>
                  <a:lnTo>
                    <a:pt x="931187" y="329067"/>
                  </a:lnTo>
                  <a:lnTo>
                    <a:pt x="934269" y="322914"/>
                  </a:lnTo>
                  <a:lnTo>
                    <a:pt x="923897" y="321008"/>
                  </a:lnTo>
                  <a:lnTo>
                    <a:pt x="925805" y="312168"/>
                  </a:lnTo>
                  <a:lnTo>
                    <a:pt x="916607" y="307577"/>
                  </a:lnTo>
                  <a:lnTo>
                    <a:pt x="918515" y="302985"/>
                  </a:lnTo>
                  <a:lnTo>
                    <a:pt x="912350" y="296831"/>
                  </a:lnTo>
                  <a:lnTo>
                    <a:pt x="914651" y="284573"/>
                  </a:lnTo>
                  <a:lnTo>
                    <a:pt x="914307" y="280372"/>
                  </a:lnTo>
                  <a:lnTo>
                    <a:pt x="906626" y="263081"/>
                  </a:lnTo>
                  <a:lnTo>
                    <a:pt x="907752" y="244325"/>
                  </a:lnTo>
                  <a:lnTo>
                    <a:pt x="901244" y="239734"/>
                  </a:lnTo>
                  <a:lnTo>
                    <a:pt x="889991" y="199245"/>
                  </a:lnTo>
                  <a:lnTo>
                    <a:pt x="879619" y="196361"/>
                  </a:lnTo>
                  <a:lnTo>
                    <a:pt x="868709" y="191576"/>
                  </a:lnTo>
                  <a:lnTo>
                    <a:pt x="849091" y="184884"/>
                  </a:lnTo>
                  <a:lnTo>
                    <a:pt x="830598" y="177313"/>
                  </a:lnTo>
                  <a:lnTo>
                    <a:pt x="822327" y="165983"/>
                  </a:lnTo>
                  <a:lnTo>
                    <a:pt x="821106" y="164663"/>
                  </a:lnTo>
                  <a:lnTo>
                    <a:pt x="819734" y="163492"/>
                  </a:lnTo>
                  <a:lnTo>
                    <a:pt x="817240" y="161880"/>
                  </a:lnTo>
                  <a:lnTo>
                    <a:pt x="814696" y="160756"/>
                  </a:lnTo>
                  <a:lnTo>
                    <a:pt x="810195" y="156849"/>
                  </a:lnTo>
                  <a:lnTo>
                    <a:pt x="804911" y="153576"/>
                  </a:lnTo>
                  <a:lnTo>
                    <a:pt x="800801" y="151622"/>
                  </a:lnTo>
                  <a:lnTo>
                    <a:pt x="794099" y="149328"/>
                  </a:lnTo>
                  <a:lnTo>
                    <a:pt x="788473" y="147470"/>
                  </a:lnTo>
                  <a:lnTo>
                    <a:pt x="785047" y="145615"/>
                  </a:lnTo>
                  <a:lnTo>
                    <a:pt x="777953" y="139266"/>
                  </a:lnTo>
                  <a:lnTo>
                    <a:pt x="775066" y="137117"/>
                  </a:lnTo>
                  <a:lnTo>
                    <a:pt x="772082" y="135163"/>
                  </a:lnTo>
                  <a:lnTo>
                    <a:pt x="768707" y="133210"/>
                  </a:lnTo>
                  <a:lnTo>
                    <a:pt x="764792" y="131939"/>
                  </a:lnTo>
                  <a:lnTo>
                    <a:pt x="759901" y="127885"/>
                  </a:lnTo>
                  <a:lnTo>
                    <a:pt x="756622" y="124709"/>
                  </a:lnTo>
                  <a:lnTo>
                    <a:pt x="750457" y="120704"/>
                  </a:lnTo>
                  <a:lnTo>
                    <a:pt x="744782" y="117725"/>
                  </a:lnTo>
                  <a:lnTo>
                    <a:pt x="741161" y="114795"/>
                  </a:lnTo>
                  <a:lnTo>
                    <a:pt x="738520" y="113036"/>
                  </a:lnTo>
                  <a:lnTo>
                    <a:pt x="733187" y="110400"/>
                  </a:lnTo>
                  <a:lnTo>
                    <a:pt x="731817" y="109666"/>
                  </a:lnTo>
                  <a:lnTo>
                    <a:pt x="730251" y="108690"/>
                  </a:lnTo>
                  <a:lnTo>
                    <a:pt x="728441" y="108152"/>
                  </a:lnTo>
                  <a:lnTo>
                    <a:pt x="726875" y="104783"/>
                  </a:lnTo>
                  <a:lnTo>
                    <a:pt x="724967" y="100142"/>
                  </a:lnTo>
                  <a:lnTo>
                    <a:pt x="722521" y="95453"/>
                  </a:lnTo>
                  <a:lnTo>
                    <a:pt x="720466" y="90910"/>
                  </a:lnTo>
                  <a:lnTo>
                    <a:pt x="717824" y="86856"/>
                  </a:lnTo>
                  <a:lnTo>
                    <a:pt x="714350" y="82851"/>
                  </a:lnTo>
                  <a:lnTo>
                    <a:pt x="711513" y="79872"/>
                  </a:lnTo>
                  <a:lnTo>
                    <a:pt x="708724" y="77187"/>
                  </a:lnTo>
                  <a:lnTo>
                    <a:pt x="705935" y="74304"/>
                  </a:lnTo>
                  <a:lnTo>
                    <a:pt x="703147" y="71082"/>
                  </a:lnTo>
                  <a:lnTo>
                    <a:pt x="699379" y="67418"/>
                  </a:lnTo>
                  <a:lnTo>
                    <a:pt x="694585" y="63511"/>
                  </a:lnTo>
                  <a:lnTo>
                    <a:pt x="692677" y="61509"/>
                  </a:lnTo>
                  <a:lnTo>
                    <a:pt x="689056" y="58480"/>
                  </a:lnTo>
                  <a:lnTo>
                    <a:pt x="685436" y="55060"/>
                  </a:lnTo>
                  <a:lnTo>
                    <a:pt x="682109" y="51983"/>
                  </a:lnTo>
                  <a:lnTo>
                    <a:pt x="677999" y="48564"/>
                  </a:lnTo>
                  <a:lnTo>
                    <a:pt x="674868" y="45877"/>
                  </a:lnTo>
                  <a:lnTo>
                    <a:pt x="671296" y="43290"/>
                  </a:lnTo>
                  <a:lnTo>
                    <a:pt x="667333" y="40456"/>
                  </a:lnTo>
                  <a:lnTo>
                    <a:pt x="663909" y="37673"/>
                  </a:lnTo>
                  <a:lnTo>
                    <a:pt x="660973" y="35474"/>
                  </a:lnTo>
                  <a:lnTo>
                    <a:pt x="656472" y="32252"/>
                  </a:lnTo>
                  <a:lnTo>
                    <a:pt x="653536" y="30444"/>
                  </a:lnTo>
                  <a:lnTo>
                    <a:pt x="649133" y="27661"/>
                  </a:lnTo>
                  <a:lnTo>
                    <a:pt x="646491" y="25754"/>
                  </a:lnTo>
                  <a:lnTo>
                    <a:pt x="641892" y="22679"/>
                  </a:lnTo>
                  <a:lnTo>
                    <a:pt x="636119" y="19504"/>
                  </a:lnTo>
                  <a:lnTo>
                    <a:pt x="633428" y="17403"/>
                  </a:lnTo>
                  <a:lnTo>
                    <a:pt x="629465" y="14863"/>
                  </a:lnTo>
                  <a:lnTo>
                    <a:pt x="626334" y="12714"/>
                  </a:lnTo>
                  <a:lnTo>
                    <a:pt x="622127" y="10517"/>
                  </a:lnTo>
                  <a:lnTo>
                    <a:pt x="619044" y="8954"/>
                  </a:lnTo>
                  <a:lnTo>
                    <a:pt x="615473" y="7096"/>
                  </a:lnTo>
                  <a:lnTo>
                    <a:pt x="612048" y="5388"/>
                  </a:lnTo>
                  <a:lnTo>
                    <a:pt x="608770" y="4313"/>
                  </a:lnTo>
                  <a:lnTo>
                    <a:pt x="605247" y="3337"/>
                  </a:lnTo>
                  <a:lnTo>
                    <a:pt x="601774" y="2554"/>
                  </a:lnTo>
                  <a:lnTo>
                    <a:pt x="598104" y="1822"/>
                  </a:lnTo>
                  <a:lnTo>
                    <a:pt x="594533" y="846"/>
                  </a:lnTo>
                  <a:lnTo>
                    <a:pt x="591157" y="259"/>
                  </a:lnTo>
                  <a:lnTo>
                    <a:pt x="588564" y="210"/>
                  </a:lnTo>
                  <a:lnTo>
                    <a:pt x="585090" y="797"/>
                  </a:lnTo>
                  <a:lnTo>
                    <a:pt x="580638" y="1236"/>
                  </a:lnTo>
                  <a:lnTo>
                    <a:pt x="577654" y="1822"/>
                  </a:lnTo>
                  <a:lnTo>
                    <a:pt x="574669" y="2066"/>
                  </a:lnTo>
                  <a:lnTo>
                    <a:pt x="572663" y="2946"/>
                  </a:lnTo>
                  <a:lnTo>
                    <a:pt x="570021" y="4411"/>
                  </a:lnTo>
                  <a:lnTo>
                    <a:pt x="567673" y="6169"/>
                  </a:lnTo>
                  <a:lnTo>
                    <a:pt x="566058" y="7830"/>
                  </a:lnTo>
                  <a:lnTo>
                    <a:pt x="565324" y="9344"/>
                  </a:lnTo>
                  <a:lnTo>
                    <a:pt x="564395" y="11688"/>
                  </a:lnTo>
                  <a:lnTo>
                    <a:pt x="563318" y="14228"/>
                  </a:lnTo>
                  <a:lnTo>
                    <a:pt x="562780" y="16719"/>
                  </a:lnTo>
                  <a:lnTo>
                    <a:pt x="562389" y="18966"/>
                  </a:lnTo>
                  <a:lnTo>
                    <a:pt x="562291" y="20723"/>
                  </a:lnTo>
                  <a:lnTo>
                    <a:pt x="562340" y="22726"/>
                  </a:lnTo>
                  <a:lnTo>
                    <a:pt x="562584" y="24240"/>
                  </a:lnTo>
                  <a:lnTo>
                    <a:pt x="563172" y="25852"/>
                  </a:lnTo>
                  <a:lnTo>
                    <a:pt x="564248" y="28100"/>
                  </a:lnTo>
                  <a:lnTo>
                    <a:pt x="566009" y="30591"/>
                  </a:lnTo>
                  <a:lnTo>
                    <a:pt x="569189" y="34351"/>
                  </a:lnTo>
                  <a:lnTo>
                    <a:pt x="570559" y="36353"/>
                  </a:lnTo>
                  <a:lnTo>
                    <a:pt x="572516" y="38748"/>
                  </a:lnTo>
                  <a:lnTo>
                    <a:pt x="574131" y="40750"/>
                  </a:lnTo>
                  <a:lnTo>
                    <a:pt x="577507" y="43874"/>
                  </a:lnTo>
                  <a:lnTo>
                    <a:pt x="579464" y="46073"/>
                  </a:lnTo>
                  <a:lnTo>
                    <a:pt x="581616" y="48564"/>
                  </a:lnTo>
                  <a:lnTo>
                    <a:pt x="582937" y="50225"/>
                  </a:lnTo>
                  <a:lnTo>
                    <a:pt x="586900" y="55450"/>
                  </a:lnTo>
                  <a:lnTo>
                    <a:pt x="589542" y="58333"/>
                  </a:lnTo>
                  <a:lnTo>
                    <a:pt x="591010" y="60238"/>
                  </a:lnTo>
                  <a:lnTo>
                    <a:pt x="593505" y="63607"/>
                  </a:lnTo>
                  <a:lnTo>
                    <a:pt x="595169" y="65610"/>
                  </a:lnTo>
                  <a:lnTo>
                    <a:pt x="596636" y="68199"/>
                  </a:lnTo>
                  <a:lnTo>
                    <a:pt x="598398" y="70886"/>
                  </a:lnTo>
                  <a:lnTo>
                    <a:pt x="599816" y="73327"/>
                  </a:lnTo>
                  <a:lnTo>
                    <a:pt x="601431" y="76648"/>
                  </a:lnTo>
                  <a:lnTo>
                    <a:pt x="602899" y="80117"/>
                  </a:lnTo>
                  <a:lnTo>
                    <a:pt x="604269" y="84218"/>
                  </a:lnTo>
                  <a:lnTo>
                    <a:pt x="606030" y="89592"/>
                  </a:lnTo>
                  <a:lnTo>
                    <a:pt x="606666" y="91399"/>
                  </a:lnTo>
                  <a:lnTo>
                    <a:pt x="606813" y="94721"/>
                  </a:lnTo>
                  <a:lnTo>
                    <a:pt x="607008" y="98579"/>
                  </a:lnTo>
                  <a:lnTo>
                    <a:pt x="606519" y="103561"/>
                  </a:lnTo>
                  <a:lnTo>
                    <a:pt x="606372" y="106785"/>
                  </a:lnTo>
                  <a:lnTo>
                    <a:pt x="605687" y="110692"/>
                  </a:lnTo>
                  <a:lnTo>
                    <a:pt x="604709" y="114012"/>
                  </a:lnTo>
                  <a:lnTo>
                    <a:pt x="603388" y="116407"/>
                  </a:lnTo>
                  <a:lnTo>
                    <a:pt x="602360" y="118263"/>
                  </a:lnTo>
                  <a:lnTo>
                    <a:pt x="600990" y="120950"/>
                  </a:lnTo>
                  <a:lnTo>
                    <a:pt x="598544" y="125198"/>
                  </a:lnTo>
                  <a:lnTo>
                    <a:pt x="596979" y="127494"/>
                  </a:lnTo>
                  <a:lnTo>
                    <a:pt x="596049" y="128714"/>
                  </a:lnTo>
                  <a:lnTo>
                    <a:pt x="594239" y="127738"/>
                  </a:lnTo>
                  <a:lnTo>
                    <a:pt x="593163" y="129642"/>
                  </a:lnTo>
                  <a:lnTo>
                    <a:pt x="591108" y="130619"/>
                  </a:lnTo>
                  <a:lnTo>
                    <a:pt x="590374" y="132133"/>
                  </a:lnTo>
                  <a:lnTo>
                    <a:pt x="589640" y="133355"/>
                  </a:lnTo>
                  <a:lnTo>
                    <a:pt x="587585" y="135259"/>
                  </a:lnTo>
                  <a:lnTo>
                    <a:pt x="585481" y="136579"/>
                  </a:lnTo>
                  <a:lnTo>
                    <a:pt x="583964" y="138386"/>
                  </a:lnTo>
                  <a:lnTo>
                    <a:pt x="583231" y="140096"/>
                  </a:lnTo>
                  <a:lnTo>
                    <a:pt x="581029" y="139949"/>
                  </a:lnTo>
                  <a:lnTo>
                    <a:pt x="580050" y="141169"/>
                  </a:lnTo>
                  <a:lnTo>
                    <a:pt x="578876" y="142391"/>
                  </a:lnTo>
                  <a:lnTo>
                    <a:pt x="577262" y="142636"/>
                  </a:lnTo>
                  <a:lnTo>
                    <a:pt x="576724" y="144344"/>
                  </a:lnTo>
                  <a:lnTo>
                    <a:pt x="576968" y="146786"/>
                  </a:lnTo>
                  <a:lnTo>
                    <a:pt x="576528" y="148984"/>
                  </a:lnTo>
                  <a:lnTo>
                    <a:pt x="575354" y="151232"/>
                  </a:lnTo>
                  <a:lnTo>
                    <a:pt x="574228" y="153331"/>
                  </a:lnTo>
                  <a:lnTo>
                    <a:pt x="572467" y="153868"/>
                  </a:lnTo>
                  <a:lnTo>
                    <a:pt x="571782" y="155480"/>
                  </a:lnTo>
                  <a:lnTo>
                    <a:pt x="571440" y="157336"/>
                  </a:lnTo>
                  <a:lnTo>
                    <a:pt x="571440" y="160023"/>
                  </a:lnTo>
                  <a:lnTo>
                    <a:pt x="571440" y="163296"/>
                  </a:lnTo>
                  <a:lnTo>
                    <a:pt x="571586" y="165836"/>
                  </a:lnTo>
                  <a:lnTo>
                    <a:pt x="571684" y="168960"/>
                  </a:lnTo>
                  <a:lnTo>
                    <a:pt x="571733" y="172526"/>
                  </a:lnTo>
                  <a:lnTo>
                    <a:pt x="571929" y="175213"/>
                  </a:lnTo>
                  <a:lnTo>
                    <a:pt x="572027" y="177117"/>
                  </a:lnTo>
                  <a:lnTo>
                    <a:pt x="572076" y="180342"/>
                  </a:lnTo>
                  <a:lnTo>
                    <a:pt x="572076" y="182980"/>
                  </a:lnTo>
                  <a:lnTo>
                    <a:pt x="572027" y="185566"/>
                  </a:lnTo>
                  <a:lnTo>
                    <a:pt x="571733" y="188253"/>
                  </a:lnTo>
                  <a:lnTo>
                    <a:pt x="571293" y="191380"/>
                  </a:lnTo>
                  <a:lnTo>
                    <a:pt x="570755" y="193969"/>
                  </a:lnTo>
                  <a:lnTo>
                    <a:pt x="569287" y="196607"/>
                  </a:lnTo>
                  <a:lnTo>
                    <a:pt x="568651" y="197974"/>
                  </a:lnTo>
                  <a:lnTo>
                    <a:pt x="568064" y="199682"/>
                  </a:lnTo>
                  <a:lnTo>
                    <a:pt x="567281" y="201733"/>
                  </a:lnTo>
                  <a:lnTo>
                    <a:pt x="565568" y="203689"/>
                  </a:lnTo>
                  <a:lnTo>
                    <a:pt x="563367" y="204469"/>
                  </a:lnTo>
                  <a:lnTo>
                    <a:pt x="561067" y="203981"/>
                  </a:lnTo>
                  <a:lnTo>
                    <a:pt x="559453" y="203297"/>
                  </a:lnTo>
                  <a:lnTo>
                    <a:pt x="558083" y="201002"/>
                  </a:lnTo>
                  <a:lnTo>
                    <a:pt x="558083" y="199048"/>
                  </a:lnTo>
                  <a:lnTo>
                    <a:pt x="559502" y="197974"/>
                  </a:lnTo>
                  <a:lnTo>
                    <a:pt x="561459" y="196948"/>
                  </a:lnTo>
                  <a:lnTo>
                    <a:pt x="562290" y="195142"/>
                  </a:lnTo>
                  <a:lnTo>
                    <a:pt x="562437" y="193382"/>
                  </a:lnTo>
                  <a:lnTo>
                    <a:pt x="561850" y="191429"/>
                  </a:lnTo>
                  <a:lnTo>
                    <a:pt x="560089" y="191184"/>
                  </a:lnTo>
                  <a:lnTo>
                    <a:pt x="558230" y="193333"/>
                  </a:lnTo>
                  <a:lnTo>
                    <a:pt x="556713" y="195532"/>
                  </a:lnTo>
                  <a:lnTo>
                    <a:pt x="555734" y="196997"/>
                  </a:lnTo>
                  <a:lnTo>
                    <a:pt x="554022" y="197778"/>
                  </a:lnTo>
                  <a:lnTo>
                    <a:pt x="552310" y="196118"/>
                  </a:lnTo>
                  <a:lnTo>
                    <a:pt x="553680" y="194847"/>
                  </a:lnTo>
                  <a:lnTo>
                    <a:pt x="557251" y="192160"/>
                  </a:lnTo>
                  <a:lnTo>
                    <a:pt x="557691" y="190305"/>
                  </a:lnTo>
                  <a:lnTo>
                    <a:pt x="557643" y="188155"/>
                  </a:lnTo>
                  <a:lnTo>
                    <a:pt x="556811" y="187034"/>
                  </a:lnTo>
                  <a:lnTo>
                    <a:pt x="555588" y="186300"/>
                  </a:lnTo>
                  <a:lnTo>
                    <a:pt x="553777" y="184543"/>
                  </a:lnTo>
                  <a:lnTo>
                    <a:pt x="552848" y="182685"/>
                  </a:lnTo>
                  <a:lnTo>
                    <a:pt x="552456" y="180928"/>
                  </a:lnTo>
                  <a:lnTo>
                    <a:pt x="551772" y="179218"/>
                  </a:lnTo>
                  <a:lnTo>
                    <a:pt x="554071" y="178975"/>
                  </a:lnTo>
                  <a:lnTo>
                    <a:pt x="557055" y="177996"/>
                  </a:lnTo>
                  <a:lnTo>
                    <a:pt x="557691" y="176629"/>
                  </a:lnTo>
                  <a:lnTo>
                    <a:pt x="556762" y="175603"/>
                  </a:lnTo>
                  <a:lnTo>
                    <a:pt x="554952" y="175456"/>
                  </a:lnTo>
                  <a:lnTo>
                    <a:pt x="553386" y="176091"/>
                  </a:lnTo>
                  <a:lnTo>
                    <a:pt x="552457" y="174921"/>
                  </a:lnTo>
                  <a:lnTo>
                    <a:pt x="551772" y="172820"/>
                  </a:lnTo>
                  <a:lnTo>
                    <a:pt x="550940" y="170769"/>
                  </a:lnTo>
                  <a:lnTo>
                    <a:pt x="551576" y="169205"/>
                  </a:lnTo>
                  <a:lnTo>
                    <a:pt x="550695" y="168032"/>
                  </a:lnTo>
                  <a:lnTo>
                    <a:pt x="549472" y="166324"/>
                  </a:lnTo>
                  <a:lnTo>
                    <a:pt x="549815" y="163686"/>
                  </a:lnTo>
                  <a:lnTo>
                    <a:pt x="549521" y="162074"/>
                  </a:lnTo>
                  <a:lnTo>
                    <a:pt x="547124" y="160364"/>
                  </a:lnTo>
                  <a:lnTo>
                    <a:pt x="543699" y="157679"/>
                  </a:lnTo>
                  <a:lnTo>
                    <a:pt x="544090" y="155237"/>
                  </a:lnTo>
                  <a:lnTo>
                    <a:pt x="543063" y="153527"/>
                  </a:lnTo>
                  <a:lnTo>
                    <a:pt x="540372" y="153380"/>
                  </a:lnTo>
                  <a:lnTo>
                    <a:pt x="524716" y="134771"/>
                  </a:lnTo>
                  <a:lnTo>
                    <a:pt x="525303" y="132866"/>
                  </a:lnTo>
                  <a:lnTo>
                    <a:pt x="523591" y="131401"/>
                  </a:lnTo>
                  <a:lnTo>
                    <a:pt x="522172" y="130766"/>
                  </a:lnTo>
                  <a:lnTo>
                    <a:pt x="520998" y="129056"/>
                  </a:lnTo>
                  <a:lnTo>
                    <a:pt x="520655" y="127004"/>
                  </a:lnTo>
                  <a:lnTo>
                    <a:pt x="518894" y="125735"/>
                  </a:lnTo>
                  <a:lnTo>
                    <a:pt x="517475" y="124466"/>
                  </a:lnTo>
                  <a:lnTo>
                    <a:pt x="515860" y="122952"/>
                  </a:lnTo>
                  <a:lnTo>
                    <a:pt x="515958" y="121046"/>
                  </a:lnTo>
                  <a:lnTo>
                    <a:pt x="517475" y="119092"/>
                  </a:lnTo>
                  <a:lnTo>
                    <a:pt x="517622" y="117335"/>
                  </a:lnTo>
                  <a:lnTo>
                    <a:pt x="516497" y="115919"/>
                  </a:lnTo>
                  <a:lnTo>
                    <a:pt x="514393" y="116798"/>
                  </a:lnTo>
                  <a:lnTo>
                    <a:pt x="512778" y="116309"/>
                  </a:lnTo>
                  <a:lnTo>
                    <a:pt x="511555" y="117188"/>
                  </a:lnTo>
                  <a:lnTo>
                    <a:pt x="510626" y="118994"/>
                  </a:lnTo>
                  <a:lnTo>
                    <a:pt x="508815" y="120167"/>
                  </a:lnTo>
                  <a:lnTo>
                    <a:pt x="507299" y="120363"/>
                  </a:lnTo>
                  <a:lnTo>
                    <a:pt x="505880" y="119875"/>
                  </a:lnTo>
                  <a:lnTo>
                    <a:pt x="504216" y="118017"/>
                  </a:lnTo>
                  <a:lnTo>
                    <a:pt x="502553" y="118410"/>
                  </a:lnTo>
                  <a:lnTo>
                    <a:pt x="501036" y="119386"/>
                  </a:lnTo>
                  <a:lnTo>
                    <a:pt x="499715" y="118800"/>
                  </a:lnTo>
                  <a:lnTo>
                    <a:pt x="498394" y="118214"/>
                  </a:lnTo>
                  <a:lnTo>
                    <a:pt x="496975" y="118849"/>
                  </a:lnTo>
                  <a:lnTo>
                    <a:pt x="495312" y="118555"/>
                  </a:lnTo>
                  <a:lnTo>
                    <a:pt x="493600" y="116896"/>
                  </a:lnTo>
                  <a:lnTo>
                    <a:pt x="492474" y="115966"/>
                  </a:lnTo>
                  <a:lnTo>
                    <a:pt x="490909" y="114746"/>
                  </a:lnTo>
                  <a:lnTo>
                    <a:pt x="489098" y="113573"/>
                  </a:lnTo>
                  <a:lnTo>
                    <a:pt x="487533" y="114209"/>
                  </a:lnTo>
                  <a:lnTo>
                    <a:pt x="486016" y="115332"/>
                  </a:lnTo>
                  <a:lnTo>
                    <a:pt x="483815" y="114550"/>
                  </a:lnTo>
                  <a:lnTo>
                    <a:pt x="482396" y="113426"/>
                  </a:lnTo>
                  <a:lnTo>
                    <a:pt x="482053" y="112010"/>
                  </a:lnTo>
                  <a:lnTo>
                    <a:pt x="481173" y="110008"/>
                  </a:lnTo>
                  <a:lnTo>
                    <a:pt x="479264" y="109325"/>
                  </a:lnTo>
                  <a:lnTo>
                    <a:pt x="477650" y="110594"/>
                  </a:lnTo>
                  <a:lnTo>
                    <a:pt x="475253" y="111424"/>
                  </a:lnTo>
                  <a:lnTo>
                    <a:pt x="474127" y="112938"/>
                  </a:lnTo>
                  <a:lnTo>
                    <a:pt x="472513" y="113964"/>
                  </a:lnTo>
                  <a:lnTo>
                    <a:pt x="470702" y="113720"/>
                  </a:lnTo>
                  <a:lnTo>
                    <a:pt x="467865" y="113622"/>
                  </a:lnTo>
                  <a:lnTo>
                    <a:pt x="466006" y="113964"/>
                  </a:lnTo>
                  <a:lnTo>
                    <a:pt x="465076" y="115038"/>
                  </a:lnTo>
                  <a:lnTo>
                    <a:pt x="463706" y="113818"/>
                  </a:lnTo>
                  <a:lnTo>
                    <a:pt x="462092" y="113818"/>
                  </a:lnTo>
                  <a:lnTo>
                    <a:pt x="460330" y="113769"/>
                  </a:lnTo>
                  <a:lnTo>
                    <a:pt x="458227" y="115527"/>
                  </a:lnTo>
                  <a:lnTo>
                    <a:pt x="456857" y="114550"/>
                  </a:lnTo>
                  <a:lnTo>
                    <a:pt x="455487" y="115380"/>
                  </a:lnTo>
                  <a:lnTo>
                    <a:pt x="452845" y="115332"/>
                  </a:lnTo>
                  <a:lnTo>
                    <a:pt x="450496" y="115332"/>
                  </a:lnTo>
                  <a:lnTo>
                    <a:pt x="449665" y="116847"/>
                  </a:lnTo>
                  <a:lnTo>
                    <a:pt x="447854" y="115723"/>
                  </a:lnTo>
                  <a:lnTo>
                    <a:pt x="445751" y="115038"/>
                  </a:lnTo>
                  <a:lnTo>
                    <a:pt x="443451" y="114844"/>
                  </a:lnTo>
                  <a:lnTo>
                    <a:pt x="441396" y="114795"/>
                  </a:lnTo>
                  <a:lnTo>
                    <a:pt x="439390" y="115234"/>
                  </a:lnTo>
                  <a:lnTo>
                    <a:pt x="437335" y="115380"/>
                  </a:lnTo>
                  <a:lnTo>
                    <a:pt x="435770" y="114844"/>
                  </a:lnTo>
                  <a:lnTo>
                    <a:pt x="433764" y="113671"/>
                  </a:lnTo>
                  <a:lnTo>
                    <a:pt x="431513" y="113818"/>
                  </a:lnTo>
                  <a:lnTo>
                    <a:pt x="429507" y="113622"/>
                  </a:lnTo>
                  <a:lnTo>
                    <a:pt x="427795" y="114550"/>
                  </a:lnTo>
                  <a:lnTo>
                    <a:pt x="426327" y="114550"/>
                  </a:lnTo>
                  <a:lnTo>
                    <a:pt x="425006" y="116162"/>
                  </a:lnTo>
                  <a:lnTo>
                    <a:pt x="423392" y="115185"/>
                  </a:lnTo>
                  <a:lnTo>
                    <a:pt x="422315" y="115625"/>
                  </a:lnTo>
                  <a:lnTo>
                    <a:pt x="421826" y="116601"/>
                  </a:lnTo>
                  <a:lnTo>
                    <a:pt x="420505" y="114697"/>
                  </a:lnTo>
                  <a:lnTo>
                    <a:pt x="418597" y="113622"/>
                  </a:lnTo>
                  <a:lnTo>
                    <a:pt x="416934" y="112498"/>
                  </a:lnTo>
                  <a:lnTo>
                    <a:pt x="415613" y="113232"/>
                  </a:lnTo>
                  <a:lnTo>
                    <a:pt x="414585" y="112010"/>
                  </a:lnTo>
                  <a:lnTo>
                    <a:pt x="412677" y="110594"/>
                  </a:lnTo>
                  <a:lnTo>
                    <a:pt x="410965" y="110302"/>
                  </a:lnTo>
                  <a:lnTo>
                    <a:pt x="410035" y="108835"/>
                  </a:lnTo>
                  <a:lnTo>
                    <a:pt x="409252" y="107468"/>
                  </a:lnTo>
                  <a:lnTo>
                    <a:pt x="408665" y="105806"/>
                  </a:lnTo>
                  <a:lnTo>
                    <a:pt x="406659" y="107028"/>
                  </a:lnTo>
                  <a:lnTo>
                    <a:pt x="404653" y="106393"/>
                  </a:lnTo>
                  <a:lnTo>
                    <a:pt x="403088" y="107566"/>
                  </a:lnTo>
                  <a:lnTo>
                    <a:pt x="401620" y="108346"/>
                  </a:lnTo>
                  <a:lnTo>
                    <a:pt x="400446" y="106930"/>
                  </a:lnTo>
                  <a:lnTo>
                    <a:pt x="399370" y="108054"/>
                  </a:lnTo>
                  <a:lnTo>
                    <a:pt x="397608" y="107907"/>
                  </a:lnTo>
                  <a:lnTo>
                    <a:pt x="395602" y="106687"/>
                  </a:lnTo>
                  <a:lnTo>
                    <a:pt x="394281" y="107419"/>
                  </a:lnTo>
                  <a:lnTo>
                    <a:pt x="392618" y="107809"/>
                  </a:lnTo>
                  <a:lnTo>
                    <a:pt x="390905" y="107077"/>
                  </a:lnTo>
                  <a:lnTo>
                    <a:pt x="389291" y="106638"/>
                  </a:lnTo>
                  <a:lnTo>
                    <a:pt x="387676" y="107664"/>
                  </a:lnTo>
                  <a:lnTo>
                    <a:pt x="386209" y="109421"/>
                  </a:lnTo>
                  <a:lnTo>
                    <a:pt x="385279" y="110692"/>
                  </a:lnTo>
                  <a:lnTo>
                    <a:pt x="384105" y="111767"/>
                  </a:lnTo>
                  <a:lnTo>
                    <a:pt x="382490" y="111180"/>
                  </a:lnTo>
                  <a:lnTo>
                    <a:pt x="381805" y="112695"/>
                  </a:lnTo>
                  <a:lnTo>
                    <a:pt x="383077" y="114160"/>
                  </a:lnTo>
                  <a:lnTo>
                    <a:pt x="382882" y="116260"/>
                  </a:lnTo>
                  <a:lnTo>
                    <a:pt x="382343" y="118214"/>
                  </a:lnTo>
                  <a:lnTo>
                    <a:pt x="380778" y="117578"/>
                  </a:lnTo>
                  <a:lnTo>
                    <a:pt x="379114" y="119532"/>
                  </a:lnTo>
                  <a:lnTo>
                    <a:pt x="377255" y="118214"/>
                  </a:lnTo>
                  <a:lnTo>
                    <a:pt x="375543" y="116356"/>
                  </a:lnTo>
                  <a:lnTo>
                    <a:pt x="374515" y="118067"/>
                  </a:lnTo>
                  <a:lnTo>
                    <a:pt x="372754" y="117919"/>
                  </a:lnTo>
                  <a:lnTo>
                    <a:pt x="372118" y="119239"/>
                  </a:lnTo>
                  <a:lnTo>
                    <a:pt x="371678" y="121193"/>
                  </a:lnTo>
                  <a:lnTo>
                    <a:pt x="370601" y="122560"/>
                  </a:lnTo>
                  <a:lnTo>
                    <a:pt x="371384" y="124319"/>
                  </a:lnTo>
                  <a:lnTo>
                    <a:pt x="372363" y="125394"/>
                  </a:lnTo>
                  <a:lnTo>
                    <a:pt x="372705" y="127590"/>
                  </a:lnTo>
                  <a:lnTo>
                    <a:pt x="372607" y="129252"/>
                  </a:lnTo>
                  <a:lnTo>
                    <a:pt x="372167" y="130766"/>
                  </a:lnTo>
                  <a:lnTo>
                    <a:pt x="370650" y="129887"/>
                  </a:lnTo>
                  <a:lnTo>
                    <a:pt x="368498" y="129593"/>
                  </a:lnTo>
                  <a:lnTo>
                    <a:pt x="366443" y="128813"/>
                  </a:lnTo>
                  <a:lnTo>
                    <a:pt x="364681" y="129887"/>
                  </a:lnTo>
                  <a:lnTo>
                    <a:pt x="363311" y="128957"/>
                  </a:lnTo>
                  <a:lnTo>
                    <a:pt x="361942" y="127492"/>
                  </a:lnTo>
                  <a:lnTo>
                    <a:pt x="360621" y="126126"/>
                  </a:lnTo>
                  <a:lnTo>
                    <a:pt x="359887" y="124807"/>
                  </a:lnTo>
                  <a:lnTo>
                    <a:pt x="358664" y="123733"/>
                  </a:lnTo>
                  <a:lnTo>
                    <a:pt x="356511" y="121387"/>
                  </a:lnTo>
                  <a:lnTo>
                    <a:pt x="354309" y="120899"/>
                  </a:lnTo>
                  <a:lnTo>
                    <a:pt x="352695" y="120459"/>
                  </a:lnTo>
                  <a:lnTo>
                    <a:pt x="350738" y="120167"/>
                  </a:lnTo>
                  <a:lnTo>
                    <a:pt x="349368" y="119092"/>
                  </a:lnTo>
                  <a:lnTo>
                    <a:pt x="348927" y="117774"/>
                  </a:lnTo>
                  <a:lnTo>
                    <a:pt x="347460" y="118359"/>
                  </a:lnTo>
                  <a:lnTo>
                    <a:pt x="345943" y="117627"/>
                  </a:lnTo>
                  <a:lnTo>
                    <a:pt x="344280" y="114940"/>
                  </a:lnTo>
                  <a:lnTo>
                    <a:pt x="341882" y="113426"/>
                  </a:lnTo>
                  <a:lnTo>
                    <a:pt x="338311" y="111033"/>
                  </a:lnTo>
                  <a:lnTo>
                    <a:pt x="331852" y="107760"/>
                  </a:lnTo>
                  <a:lnTo>
                    <a:pt x="330825" y="106832"/>
                  </a:lnTo>
                  <a:lnTo>
                    <a:pt x="328917" y="100533"/>
                  </a:lnTo>
                  <a:lnTo>
                    <a:pt x="327693" y="97602"/>
                  </a:lnTo>
                  <a:lnTo>
                    <a:pt x="326568" y="95453"/>
                  </a:lnTo>
                  <a:lnTo>
                    <a:pt x="325688" y="93352"/>
                  </a:lnTo>
                  <a:lnTo>
                    <a:pt x="324955" y="91593"/>
                  </a:lnTo>
                  <a:lnTo>
                    <a:pt x="324513" y="90079"/>
                  </a:lnTo>
                  <a:lnTo>
                    <a:pt x="324171" y="87833"/>
                  </a:lnTo>
                  <a:lnTo>
                    <a:pt x="323975" y="85097"/>
                  </a:lnTo>
                  <a:lnTo>
                    <a:pt x="323780" y="81973"/>
                  </a:lnTo>
                  <a:lnTo>
                    <a:pt x="323340" y="79041"/>
                  </a:lnTo>
                  <a:lnTo>
                    <a:pt x="322898" y="73816"/>
                  </a:lnTo>
                  <a:lnTo>
                    <a:pt x="322851" y="73278"/>
                  </a:lnTo>
                  <a:lnTo>
                    <a:pt x="321286" y="74010"/>
                  </a:lnTo>
                  <a:lnTo>
                    <a:pt x="319914" y="74255"/>
                  </a:lnTo>
                  <a:lnTo>
                    <a:pt x="317078" y="75232"/>
                  </a:lnTo>
                  <a:lnTo>
                    <a:pt x="315121" y="76061"/>
                  </a:lnTo>
                  <a:lnTo>
                    <a:pt x="313017" y="77136"/>
                  </a:lnTo>
                  <a:lnTo>
                    <a:pt x="311157" y="77674"/>
                  </a:lnTo>
                  <a:lnTo>
                    <a:pt x="306607" y="77625"/>
                  </a:lnTo>
                  <a:lnTo>
                    <a:pt x="300638" y="77381"/>
                  </a:lnTo>
                  <a:lnTo>
                    <a:pt x="295501" y="77381"/>
                  </a:lnTo>
                  <a:lnTo>
                    <a:pt x="291244" y="77772"/>
                  </a:lnTo>
                  <a:lnTo>
                    <a:pt x="285423" y="78454"/>
                  </a:lnTo>
                  <a:lnTo>
                    <a:pt x="281705" y="78797"/>
                  </a:lnTo>
                  <a:lnTo>
                    <a:pt x="278133" y="79041"/>
                  </a:lnTo>
                  <a:lnTo>
                    <a:pt x="275344" y="78601"/>
                  </a:lnTo>
                  <a:lnTo>
                    <a:pt x="268300" y="78992"/>
                  </a:lnTo>
                  <a:lnTo>
                    <a:pt x="261499" y="79384"/>
                  </a:lnTo>
                  <a:lnTo>
                    <a:pt x="260031" y="79384"/>
                  </a:lnTo>
                  <a:lnTo>
                    <a:pt x="257242" y="79090"/>
                  </a:lnTo>
                  <a:lnTo>
                    <a:pt x="255040" y="78309"/>
                  </a:lnTo>
                  <a:lnTo>
                    <a:pt x="253376" y="77919"/>
                  </a:lnTo>
                  <a:lnTo>
                    <a:pt x="251223" y="78748"/>
                  </a:lnTo>
                  <a:lnTo>
                    <a:pt x="249315" y="79823"/>
                  </a:lnTo>
                  <a:lnTo>
                    <a:pt x="247750" y="80213"/>
                  </a:lnTo>
                  <a:lnTo>
                    <a:pt x="245402" y="79823"/>
                  </a:lnTo>
                  <a:lnTo>
                    <a:pt x="243689" y="79578"/>
                  </a:lnTo>
                  <a:lnTo>
                    <a:pt x="240460" y="79041"/>
                  </a:lnTo>
                  <a:lnTo>
                    <a:pt x="238894" y="78846"/>
                  </a:lnTo>
                  <a:lnTo>
                    <a:pt x="235763" y="78942"/>
                  </a:lnTo>
                  <a:lnTo>
                    <a:pt x="232779" y="79188"/>
                  </a:lnTo>
                  <a:lnTo>
                    <a:pt x="231263" y="79090"/>
                  </a:lnTo>
                  <a:lnTo>
                    <a:pt x="227740" y="78454"/>
                  </a:lnTo>
                  <a:lnTo>
                    <a:pt x="226175" y="78407"/>
                  </a:lnTo>
                  <a:lnTo>
                    <a:pt x="223093" y="79188"/>
                  </a:lnTo>
                  <a:lnTo>
                    <a:pt x="219568" y="80115"/>
                  </a:lnTo>
                  <a:lnTo>
                    <a:pt x="216830" y="80213"/>
                  </a:lnTo>
                  <a:lnTo>
                    <a:pt x="214628" y="79335"/>
                  </a:lnTo>
                  <a:lnTo>
                    <a:pt x="210958" y="77821"/>
                  </a:lnTo>
                  <a:lnTo>
                    <a:pt x="206163" y="76403"/>
                  </a:lnTo>
                  <a:lnTo>
                    <a:pt x="204598" y="77966"/>
                  </a:lnTo>
                  <a:lnTo>
                    <a:pt x="202934" y="80702"/>
                  </a:lnTo>
                  <a:lnTo>
                    <a:pt x="200830" y="83877"/>
                  </a:lnTo>
                  <a:lnTo>
                    <a:pt x="200097" y="85880"/>
                  </a:lnTo>
                  <a:lnTo>
                    <a:pt x="198532" y="86123"/>
                  </a:lnTo>
                  <a:lnTo>
                    <a:pt x="197602" y="87443"/>
                  </a:lnTo>
                  <a:lnTo>
                    <a:pt x="196720" y="89298"/>
                  </a:lnTo>
                  <a:lnTo>
                    <a:pt x="195302" y="89934"/>
                  </a:lnTo>
                  <a:lnTo>
                    <a:pt x="194275" y="91789"/>
                  </a:lnTo>
                  <a:lnTo>
                    <a:pt x="193493" y="93499"/>
                  </a:lnTo>
                  <a:lnTo>
                    <a:pt x="192416" y="95404"/>
                  </a:lnTo>
                  <a:lnTo>
                    <a:pt x="190654" y="95990"/>
                  </a:lnTo>
                  <a:lnTo>
                    <a:pt x="189676" y="97455"/>
                  </a:lnTo>
                  <a:lnTo>
                    <a:pt x="186887" y="98481"/>
                  </a:lnTo>
                  <a:lnTo>
                    <a:pt x="185419" y="99163"/>
                  </a:lnTo>
                  <a:lnTo>
                    <a:pt x="185321" y="100336"/>
                  </a:lnTo>
                  <a:lnTo>
                    <a:pt x="187181" y="101166"/>
                  </a:lnTo>
                  <a:lnTo>
                    <a:pt x="188354" y="103218"/>
                  </a:lnTo>
                  <a:lnTo>
                    <a:pt x="189774" y="103316"/>
                  </a:lnTo>
                  <a:lnTo>
                    <a:pt x="190605" y="104879"/>
                  </a:lnTo>
                  <a:lnTo>
                    <a:pt x="191878" y="106197"/>
                  </a:lnTo>
                  <a:lnTo>
                    <a:pt x="191389" y="108592"/>
                  </a:lnTo>
                  <a:lnTo>
                    <a:pt x="193051" y="115185"/>
                  </a:lnTo>
                  <a:lnTo>
                    <a:pt x="194715" y="119335"/>
                  </a:lnTo>
                  <a:lnTo>
                    <a:pt x="197209" y="122658"/>
                  </a:lnTo>
                  <a:lnTo>
                    <a:pt x="198873" y="125929"/>
                  </a:lnTo>
                  <a:lnTo>
                    <a:pt x="200488" y="128420"/>
                  </a:lnTo>
                  <a:lnTo>
                    <a:pt x="201319" y="130081"/>
                  </a:lnTo>
                  <a:lnTo>
                    <a:pt x="212915" y="129252"/>
                  </a:lnTo>
                  <a:lnTo>
                    <a:pt x="219519" y="130911"/>
                  </a:lnTo>
                  <a:lnTo>
                    <a:pt x="222016" y="132523"/>
                  </a:lnTo>
                  <a:lnTo>
                    <a:pt x="224511" y="135846"/>
                  </a:lnTo>
                  <a:lnTo>
                    <a:pt x="227006" y="143269"/>
                  </a:lnTo>
                  <a:lnTo>
                    <a:pt x="229451" y="150693"/>
                  </a:lnTo>
                  <a:lnTo>
                    <a:pt x="231946" y="152354"/>
                  </a:lnTo>
                  <a:lnTo>
                    <a:pt x="236938" y="159777"/>
                  </a:lnTo>
                  <a:lnTo>
                    <a:pt x="239383" y="161439"/>
                  </a:lnTo>
                  <a:lnTo>
                    <a:pt x="242711" y="163100"/>
                  </a:lnTo>
                  <a:lnTo>
                    <a:pt x="245206" y="164759"/>
                  </a:lnTo>
                  <a:lnTo>
                    <a:pt x="246037" y="166420"/>
                  </a:lnTo>
                  <a:lnTo>
                    <a:pt x="246821" y="168862"/>
                  </a:lnTo>
                  <a:lnTo>
                    <a:pt x="246821" y="173014"/>
                  </a:lnTo>
                  <a:lnTo>
                    <a:pt x="248485" y="176288"/>
                  </a:lnTo>
                  <a:lnTo>
                    <a:pt x="251810" y="185370"/>
                  </a:lnTo>
                  <a:lnTo>
                    <a:pt x="258857" y="189132"/>
                  </a:lnTo>
                  <a:lnTo>
                    <a:pt x="260911" y="191184"/>
                  </a:lnTo>
                  <a:lnTo>
                    <a:pt x="263406" y="192845"/>
                  </a:lnTo>
                  <a:lnTo>
                    <a:pt x="265070" y="195336"/>
                  </a:lnTo>
                  <a:lnTo>
                    <a:pt x="265852" y="197778"/>
                  </a:lnTo>
                  <a:lnTo>
                    <a:pt x="266732" y="203589"/>
                  </a:lnTo>
                  <a:lnTo>
                    <a:pt x="267565" y="206080"/>
                  </a:lnTo>
                  <a:lnTo>
                    <a:pt x="263554" y="210769"/>
                  </a:lnTo>
                  <a:lnTo>
                    <a:pt x="260226" y="213017"/>
                  </a:lnTo>
                  <a:lnTo>
                    <a:pt x="260226" y="216094"/>
                  </a:lnTo>
                  <a:lnTo>
                    <a:pt x="260518" y="221954"/>
                  </a:lnTo>
                  <a:lnTo>
                    <a:pt x="261450" y="225032"/>
                  </a:lnTo>
                  <a:lnTo>
                    <a:pt x="263308" y="226251"/>
                  </a:lnTo>
                  <a:lnTo>
                    <a:pt x="267319" y="228695"/>
                  </a:lnTo>
                  <a:lnTo>
                    <a:pt x="267614" y="230551"/>
                  </a:lnTo>
                  <a:lnTo>
                    <a:pt x="267907" y="233334"/>
                  </a:lnTo>
                  <a:lnTo>
                    <a:pt x="269767" y="235778"/>
                  </a:lnTo>
                  <a:lnTo>
                    <a:pt x="270401" y="237925"/>
                  </a:lnTo>
                  <a:lnTo>
                    <a:pt x="270060" y="241638"/>
                  </a:lnTo>
                  <a:lnTo>
                    <a:pt x="271625" y="245007"/>
                  </a:lnTo>
                  <a:lnTo>
                    <a:pt x="272213" y="247793"/>
                  </a:lnTo>
                  <a:lnTo>
                    <a:pt x="278377" y="249648"/>
                  </a:lnTo>
                  <a:lnTo>
                    <a:pt x="281801" y="253017"/>
                  </a:lnTo>
                  <a:lnTo>
                    <a:pt x="285178" y="255167"/>
                  </a:lnTo>
                  <a:lnTo>
                    <a:pt x="291342" y="257022"/>
                  </a:lnTo>
                  <a:lnTo>
                    <a:pt x="294131" y="260735"/>
                  </a:lnTo>
                  <a:lnTo>
                    <a:pt x="295353" y="261957"/>
                  </a:lnTo>
                  <a:lnTo>
                    <a:pt x="296284" y="266254"/>
                  </a:lnTo>
                  <a:lnTo>
                    <a:pt x="298779" y="270895"/>
                  </a:lnTo>
                  <a:lnTo>
                    <a:pt x="299072" y="273972"/>
                  </a:lnTo>
                  <a:lnTo>
                    <a:pt x="298435" y="277928"/>
                  </a:lnTo>
                  <a:lnTo>
                    <a:pt x="298435" y="284718"/>
                  </a:lnTo>
                  <a:lnTo>
                    <a:pt x="295990" y="291506"/>
                  </a:lnTo>
                  <a:lnTo>
                    <a:pt x="292566" y="297319"/>
                  </a:lnTo>
                  <a:lnTo>
                    <a:pt x="289189" y="302252"/>
                  </a:lnTo>
                  <a:lnTo>
                    <a:pt x="286743" y="307184"/>
                  </a:lnTo>
                  <a:lnTo>
                    <a:pt x="284738" y="311386"/>
                  </a:lnTo>
                  <a:lnTo>
                    <a:pt x="284590" y="316122"/>
                  </a:lnTo>
                  <a:lnTo>
                    <a:pt x="284249" y="317979"/>
                  </a:lnTo>
                  <a:lnTo>
                    <a:pt x="284249" y="320421"/>
                  </a:lnTo>
                  <a:lnTo>
                    <a:pt x="284249" y="322571"/>
                  </a:lnTo>
                  <a:lnTo>
                    <a:pt x="284249" y="325013"/>
                  </a:lnTo>
                  <a:lnTo>
                    <a:pt x="283612" y="327503"/>
                  </a:lnTo>
                  <a:lnTo>
                    <a:pt x="282096" y="329653"/>
                  </a:lnTo>
                  <a:lnTo>
                    <a:pt x="282096" y="331801"/>
                  </a:lnTo>
                  <a:lnTo>
                    <a:pt x="283025" y="333364"/>
                  </a:lnTo>
                  <a:lnTo>
                    <a:pt x="283612" y="335172"/>
                  </a:lnTo>
                  <a:lnTo>
                    <a:pt x="283954" y="337955"/>
                  </a:lnTo>
                  <a:lnTo>
                    <a:pt x="283954" y="339518"/>
                  </a:lnTo>
                  <a:lnTo>
                    <a:pt x="282096" y="340446"/>
                  </a:lnTo>
                  <a:lnTo>
                    <a:pt x="282096" y="343523"/>
                  </a:lnTo>
                  <a:lnTo>
                    <a:pt x="281508" y="345330"/>
                  </a:lnTo>
                  <a:lnTo>
                    <a:pt x="281166" y="347822"/>
                  </a:lnTo>
                  <a:lnTo>
                    <a:pt x="281801" y="350557"/>
                  </a:lnTo>
                  <a:lnTo>
                    <a:pt x="281557" y="354318"/>
                  </a:lnTo>
                  <a:lnTo>
                    <a:pt x="280628" y="357101"/>
                  </a:lnTo>
                  <a:lnTo>
                    <a:pt x="279306" y="358763"/>
                  </a:lnTo>
                  <a:lnTo>
                    <a:pt x="279844" y="360081"/>
                  </a:lnTo>
                  <a:lnTo>
                    <a:pt x="280284" y="362083"/>
                  </a:lnTo>
                  <a:lnTo>
                    <a:pt x="278620" y="363305"/>
                  </a:lnTo>
                  <a:lnTo>
                    <a:pt x="279648" y="365258"/>
                  </a:lnTo>
                  <a:lnTo>
                    <a:pt x="281019" y="367114"/>
                  </a:lnTo>
                  <a:lnTo>
                    <a:pt x="280284" y="368677"/>
                  </a:lnTo>
                  <a:lnTo>
                    <a:pt x="279159" y="369995"/>
                  </a:lnTo>
                  <a:lnTo>
                    <a:pt x="277937" y="371511"/>
                  </a:lnTo>
                  <a:lnTo>
                    <a:pt x="280186" y="372584"/>
                  </a:lnTo>
                  <a:lnTo>
                    <a:pt x="283317" y="372046"/>
                  </a:lnTo>
                  <a:lnTo>
                    <a:pt x="283465" y="374733"/>
                  </a:lnTo>
                  <a:lnTo>
                    <a:pt x="282730" y="382110"/>
                  </a:lnTo>
                  <a:lnTo>
                    <a:pt x="281312" y="381425"/>
                  </a:lnTo>
                  <a:lnTo>
                    <a:pt x="279306" y="380741"/>
                  </a:lnTo>
                  <a:lnTo>
                    <a:pt x="279601" y="379082"/>
                  </a:lnTo>
                  <a:lnTo>
                    <a:pt x="278719" y="377762"/>
                  </a:lnTo>
                  <a:lnTo>
                    <a:pt x="277350" y="378299"/>
                  </a:lnTo>
                  <a:lnTo>
                    <a:pt x="275931" y="377811"/>
                  </a:lnTo>
                  <a:lnTo>
                    <a:pt x="274560" y="377224"/>
                  </a:lnTo>
                  <a:lnTo>
                    <a:pt x="273582" y="375710"/>
                  </a:lnTo>
                  <a:lnTo>
                    <a:pt x="272213" y="374782"/>
                  </a:lnTo>
                  <a:lnTo>
                    <a:pt x="270158" y="373708"/>
                  </a:lnTo>
                  <a:lnTo>
                    <a:pt x="267907" y="372046"/>
                  </a:lnTo>
                  <a:lnTo>
                    <a:pt x="267710" y="369995"/>
                  </a:lnTo>
                  <a:lnTo>
                    <a:pt x="267565" y="368579"/>
                  </a:lnTo>
                  <a:lnTo>
                    <a:pt x="266488" y="367553"/>
                  </a:lnTo>
                  <a:lnTo>
                    <a:pt x="265559" y="366478"/>
                  </a:lnTo>
                  <a:lnTo>
                    <a:pt x="264923" y="365111"/>
                  </a:lnTo>
                  <a:lnTo>
                    <a:pt x="263650" y="363940"/>
                  </a:lnTo>
                  <a:lnTo>
                    <a:pt x="262622" y="361546"/>
                  </a:lnTo>
                  <a:lnTo>
                    <a:pt x="261986" y="359494"/>
                  </a:lnTo>
                  <a:lnTo>
                    <a:pt x="260862" y="357347"/>
                  </a:lnTo>
                  <a:lnTo>
                    <a:pt x="258953" y="356417"/>
                  </a:lnTo>
                  <a:lnTo>
                    <a:pt x="257436" y="355246"/>
                  </a:lnTo>
                  <a:lnTo>
                    <a:pt x="255772" y="354073"/>
                  </a:lnTo>
                  <a:lnTo>
                    <a:pt x="256262" y="352853"/>
                  </a:lnTo>
                  <a:lnTo>
                    <a:pt x="255969" y="351435"/>
                  </a:lnTo>
                  <a:lnTo>
                    <a:pt x="255332" y="350117"/>
                  </a:lnTo>
                  <a:lnTo>
                    <a:pt x="253816" y="348554"/>
                  </a:lnTo>
                  <a:lnTo>
                    <a:pt x="252348" y="347285"/>
                  </a:lnTo>
                  <a:lnTo>
                    <a:pt x="250881" y="345965"/>
                  </a:lnTo>
                  <a:lnTo>
                    <a:pt x="249414" y="344696"/>
                  </a:lnTo>
                  <a:lnTo>
                    <a:pt x="247897" y="343376"/>
                  </a:lnTo>
                  <a:lnTo>
                    <a:pt x="246428" y="342058"/>
                  </a:lnTo>
                  <a:lnTo>
                    <a:pt x="245695" y="341423"/>
                  </a:lnTo>
                  <a:lnTo>
                    <a:pt x="245625" y="341359"/>
                  </a:lnTo>
                  <a:lnTo>
                    <a:pt x="245304" y="341082"/>
                  </a:lnTo>
                  <a:lnTo>
                    <a:pt x="244228" y="340105"/>
                  </a:lnTo>
                  <a:lnTo>
                    <a:pt x="242758" y="338785"/>
                  </a:lnTo>
                  <a:lnTo>
                    <a:pt x="241291" y="337467"/>
                  </a:lnTo>
                  <a:lnTo>
                    <a:pt x="239823" y="336149"/>
                  </a:lnTo>
                  <a:lnTo>
                    <a:pt x="238698" y="335123"/>
                  </a:lnTo>
                  <a:lnTo>
                    <a:pt x="237621" y="334146"/>
                  </a:lnTo>
                  <a:lnTo>
                    <a:pt x="236154" y="332826"/>
                  </a:lnTo>
                  <a:lnTo>
                    <a:pt x="234686" y="331509"/>
                  </a:lnTo>
                  <a:lnTo>
                    <a:pt x="233561" y="330483"/>
                  </a:lnTo>
                  <a:lnTo>
                    <a:pt x="232484" y="329555"/>
                  </a:lnTo>
                  <a:lnTo>
                    <a:pt x="231359" y="328529"/>
                  </a:lnTo>
                  <a:lnTo>
                    <a:pt x="230235" y="327599"/>
                  </a:lnTo>
                  <a:lnTo>
                    <a:pt x="228766" y="326282"/>
                  </a:lnTo>
                  <a:lnTo>
                    <a:pt x="227298" y="325013"/>
                  </a:lnTo>
                  <a:lnTo>
                    <a:pt x="225831" y="323693"/>
                  </a:lnTo>
                  <a:lnTo>
                    <a:pt x="224314" y="322424"/>
                  </a:lnTo>
                  <a:lnTo>
                    <a:pt x="222798" y="321153"/>
                  </a:lnTo>
                  <a:lnTo>
                    <a:pt x="221672" y="320225"/>
                  </a:lnTo>
                  <a:lnTo>
                    <a:pt x="220547" y="319297"/>
                  </a:lnTo>
                  <a:lnTo>
                    <a:pt x="219470" y="318370"/>
                  </a:lnTo>
                  <a:lnTo>
                    <a:pt x="218345" y="317442"/>
                  </a:lnTo>
                  <a:lnTo>
                    <a:pt x="217172" y="316512"/>
                  </a:lnTo>
                  <a:lnTo>
                    <a:pt x="216046" y="315634"/>
                  </a:lnTo>
                  <a:lnTo>
                    <a:pt x="214921" y="314706"/>
                  </a:lnTo>
                  <a:lnTo>
                    <a:pt x="213795" y="313827"/>
                  </a:lnTo>
                  <a:lnTo>
                    <a:pt x="212669" y="312949"/>
                  </a:lnTo>
                  <a:lnTo>
                    <a:pt x="211497" y="312068"/>
                  </a:lnTo>
                  <a:lnTo>
                    <a:pt x="210371" y="311238"/>
                  </a:lnTo>
                  <a:lnTo>
                    <a:pt x="209196" y="310409"/>
                  </a:lnTo>
                  <a:lnTo>
                    <a:pt x="208022" y="309675"/>
                  </a:lnTo>
                  <a:lnTo>
                    <a:pt x="206163" y="309626"/>
                  </a:lnTo>
                  <a:lnTo>
                    <a:pt x="204158" y="310066"/>
                  </a:lnTo>
                  <a:lnTo>
                    <a:pt x="202543" y="310505"/>
                  </a:lnTo>
                  <a:lnTo>
                    <a:pt x="201075" y="310701"/>
                  </a:lnTo>
                  <a:lnTo>
                    <a:pt x="199117" y="310750"/>
                  </a:lnTo>
                  <a:lnTo>
                    <a:pt x="197160" y="310652"/>
                  </a:lnTo>
                  <a:lnTo>
                    <a:pt x="195253" y="310311"/>
                  </a:lnTo>
                  <a:lnTo>
                    <a:pt x="193296" y="310017"/>
                  </a:lnTo>
                  <a:lnTo>
                    <a:pt x="191827" y="309967"/>
                  </a:lnTo>
                  <a:lnTo>
                    <a:pt x="189870" y="309822"/>
                  </a:lnTo>
                  <a:lnTo>
                    <a:pt x="188452" y="309577"/>
                  </a:lnTo>
                  <a:lnTo>
                    <a:pt x="187034" y="309138"/>
                  </a:lnTo>
                  <a:lnTo>
                    <a:pt x="185174" y="308502"/>
                  </a:lnTo>
                  <a:lnTo>
                    <a:pt x="183804" y="307916"/>
                  </a:lnTo>
                  <a:lnTo>
                    <a:pt x="182482" y="307332"/>
                  </a:lnTo>
                  <a:lnTo>
                    <a:pt x="181897" y="309577"/>
                  </a:lnTo>
                  <a:lnTo>
                    <a:pt x="181408" y="310944"/>
                  </a:lnTo>
                  <a:lnTo>
                    <a:pt x="180966" y="312313"/>
                  </a:lnTo>
                  <a:lnTo>
                    <a:pt x="180966" y="314267"/>
                  </a:lnTo>
                  <a:lnTo>
                    <a:pt x="181162" y="315732"/>
                  </a:lnTo>
                  <a:lnTo>
                    <a:pt x="181455" y="317148"/>
                  </a:lnTo>
                  <a:lnTo>
                    <a:pt x="181848" y="318613"/>
                  </a:lnTo>
                  <a:lnTo>
                    <a:pt x="182386" y="321006"/>
                  </a:lnTo>
                  <a:lnTo>
                    <a:pt x="182630" y="322424"/>
                  </a:lnTo>
                  <a:lnTo>
                    <a:pt x="182777" y="323889"/>
                  </a:lnTo>
                  <a:lnTo>
                    <a:pt x="182777" y="325842"/>
                  </a:lnTo>
                  <a:lnTo>
                    <a:pt x="182728" y="327796"/>
                  </a:lnTo>
                  <a:lnTo>
                    <a:pt x="182630" y="329749"/>
                  </a:lnTo>
                  <a:lnTo>
                    <a:pt x="182435" y="331703"/>
                  </a:lnTo>
                  <a:lnTo>
                    <a:pt x="182141" y="333609"/>
                  </a:lnTo>
                  <a:lnTo>
                    <a:pt x="181993" y="335562"/>
                  </a:lnTo>
                  <a:lnTo>
                    <a:pt x="182091" y="337565"/>
                  </a:lnTo>
                  <a:lnTo>
                    <a:pt x="182190" y="339518"/>
                  </a:lnTo>
                  <a:lnTo>
                    <a:pt x="181799" y="342156"/>
                  </a:lnTo>
                  <a:lnTo>
                    <a:pt x="181015" y="344110"/>
                  </a:lnTo>
                  <a:lnTo>
                    <a:pt x="180331" y="345379"/>
                  </a:lnTo>
                  <a:lnTo>
                    <a:pt x="179548" y="346699"/>
                  </a:lnTo>
                  <a:lnTo>
                    <a:pt x="178471" y="348358"/>
                  </a:lnTo>
                  <a:lnTo>
                    <a:pt x="177345" y="350019"/>
                  </a:lnTo>
                  <a:lnTo>
                    <a:pt x="176465" y="351143"/>
                  </a:lnTo>
                  <a:lnTo>
                    <a:pt x="175096" y="352510"/>
                  </a:lnTo>
                  <a:lnTo>
                    <a:pt x="173627" y="353828"/>
                  </a:lnTo>
                  <a:lnTo>
                    <a:pt x="172110" y="355050"/>
                  </a:lnTo>
                  <a:lnTo>
                    <a:pt x="170203" y="356613"/>
                  </a:lnTo>
                  <a:lnTo>
                    <a:pt x="168345" y="358176"/>
                  </a:lnTo>
                  <a:lnTo>
                    <a:pt x="166484" y="359739"/>
                  </a:lnTo>
                  <a:lnTo>
                    <a:pt x="165309" y="360667"/>
                  </a:lnTo>
                  <a:lnTo>
                    <a:pt x="164186" y="361595"/>
                  </a:lnTo>
                  <a:lnTo>
                    <a:pt x="163060" y="362522"/>
                  </a:lnTo>
                  <a:lnTo>
                    <a:pt x="161495" y="363744"/>
                  </a:lnTo>
                  <a:lnTo>
                    <a:pt x="159489" y="365062"/>
                  </a:lnTo>
                  <a:lnTo>
                    <a:pt x="157336" y="366235"/>
                  </a:lnTo>
                  <a:lnTo>
                    <a:pt x="155721" y="367310"/>
                  </a:lnTo>
                  <a:lnTo>
                    <a:pt x="154497" y="368189"/>
                  </a:lnTo>
                  <a:lnTo>
                    <a:pt x="153276" y="368969"/>
                  </a:lnTo>
                  <a:lnTo>
                    <a:pt x="152052" y="369801"/>
                  </a:lnTo>
                  <a:lnTo>
                    <a:pt x="150828" y="370630"/>
                  </a:lnTo>
                  <a:lnTo>
                    <a:pt x="149262" y="371754"/>
                  </a:lnTo>
                  <a:lnTo>
                    <a:pt x="147647" y="372878"/>
                  </a:lnTo>
                  <a:lnTo>
                    <a:pt x="146475" y="373757"/>
                  </a:lnTo>
                  <a:lnTo>
                    <a:pt x="144469" y="375173"/>
                  </a:lnTo>
                  <a:lnTo>
                    <a:pt x="142511" y="376589"/>
                  </a:lnTo>
                  <a:lnTo>
                    <a:pt x="140945" y="377762"/>
                  </a:lnTo>
                  <a:lnTo>
                    <a:pt x="139772" y="378689"/>
                  </a:lnTo>
                  <a:lnTo>
                    <a:pt x="138303" y="379960"/>
                  </a:lnTo>
                  <a:lnTo>
                    <a:pt x="136786" y="381180"/>
                  </a:lnTo>
                  <a:lnTo>
                    <a:pt x="135614" y="382059"/>
                  </a:lnTo>
                  <a:lnTo>
                    <a:pt x="134144" y="383379"/>
                  </a:lnTo>
                  <a:lnTo>
                    <a:pt x="132775" y="384746"/>
                  </a:lnTo>
                  <a:lnTo>
                    <a:pt x="131748" y="385772"/>
                  </a:lnTo>
                  <a:lnTo>
                    <a:pt x="130671" y="386797"/>
                  </a:lnTo>
                  <a:lnTo>
                    <a:pt x="129545" y="387774"/>
                  </a:lnTo>
                  <a:lnTo>
                    <a:pt x="128420" y="388653"/>
                  </a:lnTo>
                  <a:lnTo>
                    <a:pt x="126854" y="389826"/>
                  </a:lnTo>
                  <a:lnTo>
                    <a:pt x="125241" y="390999"/>
                  </a:lnTo>
                  <a:lnTo>
                    <a:pt x="123676" y="392122"/>
                  </a:lnTo>
                  <a:lnTo>
                    <a:pt x="122501" y="393001"/>
                  </a:lnTo>
                  <a:lnTo>
                    <a:pt x="121034" y="394270"/>
                  </a:lnTo>
                  <a:lnTo>
                    <a:pt x="119564" y="395590"/>
                  </a:lnTo>
                  <a:lnTo>
                    <a:pt x="117706" y="397200"/>
                  </a:lnTo>
                  <a:lnTo>
                    <a:pt x="115848" y="398763"/>
                  </a:lnTo>
                  <a:lnTo>
                    <a:pt x="114282" y="399985"/>
                  </a:lnTo>
                  <a:lnTo>
                    <a:pt x="112618" y="401254"/>
                  </a:lnTo>
                  <a:lnTo>
                    <a:pt x="110613" y="402768"/>
                  </a:lnTo>
                  <a:lnTo>
                    <a:pt x="109047" y="403892"/>
                  </a:lnTo>
                  <a:lnTo>
                    <a:pt x="107432" y="405016"/>
                  </a:lnTo>
                  <a:lnTo>
                    <a:pt x="105817" y="406140"/>
                  </a:lnTo>
                  <a:lnTo>
                    <a:pt x="104154" y="407165"/>
                  </a:lnTo>
                  <a:lnTo>
                    <a:pt x="102539" y="408191"/>
                  </a:lnTo>
                  <a:lnTo>
                    <a:pt x="100386" y="409411"/>
                  </a:lnTo>
                  <a:lnTo>
                    <a:pt x="98233" y="410633"/>
                  </a:lnTo>
                  <a:lnTo>
                    <a:pt x="96522" y="411512"/>
                  </a:lnTo>
                  <a:lnTo>
                    <a:pt x="94760" y="412390"/>
                  </a:lnTo>
                  <a:lnTo>
                    <a:pt x="93000" y="413222"/>
                  </a:lnTo>
                  <a:lnTo>
                    <a:pt x="90847" y="414393"/>
                  </a:lnTo>
                  <a:lnTo>
                    <a:pt x="89623" y="415175"/>
                  </a:lnTo>
                  <a:lnTo>
                    <a:pt x="88350" y="415907"/>
                  </a:lnTo>
                  <a:lnTo>
                    <a:pt x="86541" y="416689"/>
                  </a:lnTo>
                  <a:lnTo>
                    <a:pt x="84828" y="418935"/>
                  </a:lnTo>
                  <a:lnTo>
                    <a:pt x="83751" y="420547"/>
                  </a:lnTo>
                  <a:lnTo>
                    <a:pt x="82969" y="421818"/>
                  </a:lnTo>
                  <a:lnTo>
                    <a:pt x="81942" y="423478"/>
                  </a:lnTo>
                  <a:lnTo>
                    <a:pt x="80915" y="425090"/>
                  </a:lnTo>
                  <a:lnTo>
                    <a:pt x="80131" y="426361"/>
                  </a:lnTo>
                  <a:lnTo>
                    <a:pt x="79103" y="428020"/>
                  </a:lnTo>
                  <a:lnTo>
                    <a:pt x="78027" y="429632"/>
                  </a:lnTo>
                  <a:lnTo>
                    <a:pt x="76999" y="431342"/>
                  </a:lnTo>
                  <a:lnTo>
                    <a:pt x="75679" y="433394"/>
                  </a:lnTo>
                  <a:lnTo>
                    <a:pt x="74652" y="435004"/>
                  </a:lnTo>
                  <a:lnTo>
                    <a:pt x="73625" y="436714"/>
                  </a:lnTo>
                  <a:lnTo>
                    <a:pt x="72548" y="438327"/>
                  </a:lnTo>
                  <a:lnTo>
                    <a:pt x="71521" y="439988"/>
                  </a:lnTo>
                  <a:lnTo>
                    <a:pt x="70199" y="442086"/>
                  </a:lnTo>
                  <a:lnTo>
                    <a:pt x="69171" y="443698"/>
                  </a:lnTo>
                  <a:lnTo>
                    <a:pt x="68144" y="445360"/>
                  </a:lnTo>
                  <a:lnTo>
                    <a:pt x="67067" y="447021"/>
                  </a:lnTo>
                  <a:lnTo>
                    <a:pt x="66040" y="448680"/>
                  </a:lnTo>
                  <a:lnTo>
                    <a:pt x="64964" y="450292"/>
                  </a:lnTo>
                  <a:lnTo>
                    <a:pt x="64182" y="451563"/>
                  </a:lnTo>
                  <a:lnTo>
                    <a:pt x="63203" y="453222"/>
                  </a:lnTo>
                  <a:lnTo>
                    <a:pt x="62127" y="454835"/>
                  </a:lnTo>
                  <a:lnTo>
                    <a:pt x="61343" y="456106"/>
                  </a:lnTo>
                  <a:lnTo>
                    <a:pt x="60561" y="457325"/>
                  </a:lnTo>
                  <a:lnTo>
                    <a:pt x="59778" y="458597"/>
                  </a:lnTo>
                  <a:lnTo>
                    <a:pt x="58996" y="459816"/>
                  </a:lnTo>
                  <a:lnTo>
                    <a:pt x="58212" y="461038"/>
                  </a:lnTo>
                  <a:lnTo>
                    <a:pt x="57430" y="462307"/>
                  </a:lnTo>
                  <a:lnTo>
                    <a:pt x="56646" y="463529"/>
                  </a:lnTo>
                  <a:lnTo>
                    <a:pt x="55864" y="464749"/>
                  </a:lnTo>
                  <a:lnTo>
                    <a:pt x="54837" y="466459"/>
                  </a:lnTo>
                  <a:lnTo>
                    <a:pt x="53761" y="468071"/>
                  </a:lnTo>
                  <a:lnTo>
                    <a:pt x="52733" y="469733"/>
                  </a:lnTo>
                  <a:lnTo>
                    <a:pt x="51706" y="471392"/>
                  </a:lnTo>
                  <a:lnTo>
                    <a:pt x="50922" y="472614"/>
                  </a:lnTo>
                  <a:lnTo>
                    <a:pt x="50140" y="473883"/>
                  </a:lnTo>
                  <a:lnTo>
                    <a:pt x="49356" y="475105"/>
                  </a:lnTo>
                  <a:lnTo>
                    <a:pt x="48575" y="476325"/>
                  </a:lnTo>
                  <a:lnTo>
                    <a:pt x="47791" y="477596"/>
                  </a:lnTo>
                  <a:lnTo>
                    <a:pt x="47009" y="478864"/>
                  </a:lnTo>
                  <a:lnTo>
                    <a:pt x="46225" y="480086"/>
                  </a:lnTo>
                  <a:lnTo>
                    <a:pt x="45492" y="481355"/>
                  </a:lnTo>
                  <a:lnTo>
                    <a:pt x="44659" y="483115"/>
                  </a:lnTo>
                  <a:lnTo>
                    <a:pt x="44025" y="484921"/>
                  </a:lnTo>
                  <a:lnTo>
                    <a:pt x="42605" y="483993"/>
                  </a:lnTo>
                  <a:lnTo>
                    <a:pt x="40648" y="482528"/>
                  </a:lnTo>
                  <a:lnTo>
                    <a:pt x="39082" y="481355"/>
                  </a:lnTo>
                  <a:lnTo>
                    <a:pt x="37517" y="480184"/>
                  </a:lnTo>
                  <a:lnTo>
                    <a:pt x="36295" y="479306"/>
                  </a:lnTo>
                  <a:lnTo>
                    <a:pt x="35120" y="478425"/>
                  </a:lnTo>
                  <a:lnTo>
                    <a:pt x="33555" y="477254"/>
                  </a:lnTo>
                  <a:lnTo>
                    <a:pt x="31989" y="476081"/>
                  </a:lnTo>
                  <a:lnTo>
                    <a:pt x="30423" y="474909"/>
                  </a:lnTo>
                  <a:lnTo>
                    <a:pt x="28858" y="473738"/>
                  </a:lnTo>
                  <a:lnTo>
                    <a:pt x="27292" y="472614"/>
                  </a:lnTo>
                  <a:lnTo>
                    <a:pt x="25726" y="471441"/>
                  </a:lnTo>
                  <a:lnTo>
                    <a:pt x="24503" y="470562"/>
                  </a:lnTo>
                  <a:lnTo>
                    <a:pt x="23330" y="469684"/>
                  </a:lnTo>
                  <a:lnTo>
                    <a:pt x="22155" y="468852"/>
                  </a:lnTo>
                  <a:lnTo>
                    <a:pt x="20980" y="467973"/>
                  </a:lnTo>
                  <a:lnTo>
                    <a:pt x="19757" y="467144"/>
                  </a:lnTo>
                  <a:lnTo>
                    <a:pt x="18633" y="466312"/>
                  </a:lnTo>
                  <a:lnTo>
                    <a:pt x="18535" y="467826"/>
                  </a:lnTo>
                  <a:lnTo>
                    <a:pt x="17849" y="471245"/>
                  </a:lnTo>
                  <a:lnTo>
                    <a:pt x="17114" y="476032"/>
                  </a:lnTo>
                  <a:lnTo>
                    <a:pt x="16480" y="479647"/>
                  </a:lnTo>
                  <a:lnTo>
                    <a:pt x="15844" y="482528"/>
                  </a:lnTo>
                  <a:lnTo>
                    <a:pt x="14718" y="486045"/>
                  </a:lnTo>
                  <a:lnTo>
                    <a:pt x="13398" y="488145"/>
                  </a:lnTo>
                  <a:lnTo>
                    <a:pt x="14081" y="492933"/>
                  </a:lnTo>
                  <a:lnTo>
                    <a:pt x="14131" y="497426"/>
                  </a:lnTo>
                  <a:lnTo>
                    <a:pt x="14964" y="501284"/>
                  </a:lnTo>
                  <a:lnTo>
                    <a:pt x="15354" y="504020"/>
                  </a:lnTo>
                  <a:lnTo>
                    <a:pt x="14669" y="507048"/>
                  </a:lnTo>
                  <a:lnTo>
                    <a:pt x="14669" y="509392"/>
                  </a:lnTo>
                  <a:lnTo>
                    <a:pt x="15305" y="511542"/>
                  </a:lnTo>
                  <a:lnTo>
                    <a:pt x="15942" y="514082"/>
                  </a:lnTo>
                  <a:lnTo>
                    <a:pt x="16822" y="515839"/>
                  </a:lnTo>
                  <a:lnTo>
                    <a:pt x="17067" y="518379"/>
                  </a:lnTo>
                  <a:lnTo>
                    <a:pt x="15844" y="519306"/>
                  </a:lnTo>
                  <a:lnTo>
                    <a:pt x="13691" y="521699"/>
                  </a:lnTo>
                  <a:lnTo>
                    <a:pt x="12223" y="523898"/>
                  </a:lnTo>
                  <a:lnTo>
                    <a:pt x="12125" y="525559"/>
                  </a:lnTo>
                  <a:lnTo>
                    <a:pt x="13300" y="527220"/>
                  </a:lnTo>
                  <a:lnTo>
                    <a:pt x="15549" y="528342"/>
                  </a:lnTo>
                  <a:lnTo>
                    <a:pt x="17311" y="529076"/>
                  </a:lnTo>
                  <a:lnTo>
                    <a:pt x="17360" y="530541"/>
                  </a:lnTo>
                  <a:lnTo>
                    <a:pt x="15598" y="532153"/>
                  </a:lnTo>
                  <a:lnTo>
                    <a:pt x="13887" y="533179"/>
                  </a:lnTo>
                  <a:lnTo>
                    <a:pt x="11832" y="534204"/>
                  </a:lnTo>
                  <a:lnTo>
                    <a:pt x="9679" y="534595"/>
                  </a:lnTo>
                  <a:lnTo>
                    <a:pt x="7379" y="534985"/>
                  </a:lnTo>
                  <a:lnTo>
                    <a:pt x="5521" y="535473"/>
                  </a:lnTo>
                  <a:lnTo>
                    <a:pt x="3220" y="535962"/>
                  </a:lnTo>
                  <a:lnTo>
                    <a:pt x="1411" y="537037"/>
                  </a:lnTo>
                  <a:lnTo>
                    <a:pt x="335" y="539186"/>
                  </a:lnTo>
                  <a:lnTo>
                    <a:pt x="187" y="540651"/>
                  </a:lnTo>
                  <a:lnTo>
                    <a:pt x="1704" y="542654"/>
                  </a:lnTo>
                  <a:lnTo>
                    <a:pt x="5128" y="546219"/>
                  </a:lnTo>
                  <a:lnTo>
                    <a:pt x="10168" y="551542"/>
                  </a:lnTo>
                  <a:lnTo>
                    <a:pt x="14718" y="558479"/>
                  </a:lnTo>
                  <a:lnTo>
                    <a:pt x="17360" y="565464"/>
                  </a:lnTo>
                  <a:lnTo>
                    <a:pt x="15305" y="569567"/>
                  </a:lnTo>
                  <a:lnTo>
                    <a:pt x="14865" y="574156"/>
                  </a:lnTo>
                  <a:lnTo>
                    <a:pt x="15549" y="580703"/>
                  </a:lnTo>
                  <a:lnTo>
                    <a:pt x="14032" y="584365"/>
                  </a:lnTo>
                  <a:lnTo>
                    <a:pt x="11098" y="590129"/>
                  </a:lnTo>
                  <a:lnTo>
                    <a:pt x="4933" y="597162"/>
                  </a:lnTo>
                  <a:lnTo>
                    <a:pt x="2535" y="600482"/>
                  </a:lnTo>
                  <a:lnTo>
                    <a:pt x="2193" y="602632"/>
                  </a:lnTo>
                  <a:lnTo>
                    <a:pt x="3466" y="606539"/>
                  </a:lnTo>
                  <a:lnTo>
                    <a:pt x="5570" y="611570"/>
                  </a:lnTo>
                  <a:lnTo>
                    <a:pt x="7428" y="617236"/>
                  </a:lnTo>
                  <a:lnTo>
                    <a:pt x="9141" y="622414"/>
                  </a:lnTo>
                  <a:lnTo>
                    <a:pt x="8455" y="626468"/>
                  </a:lnTo>
                  <a:lnTo>
                    <a:pt x="9286" y="628568"/>
                  </a:lnTo>
                  <a:lnTo>
                    <a:pt x="11978" y="631157"/>
                  </a:lnTo>
                  <a:lnTo>
                    <a:pt x="14032" y="631108"/>
                  </a:lnTo>
                  <a:lnTo>
                    <a:pt x="18437" y="629300"/>
                  </a:lnTo>
                  <a:lnTo>
                    <a:pt x="24601" y="628176"/>
                  </a:lnTo>
                  <a:lnTo>
                    <a:pt x="34287" y="627835"/>
                  </a:lnTo>
                  <a:lnTo>
                    <a:pt x="43438" y="626272"/>
                  </a:lnTo>
                  <a:lnTo>
                    <a:pt x="50189" y="624367"/>
                  </a:lnTo>
                  <a:lnTo>
                    <a:pt x="57184" y="623341"/>
                  </a:lnTo>
                  <a:lnTo>
                    <a:pt x="59485" y="621631"/>
                  </a:lnTo>
                  <a:lnTo>
                    <a:pt x="63838" y="620949"/>
                  </a:lnTo>
                  <a:lnTo>
                    <a:pt x="68977" y="620215"/>
                  </a:lnTo>
                  <a:lnTo>
                    <a:pt x="78223" y="618409"/>
                  </a:lnTo>
                  <a:lnTo>
                    <a:pt x="88937" y="616308"/>
                  </a:lnTo>
                  <a:lnTo>
                    <a:pt x="94320" y="614208"/>
                  </a:lnTo>
                  <a:lnTo>
                    <a:pt x="102293" y="613670"/>
                  </a:lnTo>
                  <a:lnTo>
                    <a:pt x="109192" y="612450"/>
                  </a:lnTo>
                  <a:lnTo>
                    <a:pt x="114329" y="610497"/>
                  </a:lnTo>
                  <a:lnTo>
                    <a:pt x="119613" y="609861"/>
                  </a:lnTo>
                  <a:lnTo>
                    <a:pt x="122794" y="609324"/>
                  </a:lnTo>
                  <a:lnTo>
                    <a:pt x="128225" y="608298"/>
                  </a:lnTo>
                  <a:lnTo>
                    <a:pt x="133950" y="607273"/>
                  </a:lnTo>
                  <a:lnTo>
                    <a:pt x="138254" y="606492"/>
                  </a:lnTo>
                  <a:lnTo>
                    <a:pt x="142609" y="605513"/>
                  </a:lnTo>
                  <a:lnTo>
                    <a:pt x="147795" y="605368"/>
                  </a:lnTo>
                  <a:lnTo>
                    <a:pt x="151464" y="605562"/>
                  </a:lnTo>
                  <a:lnTo>
                    <a:pt x="154839" y="606149"/>
                  </a:lnTo>
                  <a:lnTo>
                    <a:pt x="157090" y="606149"/>
                  </a:lnTo>
                  <a:lnTo>
                    <a:pt x="159391" y="606004"/>
                  </a:lnTo>
                  <a:lnTo>
                    <a:pt x="158020" y="602193"/>
                  </a:lnTo>
                  <a:lnTo>
                    <a:pt x="155770" y="597407"/>
                  </a:lnTo>
                  <a:lnTo>
                    <a:pt x="155476" y="592278"/>
                  </a:lnTo>
                  <a:lnTo>
                    <a:pt x="154888" y="590470"/>
                  </a:lnTo>
                  <a:lnTo>
                    <a:pt x="155036" y="587442"/>
                  </a:lnTo>
                  <a:lnTo>
                    <a:pt x="154057" y="584023"/>
                  </a:lnTo>
                  <a:lnTo>
                    <a:pt x="154350" y="580556"/>
                  </a:lnTo>
                  <a:lnTo>
                    <a:pt x="155770" y="578212"/>
                  </a:lnTo>
                  <a:lnTo>
                    <a:pt x="158265" y="570836"/>
                  </a:lnTo>
                  <a:lnTo>
                    <a:pt x="159733" y="560921"/>
                  </a:lnTo>
                  <a:lnTo>
                    <a:pt x="158558" y="554474"/>
                  </a:lnTo>
                  <a:lnTo>
                    <a:pt x="157580" y="549834"/>
                  </a:lnTo>
                  <a:lnTo>
                    <a:pt x="156356" y="546512"/>
                  </a:lnTo>
                  <a:lnTo>
                    <a:pt x="158314" y="541481"/>
                  </a:lnTo>
                  <a:lnTo>
                    <a:pt x="161935" y="538941"/>
                  </a:lnTo>
                  <a:lnTo>
                    <a:pt x="164968" y="539920"/>
                  </a:lnTo>
                  <a:lnTo>
                    <a:pt x="167708" y="541189"/>
                  </a:lnTo>
                  <a:lnTo>
                    <a:pt x="170105" y="544315"/>
                  </a:lnTo>
                  <a:lnTo>
                    <a:pt x="171425" y="547881"/>
                  </a:lnTo>
                  <a:lnTo>
                    <a:pt x="171719" y="552374"/>
                  </a:lnTo>
                  <a:lnTo>
                    <a:pt x="172405" y="558772"/>
                  </a:lnTo>
                  <a:lnTo>
                    <a:pt x="173039" y="563704"/>
                  </a:lnTo>
                  <a:lnTo>
                    <a:pt x="174851" y="570055"/>
                  </a:lnTo>
                  <a:lnTo>
                    <a:pt x="175340" y="576941"/>
                  </a:lnTo>
                  <a:lnTo>
                    <a:pt x="174509" y="583388"/>
                  </a:lnTo>
                  <a:lnTo>
                    <a:pt x="173774" y="587834"/>
                  </a:lnTo>
                  <a:lnTo>
                    <a:pt x="174165" y="595501"/>
                  </a:lnTo>
                  <a:lnTo>
                    <a:pt x="173725" y="600924"/>
                  </a:lnTo>
                  <a:lnTo>
                    <a:pt x="174460" y="604490"/>
                  </a:lnTo>
                  <a:lnTo>
                    <a:pt x="177444" y="608934"/>
                  </a:lnTo>
                  <a:lnTo>
                    <a:pt x="180037" y="613915"/>
                  </a:lnTo>
                  <a:lnTo>
                    <a:pt x="184832" y="619287"/>
                  </a:lnTo>
                  <a:lnTo>
                    <a:pt x="187228" y="624026"/>
                  </a:lnTo>
                  <a:lnTo>
                    <a:pt x="188696" y="629155"/>
                  </a:lnTo>
                  <a:lnTo>
                    <a:pt x="188597" y="634723"/>
                  </a:lnTo>
                  <a:lnTo>
                    <a:pt x="188548" y="640193"/>
                  </a:lnTo>
                  <a:lnTo>
                    <a:pt x="189136" y="644100"/>
                  </a:lnTo>
                  <a:lnTo>
                    <a:pt x="191094" y="649180"/>
                  </a:lnTo>
                  <a:lnTo>
                    <a:pt x="191534" y="651523"/>
                  </a:lnTo>
                  <a:lnTo>
                    <a:pt x="191778" y="652647"/>
                  </a:lnTo>
                  <a:lnTo>
                    <a:pt x="194029" y="654650"/>
                  </a:lnTo>
                  <a:lnTo>
                    <a:pt x="198726" y="657337"/>
                  </a:lnTo>
                  <a:lnTo>
                    <a:pt x="204059" y="660463"/>
                  </a:lnTo>
                  <a:lnTo>
                    <a:pt x="211544" y="665297"/>
                  </a:lnTo>
                  <a:lnTo>
                    <a:pt x="221574" y="670915"/>
                  </a:lnTo>
                  <a:lnTo>
                    <a:pt x="232288" y="676385"/>
                  </a:lnTo>
                  <a:lnTo>
                    <a:pt x="240067" y="681074"/>
                  </a:lnTo>
                  <a:lnTo>
                    <a:pt x="245009" y="684591"/>
                  </a:lnTo>
                  <a:lnTo>
                    <a:pt x="253521" y="689182"/>
                  </a:lnTo>
                  <a:lnTo>
                    <a:pt x="261300" y="693285"/>
                  </a:lnTo>
                  <a:lnTo>
                    <a:pt x="269716" y="698365"/>
                  </a:lnTo>
                  <a:lnTo>
                    <a:pt x="278230" y="704372"/>
                  </a:lnTo>
                  <a:lnTo>
                    <a:pt x="284785" y="709744"/>
                  </a:lnTo>
                  <a:lnTo>
                    <a:pt x="287378" y="712088"/>
                  </a:lnTo>
                  <a:lnTo>
                    <a:pt x="287818" y="713995"/>
                  </a:lnTo>
                  <a:lnTo>
                    <a:pt x="287769" y="715948"/>
                  </a:lnTo>
                  <a:lnTo>
                    <a:pt x="287769" y="717413"/>
                  </a:lnTo>
                  <a:lnTo>
                    <a:pt x="287769" y="718878"/>
                  </a:lnTo>
                  <a:lnTo>
                    <a:pt x="287818" y="720343"/>
                  </a:lnTo>
                  <a:lnTo>
                    <a:pt x="287916" y="721759"/>
                  </a:lnTo>
                  <a:lnTo>
                    <a:pt x="288014" y="723224"/>
                  </a:lnTo>
                  <a:lnTo>
                    <a:pt x="288162" y="724640"/>
                  </a:lnTo>
                  <a:lnTo>
                    <a:pt x="288356" y="726058"/>
                  </a:lnTo>
                  <a:lnTo>
                    <a:pt x="288651" y="727474"/>
                  </a:lnTo>
                  <a:lnTo>
                    <a:pt x="289091" y="728842"/>
                  </a:lnTo>
                  <a:lnTo>
                    <a:pt x="289776" y="730650"/>
                  </a:lnTo>
                  <a:lnTo>
                    <a:pt x="290656" y="732456"/>
                  </a:lnTo>
                  <a:lnTo>
                    <a:pt x="291536" y="734213"/>
                  </a:lnTo>
                  <a:lnTo>
                    <a:pt x="292515" y="735973"/>
                  </a:lnTo>
                  <a:lnTo>
                    <a:pt x="293200" y="737291"/>
                  </a:lnTo>
                  <a:lnTo>
                    <a:pt x="293837" y="738611"/>
                  </a:lnTo>
                  <a:lnTo>
                    <a:pt x="294424" y="739978"/>
                  </a:lnTo>
                  <a:lnTo>
                    <a:pt x="295009" y="741296"/>
                  </a:lnTo>
                  <a:lnTo>
                    <a:pt x="295548" y="742665"/>
                  </a:lnTo>
                  <a:lnTo>
                    <a:pt x="296722" y="745301"/>
                  </a:lnTo>
                  <a:lnTo>
                    <a:pt x="297555" y="747060"/>
                  </a:lnTo>
                  <a:lnTo>
                    <a:pt x="298583" y="749259"/>
                  </a:lnTo>
                  <a:lnTo>
                    <a:pt x="299561" y="751504"/>
                  </a:lnTo>
                  <a:lnTo>
                    <a:pt x="300343" y="753313"/>
                  </a:lnTo>
                  <a:lnTo>
                    <a:pt x="301078" y="755119"/>
                  </a:lnTo>
                  <a:lnTo>
                    <a:pt x="301616" y="756486"/>
                  </a:lnTo>
                  <a:lnTo>
                    <a:pt x="302154" y="757855"/>
                  </a:lnTo>
                  <a:lnTo>
                    <a:pt x="302838" y="759173"/>
                  </a:lnTo>
                  <a:lnTo>
                    <a:pt x="303474" y="760442"/>
                  </a:lnTo>
                  <a:lnTo>
                    <a:pt x="304551" y="762054"/>
                  </a:lnTo>
                  <a:lnTo>
                    <a:pt x="305431" y="763227"/>
                  </a:lnTo>
                  <a:lnTo>
                    <a:pt x="306116" y="764496"/>
                  </a:lnTo>
                  <a:lnTo>
                    <a:pt x="307438" y="766059"/>
                  </a:lnTo>
                  <a:lnTo>
                    <a:pt x="308466" y="767720"/>
                  </a:lnTo>
                  <a:lnTo>
                    <a:pt x="309493" y="769332"/>
                  </a:lnTo>
                  <a:lnTo>
                    <a:pt x="310521" y="771041"/>
                  </a:lnTo>
                  <a:lnTo>
                    <a:pt x="311499" y="772702"/>
                  </a:lnTo>
                  <a:lnTo>
                    <a:pt x="312477" y="774412"/>
                  </a:lnTo>
                  <a:lnTo>
                    <a:pt x="313652" y="776562"/>
                  </a:lnTo>
                  <a:lnTo>
                    <a:pt x="314824" y="778709"/>
                  </a:lnTo>
                  <a:lnTo>
                    <a:pt x="315803" y="780420"/>
                  </a:lnTo>
                  <a:lnTo>
                    <a:pt x="316734" y="782128"/>
                  </a:lnTo>
                  <a:lnTo>
                    <a:pt x="317907" y="784277"/>
                  </a:lnTo>
                  <a:lnTo>
                    <a:pt x="318789" y="785988"/>
                  </a:lnTo>
                  <a:lnTo>
                    <a:pt x="319521" y="787257"/>
                  </a:lnTo>
                  <a:lnTo>
                    <a:pt x="320158" y="788577"/>
                  </a:lnTo>
                  <a:lnTo>
                    <a:pt x="320989" y="790334"/>
                  </a:lnTo>
                  <a:lnTo>
                    <a:pt x="321871" y="792142"/>
                  </a:lnTo>
                  <a:lnTo>
                    <a:pt x="322702" y="793851"/>
                  </a:lnTo>
                  <a:lnTo>
                    <a:pt x="323486" y="795122"/>
                  </a:lnTo>
                  <a:lnTo>
                    <a:pt x="324513" y="796781"/>
                  </a:lnTo>
                  <a:lnTo>
                    <a:pt x="325246" y="798638"/>
                  </a:lnTo>
                  <a:lnTo>
                    <a:pt x="326420" y="800103"/>
                  </a:lnTo>
                  <a:lnTo>
                    <a:pt x="327644" y="800884"/>
                  </a:lnTo>
                  <a:lnTo>
                    <a:pt x="328866" y="801666"/>
                  </a:lnTo>
                  <a:lnTo>
                    <a:pt x="330139" y="802398"/>
                  </a:lnTo>
                  <a:lnTo>
                    <a:pt x="331852" y="803375"/>
                  </a:lnTo>
                  <a:lnTo>
                    <a:pt x="333563" y="804304"/>
                  </a:lnTo>
                  <a:lnTo>
                    <a:pt x="335276" y="805281"/>
                  </a:lnTo>
                  <a:lnTo>
                    <a:pt x="337038" y="806209"/>
                  </a:lnTo>
                  <a:lnTo>
                    <a:pt x="338309" y="806891"/>
                  </a:lnTo>
                  <a:lnTo>
                    <a:pt x="339631" y="807625"/>
                  </a:lnTo>
                  <a:lnTo>
                    <a:pt x="341342" y="808552"/>
                  </a:lnTo>
                  <a:lnTo>
                    <a:pt x="342859" y="809725"/>
                  </a:lnTo>
                  <a:lnTo>
                    <a:pt x="343886" y="810800"/>
                  </a:lnTo>
                  <a:lnTo>
                    <a:pt x="345256" y="812167"/>
                  </a:lnTo>
                  <a:lnTo>
                    <a:pt x="346382" y="813144"/>
                  </a:lnTo>
                  <a:lnTo>
                    <a:pt x="347507" y="814121"/>
                  </a:lnTo>
                  <a:lnTo>
                    <a:pt x="348632" y="815048"/>
                  </a:lnTo>
                  <a:lnTo>
                    <a:pt x="349758" y="815929"/>
                  </a:lnTo>
                  <a:lnTo>
                    <a:pt x="350932" y="816857"/>
                  </a:lnTo>
                  <a:lnTo>
                    <a:pt x="352449" y="818077"/>
                  </a:lnTo>
                  <a:lnTo>
                    <a:pt x="353965" y="819298"/>
                  </a:lnTo>
                  <a:lnTo>
                    <a:pt x="355091" y="820275"/>
                  </a:lnTo>
                  <a:lnTo>
                    <a:pt x="356558" y="821593"/>
                  </a:lnTo>
                  <a:lnTo>
                    <a:pt x="358369" y="823205"/>
                  </a:lnTo>
                  <a:lnTo>
                    <a:pt x="359787" y="824523"/>
                  </a:lnTo>
                  <a:lnTo>
                    <a:pt x="360864" y="825502"/>
                  </a:lnTo>
                  <a:lnTo>
                    <a:pt x="361940" y="826528"/>
                  </a:lnTo>
                  <a:lnTo>
                    <a:pt x="363016" y="827505"/>
                  </a:lnTo>
                  <a:lnTo>
                    <a:pt x="364484" y="828872"/>
                  </a:lnTo>
                  <a:lnTo>
                    <a:pt x="365903" y="830190"/>
                  </a:lnTo>
                  <a:lnTo>
                    <a:pt x="367762" y="831802"/>
                  </a:lnTo>
                  <a:lnTo>
                    <a:pt x="369181" y="833073"/>
                  </a:lnTo>
                  <a:lnTo>
                    <a:pt x="370306" y="834098"/>
                  </a:lnTo>
                  <a:lnTo>
                    <a:pt x="371383" y="835026"/>
                  </a:lnTo>
                  <a:lnTo>
                    <a:pt x="372850" y="836344"/>
                  </a:lnTo>
                  <a:lnTo>
                    <a:pt x="374709" y="837956"/>
                  </a:lnTo>
                  <a:lnTo>
                    <a:pt x="376177" y="839274"/>
                  </a:lnTo>
                  <a:lnTo>
                    <a:pt x="377254" y="840251"/>
                  </a:lnTo>
                  <a:lnTo>
                    <a:pt x="378330" y="841179"/>
                  </a:lnTo>
                  <a:lnTo>
                    <a:pt x="379994" y="842302"/>
                  </a:lnTo>
                  <a:lnTo>
                    <a:pt x="381314" y="842938"/>
                  </a:lnTo>
                  <a:lnTo>
                    <a:pt x="382538" y="843718"/>
                  </a:lnTo>
                  <a:lnTo>
                    <a:pt x="383565" y="845380"/>
                  </a:lnTo>
                  <a:lnTo>
                    <a:pt x="384641" y="846943"/>
                  </a:lnTo>
                  <a:lnTo>
                    <a:pt x="385669" y="848018"/>
                  </a:lnTo>
                  <a:lnTo>
                    <a:pt x="387039" y="849385"/>
                  </a:lnTo>
                  <a:lnTo>
                    <a:pt x="388066" y="850410"/>
                  </a:lnTo>
                  <a:lnTo>
                    <a:pt x="389142" y="851436"/>
                  </a:lnTo>
                  <a:lnTo>
                    <a:pt x="390561" y="852803"/>
                  </a:lnTo>
                  <a:lnTo>
                    <a:pt x="391589" y="853829"/>
                  </a:lnTo>
                  <a:lnTo>
                    <a:pt x="392665" y="854855"/>
                  </a:lnTo>
                  <a:lnTo>
                    <a:pt x="394035" y="856273"/>
                  </a:lnTo>
                  <a:lnTo>
                    <a:pt x="395258" y="857787"/>
                  </a:lnTo>
                  <a:lnTo>
                    <a:pt x="396188" y="858958"/>
                  </a:lnTo>
                  <a:lnTo>
                    <a:pt x="397215" y="859935"/>
                  </a:lnTo>
                  <a:lnTo>
                    <a:pt x="398830" y="861058"/>
                  </a:lnTo>
                  <a:lnTo>
                    <a:pt x="400542" y="862035"/>
                  </a:lnTo>
                  <a:lnTo>
                    <a:pt x="401863" y="862720"/>
                  </a:lnTo>
                  <a:lnTo>
                    <a:pt x="403575" y="863647"/>
                  </a:lnTo>
                  <a:lnTo>
                    <a:pt x="404847" y="864332"/>
                  </a:lnTo>
                  <a:lnTo>
                    <a:pt x="406168" y="865063"/>
                  </a:lnTo>
                  <a:lnTo>
                    <a:pt x="407881" y="865895"/>
                  </a:lnTo>
                  <a:lnTo>
                    <a:pt x="409251" y="866479"/>
                  </a:lnTo>
                  <a:lnTo>
                    <a:pt x="410523" y="867066"/>
                  </a:lnTo>
                  <a:lnTo>
                    <a:pt x="416785" y="868433"/>
                  </a:lnTo>
                  <a:lnTo>
                    <a:pt x="421531" y="867262"/>
                  </a:lnTo>
                  <a:lnTo>
                    <a:pt x="425347" y="867262"/>
                  </a:lnTo>
                  <a:lnTo>
                    <a:pt x="427744" y="871022"/>
                  </a:lnTo>
                  <a:lnTo>
                    <a:pt x="432001" y="872928"/>
                  </a:lnTo>
                  <a:lnTo>
                    <a:pt x="436062" y="868923"/>
                  </a:lnTo>
                  <a:lnTo>
                    <a:pt x="437481" y="865552"/>
                  </a:lnTo>
                  <a:lnTo>
                    <a:pt x="443939" y="863208"/>
                  </a:lnTo>
                  <a:lnTo>
                    <a:pt x="447755" y="862963"/>
                  </a:lnTo>
                  <a:lnTo>
                    <a:pt x="451082" y="865112"/>
                  </a:lnTo>
                  <a:lnTo>
                    <a:pt x="452745" y="869166"/>
                  </a:lnTo>
                  <a:lnTo>
                    <a:pt x="456072" y="870828"/>
                  </a:lnTo>
                  <a:lnTo>
                    <a:pt x="458225" y="873171"/>
                  </a:lnTo>
                  <a:lnTo>
                    <a:pt x="461796" y="874587"/>
                  </a:lnTo>
                  <a:lnTo>
                    <a:pt x="466053" y="874587"/>
                  </a:lnTo>
                  <a:lnTo>
                    <a:pt x="471092" y="873905"/>
                  </a:lnTo>
                  <a:lnTo>
                    <a:pt x="473441" y="871998"/>
                  </a:lnTo>
                  <a:lnTo>
                    <a:pt x="475838" y="869363"/>
                  </a:lnTo>
                  <a:lnTo>
                    <a:pt x="479752" y="868042"/>
                  </a:lnTo>
                  <a:lnTo>
                    <a:pt x="480486" y="870484"/>
                  </a:lnTo>
                  <a:lnTo>
                    <a:pt x="481220" y="871804"/>
                  </a:lnTo>
                  <a:lnTo>
                    <a:pt x="481660" y="873122"/>
                  </a:lnTo>
                  <a:lnTo>
                    <a:pt x="482051" y="876445"/>
                  </a:lnTo>
                  <a:lnTo>
                    <a:pt x="483911" y="877812"/>
                  </a:lnTo>
                  <a:lnTo>
                    <a:pt x="485770" y="878936"/>
                  </a:lnTo>
                  <a:lnTo>
                    <a:pt x="487874" y="879863"/>
                  </a:lnTo>
                  <a:lnTo>
                    <a:pt x="488461" y="880840"/>
                  </a:lnTo>
                  <a:lnTo>
                    <a:pt x="489635" y="881279"/>
                  </a:lnTo>
                  <a:lnTo>
                    <a:pt x="489782" y="882990"/>
                  </a:lnTo>
                  <a:lnTo>
                    <a:pt x="491347" y="883623"/>
                  </a:lnTo>
                  <a:lnTo>
                    <a:pt x="492619" y="884992"/>
                  </a:lnTo>
                  <a:lnTo>
                    <a:pt x="492619" y="886946"/>
                  </a:lnTo>
                  <a:lnTo>
                    <a:pt x="491983" y="888313"/>
                  </a:lnTo>
                  <a:lnTo>
                    <a:pt x="490907" y="890413"/>
                  </a:lnTo>
                  <a:lnTo>
                    <a:pt x="490760" y="892317"/>
                  </a:lnTo>
                  <a:lnTo>
                    <a:pt x="491543" y="893588"/>
                  </a:lnTo>
                  <a:lnTo>
                    <a:pt x="490075" y="894759"/>
                  </a:lnTo>
                  <a:lnTo>
                    <a:pt x="489097" y="896079"/>
                  </a:lnTo>
                  <a:lnTo>
                    <a:pt x="489146" y="898570"/>
                  </a:lnTo>
                  <a:lnTo>
                    <a:pt x="488803" y="900573"/>
                  </a:lnTo>
                  <a:lnTo>
                    <a:pt x="487531" y="902136"/>
                  </a:lnTo>
                  <a:lnTo>
                    <a:pt x="486650" y="903356"/>
                  </a:lnTo>
                  <a:lnTo>
                    <a:pt x="484302" y="905797"/>
                  </a:lnTo>
                  <a:lnTo>
                    <a:pt x="484400" y="907800"/>
                  </a:lnTo>
                  <a:lnTo>
                    <a:pt x="484693" y="909559"/>
                  </a:lnTo>
                  <a:lnTo>
                    <a:pt x="486944" y="910438"/>
                  </a:lnTo>
                  <a:lnTo>
                    <a:pt x="488118" y="911903"/>
                  </a:lnTo>
                  <a:lnTo>
                    <a:pt x="487580" y="913272"/>
                  </a:lnTo>
                  <a:lnTo>
                    <a:pt x="485917" y="914004"/>
                  </a:lnTo>
                  <a:lnTo>
                    <a:pt x="484547" y="915127"/>
                  </a:lnTo>
                  <a:lnTo>
                    <a:pt x="483274" y="915714"/>
                  </a:lnTo>
                  <a:lnTo>
                    <a:pt x="483226" y="917667"/>
                  </a:lnTo>
                  <a:lnTo>
                    <a:pt x="483666" y="920011"/>
                  </a:lnTo>
                  <a:lnTo>
                    <a:pt x="484693" y="922063"/>
                  </a:lnTo>
                  <a:lnTo>
                    <a:pt x="485427" y="923724"/>
                  </a:lnTo>
                  <a:lnTo>
                    <a:pt x="485867" y="925481"/>
                  </a:lnTo>
                  <a:lnTo>
                    <a:pt x="483372" y="930610"/>
                  </a:lnTo>
                  <a:lnTo>
                    <a:pt x="484498" y="931587"/>
                  </a:lnTo>
                  <a:lnTo>
                    <a:pt x="485574" y="932514"/>
                  </a:lnTo>
                  <a:lnTo>
                    <a:pt x="486699" y="933493"/>
                  </a:lnTo>
                  <a:lnTo>
                    <a:pt x="487776" y="934470"/>
                  </a:lnTo>
                  <a:lnTo>
                    <a:pt x="488901" y="935446"/>
                  </a:lnTo>
                  <a:lnTo>
                    <a:pt x="489977" y="936423"/>
                  </a:lnTo>
                  <a:lnTo>
                    <a:pt x="491103" y="937400"/>
                  </a:lnTo>
                  <a:lnTo>
                    <a:pt x="492179" y="938377"/>
                  </a:lnTo>
                  <a:lnTo>
                    <a:pt x="493304" y="939304"/>
                  </a:lnTo>
                  <a:lnTo>
                    <a:pt x="494381" y="940281"/>
                  </a:lnTo>
                  <a:lnTo>
                    <a:pt x="495506" y="941258"/>
                  </a:lnTo>
                  <a:lnTo>
                    <a:pt x="496582" y="942234"/>
                  </a:lnTo>
                  <a:lnTo>
                    <a:pt x="497707" y="943211"/>
                  </a:lnTo>
                  <a:lnTo>
                    <a:pt x="498784" y="944188"/>
                  </a:lnTo>
                  <a:lnTo>
                    <a:pt x="499860" y="945165"/>
                  </a:lnTo>
                  <a:lnTo>
                    <a:pt x="500985" y="946094"/>
                  </a:lnTo>
                  <a:lnTo>
                    <a:pt x="502453" y="947412"/>
                  </a:lnTo>
                  <a:lnTo>
                    <a:pt x="504312" y="949025"/>
                  </a:lnTo>
                  <a:lnTo>
                    <a:pt x="505731" y="950293"/>
                  </a:lnTo>
                  <a:lnTo>
                    <a:pt x="507248" y="951613"/>
                  </a:lnTo>
                  <a:lnTo>
                    <a:pt x="509058" y="953224"/>
                  </a:lnTo>
                  <a:lnTo>
                    <a:pt x="510526" y="954544"/>
                  </a:lnTo>
                  <a:lnTo>
                    <a:pt x="511602" y="955471"/>
                  </a:lnTo>
                  <a:lnTo>
                    <a:pt x="512727" y="956448"/>
                  </a:lnTo>
                  <a:lnTo>
                    <a:pt x="513853" y="957474"/>
                  </a:lnTo>
                  <a:lnTo>
                    <a:pt x="515663" y="959086"/>
                  </a:lnTo>
                  <a:lnTo>
                    <a:pt x="517131" y="960355"/>
                  </a:lnTo>
                  <a:lnTo>
                    <a:pt x="518941" y="961967"/>
                  </a:lnTo>
                  <a:lnTo>
                    <a:pt x="520409" y="963287"/>
                  </a:lnTo>
                  <a:lnTo>
                    <a:pt x="521828" y="964605"/>
                  </a:lnTo>
                  <a:lnTo>
                    <a:pt x="522904" y="965582"/>
                  </a:lnTo>
                  <a:lnTo>
                    <a:pt x="524078" y="966509"/>
                  </a:lnTo>
                  <a:lnTo>
                    <a:pt x="525595" y="967731"/>
                  </a:lnTo>
                  <a:lnTo>
                    <a:pt x="526476" y="968951"/>
                  </a:lnTo>
                  <a:lnTo>
                    <a:pt x="528139" y="969294"/>
                  </a:lnTo>
                  <a:lnTo>
                    <a:pt x="529460" y="969928"/>
                  </a:lnTo>
                  <a:lnTo>
                    <a:pt x="530781" y="970563"/>
                  </a:lnTo>
                  <a:lnTo>
                    <a:pt x="532542" y="971442"/>
                  </a:lnTo>
                  <a:lnTo>
                    <a:pt x="534303" y="972225"/>
                  </a:lnTo>
                  <a:lnTo>
                    <a:pt x="536065" y="973054"/>
                  </a:lnTo>
                  <a:lnTo>
                    <a:pt x="537875" y="973886"/>
                  </a:lnTo>
                  <a:lnTo>
                    <a:pt x="539636" y="974715"/>
                  </a:lnTo>
                  <a:lnTo>
                    <a:pt x="540957" y="975302"/>
                  </a:lnTo>
                  <a:lnTo>
                    <a:pt x="542768" y="976132"/>
                  </a:lnTo>
                  <a:lnTo>
                    <a:pt x="544529" y="976961"/>
                  </a:lnTo>
                  <a:lnTo>
                    <a:pt x="546339" y="977744"/>
                  </a:lnTo>
                  <a:lnTo>
                    <a:pt x="548541" y="978770"/>
                  </a:lnTo>
                  <a:lnTo>
                    <a:pt x="550791" y="979746"/>
                  </a:lnTo>
                  <a:lnTo>
                    <a:pt x="553042" y="980674"/>
                  </a:lnTo>
                  <a:lnTo>
                    <a:pt x="554412" y="981260"/>
                  </a:lnTo>
                  <a:lnTo>
                    <a:pt x="556222" y="981992"/>
                  </a:lnTo>
                  <a:lnTo>
                    <a:pt x="558081" y="982823"/>
                  </a:lnTo>
                  <a:lnTo>
                    <a:pt x="575205" y="990932"/>
                  </a:lnTo>
                  <a:lnTo>
                    <a:pt x="595215" y="991810"/>
                  </a:lnTo>
                  <a:lnTo>
                    <a:pt x="609404" y="989172"/>
                  </a:lnTo>
                  <a:lnTo>
                    <a:pt x="624473" y="986291"/>
                  </a:lnTo>
                  <a:lnTo>
                    <a:pt x="625940" y="985999"/>
                  </a:lnTo>
                  <a:lnTo>
                    <a:pt x="638367" y="982823"/>
                  </a:lnTo>
                  <a:lnTo>
                    <a:pt x="651137" y="978477"/>
                  </a:lnTo>
                  <a:lnTo>
                    <a:pt x="656714" y="977108"/>
                  </a:lnTo>
                  <a:lnTo>
                    <a:pt x="662732" y="975594"/>
                  </a:lnTo>
                  <a:lnTo>
                    <a:pt x="672028" y="973543"/>
                  </a:lnTo>
                  <a:lnTo>
                    <a:pt x="683036" y="972713"/>
                  </a:lnTo>
                  <a:lnTo>
                    <a:pt x="693164" y="971540"/>
                  </a:lnTo>
                  <a:lnTo>
                    <a:pt x="700992" y="972176"/>
                  </a:lnTo>
                  <a:lnTo>
                    <a:pt x="701726" y="973641"/>
                  </a:lnTo>
                  <a:lnTo>
                    <a:pt x="702166" y="975008"/>
                  </a:lnTo>
                  <a:lnTo>
                    <a:pt x="702851" y="976865"/>
                  </a:lnTo>
                  <a:lnTo>
                    <a:pt x="703585" y="978671"/>
                  </a:lnTo>
                  <a:lnTo>
                    <a:pt x="704270" y="980431"/>
                  </a:lnTo>
                  <a:lnTo>
                    <a:pt x="704808" y="981798"/>
                  </a:lnTo>
                  <a:lnTo>
                    <a:pt x="705395" y="983116"/>
                  </a:lnTo>
                  <a:lnTo>
                    <a:pt x="705982" y="984485"/>
                  </a:lnTo>
                  <a:lnTo>
                    <a:pt x="706912" y="986730"/>
                  </a:lnTo>
                  <a:lnTo>
                    <a:pt x="707695" y="988539"/>
                  </a:lnTo>
                  <a:lnTo>
                    <a:pt x="708282" y="989857"/>
                  </a:lnTo>
                  <a:lnTo>
                    <a:pt x="709016" y="991663"/>
                  </a:lnTo>
                  <a:lnTo>
                    <a:pt x="709994" y="993911"/>
                  </a:lnTo>
                  <a:lnTo>
                    <a:pt x="711021" y="996158"/>
                  </a:lnTo>
                  <a:lnTo>
                    <a:pt x="711853" y="997916"/>
                  </a:lnTo>
                  <a:lnTo>
                    <a:pt x="712440" y="999234"/>
                  </a:lnTo>
                  <a:lnTo>
                    <a:pt x="713027" y="1000603"/>
                  </a:lnTo>
                  <a:lnTo>
                    <a:pt x="713614" y="1001921"/>
                  </a:lnTo>
                  <a:lnTo>
                    <a:pt x="714251" y="1003239"/>
                  </a:lnTo>
                  <a:lnTo>
                    <a:pt x="714838" y="1004608"/>
                  </a:lnTo>
                  <a:lnTo>
                    <a:pt x="715865" y="1006804"/>
                  </a:lnTo>
                  <a:lnTo>
                    <a:pt x="716941" y="1009003"/>
                  </a:lnTo>
                  <a:lnTo>
                    <a:pt x="717675" y="1010468"/>
                  </a:lnTo>
                  <a:lnTo>
                    <a:pt x="718165" y="1011933"/>
                  </a:lnTo>
                  <a:lnTo>
                    <a:pt x="720709" y="1018429"/>
                  </a:lnTo>
                  <a:lnTo>
                    <a:pt x="722812" y="1024144"/>
                  </a:lnTo>
                  <a:lnTo>
                    <a:pt x="726971" y="1031715"/>
                  </a:lnTo>
                  <a:lnTo>
                    <a:pt x="728243" y="1034547"/>
                  </a:lnTo>
                  <a:lnTo>
                    <a:pt x="729222" y="1036843"/>
                  </a:lnTo>
                  <a:lnTo>
                    <a:pt x="729906" y="1038358"/>
                  </a:lnTo>
                  <a:lnTo>
                    <a:pt x="733967" y="1047295"/>
                  </a:lnTo>
                  <a:lnTo>
                    <a:pt x="737588" y="1055111"/>
                  </a:lnTo>
                  <a:lnTo>
                    <a:pt x="738713" y="1056868"/>
                  </a:lnTo>
                  <a:lnTo>
                    <a:pt x="739692" y="1059018"/>
                  </a:lnTo>
                  <a:lnTo>
                    <a:pt x="741697" y="1062535"/>
                  </a:lnTo>
                  <a:lnTo>
                    <a:pt x="742676" y="1064245"/>
                  </a:lnTo>
                  <a:lnTo>
                    <a:pt x="743948" y="1066343"/>
                  </a:lnTo>
                  <a:lnTo>
                    <a:pt x="744975" y="1068005"/>
                  </a:lnTo>
                  <a:lnTo>
                    <a:pt x="746003" y="1069666"/>
                  </a:lnTo>
                  <a:lnTo>
                    <a:pt x="747079" y="1071278"/>
                  </a:lnTo>
                  <a:lnTo>
                    <a:pt x="748253" y="1072841"/>
                  </a:lnTo>
                  <a:lnTo>
                    <a:pt x="749526" y="1074355"/>
                  </a:lnTo>
                  <a:lnTo>
                    <a:pt x="751091" y="1076211"/>
                  </a:lnTo>
                  <a:lnTo>
                    <a:pt x="752363" y="1077676"/>
                  </a:lnTo>
                  <a:lnTo>
                    <a:pt x="754270" y="1078898"/>
                  </a:lnTo>
                  <a:lnTo>
                    <a:pt x="762049" y="1081241"/>
                  </a:lnTo>
                  <a:lnTo>
                    <a:pt x="774134" y="1093060"/>
                  </a:lnTo>
                  <a:lnTo>
                    <a:pt x="781474" y="1099070"/>
                  </a:lnTo>
                  <a:lnTo>
                    <a:pt x="787100" y="1103757"/>
                  </a:lnTo>
                  <a:lnTo>
                    <a:pt x="793362" y="1106883"/>
                  </a:lnTo>
                  <a:lnTo>
                    <a:pt x="796690" y="1110449"/>
                  </a:lnTo>
                  <a:lnTo>
                    <a:pt x="799576" y="1116213"/>
                  </a:lnTo>
                  <a:lnTo>
                    <a:pt x="803147" y="1120901"/>
                  </a:lnTo>
                  <a:lnTo>
                    <a:pt x="805202" y="1123342"/>
                  </a:lnTo>
                  <a:lnTo>
                    <a:pt x="809948" y="1126567"/>
                  </a:lnTo>
                  <a:lnTo>
                    <a:pt x="807795" y="1127885"/>
                  </a:lnTo>
                  <a:lnTo>
                    <a:pt x="806327" y="1128618"/>
                  </a:lnTo>
                  <a:lnTo>
                    <a:pt x="804762" y="1129205"/>
                  </a:lnTo>
                  <a:lnTo>
                    <a:pt x="803294" y="1129497"/>
                  </a:lnTo>
                  <a:lnTo>
                    <a:pt x="801532" y="1129936"/>
                  </a:lnTo>
                  <a:lnTo>
                    <a:pt x="799674" y="1130523"/>
                  </a:lnTo>
                  <a:lnTo>
                    <a:pt x="796739" y="1130670"/>
                  </a:lnTo>
                  <a:lnTo>
                    <a:pt x="795270" y="1131500"/>
                  </a:lnTo>
                  <a:lnTo>
                    <a:pt x="793411" y="1132233"/>
                  </a:lnTo>
                  <a:lnTo>
                    <a:pt x="791015" y="1133502"/>
                  </a:lnTo>
                  <a:lnTo>
                    <a:pt x="790036" y="1135310"/>
                  </a:lnTo>
                  <a:lnTo>
                    <a:pt x="787883" y="1137264"/>
                  </a:lnTo>
                  <a:lnTo>
                    <a:pt x="785485" y="1139021"/>
                  </a:lnTo>
                  <a:lnTo>
                    <a:pt x="783381" y="1139217"/>
                  </a:lnTo>
                  <a:lnTo>
                    <a:pt x="781766" y="1139217"/>
                  </a:lnTo>
                  <a:lnTo>
                    <a:pt x="778441" y="1138484"/>
                  </a:lnTo>
                  <a:lnTo>
                    <a:pt x="775946" y="1138339"/>
                  </a:lnTo>
                  <a:lnTo>
                    <a:pt x="773645" y="1138339"/>
                  </a:lnTo>
                  <a:lnTo>
                    <a:pt x="770856" y="1137605"/>
                  </a:lnTo>
                  <a:lnTo>
                    <a:pt x="768705" y="1139070"/>
                  </a:lnTo>
                  <a:lnTo>
                    <a:pt x="766355" y="1141659"/>
                  </a:lnTo>
                  <a:lnTo>
                    <a:pt x="760533" y="1139217"/>
                  </a:lnTo>
                  <a:lnTo>
                    <a:pt x="759262" y="1138484"/>
                  </a:lnTo>
                  <a:lnTo>
                    <a:pt x="757598" y="1138435"/>
                  </a:lnTo>
                  <a:lnTo>
                    <a:pt x="755740" y="1139217"/>
                  </a:lnTo>
                  <a:lnTo>
                    <a:pt x="754174" y="1139509"/>
                  </a:lnTo>
                  <a:lnTo>
                    <a:pt x="752118" y="1139509"/>
                  </a:lnTo>
                  <a:lnTo>
                    <a:pt x="750210" y="1140243"/>
                  </a:lnTo>
                  <a:lnTo>
                    <a:pt x="748204" y="1139804"/>
                  </a:lnTo>
                  <a:lnTo>
                    <a:pt x="744584" y="1140390"/>
                  </a:lnTo>
                  <a:lnTo>
                    <a:pt x="742382" y="1140633"/>
                  </a:lnTo>
                  <a:lnTo>
                    <a:pt x="741453" y="1139021"/>
                  </a:lnTo>
                  <a:lnTo>
                    <a:pt x="741355" y="1136579"/>
                  </a:lnTo>
                  <a:lnTo>
                    <a:pt x="738762" y="1135163"/>
                  </a:lnTo>
                  <a:lnTo>
                    <a:pt x="735533" y="1133698"/>
                  </a:lnTo>
                  <a:lnTo>
                    <a:pt x="732206" y="1132525"/>
                  </a:lnTo>
                  <a:lnTo>
                    <a:pt x="730053" y="1135455"/>
                  </a:lnTo>
                  <a:lnTo>
                    <a:pt x="727264" y="1134871"/>
                  </a:lnTo>
                  <a:lnTo>
                    <a:pt x="724084" y="1135310"/>
                  </a:lnTo>
                  <a:lnTo>
                    <a:pt x="720024" y="1135163"/>
                  </a:lnTo>
                  <a:lnTo>
                    <a:pt x="716648" y="1135554"/>
                  </a:lnTo>
                  <a:lnTo>
                    <a:pt x="713321" y="1136140"/>
                  </a:lnTo>
                  <a:lnTo>
                    <a:pt x="711706" y="1136726"/>
                  </a:lnTo>
                  <a:lnTo>
                    <a:pt x="710532" y="1138582"/>
                  </a:lnTo>
                  <a:lnTo>
                    <a:pt x="711119" y="1140633"/>
                  </a:lnTo>
                  <a:lnTo>
                    <a:pt x="712293" y="1143124"/>
                  </a:lnTo>
                  <a:lnTo>
                    <a:pt x="713321" y="1145176"/>
                  </a:lnTo>
                  <a:lnTo>
                    <a:pt x="714054" y="1147765"/>
                  </a:lnTo>
                  <a:lnTo>
                    <a:pt x="714935" y="1149230"/>
                  </a:lnTo>
                  <a:lnTo>
                    <a:pt x="715473" y="1150793"/>
                  </a:lnTo>
                  <a:lnTo>
                    <a:pt x="716207" y="1153870"/>
                  </a:lnTo>
                  <a:lnTo>
                    <a:pt x="716599" y="1155531"/>
                  </a:lnTo>
                  <a:lnTo>
                    <a:pt x="717381" y="1158071"/>
                  </a:lnTo>
                  <a:lnTo>
                    <a:pt x="717675" y="1160805"/>
                  </a:lnTo>
                  <a:lnTo>
                    <a:pt x="717675" y="1163296"/>
                  </a:lnTo>
                  <a:lnTo>
                    <a:pt x="717528" y="1165885"/>
                  </a:lnTo>
                  <a:lnTo>
                    <a:pt x="716501" y="1167058"/>
                  </a:lnTo>
                  <a:lnTo>
                    <a:pt x="715034" y="1166713"/>
                  </a:lnTo>
                  <a:lnTo>
                    <a:pt x="715009" y="1166704"/>
                  </a:lnTo>
                  <a:lnTo>
                    <a:pt x="714642" y="1166619"/>
                  </a:lnTo>
                  <a:lnTo>
                    <a:pt x="713174" y="1165885"/>
                  </a:lnTo>
                  <a:lnTo>
                    <a:pt x="711266" y="1165593"/>
                  </a:lnTo>
                  <a:lnTo>
                    <a:pt x="708722" y="1165885"/>
                  </a:lnTo>
                  <a:lnTo>
                    <a:pt x="706863" y="1166177"/>
                  </a:lnTo>
                  <a:lnTo>
                    <a:pt x="704123" y="1166813"/>
                  </a:lnTo>
                  <a:lnTo>
                    <a:pt x="700111" y="1169205"/>
                  </a:lnTo>
                  <a:lnTo>
                    <a:pt x="698252" y="1170135"/>
                  </a:lnTo>
                  <a:lnTo>
                    <a:pt x="695805" y="1169549"/>
                  </a:lnTo>
                  <a:lnTo>
                    <a:pt x="693359" y="1169841"/>
                  </a:lnTo>
                  <a:lnTo>
                    <a:pt x="689396" y="1171355"/>
                  </a:lnTo>
                  <a:lnTo>
                    <a:pt x="688124" y="1172283"/>
                  </a:lnTo>
                  <a:lnTo>
                    <a:pt x="683819" y="1172283"/>
                  </a:lnTo>
                  <a:lnTo>
                    <a:pt x="679220" y="1172577"/>
                  </a:lnTo>
                  <a:lnTo>
                    <a:pt x="674523" y="1173210"/>
                  </a:lnTo>
                  <a:lnTo>
                    <a:pt x="672517" y="1173554"/>
                  </a:lnTo>
                  <a:lnTo>
                    <a:pt x="670560" y="1173748"/>
                  </a:lnTo>
                  <a:lnTo>
                    <a:pt x="668260" y="1174334"/>
                  </a:lnTo>
                  <a:lnTo>
                    <a:pt x="666988" y="1175117"/>
                  </a:lnTo>
                  <a:lnTo>
                    <a:pt x="665912" y="1176094"/>
                  </a:lnTo>
                  <a:lnTo>
                    <a:pt x="664395" y="1177362"/>
                  </a:lnTo>
                  <a:lnTo>
                    <a:pt x="662781" y="1178437"/>
                  </a:lnTo>
                  <a:lnTo>
                    <a:pt x="662047" y="1179659"/>
                  </a:lnTo>
                  <a:lnTo>
                    <a:pt x="661607" y="1181124"/>
                  </a:lnTo>
                  <a:lnTo>
                    <a:pt x="661020" y="1182980"/>
                  </a:lnTo>
                  <a:lnTo>
                    <a:pt x="660237" y="1185276"/>
                  </a:lnTo>
                  <a:lnTo>
                    <a:pt x="659062" y="1186788"/>
                  </a:lnTo>
                  <a:lnTo>
                    <a:pt x="657888" y="1187669"/>
                  </a:lnTo>
                  <a:lnTo>
                    <a:pt x="656225" y="1189426"/>
                  </a:lnTo>
                  <a:lnTo>
                    <a:pt x="655246" y="1191088"/>
                  </a:lnTo>
                  <a:lnTo>
                    <a:pt x="653925" y="1192553"/>
                  </a:lnTo>
                  <a:lnTo>
                    <a:pt x="652604" y="1194018"/>
                  </a:lnTo>
                  <a:lnTo>
                    <a:pt x="651234" y="1195385"/>
                  </a:lnTo>
                  <a:lnTo>
                    <a:pt x="649669" y="1196558"/>
                  </a:lnTo>
                  <a:lnTo>
                    <a:pt x="648005" y="1197632"/>
                  </a:lnTo>
                  <a:lnTo>
                    <a:pt x="646684" y="1198317"/>
                  </a:lnTo>
                  <a:lnTo>
                    <a:pt x="645315" y="1198854"/>
                  </a:lnTo>
                  <a:lnTo>
                    <a:pt x="643406" y="1199147"/>
                  </a:lnTo>
                  <a:lnTo>
                    <a:pt x="641449" y="1199294"/>
                  </a:lnTo>
                  <a:lnTo>
                    <a:pt x="639101" y="1199537"/>
                  </a:lnTo>
                  <a:lnTo>
                    <a:pt x="637291" y="1198707"/>
                  </a:lnTo>
                  <a:lnTo>
                    <a:pt x="635627" y="1197682"/>
                  </a:lnTo>
                  <a:lnTo>
                    <a:pt x="633426" y="1196607"/>
                  </a:lnTo>
                  <a:lnTo>
                    <a:pt x="630490" y="1196362"/>
                  </a:lnTo>
                  <a:lnTo>
                    <a:pt x="628533" y="1196509"/>
                  </a:lnTo>
                  <a:lnTo>
                    <a:pt x="627065" y="1196558"/>
                  </a:lnTo>
                  <a:lnTo>
                    <a:pt x="624179" y="1196754"/>
                  </a:lnTo>
                  <a:lnTo>
                    <a:pt x="622320" y="1197436"/>
                  </a:lnTo>
                  <a:lnTo>
                    <a:pt x="620460" y="1198901"/>
                  </a:lnTo>
                  <a:lnTo>
                    <a:pt x="619237" y="1200465"/>
                  </a:lnTo>
                  <a:lnTo>
                    <a:pt x="618259" y="1201539"/>
                  </a:lnTo>
                  <a:lnTo>
                    <a:pt x="617280" y="1202663"/>
                  </a:lnTo>
                  <a:lnTo>
                    <a:pt x="616204" y="1204275"/>
                  </a:lnTo>
                  <a:lnTo>
                    <a:pt x="615421" y="1205544"/>
                  </a:lnTo>
                  <a:lnTo>
                    <a:pt x="613709" y="1205495"/>
                  </a:lnTo>
                  <a:lnTo>
                    <a:pt x="611752" y="1205399"/>
                  </a:lnTo>
                  <a:lnTo>
                    <a:pt x="609306" y="1205350"/>
                  </a:lnTo>
                  <a:lnTo>
                    <a:pt x="607348" y="1205252"/>
                  </a:lnTo>
                  <a:lnTo>
                    <a:pt x="605881" y="1205203"/>
                  </a:lnTo>
                  <a:lnTo>
                    <a:pt x="604413" y="1205154"/>
                  </a:lnTo>
                  <a:lnTo>
                    <a:pt x="602945" y="1205056"/>
                  </a:lnTo>
                  <a:lnTo>
                    <a:pt x="601477" y="1205007"/>
                  </a:lnTo>
                  <a:lnTo>
                    <a:pt x="600058" y="1204911"/>
                  </a:lnTo>
                  <a:lnTo>
                    <a:pt x="598640" y="1204568"/>
                  </a:lnTo>
                  <a:lnTo>
                    <a:pt x="596389" y="1203591"/>
                  </a:lnTo>
                  <a:lnTo>
                    <a:pt x="595068" y="1202906"/>
                  </a:lnTo>
                  <a:lnTo>
                    <a:pt x="593747" y="1202224"/>
                  </a:lnTo>
                  <a:lnTo>
                    <a:pt x="592426" y="1201686"/>
                  </a:lnTo>
                  <a:lnTo>
                    <a:pt x="590959" y="1201392"/>
                  </a:lnTo>
                  <a:lnTo>
                    <a:pt x="588659" y="1201930"/>
                  </a:lnTo>
                  <a:lnTo>
                    <a:pt x="587142" y="1203201"/>
                  </a:lnTo>
                  <a:lnTo>
                    <a:pt x="586506" y="1204470"/>
                  </a:lnTo>
                  <a:lnTo>
                    <a:pt x="586115" y="1205935"/>
                  </a:lnTo>
                  <a:lnTo>
                    <a:pt x="586849" y="1208182"/>
                  </a:lnTo>
                  <a:lnTo>
                    <a:pt x="587289" y="1210283"/>
                  </a:lnTo>
                  <a:lnTo>
                    <a:pt x="586066" y="1211846"/>
                  </a:lnTo>
                  <a:lnTo>
                    <a:pt x="584549" y="1213554"/>
                  </a:lnTo>
                  <a:lnTo>
                    <a:pt x="584305" y="1215461"/>
                  </a:lnTo>
                  <a:lnTo>
                    <a:pt x="584256" y="1216926"/>
                  </a:lnTo>
                  <a:lnTo>
                    <a:pt x="584256" y="1218879"/>
                  </a:lnTo>
                  <a:lnTo>
                    <a:pt x="584158" y="1220833"/>
                  </a:lnTo>
                  <a:lnTo>
                    <a:pt x="583913" y="1222298"/>
                  </a:lnTo>
                  <a:lnTo>
                    <a:pt x="582538" y="1224098"/>
                  </a:lnTo>
                  <a:lnTo>
                    <a:pt x="582494" y="1224153"/>
                  </a:lnTo>
                  <a:lnTo>
                    <a:pt x="581141" y="1225120"/>
                  </a:lnTo>
                  <a:lnTo>
                    <a:pt x="580782" y="1225375"/>
                  </a:lnTo>
                  <a:lnTo>
                    <a:pt x="578482" y="1226205"/>
                  </a:lnTo>
                  <a:lnTo>
                    <a:pt x="577210" y="1227181"/>
                  </a:lnTo>
                  <a:lnTo>
                    <a:pt x="576428" y="1228941"/>
                  </a:lnTo>
                  <a:lnTo>
                    <a:pt x="575645" y="1231481"/>
                  </a:lnTo>
                  <a:lnTo>
                    <a:pt x="575645" y="1233971"/>
                  </a:lnTo>
                  <a:lnTo>
                    <a:pt x="576428" y="1235729"/>
                  </a:lnTo>
                  <a:lnTo>
                    <a:pt x="577015" y="1237878"/>
                  </a:lnTo>
                  <a:lnTo>
                    <a:pt x="577406" y="1239930"/>
                  </a:lnTo>
                  <a:lnTo>
                    <a:pt x="574079" y="1242372"/>
                  </a:lnTo>
                  <a:lnTo>
                    <a:pt x="570361" y="1248428"/>
                  </a:lnTo>
                  <a:lnTo>
                    <a:pt x="568404" y="1250187"/>
                  </a:lnTo>
                  <a:lnTo>
                    <a:pt x="565762" y="1250187"/>
                  </a:lnTo>
                  <a:lnTo>
                    <a:pt x="563413" y="1251066"/>
                  </a:lnTo>
                  <a:lnTo>
                    <a:pt x="562924" y="1253704"/>
                  </a:lnTo>
                  <a:lnTo>
                    <a:pt x="564881" y="1254875"/>
                  </a:lnTo>
                  <a:lnTo>
                    <a:pt x="565664" y="1256048"/>
                  </a:lnTo>
                  <a:lnTo>
                    <a:pt x="565273" y="1257562"/>
                  </a:lnTo>
                  <a:lnTo>
                    <a:pt x="564881" y="1258929"/>
                  </a:lnTo>
                  <a:lnTo>
                    <a:pt x="564783" y="1262544"/>
                  </a:lnTo>
                  <a:lnTo>
                    <a:pt x="566055" y="1263814"/>
                  </a:lnTo>
                  <a:lnTo>
                    <a:pt x="566251" y="1265572"/>
                  </a:lnTo>
                  <a:lnTo>
                    <a:pt x="566055" y="1267331"/>
                  </a:lnTo>
                  <a:lnTo>
                    <a:pt x="566055" y="1270457"/>
                  </a:lnTo>
                  <a:lnTo>
                    <a:pt x="571731" y="1275927"/>
                  </a:lnTo>
                  <a:lnTo>
                    <a:pt x="577846" y="1281007"/>
                  </a:lnTo>
                  <a:lnTo>
                    <a:pt x="579314" y="1281397"/>
                  </a:lnTo>
                  <a:lnTo>
                    <a:pt x="581027" y="1282178"/>
                  </a:lnTo>
                  <a:lnTo>
                    <a:pt x="581809" y="1283449"/>
                  </a:lnTo>
                  <a:lnTo>
                    <a:pt x="582935" y="1284963"/>
                  </a:lnTo>
                  <a:lnTo>
                    <a:pt x="584256" y="1286330"/>
                  </a:lnTo>
                  <a:lnTo>
                    <a:pt x="585234" y="1288040"/>
                  </a:lnTo>
                  <a:lnTo>
                    <a:pt x="586506" y="1289847"/>
                  </a:lnTo>
                  <a:lnTo>
                    <a:pt x="587925" y="1290384"/>
                  </a:lnTo>
                  <a:lnTo>
                    <a:pt x="588169" y="1292143"/>
                  </a:lnTo>
                  <a:lnTo>
                    <a:pt x="588316" y="1293609"/>
                  </a:lnTo>
                  <a:lnTo>
                    <a:pt x="588218" y="1295562"/>
                  </a:lnTo>
                  <a:lnTo>
                    <a:pt x="587240" y="1297221"/>
                  </a:lnTo>
                  <a:lnTo>
                    <a:pt x="586800" y="1299030"/>
                  </a:lnTo>
                  <a:lnTo>
                    <a:pt x="586849" y="1300983"/>
                  </a:lnTo>
                  <a:lnTo>
                    <a:pt x="586653" y="1302448"/>
                  </a:lnTo>
                  <a:lnTo>
                    <a:pt x="586506" y="1304890"/>
                  </a:lnTo>
                  <a:lnTo>
                    <a:pt x="586457" y="1306355"/>
                  </a:lnTo>
                  <a:lnTo>
                    <a:pt x="586359" y="1308261"/>
                  </a:lnTo>
                  <a:lnTo>
                    <a:pt x="586261" y="1310264"/>
                  </a:lnTo>
                  <a:lnTo>
                    <a:pt x="586604" y="1312657"/>
                  </a:lnTo>
                  <a:lnTo>
                    <a:pt x="586702" y="1314561"/>
                  </a:lnTo>
                  <a:lnTo>
                    <a:pt x="586115" y="1315928"/>
                  </a:lnTo>
                  <a:lnTo>
                    <a:pt x="585674" y="1317297"/>
                  </a:lnTo>
                  <a:lnTo>
                    <a:pt x="584745" y="1319054"/>
                  </a:lnTo>
                  <a:lnTo>
                    <a:pt x="583620" y="1320617"/>
                  </a:lnTo>
                  <a:lnTo>
                    <a:pt x="582788" y="1321839"/>
                  </a:lnTo>
                  <a:lnTo>
                    <a:pt x="581613" y="1323403"/>
                  </a:lnTo>
                  <a:lnTo>
                    <a:pt x="581271" y="1324819"/>
                  </a:lnTo>
                  <a:lnTo>
                    <a:pt x="580782" y="1326870"/>
                  </a:lnTo>
                  <a:lnTo>
                    <a:pt x="581516" y="1328824"/>
                  </a:lnTo>
                  <a:lnTo>
                    <a:pt x="581662" y="1331363"/>
                  </a:lnTo>
                  <a:lnTo>
                    <a:pt x="581467" y="1333268"/>
                  </a:lnTo>
                  <a:lnTo>
                    <a:pt x="580880" y="1335563"/>
                  </a:lnTo>
                  <a:lnTo>
                    <a:pt x="579118" y="1336247"/>
                  </a:lnTo>
                  <a:lnTo>
                    <a:pt x="578335" y="1337518"/>
                  </a:lnTo>
                  <a:lnTo>
                    <a:pt x="577895" y="1339373"/>
                  </a:lnTo>
                  <a:lnTo>
                    <a:pt x="577699" y="1341278"/>
                  </a:lnTo>
                  <a:lnTo>
                    <a:pt x="577406" y="1343621"/>
                  </a:lnTo>
                  <a:lnTo>
                    <a:pt x="577749" y="1345528"/>
                  </a:lnTo>
                  <a:lnTo>
                    <a:pt x="577112" y="1347285"/>
                  </a:lnTo>
                  <a:lnTo>
                    <a:pt x="577308" y="1349239"/>
                  </a:lnTo>
                  <a:lnTo>
                    <a:pt x="577210" y="1350704"/>
                  </a:lnTo>
                  <a:lnTo>
                    <a:pt x="576770" y="1352073"/>
                  </a:lnTo>
                  <a:lnTo>
                    <a:pt x="576379" y="1353830"/>
                  </a:lnTo>
                  <a:lnTo>
                    <a:pt x="576379" y="1356223"/>
                  </a:lnTo>
                  <a:lnTo>
                    <a:pt x="576085" y="1358569"/>
                  </a:lnTo>
                  <a:lnTo>
                    <a:pt x="576232" y="1360522"/>
                  </a:lnTo>
                  <a:lnTo>
                    <a:pt x="576232" y="1362866"/>
                  </a:lnTo>
                  <a:lnTo>
                    <a:pt x="576917" y="1365064"/>
                  </a:lnTo>
                  <a:lnTo>
                    <a:pt x="577895" y="1366775"/>
                  </a:lnTo>
                  <a:lnTo>
                    <a:pt x="578874" y="1368434"/>
                  </a:lnTo>
                  <a:lnTo>
                    <a:pt x="579705" y="1370046"/>
                  </a:lnTo>
                  <a:lnTo>
                    <a:pt x="579461" y="1371707"/>
                  </a:lnTo>
                  <a:lnTo>
                    <a:pt x="578727" y="1372976"/>
                  </a:lnTo>
                  <a:lnTo>
                    <a:pt x="579216" y="1374441"/>
                  </a:lnTo>
                  <a:lnTo>
                    <a:pt x="580292" y="1376591"/>
                  </a:lnTo>
                  <a:lnTo>
                    <a:pt x="581711" y="1378544"/>
                  </a:lnTo>
                  <a:lnTo>
                    <a:pt x="583424" y="1380206"/>
                  </a:lnTo>
                  <a:lnTo>
                    <a:pt x="584402" y="1381867"/>
                  </a:lnTo>
                  <a:lnTo>
                    <a:pt x="585185" y="1383673"/>
                  </a:lnTo>
                  <a:lnTo>
                    <a:pt x="586066" y="1385970"/>
                  </a:lnTo>
                  <a:lnTo>
                    <a:pt x="587142" y="1388019"/>
                  </a:lnTo>
                  <a:lnTo>
                    <a:pt x="588708" y="1389143"/>
                  </a:lnTo>
                  <a:lnTo>
                    <a:pt x="589441" y="1390365"/>
                  </a:lnTo>
                  <a:lnTo>
                    <a:pt x="590665" y="1391097"/>
                  </a:lnTo>
                  <a:lnTo>
                    <a:pt x="590860" y="1393003"/>
                  </a:lnTo>
                  <a:lnTo>
                    <a:pt x="590567" y="1395445"/>
                  </a:lnTo>
                  <a:lnTo>
                    <a:pt x="591398" y="1397153"/>
                  </a:lnTo>
                  <a:lnTo>
                    <a:pt x="591888" y="1398473"/>
                  </a:lnTo>
                  <a:lnTo>
                    <a:pt x="592230" y="1400427"/>
                  </a:lnTo>
                  <a:lnTo>
                    <a:pt x="592475" y="1401843"/>
                  </a:lnTo>
                  <a:lnTo>
                    <a:pt x="593160" y="1403114"/>
                  </a:lnTo>
                  <a:lnTo>
                    <a:pt x="593942" y="1404333"/>
                  </a:lnTo>
                  <a:lnTo>
                    <a:pt x="594481" y="1405700"/>
                  </a:lnTo>
                  <a:lnTo>
                    <a:pt x="595264" y="1406971"/>
                  </a:lnTo>
                  <a:lnTo>
                    <a:pt x="596536" y="1409072"/>
                  </a:lnTo>
                  <a:lnTo>
                    <a:pt x="597123" y="1410829"/>
                  </a:lnTo>
                  <a:lnTo>
                    <a:pt x="596780" y="1412441"/>
                  </a:lnTo>
                  <a:lnTo>
                    <a:pt x="597905" y="1414297"/>
                  </a:lnTo>
                  <a:lnTo>
                    <a:pt x="599227" y="1416397"/>
                  </a:lnTo>
                  <a:lnTo>
                    <a:pt x="600596" y="1418400"/>
                  </a:lnTo>
                  <a:lnTo>
                    <a:pt x="601673" y="1420012"/>
                  </a:lnTo>
                  <a:lnTo>
                    <a:pt x="602504" y="1421771"/>
                  </a:lnTo>
                  <a:lnTo>
                    <a:pt x="603581" y="1423332"/>
                  </a:lnTo>
                  <a:lnTo>
                    <a:pt x="604804" y="1424213"/>
                  </a:lnTo>
                  <a:lnTo>
                    <a:pt x="605978" y="1426265"/>
                  </a:lnTo>
                  <a:lnTo>
                    <a:pt x="606663" y="1428071"/>
                  </a:lnTo>
                  <a:lnTo>
                    <a:pt x="607201" y="1429487"/>
                  </a:lnTo>
                  <a:lnTo>
                    <a:pt x="608816" y="1431246"/>
                  </a:lnTo>
                  <a:lnTo>
                    <a:pt x="610724" y="1431490"/>
                  </a:lnTo>
                  <a:lnTo>
                    <a:pt x="613121" y="1431735"/>
                  </a:lnTo>
                  <a:lnTo>
                    <a:pt x="614491" y="1432321"/>
                  </a:lnTo>
                  <a:lnTo>
                    <a:pt x="616350" y="1433004"/>
                  </a:lnTo>
                  <a:lnTo>
                    <a:pt x="618112" y="1433737"/>
                  </a:lnTo>
                  <a:lnTo>
                    <a:pt x="619677" y="1434957"/>
                  </a:lnTo>
                  <a:lnTo>
                    <a:pt x="620802" y="1435838"/>
                  </a:lnTo>
                  <a:lnTo>
                    <a:pt x="622466" y="1436913"/>
                  </a:lnTo>
                  <a:lnTo>
                    <a:pt x="624178" y="1437889"/>
                  </a:lnTo>
                  <a:lnTo>
                    <a:pt x="625842" y="1438915"/>
                  </a:lnTo>
                  <a:lnTo>
                    <a:pt x="628092" y="1439794"/>
                  </a:lnTo>
                  <a:lnTo>
                    <a:pt x="629511" y="1440135"/>
                  </a:lnTo>
                  <a:lnTo>
                    <a:pt x="631419" y="1440672"/>
                  </a:lnTo>
                  <a:lnTo>
                    <a:pt x="633278" y="1441259"/>
                  </a:lnTo>
                  <a:lnTo>
                    <a:pt x="635186" y="1441649"/>
                  </a:lnTo>
                  <a:lnTo>
                    <a:pt x="637584" y="1442186"/>
                  </a:lnTo>
                  <a:lnTo>
                    <a:pt x="639443" y="1442871"/>
                  </a:lnTo>
                  <a:lnTo>
                    <a:pt x="641253" y="1443359"/>
                  </a:lnTo>
                  <a:lnTo>
                    <a:pt x="642721" y="1442871"/>
                  </a:lnTo>
                  <a:lnTo>
                    <a:pt x="644189" y="1443408"/>
                  </a:lnTo>
                  <a:lnTo>
                    <a:pt x="645559" y="1445117"/>
                  </a:lnTo>
                  <a:lnTo>
                    <a:pt x="645314" y="1447070"/>
                  </a:lnTo>
                  <a:lnTo>
                    <a:pt x="645118" y="1448976"/>
                  </a:lnTo>
                  <a:lnTo>
                    <a:pt x="645266" y="1449587"/>
                  </a:lnTo>
                  <a:lnTo>
                    <a:pt x="645268" y="1449610"/>
                  </a:lnTo>
                  <a:lnTo>
                    <a:pt x="645412" y="1450196"/>
                  </a:lnTo>
                  <a:lnTo>
                    <a:pt x="645950" y="1451467"/>
                  </a:lnTo>
                  <a:lnTo>
                    <a:pt x="646684" y="1453077"/>
                  </a:lnTo>
                  <a:lnTo>
                    <a:pt x="648250" y="1454886"/>
                  </a:lnTo>
                  <a:lnTo>
                    <a:pt x="648250" y="1456839"/>
                  </a:lnTo>
                  <a:lnTo>
                    <a:pt x="648298" y="1458744"/>
                  </a:lnTo>
                  <a:lnTo>
                    <a:pt x="648005" y="1460209"/>
                  </a:lnTo>
                  <a:lnTo>
                    <a:pt x="647075" y="1461870"/>
                  </a:lnTo>
                  <a:lnTo>
                    <a:pt x="645901" y="1463433"/>
                  </a:lnTo>
                  <a:lnTo>
                    <a:pt x="645901" y="1465387"/>
                  </a:lnTo>
                  <a:lnTo>
                    <a:pt x="645363" y="1467683"/>
                  </a:lnTo>
                  <a:lnTo>
                    <a:pt x="645461" y="1470076"/>
                  </a:lnTo>
                  <a:lnTo>
                    <a:pt x="645852" y="1472420"/>
                  </a:lnTo>
                  <a:lnTo>
                    <a:pt x="645705" y="1473885"/>
                  </a:lnTo>
                  <a:lnTo>
                    <a:pt x="645999" y="1475301"/>
                  </a:lnTo>
                  <a:lnTo>
                    <a:pt x="646635" y="1476670"/>
                  </a:lnTo>
                  <a:lnTo>
                    <a:pt x="647124" y="1479014"/>
                  </a:lnTo>
                  <a:lnTo>
                    <a:pt x="646341" y="1481310"/>
                  </a:lnTo>
                  <a:lnTo>
                    <a:pt x="644776" y="1483360"/>
                  </a:lnTo>
                  <a:lnTo>
                    <a:pt x="643993" y="1485315"/>
                  </a:lnTo>
                  <a:lnTo>
                    <a:pt x="643699" y="1486731"/>
                  </a:lnTo>
                  <a:lnTo>
                    <a:pt x="643063" y="1488538"/>
                  </a:lnTo>
                  <a:lnTo>
                    <a:pt x="642623" y="1491029"/>
                  </a:lnTo>
                  <a:lnTo>
                    <a:pt x="642721" y="1492982"/>
                  </a:lnTo>
                  <a:lnTo>
                    <a:pt x="642427" y="1494447"/>
                  </a:lnTo>
                  <a:lnTo>
                    <a:pt x="642378" y="1496842"/>
                  </a:lnTo>
                  <a:lnTo>
                    <a:pt x="643357" y="1499137"/>
                  </a:lnTo>
                  <a:lnTo>
                    <a:pt x="644482" y="1500798"/>
                  </a:lnTo>
                  <a:lnTo>
                    <a:pt x="645461" y="1502361"/>
                  </a:lnTo>
                  <a:lnTo>
                    <a:pt x="645363" y="1503875"/>
                  </a:lnTo>
                  <a:lnTo>
                    <a:pt x="645314" y="1505829"/>
                  </a:lnTo>
                  <a:lnTo>
                    <a:pt x="645510" y="1507294"/>
                  </a:lnTo>
                  <a:lnTo>
                    <a:pt x="645901" y="1508661"/>
                  </a:lnTo>
                  <a:lnTo>
                    <a:pt x="646097" y="1510567"/>
                  </a:lnTo>
                  <a:lnTo>
                    <a:pt x="645656" y="1512032"/>
                  </a:lnTo>
                  <a:lnTo>
                    <a:pt x="644922" y="1513986"/>
                  </a:lnTo>
                  <a:lnTo>
                    <a:pt x="645020" y="1515890"/>
                  </a:lnTo>
                  <a:lnTo>
                    <a:pt x="645558" y="1517745"/>
                  </a:lnTo>
                  <a:lnTo>
                    <a:pt x="645656" y="1519210"/>
                  </a:lnTo>
                  <a:lnTo>
                    <a:pt x="645510" y="1520676"/>
                  </a:lnTo>
                  <a:lnTo>
                    <a:pt x="644873" y="1521996"/>
                  </a:lnTo>
                  <a:lnTo>
                    <a:pt x="644091" y="1523802"/>
                  </a:lnTo>
                  <a:lnTo>
                    <a:pt x="643161" y="1526050"/>
                  </a:lnTo>
                  <a:lnTo>
                    <a:pt x="642476" y="1528393"/>
                  </a:lnTo>
                  <a:lnTo>
                    <a:pt x="643161" y="1530054"/>
                  </a:lnTo>
                  <a:lnTo>
                    <a:pt x="643944" y="1531274"/>
                  </a:lnTo>
                  <a:lnTo>
                    <a:pt x="644580" y="1532643"/>
                  </a:lnTo>
                  <a:lnTo>
                    <a:pt x="644971" y="1534987"/>
                  </a:lnTo>
                  <a:lnTo>
                    <a:pt x="644971" y="1537429"/>
                  </a:lnTo>
                  <a:lnTo>
                    <a:pt x="645020" y="1538894"/>
                  </a:lnTo>
                  <a:lnTo>
                    <a:pt x="644873" y="1540359"/>
                  </a:lnTo>
                  <a:lnTo>
                    <a:pt x="644580" y="1541826"/>
                  </a:lnTo>
                  <a:lnTo>
                    <a:pt x="644188" y="1543731"/>
                  </a:lnTo>
                  <a:lnTo>
                    <a:pt x="643797" y="1545635"/>
                  </a:lnTo>
                  <a:lnTo>
                    <a:pt x="643553" y="1547100"/>
                  </a:lnTo>
                  <a:lnTo>
                    <a:pt x="643357" y="1548516"/>
                  </a:lnTo>
                  <a:lnTo>
                    <a:pt x="643357" y="1550470"/>
                  </a:lnTo>
                  <a:lnTo>
                    <a:pt x="643602" y="1552425"/>
                  </a:lnTo>
                  <a:lnTo>
                    <a:pt x="643846" y="1553890"/>
                  </a:lnTo>
                  <a:lnTo>
                    <a:pt x="644482" y="1555696"/>
                  </a:lnTo>
                  <a:lnTo>
                    <a:pt x="645314" y="1557456"/>
                  </a:lnTo>
                  <a:lnTo>
                    <a:pt x="646341" y="1558482"/>
                  </a:lnTo>
                  <a:lnTo>
                    <a:pt x="646537" y="1559898"/>
                  </a:lnTo>
                  <a:lnTo>
                    <a:pt x="645656" y="1561216"/>
                  </a:lnTo>
                  <a:lnTo>
                    <a:pt x="645901" y="1563169"/>
                  </a:lnTo>
                  <a:lnTo>
                    <a:pt x="646097" y="1565319"/>
                  </a:lnTo>
                  <a:lnTo>
                    <a:pt x="645412" y="1566784"/>
                  </a:lnTo>
                  <a:lnTo>
                    <a:pt x="643944" y="1566784"/>
                  </a:lnTo>
                  <a:lnTo>
                    <a:pt x="642427" y="1568006"/>
                  </a:lnTo>
                  <a:lnTo>
                    <a:pt x="642623" y="1569470"/>
                  </a:lnTo>
                  <a:lnTo>
                    <a:pt x="642427" y="1571863"/>
                  </a:lnTo>
                  <a:lnTo>
                    <a:pt x="642672" y="1573622"/>
                  </a:lnTo>
                  <a:lnTo>
                    <a:pt x="643406" y="1574794"/>
                  </a:lnTo>
                  <a:lnTo>
                    <a:pt x="644091" y="1576064"/>
                  </a:lnTo>
                  <a:lnTo>
                    <a:pt x="644825" y="1577285"/>
                  </a:lnTo>
                  <a:lnTo>
                    <a:pt x="645558" y="1578506"/>
                  </a:lnTo>
                  <a:lnTo>
                    <a:pt x="646341" y="1579727"/>
                  </a:lnTo>
                  <a:lnTo>
                    <a:pt x="647075" y="1580997"/>
                  </a:lnTo>
                  <a:lnTo>
                    <a:pt x="647809" y="1582218"/>
                  </a:lnTo>
                  <a:lnTo>
                    <a:pt x="648592" y="1583488"/>
                  </a:lnTo>
                  <a:lnTo>
                    <a:pt x="649326" y="1584709"/>
                  </a:lnTo>
                  <a:lnTo>
                    <a:pt x="650108" y="1585979"/>
                  </a:lnTo>
                  <a:lnTo>
                    <a:pt x="650891" y="1587249"/>
                  </a:lnTo>
                  <a:lnTo>
                    <a:pt x="651674" y="1588519"/>
                  </a:lnTo>
                  <a:lnTo>
                    <a:pt x="652750" y="1590179"/>
                  </a:lnTo>
                  <a:lnTo>
                    <a:pt x="653778" y="1591889"/>
                  </a:lnTo>
                  <a:lnTo>
                    <a:pt x="654805" y="1593549"/>
                  </a:lnTo>
                  <a:lnTo>
                    <a:pt x="655882" y="1595259"/>
                  </a:lnTo>
                  <a:lnTo>
                    <a:pt x="656909" y="1596920"/>
                  </a:lnTo>
                  <a:lnTo>
                    <a:pt x="657985" y="1598629"/>
                  </a:lnTo>
                  <a:lnTo>
                    <a:pt x="659013" y="1600290"/>
                  </a:lnTo>
                  <a:lnTo>
                    <a:pt x="660089" y="1601999"/>
                  </a:lnTo>
                  <a:lnTo>
                    <a:pt x="661117" y="1603660"/>
                  </a:lnTo>
                  <a:lnTo>
                    <a:pt x="661899" y="1604930"/>
                  </a:lnTo>
                  <a:lnTo>
                    <a:pt x="662682" y="1606200"/>
                  </a:lnTo>
                  <a:lnTo>
                    <a:pt x="663710" y="1607860"/>
                  </a:lnTo>
                  <a:lnTo>
                    <a:pt x="664737" y="1609521"/>
                  </a:lnTo>
                  <a:lnTo>
                    <a:pt x="665275" y="1611182"/>
                  </a:lnTo>
                  <a:lnTo>
                    <a:pt x="663465" y="1612158"/>
                  </a:lnTo>
                  <a:lnTo>
                    <a:pt x="663514" y="1614698"/>
                  </a:lnTo>
                  <a:lnTo>
                    <a:pt x="662633" y="1616408"/>
                  </a:lnTo>
                  <a:lnTo>
                    <a:pt x="661704" y="1618166"/>
                  </a:lnTo>
                  <a:lnTo>
                    <a:pt x="661068" y="1619485"/>
                  </a:lnTo>
                  <a:lnTo>
                    <a:pt x="660432" y="1620803"/>
                  </a:lnTo>
                  <a:lnTo>
                    <a:pt x="659796" y="1622122"/>
                  </a:lnTo>
                  <a:lnTo>
                    <a:pt x="659160" y="1623441"/>
                  </a:lnTo>
                  <a:lnTo>
                    <a:pt x="658328" y="1625199"/>
                  </a:lnTo>
                  <a:lnTo>
                    <a:pt x="657496" y="1626958"/>
                  </a:lnTo>
                  <a:lnTo>
                    <a:pt x="656909" y="1628325"/>
                  </a:lnTo>
                  <a:lnTo>
                    <a:pt x="656028" y="1630181"/>
                  </a:lnTo>
                  <a:lnTo>
                    <a:pt x="654952" y="1632330"/>
                  </a:lnTo>
                  <a:lnTo>
                    <a:pt x="655392" y="1633747"/>
                  </a:lnTo>
                  <a:lnTo>
                    <a:pt x="657251" y="1633405"/>
                  </a:lnTo>
                  <a:lnTo>
                    <a:pt x="658866" y="1632916"/>
                  </a:lnTo>
                  <a:lnTo>
                    <a:pt x="660529" y="1632379"/>
                  </a:lnTo>
                  <a:lnTo>
                    <a:pt x="662437" y="1631793"/>
                  </a:lnTo>
                  <a:lnTo>
                    <a:pt x="664297" y="1631158"/>
                  </a:lnTo>
                  <a:lnTo>
                    <a:pt x="665667" y="1630670"/>
                  </a:lnTo>
                  <a:lnTo>
                    <a:pt x="667575" y="1629986"/>
                  </a:lnTo>
                  <a:lnTo>
                    <a:pt x="669581" y="1629204"/>
                  </a:lnTo>
                  <a:lnTo>
                    <a:pt x="672174" y="1628814"/>
                  </a:lnTo>
                  <a:lnTo>
                    <a:pt x="672859" y="1630523"/>
                  </a:lnTo>
                  <a:lnTo>
                    <a:pt x="673152" y="1632184"/>
                  </a:lnTo>
                  <a:lnTo>
                    <a:pt x="682008" y="1650891"/>
                  </a:lnTo>
                  <a:lnTo>
                    <a:pt x="682742" y="1653186"/>
                  </a:lnTo>
                  <a:lnTo>
                    <a:pt x="684747" y="1656556"/>
                  </a:lnTo>
                  <a:lnTo>
                    <a:pt x="686998" y="1660171"/>
                  </a:lnTo>
                  <a:lnTo>
                    <a:pt x="690080" y="1664371"/>
                  </a:lnTo>
                  <a:lnTo>
                    <a:pt x="692869" y="1668425"/>
                  </a:lnTo>
                  <a:lnTo>
                    <a:pt x="693799" y="1671600"/>
                  </a:lnTo>
                  <a:lnTo>
                    <a:pt x="695071" y="1676777"/>
                  </a:lnTo>
                  <a:lnTo>
                    <a:pt x="696832" y="1685911"/>
                  </a:lnTo>
                  <a:lnTo>
                    <a:pt x="696049" y="1691088"/>
                  </a:lnTo>
                  <a:lnTo>
                    <a:pt x="698887" y="1694653"/>
                  </a:lnTo>
                  <a:lnTo>
                    <a:pt x="699034" y="1708134"/>
                  </a:lnTo>
                  <a:lnTo>
                    <a:pt x="699229" y="1715997"/>
                  </a:lnTo>
                  <a:lnTo>
                    <a:pt x="699669" y="1718098"/>
                  </a:lnTo>
                  <a:lnTo>
                    <a:pt x="700257" y="1721517"/>
                  </a:lnTo>
                  <a:lnTo>
                    <a:pt x="702165" y="1722836"/>
                  </a:lnTo>
                  <a:lnTo>
                    <a:pt x="703584" y="1722982"/>
                  </a:lnTo>
                  <a:lnTo>
                    <a:pt x="704611" y="1724301"/>
                  </a:lnTo>
                  <a:lnTo>
                    <a:pt x="706079" y="1724496"/>
                  </a:lnTo>
                  <a:lnTo>
                    <a:pt x="708770" y="1726059"/>
                  </a:lnTo>
                  <a:lnTo>
                    <a:pt x="711460" y="1729039"/>
                  </a:lnTo>
                  <a:lnTo>
                    <a:pt x="712928" y="1729478"/>
                  </a:lnTo>
                  <a:lnTo>
                    <a:pt x="715179" y="1730797"/>
                  </a:lnTo>
                  <a:lnTo>
                    <a:pt x="717087" y="1731871"/>
                  </a:lnTo>
                  <a:lnTo>
                    <a:pt x="721833" y="1732604"/>
                  </a:lnTo>
                  <a:lnTo>
                    <a:pt x="726774" y="1732946"/>
                  </a:lnTo>
                  <a:lnTo>
                    <a:pt x="730150" y="1733434"/>
                  </a:lnTo>
                  <a:lnTo>
                    <a:pt x="733819" y="1735437"/>
                  </a:lnTo>
                  <a:lnTo>
                    <a:pt x="737048" y="1738758"/>
                  </a:lnTo>
                  <a:lnTo>
                    <a:pt x="738027" y="1739784"/>
                  </a:lnTo>
                  <a:lnTo>
                    <a:pt x="739886" y="1742031"/>
                  </a:lnTo>
                  <a:lnTo>
                    <a:pt x="742430" y="1746817"/>
                  </a:lnTo>
                  <a:lnTo>
                    <a:pt x="744681" y="1748380"/>
                  </a:lnTo>
                  <a:lnTo>
                    <a:pt x="745757" y="1752727"/>
                  </a:lnTo>
                  <a:lnTo>
                    <a:pt x="747518" y="1756244"/>
                  </a:lnTo>
                  <a:lnTo>
                    <a:pt x="748937" y="1760200"/>
                  </a:lnTo>
                  <a:lnTo>
                    <a:pt x="749035" y="1763375"/>
                  </a:lnTo>
                  <a:lnTo>
                    <a:pt x="749916" y="1765768"/>
                  </a:lnTo>
                  <a:lnTo>
                    <a:pt x="747127" y="1772948"/>
                  </a:lnTo>
                  <a:lnTo>
                    <a:pt x="747225" y="1775585"/>
                  </a:lnTo>
                  <a:lnTo>
                    <a:pt x="747323" y="1783498"/>
                  </a:lnTo>
                  <a:lnTo>
                    <a:pt x="747323" y="1789799"/>
                  </a:lnTo>
                  <a:lnTo>
                    <a:pt x="747274" y="1793755"/>
                  </a:lnTo>
                  <a:lnTo>
                    <a:pt x="748203" y="1796685"/>
                  </a:lnTo>
                  <a:lnTo>
                    <a:pt x="747861" y="1798541"/>
                  </a:lnTo>
                  <a:lnTo>
                    <a:pt x="747176" y="1802693"/>
                  </a:lnTo>
                  <a:lnTo>
                    <a:pt x="746882" y="1807089"/>
                  </a:lnTo>
                  <a:lnTo>
                    <a:pt x="746002" y="1811192"/>
                  </a:lnTo>
                  <a:lnTo>
                    <a:pt x="744876" y="1814366"/>
                  </a:lnTo>
                  <a:lnTo>
                    <a:pt x="745072" y="1816467"/>
                  </a:lnTo>
                  <a:lnTo>
                    <a:pt x="744387" y="1820716"/>
                  </a:lnTo>
                  <a:lnTo>
                    <a:pt x="743164" y="1825893"/>
                  </a:lnTo>
                  <a:lnTo>
                    <a:pt x="742381" y="1829117"/>
                  </a:lnTo>
                  <a:lnTo>
                    <a:pt x="741403" y="1833464"/>
                  </a:lnTo>
                  <a:lnTo>
                    <a:pt x="740620" y="1836785"/>
                  </a:lnTo>
                  <a:lnTo>
                    <a:pt x="740522" y="1839422"/>
                  </a:lnTo>
                  <a:lnTo>
                    <a:pt x="740277" y="1846749"/>
                  </a:lnTo>
                  <a:lnTo>
                    <a:pt x="740082" y="1849289"/>
                  </a:lnTo>
                  <a:lnTo>
                    <a:pt x="739690" y="1858813"/>
                  </a:lnTo>
                  <a:lnTo>
                    <a:pt x="739446" y="1867849"/>
                  </a:lnTo>
                  <a:lnTo>
                    <a:pt x="739201" y="1872684"/>
                  </a:lnTo>
                  <a:lnTo>
                    <a:pt x="739103" y="1875761"/>
                  </a:lnTo>
                  <a:lnTo>
                    <a:pt x="737537" y="1882795"/>
                  </a:lnTo>
                  <a:lnTo>
                    <a:pt x="735923" y="1890463"/>
                  </a:lnTo>
                  <a:lnTo>
                    <a:pt x="736021" y="1896080"/>
                  </a:lnTo>
                  <a:lnTo>
                    <a:pt x="735874" y="1900964"/>
                  </a:lnTo>
                  <a:lnTo>
                    <a:pt x="735923" y="1907216"/>
                  </a:lnTo>
                  <a:lnTo>
                    <a:pt x="736021" y="1912198"/>
                  </a:lnTo>
                  <a:lnTo>
                    <a:pt x="736118" y="1916349"/>
                  </a:lnTo>
                  <a:lnTo>
                    <a:pt x="735972" y="1918645"/>
                  </a:lnTo>
                  <a:lnTo>
                    <a:pt x="752264" y="1937596"/>
                  </a:lnTo>
                  <a:lnTo>
                    <a:pt x="754074" y="1937108"/>
                  </a:lnTo>
                  <a:lnTo>
                    <a:pt x="756520" y="1936814"/>
                  </a:lnTo>
                  <a:lnTo>
                    <a:pt x="772812" y="1944287"/>
                  </a:lnTo>
                  <a:lnTo>
                    <a:pt x="778928" y="1948390"/>
                  </a:lnTo>
                  <a:lnTo>
                    <a:pt x="786805" y="1955179"/>
                  </a:lnTo>
                  <a:lnTo>
                    <a:pt x="788272" y="1956156"/>
                  </a:lnTo>
                  <a:lnTo>
                    <a:pt x="809604" y="1971883"/>
                  </a:lnTo>
                  <a:lnTo>
                    <a:pt x="812541" y="1973691"/>
                  </a:lnTo>
                  <a:lnTo>
                    <a:pt x="814986" y="1975400"/>
                  </a:lnTo>
                  <a:lnTo>
                    <a:pt x="818801" y="1978136"/>
                  </a:lnTo>
                  <a:lnTo>
                    <a:pt x="828146" y="1986291"/>
                  </a:lnTo>
                  <a:lnTo>
                    <a:pt x="830348" y="1988001"/>
                  </a:lnTo>
                  <a:lnTo>
                    <a:pt x="831083" y="1989270"/>
                  </a:lnTo>
                  <a:lnTo>
                    <a:pt x="846739" y="2001042"/>
                  </a:lnTo>
                  <a:lnTo>
                    <a:pt x="848499" y="2002313"/>
                  </a:lnTo>
                  <a:lnTo>
                    <a:pt x="849674" y="2003143"/>
                  </a:lnTo>
                  <a:lnTo>
                    <a:pt x="850359" y="1998161"/>
                  </a:lnTo>
                  <a:lnTo>
                    <a:pt x="850701" y="1996794"/>
                  </a:lnTo>
                  <a:lnTo>
                    <a:pt x="851141" y="1994350"/>
                  </a:lnTo>
                  <a:lnTo>
                    <a:pt x="851239" y="1992885"/>
                  </a:lnTo>
                  <a:lnTo>
                    <a:pt x="851338" y="1990932"/>
                  </a:lnTo>
                  <a:lnTo>
                    <a:pt x="851485" y="1988978"/>
                  </a:lnTo>
                  <a:lnTo>
                    <a:pt x="851485" y="1987025"/>
                  </a:lnTo>
                  <a:lnTo>
                    <a:pt x="851630" y="1985609"/>
                  </a:lnTo>
                  <a:lnTo>
                    <a:pt x="851827" y="1984144"/>
                  </a:lnTo>
                  <a:lnTo>
                    <a:pt x="852023" y="1982678"/>
                  </a:lnTo>
                  <a:lnTo>
                    <a:pt x="852267" y="1981211"/>
                  </a:lnTo>
                  <a:lnTo>
                    <a:pt x="852562" y="1979307"/>
                  </a:lnTo>
                  <a:lnTo>
                    <a:pt x="853002" y="1977891"/>
                  </a:lnTo>
                  <a:lnTo>
                    <a:pt x="853685" y="1976621"/>
                  </a:lnTo>
                  <a:lnTo>
                    <a:pt x="854469" y="1975400"/>
                  </a:lnTo>
                  <a:lnTo>
                    <a:pt x="855251" y="1974179"/>
                  </a:lnTo>
                  <a:lnTo>
                    <a:pt x="856278" y="1972469"/>
                  </a:lnTo>
                  <a:lnTo>
                    <a:pt x="856865" y="1970662"/>
                  </a:lnTo>
                  <a:lnTo>
                    <a:pt x="856524" y="1969246"/>
                  </a:lnTo>
                  <a:lnTo>
                    <a:pt x="856035" y="1967829"/>
                  </a:lnTo>
                  <a:lnTo>
                    <a:pt x="855691" y="1966413"/>
                  </a:lnTo>
                  <a:lnTo>
                    <a:pt x="855545" y="1964948"/>
                  </a:lnTo>
                  <a:lnTo>
                    <a:pt x="855740" y="1962994"/>
                  </a:lnTo>
                  <a:lnTo>
                    <a:pt x="856133" y="1961626"/>
                  </a:lnTo>
                  <a:lnTo>
                    <a:pt x="856573" y="1960210"/>
                  </a:lnTo>
                  <a:lnTo>
                    <a:pt x="856964" y="1958256"/>
                  </a:lnTo>
                  <a:lnTo>
                    <a:pt x="857062" y="1956791"/>
                  </a:lnTo>
                  <a:lnTo>
                    <a:pt x="856865" y="1954398"/>
                  </a:lnTo>
                  <a:lnTo>
                    <a:pt x="856720" y="1952444"/>
                  </a:lnTo>
                  <a:lnTo>
                    <a:pt x="856622" y="1950930"/>
                  </a:lnTo>
                  <a:lnTo>
                    <a:pt x="856573" y="1949465"/>
                  </a:lnTo>
                  <a:lnTo>
                    <a:pt x="856622" y="1947511"/>
                  </a:lnTo>
                  <a:lnTo>
                    <a:pt x="857305" y="1945753"/>
                  </a:lnTo>
                  <a:lnTo>
                    <a:pt x="859557" y="1945118"/>
                  </a:lnTo>
                  <a:lnTo>
                    <a:pt x="862052" y="1945118"/>
                  </a:lnTo>
                  <a:lnTo>
                    <a:pt x="864010" y="1945118"/>
                  </a:lnTo>
                  <a:lnTo>
                    <a:pt x="865478" y="1945020"/>
                  </a:lnTo>
                  <a:lnTo>
                    <a:pt x="866945" y="1944825"/>
                  </a:lnTo>
                  <a:lnTo>
                    <a:pt x="868363" y="1944678"/>
                  </a:lnTo>
                  <a:lnTo>
                    <a:pt x="869831" y="1944580"/>
                  </a:lnTo>
                  <a:lnTo>
                    <a:pt x="871789" y="1944483"/>
                  </a:lnTo>
                  <a:lnTo>
                    <a:pt x="873746" y="1944239"/>
                  </a:lnTo>
                  <a:lnTo>
                    <a:pt x="876191" y="1943897"/>
                  </a:lnTo>
                  <a:lnTo>
                    <a:pt x="877610" y="1943653"/>
                  </a:lnTo>
                  <a:lnTo>
                    <a:pt x="879568" y="1943408"/>
                  </a:lnTo>
                  <a:lnTo>
                    <a:pt x="881525" y="1943213"/>
                  </a:lnTo>
                  <a:lnTo>
                    <a:pt x="883481" y="1943066"/>
                  </a:lnTo>
                  <a:lnTo>
                    <a:pt x="885831" y="1942529"/>
                  </a:lnTo>
                  <a:lnTo>
                    <a:pt x="887493" y="1941552"/>
                  </a:lnTo>
                  <a:lnTo>
                    <a:pt x="889353" y="1941162"/>
                  </a:lnTo>
                  <a:lnTo>
                    <a:pt x="880448" y="1934861"/>
                  </a:lnTo>
                  <a:lnTo>
                    <a:pt x="879224" y="1932614"/>
                  </a:lnTo>
                  <a:lnTo>
                    <a:pt x="877464" y="1930123"/>
                  </a:lnTo>
                  <a:lnTo>
                    <a:pt x="874773" y="1927925"/>
                  </a:lnTo>
                  <a:lnTo>
                    <a:pt x="873451" y="1926802"/>
                  </a:lnTo>
                  <a:lnTo>
                    <a:pt x="872327" y="1925190"/>
                  </a:lnTo>
                  <a:lnTo>
                    <a:pt x="871740" y="1922406"/>
                  </a:lnTo>
                  <a:lnTo>
                    <a:pt x="869978" y="1920892"/>
                  </a:lnTo>
                  <a:lnTo>
                    <a:pt x="870664" y="1919280"/>
                  </a:lnTo>
                  <a:lnTo>
                    <a:pt x="872913" y="1916691"/>
                  </a:lnTo>
                  <a:lnTo>
                    <a:pt x="874773" y="1914787"/>
                  </a:lnTo>
                  <a:lnTo>
                    <a:pt x="876339" y="1912784"/>
                  </a:lnTo>
                  <a:lnTo>
                    <a:pt x="878099" y="1914005"/>
                  </a:lnTo>
                  <a:lnTo>
                    <a:pt x="877708" y="1911221"/>
                  </a:lnTo>
                  <a:lnTo>
                    <a:pt x="879126" y="1910244"/>
                  </a:lnTo>
                  <a:lnTo>
                    <a:pt x="878784" y="1908242"/>
                  </a:lnTo>
                  <a:lnTo>
                    <a:pt x="877708" y="1906923"/>
                  </a:lnTo>
                  <a:lnTo>
                    <a:pt x="875459" y="1906093"/>
                  </a:lnTo>
                  <a:lnTo>
                    <a:pt x="878003" y="1904139"/>
                  </a:lnTo>
                  <a:lnTo>
                    <a:pt x="881085" y="1901599"/>
                  </a:lnTo>
                  <a:lnTo>
                    <a:pt x="884312" y="1898278"/>
                  </a:lnTo>
                  <a:lnTo>
                    <a:pt x="887935" y="1895152"/>
                  </a:lnTo>
                  <a:lnTo>
                    <a:pt x="891457" y="1892026"/>
                  </a:lnTo>
                  <a:lnTo>
                    <a:pt x="893755" y="1889633"/>
                  </a:lnTo>
                  <a:lnTo>
                    <a:pt x="897523" y="1886702"/>
                  </a:lnTo>
                  <a:lnTo>
                    <a:pt x="902954" y="1881867"/>
                  </a:lnTo>
                  <a:lnTo>
                    <a:pt x="904567" y="1879718"/>
                  </a:lnTo>
                  <a:lnTo>
                    <a:pt x="905547" y="1881574"/>
                  </a:lnTo>
                  <a:lnTo>
                    <a:pt x="908286" y="1883723"/>
                  </a:lnTo>
                  <a:lnTo>
                    <a:pt x="910928" y="1886019"/>
                  </a:lnTo>
                  <a:lnTo>
                    <a:pt x="912983" y="1888656"/>
                  </a:lnTo>
                  <a:lnTo>
                    <a:pt x="916996" y="1908730"/>
                  </a:lnTo>
                  <a:lnTo>
                    <a:pt x="918854" y="1910537"/>
                  </a:lnTo>
                  <a:lnTo>
                    <a:pt x="920224" y="1912052"/>
                  </a:lnTo>
                  <a:lnTo>
                    <a:pt x="921595" y="1913566"/>
                  </a:lnTo>
                  <a:lnTo>
                    <a:pt x="923013" y="1915129"/>
                  </a:lnTo>
                  <a:lnTo>
                    <a:pt x="924090" y="1916154"/>
                  </a:lnTo>
                  <a:lnTo>
                    <a:pt x="925215" y="1917131"/>
                  </a:lnTo>
                  <a:lnTo>
                    <a:pt x="926341" y="1918108"/>
                  </a:lnTo>
                  <a:lnTo>
                    <a:pt x="927464" y="1918987"/>
                  </a:lnTo>
                  <a:lnTo>
                    <a:pt x="928590" y="1919915"/>
                  </a:lnTo>
                  <a:lnTo>
                    <a:pt x="930156" y="1921087"/>
                  </a:lnTo>
                  <a:lnTo>
                    <a:pt x="931330" y="1922015"/>
                  </a:lnTo>
                  <a:lnTo>
                    <a:pt x="932896" y="1923188"/>
                  </a:lnTo>
                  <a:lnTo>
                    <a:pt x="934852" y="1924653"/>
                  </a:lnTo>
                  <a:lnTo>
                    <a:pt x="936369" y="1925874"/>
                  </a:lnTo>
                  <a:lnTo>
                    <a:pt x="937544" y="1926802"/>
                  </a:lnTo>
                  <a:lnTo>
                    <a:pt x="939060" y="1928023"/>
                  </a:lnTo>
                  <a:lnTo>
                    <a:pt x="940186" y="1928951"/>
                  </a:lnTo>
                  <a:lnTo>
                    <a:pt x="941262" y="1929977"/>
                  </a:lnTo>
                  <a:lnTo>
                    <a:pt x="942290" y="1930954"/>
                  </a:lnTo>
                  <a:lnTo>
                    <a:pt x="943317" y="1932028"/>
                  </a:lnTo>
                  <a:lnTo>
                    <a:pt x="944345" y="1933054"/>
                  </a:lnTo>
                  <a:lnTo>
                    <a:pt x="945372" y="1934128"/>
                  </a:lnTo>
                  <a:lnTo>
                    <a:pt x="946350" y="1935203"/>
                  </a:lnTo>
                  <a:lnTo>
                    <a:pt x="947378" y="1936277"/>
                  </a:lnTo>
                  <a:lnTo>
                    <a:pt x="948700" y="1937743"/>
                  </a:lnTo>
                  <a:lnTo>
                    <a:pt x="950361" y="1939452"/>
                  </a:lnTo>
                  <a:lnTo>
                    <a:pt x="951733" y="1940917"/>
                  </a:lnTo>
                  <a:lnTo>
                    <a:pt x="952760" y="1941992"/>
                  </a:lnTo>
                  <a:lnTo>
                    <a:pt x="953837" y="1942920"/>
                  </a:lnTo>
                  <a:lnTo>
                    <a:pt x="955058" y="1943604"/>
                  </a:lnTo>
                  <a:lnTo>
                    <a:pt x="956575" y="1943750"/>
                  </a:lnTo>
                  <a:lnTo>
                    <a:pt x="958533" y="1944190"/>
                  </a:lnTo>
                  <a:lnTo>
                    <a:pt x="960392" y="1944776"/>
                  </a:lnTo>
                  <a:lnTo>
                    <a:pt x="961665" y="1946192"/>
                  </a:lnTo>
                  <a:lnTo>
                    <a:pt x="962105" y="1947658"/>
                  </a:lnTo>
                  <a:lnTo>
                    <a:pt x="962154" y="1949563"/>
                  </a:lnTo>
                  <a:lnTo>
                    <a:pt x="962007" y="1951077"/>
                  </a:lnTo>
                  <a:lnTo>
                    <a:pt x="962105" y="1953030"/>
                  </a:lnTo>
                  <a:lnTo>
                    <a:pt x="962496" y="1954984"/>
                  </a:lnTo>
                  <a:lnTo>
                    <a:pt x="963132" y="1956742"/>
                  </a:lnTo>
                  <a:lnTo>
                    <a:pt x="964452" y="1957426"/>
                  </a:lnTo>
                  <a:lnTo>
                    <a:pt x="965870" y="1957670"/>
                  </a:lnTo>
                  <a:lnTo>
                    <a:pt x="967340" y="1957817"/>
                  </a:lnTo>
                  <a:lnTo>
                    <a:pt x="969296" y="1957915"/>
                  </a:lnTo>
                  <a:lnTo>
                    <a:pt x="970813" y="1957915"/>
                  </a:lnTo>
                  <a:lnTo>
                    <a:pt x="972770" y="1957915"/>
                  </a:lnTo>
                  <a:lnTo>
                    <a:pt x="974726" y="1957817"/>
                  </a:lnTo>
                  <a:lnTo>
                    <a:pt x="976195" y="1957670"/>
                  </a:lnTo>
                  <a:lnTo>
                    <a:pt x="977663" y="1957573"/>
                  </a:lnTo>
                  <a:lnTo>
                    <a:pt x="979130" y="1957426"/>
                  </a:lnTo>
                  <a:lnTo>
                    <a:pt x="980598" y="1957328"/>
                  </a:lnTo>
                  <a:lnTo>
                    <a:pt x="982065" y="1957182"/>
                  </a:lnTo>
                  <a:lnTo>
                    <a:pt x="983532" y="1957133"/>
                  </a:lnTo>
                  <a:lnTo>
                    <a:pt x="985491" y="1957133"/>
                  </a:lnTo>
                  <a:lnTo>
                    <a:pt x="987398" y="1957231"/>
                  </a:lnTo>
                  <a:lnTo>
                    <a:pt x="988866" y="1957573"/>
                  </a:lnTo>
                  <a:lnTo>
                    <a:pt x="990237" y="1958305"/>
                  </a:lnTo>
                  <a:lnTo>
                    <a:pt x="991557" y="1959624"/>
                  </a:lnTo>
                  <a:lnTo>
                    <a:pt x="992486" y="1961382"/>
                  </a:lnTo>
                  <a:lnTo>
                    <a:pt x="992781" y="1963385"/>
                  </a:lnTo>
                  <a:lnTo>
                    <a:pt x="993123" y="1964753"/>
                  </a:lnTo>
                  <a:lnTo>
                    <a:pt x="993319" y="1966218"/>
                  </a:lnTo>
                  <a:lnTo>
                    <a:pt x="993514" y="1967634"/>
                  </a:lnTo>
                  <a:lnTo>
                    <a:pt x="993710" y="1969100"/>
                  </a:lnTo>
                  <a:lnTo>
                    <a:pt x="993907" y="1971053"/>
                  </a:lnTo>
                  <a:lnTo>
                    <a:pt x="994003" y="1973007"/>
                  </a:lnTo>
                  <a:lnTo>
                    <a:pt x="994199" y="1974961"/>
                  </a:lnTo>
                  <a:lnTo>
                    <a:pt x="994688" y="1976866"/>
                  </a:lnTo>
                  <a:lnTo>
                    <a:pt x="995227" y="1978723"/>
                  </a:lnTo>
                  <a:lnTo>
                    <a:pt x="995372" y="1980139"/>
                  </a:lnTo>
                  <a:lnTo>
                    <a:pt x="995423" y="1981604"/>
                  </a:lnTo>
                  <a:lnTo>
                    <a:pt x="995423" y="1982580"/>
                  </a:lnTo>
                  <a:lnTo>
                    <a:pt x="995423" y="1983069"/>
                  </a:lnTo>
                  <a:lnTo>
                    <a:pt x="995470" y="1984534"/>
                  </a:lnTo>
                  <a:lnTo>
                    <a:pt x="995618" y="1985999"/>
                  </a:lnTo>
                  <a:lnTo>
                    <a:pt x="995814" y="1987464"/>
                  </a:lnTo>
                  <a:lnTo>
                    <a:pt x="995423" y="1989368"/>
                  </a:lnTo>
                  <a:lnTo>
                    <a:pt x="996547" y="1990639"/>
                  </a:lnTo>
                  <a:lnTo>
                    <a:pt x="997085" y="1992006"/>
                  </a:lnTo>
                  <a:lnTo>
                    <a:pt x="997574" y="1993373"/>
                  </a:lnTo>
                  <a:lnTo>
                    <a:pt x="998211" y="1995231"/>
                  </a:lnTo>
                  <a:lnTo>
                    <a:pt x="998700" y="1996745"/>
                  </a:lnTo>
                  <a:lnTo>
                    <a:pt x="999385" y="1998990"/>
                  </a:lnTo>
                  <a:lnTo>
                    <a:pt x="999678" y="2000409"/>
                  </a:lnTo>
                  <a:lnTo>
                    <a:pt x="1000071" y="2001825"/>
                  </a:lnTo>
                  <a:lnTo>
                    <a:pt x="1000511" y="2003729"/>
                  </a:lnTo>
                  <a:lnTo>
                    <a:pt x="1000853" y="2005145"/>
                  </a:lnTo>
                  <a:lnTo>
                    <a:pt x="1001391" y="2007197"/>
                  </a:lnTo>
                  <a:lnTo>
                    <a:pt x="1001929" y="2009638"/>
                  </a:lnTo>
                  <a:lnTo>
                    <a:pt x="1001880" y="2011837"/>
                  </a:lnTo>
                  <a:lnTo>
                    <a:pt x="1001782" y="2013594"/>
                  </a:lnTo>
                  <a:lnTo>
                    <a:pt x="1002027" y="2015206"/>
                  </a:lnTo>
                  <a:lnTo>
                    <a:pt x="1002467" y="2017160"/>
                  </a:lnTo>
                  <a:lnTo>
                    <a:pt x="1002664" y="2018578"/>
                  </a:lnTo>
                  <a:lnTo>
                    <a:pt x="1002713" y="2020384"/>
                  </a:lnTo>
                  <a:lnTo>
                    <a:pt x="1003104" y="2022485"/>
                  </a:lnTo>
                  <a:lnTo>
                    <a:pt x="1003544" y="2024389"/>
                  </a:lnTo>
                  <a:lnTo>
                    <a:pt x="1003984" y="2026294"/>
                  </a:lnTo>
                  <a:lnTo>
                    <a:pt x="1004522" y="2028686"/>
                  </a:lnTo>
                  <a:lnTo>
                    <a:pt x="1004913" y="2030593"/>
                  </a:lnTo>
                  <a:lnTo>
                    <a:pt x="1005257" y="2032986"/>
                  </a:lnTo>
                  <a:lnTo>
                    <a:pt x="1005353" y="2034939"/>
                  </a:lnTo>
                  <a:lnTo>
                    <a:pt x="1005500" y="2036600"/>
                  </a:lnTo>
                  <a:lnTo>
                    <a:pt x="1005891" y="2038309"/>
                  </a:lnTo>
                  <a:lnTo>
                    <a:pt x="1006430" y="2039678"/>
                  </a:lnTo>
                  <a:lnTo>
                    <a:pt x="1007604" y="2042363"/>
                  </a:lnTo>
                  <a:lnTo>
                    <a:pt x="1009023" y="2042706"/>
                  </a:lnTo>
                  <a:lnTo>
                    <a:pt x="1015042" y="2041729"/>
                  </a:lnTo>
                  <a:lnTo>
                    <a:pt x="1018271" y="2040458"/>
                  </a:lnTo>
                  <a:lnTo>
                    <a:pt x="1020179" y="2039383"/>
                  </a:lnTo>
                  <a:lnTo>
                    <a:pt x="1021449" y="2038701"/>
                  </a:lnTo>
                  <a:lnTo>
                    <a:pt x="1022772" y="2038114"/>
                  </a:lnTo>
                  <a:lnTo>
                    <a:pt x="1024190" y="2037626"/>
                  </a:lnTo>
                  <a:lnTo>
                    <a:pt x="1026099" y="2037187"/>
                  </a:lnTo>
                  <a:lnTo>
                    <a:pt x="1027518" y="2036893"/>
                  </a:lnTo>
                  <a:lnTo>
                    <a:pt x="1028936" y="2036551"/>
                  </a:lnTo>
                  <a:lnTo>
                    <a:pt x="1031382" y="2028686"/>
                  </a:lnTo>
                  <a:lnTo>
                    <a:pt x="1038133" y="2028686"/>
                  </a:lnTo>
                  <a:lnTo>
                    <a:pt x="1041754" y="2030348"/>
                  </a:lnTo>
                  <a:lnTo>
                    <a:pt x="1045130" y="2029518"/>
                  </a:lnTo>
                  <a:lnTo>
                    <a:pt x="1048213" y="2025025"/>
                  </a:lnTo>
                  <a:lnTo>
                    <a:pt x="1051344" y="2026149"/>
                  </a:lnTo>
                  <a:lnTo>
                    <a:pt x="1055552" y="2023364"/>
                  </a:lnTo>
                  <a:lnTo>
                    <a:pt x="1060052" y="2021361"/>
                  </a:lnTo>
                  <a:lnTo>
                    <a:pt x="1062842" y="2024731"/>
                  </a:lnTo>
                  <a:lnTo>
                    <a:pt x="1066511" y="2025611"/>
                  </a:lnTo>
                  <a:lnTo>
                    <a:pt x="1074094" y="2022777"/>
                  </a:lnTo>
                  <a:lnTo>
                    <a:pt x="1079181" y="2021118"/>
                  </a:lnTo>
                  <a:lnTo>
                    <a:pt x="1079720" y="2016623"/>
                  </a:lnTo>
                  <a:lnTo>
                    <a:pt x="1080014" y="2005390"/>
                  </a:lnTo>
                  <a:lnTo>
                    <a:pt x="1082802" y="1994693"/>
                  </a:lnTo>
                  <a:lnTo>
                    <a:pt x="1087597" y="1987952"/>
                  </a:lnTo>
                  <a:lnTo>
                    <a:pt x="1094056" y="1982922"/>
                  </a:lnTo>
                  <a:lnTo>
                    <a:pt x="1103939" y="1976475"/>
                  </a:lnTo>
                  <a:lnTo>
                    <a:pt x="1109809" y="1970272"/>
                  </a:lnTo>
                  <a:lnTo>
                    <a:pt x="1114898" y="1959624"/>
                  </a:lnTo>
                  <a:lnTo>
                    <a:pt x="1119937" y="1947804"/>
                  </a:lnTo>
                  <a:lnTo>
                    <a:pt x="1122285" y="1945655"/>
                  </a:lnTo>
                  <a:lnTo>
                    <a:pt x="1124585" y="1945265"/>
                  </a:lnTo>
                  <a:lnTo>
                    <a:pt x="1126738" y="1945216"/>
                  </a:lnTo>
                  <a:lnTo>
                    <a:pt x="1129771" y="1947218"/>
                  </a:lnTo>
                  <a:lnTo>
                    <a:pt x="1131140" y="1949905"/>
                  </a:lnTo>
                  <a:lnTo>
                    <a:pt x="1131484" y="1953470"/>
                  </a:lnTo>
                  <a:lnTo>
                    <a:pt x="1132610" y="1956791"/>
                  </a:lnTo>
                  <a:lnTo>
                    <a:pt x="1136279" y="1960455"/>
                  </a:lnTo>
                  <a:lnTo>
                    <a:pt x="1141610" y="1961871"/>
                  </a:lnTo>
                  <a:lnTo>
                    <a:pt x="1147775" y="1962164"/>
                  </a:lnTo>
                  <a:lnTo>
                    <a:pt x="1153108" y="1962994"/>
                  </a:lnTo>
                  <a:lnTo>
                    <a:pt x="1162404" y="1963287"/>
                  </a:lnTo>
                  <a:lnTo>
                    <a:pt x="1169450" y="1961871"/>
                  </a:lnTo>
                  <a:lnTo>
                    <a:pt x="1173363" y="1959624"/>
                  </a:lnTo>
                  <a:lnTo>
                    <a:pt x="1177033" y="1959624"/>
                  </a:lnTo>
                  <a:lnTo>
                    <a:pt x="1180995" y="1960162"/>
                  </a:lnTo>
                  <a:lnTo>
                    <a:pt x="1185203" y="1962701"/>
                  </a:lnTo>
                  <a:lnTo>
                    <a:pt x="1186036" y="1968611"/>
                  </a:lnTo>
                  <a:lnTo>
                    <a:pt x="1184910" y="1975889"/>
                  </a:lnTo>
                  <a:lnTo>
                    <a:pt x="1184910" y="1980382"/>
                  </a:lnTo>
                  <a:lnTo>
                    <a:pt x="1184372" y="1986585"/>
                  </a:lnTo>
                  <a:lnTo>
                    <a:pt x="1184910" y="1990492"/>
                  </a:lnTo>
                  <a:lnTo>
                    <a:pt x="1190831" y="1987123"/>
                  </a:lnTo>
                  <a:lnTo>
                    <a:pt x="1197288" y="1983216"/>
                  </a:lnTo>
                  <a:lnTo>
                    <a:pt x="1202326" y="1983216"/>
                  </a:lnTo>
                  <a:lnTo>
                    <a:pt x="1210204" y="1984045"/>
                  </a:lnTo>
                  <a:lnTo>
                    <a:pt x="1212160" y="1990102"/>
                  </a:lnTo>
                  <a:lnTo>
                    <a:pt x="1213140" y="1988441"/>
                  </a:lnTo>
                  <a:lnTo>
                    <a:pt x="1215291" y="1987807"/>
                  </a:lnTo>
                  <a:lnTo>
                    <a:pt x="1217152" y="1987221"/>
                  </a:lnTo>
                  <a:lnTo>
                    <a:pt x="1219059" y="1986683"/>
                  </a:lnTo>
                  <a:lnTo>
                    <a:pt x="1219696" y="1984730"/>
                  </a:lnTo>
                  <a:lnTo>
                    <a:pt x="1220723" y="1982678"/>
                  </a:lnTo>
                  <a:lnTo>
                    <a:pt x="1222240" y="1981358"/>
                  </a:lnTo>
                  <a:lnTo>
                    <a:pt x="1224442" y="1981311"/>
                  </a:lnTo>
                  <a:lnTo>
                    <a:pt x="1225811" y="1979991"/>
                  </a:lnTo>
                  <a:lnTo>
                    <a:pt x="1225958" y="1978038"/>
                  </a:lnTo>
                  <a:lnTo>
                    <a:pt x="1227327" y="1977452"/>
                  </a:lnTo>
                  <a:lnTo>
                    <a:pt x="1229089" y="1976622"/>
                  </a:lnTo>
                  <a:lnTo>
                    <a:pt x="1231292" y="1975596"/>
                  </a:lnTo>
                  <a:lnTo>
                    <a:pt x="1232513" y="1974668"/>
                  </a:lnTo>
                  <a:lnTo>
                    <a:pt x="1232661" y="1973056"/>
                  </a:lnTo>
                  <a:lnTo>
                    <a:pt x="1232563" y="1971249"/>
                  </a:lnTo>
                  <a:lnTo>
                    <a:pt x="1234666" y="1970858"/>
                  </a:lnTo>
                  <a:lnTo>
                    <a:pt x="1236281" y="1970614"/>
                  </a:lnTo>
                  <a:lnTo>
                    <a:pt x="1235890" y="1969247"/>
                  </a:lnTo>
                  <a:lnTo>
                    <a:pt x="1237749" y="1968856"/>
                  </a:lnTo>
                  <a:lnTo>
                    <a:pt x="1238385" y="1966804"/>
                  </a:lnTo>
                  <a:lnTo>
                    <a:pt x="1239169" y="1965046"/>
                  </a:lnTo>
                  <a:lnTo>
                    <a:pt x="1240292" y="1964167"/>
                  </a:lnTo>
                  <a:lnTo>
                    <a:pt x="1241615" y="1963434"/>
                  </a:lnTo>
                  <a:lnTo>
                    <a:pt x="1243082" y="1962262"/>
                  </a:lnTo>
                  <a:lnTo>
                    <a:pt x="1243229" y="1960748"/>
                  </a:lnTo>
                  <a:lnTo>
                    <a:pt x="1244011" y="1958501"/>
                  </a:lnTo>
                  <a:lnTo>
                    <a:pt x="1244844" y="1956743"/>
                  </a:lnTo>
                  <a:lnTo>
                    <a:pt x="1245186" y="1955278"/>
                  </a:lnTo>
                  <a:lnTo>
                    <a:pt x="1246995" y="1954301"/>
                  </a:lnTo>
                  <a:lnTo>
                    <a:pt x="1248806" y="1953324"/>
                  </a:lnTo>
                  <a:lnTo>
                    <a:pt x="1250812" y="1951810"/>
                  </a:lnTo>
                  <a:lnTo>
                    <a:pt x="1250910" y="1949563"/>
                  </a:lnTo>
                  <a:lnTo>
                    <a:pt x="1250470" y="1947560"/>
                  </a:lnTo>
                  <a:lnTo>
                    <a:pt x="1250714" y="1945118"/>
                  </a:lnTo>
                  <a:lnTo>
                    <a:pt x="1251008" y="1943165"/>
                  </a:lnTo>
                  <a:lnTo>
                    <a:pt x="1251203" y="1941260"/>
                  </a:lnTo>
                  <a:lnTo>
                    <a:pt x="1251252" y="1939306"/>
                  </a:lnTo>
                  <a:lnTo>
                    <a:pt x="1251252" y="1937352"/>
                  </a:lnTo>
                  <a:lnTo>
                    <a:pt x="1251252" y="1935887"/>
                  </a:lnTo>
                  <a:lnTo>
                    <a:pt x="1251252" y="1934422"/>
                  </a:lnTo>
                  <a:lnTo>
                    <a:pt x="1251252" y="1932957"/>
                  </a:lnTo>
                  <a:lnTo>
                    <a:pt x="1251252" y="1931003"/>
                  </a:lnTo>
                  <a:lnTo>
                    <a:pt x="1251203" y="1929049"/>
                  </a:lnTo>
                  <a:lnTo>
                    <a:pt x="1251203" y="1927047"/>
                  </a:lnTo>
                  <a:lnTo>
                    <a:pt x="1251741" y="1925240"/>
                  </a:lnTo>
                  <a:lnTo>
                    <a:pt x="1252427" y="1923383"/>
                  </a:lnTo>
                  <a:lnTo>
                    <a:pt x="1252672" y="1920941"/>
                  </a:lnTo>
                  <a:lnTo>
                    <a:pt x="1253356" y="1919281"/>
                  </a:lnTo>
                  <a:lnTo>
                    <a:pt x="1254530" y="1918304"/>
                  </a:lnTo>
                  <a:lnTo>
                    <a:pt x="1255754" y="1916204"/>
                  </a:lnTo>
                  <a:lnTo>
                    <a:pt x="1256733" y="1914543"/>
                  </a:lnTo>
                  <a:lnTo>
                    <a:pt x="1258249" y="1913322"/>
                  </a:lnTo>
                  <a:lnTo>
                    <a:pt x="1259864" y="1912150"/>
                  </a:lnTo>
                  <a:lnTo>
                    <a:pt x="1261282" y="1910831"/>
                  </a:lnTo>
                  <a:lnTo>
                    <a:pt x="1262260" y="1909708"/>
                  </a:lnTo>
                  <a:lnTo>
                    <a:pt x="1263337" y="1908780"/>
                  </a:lnTo>
                  <a:lnTo>
                    <a:pt x="1264706" y="1908145"/>
                  </a:lnTo>
                  <a:lnTo>
                    <a:pt x="1266566" y="1906777"/>
                  </a:lnTo>
                  <a:lnTo>
                    <a:pt x="1266657" y="1906600"/>
                  </a:lnTo>
                  <a:lnTo>
                    <a:pt x="1267006" y="1905849"/>
                  </a:lnTo>
                  <a:lnTo>
                    <a:pt x="1267496" y="1904970"/>
                  </a:lnTo>
                  <a:lnTo>
                    <a:pt x="1267252" y="1903212"/>
                  </a:lnTo>
                  <a:lnTo>
                    <a:pt x="1266468" y="1901942"/>
                  </a:lnTo>
                  <a:lnTo>
                    <a:pt x="1266223" y="1899548"/>
                  </a:lnTo>
                  <a:lnTo>
                    <a:pt x="1266176" y="1897546"/>
                  </a:lnTo>
                  <a:lnTo>
                    <a:pt x="1266419" y="1895104"/>
                  </a:lnTo>
                  <a:lnTo>
                    <a:pt x="1267397" y="1893541"/>
                  </a:lnTo>
                  <a:lnTo>
                    <a:pt x="1268719" y="1892906"/>
                  </a:lnTo>
                  <a:lnTo>
                    <a:pt x="1270187" y="1892369"/>
                  </a:lnTo>
                  <a:lnTo>
                    <a:pt x="1272143" y="1891734"/>
                  </a:lnTo>
                  <a:lnTo>
                    <a:pt x="1273856" y="1890171"/>
                  </a:lnTo>
                  <a:lnTo>
                    <a:pt x="1273758" y="1887924"/>
                  </a:lnTo>
                  <a:lnTo>
                    <a:pt x="1273905" y="1885824"/>
                  </a:lnTo>
                  <a:lnTo>
                    <a:pt x="1274933" y="1883919"/>
                  </a:lnTo>
                  <a:lnTo>
                    <a:pt x="1276155" y="1882453"/>
                  </a:lnTo>
                  <a:lnTo>
                    <a:pt x="1277135" y="1881330"/>
                  </a:lnTo>
                  <a:lnTo>
                    <a:pt x="1278209" y="1880304"/>
                  </a:lnTo>
                  <a:lnTo>
                    <a:pt x="1279679" y="1879035"/>
                  </a:lnTo>
                  <a:lnTo>
                    <a:pt x="1281097" y="1878351"/>
                  </a:lnTo>
                  <a:lnTo>
                    <a:pt x="1280168" y="1877032"/>
                  </a:lnTo>
                  <a:lnTo>
                    <a:pt x="1281783" y="1876055"/>
                  </a:lnTo>
                  <a:lnTo>
                    <a:pt x="1283395" y="1874248"/>
                  </a:lnTo>
                  <a:lnTo>
                    <a:pt x="1284327" y="1873076"/>
                  </a:lnTo>
                  <a:lnTo>
                    <a:pt x="1285207" y="1871903"/>
                  </a:lnTo>
                  <a:lnTo>
                    <a:pt x="1286332" y="1870292"/>
                  </a:lnTo>
                  <a:lnTo>
                    <a:pt x="1287114" y="1869071"/>
                  </a:lnTo>
                  <a:lnTo>
                    <a:pt x="1287800" y="1867752"/>
                  </a:lnTo>
                  <a:lnTo>
                    <a:pt x="1288534" y="1865945"/>
                  </a:lnTo>
                  <a:lnTo>
                    <a:pt x="1289414" y="1864235"/>
                  </a:lnTo>
                  <a:lnTo>
                    <a:pt x="1290442" y="1862575"/>
                  </a:lnTo>
                  <a:lnTo>
                    <a:pt x="1291469" y="1860914"/>
                  </a:lnTo>
                  <a:lnTo>
                    <a:pt x="1292497" y="1859302"/>
                  </a:lnTo>
                  <a:lnTo>
                    <a:pt x="1293524" y="1857104"/>
                  </a:lnTo>
                  <a:lnTo>
                    <a:pt x="1294601" y="1854955"/>
                  </a:lnTo>
                  <a:lnTo>
                    <a:pt x="1295382" y="1853148"/>
                  </a:lnTo>
                  <a:lnTo>
                    <a:pt x="1296068" y="1851829"/>
                  </a:lnTo>
                  <a:lnTo>
                    <a:pt x="1296948" y="1849583"/>
                  </a:lnTo>
                  <a:lnTo>
                    <a:pt x="1297584" y="1847775"/>
                  </a:lnTo>
                  <a:lnTo>
                    <a:pt x="1298074" y="1846408"/>
                  </a:lnTo>
                  <a:lnTo>
                    <a:pt x="1298956" y="1844698"/>
                  </a:lnTo>
                  <a:lnTo>
                    <a:pt x="1299934" y="1843575"/>
                  </a:lnTo>
                  <a:lnTo>
                    <a:pt x="1301401" y="1842305"/>
                  </a:lnTo>
                  <a:lnTo>
                    <a:pt x="1303161" y="1841426"/>
                  </a:lnTo>
                  <a:lnTo>
                    <a:pt x="1304582" y="1840938"/>
                  </a:lnTo>
                  <a:lnTo>
                    <a:pt x="1305951" y="1840547"/>
                  </a:lnTo>
                  <a:lnTo>
                    <a:pt x="1307418" y="1840302"/>
                  </a:lnTo>
                  <a:lnTo>
                    <a:pt x="1308886" y="1840205"/>
                  </a:lnTo>
                  <a:lnTo>
                    <a:pt x="1311333" y="1840058"/>
                  </a:lnTo>
                  <a:lnTo>
                    <a:pt x="1313290" y="1839863"/>
                  </a:lnTo>
                  <a:lnTo>
                    <a:pt x="1314757" y="1839619"/>
                  </a:lnTo>
                  <a:lnTo>
                    <a:pt x="1318134" y="1839521"/>
                  </a:lnTo>
                  <a:lnTo>
                    <a:pt x="1319602" y="1839765"/>
                  </a:lnTo>
                  <a:lnTo>
                    <a:pt x="1321069" y="1839961"/>
                  </a:lnTo>
                  <a:lnTo>
                    <a:pt x="1323075" y="1839961"/>
                  </a:lnTo>
                  <a:lnTo>
                    <a:pt x="1325228" y="1839228"/>
                  </a:lnTo>
                  <a:lnTo>
                    <a:pt x="1325277" y="1837421"/>
                  </a:lnTo>
                  <a:lnTo>
                    <a:pt x="1324102" y="1836444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3340C4F-25F0-8493-528E-B1A7514FE12F}"/>
                </a:ext>
              </a:extLst>
            </p:cNvPr>
            <p:cNvSpPr/>
            <p:nvPr/>
          </p:nvSpPr>
          <p:spPr>
            <a:xfrm flipV="1">
              <a:off x="5722471" y="3587091"/>
              <a:ext cx="1035835" cy="1292662"/>
            </a:xfrm>
            <a:custGeom>
              <a:avLst/>
              <a:gdLst>
                <a:gd name="connsiteX0" fmla="*/ 807097 w 1035835"/>
                <a:gd name="connsiteY0" fmla="*/ 95711 h 1292662"/>
                <a:gd name="connsiteX1" fmla="*/ 806309 w 1035835"/>
                <a:gd name="connsiteY1" fmla="*/ 95711 h 1292662"/>
                <a:gd name="connsiteX2" fmla="*/ 806078 w 1035835"/>
                <a:gd name="connsiteY2" fmla="*/ 95901 h 1292662"/>
                <a:gd name="connsiteX3" fmla="*/ 806078 w 1035835"/>
                <a:gd name="connsiteY3" fmla="*/ 96717 h 1292662"/>
                <a:gd name="connsiteX4" fmla="*/ 806704 w 1035835"/>
                <a:gd name="connsiteY4" fmla="*/ 97340 h 1292662"/>
                <a:gd name="connsiteX5" fmla="*/ 807518 w 1035835"/>
                <a:gd name="connsiteY5" fmla="*/ 97340 h 1292662"/>
                <a:gd name="connsiteX6" fmla="*/ 808118 w 1035835"/>
                <a:gd name="connsiteY6" fmla="*/ 96717 h 1292662"/>
                <a:gd name="connsiteX7" fmla="*/ 807097 w 1035835"/>
                <a:gd name="connsiteY7" fmla="*/ 95711 h 1292662"/>
                <a:gd name="connsiteX8" fmla="*/ 758990 w 1035835"/>
                <a:gd name="connsiteY8" fmla="*/ 98968 h 1292662"/>
                <a:gd name="connsiteX9" fmla="*/ 758595 w 1035835"/>
                <a:gd name="connsiteY9" fmla="*/ 98968 h 1292662"/>
                <a:gd name="connsiteX10" fmla="*/ 757983 w 1035835"/>
                <a:gd name="connsiteY10" fmla="*/ 99565 h 1292662"/>
                <a:gd name="connsiteX11" fmla="*/ 757971 w 1035835"/>
                <a:gd name="connsiteY11" fmla="*/ 101179 h 1292662"/>
                <a:gd name="connsiteX12" fmla="*/ 758595 w 1035835"/>
                <a:gd name="connsiteY12" fmla="*/ 101805 h 1292662"/>
                <a:gd name="connsiteX13" fmla="*/ 759411 w 1035835"/>
                <a:gd name="connsiteY13" fmla="*/ 101805 h 1292662"/>
                <a:gd name="connsiteX14" fmla="*/ 760009 w 1035835"/>
                <a:gd name="connsiteY14" fmla="*/ 101194 h 1292662"/>
                <a:gd name="connsiteX15" fmla="*/ 759614 w 1035835"/>
                <a:gd name="connsiteY15" fmla="*/ 99565 h 1292662"/>
                <a:gd name="connsiteX16" fmla="*/ 758990 w 1035835"/>
                <a:gd name="connsiteY16" fmla="*/ 98968 h 1292662"/>
                <a:gd name="connsiteX17" fmla="*/ 760824 w 1035835"/>
                <a:gd name="connsiteY17" fmla="*/ 104872 h 1292662"/>
                <a:gd name="connsiteX18" fmla="*/ 760621 w 1035835"/>
                <a:gd name="connsiteY18" fmla="*/ 104641 h 1292662"/>
                <a:gd name="connsiteX19" fmla="*/ 758990 w 1035835"/>
                <a:gd name="connsiteY19" fmla="*/ 104667 h 1292662"/>
                <a:gd name="connsiteX20" fmla="*/ 757971 w 1035835"/>
                <a:gd name="connsiteY20" fmla="*/ 105278 h 1292662"/>
                <a:gd name="connsiteX21" fmla="*/ 758595 w 1035835"/>
                <a:gd name="connsiteY21" fmla="*/ 105875 h 1292662"/>
                <a:gd name="connsiteX22" fmla="*/ 759804 w 1035835"/>
                <a:gd name="connsiteY22" fmla="*/ 105875 h 1292662"/>
                <a:gd name="connsiteX23" fmla="*/ 760824 w 1035835"/>
                <a:gd name="connsiteY23" fmla="*/ 104872 h 1292662"/>
                <a:gd name="connsiteX24" fmla="*/ 729460 w 1035835"/>
                <a:gd name="connsiteY24" fmla="*/ 97123 h 1292662"/>
                <a:gd name="connsiteX25" fmla="*/ 730477 w 1035835"/>
                <a:gd name="connsiteY25" fmla="*/ 96120 h 1292662"/>
                <a:gd name="connsiteX26" fmla="*/ 732896 w 1035835"/>
                <a:gd name="connsiteY26" fmla="*/ 96120 h 1292662"/>
                <a:gd name="connsiteX27" fmla="*/ 733522 w 1035835"/>
                <a:gd name="connsiteY27" fmla="*/ 95495 h 1292662"/>
                <a:gd name="connsiteX28" fmla="*/ 733522 w 1035835"/>
                <a:gd name="connsiteY28" fmla="*/ 94261 h 1292662"/>
                <a:gd name="connsiteX29" fmla="*/ 731496 w 1035835"/>
                <a:gd name="connsiteY29" fmla="*/ 92238 h 1292662"/>
                <a:gd name="connsiteX30" fmla="*/ 731496 w 1035835"/>
                <a:gd name="connsiteY30" fmla="*/ 91819 h 1292662"/>
                <a:gd name="connsiteX31" fmla="*/ 730450 w 1035835"/>
                <a:gd name="connsiteY31" fmla="*/ 91234 h 1292662"/>
                <a:gd name="connsiteX32" fmla="*/ 728819 w 1035835"/>
                <a:gd name="connsiteY32" fmla="*/ 91234 h 1292662"/>
                <a:gd name="connsiteX33" fmla="*/ 727405 w 1035835"/>
                <a:gd name="connsiteY33" fmla="*/ 92659 h 1292662"/>
                <a:gd name="connsiteX34" fmla="*/ 727000 w 1035835"/>
                <a:gd name="connsiteY34" fmla="*/ 95102 h 1292662"/>
                <a:gd name="connsiteX35" fmla="*/ 725761 w 1035835"/>
                <a:gd name="connsiteY35" fmla="*/ 97544 h 1292662"/>
                <a:gd name="connsiteX36" fmla="*/ 725369 w 1035835"/>
                <a:gd name="connsiteY36" fmla="*/ 99565 h 1292662"/>
                <a:gd name="connsiteX37" fmla="*/ 724118 w 1035835"/>
                <a:gd name="connsiteY37" fmla="*/ 101615 h 1292662"/>
                <a:gd name="connsiteX38" fmla="*/ 722514 w 1035835"/>
                <a:gd name="connsiteY38" fmla="*/ 104857 h 1292662"/>
                <a:gd name="connsiteX39" fmla="*/ 722514 w 1035835"/>
                <a:gd name="connsiteY39" fmla="*/ 108114 h 1292662"/>
                <a:gd name="connsiteX40" fmla="*/ 723123 w 1035835"/>
                <a:gd name="connsiteY40" fmla="*/ 108317 h 1292662"/>
                <a:gd name="connsiteX41" fmla="*/ 723723 w 1035835"/>
                <a:gd name="connsiteY41" fmla="*/ 105671 h 1292662"/>
                <a:gd name="connsiteX42" fmla="*/ 724959 w 1035835"/>
                <a:gd name="connsiteY42" fmla="*/ 103243 h 1292662"/>
                <a:gd name="connsiteX43" fmla="*/ 727786 w 1035835"/>
                <a:gd name="connsiteY43" fmla="*/ 100380 h 1292662"/>
                <a:gd name="connsiteX44" fmla="*/ 729460 w 1035835"/>
                <a:gd name="connsiteY44" fmla="*/ 97123 h 1292662"/>
                <a:gd name="connsiteX45" fmla="*/ 753296 w 1035835"/>
                <a:gd name="connsiteY45" fmla="*/ 105481 h 1292662"/>
                <a:gd name="connsiteX46" fmla="*/ 754927 w 1035835"/>
                <a:gd name="connsiteY46" fmla="*/ 104667 h 1292662"/>
                <a:gd name="connsiteX47" fmla="*/ 756135 w 1035835"/>
                <a:gd name="connsiteY47" fmla="*/ 104667 h 1292662"/>
                <a:gd name="connsiteX48" fmla="*/ 756761 w 1035835"/>
                <a:gd name="connsiteY48" fmla="*/ 104044 h 1292662"/>
                <a:gd name="connsiteX49" fmla="*/ 756558 w 1035835"/>
                <a:gd name="connsiteY49" fmla="*/ 103039 h 1292662"/>
                <a:gd name="connsiteX50" fmla="*/ 755713 w 1035835"/>
                <a:gd name="connsiteY50" fmla="*/ 102618 h 1292662"/>
                <a:gd name="connsiteX51" fmla="*/ 754504 w 1035835"/>
                <a:gd name="connsiteY51" fmla="*/ 102618 h 1292662"/>
                <a:gd name="connsiteX52" fmla="*/ 754111 w 1035835"/>
                <a:gd name="connsiteY52" fmla="*/ 102226 h 1292662"/>
                <a:gd name="connsiteX53" fmla="*/ 752670 w 1035835"/>
                <a:gd name="connsiteY53" fmla="*/ 102416 h 1292662"/>
                <a:gd name="connsiteX54" fmla="*/ 750210 w 1035835"/>
                <a:gd name="connsiteY54" fmla="*/ 107299 h 1292662"/>
                <a:gd name="connsiteX55" fmla="*/ 750210 w 1035835"/>
                <a:gd name="connsiteY55" fmla="*/ 108928 h 1292662"/>
                <a:gd name="connsiteX56" fmla="*/ 750861 w 1035835"/>
                <a:gd name="connsiteY56" fmla="*/ 109144 h 1292662"/>
                <a:gd name="connsiteX57" fmla="*/ 751448 w 1035835"/>
                <a:gd name="connsiteY57" fmla="*/ 108535 h 1292662"/>
                <a:gd name="connsiteX58" fmla="*/ 751882 w 1035835"/>
                <a:gd name="connsiteY58" fmla="*/ 106907 h 1292662"/>
                <a:gd name="connsiteX59" fmla="*/ 753296 w 1035835"/>
                <a:gd name="connsiteY59" fmla="*/ 105481 h 1292662"/>
                <a:gd name="connsiteX60" fmla="*/ 749191 w 1035835"/>
                <a:gd name="connsiteY60" fmla="*/ 108331 h 1292662"/>
                <a:gd name="connsiteX61" fmla="*/ 748798 w 1035835"/>
                <a:gd name="connsiteY61" fmla="*/ 108331 h 1292662"/>
                <a:gd name="connsiteX62" fmla="*/ 748186 w 1035835"/>
                <a:gd name="connsiteY62" fmla="*/ 108928 h 1292662"/>
                <a:gd name="connsiteX63" fmla="*/ 748186 w 1035835"/>
                <a:gd name="connsiteY63" fmla="*/ 109349 h 1292662"/>
                <a:gd name="connsiteX64" fmla="*/ 748798 w 1035835"/>
                <a:gd name="connsiteY64" fmla="*/ 109933 h 1292662"/>
                <a:gd name="connsiteX65" fmla="*/ 749191 w 1035835"/>
                <a:gd name="connsiteY65" fmla="*/ 109933 h 1292662"/>
                <a:gd name="connsiteX66" fmla="*/ 749817 w 1035835"/>
                <a:gd name="connsiteY66" fmla="*/ 109349 h 1292662"/>
                <a:gd name="connsiteX67" fmla="*/ 749817 w 1035835"/>
                <a:gd name="connsiteY67" fmla="*/ 108928 h 1292662"/>
                <a:gd name="connsiteX68" fmla="*/ 749191 w 1035835"/>
                <a:gd name="connsiteY68" fmla="*/ 108331 h 1292662"/>
                <a:gd name="connsiteX69" fmla="*/ 878052 w 1035835"/>
                <a:gd name="connsiteY69" fmla="*/ 109553 h 1292662"/>
                <a:gd name="connsiteX70" fmla="*/ 877630 w 1035835"/>
                <a:gd name="connsiteY70" fmla="*/ 109132 h 1292662"/>
                <a:gd name="connsiteX71" fmla="*/ 877047 w 1035835"/>
                <a:gd name="connsiteY71" fmla="*/ 109743 h 1292662"/>
                <a:gd name="connsiteX72" fmla="*/ 877630 w 1035835"/>
                <a:gd name="connsiteY72" fmla="*/ 110746 h 1292662"/>
                <a:gd name="connsiteX73" fmla="*/ 878840 w 1035835"/>
                <a:gd name="connsiteY73" fmla="*/ 110761 h 1292662"/>
                <a:gd name="connsiteX74" fmla="*/ 879276 w 1035835"/>
                <a:gd name="connsiteY74" fmla="*/ 111182 h 1292662"/>
                <a:gd name="connsiteX75" fmla="*/ 880090 w 1035835"/>
                <a:gd name="connsiteY75" fmla="*/ 111182 h 1292662"/>
                <a:gd name="connsiteX76" fmla="*/ 880702 w 1035835"/>
                <a:gd name="connsiteY76" fmla="*/ 110556 h 1292662"/>
                <a:gd name="connsiteX77" fmla="*/ 880090 w 1035835"/>
                <a:gd name="connsiteY77" fmla="*/ 109553 h 1292662"/>
                <a:gd name="connsiteX78" fmla="*/ 878052 w 1035835"/>
                <a:gd name="connsiteY78" fmla="*/ 109553 h 1292662"/>
                <a:gd name="connsiteX79" fmla="*/ 749191 w 1035835"/>
                <a:gd name="connsiteY79" fmla="*/ 112796 h 1292662"/>
                <a:gd name="connsiteX80" fmla="*/ 748401 w 1035835"/>
                <a:gd name="connsiteY80" fmla="*/ 112796 h 1292662"/>
                <a:gd name="connsiteX81" fmla="*/ 747777 w 1035835"/>
                <a:gd name="connsiteY81" fmla="*/ 113407 h 1292662"/>
                <a:gd name="connsiteX82" fmla="*/ 747777 w 1035835"/>
                <a:gd name="connsiteY82" fmla="*/ 113799 h 1292662"/>
                <a:gd name="connsiteX83" fmla="*/ 745752 w 1035835"/>
                <a:gd name="connsiteY83" fmla="*/ 115849 h 1292662"/>
                <a:gd name="connsiteX84" fmla="*/ 745752 w 1035835"/>
                <a:gd name="connsiteY84" fmla="*/ 116662 h 1292662"/>
                <a:gd name="connsiteX85" fmla="*/ 745358 w 1035835"/>
                <a:gd name="connsiteY85" fmla="*/ 117083 h 1292662"/>
                <a:gd name="connsiteX86" fmla="*/ 745943 w 1035835"/>
                <a:gd name="connsiteY86" fmla="*/ 117679 h 1292662"/>
                <a:gd name="connsiteX87" fmla="*/ 748591 w 1035835"/>
                <a:gd name="connsiteY87" fmla="*/ 115033 h 1292662"/>
                <a:gd name="connsiteX88" fmla="*/ 748591 w 1035835"/>
                <a:gd name="connsiteY88" fmla="*/ 114220 h 1292662"/>
                <a:gd name="connsiteX89" fmla="*/ 749422 w 1035835"/>
                <a:gd name="connsiteY89" fmla="*/ 113027 h 1292662"/>
                <a:gd name="connsiteX90" fmla="*/ 749191 w 1035835"/>
                <a:gd name="connsiteY90" fmla="*/ 112796 h 1292662"/>
                <a:gd name="connsiteX91" fmla="*/ 757359 w 1035835"/>
                <a:gd name="connsiteY91" fmla="*/ 124194 h 1292662"/>
                <a:gd name="connsiteX92" fmla="*/ 756542 w 1035835"/>
                <a:gd name="connsiteY92" fmla="*/ 124194 h 1292662"/>
                <a:gd name="connsiteX93" fmla="*/ 756352 w 1035835"/>
                <a:gd name="connsiteY93" fmla="*/ 124410 h 1292662"/>
                <a:gd name="connsiteX94" fmla="*/ 756964 w 1035835"/>
                <a:gd name="connsiteY94" fmla="*/ 124586 h 1292662"/>
                <a:gd name="connsiteX95" fmla="*/ 758188 w 1035835"/>
                <a:gd name="connsiteY95" fmla="*/ 125820 h 1292662"/>
                <a:gd name="connsiteX96" fmla="*/ 758800 w 1035835"/>
                <a:gd name="connsiteY96" fmla="*/ 125630 h 1292662"/>
                <a:gd name="connsiteX97" fmla="*/ 758800 w 1035835"/>
                <a:gd name="connsiteY97" fmla="*/ 125238 h 1292662"/>
                <a:gd name="connsiteX98" fmla="*/ 758188 w 1035835"/>
                <a:gd name="connsiteY98" fmla="*/ 124586 h 1292662"/>
                <a:gd name="connsiteX99" fmla="*/ 757793 w 1035835"/>
                <a:gd name="connsiteY99" fmla="*/ 124586 h 1292662"/>
                <a:gd name="connsiteX100" fmla="*/ 757359 w 1035835"/>
                <a:gd name="connsiteY100" fmla="*/ 124194 h 1292662"/>
                <a:gd name="connsiteX101" fmla="*/ 759804 w 1035835"/>
                <a:gd name="connsiteY101" fmla="*/ 138873 h 1292662"/>
                <a:gd name="connsiteX102" fmla="*/ 758990 w 1035835"/>
                <a:gd name="connsiteY102" fmla="*/ 138873 h 1292662"/>
                <a:gd name="connsiteX103" fmla="*/ 758392 w 1035835"/>
                <a:gd name="connsiteY103" fmla="*/ 139878 h 1292662"/>
                <a:gd name="connsiteX104" fmla="*/ 758392 w 1035835"/>
                <a:gd name="connsiteY104" fmla="*/ 141086 h 1292662"/>
                <a:gd name="connsiteX105" fmla="*/ 758595 w 1035835"/>
                <a:gd name="connsiteY105" fmla="*/ 141303 h 1292662"/>
                <a:gd name="connsiteX106" fmla="*/ 759411 w 1035835"/>
                <a:gd name="connsiteY106" fmla="*/ 141303 h 1292662"/>
                <a:gd name="connsiteX107" fmla="*/ 760431 w 1035835"/>
                <a:gd name="connsiteY107" fmla="*/ 140692 h 1292662"/>
                <a:gd name="connsiteX108" fmla="*/ 760431 w 1035835"/>
                <a:gd name="connsiteY108" fmla="*/ 139457 h 1292662"/>
                <a:gd name="connsiteX109" fmla="*/ 759804 w 1035835"/>
                <a:gd name="connsiteY109" fmla="*/ 138873 h 1292662"/>
                <a:gd name="connsiteX110" fmla="*/ 939615 w 1035835"/>
                <a:gd name="connsiteY110" fmla="*/ 220272 h 1292662"/>
                <a:gd name="connsiteX111" fmla="*/ 944099 w 1035835"/>
                <a:gd name="connsiteY111" fmla="*/ 218222 h 1292662"/>
                <a:gd name="connsiteX112" fmla="*/ 949400 w 1035835"/>
                <a:gd name="connsiteY112" fmla="*/ 218237 h 1292662"/>
                <a:gd name="connsiteX113" fmla="*/ 950216 w 1035835"/>
                <a:gd name="connsiteY113" fmla="*/ 219023 h 1292662"/>
                <a:gd name="connsiteX114" fmla="*/ 952662 w 1035835"/>
                <a:gd name="connsiteY114" fmla="*/ 218631 h 1292662"/>
                <a:gd name="connsiteX115" fmla="*/ 953069 w 1035835"/>
                <a:gd name="connsiteY115" fmla="*/ 218251 h 1292662"/>
                <a:gd name="connsiteX116" fmla="*/ 954279 w 1035835"/>
                <a:gd name="connsiteY116" fmla="*/ 218251 h 1292662"/>
                <a:gd name="connsiteX117" fmla="*/ 954469 w 1035835"/>
                <a:gd name="connsiteY117" fmla="*/ 217205 h 1292662"/>
                <a:gd name="connsiteX118" fmla="*/ 953260 w 1035835"/>
                <a:gd name="connsiteY118" fmla="*/ 215997 h 1292662"/>
                <a:gd name="connsiteX119" fmla="*/ 952253 w 1035835"/>
                <a:gd name="connsiteY119" fmla="*/ 214152 h 1292662"/>
                <a:gd name="connsiteX120" fmla="*/ 951438 w 1035835"/>
                <a:gd name="connsiteY120" fmla="*/ 213745 h 1292662"/>
                <a:gd name="connsiteX121" fmla="*/ 948978 w 1035835"/>
                <a:gd name="connsiteY121" fmla="*/ 213745 h 1292662"/>
                <a:gd name="connsiteX122" fmla="*/ 948161 w 1035835"/>
                <a:gd name="connsiteY122" fmla="*/ 213353 h 1292662"/>
                <a:gd name="connsiteX123" fmla="*/ 947157 w 1035835"/>
                <a:gd name="connsiteY123" fmla="*/ 212348 h 1292662"/>
                <a:gd name="connsiteX124" fmla="*/ 947157 w 1035835"/>
                <a:gd name="connsiteY124" fmla="*/ 211927 h 1292662"/>
                <a:gd name="connsiteX125" fmla="*/ 944506 w 1035835"/>
                <a:gd name="connsiteY125" fmla="*/ 209675 h 1292662"/>
                <a:gd name="connsiteX126" fmla="*/ 942877 w 1035835"/>
                <a:gd name="connsiteY126" fmla="*/ 209675 h 1292662"/>
                <a:gd name="connsiteX127" fmla="*/ 942277 w 1035835"/>
                <a:gd name="connsiteY127" fmla="*/ 210678 h 1292662"/>
                <a:gd name="connsiteX128" fmla="*/ 942672 w 1035835"/>
                <a:gd name="connsiteY128" fmla="*/ 211099 h 1292662"/>
                <a:gd name="connsiteX129" fmla="*/ 941424 w 1035835"/>
                <a:gd name="connsiteY129" fmla="*/ 212333 h 1292662"/>
                <a:gd name="connsiteX130" fmla="*/ 941449 w 1035835"/>
                <a:gd name="connsiteY130" fmla="*/ 214356 h 1292662"/>
                <a:gd name="connsiteX131" fmla="*/ 941844 w 1035835"/>
                <a:gd name="connsiteY131" fmla="*/ 214777 h 1292662"/>
                <a:gd name="connsiteX132" fmla="*/ 941844 w 1035835"/>
                <a:gd name="connsiteY132" fmla="*/ 215590 h 1292662"/>
                <a:gd name="connsiteX133" fmla="*/ 941027 w 1035835"/>
                <a:gd name="connsiteY133" fmla="*/ 217219 h 1292662"/>
                <a:gd name="connsiteX134" fmla="*/ 938989 w 1035835"/>
                <a:gd name="connsiteY134" fmla="*/ 219254 h 1292662"/>
                <a:gd name="connsiteX135" fmla="*/ 938596 w 1035835"/>
                <a:gd name="connsiteY135" fmla="*/ 220070 h 1292662"/>
                <a:gd name="connsiteX136" fmla="*/ 939615 w 1035835"/>
                <a:gd name="connsiteY136" fmla="*/ 220272 h 1292662"/>
                <a:gd name="connsiteX137" fmla="*/ 963261 w 1035835"/>
                <a:gd name="connsiteY137" fmla="*/ 224751 h 1292662"/>
                <a:gd name="connsiteX138" fmla="*/ 962841 w 1035835"/>
                <a:gd name="connsiteY138" fmla="*/ 224737 h 1292662"/>
                <a:gd name="connsiteX139" fmla="*/ 962242 w 1035835"/>
                <a:gd name="connsiteY139" fmla="*/ 225360 h 1292662"/>
                <a:gd name="connsiteX140" fmla="*/ 962242 w 1035835"/>
                <a:gd name="connsiteY140" fmla="*/ 226175 h 1292662"/>
                <a:gd name="connsiteX141" fmla="*/ 963670 w 1035835"/>
                <a:gd name="connsiteY141" fmla="*/ 227178 h 1292662"/>
                <a:gd name="connsiteX142" fmla="*/ 964063 w 1035835"/>
                <a:gd name="connsiteY142" fmla="*/ 227193 h 1292662"/>
                <a:gd name="connsiteX143" fmla="*/ 964690 w 1035835"/>
                <a:gd name="connsiteY143" fmla="*/ 226567 h 1292662"/>
                <a:gd name="connsiteX144" fmla="*/ 964690 w 1035835"/>
                <a:gd name="connsiteY144" fmla="*/ 225754 h 1292662"/>
                <a:gd name="connsiteX145" fmla="*/ 963261 w 1035835"/>
                <a:gd name="connsiteY145" fmla="*/ 224751 h 1292662"/>
                <a:gd name="connsiteX146" fmla="*/ 962445 w 1035835"/>
                <a:gd name="connsiteY146" fmla="*/ 250380 h 1292662"/>
                <a:gd name="connsiteX147" fmla="*/ 961210 w 1035835"/>
                <a:gd name="connsiteY147" fmla="*/ 250380 h 1292662"/>
                <a:gd name="connsiteX148" fmla="*/ 960584 w 1035835"/>
                <a:gd name="connsiteY148" fmla="*/ 251006 h 1292662"/>
                <a:gd name="connsiteX149" fmla="*/ 961006 w 1035835"/>
                <a:gd name="connsiteY149" fmla="*/ 253053 h 1292662"/>
                <a:gd name="connsiteX150" fmla="*/ 961425 w 1035835"/>
                <a:gd name="connsiteY150" fmla="*/ 253448 h 1292662"/>
                <a:gd name="connsiteX151" fmla="*/ 961425 w 1035835"/>
                <a:gd name="connsiteY151" fmla="*/ 255495 h 1292662"/>
                <a:gd name="connsiteX152" fmla="*/ 961006 w 1035835"/>
                <a:gd name="connsiteY152" fmla="*/ 255889 h 1292662"/>
                <a:gd name="connsiteX153" fmla="*/ 960992 w 1035835"/>
                <a:gd name="connsiteY153" fmla="*/ 257925 h 1292662"/>
                <a:gd name="connsiteX154" fmla="*/ 961644 w 1035835"/>
                <a:gd name="connsiteY154" fmla="*/ 258521 h 1292662"/>
                <a:gd name="connsiteX155" fmla="*/ 962432 w 1035835"/>
                <a:gd name="connsiteY155" fmla="*/ 258521 h 1292662"/>
                <a:gd name="connsiteX156" fmla="*/ 964063 w 1035835"/>
                <a:gd name="connsiteY156" fmla="*/ 257708 h 1292662"/>
                <a:gd name="connsiteX157" fmla="*/ 965083 w 1035835"/>
                <a:gd name="connsiteY157" fmla="*/ 256705 h 1292662"/>
                <a:gd name="connsiteX158" fmla="*/ 965083 w 1035835"/>
                <a:gd name="connsiteY158" fmla="*/ 255863 h 1292662"/>
                <a:gd name="connsiteX159" fmla="*/ 964266 w 1035835"/>
                <a:gd name="connsiteY159" fmla="*/ 254655 h 1292662"/>
                <a:gd name="connsiteX160" fmla="*/ 964280 w 1035835"/>
                <a:gd name="connsiteY160" fmla="*/ 252213 h 1292662"/>
                <a:gd name="connsiteX161" fmla="*/ 962445 w 1035835"/>
                <a:gd name="connsiteY161" fmla="*/ 250380 h 1292662"/>
                <a:gd name="connsiteX162" fmla="*/ 985861 w 1035835"/>
                <a:gd name="connsiteY162" fmla="*/ 252620 h 1292662"/>
                <a:gd name="connsiteX163" fmla="*/ 985088 w 1035835"/>
                <a:gd name="connsiteY163" fmla="*/ 250597 h 1292662"/>
                <a:gd name="connsiteX164" fmla="*/ 984245 w 1035835"/>
                <a:gd name="connsiteY164" fmla="*/ 249784 h 1292662"/>
                <a:gd name="connsiteX165" fmla="*/ 984245 w 1035835"/>
                <a:gd name="connsiteY165" fmla="*/ 248969 h 1292662"/>
                <a:gd name="connsiteX166" fmla="*/ 982218 w 1035835"/>
                <a:gd name="connsiteY166" fmla="*/ 246527 h 1292662"/>
                <a:gd name="connsiteX167" fmla="*/ 980982 w 1035835"/>
                <a:gd name="connsiteY167" fmla="*/ 244085 h 1292662"/>
                <a:gd name="connsiteX168" fmla="*/ 980194 w 1035835"/>
                <a:gd name="connsiteY168" fmla="*/ 243678 h 1292662"/>
                <a:gd name="connsiteX169" fmla="*/ 979351 w 1035835"/>
                <a:gd name="connsiteY169" fmla="*/ 241629 h 1292662"/>
                <a:gd name="connsiteX170" fmla="*/ 977327 w 1035835"/>
                <a:gd name="connsiteY170" fmla="*/ 239608 h 1292662"/>
                <a:gd name="connsiteX171" fmla="*/ 976513 w 1035835"/>
                <a:gd name="connsiteY171" fmla="*/ 237559 h 1292662"/>
                <a:gd name="connsiteX172" fmla="*/ 975493 w 1035835"/>
                <a:gd name="connsiteY172" fmla="*/ 236553 h 1292662"/>
                <a:gd name="connsiteX173" fmla="*/ 974065 w 1035835"/>
                <a:gd name="connsiteY173" fmla="*/ 235930 h 1292662"/>
                <a:gd name="connsiteX174" fmla="*/ 974880 w 1035835"/>
                <a:gd name="connsiteY174" fmla="*/ 234722 h 1292662"/>
                <a:gd name="connsiteX175" fmla="*/ 974880 w 1035835"/>
                <a:gd name="connsiteY175" fmla="*/ 233880 h 1292662"/>
                <a:gd name="connsiteX176" fmla="*/ 973645 w 1035835"/>
                <a:gd name="connsiteY176" fmla="*/ 231860 h 1292662"/>
                <a:gd name="connsiteX177" fmla="*/ 971415 w 1035835"/>
                <a:gd name="connsiteY177" fmla="*/ 230029 h 1292662"/>
                <a:gd name="connsiteX178" fmla="*/ 970600 w 1035835"/>
                <a:gd name="connsiteY178" fmla="*/ 230029 h 1292662"/>
                <a:gd name="connsiteX179" fmla="*/ 970179 w 1035835"/>
                <a:gd name="connsiteY179" fmla="*/ 231263 h 1292662"/>
                <a:gd name="connsiteX180" fmla="*/ 969364 w 1035835"/>
                <a:gd name="connsiteY180" fmla="*/ 230421 h 1292662"/>
                <a:gd name="connsiteX181" fmla="*/ 967338 w 1035835"/>
                <a:gd name="connsiteY181" fmla="*/ 230055 h 1292662"/>
                <a:gd name="connsiteX182" fmla="*/ 966945 w 1035835"/>
                <a:gd name="connsiteY182" fmla="*/ 230448 h 1292662"/>
                <a:gd name="connsiteX183" fmla="*/ 965694 w 1035835"/>
                <a:gd name="connsiteY183" fmla="*/ 230448 h 1292662"/>
                <a:gd name="connsiteX184" fmla="*/ 965273 w 1035835"/>
                <a:gd name="connsiteY184" fmla="*/ 230828 h 1292662"/>
                <a:gd name="connsiteX185" fmla="*/ 964690 w 1035835"/>
                <a:gd name="connsiteY185" fmla="*/ 229824 h 1292662"/>
                <a:gd name="connsiteX186" fmla="*/ 965273 w 1035835"/>
                <a:gd name="connsiteY186" fmla="*/ 229213 h 1292662"/>
                <a:gd name="connsiteX187" fmla="*/ 965694 w 1035835"/>
                <a:gd name="connsiteY187" fmla="*/ 229634 h 1292662"/>
                <a:gd name="connsiteX188" fmla="*/ 966321 w 1035835"/>
                <a:gd name="connsiteY188" fmla="*/ 229011 h 1292662"/>
                <a:gd name="connsiteX189" fmla="*/ 966292 w 1035835"/>
                <a:gd name="connsiteY189" fmla="*/ 228196 h 1292662"/>
                <a:gd name="connsiteX190" fmla="*/ 965285 w 1035835"/>
                <a:gd name="connsiteY190" fmla="*/ 227613 h 1292662"/>
                <a:gd name="connsiteX191" fmla="*/ 964311 w 1035835"/>
                <a:gd name="connsiteY191" fmla="*/ 227607 h 1292662"/>
                <a:gd name="connsiteX192" fmla="*/ 962854 w 1035835"/>
                <a:gd name="connsiteY192" fmla="*/ 227599 h 1292662"/>
                <a:gd name="connsiteX193" fmla="*/ 960789 w 1035835"/>
                <a:gd name="connsiteY193" fmla="*/ 230041 h 1292662"/>
                <a:gd name="connsiteX194" fmla="*/ 959782 w 1035835"/>
                <a:gd name="connsiteY194" fmla="*/ 230652 h 1292662"/>
                <a:gd name="connsiteX195" fmla="*/ 960191 w 1035835"/>
                <a:gd name="connsiteY195" fmla="*/ 232673 h 1292662"/>
                <a:gd name="connsiteX196" fmla="*/ 962230 w 1035835"/>
                <a:gd name="connsiteY196" fmla="*/ 232687 h 1292662"/>
                <a:gd name="connsiteX197" fmla="*/ 962025 w 1035835"/>
                <a:gd name="connsiteY197" fmla="*/ 233298 h 1292662"/>
                <a:gd name="connsiteX198" fmla="*/ 961210 w 1035835"/>
                <a:gd name="connsiteY198" fmla="*/ 233298 h 1292662"/>
                <a:gd name="connsiteX199" fmla="*/ 960611 w 1035835"/>
                <a:gd name="connsiteY199" fmla="*/ 233909 h 1292662"/>
                <a:gd name="connsiteX200" fmla="*/ 961006 w 1035835"/>
                <a:gd name="connsiteY200" fmla="*/ 236351 h 1292662"/>
                <a:gd name="connsiteX201" fmla="*/ 961425 w 1035835"/>
                <a:gd name="connsiteY201" fmla="*/ 236745 h 1292662"/>
                <a:gd name="connsiteX202" fmla="*/ 961425 w 1035835"/>
                <a:gd name="connsiteY202" fmla="*/ 238372 h 1292662"/>
                <a:gd name="connsiteX203" fmla="*/ 961820 w 1035835"/>
                <a:gd name="connsiteY203" fmla="*/ 238793 h 1292662"/>
                <a:gd name="connsiteX204" fmla="*/ 961849 w 1035835"/>
                <a:gd name="connsiteY204" fmla="*/ 240421 h 1292662"/>
                <a:gd name="connsiteX205" fmla="*/ 961032 w 1035835"/>
                <a:gd name="connsiteY205" fmla="*/ 241235 h 1292662"/>
                <a:gd name="connsiteX206" fmla="*/ 961413 w 1035835"/>
                <a:gd name="connsiteY206" fmla="*/ 242863 h 1292662"/>
                <a:gd name="connsiteX207" fmla="*/ 961835 w 1035835"/>
                <a:gd name="connsiteY207" fmla="*/ 243678 h 1292662"/>
                <a:gd name="connsiteX208" fmla="*/ 961835 w 1035835"/>
                <a:gd name="connsiteY208" fmla="*/ 246094 h 1292662"/>
                <a:gd name="connsiteX209" fmla="*/ 961413 w 1035835"/>
                <a:gd name="connsiteY209" fmla="*/ 246515 h 1292662"/>
                <a:gd name="connsiteX210" fmla="*/ 961413 w 1035835"/>
                <a:gd name="connsiteY210" fmla="*/ 247749 h 1292662"/>
                <a:gd name="connsiteX211" fmla="*/ 961835 w 1035835"/>
                <a:gd name="connsiteY211" fmla="*/ 248562 h 1292662"/>
                <a:gd name="connsiteX212" fmla="*/ 963861 w 1035835"/>
                <a:gd name="connsiteY212" fmla="*/ 250585 h 1292662"/>
                <a:gd name="connsiteX213" fmla="*/ 964643 w 1035835"/>
                <a:gd name="connsiteY213" fmla="*/ 252148 h 1292662"/>
                <a:gd name="connsiteX214" fmla="*/ 965492 w 1035835"/>
                <a:gd name="connsiteY214" fmla="*/ 253840 h 1292662"/>
                <a:gd name="connsiteX215" fmla="*/ 966102 w 1035835"/>
                <a:gd name="connsiteY215" fmla="*/ 254465 h 1292662"/>
                <a:gd name="connsiteX216" fmla="*/ 966916 w 1035835"/>
                <a:gd name="connsiteY216" fmla="*/ 254465 h 1292662"/>
                <a:gd name="connsiteX217" fmla="*/ 967338 w 1035835"/>
                <a:gd name="connsiteY217" fmla="*/ 254857 h 1292662"/>
                <a:gd name="connsiteX218" fmla="*/ 969376 w 1035835"/>
                <a:gd name="connsiteY218" fmla="*/ 254857 h 1292662"/>
                <a:gd name="connsiteX219" fmla="*/ 970790 w 1035835"/>
                <a:gd name="connsiteY219" fmla="*/ 253433 h 1292662"/>
                <a:gd name="connsiteX220" fmla="*/ 971212 w 1035835"/>
                <a:gd name="connsiteY220" fmla="*/ 250991 h 1292662"/>
                <a:gd name="connsiteX221" fmla="*/ 971810 w 1035835"/>
                <a:gd name="connsiteY221" fmla="*/ 250380 h 1292662"/>
                <a:gd name="connsiteX222" fmla="*/ 976296 w 1035835"/>
                <a:gd name="connsiteY222" fmla="*/ 250380 h 1292662"/>
                <a:gd name="connsiteX223" fmla="*/ 977925 w 1035835"/>
                <a:gd name="connsiteY223" fmla="*/ 251208 h 1292662"/>
                <a:gd name="connsiteX224" fmla="*/ 979585 w 1035835"/>
                <a:gd name="connsiteY224" fmla="*/ 252837 h 1292662"/>
                <a:gd name="connsiteX225" fmla="*/ 980371 w 1035835"/>
                <a:gd name="connsiteY225" fmla="*/ 252416 h 1292662"/>
                <a:gd name="connsiteX226" fmla="*/ 980997 w 1035835"/>
                <a:gd name="connsiteY226" fmla="*/ 253027 h 1292662"/>
                <a:gd name="connsiteX227" fmla="*/ 980982 w 1035835"/>
                <a:gd name="connsiteY227" fmla="*/ 253840 h 1292662"/>
                <a:gd name="connsiteX228" fmla="*/ 982192 w 1035835"/>
                <a:gd name="connsiteY228" fmla="*/ 255048 h 1292662"/>
                <a:gd name="connsiteX229" fmla="*/ 981377 w 1035835"/>
                <a:gd name="connsiteY229" fmla="*/ 255468 h 1292662"/>
                <a:gd name="connsiteX230" fmla="*/ 981799 w 1035835"/>
                <a:gd name="connsiteY230" fmla="*/ 257491 h 1292662"/>
                <a:gd name="connsiteX231" fmla="*/ 982614 w 1035835"/>
                <a:gd name="connsiteY231" fmla="*/ 259146 h 1292662"/>
                <a:gd name="connsiteX232" fmla="*/ 984476 w 1035835"/>
                <a:gd name="connsiteY232" fmla="*/ 260951 h 1292662"/>
                <a:gd name="connsiteX233" fmla="*/ 985264 w 1035835"/>
                <a:gd name="connsiteY233" fmla="*/ 261372 h 1292662"/>
                <a:gd name="connsiteX234" fmla="*/ 986922 w 1035835"/>
                <a:gd name="connsiteY234" fmla="*/ 261372 h 1292662"/>
                <a:gd name="connsiteX235" fmla="*/ 988334 w 1035835"/>
                <a:gd name="connsiteY235" fmla="*/ 259132 h 1292662"/>
                <a:gd name="connsiteX236" fmla="*/ 988309 w 1035835"/>
                <a:gd name="connsiteY236" fmla="*/ 256296 h 1292662"/>
                <a:gd name="connsiteX237" fmla="*/ 987912 w 1035835"/>
                <a:gd name="connsiteY237" fmla="*/ 255483 h 1292662"/>
                <a:gd name="connsiteX238" fmla="*/ 986705 w 1035835"/>
                <a:gd name="connsiteY238" fmla="*/ 254249 h 1292662"/>
                <a:gd name="connsiteX239" fmla="*/ 986678 w 1035835"/>
                <a:gd name="connsiteY239" fmla="*/ 253433 h 1292662"/>
                <a:gd name="connsiteX240" fmla="*/ 985861 w 1035835"/>
                <a:gd name="connsiteY240" fmla="*/ 252620 h 1292662"/>
                <a:gd name="connsiteX241" fmla="*/ 851960 w 1035835"/>
                <a:gd name="connsiteY241" fmla="*/ 266691 h 1292662"/>
                <a:gd name="connsiteX242" fmla="*/ 851524 w 1035835"/>
                <a:gd name="connsiteY242" fmla="*/ 266676 h 1292662"/>
                <a:gd name="connsiteX243" fmla="*/ 850939 w 1035835"/>
                <a:gd name="connsiteY243" fmla="*/ 267273 h 1292662"/>
                <a:gd name="connsiteX244" fmla="*/ 851565 w 1035835"/>
                <a:gd name="connsiteY244" fmla="*/ 267884 h 1292662"/>
                <a:gd name="connsiteX245" fmla="*/ 851960 w 1035835"/>
                <a:gd name="connsiteY245" fmla="*/ 267884 h 1292662"/>
                <a:gd name="connsiteX246" fmla="*/ 852570 w 1035835"/>
                <a:gd name="connsiteY246" fmla="*/ 267273 h 1292662"/>
                <a:gd name="connsiteX247" fmla="*/ 851960 w 1035835"/>
                <a:gd name="connsiteY247" fmla="*/ 266691 h 1292662"/>
                <a:gd name="connsiteX248" fmla="*/ 846225 w 1035835"/>
                <a:gd name="connsiteY248" fmla="*/ 271983 h 1292662"/>
                <a:gd name="connsiteX249" fmla="*/ 846645 w 1035835"/>
                <a:gd name="connsiteY249" fmla="*/ 271562 h 1292662"/>
                <a:gd name="connsiteX250" fmla="*/ 848683 w 1035835"/>
                <a:gd name="connsiteY250" fmla="*/ 271562 h 1292662"/>
                <a:gd name="connsiteX251" fmla="*/ 849105 w 1035835"/>
                <a:gd name="connsiteY251" fmla="*/ 271141 h 1292662"/>
                <a:gd name="connsiteX252" fmla="*/ 850341 w 1035835"/>
                <a:gd name="connsiteY252" fmla="*/ 271141 h 1292662"/>
                <a:gd name="connsiteX253" fmla="*/ 850709 w 1035835"/>
                <a:gd name="connsiteY253" fmla="*/ 270747 h 1292662"/>
                <a:gd name="connsiteX254" fmla="*/ 852367 w 1035835"/>
                <a:gd name="connsiteY254" fmla="*/ 270747 h 1292662"/>
                <a:gd name="connsiteX255" fmla="*/ 852570 w 1035835"/>
                <a:gd name="connsiteY255" fmla="*/ 270557 h 1292662"/>
                <a:gd name="connsiteX256" fmla="*/ 851946 w 1035835"/>
                <a:gd name="connsiteY256" fmla="*/ 269907 h 1292662"/>
                <a:gd name="connsiteX257" fmla="*/ 849919 w 1035835"/>
                <a:gd name="connsiteY257" fmla="*/ 269907 h 1292662"/>
                <a:gd name="connsiteX258" fmla="*/ 849500 w 1035835"/>
                <a:gd name="connsiteY258" fmla="*/ 270326 h 1292662"/>
                <a:gd name="connsiteX259" fmla="*/ 848290 w 1035835"/>
                <a:gd name="connsiteY259" fmla="*/ 270326 h 1292662"/>
                <a:gd name="connsiteX260" fmla="*/ 847895 w 1035835"/>
                <a:gd name="connsiteY260" fmla="*/ 270747 h 1292662"/>
                <a:gd name="connsiteX261" fmla="*/ 843409 w 1035835"/>
                <a:gd name="connsiteY261" fmla="*/ 270747 h 1292662"/>
                <a:gd name="connsiteX262" fmla="*/ 842990 w 1035835"/>
                <a:gd name="connsiteY262" fmla="*/ 271167 h 1292662"/>
                <a:gd name="connsiteX263" fmla="*/ 841739 w 1035835"/>
                <a:gd name="connsiteY263" fmla="*/ 271155 h 1292662"/>
                <a:gd name="connsiteX264" fmla="*/ 841346 w 1035835"/>
                <a:gd name="connsiteY264" fmla="*/ 271548 h 1292662"/>
                <a:gd name="connsiteX265" fmla="*/ 840135 w 1035835"/>
                <a:gd name="connsiteY265" fmla="*/ 271548 h 1292662"/>
                <a:gd name="connsiteX266" fmla="*/ 839944 w 1035835"/>
                <a:gd name="connsiteY266" fmla="*/ 271752 h 1292662"/>
                <a:gd name="connsiteX267" fmla="*/ 840135 w 1035835"/>
                <a:gd name="connsiteY267" fmla="*/ 272361 h 1292662"/>
                <a:gd name="connsiteX268" fmla="*/ 840949 w 1035835"/>
                <a:gd name="connsiteY268" fmla="*/ 272755 h 1292662"/>
                <a:gd name="connsiteX269" fmla="*/ 842990 w 1035835"/>
                <a:gd name="connsiteY269" fmla="*/ 272755 h 1292662"/>
                <a:gd name="connsiteX270" fmla="*/ 843409 w 1035835"/>
                <a:gd name="connsiteY270" fmla="*/ 272361 h 1292662"/>
                <a:gd name="connsiteX271" fmla="*/ 846225 w 1035835"/>
                <a:gd name="connsiteY271" fmla="*/ 271983 h 1292662"/>
                <a:gd name="connsiteX272" fmla="*/ 887822 w 1035835"/>
                <a:gd name="connsiteY272" fmla="*/ 272796 h 1292662"/>
                <a:gd name="connsiteX273" fmla="*/ 887007 w 1035835"/>
                <a:gd name="connsiteY273" fmla="*/ 272796 h 1292662"/>
                <a:gd name="connsiteX274" fmla="*/ 886817 w 1035835"/>
                <a:gd name="connsiteY274" fmla="*/ 272986 h 1292662"/>
                <a:gd name="connsiteX275" fmla="*/ 886817 w 1035835"/>
                <a:gd name="connsiteY275" fmla="*/ 273378 h 1292662"/>
                <a:gd name="connsiteX276" fmla="*/ 887822 w 1035835"/>
                <a:gd name="connsiteY276" fmla="*/ 274398 h 1292662"/>
                <a:gd name="connsiteX277" fmla="*/ 888639 w 1035835"/>
                <a:gd name="connsiteY277" fmla="*/ 274398 h 1292662"/>
                <a:gd name="connsiteX278" fmla="*/ 888841 w 1035835"/>
                <a:gd name="connsiteY278" fmla="*/ 274194 h 1292662"/>
                <a:gd name="connsiteX279" fmla="*/ 888448 w 1035835"/>
                <a:gd name="connsiteY279" fmla="*/ 273799 h 1292662"/>
                <a:gd name="connsiteX280" fmla="*/ 888448 w 1035835"/>
                <a:gd name="connsiteY280" fmla="*/ 273378 h 1292662"/>
                <a:gd name="connsiteX281" fmla="*/ 887822 w 1035835"/>
                <a:gd name="connsiteY281" fmla="*/ 272796 h 1292662"/>
                <a:gd name="connsiteX282" fmla="*/ 984449 w 1035835"/>
                <a:gd name="connsiteY282" fmla="*/ 273176 h 1292662"/>
                <a:gd name="connsiteX283" fmla="*/ 984054 w 1035835"/>
                <a:gd name="connsiteY283" fmla="*/ 273176 h 1292662"/>
                <a:gd name="connsiteX284" fmla="*/ 983430 w 1035835"/>
                <a:gd name="connsiteY284" fmla="*/ 273799 h 1292662"/>
                <a:gd name="connsiteX285" fmla="*/ 983430 w 1035835"/>
                <a:gd name="connsiteY285" fmla="*/ 274220 h 1292662"/>
                <a:gd name="connsiteX286" fmla="*/ 983850 w 1035835"/>
                <a:gd name="connsiteY286" fmla="*/ 274615 h 1292662"/>
                <a:gd name="connsiteX287" fmla="*/ 984054 w 1035835"/>
                <a:gd name="connsiteY287" fmla="*/ 275226 h 1292662"/>
                <a:gd name="connsiteX288" fmla="*/ 984476 w 1035835"/>
                <a:gd name="connsiteY288" fmla="*/ 275226 h 1292662"/>
                <a:gd name="connsiteX289" fmla="*/ 985059 w 1035835"/>
                <a:gd name="connsiteY289" fmla="*/ 274615 h 1292662"/>
                <a:gd name="connsiteX290" fmla="*/ 985059 w 1035835"/>
                <a:gd name="connsiteY290" fmla="*/ 273799 h 1292662"/>
                <a:gd name="connsiteX291" fmla="*/ 984449 w 1035835"/>
                <a:gd name="connsiteY291" fmla="*/ 273176 h 1292662"/>
                <a:gd name="connsiteX292" fmla="*/ 990170 w 1035835"/>
                <a:gd name="connsiteY292" fmla="*/ 273583 h 1292662"/>
                <a:gd name="connsiteX293" fmla="*/ 986893 w 1035835"/>
                <a:gd name="connsiteY293" fmla="*/ 271954 h 1292662"/>
                <a:gd name="connsiteX294" fmla="*/ 985890 w 1035835"/>
                <a:gd name="connsiteY294" fmla="*/ 272565 h 1292662"/>
                <a:gd name="connsiteX295" fmla="*/ 989150 w 1035835"/>
                <a:gd name="connsiteY295" fmla="*/ 275401 h 1292662"/>
                <a:gd name="connsiteX296" fmla="*/ 989150 w 1035835"/>
                <a:gd name="connsiteY296" fmla="*/ 276243 h 1292662"/>
                <a:gd name="connsiteX297" fmla="*/ 988757 w 1035835"/>
                <a:gd name="connsiteY297" fmla="*/ 276635 h 1292662"/>
                <a:gd name="connsiteX298" fmla="*/ 989138 w 1035835"/>
                <a:gd name="connsiteY298" fmla="*/ 278264 h 1292662"/>
                <a:gd name="connsiteX299" fmla="*/ 988743 w 1035835"/>
                <a:gd name="connsiteY299" fmla="*/ 278685 h 1292662"/>
                <a:gd name="connsiteX300" fmla="*/ 988948 w 1035835"/>
                <a:gd name="connsiteY300" fmla="*/ 280123 h 1292662"/>
                <a:gd name="connsiteX301" fmla="*/ 991203 w 1035835"/>
                <a:gd name="connsiteY301" fmla="*/ 278278 h 1292662"/>
                <a:gd name="connsiteX302" fmla="*/ 991174 w 1035835"/>
                <a:gd name="connsiteY302" fmla="*/ 276650 h 1292662"/>
                <a:gd name="connsiteX303" fmla="*/ 990360 w 1035835"/>
                <a:gd name="connsiteY303" fmla="*/ 275416 h 1292662"/>
                <a:gd name="connsiteX304" fmla="*/ 991174 w 1035835"/>
                <a:gd name="connsiteY304" fmla="*/ 274208 h 1292662"/>
                <a:gd name="connsiteX305" fmla="*/ 990170 w 1035835"/>
                <a:gd name="connsiteY305" fmla="*/ 273583 h 1292662"/>
                <a:gd name="connsiteX306" fmla="*/ 732081 w 1035835"/>
                <a:gd name="connsiteY306" fmla="*/ 330557 h 1292662"/>
                <a:gd name="connsiteX307" fmla="*/ 730450 w 1035835"/>
                <a:gd name="connsiteY307" fmla="*/ 330557 h 1292662"/>
                <a:gd name="connsiteX308" fmla="*/ 729824 w 1035835"/>
                <a:gd name="connsiteY308" fmla="*/ 331209 h 1292662"/>
                <a:gd name="connsiteX309" fmla="*/ 729824 w 1035835"/>
                <a:gd name="connsiteY309" fmla="*/ 332417 h 1292662"/>
                <a:gd name="connsiteX310" fmla="*/ 729036 w 1035835"/>
                <a:gd name="connsiteY310" fmla="*/ 334045 h 1292662"/>
                <a:gd name="connsiteX311" fmla="*/ 729431 w 1035835"/>
                <a:gd name="connsiteY311" fmla="*/ 335674 h 1292662"/>
                <a:gd name="connsiteX312" fmla="*/ 731265 w 1035835"/>
                <a:gd name="connsiteY312" fmla="*/ 337490 h 1292662"/>
                <a:gd name="connsiteX313" fmla="*/ 732503 w 1035835"/>
                <a:gd name="connsiteY313" fmla="*/ 337911 h 1292662"/>
                <a:gd name="connsiteX314" fmla="*/ 733522 w 1035835"/>
                <a:gd name="connsiteY314" fmla="*/ 336879 h 1292662"/>
                <a:gd name="connsiteX315" fmla="*/ 733522 w 1035835"/>
                <a:gd name="connsiteY315" fmla="*/ 335253 h 1292662"/>
                <a:gd name="connsiteX316" fmla="*/ 733944 w 1035835"/>
                <a:gd name="connsiteY316" fmla="*/ 334859 h 1292662"/>
                <a:gd name="connsiteX317" fmla="*/ 733944 w 1035835"/>
                <a:gd name="connsiteY317" fmla="*/ 333624 h 1292662"/>
                <a:gd name="connsiteX318" fmla="*/ 734337 w 1035835"/>
                <a:gd name="connsiteY318" fmla="*/ 333230 h 1292662"/>
                <a:gd name="connsiteX319" fmla="*/ 733915 w 1035835"/>
                <a:gd name="connsiteY319" fmla="*/ 331996 h 1292662"/>
                <a:gd name="connsiteX320" fmla="*/ 732081 w 1035835"/>
                <a:gd name="connsiteY320" fmla="*/ 330557 h 1292662"/>
                <a:gd name="connsiteX321" fmla="*/ 726386 w 1035835"/>
                <a:gd name="connsiteY321" fmla="*/ 339540 h 1292662"/>
                <a:gd name="connsiteX322" fmla="*/ 725150 w 1035835"/>
                <a:gd name="connsiteY322" fmla="*/ 339540 h 1292662"/>
                <a:gd name="connsiteX323" fmla="*/ 724552 w 1035835"/>
                <a:gd name="connsiteY323" fmla="*/ 340151 h 1292662"/>
                <a:gd name="connsiteX324" fmla="*/ 724552 w 1035835"/>
                <a:gd name="connsiteY324" fmla="*/ 340543 h 1292662"/>
                <a:gd name="connsiteX325" fmla="*/ 725571 w 1035835"/>
                <a:gd name="connsiteY325" fmla="*/ 341561 h 1292662"/>
                <a:gd name="connsiteX326" fmla="*/ 726386 w 1035835"/>
                <a:gd name="connsiteY326" fmla="*/ 341982 h 1292662"/>
                <a:gd name="connsiteX327" fmla="*/ 729460 w 1035835"/>
                <a:gd name="connsiteY327" fmla="*/ 341751 h 1292662"/>
                <a:gd name="connsiteX328" fmla="*/ 729460 w 1035835"/>
                <a:gd name="connsiteY328" fmla="*/ 341359 h 1292662"/>
                <a:gd name="connsiteX329" fmla="*/ 728412 w 1035835"/>
                <a:gd name="connsiteY329" fmla="*/ 340353 h 1292662"/>
                <a:gd name="connsiteX330" fmla="*/ 727595 w 1035835"/>
                <a:gd name="connsiteY330" fmla="*/ 340353 h 1292662"/>
                <a:gd name="connsiteX331" fmla="*/ 726386 w 1035835"/>
                <a:gd name="connsiteY331" fmla="*/ 339540 h 1292662"/>
                <a:gd name="connsiteX332" fmla="*/ 766341 w 1035835"/>
                <a:gd name="connsiteY332" fmla="*/ 348496 h 1292662"/>
                <a:gd name="connsiteX333" fmla="*/ 766736 w 1035835"/>
                <a:gd name="connsiteY333" fmla="*/ 348075 h 1292662"/>
                <a:gd name="connsiteX334" fmla="*/ 767972 w 1035835"/>
                <a:gd name="connsiteY334" fmla="*/ 348075 h 1292662"/>
                <a:gd name="connsiteX335" fmla="*/ 768365 w 1035835"/>
                <a:gd name="connsiteY335" fmla="*/ 347681 h 1292662"/>
                <a:gd name="connsiteX336" fmla="*/ 770813 w 1035835"/>
                <a:gd name="connsiteY336" fmla="*/ 347681 h 1292662"/>
                <a:gd name="connsiteX337" fmla="*/ 771234 w 1035835"/>
                <a:gd name="connsiteY337" fmla="*/ 347260 h 1292662"/>
                <a:gd name="connsiteX338" fmla="*/ 772851 w 1035835"/>
                <a:gd name="connsiteY338" fmla="*/ 347260 h 1292662"/>
                <a:gd name="connsiteX339" fmla="*/ 773856 w 1035835"/>
                <a:gd name="connsiteY339" fmla="*/ 346256 h 1292662"/>
                <a:gd name="connsiteX340" fmla="*/ 773463 w 1035835"/>
                <a:gd name="connsiteY340" fmla="*/ 342607 h 1292662"/>
                <a:gd name="connsiteX341" fmla="*/ 773868 w 1035835"/>
                <a:gd name="connsiteY341" fmla="*/ 342186 h 1292662"/>
                <a:gd name="connsiteX342" fmla="*/ 773868 w 1035835"/>
                <a:gd name="connsiteY342" fmla="*/ 340952 h 1292662"/>
                <a:gd name="connsiteX343" fmla="*/ 773475 w 1035835"/>
                <a:gd name="connsiteY343" fmla="*/ 340137 h 1292662"/>
                <a:gd name="connsiteX344" fmla="*/ 772063 w 1035835"/>
                <a:gd name="connsiteY344" fmla="*/ 338727 h 1292662"/>
                <a:gd name="connsiteX345" fmla="*/ 770406 w 1035835"/>
                <a:gd name="connsiteY345" fmla="*/ 337911 h 1292662"/>
                <a:gd name="connsiteX346" fmla="*/ 768762 w 1035835"/>
                <a:gd name="connsiteY346" fmla="*/ 337911 h 1292662"/>
                <a:gd name="connsiteX347" fmla="*/ 767946 w 1035835"/>
                <a:gd name="connsiteY347" fmla="*/ 338306 h 1292662"/>
                <a:gd name="connsiteX348" fmla="*/ 767156 w 1035835"/>
                <a:gd name="connsiteY348" fmla="*/ 339119 h 1292662"/>
                <a:gd name="connsiteX349" fmla="*/ 766736 w 1035835"/>
                <a:gd name="connsiteY349" fmla="*/ 339119 h 1292662"/>
                <a:gd name="connsiteX350" fmla="*/ 764712 w 1035835"/>
                <a:gd name="connsiteY350" fmla="*/ 341589 h 1292662"/>
                <a:gd name="connsiteX351" fmla="*/ 761855 w 1035835"/>
                <a:gd name="connsiteY351" fmla="*/ 341589 h 1292662"/>
                <a:gd name="connsiteX352" fmla="*/ 761436 w 1035835"/>
                <a:gd name="connsiteY352" fmla="*/ 341168 h 1292662"/>
                <a:gd name="connsiteX353" fmla="*/ 760621 w 1035835"/>
                <a:gd name="connsiteY353" fmla="*/ 341168 h 1292662"/>
                <a:gd name="connsiteX354" fmla="*/ 758990 w 1035835"/>
                <a:gd name="connsiteY354" fmla="*/ 340353 h 1292662"/>
                <a:gd name="connsiteX355" fmla="*/ 757971 w 1035835"/>
                <a:gd name="connsiteY355" fmla="*/ 338917 h 1292662"/>
                <a:gd name="connsiteX356" fmla="*/ 757549 w 1035835"/>
                <a:gd name="connsiteY356" fmla="*/ 338101 h 1292662"/>
                <a:gd name="connsiteX357" fmla="*/ 757549 w 1035835"/>
                <a:gd name="connsiteY357" fmla="*/ 335265 h 1292662"/>
                <a:gd name="connsiteX358" fmla="*/ 757983 w 1035835"/>
                <a:gd name="connsiteY358" fmla="*/ 334844 h 1292662"/>
                <a:gd name="connsiteX359" fmla="*/ 758800 w 1035835"/>
                <a:gd name="connsiteY359" fmla="*/ 333218 h 1292662"/>
                <a:gd name="connsiteX360" fmla="*/ 758800 w 1035835"/>
                <a:gd name="connsiteY360" fmla="*/ 332403 h 1292662"/>
                <a:gd name="connsiteX361" fmla="*/ 757983 w 1035835"/>
                <a:gd name="connsiteY361" fmla="*/ 330774 h 1292662"/>
                <a:gd name="connsiteX362" fmla="*/ 752261 w 1035835"/>
                <a:gd name="connsiteY362" fmla="*/ 325496 h 1292662"/>
                <a:gd name="connsiteX363" fmla="*/ 751868 w 1035835"/>
                <a:gd name="connsiteY363" fmla="*/ 324262 h 1292662"/>
                <a:gd name="connsiteX364" fmla="*/ 750632 w 1035835"/>
                <a:gd name="connsiteY364" fmla="*/ 322633 h 1292662"/>
                <a:gd name="connsiteX365" fmla="*/ 750632 w 1035835"/>
                <a:gd name="connsiteY365" fmla="*/ 320191 h 1292662"/>
                <a:gd name="connsiteX366" fmla="*/ 749000 w 1035835"/>
                <a:gd name="connsiteY366" fmla="*/ 318169 h 1292662"/>
                <a:gd name="connsiteX367" fmla="*/ 749000 w 1035835"/>
                <a:gd name="connsiteY367" fmla="*/ 317329 h 1292662"/>
                <a:gd name="connsiteX368" fmla="*/ 747588 w 1035835"/>
                <a:gd name="connsiteY368" fmla="*/ 315931 h 1292662"/>
                <a:gd name="connsiteX369" fmla="*/ 747167 w 1035835"/>
                <a:gd name="connsiteY369" fmla="*/ 315931 h 1292662"/>
                <a:gd name="connsiteX370" fmla="*/ 746350 w 1035835"/>
                <a:gd name="connsiteY370" fmla="*/ 315116 h 1292662"/>
                <a:gd name="connsiteX371" fmla="*/ 745536 w 1035835"/>
                <a:gd name="connsiteY371" fmla="*/ 315116 h 1292662"/>
                <a:gd name="connsiteX372" fmla="*/ 744326 w 1035835"/>
                <a:gd name="connsiteY372" fmla="*/ 314303 h 1292662"/>
                <a:gd name="connsiteX373" fmla="*/ 742695 w 1035835"/>
                <a:gd name="connsiteY373" fmla="*/ 313882 h 1292662"/>
                <a:gd name="connsiteX374" fmla="*/ 739418 w 1035835"/>
                <a:gd name="connsiteY374" fmla="*/ 311861 h 1292662"/>
                <a:gd name="connsiteX375" fmla="*/ 737394 w 1035835"/>
                <a:gd name="connsiteY375" fmla="*/ 311846 h 1292662"/>
                <a:gd name="connsiteX376" fmla="*/ 736578 w 1035835"/>
                <a:gd name="connsiteY376" fmla="*/ 312267 h 1292662"/>
                <a:gd name="connsiteX377" fmla="*/ 735763 w 1035835"/>
                <a:gd name="connsiteY377" fmla="*/ 313054 h 1292662"/>
                <a:gd name="connsiteX378" fmla="*/ 733725 w 1035835"/>
                <a:gd name="connsiteY378" fmla="*/ 313054 h 1292662"/>
                <a:gd name="connsiteX379" fmla="*/ 733113 w 1035835"/>
                <a:gd name="connsiteY379" fmla="*/ 313706 h 1292662"/>
                <a:gd name="connsiteX380" fmla="*/ 733113 w 1035835"/>
                <a:gd name="connsiteY380" fmla="*/ 315306 h 1292662"/>
                <a:gd name="connsiteX381" fmla="*/ 733534 w 1035835"/>
                <a:gd name="connsiteY381" fmla="*/ 315727 h 1292662"/>
                <a:gd name="connsiteX382" fmla="*/ 733113 w 1035835"/>
                <a:gd name="connsiteY382" fmla="*/ 316934 h 1292662"/>
                <a:gd name="connsiteX383" fmla="*/ 736768 w 1035835"/>
                <a:gd name="connsiteY383" fmla="*/ 320191 h 1292662"/>
                <a:gd name="connsiteX384" fmla="*/ 738006 w 1035835"/>
                <a:gd name="connsiteY384" fmla="*/ 323054 h 1292662"/>
                <a:gd name="connsiteX385" fmla="*/ 740235 w 1035835"/>
                <a:gd name="connsiteY385" fmla="*/ 325265 h 1292662"/>
                <a:gd name="connsiteX386" fmla="*/ 741049 w 1035835"/>
                <a:gd name="connsiteY386" fmla="*/ 325686 h 1292662"/>
                <a:gd name="connsiteX387" fmla="*/ 742681 w 1035835"/>
                <a:gd name="connsiteY387" fmla="*/ 325686 h 1292662"/>
                <a:gd name="connsiteX388" fmla="*/ 743104 w 1035835"/>
                <a:gd name="connsiteY388" fmla="*/ 326107 h 1292662"/>
                <a:gd name="connsiteX389" fmla="*/ 743917 w 1035835"/>
                <a:gd name="connsiteY389" fmla="*/ 326107 h 1292662"/>
                <a:gd name="connsiteX390" fmla="*/ 745331 w 1035835"/>
                <a:gd name="connsiteY390" fmla="*/ 327519 h 1292662"/>
                <a:gd name="connsiteX391" fmla="*/ 746148 w 1035835"/>
                <a:gd name="connsiteY391" fmla="*/ 329566 h 1292662"/>
                <a:gd name="connsiteX392" fmla="*/ 746148 w 1035835"/>
                <a:gd name="connsiteY392" fmla="*/ 331195 h 1292662"/>
                <a:gd name="connsiteX393" fmla="*/ 746567 w 1035835"/>
                <a:gd name="connsiteY393" fmla="*/ 331589 h 1292662"/>
                <a:gd name="connsiteX394" fmla="*/ 746962 w 1035835"/>
                <a:gd name="connsiteY394" fmla="*/ 335686 h 1292662"/>
                <a:gd name="connsiteX395" fmla="*/ 747996 w 1035835"/>
                <a:gd name="connsiteY395" fmla="*/ 336692 h 1292662"/>
                <a:gd name="connsiteX396" fmla="*/ 749612 w 1035835"/>
                <a:gd name="connsiteY396" fmla="*/ 337084 h 1292662"/>
                <a:gd name="connsiteX397" fmla="*/ 751039 w 1035835"/>
                <a:gd name="connsiteY397" fmla="*/ 338522 h 1292662"/>
                <a:gd name="connsiteX398" fmla="*/ 753063 w 1035835"/>
                <a:gd name="connsiteY398" fmla="*/ 342593 h 1292662"/>
                <a:gd name="connsiteX399" fmla="*/ 753486 w 1035835"/>
                <a:gd name="connsiteY399" fmla="*/ 345836 h 1292662"/>
                <a:gd name="connsiteX400" fmla="*/ 753908 w 1035835"/>
                <a:gd name="connsiteY400" fmla="*/ 346230 h 1292662"/>
                <a:gd name="connsiteX401" fmla="*/ 753908 w 1035835"/>
                <a:gd name="connsiteY401" fmla="*/ 347070 h 1292662"/>
                <a:gd name="connsiteX402" fmla="*/ 754721 w 1035835"/>
                <a:gd name="connsiteY402" fmla="*/ 348672 h 1292662"/>
                <a:gd name="connsiteX403" fmla="*/ 756558 w 1035835"/>
                <a:gd name="connsiteY403" fmla="*/ 350531 h 1292662"/>
                <a:gd name="connsiteX404" fmla="*/ 761436 w 1035835"/>
                <a:gd name="connsiteY404" fmla="*/ 350531 h 1292662"/>
                <a:gd name="connsiteX405" fmla="*/ 761855 w 1035835"/>
                <a:gd name="connsiteY405" fmla="*/ 350923 h 1292662"/>
                <a:gd name="connsiteX406" fmla="*/ 762672 w 1035835"/>
                <a:gd name="connsiteY406" fmla="*/ 350923 h 1292662"/>
                <a:gd name="connsiteX407" fmla="*/ 763881 w 1035835"/>
                <a:gd name="connsiteY407" fmla="*/ 348903 h 1292662"/>
                <a:gd name="connsiteX408" fmla="*/ 766341 w 1035835"/>
                <a:gd name="connsiteY408" fmla="*/ 348496 h 1292662"/>
                <a:gd name="connsiteX409" fmla="*/ 958355 w 1035835"/>
                <a:gd name="connsiteY409" fmla="*/ 377804 h 1292662"/>
                <a:gd name="connsiteX410" fmla="*/ 956724 w 1035835"/>
                <a:gd name="connsiteY410" fmla="*/ 377804 h 1292662"/>
                <a:gd name="connsiteX411" fmla="*/ 956127 w 1035835"/>
                <a:gd name="connsiteY411" fmla="*/ 378386 h 1292662"/>
                <a:gd name="connsiteX412" fmla="*/ 956127 w 1035835"/>
                <a:gd name="connsiteY412" fmla="*/ 379228 h 1292662"/>
                <a:gd name="connsiteX413" fmla="*/ 956724 w 1035835"/>
                <a:gd name="connsiteY413" fmla="*/ 379825 h 1292662"/>
                <a:gd name="connsiteX414" fmla="*/ 957960 w 1035835"/>
                <a:gd name="connsiteY414" fmla="*/ 379825 h 1292662"/>
                <a:gd name="connsiteX415" fmla="*/ 958982 w 1035835"/>
                <a:gd name="connsiteY415" fmla="*/ 378821 h 1292662"/>
                <a:gd name="connsiteX416" fmla="*/ 958982 w 1035835"/>
                <a:gd name="connsiteY416" fmla="*/ 378400 h 1292662"/>
                <a:gd name="connsiteX417" fmla="*/ 958355 w 1035835"/>
                <a:gd name="connsiteY417" fmla="*/ 377804 h 1292662"/>
                <a:gd name="connsiteX418" fmla="*/ 925753 w 1035835"/>
                <a:gd name="connsiteY418" fmla="*/ 388386 h 1292662"/>
                <a:gd name="connsiteX419" fmla="*/ 924503 w 1035835"/>
                <a:gd name="connsiteY419" fmla="*/ 388386 h 1292662"/>
                <a:gd name="connsiteX420" fmla="*/ 923920 w 1035835"/>
                <a:gd name="connsiteY420" fmla="*/ 388997 h 1292662"/>
                <a:gd name="connsiteX421" fmla="*/ 923920 w 1035835"/>
                <a:gd name="connsiteY421" fmla="*/ 389391 h 1292662"/>
                <a:gd name="connsiteX422" fmla="*/ 924503 w 1035835"/>
                <a:gd name="connsiteY422" fmla="*/ 390015 h 1292662"/>
                <a:gd name="connsiteX423" fmla="*/ 926161 w 1035835"/>
                <a:gd name="connsiteY423" fmla="*/ 390015 h 1292662"/>
                <a:gd name="connsiteX424" fmla="*/ 926758 w 1035835"/>
                <a:gd name="connsiteY424" fmla="*/ 389391 h 1292662"/>
                <a:gd name="connsiteX425" fmla="*/ 925753 w 1035835"/>
                <a:gd name="connsiteY425" fmla="*/ 388386 h 1292662"/>
                <a:gd name="connsiteX426" fmla="*/ 1033985 w 1035835"/>
                <a:gd name="connsiteY426" fmla="*/ 393067 h 1292662"/>
                <a:gd name="connsiteX427" fmla="*/ 1033997 w 1035835"/>
                <a:gd name="connsiteY427" fmla="*/ 389825 h 1292662"/>
                <a:gd name="connsiteX428" fmla="*/ 1033373 w 1035835"/>
                <a:gd name="connsiteY428" fmla="*/ 389201 h 1292662"/>
                <a:gd name="connsiteX429" fmla="*/ 1032556 w 1035835"/>
                <a:gd name="connsiteY429" fmla="*/ 390409 h 1292662"/>
                <a:gd name="connsiteX430" fmla="*/ 1031973 w 1035835"/>
                <a:gd name="connsiteY430" fmla="*/ 390205 h 1292662"/>
                <a:gd name="connsiteX431" fmla="*/ 1031973 w 1035835"/>
                <a:gd name="connsiteY431" fmla="*/ 389391 h 1292662"/>
                <a:gd name="connsiteX432" fmla="*/ 1032556 w 1035835"/>
                <a:gd name="connsiteY432" fmla="*/ 388386 h 1292662"/>
                <a:gd name="connsiteX433" fmla="*/ 1033373 w 1035835"/>
                <a:gd name="connsiteY433" fmla="*/ 388781 h 1292662"/>
                <a:gd name="connsiteX434" fmla="*/ 1033997 w 1035835"/>
                <a:gd name="connsiteY434" fmla="*/ 388591 h 1292662"/>
                <a:gd name="connsiteX435" fmla="*/ 1034011 w 1035835"/>
                <a:gd name="connsiteY435" fmla="*/ 384520 h 1292662"/>
                <a:gd name="connsiteX436" fmla="*/ 1033592 w 1035835"/>
                <a:gd name="connsiteY436" fmla="*/ 384099 h 1292662"/>
                <a:gd name="connsiteX437" fmla="*/ 1033592 w 1035835"/>
                <a:gd name="connsiteY437" fmla="*/ 382892 h 1292662"/>
                <a:gd name="connsiteX438" fmla="*/ 1033170 w 1035835"/>
                <a:gd name="connsiteY438" fmla="*/ 382471 h 1292662"/>
                <a:gd name="connsiteX439" fmla="*/ 1033170 w 1035835"/>
                <a:gd name="connsiteY439" fmla="*/ 380450 h 1292662"/>
                <a:gd name="connsiteX440" fmla="*/ 1032775 w 1035835"/>
                <a:gd name="connsiteY440" fmla="*/ 380029 h 1292662"/>
                <a:gd name="connsiteX441" fmla="*/ 1032775 w 1035835"/>
                <a:gd name="connsiteY441" fmla="*/ 378821 h 1292662"/>
                <a:gd name="connsiteX442" fmla="*/ 1032354 w 1035835"/>
                <a:gd name="connsiteY442" fmla="*/ 378427 h 1292662"/>
                <a:gd name="connsiteX443" fmla="*/ 1032366 w 1035835"/>
                <a:gd name="connsiteY443" fmla="*/ 376772 h 1292662"/>
                <a:gd name="connsiteX444" fmla="*/ 1031944 w 1035835"/>
                <a:gd name="connsiteY444" fmla="*/ 376379 h 1292662"/>
                <a:gd name="connsiteX445" fmla="*/ 1031944 w 1035835"/>
                <a:gd name="connsiteY445" fmla="*/ 373122 h 1292662"/>
                <a:gd name="connsiteX446" fmla="*/ 1031551 w 1035835"/>
                <a:gd name="connsiteY446" fmla="*/ 372701 h 1292662"/>
                <a:gd name="connsiteX447" fmla="*/ 1031132 w 1035835"/>
                <a:gd name="connsiteY447" fmla="*/ 369444 h 1292662"/>
                <a:gd name="connsiteX448" fmla="*/ 1030751 w 1035835"/>
                <a:gd name="connsiteY448" fmla="*/ 369025 h 1292662"/>
                <a:gd name="connsiteX449" fmla="*/ 1030751 w 1035835"/>
                <a:gd name="connsiteY449" fmla="*/ 367818 h 1292662"/>
                <a:gd name="connsiteX450" fmla="*/ 1030330 w 1035835"/>
                <a:gd name="connsiteY450" fmla="*/ 367423 h 1292662"/>
                <a:gd name="connsiteX451" fmla="*/ 1030330 w 1035835"/>
                <a:gd name="connsiteY451" fmla="*/ 364561 h 1292662"/>
                <a:gd name="connsiteX452" fmla="*/ 1029906 w 1035835"/>
                <a:gd name="connsiteY452" fmla="*/ 364140 h 1292662"/>
                <a:gd name="connsiteX453" fmla="*/ 1029920 w 1035835"/>
                <a:gd name="connsiteY453" fmla="*/ 362119 h 1292662"/>
                <a:gd name="connsiteX454" fmla="*/ 1029525 w 1035835"/>
                <a:gd name="connsiteY454" fmla="*/ 361698 h 1292662"/>
                <a:gd name="connsiteX455" fmla="*/ 1029484 w 1035835"/>
                <a:gd name="connsiteY455" fmla="*/ 360911 h 1292662"/>
                <a:gd name="connsiteX456" fmla="*/ 1029106 w 1035835"/>
                <a:gd name="connsiteY456" fmla="*/ 360490 h 1292662"/>
                <a:gd name="connsiteX457" fmla="*/ 1029106 w 1035835"/>
                <a:gd name="connsiteY457" fmla="*/ 359254 h 1292662"/>
                <a:gd name="connsiteX458" fmla="*/ 1028684 w 1035835"/>
                <a:gd name="connsiteY458" fmla="*/ 358862 h 1292662"/>
                <a:gd name="connsiteX459" fmla="*/ 1028291 w 1035835"/>
                <a:gd name="connsiteY459" fmla="*/ 356812 h 1292662"/>
                <a:gd name="connsiteX460" fmla="*/ 1027870 w 1035835"/>
                <a:gd name="connsiteY460" fmla="*/ 356420 h 1292662"/>
                <a:gd name="connsiteX461" fmla="*/ 1027870 w 1035835"/>
                <a:gd name="connsiteY461" fmla="*/ 355212 h 1292662"/>
                <a:gd name="connsiteX462" fmla="*/ 1027475 w 1035835"/>
                <a:gd name="connsiteY462" fmla="*/ 354792 h 1292662"/>
                <a:gd name="connsiteX463" fmla="*/ 1027475 w 1035835"/>
                <a:gd name="connsiteY463" fmla="*/ 353976 h 1292662"/>
                <a:gd name="connsiteX464" fmla="*/ 1026672 w 1035835"/>
                <a:gd name="connsiteY464" fmla="*/ 352348 h 1292662"/>
                <a:gd name="connsiteX465" fmla="*/ 1026646 w 1035835"/>
                <a:gd name="connsiteY465" fmla="*/ 351140 h 1292662"/>
                <a:gd name="connsiteX466" fmla="*/ 1025434 w 1035835"/>
                <a:gd name="connsiteY466" fmla="*/ 348277 h 1292662"/>
                <a:gd name="connsiteX467" fmla="*/ 1023384 w 1035835"/>
                <a:gd name="connsiteY467" fmla="*/ 345836 h 1292662"/>
                <a:gd name="connsiteX468" fmla="*/ 1023384 w 1035835"/>
                <a:gd name="connsiteY468" fmla="*/ 344628 h 1292662"/>
                <a:gd name="connsiteX469" fmla="*/ 1023805 w 1035835"/>
                <a:gd name="connsiteY469" fmla="*/ 344207 h 1292662"/>
                <a:gd name="connsiteX470" fmla="*/ 1023791 w 1035835"/>
                <a:gd name="connsiteY470" fmla="*/ 341765 h 1292662"/>
                <a:gd name="connsiteX471" fmla="*/ 1021767 w 1035835"/>
                <a:gd name="connsiteY471" fmla="*/ 337695 h 1292662"/>
                <a:gd name="connsiteX472" fmla="*/ 1021767 w 1035835"/>
                <a:gd name="connsiteY472" fmla="*/ 336879 h 1292662"/>
                <a:gd name="connsiteX473" fmla="*/ 1020950 w 1035835"/>
                <a:gd name="connsiteY473" fmla="*/ 335253 h 1292662"/>
                <a:gd name="connsiteX474" fmla="*/ 1020950 w 1035835"/>
                <a:gd name="connsiteY474" fmla="*/ 334438 h 1292662"/>
                <a:gd name="connsiteX475" fmla="*/ 1019714 w 1035835"/>
                <a:gd name="connsiteY475" fmla="*/ 332809 h 1292662"/>
                <a:gd name="connsiteX476" fmla="*/ 1019333 w 1035835"/>
                <a:gd name="connsiteY476" fmla="*/ 331181 h 1292662"/>
                <a:gd name="connsiteX477" fmla="*/ 1018097 w 1035835"/>
                <a:gd name="connsiteY477" fmla="*/ 328739 h 1292662"/>
                <a:gd name="connsiteX478" fmla="*/ 1017281 w 1035835"/>
                <a:gd name="connsiteY478" fmla="*/ 327110 h 1292662"/>
                <a:gd name="connsiteX479" fmla="*/ 1014837 w 1035835"/>
                <a:gd name="connsiteY479" fmla="*/ 324276 h 1292662"/>
                <a:gd name="connsiteX480" fmla="*/ 1014837 w 1035835"/>
                <a:gd name="connsiteY480" fmla="*/ 323855 h 1292662"/>
                <a:gd name="connsiteX481" fmla="*/ 1012580 w 1035835"/>
                <a:gd name="connsiteY481" fmla="*/ 321601 h 1292662"/>
                <a:gd name="connsiteX482" fmla="*/ 1011343 w 1035835"/>
                <a:gd name="connsiteY482" fmla="*/ 321601 h 1292662"/>
                <a:gd name="connsiteX483" fmla="*/ 1010134 w 1035835"/>
                <a:gd name="connsiteY483" fmla="*/ 320394 h 1292662"/>
                <a:gd name="connsiteX484" fmla="*/ 1008503 w 1035835"/>
                <a:gd name="connsiteY484" fmla="*/ 320394 h 1292662"/>
                <a:gd name="connsiteX485" fmla="*/ 1007876 w 1035835"/>
                <a:gd name="connsiteY485" fmla="*/ 319797 h 1292662"/>
                <a:gd name="connsiteX486" fmla="*/ 1007891 w 1035835"/>
                <a:gd name="connsiteY486" fmla="*/ 318984 h 1292662"/>
                <a:gd name="connsiteX487" fmla="*/ 1007103 w 1035835"/>
                <a:gd name="connsiteY487" fmla="*/ 318142 h 1292662"/>
                <a:gd name="connsiteX488" fmla="*/ 1007103 w 1035835"/>
                <a:gd name="connsiteY488" fmla="*/ 316542 h 1292662"/>
                <a:gd name="connsiteX489" fmla="*/ 1006260 w 1035835"/>
                <a:gd name="connsiteY489" fmla="*/ 314913 h 1292662"/>
                <a:gd name="connsiteX490" fmla="*/ 1006260 w 1035835"/>
                <a:gd name="connsiteY490" fmla="*/ 313258 h 1292662"/>
                <a:gd name="connsiteX491" fmla="*/ 1007089 w 1035835"/>
                <a:gd name="connsiteY491" fmla="*/ 312051 h 1292662"/>
                <a:gd name="connsiteX492" fmla="*/ 1007089 w 1035835"/>
                <a:gd name="connsiteY492" fmla="*/ 310422 h 1292662"/>
                <a:gd name="connsiteX493" fmla="*/ 1007484 w 1035835"/>
                <a:gd name="connsiteY493" fmla="*/ 310028 h 1292662"/>
                <a:gd name="connsiteX494" fmla="*/ 1007484 w 1035835"/>
                <a:gd name="connsiteY494" fmla="*/ 309186 h 1292662"/>
                <a:gd name="connsiteX495" fmla="*/ 1007089 w 1035835"/>
                <a:gd name="connsiteY495" fmla="*/ 308794 h 1292662"/>
                <a:gd name="connsiteX496" fmla="*/ 1007064 w 1035835"/>
                <a:gd name="connsiteY496" fmla="*/ 307980 h 1292662"/>
                <a:gd name="connsiteX497" fmla="*/ 1008108 w 1035835"/>
                <a:gd name="connsiteY497" fmla="*/ 307369 h 1292662"/>
                <a:gd name="connsiteX498" fmla="*/ 1008556 w 1035835"/>
                <a:gd name="connsiteY498" fmla="*/ 308352 h 1292662"/>
                <a:gd name="connsiteX499" fmla="*/ 1009508 w 1035835"/>
                <a:gd name="connsiteY499" fmla="*/ 310435 h 1292662"/>
                <a:gd name="connsiteX500" fmla="*/ 1010351 w 1035835"/>
                <a:gd name="connsiteY500" fmla="*/ 310435 h 1292662"/>
                <a:gd name="connsiteX501" fmla="*/ 1010351 w 1035835"/>
                <a:gd name="connsiteY501" fmla="*/ 309200 h 1292662"/>
                <a:gd name="connsiteX502" fmla="*/ 1009522 w 1035835"/>
                <a:gd name="connsiteY502" fmla="*/ 307600 h 1292662"/>
                <a:gd name="connsiteX503" fmla="*/ 1008734 w 1035835"/>
                <a:gd name="connsiteY503" fmla="*/ 304317 h 1292662"/>
                <a:gd name="connsiteX504" fmla="*/ 1005867 w 1035835"/>
                <a:gd name="connsiteY504" fmla="*/ 298223 h 1292662"/>
                <a:gd name="connsiteX505" fmla="*/ 1005867 w 1035835"/>
                <a:gd name="connsiteY505" fmla="*/ 297410 h 1292662"/>
                <a:gd name="connsiteX506" fmla="*/ 1005065 w 1035835"/>
                <a:gd name="connsiteY506" fmla="*/ 295782 h 1292662"/>
                <a:gd name="connsiteX507" fmla="*/ 1004223 w 1035835"/>
                <a:gd name="connsiteY507" fmla="*/ 294966 h 1292662"/>
                <a:gd name="connsiteX508" fmla="*/ 1002592 w 1035835"/>
                <a:gd name="connsiteY508" fmla="*/ 291711 h 1292662"/>
                <a:gd name="connsiteX509" fmla="*/ 1000145 w 1035835"/>
                <a:gd name="connsiteY509" fmla="*/ 288048 h 1292662"/>
                <a:gd name="connsiteX510" fmla="*/ 998935 w 1035835"/>
                <a:gd name="connsiteY510" fmla="*/ 286811 h 1292662"/>
                <a:gd name="connsiteX511" fmla="*/ 998935 w 1035835"/>
                <a:gd name="connsiteY511" fmla="*/ 286392 h 1292662"/>
                <a:gd name="connsiteX512" fmla="*/ 997889 w 1035835"/>
                <a:gd name="connsiteY512" fmla="*/ 285387 h 1292662"/>
                <a:gd name="connsiteX513" fmla="*/ 997494 w 1035835"/>
                <a:gd name="connsiteY513" fmla="*/ 285387 h 1292662"/>
                <a:gd name="connsiteX514" fmla="*/ 997101 w 1035835"/>
                <a:gd name="connsiteY514" fmla="*/ 284995 h 1292662"/>
                <a:gd name="connsiteX515" fmla="*/ 996285 w 1035835"/>
                <a:gd name="connsiteY515" fmla="*/ 284995 h 1292662"/>
                <a:gd name="connsiteX516" fmla="*/ 996094 w 1035835"/>
                <a:gd name="connsiteY516" fmla="*/ 285606 h 1292662"/>
                <a:gd name="connsiteX517" fmla="*/ 995470 w 1035835"/>
                <a:gd name="connsiteY517" fmla="*/ 285794 h 1292662"/>
                <a:gd name="connsiteX518" fmla="*/ 994234 w 1035835"/>
                <a:gd name="connsiteY518" fmla="*/ 284981 h 1292662"/>
                <a:gd name="connsiteX519" fmla="*/ 993419 w 1035835"/>
                <a:gd name="connsiteY519" fmla="*/ 284981 h 1292662"/>
                <a:gd name="connsiteX520" fmla="*/ 991393 w 1035835"/>
                <a:gd name="connsiteY520" fmla="*/ 282960 h 1292662"/>
                <a:gd name="connsiteX521" fmla="*/ 989750 w 1035835"/>
                <a:gd name="connsiteY521" fmla="*/ 282960 h 1292662"/>
                <a:gd name="connsiteX522" fmla="*/ 987724 w 1035835"/>
                <a:gd name="connsiteY522" fmla="*/ 284180 h 1292662"/>
                <a:gd name="connsiteX523" fmla="*/ 985264 w 1035835"/>
                <a:gd name="connsiteY523" fmla="*/ 283759 h 1292662"/>
                <a:gd name="connsiteX524" fmla="*/ 982614 w 1035835"/>
                <a:gd name="connsiteY524" fmla="*/ 286419 h 1292662"/>
                <a:gd name="connsiteX525" fmla="*/ 982614 w 1035835"/>
                <a:gd name="connsiteY525" fmla="*/ 287232 h 1292662"/>
                <a:gd name="connsiteX526" fmla="*/ 983430 w 1035835"/>
                <a:gd name="connsiteY526" fmla="*/ 288440 h 1292662"/>
                <a:gd name="connsiteX527" fmla="*/ 983430 w 1035835"/>
                <a:gd name="connsiteY527" fmla="*/ 290068 h 1292662"/>
                <a:gd name="connsiteX528" fmla="*/ 982830 w 1035835"/>
                <a:gd name="connsiteY528" fmla="*/ 290285 h 1292662"/>
                <a:gd name="connsiteX529" fmla="*/ 981199 w 1035835"/>
                <a:gd name="connsiteY529" fmla="*/ 289472 h 1292662"/>
                <a:gd name="connsiteX530" fmla="*/ 979568 w 1035835"/>
                <a:gd name="connsiteY530" fmla="*/ 291493 h 1292662"/>
                <a:gd name="connsiteX531" fmla="*/ 978346 w 1035835"/>
                <a:gd name="connsiteY531" fmla="*/ 291493 h 1292662"/>
                <a:gd name="connsiteX532" fmla="*/ 975899 w 1035835"/>
                <a:gd name="connsiteY532" fmla="*/ 290273 h 1292662"/>
                <a:gd name="connsiteX533" fmla="*/ 974270 w 1035835"/>
                <a:gd name="connsiteY533" fmla="*/ 290273 h 1292662"/>
                <a:gd name="connsiteX534" fmla="*/ 972639 w 1035835"/>
                <a:gd name="connsiteY534" fmla="*/ 289065 h 1292662"/>
                <a:gd name="connsiteX535" fmla="*/ 969786 w 1035835"/>
                <a:gd name="connsiteY535" fmla="*/ 289065 h 1292662"/>
                <a:gd name="connsiteX536" fmla="*/ 969364 w 1035835"/>
                <a:gd name="connsiteY536" fmla="*/ 289457 h 1292662"/>
                <a:gd name="connsiteX537" fmla="*/ 967733 w 1035835"/>
                <a:gd name="connsiteY537" fmla="*/ 289445 h 1292662"/>
                <a:gd name="connsiteX538" fmla="*/ 963656 w 1035835"/>
                <a:gd name="connsiteY538" fmla="*/ 285401 h 1292662"/>
                <a:gd name="connsiteX539" fmla="*/ 962868 w 1035835"/>
                <a:gd name="connsiteY539" fmla="*/ 285401 h 1292662"/>
                <a:gd name="connsiteX540" fmla="*/ 962011 w 1035835"/>
                <a:gd name="connsiteY540" fmla="*/ 284981 h 1292662"/>
                <a:gd name="connsiteX541" fmla="*/ 961006 w 1035835"/>
                <a:gd name="connsiteY541" fmla="*/ 283963 h 1292662"/>
                <a:gd name="connsiteX542" fmla="*/ 960611 w 1035835"/>
                <a:gd name="connsiteY542" fmla="*/ 282755 h 1292662"/>
                <a:gd name="connsiteX543" fmla="*/ 958560 w 1035835"/>
                <a:gd name="connsiteY543" fmla="*/ 281100 h 1292662"/>
                <a:gd name="connsiteX544" fmla="*/ 958560 w 1035835"/>
                <a:gd name="connsiteY544" fmla="*/ 280314 h 1292662"/>
                <a:gd name="connsiteX545" fmla="*/ 958165 w 1035835"/>
                <a:gd name="connsiteY545" fmla="*/ 279893 h 1292662"/>
                <a:gd name="connsiteX546" fmla="*/ 958165 w 1035835"/>
                <a:gd name="connsiteY546" fmla="*/ 278658 h 1292662"/>
                <a:gd name="connsiteX547" fmla="*/ 957553 w 1035835"/>
                <a:gd name="connsiteY547" fmla="*/ 277653 h 1292662"/>
                <a:gd name="connsiteX548" fmla="*/ 955910 w 1035835"/>
                <a:gd name="connsiteY548" fmla="*/ 277246 h 1292662"/>
                <a:gd name="connsiteX549" fmla="*/ 955515 w 1035835"/>
                <a:gd name="connsiteY549" fmla="*/ 276854 h 1292662"/>
                <a:gd name="connsiteX550" fmla="*/ 952647 w 1035835"/>
                <a:gd name="connsiteY550" fmla="*/ 276854 h 1292662"/>
                <a:gd name="connsiteX551" fmla="*/ 951831 w 1035835"/>
                <a:gd name="connsiteY551" fmla="*/ 276039 h 1292662"/>
                <a:gd name="connsiteX552" fmla="*/ 950392 w 1035835"/>
                <a:gd name="connsiteY552" fmla="*/ 275834 h 1292662"/>
                <a:gd name="connsiteX553" fmla="*/ 950812 w 1035835"/>
                <a:gd name="connsiteY553" fmla="*/ 275416 h 1292662"/>
                <a:gd name="connsiteX554" fmla="*/ 950392 w 1035835"/>
                <a:gd name="connsiteY554" fmla="*/ 273393 h 1292662"/>
                <a:gd name="connsiteX555" fmla="*/ 949197 w 1035835"/>
                <a:gd name="connsiteY555" fmla="*/ 270951 h 1292662"/>
                <a:gd name="connsiteX556" fmla="*/ 948380 w 1035835"/>
                <a:gd name="connsiteY556" fmla="*/ 270136 h 1292662"/>
                <a:gd name="connsiteX557" fmla="*/ 948380 w 1035835"/>
                <a:gd name="connsiteY557" fmla="*/ 266852 h 1292662"/>
                <a:gd name="connsiteX558" fmla="*/ 949795 w 1035835"/>
                <a:gd name="connsiteY558" fmla="*/ 266270 h 1292662"/>
                <a:gd name="connsiteX559" fmla="*/ 950609 w 1035835"/>
                <a:gd name="connsiteY559" fmla="*/ 265428 h 1292662"/>
                <a:gd name="connsiteX560" fmla="*/ 953462 w 1035835"/>
                <a:gd name="connsiteY560" fmla="*/ 263814 h 1292662"/>
                <a:gd name="connsiteX561" fmla="*/ 954279 w 1035835"/>
                <a:gd name="connsiteY561" fmla="*/ 263814 h 1292662"/>
                <a:gd name="connsiteX562" fmla="*/ 956112 w 1035835"/>
                <a:gd name="connsiteY562" fmla="*/ 261574 h 1292662"/>
                <a:gd name="connsiteX563" fmla="*/ 956507 w 1035835"/>
                <a:gd name="connsiteY563" fmla="*/ 259947 h 1292662"/>
                <a:gd name="connsiteX564" fmla="*/ 956929 w 1035835"/>
                <a:gd name="connsiteY564" fmla="*/ 259553 h 1292662"/>
                <a:gd name="connsiteX565" fmla="*/ 956941 w 1035835"/>
                <a:gd name="connsiteY565" fmla="*/ 256690 h 1292662"/>
                <a:gd name="connsiteX566" fmla="*/ 955500 w 1035835"/>
                <a:gd name="connsiteY566" fmla="*/ 254857 h 1292662"/>
                <a:gd name="connsiteX567" fmla="*/ 953871 w 1035835"/>
                <a:gd name="connsiteY567" fmla="*/ 254465 h 1292662"/>
                <a:gd name="connsiteX568" fmla="*/ 953476 w 1035835"/>
                <a:gd name="connsiteY568" fmla="*/ 254044 h 1292662"/>
                <a:gd name="connsiteX569" fmla="*/ 951031 w 1035835"/>
                <a:gd name="connsiteY569" fmla="*/ 254044 h 1292662"/>
                <a:gd name="connsiteX570" fmla="*/ 950597 w 1035835"/>
                <a:gd name="connsiteY570" fmla="*/ 253650 h 1292662"/>
                <a:gd name="connsiteX571" fmla="*/ 949387 w 1035835"/>
                <a:gd name="connsiteY571" fmla="*/ 253650 h 1292662"/>
                <a:gd name="connsiteX572" fmla="*/ 948990 w 1035835"/>
                <a:gd name="connsiteY572" fmla="*/ 253231 h 1292662"/>
                <a:gd name="connsiteX573" fmla="*/ 945730 w 1035835"/>
                <a:gd name="connsiteY573" fmla="*/ 253217 h 1292662"/>
                <a:gd name="connsiteX574" fmla="*/ 944099 w 1035835"/>
                <a:gd name="connsiteY574" fmla="*/ 252430 h 1292662"/>
                <a:gd name="connsiteX575" fmla="*/ 943270 w 1035835"/>
                <a:gd name="connsiteY575" fmla="*/ 252430 h 1292662"/>
                <a:gd name="connsiteX576" fmla="*/ 941639 w 1035835"/>
                <a:gd name="connsiteY576" fmla="*/ 250801 h 1292662"/>
                <a:gd name="connsiteX577" fmla="*/ 939193 w 1035835"/>
                <a:gd name="connsiteY577" fmla="*/ 250801 h 1292662"/>
                <a:gd name="connsiteX578" fmla="*/ 937564 w 1035835"/>
                <a:gd name="connsiteY578" fmla="*/ 249580 h 1292662"/>
                <a:gd name="connsiteX579" fmla="*/ 936353 w 1035835"/>
                <a:gd name="connsiteY579" fmla="*/ 249580 h 1292662"/>
                <a:gd name="connsiteX580" fmla="*/ 935958 w 1035835"/>
                <a:gd name="connsiteY580" fmla="*/ 249159 h 1292662"/>
                <a:gd name="connsiteX581" fmla="*/ 933893 w 1035835"/>
                <a:gd name="connsiteY581" fmla="*/ 249159 h 1292662"/>
                <a:gd name="connsiteX582" fmla="*/ 931054 w 1035835"/>
                <a:gd name="connsiteY582" fmla="*/ 247532 h 1292662"/>
                <a:gd name="connsiteX583" fmla="*/ 926963 w 1035835"/>
                <a:gd name="connsiteY583" fmla="*/ 245497 h 1292662"/>
                <a:gd name="connsiteX584" fmla="*/ 925753 w 1035835"/>
                <a:gd name="connsiteY584" fmla="*/ 245497 h 1292662"/>
                <a:gd name="connsiteX585" fmla="*/ 924544 w 1035835"/>
                <a:gd name="connsiteY585" fmla="*/ 246310 h 1292662"/>
                <a:gd name="connsiteX586" fmla="*/ 920848 w 1035835"/>
                <a:gd name="connsiteY586" fmla="*/ 246337 h 1292662"/>
                <a:gd name="connsiteX587" fmla="*/ 920453 w 1035835"/>
                <a:gd name="connsiteY587" fmla="*/ 247111 h 1292662"/>
                <a:gd name="connsiteX588" fmla="*/ 915547 w 1035835"/>
                <a:gd name="connsiteY588" fmla="*/ 247138 h 1292662"/>
                <a:gd name="connsiteX589" fmla="*/ 915152 w 1035835"/>
                <a:gd name="connsiteY589" fmla="*/ 247532 h 1292662"/>
                <a:gd name="connsiteX590" fmla="*/ 909430 w 1035835"/>
                <a:gd name="connsiteY590" fmla="*/ 247518 h 1292662"/>
                <a:gd name="connsiteX591" fmla="*/ 909037 w 1035835"/>
                <a:gd name="connsiteY591" fmla="*/ 247123 h 1292662"/>
                <a:gd name="connsiteX592" fmla="*/ 908222 w 1035835"/>
                <a:gd name="connsiteY592" fmla="*/ 247123 h 1292662"/>
                <a:gd name="connsiteX593" fmla="*/ 907801 w 1035835"/>
                <a:gd name="connsiteY593" fmla="*/ 246731 h 1292662"/>
                <a:gd name="connsiteX594" fmla="*/ 906184 w 1035835"/>
                <a:gd name="connsiteY594" fmla="*/ 246731 h 1292662"/>
                <a:gd name="connsiteX595" fmla="*/ 905367 w 1035835"/>
                <a:gd name="connsiteY595" fmla="*/ 247544 h 1292662"/>
                <a:gd name="connsiteX596" fmla="*/ 903315 w 1035835"/>
                <a:gd name="connsiteY596" fmla="*/ 247532 h 1292662"/>
                <a:gd name="connsiteX597" fmla="*/ 902295 w 1035835"/>
                <a:gd name="connsiteY597" fmla="*/ 248576 h 1292662"/>
                <a:gd name="connsiteX598" fmla="*/ 902295 w 1035835"/>
                <a:gd name="connsiteY598" fmla="*/ 248969 h 1292662"/>
                <a:gd name="connsiteX599" fmla="*/ 901276 w 1035835"/>
                <a:gd name="connsiteY599" fmla="*/ 249580 h 1292662"/>
                <a:gd name="connsiteX600" fmla="*/ 899674 w 1035835"/>
                <a:gd name="connsiteY600" fmla="*/ 249580 h 1292662"/>
                <a:gd name="connsiteX601" fmla="*/ 896792 w 1035835"/>
                <a:gd name="connsiteY601" fmla="*/ 250787 h 1292662"/>
                <a:gd name="connsiteX602" fmla="*/ 894766 w 1035835"/>
                <a:gd name="connsiteY602" fmla="*/ 252009 h 1292662"/>
                <a:gd name="connsiteX603" fmla="*/ 893952 w 1035835"/>
                <a:gd name="connsiteY603" fmla="*/ 252009 h 1292662"/>
                <a:gd name="connsiteX604" fmla="*/ 891711 w 1035835"/>
                <a:gd name="connsiteY604" fmla="*/ 254249 h 1292662"/>
                <a:gd name="connsiteX605" fmla="*/ 890894 w 1035835"/>
                <a:gd name="connsiteY605" fmla="*/ 255877 h 1292662"/>
                <a:gd name="connsiteX606" fmla="*/ 890894 w 1035835"/>
                <a:gd name="connsiteY606" fmla="*/ 257083 h 1292662"/>
                <a:gd name="connsiteX607" fmla="*/ 890079 w 1035835"/>
                <a:gd name="connsiteY607" fmla="*/ 258319 h 1292662"/>
                <a:gd name="connsiteX608" fmla="*/ 890079 w 1035835"/>
                <a:gd name="connsiteY608" fmla="*/ 259132 h 1292662"/>
                <a:gd name="connsiteX609" fmla="*/ 891289 w 1035835"/>
                <a:gd name="connsiteY609" fmla="*/ 259947 h 1292662"/>
                <a:gd name="connsiteX610" fmla="*/ 891289 w 1035835"/>
                <a:gd name="connsiteY610" fmla="*/ 260366 h 1292662"/>
                <a:gd name="connsiteX611" fmla="*/ 890691 w 1035835"/>
                <a:gd name="connsiteY611" fmla="*/ 260965 h 1292662"/>
                <a:gd name="connsiteX612" fmla="*/ 888667 w 1035835"/>
                <a:gd name="connsiteY612" fmla="*/ 260951 h 1292662"/>
                <a:gd name="connsiteX613" fmla="*/ 885391 w 1035835"/>
                <a:gd name="connsiteY613" fmla="*/ 263000 h 1292662"/>
                <a:gd name="connsiteX614" fmla="*/ 883747 w 1035835"/>
                <a:gd name="connsiteY614" fmla="*/ 264629 h 1292662"/>
                <a:gd name="connsiteX615" fmla="*/ 881721 w 1035835"/>
                <a:gd name="connsiteY615" fmla="*/ 265849 h 1292662"/>
                <a:gd name="connsiteX616" fmla="*/ 877847 w 1035835"/>
                <a:gd name="connsiteY616" fmla="*/ 269717 h 1292662"/>
                <a:gd name="connsiteX617" fmla="*/ 878052 w 1035835"/>
                <a:gd name="connsiteY617" fmla="*/ 270761 h 1292662"/>
                <a:gd name="connsiteX618" fmla="*/ 878467 w 1035835"/>
                <a:gd name="connsiteY618" fmla="*/ 270550 h 1292662"/>
                <a:gd name="connsiteX619" fmla="*/ 880471 w 1035835"/>
                <a:gd name="connsiteY619" fmla="*/ 269527 h 1292662"/>
                <a:gd name="connsiteX620" fmla="*/ 880702 w 1035835"/>
                <a:gd name="connsiteY620" fmla="*/ 269729 h 1292662"/>
                <a:gd name="connsiteX621" fmla="*/ 880702 w 1035835"/>
                <a:gd name="connsiteY621" fmla="*/ 270123 h 1292662"/>
                <a:gd name="connsiteX622" fmla="*/ 879057 w 1035835"/>
                <a:gd name="connsiteY622" fmla="*/ 271343 h 1292662"/>
                <a:gd name="connsiteX623" fmla="*/ 879261 w 1035835"/>
                <a:gd name="connsiteY623" fmla="*/ 272361 h 1292662"/>
                <a:gd name="connsiteX624" fmla="*/ 882538 w 1035835"/>
                <a:gd name="connsiteY624" fmla="*/ 270734 h 1292662"/>
                <a:gd name="connsiteX625" fmla="*/ 889072 w 1035835"/>
                <a:gd name="connsiteY625" fmla="*/ 270747 h 1292662"/>
                <a:gd name="connsiteX626" fmla="*/ 889263 w 1035835"/>
                <a:gd name="connsiteY626" fmla="*/ 271358 h 1292662"/>
                <a:gd name="connsiteX627" fmla="*/ 888841 w 1035835"/>
                <a:gd name="connsiteY627" fmla="*/ 271752 h 1292662"/>
                <a:gd name="connsiteX628" fmla="*/ 888841 w 1035835"/>
                <a:gd name="connsiteY628" fmla="*/ 272565 h 1292662"/>
                <a:gd name="connsiteX629" fmla="*/ 889658 w 1035835"/>
                <a:gd name="connsiteY629" fmla="*/ 273378 h 1292662"/>
                <a:gd name="connsiteX630" fmla="*/ 889658 w 1035835"/>
                <a:gd name="connsiteY630" fmla="*/ 273799 h 1292662"/>
                <a:gd name="connsiteX631" fmla="*/ 891289 w 1035835"/>
                <a:gd name="connsiteY631" fmla="*/ 275021 h 1292662"/>
                <a:gd name="connsiteX632" fmla="*/ 892103 w 1035835"/>
                <a:gd name="connsiteY632" fmla="*/ 276650 h 1292662"/>
                <a:gd name="connsiteX633" fmla="*/ 892920 w 1035835"/>
                <a:gd name="connsiteY633" fmla="*/ 277463 h 1292662"/>
                <a:gd name="connsiteX634" fmla="*/ 893735 w 1035835"/>
                <a:gd name="connsiteY634" fmla="*/ 279092 h 1292662"/>
                <a:gd name="connsiteX635" fmla="*/ 894754 w 1035835"/>
                <a:gd name="connsiteY635" fmla="*/ 280095 h 1292662"/>
                <a:gd name="connsiteX636" fmla="*/ 895570 w 1035835"/>
                <a:gd name="connsiteY636" fmla="*/ 280095 h 1292662"/>
                <a:gd name="connsiteX637" fmla="*/ 895992 w 1035835"/>
                <a:gd name="connsiteY637" fmla="*/ 280489 h 1292662"/>
                <a:gd name="connsiteX638" fmla="*/ 901291 w 1035835"/>
                <a:gd name="connsiteY638" fmla="*/ 280109 h 1292662"/>
                <a:gd name="connsiteX639" fmla="*/ 902502 w 1035835"/>
                <a:gd name="connsiteY639" fmla="*/ 281738 h 1292662"/>
                <a:gd name="connsiteX640" fmla="*/ 904131 w 1035835"/>
                <a:gd name="connsiteY640" fmla="*/ 282132 h 1292662"/>
                <a:gd name="connsiteX641" fmla="*/ 906155 w 1035835"/>
                <a:gd name="connsiteY641" fmla="*/ 283759 h 1292662"/>
                <a:gd name="connsiteX642" fmla="*/ 909037 w 1035835"/>
                <a:gd name="connsiteY642" fmla="*/ 284966 h 1292662"/>
                <a:gd name="connsiteX643" fmla="*/ 911061 w 1035835"/>
                <a:gd name="connsiteY643" fmla="*/ 286636 h 1292662"/>
                <a:gd name="connsiteX644" fmla="*/ 911485 w 1035835"/>
                <a:gd name="connsiteY644" fmla="*/ 286636 h 1292662"/>
                <a:gd name="connsiteX645" fmla="*/ 913116 w 1035835"/>
                <a:gd name="connsiteY645" fmla="*/ 288238 h 1292662"/>
                <a:gd name="connsiteX646" fmla="*/ 913509 w 1035835"/>
                <a:gd name="connsiteY646" fmla="*/ 288238 h 1292662"/>
                <a:gd name="connsiteX647" fmla="*/ 915954 w 1035835"/>
                <a:gd name="connsiteY647" fmla="*/ 290679 h 1292662"/>
                <a:gd name="connsiteX648" fmla="*/ 916376 w 1035835"/>
                <a:gd name="connsiteY648" fmla="*/ 290679 h 1292662"/>
                <a:gd name="connsiteX649" fmla="*/ 918210 w 1035835"/>
                <a:gd name="connsiteY649" fmla="*/ 292118 h 1292662"/>
                <a:gd name="connsiteX650" fmla="*/ 919026 w 1035835"/>
                <a:gd name="connsiteY650" fmla="*/ 294139 h 1292662"/>
                <a:gd name="connsiteX651" fmla="*/ 919841 w 1035835"/>
                <a:gd name="connsiteY651" fmla="*/ 294954 h 1292662"/>
                <a:gd name="connsiteX652" fmla="*/ 920234 w 1035835"/>
                <a:gd name="connsiteY652" fmla="*/ 296188 h 1292662"/>
                <a:gd name="connsiteX653" fmla="*/ 921079 w 1035835"/>
                <a:gd name="connsiteY653" fmla="*/ 297002 h 1292662"/>
                <a:gd name="connsiteX654" fmla="*/ 921867 w 1035835"/>
                <a:gd name="connsiteY654" fmla="*/ 298630 h 1292662"/>
                <a:gd name="connsiteX655" fmla="*/ 923523 w 1035835"/>
                <a:gd name="connsiteY655" fmla="*/ 299838 h 1292662"/>
                <a:gd name="connsiteX656" fmla="*/ 923523 w 1035835"/>
                <a:gd name="connsiteY656" fmla="*/ 300259 h 1292662"/>
                <a:gd name="connsiteX657" fmla="*/ 926363 w 1035835"/>
                <a:gd name="connsiteY657" fmla="*/ 303908 h 1292662"/>
                <a:gd name="connsiteX658" fmla="*/ 926758 w 1035835"/>
                <a:gd name="connsiteY658" fmla="*/ 305116 h 1292662"/>
                <a:gd name="connsiteX659" fmla="*/ 928416 w 1035835"/>
                <a:gd name="connsiteY659" fmla="*/ 306771 h 1292662"/>
                <a:gd name="connsiteX660" fmla="*/ 929626 w 1035835"/>
                <a:gd name="connsiteY660" fmla="*/ 309215 h 1292662"/>
                <a:gd name="connsiteX661" fmla="*/ 929626 w 1035835"/>
                <a:gd name="connsiteY661" fmla="*/ 310001 h 1292662"/>
                <a:gd name="connsiteX662" fmla="*/ 931257 w 1035835"/>
                <a:gd name="connsiteY662" fmla="*/ 311656 h 1292662"/>
                <a:gd name="connsiteX663" fmla="*/ 931652 w 1035835"/>
                <a:gd name="connsiteY663" fmla="*/ 312864 h 1292662"/>
                <a:gd name="connsiteX664" fmla="*/ 933078 w 1035835"/>
                <a:gd name="connsiteY664" fmla="*/ 313882 h 1292662"/>
                <a:gd name="connsiteX665" fmla="*/ 934314 w 1035835"/>
                <a:gd name="connsiteY665" fmla="*/ 313882 h 1292662"/>
                <a:gd name="connsiteX666" fmla="*/ 934914 w 1035835"/>
                <a:gd name="connsiteY666" fmla="*/ 314507 h 1292662"/>
                <a:gd name="connsiteX667" fmla="*/ 934914 w 1035835"/>
                <a:gd name="connsiteY667" fmla="*/ 315320 h 1292662"/>
                <a:gd name="connsiteX668" fmla="*/ 935524 w 1035835"/>
                <a:gd name="connsiteY668" fmla="*/ 315902 h 1292662"/>
                <a:gd name="connsiteX669" fmla="*/ 937564 w 1035835"/>
                <a:gd name="connsiteY669" fmla="*/ 316323 h 1292662"/>
                <a:gd name="connsiteX670" fmla="*/ 938596 w 1035835"/>
                <a:gd name="connsiteY670" fmla="*/ 317341 h 1292662"/>
                <a:gd name="connsiteX671" fmla="*/ 938596 w 1035835"/>
                <a:gd name="connsiteY671" fmla="*/ 318577 h 1292662"/>
                <a:gd name="connsiteX672" fmla="*/ 939220 w 1035835"/>
                <a:gd name="connsiteY672" fmla="*/ 319160 h 1292662"/>
                <a:gd name="connsiteX673" fmla="*/ 939805 w 1035835"/>
                <a:gd name="connsiteY673" fmla="*/ 318970 h 1292662"/>
                <a:gd name="connsiteX674" fmla="*/ 940008 w 1035835"/>
                <a:gd name="connsiteY674" fmla="*/ 318359 h 1292662"/>
                <a:gd name="connsiteX675" fmla="*/ 940620 w 1035835"/>
                <a:gd name="connsiteY675" fmla="*/ 318970 h 1292662"/>
                <a:gd name="connsiteX676" fmla="*/ 940620 w 1035835"/>
                <a:gd name="connsiteY676" fmla="*/ 320204 h 1292662"/>
                <a:gd name="connsiteX677" fmla="*/ 941436 w 1035835"/>
                <a:gd name="connsiteY677" fmla="*/ 321411 h 1292662"/>
                <a:gd name="connsiteX678" fmla="*/ 940227 w 1035835"/>
                <a:gd name="connsiteY678" fmla="*/ 321411 h 1292662"/>
                <a:gd name="connsiteX679" fmla="*/ 940227 w 1035835"/>
                <a:gd name="connsiteY679" fmla="*/ 322648 h 1292662"/>
                <a:gd name="connsiteX680" fmla="*/ 941041 w 1035835"/>
                <a:gd name="connsiteY680" fmla="*/ 323855 h 1292662"/>
                <a:gd name="connsiteX681" fmla="*/ 939834 w 1035835"/>
                <a:gd name="connsiteY681" fmla="*/ 324668 h 1292662"/>
                <a:gd name="connsiteX682" fmla="*/ 939817 w 1035835"/>
                <a:gd name="connsiteY682" fmla="*/ 326324 h 1292662"/>
                <a:gd name="connsiteX683" fmla="*/ 938813 w 1035835"/>
                <a:gd name="connsiteY683" fmla="*/ 327329 h 1292662"/>
                <a:gd name="connsiteX684" fmla="*/ 938583 w 1035835"/>
                <a:gd name="connsiteY684" fmla="*/ 325484 h 1292662"/>
                <a:gd name="connsiteX685" fmla="*/ 938976 w 1035835"/>
                <a:gd name="connsiteY685" fmla="*/ 325089 h 1292662"/>
                <a:gd name="connsiteX686" fmla="*/ 938976 w 1035835"/>
                <a:gd name="connsiteY686" fmla="*/ 323882 h 1292662"/>
                <a:gd name="connsiteX687" fmla="*/ 938583 w 1035835"/>
                <a:gd name="connsiteY687" fmla="*/ 323461 h 1292662"/>
                <a:gd name="connsiteX688" fmla="*/ 938393 w 1035835"/>
                <a:gd name="connsiteY688" fmla="*/ 322022 h 1292662"/>
                <a:gd name="connsiteX689" fmla="*/ 937969 w 1035835"/>
                <a:gd name="connsiteY689" fmla="*/ 322022 h 1292662"/>
                <a:gd name="connsiteX690" fmla="*/ 936762 w 1035835"/>
                <a:gd name="connsiteY690" fmla="*/ 323651 h 1292662"/>
                <a:gd name="connsiteX691" fmla="*/ 936326 w 1035835"/>
                <a:gd name="connsiteY691" fmla="*/ 323651 h 1292662"/>
                <a:gd name="connsiteX692" fmla="*/ 935512 w 1035835"/>
                <a:gd name="connsiteY692" fmla="*/ 324466 h 1292662"/>
                <a:gd name="connsiteX693" fmla="*/ 934724 w 1035835"/>
                <a:gd name="connsiteY693" fmla="*/ 324466 h 1292662"/>
                <a:gd name="connsiteX694" fmla="*/ 934097 w 1035835"/>
                <a:gd name="connsiteY694" fmla="*/ 325075 h 1292662"/>
                <a:gd name="connsiteX695" fmla="*/ 934097 w 1035835"/>
                <a:gd name="connsiteY695" fmla="*/ 325890 h 1292662"/>
                <a:gd name="connsiteX696" fmla="*/ 936543 w 1035835"/>
                <a:gd name="connsiteY696" fmla="*/ 329145 h 1292662"/>
                <a:gd name="connsiteX697" fmla="*/ 935726 w 1035835"/>
                <a:gd name="connsiteY697" fmla="*/ 330774 h 1292662"/>
                <a:gd name="connsiteX698" fmla="*/ 935334 w 1035835"/>
                <a:gd name="connsiteY698" fmla="*/ 331195 h 1292662"/>
                <a:gd name="connsiteX699" fmla="*/ 935334 w 1035835"/>
                <a:gd name="connsiteY699" fmla="*/ 332010 h 1292662"/>
                <a:gd name="connsiteX700" fmla="*/ 936340 w 1035835"/>
                <a:gd name="connsiteY700" fmla="*/ 333408 h 1292662"/>
                <a:gd name="connsiteX701" fmla="*/ 938377 w 1035835"/>
                <a:gd name="connsiteY701" fmla="*/ 333420 h 1292662"/>
                <a:gd name="connsiteX702" fmla="*/ 939615 w 1035835"/>
                <a:gd name="connsiteY702" fmla="*/ 334656 h 1292662"/>
                <a:gd name="connsiteX703" fmla="*/ 940429 w 1035835"/>
                <a:gd name="connsiteY703" fmla="*/ 334656 h 1292662"/>
                <a:gd name="connsiteX704" fmla="*/ 940824 w 1035835"/>
                <a:gd name="connsiteY704" fmla="*/ 335075 h 1292662"/>
                <a:gd name="connsiteX705" fmla="*/ 942456 w 1035835"/>
                <a:gd name="connsiteY705" fmla="*/ 335049 h 1292662"/>
                <a:gd name="connsiteX706" fmla="*/ 942848 w 1035835"/>
                <a:gd name="connsiteY706" fmla="*/ 334656 h 1292662"/>
                <a:gd name="connsiteX707" fmla="*/ 945308 w 1035835"/>
                <a:gd name="connsiteY707" fmla="*/ 334669 h 1292662"/>
                <a:gd name="connsiteX708" fmla="*/ 945730 w 1035835"/>
                <a:gd name="connsiteY708" fmla="*/ 334248 h 1292662"/>
                <a:gd name="connsiteX709" fmla="*/ 946966 w 1035835"/>
                <a:gd name="connsiteY709" fmla="*/ 334248 h 1292662"/>
                <a:gd name="connsiteX710" fmla="*/ 947361 w 1035835"/>
                <a:gd name="connsiteY710" fmla="*/ 333827 h 1292662"/>
                <a:gd name="connsiteX711" fmla="*/ 953055 w 1035835"/>
                <a:gd name="connsiteY711" fmla="*/ 333841 h 1292662"/>
                <a:gd name="connsiteX712" fmla="*/ 953476 w 1035835"/>
                <a:gd name="connsiteY712" fmla="*/ 334262 h 1292662"/>
                <a:gd name="connsiteX713" fmla="*/ 956317 w 1035835"/>
                <a:gd name="connsiteY713" fmla="*/ 334235 h 1292662"/>
                <a:gd name="connsiteX714" fmla="*/ 960013 w 1035835"/>
                <a:gd name="connsiteY714" fmla="*/ 336283 h 1292662"/>
                <a:gd name="connsiteX715" fmla="*/ 960830 w 1035835"/>
                <a:gd name="connsiteY715" fmla="*/ 335862 h 1292662"/>
                <a:gd name="connsiteX716" fmla="*/ 965694 w 1035835"/>
                <a:gd name="connsiteY716" fmla="*/ 338318 h 1292662"/>
                <a:gd name="connsiteX717" fmla="*/ 972231 w 1035835"/>
                <a:gd name="connsiteY717" fmla="*/ 339119 h 1292662"/>
                <a:gd name="connsiteX718" fmla="*/ 973439 w 1035835"/>
                <a:gd name="connsiteY718" fmla="*/ 339934 h 1292662"/>
                <a:gd name="connsiteX719" fmla="*/ 976703 w 1035835"/>
                <a:gd name="connsiteY719" fmla="*/ 340748 h 1292662"/>
                <a:gd name="connsiteX720" fmla="*/ 978565 w 1035835"/>
                <a:gd name="connsiteY720" fmla="*/ 343815 h 1292662"/>
                <a:gd name="connsiteX721" fmla="*/ 979965 w 1035835"/>
                <a:gd name="connsiteY721" fmla="*/ 345253 h 1292662"/>
                <a:gd name="connsiteX722" fmla="*/ 984476 w 1035835"/>
                <a:gd name="connsiteY722" fmla="*/ 346040 h 1292662"/>
                <a:gd name="connsiteX723" fmla="*/ 984869 w 1035835"/>
                <a:gd name="connsiteY723" fmla="*/ 346461 h 1292662"/>
                <a:gd name="connsiteX724" fmla="*/ 988948 w 1035835"/>
                <a:gd name="connsiteY724" fmla="*/ 346446 h 1292662"/>
                <a:gd name="connsiteX725" fmla="*/ 990984 w 1035835"/>
                <a:gd name="connsiteY725" fmla="*/ 348075 h 1292662"/>
                <a:gd name="connsiteX726" fmla="*/ 991801 w 1035835"/>
                <a:gd name="connsiteY726" fmla="*/ 348075 h 1292662"/>
                <a:gd name="connsiteX727" fmla="*/ 991991 w 1035835"/>
                <a:gd name="connsiteY727" fmla="*/ 348686 h 1292662"/>
                <a:gd name="connsiteX728" fmla="*/ 990972 w 1035835"/>
                <a:gd name="connsiteY728" fmla="*/ 349309 h 1292662"/>
                <a:gd name="connsiteX729" fmla="*/ 988948 w 1035835"/>
                <a:gd name="connsiteY729" fmla="*/ 347288 h 1292662"/>
                <a:gd name="connsiteX730" fmla="*/ 987710 w 1035835"/>
                <a:gd name="connsiteY730" fmla="*/ 347274 h 1292662"/>
                <a:gd name="connsiteX731" fmla="*/ 987126 w 1035835"/>
                <a:gd name="connsiteY731" fmla="*/ 347871 h 1292662"/>
                <a:gd name="connsiteX732" fmla="*/ 987112 w 1035835"/>
                <a:gd name="connsiteY732" fmla="*/ 349499 h 1292662"/>
                <a:gd name="connsiteX733" fmla="*/ 987928 w 1035835"/>
                <a:gd name="connsiteY733" fmla="*/ 350312 h 1292662"/>
                <a:gd name="connsiteX734" fmla="*/ 987507 w 1035835"/>
                <a:gd name="connsiteY734" fmla="*/ 351549 h 1292662"/>
                <a:gd name="connsiteX735" fmla="*/ 988321 w 1035835"/>
                <a:gd name="connsiteY735" fmla="*/ 352362 h 1292662"/>
                <a:gd name="connsiteX736" fmla="*/ 988119 w 1035835"/>
                <a:gd name="connsiteY736" fmla="*/ 352552 h 1292662"/>
                <a:gd name="connsiteX737" fmla="*/ 987302 w 1035835"/>
                <a:gd name="connsiteY737" fmla="*/ 352552 h 1292662"/>
                <a:gd name="connsiteX738" fmla="*/ 986690 w 1035835"/>
                <a:gd name="connsiteY738" fmla="*/ 351941 h 1292662"/>
                <a:gd name="connsiteX739" fmla="*/ 986690 w 1035835"/>
                <a:gd name="connsiteY739" fmla="*/ 350312 h 1292662"/>
                <a:gd name="connsiteX740" fmla="*/ 986297 w 1035835"/>
                <a:gd name="connsiteY740" fmla="*/ 349499 h 1292662"/>
                <a:gd name="connsiteX741" fmla="*/ 985685 w 1035835"/>
                <a:gd name="connsiteY741" fmla="*/ 349295 h 1292662"/>
                <a:gd name="connsiteX742" fmla="*/ 985264 w 1035835"/>
                <a:gd name="connsiteY742" fmla="*/ 348903 h 1292662"/>
                <a:gd name="connsiteX743" fmla="*/ 979149 w 1035835"/>
                <a:gd name="connsiteY743" fmla="*/ 348888 h 1292662"/>
                <a:gd name="connsiteX744" fmla="*/ 977544 w 1035835"/>
                <a:gd name="connsiteY744" fmla="*/ 348075 h 1292662"/>
                <a:gd name="connsiteX745" fmla="*/ 975479 w 1035835"/>
                <a:gd name="connsiteY745" fmla="*/ 348102 h 1292662"/>
                <a:gd name="connsiteX746" fmla="*/ 974867 w 1035835"/>
                <a:gd name="connsiteY746" fmla="*/ 348686 h 1292662"/>
                <a:gd name="connsiteX747" fmla="*/ 975684 w 1035835"/>
                <a:gd name="connsiteY747" fmla="*/ 349499 h 1292662"/>
                <a:gd name="connsiteX748" fmla="*/ 975696 w 1035835"/>
                <a:gd name="connsiteY748" fmla="*/ 351128 h 1292662"/>
                <a:gd name="connsiteX749" fmla="*/ 976906 w 1035835"/>
                <a:gd name="connsiteY749" fmla="*/ 352335 h 1292662"/>
                <a:gd name="connsiteX750" fmla="*/ 976906 w 1035835"/>
                <a:gd name="connsiteY750" fmla="*/ 353177 h 1292662"/>
                <a:gd name="connsiteX751" fmla="*/ 976296 w 1035835"/>
                <a:gd name="connsiteY751" fmla="*/ 353774 h 1292662"/>
                <a:gd name="connsiteX752" fmla="*/ 974648 w 1035835"/>
                <a:gd name="connsiteY752" fmla="*/ 352973 h 1292662"/>
                <a:gd name="connsiteX753" fmla="*/ 973836 w 1035835"/>
                <a:gd name="connsiteY753" fmla="*/ 352973 h 1292662"/>
                <a:gd name="connsiteX754" fmla="*/ 973060 w 1035835"/>
                <a:gd name="connsiteY754" fmla="*/ 351739 h 1292662"/>
                <a:gd name="connsiteX755" fmla="*/ 972624 w 1035835"/>
                <a:gd name="connsiteY755" fmla="*/ 351739 h 1292662"/>
                <a:gd name="connsiteX756" fmla="*/ 970179 w 1035835"/>
                <a:gd name="connsiteY756" fmla="*/ 349295 h 1292662"/>
                <a:gd name="connsiteX757" fmla="*/ 969364 w 1035835"/>
                <a:gd name="connsiteY757" fmla="*/ 348903 h 1292662"/>
                <a:gd name="connsiteX758" fmla="*/ 968155 w 1035835"/>
                <a:gd name="connsiteY758" fmla="*/ 348903 h 1292662"/>
                <a:gd name="connsiteX759" fmla="*/ 967528 w 1035835"/>
                <a:gd name="connsiteY759" fmla="*/ 349514 h 1292662"/>
                <a:gd name="connsiteX760" fmla="*/ 967923 w 1035835"/>
                <a:gd name="connsiteY760" fmla="*/ 350721 h 1292662"/>
                <a:gd name="connsiteX761" fmla="*/ 970600 w 1035835"/>
                <a:gd name="connsiteY761" fmla="*/ 352552 h 1292662"/>
                <a:gd name="connsiteX762" fmla="*/ 973836 w 1035835"/>
                <a:gd name="connsiteY762" fmla="*/ 354181 h 1292662"/>
                <a:gd name="connsiteX763" fmla="*/ 976279 w 1035835"/>
                <a:gd name="connsiteY763" fmla="*/ 355429 h 1292662"/>
                <a:gd name="connsiteX764" fmla="*/ 979161 w 1035835"/>
                <a:gd name="connsiteY764" fmla="*/ 356216 h 1292662"/>
                <a:gd name="connsiteX765" fmla="*/ 980399 w 1035835"/>
                <a:gd name="connsiteY765" fmla="*/ 357029 h 1292662"/>
                <a:gd name="connsiteX766" fmla="*/ 980792 w 1035835"/>
                <a:gd name="connsiteY766" fmla="*/ 357029 h 1292662"/>
                <a:gd name="connsiteX767" fmla="*/ 982614 w 1035835"/>
                <a:gd name="connsiteY767" fmla="*/ 358888 h 1292662"/>
                <a:gd name="connsiteX768" fmla="*/ 982218 w 1035835"/>
                <a:gd name="connsiteY768" fmla="*/ 362526 h 1292662"/>
                <a:gd name="connsiteX769" fmla="*/ 982830 w 1035835"/>
                <a:gd name="connsiteY769" fmla="*/ 363149 h 1292662"/>
                <a:gd name="connsiteX770" fmla="*/ 983618 w 1035835"/>
                <a:gd name="connsiteY770" fmla="*/ 363149 h 1292662"/>
                <a:gd name="connsiteX771" fmla="*/ 984857 w 1035835"/>
                <a:gd name="connsiteY771" fmla="*/ 364356 h 1292662"/>
                <a:gd name="connsiteX772" fmla="*/ 986078 w 1035835"/>
                <a:gd name="connsiteY772" fmla="*/ 364356 h 1292662"/>
                <a:gd name="connsiteX773" fmla="*/ 988131 w 1035835"/>
                <a:gd name="connsiteY773" fmla="*/ 365578 h 1292662"/>
                <a:gd name="connsiteX774" fmla="*/ 990972 w 1035835"/>
                <a:gd name="connsiteY774" fmla="*/ 365578 h 1292662"/>
                <a:gd name="connsiteX775" fmla="*/ 994234 w 1035835"/>
                <a:gd name="connsiteY775" fmla="*/ 367207 h 1292662"/>
                <a:gd name="connsiteX776" fmla="*/ 995863 w 1035835"/>
                <a:gd name="connsiteY776" fmla="*/ 368427 h 1292662"/>
                <a:gd name="connsiteX777" fmla="*/ 997904 w 1035835"/>
                <a:gd name="connsiteY777" fmla="*/ 368427 h 1292662"/>
                <a:gd name="connsiteX778" fmla="*/ 998718 w 1035835"/>
                <a:gd name="connsiteY778" fmla="*/ 368034 h 1292662"/>
                <a:gd name="connsiteX779" fmla="*/ 999752 w 1035835"/>
                <a:gd name="connsiteY779" fmla="*/ 370681 h 1292662"/>
                <a:gd name="connsiteX780" fmla="*/ 1000961 w 1035835"/>
                <a:gd name="connsiteY780" fmla="*/ 371888 h 1292662"/>
                <a:gd name="connsiteX781" fmla="*/ 1002197 w 1035835"/>
                <a:gd name="connsiteY781" fmla="*/ 374330 h 1292662"/>
                <a:gd name="connsiteX782" fmla="*/ 1003826 w 1035835"/>
                <a:gd name="connsiteY782" fmla="*/ 375959 h 1292662"/>
                <a:gd name="connsiteX783" fmla="*/ 1003826 w 1035835"/>
                <a:gd name="connsiteY783" fmla="*/ 376772 h 1292662"/>
                <a:gd name="connsiteX784" fmla="*/ 1004223 w 1035835"/>
                <a:gd name="connsiteY784" fmla="*/ 377193 h 1292662"/>
                <a:gd name="connsiteX785" fmla="*/ 1004223 w 1035835"/>
                <a:gd name="connsiteY785" fmla="*/ 378008 h 1292662"/>
                <a:gd name="connsiteX786" fmla="*/ 1005065 w 1035835"/>
                <a:gd name="connsiteY786" fmla="*/ 379634 h 1292662"/>
                <a:gd name="connsiteX787" fmla="*/ 1005052 w 1035835"/>
                <a:gd name="connsiteY787" fmla="*/ 380842 h 1292662"/>
                <a:gd name="connsiteX788" fmla="*/ 1005867 w 1035835"/>
                <a:gd name="connsiteY788" fmla="*/ 381657 h 1292662"/>
                <a:gd name="connsiteX789" fmla="*/ 1005867 w 1035835"/>
                <a:gd name="connsiteY789" fmla="*/ 382078 h 1292662"/>
                <a:gd name="connsiteX790" fmla="*/ 1008517 w 1035835"/>
                <a:gd name="connsiteY790" fmla="*/ 385117 h 1292662"/>
                <a:gd name="connsiteX791" fmla="*/ 1010541 w 1035835"/>
                <a:gd name="connsiteY791" fmla="*/ 385930 h 1292662"/>
                <a:gd name="connsiteX792" fmla="*/ 1012199 w 1035835"/>
                <a:gd name="connsiteY792" fmla="*/ 387980 h 1292662"/>
                <a:gd name="connsiteX793" fmla="*/ 1012594 w 1035835"/>
                <a:gd name="connsiteY793" fmla="*/ 387980 h 1292662"/>
                <a:gd name="connsiteX794" fmla="*/ 1014415 w 1035835"/>
                <a:gd name="connsiteY794" fmla="*/ 389812 h 1292662"/>
                <a:gd name="connsiteX795" fmla="*/ 1015230 w 1035835"/>
                <a:gd name="connsiteY795" fmla="*/ 391439 h 1292662"/>
                <a:gd name="connsiteX796" fmla="*/ 1015230 w 1035835"/>
                <a:gd name="connsiteY796" fmla="*/ 392647 h 1292662"/>
                <a:gd name="connsiteX797" fmla="*/ 1016046 w 1035835"/>
                <a:gd name="connsiteY797" fmla="*/ 393883 h 1292662"/>
                <a:gd name="connsiteX798" fmla="*/ 1016071 w 1035835"/>
                <a:gd name="connsiteY798" fmla="*/ 395904 h 1292662"/>
                <a:gd name="connsiteX799" fmla="*/ 1014401 w 1035835"/>
                <a:gd name="connsiteY799" fmla="*/ 397939 h 1292662"/>
                <a:gd name="connsiteX800" fmla="*/ 1014821 w 1035835"/>
                <a:gd name="connsiteY800" fmla="*/ 398754 h 1292662"/>
                <a:gd name="connsiteX801" fmla="*/ 1017500 w 1035835"/>
                <a:gd name="connsiteY801" fmla="*/ 401398 h 1292662"/>
                <a:gd name="connsiteX802" fmla="*/ 1021155 w 1035835"/>
                <a:gd name="connsiteY802" fmla="*/ 403854 h 1292662"/>
                <a:gd name="connsiteX803" fmla="*/ 1023181 w 1035835"/>
                <a:gd name="connsiteY803" fmla="*/ 405091 h 1292662"/>
                <a:gd name="connsiteX804" fmla="*/ 1024607 w 1035835"/>
                <a:gd name="connsiteY804" fmla="*/ 406488 h 1292662"/>
                <a:gd name="connsiteX805" fmla="*/ 1025843 w 1035835"/>
                <a:gd name="connsiteY805" fmla="*/ 409743 h 1292662"/>
                <a:gd name="connsiteX806" fmla="*/ 1027475 w 1035835"/>
                <a:gd name="connsiteY806" fmla="*/ 412199 h 1292662"/>
                <a:gd name="connsiteX807" fmla="*/ 1027460 w 1035835"/>
                <a:gd name="connsiteY807" fmla="*/ 413015 h 1292662"/>
                <a:gd name="connsiteX808" fmla="*/ 1029091 w 1035835"/>
                <a:gd name="connsiteY808" fmla="*/ 416270 h 1292662"/>
                <a:gd name="connsiteX809" fmla="*/ 1029906 w 1035835"/>
                <a:gd name="connsiteY809" fmla="*/ 418714 h 1292662"/>
                <a:gd name="connsiteX810" fmla="*/ 1032151 w 1035835"/>
                <a:gd name="connsiteY810" fmla="*/ 420530 h 1292662"/>
                <a:gd name="connsiteX811" fmla="*/ 1033794 w 1035835"/>
                <a:gd name="connsiteY811" fmla="*/ 420544 h 1292662"/>
                <a:gd name="connsiteX812" fmla="*/ 1035628 w 1035835"/>
                <a:gd name="connsiteY812" fmla="*/ 418685 h 1292662"/>
                <a:gd name="connsiteX813" fmla="*/ 1035628 w 1035835"/>
                <a:gd name="connsiteY813" fmla="*/ 417913 h 1292662"/>
                <a:gd name="connsiteX814" fmla="*/ 1036023 w 1035835"/>
                <a:gd name="connsiteY814" fmla="*/ 417492 h 1292662"/>
                <a:gd name="connsiteX815" fmla="*/ 1036009 w 1035835"/>
                <a:gd name="connsiteY815" fmla="*/ 409351 h 1292662"/>
                <a:gd name="connsiteX816" fmla="*/ 1035616 w 1035835"/>
                <a:gd name="connsiteY816" fmla="*/ 408930 h 1292662"/>
                <a:gd name="connsiteX817" fmla="*/ 1035602 w 1035835"/>
                <a:gd name="connsiteY817" fmla="*/ 402023 h 1292662"/>
                <a:gd name="connsiteX818" fmla="*/ 1035207 w 1035835"/>
                <a:gd name="connsiteY818" fmla="*/ 401603 h 1292662"/>
                <a:gd name="connsiteX819" fmla="*/ 1035221 w 1035835"/>
                <a:gd name="connsiteY819" fmla="*/ 398740 h 1292662"/>
                <a:gd name="connsiteX820" fmla="*/ 1034826 w 1035835"/>
                <a:gd name="connsiteY820" fmla="*/ 398345 h 1292662"/>
                <a:gd name="connsiteX821" fmla="*/ 1034799 w 1035835"/>
                <a:gd name="connsiteY821" fmla="*/ 396298 h 1292662"/>
                <a:gd name="connsiteX822" fmla="*/ 1034404 w 1035835"/>
                <a:gd name="connsiteY822" fmla="*/ 395904 h 1292662"/>
                <a:gd name="connsiteX823" fmla="*/ 1034404 w 1035835"/>
                <a:gd name="connsiteY823" fmla="*/ 393462 h 1292662"/>
                <a:gd name="connsiteX824" fmla="*/ 1033985 w 1035835"/>
                <a:gd name="connsiteY824" fmla="*/ 393067 h 1292662"/>
                <a:gd name="connsiteX825" fmla="*/ 926785 w 1035835"/>
                <a:gd name="connsiteY825" fmla="*/ 428483 h 1292662"/>
                <a:gd name="connsiteX826" fmla="*/ 925344 w 1035835"/>
                <a:gd name="connsiteY826" fmla="*/ 428278 h 1292662"/>
                <a:gd name="connsiteX827" fmla="*/ 924720 w 1035835"/>
                <a:gd name="connsiteY827" fmla="*/ 428902 h 1292662"/>
                <a:gd name="connsiteX828" fmla="*/ 924720 w 1035835"/>
                <a:gd name="connsiteY828" fmla="*/ 430518 h 1292662"/>
                <a:gd name="connsiteX829" fmla="*/ 925142 w 1035835"/>
                <a:gd name="connsiteY829" fmla="*/ 431331 h 1292662"/>
                <a:gd name="connsiteX830" fmla="*/ 926161 w 1035835"/>
                <a:gd name="connsiteY830" fmla="*/ 431928 h 1292662"/>
                <a:gd name="connsiteX831" fmla="*/ 927166 w 1035835"/>
                <a:gd name="connsiteY831" fmla="*/ 430504 h 1292662"/>
                <a:gd name="connsiteX832" fmla="*/ 927166 w 1035835"/>
                <a:gd name="connsiteY832" fmla="*/ 429296 h 1292662"/>
                <a:gd name="connsiteX833" fmla="*/ 926785 w 1035835"/>
                <a:gd name="connsiteY833" fmla="*/ 428483 h 1292662"/>
                <a:gd name="connsiteX834" fmla="*/ 788139 w 1035835"/>
                <a:gd name="connsiteY834" fmla="*/ 467139 h 1292662"/>
                <a:gd name="connsiteX835" fmla="*/ 788154 w 1035835"/>
                <a:gd name="connsiteY835" fmla="*/ 464303 h 1292662"/>
                <a:gd name="connsiteX836" fmla="*/ 786713 w 1035835"/>
                <a:gd name="connsiteY836" fmla="*/ 462472 h 1292662"/>
                <a:gd name="connsiteX837" fmla="*/ 785898 w 1035835"/>
                <a:gd name="connsiteY837" fmla="*/ 462472 h 1292662"/>
                <a:gd name="connsiteX838" fmla="*/ 785503 w 1035835"/>
                <a:gd name="connsiteY838" fmla="*/ 462051 h 1292662"/>
                <a:gd name="connsiteX839" fmla="*/ 783451 w 1035835"/>
                <a:gd name="connsiteY839" fmla="*/ 462051 h 1292662"/>
                <a:gd name="connsiteX840" fmla="*/ 782853 w 1035835"/>
                <a:gd name="connsiteY840" fmla="*/ 463069 h 1292662"/>
                <a:gd name="connsiteX841" fmla="*/ 783248 w 1035835"/>
                <a:gd name="connsiteY841" fmla="*/ 464683 h 1292662"/>
                <a:gd name="connsiteX842" fmla="*/ 782622 w 1035835"/>
                <a:gd name="connsiteY842" fmla="*/ 465308 h 1292662"/>
                <a:gd name="connsiteX843" fmla="*/ 781836 w 1035835"/>
                <a:gd name="connsiteY843" fmla="*/ 465308 h 1292662"/>
                <a:gd name="connsiteX844" fmla="*/ 781222 w 1035835"/>
                <a:gd name="connsiteY844" fmla="*/ 465917 h 1292662"/>
                <a:gd name="connsiteX845" fmla="*/ 781222 w 1035835"/>
                <a:gd name="connsiteY845" fmla="*/ 466338 h 1292662"/>
                <a:gd name="connsiteX846" fmla="*/ 782650 w 1035835"/>
                <a:gd name="connsiteY846" fmla="*/ 468171 h 1292662"/>
                <a:gd name="connsiteX847" fmla="*/ 784279 w 1035835"/>
                <a:gd name="connsiteY847" fmla="*/ 468984 h 1292662"/>
                <a:gd name="connsiteX848" fmla="*/ 787134 w 1035835"/>
                <a:gd name="connsiteY848" fmla="*/ 468984 h 1292662"/>
                <a:gd name="connsiteX849" fmla="*/ 787746 w 1035835"/>
                <a:gd name="connsiteY849" fmla="*/ 468373 h 1292662"/>
                <a:gd name="connsiteX850" fmla="*/ 787746 w 1035835"/>
                <a:gd name="connsiteY850" fmla="*/ 467560 h 1292662"/>
                <a:gd name="connsiteX851" fmla="*/ 788139 w 1035835"/>
                <a:gd name="connsiteY851" fmla="*/ 467139 h 1292662"/>
                <a:gd name="connsiteX852" fmla="*/ 803034 w 1035835"/>
                <a:gd name="connsiteY852" fmla="*/ 532078 h 1292662"/>
                <a:gd name="connsiteX853" fmla="*/ 801798 w 1035835"/>
                <a:gd name="connsiteY853" fmla="*/ 532078 h 1292662"/>
                <a:gd name="connsiteX854" fmla="*/ 801201 w 1035835"/>
                <a:gd name="connsiteY854" fmla="*/ 532689 h 1292662"/>
                <a:gd name="connsiteX855" fmla="*/ 801798 w 1035835"/>
                <a:gd name="connsiteY855" fmla="*/ 533286 h 1292662"/>
                <a:gd name="connsiteX856" fmla="*/ 802641 w 1035835"/>
                <a:gd name="connsiteY856" fmla="*/ 533286 h 1292662"/>
                <a:gd name="connsiteX857" fmla="*/ 803225 w 1035835"/>
                <a:gd name="connsiteY857" fmla="*/ 532689 h 1292662"/>
                <a:gd name="connsiteX858" fmla="*/ 803225 w 1035835"/>
                <a:gd name="connsiteY858" fmla="*/ 532269 h 1292662"/>
                <a:gd name="connsiteX859" fmla="*/ 803034 w 1035835"/>
                <a:gd name="connsiteY859" fmla="*/ 532078 h 1292662"/>
                <a:gd name="connsiteX860" fmla="*/ 787542 w 1035835"/>
                <a:gd name="connsiteY860" fmla="*/ 538985 h 1292662"/>
                <a:gd name="connsiteX861" fmla="*/ 789146 w 1035835"/>
                <a:gd name="connsiteY861" fmla="*/ 538184 h 1292662"/>
                <a:gd name="connsiteX862" fmla="*/ 790804 w 1035835"/>
                <a:gd name="connsiteY862" fmla="*/ 538578 h 1292662"/>
                <a:gd name="connsiteX863" fmla="*/ 791009 w 1035835"/>
                <a:gd name="connsiteY863" fmla="*/ 537166 h 1292662"/>
                <a:gd name="connsiteX864" fmla="*/ 792026 w 1035835"/>
                <a:gd name="connsiteY864" fmla="*/ 536555 h 1292662"/>
                <a:gd name="connsiteX865" fmla="*/ 792611 w 1035835"/>
                <a:gd name="connsiteY865" fmla="*/ 535932 h 1292662"/>
                <a:gd name="connsiteX866" fmla="*/ 792611 w 1035835"/>
                <a:gd name="connsiteY866" fmla="*/ 534304 h 1292662"/>
                <a:gd name="connsiteX867" fmla="*/ 791401 w 1035835"/>
                <a:gd name="connsiteY867" fmla="*/ 533096 h 1292662"/>
                <a:gd name="connsiteX868" fmla="*/ 792218 w 1035835"/>
                <a:gd name="connsiteY868" fmla="*/ 532283 h 1292662"/>
                <a:gd name="connsiteX869" fmla="*/ 791823 w 1035835"/>
                <a:gd name="connsiteY869" fmla="*/ 530667 h 1292662"/>
                <a:gd name="connsiteX870" fmla="*/ 792421 w 1035835"/>
                <a:gd name="connsiteY870" fmla="*/ 530017 h 1292662"/>
                <a:gd name="connsiteX871" fmla="*/ 793659 w 1035835"/>
                <a:gd name="connsiteY871" fmla="*/ 530017 h 1292662"/>
                <a:gd name="connsiteX872" fmla="*/ 794283 w 1035835"/>
                <a:gd name="connsiteY872" fmla="*/ 529432 h 1292662"/>
                <a:gd name="connsiteX873" fmla="*/ 794283 w 1035835"/>
                <a:gd name="connsiteY873" fmla="*/ 528619 h 1292662"/>
                <a:gd name="connsiteX874" fmla="*/ 794676 w 1035835"/>
                <a:gd name="connsiteY874" fmla="*/ 528225 h 1292662"/>
                <a:gd name="connsiteX875" fmla="*/ 794676 w 1035835"/>
                <a:gd name="connsiteY875" fmla="*/ 526175 h 1292662"/>
                <a:gd name="connsiteX876" fmla="*/ 794052 w 1035835"/>
                <a:gd name="connsiteY876" fmla="*/ 525552 h 1292662"/>
                <a:gd name="connsiteX877" fmla="*/ 793235 w 1035835"/>
                <a:gd name="connsiteY877" fmla="*/ 525552 h 1292662"/>
                <a:gd name="connsiteX878" fmla="*/ 791604 w 1035835"/>
                <a:gd name="connsiteY878" fmla="*/ 527602 h 1292662"/>
                <a:gd name="connsiteX879" fmla="*/ 790790 w 1035835"/>
                <a:gd name="connsiteY879" fmla="*/ 527602 h 1292662"/>
                <a:gd name="connsiteX880" fmla="*/ 788765 w 1035835"/>
                <a:gd name="connsiteY880" fmla="*/ 525552 h 1292662"/>
                <a:gd name="connsiteX881" fmla="*/ 787134 w 1035835"/>
                <a:gd name="connsiteY881" fmla="*/ 525552 h 1292662"/>
                <a:gd name="connsiteX882" fmla="*/ 785694 w 1035835"/>
                <a:gd name="connsiteY882" fmla="*/ 526555 h 1292662"/>
                <a:gd name="connsiteX883" fmla="*/ 785694 w 1035835"/>
                <a:gd name="connsiteY883" fmla="*/ 526976 h 1292662"/>
                <a:gd name="connsiteX884" fmla="*/ 786930 w 1035835"/>
                <a:gd name="connsiteY884" fmla="*/ 528210 h 1292662"/>
                <a:gd name="connsiteX885" fmla="*/ 786713 w 1035835"/>
                <a:gd name="connsiteY885" fmla="*/ 528809 h 1292662"/>
                <a:gd name="connsiteX886" fmla="*/ 784674 w 1035835"/>
                <a:gd name="connsiteY886" fmla="*/ 529228 h 1292662"/>
                <a:gd name="connsiteX887" fmla="*/ 784253 w 1035835"/>
                <a:gd name="connsiteY887" fmla="*/ 529649 h 1292662"/>
                <a:gd name="connsiteX888" fmla="*/ 782229 w 1035835"/>
                <a:gd name="connsiteY888" fmla="*/ 529637 h 1292662"/>
                <a:gd name="connsiteX889" fmla="*/ 780598 w 1035835"/>
                <a:gd name="connsiteY889" fmla="*/ 528821 h 1292662"/>
                <a:gd name="connsiteX890" fmla="*/ 778573 w 1035835"/>
                <a:gd name="connsiteY890" fmla="*/ 528821 h 1292662"/>
                <a:gd name="connsiteX891" fmla="*/ 778150 w 1035835"/>
                <a:gd name="connsiteY891" fmla="*/ 529216 h 1292662"/>
                <a:gd name="connsiteX892" fmla="*/ 776940 w 1035835"/>
                <a:gd name="connsiteY892" fmla="*/ 529216 h 1292662"/>
                <a:gd name="connsiteX893" fmla="*/ 775706 w 1035835"/>
                <a:gd name="connsiteY893" fmla="*/ 530058 h 1292662"/>
                <a:gd name="connsiteX894" fmla="*/ 774087 w 1035835"/>
                <a:gd name="connsiteY894" fmla="*/ 530058 h 1292662"/>
                <a:gd name="connsiteX895" fmla="*/ 773475 w 1035835"/>
                <a:gd name="connsiteY895" fmla="*/ 530640 h 1292662"/>
                <a:gd name="connsiteX896" fmla="*/ 774087 w 1035835"/>
                <a:gd name="connsiteY896" fmla="*/ 531658 h 1292662"/>
                <a:gd name="connsiteX897" fmla="*/ 774875 w 1035835"/>
                <a:gd name="connsiteY897" fmla="*/ 531658 h 1292662"/>
                <a:gd name="connsiteX898" fmla="*/ 775719 w 1035835"/>
                <a:gd name="connsiteY898" fmla="*/ 532473 h 1292662"/>
                <a:gd name="connsiteX899" fmla="*/ 776547 w 1035835"/>
                <a:gd name="connsiteY899" fmla="*/ 532473 h 1292662"/>
                <a:gd name="connsiteX900" fmla="*/ 776940 w 1035835"/>
                <a:gd name="connsiteY900" fmla="*/ 532892 h 1292662"/>
                <a:gd name="connsiteX901" fmla="*/ 777757 w 1035835"/>
                <a:gd name="connsiteY901" fmla="*/ 532892 h 1292662"/>
                <a:gd name="connsiteX902" fmla="*/ 779388 w 1035835"/>
                <a:gd name="connsiteY902" fmla="*/ 534099 h 1292662"/>
                <a:gd name="connsiteX903" fmla="*/ 780203 w 1035835"/>
                <a:gd name="connsiteY903" fmla="*/ 534099 h 1292662"/>
                <a:gd name="connsiteX904" fmla="*/ 781836 w 1035835"/>
                <a:gd name="connsiteY904" fmla="*/ 534915 h 1292662"/>
                <a:gd name="connsiteX905" fmla="*/ 782229 w 1035835"/>
                <a:gd name="connsiteY905" fmla="*/ 535728 h 1292662"/>
                <a:gd name="connsiteX906" fmla="*/ 783465 w 1035835"/>
                <a:gd name="connsiteY906" fmla="*/ 536149 h 1292662"/>
                <a:gd name="connsiteX907" fmla="*/ 784674 w 1035835"/>
                <a:gd name="connsiteY907" fmla="*/ 537356 h 1292662"/>
                <a:gd name="connsiteX908" fmla="*/ 785911 w 1035835"/>
                <a:gd name="connsiteY908" fmla="*/ 537751 h 1292662"/>
                <a:gd name="connsiteX909" fmla="*/ 787542 w 1035835"/>
                <a:gd name="connsiteY909" fmla="*/ 538985 h 1292662"/>
                <a:gd name="connsiteX910" fmla="*/ 832390 w 1035835"/>
                <a:gd name="connsiteY910" fmla="*/ 565050 h 1292662"/>
                <a:gd name="connsiteX911" fmla="*/ 830336 w 1035835"/>
                <a:gd name="connsiteY911" fmla="*/ 565036 h 1292662"/>
                <a:gd name="connsiteX912" fmla="*/ 829740 w 1035835"/>
                <a:gd name="connsiteY912" fmla="*/ 565661 h 1292662"/>
                <a:gd name="connsiteX913" fmla="*/ 830323 w 1035835"/>
                <a:gd name="connsiteY913" fmla="*/ 566664 h 1292662"/>
                <a:gd name="connsiteX914" fmla="*/ 831995 w 1035835"/>
                <a:gd name="connsiteY914" fmla="*/ 566664 h 1292662"/>
                <a:gd name="connsiteX915" fmla="*/ 833002 w 1035835"/>
                <a:gd name="connsiteY915" fmla="*/ 565661 h 1292662"/>
                <a:gd name="connsiteX916" fmla="*/ 832390 w 1035835"/>
                <a:gd name="connsiteY916" fmla="*/ 565050 h 1292662"/>
                <a:gd name="connsiteX917" fmla="*/ 829943 w 1035835"/>
                <a:gd name="connsiteY917" fmla="*/ 607384 h 1292662"/>
                <a:gd name="connsiteX918" fmla="*/ 829102 w 1035835"/>
                <a:gd name="connsiteY918" fmla="*/ 607384 h 1292662"/>
                <a:gd name="connsiteX919" fmla="*/ 828911 w 1035835"/>
                <a:gd name="connsiteY919" fmla="*/ 607574 h 1292662"/>
                <a:gd name="connsiteX920" fmla="*/ 828911 w 1035835"/>
                <a:gd name="connsiteY920" fmla="*/ 608387 h 1292662"/>
                <a:gd name="connsiteX921" fmla="*/ 829521 w 1035835"/>
                <a:gd name="connsiteY921" fmla="*/ 609013 h 1292662"/>
                <a:gd name="connsiteX922" fmla="*/ 830336 w 1035835"/>
                <a:gd name="connsiteY922" fmla="*/ 609013 h 1292662"/>
                <a:gd name="connsiteX923" fmla="*/ 830542 w 1035835"/>
                <a:gd name="connsiteY923" fmla="*/ 608808 h 1292662"/>
                <a:gd name="connsiteX924" fmla="*/ 830542 w 1035835"/>
                <a:gd name="connsiteY924" fmla="*/ 607995 h 1292662"/>
                <a:gd name="connsiteX925" fmla="*/ 829943 w 1035835"/>
                <a:gd name="connsiteY925" fmla="*/ 607384 h 1292662"/>
                <a:gd name="connsiteX926" fmla="*/ 596725 w 1035835"/>
                <a:gd name="connsiteY926" fmla="*/ 985541 h 1292662"/>
                <a:gd name="connsiteX927" fmla="*/ 595513 w 1035835"/>
                <a:gd name="connsiteY927" fmla="*/ 985541 h 1292662"/>
                <a:gd name="connsiteX928" fmla="*/ 595310 w 1035835"/>
                <a:gd name="connsiteY928" fmla="*/ 986138 h 1292662"/>
                <a:gd name="connsiteX929" fmla="*/ 594889 w 1035835"/>
                <a:gd name="connsiteY929" fmla="*/ 986559 h 1292662"/>
                <a:gd name="connsiteX930" fmla="*/ 594889 w 1035835"/>
                <a:gd name="connsiteY930" fmla="*/ 987373 h 1292662"/>
                <a:gd name="connsiteX931" fmla="*/ 595513 w 1035835"/>
                <a:gd name="connsiteY931" fmla="*/ 987563 h 1292662"/>
                <a:gd name="connsiteX932" fmla="*/ 596913 w 1035835"/>
                <a:gd name="connsiteY932" fmla="*/ 986138 h 1292662"/>
                <a:gd name="connsiteX933" fmla="*/ 596913 w 1035835"/>
                <a:gd name="connsiteY933" fmla="*/ 985744 h 1292662"/>
                <a:gd name="connsiteX934" fmla="*/ 596725 w 1035835"/>
                <a:gd name="connsiteY934" fmla="*/ 985541 h 1292662"/>
                <a:gd name="connsiteX935" fmla="*/ 575931 w 1035835"/>
                <a:gd name="connsiteY935" fmla="*/ 990412 h 1292662"/>
                <a:gd name="connsiteX936" fmla="*/ 575551 w 1035835"/>
                <a:gd name="connsiteY936" fmla="*/ 990412 h 1292662"/>
                <a:gd name="connsiteX937" fmla="*/ 575319 w 1035835"/>
                <a:gd name="connsiteY937" fmla="*/ 990616 h 1292662"/>
                <a:gd name="connsiteX938" fmla="*/ 575319 w 1035835"/>
                <a:gd name="connsiteY938" fmla="*/ 991430 h 1292662"/>
                <a:gd name="connsiteX939" fmla="*/ 575931 w 1035835"/>
                <a:gd name="connsiteY939" fmla="*/ 992040 h 1292662"/>
                <a:gd name="connsiteX940" fmla="*/ 576746 w 1035835"/>
                <a:gd name="connsiteY940" fmla="*/ 992040 h 1292662"/>
                <a:gd name="connsiteX941" fmla="*/ 576977 w 1035835"/>
                <a:gd name="connsiteY941" fmla="*/ 991850 h 1292662"/>
                <a:gd name="connsiteX942" fmla="*/ 576977 w 1035835"/>
                <a:gd name="connsiteY942" fmla="*/ 991430 h 1292662"/>
                <a:gd name="connsiteX943" fmla="*/ 576746 w 1035835"/>
                <a:gd name="connsiteY943" fmla="*/ 991226 h 1292662"/>
                <a:gd name="connsiteX944" fmla="*/ 576326 w 1035835"/>
                <a:gd name="connsiteY944" fmla="*/ 991226 h 1292662"/>
                <a:gd name="connsiteX945" fmla="*/ 575931 w 1035835"/>
                <a:gd name="connsiteY945" fmla="*/ 990412 h 1292662"/>
                <a:gd name="connsiteX946" fmla="*/ 593679 w 1035835"/>
                <a:gd name="connsiteY946" fmla="*/ 988580 h 1292662"/>
                <a:gd name="connsiteX947" fmla="*/ 591831 w 1035835"/>
                <a:gd name="connsiteY947" fmla="*/ 988377 h 1292662"/>
                <a:gd name="connsiteX948" fmla="*/ 591123 w 1035835"/>
                <a:gd name="connsiteY948" fmla="*/ 988946 h 1292662"/>
                <a:gd name="connsiteX949" fmla="*/ 591123 w 1035835"/>
                <a:gd name="connsiteY949" fmla="*/ 993370 h 1292662"/>
                <a:gd name="connsiteX950" fmla="*/ 592253 w 1035835"/>
                <a:gd name="connsiteY950" fmla="*/ 993655 h 1292662"/>
                <a:gd name="connsiteX951" fmla="*/ 592863 w 1035835"/>
                <a:gd name="connsiteY951" fmla="*/ 993072 h 1292662"/>
                <a:gd name="connsiteX952" fmla="*/ 592863 w 1035835"/>
                <a:gd name="connsiteY952" fmla="*/ 992257 h 1292662"/>
                <a:gd name="connsiteX953" fmla="*/ 593679 w 1035835"/>
                <a:gd name="connsiteY953" fmla="*/ 991443 h 1292662"/>
                <a:gd name="connsiteX954" fmla="*/ 593679 w 1035835"/>
                <a:gd name="connsiteY954" fmla="*/ 988580 h 1292662"/>
                <a:gd name="connsiteX955" fmla="*/ 601209 w 1035835"/>
                <a:gd name="connsiteY955" fmla="*/ 1001403 h 1292662"/>
                <a:gd name="connsiteX956" fmla="*/ 600013 w 1035835"/>
                <a:gd name="connsiteY956" fmla="*/ 1001403 h 1292662"/>
                <a:gd name="connsiteX957" fmla="*/ 598151 w 1035835"/>
                <a:gd name="connsiteY957" fmla="*/ 1002827 h 1292662"/>
                <a:gd name="connsiteX958" fmla="*/ 598151 w 1035835"/>
                <a:gd name="connsiteY958" fmla="*/ 1003248 h 1292662"/>
                <a:gd name="connsiteX959" fmla="*/ 599170 w 1035835"/>
                <a:gd name="connsiteY959" fmla="*/ 1004265 h 1292662"/>
                <a:gd name="connsiteX960" fmla="*/ 600406 w 1035835"/>
                <a:gd name="connsiteY960" fmla="*/ 1004265 h 1292662"/>
                <a:gd name="connsiteX961" fmla="*/ 601833 w 1035835"/>
                <a:gd name="connsiteY961" fmla="*/ 1002827 h 1292662"/>
                <a:gd name="connsiteX962" fmla="*/ 601833 w 1035835"/>
                <a:gd name="connsiteY962" fmla="*/ 1002013 h 1292662"/>
                <a:gd name="connsiteX963" fmla="*/ 601209 w 1035835"/>
                <a:gd name="connsiteY963" fmla="*/ 1001403 h 1292662"/>
                <a:gd name="connsiteX964" fmla="*/ 520062 w 1035835"/>
                <a:gd name="connsiteY964" fmla="*/ 1138581 h 1292662"/>
                <a:gd name="connsiteX965" fmla="*/ 519669 w 1035835"/>
                <a:gd name="connsiteY965" fmla="*/ 1138581 h 1292662"/>
                <a:gd name="connsiteX966" fmla="*/ 519057 w 1035835"/>
                <a:gd name="connsiteY966" fmla="*/ 1139192 h 1292662"/>
                <a:gd name="connsiteX967" fmla="*/ 519274 w 1035835"/>
                <a:gd name="connsiteY967" fmla="*/ 1139395 h 1292662"/>
                <a:gd name="connsiteX968" fmla="*/ 519669 w 1035835"/>
                <a:gd name="connsiteY968" fmla="*/ 1139395 h 1292662"/>
                <a:gd name="connsiteX969" fmla="*/ 520293 w 1035835"/>
                <a:gd name="connsiteY969" fmla="*/ 1138771 h 1292662"/>
                <a:gd name="connsiteX970" fmla="*/ 520062 w 1035835"/>
                <a:gd name="connsiteY970" fmla="*/ 1138581 h 1292662"/>
                <a:gd name="connsiteX971" fmla="*/ 147645 w 1035835"/>
                <a:gd name="connsiteY971" fmla="*/ 1288005 h 1292662"/>
                <a:gd name="connsiteX972" fmla="*/ 149260 w 1035835"/>
                <a:gd name="connsiteY972" fmla="*/ 1286979 h 1292662"/>
                <a:gd name="connsiteX973" fmla="*/ 151266 w 1035835"/>
                <a:gd name="connsiteY973" fmla="*/ 1287956 h 1292662"/>
                <a:gd name="connsiteX974" fmla="*/ 152930 w 1035835"/>
                <a:gd name="connsiteY974" fmla="*/ 1288834 h 1292662"/>
                <a:gd name="connsiteX975" fmla="*/ 155279 w 1035835"/>
                <a:gd name="connsiteY975" fmla="*/ 1288687 h 1292662"/>
                <a:gd name="connsiteX976" fmla="*/ 156599 w 1035835"/>
                <a:gd name="connsiteY976" fmla="*/ 1288101 h 1292662"/>
                <a:gd name="connsiteX977" fmla="*/ 158509 w 1035835"/>
                <a:gd name="connsiteY977" fmla="*/ 1287612 h 1292662"/>
                <a:gd name="connsiteX978" fmla="*/ 160416 w 1035835"/>
                <a:gd name="connsiteY978" fmla="*/ 1287075 h 1292662"/>
                <a:gd name="connsiteX979" fmla="*/ 162274 w 1035835"/>
                <a:gd name="connsiteY979" fmla="*/ 1286540 h 1292662"/>
                <a:gd name="connsiteX980" fmla="*/ 163742 w 1035835"/>
                <a:gd name="connsiteY980" fmla="*/ 1286343 h 1292662"/>
                <a:gd name="connsiteX981" fmla="*/ 165651 w 1035835"/>
                <a:gd name="connsiteY981" fmla="*/ 1285855 h 1292662"/>
                <a:gd name="connsiteX982" fmla="*/ 167020 w 1035835"/>
                <a:gd name="connsiteY982" fmla="*/ 1284977 h 1292662"/>
                <a:gd name="connsiteX983" fmla="*/ 168195 w 1035835"/>
                <a:gd name="connsiteY983" fmla="*/ 1285757 h 1292662"/>
                <a:gd name="connsiteX984" fmla="*/ 168537 w 1035835"/>
                <a:gd name="connsiteY984" fmla="*/ 1287369 h 1292662"/>
                <a:gd name="connsiteX985" fmla="*/ 169222 w 1035835"/>
                <a:gd name="connsiteY985" fmla="*/ 1288687 h 1292662"/>
                <a:gd name="connsiteX986" fmla="*/ 170690 w 1035835"/>
                <a:gd name="connsiteY986" fmla="*/ 1289615 h 1292662"/>
                <a:gd name="connsiteX987" fmla="*/ 172157 w 1035835"/>
                <a:gd name="connsiteY987" fmla="*/ 1289372 h 1292662"/>
                <a:gd name="connsiteX988" fmla="*/ 174605 w 1035835"/>
                <a:gd name="connsiteY988" fmla="*/ 1289519 h 1292662"/>
                <a:gd name="connsiteX989" fmla="*/ 176854 w 1035835"/>
                <a:gd name="connsiteY989" fmla="*/ 1288834 h 1292662"/>
                <a:gd name="connsiteX990" fmla="*/ 179496 w 1035835"/>
                <a:gd name="connsiteY990" fmla="*/ 1288150 h 1292662"/>
                <a:gd name="connsiteX991" fmla="*/ 181895 w 1035835"/>
                <a:gd name="connsiteY991" fmla="*/ 1288638 h 1292662"/>
                <a:gd name="connsiteX992" fmla="*/ 183362 w 1035835"/>
                <a:gd name="connsiteY992" fmla="*/ 1287320 h 1292662"/>
                <a:gd name="connsiteX993" fmla="*/ 184781 w 1035835"/>
                <a:gd name="connsiteY993" fmla="*/ 1286979 h 1292662"/>
                <a:gd name="connsiteX994" fmla="*/ 185857 w 1035835"/>
                <a:gd name="connsiteY994" fmla="*/ 1285561 h 1292662"/>
                <a:gd name="connsiteX995" fmla="*/ 184928 w 1035835"/>
                <a:gd name="connsiteY995" fmla="*/ 1283706 h 1292662"/>
                <a:gd name="connsiteX996" fmla="*/ 186297 w 1035835"/>
                <a:gd name="connsiteY996" fmla="*/ 1282339 h 1292662"/>
                <a:gd name="connsiteX997" fmla="*/ 188205 w 1035835"/>
                <a:gd name="connsiteY997" fmla="*/ 1281703 h 1292662"/>
                <a:gd name="connsiteX998" fmla="*/ 190163 w 1035835"/>
                <a:gd name="connsiteY998" fmla="*/ 1281556 h 1292662"/>
                <a:gd name="connsiteX999" fmla="*/ 191336 w 1035835"/>
                <a:gd name="connsiteY999" fmla="*/ 1282437 h 1292662"/>
                <a:gd name="connsiteX1000" fmla="*/ 192658 w 1035835"/>
                <a:gd name="connsiteY1000" fmla="*/ 1281703 h 1292662"/>
                <a:gd name="connsiteX1001" fmla="*/ 194322 w 1035835"/>
                <a:gd name="connsiteY1001" fmla="*/ 1280628 h 1292662"/>
                <a:gd name="connsiteX1002" fmla="*/ 196522 w 1035835"/>
                <a:gd name="connsiteY1002" fmla="*/ 1279652 h 1292662"/>
                <a:gd name="connsiteX1003" fmla="*/ 198431 w 1035835"/>
                <a:gd name="connsiteY1003" fmla="*/ 1279359 h 1292662"/>
                <a:gd name="connsiteX1004" fmla="*/ 199997 w 1035835"/>
                <a:gd name="connsiteY1004" fmla="*/ 1278334 h 1292662"/>
                <a:gd name="connsiteX1005" fmla="*/ 200631 w 1035835"/>
                <a:gd name="connsiteY1005" fmla="*/ 1277014 h 1292662"/>
                <a:gd name="connsiteX1006" fmla="*/ 202393 w 1035835"/>
                <a:gd name="connsiteY1006" fmla="*/ 1276429 h 1292662"/>
                <a:gd name="connsiteX1007" fmla="*/ 202050 w 1035835"/>
                <a:gd name="connsiteY1007" fmla="*/ 1275892 h 1292662"/>
                <a:gd name="connsiteX1008" fmla="*/ 199899 w 1035835"/>
                <a:gd name="connsiteY1008" fmla="*/ 1272569 h 1292662"/>
                <a:gd name="connsiteX1009" fmla="*/ 198675 w 1035835"/>
                <a:gd name="connsiteY1009" fmla="*/ 1271055 h 1292662"/>
                <a:gd name="connsiteX1010" fmla="*/ 200046 w 1035835"/>
                <a:gd name="connsiteY1010" fmla="*/ 1269980 h 1292662"/>
                <a:gd name="connsiteX1011" fmla="*/ 201659 w 1035835"/>
                <a:gd name="connsiteY1011" fmla="*/ 1271398 h 1292662"/>
                <a:gd name="connsiteX1012" fmla="*/ 203372 w 1035835"/>
                <a:gd name="connsiteY1012" fmla="*/ 1271006 h 1292662"/>
                <a:gd name="connsiteX1013" fmla="*/ 204596 w 1035835"/>
                <a:gd name="connsiteY1013" fmla="*/ 1270078 h 1292662"/>
                <a:gd name="connsiteX1014" fmla="*/ 207336 w 1035835"/>
                <a:gd name="connsiteY1014" fmla="*/ 1270029 h 1292662"/>
                <a:gd name="connsiteX1015" fmla="*/ 208265 w 1035835"/>
                <a:gd name="connsiteY1015" fmla="*/ 1268515 h 1292662"/>
                <a:gd name="connsiteX1016" fmla="*/ 209733 w 1035835"/>
                <a:gd name="connsiteY1016" fmla="*/ 1267001 h 1292662"/>
                <a:gd name="connsiteX1017" fmla="*/ 211200 w 1035835"/>
                <a:gd name="connsiteY1017" fmla="*/ 1265830 h 1292662"/>
                <a:gd name="connsiteX1018" fmla="*/ 211640 w 1035835"/>
                <a:gd name="connsiteY1018" fmla="*/ 1264412 h 1292662"/>
                <a:gd name="connsiteX1019" fmla="*/ 212766 w 1035835"/>
                <a:gd name="connsiteY1019" fmla="*/ 1262314 h 1292662"/>
                <a:gd name="connsiteX1020" fmla="*/ 212716 w 1035835"/>
                <a:gd name="connsiteY1020" fmla="*/ 1260066 h 1292662"/>
                <a:gd name="connsiteX1021" fmla="*/ 213549 w 1035835"/>
                <a:gd name="connsiteY1021" fmla="*/ 1258064 h 1292662"/>
                <a:gd name="connsiteX1022" fmla="*/ 215359 w 1035835"/>
                <a:gd name="connsiteY1022" fmla="*/ 1257380 h 1292662"/>
                <a:gd name="connsiteX1023" fmla="*/ 216777 w 1035835"/>
                <a:gd name="connsiteY1023" fmla="*/ 1257673 h 1292662"/>
                <a:gd name="connsiteX1024" fmla="*/ 218686 w 1035835"/>
                <a:gd name="connsiteY1024" fmla="*/ 1258260 h 1292662"/>
                <a:gd name="connsiteX1025" fmla="*/ 218342 w 1035835"/>
                <a:gd name="connsiteY1025" fmla="*/ 1256305 h 1292662"/>
                <a:gd name="connsiteX1026" fmla="*/ 219615 w 1035835"/>
                <a:gd name="connsiteY1026" fmla="*/ 1255768 h 1292662"/>
                <a:gd name="connsiteX1027" fmla="*/ 220888 w 1035835"/>
                <a:gd name="connsiteY1027" fmla="*/ 1254498 h 1292662"/>
                <a:gd name="connsiteX1028" fmla="*/ 223481 w 1035835"/>
                <a:gd name="connsiteY1028" fmla="*/ 1252984 h 1292662"/>
                <a:gd name="connsiteX1029" fmla="*/ 224018 w 1035835"/>
                <a:gd name="connsiteY1029" fmla="*/ 1251421 h 1292662"/>
                <a:gd name="connsiteX1030" fmla="*/ 225583 w 1035835"/>
                <a:gd name="connsiteY1030" fmla="*/ 1251372 h 1292662"/>
                <a:gd name="connsiteX1031" fmla="*/ 227053 w 1035835"/>
                <a:gd name="connsiteY1031" fmla="*/ 1251030 h 1292662"/>
                <a:gd name="connsiteX1032" fmla="*/ 229351 w 1035835"/>
                <a:gd name="connsiteY1032" fmla="*/ 1250249 h 1292662"/>
                <a:gd name="connsiteX1033" fmla="*/ 231308 w 1035835"/>
                <a:gd name="connsiteY1033" fmla="*/ 1250005 h 1292662"/>
                <a:gd name="connsiteX1034" fmla="*/ 232679 w 1035835"/>
                <a:gd name="connsiteY1034" fmla="*/ 1250591 h 1292662"/>
                <a:gd name="connsiteX1035" fmla="*/ 234343 w 1035835"/>
                <a:gd name="connsiteY1035" fmla="*/ 1251519 h 1292662"/>
                <a:gd name="connsiteX1036" fmla="*/ 236004 w 1035835"/>
                <a:gd name="connsiteY1036" fmla="*/ 1252496 h 1292662"/>
                <a:gd name="connsiteX1037" fmla="*/ 237474 w 1035835"/>
                <a:gd name="connsiteY1037" fmla="*/ 1252740 h 1292662"/>
                <a:gd name="connsiteX1038" fmla="*/ 238941 w 1035835"/>
                <a:gd name="connsiteY1038" fmla="*/ 1253082 h 1292662"/>
                <a:gd name="connsiteX1039" fmla="*/ 240849 w 1035835"/>
                <a:gd name="connsiteY1039" fmla="*/ 1253326 h 1292662"/>
                <a:gd name="connsiteX1040" fmla="*/ 242756 w 1035835"/>
                <a:gd name="connsiteY1040" fmla="*/ 1252984 h 1292662"/>
                <a:gd name="connsiteX1041" fmla="*/ 244127 w 1035835"/>
                <a:gd name="connsiteY1041" fmla="*/ 1252349 h 1292662"/>
                <a:gd name="connsiteX1042" fmla="*/ 246524 w 1035835"/>
                <a:gd name="connsiteY1042" fmla="*/ 1252398 h 1292662"/>
                <a:gd name="connsiteX1043" fmla="*/ 247991 w 1035835"/>
                <a:gd name="connsiteY1043" fmla="*/ 1252349 h 1292662"/>
                <a:gd name="connsiteX1044" fmla="*/ 249508 w 1035835"/>
                <a:gd name="connsiteY1044" fmla="*/ 1251128 h 1292662"/>
                <a:gd name="connsiteX1045" fmla="*/ 250830 w 1035835"/>
                <a:gd name="connsiteY1045" fmla="*/ 1249614 h 1292662"/>
                <a:gd name="connsiteX1046" fmla="*/ 252346 w 1035835"/>
                <a:gd name="connsiteY1046" fmla="*/ 1248539 h 1292662"/>
                <a:gd name="connsiteX1047" fmla="*/ 254401 w 1035835"/>
                <a:gd name="connsiteY1047" fmla="*/ 1248396 h 1292662"/>
                <a:gd name="connsiteX1048" fmla="*/ 256749 w 1035835"/>
                <a:gd name="connsiteY1048" fmla="*/ 1248490 h 1292662"/>
                <a:gd name="connsiteX1049" fmla="*/ 258169 w 1035835"/>
                <a:gd name="connsiteY1049" fmla="*/ 1248100 h 1292662"/>
                <a:gd name="connsiteX1050" fmla="*/ 259489 w 1035835"/>
                <a:gd name="connsiteY1050" fmla="*/ 1246635 h 1292662"/>
                <a:gd name="connsiteX1051" fmla="*/ 260418 w 1035835"/>
                <a:gd name="connsiteY1051" fmla="*/ 1244388 h 1292662"/>
                <a:gd name="connsiteX1052" fmla="*/ 261937 w 1035835"/>
                <a:gd name="connsiteY1052" fmla="*/ 1242727 h 1292662"/>
                <a:gd name="connsiteX1053" fmla="*/ 263648 w 1035835"/>
                <a:gd name="connsiteY1053" fmla="*/ 1241018 h 1292662"/>
                <a:gd name="connsiteX1054" fmla="*/ 264333 w 1035835"/>
                <a:gd name="connsiteY1054" fmla="*/ 1239211 h 1292662"/>
                <a:gd name="connsiteX1055" fmla="*/ 265312 w 1035835"/>
                <a:gd name="connsiteY1055" fmla="*/ 1236964 h 1292662"/>
                <a:gd name="connsiteX1056" fmla="*/ 266632 w 1035835"/>
                <a:gd name="connsiteY1056" fmla="*/ 1235547 h 1292662"/>
                <a:gd name="connsiteX1057" fmla="*/ 267954 w 1035835"/>
                <a:gd name="connsiteY1057" fmla="*/ 1234864 h 1292662"/>
                <a:gd name="connsiteX1058" fmla="*/ 269618 w 1035835"/>
                <a:gd name="connsiteY1058" fmla="*/ 1233203 h 1292662"/>
                <a:gd name="connsiteX1059" fmla="*/ 270107 w 1035835"/>
                <a:gd name="connsiteY1059" fmla="*/ 1231787 h 1292662"/>
                <a:gd name="connsiteX1060" fmla="*/ 270301 w 1035835"/>
                <a:gd name="connsiteY1060" fmla="*/ 1230370 h 1292662"/>
                <a:gd name="connsiteX1061" fmla="*/ 270350 w 1035835"/>
                <a:gd name="connsiteY1061" fmla="*/ 1228905 h 1292662"/>
                <a:gd name="connsiteX1062" fmla="*/ 270301 w 1035835"/>
                <a:gd name="connsiteY1062" fmla="*/ 1226902 h 1292662"/>
                <a:gd name="connsiteX1063" fmla="*/ 270350 w 1035835"/>
                <a:gd name="connsiteY1063" fmla="*/ 1224997 h 1292662"/>
                <a:gd name="connsiteX1064" fmla="*/ 270790 w 1035835"/>
                <a:gd name="connsiteY1064" fmla="*/ 1223581 h 1292662"/>
                <a:gd name="connsiteX1065" fmla="*/ 271818 w 1035835"/>
                <a:gd name="connsiteY1065" fmla="*/ 1222259 h 1292662"/>
                <a:gd name="connsiteX1066" fmla="*/ 273776 w 1035835"/>
                <a:gd name="connsiteY1066" fmla="*/ 1222165 h 1292662"/>
                <a:gd name="connsiteX1067" fmla="*/ 275733 w 1035835"/>
                <a:gd name="connsiteY1067" fmla="*/ 1222067 h 1292662"/>
                <a:gd name="connsiteX1068" fmla="*/ 277689 w 1035835"/>
                <a:gd name="connsiteY1068" fmla="*/ 1222018 h 1292662"/>
                <a:gd name="connsiteX1069" fmla="*/ 279550 w 1035835"/>
                <a:gd name="connsiteY1069" fmla="*/ 1222458 h 1292662"/>
                <a:gd name="connsiteX1070" fmla="*/ 280870 w 1035835"/>
                <a:gd name="connsiteY1070" fmla="*/ 1223141 h 1292662"/>
                <a:gd name="connsiteX1071" fmla="*/ 282143 w 1035835"/>
                <a:gd name="connsiteY1071" fmla="*/ 1223776 h 1292662"/>
                <a:gd name="connsiteX1072" fmla="*/ 283610 w 1035835"/>
                <a:gd name="connsiteY1072" fmla="*/ 1223874 h 1292662"/>
                <a:gd name="connsiteX1073" fmla="*/ 285077 w 1035835"/>
                <a:gd name="connsiteY1073" fmla="*/ 1223679 h 1292662"/>
                <a:gd name="connsiteX1074" fmla="*/ 286790 w 1035835"/>
                <a:gd name="connsiteY1074" fmla="*/ 1222702 h 1292662"/>
                <a:gd name="connsiteX1075" fmla="*/ 289627 w 1035835"/>
                <a:gd name="connsiteY1075" fmla="*/ 1222458 h 1292662"/>
                <a:gd name="connsiteX1076" fmla="*/ 291829 w 1035835"/>
                <a:gd name="connsiteY1076" fmla="*/ 1223483 h 1292662"/>
                <a:gd name="connsiteX1077" fmla="*/ 293053 w 1035835"/>
                <a:gd name="connsiteY1077" fmla="*/ 1224265 h 1292662"/>
                <a:gd name="connsiteX1078" fmla="*/ 294275 w 1035835"/>
                <a:gd name="connsiteY1078" fmla="*/ 1225046 h 1292662"/>
                <a:gd name="connsiteX1079" fmla="*/ 295597 w 1035835"/>
                <a:gd name="connsiteY1079" fmla="*/ 1225730 h 1292662"/>
                <a:gd name="connsiteX1080" fmla="*/ 297015 w 1035835"/>
                <a:gd name="connsiteY1080" fmla="*/ 1226218 h 1292662"/>
                <a:gd name="connsiteX1081" fmla="*/ 298873 w 1035835"/>
                <a:gd name="connsiteY1081" fmla="*/ 1226658 h 1292662"/>
                <a:gd name="connsiteX1082" fmla="*/ 300343 w 1035835"/>
                <a:gd name="connsiteY1082" fmla="*/ 1226267 h 1292662"/>
                <a:gd name="connsiteX1083" fmla="*/ 302398 w 1035835"/>
                <a:gd name="connsiteY1083" fmla="*/ 1224998 h 1292662"/>
                <a:gd name="connsiteX1084" fmla="*/ 303425 w 1035835"/>
                <a:gd name="connsiteY1084" fmla="*/ 1223923 h 1292662"/>
                <a:gd name="connsiteX1085" fmla="*/ 304256 w 1035835"/>
                <a:gd name="connsiteY1085" fmla="*/ 1222213 h 1292662"/>
                <a:gd name="connsiteX1086" fmla="*/ 304745 w 1035835"/>
                <a:gd name="connsiteY1086" fmla="*/ 1220797 h 1292662"/>
                <a:gd name="connsiteX1087" fmla="*/ 305382 w 1035835"/>
                <a:gd name="connsiteY1087" fmla="*/ 1219478 h 1292662"/>
                <a:gd name="connsiteX1088" fmla="*/ 306458 w 1035835"/>
                <a:gd name="connsiteY1088" fmla="*/ 1217818 h 1292662"/>
                <a:gd name="connsiteX1089" fmla="*/ 307240 w 1035835"/>
                <a:gd name="connsiteY1089" fmla="*/ 1216596 h 1292662"/>
                <a:gd name="connsiteX1090" fmla="*/ 308073 w 1035835"/>
                <a:gd name="connsiteY1090" fmla="*/ 1215376 h 1292662"/>
                <a:gd name="connsiteX1091" fmla="*/ 309295 w 1035835"/>
                <a:gd name="connsiteY1091" fmla="*/ 1213275 h 1292662"/>
                <a:gd name="connsiteX1092" fmla="*/ 309882 w 1035835"/>
                <a:gd name="connsiteY1092" fmla="*/ 1211419 h 1292662"/>
                <a:gd name="connsiteX1093" fmla="*/ 310518 w 1035835"/>
                <a:gd name="connsiteY1093" fmla="*/ 1210100 h 1292662"/>
                <a:gd name="connsiteX1094" fmla="*/ 311497 w 1035835"/>
                <a:gd name="connsiteY1094" fmla="*/ 1208928 h 1292662"/>
                <a:gd name="connsiteX1095" fmla="*/ 313748 w 1035835"/>
                <a:gd name="connsiteY1095" fmla="*/ 1208489 h 1292662"/>
                <a:gd name="connsiteX1096" fmla="*/ 315655 w 1035835"/>
                <a:gd name="connsiteY1096" fmla="*/ 1209075 h 1292662"/>
                <a:gd name="connsiteX1097" fmla="*/ 317319 w 1035835"/>
                <a:gd name="connsiteY1097" fmla="*/ 1210100 h 1292662"/>
                <a:gd name="connsiteX1098" fmla="*/ 318494 w 1035835"/>
                <a:gd name="connsiteY1098" fmla="*/ 1210931 h 1292662"/>
                <a:gd name="connsiteX1099" fmla="*/ 320401 w 1035835"/>
                <a:gd name="connsiteY1099" fmla="*/ 1211370 h 1292662"/>
                <a:gd name="connsiteX1100" fmla="*/ 321820 w 1035835"/>
                <a:gd name="connsiteY1100" fmla="*/ 1210931 h 1292662"/>
                <a:gd name="connsiteX1101" fmla="*/ 323240 w 1035835"/>
                <a:gd name="connsiteY1101" fmla="*/ 1209661 h 1292662"/>
                <a:gd name="connsiteX1102" fmla="*/ 324267 w 1035835"/>
                <a:gd name="connsiteY1102" fmla="*/ 1208586 h 1292662"/>
                <a:gd name="connsiteX1103" fmla="*/ 325587 w 1035835"/>
                <a:gd name="connsiteY1103" fmla="*/ 1207951 h 1292662"/>
                <a:gd name="connsiteX1104" fmla="*/ 327006 w 1035835"/>
                <a:gd name="connsiteY1104" fmla="*/ 1207512 h 1292662"/>
                <a:gd name="connsiteX1105" fmla="*/ 329404 w 1035835"/>
                <a:gd name="connsiteY1105" fmla="*/ 1207365 h 1292662"/>
                <a:gd name="connsiteX1106" fmla="*/ 331213 w 1035835"/>
                <a:gd name="connsiteY1106" fmla="*/ 1208147 h 1292662"/>
                <a:gd name="connsiteX1107" fmla="*/ 332486 w 1035835"/>
                <a:gd name="connsiteY1107" fmla="*/ 1209563 h 1292662"/>
                <a:gd name="connsiteX1108" fmla="*/ 333612 w 1035835"/>
                <a:gd name="connsiteY1108" fmla="*/ 1211175 h 1292662"/>
                <a:gd name="connsiteX1109" fmla="*/ 334590 w 1035835"/>
                <a:gd name="connsiteY1109" fmla="*/ 1212347 h 1292662"/>
                <a:gd name="connsiteX1110" fmla="*/ 335520 w 1035835"/>
                <a:gd name="connsiteY1110" fmla="*/ 1213471 h 1292662"/>
                <a:gd name="connsiteX1111" fmla="*/ 337183 w 1035835"/>
                <a:gd name="connsiteY1111" fmla="*/ 1215034 h 1292662"/>
                <a:gd name="connsiteX1112" fmla="*/ 339091 w 1035835"/>
                <a:gd name="connsiteY1112" fmla="*/ 1215717 h 1292662"/>
                <a:gd name="connsiteX1113" fmla="*/ 340998 w 1035835"/>
                <a:gd name="connsiteY1113" fmla="*/ 1215864 h 1292662"/>
                <a:gd name="connsiteX1114" fmla="*/ 343151 w 1035835"/>
                <a:gd name="connsiteY1114" fmla="*/ 1214741 h 1292662"/>
                <a:gd name="connsiteX1115" fmla="*/ 344766 w 1035835"/>
                <a:gd name="connsiteY1115" fmla="*/ 1213617 h 1292662"/>
                <a:gd name="connsiteX1116" fmla="*/ 346039 w 1035835"/>
                <a:gd name="connsiteY1116" fmla="*/ 1212933 h 1292662"/>
                <a:gd name="connsiteX1117" fmla="*/ 347359 w 1035835"/>
                <a:gd name="connsiteY1117" fmla="*/ 1212299 h 1292662"/>
                <a:gd name="connsiteX1118" fmla="*/ 349121 w 1035835"/>
                <a:gd name="connsiteY1118" fmla="*/ 1211419 h 1292662"/>
                <a:gd name="connsiteX1119" fmla="*/ 350881 w 1035835"/>
                <a:gd name="connsiteY1119" fmla="*/ 1210589 h 1292662"/>
                <a:gd name="connsiteX1120" fmla="*/ 352351 w 1035835"/>
                <a:gd name="connsiteY1120" fmla="*/ 1210443 h 1292662"/>
                <a:gd name="connsiteX1121" fmla="*/ 354258 w 1035835"/>
                <a:gd name="connsiteY1121" fmla="*/ 1210345 h 1292662"/>
                <a:gd name="connsiteX1122" fmla="*/ 356215 w 1035835"/>
                <a:gd name="connsiteY1122" fmla="*/ 1210247 h 1292662"/>
                <a:gd name="connsiteX1123" fmla="*/ 357829 w 1035835"/>
                <a:gd name="connsiteY1123" fmla="*/ 1210589 h 1292662"/>
                <a:gd name="connsiteX1124" fmla="*/ 359591 w 1035835"/>
                <a:gd name="connsiteY1124" fmla="*/ 1210540 h 1292662"/>
                <a:gd name="connsiteX1125" fmla="*/ 361548 w 1035835"/>
                <a:gd name="connsiteY1125" fmla="*/ 1210784 h 1292662"/>
                <a:gd name="connsiteX1126" fmla="*/ 362966 w 1035835"/>
                <a:gd name="connsiteY1126" fmla="*/ 1212054 h 1292662"/>
                <a:gd name="connsiteX1127" fmla="*/ 363994 w 1035835"/>
                <a:gd name="connsiteY1127" fmla="*/ 1213129 h 1292662"/>
                <a:gd name="connsiteX1128" fmla="*/ 365510 w 1035835"/>
                <a:gd name="connsiteY1128" fmla="*/ 1214350 h 1292662"/>
                <a:gd name="connsiteX1129" fmla="*/ 366734 w 1035835"/>
                <a:gd name="connsiteY1129" fmla="*/ 1215180 h 1292662"/>
                <a:gd name="connsiteX1130" fmla="*/ 368054 w 1035835"/>
                <a:gd name="connsiteY1130" fmla="*/ 1215815 h 1292662"/>
                <a:gd name="connsiteX1131" fmla="*/ 369521 w 1035835"/>
                <a:gd name="connsiteY1131" fmla="*/ 1215864 h 1292662"/>
                <a:gd name="connsiteX1132" fmla="*/ 371578 w 1035835"/>
                <a:gd name="connsiteY1132" fmla="*/ 1214643 h 1292662"/>
                <a:gd name="connsiteX1133" fmla="*/ 373338 w 1035835"/>
                <a:gd name="connsiteY1133" fmla="*/ 1213764 h 1292662"/>
                <a:gd name="connsiteX1134" fmla="*/ 374904 w 1035835"/>
                <a:gd name="connsiteY1134" fmla="*/ 1212152 h 1292662"/>
                <a:gd name="connsiteX1135" fmla="*/ 374660 w 1035835"/>
                <a:gd name="connsiteY1135" fmla="*/ 1210687 h 1292662"/>
                <a:gd name="connsiteX1136" fmla="*/ 375393 w 1035835"/>
                <a:gd name="connsiteY1136" fmla="*/ 1208880 h 1292662"/>
                <a:gd name="connsiteX1137" fmla="*/ 376420 w 1035835"/>
                <a:gd name="connsiteY1137" fmla="*/ 1207707 h 1292662"/>
                <a:gd name="connsiteX1138" fmla="*/ 378475 w 1035835"/>
                <a:gd name="connsiteY1138" fmla="*/ 1208440 h 1292662"/>
                <a:gd name="connsiteX1139" fmla="*/ 379552 w 1035835"/>
                <a:gd name="connsiteY1139" fmla="*/ 1209368 h 1292662"/>
                <a:gd name="connsiteX1140" fmla="*/ 380628 w 1035835"/>
                <a:gd name="connsiteY1140" fmla="*/ 1210296 h 1292662"/>
                <a:gd name="connsiteX1141" fmla="*/ 382096 w 1035835"/>
                <a:gd name="connsiteY1141" fmla="*/ 1211615 h 1292662"/>
                <a:gd name="connsiteX1142" fmla="*/ 383172 w 1035835"/>
                <a:gd name="connsiteY1142" fmla="*/ 1212592 h 1292662"/>
                <a:gd name="connsiteX1143" fmla="*/ 384249 w 1035835"/>
                <a:gd name="connsiteY1143" fmla="*/ 1213617 h 1292662"/>
                <a:gd name="connsiteX1144" fmla="*/ 385716 w 1035835"/>
                <a:gd name="connsiteY1144" fmla="*/ 1214985 h 1292662"/>
                <a:gd name="connsiteX1145" fmla="*/ 387136 w 1035835"/>
                <a:gd name="connsiteY1145" fmla="*/ 1216401 h 1292662"/>
                <a:gd name="connsiteX1146" fmla="*/ 388555 w 1035835"/>
                <a:gd name="connsiteY1146" fmla="*/ 1217769 h 1292662"/>
                <a:gd name="connsiteX1147" fmla="*/ 389631 w 1035835"/>
                <a:gd name="connsiteY1147" fmla="*/ 1218746 h 1292662"/>
                <a:gd name="connsiteX1148" fmla="*/ 390757 w 1035835"/>
                <a:gd name="connsiteY1148" fmla="*/ 1219771 h 1292662"/>
                <a:gd name="connsiteX1149" fmla="*/ 392175 w 1035835"/>
                <a:gd name="connsiteY1149" fmla="*/ 1221041 h 1292662"/>
                <a:gd name="connsiteX1150" fmla="*/ 393055 w 1035835"/>
                <a:gd name="connsiteY1150" fmla="*/ 1222311 h 1292662"/>
                <a:gd name="connsiteX1151" fmla="*/ 395012 w 1035835"/>
                <a:gd name="connsiteY1151" fmla="*/ 1223532 h 1292662"/>
                <a:gd name="connsiteX1152" fmla="*/ 396432 w 1035835"/>
                <a:gd name="connsiteY1152" fmla="*/ 1223923 h 1292662"/>
                <a:gd name="connsiteX1153" fmla="*/ 397899 w 1035835"/>
                <a:gd name="connsiteY1153" fmla="*/ 1224216 h 1292662"/>
                <a:gd name="connsiteX1154" fmla="*/ 399807 w 1035835"/>
                <a:gd name="connsiteY1154" fmla="*/ 1223825 h 1292662"/>
                <a:gd name="connsiteX1155" fmla="*/ 401080 w 1035835"/>
                <a:gd name="connsiteY1155" fmla="*/ 1222995 h 1292662"/>
                <a:gd name="connsiteX1156" fmla="*/ 402351 w 1035835"/>
                <a:gd name="connsiteY1156" fmla="*/ 1222214 h 1292662"/>
                <a:gd name="connsiteX1157" fmla="*/ 404113 w 1035835"/>
                <a:gd name="connsiteY1157" fmla="*/ 1221530 h 1292662"/>
                <a:gd name="connsiteX1158" fmla="*/ 406460 w 1035835"/>
                <a:gd name="connsiteY1158" fmla="*/ 1221823 h 1292662"/>
                <a:gd name="connsiteX1159" fmla="*/ 407880 w 1035835"/>
                <a:gd name="connsiteY1159" fmla="*/ 1222262 h 1292662"/>
                <a:gd name="connsiteX1160" fmla="*/ 409348 w 1035835"/>
                <a:gd name="connsiteY1160" fmla="*/ 1222751 h 1292662"/>
                <a:gd name="connsiteX1161" fmla="*/ 410766 w 1035835"/>
                <a:gd name="connsiteY1161" fmla="*/ 1223190 h 1292662"/>
                <a:gd name="connsiteX1162" fmla="*/ 412283 w 1035835"/>
                <a:gd name="connsiteY1162" fmla="*/ 1224460 h 1292662"/>
                <a:gd name="connsiteX1163" fmla="*/ 413359 w 1035835"/>
                <a:gd name="connsiteY1163" fmla="*/ 1226023 h 1292662"/>
                <a:gd name="connsiteX1164" fmla="*/ 414190 w 1035835"/>
                <a:gd name="connsiteY1164" fmla="*/ 1227782 h 1292662"/>
                <a:gd name="connsiteX1165" fmla="*/ 414974 w 1035835"/>
                <a:gd name="connsiteY1165" fmla="*/ 1229589 h 1292662"/>
                <a:gd name="connsiteX1166" fmla="*/ 416050 w 1035835"/>
                <a:gd name="connsiteY1166" fmla="*/ 1231787 h 1292662"/>
                <a:gd name="connsiteX1167" fmla="*/ 417225 w 1035835"/>
                <a:gd name="connsiteY1167" fmla="*/ 1233350 h 1292662"/>
                <a:gd name="connsiteX1168" fmla="*/ 418840 w 1035835"/>
                <a:gd name="connsiteY1168" fmla="*/ 1234473 h 1292662"/>
                <a:gd name="connsiteX1169" fmla="*/ 420111 w 1035835"/>
                <a:gd name="connsiteY1169" fmla="*/ 1235157 h 1292662"/>
                <a:gd name="connsiteX1170" fmla="*/ 421433 w 1035835"/>
                <a:gd name="connsiteY1170" fmla="*/ 1235841 h 1292662"/>
                <a:gd name="connsiteX1171" fmla="*/ 423193 w 1035835"/>
                <a:gd name="connsiteY1171" fmla="*/ 1236671 h 1292662"/>
                <a:gd name="connsiteX1172" fmla="*/ 425053 w 1035835"/>
                <a:gd name="connsiteY1172" fmla="*/ 1237404 h 1292662"/>
                <a:gd name="connsiteX1173" fmla="*/ 426863 w 1035835"/>
                <a:gd name="connsiteY1173" fmla="*/ 1237990 h 1292662"/>
                <a:gd name="connsiteX1174" fmla="*/ 428330 w 1035835"/>
                <a:gd name="connsiteY1174" fmla="*/ 1238136 h 1292662"/>
                <a:gd name="connsiteX1175" fmla="*/ 430679 w 1035835"/>
                <a:gd name="connsiteY1175" fmla="*/ 1237453 h 1292662"/>
                <a:gd name="connsiteX1176" fmla="*/ 432587 w 1035835"/>
                <a:gd name="connsiteY1176" fmla="*/ 1235938 h 1292662"/>
                <a:gd name="connsiteX1177" fmla="*/ 434494 w 1035835"/>
                <a:gd name="connsiteY1177" fmla="*/ 1234571 h 1292662"/>
                <a:gd name="connsiteX1178" fmla="*/ 436453 w 1035835"/>
                <a:gd name="connsiteY1178" fmla="*/ 1234180 h 1292662"/>
                <a:gd name="connsiteX1179" fmla="*/ 438409 w 1035835"/>
                <a:gd name="connsiteY1179" fmla="*/ 1234131 h 1292662"/>
                <a:gd name="connsiteX1180" fmla="*/ 439877 w 1035835"/>
                <a:gd name="connsiteY1180" fmla="*/ 1234424 h 1292662"/>
                <a:gd name="connsiteX1181" fmla="*/ 441639 w 1035835"/>
                <a:gd name="connsiteY1181" fmla="*/ 1235108 h 1292662"/>
                <a:gd name="connsiteX1182" fmla="*/ 442910 w 1035835"/>
                <a:gd name="connsiteY1182" fmla="*/ 1235938 h 1292662"/>
                <a:gd name="connsiteX1183" fmla="*/ 444770 w 1035835"/>
                <a:gd name="connsiteY1183" fmla="*/ 1237501 h 1292662"/>
                <a:gd name="connsiteX1184" fmla="*/ 445894 w 1035835"/>
                <a:gd name="connsiteY1184" fmla="*/ 1239113 h 1292662"/>
                <a:gd name="connsiteX1185" fmla="*/ 446913 w 1035835"/>
                <a:gd name="connsiteY1185" fmla="*/ 1240265 h 1292662"/>
                <a:gd name="connsiteX1186" fmla="*/ 447363 w 1035835"/>
                <a:gd name="connsiteY1186" fmla="*/ 1240774 h 1292662"/>
                <a:gd name="connsiteX1187" fmla="*/ 448585 w 1035835"/>
                <a:gd name="connsiteY1187" fmla="*/ 1242483 h 1292662"/>
                <a:gd name="connsiteX1188" fmla="*/ 449760 w 1035835"/>
                <a:gd name="connsiteY1188" fmla="*/ 1243460 h 1292662"/>
                <a:gd name="connsiteX1189" fmla="*/ 452011 w 1035835"/>
                <a:gd name="connsiteY1189" fmla="*/ 1244242 h 1292662"/>
                <a:gd name="connsiteX1190" fmla="*/ 454456 w 1035835"/>
                <a:gd name="connsiteY1190" fmla="*/ 1244388 h 1292662"/>
                <a:gd name="connsiteX1191" fmla="*/ 456757 w 1035835"/>
                <a:gd name="connsiteY1191" fmla="*/ 1243656 h 1292662"/>
                <a:gd name="connsiteX1192" fmla="*/ 458664 w 1035835"/>
                <a:gd name="connsiteY1192" fmla="*/ 1243118 h 1292662"/>
                <a:gd name="connsiteX1193" fmla="*/ 460083 w 1035835"/>
                <a:gd name="connsiteY1193" fmla="*/ 1242776 h 1292662"/>
                <a:gd name="connsiteX1194" fmla="*/ 461501 w 1035835"/>
                <a:gd name="connsiteY1194" fmla="*/ 1242825 h 1292662"/>
                <a:gd name="connsiteX1195" fmla="*/ 463459 w 1035835"/>
                <a:gd name="connsiteY1195" fmla="*/ 1243167 h 1292662"/>
                <a:gd name="connsiteX1196" fmla="*/ 464927 w 1035835"/>
                <a:gd name="connsiteY1196" fmla="*/ 1243118 h 1292662"/>
                <a:gd name="connsiteX1197" fmla="*/ 466296 w 1035835"/>
                <a:gd name="connsiteY1197" fmla="*/ 1242679 h 1292662"/>
                <a:gd name="connsiteX1198" fmla="*/ 468253 w 1035835"/>
                <a:gd name="connsiteY1198" fmla="*/ 1242581 h 1292662"/>
                <a:gd name="connsiteX1199" fmla="*/ 470700 w 1035835"/>
                <a:gd name="connsiteY1199" fmla="*/ 1242239 h 1292662"/>
                <a:gd name="connsiteX1200" fmla="*/ 472608 w 1035835"/>
                <a:gd name="connsiteY1200" fmla="*/ 1241946 h 1292662"/>
                <a:gd name="connsiteX1201" fmla="*/ 474075 w 1035835"/>
                <a:gd name="connsiteY1201" fmla="*/ 1241653 h 1292662"/>
                <a:gd name="connsiteX1202" fmla="*/ 475495 w 1035835"/>
                <a:gd name="connsiteY1202" fmla="*/ 1241409 h 1292662"/>
                <a:gd name="connsiteX1203" fmla="*/ 476963 w 1035835"/>
                <a:gd name="connsiteY1203" fmla="*/ 1241116 h 1292662"/>
                <a:gd name="connsiteX1204" fmla="*/ 478283 w 1035835"/>
                <a:gd name="connsiteY1204" fmla="*/ 1240578 h 1292662"/>
                <a:gd name="connsiteX1205" fmla="*/ 479654 w 1035835"/>
                <a:gd name="connsiteY1205" fmla="*/ 1239211 h 1292662"/>
                <a:gd name="connsiteX1206" fmla="*/ 481267 w 1035835"/>
                <a:gd name="connsiteY1206" fmla="*/ 1238234 h 1292662"/>
                <a:gd name="connsiteX1207" fmla="*/ 482736 w 1035835"/>
                <a:gd name="connsiteY1207" fmla="*/ 1237941 h 1292662"/>
                <a:gd name="connsiteX1208" fmla="*/ 492292 w 1035835"/>
                <a:gd name="connsiteY1208" fmla="*/ 1235968 h 1292662"/>
                <a:gd name="connsiteX1209" fmla="*/ 492570 w 1035835"/>
                <a:gd name="connsiteY1209" fmla="*/ 1235910 h 1292662"/>
                <a:gd name="connsiteX1210" fmla="*/ 492570 w 1035835"/>
                <a:gd name="connsiteY1210" fmla="*/ 1235257 h 1292662"/>
                <a:gd name="connsiteX1211" fmla="*/ 492148 w 1035835"/>
                <a:gd name="connsiteY1211" fmla="*/ 1234864 h 1292662"/>
                <a:gd name="connsiteX1212" fmla="*/ 492148 w 1035835"/>
                <a:gd name="connsiteY1212" fmla="*/ 1233629 h 1292662"/>
                <a:gd name="connsiteX1213" fmla="*/ 491753 w 1035835"/>
                <a:gd name="connsiteY1213" fmla="*/ 1233209 h 1292662"/>
                <a:gd name="connsiteX1214" fmla="*/ 491332 w 1035835"/>
                <a:gd name="connsiteY1214" fmla="*/ 1231608 h 1292662"/>
                <a:gd name="connsiteX1215" fmla="*/ 489703 w 1035835"/>
                <a:gd name="connsiteY1215" fmla="*/ 1229165 h 1292662"/>
                <a:gd name="connsiteX1216" fmla="*/ 489308 w 1035835"/>
                <a:gd name="connsiteY1216" fmla="*/ 1227116 h 1292662"/>
                <a:gd name="connsiteX1217" fmla="*/ 488888 w 1035835"/>
                <a:gd name="connsiteY1217" fmla="*/ 1226696 h 1292662"/>
                <a:gd name="connsiteX1218" fmla="*/ 488888 w 1035835"/>
                <a:gd name="connsiteY1218" fmla="*/ 1225881 h 1292662"/>
                <a:gd name="connsiteX1219" fmla="*/ 486862 w 1035835"/>
                <a:gd name="connsiteY1219" fmla="*/ 1222245 h 1292662"/>
                <a:gd name="connsiteX1220" fmla="*/ 486848 w 1035835"/>
                <a:gd name="connsiteY1220" fmla="*/ 1220617 h 1292662"/>
                <a:gd name="connsiteX1221" fmla="*/ 484007 w 1035835"/>
                <a:gd name="connsiteY1221" fmla="*/ 1216967 h 1292662"/>
                <a:gd name="connsiteX1222" fmla="*/ 482771 w 1035835"/>
                <a:gd name="connsiteY1222" fmla="*/ 1214104 h 1292662"/>
                <a:gd name="connsiteX1223" fmla="*/ 481576 w 1035835"/>
                <a:gd name="connsiteY1223" fmla="*/ 1213290 h 1292662"/>
                <a:gd name="connsiteX1224" fmla="*/ 481576 w 1035835"/>
                <a:gd name="connsiteY1224" fmla="*/ 1211662 h 1292662"/>
                <a:gd name="connsiteX1225" fmla="*/ 479523 w 1035835"/>
                <a:gd name="connsiteY1225" fmla="*/ 1207591 h 1292662"/>
                <a:gd name="connsiteX1226" fmla="*/ 479523 w 1035835"/>
                <a:gd name="connsiteY1226" fmla="*/ 1203100 h 1292662"/>
                <a:gd name="connsiteX1227" fmla="*/ 479904 w 1035835"/>
                <a:gd name="connsiteY1227" fmla="*/ 1202679 h 1292662"/>
                <a:gd name="connsiteX1228" fmla="*/ 479904 w 1035835"/>
                <a:gd name="connsiteY1228" fmla="*/ 1201078 h 1292662"/>
                <a:gd name="connsiteX1229" fmla="*/ 480325 w 1035835"/>
                <a:gd name="connsiteY1229" fmla="*/ 1200657 h 1292662"/>
                <a:gd name="connsiteX1230" fmla="*/ 480325 w 1035835"/>
                <a:gd name="connsiteY1230" fmla="*/ 1199029 h 1292662"/>
                <a:gd name="connsiteX1231" fmla="*/ 479904 w 1035835"/>
                <a:gd name="connsiteY1231" fmla="*/ 1198636 h 1292662"/>
                <a:gd name="connsiteX1232" fmla="*/ 479904 w 1035835"/>
                <a:gd name="connsiteY1232" fmla="*/ 1197401 h 1292662"/>
                <a:gd name="connsiteX1233" fmla="*/ 479509 w 1035835"/>
                <a:gd name="connsiteY1233" fmla="*/ 1197008 h 1292662"/>
                <a:gd name="connsiteX1234" fmla="*/ 479509 w 1035835"/>
                <a:gd name="connsiteY1234" fmla="*/ 1194959 h 1292662"/>
                <a:gd name="connsiteX1235" fmla="*/ 479904 w 1035835"/>
                <a:gd name="connsiteY1235" fmla="*/ 1194565 h 1292662"/>
                <a:gd name="connsiteX1236" fmla="*/ 479904 w 1035835"/>
                <a:gd name="connsiteY1236" fmla="*/ 1193331 h 1292662"/>
                <a:gd name="connsiteX1237" fmla="*/ 480747 w 1035835"/>
                <a:gd name="connsiteY1237" fmla="*/ 1191702 h 1292662"/>
                <a:gd name="connsiteX1238" fmla="*/ 480747 w 1035835"/>
                <a:gd name="connsiteY1238" fmla="*/ 1190467 h 1292662"/>
                <a:gd name="connsiteX1239" fmla="*/ 481561 w 1035835"/>
                <a:gd name="connsiteY1239" fmla="*/ 1188853 h 1292662"/>
                <a:gd name="connsiteX1240" fmla="*/ 481561 w 1035835"/>
                <a:gd name="connsiteY1240" fmla="*/ 1188039 h 1292662"/>
                <a:gd name="connsiteX1241" fmla="*/ 482378 w 1035835"/>
                <a:gd name="connsiteY1241" fmla="*/ 1186410 h 1292662"/>
                <a:gd name="connsiteX1242" fmla="*/ 483193 w 1035835"/>
                <a:gd name="connsiteY1242" fmla="*/ 1185596 h 1292662"/>
                <a:gd name="connsiteX1243" fmla="*/ 483381 w 1035835"/>
                <a:gd name="connsiteY1243" fmla="*/ 1184579 h 1292662"/>
                <a:gd name="connsiteX1244" fmla="*/ 483778 w 1035835"/>
                <a:gd name="connsiteY1244" fmla="*/ 1184999 h 1292662"/>
                <a:gd name="connsiteX1245" fmla="*/ 484416 w 1035835"/>
                <a:gd name="connsiteY1245" fmla="*/ 1184809 h 1292662"/>
                <a:gd name="connsiteX1246" fmla="*/ 484809 w 1035835"/>
                <a:gd name="connsiteY1246" fmla="*/ 1183154 h 1292662"/>
                <a:gd name="connsiteX1247" fmla="*/ 485626 w 1035835"/>
                <a:gd name="connsiteY1247" fmla="*/ 1181946 h 1292662"/>
                <a:gd name="connsiteX1248" fmla="*/ 485626 w 1035835"/>
                <a:gd name="connsiteY1248" fmla="*/ 1181132 h 1292662"/>
                <a:gd name="connsiteX1249" fmla="*/ 488491 w 1035835"/>
                <a:gd name="connsiteY1249" fmla="*/ 1175433 h 1292662"/>
                <a:gd name="connsiteX1250" fmla="*/ 492556 w 1035835"/>
                <a:gd name="connsiteY1250" fmla="*/ 1167292 h 1292662"/>
                <a:gd name="connsiteX1251" fmla="*/ 493168 w 1035835"/>
                <a:gd name="connsiteY1251" fmla="*/ 1166668 h 1292662"/>
                <a:gd name="connsiteX1252" fmla="*/ 493982 w 1035835"/>
                <a:gd name="connsiteY1252" fmla="*/ 1166668 h 1292662"/>
                <a:gd name="connsiteX1253" fmla="*/ 494608 w 1035835"/>
                <a:gd name="connsiteY1253" fmla="*/ 1166058 h 1292662"/>
                <a:gd name="connsiteX1254" fmla="*/ 494608 w 1035835"/>
                <a:gd name="connsiteY1254" fmla="*/ 1165243 h 1292662"/>
                <a:gd name="connsiteX1255" fmla="*/ 496035 w 1035835"/>
                <a:gd name="connsiteY1255" fmla="*/ 1163846 h 1292662"/>
                <a:gd name="connsiteX1256" fmla="*/ 497244 w 1035835"/>
                <a:gd name="connsiteY1256" fmla="*/ 1163412 h 1292662"/>
                <a:gd name="connsiteX1257" fmla="*/ 497856 w 1035835"/>
                <a:gd name="connsiteY1257" fmla="*/ 1162408 h 1292662"/>
                <a:gd name="connsiteX1258" fmla="*/ 497856 w 1035835"/>
                <a:gd name="connsiteY1258" fmla="*/ 1161173 h 1292662"/>
                <a:gd name="connsiteX1259" fmla="*/ 496620 w 1035835"/>
                <a:gd name="connsiteY1259" fmla="*/ 1159151 h 1292662"/>
                <a:gd name="connsiteX1260" fmla="*/ 496647 w 1035835"/>
                <a:gd name="connsiteY1260" fmla="*/ 1157102 h 1292662"/>
                <a:gd name="connsiteX1261" fmla="*/ 496851 w 1035835"/>
                <a:gd name="connsiteY1261" fmla="*/ 1156912 h 1292662"/>
                <a:gd name="connsiteX1262" fmla="*/ 497461 w 1035835"/>
                <a:gd name="connsiteY1262" fmla="*/ 1157523 h 1292662"/>
                <a:gd name="connsiteX1263" fmla="*/ 497461 w 1035835"/>
                <a:gd name="connsiteY1263" fmla="*/ 1159151 h 1292662"/>
                <a:gd name="connsiteX1264" fmla="*/ 498061 w 1035835"/>
                <a:gd name="connsiteY1264" fmla="*/ 1159748 h 1292662"/>
                <a:gd name="connsiteX1265" fmla="*/ 500926 w 1035835"/>
                <a:gd name="connsiteY1265" fmla="*/ 1159734 h 1292662"/>
                <a:gd name="connsiteX1266" fmla="*/ 503169 w 1035835"/>
                <a:gd name="connsiteY1266" fmla="*/ 1156288 h 1292662"/>
                <a:gd name="connsiteX1267" fmla="*/ 503169 w 1035835"/>
                <a:gd name="connsiteY1267" fmla="*/ 1155474 h 1292662"/>
                <a:gd name="connsiteX1268" fmla="*/ 503986 w 1035835"/>
                <a:gd name="connsiteY1268" fmla="*/ 1153846 h 1292662"/>
                <a:gd name="connsiteX1269" fmla="*/ 505222 w 1035835"/>
                <a:gd name="connsiteY1269" fmla="*/ 1152638 h 1292662"/>
                <a:gd name="connsiteX1270" fmla="*/ 504786 w 1035835"/>
                <a:gd name="connsiteY1270" fmla="*/ 1150196 h 1292662"/>
                <a:gd name="connsiteX1271" fmla="*/ 504991 w 1035835"/>
                <a:gd name="connsiteY1271" fmla="*/ 1149979 h 1292662"/>
                <a:gd name="connsiteX1272" fmla="*/ 505412 w 1035835"/>
                <a:gd name="connsiteY1272" fmla="*/ 1150399 h 1292662"/>
                <a:gd name="connsiteX1273" fmla="*/ 506648 w 1035835"/>
                <a:gd name="connsiteY1273" fmla="*/ 1150399 h 1292662"/>
                <a:gd name="connsiteX1274" fmla="*/ 507234 w 1035835"/>
                <a:gd name="connsiteY1274" fmla="*/ 1149775 h 1292662"/>
                <a:gd name="connsiteX1275" fmla="*/ 507234 w 1035835"/>
                <a:gd name="connsiteY1275" fmla="*/ 1148961 h 1292662"/>
                <a:gd name="connsiteX1276" fmla="*/ 508048 w 1035835"/>
                <a:gd name="connsiteY1276" fmla="*/ 1147333 h 1292662"/>
                <a:gd name="connsiteX1277" fmla="*/ 510099 w 1035835"/>
                <a:gd name="connsiteY1277" fmla="*/ 1145311 h 1292662"/>
                <a:gd name="connsiteX1278" fmla="*/ 509679 w 1035835"/>
                <a:gd name="connsiteY1278" fmla="*/ 1143656 h 1292662"/>
                <a:gd name="connsiteX1279" fmla="*/ 510289 w 1035835"/>
                <a:gd name="connsiteY1279" fmla="*/ 1143072 h 1292662"/>
                <a:gd name="connsiteX1280" fmla="*/ 511527 w 1035835"/>
                <a:gd name="connsiteY1280" fmla="*/ 1142652 h 1292662"/>
                <a:gd name="connsiteX1281" fmla="*/ 512956 w 1035835"/>
                <a:gd name="connsiteY1281" fmla="*/ 1141213 h 1292662"/>
                <a:gd name="connsiteX1282" fmla="*/ 512956 w 1035835"/>
                <a:gd name="connsiteY1282" fmla="*/ 1140427 h 1292662"/>
                <a:gd name="connsiteX1283" fmla="*/ 513552 w 1035835"/>
                <a:gd name="connsiteY1283" fmla="*/ 1139816 h 1292662"/>
                <a:gd name="connsiteX1284" fmla="*/ 514368 w 1035835"/>
                <a:gd name="connsiteY1284" fmla="*/ 1139395 h 1292662"/>
                <a:gd name="connsiteX1285" fmla="*/ 515999 w 1035835"/>
                <a:gd name="connsiteY1285" fmla="*/ 1139816 h 1292662"/>
                <a:gd name="connsiteX1286" fmla="*/ 517426 w 1035835"/>
                <a:gd name="connsiteY1286" fmla="*/ 1138378 h 1292662"/>
                <a:gd name="connsiteX1287" fmla="*/ 517426 w 1035835"/>
                <a:gd name="connsiteY1287" fmla="*/ 1137984 h 1292662"/>
                <a:gd name="connsiteX1288" fmla="*/ 515999 w 1035835"/>
                <a:gd name="connsiteY1288" fmla="*/ 1136953 h 1292662"/>
                <a:gd name="connsiteX1289" fmla="*/ 513552 w 1035835"/>
                <a:gd name="connsiteY1289" fmla="*/ 1136559 h 1292662"/>
                <a:gd name="connsiteX1290" fmla="*/ 512534 w 1035835"/>
                <a:gd name="connsiteY1290" fmla="*/ 1135949 h 1292662"/>
                <a:gd name="connsiteX1291" fmla="*/ 512737 w 1035835"/>
                <a:gd name="connsiteY1291" fmla="*/ 1135745 h 1292662"/>
                <a:gd name="connsiteX1292" fmla="*/ 513975 w 1035835"/>
                <a:gd name="connsiteY1292" fmla="*/ 1135745 h 1292662"/>
                <a:gd name="connsiteX1293" fmla="*/ 514397 w 1035835"/>
                <a:gd name="connsiteY1293" fmla="*/ 1136139 h 1292662"/>
                <a:gd name="connsiteX1294" fmla="*/ 516840 w 1035835"/>
                <a:gd name="connsiteY1294" fmla="*/ 1136559 h 1292662"/>
                <a:gd name="connsiteX1295" fmla="*/ 518459 w 1035835"/>
                <a:gd name="connsiteY1295" fmla="*/ 1138188 h 1292662"/>
                <a:gd name="connsiteX1296" fmla="*/ 519274 w 1035835"/>
                <a:gd name="connsiteY1296" fmla="*/ 1138188 h 1292662"/>
                <a:gd name="connsiteX1297" fmla="*/ 519871 w 1035835"/>
                <a:gd name="connsiteY1297" fmla="*/ 1137563 h 1292662"/>
                <a:gd name="connsiteX1298" fmla="*/ 521110 w 1035835"/>
                <a:gd name="connsiteY1298" fmla="*/ 1135121 h 1292662"/>
                <a:gd name="connsiteX1299" fmla="*/ 521490 w 1035835"/>
                <a:gd name="connsiteY1299" fmla="*/ 1134307 h 1292662"/>
                <a:gd name="connsiteX1300" fmla="*/ 521490 w 1035835"/>
                <a:gd name="connsiteY1300" fmla="*/ 1131878 h 1292662"/>
                <a:gd name="connsiteX1301" fmla="*/ 520715 w 1035835"/>
                <a:gd name="connsiteY1301" fmla="*/ 1131064 h 1292662"/>
                <a:gd name="connsiteX1302" fmla="*/ 521490 w 1035835"/>
                <a:gd name="connsiteY1302" fmla="*/ 1130250 h 1292662"/>
                <a:gd name="connsiteX1303" fmla="*/ 521095 w 1035835"/>
                <a:gd name="connsiteY1303" fmla="*/ 1126993 h 1292662"/>
                <a:gd name="connsiteX1304" fmla="*/ 520715 w 1035835"/>
                <a:gd name="connsiteY1304" fmla="*/ 1126573 h 1292662"/>
                <a:gd name="connsiteX1305" fmla="*/ 520700 w 1035835"/>
                <a:gd name="connsiteY1305" fmla="*/ 1124551 h 1292662"/>
                <a:gd name="connsiteX1306" fmla="*/ 520281 w 1035835"/>
                <a:gd name="connsiteY1306" fmla="*/ 1124131 h 1292662"/>
                <a:gd name="connsiteX1307" fmla="*/ 520281 w 1035835"/>
                <a:gd name="connsiteY1307" fmla="*/ 1112733 h 1292662"/>
                <a:gd name="connsiteX1308" fmla="*/ 520700 w 1035835"/>
                <a:gd name="connsiteY1308" fmla="*/ 1112339 h 1292662"/>
                <a:gd name="connsiteX1309" fmla="*/ 520700 w 1035835"/>
                <a:gd name="connsiteY1309" fmla="*/ 1110711 h 1292662"/>
                <a:gd name="connsiteX1310" fmla="*/ 521095 w 1035835"/>
                <a:gd name="connsiteY1310" fmla="*/ 1110291 h 1292662"/>
                <a:gd name="connsiteX1311" fmla="*/ 521095 w 1035835"/>
                <a:gd name="connsiteY1311" fmla="*/ 1109056 h 1292662"/>
                <a:gd name="connsiteX1312" fmla="*/ 520281 w 1035835"/>
                <a:gd name="connsiteY1312" fmla="*/ 1108269 h 1292662"/>
                <a:gd name="connsiteX1313" fmla="*/ 520700 w 1035835"/>
                <a:gd name="connsiteY1313" fmla="*/ 1107428 h 1292662"/>
                <a:gd name="connsiteX1314" fmla="*/ 520700 w 1035835"/>
                <a:gd name="connsiteY1314" fmla="*/ 1106614 h 1292662"/>
                <a:gd name="connsiteX1315" fmla="*/ 520281 w 1035835"/>
                <a:gd name="connsiteY1315" fmla="*/ 1106220 h 1292662"/>
                <a:gd name="connsiteX1316" fmla="*/ 519042 w 1035835"/>
                <a:gd name="connsiteY1316" fmla="*/ 1103791 h 1292662"/>
                <a:gd name="connsiteX1317" fmla="*/ 519042 w 1035835"/>
                <a:gd name="connsiteY1317" fmla="*/ 1102556 h 1292662"/>
                <a:gd name="connsiteX1318" fmla="*/ 518650 w 1035835"/>
                <a:gd name="connsiteY1318" fmla="*/ 1102163 h 1292662"/>
                <a:gd name="connsiteX1319" fmla="*/ 518650 w 1035835"/>
                <a:gd name="connsiteY1319" fmla="*/ 1100928 h 1292662"/>
                <a:gd name="connsiteX1320" fmla="*/ 518257 w 1035835"/>
                <a:gd name="connsiteY1320" fmla="*/ 1100114 h 1292662"/>
                <a:gd name="connsiteX1321" fmla="*/ 517250 w 1035835"/>
                <a:gd name="connsiteY1321" fmla="*/ 1099096 h 1292662"/>
                <a:gd name="connsiteX1322" fmla="*/ 516407 w 1035835"/>
                <a:gd name="connsiteY1322" fmla="*/ 1099096 h 1292662"/>
                <a:gd name="connsiteX1323" fmla="*/ 515590 w 1035835"/>
                <a:gd name="connsiteY1323" fmla="*/ 1099911 h 1292662"/>
                <a:gd name="connsiteX1324" fmla="*/ 515387 w 1035835"/>
                <a:gd name="connsiteY1324" fmla="*/ 1099721 h 1292662"/>
                <a:gd name="connsiteX1325" fmla="*/ 514992 w 1035835"/>
                <a:gd name="connsiteY1325" fmla="*/ 1098092 h 1292662"/>
                <a:gd name="connsiteX1326" fmla="*/ 516012 w 1035835"/>
                <a:gd name="connsiteY1326" fmla="*/ 1097862 h 1292662"/>
                <a:gd name="connsiteX1327" fmla="*/ 516597 w 1035835"/>
                <a:gd name="connsiteY1327" fmla="*/ 1097278 h 1292662"/>
                <a:gd name="connsiteX1328" fmla="*/ 516597 w 1035835"/>
                <a:gd name="connsiteY1328" fmla="*/ 1094836 h 1292662"/>
                <a:gd name="connsiteX1329" fmla="*/ 516202 w 1035835"/>
                <a:gd name="connsiteY1329" fmla="*/ 1094415 h 1292662"/>
                <a:gd name="connsiteX1330" fmla="*/ 516202 w 1035835"/>
                <a:gd name="connsiteY1330" fmla="*/ 1093208 h 1292662"/>
                <a:gd name="connsiteX1331" fmla="*/ 515387 w 1035835"/>
                <a:gd name="connsiteY1331" fmla="*/ 1091552 h 1292662"/>
                <a:gd name="connsiteX1332" fmla="*/ 514149 w 1035835"/>
                <a:gd name="connsiteY1332" fmla="*/ 1090345 h 1292662"/>
                <a:gd name="connsiteX1333" fmla="*/ 514992 w 1035835"/>
                <a:gd name="connsiteY1333" fmla="*/ 1089951 h 1292662"/>
                <a:gd name="connsiteX1334" fmla="*/ 514992 w 1035835"/>
                <a:gd name="connsiteY1334" fmla="*/ 1089110 h 1292662"/>
                <a:gd name="connsiteX1335" fmla="*/ 514571 w 1035835"/>
                <a:gd name="connsiteY1335" fmla="*/ 1088717 h 1292662"/>
                <a:gd name="connsiteX1336" fmla="*/ 514149 w 1035835"/>
                <a:gd name="connsiteY1336" fmla="*/ 1085460 h 1292662"/>
                <a:gd name="connsiteX1337" fmla="*/ 513361 w 1035835"/>
                <a:gd name="connsiteY1337" fmla="*/ 1083832 h 1292662"/>
                <a:gd name="connsiteX1338" fmla="*/ 513361 w 1035835"/>
                <a:gd name="connsiteY1338" fmla="*/ 1083018 h 1292662"/>
                <a:gd name="connsiteX1339" fmla="*/ 512940 w 1035835"/>
                <a:gd name="connsiteY1339" fmla="*/ 1082624 h 1292662"/>
                <a:gd name="connsiteX1340" fmla="*/ 512547 w 1035835"/>
                <a:gd name="connsiteY1340" fmla="*/ 1080155 h 1292662"/>
                <a:gd name="connsiteX1341" fmla="*/ 512125 w 1035835"/>
                <a:gd name="connsiteY1341" fmla="*/ 1079775 h 1292662"/>
                <a:gd name="connsiteX1342" fmla="*/ 512125 w 1035835"/>
                <a:gd name="connsiteY1342" fmla="*/ 1078567 h 1292662"/>
                <a:gd name="connsiteX1343" fmla="*/ 511706 w 1035835"/>
                <a:gd name="connsiteY1343" fmla="*/ 1078147 h 1292662"/>
                <a:gd name="connsiteX1344" fmla="*/ 511706 w 1035835"/>
                <a:gd name="connsiteY1344" fmla="*/ 1076912 h 1292662"/>
                <a:gd name="connsiteX1345" fmla="*/ 511311 w 1035835"/>
                <a:gd name="connsiteY1345" fmla="*/ 1076518 h 1292662"/>
                <a:gd name="connsiteX1346" fmla="*/ 511311 w 1035835"/>
                <a:gd name="connsiteY1346" fmla="*/ 1074890 h 1292662"/>
                <a:gd name="connsiteX1347" fmla="*/ 510916 w 1035835"/>
                <a:gd name="connsiteY1347" fmla="*/ 1074470 h 1292662"/>
                <a:gd name="connsiteX1348" fmla="*/ 510916 w 1035835"/>
                <a:gd name="connsiteY1348" fmla="*/ 1073262 h 1292662"/>
                <a:gd name="connsiteX1349" fmla="*/ 510496 w 1035835"/>
                <a:gd name="connsiteY1349" fmla="*/ 1072841 h 1292662"/>
                <a:gd name="connsiteX1350" fmla="*/ 510496 w 1035835"/>
                <a:gd name="connsiteY1350" fmla="*/ 1071634 h 1292662"/>
                <a:gd name="connsiteX1351" fmla="*/ 510099 w 1035835"/>
                <a:gd name="connsiteY1351" fmla="*/ 1071213 h 1292662"/>
                <a:gd name="connsiteX1352" fmla="*/ 510099 w 1035835"/>
                <a:gd name="connsiteY1352" fmla="*/ 1069191 h 1292662"/>
                <a:gd name="connsiteX1353" fmla="*/ 509679 w 1035835"/>
                <a:gd name="connsiteY1353" fmla="*/ 1068771 h 1292662"/>
                <a:gd name="connsiteX1354" fmla="*/ 509679 w 1035835"/>
                <a:gd name="connsiteY1354" fmla="*/ 1065514 h 1292662"/>
                <a:gd name="connsiteX1355" fmla="*/ 509286 w 1035835"/>
                <a:gd name="connsiteY1355" fmla="*/ 1065121 h 1292662"/>
                <a:gd name="connsiteX1356" fmla="*/ 509679 w 1035835"/>
                <a:gd name="connsiteY1356" fmla="*/ 1058608 h 1292662"/>
                <a:gd name="connsiteX1357" fmla="*/ 510099 w 1035835"/>
                <a:gd name="connsiteY1357" fmla="*/ 1058187 h 1292662"/>
                <a:gd name="connsiteX1358" fmla="*/ 510099 w 1035835"/>
                <a:gd name="connsiteY1358" fmla="*/ 1056953 h 1292662"/>
                <a:gd name="connsiteX1359" fmla="*/ 510496 w 1035835"/>
                <a:gd name="connsiteY1359" fmla="*/ 1056559 h 1292662"/>
                <a:gd name="connsiteX1360" fmla="*/ 510496 w 1035835"/>
                <a:gd name="connsiteY1360" fmla="*/ 1055324 h 1292662"/>
                <a:gd name="connsiteX1361" fmla="*/ 510916 w 1035835"/>
                <a:gd name="connsiteY1361" fmla="*/ 1054931 h 1292662"/>
                <a:gd name="connsiteX1362" fmla="*/ 510916 w 1035835"/>
                <a:gd name="connsiteY1362" fmla="*/ 1053723 h 1292662"/>
                <a:gd name="connsiteX1363" fmla="*/ 511730 w 1035835"/>
                <a:gd name="connsiteY1363" fmla="*/ 1052068 h 1292662"/>
                <a:gd name="connsiteX1364" fmla="*/ 511730 w 1035835"/>
                <a:gd name="connsiteY1364" fmla="*/ 1051294 h 1292662"/>
                <a:gd name="connsiteX1365" fmla="*/ 514558 w 1035835"/>
                <a:gd name="connsiteY1365" fmla="*/ 1045568 h 1292662"/>
                <a:gd name="connsiteX1366" fmla="*/ 517006 w 1035835"/>
                <a:gd name="connsiteY1366" fmla="*/ 1043547 h 1292662"/>
                <a:gd name="connsiteX1367" fmla="*/ 518240 w 1035835"/>
                <a:gd name="connsiteY1367" fmla="*/ 1040684 h 1292662"/>
                <a:gd name="connsiteX1368" fmla="*/ 520293 w 1035835"/>
                <a:gd name="connsiteY1368" fmla="*/ 1039055 h 1292662"/>
                <a:gd name="connsiteX1369" fmla="*/ 520293 w 1035835"/>
                <a:gd name="connsiteY1369" fmla="*/ 1038241 h 1292662"/>
                <a:gd name="connsiteX1370" fmla="*/ 521110 w 1035835"/>
                <a:gd name="connsiteY1370" fmla="*/ 1037427 h 1292662"/>
                <a:gd name="connsiteX1371" fmla="*/ 521110 w 1035835"/>
                <a:gd name="connsiteY1371" fmla="*/ 1036640 h 1292662"/>
                <a:gd name="connsiteX1372" fmla="*/ 519274 w 1035835"/>
                <a:gd name="connsiteY1372" fmla="*/ 1034781 h 1292662"/>
                <a:gd name="connsiteX1373" fmla="*/ 517643 w 1035835"/>
                <a:gd name="connsiteY1373" fmla="*/ 1033967 h 1292662"/>
                <a:gd name="connsiteX1374" fmla="*/ 515797 w 1035835"/>
                <a:gd name="connsiteY1374" fmla="*/ 1032122 h 1292662"/>
                <a:gd name="connsiteX1375" fmla="*/ 515797 w 1035835"/>
                <a:gd name="connsiteY1375" fmla="*/ 1030914 h 1292662"/>
                <a:gd name="connsiteX1376" fmla="*/ 515400 w 1035835"/>
                <a:gd name="connsiteY1376" fmla="*/ 1030521 h 1292662"/>
                <a:gd name="connsiteX1377" fmla="*/ 515400 w 1035835"/>
                <a:gd name="connsiteY1377" fmla="*/ 1029286 h 1292662"/>
                <a:gd name="connsiteX1378" fmla="*/ 515797 w 1035835"/>
                <a:gd name="connsiteY1378" fmla="*/ 1028472 h 1292662"/>
                <a:gd name="connsiteX1379" fmla="*/ 517643 w 1035835"/>
                <a:gd name="connsiteY1379" fmla="*/ 1026654 h 1292662"/>
                <a:gd name="connsiteX1380" fmla="*/ 519669 w 1035835"/>
                <a:gd name="connsiteY1380" fmla="*/ 1025840 h 1292662"/>
                <a:gd name="connsiteX1381" fmla="*/ 520483 w 1035835"/>
                <a:gd name="connsiteY1381" fmla="*/ 1025840 h 1292662"/>
                <a:gd name="connsiteX1382" fmla="*/ 521095 w 1035835"/>
                <a:gd name="connsiteY1382" fmla="*/ 1026450 h 1292662"/>
                <a:gd name="connsiteX1383" fmla="*/ 518038 w 1035835"/>
                <a:gd name="connsiteY1383" fmla="*/ 1027888 h 1292662"/>
                <a:gd name="connsiteX1384" fmla="*/ 517426 w 1035835"/>
                <a:gd name="connsiteY1384" fmla="*/ 1028893 h 1292662"/>
                <a:gd name="connsiteX1385" fmla="*/ 517426 w 1035835"/>
                <a:gd name="connsiteY1385" fmla="*/ 1029680 h 1292662"/>
                <a:gd name="connsiteX1386" fmla="*/ 518852 w 1035835"/>
                <a:gd name="connsiteY1386" fmla="*/ 1031118 h 1292662"/>
                <a:gd name="connsiteX1387" fmla="*/ 521300 w 1035835"/>
                <a:gd name="connsiteY1387" fmla="*/ 1032339 h 1292662"/>
                <a:gd name="connsiteX1388" fmla="*/ 522536 w 1035835"/>
                <a:gd name="connsiteY1388" fmla="*/ 1032339 h 1292662"/>
                <a:gd name="connsiteX1389" fmla="*/ 524167 w 1035835"/>
                <a:gd name="connsiteY1389" fmla="*/ 1031525 h 1292662"/>
                <a:gd name="connsiteX1390" fmla="*/ 525172 w 1035835"/>
                <a:gd name="connsiteY1390" fmla="*/ 1030521 h 1292662"/>
                <a:gd name="connsiteX1391" fmla="*/ 525172 w 1035835"/>
                <a:gd name="connsiteY1391" fmla="*/ 1029680 h 1292662"/>
                <a:gd name="connsiteX1392" fmla="*/ 524357 w 1035835"/>
                <a:gd name="connsiteY1392" fmla="*/ 1028079 h 1292662"/>
                <a:gd name="connsiteX1393" fmla="*/ 525798 w 1035835"/>
                <a:gd name="connsiteY1393" fmla="*/ 1026654 h 1292662"/>
                <a:gd name="connsiteX1394" fmla="*/ 527006 w 1035835"/>
                <a:gd name="connsiteY1394" fmla="*/ 1026233 h 1292662"/>
                <a:gd name="connsiteX1395" fmla="*/ 528244 w 1035835"/>
                <a:gd name="connsiteY1395" fmla="*/ 1024211 h 1292662"/>
                <a:gd name="connsiteX1396" fmla="*/ 528625 w 1035835"/>
                <a:gd name="connsiteY1396" fmla="*/ 1024605 h 1292662"/>
                <a:gd name="connsiteX1397" fmla="*/ 529466 w 1035835"/>
                <a:gd name="connsiteY1397" fmla="*/ 1024605 h 1292662"/>
                <a:gd name="connsiteX1398" fmla="*/ 533545 w 1035835"/>
                <a:gd name="connsiteY1398" fmla="*/ 1022163 h 1292662"/>
                <a:gd name="connsiteX1399" fmla="*/ 535569 w 1035835"/>
                <a:gd name="connsiteY1399" fmla="*/ 1021769 h 1292662"/>
                <a:gd name="connsiteX1400" fmla="*/ 535990 w 1035835"/>
                <a:gd name="connsiteY1400" fmla="*/ 1021348 h 1292662"/>
                <a:gd name="connsiteX1401" fmla="*/ 538829 w 1035835"/>
                <a:gd name="connsiteY1401" fmla="*/ 1021348 h 1292662"/>
                <a:gd name="connsiteX1402" fmla="*/ 539443 w 1035835"/>
                <a:gd name="connsiteY1402" fmla="*/ 1020751 h 1292662"/>
                <a:gd name="connsiteX1403" fmla="*/ 539443 w 1035835"/>
                <a:gd name="connsiteY1403" fmla="*/ 1019910 h 1292662"/>
                <a:gd name="connsiteX1404" fmla="*/ 539048 w 1035835"/>
                <a:gd name="connsiteY1404" fmla="*/ 1019517 h 1292662"/>
                <a:gd name="connsiteX1405" fmla="*/ 539048 w 1035835"/>
                <a:gd name="connsiteY1405" fmla="*/ 1017888 h 1292662"/>
                <a:gd name="connsiteX1406" fmla="*/ 538626 w 1035835"/>
                <a:gd name="connsiteY1406" fmla="*/ 1017468 h 1292662"/>
                <a:gd name="connsiteX1407" fmla="*/ 538626 w 1035835"/>
                <a:gd name="connsiteY1407" fmla="*/ 1015446 h 1292662"/>
                <a:gd name="connsiteX1408" fmla="*/ 539443 w 1035835"/>
                <a:gd name="connsiteY1408" fmla="*/ 1014632 h 1292662"/>
                <a:gd name="connsiteX1409" fmla="*/ 539836 w 1035835"/>
                <a:gd name="connsiteY1409" fmla="*/ 1013004 h 1292662"/>
                <a:gd name="connsiteX1410" fmla="*/ 540257 w 1035835"/>
                <a:gd name="connsiteY1410" fmla="*/ 1012583 h 1292662"/>
                <a:gd name="connsiteX1411" fmla="*/ 540257 w 1035835"/>
                <a:gd name="connsiteY1411" fmla="*/ 1010561 h 1292662"/>
                <a:gd name="connsiteX1412" fmla="*/ 540677 w 1035835"/>
                <a:gd name="connsiteY1412" fmla="*/ 1010141 h 1292662"/>
                <a:gd name="connsiteX1413" fmla="*/ 540677 w 1035835"/>
                <a:gd name="connsiteY1413" fmla="*/ 1009354 h 1292662"/>
                <a:gd name="connsiteX1414" fmla="*/ 542703 w 1035835"/>
                <a:gd name="connsiteY1414" fmla="*/ 1006070 h 1292662"/>
                <a:gd name="connsiteX1415" fmla="*/ 544361 w 1035835"/>
                <a:gd name="connsiteY1415" fmla="*/ 1003248 h 1292662"/>
                <a:gd name="connsiteX1416" fmla="*/ 546577 w 1035835"/>
                <a:gd name="connsiteY1416" fmla="*/ 1000995 h 1292662"/>
                <a:gd name="connsiteX1417" fmla="*/ 548208 w 1035835"/>
                <a:gd name="connsiteY1417" fmla="*/ 1000181 h 1292662"/>
                <a:gd name="connsiteX1418" fmla="*/ 550259 w 1035835"/>
                <a:gd name="connsiteY1418" fmla="*/ 998553 h 1292662"/>
                <a:gd name="connsiteX1419" fmla="*/ 551890 w 1035835"/>
                <a:gd name="connsiteY1419" fmla="*/ 997739 h 1292662"/>
                <a:gd name="connsiteX1420" fmla="*/ 553916 w 1035835"/>
                <a:gd name="connsiteY1420" fmla="*/ 997346 h 1292662"/>
                <a:gd name="connsiteX1421" fmla="*/ 554338 w 1035835"/>
                <a:gd name="connsiteY1421" fmla="*/ 996925 h 1292662"/>
                <a:gd name="connsiteX1422" fmla="*/ 555967 w 1035835"/>
                <a:gd name="connsiteY1422" fmla="*/ 996925 h 1292662"/>
                <a:gd name="connsiteX1423" fmla="*/ 556769 w 1035835"/>
                <a:gd name="connsiteY1423" fmla="*/ 996111 h 1292662"/>
                <a:gd name="connsiteX1424" fmla="*/ 558400 w 1035835"/>
                <a:gd name="connsiteY1424" fmla="*/ 995717 h 1292662"/>
                <a:gd name="connsiteX1425" fmla="*/ 560846 w 1035835"/>
                <a:gd name="connsiteY1425" fmla="*/ 994483 h 1292662"/>
                <a:gd name="connsiteX1426" fmla="*/ 561663 w 1035835"/>
                <a:gd name="connsiteY1426" fmla="*/ 995717 h 1292662"/>
                <a:gd name="connsiteX1427" fmla="*/ 565344 w 1035835"/>
                <a:gd name="connsiteY1427" fmla="*/ 995717 h 1292662"/>
                <a:gd name="connsiteX1428" fmla="*/ 566976 w 1035835"/>
                <a:gd name="connsiteY1428" fmla="*/ 996504 h 1292662"/>
                <a:gd name="connsiteX1429" fmla="*/ 568212 w 1035835"/>
                <a:gd name="connsiteY1429" fmla="*/ 996504 h 1292662"/>
                <a:gd name="connsiteX1430" fmla="*/ 568795 w 1035835"/>
                <a:gd name="connsiteY1430" fmla="*/ 995500 h 1292662"/>
                <a:gd name="connsiteX1431" fmla="*/ 570006 w 1035835"/>
                <a:gd name="connsiteY1431" fmla="*/ 994686 h 1292662"/>
                <a:gd name="connsiteX1432" fmla="*/ 569611 w 1035835"/>
                <a:gd name="connsiteY1432" fmla="*/ 993058 h 1292662"/>
                <a:gd name="connsiteX1433" fmla="*/ 570848 w 1035835"/>
                <a:gd name="connsiteY1433" fmla="*/ 990616 h 1292662"/>
                <a:gd name="connsiteX1434" fmla="*/ 572683 w 1035835"/>
                <a:gd name="connsiteY1434" fmla="*/ 989177 h 1292662"/>
                <a:gd name="connsiteX1435" fmla="*/ 575536 w 1035835"/>
                <a:gd name="connsiteY1435" fmla="*/ 988390 h 1292662"/>
                <a:gd name="connsiteX1436" fmla="*/ 577168 w 1035835"/>
                <a:gd name="connsiteY1436" fmla="*/ 987549 h 1292662"/>
                <a:gd name="connsiteX1437" fmla="*/ 580430 w 1035835"/>
                <a:gd name="connsiteY1437" fmla="*/ 985948 h 1292662"/>
                <a:gd name="connsiteX1438" fmla="*/ 582456 w 1035835"/>
                <a:gd name="connsiteY1438" fmla="*/ 985948 h 1292662"/>
                <a:gd name="connsiteX1439" fmla="*/ 582875 w 1035835"/>
                <a:gd name="connsiteY1439" fmla="*/ 986341 h 1292662"/>
                <a:gd name="connsiteX1440" fmla="*/ 584506 w 1035835"/>
                <a:gd name="connsiteY1440" fmla="*/ 986341 h 1292662"/>
                <a:gd name="connsiteX1441" fmla="*/ 584899 w 1035835"/>
                <a:gd name="connsiteY1441" fmla="*/ 986735 h 1292662"/>
                <a:gd name="connsiteX1442" fmla="*/ 586138 w 1035835"/>
                <a:gd name="connsiteY1442" fmla="*/ 986735 h 1292662"/>
                <a:gd name="connsiteX1443" fmla="*/ 586531 w 1035835"/>
                <a:gd name="connsiteY1443" fmla="*/ 987155 h 1292662"/>
                <a:gd name="connsiteX1444" fmla="*/ 588978 w 1035835"/>
                <a:gd name="connsiteY1444" fmla="*/ 987155 h 1292662"/>
                <a:gd name="connsiteX1445" fmla="*/ 590622 w 1035835"/>
                <a:gd name="connsiteY1445" fmla="*/ 986721 h 1292662"/>
                <a:gd name="connsiteX1446" fmla="*/ 591968 w 1035835"/>
                <a:gd name="connsiteY1446" fmla="*/ 986613 h 1292662"/>
                <a:gd name="connsiteX1447" fmla="*/ 593462 w 1035835"/>
                <a:gd name="connsiteY1447" fmla="*/ 985934 h 1292662"/>
                <a:gd name="connsiteX1448" fmla="*/ 594467 w 1035835"/>
                <a:gd name="connsiteY1448" fmla="*/ 984930 h 1292662"/>
                <a:gd name="connsiteX1449" fmla="*/ 594889 w 1035835"/>
                <a:gd name="connsiteY1449" fmla="*/ 983302 h 1292662"/>
                <a:gd name="connsiteX1450" fmla="*/ 598354 w 1035835"/>
                <a:gd name="connsiteY1450" fmla="*/ 980249 h 1292662"/>
                <a:gd name="connsiteX1451" fmla="*/ 600801 w 1035835"/>
                <a:gd name="connsiteY1451" fmla="*/ 979829 h 1292662"/>
                <a:gd name="connsiteX1452" fmla="*/ 601223 w 1035835"/>
                <a:gd name="connsiteY1452" fmla="*/ 980249 h 1292662"/>
                <a:gd name="connsiteX1453" fmla="*/ 604893 w 1035835"/>
                <a:gd name="connsiteY1453" fmla="*/ 980249 h 1292662"/>
                <a:gd name="connsiteX1454" fmla="*/ 607543 w 1035835"/>
                <a:gd name="connsiteY1454" fmla="*/ 982488 h 1292662"/>
                <a:gd name="connsiteX1455" fmla="*/ 607936 w 1035835"/>
                <a:gd name="connsiteY1455" fmla="*/ 983695 h 1292662"/>
                <a:gd name="connsiteX1456" fmla="*/ 608548 w 1035835"/>
                <a:gd name="connsiteY1456" fmla="*/ 984320 h 1292662"/>
                <a:gd name="connsiteX1457" fmla="*/ 609174 w 1035835"/>
                <a:gd name="connsiteY1457" fmla="*/ 984510 h 1292662"/>
                <a:gd name="connsiteX1458" fmla="*/ 608777 w 1035835"/>
                <a:gd name="connsiteY1458" fmla="*/ 984903 h 1292662"/>
                <a:gd name="connsiteX1459" fmla="*/ 608967 w 1035835"/>
                <a:gd name="connsiteY1459" fmla="*/ 985555 h 1292662"/>
                <a:gd name="connsiteX1460" fmla="*/ 609784 w 1035835"/>
                <a:gd name="connsiteY1460" fmla="*/ 985120 h 1292662"/>
                <a:gd name="connsiteX1461" fmla="*/ 609989 w 1035835"/>
                <a:gd name="connsiteY1461" fmla="*/ 985324 h 1292662"/>
                <a:gd name="connsiteX1462" fmla="*/ 609989 w 1035835"/>
                <a:gd name="connsiteY1462" fmla="*/ 986138 h 1292662"/>
                <a:gd name="connsiteX1463" fmla="*/ 609364 w 1035835"/>
                <a:gd name="connsiteY1463" fmla="*/ 986328 h 1292662"/>
                <a:gd name="connsiteX1464" fmla="*/ 609174 w 1035835"/>
                <a:gd name="connsiteY1464" fmla="*/ 989001 h 1292662"/>
                <a:gd name="connsiteX1465" fmla="*/ 607733 w 1035835"/>
                <a:gd name="connsiteY1465" fmla="*/ 990426 h 1292662"/>
                <a:gd name="connsiteX1466" fmla="*/ 606102 w 1035835"/>
                <a:gd name="connsiteY1466" fmla="*/ 991213 h 1292662"/>
                <a:gd name="connsiteX1467" fmla="*/ 604893 w 1035835"/>
                <a:gd name="connsiteY1467" fmla="*/ 991213 h 1292662"/>
                <a:gd name="connsiteX1468" fmla="*/ 604469 w 1035835"/>
                <a:gd name="connsiteY1468" fmla="*/ 991633 h 1292662"/>
                <a:gd name="connsiteX1469" fmla="*/ 602854 w 1035835"/>
                <a:gd name="connsiteY1469" fmla="*/ 991633 h 1292662"/>
                <a:gd name="connsiteX1470" fmla="*/ 600013 w 1035835"/>
                <a:gd name="connsiteY1470" fmla="*/ 994076 h 1292662"/>
                <a:gd name="connsiteX1471" fmla="*/ 598354 w 1035835"/>
                <a:gd name="connsiteY1471" fmla="*/ 994076 h 1292662"/>
                <a:gd name="connsiteX1472" fmla="*/ 596725 w 1035835"/>
                <a:gd name="connsiteY1472" fmla="*/ 992868 h 1292662"/>
                <a:gd name="connsiteX1473" fmla="*/ 596125 w 1035835"/>
                <a:gd name="connsiteY1473" fmla="*/ 993072 h 1292662"/>
                <a:gd name="connsiteX1474" fmla="*/ 595513 w 1035835"/>
                <a:gd name="connsiteY1474" fmla="*/ 994496 h 1292662"/>
                <a:gd name="connsiteX1475" fmla="*/ 594701 w 1035835"/>
                <a:gd name="connsiteY1475" fmla="*/ 994890 h 1292662"/>
                <a:gd name="connsiteX1476" fmla="*/ 592754 w 1035835"/>
                <a:gd name="connsiteY1476" fmla="*/ 994469 h 1292662"/>
                <a:gd name="connsiteX1477" fmla="*/ 590622 w 1035835"/>
                <a:gd name="connsiteY1477" fmla="*/ 994890 h 1292662"/>
                <a:gd name="connsiteX1478" fmla="*/ 588583 w 1035835"/>
                <a:gd name="connsiteY1478" fmla="*/ 996111 h 1292662"/>
                <a:gd name="connsiteX1479" fmla="*/ 584085 w 1035835"/>
                <a:gd name="connsiteY1479" fmla="*/ 996504 h 1292662"/>
                <a:gd name="connsiteX1480" fmla="*/ 583690 w 1035835"/>
                <a:gd name="connsiteY1480" fmla="*/ 996111 h 1292662"/>
                <a:gd name="connsiteX1481" fmla="*/ 581639 w 1035835"/>
                <a:gd name="connsiteY1481" fmla="*/ 996111 h 1292662"/>
                <a:gd name="connsiteX1482" fmla="*/ 580430 w 1035835"/>
                <a:gd name="connsiteY1482" fmla="*/ 996925 h 1292662"/>
                <a:gd name="connsiteX1483" fmla="*/ 578377 w 1035835"/>
                <a:gd name="connsiteY1483" fmla="*/ 996504 h 1292662"/>
                <a:gd name="connsiteX1484" fmla="*/ 578377 w 1035835"/>
                <a:gd name="connsiteY1484" fmla="*/ 997346 h 1292662"/>
                <a:gd name="connsiteX1485" fmla="*/ 588162 w 1035835"/>
                <a:gd name="connsiteY1485" fmla="*/ 997346 h 1292662"/>
                <a:gd name="connsiteX1486" fmla="*/ 588583 w 1035835"/>
                <a:gd name="connsiteY1486" fmla="*/ 996925 h 1292662"/>
                <a:gd name="connsiteX1487" fmla="*/ 590622 w 1035835"/>
                <a:gd name="connsiteY1487" fmla="*/ 996518 h 1292662"/>
                <a:gd name="connsiteX1488" fmla="*/ 596330 w 1035835"/>
                <a:gd name="connsiteY1488" fmla="*/ 996124 h 1292662"/>
                <a:gd name="connsiteX1489" fmla="*/ 596725 w 1035835"/>
                <a:gd name="connsiteY1489" fmla="*/ 995704 h 1292662"/>
                <a:gd name="connsiteX1490" fmla="*/ 597961 w 1035835"/>
                <a:gd name="connsiteY1490" fmla="*/ 995704 h 1292662"/>
                <a:gd name="connsiteX1491" fmla="*/ 598354 w 1035835"/>
                <a:gd name="connsiteY1491" fmla="*/ 995310 h 1292662"/>
                <a:gd name="connsiteX1492" fmla="*/ 599592 w 1035835"/>
                <a:gd name="connsiteY1492" fmla="*/ 995310 h 1292662"/>
                <a:gd name="connsiteX1493" fmla="*/ 600013 w 1035835"/>
                <a:gd name="connsiteY1493" fmla="*/ 994890 h 1292662"/>
                <a:gd name="connsiteX1494" fmla="*/ 601209 w 1035835"/>
                <a:gd name="connsiteY1494" fmla="*/ 994890 h 1292662"/>
                <a:gd name="connsiteX1495" fmla="*/ 602838 w 1035835"/>
                <a:gd name="connsiteY1495" fmla="*/ 994076 h 1292662"/>
                <a:gd name="connsiteX1496" fmla="*/ 604076 w 1035835"/>
                <a:gd name="connsiteY1496" fmla="*/ 994076 h 1292662"/>
                <a:gd name="connsiteX1497" fmla="*/ 606524 w 1035835"/>
                <a:gd name="connsiteY1497" fmla="*/ 992868 h 1292662"/>
                <a:gd name="connsiteX1498" fmla="*/ 608967 w 1035835"/>
                <a:gd name="connsiteY1498" fmla="*/ 990819 h 1292662"/>
                <a:gd name="connsiteX1499" fmla="*/ 609364 w 1035835"/>
                <a:gd name="connsiteY1499" fmla="*/ 990819 h 1292662"/>
                <a:gd name="connsiteX1500" fmla="*/ 611808 w 1035835"/>
                <a:gd name="connsiteY1500" fmla="*/ 989611 h 1292662"/>
                <a:gd name="connsiteX1501" fmla="*/ 615682 w 1035835"/>
                <a:gd name="connsiteY1501" fmla="*/ 985744 h 1292662"/>
                <a:gd name="connsiteX1502" fmla="*/ 616499 w 1035835"/>
                <a:gd name="connsiteY1502" fmla="*/ 983695 h 1292662"/>
                <a:gd name="connsiteX1503" fmla="*/ 619569 w 1035835"/>
                <a:gd name="connsiteY1503" fmla="*/ 980670 h 1292662"/>
                <a:gd name="connsiteX1504" fmla="*/ 621200 w 1035835"/>
                <a:gd name="connsiteY1504" fmla="*/ 980249 h 1292662"/>
                <a:gd name="connsiteX1505" fmla="*/ 621812 w 1035835"/>
                <a:gd name="connsiteY1505" fmla="*/ 979231 h 1292662"/>
                <a:gd name="connsiteX1506" fmla="*/ 622205 w 1035835"/>
                <a:gd name="connsiteY1506" fmla="*/ 977997 h 1292662"/>
                <a:gd name="connsiteX1507" fmla="*/ 623021 w 1035835"/>
                <a:gd name="connsiteY1507" fmla="*/ 977183 h 1292662"/>
                <a:gd name="connsiteX1508" fmla="*/ 623021 w 1035835"/>
                <a:gd name="connsiteY1508" fmla="*/ 976368 h 1292662"/>
                <a:gd name="connsiteX1509" fmla="*/ 622205 w 1035835"/>
                <a:gd name="connsiteY1509" fmla="*/ 974740 h 1292662"/>
                <a:gd name="connsiteX1510" fmla="*/ 622831 w 1035835"/>
                <a:gd name="connsiteY1510" fmla="*/ 974550 h 1292662"/>
                <a:gd name="connsiteX1511" fmla="*/ 624026 w 1035835"/>
                <a:gd name="connsiteY1511" fmla="*/ 976178 h 1292662"/>
                <a:gd name="connsiteX1512" fmla="*/ 624462 w 1035835"/>
                <a:gd name="connsiteY1512" fmla="*/ 976178 h 1292662"/>
                <a:gd name="connsiteX1513" fmla="*/ 624462 w 1035835"/>
                <a:gd name="connsiteY1513" fmla="*/ 973736 h 1292662"/>
                <a:gd name="connsiteX1514" fmla="*/ 625279 w 1035835"/>
                <a:gd name="connsiteY1514" fmla="*/ 973736 h 1292662"/>
                <a:gd name="connsiteX1515" fmla="*/ 626500 w 1035835"/>
                <a:gd name="connsiteY1515" fmla="*/ 974550 h 1292662"/>
                <a:gd name="connsiteX1516" fmla="*/ 627315 w 1035835"/>
                <a:gd name="connsiteY1516" fmla="*/ 974550 h 1292662"/>
                <a:gd name="connsiteX1517" fmla="*/ 628334 w 1035835"/>
                <a:gd name="connsiteY1517" fmla="*/ 973546 h 1292662"/>
                <a:gd name="connsiteX1518" fmla="*/ 629965 w 1035835"/>
                <a:gd name="connsiteY1518" fmla="*/ 969055 h 1292662"/>
                <a:gd name="connsiteX1519" fmla="*/ 630156 w 1035835"/>
                <a:gd name="connsiteY1519" fmla="*/ 968824 h 1292662"/>
                <a:gd name="connsiteX1520" fmla="*/ 630360 w 1035835"/>
                <a:gd name="connsiteY1520" fmla="*/ 969476 h 1292662"/>
                <a:gd name="connsiteX1521" fmla="*/ 630972 w 1035835"/>
                <a:gd name="connsiteY1521" fmla="*/ 969666 h 1292662"/>
                <a:gd name="connsiteX1522" fmla="*/ 631596 w 1035835"/>
                <a:gd name="connsiteY1522" fmla="*/ 969055 h 1292662"/>
                <a:gd name="connsiteX1523" fmla="*/ 631596 w 1035835"/>
                <a:gd name="connsiteY1523" fmla="*/ 967427 h 1292662"/>
                <a:gd name="connsiteX1524" fmla="*/ 632411 w 1035835"/>
                <a:gd name="connsiteY1524" fmla="*/ 966192 h 1292662"/>
                <a:gd name="connsiteX1525" fmla="*/ 632411 w 1035835"/>
                <a:gd name="connsiteY1525" fmla="*/ 965378 h 1292662"/>
                <a:gd name="connsiteX1526" fmla="*/ 633225 w 1035835"/>
                <a:gd name="connsiteY1526" fmla="*/ 964170 h 1292662"/>
                <a:gd name="connsiteX1527" fmla="*/ 633225 w 1035835"/>
                <a:gd name="connsiteY1527" fmla="*/ 963356 h 1292662"/>
                <a:gd name="connsiteX1528" fmla="*/ 634042 w 1035835"/>
                <a:gd name="connsiteY1528" fmla="*/ 961728 h 1292662"/>
                <a:gd name="connsiteX1529" fmla="*/ 634856 w 1035835"/>
                <a:gd name="connsiteY1529" fmla="*/ 960073 h 1292662"/>
                <a:gd name="connsiteX1530" fmla="*/ 636488 w 1035835"/>
                <a:gd name="connsiteY1530" fmla="*/ 958865 h 1292662"/>
                <a:gd name="connsiteX1531" fmla="*/ 636488 w 1035835"/>
                <a:gd name="connsiteY1531" fmla="*/ 958471 h 1292662"/>
                <a:gd name="connsiteX1532" fmla="*/ 639545 w 1035835"/>
                <a:gd name="connsiteY1532" fmla="*/ 955419 h 1292662"/>
                <a:gd name="connsiteX1533" fmla="*/ 639750 w 1035835"/>
                <a:gd name="connsiteY1533" fmla="*/ 956029 h 1292662"/>
                <a:gd name="connsiteX1534" fmla="*/ 637879 w 1035835"/>
                <a:gd name="connsiteY1534" fmla="*/ 958154 h 1292662"/>
                <a:gd name="connsiteX1535" fmla="*/ 636883 w 1035835"/>
                <a:gd name="connsiteY1535" fmla="*/ 959286 h 1292662"/>
                <a:gd name="connsiteX1536" fmla="*/ 638309 w 1035835"/>
                <a:gd name="connsiteY1536" fmla="*/ 959489 h 1292662"/>
                <a:gd name="connsiteX1537" fmla="*/ 640171 w 1035835"/>
                <a:gd name="connsiteY1537" fmla="*/ 957630 h 1292662"/>
                <a:gd name="connsiteX1538" fmla="*/ 641762 w 1035835"/>
                <a:gd name="connsiteY1538" fmla="*/ 954401 h 1292662"/>
                <a:gd name="connsiteX1539" fmla="*/ 643419 w 1035835"/>
                <a:gd name="connsiteY1539" fmla="*/ 952746 h 1292662"/>
                <a:gd name="connsiteX1540" fmla="*/ 642807 w 1035835"/>
                <a:gd name="connsiteY1540" fmla="*/ 952556 h 1292662"/>
                <a:gd name="connsiteX1541" fmla="*/ 642605 w 1035835"/>
                <a:gd name="connsiteY1541" fmla="*/ 951972 h 1292662"/>
                <a:gd name="connsiteX1542" fmla="*/ 644207 w 1035835"/>
                <a:gd name="connsiteY1542" fmla="*/ 950738 h 1292662"/>
                <a:gd name="connsiteX1543" fmla="*/ 644207 w 1035835"/>
                <a:gd name="connsiteY1543" fmla="*/ 947875 h 1292662"/>
                <a:gd name="connsiteX1544" fmla="*/ 645648 w 1035835"/>
                <a:gd name="connsiteY1544" fmla="*/ 946857 h 1292662"/>
                <a:gd name="connsiteX1545" fmla="*/ 647699 w 1035835"/>
                <a:gd name="connsiteY1545" fmla="*/ 946043 h 1292662"/>
                <a:gd name="connsiteX1546" fmla="*/ 648706 w 1035835"/>
                <a:gd name="connsiteY1546" fmla="*/ 945039 h 1292662"/>
                <a:gd name="connsiteX1547" fmla="*/ 648910 w 1035835"/>
                <a:gd name="connsiteY1547" fmla="*/ 943994 h 1292662"/>
                <a:gd name="connsiteX1548" fmla="*/ 643211 w 1035835"/>
                <a:gd name="connsiteY1548" fmla="*/ 935558 h 1292662"/>
                <a:gd name="connsiteX1549" fmla="*/ 642574 w 1035835"/>
                <a:gd name="connsiteY1549" fmla="*/ 933409 h 1292662"/>
                <a:gd name="connsiteX1550" fmla="*/ 641107 w 1035835"/>
                <a:gd name="connsiteY1550" fmla="*/ 932969 h 1292662"/>
                <a:gd name="connsiteX1551" fmla="*/ 639883 w 1035835"/>
                <a:gd name="connsiteY1551" fmla="*/ 931406 h 1292662"/>
                <a:gd name="connsiteX1552" fmla="*/ 637926 w 1035835"/>
                <a:gd name="connsiteY1552" fmla="*/ 930722 h 1292662"/>
                <a:gd name="connsiteX1553" fmla="*/ 637828 w 1035835"/>
                <a:gd name="connsiteY1553" fmla="*/ 929306 h 1292662"/>
                <a:gd name="connsiteX1554" fmla="*/ 636312 w 1035835"/>
                <a:gd name="connsiteY1554" fmla="*/ 928134 h 1292662"/>
                <a:gd name="connsiteX1555" fmla="*/ 635235 w 1035835"/>
                <a:gd name="connsiteY1555" fmla="*/ 929697 h 1292662"/>
                <a:gd name="connsiteX1556" fmla="*/ 632789 w 1035835"/>
                <a:gd name="connsiteY1556" fmla="*/ 928866 h 1292662"/>
                <a:gd name="connsiteX1557" fmla="*/ 632593 w 1035835"/>
                <a:gd name="connsiteY1557" fmla="*/ 926571 h 1292662"/>
                <a:gd name="connsiteX1558" fmla="*/ 630784 w 1035835"/>
                <a:gd name="connsiteY1558" fmla="*/ 927206 h 1292662"/>
                <a:gd name="connsiteX1559" fmla="*/ 630000 w 1035835"/>
                <a:gd name="connsiteY1559" fmla="*/ 925936 h 1292662"/>
                <a:gd name="connsiteX1560" fmla="*/ 629560 w 1035835"/>
                <a:gd name="connsiteY1560" fmla="*/ 923835 h 1292662"/>
                <a:gd name="connsiteX1561" fmla="*/ 628923 w 1035835"/>
                <a:gd name="connsiteY1561" fmla="*/ 921393 h 1292662"/>
                <a:gd name="connsiteX1562" fmla="*/ 627653 w 1035835"/>
                <a:gd name="connsiteY1562" fmla="*/ 920172 h 1292662"/>
                <a:gd name="connsiteX1563" fmla="*/ 628289 w 1035835"/>
                <a:gd name="connsiteY1563" fmla="*/ 918121 h 1292662"/>
                <a:gd name="connsiteX1564" fmla="*/ 628876 w 1035835"/>
                <a:gd name="connsiteY1564" fmla="*/ 916021 h 1292662"/>
                <a:gd name="connsiteX1565" fmla="*/ 627702 w 1035835"/>
                <a:gd name="connsiteY1565" fmla="*/ 914604 h 1292662"/>
                <a:gd name="connsiteX1566" fmla="*/ 626674 w 1035835"/>
                <a:gd name="connsiteY1566" fmla="*/ 913188 h 1292662"/>
                <a:gd name="connsiteX1567" fmla="*/ 626625 w 1035835"/>
                <a:gd name="connsiteY1567" fmla="*/ 911674 h 1292662"/>
                <a:gd name="connsiteX1568" fmla="*/ 625303 w 1035835"/>
                <a:gd name="connsiteY1568" fmla="*/ 910404 h 1292662"/>
                <a:gd name="connsiteX1569" fmla="*/ 626625 w 1035835"/>
                <a:gd name="connsiteY1569" fmla="*/ 909818 h 1292662"/>
                <a:gd name="connsiteX1570" fmla="*/ 626822 w 1035835"/>
                <a:gd name="connsiteY1570" fmla="*/ 908304 h 1292662"/>
                <a:gd name="connsiteX1571" fmla="*/ 626527 w 1035835"/>
                <a:gd name="connsiteY1571" fmla="*/ 906838 h 1292662"/>
                <a:gd name="connsiteX1572" fmla="*/ 625940 w 1035835"/>
                <a:gd name="connsiteY1572" fmla="*/ 904982 h 1292662"/>
                <a:gd name="connsiteX1573" fmla="*/ 625450 w 1035835"/>
                <a:gd name="connsiteY1573" fmla="*/ 903615 h 1292662"/>
                <a:gd name="connsiteX1574" fmla="*/ 624669 w 1035835"/>
                <a:gd name="connsiteY1574" fmla="*/ 902394 h 1292662"/>
                <a:gd name="connsiteX1575" fmla="*/ 624423 w 1035835"/>
                <a:gd name="connsiteY1575" fmla="*/ 900635 h 1292662"/>
                <a:gd name="connsiteX1576" fmla="*/ 623494 w 1035835"/>
                <a:gd name="connsiteY1576" fmla="*/ 898682 h 1292662"/>
                <a:gd name="connsiteX1577" fmla="*/ 622857 w 1035835"/>
                <a:gd name="connsiteY1577" fmla="*/ 897021 h 1292662"/>
                <a:gd name="connsiteX1578" fmla="*/ 621636 w 1035835"/>
                <a:gd name="connsiteY1578" fmla="*/ 895556 h 1292662"/>
                <a:gd name="connsiteX1579" fmla="*/ 621439 w 1035835"/>
                <a:gd name="connsiteY1579" fmla="*/ 893358 h 1292662"/>
                <a:gd name="connsiteX1580" fmla="*/ 621048 w 1035835"/>
                <a:gd name="connsiteY1580" fmla="*/ 891551 h 1292662"/>
                <a:gd name="connsiteX1581" fmla="*/ 620999 w 1035835"/>
                <a:gd name="connsiteY1581" fmla="*/ 889206 h 1292662"/>
                <a:gd name="connsiteX1582" fmla="*/ 620901 w 1035835"/>
                <a:gd name="connsiteY1582" fmla="*/ 887155 h 1292662"/>
                <a:gd name="connsiteX1583" fmla="*/ 620021 w 1035835"/>
                <a:gd name="connsiteY1583" fmla="*/ 886324 h 1292662"/>
                <a:gd name="connsiteX1584" fmla="*/ 620166 w 1035835"/>
                <a:gd name="connsiteY1584" fmla="*/ 884810 h 1292662"/>
                <a:gd name="connsiteX1585" fmla="*/ 620999 w 1035835"/>
                <a:gd name="connsiteY1585" fmla="*/ 882857 h 1292662"/>
                <a:gd name="connsiteX1586" fmla="*/ 620950 w 1035835"/>
                <a:gd name="connsiteY1586" fmla="*/ 880366 h 1292662"/>
                <a:gd name="connsiteX1587" fmla="*/ 620021 w 1035835"/>
                <a:gd name="connsiteY1587" fmla="*/ 879047 h 1292662"/>
                <a:gd name="connsiteX1588" fmla="*/ 620363 w 1035835"/>
                <a:gd name="connsiteY1588" fmla="*/ 877435 h 1292662"/>
                <a:gd name="connsiteX1589" fmla="*/ 621292 w 1035835"/>
                <a:gd name="connsiteY1589" fmla="*/ 875872 h 1292662"/>
                <a:gd name="connsiteX1590" fmla="*/ 621488 w 1035835"/>
                <a:gd name="connsiteY1590" fmla="*/ 874505 h 1292662"/>
                <a:gd name="connsiteX1591" fmla="*/ 620461 w 1035835"/>
                <a:gd name="connsiteY1591" fmla="*/ 873235 h 1292662"/>
                <a:gd name="connsiteX1592" fmla="*/ 619090 w 1035835"/>
                <a:gd name="connsiteY1592" fmla="*/ 872160 h 1292662"/>
                <a:gd name="connsiteX1593" fmla="*/ 620264 w 1035835"/>
                <a:gd name="connsiteY1593" fmla="*/ 870207 h 1292662"/>
                <a:gd name="connsiteX1594" fmla="*/ 619483 w 1035835"/>
                <a:gd name="connsiteY1594" fmla="*/ 868058 h 1292662"/>
                <a:gd name="connsiteX1595" fmla="*/ 617868 w 1035835"/>
                <a:gd name="connsiteY1595" fmla="*/ 867813 h 1292662"/>
                <a:gd name="connsiteX1596" fmla="*/ 616450 w 1035835"/>
                <a:gd name="connsiteY1596" fmla="*/ 866495 h 1292662"/>
                <a:gd name="connsiteX1597" fmla="*/ 615666 w 1035835"/>
                <a:gd name="connsiteY1597" fmla="*/ 865225 h 1292662"/>
                <a:gd name="connsiteX1598" fmla="*/ 615469 w 1035835"/>
                <a:gd name="connsiteY1598" fmla="*/ 863808 h 1292662"/>
                <a:gd name="connsiteX1599" fmla="*/ 614835 w 1035835"/>
                <a:gd name="connsiteY1599" fmla="*/ 862050 h 1292662"/>
                <a:gd name="connsiteX1600" fmla="*/ 613807 w 1035835"/>
                <a:gd name="connsiteY1600" fmla="*/ 860340 h 1292662"/>
                <a:gd name="connsiteX1601" fmla="*/ 612682 w 1035835"/>
                <a:gd name="connsiteY1601" fmla="*/ 858728 h 1292662"/>
                <a:gd name="connsiteX1602" fmla="*/ 612731 w 1035835"/>
                <a:gd name="connsiteY1602" fmla="*/ 857214 h 1292662"/>
                <a:gd name="connsiteX1603" fmla="*/ 611311 w 1035835"/>
                <a:gd name="connsiteY1603" fmla="*/ 856726 h 1292662"/>
                <a:gd name="connsiteX1604" fmla="*/ 609991 w 1035835"/>
                <a:gd name="connsiteY1604" fmla="*/ 856042 h 1292662"/>
                <a:gd name="connsiteX1605" fmla="*/ 607985 w 1035835"/>
                <a:gd name="connsiteY1605" fmla="*/ 854723 h 1292662"/>
                <a:gd name="connsiteX1606" fmla="*/ 606810 w 1035835"/>
                <a:gd name="connsiteY1606" fmla="*/ 853112 h 1292662"/>
                <a:gd name="connsiteX1607" fmla="*/ 605586 w 1035835"/>
                <a:gd name="connsiteY1607" fmla="*/ 852086 h 1292662"/>
                <a:gd name="connsiteX1608" fmla="*/ 604217 w 1035835"/>
                <a:gd name="connsiteY1608" fmla="*/ 849986 h 1292662"/>
                <a:gd name="connsiteX1609" fmla="*/ 605441 w 1035835"/>
                <a:gd name="connsiteY1609" fmla="*/ 849302 h 1292662"/>
                <a:gd name="connsiteX1610" fmla="*/ 605685 w 1035835"/>
                <a:gd name="connsiteY1610" fmla="*/ 847788 h 1292662"/>
                <a:gd name="connsiteX1611" fmla="*/ 604903 w 1035835"/>
                <a:gd name="connsiteY1611" fmla="*/ 846470 h 1292662"/>
                <a:gd name="connsiteX1612" fmla="*/ 604365 w 1035835"/>
                <a:gd name="connsiteY1612" fmla="*/ 844564 h 1292662"/>
                <a:gd name="connsiteX1613" fmla="*/ 602750 w 1035835"/>
                <a:gd name="connsiteY1613" fmla="*/ 843587 h 1292662"/>
                <a:gd name="connsiteX1614" fmla="*/ 601575 w 1035835"/>
                <a:gd name="connsiteY1614" fmla="*/ 842708 h 1292662"/>
                <a:gd name="connsiteX1615" fmla="*/ 600499 w 1035835"/>
                <a:gd name="connsiteY1615" fmla="*/ 841781 h 1292662"/>
                <a:gd name="connsiteX1616" fmla="*/ 597856 w 1035835"/>
                <a:gd name="connsiteY1616" fmla="*/ 840706 h 1292662"/>
                <a:gd name="connsiteX1617" fmla="*/ 595509 w 1035835"/>
                <a:gd name="connsiteY1617" fmla="*/ 840559 h 1292662"/>
                <a:gd name="connsiteX1618" fmla="*/ 595753 w 1035835"/>
                <a:gd name="connsiteY1618" fmla="*/ 839484 h 1292662"/>
                <a:gd name="connsiteX1619" fmla="*/ 596096 w 1035835"/>
                <a:gd name="connsiteY1619" fmla="*/ 837530 h 1292662"/>
                <a:gd name="connsiteX1620" fmla="*/ 595214 w 1035835"/>
                <a:gd name="connsiteY1620" fmla="*/ 835528 h 1292662"/>
                <a:gd name="connsiteX1621" fmla="*/ 596389 w 1035835"/>
                <a:gd name="connsiteY1621" fmla="*/ 834551 h 1292662"/>
                <a:gd name="connsiteX1622" fmla="*/ 598151 w 1035835"/>
                <a:gd name="connsiteY1622" fmla="*/ 834210 h 1292662"/>
                <a:gd name="connsiteX1623" fmla="*/ 599619 w 1035835"/>
                <a:gd name="connsiteY1623" fmla="*/ 834453 h 1292662"/>
                <a:gd name="connsiteX1624" fmla="*/ 601037 w 1035835"/>
                <a:gd name="connsiteY1624" fmla="*/ 834161 h 1292662"/>
                <a:gd name="connsiteX1625" fmla="*/ 603925 w 1035835"/>
                <a:gd name="connsiteY1625" fmla="*/ 834161 h 1292662"/>
                <a:gd name="connsiteX1626" fmla="*/ 605881 w 1035835"/>
                <a:gd name="connsiteY1626" fmla="*/ 834308 h 1292662"/>
                <a:gd name="connsiteX1627" fmla="*/ 607348 w 1035835"/>
                <a:gd name="connsiteY1627" fmla="*/ 834210 h 1292662"/>
                <a:gd name="connsiteX1628" fmla="*/ 609305 w 1035835"/>
                <a:gd name="connsiteY1628" fmla="*/ 834210 h 1292662"/>
                <a:gd name="connsiteX1629" fmla="*/ 611263 w 1035835"/>
                <a:gd name="connsiteY1629" fmla="*/ 834453 h 1292662"/>
                <a:gd name="connsiteX1630" fmla="*/ 613660 w 1035835"/>
                <a:gd name="connsiteY1630" fmla="*/ 834894 h 1292662"/>
                <a:gd name="connsiteX1631" fmla="*/ 616057 w 1035835"/>
                <a:gd name="connsiteY1631" fmla="*/ 835236 h 1292662"/>
                <a:gd name="connsiteX1632" fmla="*/ 618600 w 1035835"/>
                <a:gd name="connsiteY1632" fmla="*/ 835187 h 1292662"/>
                <a:gd name="connsiteX1633" fmla="*/ 618944 w 1035835"/>
                <a:gd name="connsiteY1633" fmla="*/ 833525 h 1292662"/>
                <a:gd name="connsiteX1634" fmla="*/ 618797 w 1035835"/>
                <a:gd name="connsiteY1634" fmla="*/ 831133 h 1292662"/>
                <a:gd name="connsiteX1635" fmla="*/ 618993 w 1035835"/>
                <a:gd name="connsiteY1635" fmla="*/ 829179 h 1292662"/>
                <a:gd name="connsiteX1636" fmla="*/ 619628 w 1035835"/>
                <a:gd name="connsiteY1636" fmla="*/ 826835 h 1292662"/>
                <a:gd name="connsiteX1637" fmla="*/ 620314 w 1035835"/>
                <a:gd name="connsiteY1637" fmla="*/ 824343 h 1292662"/>
                <a:gd name="connsiteX1638" fmla="*/ 620412 w 1035835"/>
                <a:gd name="connsiteY1638" fmla="*/ 822195 h 1292662"/>
                <a:gd name="connsiteX1639" fmla="*/ 620070 w 1035835"/>
                <a:gd name="connsiteY1639" fmla="*/ 820779 h 1292662"/>
                <a:gd name="connsiteX1640" fmla="*/ 619286 w 1035835"/>
                <a:gd name="connsiteY1640" fmla="*/ 819557 h 1292662"/>
                <a:gd name="connsiteX1641" fmla="*/ 618357 w 1035835"/>
                <a:gd name="connsiteY1641" fmla="*/ 818433 h 1292662"/>
                <a:gd name="connsiteX1642" fmla="*/ 616988 w 1035835"/>
                <a:gd name="connsiteY1642" fmla="*/ 816968 h 1292662"/>
                <a:gd name="connsiteX1643" fmla="*/ 616253 w 1035835"/>
                <a:gd name="connsiteY1643" fmla="*/ 815795 h 1292662"/>
                <a:gd name="connsiteX1644" fmla="*/ 616693 w 1035835"/>
                <a:gd name="connsiteY1644" fmla="*/ 814428 h 1292662"/>
                <a:gd name="connsiteX1645" fmla="*/ 617720 w 1035835"/>
                <a:gd name="connsiteY1645" fmla="*/ 812183 h 1292662"/>
                <a:gd name="connsiteX1646" fmla="*/ 618160 w 1035835"/>
                <a:gd name="connsiteY1646" fmla="*/ 810814 h 1292662"/>
                <a:gd name="connsiteX1647" fmla="*/ 618455 w 1035835"/>
                <a:gd name="connsiteY1647" fmla="*/ 809299 h 1292662"/>
                <a:gd name="connsiteX1648" fmla="*/ 619286 w 1035835"/>
                <a:gd name="connsiteY1648" fmla="*/ 807736 h 1292662"/>
                <a:gd name="connsiteX1649" fmla="*/ 620655 w 1035835"/>
                <a:gd name="connsiteY1649" fmla="*/ 807103 h 1292662"/>
                <a:gd name="connsiteX1650" fmla="*/ 621879 w 1035835"/>
                <a:gd name="connsiteY1650" fmla="*/ 805540 h 1292662"/>
                <a:gd name="connsiteX1651" fmla="*/ 622466 w 1035835"/>
                <a:gd name="connsiteY1651" fmla="*/ 804220 h 1292662"/>
                <a:gd name="connsiteX1652" fmla="*/ 623005 w 1035835"/>
                <a:gd name="connsiteY1652" fmla="*/ 802853 h 1292662"/>
                <a:gd name="connsiteX1653" fmla="*/ 623836 w 1035835"/>
                <a:gd name="connsiteY1653" fmla="*/ 801631 h 1292662"/>
                <a:gd name="connsiteX1654" fmla="*/ 624519 w 1035835"/>
                <a:gd name="connsiteY1654" fmla="*/ 799873 h 1292662"/>
                <a:gd name="connsiteX1655" fmla="*/ 624812 w 1035835"/>
                <a:gd name="connsiteY1655" fmla="*/ 798944 h 1292662"/>
                <a:gd name="connsiteX1656" fmla="*/ 624961 w 1035835"/>
                <a:gd name="connsiteY1656" fmla="*/ 798457 h 1292662"/>
                <a:gd name="connsiteX1657" fmla="*/ 625549 w 1035835"/>
                <a:gd name="connsiteY1657" fmla="*/ 797088 h 1292662"/>
                <a:gd name="connsiteX1658" fmla="*/ 627114 w 1035835"/>
                <a:gd name="connsiteY1658" fmla="*/ 796065 h 1292662"/>
                <a:gd name="connsiteX1659" fmla="*/ 629071 w 1035835"/>
                <a:gd name="connsiteY1659" fmla="*/ 795918 h 1292662"/>
                <a:gd name="connsiteX1660" fmla="*/ 630491 w 1035835"/>
                <a:gd name="connsiteY1660" fmla="*/ 795478 h 1292662"/>
                <a:gd name="connsiteX1661" fmla="*/ 631909 w 1035835"/>
                <a:gd name="connsiteY1661" fmla="*/ 794403 h 1292662"/>
                <a:gd name="connsiteX1662" fmla="*/ 633622 w 1035835"/>
                <a:gd name="connsiteY1662" fmla="*/ 793476 h 1292662"/>
                <a:gd name="connsiteX1663" fmla="*/ 635579 w 1035835"/>
                <a:gd name="connsiteY1663" fmla="*/ 793378 h 1292662"/>
                <a:gd name="connsiteX1664" fmla="*/ 637046 w 1035835"/>
                <a:gd name="connsiteY1664" fmla="*/ 793572 h 1292662"/>
                <a:gd name="connsiteX1665" fmla="*/ 638123 w 1035835"/>
                <a:gd name="connsiteY1665" fmla="*/ 792254 h 1292662"/>
                <a:gd name="connsiteX1666" fmla="*/ 638025 w 1035835"/>
                <a:gd name="connsiteY1666" fmla="*/ 790349 h 1292662"/>
                <a:gd name="connsiteX1667" fmla="*/ 637634 w 1035835"/>
                <a:gd name="connsiteY1667" fmla="*/ 788933 h 1292662"/>
                <a:gd name="connsiteX1668" fmla="*/ 636754 w 1035835"/>
                <a:gd name="connsiteY1668" fmla="*/ 787174 h 1292662"/>
                <a:gd name="connsiteX1669" fmla="*/ 636019 w 1035835"/>
                <a:gd name="connsiteY1669" fmla="*/ 785856 h 1292662"/>
                <a:gd name="connsiteX1670" fmla="*/ 635333 w 1035835"/>
                <a:gd name="connsiteY1670" fmla="*/ 784048 h 1292662"/>
                <a:gd name="connsiteX1671" fmla="*/ 635235 w 1035835"/>
                <a:gd name="connsiteY1671" fmla="*/ 782583 h 1292662"/>
                <a:gd name="connsiteX1672" fmla="*/ 635333 w 1035835"/>
                <a:gd name="connsiteY1672" fmla="*/ 781118 h 1292662"/>
                <a:gd name="connsiteX1673" fmla="*/ 635284 w 1035835"/>
                <a:gd name="connsiteY1673" fmla="*/ 779653 h 1292662"/>
                <a:gd name="connsiteX1674" fmla="*/ 635628 w 1035835"/>
                <a:gd name="connsiteY1674" fmla="*/ 777650 h 1292662"/>
                <a:gd name="connsiteX1675" fmla="*/ 637437 w 1035835"/>
                <a:gd name="connsiteY1675" fmla="*/ 776673 h 1292662"/>
                <a:gd name="connsiteX1676" fmla="*/ 638954 w 1035835"/>
                <a:gd name="connsiteY1676" fmla="*/ 776428 h 1292662"/>
                <a:gd name="connsiteX1677" fmla="*/ 640863 w 1035835"/>
                <a:gd name="connsiteY1677" fmla="*/ 776136 h 1292662"/>
                <a:gd name="connsiteX1678" fmla="*/ 643505 w 1035835"/>
                <a:gd name="connsiteY1678" fmla="*/ 776869 h 1292662"/>
                <a:gd name="connsiteX1679" fmla="*/ 643798 w 1035835"/>
                <a:gd name="connsiteY1679" fmla="*/ 774475 h 1292662"/>
                <a:gd name="connsiteX1680" fmla="*/ 644140 w 1035835"/>
                <a:gd name="connsiteY1680" fmla="*/ 772082 h 1292662"/>
                <a:gd name="connsiteX1681" fmla="*/ 642672 w 1035835"/>
                <a:gd name="connsiteY1681" fmla="*/ 770617 h 1292662"/>
                <a:gd name="connsiteX1682" fmla="*/ 640912 w 1035835"/>
                <a:gd name="connsiteY1682" fmla="*/ 769005 h 1292662"/>
                <a:gd name="connsiteX1683" fmla="*/ 639981 w 1035835"/>
                <a:gd name="connsiteY1683" fmla="*/ 767785 h 1292662"/>
                <a:gd name="connsiteX1684" fmla="*/ 638856 w 1035835"/>
                <a:gd name="connsiteY1684" fmla="*/ 766855 h 1292662"/>
                <a:gd name="connsiteX1685" fmla="*/ 637683 w 1035835"/>
                <a:gd name="connsiteY1685" fmla="*/ 766025 h 1292662"/>
                <a:gd name="connsiteX1686" fmla="*/ 636459 w 1035835"/>
                <a:gd name="connsiteY1686" fmla="*/ 765245 h 1292662"/>
                <a:gd name="connsiteX1687" fmla="*/ 634404 w 1035835"/>
                <a:gd name="connsiteY1687" fmla="*/ 763731 h 1292662"/>
                <a:gd name="connsiteX1688" fmla="*/ 633229 w 1035835"/>
                <a:gd name="connsiteY1688" fmla="*/ 760408 h 1292662"/>
                <a:gd name="connsiteX1689" fmla="*/ 631469 w 1035835"/>
                <a:gd name="connsiteY1689" fmla="*/ 759920 h 1292662"/>
                <a:gd name="connsiteX1690" fmla="*/ 630147 w 1035835"/>
                <a:gd name="connsiteY1690" fmla="*/ 759237 h 1292662"/>
                <a:gd name="connsiteX1691" fmla="*/ 628876 w 1035835"/>
                <a:gd name="connsiteY1691" fmla="*/ 758602 h 1292662"/>
                <a:gd name="connsiteX1692" fmla="*/ 626723 w 1035835"/>
                <a:gd name="connsiteY1692" fmla="*/ 757429 h 1292662"/>
                <a:gd name="connsiteX1693" fmla="*/ 624961 w 1035835"/>
                <a:gd name="connsiteY1693" fmla="*/ 756452 h 1292662"/>
                <a:gd name="connsiteX1694" fmla="*/ 623201 w 1035835"/>
                <a:gd name="connsiteY1694" fmla="*/ 754791 h 1292662"/>
                <a:gd name="connsiteX1695" fmla="*/ 622125 w 1035835"/>
                <a:gd name="connsiteY1695" fmla="*/ 753181 h 1292662"/>
                <a:gd name="connsiteX1696" fmla="*/ 621488 w 1035835"/>
                <a:gd name="connsiteY1696" fmla="*/ 750835 h 1292662"/>
                <a:gd name="connsiteX1697" fmla="*/ 621537 w 1035835"/>
                <a:gd name="connsiteY1697" fmla="*/ 748882 h 1292662"/>
                <a:gd name="connsiteX1698" fmla="*/ 621732 w 1035835"/>
                <a:gd name="connsiteY1698" fmla="*/ 747417 h 1292662"/>
                <a:gd name="connsiteX1699" fmla="*/ 621830 w 1035835"/>
                <a:gd name="connsiteY1699" fmla="*/ 745463 h 1292662"/>
                <a:gd name="connsiteX1700" fmla="*/ 621732 w 1035835"/>
                <a:gd name="connsiteY1700" fmla="*/ 743998 h 1292662"/>
                <a:gd name="connsiteX1701" fmla="*/ 621586 w 1035835"/>
                <a:gd name="connsiteY1701" fmla="*/ 742582 h 1292662"/>
                <a:gd name="connsiteX1702" fmla="*/ 620852 w 1035835"/>
                <a:gd name="connsiteY1702" fmla="*/ 740921 h 1292662"/>
                <a:gd name="connsiteX1703" fmla="*/ 620846 w 1035835"/>
                <a:gd name="connsiteY1703" fmla="*/ 740900 h 1292662"/>
                <a:gd name="connsiteX1704" fmla="*/ 620264 w 1035835"/>
                <a:gd name="connsiteY1704" fmla="*/ 739260 h 1292662"/>
                <a:gd name="connsiteX1705" fmla="*/ 619237 w 1035835"/>
                <a:gd name="connsiteY1705" fmla="*/ 737598 h 1292662"/>
                <a:gd name="connsiteX1706" fmla="*/ 617671 w 1035835"/>
                <a:gd name="connsiteY1706" fmla="*/ 735743 h 1292662"/>
                <a:gd name="connsiteX1707" fmla="*/ 616499 w 1035835"/>
                <a:gd name="connsiteY1707" fmla="*/ 734229 h 1292662"/>
                <a:gd name="connsiteX1708" fmla="*/ 615813 w 1035835"/>
                <a:gd name="connsiteY1708" fmla="*/ 732911 h 1292662"/>
                <a:gd name="connsiteX1709" fmla="*/ 614835 w 1035835"/>
                <a:gd name="connsiteY1709" fmla="*/ 731201 h 1292662"/>
                <a:gd name="connsiteX1710" fmla="*/ 613953 w 1035835"/>
                <a:gd name="connsiteY1710" fmla="*/ 729883 h 1292662"/>
                <a:gd name="connsiteX1711" fmla="*/ 612291 w 1035835"/>
                <a:gd name="connsiteY1711" fmla="*/ 727782 h 1292662"/>
                <a:gd name="connsiteX1712" fmla="*/ 610187 w 1035835"/>
                <a:gd name="connsiteY1712" fmla="*/ 724950 h 1292662"/>
                <a:gd name="connsiteX1713" fmla="*/ 609160 w 1035835"/>
                <a:gd name="connsiteY1713" fmla="*/ 723679 h 1292662"/>
                <a:gd name="connsiteX1714" fmla="*/ 607887 w 1035835"/>
                <a:gd name="connsiteY1714" fmla="*/ 721922 h 1292662"/>
                <a:gd name="connsiteX1715" fmla="*/ 605245 w 1035835"/>
                <a:gd name="connsiteY1715" fmla="*/ 718013 h 1292662"/>
                <a:gd name="connsiteX1716" fmla="*/ 604512 w 1035835"/>
                <a:gd name="connsiteY1716" fmla="*/ 715865 h 1292662"/>
                <a:gd name="connsiteX1717" fmla="*/ 603826 w 1035835"/>
                <a:gd name="connsiteY1717" fmla="*/ 713569 h 1292662"/>
                <a:gd name="connsiteX1718" fmla="*/ 603925 w 1035835"/>
                <a:gd name="connsiteY1718" fmla="*/ 712055 h 1292662"/>
                <a:gd name="connsiteX1719" fmla="*/ 605392 w 1035835"/>
                <a:gd name="connsiteY1719" fmla="*/ 710442 h 1292662"/>
                <a:gd name="connsiteX1720" fmla="*/ 607838 w 1035835"/>
                <a:gd name="connsiteY1720" fmla="*/ 708977 h 1292662"/>
                <a:gd name="connsiteX1721" fmla="*/ 609747 w 1035835"/>
                <a:gd name="connsiteY1721" fmla="*/ 708489 h 1292662"/>
                <a:gd name="connsiteX1722" fmla="*/ 611165 w 1035835"/>
                <a:gd name="connsiteY1722" fmla="*/ 709662 h 1292662"/>
                <a:gd name="connsiteX1723" fmla="*/ 612485 w 1035835"/>
                <a:gd name="connsiteY1723" fmla="*/ 710737 h 1292662"/>
                <a:gd name="connsiteX1724" fmla="*/ 616155 w 1035835"/>
                <a:gd name="connsiteY1724" fmla="*/ 712300 h 1292662"/>
                <a:gd name="connsiteX1725" fmla="*/ 618111 w 1035835"/>
                <a:gd name="connsiteY1725" fmla="*/ 713814 h 1292662"/>
                <a:gd name="connsiteX1726" fmla="*/ 620264 w 1035835"/>
                <a:gd name="connsiteY1726" fmla="*/ 715522 h 1292662"/>
                <a:gd name="connsiteX1727" fmla="*/ 622125 w 1035835"/>
                <a:gd name="connsiteY1727" fmla="*/ 712153 h 1292662"/>
                <a:gd name="connsiteX1728" fmla="*/ 623103 w 1035835"/>
                <a:gd name="connsiteY1728" fmla="*/ 710393 h 1292662"/>
                <a:gd name="connsiteX1729" fmla="*/ 623690 w 1035835"/>
                <a:gd name="connsiteY1729" fmla="*/ 709124 h 1292662"/>
                <a:gd name="connsiteX1730" fmla="*/ 624718 w 1035835"/>
                <a:gd name="connsiteY1730" fmla="*/ 707561 h 1292662"/>
                <a:gd name="connsiteX1731" fmla="*/ 627409 w 1035835"/>
                <a:gd name="connsiteY1731" fmla="*/ 702579 h 1292662"/>
                <a:gd name="connsiteX1732" fmla="*/ 630589 w 1035835"/>
                <a:gd name="connsiteY1732" fmla="*/ 699061 h 1292662"/>
                <a:gd name="connsiteX1733" fmla="*/ 631860 w 1035835"/>
                <a:gd name="connsiteY1733" fmla="*/ 700528 h 1292662"/>
                <a:gd name="connsiteX1734" fmla="*/ 633229 w 1035835"/>
                <a:gd name="connsiteY1734" fmla="*/ 701750 h 1292662"/>
                <a:gd name="connsiteX1735" fmla="*/ 634942 w 1035835"/>
                <a:gd name="connsiteY1735" fmla="*/ 702481 h 1292662"/>
                <a:gd name="connsiteX1736" fmla="*/ 638025 w 1035835"/>
                <a:gd name="connsiteY1736" fmla="*/ 703946 h 1292662"/>
                <a:gd name="connsiteX1737" fmla="*/ 639443 w 1035835"/>
                <a:gd name="connsiteY1737" fmla="*/ 707024 h 1292662"/>
                <a:gd name="connsiteX1738" fmla="*/ 640912 w 1035835"/>
                <a:gd name="connsiteY1738" fmla="*/ 708197 h 1292662"/>
                <a:gd name="connsiteX1739" fmla="*/ 642380 w 1035835"/>
                <a:gd name="connsiteY1739" fmla="*/ 709222 h 1292662"/>
                <a:gd name="connsiteX1740" fmla="*/ 643211 w 1035835"/>
                <a:gd name="connsiteY1740" fmla="*/ 710737 h 1292662"/>
                <a:gd name="connsiteX1741" fmla="*/ 643112 w 1035835"/>
                <a:gd name="connsiteY1741" fmla="*/ 712641 h 1292662"/>
                <a:gd name="connsiteX1742" fmla="*/ 643407 w 1035835"/>
                <a:gd name="connsiteY1742" fmla="*/ 715328 h 1292662"/>
                <a:gd name="connsiteX1743" fmla="*/ 644924 w 1035835"/>
                <a:gd name="connsiteY1743" fmla="*/ 717819 h 1292662"/>
                <a:gd name="connsiteX1744" fmla="*/ 646440 w 1035835"/>
                <a:gd name="connsiteY1744" fmla="*/ 719235 h 1292662"/>
                <a:gd name="connsiteX1745" fmla="*/ 648055 w 1035835"/>
                <a:gd name="connsiteY1745" fmla="*/ 719723 h 1292662"/>
                <a:gd name="connsiteX1746" fmla="*/ 648397 w 1035835"/>
                <a:gd name="connsiteY1746" fmla="*/ 721090 h 1292662"/>
                <a:gd name="connsiteX1747" fmla="*/ 648837 w 1035835"/>
                <a:gd name="connsiteY1747" fmla="*/ 723973 h 1292662"/>
                <a:gd name="connsiteX1748" fmla="*/ 650208 w 1035835"/>
                <a:gd name="connsiteY1748" fmla="*/ 725780 h 1292662"/>
                <a:gd name="connsiteX1749" fmla="*/ 651235 w 1035835"/>
                <a:gd name="connsiteY1749" fmla="*/ 728320 h 1292662"/>
                <a:gd name="connsiteX1750" fmla="*/ 652555 w 1035835"/>
                <a:gd name="connsiteY1750" fmla="*/ 728955 h 1292662"/>
                <a:gd name="connsiteX1751" fmla="*/ 653974 w 1035835"/>
                <a:gd name="connsiteY1751" fmla="*/ 728808 h 1292662"/>
                <a:gd name="connsiteX1752" fmla="*/ 655932 w 1035835"/>
                <a:gd name="connsiteY1752" fmla="*/ 729149 h 1292662"/>
                <a:gd name="connsiteX1753" fmla="*/ 658574 w 1035835"/>
                <a:gd name="connsiteY1753" fmla="*/ 729834 h 1292662"/>
                <a:gd name="connsiteX1754" fmla="*/ 661167 w 1035835"/>
                <a:gd name="connsiteY1754" fmla="*/ 729638 h 1292662"/>
                <a:gd name="connsiteX1755" fmla="*/ 661900 w 1035835"/>
                <a:gd name="connsiteY1755" fmla="*/ 728369 h 1292662"/>
                <a:gd name="connsiteX1756" fmla="*/ 662635 w 1035835"/>
                <a:gd name="connsiteY1756" fmla="*/ 727098 h 1292662"/>
                <a:gd name="connsiteX1757" fmla="*/ 663857 w 1035835"/>
                <a:gd name="connsiteY1757" fmla="*/ 724997 h 1292662"/>
                <a:gd name="connsiteX1758" fmla="*/ 664689 w 1035835"/>
                <a:gd name="connsiteY1758" fmla="*/ 722555 h 1292662"/>
                <a:gd name="connsiteX1759" fmla="*/ 666744 w 1035835"/>
                <a:gd name="connsiteY1759" fmla="*/ 721873 h 1292662"/>
                <a:gd name="connsiteX1760" fmla="*/ 668652 w 1035835"/>
                <a:gd name="connsiteY1760" fmla="*/ 722165 h 1292662"/>
                <a:gd name="connsiteX1761" fmla="*/ 670168 w 1035835"/>
                <a:gd name="connsiteY1761" fmla="*/ 722067 h 1292662"/>
                <a:gd name="connsiteX1762" fmla="*/ 672029 w 1035835"/>
                <a:gd name="connsiteY1762" fmla="*/ 722263 h 1292662"/>
                <a:gd name="connsiteX1763" fmla="*/ 673398 w 1035835"/>
                <a:gd name="connsiteY1763" fmla="*/ 722948 h 1292662"/>
                <a:gd name="connsiteX1764" fmla="*/ 674671 w 1035835"/>
                <a:gd name="connsiteY1764" fmla="*/ 723630 h 1292662"/>
                <a:gd name="connsiteX1765" fmla="*/ 676480 w 1035835"/>
                <a:gd name="connsiteY1765" fmla="*/ 724413 h 1292662"/>
                <a:gd name="connsiteX1766" fmla="*/ 678095 w 1035835"/>
                <a:gd name="connsiteY1766" fmla="*/ 725389 h 1292662"/>
                <a:gd name="connsiteX1767" fmla="*/ 679513 w 1035835"/>
                <a:gd name="connsiteY1767" fmla="*/ 726756 h 1292662"/>
                <a:gd name="connsiteX1768" fmla="*/ 680540 w 1035835"/>
                <a:gd name="connsiteY1768" fmla="*/ 727782 h 1292662"/>
                <a:gd name="connsiteX1769" fmla="*/ 681568 w 1035835"/>
                <a:gd name="connsiteY1769" fmla="*/ 728857 h 1292662"/>
                <a:gd name="connsiteX1770" fmla="*/ 682939 w 1035835"/>
                <a:gd name="connsiteY1770" fmla="*/ 730273 h 1292662"/>
                <a:gd name="connsiteX1771" fmla="*/ 683770 w 1035835"/>
                <a:gd name="connsiteY1771" fmla="*/ 732472 h 1292662"/>
                <a:gd name="connsiteX1772" fmla="*/ 683770 w 1035835"/>
                <a:gd name="connsiteY1772" fmla="*/ 734376 h 1292662"/>
                <a:gd name="connsiteX1773" fmla="*/ 684161 w 1035835"/>
                <a:gd name="connsiteY1773" fmla="*/ 735890 h 1292662"/>
                <a:gd name="connsiteX1774" fmla="*/ 684210 w 1035835"/>
                <a:gd name="connsiteY1774" fmla="*/ 737355 h 1292662"/>
                <a:gd name="connsiteX1775" fmla="*/ 684161 w 1035835"/>
                <a:gd name="connsiteY1775" fmla="*/ 738820 h 1292662"/>
                <a:gd name="connsiteX1776" fmla="*/ 684748 w 1035835"/>
                <a:gd name="connsiteY1776" fmla="*/ 739846 h 1292662"/>
                <a:gd name="connsiteX1777" fmla="*/ 687098 w 1035835"/>
                <a:gd name="connsiteY1777" fmla="*/ 739456 h 1292662"/>
                <a:gd name="connsiteX1778" fmla="*/ 688956 w 1035835"/>
                <a:gd name="connsiteY1778" fmla="*/ 738869 h 1292662"/>
                <a:gd name="connsiteX1779" fmla="*/ 690325 w 1035835"/>
                <a:gd name="connsiteY1779" fmla="*/ 738430 h 1292662"/>
                <a:gd name="connsiteX1780" fmla="*/ 692087 w 1035835"/>
                <a:gd name="connsiteY1780" fmla="*/ 737600 h 1292662"/>
                <a:gd name="connsiteX1781" fmla="*/ 693456 w 1035835"/>
                <a:gd name="connsiteY1781" fmla="*/ 737014 h 1292662"/>
                <a:gd name="connsiteX1782" fmla="*/ 695071 w 1035835"/>
                <a:gd name="connsiteY1782" fmla="*/ 735988 h 1292662"/>
                <a:gd name="connsiteX1783" fmla="*/ 696784 w 1035835"/>
                <a:gd name="connsiteY1783" fmla="*/ 735061 h 1292662"/>
                <a:gd name="connsiteX1784" fmla="*/ 698399 w 1035835"/>
                <a:gd name="connsiteY1784" fmla="*/ 735694 h 1292662"/>
                <a:gd name="connsiteX1785" fmla="*/ 699328 w 1035835"/>
                <a:gd name="connsiteY1785" fmla="*/ 736867 h 1292662"/>
                <a:gd name="connsiteX1786" fmla="*/ 700257 w 1035835"/>
                <a:gd name="connsiteY1786" fmla="*/ 738040 h 1292662"/>
                <a:gd name="connsiteX1787" fmla="*/ 700992 w 1035835"/>
                <a:gd name="connsiteY1787" fmla="*/ 739846 h 1292662"/>
                <a:gd name="connsiteX1788" fmla="*/ 700795 w 1035835"/>
                <a:gd name="connsiteY1788" fmla="*/ 742239 h 1292662"/>
                <a:gd name="connsiteX1789" fmla="*/ 702459 w 1035835"/>
                <a:gd name="connsiteY1789" fmla="*/ 743851 h 1292662"/>
                <a:gd name="connsiteX1790" fmla="*/ 704025 w 1035835"/>
                <a:gd name="connsiteY1790" fmla="*/ 744975 h 1292662"/>
                <a:gd name="connsiteX1791" fmla="*/ 704661 w 1035835"/>
                <a:gd name="connsiteY1791" fmla="*/ 746293 h 1292662"/>
                <a:gd name="connsiteX1792" fmla="*/ 705981 w 1035835"/>
                <a:gd name="connsiteY1792" fmla="*/ 748344 h 1292662"/>
                <a:gd name="connsiteX1793" fmla="*/ 707009 w 1035835"/>
                <a:gd name="connsiteY1793" fmla="*/ 749370 h 1292662"/>
                <a:gd name="connsiteX1794" fmla="*/ 707303 w 1035835"/>
                <a:gd name="connsiteY1794" fmla="*/ 751178 h 1292662"/>
                <a:gd name="connsiteX1795" fmla="*/ 707449 w 1035835"/>
                <a:gd name="connsiteY1795" fmla="*/ 752693 h 1292662"/>
                <a:gd name="connsiteX1796" fmla="*/ 708525 w 1035835"/>
                <a:gd name="connsiteY1796" fmla="*/ 754158 h 1292662"/>
                <a:gd name="connsiteX1797" fmla="*/ 710435 w 1035835"/>
                <a:gd name="connsiteY1797" fmla="*/ 755866 h 1292662"/>
                <a:gd name="connsiteX1798" fmla="*/ 710453 w 1035835"/>
                <a:gd name="connsiteY1798" fmla="*/ 755868 h 1292662"/>
                <a:gd name="connsiteX1799" fmla="*/ 710826 w 1035835"/>
                <a:gd name="connsiteY1799" fmla="*/ 756403 h 1292662"/>
                <a:gd name="connsiteX1800" fmla="*/ 713222 w 1035835"/>
                <a:gd name="connsiteY1800" fmla="*/ 756160 h 1292662"/>
                <a:gd name="connsiteX1801" fmla="*/ 714692 w 1035835"/>
                <a:gd name="connsiteY1801" fmla="*/ 756013 h 1292662"/>
                <a:gd name="connsiteX1802" fmla="*/ 716353 w 1035835"/>
                <a:gd name="connsiteY1802" fmla="*/ 756452 h 1292662"/>
                <a:gd name="connsiteX1803" fmla="*/ 717774 w 1035835"/>
                <a:gd name="connsiteY1803" fmla="*/ 757819 h 1292662"/>
                <a:gd name="connsiteX1804" fmla="*/ 719290 w 1035835"/>
                <a:gd name="connsiteY1804" fmla="*/ 758212 h 1292662"/>
                <a:gd name="connsiteX1805" fmla="*/ 721492 w 1035835"/>
                <a:gd name="connsiteY1805" fmla="*/ 758943 h 1292662"/>
                <a:gd name="connsiteX1806" fmla="*/ 723003 w 1035835"/>
                <a:gd name="connsiteY1806" fmla="*/ 758902 h 1292662"/>
                <a:gd name="connsiteX1807" fmla="*/ 723840 w 1035835"/>
                <a:gd name="connsiteY1807" fmla="*/ 759775 h 1292662"/>
                <a:gd name="connsiteX1808" fmla="*/ 725064 w 1035835"/>
                <a:gd name="connsiteY1808" fmla="*/ 758651 h 1292662"/>
                <a:gd name="connsiteX1809" fmla="*/ 725993 w 1035835"/>
                <a:gd name="connsiteY1809" fmla="*/ 756990 h 1292662"/>
                <a:gd name="connsiteX1810" fmla="*/ 726140 w 1035835"/>
                <a:gd name="connsiteY1810" fmla="*/ 755525 h 1292662"/>
                <a:gd name="connsiteX1811" fmla="*/ 725993 w 1035835"/>
                <a:gd name="connsiteY1811" fmla="*/ 754060 h 1292662"/>
                <a:gd name="connsiteX1812" fmla="*/ 726433 w 1035835"/>
                <a:gd name="connsiteY1812" fmla="*/ 752693 h 1292662"/>
                <a:gd name="connsiteX1813" fmla="*/ 728146 w 1035835"/>
                <a:gd name="connsiteY1813" fmla="*/ 753326 h 1292662"/>
                <a:gd name="connsiteX1814" fmla="*/ 728878 w 1035835"/>
                <a:gd name="connsiteY1814" fmla="*/ 754646 h 1292662"/>
                <a:gd name="connsiteX1815" fmla="*/ 731081 w 1035835"/>
                <a:gd name="connsiteY1815" fmla="*/ 754303 h 1292662"/>
                <a:gd name="connsiteX1816" fmla="*/ 733381 w 1035835"/>
                <a:gd name="connsiteY1816" fmla="*/ 755574 h 1292662"/>
                <a:gd name="connsiteX1817" fmla="*/ 734163 w 1035835"/>
                <a:gd name="connsiteY1817" fmla="*/ 756160 h 1292662"/>
                <a:gd name="connsiteX1818" fmla="*/ 734554 w 1035835"/>
                <a:gd name="connsiteY1818" fmla="*/ 756452 h 1292662"/>
                <a:gd name="connsiteX1819" fmla="*/ 736365 w 1035835"/>
                <a:gd name="connsiteY1819" fmla="*/ 757137 h 1292662"/>
                <a:gd name="connsiteX1820" fmla="*/ 737196 w 1035835"/>
                <a:gd name="connsiteY1820" fmla="*/ 756013 h 1292662"/>
                <a:gd name="connsiteX1821" fmla="*/ 738909 w 1035835"/>
                <a:gd name="connsiteY1821" fmla="*/ 755866 h 1292662"/>
                <a:gd name="connsiteX1822" fmla="*/ 740573 w 1035835"/>
                <a:gd name="connsiteY1822" fmla="*/ 756599 h 1292662"/>
                <a:gd name="connsiteX1823" fmla="*/ 741893 w 1035835"/>
                <a:gd name="connsiteY1823" fmla="*/ 755964 h 1292662"/>
                <a:gd name="connsiteX1824" fmla="*/ 743116 w 1035835"/>
                <a:gd name="connsiteY1824" fmla="*/ 755134 h 1292662"/>
                <a:gd name="connsiteX1825" fmla="*/ 744340 w 1035835"/>
                <a:gd name="connsiteY1825" fmla="*/ 754303 h 1292662"/>
                <a:gd name="connsiteX1826" fmla="*/ 746150 w 1035835"/>
                <a:gd name="connsiteY1826" fmla="*/ 753571 h 1292662"/>
                <a:gd name="connsiteX1827" fmla="*/ 746395 w 1035835"/>
                <a:gd name="connsiteY1827" fmla="*/ 755770 h 1292662"/>
                <a:gd name="connsiteX1828" fmla="*/ 748106 w 1035835"/>
                <a:gd name="connsiteY1828" fmla="*/ 756747 h 1292662"/>
                <a:gd name="connsiteX1829" fmla="*/ 750406 w 1035835"/>
                <a:gd name="connsiteY1829" fmla="*/ 756305 h 1292662"/>
                <a:gd name="connsiteX1830" fmla="*/ 751874 w 1035835"/>
                <a:gd name="connsiteY1830" fmla="*/ 756452 h 1292662"/>
                <a:gd name="connsiteX1831" fmla="*/ 754174 w 1035835"/>
                <a:gd name="connsiteY1831" fmla="*/ 755329 h 1292662"/>
                <a:gd name="connsiteX1832" fmla="*/ 756276 w 1035835"/>
                <a:gd name="connsiteY1832" fmla="*/ 755036 h 1292662"/>
                <a:gd name="connsiteX1833" fmla="*/ 758087 w 1035835"/>
                <a:gd name="connsiteY1833" fmla="*/ 754450 h 1292662"/>
                <a:gd name="connsiteX1834" fmla="*/ 759456 w 1035835"/>
                <a:gd name="connsiteY1834" fmla="*/ 753912 h 1292662"/>
                <a:gd name="connsiteX1835" fmla="*/ 761415 w 1035835"/>
                <a:gd name="connsiteY1835" fmla="*/ 753814 h 1292662"/>
                <a:gd name="connsiteX1836" fmla="*/ 763959 w 1035835"/>
                <a:gd name="connsiteY1836" fmla="*/ 754646 h 1292662"/>
                <a:gd name="connsiteX1837" fmla="*/ 764153 w 1035835"/>
                <a:gd name="connsiteY1837" fmla="*/ 752887 h 1292662"/>
                <a:gd name="connsiteX1838" fmla="*/ 765328 w 1035835"/>
                <a:gd name="connsiteY1838" fmla="*/ 751471 h 1292662"/>
                <a:gd name="connsiteX1839" fmla="*/ 766699 w 1035835"/>
                <a:gd name="connsiteY1839" fmla="*/ 750055 h 1292662"/>
                <a:gd name="connsiteX1840" fmla="*/ 767774 w 1035835"/>
                <a:gd name="connsiteY1840" fmla="*/ 749078 h 1292662"/>
                <a:gd name="connsiteX1841" fmla="*/ 768899 w 1035835"/>
                <a:gd name="connsiteY1841" fmla="*/ 748150 h 1292662"/>
                <a:gd name="connsiteX1842" fmla="*/ 770074 w 1035835"/>
                <a:gd name="connsiteY1842" fmla="*/ 747270 h 1292662"/>
                <a:gd name="connsiteX1843" fmla="*/ 771298 w 1035835"/>
                <a:gd name="connsiteY1843" fmla="*/ 746391 h 1292662"/>
                <a:gd name="connsiteX1844" fmla="*/ 773156 w 1035835"/>
                <a:gd name="connsiteY1844" fmla="*/ 745903 h 1292662"/>
                <a:gd name="connsiteX1845" fmla="*/ 775113 w 1035835"/>
                <a:gd name="connsiteY1845" fmla="*/ 745708 h 1292662"/>
                <a:gd name="connsiteX1846" fmla="*/ 777560 w 1035835"/>
                <a:gd name="connsiteY1846" fmla="*/ 745610 h 1292662"/>
                <a:gd name="connsiteX1847" fmla="*/ 779615 w 1035835"/>
                <a:gd name="connsiteY1847" fmla="*/ 745952 h 1292662"/>
                <a:gd name="connsiteX1848" fmla="*/ 780446 w 1035835"/>
                <a:gd name="connsiteY1848" fmla="*/ 744536 h 1292662"/>
                <a:gd name="connsiteX1849" fmla="*/ 780643 w 1035835"/>
                <a:gd name="connsiteY1849" fmla="*/ 743070 h 1292662"/>
                <a:gd name="connsiteX1850" fmla="*/ 780544 w 1035835"/>
                <a:gd name="connsiteY1850" fmla="*/ 741605 h 1292662"/>
                <a:gd name="connsiteX1851" fmla="*/ 780348 w 1035835"/>
                <a:gd name="connsiteY1851" fmla="*/ 740187 h 1292662"/>
                <a:gd name="connsiteX1852" fmla="*/ 780055 w 1035835"/>
                <a:gd name="connsiteY1852" fmla="*/ 738234 h 1292662"/>
                <a:gd name="connsiteX1853" fmla="*/ 780006 w 1035835"/>
                <a:gd name="connsiteY1853" fmla="*/ 735743 h 1292662"/>
                <a:gd name="connsiteX1854" fmla="*/ 779711 w 1035835"/>
                <a:gd name="connsiteY1854" fmla="*/ 733252 h 1292662"/>
                <a:gd name="connsiteX1855" fmla="*/ 779517 w 1035835"/>
                <a:gd name="connsiteY1855" fmla="*/ 731299 h 1292662"/>
                <a:gd name="connsiteX1856" fmla="*/ 779711 w 1035835"/>
                <a:gd name="connsiteY1856" fmla="*/ 728808 h 1292662"/>
                <a:gd name="connsiteX1857" fmla="*/ 781033 w 1035835"/>
                <a:gd name="connsiteY1857" fmla="*/ 728172 h 1292662"/>
                <a:gd name="connsiteX1858" fmla="*/ 782747 w 1035835"/>
                <a:gd name="connsiteY1858" fmla="*/ 727245 h 1292662"/>
                <a:gd name="connsiteX1859" fmla="*/ 784556 w 1035835"/>
                <a:gd name="connsiteY1859" fmla="*/ 726464 h 1292662"/>
                <a:gd name="connsiteX1860" fmla="*/ 785925 w 1035835"/>
                <a:gd name="connsiteY1860" fmla="*/ 725878 h 1292662"/>
                <a:gd name="connsiteX1861" fmla="*/ 787149 w 1035835"/>
                <a:gd name="connsiteY1861" fmla="*/ 725095 h 1292662"/>
                <a:gd name="connsiteX1862" fmla="*/ 788127 w 1035835"/>
                <a:gd name="connsiteY1862" fmla="*/ 723973 h 1292662"/>
                <a:gd name="connsiteX1863" fmla="*/ 788862 w 1035835"/>
                <a:gd name="connsiteY1863" fmla="*/ 722702 h 1292662"/>
                <a:gd name="connsiteX1864" fmla="*/ 789105 w 1035835"/>
                <a:gd name="connsiteY1864" fmla="*/ 721286 h 1292662"/>
                <a:gd name="connsiteX1865" fmla="*/ 788911 w 1035835"/>
                <a:gd name="connsiteY1865" fmla="*/ 719870 h 1292662"/>
                <a:gd name="connsiteX1866" fmla="*/ 788323 w 1035835"/>
                <a:gd name="connsiteY1866" fmla="*/ 718454 h 1292662"/>
                <a:gd name="connsiteX1867" fmla="*/ 788422 w 1035835"/>
                <a:gd name="connsiteY1867" fmla="*/ 716597 h 1292662"/>
                <a:gd name="connsiteX1868" fmla="*/ 790378 w 1035835"/>
                <a:gd name="connsiteY1868" fmla="*/ 716305 h 1292662"/>
                <a:gd name="connsiteX1869" fmla="*/ 792286 w 1035835"/>
                <a:gd name="connsiteY1869" fmla="*/ 716793 h 1292662"/>
                <a:gd name="connsiteX1870" fmla="*/ 794537 w 1035835"/>
                <a:gd name="connsiteY1870" fmla="*/ 716010 h 1292662"/>
                <a:gd name="connsiteX1871" fmla="*/ 795955 w 1035835"/>
                <a:gd name="connsiteY1871" fmla="*/ 714594 h 1292662"/>
                <a:gd name="connsiteX1872" fmla="*/ 796299 w 1035835"/>
                <a:gd name="connsiteY1872" fmla="*/ 712788 h 1292662"/>
                <a:gd name="connsiteX1873" fmla="*/ 794928 w 1035835"/>
                <a:gd name="connsiteY1873" fmla="*/ 711811 h 1292662"/>
                <a:gd name="connsiteX1874" fmla="*/ 793900 w 1035835"/>
                <a:gd name="connsiteY1874" fmla="*/ 710101 h 1292662"/>
                <a:gd name="connsiteX1875" fmla="*/ 794195 w 1035835"/>
                <a:gd name="connsiteY1875" fmla="*/ 708734 h 1292662"/>
                <a:gd name="connsiteX1876" fmla="*/ 794291 w 1035835"/>
                <a:gd name="connsiteY1876" fmla="*/ 706926 h 1292662"/>
                <a:gd name="connsiteX1877" fmla="*/ 793999 w 1035835"/>
                <a:gd name="connsiteY1877" fmla="*/ 704484 h 1292662"/>
                <a:gd name="connsiteX1878" fmla="*/ 793706 w 1035835"/>
                <a:gd name="connsiteY1878" fmla="*/ 702970 h 1292662"/>
                <a:gd name="connsiteX1879" fmla="*/ 795223 w 1035835"/>
                <a:gd name="connsiteY1879" fmla="*/ 701944 h 1292662"/>
                <a:gd name="connsiteX1880" fmla="*/ 796299 w 1035835"/>
                <a:gd name="connsiteY1880" fmla="*/ 700381 h 1292662"/>
                <a:gd name="connsiteX1881" fmla="*/ 795712 w 1035835"/>
                <a:gd name="connsiteY1881" fmla="*/ 699112 h 1292662"/>
                <a:gd name="connsiteX1882" fmla="*/ 795906 w 1035835"/>
                <a:gd name="connsiteY1882" fmla="*/ 697208 h 1292662"/>
                <a:gd name="connsiteX1883" fmla="*/ 796641 w 1035835"/>
                <a:gd name="connsiteY1883" fmla="*/ 695937 h 1292662"/>
                <a:gd name="connsiteX1884" fmla="*/ 795955 w 1035835"/>
                <a:gd name="connsiteY1884" fmla="*/ 694032 h 1292662"/>
                <a:gd name="connsiteX1885" fmla="*/ 796152 w 1035835"/>
                <a:gd name="connsiteY1885" fmla="*/ 691883 h 1292662"/>
                <a:gd name="connsiteX1886" fmla="*/ 796346 w 1035835"/>
                <a:gd name="connsiteY1886" fmla="*/ 689490 h 1292662"/>
                <a:gd name="connsiteX1887" fmla="*/ 795417 w 1035835"/>
                <a:gd name="connsiteY1887" fmla="*/ 687878 h 1292662"/>
                <a:gd name="connsiteX1888" fmla="*/ 794684 w 1035835"/>
                <a:gd name="connsiteY1888" fmla="*/ 686658 h 1292662"/>
                <a:gd name="connsiteX1889" fmla="*/ 793362 w 1035835"/>
                <a:gd name="connsiteY1889" fmla="*/ 686022 h 1292662"/>
                <a:gd name="connsiteX1890" fmla="*/ 791602 w 1035835"/>
                <a:gd name="connsiteY1890" fmla="*/ 685046 h 1292662"/>
                <a:gd name="connsiteX1891" fmla="*/ 790525 w 1035835"/>
                <a:gd name="connsiteY1891" fmla="*/ 683237 h 1292662"/>
                <a:gd name="connsiteX1892" fmla="*/ 789547 w 1035835"/>
                <a:gd name="connsiteY1892" fmla="*/ 681090 h 1292662"/>
                <a:gd name="connsiteX1893" fmla="*/ 789709 w 1035835"/>
                <a:gd name="connsiteY1893" fmla="*/ 680618 h 1292662"/>
                <a:gd name="connsiteX1894" fmla="*/ 789889 w 1035835"/>
                <a:gd name="connsiteY1894" fmla="*/ 680162 h 1292662"/>
                <a:gd name="connsiteX1895" fmla="*/ 790818 w 1035835"/>
                <a:gd name="connsiteY1895" fmla="*/ 678159 h 1292662"/>
                <a:gd name="connsiteX1896" fmla="*/ 791356 w 1035835"/>
                <a:gd name="connsiteY1896" fmla="*/ 676594 h 1292662"/>
                <a:gd name="connsiteX1897" fmla="*/ 792091 w 1035835"/>
                <a:gd name="connsiteY1897" fmla="*/ 675129 h 1292662"/>
                <a:gd name="connsiteX1898" fmla="*/ 793217 w 1035835"/>
                <a:gd name="connsiteY1898" fmla="*/ 674152 h 1292662"/>
                <a:gd name="connsiteX1899" fmla="*/ 794195 w 1035835"/>
                <a:gd name="connsiteY1899" fmla="*/ 672103 h 1292662"/>
                <a:gd name="connsiteX1900" fmla="*/ 794537 w 1035835"/>
                <a:gd name="connsiteY1900" fmla="*/ 670147 h 1292662"/>
                <a:gd name="connsiteX1901" fmla="*/ 794097 w 1035835"/>
                <a:gd name="connsiteY1901" fmla="*/ 668879 h 1292662"/>
                <a:gd name="connsiteX1902" fmla="*/ 792726 w 1035835"/>
                <a:gd name="connsiteY1902" fmla="*/ 667512 h 1292662"/>
                <a:gd name="connsiteX1903" fmla="*/ 791651 w 1035835"/>
                <a:gd name="connsiteY1903" fmla="*/ 666437 h 1292662"/>
                <a:gd name="connsiteX1904" fmla="*/ 789643 w 1035835"/>
                <a:gd name="connsiteY1904" fmla="*/ 664579 h 1292662"/>
                <a:gd name="connsiteX1905" fmla="*/ 789253 w 1035835"/>
                <a:gd name="connsiteY1905" fmla="*/ 662626 h 1292662"/>
                <a:gd name="connsiteX1906" fmla="*/ 788813 w 1035835"/>
                <a:gd name="connsiteY1906" fmla="*/ 660184 h 1292662"/>
                <a:gd name="connsiteX1907" fmla="*/ 788714 w 1035835"/>
                <a:gd name="connsiteY1907" fmla="*/ 658133 h 1292662"/>
                <a:gd name="connsiteX1908" fmla="*/ 788616 w 1035835"/>
                <a:gd name="connsiteY1908" fmla="*/ 655593 h 1292662"/>
                <a:gd name="connsiteX1909" fmla="*/ 788274 w 1035835"/>
                <a:gd name="connsiteY1909" fmla="*/ 653639 h 1292662"/>
                <a:gd name="connsiteX1910" fmla="*/ 788323 w 1035835"/>
                <a:gd name="connsiteY1910" fmla="*/ 651686 h 1292662"/>
                <a:gd name="connsiteX1911" fmla="*/ 788471 w 1035835"/>
                <a:gd name="connsiteY1911" fmla="*/ 649391 h 1292662"/>
                <a:gd name="connsiteX1912" fmla="*/ 789791 w 1035835"/>
                <a:gd name="connsiteY1912" fmla="*/ 647094 h 1292662"/>
                <a:gd name="connsiteX1913" fmla="*/ 791846 w 1035835"/>
                <a:gd name="connsiteY1913" fmla="*/ 647828 h 1292662"/>
                <a:gd name="connsiteX1914" fmla="*/ 801798 w 1035835"/>
                <a:gd name="connsiteY1914" fmla="*/ 644832 h 1292662"/>
                <a:gd name="connsiteX1915" fmla="*/ 801798 w 1035835"/>
                <a:gd name="connsiteY1915" fmla="*/ 643598 h 1292662"/>
                <a:gd name="connsiteX1916" fmla="*/ 803824 w 1035835"/>
                <a:gd name="connsiteY1916" fmla="*/ 643206 h 1292662"/>
                <a:gd name="connsiteX1917" fmla="*/ 805482 w 1035835"/>
                <a:gd name="connsiteY1917" fmla="*/ 642364 h 1292662"/>
                <a:gd name="connsiteX1918" fmla="*/ 806689 w 1035835"/>
                <a:gd name="connsiteY1918" fmla="*/ 642378 h 1292662"/>
                <a:gd name="connsiteX1919" fmla="*/ 807316 w 1035835"/>
                <a:gd name="connsiteY1919" fmla="*/ 641780 h 1292662"/>
                <a:gd name="connsiteX1920" fmla="*/ 807287 w 1035835"/>
                <a:gd name="connsiteY1920" fmla="*/ 640545 h 1292662"/>
                <a:gd name="connsiteX1921" fmla="*/ 806894 w 1035835"/>
                <a:gd name="connsiteY1921" fmla="*/ 639732 h 1292662"/>
                <a:gd name="connsiteX1922" fmla="*/ 804843 w 1035835"/>
                <a:gd name="connsiteY1922" fmla="*/ 637683 h 1292662"/>
                <a:gd name="connsiteX1923" fmla="*/ 804053 w 1035835"/>
                <a:gd name="connsiteY1923" fmla="*/ 636081 h 1292662"/>
                <a:gd name="connsiteX1924" fmla="*/ 804053 w 1035835"/>
                <a:gd name="connsiteY1924" fmla="*/ 635241 h 1292662"/>
                <a:gd name="connsiteX1925" fmla="*/ 803237 w 1035835"/>
                <a:gd name="connsiteY1925" fmla="*/ 634033 h 1292662"/>
                <a:gd name="connsiteX1926" fmla="*/ 803237 w 1035835"/>
                <a:gd name="connsiteY1926" fmla="*/ 633218 h 1292662"/>
                <a:gd name="connsiteX1927" fmla="*/ 802396 w 1035835"/>
                <a:gd name="connsiteY1927" fmla="*/ 631590 h 1292662"/>
                <a:gd name="connsiteX1928" fmla="*/ 802015 w 1035835"/>
                <a:gd name="connsiteY1928" fmla="*/ 629569 h 1292662"/>
                <a:gd name="connsiteX1929" fmla="*/ 801201 w 1035835"/>
                <a:gd name="connsiteY1929" fmla="*/ 628334 h 1292662"/>
                <a:gd name="connsiteX1930" fmla="*/ 801201 w 1035835"/>
                <a:gd name="connsiteY1930" fmla="*/ 626706 h 1292662"/>
                <a:gd name="connsiteX1931" fmla="*/ 800777 w 1035835"/>
                <a:gd name="connsiteY1931" fmla="*/ 626312 h 1292662"/>
                <a:gd name="connsiteX1932" fmla="*/ 800384 w 1035835"/>
                <a:gd name="connsiteY1932" fmla="*/ 622636 h 1292662"/>
                <a:gd name="connsiteX1933" fmla="*/ 799964 w 1035835"/>
                <a:gd name="connsiteY1933" fmla="*/ 622241 h 1292662"/>
                <a:gd name="connsiteX1934" fmla="*/ 799964 w 1035835"/>
                <a:gd name="connsiteY1934" fmla="*/ 617370 h 1292662"/>
                <a:gd name="connsiteX1935" fmla="*/ 799543 w 1035835"/>
                <a:gd name="connsiteY1935" fmla="*/ 616951 h 1292662"/>
                <a:gd name="connsiteX1936" fmla="*/ 799543 w 1035835"/>
                <a:gd name="connsiteY1936" fmla="*/ 614507 h 1292662"/>
                <a:gd name="connsiteX1937" fmla="*/ 797924 w 1035835"/>
                <a:gd name="connsiteY1937" fmla="*/ 611252 h 1292662"/>
                <a:gd name="connsiteX1938" fmla="*/ 797109 w 1035835"/>
                <a:gd name="connsiteY1938" fmla="*/ 610437 h 1292662"/>
                <a:gd name="connsiteX1939" fmla="*/ 796905 w 1035835"/>
                <a:gd name="connsiteY1939" fmla="*/ 609814 h 1292662"/>
                <a:gd name="connsiteX1940" fmla="*/ 793643 w 1035835"/>
                <a:gd name="connsiteY1940" fmla="*/ 608185 h 1292662"/>
                <a:gd name="connsiteX1941" fmla="*/ 791809 w 1035835"/>
                <a:gd name="connsiteY1941" fmla="*/ 608375 h 1292662"/>
                <a:gd name="connsiteX1942" fmla="*/ 792204 w 1035835"/>
                <a:gd name="connsiteY1942" fmla="*/ 609609 h 1292662"/>
                <a:gd name="connsiteX1943" fmla="*/ 794254 w 1035835"/>
                <a:gd name="connsiteY1943" fmla="*/ 611238 h 1292662"/>
                <a:gd name="connsiteX1944" fmla="*/ 794254 w 1035835"/>
                <a:gd name="connsiteY1944" fmla="*/ 612051 h 1292662"/>
                <a:gd name="connsiteX1945" fmla="*/ 794650 w 1035835"/>
                <a:gd name="connsiteY1945" fmla="*/ 612472 h 1292662"/>
                <a:gd name="connsiteX1946" fmla="*/ 794254 w 1035835"/>
                <a:gd name="connsiteY1946" fmla="*/ 613259 h 1292662"/>
                <a:gd name="connsiteX1947" fmla="*/ 794052 w 1035835"/>
                <a:gd name="connsiteY1947" fmla="*/ 617954 h 1292662"/>
                <a:gd name="connsiteX1948" fmla="*/ 793440 w 1035835"/>
                <a:gd name="connsiteY1948" fmla="*/ 617358 h 1292662"/>
                <a:gd name="connsiteX1949" fmla="*/ 793440 w 1035835"/>
                <a:gd name="connsiteY1949" fmla="*/ 614101 h 1292662"/>
                <a:gd name="connsiteX1950" fmla="*/ 793045 w 1035835"/>
                <a:gd name="connsiteY1950" fmla="*/ 613680 h 1292662"/>
                <a:gd name="connsiteX1951" fmla="*/ 793045 w 1035835"/>
                <a:gd name="connsiteY1951" fmla="*/ 612866 h 1292662"/>
                <a:gd name="connsiteX1952" fmla="*/ 792433 w 1035835"/>
                <a:gd name="connsiteY1952" fmla="*/ 612255 h 1292662"/>
                <a:gd name="connsiteX1953" fmla="*/ 790804 w 1035835"/>
                <a:gd name="connsiteY1953" fmla="*/ 612255 h 1292662"/>
                <a:gd name="connsiteX1954" fmla="*/ 788344 w 1035835"/>
                <a:gd name="connsiteY1954" fmla="*/ 614291 h 1292662"/>
                <a:gd name="connsiteX1955" fmla="*/ 787949 w 1035835"/>
                <a:gd name="connsiteY1955" fmla="*/ 614291 h 1292662"/>
                <a:gd name="connsiteX1956" fmla="*/ 787529 w 1035835"/>
                <a:gd name="connsiteY1956" fmla="*/ 613896 h 1292662"/>
                <a:gd name="connsiteX1957" fmla="*/ 785898 w 1035835"/>
                <a:gd name="connsiteY1957" fmla="*/ 613896 h 1292662"/>
                <a:gd name="connsiteX1958" fmla="*/ 785286 w 1035835"/>
                <a:gd name="connsiteY1958" fmla="*/ 612866 h 1292662"/>
                <a:gd name="connsiteX1959" fmla="*/ 786291 w 1035835"/>
                <a:gd name="connsiteY1959" fmla="*/ 612662 h 1292662"/>
                <a:gd name="connsiteX1960" fmla="*/ 786713 w 1035835"/>
                <a:gd name="connsiteY1960" fmla="*/ 613083 h 1292662"/>
                <a:gd name="connsiteX1961" fmla="*/ 788344 w 1035835"/>
                <a:gd name="connsiteY1961" fmla="*/ 613097 h 1292662"/>
                <a:gd name="connsiteX1962" fmla="*/ 789158 w 1035835"/>
                <a:gd name="connsiteY1962" fmla="*/ 612676 h 1292662"/>
                <a:gd name="connsiteX1963" fmla="*/ 790599 w 1035835"/>
                <a:gd name="connsiteY1963" fmla="*/ 611238 h 1292662"/>
                <a:gd name="connsiteX1964" fmla="*/ 790994 w 1035835"/>
                <a:gd name="connsiteY1964" fmla="*/ 609609 h 1292662"/>
                <a:gd name="connsiteX1965" fmla="*/ 788970 w 1035835"/>
                <a:gd name="connsiteY1965" fmla="*/ 607588 h 1292662"/>
                <a:gd name="connsiteX1966" fmla="*/ 787732 w 1035835"/>
                <a:gd name="connsiteY1966" fmla="*/ 605144 h 1292662"/>
                <a:gd name="connsiteX1967" fmla="*/ 784470 w 1035835"/>
                <a:gd name="connsiteY1967" fmla="*/ 601889 h 1292662"/>
                <a:gd name="connsiteX1968" fmla="*/ 784077 w 1035835"/>
                <a:gd name="connsiteY1968" fmla="*/ 600261 h 1292662"/>
                <a:gd name="connsiteX1969" fmla="*/ 781412 w 1035835"/>
                <a:gd name="connsiteY1969" fmla="*/ 597600 h 1292662"/>
                <a:gd name="connsiteX1970" fmla="*/ 778179 w 1035835"/>
                <a:gd name="connsiteY1970" fmla="*/ 595974 h 1292662"/>
                <a:gd name="connsiteX1971" fmla="*/ 776940 w 1035835"/>
                <a:gd name="connsiteY1971" fmla="*/ 596001 h 1292662"/>
                <a:gd name="connsiteX1972" fmla="*/ 776519 w 1035835"/>
                <a:gd name="connsiteY1972" fmla="*/ 595565 h 1292662"/>
                <a:gd name="connsiteX1973" fmla="*/ 775500 w 1035835"/>
                <a:gd name="connsiteY1973" fmla="*/ 595796 h 1292662"/>
                <a:gd name="connsiteX1974" fmla="*/ 776036 w 1035835"/>
                <a:gd name="connsiteY1974" fmla="*/ 596323 h 1292662"/>
                <a:gd name="connsiteX1975" fmla="*/ 777133 w 1035835"/>
                <a:gd name="connsiteY1975" fmla="*/ 597398 h 1292662"/>
                <a:gd name="connsiteX1976" fmla="*/ 777133 w 1035835"/>
                <a:gd name="connsiteY1976" fmla="*/ 597819 h 1292662"/>
                <a:gd name="connsiteX1977" fmla="*/ 777947 w 1035835"/>
                <a:gd name="connsiteY1977" fmla="*/ 598211 h 1292662"/>
                <a:gd name="connsiteX1978" fmla="*/ 777947 w 1035835"/>
                <a:gd name="connsiteY1978" fmla="*/ 598632 h 1292662"/>
                <a:gd name="connsiteX1979" fmla="*/ 780395 w 1035835"/>
                <a:gd name="connsiteY1979" fmla="*/ 600261 h 1292662"/>
                <a:gd name="connsiteX1980" fmla="*/ 778966 w 1035835"/>
                <a:gd name="connsiteY1980" fmla="*/ 600451 h 1292662"/>
                <a:gd name="connsiteX1981" fmla="*/ 777503 w 1035835"/>
                <a:gd name="connsiteY1981" fmla="*/ 598798 h 1292662"/>
                <a:gd name="connsiteX1982" fmla="*/ 776764 w 1035835"/>
                <a:gd name="connsiteY1982" fmla="*/ 597966 h 1292662"/>
                <a:gd name="connsiteX1983" fmla="*/ 775731 w 1035835"/>
                <a:gd name="connsiteY1983" fmla="*/ 596802 h 1292662"/>
                <a:gd name="connsiteX1984" fmla="*/ 774495 w 1035835"/>
                <a:gd name="connsiteY1984" fmla="*/ 596802 h 1292662"/>
                <a:gd name="connsiteX1985" fmla="*/ 774292 w 1035835"/>
                <a:gd name="connsiteY1985" fmla="*/ 597398 h 1292662"/>
                <a:gd name="connsiteX1986" fmla="*/ 775107 w 1035835"/>
                <a:gd name="connsiteY1986" fmla="*/ 598632 h 1292662"/>
                <a:gd name="connsiteX1987" fmla="*/ 774714 w 1035835"/>
                <a:gd name="connsiteY1987" fmla="*/ 599027 h 1292662"/>
                <a:gd name="connsiteX1988" fmla="*/ 774714 w 1035835"/>
                <a:gd name="connsiteY1988" fmla="*/ 599840 h 1292662"/>
                <a:gd name="connsiteX1989" fmla="*/ 774059 w 1035835"/>
                <a:gd name="connsiteY1989" fmla="*/ 600451 h 1292662"/>
                <a:gd name="connsiteX1990" fmla="*/ 773475 w 1035835"/>
                <a:gd name="connsiteY1990" fmla="*/ 600261 h 1292662"/>
                <a:gd name="connsiteX1991" fmla="*/ 773868 w 1035835"/>
                <a:gd name="connsiteY1991" fmla="*/ 598632 h 1292662"/>
                <a:gd name="connsiteX1992" fmla="*/ 773056 w 1035835"/>
                <a:gd name="connsiteY1992" fmla="*/ 597004 h 1292662"/>
                <a:gd name="connsiteX1993" fmla="*/ 774685 w 1035835"/>
                <a:gd name="connsiteY1993" fmla="*/ 595375 h 1292662"/>
                <a:gd name="connsiteX1994" fmla="*/ 774685 w 1035835"/>
                <a:gd name="connsiteY1994" fmla="*/ 593328 h 1292662"/>
                <a:gd name="connsiteX1995" fmla="*/ 773868 w 1035835"/>
                <a:gd name="connsiteY1995" fmla="*/ 591699 h 1292662"/>
                <a:gd name="connsiteX1996" fmla="*/ 773056 w 1035835"/>
                <a:gd name="connsiteY1996" fmla="*/ 591305 h 1292662"/>
                <a:gd name="connsiteX1997" fmla="*/ 773056 w 1035835"/>
                <a:gd name="connsiteY1997" fmla="*/ 590884 h 1292662"/>
                <a:gd name="connsiteX1998" fmla="*/ 771846 w 1035835"/>
                <a:gd name="connsiteY1998" fmla="*/ 589676 h 1292662"/>
                <a:gd name="connsiteX1999" fmla="*/ 771846 w 1035835"/>
                <a:gd name="connsiteY1999" fmla="*/ 588837 h 1292662"/>
                <a:gd name="connsiteX2000" fmla="*/ 772444 w 1035835"/>
                <a:gd name="connsiteY2000" fmla="*/ 588632 h 1292662"/>
                <a:gd name="connsiteX2001" fmla="*/ 774292 w 1035835"/>
                <a:gd name="connsiteY2001" fmla="*/ 590492 h 1292662"/>
                <a:gd name="connsiteX2002" fmla="*/ 775080 w 1035835"/>
                <a:gd name="connsiteY2002" fmla="*/ 591699 h 1292662"/>
                <a:gd name="connsiteX2003" fmla="*/ 775080 w 1035835"/>
                <a:gd name="connsiteY2003" fmla="*/ 592513 h 1292662"/>
                <a:gd name="connsiteX2004" fmla="*/ 776126 w 1035835"/>
                <a:gd name="connsiteY2004" fmla="*/ 593138 h 1292662"/>
                <a:gd name="connsiteX2005" fmla="*/ 776316 w 1035835"/>
                <a:gd name="connsiteY2005" fmla="*/ 591699 h 1292662"/>
                <a:gd name="connsiteX2006" fmla="*/ 775923 w 1035835"/>
                <a:gd name="connsiteY2006" fmla="*/ 591278 h 1292662"/>
                <a:gd name="connsiteX2007" fmla="*/ 775935 w 1035835"/>
                <a:gd name="connsiteY2007" fmla="*/ 590492 h 1292662"/>
                <a:gd name="connsiteX2008" fmla="*/ 773868 w 1035835"/>
                <a:gd name="connsiteY2008" fmla="*/ 587235 h 1292662"/>
                <a:gd name="connsiteX2009" fmla="*/ 773868 w 1035835"/>
                <a:gd name="connsiteY2009" fmla="*/ 586393 h 1292662"/>
                <a:gd name="connsiteX2010" fmla="*/ 773068 w 1035835"/>
                <a:gd name="connsiteY2010" fmla="*/ 585185 h 1292662"/>
                <a:gd name="connsiteX2011" fmla="*/ 773068 w 1035835"/>
                <a:gd name="connsiteY2011" fmla="*/ 584372 h 1292662"/>
                <a:gd name="connsiteX2012" fmla="*/ 772254 w 1035835"/>
                <a:gd name="connsiteY2012" fmla="*/ 583164 h 1292662"/>
                <a:gd name="connsiteX2013" fmla="*/ 771859 w 1035835"/>
                <a:gd name="connsiteY2013" fmla="*/ 581115 h 1292662"/>
                <a:gd name="connsiteX2014" fmla="*/ 771437 w 1035835"/>
                <a:gd name="connsiteY2014" fmla="*/ 580722 h 1292662"/>
                <a:gd name="connsiteX2015" fmla="*/ 770201 w 1035835"/>
                <a:gd name="connsiteY2015" fmla="*/ 578279 h 1292662"/>
                <a:gd name="connsiteX2016" fmla="*/ 770201 w 1035835"/>
                <a:gd name="connsiteY2016" fmla="*/ 577465 h 1292662"/>
                <a:gd name="connsiteX2017" fmla="*/ 769603 w 1035835"/>
                <a:gd name="connsiteY2017" fmla="*/ 576854 h 1292662"/>
                <a:gd name="connsiteX2018" fmla="*/ 768762 w 1035835"/>
                <a:gd name="connsiteY2018" fmla="*/ 576433 h 1292662"/>
                <a:gd name="connsiteX2019" fmla="*/ 767156 w 1035835"/>
                <a:gd name="connsiteY2019" fmla="*/ 576433 h 1292662"/>
                <a:gd name="connsiteX2020" fmla="*/ 765525 w 1035835"/>
                <a:gd name="connsiteY2020" fmla="*/ 577670 h 1292662"/>
                <a:gd name="connsiteX2021" fmla="*/ 763896 w 1035835"/>
                <a:gd name="connsiteY2021" fmla="*/ 577655 h 1292662"/>
                <a:gd name="connsiteX2022" fmla="*/ 761450 w 1035835"/>
                <a:gd name="connsiteY2022" fmla="*/ 575214 h 1292662"/>
                <a:gd name="connsiteX2023" fmla="*/ 760824 w 1035835"/>
                <a:gd name="connsiteY2023" fmla="*/ 575024 h 1292662"/>
                <a:gd name="connsiteX2024" fmla="*/ 761245 w 1035835"/>
                <a:gd name="connsiteY2024" fmla="*/ 574208 h 1292662"/>
                <a:gd name="connsiteX2025" fmla="*/ 760824 w 1035835"/>
                <a:gd name="connsiteY2025" fmla="*/ 573395 h 1292662"/>
                <a:gd name="connsiteX2026" fmla="*/ 760824 w 1035835"/>
                <a:gd name="connsiteY2026" fmla="*/ 571346 h 1292662"/>
                <a:gd name="connsiteX2027" fmla="*/ 760402 w 1035835"/>
                <a:gd name="connsiteY2027" fmla="*/ 570953 h 1292662"/>
                <a:gd name="connsiteX2028" fmla="*/ 760416 w 1035835"/>
                <a:gd name="connsiteY2028" fmla="*/ 567696 h 1292662"/>
                <a:gd name="connsiteX2029" fmla="*/ 759207 w 1035835"/>
                <a:gd name="connsiteY2029" fmla="*/ 564833 h 1292662"/>
                <a:gd name="connsiteX2030" fmla="*/ 758785 w 1035835"/>
                <a:gd name="connsiteY2030" fmla="*/ 564412 h 1292662"/>
                <a:gd name="connsiteX2031" fmla="*/ 759397 w 1035835"/>
                <a:gd name="connsiteY2031" fmla="*/ 564222 h 1292662"/>
                <a:gd name="connsiteX2032" fmla="*/ 761231 w 1035835"/>
                <a:gd name="connsiteY2032" fmla="*/ 566462 h 1292662"/>
                <a:gd name="connsiteX2033" fmla="*/ 762469 w 1035835"/>
                <a:gd name="connsiteY2033" fmla="*/ 568904 h 1292662"/>
                <a:gd name="connsiteX2034" fmla="*/ 762469 w 1035835"/>
                <a:gd name="connsiteY2034" fmla="*/ 569717 h 1292662"/>
                <a:gd name="connsiteX2035" fmla="*/ 763474 w 1035835"/>
                <a:gd name="connsiteY2035" fmla="*/ 570735 h 1292662"/>
                <a:gd name="connsiteX2036" fmla="*/ 764290 w 1035835"/>
                <a:gd name="connsiteY2036" fmla="*/ 570735 h 1292662"/>
                <a:gd name="connsiteX2037" fmla="*/ 764712 w 1035835"/>
                <a:gd name="connsiteY2037" fmla="*/ 571155 h 1292662"/>
                <a:gd name="connsiteX2038" fmla="*/ 765525 w 1035835"/>
                <a:gd name="connsiteY2038" fmla="*/ 571155 h 1292662"/>
                <a:gd name="connsiteX2039" fmla="*/ 766124 w 1035835"/>
                <a:gd name="connsiteY2039" fmla="*/ 569717 h 1292662"/>
                <a:gd name="connsiteX2040" fmla="*/ 766124 w 1035835"/>
                <a:gd name="connsiteY2040" fmla="*/ 566854 h 1292662"/>
                <a:gd name="connsiteX2041" fmla="*/ 765310 w 1035835"/>
                <a:gd name="connsiteY2041" fmla="*/ 564846 h 1292662"/>
                <a:gd name="connsiteX2042" fmla="*/ 764493 w 1035835"/>
                <a:gd name="connsiteY2042" fmla="*/ 563219 h 1292662"/>
                <a:gd name="connsiteX2043" fmla="*/ 763676 w 1035835"/>
                <a:gd name="connsiteY2043" fmla="*/ 562404 h 1292662"/>
                <a:gd name="connsiteX2044" fmla="*/ 763284 w 1035835"/>
                <a:gd name="connsiteY2044" fmla="*/ 559962 h 1292662"/>
                <a:gd name="connsiteX2045" fmla="*/ 762442 w 1035835"/>
                <a:gd name="connsiteY2045" fmla="*/ 558754 h 1292662"/>
                <a:gd name="connsiteX2046" fmla="*/ 762442 w 1035835"/>
                <a:gd name="connsiteY2046" fmla="*/ 556705 h 1292662"/>
                <a:gd name="connsiteX2047" fmla="*/ 762045 w 1035835"/>
                <a:gd name="connsiteY2047" fmla="*/ 556313 h 1292662"/>
                <a:gd name="connsiteX2048" fmla="*/ 762062 w 1035835"/>
                <a:gd name="connsiteY2048" fmla="*/ 550585 h 1292662"/>
                <a:gd name="connsiteX2049" fmla="*/ 761665 w 1035835"/>
                <a:gd name="connsiteY2049" fmla="*/ 550193 h 1292662"/>
                <a:gd name="connsiteX2050" fmla="*/ 762062 w 1035835"/>
                <a:gd name="connsiteY2050" fmla="*/ 549772 h 1292662"/>
                <a:gd name="connsiteX2051" fmla="*/ 762062 w 1035835"/>
                <a:gd name="connsiteY2051" fmla="*/ 545701 h 1292662"/>
                <a:gd name="connsiteX2052" fmla="*/ 761640 w 1035835"/>
                <a:gd name="connsiteY2052" fmla="*/ 545307 h 1292662"/>
                <a:gd name="connsiteX2053" fmla="*/ 761640 w 1035835"/>
                <a:gd name="connsiteY2053" fmla="*/ 542444 h 1292662"/>
                <a:gd name="connsiteX2054" fmla="*/ 762033 w 1035835"/>
                <a:gd name="connsiteY2054" fmla="*/ 541631 h 1292662"/>
                <a:gd name="connsiteX2055" fmla="*/ 762876 w 1035835"/>
                <a:gd name="connsiteY2055" fmla="*/ 541237 h 1292662"/>
                <a:gd name="connsiteX2056" fmla="*/ 762891 w 1035835"/>
                <a:gd name="connsiteY2056" fmla="*/ 537561 h 1292662"/>
                <a:gd name="connsiteX2057" fmla="*/ 761260 w 1035835"/>
                <a:gd name="connsiteY2057" fmla="*/ 535117 h 1292662"/>
                <a:gd name="connsiteX2058" fmla="*/ 761260 w 1035835"/>
                <a:gd name="connsiteY2058" fmla="*/ 534304 h 1292662"/>
                <a:gd name="connsiteX2059" fmla="*/ 759602 w 1035835"/>
                <a:gd name="connsiteY2059" fmla="*/ 531047 h 1292662"/>
                <a:gd name="connsiteX2060" fmla="*/ 758580 w 1035835"/>
                <a:gd name="connsiteY2060" fmla="*/ 530043 h 1292662"/>
                <a:gd name="connsiteX2061" fmla="*/ 758378 w 1035835"/>
                <a:gd name="connsiteY2061" fmla="*/ 531862 h 1292662"/>
                <a:gd name="connsiteX2062" fmla="*/ 757793 w 1035835"/>
                <a:gd name="connsiteY2062" fmla="*/ 532485 h 1292662"/>
                <a:gd name="connsiteX2063" fmla="*/ 756135 w 1035835"/>
                <a:gd name="connsiteY2063" fmla="*/ 533300 h 1292662"/>
                <a:gd name="connsiteX2064" fmla="*/ 754927 w 1035835"/>
                <a:gd name="connsiteY2064" fmla="*/ 532064 h 1292662"/>
                <a:gd name="connsiteX2065" fmla="*/ 754504 w 1035835"/>
                <a:gd name="connsiteY2065" fmla="*/ 532064 h 1292662"/>
                <a:gd name="connsiteX2066" fmla="*/ 752467 w 1035835"/>
                <a:gd name="connsiteY2066" fmla="*/ 530464 h 1292662"/>
                <a:gd name="connsiteX2067" fmla="*/ 751229 w 1035835"/>
                <a:gd name="connsiteY2067" fmla="*/ 530464 h 1292662"/>
                <a:gd name="connsiteX2068" fmla="*/ 750224 w 1035835"/>
                <a:gd name="connsiteY2068" fmla="*/ 529839 h 1292662"/>
                <a:gd name="connsiteX2069" fmla="*/ 750836 w 1035835"/>
                <a:gd name="connsiteY2069" fmla="*/ 529228 h 1292662"/>
                <a:gd name="connsiteX2070" fmla="*/ 752058 w 1035835"/>
                <a:gd name="connsiteY2070" fmla="*/ 529228 h 1292662"/>
                <a:gd name="connsiteX2071" fmla="*/ 752871 w 1035835"/>
                <a:gd name="connsiteY2071" fmla="*/ 529729 h 1292662"/>
                <a:gd name="connsiteX2072" fmla="*/ 755347 w 1035835"/>
                <a:gd name="connsiteY2072" fmla="*/ 531251 h 1292662"/>
                <a:gd name="connsiteX2073" fmla="*/ 756352 w 1035835"/>
                <a:gd name="connsiteY2073" fmla="*/ 531047 h 1292662"/>
                <a:gd name="connsiteX2074" fmla="*/ 753486 w 1035835"/>
                <a:gd name="connsiteY2074" fmla="*/ 528605 h 1292662"/>
                <a:gd name="connsiteX2075" fmla="*/ 752248 w 1035835"/>
                <a:gd name="connsiteY2075" fmla="*/ 525769 h 1292662"/>
                <a:gd name="connsiteX2076" fmla="*/ 751039 w 1035835"/>
                <a:gd name="connsiteY2076" fmla="*/ 524534 h 1292662"/>
                <a:gd name="connsiteX2077" fmla="*/ 751039 w 1035835"/>
                <a:gd name="connsiteY2077" fmla="*/ 524140 h 1292662"/>
                <a:gd name="connsiteX2078" fmla="*/ 748798 w 1035835"/>
                <a:gd name="connsiteY2078" fmla="*/ 521903 h 1292662"/>
                <a:gd name="connsiteX2079" fmla="*/ 748198 w 1035835"/>
                <a:gd name="connsiteY2079" fmla="*/ 521698 h 1292662"/>
                <a:gd name="connsiteX2080" fmla="*/ 748198 w 1035835"/>
                <a:gd name="connsiteY2080" fmla="*/ 520464 h 1292662"/>
                <a:gd name="connsiteX2081" fmla="*/ 746148 w 1035835"/>
                <a:gd name="connsiteY2081" fmla="*/ 518441 h 1292662"/>
                <a:gd name="connsiteX2082" fmla="*/ 745562 w 1035835"/>
                <a:gd name="connsiteY2082" fmla="*/ 517411 h 1292662"/>
                <a:gd name="connsiteX2083" fmla="*/ 744312 w 1035835"/>
                <a:gd name="connsiteY2083" fmla="*/ 517411 h 1292662"/>
                <a:gd name="connsiteX2084" fmla="*/ 743700 w 1035835"/>
                <a:gd name="connsiteY2084" fmla="*/ 516813 h 1292662"/>
                <a:gd name="connsiteX2085" fmla="*/ 744516 w 1035835"/>
                <a:gd name="connsiteY2085" fmla="*/ 515999 h 1292662"/>
                <a:gd name="connsiteX2086" fmla="*/ 744516 w 1035835"/>
                <a:gd name="connsiteY2086" fmla="*/ 515157 h 1292662"/>
                <a:gd name="connsiteX2087" fmla="*/ 744121 w 1035835"/>
                <a:gd name="connsiteY2087" fmla="*/ 514765 h 1292662"/>
                <a:gd name="connsiteX2088" fmla="*/ 744121 w 1035835"/>
                <a:gd name="connsiteY2088" fmla="*/ 513558 h 1292662"/>
                <a:gd name="connsiteX2089" fmla="*/ 742885 w 1035835"/>
                <a:gd name="connsiteY2089" fmla="*/ 511087 h 1292662"/>
                <a:gd name="connsiteX2090" fmla="*/ 742069 w 1035835"/>
                <a:gd name="connsiteY2090" fmla="*/ 510274 h 1292662"/>
                <a:gd name="connsiteX2091" fmla="*/ 742069 w 1035835"/>
                <a:gd name="connsiteY2091" fmla="*/ 509487 h 1292662"/>
                <a:gd name="connsiteX2092" fmla="*/ 741676 w 1035835"/>
                <a:gd name="connsiteY2092" fmla="*/ 509066 h 1292662"/>
                <a:gd name="connsiteX2093" fmla="*/ 741676 w 1035835"/>
                <a:gd name="connsiteY2093" fmla="*/ 507832 h 1292662"/>
                <a:gd name="connsiteX2094" fmla="*/ 740438 w 1035835"/>
                <a:gd name="connsiteY2094" fmla="*/ 505388 h 1292662"/>
                <a:gd name="connsiteX2095" fmla="*/ 740438 w 1035835"/>
                <a:gd name="connsiteY2095" fmla="*/ 503801 h 1292662"/>
                <a:gd name="connsiteX2096" fmla="*/ 740018 w 1035835"/>
                <a:gd name="connsiteY2096" fmla="*/ 502961 h 1292662"/>
                <a:gd name="connsiteX2097" fmla="*/ 739433 w 1035835"/>
                <a:gd name="connsiteY2097" fmla="*/ 502364 h 1292662"/>
                <a:gd name="connsiteX2098" fmla="*/ 738618 w 1035835"/>
                <a:gd name="connsiteY2098" fmla="*/ 502364 h 1292662"/>
                <a:gd name="connsiteX2099" fmla="*/ 738223 w 1035835"/>
                <a:gd name="connsiteY2099" fmla="*/ 502756 h 1292662"/>
                <a:gd name="connsiteX2100" fmla="*/ 737994 w 1035835"/>
                <a:gd name="connsiteY2100" fmla="*/ 502552 h 1292662"/>
                <a:gd name="connsiteX2101" fmla="*/ 738809 w 1035835"/>
                <a:gd name="connsiteY2101" fmla="*/ 501332 h 1292662"/>
                <a:gd name="connsiteX2102" fmla="*/ 738809 w 1035835"/>
                <a:gd name="connsiteY2102" fmla="*/ 497683 h 1292662"/>
                <a:gd name="connsiteX2103" fmla="*/ 738414 w 1035835"/>
                <a:gd name="connsiteY2103" fmla="*/ 496867 h 1292662"/>
                <a:gd name="connsiteX2104" fmla="*/ 737804 w 1035835"/>
                <a:gd name="connsiteY2104" fmla="*/ 496244 h 1292662"/>
                <a:gd name="connsiteX2105" fmla="*/ 735968 w 1035835"/>
                <a:gd name="connsiteY2105" fmla="*/ 496054 h 1292662"/>
                <a:gd name="connsiteX2106" fmla="*/ 737177 w 1035835"/>
                <a:gd name="connsiteY2106" fmla="*/ 495239 h 1292662"/>
                <a:gd name="connsiteX2107" fmla="*/ 737177 w 1035835"/>
                <a:gd name="connsiteY2107" fmla="*/ 493610 h 1292662"/>
                <a:gd name="connsiteX2108" fmla="*/ 737572 w 1035835"/>
                <a:gd name="connsiteY2108" fmla="*/ 492797 h 1292662"/>
                <a:gd name="connsiteX2109" fmla="*/ 736784 w 1035835"/>
                <a:gd name="connsiteY2109" fmla="*/ 491984 h 1292662"/>
                <a:gd name="connsiteX2110" fmla="*/ 736797 w 1035835"/>
                <a:gd name="connsiteY2110" fmla="*/ 488727 h 1292662"/>
                <a:gd name="connsiteX2111" fmla="*/ 737192 w 1035835"/>
                <a:gd name="connsiteY2111" fmla="*/ 487885 h 1292662"/>
                <a:gd name="connsiteX2112" fmla="*/ 736797 w 1035835"/>
                <a:gd name="connsiteY2112" fmla="*/ 487493 h 1292662"/>
                <a:gd name="connsiteX2113" fmla="*/ 736797 w 1035835"/>
                <a:gd name="connsiteY2113" fmla="*/ 486285 h 1292662"/>
                <a:gd name="connsiteX2114" fmla="*/ 735953 w 1035835"/>
                <a:gd name="connsiteY2114" fmla="*/ 485470 h 1292662"/>
                <a:gd name="connsiteX2115" fmla="*/ 735560 w 1035835"/>
                <a:gd name="connsiteY2115" fmla="*/ 484656 h 1292662"/>
                <a:gd name="connsiteX2116" fmla="*/ 735953 w 1035835"/>
                <a:gd name="connsiteY2116" fmla="*/ 483841 h 1292662"/>
                <a:gd name="connsiteX2117" fmla="*/ 735953 w 1035835"/>
                <a:gd name="connsiteY2117" fmla="*/ 480978 h 1292662"/>
                <a:gd name="connsiteX2118" fmla="*/ 735560 w 1035835"/>
                <a:gd name="connsiteY2118" fmla="*/ 480558 h 1292662"/>
                <a:gd name="connsiteX2119" fmla="*/ 735560 w 1035835"/>
                <a:gd name="connsiteY2119" fmla="*/ 478958 h 1292662"/>
                <a:gd name="connsiteX2120" fmla="*/ 735139 w 1035835"/>
                <a:gd name="connsiteY2120" fmla="*/ 478537 h 1292662"/>
                <a:gd name="connsiteX2121" fmla="*/ 735139 w 1035835"/>
                <a:gd name="connsiteY2121" fmla="*/ 473653 h 1292662"/>
                <a:gd name="connsiteX2122" fmla="*/ 734717 w 1035835"/>
                <a:gd name="connsiteY2122" fmla="*/ 473232 h 1292662"/>
                <a:gd name="connsiteX2123" fmla="*/ 734717 w 1035835"/>
                <a:gd name="connsiteY2123" fmla="*/ 472458 h 1292662"/>
                <a:gd name="connsiteX2124" fmla="*/ 733929 w 1035835"/>
                <a:gd name="connsiteY2124" fmla="*/ 471223 h 1292662"/>
                <a:gd name="connsiteX2125" fmla="*/ 733113 w 1035835"/>
                <a:gd name="connsiteY2125" fmla="*/ 467966 h 1292662"/>
                <a:gd name="connsiteX2126" fmla="*/ 731877 w 1035835"/>
                <a:gd name="connsiteY2126" fmla="*/ 465917 h 1292662"/>
                <a:gd name="connsiteX2127" fmla="*/ 731484 w 1035835"/>
                <a:gd name="connsiteY2127" fmla="*/ 464290 h 1292662"/>
                <a:gd name="connsiteX2128" fmla="*/ 731062 w 1035835"/>
                <a:gd name="connsiteY2128" fmla="*/ 463896 h 1292662"/>
                <a:gd name="connsiteX2129" fmla="*/ 731062 w 1035835"/>
                <a:gd name="connsiteY2129" fmla="*/ 462688 h 1292662"/>
                <a:gd name="connsiteX2130" fmla="*/ 730246 w 1035835"/>
                <a:gd name="connsiteY2130" fmla="*/ 461454 h 1292662"/>
                <a:gd name="connsiteX2131" fmla="*/ 729824 w 1035835"/>
                <a:gd name="connsiteY2131" fmla="*/ 459826 h 1292662"/>
                <a:gd name="connsiteX2132" fmla="*/ 729036 w 1035835"/>
                <a:gd name="connsiteY2132" fmla="*/ 459012 h 1292662"/>
                <a:gd name="connsiteX2133" fmla="*/ 728222 w 1035835"/>
                <a:gd name="connsiteY2133" fmla="*/ 455755 h 1292662"/>
                <a:gd name="connsiteX2134" fmla="*/ 727800 w 1035835"/>
                <a:gd name="connsiteY2134" fmla="*/ 455361 h 1292662"/>
                <a:gd name="connsiteX2135" fmla="*/ 727800 w 1035835"/>
                <a:gd name="connsiteY2135" fmla="*/ 454127 h 1292662"/>
                <a:gd name="connsiteX2136" fmla="*/ 727380 w 1035835"/>
                <a:gd name="connsiteY2136" fmla="*/ 453706 h 1292662"/>
                <a:gd name="connsiteX2137" fmla="*/ 727380 w 1035835"/>
                <a:gd name="connsiteY2137" fmla="*/ 452893 h 1292662"/>
                <a:gd name="connsiteX2138" fmla="*/ 726983 w 1035835"/>
                <a:gd name="connsiteY2138" fmla="*/ 452498 h 1292662"/>
                <a:gd name="connsiteX2139" fmla="*/ 726983 w 1035835"/>
                <a:gd name="connsiteY2139" fmla="*/ 450449 h 1292662"/>
                <a:gd name="connsiteX2140" fmla="*/ 726169 w 1035835"/>
                <a:gd name="connsiteY2140" fmla="*/ 448822 h 1292662"/>
                <a:gd name="connsiteX2141" fmla="*/ 725761 w 1035835"/>
                <a:gd name="connsiteY2141" fmla="*/ 442729 h 1292662"/>
                <a:gd name="connsiteX2142" fmla="*/ 725369 w 1035835"/>
                <a:gd name="connsiteY2142" fmla="*/ 442308 h 1292662"/>
                <a:gd name="connsiteX2143" fmla="*/ 724947 w 1035835"/>
                <a:gd name="connsiteY2143" fmla="*/ 437845 h 1292662"/>
                <a:gd name="connsiteX2144" fmla="*/ 724552 w 1035835"/>
                <a:gd name="connsiteY2144" fmla="*/ 437424 h 1292662"/>
                <a:gd name="connsiteX2145" fmla="*/ 724552 w 1035835"/>
                <a:gd name="connsiteY2145" fmla="*/ 436188 h 1292662"/>
                <a:gd name="connsiteX2146" fmla="*/ 724159 w 1035835"/>
                <a:gd name="connsiteY2146" fmla="*/ 435796 h 1292662"/>
                <a:gd name="connsiteX2147" fmla="*/ 724159 w 1035835"/>
                <a:gd name="connsiteY2147" fmla="*/ 434981 h 1292662"/>
                <a:gd name="connsiteX2148" fmla="*/ 724947 w 1035835"/>
                <a:gd name="connsiteY2148" fmla="*/ 433761 h 1292662"/>
                <a:gd name="connsiteX2149" fmla="*/ 724947 w 1035835"/>
                <a:gd name="connsiteY2149" fmla="*/ 428875 h 1292662"/>
                <a:gd name="connsiteX2150" fmla="*/ 725369 w 1035835"/>
                <a:gd name="connsiteY2150" fmla="*/ 428483 h 1292662"/>
                <a:gd name="connsiteX2151" fmla="*/ 725369 w 1035835"/>
                <a:gd name="connsiteY2151" fmla="*/ 425226 h 1292662"/>
                <a:gd name="connsiteX2152" fmla="*/ 725761 w 1035835"/>
                <a:gd name="connsiteY2152" fmla="*/ 424805 h 1292662"/>
                <a:gd name="connsiteX2153" fmla="*/ 725774 w 1035835"/>
                <a:gd name="connsiteY2153" fmla="*/ 422363 h 1292662"/>
                <a:gd name="connsiteX2154" fmla="*/ 726195 w 1035835"/>
                <a:gd name="connsiteY2154" fmla="*/ 421969 h 1292662"/>
                <a:gd name="connsiteX2155" fmla="*/ 726590 w 1035835"/>
                <a:gd name="connsiteY2155" fmla="*/ 421129 h 1292662"/>
                <a:gd name="connsiteX2156" fmla="*/ 726590 w 1035835"/>
                <a:gd name="connsiteY2156" fmla="*/ 419921 h 1292662"/>
                <a:gd name="connsiteX2157" fmla="*/ 727405 w 1035835"/>
                <a:gd name="connsiteY2157" fmla="*/ 418685 h 1292662"/>
                <a:gd name="connsiteX2158" fmla="*/ 727405 w 1035835"/>
                <a:gd name="connsiteY2158" fmla="*/ 417898 h 1292662"/>
                <a:gd name="connsiteX2159" fmla="*/ 729431 w 1035835"/>
                <a:gd name="connsiteY2159" fmla="*/ 413814 h 1292662"/>
                <a:gd name="connsiteX2160" fmla="*/ 731074 w 1035835"/>
                <a:gd name="connsiteY2160" fmla="*/ 412187 h 1292662"/>
                <a:gd name="connsiteX2161" fmla="*/ 732706 w 1035835"/>
                <a:gd name="connsiteY2161" fmla="*/ 409351 h 1292662"/>
                <a:gd name="connsiteX2162" fmla="*/ 732706 w 1035835"/>
                <a:gd name="connsiteY2162" fmla="*/ 408115 h 1292662"/>
                <a:gd name="connsiteX2163" fmla="*/ 733915 w 1035835"/>
                <a:gd name="connsiteY2163" fmla="*/ 406067 h 1292662"/>
                <a:gd name="connsiteX2164" fmla="*/ 733915 w 1035835"/>
                <a:gd name="connsiteY2164" fmla="*/ 405281 h 1292662"/>
                <a:gd name="connsiteX2165" fmla="*/ 734934 w 1035835"/>
                <a:gd name="connsiteY2165" fmla="*/ 404275 h 1292662"/>
                <a:gd name="connsiteX2166" fmla="*/ 735356 w 1035835"/>
                <a:gd name="connsiteY2166" fmla="*/ 404275 h 1292662"/>
                <a:gd name="connsiteX2167" fmla="*/ 735953 w 1035835"/>
                <a:gd name="connsiteY2167" fmla="*/ 403231 h 1292662"/>
                <a:gd name="connsiteX2168" fmla="*/ 737585 w 1035835"/>
                <a:gd name="connsiteY2168" fmla="*/ 401182 h 1292662"/>
                <a:gd name="connsiteX2169" fmla="*/ 737585 w 1035835"/>
                <a:gd name="connsiteY2169" fmla="*/ 400409 h 1292662"/>
                <a:gd name="connsiteX2170" fmla="*/ 738006 w 1035835"/>
                <a:gd name="connsiteY2170" fmla="*/ 399988 h 1292662"/>
                <a:gd name="connsiteX2171" fmla="*/ 737978 w 1035835"/>
                <a:gd name="connsiteY2171" fmla="*/ 397547 h 1292662"/>
                <a:gd name="connsiteX2172" fmla="*/ 737585 w 1035835"/>
                <a:gd name="connsiteY2172" fmla="*/ 397126 h 1292662"/>
                <a:gd name="connsiteX2173" fmla="*/ 737585 w 1035835"/>
                <a:gd name="connsiteY2173" fmla="*/ 395918 h 1292662"/>
                <a:gd name="connsiteX2174" fmla="*/ 733929 w 1035835"/>
                <a:gd name="connsiteY2174" fmla="*/ 390640 h 1292662"/>
                <a:gd name="connsiteX2175" fmla="*/ 732298 w 1035835"/>
                <a:gd name="connsiteY2175" fmla="*/ 386541 h 1292662"/>
                <a:gd name="connsiteX2176" fmla="*/ 732298 w 1035835"/>
                <a:gd name="connsiteY2176" fmla="*/ 383705 h 1292662"/>
                <a:gd name="connsiteX2177" fmla="*/ 731877 w 1035835"/>
                <a:gd name="connsiteY2177" fmla="*/ 383313 h 1292662"/>
                <a:gd name="connsiteX2178" fmla="*/ 731877 w 1035835"/>
                <a:gd name="connsiteY2178" fmla="*/ 382471 h 1292662"/>
                <a:gd name="connsiteX2179" fmla="*/ 730667 w 1035835"/>
                <a:gd name="connsiteY2179" fmla="*/ 380029 h 1292662"/>
                <a:gd name="connsiteX2180" fmla="*/ 730246 w 1035835"/>
                <a:gd name="connsiteY2180" fmla="*/ 379634 h 1292662"/>
                <a:gd name="connsiteX2181" fmla="*/ 730246 w 1035835"/>
                <a:gd name="connsiteY2181" fmla="*/ 378400 h 1292662"/>
                <a:gd name="connsiteX2182" fmla="*/ 730450 w 1035835"/>
                <a:gd name="connsiteY2182" fmla="*/ 378210 h 1292662"/>
                <a:gd name="connsiteX2183" fmla="*/ 731293 w 1035835"/>
                <a:gd name="connsiteY2183" fmla="*/ 379026 h 1292662"/>
                <a:gd name="connsiteX2184" fmla="*/ 732503 w 1035835"/>
                <a:gd name="connsiteY2184" fmla="*/ 379026 h 1292662"/>
                <a:gd name="connsiteX2185" fmla="*/ 733318 w 1035835"/>
                <a:gd name="connsiteY2185" fmla="*/ 378605 h 1292662"/>
                <a:gd name="connsiteX2186" fmla="*/ 734758 w 1035835"/>
                <a:gd name="connsiteY2186" fmla="*/ 377193 h 1292662"/>
                <a:gd name="connsiteX2187" fmla="*/ 736784 w 1035835"/>
                <a:gd name="connsiteY2187" fmla="*/ 373909 h 1292662"/>
                <a:gd name="connsiteX2188" fmla="*/ 738401 w 1035835"/>
                <a:gd name="connsiteY2188" fmla="*/ 371900 h 1292662"/>
                <a:gd name="connsiteX2189" fmla="*/ 738401 w 1035835"/>
                <a:gd name="connsiteY2189" fmla="*/ 370693 h 1292662"/>
                <a:gd name="connsiteX2190" fmla="*/ 738006 w 1035835"/>
                <a:gd name="connsiteY2190" fmla="*/ 369853 h 1292662"/>
                <a:gd name="connsiteX2191" fmla="*/ 737192 w 1035835"/>
                <a:gd name="connsiteY2191" fmla="*/ 369459 h 1292662"/>
                <a:gd name="connsiteX2192" fmla="*/ 737804 w 1035835"/>
                <a:gd name="connsiteY2192" fmla="*/ 368835 h 1292662"/>
                <a:gd name="connsiteX2193" fmla="*/ 738592 w 1035835"/>
                <a:gd name="connsiteY2193" fmla="*/ 368835 h 1292662"/>
                <a:gd name="connsiteX2194" fmla="*/ 739637 w 1035835"/>
                <a:gd name="connsiteY2194" fmla="*/ 367830 h 1292662"/>
                <a:gd name="connsiteX2195" fmla="*/ 739637 w 1035835"/>
                <a:gd name="connsiteY2195" fmla="*/ 367409 h 1292662"/>
                <a:gd name="connsiteX2196" fmla="*/ 739216 w 1035835"/>
                <a:gd name="connsiteY2196" fmla="*/ 367017 h 1292662"/>
                <a:gd name="connsiteX2197" fmla="*/ 739418 w 1035835"/>
                <a:gd name="connsiteY2197" fmla="*/ 366392 h 1292662"/>
                <a:gd name="connsiteX2198" fmla="*/ 740264 w 1035835"/>
                <a:gd name="connsiteY2198" fmla="*/ 367207 h 1292662"/>
                <a:gd name="connsiteX2199" fmla="*/ 741049 w 1035835"/>
                <a:gd name="connsiteY2199" fmla="*/ 367207 h 1292662"/>
                <a:gd name="connsiteX2200" fmla="*/ 741661 w 1035835"/>
                <a:gd name="connsiteY2200" fmla="*/ 366596 h 1292662"/>
                <a:gd name="connsiteX2201" fmla="*/ 741661 w 1035835"/>
                <a:gd name="connsiteY2201" fmla="*/ 363733 h 1292662"/>
                <a:gd name="connsiteX2202" fmla="*/ 741268 w 1035835"/>
                <a:gd name="connsiteY2202" fmla="*/ 362946 h 1292662"/>
                <a:gd name="connsiteX2203" fmla="*/ 735139 w 1035835"/>
                <a:gd name="connsiteY2203" fmla="*/ 356827 h 1292662"/>
                <a:gd name="connsiteX2204" fmla="*/ 735139 w 1035835"/>
                <a:gd name="connsiteY2204" fmla="*/ 356432 h 1292662"/>
                <a:gd name="connsiteX2205" fmla="*/ 733929 w 1035835"/>
                <a:gd name="connsiteY2205" fmla="*/ 355198 h 1292662"/>
                <a:gd name="connsiteX2206" fmla="*/ 733508 w 1035835"/>
                <a:gd name="connsiteY2206" fmla="*/ 353964 h 1292662"/>
                <a:gd name="connsiteX2207" fmla="*/ 731484 w 1035835"/>
                <a:gd name="connsiteY2207" fmla="*/ 351522 h 1292662"/>
                <a:gd name="connsiteX2208" fmla="*/ 730667 w 1035835"/>
                <a:gd name="connsiteY2208" fmla="*/ 349920 h 1292662"/>
                <a:gd name="connsiteX2209" fmla="*/ 730667 w 1035835"/>
                <a:gd name="connsiteY2209" fmla="*/ 349078 h 1292662"/>
                <a:gd name="connsiteX2210" fmla="*/ 729024 w 1035835"/>
                <a:gd name="connsiteY2210" fmla="*/ 347478 h 1292662"/>
                <a:gd name="connsiteX2211" fmla="*/ 729024 w 1035835"/>
                <a:gd name="connsiteY2211" fmla="*/ 347057 h 1292662"/>
                <a:gd name="connsiteX2212" fmla="*/ 727393 w 1035835"/>
                <a:gd name="connsiteY2212" fmla="*/ 345429 h 1292662"/>
                <a:gd name="connsiteX2213" fmla="*/ 727393 w 1035835"/>
                <a:gd name="connsiteY2213" fmla="*/ 345035 h 1292662"/>
                <a:gd name="connsiteX2214" fmla="*/ 726781 w 1035835"/>
                <a:gd name="connsiteY2214" fmla="*/ 344426 h 1292662"/>
                <a:gd name="connsiteX2215" fmla="*/ 725993 w 1035835"/>
                <a:gd name="connsiteY2215" fmla="*/ 344426 h 1292662"/>
                <a:gd name="connsiteX2216" fmla="*/ 725571 w 1035835"/>
                <a:gd name="connsiteY2216" fmla="*/ 344031 h 1292662"/>
                <a:gd name="connsiteX2217" fmla="*/ 723928 w 1035835"/>
                <a:gd name="connsiteY2217" fmla="*/ 344031 h 1292662"/>
                <a:gd name="connsiteX2218" fmla="*/ 723111 w 1035835"/>
                <a:gd name="connsiteY2218" fmla="*/ 344844 h 1292662"/>
                <a:gd name="connsiteX2219" fmla="*/ 721087 w 1035835"/>
                <a:gd name="connsiteY2219" fmla="*/ 345619 h 1292662"/>
                <a:gd name="connsiteX2220" fmla="*/ 720271 w 1035835"/>
                <a:gd name="connsiteY2220" fmla="*/ 346853 h 1292662"/>
                <a:gd name="connsiteX2221" fmla="*/ 719849 w 1035835"/>
                <a:gd name="connsiteY2221" fmla="*/ 346853 h 1292662"/>
                <a:gd name="connsiteX2222" fmla="*/ 719646 w 1035835"/>
                <a:gd name="connsiteY2222" fmla="*/ 346271 h 1292662"/>
                <a:gd name="connsiteX2223" fmla="*/ 720271 w 1035835"/>
                <a:gd name="connsiteY2223" fmla="*/ 344832 h 1292662"/>
                <a:gd name="connsiteX2224" fmla="*/ 721480 w 1035835"/>
                <a:gd name="connsiteY2224" fmla="*/ 344832 h 1292662"/>
                <a:gd name="connsiteX2225" fmla="*/ 723314 w 1035835"/>
                <a:gd name="connsiteY2225" fmla="*/ 343408 h 1292662"/>
                <a:gd name="connsiteX2226" fmla="*/ 722718 w 1035835"/>
                <a:gd name="connsiteY2226" fmla="*/ 342797 h 1292662"/>
                <a:gd name="connsiteX2227" fmla="*/ 721087 w 1035835"/>
                <a:gd name="connsiteY2227" fmla="*/ 342783 h 1292662"/>
                <a:gd name="connsiteX2228" fmla="*/ 720461 w 1035835"/>
                <a:gd name="connsiteY2228" fmla="*/ 342172 h 1292662"/>
                <a:gd name="connsiteX2229" fmla="*/ 720461 w 1035835"/>
                <a:gd name="connsiteY2229" fmla="*/ 340543 h 1292662"/>
                <a:gd name="connsiteX2230" fmla="*/ 720870 w 1035835"/>
                <a:gd name="connsiteY2230" fmla="*/ 340151 h 1292662"/>
                <a:gd name="connsiteX2231" fmla="*/ 720870 w 1035835"/>
                <a:gd name="connsiteY2231" fmla="*/ 338522 h 1292662"/>
                <a:gd name="connsiteX2232" fmla="*/ 720475 w 1035835"/>
                <a:gd name="connsiteY2232" fmla="*/ 337709 h 1292662"/>
                <a:gd name="connsiteX2233" fmla="*/ 718220 w 1035835"/>
                <a:gd name="connsiteY2233" fmla="*/ 335470 h 1292662"/>
                <a:gd name="connsiteX2234" fmla="*/ 717010 w 1035835"/>
                <a:gd name="connsiteY2234" fmla="*/ 335470 h 1292662"/>
                <a:gd name="connsiteX2235" fmla="*/ 715365 w 1035835"/>
                <a:gd name="connsiteY2235" fmla="*/ 334656 h 1292662"/>
                <a:gd name="connsiteX2236" fmla="*/ 714550 w 1035835"/>
                <a:gd name="connsiteY2236" fmla="*/ 334656 h 1292662"/>
                <a:gd name="connsiteX2237" fmla="*/ 710474 w 1035835"/>
                <a:gd name="connsiteY2237" fmla="*/ 332619 h 1292662"/>
                <a:gd name="connsiteX2238" fmla="*/ 708638 w 1035835"/>
                <a:gd name="connsiteY2238" fmla="*/ 330774 h 1292662"/>
                <a:gd name="connsiteX2239" fmla="*/ 708245 w 1035835"/>
                <a:gd name="connsiteY2239" fmla="*/ 329540 h 1292662"/>
                <a:gd name="connsiteX2240" fmla="*/ 707823 w 1035835"/>
                <a:gd name="connsiteY2240" fmla="*/ 329145 h 1292662"/>
                <a:gd name="connsiteX2241" fmla="*/ 707823 w 1035835"/>
                <a:gd name="connsiteY2241" fmla="*/ 328332 h 1292662"/>
                <a:gd name="connsiteX2242" fmla="*/ 706614 w 1035835"/>
                <a:gd name="connsiteY2242" fmla="*/ 326311 h 1292662"/>
                <a:gd name="connsiteX2243" fmla="*/ 706219 w 1035835"/>
                <a:gd name="connsiteY2243" fmla="*/ 324262 h 1292662"/>
                <a:gd name="connsiteX2244" fmla="*/ 705797 w 1035835"/>
                <a:gd name="connsiteY2244" fmla="*/ 323867 h 1292662"/>
                <a:gd name="connsiteX2245" fmla="*/ 705797 w 1035835"/>
                <a:gd name="connsiteY2245" fmla="*/ 321426 h 1292662"/>
                <a:gd name="connsiteX2246" fmla="*/ 705375 w 1035835"/>
                <a:gd name="connsiteY2246" fmla="*/ 321005 h 1292662"/>
                <a:gd name="connsiteX2247" fmla="*/ 705375 w 1035835"/>
                <a:gd name="connsiteY2247" fmla="*/ 319771 h 1292662"/>
                <a:gd name="connsiteX2248" fmla="*/ 704778 w 1035835"/>
                <a:gd name="connsiteY2248" fmla="*/ 319186 h 1292662"/>
                <a:gd name="connsiteX2249" fmla="*/ 703963 w 1035835"/>
                <a:gd name="connsiteY2249" fmla="*/ 318767 h 1292662"/>
                <a:gd name="connsiteX2250" fmla="*/ 702332 w 1035835"/>
                <a:gd name="connsiteY2250" fmla="*/ 318767 h 1292662"/>
                <a:gd name="connsiteX2251" fmla="*/ 700701 w 1035835"/>
                <a:gd name="connsiteY2251" fmla="*/ 317979 h 1292662"/>
                <a:gd name="connsiteX2252" fmla="*/ 699465 w 1035835"/>
                <a:gd name="connsiteY2252" fmla="*/ 317979 h 1292662"/>
                <a:gd name="connsiteX2253" fmla="*/ 699072 w 1035835"/>
                <a:gd name="connsiteY2253" fmla="*/ 317560 h 1292662"/>
                <a:gd name="connsiteX2254" fmla="*/ 697425 w 1035835"/>
                <a:gd name="connsiteY2254" fmla="*/ 317124 h 1292662"/>
                <a:gd name="connsiteX2255" fmla="*/ 696841 w 1035835"/>
                <a:gd name="connsiteY2255" fmla="*/ 316542 h 1292662"/>
                <a:gd name="connsiteX2256" fmla="*/ 697032 w 1035835"/>
                <a:gd name="connsiteY2256" fmla="*/ 316323 h 1292662"/>
                <a:gd name="connsiteX2257" fmla="*/ 700306 w 1035835"/>
                <a:gd name="connsiteY2257" fmla="*/ 316323 h 1292662"/>
                <a:gd name="connsiteX2258" fmla="*/ 700701 w 1035835"/>
                <a:gd name="connsiteY2258" fmla="*/ 316744 h 1292662"/>
                <a:gd name="connsiteX2259" fmla="*/ 702332 w 1035835"/>
                <a:gd name="connsiteY2259" fmla="*/ 316744 h 1292662"/>
                <a:gd name="connsiteX2260" fmla="*/ 702725 w 1035835"/>
                <a:gd name="connsiteY2260" fmla="*/ 317139 h 1292662"/>
                <a:gd name="connsiteX2261" fmla="*/ 704792 w 1035835"/>
                <a:gd name="connsiteY2261" fmla="*/ 317139 h 1292662"/>
                <a:gd name="connsiteX2262" fmla="*/ 705185 w 1035835"/>
                <a:gd name="connsiteY2262" fmla="*/ 317560 h 1292662"/>
                <a:gd name="connsiteX2263" fmla="*/ 707007 w 1035835"/>
                <a:gd name="connsiteY2263" fmla="*/ 317329 h 1292662"/>
                <a:gd name="connsiteX2264" fmla="*/ 707835 w 1035835"/>
                <a:gd name="connsiteY2264" fmla="*/ 315700 h 1292662"/>
                <a:gd name="connsiteX2265" fmla="*/ 707835 w 1035835"/>
                <a:gd name="connsiteY2265" fmla="*/ 314885 h 1292662"/>
                <a:gd name="connsiteX2266" fmla="*/ 708257 w 1035835"/>
                <a:gd name="connsiteY2266" fmla="*/ 314507 h 1292662"/>
                <a:gd name="connsiteX2267" fmla="*/ 708257 w 1035835"/>
                <a:gd name="connsiteY2267" fmla="*/ 313692 h 1292662"/>
                <a:gd name="connsiteX2268" fmla="*/ 706585 w 1035835"/>
                <a:gd name="connsiteY2268" fmla="*/ 312063 h 1292662"/>
                <a:gd name="connsiteX2269" fmla="*/ 706206 w 1035835"/>
                <a:gd name="connsiteY2269" fmla="*/ 311250 h 1292662"/>
                <a:gd name="connsiteX2270" fmla="*/ 706206 w 1035835"/>
                <a:gd name="connsiteY2270" fmla="*/ 308808 h 1292662"/>
                <a:gd name="connsiteX2271" fmla="*/ 708462 w 1035835"/>
                <a:gd name="connsiteY2271" fmla="*/ 306975 h 1292662"/>
                <a:gd name="connsiteX2272" fmla="*/ 709045 w 1035835"/>
                <a:gd name="connsiteY2272" fmla="*/ 307572 h 1292662"/>
                <a:gd name="connsiteX2273" fmla="*/ 707416 w 1035835"/>
                <a:gd name="connsiteY2273" fmla="*/ 309227 h 1292662"/>
                <a:gd name="connsiteX2274" fmla="*/ 707416 w 1035835"/>
                <a:gd name="connsiteY2274" fmla="*/ 310016 h 1292662"/>
                <a:gd name="connsiteX2275" fmla="*/ 709467 w 1035835"/>
                <a:gd name="connsiteY2275" fmla="*/ 313271 h 1292662"/>
                <a:gd name="connsiteX2276" fmla="*/ 709467 w 1035835"/>
                <a:gd name="connsiteY2276" fmla="*/ 314112 h 1292662"/>
                <a:gd name="connsiteX2277" fmla="*/ 711069 w 1035835"/>
                <a:gd name="connsiteY2277" fmla="*/ 315715 h 1292662"/>
                <a:gd name="connsiteX2278" fmla="*/ 711098 w 1035835"/>
                <a:gd name="connsiteY2278" fmla="*/ 316554 h 1292662"/>
                <a:gd name="connsiteX2279" fmla="*/ 707823 w 1035835"/>
                <a:gd name="connsiteY2279" fmla="*/ 318984 h 1292662"/>
                <a:gd name="connsiteX2280" fmla="*/ 707823 w 1035835"/>
                <a:gd name="connsiteY2280" fmla="*/ 321426 h 1292662"/>
                <a:gd name="connsiteX2281" fmla="*/ 708245 w 1035835"/>
                <a:gd name="connsiteY2281" fmla="*/ 321820 h 1292662"/>
                <a:gd name="connsiteX2282" fmla="*/ 708245 w 1035835"/>
                <a:gd name="connsiteY2282" fmla="*/ 323054 h 1292662"/>
                <a:gd name="connsiteX2283" fmla="*/ 708638 w 1035835"/>
                <a:gd name="connsiteY2283" fmla="*/ 323449 h 1292662"/>
                <a:gd name="connsiteX2284" fmla="*/ 708638 w 1035835"/>
                <a:gd name="connsiteY2284" fmla="*/ 324654 h 1292662"/>
                <a:gd name="connsiteX2285" fmla="*/ 709033 w 1035835"/>
                <a:gd name="connsiteY2285" fmla="*/ 325075 h 1292662"/>
                <a:gd name="connsiteX2286" fmla="*/ 709033 w 1035835"/>
                <a:gd name="connsiteY2286" fmla="*/ 326311 h 1292662"/>
                <a:gd name="connsiteX2287" fmla="*/ 709454 w 1035835"/>
                <a:gd name="connsiteY2287" fmla="*/ 326704 h 1292662"/>
                <a:gd name="connsiteX2288" fmla="*/ 709454 w 1035835"/>
                <a:gd name="connsiteY2288" fmla="*/ 328753 h 1292662"/>
                <a:gd name="connsiteX2289" fmla="*/ 711710 w 1035835"/>
                <a:gd name="connsiteY2289" fmla="*/ 330584 h 1292662"/>
                <a:gd name="connsiteX2290" fmla="*/ 712498 w 1035835"/>
                <a:gd name="connsiteY2290" fmla="*/ 330584 h 1292662"/>
                <a:gd name="connsiteX2291" fmla="*/ 712919 w 1035835"/>
                <a:gd name="connsiteY2291" fmla="*/ 330978 h 1292662"/>
                <a:gd name="connsiteX2292" fmla="*/ 714945 w 1035835"/>
                <a:gd name="connsiteY2292" fmla="*/ 330978 h 1292662"/>
                <a:gd name="connsiteX2293" fmla="*/ 715379 w 1035835"/>
                <a:gd name="connsiteY2293" fmla="*/ 331399 h 1292662"/>
                <a:gd name="connsiteX2294" fmla="*/ 716194 w 1035835"/>
                <a:gd name="connsiteY2294" fmla="*/ 331399 h 1292662"/>
                <a:gd name="connsiteX2295" fmla="*/ 717403 w 1035835"/>
                <a:gd name="connsiteY2295" fmla="*/ 332213 h 1292662"/>
                <a:gd name="connsiteX2296" fmla="*/ 718220 w 1035835"/>
                <a:gd name="connsiteY2296" fmla="*/ 332213 h 1292662"/>
                <a:gd name="connsiteX2297" fmla="*/ 718639 w 1035835"/>
                <a:gd name="connsiteY2297" fmla="*/ 332633 h 1292662"/>
                <a:gd name="connsiteX2298" fmla="*/ 720271 w 1035835"/>
                <a:gd name="connsiteY2298" fmla="*/ 333028 h 1292662"/>
                <a:gd name="connsiteX2299" fmla="*/ 723547 w 1035835"/>
                <a:gd name="connsiteY2299" fmla="*/ 336283 h 1292662"/>
                <a:gd name="connsiteX2300" fmla="*/ 724333 w 1035835"/>
                <a:gd name="connsiteY2300" fmla="*/ 336677 h 1292662"/>
                <a:gd name="connsiteX2301" fmla="*/ 727202 w 1035835"/>
                <a:gd name="connsiteY2301" fmla="*/ 336677 h 1292662"/>
                <a:gd name="connsiteX2302" fmla="*/ 727800 w 1035835"/>
                <a:gd name="connsiteY2302" fmla="*/ 336093 h 1292662"/>
                <a:gd name="connsiteX2303" fmla="*/ 727800 w 1035835"/>
                <a:gd name="connsiteY2303" fmla="*/ 334045 h 1292662"/>
                <a:gd name="connsiteX2304" fmla="*/ 727405 w 1035835"/>
                <a:gd name="connsiteY2304" fmla="*/ 333651 h 1292662"/>
                <a:gd name="connsiteX2305" fmla="*/ 727405 w 1035835"/>
                <a:gd name="connsiteY2305" fmla="*/ 332809 h 1292662"/>
                <a:gd name="connsiteX2306" fmla="*/ 729036 w 1035835"/>
                <a:gd name="connsiteY2306" fmla="*/ 331209 h 1292662"/>
                <a:gd name="connsiteX2307" fmla="*/ 729036 w 1035835"/>
                <a:gd name="connsiteY2307" fmla="*/ 329975 h 1292662"/>
                <a:gd name="connsiteX2308" fmla="*/ 728615 w 1035835"/>
                <a:gd name="connsiteY2308" fmla="*/ 329554 h 1292662"/>
                <a:gd name="connsiteX2309" fmla="*/ 728615 w 1035835"/>
                <a:gd name="connsiteY2309" fmla="*/ 326718 h 1292662"/>
                <a:gd name="connsiteX2310" fmla="*/ 729443 w 1035835"/>
                <a:gd name="connsiteY2310" fmla="*/ 325484 h 1292662"/>
                <a:gd name="connsiteX2311" fmla="*/ 729443 w 1035835"/>
                <a:gd name="connsiteY2311" fmla="*/ 323461 h 1292662"/>
                <a:gd name="connsiteX2312" fmla="*/ 728424 w 1035835"/>
                <a:gd name="connsiteY2312" fmla="*/ 322458 h 1292662"/>
                <a:gd name="connsiteX2313" fmla="*/ 725981 w 1035835"/>
                <a:gd name="connsiteY2313" fmla="*/ 322458 h 1292662"/>
                <a:gd name="connsiteX2314" fmla="*/ 725354 w 1035835"/>
                <a:gd name="connsiteY2314" fmla="*/ 321832 h 1292662"/>
                <a:gd name="connsiteX2315" fmla="*/ 726373 w 1035835"/>
                <a:gd name="connsiteY2315" fmla="*/ 321223 h 1292662"/>
                <a:gd name="connsiteX2316" fmla="*/ 727610 w 1035835"/>
                <a:gd name="connsiteY2316" fmla="*/ 321223 h 1292662"/>
                <a:gd name="connsiteX2317" fmla="*/ 729838 w 1035835"/>
                <a:gd name="connsiteY2317" fmla="*/ 322227 h 1292662"/>
                <a:gd name="connsiteX2318" fmla="*/ 730653 w 1035835"/>
                <a:gd name="connsiteY2318" fmla="*/ 323855 h 1292662"/>
                <a:gd name="connsiteX2319" fmla="*/ 730653 w 1035835"/>
                <a:gd name="connsiteY2319" fmla="*/ 325089 h 1292662"/>
                <a:gd name="connsiteX2320" fmla="*/ 731074 w 1035835"/>
                <a:gd name="connsiteY2320" fmla="*/ 325484 h 1292662"/>
                <a:gd name="connsiteX2321" fmla="*/ 730653 w 1035835"/>
                <a:gd name="connsiteY2321" fmla="*/ 327531 h 1292662"/>
                <a:gd name="connsiteX2322" fmla="*/ 730260 w 1035835"/>
                <a:gd name="connsiteY2322" fmla="*/ 327926 h 1292662"/>
                <a:gd name="connsiteX2323" fmla="*/ 730260 w 1035835"/>
                <a:gd name="connsiteY2323" fmla="*/ 329554 h 1292662"/>
                <a:gd name="connsiteX2324" fmla="*/ 730872 w 1035835"/>
                <a:gd name="connsiteY2324" fmla="*/ 330163 h 1292662"/>
                <a:gd name="connsiteX2325" fmla="*/ 732503 w 1035835"/>
                <a:gd name="connsiteY2325" fmla="*/ 330177 h 1292662"/>
                <a:gd name="connsiteX2326" fmla="*/ 733101 w 1035835"/>
                <a:gd name="connsiteY2326" fmla="*/ 329554 h 1292662"/>
                <a:gd name="connsiteX2327" fmla="*/ 733101 w 1035835"/>
                <a:gd name="connsiteY2327" fmla="*/ 328739 h 1292662"/>
                <a:gd name="connsiteX2328" fmla="*/ 733522 w 1035835"/>
                <a:gd name="connsiteY2328" fmla="*/ 328739 h 1292662"/>
                <a:gd name="connsiteX2329" fmla="*/ 733915 w 1035835"/>
                <a:gd name="connsiteY2329" fmla="*/ 330367 h 1292662"/>
                <a:gd name="connsiteX2330" fmla="*/ 735153 w 1035835"/>
                <a:gd name="connsiteY2330" fmla="*/ 332417 h 1292662"/>
                <a:gd name="connsiteX2331" fmla="*/ 735153 w 1035835"/>
                <a:gd name="connsiteY2331" fmla="*/ 334045 h 1292662"/>
                <a:gd name="connsiteX2332" fmla="*/ 734732 w 1035835"/>
                <a:gd name="connsiteY2332" fmla="*/ 334438 h 1292662"/>
                <a:gd name="connsiteX2333" fmla="*/ 734732 w 1035835"/>
                <a:gd name="connsiteY2333" fmla="*/ 336093 h 1292662"/>
                <a:gd name="connsiteX2334" fmla="*/ 733944 w 1035835"/>
                <a:gd name="connsiteY2334" fmla="*/ 337300 h 1292662"/>
                <a:gd name="connsiteX2335" fmla="*/ 734337 w 1035835"/>
                <a:gd name="connsiteY2335" fmla="*/ 338508 h 1292662"/>
                <a:gd name="connsiteX2336" fmla="*/ 733522 w 1035835"/>
                <a:gd name="connsiteY2336" fmla="*/ 338929 h 1292662"/>
                <a:gd name="connsiteX2337" fmla="*/ 733508 w 1035835"/>
                <a:gd name="connsiteY2337" fmla="*/ 348686 h 1292662"/>
                <a:gd name="connsiteX2338" fmla="*/ 734324 w 1035835"/>
                <a:gd name="connsiteY2338" fmla="*/ 350312 h 1292662"/>
                <a:gd name="connsiteX2339" fmla="*/ 736578 w 1035835"/>
                <a:gd name="connsiteY2339" fmla="*/ 352566 h 1292662"/>
                <a:gd name="connsiteX2340" fmla="*/ 736973 w 1035835"/>
                <a:gd name="connsiteY2340" fmla="*/ 352566 h 1292662"/>
                <a:gd name="connsiteX2341" fmla="*/ 740628 w 1035835"/>
                <a:gd name="connsiteY2341" fmla="*/ 356216 h 1292662"/>
                <a:gd name="connsiteX2342" fmla="*/ 742288 w 1035835"/>
                <a:gd name="connsiteY2342" fmla="*/ 356637 h 1292662"/>
                <a:gd name="connsiteX2343" fmla="*/ 742681 w 1035835"/>
                <a:gd name="connsiteY2343" fmla="*/ 357029 h 1292662"/>
                <a:gd name="connsiteX2344" fmla="*/ 743510 w 1035835"/>
                <a:gd name="connsiteY2344" fmla="*/ 357029 h 1292662"/>
                <a:gd name="connsiteX2345" fmla="*/ 744095 w 1035835"/>
                <a:gd name="connsiteY2345" fmla="*/ 356420 h 1292662"/>
                <a:gd name="connsiteX2346" fmla="*/ 744095 w 1035835"/>
                <a:gd name="connsiteY2346" fmla="*/ 355212 h 1292662"/>
                <a:gd name="connsiteX2347" fmla="*/ 742885 w 1035835"/>
                <a:gd name="connsiteY2347" fmla="*/ 353976 h 1292662"/>
                <a:gd name="connsiteX2348" fmla="*/ 742490 w 1035835"/>
                <a:gd name="connsiteY2348" fmla="*/ 352769 h 1292662"/>
                <a:gd name="connsiteX2349" fmla="*/ 740859 w 1035835"/>
                <a:gd name="connsiteY2349" fmla="*/ 350748 h 1292662"/>
                <a:gd name="connsiteX2350" fmla="*/ 739228 w 1035835"/>
                <a:gd name="connsiteY2350" fmla="*/ 347885 h 1292662"/>
                <a:gd name="connsiteX2351" fmla="*/ 739203 w 1035835"/>
                <a:gd name="connsiteY2351" fmla="*/ 345443 h 1292662"/>
                <a:gd name="connsiteX2352" fmla="*/ 740045 w 1035835"/>
                <a:gd name="connsiteY2352" fmla="*/ 344207 h 1292662"/>
                <a:gd name="connsiteX2353" fmla="*/ 740247 w 1035835"/>
                <a:gd name="connsiteY2353" fmla="*/ 341982 h 1292662"/>
                <a:gd name="connsiteX2354" fmla="*/ 741064 w 1035835"/>
                <a:gd name="connsiteY2354" fmla="*/ 342768 h 1292662"/>
                <a:gd name="connsiteX2355" fmla="*/ 742478 w 1035835"/>
                <a:gd name="connsiteY2355" fmla="*/ 342999 h 1292662"/>
                <a:gd name="connsiteX2356" fmla="*/ 741268 w 1035835"/>
                <a:gd name="connsiteY2356" fmla="*/ 343815 h 1292662"/>
                <a:gd name="connsiteX2357" fmla="*/ 740438 w 1035835"/>
                <a:gd name="connsiteY2357" fmla="*/ 345443 h 1292662"/>
                <a:gd name="connsiteX2358" fmla="*/ 740438 w 1035835"/>
                <a:gd name="connsiteY2358" fmla="*/ 348306 h 1292662"/>
                <a:gd name="connsiteX2359" fmla="*/ 741254 w 1035835"/>
                <a:gd name="connsiteY2359" fmla="*/ 349093 h 1292662"/>
                <a:gd name="connsiteX2360" fmla="*/ 742069 w 1035835"/>
                <a:gd name="connsiteY2360" fmla="*/ 350748 h 1292662"/>
                <a:gd name="connsiteX2361" fmla="*/ 743700 w 1035835"/>
                <a:gd name="connsiteY2361" fmla="*/ 352350 h 1292662"/>
                <a:gd name="connsiteX2362" fmla="*/ 744938 w 1035835"/>
                <a:gd name="connsiteY2362" fmla="*/ 354792 h 1292662"/>
                <a:gd name="connsiteX2363" fmla="*/ 745331 w 1035835"/>
                <a:gd name="connsiteY2363" fmla="*/ 356839 h 1292662"/>
                <a:gd name="connsiteX2364" fmla="*/ 745752 w 1035835"/>
                <a:gd name="connsiteY2364" fmla="*/ 357233 h 1292662"/>
                <a:gd name="connsiteX2365" fmla="*/ 745752 w 1035835"/>
                <a:gd name="connsiteY2365" fmla="*/ 359663 h 1292662"/>
                <a:gd name="connsiteX2366" fmla="*/ 745331 w 1035835"/>
                <a:gd name="connsiteY2366" fmla="*/ 360084 h 1292662"/>
                <a:gd name="connsiteX2367" fmla="*/ 745331 w 1035835"/>
                <a:gd name="connsiteY2367" fmla="*/ 362526 h 1292662"/>
                <a:gd name="connsiteX2368" fmla="*/ 746350 w 1035835"/>
                <a:gd name="connsiteY2368" fmla="*/ 363964 h 1292662"/>
                <a:gd name="connsiteX2369" fmla="*/ 746962 w 1035835"/>
                <a:gd name="connsiteY2369" fmla="*/ 364154 h 1292662"/>
                <a:gd name="connsiteX2370" fmla="*/ 746962 w 1035835"/>
                <a:gd name="connsiteY2370" fmla="*/ 364573 h 1292662"/>
                <a:gd name="connsiteX2371" fmla="*/ 746148 w 1035835"/>
                <a:gd name="connsiteY2371" fmla="*/ 365388 h 1292662"/>
                <a:gd name="connsiteX2372" fmla="*/ 746174 w 1035835"/>
                <a:gd name="connsiteY2372" fmla="*/ 367830 h 1292662"/>
                <a:gd name="connsiteX2373" fmla="*/ 746567 w 1035835"/>
                <a:gd name="connsiteY2373" fmla="*/ 368224 h 1292662"/>
                <a:gd name="connsiteX2374" fmla="*/ 746567 w 1035835"/>
                <a:gd name="connsiteY2374" fmla="*/ 369459 h 1292662"/>
                <a:gd name="connsiteX2375" fmla="*/ 746962 w 1035835"/>
                <a:gd name="connsiteY2375" fmla="*/ 369853 h 1292662"/>
                <a:gd name="connsiteX2376" fmla="*/ 746962 w 1035835"/>
                <a:gd name="connsiteY2376" fmla="*/ 371482 h 1292662"/>
                <a:gd name="connsiteX2377" fmla="*/ 746567 w 1035835"/>
                <a:gd name="connsiteY2377" fmla="*/ 371900 h 1292662"/>
                <a:gd name="connsiteX2378" fmla="*/ 746567 w 1035835"/>
                <a:gd name="connsiteY2378" fmla="*/ 374737 h 1292662"/>
                <a:gd name="connsiteX2379" fmla="*/ 747574 w 1035835"/>
                <a:gd name="connsiteY2379" fmla="*/ 376161 h 1292662"/>
                <a:gd name="connsiteX2380" fmla="*/ 749627 w 1035835"/>
                <a:gd name="connsiteY2380" fmla="*/ 376988 h 1292662"/>
                <a:gd name="connsiteX2381" fmla="*/ 751663 w 1035835"/>
                <a:gd name="connsiteY2381" fmla="*/ 376988 h 1292662"/>
                <a:gd name="connsiteX2382" fmla="*/ 753689 w 1035835"/>
                <a:gd name="connsiteY2382" fmla="*/ 374941 h 1292662"/>
                <a:gd name="connsiteX2383" fmla="*/ 755320 w 1035835"/>
                <a:gd name="connsiteY2383" fmla="*/ 374126 h 1292662"/>
                <a:gd name="connsiteX2384" fmla="*/ 756761 w 1035835"/>
                <a:gd name="connsiteY2384" fmla="*/ 372728 h 1292662"/>
                <a:gd name="connsiteX2385" fmla="*/ 756761 w 1035835"/>
                <a:gd name="connsiteY2385" fmla="*/ 372309 h 1292662"/>
                <a:gd name="connsiteX2386" fmla="*/ 758800 w 1035835"/>
                <a:gd name="connsiteY2386" fmla="*/ 370286 h 1292662"/>
                <a:gd name="connsiteX2387" fmla="*/ 758990 w 1035835"/>
                <a:gd name="connsiteY2387" fmla="*/ 369634 h 1292662"/>
                <a:gd name="connsiteX2388" fmla="*/ 760036 w 1035835"/>
                <a:gd name="connsiteY2388" fmla="*/ 369052 h 1292662"/>
                <a:gd name="connsiteX2389" fmla="*/ 760824 w 1035835"/>
                <a:gd name="connsiteY2389" fmla="*/ 366610 h 1292662"/>
                <a:gd name="connsiteX2390" fmla="*/ 763676 w 1035835"/>
                <a:gd name="connsiteY2390" fmla="*/ 363327 h 1292662"/>
                <a:gd name="connsiteX2391" fmla="*/ 764493 w 1035835"/>
                <a:gd name="connsiteY2391" fmla="*/ 361698 h 1292662"/>
                <a:gd name="connsiteX2392" fmla="*/ 764493 w 1035835"/>
                <a:gd name="connsiteY2392" fmla="*/ 358455 h 1292662"/>
                <a:gd name="connsiteX2393" fmla="*/ 762659 w 1035835"/>
                <a:gd name="connsiteY2393" fmla="*/ 356622 h 1292662"/>
                <a:gd name="connsiteX2394" fmla="*/ 761421 w 1035835"/>
                <a:gd name="connsiteY2394" fmla="*/ 356230 h 1292662"/>
                <a:gd name="connsiteX2395" fmla="*/ 759819 w 1035835"/>
                <a:gd name="connsiteY2395" fmla="*/ 354601 h 1292662"/>
                <a:gd name="connsiteX2396" fmla="*/ 757766 w 1035835"/>
                <a:gd name="connsiteY2396" fmla="*/ 353786 h 1292662"/>
                <a:gd name="connsiteX2397" fmla="*/ 756558 w 1035835"/>
                <a:gd name="connsiteY2397" fmla="*/ 353786 h 1292662"/>
                <a:gd name="connsiteX2398" fmla="*/ 754911 w 1035835"/>
                <a:gd name="connsiteY2398" fmla="*/ 352552 h 1292662"/>
                <a:gd name="connsiteX2399" fmla="*/ 754491 w 1035835"/>
                <a:gd name="connsiteY2399" fmla="*/ 352552 h 1292662"/>
                <a:gd name="connsiteX2400" fmla="*/ 753092 w 1035835"/>
                <a:gd name="connsiteY2400" fmla="*/ 351113 h 1292662"/>
                <a:gd name="connsiteX2401" fmla="*/ 751039 w 1035835"/>
                <a:gd name="connsiteY2401" fmla="*/ 346230 h 1292662"/>
                <a:gd name="connsiteX2402" fmla="*/ 750646 w 1035835"/>
                <a:gd name="connsiteY2402" fmla="*/ 345836 h 1292662"/>
                <a:gd name="connsiteX2403" fmla="*/ 750646 w 1035835"/>
                <a:gd name="connsiteY2403" fmla="*/ 343786 h 1292662"/>
                <a:gd name="connsiteX2404" fmla="*/ 750224 w 1035835"/>
                <a:gd name="connsiteY2404" fmla="*/ 343394 h 1292662"/>
                <a:gd name="connsiteX2405" fmla="*/ 750646 w 1035835"/>
                <a:gd name="connsiteY2405" fmla="*/ 342578 h 1292662"/>
                <a:gd name="connsiteX2406" fmla="*/ 750646 w 1035835"/>
                <a:gd name="connsiteY2406" fmla="*/ 341344 h 1292662"/>
                <a:gd name="connsiteX2407" fmla="*/ 750224 w 1035835"/>
                <a:gd name="connsiteY2407" fmla="*/ 340572 h 1292662"/>
                <a:gd name="connsiteX2408" fmla="*/ 747118 w 1035835"/>
                <a:gd name="connsiteY2408" fmla="*/ 337693 h 1292662"/>
                <a:gd name="connsiteX2409" fmla="*/ 744938 w 1035835"/>
                <a:gd name="connsiteY2409" fmla="*/ 335674 h 1292662"/>
                <a:gd name="connsiteX2410" fmla="*/ 744543 w 1035835"/>
                <a:gd name="connsiteY2410" fmla="*/ 334438 h 1292662"/>
                <a:gd name="connsiteX2411" fmla="*/ 743688 w 1035835"/>
                <a:gd name="connsiteY2411" fmla="*/ 333624 h 1292662"/>
                <a:gd name="connsiteX2412" fmla="*/ 743688 w 1035835"/>
                <a:gd name="connsiteY2412" fmla="*/ 332390 h 1292662"/>
                <a:gd name="connsiteX2413" fmla="*/ 744107 w 1035835"/>
                <a:gd name="connsiteY2413" fmla="*/ 332010 h 1292662"/>
                <a:gd name="connsiteX2414" fmla="*/ 744121 w 1035835"/>
                <a:gd name="connsiteY2414" fmla="*/ 329145 h 1292662"/>
                <a:gd name="connsiteX2415" fmla="*/ 742681 w 1035835"/>
                <a:gd name="connsiteY2415" fmla="*/ 328128 h 1292662"/>
                <a:gd name="connsiteX2416" fmla="*/ 741049 w 1035835"/>
                <a:gd name="connsiteY2416" fmla="*/ 328128 h 1292662"/>
                <a:gd name="connsiteX2417" fmla="*/ 740235 w 1035835"/>
                <a:gd name="connsiteY2417" fmla="*/ 327736 h 1292662"/>
                <a:gd name="connsiteX2418" fmla="*/ 736768 w 1035835"/>
                <a:gd name="connsiteY2418" fmla="*/ 323855 h 1292662"/>
                <a:gd name="connsiteX2419" fmla="*/ 736375 w 1035835"/>
                <a:gd name="connsiteY2419" fmla="*/ 322241 h 1292662"/>
                <a:gd name="connsiteX2420" fmla="*/ 734934 w 1035835"/>
                <a:gd name="connsiteY2420" fmla="*/ 321616 h 1292662"/>
                <a:gd name="connsiteX2421" fmla="*/ 732515 w 1035835"/>
                <a:gd name="connsiteY2421" fmla="*/ 318780 h 1292662"/>
                <a:gd name="connsiteX2422" fmla="*/ 729024 w 1035835"/>
                <a:gd name="connsiteY2422" fmla="*/ 317341 h 1292662"/>
                <a:gd name="connsiteX2423" fmla="*/ 729253 w 1035835"/>
                <a:gd name="connsiteY2423" fmla="*/ 316732 h 1292662"/>
                <a:gd name="connsiteX2424" fmla="*/ 730070 w 1035835"/>
                <a:gd name="connsiteY2424" fmla="*/ 316732 h 1292662"/>
                <a:gd name="connsiteX2425" fmla="*/ 731074 w 1035835"/>
                <a:gd name="connsiteY2425" fmla="*/ 315727 h 1292662"/>
                <a:gd name="connsiteX2426" fmla="*/ 731074 w 1035835"/>
                <a:gd name="connsiteY2426" fmla="*/ 313285 h 1292662"/>
                <a:gd name="connsiteX2427" fmla="*/ 730260 w 1035835"/>
                <a:gd name="connsiteY2427" fmla="*/ 312470 h 1292662"/>
                <a:gd name="connsiteX2428" fmla="*/ 730260 w 1035835"/>
                <a:gd name="connsiteY2428" fmla="*/ 311656 h 1292662"/>
                <a:gd name="connsiteX2429" fmla="*/ 727814 w 1035835"/>
                <a:gd name="connsiteY2429" fmla="*/ 309215 h 1292662"/>
                <a:gd name="connsiteX2430" fmla="*/ 726578 w 1035835"/>
                <a:gd name="connsiteY2430" fmla="*/ 306771 h 1292662"/>
                <a:gd name="connsiteX2431" fmla="*/ 725761 w 1035835"/>
                <a:gd name="connsiteY2431" fmla="*/ 305958 h 1292662"/>
                <a:gd name="connsiteX2432" fmla="*/ 725369 w 1035835"/>
                <a:gd name="connsiteY2432" fmla="*/ 304329 h 1292662"/>
                <a:gd name="connsiteX2433" fmla="*/ 724159 w 1035835"/>
                <a:gd name="connsiteY2433" fmla="*/ 303095 h 1292662"/>
                <a:gd name="connsiteX2434" fmla="*/ 723737 w 1035835"/>
                <a:gd name="connsiteY2434" fmla="*/ 301072 h 1292662"/>
                <a:gd name="connsiteX2435" fmla="*/ 721711 w 1035835"/>
                <a:gd name="connsiteY2435" fmla="*/ 298630 h 1292662"/>
                <a:gd name="connsiteX2436" fmla="*/ 721711 w 1035835"/>
                <a:gd name="connsiteY2436" fmla="*/ 297396 h 1292662"/>
                <a:gd name="connsiteX2437" fmla="*/ 721290 w 1035835"/>
                <a:gd name="connsiteY2437" fmla="*/ 296583 h 1292662"/>
                <a:gd name="connsiteX2438" fmla="*/ 720271 w 1035835"/>
                <a:gd name="connsiteY2438" fmla="*/ 295565 h 1292662"/>
                <a:gd name="connsiteX2439" fmla="*/ 719251 w 1035835"/>
                <a:gd name="connsiteY2439" fmla="*/ 295375 h 1292662"/>
                <a:gd name="connsiteX2440" fmla="*/ 719251 w 1035835"/>
                <a:gd name="connsiteY2440" fmla="*/ 294560 h 1292662"/>
                <a:gd name="connsiteX2441" fmla="*/ 720271 w 1035835"/>
                <a:gd name="connsiteY2441" fmla="*/ 293936 h 1292662"/>
                <a:gd name="connsiteX2442" fmla="*/ 721061 w 1035835"/>
                <a:gd name="connsiteY2442" fmla="*/ 294750 h 1292662"/>
                <a:gd name="connsiteX2443" fmla="*/ 721480 w 1035835"/>
                <a:gd name="connsiteY2443" fmla="*/ 294750 h 1292662"/>
                <a:gd name="connsiteX2444" fmla="*/ 722921 w 1035835"/>
                <a:gd name="connsiteY2444" fmla="*/ 293326 h 1292662"/>
                <a:gd name="connsiteX2445" fmla="*/ 723314 w 1035835"/>
                <a:gd name="connsiteY2445" fmla="*/ 292510 h 1292662"/>
                <a:gd name="connsiteX2446" fmla="*/ 723314 w 1035835"/>
                <a:gd name="connsiteY2446" fmla="*/ 291303 h 1292662"/>
                <a:gd name="connsiteX2447" fmla="*/ 725354 w 1035835"/>
                <a:gd name="connsiteY2447" fmla="*/ 288861 h 1292662"/>
                <a:gd name="connsiteX2448" fmla="*/ 724959 w 1035835"/>
                <a:gd name="connsiteY2448" fmla="*/ 288048 h 1292662"/>
                <a:gd name="connsiteX2449" fmla="*/ 723123 w 1035835"/>
                <a:gd name="connsiteY2449" fmla="*/ 286202 h 1292662"/>
                <a:gd name="connsiteX2450" fmla="*/ 722730 w 1035835"/>
                <a:gd name="connsiteY2450" fmla="*/ 286202 h 1292662"/>
                <a:gd name="connsiteX2451" fmla="*/ 720680 w 1035835"/>
                <a:gd name="connsiteY2451" fmla="*/ 284180 h 1292662"/>
                <a:gd name="connsiteX2452" fmla="*/ 720054 w 1035835"/>
                <a:gd name="connsiteY2452" fmla="*/ 283977 h 1292662"/>
                <a:gd name="connsiteX2453" fmla="*/ 721073 w 1035835"/>
                <a:gd name="connsiteY2453" fmla="*/ 283759 h 1292662"/>
                <a:gd name="connsiteX2454" fmla="*/ 721683 w 1035835"/>
                <a:gd name="connsiteY2454" fmla="*/ 283162 h 1292662"/>
                <a:gd name="connsiteX2455" fmla="*/ 722080 w 1035835"/>
                <a:gd name="connsiteY2455" fmla="*/ 281928 h 1292662"/>
                <a:gd name="connsiteX2456" fmla="*/ 723099 w 1035835"/>
                <a:gd name="connsiteY2456" fmla="*/ 280896 h 1292662"/>
                <a:gd name="connsiteX2457" fmla="*/ 723521 w 1035835"/>
                <a:gd name="connsiteY2457" fmla="*/ 280896 h 1292662"/>
                <a:gd name="connsiteX2458" fmla="*/ 723750 w 1035835"/>
                <a:gd name="connsiteY2458" fmla="*/ 281942 h 1292662"/>
                <a:gd name="connsiteX2459" fmla="*/ 723330 w 1035835"/>
                <a:gd name="connsiteY2459" fmla="*/ 282322 h 1292662"/>
                <a:gd name="connsiteX2460" fmla="*/ 723330 w 1035835"/>
                <a:gd name="connsiteY2460" fmla="*/ 284764 h 1292662"/>
                <a:gd name="connsiteX2461" fmla="*/ 726590 w 1035835"/>
                <a:gd name="connsiteY2461" fmla="*/ 288048 h 1292662"/>
                <a:gd name="connsiteX2462" fmla="*/ 726983 w 1035835"/>
                <a:gd name="connsiteY2462" fmla="*/ 288861 h 1292662"/>
                <a:gd name="connsiteX2463" fmla="*/ 726590 w 1035835"/>
                <a:gd name="connsiteY2463" fmla="*/ 290489 h 1292662"/>
                <a:gd name="connsiteX2464" fmla="*/ 726195 w 1035835"/>
                <a:gd name="connsiteY2464" fmla="*/ 290884 h 1292662"/>
                <a:gd name="connsiteX2465" fmla="*/ 726195 w 1035835"/>
                <a:gd name="connsiteY2465" fmla="*/ 291697 h 1292662"/>
                <a:gd name="connsiteX2466" fmla="*/ 722499 w 1035835"/>
                <a:gd name="connsiteY2466" fmla="*/ 294954 h 1292662"/>
                <a:gd name="connsiteX2467" fmla="*/ 722499 w 1035835"/>
                <a:gd name="connsiteY2467" fmla="*/ 296583 h 1292662"/>
                <a:gd name="connsiteX2468" fmla="*/ 722921 w 1035835"/>
                <a:gd name="connsiteY2468" fmla="*/ 297002 h 1292662"/>
                <a:gd name="connsiteX2469" fmla="*/ 722921 w 1035835"/>
                <a:gd name="connsiteY2469" fmla="*/ 297817 h 1292662"/>
                <a:gd name="connsiteX2470" fmla="*/ 723737 w 1035835"/>
                <a:gd name="connsiteY2470" fmla="*/ 299838 h 1292662"/>
                <a:gd name="connsiteX2471" fmla="*/ 727624 w 1035835"/>
                <a:gd name="connsiteY2471" fmla="*/ 303285 h 1292662"/>
                <a:gd name="connsiteX2472" fmla="*/ 729431 w 1035835"/>
                <a:gd name="connsiteY2472" fmla="*/ 303516 h 1292662"/>
                <a:gd name="connsiteX2473" fmla="*/ 727814 w 1035835"/>
                <a:gd name="connsiteY2473" fmla="*/ 305537 h 1292662"/>
                <a:gd name="connsiteX2474" fmla="*/ 727814 w 1035835"/>
                <a:gd name="connsiteY2474" fmla="*/ 307165 h 1292662"/>
                <a:gd name="connsiteX2475" fmla="*/ 729650 w 1035835"/>
                <a:gd name="connsiteY2475" fmla="*/ 309405 h 1292662"/>
                <a:gd name="connsiteX2476" fmla="*/ 730462 w 1035835"/>
                <a:gd name="connsiteY2476" fmla="*/ 309405 h 1292662"/>
                <a:gd name="connsiteX2477" fmla="*/ 732884 w 1035835"/>
                <a:gd name="connsiteY2477" fmla="*/ 312267 h 1292662"/>
                <a:gd name="connsiteX2478" fmla="*/ 734554 w 1035835"/>
                <a:gd name="connsiteY2478" fmla="*/ 312267 h 1292662"/>
                <a:gd name="connsiteX2479" fmla="*/ 735344 w 1035835"/>
                <a:gd name="connsiteY2479" fmla="*/ 311846 h 1292662"/>
                <a:gd name="connsiteX2480" fmla="*/ 736784 w 1035835"/>
                <a:gd name="connsiteY2480" fmla="*/ 310422 h 1292662"/>
                <a:gd name="connsiteX2481" fmla="*/ 736784 w 1035835"/>
                <a:gd name="connsiteY2481" fmla="*/ 309607 h 1292662"/>
                <a:gd name="connsiteX2482" fmla="*/ 737177 w 1035835"/>
                <a:gd name="connsiteY2482" fmla="*/ 308794 h 1292662"/>
                <a:gd name="connsiteX2483" fmla="*/ 736349 w 1035835"/>
                <a:gd name="connsiteY2483" fmla="*/ 307165 h 1292662"/>
                <a:gd name="connsiteX2484" fmla="*/ 735968 w 1035835"/>
                <a:gd name="connsiteY2484" fmla="*/ 305144 h 1292662"/>
                <a:gd name="connsiteX2485" fmla="*/ 737368 w 1035835"/>
                <a:gd name="connsiteY2485" fmla="*/ 304533 h 1292662"/>
                <a:gd name="connsiteX2486" fmla="*/ 738018 w 1035835"/>
                <a:gd name="connsiteY2486" fmla="*/ 305537 h 1292662"/>
                <a:gd name="connsiteX2487" fmla="*/ 738414 w 1035835"/>
                <a:gd name="connsiteY2487" fmla="*/ 309215 h 1292662"/>
                <a:gd name="connsiteX2488" fmla="*/ 739418 w 1035835"/>
                <a:gd name="connsiteY2488" fmla="*/ 310232 h 1292662"/>
                <a:gd name="connsiteX2489" fmla="*/ 741064 w 1035835"/>
                <a:gd name="connsiteY2489" fmla="*/ 310232 h 1292662"/>
                <a:gd name="connsiteX2490" fmla="*/ 742273 w 1035835"/>
                <a:gd name="connsiteY2490" fmla="*/ 311045 h 1292662"/>
                <a:gd name="connsiteX2491" fmla="*/ 743510 w 1035835"/>
                <a:gd name="connsiteY2491" fmla="*/ 311045 h 1292662"/>
                <a:gd name="connsiteX2492" fmla="*/ 745141 w 1035835"/>
                <a:gd name="connsiteY2492" fmla="*/ 311861 h 1292662"/>
                <a:gd name="connsiteX2493" fmla="*/ 746350 w 1035835"/>
                <a:gd name="connsiteY2493" fmla="*/ 311861 h 1292662"/>
                <a:gd name="connsiteX2494" fmla="*/ 747996 w 1035835"/>
                <a:gd name="connsiteY2494" fmla="*/ 313487 h 1292662"/>
                <a:gd name="connsiteX2495" fmla="*/ 748417 w 1035835"/>
                <a:gd name="connsiteY2495" fmla="*/ 313487 h 1292662"/>
                <a:gd name="connsiteX2496" fmla="*/ 748608 w 1035835"/>
                <a:gd name="connsiteY2496" fmla="*/ 314072 h 1292662"/>
                <a:gd name="connsiteX2497" fmla="*/ 751448 w 1035835"/>
                <a:gd name="connsiteY2497" fmla="*/ 317762 h 1292662"/>
                <a:gd name="connsiteX2498" fmla="*/ 752658 w 1035835"/>
                <a:gd name="connsiteY2498" fmla="*/ 320612 h 1292662"/>
                <a:gd name="connsiteX2499" fmla="*/ 752658 w 1035835"/>
                <a:gd name="connsiteY2499" fmla="*/ 321399 h 1292662"/>
                <a:gd name="connsiteX2500" fmla="*/ 753908 w 1035835"/>
                <a:gd name="connsiteY2500" fmla="*/ 323841 h 1292662"/>
                <a:gd name="connsiteX2501" fmla="*/ 754911 w 1035835"/>
                <a:gd name="connsiteY2501" fmla="*/ 324885 h 1292662"/>
                <a:gd name="connsiteX2502" fmla="*/ 756120 w 1035835"/>
                <a:gd name="connsiteY2502" fmla="*/ 325279 h 1292662"/>
                <a:gd name="connsiteX2503" fmla="*/ 759614 w 1035835"/>
                <a:gd name="connsiteY2503" fmla="*/ 328727 h 1292662"/>
                <a:gd name="connsiteX2504" fmla="*/ 760009 w 1035835"/>
                <a:gd name="connsiteY2504" fmla="*/ 330394 h 1292662"/>
                <a:gd name="connsiteX2505" fmla="*/ 760431 w 1035835"/>
                <a:gd name="connsiteY2505" fmla="*/ 330774 h 1292662"/>
                <a:gd name="connsiteX2506" fmla="*/ 760431 w 1035835"/>
                <a:gd name="connsiteY2506" fmla="*/ 331589 h 1292662"/>
                <a:gd name="connsiteX2507" fmla="*/ 760824 w 1035835"/>
                <a:gd name="connsiteY2507" fmla="*/ 332010 h 1292662"/>
                <a:gd name="connsiteX2508" fmla="*/ 760824 w 1035835"/>
                <a:gd name="connsiteY2508" fmla="*/ 335265 h 1292662"/>
                <a:gd name="connsiteX2509" fmla="*/ 760431 w 1035835"/>
                <a:gd name="connsiteY2509" fmla="*/ 335660 h 1292662"/>
                <a:gd name="connsiteX2510" fmla="*/ 760431 w 1035835"/>
                <a:gd name="connsiteY2510" fmla="*/ 337288 h 1292662"/>
                <a:gd name="connsiteX2511" fmla="*/ 760824 w 1035835"/>
                <a:gd name="connsiteY2511" fmla="*/ 337709 h 1292662"/>
                <a:gd name="connsiteX2512" fmla="*/ 760824 w 1035835"/>
                <a:gd name="connsiteY2512" fmla="*/ 338917 h 1292662"/>
                <a:gd name="connsiteX2513" fmla="*/ 761436 w 1035835"/>
                <a:gd name="connsiteY2513" fmla="*/ 339540 h 1292662"/>
                <a:gd name="connsiteX2514" fmla="*/ 763065 w 1035835"/>
                <a:gd name="connsiteY2514" fmla="*/ 339540 h 1292662"/>
                <a:gd name="connsiteX2515" fmla="*/ 764712 w 1035835"/>
                <a:gd name="connsiteY2515" fmla="*/ 337911 h 1292662"/>
                <a:gd name="connsiteX2516" fmla="*/ 765922 w 1035835"/>
                <a:gd name="connsiteY2516" fmla="*/ 337911 h 1292662"/>
                <a:gd name="connsiteX2517" fmla="*/ 766341 w 1035835"/>
                <a:gd name="connsiteY2517" fmla="*/ 337490 h 1292662"/>
                <a:gd name="connsiteX2518" fmla="*/ 767946 w 1035835"/>
                <a:gd name="connsiteY2518" fmla="*/ 337490 h 1292662"/>
                <a:gd name="connsiteX2519" fmla="*/ 768762 w 1035835"/>
                <a:gd name="connsiteY2519" fmla="*/ 336677 h 1292662"/>
                <a:gd name="connsiteX2520" fmla="*/ 770825 w 1035835"/>
                <a:gd name="connsiteY2520" fmla="*/ 336677 h 1292662"/>
                <a:gd name="connsiteX2521" fmla="*/ 772035 w 1035835"/>
                <a:gd name="connsiteY2521" fmla="*/ 337490 h 1292662"/>
                <a:gd name="connsiteX2522" fmla="*/ 773868 w 1035835"/>
                <a:gd name="connsiteY2522" fmla="*/ 338929 h 1292662"/>
                <a:gd name="connsiteX2523" fmla="*/ 775528 w 1035835"/>
                <a:gd name="connsiteY2523" fmla="*/ 342578 h 1292662"/>
                <a:gd name="connsiteX2524" fmla="*/ 775528 w 1035835"/>
                <a:gd name="connsiteY2524" fmla="*/ 345836 h 1292662"/>
                <a:gd name="connsiteX2525" fmla="*/ 775094 w 1035835"/>
                <a:gd name="connsiteY2525" fmla="*/ 346256 h 1292662"/>
                <a:gd name="connsiteX2526" fmla="*/ 774699 w 1035835"/>
                <a:gd name="connsiteY2526" fmla="*/ 347885 h 1292662"/>
                <a:gd name="connsiteX2527" fmla="*/ 772049 w 1035835"/>
                <a:gd name="connsiteY2527" fmla="*/ 350517 h 1292662"/>
                <a:gd name="connsiteX2528" fmla="*/ 769603 w 1035835"/>
                <a:gd name="connsiteY2528" fmla="*/ 351751 h 1292662"/>
                <a:gd name="connsiteX2529" fmla="*/ 766750 w 1035835"/>
                <a:gd name="connsiteY2529" fmla="*/ 352131 h 1292662"/>
                <a:gd name="connsiteX2530" fmla="*/ 765905 w 1035835"/>
                <a:gd name="connsiteY2530" fmla="*/ 352552 h 1292662"/>
                <a:gd name="connsiteX2531" fmla="*/ 765322 w 1035835"/>
                <a:gd name="connsiteY2531" fmla="*/ 353570 h 1292662"/>
                <a:gd name="connsiteX2532" fmla="*/ 767565 w 1035835"/>
                <a:gd name="connsiteY2532" fmla="*/ 356230 h 1292662"/>
                <a:gd name="connsiteX2533" fmla="*/ 768353 w 1035835"/>
                <a:gd name="connsiteY2533" fmla="*/ 356622 h 1292662"/>
                <a:gd name="connsiteX2534" fmla="*/ 771234 w 1035835"/>
                <a:gd name="connsiteY2534" fmla="*/ 356637 h 1292662"/>
                <a:gd name="connsiteX2535" fmla="*/ 771628 w 1035835"/>
                <a:gd name="connsiteY2535" fmla="*/ 356242 h 1292662"/>
                <a:gd name="connsiteX2536" fmla="*/ 772444 w 1035835"/>
                <a:gd name="connsiteY2536" fmla="*/ 356242 h 1292662"/>
                <a:gd name="connsiteX2537" fmla="*/ 775285 w 1035835"/>
                <a:gd name="connsiteY2537" fmla="*/ 354587 h 1292662"/>
                <a:gd name="connsiteX2538" fmla="*/ 776099 w 1035835"/>
                <a:gd name="connsiteY2538" fmla="*/ 354587 h 1292662"/>
                <a:gd name="connsiteX2539" fmla="*/ 778166 w 1035835"/>
                <a:gd name="connsiteY2539" fmla="*/ 353774 h 1292662"/>
                <a:gd name="connsiteX2540" fmla="*/ 779769 w 1035835"/>
                <a:gd name="connsiteY2540" fmla="*/ 352959 h 1292662"/>
                <a:gd name="connsiteX2541" fmla="*/ 783043 w 1035835"/>
                <a:gd name="connsiteY2541" fmla="*/ 349295 h 1292662"/>
                <a:gd name="connsiteX2542" fmla="*/ 784674 w 1035835"/>
                <a:gd name="connsiteY2542" fmla="*/ 348482 h 1292662"/>
                <a:gd name="connsiteX2543" fmla="*/ 788534 w 1035835"/>
                <a:gd name="connsiteY2543" fmla="*/ 345429 h 1292662"/>
                <a:gd name="connsiteX2544" fmla="*/ 788549 w 1035835"/>
                <a:gd name="connsiteY2544" fmla="*/ 342987 h 1292662"/>
                <a:gd name="connsiteX2545" fmla="*/ 787529 w 1035835"/>
                <a:gd name="connsiteY2545" fmla="*/ 341969 h 1292662"/>
                <a:gd name="connsiteX2546" fmla="*/ 787134 w 1035835"/>
                <a:gd name="connsiteY2546" fmla="*/ 341969 h 1292662"/>
                <a:gd name="connsiteX2547" fmla="*/ 786089 w 1035835"/>
                <a:gd name="connsiteY2547" fmla="*/ 340543 h 1292662"/>
                <a:gd name="connsiteX2548" fmla="*/ 786089 w 1035835"/>
                <a:gd name="connsiteY2548" fmla="*/ 339757 h 1292662"/>
                <a:gd name="connsiteX2549" fmla="*/ 785694 w 1035835"/>
                <a:gd name="connsiteY2549" fmla="*/ 339336 h 1292662"/>
                <a:gd name="connsiteX2550" fmla="*/ 785708 w 1035835"/>
                <a:gd name="connsiteY2550" fmla="*/ 337709 h 1292662"/>
                <a:gd name="connsiteX2551" fmla="*/ 785286 w 1035835"/>
                <a:gd name="connsiteY2551" fmla="*/ 337315 h 1292662"/>
                <a:gd name="connsiteX2552" fmla="*/ 785286 w 1035835"/>
                <a:gd name="connsiteY2552" fmla="*/ 333218 h 1292662"/>
                <a:gd name="connsiteX2553" fmla="*/ 785708 w 1035835"/>
                <a:gd name="connsiteY2553" fmla="*/ 332823 h 1292662"/>
                <a:gd name="connsiteX2554" fmla="*/ 785708 w 1035835"/>
                <a:gd name="connsiteY2554" fmla="*/ 331195 h 1292662"/>
                <a:gd name="connsiteX2555" fmla="*/ 786101 w 1035835"/>
                <a:gd name="connsiteY2555" fmla="*/ 330774 h 1292662"/>
                <a:gd name="connsiteX2556" fmla="*/ 785708 w 1035835"/>
                <a:gd name="connsiteY2556" fmla="*/ 325890 h 1292662"/>
                <a:gd name="connsiteX2557" fmla="*/ 783860 w 1035835"/>
                <a:gd name="connsiteY2557" fmla="*/ 324072 h 1292662"/>
                <a:gd name="connsiteX2558" fmla="*/ 782650 w 1035835"/>
                <a:gd name="connsiteY2558" fmla="*/ 324072 h 1292662"/>
                <a:gd name="connsiteX2559" fmla="*/ 781005 w 1035835"/>
                <a:gd name="connsiteY2559" fmla="*/ 323259 h 1292662"/>
                <a:gd name="connsiteX2560" fmla="*/ 779376 w 1035835"/>
                <a:gd name="connsiteY2560" fmla="*/ 324058 h 1292662"/>
                <a:gd name="connsiteX2561" fmla="*/ 778586 w 1035835"/>
                <a:gd name="connsiteY2561" fmla="*/ 324058 h 1292662"/>
                <a:gd name="connsiteX2562" fmla="*/ 778355 w 1035835"/>
                <a:gd name="connsiteY2562" fmla="*/ 323449 h 1292662"/>
                <a:gd name="connsiteX2563" fmla="*/ 779795 w 1035835"/>
                <a:gd name="connsiteY2563" fmla="*/ 322443 h 1292662"/>
                <a:gd name="connsiteX2564" fmla="*/ 783070 w 1035835"/>
                <a:gd name="connsiteY2564" fmla="*/ 322443 h 1292662"/>
                <a:gd name="connsiteX2565" fmla="*/ 784674 w 1035835"/>
                <a:gd name="connsiteY2565" fmla="*/ 323259 h 1292662"/>
                <a:gd name="connsiteX2566" fmla="*/ 786930 w 1035835"/>
                <a:gd name="connsiteY2566" fmla="*/ 325890 h 1292662"/>
                <a:gd name="connsiteX2567" fmla="*/ 787325 w 1035835"/>
                <a:gd name="connsiteY2567" fmla="*/ 326704 h 1292662"/>
                <a:gd name="connsiteX2568" fmla="*/ 787325 w 1035835"/>
                <a:gd name="connsiteY2568" fmla="*/ 327911 h 1292662"/>
                <a:gd name="connsiteX2569" fmla="*/ 787746 w 1035835"/>
                <a:gd name="connsiteY2569" fmla="*/ 328332 h 1292662"/>
                <a:gd name="connsiteX2570" fmla="*/ 787732 w 1035835"/>
                <a:gd name="connsiteY2570" fmla="*/ 329566 h 1292662"/>
                <a:gd name="connsiteX2571" fmla="*/ 788127 w 1035835"/>
                <a:gd name="connsiteY2571" fmla="*/ 329961 h 1292662"/>
                <a:gd name="connsiteX2572" fmla="*/ 788154 w 1035835"/>
                <a:gd name="connsiteY2572" fmla="*/ 332010 h 1292662"/>
                <a:gd name="connsiteX2573" fmla="*/ 788549 w 1035835"/>
                <a:gd name="connsiteY2573" fmla="*/ 332403 h 1292662"/>
                <a:gd name="connsiteX2574" fmla="*/ 788549 w 1035835"/>
                <a:gd name="connsiteY2574" fmla="*/ 338101 h 1292662"/>
                <a:gd name="connsiteX2575" fmla="*/ 788970 w 1035835"/>
                <a:gd name="connsiteY2575" fmla="*/ 338522 h 1292662"/>
                <a:gd name="connsiteX2576" fmla="*/ 788970 w 1035835"/>
                <a:gd name="connsiteY2576" fmla="*/ 339336 h 1292662"/>
                <a:gd name="connsiteX2577" fmla="*/ 789783 w 1035835"/>
                <a:gd name="connsiteY2577" fmla="*/ 340543 h 1292662"/>
                <a:gd name="connsiteX2578" fmla="*/ 791199 w 1035835"/>
                <a:gd name="connsiteY2578" fmla="*/ 341549 h 1292662"/>
                <a:gd name="connsiteX2579" fmla="*/ 793643 w 1035835"/>
                <a:gd name="connsiteY2579" fmla="*/ 341561 h 1292662"/>
                <a:gd name="connsiteX2580" fmla="*/ 795274 w 1035835"/>
                <a:gd name="connsiteY2580" fmla="*/ 340353 h 1292662"/>
                <a:gd name="connsiteX2581" fmla="*/ 797734 w 1035835"/>
                <a:gd name="connsiteY2581" fmla="*/ 339119 h 1292662"/>
                <a:gd name="connsiteX2582" fmla="*/ 799760 w 1035835"/>
                <a:gd name="connsiteY2582" fmla="*/ 337098 h 1292662"/>
                <a:gd name="connsiteX2583" fmla="*/ 801825 w 1035835"/>
                <a:gd name="connsiteY2583" fmla="*/ 335862 h 1292662"/>
                <a:gd name="connsiteX2584" fmla="*/ 802408 w 1035835"/>
                <a:gd name="connsiteY2584" fmla="*/ 334832 h 1292662"/>
                <a:gd name="connsiteX2585" fmla="*/ 802015 w 1035835"/>
                <a:gd name="connsiteY2585" fmla="*/ 333230 h 1292662"/>
                <a:gd name="connsiteX2586" fmla="*/ 802424 w 1035835"/>
                <a:gd name="connsiteY2586" fmla="*/ 332809 h 1292662"/>
                <a:gd name="connsiteX2587" fmla="*/ 802424 w 1035835"/>
                <a:gd name="connsiteY2587" fmla="*/ 331181 h 1292662"/>
                <a:gd name="connsiteX2588" fmla="*/ 801986 w 1035835"/>
                <a:gd name="connsiteY2588" fmla="*/ 330788 h 1292662"/>
                <a:gd name="connsiteX2589" fmla="*/ 802003 w 1035835"/>
                <a:gd name="connsiteY2589" fmla="*/ 329160 h 1292662"/>
                <a:gd name="connsiteX2590" fmla="*/ 801608 w 1035835"/>
                <a:gd name="connsiteY2590" fmla="*/ 328739 h 1292662"/>
                <a:gd name="connsiteX2591" fmla="*/ 801186 w 1035835"/>
                <a:gd name="connsiteY2591" fmla="*/ 326297 h 1292662"/>
                <a:gd name="connsiteX2592" fmla="*/ 799555 w 1035835"/>
                <a:gd name="connsiteY2592" fmla="*/ 324668 h 1292662"/>
                <a:gd name="connsiteX2593" fmla="*/ 799555 w 1035835"/>
                <a:gd name="connsiteY2593" fmla="*/ 323040 h 1292662"/>
                <a:gd name="connsiteX2594" fmla="*/ 798143 w 1035835"/>
                <a:gd name="connsiteY2594" fmla="*/ 321616 h 1292662"/>
                <a:gd name="connsiteX2595" fmla="*/ 797721 w 1035835"/>
                <a:gd name="connsiteY2595" fmla="*/ 321616 h 1292662"/>
                <a:gd name="connsiteX2596" fmla="*/ 797109 w 1035835"/>
                <a:gd name="connsiteY2596" fmla="*/ 320598 h 1292662"/>
                <a:gd name="connsiteX2597" fmla="*/ 797109 w 1035835"/>
                <a:gd name="connsiteY2597" fmla="*/ 320177 h 1292662"/>
                <a:gd name="connsiteX2598" fmla="*/ 797953 w 1035835"/>
                <a:gd name="connsiteY2598" fmla="*/ 319785 h 1292662"/>
                <a:gd name="connsiteX2599" fmla="*/ 797953 w 1035835"/>
                <a:gd name="connsiteY2599" fmla="*/ 318970 h 1292662"/>
                <a:gd name="connsiteX2600" fmla="*/ 797531 w 1035835"/>
                <a:gd name="connsiteY2600" fmla="*/ 318577 h 1292662"/>
                <a:gd name="connsiteX2601" fmla="*/ 797531 w 1035835"/>
                <a:gd name="connsiteY2601" fmla="*/ 317735 h 1292662"/>
                <a:gd name="connsiteX2602" fmla="*/ 798346 w 1035835"/>
                <a:gd name="connsiteY2602" fmla="*/ 317735 h 1292662"/>
                <a:gd name="connsiteX2603" fmla="*/ 798741 w 1035835"/>
                <a:gd name="connsiteY2603" fmla="*/ 318589 h 1292662"/>
                <a:gd name="connsiteX2604" fmla="*/ 798741 w 1035835"/>
                <a:gd name="connsiteY2604" fmla="*/ 320177 h 1292662"/>
                <a:gd name="connsiteX2605" fmla="*/ 799162 w 1035835"/>
                <a:gd name="connsiteY2605" fmla="*/ 320598 h 1292662"/>
                <a:gd name="connsiteX2606" fmla="*/ 799162 w 1035835"/>
                <a:gd name="connsiteY2606" fmla="*/ 321832 h 1292662"/>
                <a:gd name="connsiteX2607" fmla="*/ 802003 w 1035835"/>
                <a:gd name="connsiteY2607" fmla="*/ 324668 h 1292662"/>
                <a:gd name="connsiteX2608" fmla="*/ 802817 w 1035835"/>
                <a:gd name="connsiteY2608" fmla="*/ 326297 h 1292662"/>
                <a:gd name="connsiteX2609" fmla="*/ 802844 w 1035835"/>
                <a:gd name="connsiteY2609" fmla="*/ 328346 h 1292662"/>
                <a:gd name="connsiteX2610" fmla="*/ 803237 w 1035835"/>
                <a:gd name="connsiteY2610" fmla="*/ 328739 h 1292662"/>
                <a:gd name="connsiteX2611" fmla="*/ 803634 w 1035835"/>
                <a:gd name="connsiteY2611" fmla="*/ 332390 h 1292662"/>
                <a:gd name="connsiteX2612" fmla="*/ 805292 w 1035835"/>
                <a:gd name="connsiteY2612" fmla="*/ 334438 h 1292662"/>
                <a:gd name="connsiteX2613" fmla="*/ 805292 w 1035835"/>
                <a:gd name="connsiteY2613" fmla="*/ 335253 h 1292662"/>
                <a:gd name="connsiteX2614" fmla="*/ 805875 w 1035835"/>
                <a:gd name="connsiteY2614" fmla="*/ 335876 h 1292662"/>
                <a:gd name="connsiteX2615" fmla="*/ 808335 w 1035835"/>
                <a:gd name="connsiteY2615" fmla="*/ 335876 h 1292662"/>
                <a:gd name="connsiteX2616" fmla="*/ 809340 w 1035835"/>
                <a:gd name="connsiteY2616" fmla="*/ 334844 h 1292662"/>
                <a:gd name="connsiteX2617" fmla="*/ 809354 w 1035835"/>
                <a:gd name="connsiteY2617" fmla="*/ 332403 h 1292662"/>
                <a:gd name="connsiteX2618" fmla="*/ 807723 w 1035835"/>
                <a:gd name="connsiteY2618" fmla="*/ 329961 h 1292662"/>
                <a:gd name="connsiteX2619" fmla="*/ 808118 w 1035835"/>
                <a:gd name="connsiteY2619" fmla="*/ 326311 h 1292662"/>
                <a:gd name="connsiteX2620" fmla="*/ 807328 w 1035835"/>
                <a:gd name="connsiteY2620" fmla="*/ 325496 h 1292662"/>
                <a:gd name="connsiteX2621" fmla="*/ 807328 w 1035835"/>
                <a:gd name="connsiteY2621" fmla="*/ 324683 h 1292662"/>
                <a:gd name="connsiteX2622" fmla="*/ 806906 w 1035835"/>
                <a:gd name="connsiteY2622" fmla="*/ 324288 h 1292662"/>
                <a:gd name="connsiteX2623" fmla="*/ 806906 w 1035835"/>
                <a:gd name="connsiteY2623" fmla="*/ 321005 h 1292662"/>
                <a:gd name="connsiteX2624" fmla="*/ 807696 w 1035835"/>
                <a:gd name="connsiteY2624" fmla="*/ 319771 h 1292662"/>
                <a:gd name="connsiteX2625" fmla="*/ 807696 w 1035835"/>
                <a:gd name="connsiteY2625" fmla="*/ 317329 h 1292662"/>
                <a:gd name="connsiteX2626" fmla="*/ 806297 w 1035835"/>
                <a:gd name="connsiteY2626" fmla="*/ 315537 h 1292662"/>
                <a:gd name="connsiteX2627" fmla="*/ 805875 w 1035835"/>
                <a:gd name="connsiteY2627" fmla="*/ 315537 h 1292662"/>
                <a:gd name="connsiteX2628" fmla="*/ 805249 w 1035835"/>
                <a:gd name="connsiteY2628" fmla="*/ 314885 h 1292662"/>
                <a:gd name="connsiteX2629" fmla="*/ 804856 w 1035835"/>
                <a:gd name="connsiteY2629" fmla="*/ 313679 h 1292662"/>
                <a:gd name="connsiteX2630" fmla="*/ 804041 w 1035835"/>
                <a:gd name="connsiteY2630" fmla="*/ 312864 h 1292662"/>
                <a:gd name="connsiteX2631" fmla="*/ 803646 w 1035835"/>
                <a:gd name="connsiteY2631" fmla="*/ 311236 h 1292662"/>
                <a:gd name="connsiteX2632" fmla="*/ 801593 w 1035835"/>
                <a:gd name="connsiteY2632" fmla="*/ 307165 h 1292662"/>
                <a:gd name="connsiteX2633" fmla="*/ 801201 w 1035835"/>
                <a:gd name="connsiteY2633" fmla="*/ 305537 h 1292662"/>
                <a:gd name="connsiteX2634" fmla="*/ 800357 w 1035835"/>
                <a:gd name="connsiteY2634" fmla="*/ 304329 h 1292662"/>
                <a:gd name="connsiteX2635" fmla="*/ 799569 w 1035835"/>
                <a:gd name="connsiteY2635" fmla="*/ 301072 h 1292662"/>
                <a:gd name="connsiteX2636" fmla="*/ 799148 w 1035835"/>
                <a:gd name="connsiteY2636" fmla="*/ 300653 h 1292662"/>
                <a:gd name="connsiteX2637" fmla="*/ 799148 w 1035835"/>
                <a:gd name="connsiteY2637" fmla="*/ 299024 h 1292662"/>
                <a:gd name="connsiteX2638" fmla="*/ 798726 w 1035835"/>
                <a:gd name="connsiteY2638" fmla="*/ 298209 h 1292662"/>
                <a:gd name="connsiteX2639" fmla="*/ 795464 w 1035835"/>
                <a:gd name="connsiteY2639" fmla="*/ 294139 h 1292662"/>
                <a:gd name="connsiteX2640" fmla="*/ 795464 w 1035835"/>
                <a:gd name="connsiteY2640" fmla="*/ 293747 h 1292662"/>
                <a:gd name="connsiteX2641" fmla="*/ 794459 w 1035835"/>
                <a:gd name="connsiteY2641" fmla="*/ 292715 h 1292662"/>
                <a:gd name="connsiteX2642" fmla="*/ 793045 w 1035835"/>
                <a:gd name="connsiteY2642" fmla="*/ 292118 h 1292662"/>
                <a:gd name="connsiteX2643" fmla="*/ 793440 w 1035835"/>
                <a:gd name="connsiteY2643" fmla="*/ 291697 h 1292662"/>
                <a:gd name="connsiteX2644" fmla="*/ 793440 w 1035835"/>
                <a:gd name="connsiteY2644" fmla="*/ 290884 h 1292662"/>
                <a:gd name="connsiteX2645" fmla="*/ 793020 w 1035835"/>
                <a:gd name="connsiteY2645" fmla="*/ 290068 h 1292662"/>
                <a:gd name="connsiteX2646" fmla="*/ 792230 w 1035835"/>
                <a:gd name="connsiteY2646" fmla="*/ 289676 h 1292662"/>
                <a:gd name="connsiteX2647" fmla="*/ 792230 w 1035835"/>
                <a:gd name="connsiteY2647" fmla="*/ 289255 h 1292662"/>
                <a:gd name="connsiteX2648" fmla="*/ 790790 w 1035835"/>
                <a:gd name="connsiteY2648" fmla="*/ 287831 h 1292662"/>
                <a:gd name="connsiteX2649" fmla="*/ 790395 w 1035835"/>
                <a:gd name="connsiteY2649" fmla="*/ 287831 h 1292662"/>
                <a:gd name="connsiteX2650" fmla="*/ 786320 w 1035835"/>
                <a:gd name="connsiteY2650" fmla="*/ 284981 h 1292662"/>
                <a:gd name="connsiteX2651" fmla="*/ 784674 w 1035835"/>
                <a:gd name="connsiteY2651" fmla="*/ 284981 h 1292662"/>
                <a:gd name="connsiteX2652" fmla="*/ 784294 w 1035835"/>
                <a:gd name="connsiteY2652" fmla="*/ 284560 h 1292662"/>
                <a:gd name="connsiteX2653" fmla="*/ 781412 w 1035835"/>
                <a:gd name="connsiteY2653" fmla="*/ 283773 h 1292662"/>
                <a:gd name="connsiteX2654" fmla="*/ 780203 w 1035835"/>
                <a:gd name="connsiteY2654" fmla="*/ 282960 h 1292662"/>
                <a:gd name="connsiteX2655" fmla="*/ 778764 w 1035835"/>
                <a:gd name="connsiteY2655" fmla="*/ 282770 h 1292662"/>
                <a:gd name="connsiteX2656" fmla="*/ 779388 w 1035835"/>
                <a:gd name="connsiteY2656" fmla="*/ 282144 h 1292662"/>
                <a:gd name="connsiteX2657" fmla="*/ 780203 w 1035835"/>
                <a:gd name="connsiteY2657" fmla="*/ 282118 h 1292662"/>
                <a:gd name="connsiteX2658" fmla="*/ 780598 w 1035835"/>
                <a:gd name="connsiteY2658" fmla="*/ 282539 h 1292662"/>
                <a:gd name="connsiteX2659" fmla="*/ 781412 w 1035835"/>
                <a:gd name="connsiteY2659" fmla="*/ 282539 h 1292662"/>
                <a:gd name="connsiteX2660" fmla="*/ 783860 w 1035835"/>
                <a:gd name="connsiteY2660" fmla="*/ 283773 h 1292662"/>
                <a:gd name="connsiteX2661" fmla="*/ 785082 w 1035835"/>
                <a:gd name="connsiteY2661" fmla="*/ 283773 h 1292662"/>
                <a:gd name="connsiteX2662" fmla="*/ 785898 w 1035835"/>
                <a:gd name="connsiteY2662" fmla="*/ 282945 h 1292662"/>
                <a:gd name="connsiteX2663" fmla="*/ 786713 w 1035835"/>
                <a:gd name="connsiteY2663" fmla="*/ 282945 h 1292662"/>
                <a:gd name="connsiteX2664" fmla="*/ 788765 w 1035835"/>
                <a:gd name="connsiteY2664" fmla="*/ 284180 h 1292662"/>
                <a:gd name="connsiteX2665" fmla="*/ 791223 w 1035835"/>
                <a:gd name="connsiteY2665" fmla="*/ 284574 h 1292662"/>
                <a:gd name="connsiteX2666" fmla="*/ 791618 w 1035835"/>
                <a:gd name="connsiteY2666" fmla="*/ 284995 h 1292662"/>
                <a:gd name="connsiteX2667" fmla="*/ 793250 w 1035835"/>
                <a:gd name="connsiteY2667" fmla="*/ 285387 h 1292662"/>
                <a:gd name="connsiteX2668" fmla="*/ 795083 w 1035835"/>
                <a:gd name="connsiteY2668" fmla="*/ 283963 h 1292662"/>
                <a:gd name="connsiteX2669" fmla="*/ 795480 w 1035835"/>
                <a:gd name="connsiteY2669" fmla="*/ 283150 h 1292662"/>
                <a:gd name="connsiteX2670" fmla="*/ 795480 w 1035835"/>
                <a:gd name="connsiteY2670" fmla="*/ 280706 h 1292662"/>
                <a:gd name="connsiteX2671" fmla="*/ 795057 w 1035835"/>
                <a:gd name="connsiteY2671" fmla="*/ 280314 h 1292662"/>
                <a:gd name="connsiteX2672" fmla="*/ 795057 w 1035835"/>
                <a:gd name="connsiteY2672" fmla="*/ 278685 h 1292662"/>
                <a:gd name="connsiteX2673" fmla="*/ 797938 w 1035835"/>
                <a:gd name="connsiteY2673" fmla="*/ 277451 h 1292662"/>
                <a:gd name="connsiteX2674" fmla="*/ 798753 w 1035835"/>
                <a:gd name="connsiteY2674" fmla="*/ 275822 h 1292662"/>
                <a:gd name="connsiteX2675" fmla="*/ 798753 w 1035835"/>
                <a:gd name="connsiteY2675" fmla="*/ 274194 h 1292662"/>
                <a:gd name="connsiteX2676" fmla="*/ 799148 w 1035835"/>
                <a:gd name="connsiteY2676" fmla="*/ 273799 h 1292662"/>
                <a:gd name="connsiteX2677" fmla="*/ 799543 w 1035835"/>
                <a:gd name="connsiteY2677" fmla="*/ 271752 h 1292662"/>
                <a:gd name="connsiteX2678" fmla="*/ 800793 w 1035835"/>
                <a:gd name="connsiteY2678" fmla="*/ 269322 h 1292662"/>
                <a:gd name="connsiteX2679" fmla="*/ 801186 w 1035835"/>
                <a:gd name="connsiteY2679" fmla="*/ 264018 h 1292662"/>
                <a:gd name="connsiteX2680" fmla="*/ 800372 w 1035835"/>
                <a:gd name="connsiteY2680" fmla="*/ 262810 h 1292662"/>
                <a:gd name="connsiteX2681" fmla="*/ 800372 w 1035835"/>
                <a:gd name="connsiteY2681" fmla="*/ 261995 h 1292662"/>
                <a:gd name="connsiteX2682" fmla="*/ 799133 w 1035835"/>
                <a:gd name="connsiteY2682" fmla="*/ 259947 h 1292662"/>
                <a:gd name="connsiteX2683" fmla="*/ 799786 w 1035835"/>
                <a:gd name="connsiteY2683" fmla="*/ 259743 h 1292662"/>
                <a:gd name="connsiteX2684" fmla="*/ 800181 w 1035835"/>
                <a:gd name="connsiteY2684" fmla="*/ 260135 h 1292662"/>
                <a:gd name="connsiteX2685" fmla="*/ 801201 w 1035835"/>
                <a:gd name="connsiteY2685" fmla="*/ 259132 h 1292662"/>
                <a:gd name="connsiteX2686" fmla="*/ 801593 w 1035835"/>
                <a:gd name="connsiteY2686" fmla="*/ 257504 h 1292662"/>
                <a:gd name="connsiteX2687" fmla="*/ 802015 w 1035835"/>
                <a:gd name="connsiteY2687" fmla="*/ 257111 h 1292662"/>
                <a:gd name="connsiteX2688" fmla="*/ 802003 w 1035835"/>
                <a:gd name="connsiteY2688" fmla="*/ 248956 h 1292662"/>
                <a:gd name="connsiteX2689" fmla="*/ 801608 w 1035835"/>
                <a:gd name="connsiteY2689" fmla="*/ 248562 h 1292662"/>
                <a:gd name="connsiteX2690" fmla="*/ 801608 w 1035835"/>
                <a:gd name="connsiteY2690" fmla="*/ 245699 h 1292662"/>
                <a:gd name="connsiteX2691" fmla="*/ 802003 w 1035835"/>
                <a:gd name="connsiteY2691" fmla="*/ 245307 h 1292662"/>
                <a:gd name="connsiteX2692" fmla="*/ 802003 w 1035835"/>
                <a:gd name="connsiteY2692" fmla="*/ 244071 h 1292662"/>
                <a:gd name="connsiteX2693" fmla="*/ 801581 w 1035835"/>
                <a:gd name="connsiteY2693" fmla="*/ 243678 h 1292662"/>
                <a:gd name="connsiteX2694" fmla="*/ 802003 w 1035835"/>
                <a:gd name="connsiteY2694" fmla="*/ 237559 h 1292662"/>
                <a:gd name="connsiteX2695" fmla="*/ 802015 w 1035835"/>
                <a:gd name="connsiteY2695" fmla="*/ 234722 h 1292662"/>
                <a:gd name="connsiteX2696" fmla="*/ 802627 w 1035835"/>
                <a:gd name="connsiteY2696" fmla="*/ 234111 h 1292662"/>
                <a:gd name="connsiteX2697" fmla="*/ 803456 w 1035835"/>
                <a:gd name="connsiteY2697" fmla="*/ 234111 h 1292662"/>
                <a:gd name="connsiteX2698" fmla="*/ 804041 w 1035835"/>
                <a:gd name="connsiteY2698" fmla="*/ 234722 h 1292662"/>
                <a:gd name="connsiteX2699" fmla="*/ 804041 w 1035835"/>
                <a:gd name="connsiteY2699" fmla="*/ 240421 h 1292662"/>
                <a:gd name="connsiteX2700" fmla="*/ 803605 w 1035835"/>
                <a:gd name="connsiteY2700" fmla="*/ 243678 h 1292662"/>
                <a:gd name="connsiteX2701" fmla="*/ 803634 w 1035835"/>
                <a:gd name="connsiteY2701" fmla="*/ 246515 h 1292662"/>
                <a:gd name="connsiteX2702" fmla="*/ 804868 w 1035835"/>
                <a:gd name="connsiteY2702" fmla="*/ 248141 h 1292662"/>
                <a:gd name="connsiteX2703" fmla="*/ 805263 w 1035835"/>
                <a:gd name="connsiteY2703" fmla="*/ 249798 h 1292662"/>
                <a:gd name="connsiteX2704" fmla="*/ 805887 w 1035835"/>
                <a:gd name="connsiteY2704" fmla="*/ 250380 h 1292662"/>
                <a:gd name="connsiteX2705" fmla="*/ 806704 w 1035835"/>
                <a:gd name="connsiteY2705" fmla="*/ 250380 h 1292662"/>
                <a:gd name="connsiteX2706" fmla="*/ 809354 w 1035835"/>
                <a:gd name="connsiteY2706" fmla="*/ 248141 h 1292662"/>
                <a:gd name="connsiteX2707" fmla="*/ 809354 w 1035835"/>
                <a:gd name="connsiteY2707" fmla="*/ 247328 h 1292662"/>
                <a:gd name="connsiteX2708" fmla="*/ 809747 w 1035835"/>
                <a:gd name="connsiteY2708" fmla="*/ 246933 h 1292662"/>
                <a:gd name="connsiteX2709" fmla="*/ 809747 w 1035835"/>
                <a:gd name="connsiteY2709" fmla="*/ 245278 h 1292662"/>
                <a:gd name="connsiteX2710" fmla="*/ 809354 w 1035835"/>
                <a:gd name="connsiteY2710" fmla="*/ 244886 h 1292662"/>
                <a:gd name="connsiteX2711" fmla="*/ 809354 w 1035835"/>
                <a:gd name="connsiteY2711" fmla="*/ 244071 h 1292662"/>
                <a:gd name="connsiteX2712" fmla="*/ 809747 w 1035835"/>
                <a:gd name="connsiteY2712" fmla="*/ 243678 h 1292662"/>
                <a:gd name="connsiteX2713" fmla="*/ 809366 w 1035835"/>
                <a:gd name="connsiteY2713" fmla="*/ 240816 h 1292662"/>
                <a:gd name="connsiteX2714" fmla="*/ 809366 w 1035835"/>
                <a:gd name="connsiteY2714" fmla="*/ 239579 h 1292662"/>
                <a:gd name="connsiteX2715" fmla="*/ 808947 w 1035835"/>
                <a:gd name="connsiteY2715" fmla="*/ 239187 h 1292662"/>
                <a:gd name="connsiteX2716" fmla="*/ 808525 w 1035835"/>
                <a:gd name="connsiteY2716" fmla="*/ 236745 h 1292662"/>
                <a:gd name="connsiteX2717" fmla="*/ 808130 w 1035835"/>
                <a:gd name="connsiteY2717" fmla="*/ 236324 h 1292662"/>
                <a:gd name="connsiteX2718" fmla="*/ 808130 w 1035835"/>
                <a:gd name="connsiteY2718" fmla="*/ 235538 h 1292662"/>
                <a:gd name="connsiteX2719" fmla="*/ 806923 w 1035835"/>
                <a:gd name="connsiteY2719" fmla="*/ 233488 h 1292662"/>
                <a:gd name="connsiteX2720" fmla="*/ 806923 w 1035835"/>
                <a:gd name="connsiteY2720" fmla="*/ 232673 h 1292662"/>
                <a:gd name="connsiteX2721" fmla="*/ 806499 w 1035835"/>
                <a:gd name="connsiteY2721" fmla="*/ 232281 h 1292662"/>
                <a:gd name="connsiteX2722" fmla="*/ 806499 w 1035835"/>
                <a:gd name="connsiteY2722" fmla="*/ 231439 h 1292662"/>
                <a:gd name="connsiteX2723" fmla="*/ 805685 w 1035835"/>
                <a:gd name="connsiteY2723" fmla="*/ 229810 h 1292662"/>
                <a:gd name="connsiteX2724" fmla="*/ 804475 w 1035835"/>
                <a:gd name="connsiteY2724" fmla="*/ 226555 h 1292662"/>
                <a:gd name="connsiteX2725" fmla="*/ 803237 w 1035835"/>
                <a:gd name="connsiteY2725" fmla="*/ 224111 h 1292662"/>
                <a:gd name="connsiteX2726" fmla="*/ 802424 w 1035835"/>
                <a:gd name="connsiteY2726" fmla="*/ 223325 h 1292662"/>
                <a:gd name="connsiteX2727" fmla="*/ 799584 w 1035835"/>
                <a:gd name="connsiteY2727" fmla="*/ 217205 h 1292662"/>
                <a:gd name="connsiteX2728" fmla="*/ 797912 w 1035835"/>
                <a:gd name="connsiteY2728" fmla="*/ 213950 h 1292662"/>
                <a:gd name="connsiteX2729" fmla="*/ 797924 w 1035835"/>
                <a:gd name="connsiteY2729" fmla="*/ 212728 h 1292662"/>
                <a:gd name="connsiteX2730" fmla="*/ 797517 w 1035835"/>
                <a:gd name="connsiteY2730" fmla="*/ 212333 h 1292662"/>
                <a:gd name="connsiteX2731" fmla="*/ 797136 w 1035835"/>
                <a:gd name="connsiteY2731" fmla="*/ 210707 h 1292662"/>
                <a:gd name="connsiteX2732" fmla="*/ 795695 w 1035835"/>
                <a:gd name="connsiteY2732" fmla="*/ 209268 h 1292662"/>
                <a:gd name="connsiteX2733" fmla="*/ 794881 w 1035835"/>
                <a:gd name="connsiteY2733" fmla="*/ 210082 h 1292662"/>
                <a:gd name="connsiteX2734" fmla="*/ 794254 w 1035835"/>
                <a:gd name="connsiteY2734" fmla="*/ 209458 h 1292662"/>
                <a:gd name="connsiteX2735" fmla="*/ 794254 w 1035835"/>
                <a:gd name="connsiteY2735" fmla="*/ 204193 h 1292662"/>
                <a:gd name="connsiteX2736" fmla="*/ 793861 w 1035835"/>
                <a:gd name="connsiteY2736" fmla="*/ 203800 h 1292662"/>
                <a:gd name="connsiteX2737" fmla="*/ 793874 w 1035835"/>
                <a:gd name="connsiteY2737" fmla="*/ 202564 h 1292662"/>
                <a:gd name="connsiteX2738" fmla="*/ 792830 w 1035835"/>
                <a:gd name="connsiteY2738" fmla="*/ 201547 h 1292662"/>
                <a:gd name="connsiteX2739" fmla="*/ 791414 w 1035835"/>
                <a:gd name="connsiteY2739" fmla="*/ 201751 h 1292662"/>
                <a:gd name="connsiteX2740" fmla="*/ 790204 w 1035835"/>
                <a:gd name="connsiteY2740" fmla="*/ 204994 h 1292662"/>
                <a:gd name="connsiteX2741" fmla="*/ 788765 w 1035835"/>
                <a:gd name="connsiteY2741" fmla="*/ 206432 h 1292662"/>
                <a:gd name="connsiteX2742" fmla="*/ 786727 w 1035835"/>
                <a:gd name="connsiteY2742" fmla="*/ 206432 h 1292662"/>
                <a:gd name="connsiteX2743" fmla="*/ 784279 w 1035835"/>
                <a:gd name="connsiteY2743" fmla="*/ 205210 h 1292662"/>
                <a:gd name="connsiteX2744" fmla="*/ 781819 w 1035835"/>
                <a:gd name="connsiteY2744" fmla="*/ 205210 h 1292662"/>
                <a:gd name="connsiteX2745" fmla="*/ 781005 w 1035835"/>
                <a:gd name="connsiteY2745" fmla="*/ 205997 h 1292662"/>
                <a:gd name="connsiteX2746" fmla="*/ 780379 w 1035835"/>
                <a:gd name="connsiteY2746" fmla="*/ 205807 h 1292662"/>
                <a:gd name="connsiteX2747" fmla="*/ 780395 w 1035835"/>
                <a:gd name="connsiteY2747" fmla="*/ 204599 h 1292662"/>
                <a:gd name="connsiteX2748" fmla="*/ 781005 w 1035835"/>
                <a:gd name="connsiteY2748" fmla="*/ 203555 h 1292662"/>
                <a:gd name="connsiteX2749" fmla="*/ 781836 w 1035835"/>
                <a:gd name="connsiteY2749" fmla="*/ 203555 h 1292662"/>
                <a:gd name="connsiteX2750" fmla="*/ 782255 w 1035835"/>
                <a:gd name="connsiteY2750" fmla="*/ 203161 h 1292662"/>
                <a:gd name="connsiteX2751" fmla="*/ 782650 w 1035835"/>
                <a:gd name="connsiteY2751" fmla="*/ 203555 h 1292662"/>
                <a:gd name="connsiteX2752" fmla="*/ 783860 w 1035835"/>
                <a:gd name="connsiteY2752" fmla="*/ 203555 h 1292662"/>
                <a:gd name="connsiteX2753" fmla="*/ 784674 w 1035835"/>
                <a:gd name="connsiteY2753" fmla="*/ 204370 h 1292662"/>
                <a:gd name="connsiteX2754" fmla="*/ 785911 w 1035835"/>
                <a:gd name="connsiteY2754" fmla="*/ 204383 h 1292662"/>
                <a:gd name="connsiteX2755" fmla="*/ 786305 w 1035835"/>
                <a:gd name="connsiteY2755" fmla="*/ 204804 h 1292662"/>
                <a:gd name="connsiteX2756" fmla="*/ 787949 w 1035835"/>
                <a:gd name="connsiteY2756" fmla="*/ 204383 h 1292662"/>
                <a:gd name="connsiteX2757" fmla="*/ 789783 w 1035835"/>
                <a:gd name="connsiteY2757" fmla="*/ 202944 h 1292662"/>
                <a:gd name="connsiteX2758" fmla="*/ 789783 w 1035835"/>
                <a:gd name="connsiteY2758" fmla="*/ 201344 h 1292662"/>
                <a:gd name="connsiteX2759" fmla="*/ 790204 w 1035835"/>
                <a:gd name="connsiteY2759" fmla="*/ 200543 h 1292662"/>
                <a:gd name="connsiteX2760" fmla="*/ 789158 w 1035835"/>
                <a:gd name="connsiteY2760" fmla="*/ 199105 h 1292662"/>
                <a:gd name="connsiteX2761" fmla="*/ 788344 w 1035835"/>
                <a:gd name="connsiteY2761" fmla="*/ 199105 h 1292662"/>
                <a:gd name="connsiteX2762" fmla="*/ 787949 w 1035835"/>
                <a:gd name="connsiteY2762" fmla="*/ 198684 h 1292662"/>
                <a:gd name="connsiteX2763" fmla="*/ 785898 w 1035835"/>
                <a:gd name="connsiteY2763" fmla="*/ 198684 h 1292662"/>
                <a:gd name="connsiteX2764" fmla="*/ 785489 w 1035835"/>
                <a:gd name="connsiteY2764" fmla="*/ 199105 h 1292662"/>
                <a:gd name="connsiteX2765" fmla="*/ 784879 w 1035835"/>
                <a:gd name="connsiteY2765" fmla="*/ 198902 h 1292662"/>
                <a:gd name="connsiteX2766" fmla="*/ 785503 w 1035835"/>
                <a:gd name="connsiteY2766" fmla="*/ 198292 h 1292662"/>
                <a:gd name="connsiteX2767" fmla="*/ 788238 w 1035835"/>
                <a:gd name="connsiteY2767" fmla="*/ 198271 h 1292662"/>
                <a:gd name="connsiteX2768" fmla="*/ 789158 w 1035835"/>
                <a:gd name="connsiteY2768" fmla="*/ 198265 h 1292662"/>
                <a:gd name="connsiteX2769" fmla="*/ 789554 w 1035835"/>
                <a:gd name="connsiteY2769" fmla="*/ 198684 h 1292662"/>
                <a:gd name="connsiteX2770" fmla="*/ 790370 w 1035835"/>
                <a:gd name="connsiteY2770" fmla="*/ 198684 h 1292662"/>
                <a:gd name="connsiteX2771" fmla="*/ 790573 w 1035835"/>
                <a:gd name="connsiteY2771" fmla="*/ 197681 h 1292662"/>
                <a:gd name="connsiteX2772" fmla="*/ 789783 w 1035835"/>
                <a:gd name="connsiteY2772" fmla="*/ 196052 h 1292662"/>
                <a:gd name="connsiteX2773" fmla="*/ 789783 w 1035835"/>
                <a:gd name="connsiteY2773" fmla="*/ 195239 h 1292662"/>
                <a:gd name="connsiteX2774" fmla="*/ 788970 w 1035835"/>
                <a:gd name="connsiteY2774" fmla="*/ 194031 h 1292662"/>
                <a:gd name="connsiteX2775" fmla="*/ 787732 w 1035835"/>
                <a:gd name="connsiteY2775" fmla="*/ 193189 h 1292662"/>
                <a:gd name="connsiteX2776" fmla="*/ 787339 w 1035835"/>
                <a:gd name="connsiteY2776" fmla="*/ 191982 h 1292662"/>
                <a:gd name="connsiteX2777" fmla="*/ 785082 w 1035835"/>
                <a:gd name="connsiteY2777" fmla="*/ 189730 h 1292662"/>
                <a:gd name="connsiteX2778" fmla="*/ 783058 w 1035835"/>
                <a:gd name="connsiteY2778" fmla="*/ 189335 h 1292662"/>
                <a:gd name="connsiteX2779" fmla="*/ 782431 w 1035835"/>
                <a:gd name="connsiteY2779" fmla="*/ 188712 h 1292662"/>
                <a:gd name="connsiteX2780" fmla="*/ 783248 w 1035835"/>
                <a:gd name="connsiteY2780" fmla="*/ 187911 h 1292662"/>
                <a:gd name="connsiteX2781" fmla="*/ 783248 w 1035835"/>
                <a:gd name="connsiteY2781" fmla="*/ 187490 h 1292662"/>
                <a:gd name="connsiteX2782" fmla="*/ 782431 w 1035835"/>
                <a:gd name="connsiteY2782" fmla="*/ 186283 h 1292662"/>
                <a:gd name="connsiteX2783" fmla="*/ 782431 w 1035835"/>
                <a:gd name="connsiteY2783" fmla="*/ 184654 h 1292662"/>
                <a:gd name="connsiteX2784" fmla="*/ 781617 w 1035835"/>
                <a:gd name="connsiteY2784" fmla="*/ 183420 h 1292662"/>
                <a:gd name="connsiteX2785" fmla="*/ 781617 w 1035835"/>
                <a:gd name="connsiteY2785" fmla="*/ 182605 h 1292662"/>
                <a:gd name="connsiteX2786" fmla="*/ 780407 w 1035835"/>
                <a:gd name="connsiteY2786" fmla="*/ 180584 h 1292662"/>
                <a:gd name="connsiteX2787" fmla="*/ 779986 w 1035835"/>
                <a:gd name="connsiteY2787" fmla="*/ 178955 h 1292662"/>
                <a:gd name="connsiteX2788" fmla="*/ 778750 w 1035835"/>
                <a:gd name="connsiteY2788" fmla="*/ 176934 h 1292662"/>
                <a:gd name="connsiteX2789" fmla="*/ 778355 w 1035835"/>
                <a:gd name="connsiteY2789" fmla="*/ 174885 h 1292662"/>
                <a:gd name="connsiteX2790" fmla="*/ 777350 w 1035835"/>
                <a:gd name="connsiteY2790" fmla="*/ 173054 h 1292662"/>
                <a:gd name="connsiteX2791" fmla="*/ 776519 w 1035835"/>
                <a:gd name="connsiteY2791" fmla="*/ 172633 h 1292662"/>
                <a:gd name="connsiteX2792" fmla="*/ 775285 w 1035835"/>
                <a:gd name="connsiteY2792" fmla="*/ 172633 h 1292662"/>
                <a:gd name="connsiteX2793" fmla="*/ 773680 w 1035835"/>
                <a:gd name="connsiteY2793" fmla="*/ 173867 h 1292662"/>
                <a:gd name="connsiteX2794" fmla="*/ 772035 w 1035835"/>
                <a:gd name="connsiteY2794" fmla="*/ 174683 h 1292662"/>
                <a:gd name="connsiteX2795" fmla="*/ 770201 w 1035835"/>
                <a:gd name="connsiteY2795" fmla="*/ 176499 h 1292662"/>
                <a:gd name="connsiteX2796" fmla="*/ 769196 w 1035835"/>
                <a:gd name="connsiteY2796" fmla="*/ 178359 h 1292662"/>
                <a:gd name="connsiteX2797" fmla="*/ 767551 w 1035835"/>
                <a:gd name="connsiteY2797" fmla="*/ 178739 h 1292662"/>
                <a:gd name="connsiteX2798" fmla="*/ 767156 w 1035835"/>
                <a:gd name="connsiteY2798" fmla="*/ 179131 h 1292662"/>
                <a:gd name="connsiteX2799" fmla="*/ 765105 w 1035835"/>
                <a:gd name="connsiteY2799" fmla="*/ 179552 h 1292662"/>
                <a:gd name="connsiteX2800" fmla="*/ 764712 w 1035835"/>
                <a:gd name="connsiteY2800" fmla="*/ 179973 h 1292662"/>
                <a:gd name="connsiteX2801" fmla="*/ 761855 w 1035835"/>
                <a:gd name="connsiteY2801" fmla="*/ 179973 h 1292662"/>
                <a:gd name="connsiteX2802" fmla="*/ 760811 w 1035835"/>
                <a:gd name="connsiteY2802" fmla="*/ 179350 h 1292662"/>
                <a:gd name="connsiteX2803" fmla="*/ 761040 w 1035835"/>
                <a:gd name="connsiteY2803" fmla="*/ 179160 h 1292662"/>
                <a:gd name="connsiteX2804" fmla="*/ 765525 w 1035835"/>
                <a:gd name="connsiteY2804" fmla="*/ 179131 h 1292662"/>
                <a:gd name="connsiteX2805" fmla="*/ 765922 w 1035835"/>
                <a:gd name="connsiteY2805" fmla="*/ 178739 h 1292662"/>
                <a:gd name="connsiteX2806" fmla="*/ 767551 w 1035835"/>
                <a:gd name="connsiteY2806" fmla="*/ 178344 h 1292662"/>
                <a:gd name="connsiteX2807" fmla="*/ 769386 w 1035835"/>
                <a:gd name="connsiteY2807" fmla="*/ 176499 h 1292662"/>
                <a:gd name="connsiteX2808" fmla="*/ 769779 w 1035835"/>
                <a:gd name="connsiteY2808" fmla="*/ 175265 h 1292662"/>
                <a:gd name="connsiteX2809" fmla="*/ 770608 w 1035835"/>
                <a:gd name="connsiteY2809" fmla="*/ 174478 h 1292662"/>
                <a:gd name="connsiteX2810" fmla="*/ 770406 w 1035835"/>
                <a:gd name="connsiteY2810" fmla="*/ 173054 h 1292662"/>
                <a:gd name="connsiteX2811" fmla="*/ 769589 w 1035835"/>
                <a:gd name="connsiteY2811" fmla="*/ 173054 h 1292662"/>
                <a:gd name="connsiteX2812" fmla="*/ 767551 w 1035835"/>
                <a:gd name="connsiteY2812" fmla="*/ 173867 h 1292662"/>
                <a:gd name="connsiteX2813" fmla="*/ 767362 w 1035835"/>
                <a:gd name="connsiteY2813" fmla="*/ 173663 h 1292662"/>
                <a:gd name="connsiteX2814" fmla="*/ 767985 w 1035835"/>
                <a:gd name="connsiteY2814" fmla="*/ 173054 h 1292662"/>
                <a:gd name="connsiteX2815" fmla="*/ 770406 w 1035835"/>
                <a:gd name="connsiteY2815" fmla="*/ 171818 h 1292662"/>
                <a:gd name="connsiteX2816" fmla="*/ 770799 w 1035835"/>
                <a:gd name="connsiteY2816" fmla="*/ 171005 h 1292662"/>
                <a:gd name="connsiteX2817" fmla="*/ 771220 w 1035835"/>
                <a:gd name="connsiteY2817" fmla="*/ 171005 h 1292662"/>
                <a:gd name="connsiteX2818" fmla="*/ 772049 w 1035835"/>
                <a:gd name="connsiteY2818" fmla="*/ 171818 h 1292662"/>
                <a:gd name="connsiteX2819" fmla="*/ 773490 w 1035835"/>
                <a:gd name="connsiteY2819" fmla="*/ 171628 h 1292662"/>
                <a:gd name="connsiteX2820" fmla="*/ 774278 w 1035835"/>
                <a:gd name="connsiteY2820" fmla="*/ 170001 h 1292662"/>
                <a:gd name="connsiteX2821" fmla="*/ 774278 w 1035835"/>
                <a:gd name="connsiteY2821" fmla="*/ 166744 h 1292662"/>
                <a:gd name="connsiteX2822" fmla="*/ 772647 w 1035835"/>
                <a:gd name="connsiteY2822" fmla="*/ 163881 h 1292662"/>
                <a:gd name="connsiteX2823" fmla="*/ 772254 w 1035835"/>
                <a:gd name="connsiteY2823" fmla="*/ 161440 h 1292662"/>
                <a:gd name="connsiteX2824" fmla="*/ 771832 w 1035835"/>
                <a:gd name="connsiteY2824" fmla="*/ 161045 h 1292662"/>
                <a:gd name="connsiteX2825" fmla="*/ 771437 w 1035835"/>
                <a:gd name="connsiteY2825" fmla="*/ 158996 h 1292662"/>
                <a:gd name="connsiteX2826" fmla="*/ 771044 w 1035835"/>
                <a:gd name="connsiteY2826" fmla="*/ 158604 h 1292662"/>
                <a:gd name="connsiteX2827" fmla="*/ 771044 w 1035835"/>
                <a:gd name="connsiteY2827" fmla="*/ 157367 h 1292662"/>
                <a:gd name="connsiteX2828" fmla="*/ 770201 w 1035835"/>
                <a:gd name="connsiteY2828" fmla="*/ 156160 h 1292662"/>
                <a:gd name="connsiteX2829" fmla="*/ 770201 w 1035835"/>
                <a:gd name="connsiteY2829" fmla="*/ 155320 h 1292662"/>
                <a:gd name="connsiteX2830" fmla="*/ 769386 w 1035835"/>
                <a:gd name="connsiteY2830" fmla="*/ 153718 h 1292662"/>
                <a:gd name="connsiteX2831" fmla="*/ 768992 w 1035835"/>
                <a:gd name="connsiteY2831" fmla="*/ 148832 h 1292662"/>
                <a:gd name="connsiteX2832" fmla="*/ 768175 w 1035835"/>
                <a:gd name="connsiteY2832" fmla="*/ 147206 h 1292662"/>
                <a:gd name="connsiteX2833" fmla="*/ 768175 w 1035835"/>
                <a:gd name="connsiteY2833" fmla="*/ 145551 h 1292662"/>
                <a:gd name="connsiteX2834" fmla="*/ 767362 w 1035835"/>
                <a:gd name="connsiteY2834" fmla="*/ 143949 h 1292662"/>
                <a:gd name="connsiteX2835" fmla="*/ 766941 w 1035835"/>
                <a:gd name="connsiteY2835" fmla="*/ 143107 h 1292662"/>
                <a:gd name="connsiteX2836" fmla="*/ 766941 w 1035835"/>
                <a:gd name="connsiteY2836" fmla="*/ 141899 h 1292662"/>
                <a:gd name="connsiteX2837" fmla="*/ 766151 w 1035835"/>
                <a:gd name="connsiteY2837" fmla="*/ 140271 h 1292662"/>
                <a:gd name="connsiteX2838" fmla="*/ 765105 w 1035835"/>
                <a:gd name="connsiteY2838" fmla="*/ 139267 h 1292662"/>
                <a:gd name="connsiteX2839" fmla="*/ 763896 w 1035835"/>
                <a:gd name="connsiteY2839" fmla="*/ 139267 h 1292662"/>
                <a:gd name="connsiteX2840" fmla="*/ 761436 w 1035835"/>
                <a:gd name="connsiteY2840" fmla="*/ 142104 h 1292662"/>
                <a:gd name="connsiteX2841" fmla="*/ 761014 w 1035835"/>
                <a:gd name="connsiteY2841" fmla="*/ 142089 h 1292662"/>
                <a:gd name="connsiteX2842" fmla="*/ 758580 w 1035835"/>
                <a:gd name="connsiteY2842" fmla="*/ 144531 h 1292662"/>
                <a:gd name="connsiteX2843" fmla="*/ 757371 w 1035835"/>
                <a:gd name="connsiteY2843" fmla="*/ 144531 h 1292662"/>
                <a:gd name="connsiteX2844" fmla="*/ 754491 w 1035835"/>
                <a:gd name="connsiteY2844" fmla="*/ 146188 h 1292662"/>
                <a:gd name="connsiteX2845" fmla="*/ 752072 w 1035835"/>
                <a:gd name="connsiteY2845" fmla="*/ 147396 h 1292662"/>
                <a:gd name="connsiteX2846" fmla="*/ 750007 w 1035835"/>
                <a:gd name="connsiteY2846" fmla="*/ 147396 h 1292662"/>
                <a:gd name="connsiteX2847" fmla="*/ 749612 w 1035835"/>
                <a:gd name="connsiteY2847" fmla="*/ 147817 h 1292662"/>
                <a:gd name="connsiteX2848" fmla="*/ 749217 w 1035835"/>
                <a:gd name="connsiteY2848" fmla="*/ 147396 h 1292662"/>
                <a:gd name="connsiteX2849" fmla="*/ 747981 w 1035835"/>
                <a:gd name="connsiteY2849" fmla="*/ 147381 h 1292662"/>
                <a:gd name="connsiteX2850" fmla="*/ 744733 w 1035835"/>
                <a:gd name="connsiteY2850" fmla="*/ 145753 h 1292662"/>
                <a:gd name="connsiteX2851" fmla="*/ 743104 w 1035835"/>
                <a:gd name="connsiteY2851" fmla="*/ 145780 h 1292662"/>
                <a:gd name="connsiteX2852" fmla="*/ 742478 w 1035835"/>
                <a:gd name="connsiteY2852" fmla="*/ 146797 h 1292662"/>
                <a:gd name="connsiteX2853" fmla="*/ 742898 w 1035835"/>
                <a:gd name="connsiteY2853" fmla="*/ 148007 h 1292662"/>
                <a:gd name="connsiteX2854" fmla="*/ 745128 w 1035835"/>
                <a:gd name="connsiteY2854" fmla="*/ 150665 h 1292662"/>
                <a:gd name="connsiteX2855" fmla="*/ 746772 w 1035835"/>
                <a:gd name="connsiteY2855" fmla="*/ 150665 h 1292662"/>
                <a:gd name="connsiteX2856" fmla="*/ 747193 w 1035835"/>
                <a:gd name="connsiteY2856" fmla="*/ 151057 h 1292662"/>
                <a:gd name="connsiteX2857" fmla="*/ 747588 w 1035835"/>
                <a:gd name="connsiteY2857" fmla="*/ 151057 h 1292662"/>
                <a:gd name="connsiteX2858" fmla="*/ 748198 w 1035835"/>
                <a:gd name="connsiteY2858" fmla="*/ 152077 h 1292662"/>
                <a:gd name="connsiteX2859" fmla="*/ 748198 w 1035835"/>
                <a:gd name="connsiteY2859" fmla="*/ 154519 h 1292662"/>
                <a:gd name="connsiteX2860" fmla="*/ 746962 w 1035835"/>
                <a:gd name="connsiteY2860" fmla="*/ 156147 h 1292662"/>
                <a:gd name="connsiteX2861" fmla="*/ 747234 w 1035835"/>
                <a:gd name="connsiteY2861" fmla="*/ 157572 h 1292662"/>
                <a:gd name="connsiteX2862" fmla="*/ 746757 w 1035835"/>
                <a:gd name="connsiteY2862" fmla="*/ 157572 h 1292662"/>
                <a:gd name="connsiteX2863" fmla="*/ 745345 w 1035835"/>
                <a:gd name="connsiteY2863" fmla="*/ 156133 h 1292662"/>
                <a:gd name="connsiteX2864" fmla="*/ 745317 w 1035835"/>
                <a:gd name="connsiteY2864" fmla="*/ 154519 h 1292662"/>
                <a:gd name="connsiteX2865" fmla="*/ 747382 w 1035835"/>
                <a:gd name="connsiteY2865" fmla="*/ 153311 h 1292662"/>
                <a:gd name="connsiteX2866" fmla="*/ 747382 w 1035835"/>
                <a:gd name="connsiteY2866" fmla="*/ 152496 h 1292662"/>
                <a:gd name="connsiteX2867" fmla="*/ 744733 w 1035835"/>
                <a:gd name="connsiteY2867" fmla="*/ 151057 h 1292662"/>
                <a:gd name="connsiteX2868" fmla="*/ 743292 w 1035835"/>
                <a:gd name="connsiteY2868" fmla="*/ 149633 h 1292662"/>
                <a:gd name="connsiteX2869" fmla="*/ 741268 w 1035835"/>
                <a:gd name="connsiteY2869" fmla="*/ 145984 h 1292662"/>
                <a:gd name="connsiteX2870" fmla="*/ 741268 w 1035835"/>
                <a:gd name="connsiteY2870" fmla="*/ 145171 h 1292662"/>
                <a:gd name="connsiteX2871" fmla="*/ 742707 w 1035835"/>
                <a:gd name="connsiteY2871" fmla="*/ 144153 h 1292662"/>
                <a:gd name="connsiteX2872" fmla="*/ 744312 w 1035835"/>
                <a:gd name="connsiteY2872" fmla="*/ 144153 h 1292662"/>
                <a:gd name="connsiteX2873" fmla="*/ 745521 w 1035835"/>
                <a:gd name="connsiteY2873" fmla="*/ 144940 h 1292662"/>
                <a:gd name="connsiteX2874" fmla="*/ 746350 w 1035835"/>
                <a:gd name="connsiteY2874" fmla="*/ 144940 h 1292662"/>
                <a:gd name="connsiteX2875" fmla="*/ 747981 w 1035835"/>
                <a:gd name="connsiteY2875" fmla="*/ 146188 h 1292662"/>
                <a:gd name="connsiteX2876" fmla="*/ 750427 w 1035835"/>
                <a:gd name="connsiteY2876" fmla="*/ 146188 h 1292662"/>
                <a:gd name="connsiteX2877" fmla="*/ 750836 w 1035835"/>
                <a:gd name="connsiteY2877" fmla="*/ 145767 h 1292662"/>
                <a:gd name="connsiteX2878" fmla="*/ 752072 w 1035835"/>
                <a:gd name="connsiteY2878" fmla="*/ 145767 h 1292662"/>
                <a:gd name="connsiteX2879" fmla="*/ 755118 w 1035835"/>
                <a:gd name="connsiteY2879" fmla="*/ 142741 h 1292662"/>
                <a:gd name="connsiteX2880" fmla="*/ 755118 w 1035835"/>
                <a:gd name="connsiteY2880" fmla="*/ 142320 h 1292662"/>
                <a:gd name="connsiteX2881" fmla="*/ 755932 w 1035835"/>
                <a:gd name="connsiteY2881" fmla="*/ 141507 h 1292662"/>
                <a:gd name="connsiteX2882" fmla="*/ 757971 w 1035835"/>
                <a:gd name="connsiteY2882" fmla="*/ 137829 h 1292662"/>
                <a:gd name="connsiteX2883" fmla="*/ 757971 w 1035835"/>
                <a:gd name="connsiteY2883" fmla="*/ 136200 h 1292662"/>
                <a:gd name="connsiteX2884" fmla="*/ 757359 w 1035835"/>
                <a:gd name="connsiteY2884" fmla="*/ 135589 h 1292662"/>
                <a:gd name="connsiteX2885" fmla="*/ 756135 w 1035835"/>
                <a:gd name="connsiteY2885" fmla="*/ 135577 h 1292662"/>
                <a:gd name="connsiteX2886" fmla="*/ 755130 w 1035835"/>
                <a:gd name="connsiteY2886" fmla="*/ 134993 h 1292662"/>
                <a:gd name="connsiteX2887" fmla="*/ 757780 w 1035835"/>
                <a:gd name="connsiteY2887" fmla="*/ 134776 h 1292662"/>
                <a:gd name="connsiteX2888" fmla="*/ 759221 w 1035835"/>
                <a:gd name="connsiteY2888" fmla="*/ 133759 h 1292662"/>
                <a:gd name="connsiteX2889" fmla="*/ 759192 w 1035835"/>
                <a:gd name="connsiteY2889" fmla="*/ 128454 h 1292662"/>
                <a:gd name="connsiteX2890" fmla="*/ 758800 w 1035835"/>
                <a:gd name="connsiteY2890" fmla="*/ 128060 h 1292662"/>
                <a:gd name="connsiteX2891" fmla="*/ 758800 w 1035835"/>
                <a:gd name="connsiteY2891" fmla="*/ 127246 h 1292662"/>
                <a:gd name="connsiteX2892" fmla="*/ 756542 w 1035835"/>
                <a:gd name="connsiteY2892" fmla="*/ 125007 h 1292662"/>
                <a:gd name="connsiteX2893" fmla="*/ 755523 w 1035835"/>
                <a:gd name="connsiteY2893" fmla="*/ 124410 h 1292662"/>
                <a:gd name="connsiteX2894" fmla="*/ 755537 w 1035835"/>
                <a:gd name="connsiteY2894" fmla="*/ 123568 h 1292662"/>
                <a:gd name="connsiteX2895" fmla="*/ 753892 w 1035835"/>
                <a:gd name="connsiteY2895" fmla="*/ 121940 h 1292662"/>
                <a:gd name="connsiteX2896" fmla="*/ 753892 w 1035835"/>
                <a:gd name="connsiteY2896" fmla="*/ 120352 h 1292662"/>
                <a:gd name="connsiteX2897" fmla="*/ 754328 w 1035835"/>
                <a:gd name="connsiteY2897" fmla="*/ 119512 h 1292662"/>
                <a:gd name="connsiteX2898" fmla="*/ 757576 w 1035835"/>
                <a:gd name="connsiteY2898" fmla="*/ 112998 h 1292662"/>
                <a:gd name="connsiteX2899" fmla="*/ 757971 w 1035835"/>
                <a:gd name="connsiteY2899" fmla="*/ 112606 h 1292662"/>
                <a:gd name="connsiteX2900" fmla="*/ 757971 w 1035835"/>
                <a:gd name="connsiteY2900" fmla="*/ 111790 h 1292662"/>
                <a:gd name="connsiteX2901" fmla="*/ 758580 w 1035835"/>
                <a:gd name="connsiteY2901" fmla="*/ 111182 h 1292662"/>
                <a:gd name="connsiteX2902" fmla="*/ 759831 w 1035835"/>
                <a:gd name="connsiteY2902" fmla="*/ 111182 h 1292662"/>
                <a:gd name="connsiteX2903" fmla="*/ 761245 w 1035835"/>
                <a:gd name="connsiteY2903" fmla="*/ 110162 h 1292662"/>
                <a:gd name="connsiteX2904" fmla="*/ 761245 w 1035835"/>
                <a:gd name="connsiteY2904" fmla="*/ 108114 h 1292662"/>
                <a:gd name="connsiteX2905" fmla="*/ 760226 w 1035835"/>
                <a:gd name="connsiteY2905" fmla="*/ 106690 h 1292662"/>
                <a:gd name="connsiteX2906" fmla="*/ 756558 w 1035835"/>
                <a:gd name="connsiteY2906" fmla="*/ 106717 h 1292662"/>
                <a:gd name="connsiteX2907" fmla="*/ 756135 w 1035835"/>
                <a:gd name="connsiteY2907" fmla="*/ 107109 h 1292662"/>
                <a:gd name="connsiteX2908" fmla="*/ 754504 w 1035835"/>
                <a:gd name="connsiteY2908" fmla="*/ 107109 h 1292662"/>
                <a:gd name="connsiteX2909" fmla="*/ 752467 w 1035835"/>
                <a:gd name="connsiteY2909" fmla="*/ 108305 h 1292662"/>
                <a:gd name="connsiteX2910" fmla="*/ 749842 w 1035835"/>
                <a:gd name="connsiteY2910" fmla="*/ 113027 h 1292662"/>
                <a:gd name="connsiteX2911" fmla="*/ 749842 w 1035835"/>
                <a:gd name="connsiteY2911" fmla="*/ 113799 h 1292662"/>
                <a:gd name="connsiteX2912" fmla="*/ 749027 w 1035835"/>
                <a:gd name="connsiteY2912" fmla="*/ 115454 h 1292662"/>
                <a:gd name="connsiteX2913" fmla="*/ 746763 w 1035835"/>
                <a:gd name="connsiteY2913" fmla="*/ 117957 h 1292662"/>
                <a:gd name="connsiteX2914" fmla="*/ 745345 w 1035835"/>
                <a:gd name="connsiteY2914" fmla="*/ 119525 h 1292662"/>
                <a:gd name="connsiteX2915" fmla="*/ 744924 w 1035835"/>
                <a:gd name="connsiteY2915" fmla="*/ 120340 h 1292662"/>
                <a:gd name="connsiteX2916" fmla="*/ 744924 w 1035835"/>
                <a:gd name="connsiteY2916" fmla="*/ 123176 h 1292662"/>
                <a:gd name="connsiteX2917" fmla="*/ 744529 w 1035835"/>
                <a:gd name="connsiteY2917" fmla="*/ 123595 h 1292662"/>
                <a:gd name="connsiteX2918" fmla="*/ 744529 w 1035835"/>
                <a:gd name="connsiteY2918" fmla="*/ 124803 h 1292662"/>
                <a:gd name="connsiteX2919" fmla="*/ 744107 w 1035835"/>
                <a:gd name="connsiteY2919" fmla="*/ 124803 h 1292662"/>
                <a:gd name="connsiteX2920" fmla="*/ 744107 w 1035835"/>
                <a:gd name="connsiteY2920" fmla="*/ 122927 h 1292662"/>
                <a:gd name="connsiteX2921" fmla="*/ 744107 w 1035835"/>
                <a:gd name="connsiteY2921" fmla="*/ 121153 h 1292662"/>
                <a:gd name="connsiteX2922" fmla="*/ 742478 w 1035835"/>
                <a:gd name="connsiteY2922" fmla="*/ 120340 h 1292662"/>
                <a:gd name="connsiteX2923" fmla="*/ 743088 w 1035835"/>
                <a:gd name="connsiteY2923" fmla="*/ 119715 h 1292662"/>
                <a:gd name="connsiteX2924" fmla="*/ 744107 w 1035835"/>
                <a:gd name="connsiteY2924" fmla="*/ 119525 h 1292662"/>
                <a:gd name="connsiteX2925" fmla="*/ 744107 w 1035835"/>
                <a:gd name="connsiteY2925" fmla="*/ 115849 h 1292662"/>
                <a:gd name="connsiteX2926" fmla="*/ 744707 w 1035835"/>
                <a:gd name="connsiteY2926" fmla="*/ 114843 h 1292662"/>
                <a:gd name="connsiteX2927" fmla="*/ 745548 w 1035835"/>
                <a:gd name="connsiteY2927" fmla="*/ 114843 h 1292662"/>
                <a:gd name="connsiteX2928" fmla="*/ 746567 w 1035835"/>
                <a:gd name="connsiteY2928" fmla="*/ 113799 h 1292662"/>
                <a:gd name="connsiteX2929" fmla="*/ 747382 w 1035835"/>
                <a:gd name="connsiteY2929" fmla="*/ 112170 h 1292662"/>
                <a:gd name="connsiteX2930" fmla="*/ 747398 w 1035835"/>
                <a:gd name="connsiteY2930" fmla="*/ 109743 h 1292662"/>
                <a:gd name="connsiteX2931" fmla="*/ 747791 w 1035835"/>
                <a:gd name="connsiteY2931" fmla="*/ 109349 h 1292662"/>
                <a:gd name="connsiteX2932" fmla="*/ 747791 w 1035835"/>
                <a:gd name="connsiteY2932" fmla="*/ 107720 h 1292662"/>
                <a:gd name="connsiteX2933" fmla="*/ 749817 w 1035835"/>
                <a:gd name="connsiteY2933" fmla="*/ 105699 h 1292662"/>
                <a:gd name="connsiteX2934" fmla="*/ 749817 w 1035835"/>
                <a:gd name="connsiteY2934" fmla="*/ 105278 h 1292662"/>
                <a:gd name="connsiteX2935" fmla="*/ 751460 w 1035835"/>
                <a:gd name="connsiteY2935" fmla="*/ 103229 h 1292662"/>
                <a:gd name="connsiteX2936" fmla="*/ 751460 w 1035835"/>
                <a:gd name="connsiteY2936" fmla="*/ 102836 h 1292662"/>
                <a:gd name="connsiteX2937" fmla="*/ 752480 w 1035835"/>
                <a:gd name="connsiteY2937" fmla="*/ 101831 h 1292662"/>
                <a:gd name="connsiteX2938" fmla="*/ 753939 w 1035835"/>
                <a:gd name="connsiteY2938" fmla="*/ 101817 h 1292662"/>
                <a:gd name="connsiteX2939" fmla="*/ 755320 w 1035835"/>
                <a:gd name="connsiteY2939" fmla="*/ 101805 h 1292662"/>
                <a:gd name="connsiteX2940" fmla="*/ 755713 w 1035835"/>
                <a:gd name="connsiteY2940" fmla="*/ 101410 h 1292662"/>
                <a:gd name="connsiteX2941" fmla="*/ 756964 w 1035835"/>
                <a:gd name="connsiteY2941" fmla="*/ 101410 h 1292662"/>
                <a:gd name="connsiteX2942" fmla="*/ 757576 w 1035835"/>
                <a:gd name="connsiteY2942" fmla="*/ 100801 h 1292662"/>
                <a:gd name="connsiteX2943" fmla="*/ 757576 w 1035835"/>
                <a:gd name="connsiteY2943" fmla="*/ 99565 h 1292662"/>
                <a:gd name="connsiteX2944" fmla="*/ 756964 w 1035835"/>
                <a:gd name="connsiteY2944" fmla="*/ 98968 h 1292662"/>
                <a:gd name="connsiteX2945" fmla="*/ 756542 w 1035835"/>
                <a:gd name="connsiteY2945" fmla="*/ 98968 h 1292662"/>
                <a:gd name="connsiteX2946" fmla="*/ 755320 w 1035835"/>
                <a:gd name="connsiteY2946" fmla="*/ 100176 h 1292662"/>
                <a:gd name="connsiteX2947" fmla="*/ 754927 w 1035835"/>
                <a:gd name="connsiteY2947" fmla="*/ 99363 h 1292662"/>
                <a:gd name="connsiteX2948" fmla="*/ 752901 w 1035835"/>
                <a:gd name="connsiteY2948" fmla="*/ 99363 h 1292662"/>
                <a:gd name="connsiteX2949" fmla="*/ 752058 w 1035835"/>
                <a:gd name="connsiteY2949" fmla="*/ 99784 h 1292662"/>
                <a:gd name="connsiteX2950" fmla="*/ 751651 w 1035835"/>
                <a:gd name="connsiteY2950" fmla="*/ 100176 h 1292662"/>
                <a:gd name="connsiteX2951" fmla="*/ 749627 w 1035835"/>
                <a:gd name="connsiteY2951" fmla="*/ 100176 h 1292662"/>
                <a:gd name="connsiteX2952" fmla="*/ 746976 w 1035835"/>
                <a:gd name="connsiteY2952" fmla="*/ 102836 h 1292662"/>
                <a:gd name="connsiteX2953" fmla="*/ 745957 w 1035835"/>
                <a:gd name="connsiteY2953" fmla="*/ 104655 h 1292662"/>
                <a:gd name="connsiteX2954" fmla="*/ 745726 w 1035835"/>
                <a:gd name="connsiteY2954" fmla="*/ 103257 h 1292662"/>
                <a:gd name="connsiteX2955" fmla="*/ 746549 w 1035835"/>
                <a:gd name="connsiteY2955" fmla="*/ 102501 h 1292662"/>
                <a:gd name="connsiteX2956" fmla="*/ 749039 w 1035835"/>
                <a:gd name="connsiteY2956" fmla="*/ 100213 h 1292662"/>
                <a:gd name="connsiteX2957" fmla="*/ 750646 w 1035835"/>
                <a:gd name="connsiteY2957" fmla="*/ 98738 h 1292662"/>
                <a:gd name="connsiteX2958" fmla="*/ 750646 w 1035835"/>
                <a:gd name="connsiteY2958" fmla="*/ 97530 h 1292662"/>
                <a:gd name="connsiteX2959" fmla="*/ 750020 w 1035835"/>
                <a:gd name="connsiteY2959" fmla="*/ 96948 h 1292662"/>
                <a:gd name="connsiteX2960" fmla="*/ 749205 w 1035835"/>
                <a:gd name="connsiteY2960" fmla="*/ 96948 h 1292662"/>
                <a:gd name="connsiteX2961" fmla="*/ 748388 w 1035835"/>
                <a:gd name="connsiteY2961" fmla="*/ 97340 h 1292662"/>
                <a:gd name="connsiteX2962" fmla="*/ 746555 w 1035835"/>
                <a:gd name="connsiteY2962" fmla="*/ 99158 h 1292662"/>
                <a:gd name="connsiteX2963" fmla="*/ 746160 w 1035835"/>
                <a:gd name="connsiteY2963" fmla="*/ 100393 h 1292662"/>
                <a:gd name="connsiteX2964" fmla="*/ 745141 w 1035835"/>
                <a:gd name="connsiteY2964" fmla="*/ 101398 h 1292662"/>
                <a:gd name="connsiteX2965" fmla="*/ 744719 w 1035835"/>
                <a:gd name="connsiteY2965" fmla="*/ 101398 h 1292662"/>
                <a:gd name="connsiteX2966" fmla="*/ 743307 w 1035835"/>
                <a:gd name="connsiteY2966" fmla="*/ 102836 h 1292662"/>
                <a:gd name="connsiteX2967" fmla="*/ 743307 w 1035835"/>
                <a:gd name="connsiteY2967" fmla="*/ 103257 h 1292662"/>
                <a:gd name="connsiteX2968" fmla="*/ 742056 w 1035835"/>
                <a:gd name="connsiteY2968" fmla="*/ 105685 h 1292662"/>
                <a:gd name="connsiteX2969" fmla="*/ 737804 w 1035835"/>
                <a:gd name="connsiteY2969" fmla="*/ 109565 h 1292662"/>
                <a:gd name="connsiteX2970" fmla="*/ 737407 w 1035835"/>
                <a:gd name="connsiteY2970" fmla="*/ 109565 h 1292662"/>
                <a:gd name="connsiteX2971" fmla="*/ 736387 w 1035835"/>
                <a:gd name="connsiteY2971" fmla="*/ 110571 h 1292662"/>
                <a:gd name="connsiteX2972" fmla="*/ 735968 w 1035835"/>
                <a:gd name="connsiteY2972" fmla="*/ 111384 h 1292662"/>
                <a:gd name="connsiteX2973" fmla="*/ 735874 w 1035835"/>
                <a:gd name="connsiteY2973" fmla="*/ 113703 h 1292662"/>
                <a:gd name="connsiteX2974" fmla="*/ 735397 w 1035835"/>
                <a:gd name="connsiteY2974" fmla="*/ 114667 h 1292662"/>
                <a:gd name="connsiteX2975" fmla="*/ 733929 w 1035835"/>
                <a:gd name="connsiteY2975" fmla="*/ 113826 h 1292662"/>
                <a:gd name="connsiteX2976" fmla="*/ 733929 w 1035835"/>
                <a:gd name="connsiteY2976" fmla="*/ 113012 h 1292662"/>
                <a:gd name="connsiteX2977" fmla="*/ 733303 w 1035835"/>
                <a:gd name="connsiteY2977" fmla="*/ 112387 h 1292662"/>
                <a:gd name="connsiteX2978" fmla="*/ 732489 w 1035835"/>
                <a:gd name="connsiteY2978" fmla="*/ 111995 h 1292662"/>
                <a:gd name="connsiteX2979" fmla="*/ 731279 w 1035835"/>
                <a:gd name="connsiteY2979" fmla="*/ 111995 h 1292662"/>
                <a:gd name="connsiteX2980" fmla="*/ 728819 w 1035835"/>
                <a:gd name="connsiteY2980" fmla="*/ 113623 h 1292662"/>
                <a:gd name="connsiteX2981" fmla="*/ 727610 w 1035835"/>
                <a:gd name="connsiteY2981" fmla="*/ 113623 h 1292662"/>
                <a:gd name="connsiteX2982" fmla="*/ 727190 w 1035835"/>
                <a:gd name="connsiteY2982" fmla="*/ 113202 h 1292662"/>
                <a:gd name="connsiteX2983" fmla="*/ 725981 w 1035835"/>
                <a:gd name="connsiteY2983" fmla="*/ 113202 h 1292662"/>
                <a:gd name="connsiteX2984" fmla="*/ 725354 w 1035835"/>
                <a:gd name="connsiteY2984" fmla="*/ 112267 h 1292662"/>
                <a:gd name="connsiteX2985" fmla="*/ 725981 w 1035835"/>
                <a:gd name="connsiteY2985" fmla="*/ 111574 h 1292662"/>
                <a:gd name="connsiteX2986" fmla="*/ 726793 w 1035835"/>
                <a:gd name="connsiteY2986" fmla="*/ 111574 h 1292662"/>
                <a:gd name="connsiteX2987" fmla="*/ 727190 w 1035835"/>
                <a:gd name="connsiteY2987" fmla="*/ 111182 h 1292662"/>
                <a:gd name="connsiteX2988" fmla="*/ 729226 w 1035835"/>
                <a:gd name="connsiteY2988" fmla="*/ 110366 h 1292662"/>
                <a:gd name="connsiteX2989" fmla="*/ 730043 w 1035835"/>
                <a:gd name="connsiteY2989" fmla="*/ 109553 h 1292662"/>
                <a:gd name="connsiteX2990" fmla="*/ 732922 w 1035835"/>
                <a:gd name="connsiteY2990" fmla="*/ 108317 h 1292662"/>
                <a:gd name="connsiteX2991" fmla="*/ 733508 w 1035835"/>
                <a:gd name="connsiteY2991" fmla="*/ 107706 h 1292662"/>
                <a:gd name="connsiteX2992" fmla="*/ 733508 w 1035835"/>
                <a:gd name="connsiteY2992" fmla="*/ 107313 h 1292662"/>
                <a:gd name="connsiteX2993" fmla="*/ 738428 w 1035835"/>
                <a:gd name="connsiteY2993" fmla="*/ 102822 h 1292662"/>
                <a:gd name="connsiteX2994" fmla="*/ 738823 w 1035835"/>
                <a:gd name="connsiteY2994" fmla="*/ 101588 h 1292662"/>
                <a:gd name="connsiteX2995" fmla="*/ 740030 w 1035835"/>
                <a:gd name="connsiteY2995" fmla="*/ 98764 h 1292662"/>
                <a:gd name="connsiteX2996" fmla="*/ 740030 w 1035835"/>
                <a:gd name="connsiteY2996" fmla="*/ 96717 h 1292662"/>
                <a:gd name="connsiteX2997" fmla="*/ 739637 w 1035835"/>
                <a:gd name="connsiteY2997" fmla="*/ 95901 h 1292662"/>
                <a:gd name="connsiteX2998" fmla="*/ 738604 w 1035835"/>
                <a:gd name="connsiteY2998" fmla="*/ 95278 h 1292662"/>
                <a:gd name="connsiteX2999" fmla="*/ 738006 w 1035835"/>
                <a:gd name="connsiteY2999" fmla="*/ 95930 h 1292662"/>
                <a:gd name="connsiteX3000" fmla="*/ 738006 w 1035835"/>
                <a:gd name="connsiteY3000" fmla="*/ 96717 h 1292662"/>
                <a:gd name="connsiteX3001" fmla="*/ 737382 w 1035835"/>
                <a:gd name="connsiteY3001" fmla="*/ 97328 h 1292662"/>
                <a:gd name="connsiteX3002" fmla="*/ 736172 w 1035835"/>
                <a:gd name="connsiteY3002" fmla="*/ 97749 h 1292662"/>
                <a:gd name="connsiteX3003" fmla="*/ 735356 w 1035835"/>
                <a:gd name="connsiteY3003" fmla="*/ 97328 h 1292662"/>
                <a:gd name="connsiteX3004" fmla="*/ 734963 w 1035835"/>
                <a:gd name="connsiteY3004" fmla="*/ 96933 h 1292662"/>
                <a:gd name="connsiteX3005" fmla="*/ 733713 w 1035835"/>
                <a:gd name="connsiteY3005" fmla="*/ 96933 h 1292662"/>
                <a:gd name="connsiteX3006" fmla="*/ 733101 w 1035835"/>
                <a:gd name="connsiteY3006" fmla="*/ 97544 h 1292662"/>
                <a:gd name="connsiteX3007" fmla="*/ 732272 w 1035835"/>
                <a:gd name="connsiteY3007" fmla="*/ 99144 h 1292662"/>
                <a:gd name="connsiteX3008" fmla="*/ 732272 w 1035835"/>
                <a:gd name="connsiteY3008" fmla="*/ 100801 h 1292662"/>
                <a:gd name="connsiteX3009" fmla="*/ 731265 w 1035835"/>
                <a:gd name="connsiteY3009" fmla="*/ 101819 h 1292662"/>
                <a:gd name="connsiteX3010" fmla="*/ 730246 w 1035835"/>
                <a:gd name="connsiteY3010" fmla="*/ 101615 h 1292662"/>
                <a:gd name="connsiteX3011" fmla="*/ 731484 w 1035835"/>
                <a:gd name="connsiteY3011" fmla="*/ 100380 h 1292662"/>
                <a:gd name="connsiteX3012" fmla="*/ 731484 w 1035835"/>
                <a:gd name="connsiteY3012" fmla="*/ 99565 h 1292662"/>
                <a:gd name="connsiteX3013" fmla="*/ 732272 w 1035835"/>
                <a:gd name="connsiteY3013" fmla="*/ 97939 h 1292662"/>
                <a:gd name="connsiteX3014" fmla="*/ 732284 w 1035835"/>
                <a:gd name="connsiteY3014" fmla="*/ 96702 h 1292662"/>
                <a:gd name="connsiteX3015" fmla="*/ 731686 w 1035835"/>
                <a:gd name="connsiteY3015" fmla="*/ 96512 h 1292662"/>
                <a:gd name="connsiteX3016" fmla="*/ 730043 w 1035835"/>
                <a:gd name="connsiteY3016" fmla="*/ 97328 h 1292662"/>
                <a:gd name="connsiteX3017" fmla="*/ 729036 w 1035835"/>
                <a:gd name="connsiteY3017" fmla="*/ 99565 h 1292662"/>
                <a:gd name="connsiteX3018" fmla="*/ 728146 w 1035835"/>
                <a:gd name="connsiteY3018" fmla="*/ 100560 h 1292662"/>
                <a:gd name="connsiteX3019" fmla="*/ 725369 w 1035835"/>
                <a:gd name="connsiteY3019" fmla="*/ 103664 h 1292662"/>
                <a:gd name="connsiteX3020" fmla="*/ 724540 w 1035835"/>
                <a:gd name="connsiteY3020" fmla="*/ 105252 h 1292662"/>
                <a:gd name="connsiteX3021" fmla="*/ 724540 w 1035835"/>
                <a:gd name="connsiteY3021" fmla="*/ 106106 h 1292662"/>
                <a:gd name="connsiteX3022" fmla="*/ 723723 w 1035835"/>
                <a:gd name="connsiteY3022" fmla="*/ 107720 h 1292662"/>
                <a:gd name="connsiteX3023" fmla="*/ 723723 w 1035835"/>
                <a:gd name="connsiteY3023" fmla="*/ 108535 h 1292662"/>
                <a:gd name="connsiteX3024" fmla="*/ 722119 w 1035835"/>
                <a:gd name="connsiteY3024" fmla="*/ 110162 h 1292662"/>
                <a:gd name="connsiteX3025" fmla="*/ 721683 w 1035835"/>
                <a:gd name="connsiteY3025" fmla="*/ 111372 h 1292662"/>
                <a:gd name="connsiteX3026" fmla="*/ 720870 w 1035835"/>
                <a:gd name="connsiteY3026" fmla="*/ 112185 h 1292662"/>
                <a:gd name="connsiteX3027" fmla="*/ 719659 w 1035835"/>
                <a:gd name="connsiteY3027" fmla="*/ 115442 h 1292662"/>
                <a:gd name="connsiteX3028" fmla="*/ 716601 w 1035835"/>
                <a:gd name="connsiteY3028" fmla="*/ 118495 h 1292662"/>
                <a:gd name="connsiteX3029" fmla="*/ 715989 w 1035835"/>
                <a:gd name="connsiteY3029" fmla="*/ 117884 h 1292662"/>
                <a:gd name="connsiteX3030" fmla="*/ 718844 w 1035835"/>
                <a:gd name="connsiteY3030" fmla="*/ 115048 h 1292662"/>
                <a:gd name="connsiteX3031" fmla="*/ 718844 w 1035835"/>
                <a:gd name="connsiteY3031" fmla="*/ 114627 h 1292662"/>
                <a:gd name="connsiteX3032" fmla="*/ 719659 w 1035835"/>
                <a:gd name="connsiteY3032" fmla="*/ 113419 h 1292662"/>
                <a:gd name="connsiteX3033" fmla="*/ 719659 w 1035835"/>
                <a:gd name="connsiteY3033" fmla="*/ 112606 h 1292662"/>
                <a:gd name="connsiteX3034" fmla="*/ 720054 w 1035835"/>
                <a:gd name="connsiteY3034" fmla="*/ 112185 h 1292662"/>
                <a:gd name="connsiteX3035" fmla="*/ 720054 w 1035835"/>
                <a:gd name="connsiteY3035" fmla="*/ 110556 h 1292662"/>
                <a:gd name="connsiteX3036" fmla="*/ 720870 w 1035835"/>
                <a:gd name="connsiteY3036" fmla="*/ 109743 h 1292662"/>
                <a:gd name="connsiteX3037" fmla="*/ 721263 w 1035835"/>
                <a:gd name="connsiteY3037" fmla="*/ 108114 h 1292662"/>
                <a:gd name="connsiteX3038" fmla="*/ 721683 w 1035835"/>
                <a:gd name="connsiteY3038" fmla="*/ 107720 h 1292662"/>
                <a:gd name="connsiteX3039" fmla="*/ 721699 w 1035835"/>
                <a:gd name="connsiteY3039" fmla="*/ 106486 h 1292662"/>
                <a:gd name="connsiteX3040" fmla="*/ 720870 w 1035835"/>
                <a:gd name="connsiteY3040" fmla="*/ 105671 h 1292662"/>
                <a:gd name="connsiteX3041" fmla="*/ 720870 w 1035835"/>
                <a:gd name="connsiteY3041" fmla="*/ 104436 h 1292662"/>
                <a:gd name="connsiteX3042" fmla="*/ 721699 w 1035835"/>
                <a:gd name="connsiteY3042" fmla="*/ 103650 h 1292662"/>
                <a:gd name="connsiteX3043" fmla="*/ 722514 w 1035835"/>
                <a:gd name="connsiteY3043" fmla="*/ 101615 h 1292662"/>
                <a:gd name="connsiteX3044" fmla="*/ 723301 w 1035835"/>
                <a:gd name="connsiteY3044" fmla="*/ 100380 h 1292662"/>
                <a:gd name="connsiteX3045" fmla="*/ 723301 w 1035835"/>
                <a:gd name="connsiteY3045" fmla="*/ 99565 h 1292662"/>
                <a:gd name="connsiteX3046" fmla="*/ 724130 w 1035835"/>
                <a:gd name="connsiteY3046" fmla="*/ 97939 h 1292662"/>
                <a:gd name="connsiteX3047" fmla="*/ 724552 w 1035835"/>
                <a:gd name="connsiteY3047" fmla="*/ 95102 h 1292662"/>
                <a:gd name="connsiteX3048" fmla="*/ 724947 w 1035835"/>
                <a:gd name="connsiteY3048" fmla="*/ 94681 h 1292662"/>
                <a:gd name="connsiteX3049" fmla="*/ 724947 w 1035835"/>
                <a:gd name="connsiteY3049" fmla="*/ 91845 h 1292662"/>
                <a:gd name="connsiteX3050" fmla="*/ 724552 w 1035835"/>
                <a:gd name="connsiteY3050" fmla="*/ 91032 h 1292662"/>
                <a:gd name="connsiteX3051" fmla="*/ 723111 w 1035835"/>
                <a:gd name="connsiteY3051" fmla="*/ 89606 h 1292662"/>
                <a:gd name="connsiteX3052" fmla="*/ 722718 w 1035835"/>
                <a:gd name="connsiteY3052" fmla="*/ 89606 h 1292662"/>
                <a:gd name="connsiteX3053" fmla="*/ 721087 w 1035835"/>
                <a:gd name="connsiteY3053" fmla="*/ 91222 h 1292662"/>
                <a:gd name="connsiteX3054" fmla="*/ 720258 w 1035835"/>
                <a:gd name="connsiteY3054" fmla="*/ 91222 h 1292662"/>
                <a:gd name="connsiteX3055" fmla="*/ 719646 w 1035835"/>
                <a:gd name="connsiteY3055" fmla="*/ 91845 h 1292662"/>
                <a:gd name="connsiteX3056" fmla="*/ 719251 w 1035835"/>
                <a:gd name="connsiteY3056" fmla="*/ 94287 h 1292662"/>
                <a:gd name="connsiteX3057" fmla="*/ 718423 w 1035835"/>
                <a:gd name="connsiteY3057" fmla="*/ 95495 h 1292662"/>
                <a:gd name="connsiteX3058" fmla="*/ 718423 w 1035835"/>
                <a:gd name="connsiteY3058" fmla="*/ 96337 h 1292662"/>
                <a:gd name="connsiteX3059" fmla="*/ 717213 w 1035835"/>
                <a:gd name="connsiteY3059" fmla="*/ 98764 h 1292662"/>
                <a:gd name="connsiteX3060" fmla="*/ 716398 w 1035835"/>
                <a:gd name="connsiteY3060" fmla="*/ 99553 h 1292662"/>
                <a:gd name="connsiteX3061" fmla="*/ 716398 w 1035835"/>
                <a:gd name="connsiteY3061" fmla="*/ 100787 h 1292662"/>
                <a:gd name="connsiteX3062" fmla="*/ 715989 w 1035835"/>
                <a:gd name="connsiteY3062" fmla="*/ 101600 h 1292662"/>
                <a:gd name="connsiteX3063" fmla="*/ 715570 w 1035835"/>
                <a:gd name="connsiteY3063" fmla="*/ 101600 h 1292662"/>
                <a:gd name="connsiteX3064" fmla="*/ 703114 w 1035835"/>
                <a:gd name="connsiteY3064" fmla="*/ 106717 h 1292662"/>
                <a:gd name="connsiteX3065" fmla="*/ 695660 w 1035835"/>
                <a:gd name="connsiteY3065" fmla="*/ 105677 h 1292662"/>
                <a:gd name="connsiteX3066" fmla="*/ 656030 w 1035835"/>
                <a:gd name="connsiteY3066" fmla="*/ 99083 h 1292662"/>
                <a:gd name="connsiteX3067" fmla="*/ 654563 w 1035835"/>
                <a:gd name="connsiteY3067" fmla="*/ 98838 h 1292662"/>
                <a:gd name="connsiteX3068" fmla="*/ 634015 w 1035835"/>
                <a:gd name="connsiteY3068" fmla="*/ 95419 h 1292662"/>
                <a:gd name="connsiteX3069" fmla="*/ 622761 w 1035835"/>
                <a:gd name="connsiteY3069" fmla="*/ 91218 h 1292662"/>
                <a:gd name="connsiteX3070" fmla="*/ 611949 w 1035835"/>
                <a:gd name="connsiteY3070" fmla="*/ 89753 h 1292662"/>
                <a:gd name="connsiteX3071" fmla="*/ 592331 w 1035835"/>
                <a:gd name="connsiteY3071" fmla="*/ 84771 h 1292662"/>
                <a:gd name="connsiteX3072" fmla="*/ 581958 w 1035835"/>
                <a:gd name="connsiteY3072" fmla="*/ 82182 h 1292662"/>
                <a:gd name="connsiteX3073" fmla="*/ 570999 w 1035835"/>
                <a:gd name="connsiteY3073" fmla="*/ 76909 h 1292662"/>
                <a:gd name="connsiteX3074" fmla="*/ 550499 w 1035835"/>
                <a:gd name="connsiteY3074" fmla="*/ 71925 h 1292662"/>
                <a:gd name="connsiteX3075" fmla="*/ 532935 w 1035835"/>
                <a:gd name="connsiteY3075" fmla="*/ 65821 h 1292662"/>
                <a:gd name="connsiteX3076" fmla="*/ 524177 w 1035835"/>
                <a:gd name="connsiteY3076" fmla="*/ 63770 h 1292662"/>
                <a:gd name="connsiteX3077" fmla="*/ 519188 w 1035835"/>
                <a:gd name="connsiteY3077" fmla="*/ 62303 h 1292662"/>
                <a:gd name="connsiteX3078" fmla="*/ 513658 w 1035835"/>
                <a:gd name="connsiteY3078" fmla="*/ 61718 h 1292662"/>
                <a:gd name="connsiteX3079" fmla="*/ 494283 w 1035835"/>
                <a:gd name="connsiteY3079" fmla="*/ 55807 h 1292662"/>
                <a:gd name="connsiteX3080" fmla="*/ 483618 w 1035835"/>
                <a:gd name="connsiteY3080" fmla="*/ 59274 h 1292662"/>
                <a:gd name="connsiteX3081" fmla="*/ 481807 w 1035835"/>
                <a:gd name="connsiteY3081" fmla="*/ 60253 h 1292662"/>
                <a:gd name="connsiteX3082" fmla="*/ 480683 w 1035835"/>
                <a:gd name="connsiteY3082" fmla="*/ 69093 h 1292662"/>
                <a:gd name="connsiteX3083" fmla="*/ 479214 w 1035835"/>
                <a:gd name="connsiteY3083" fmla="*/ 68995 h 1292662"/>
                <a:gd name="connsiteX3084" fmla="*/ 477307 w 1035835"/>
                <a:gd name="connsiteY3084" fmla="*/ 69240 h 1292662"/>
                <a:gd name="connsiteX3085" fmla="*/ 474861 w 1035835"/>
                <a:gd name="connsiteY3085" fmla="*/ 69532 h 1292662"/>
                <a:gd name="connsiteX3086" fmla="*/ 473001 w 1035835"/>
                <a:gd name="connsiteY3086" fmla="*/ 68995 h 1292662"/>
                <a:gd name="connsiteX3087" fmla="*/ 471828 w 1035835"/>
                <a:gd name="connsiteY3087" fmla="*/ 68116 h 1292662"/>
                <a:gd name="connsiteX3088" fmla="*/ 470164 w 1035835"/>
                <a:gd name="connsiteY3088" fmla="*/ 67090 h 1292662"/>
                <a:gd name="connsiteX3089" fmla="*/ 468697 w 1035835"/>
                <a:gd name="connsiteY3089" fmla="*/ 66943 h 1292662"/>
                <a:gd name="connsiteX3090" fmla="*/ 466738 w 1035835"/>
                <a:gd name="connsiteY3090" fmla="*/ 66406 h 1292662"/>
                <a:gd name="connsiteX3091" fmla="*/ 464489 w 1035835"/>
                <a:gd name="connsiteY3091" fmla="*/ 66700 h 1292662"/>
                <a:gd name="connsiteX3092" fmla="*/ 462139 w 1035835"/>
                <a:gd name="connsiteY3092" fmla="*/ 67286 h 1292662"/>
                <a:gd name="connsiteX3093" fmla="*/ 460232 w 1035835"/>
                <a:gd name="connsiteY3093" fmla="*/ 67480 h 1292662"/>
                <a:gd name="connsiteX3094" fmla="*/ 457835 w 1035835"/>
                <a:gd name="connsiteY3094" fmla="*/ 68116 h 1292662"/>
                <a:gd name="connsiteX3095" fmla="*/ 455877 w 1035835"/>
                <a:gd name="connsiteY3095" fmla="*/ 67969 h 1292662"/>
                <a:gd name="connsiteX3096" fmla="*/ 454409 w 1035835"/>
                <a:gd name="connsiteY3096" fmla="*/ 67775 h 1292662"/>
                <a:gd name="connsiteX3097" fmla="*/ 452013 w 1035835"/>
                <a:gd name="connsiteY3097" fmla="*/ 67579 h 1292662"/>
                <a:gd name="connsiteX3098" fmla="*/ 450056 w 1035835"/>
                <a:gd name="connsiteY3098" fmla="*/ 67431 h 1292662"/>
                <a:gd name="connsiteX3099" fmla="*/ 448098 w 1035835"/>
                <a:gd name="connsiteY3099" fmla="*/ 67286 h 1292662"/>
                <a:gd name="connsiteX3100" fmla="*/ 446190 w 1035835"/>
                <a:gd name="connsiteY3100" fmla="*/ 66845 h 1292662"/>
                <a:gd name="connsiteX3101" fmla="*/ 444428 w 1035835"/>
                <a:gd name="connsiteY3101" fmla="*/ 66015 h 1292662"/>
                <a:gd name="connsiteX3102" fmla="*/ 442766 w 1035835"/>
                <a:gd name="connsiteY3102" fmla="*/ 64941 h 1292662"/>
                <a:gd name="connsiteX3103" fmla="*/ 441543 w 1035835"/>
                <a:gd name="connsiteY3103" fmla="*/ 64160 h 1292662"/>
                <a:gd name="connsiteX3104" fmla="*/ 440270 w 1035835"/>
                <a:gd name="connsiteY3104" fmla="*/ 63426 h 1292662"/>
                <a:gd name="connsiteX3105" fmla="*/ 439048 w 1035835"/>
                <a:gd name="connsiteY3105" fmla="*/ 62646 h 1292662"/>
                <a:gd name="connsiteX3106" fmla="*/ 437138 w 1035835"/>
                <a:gd name="connsiteY3106" fmla="*/ 61132 h 1292662"/>
                <a:gd name="connsiteX3107" fmla="*/ 435329 w 1035835"/>
                <a:gd name="connsiteY3107" fmla="*/ 59471 h 1292662"/>
                <a:gd name="connsiteX3108" fmla="*/ 434597 w 1035835"/>
                <a:gd name="connsiteY3108" fmla="*/ 58835 h 1292662"/>
                <a:gd name="connsiteX3109" fmla="*/ 433078 w 1035835"/>
                <a:gd name="connsiteY3109" fmla="*/ 57566 h 1292662"/>
                <a:gd name="connsiteX3110" fmla="*/ 432001 w 1035835"/>
                <a:gd name="connsiteY3110" fmla="*/ 56540 h 1292662"/>
                <a:gd name="connsiteX3111" fmla="*/ 430534 w 1035835"/>
                <a:gd name="connsiteY3111" fmla="*/ 55318 h 1292662"/>
                <a:gd name="connsiteX3112" fmla="*/ 428870 w 1035835"/>
                <a:gd name="connsiteY3112" fmla="*/ 53512 h 1292662"/>
                <a:gd name="connsiteX3113" fmla="*/ 428039 w 1035835"/>
                <a:gd name="connsiteY3113" fmla="*/ 51753 h 1292662"/>
                <a:gd name="connsiteX3114" fmla="*/ 427697 w 1035835"/>
                <a:gd name="connsiteY3114" fmla="*/ 50337 h 1292662"/>
                <a:gd name="connsiteX3115" fmla="*/ 427255 w 1035835"/>
                <a:gd name="connsiteY3115" fmla="*/ 48432 h 1292662"/>
                <a:gd name="connsiteX3116" fmla="*/ 426815 w 1035835"/>
                <a:gd name="connsiteY3116" fmla="*/ 46528 h 1292662"/>
                <a:gd name="connsiteX3117" fmla="*/ 426425 w 1035835"/>
                <a:gd name="connsiteY3117" fmla="*/ 44575 h 1292662"/>
                <a:gd name="connsiteX3118" fmla="*/ 426326 w 1035835"/>
                <a:gd name="connsiteY3118" fmla="*/ 43107 h 1292662"/>
                <a:gd name="connsiteX3119" fmla="*/ 426375 w 1035835"/>
                <a:gd name="connsiteY3119" fmla="*/ 41642 h 1292662"/>
                <a:gd name="connsiteX3120" fmla="*/ 426474 w 1035835"/>
                <a:gd name="connsiteY3120" fmla="*/ 40177 h 1292662"/>
                <a:gd name="connsiteX3121" fmla="*/ 426621 w 1035835"/>
                <a:gd name="connsiteY3121" fmla="*/ 38761 h 1292662"/>
                <a:gd name="connsiteX3122" fmla="*/ 426719 w 1035835"/>
                <a:gd name="connsiteY3122" fmla="*/ 36319 h 1292662"/>
                <a:gd name="connsiteX3123" fmla="*/ 425886 w 1035835"/>
                <a:gd name="connsiteY3123" fmla="*/ 34023 h 1292662"/>
                <a:gd name="connsiteX3124" fmla="*/ 424810 w 1035835"/>
                <a:gd name="connsiteY3124" fmla="*/ 32413 h 1292662"/>
                <a:gd name="connsiteX3125" fmla="*/ 423831 w 1035835"/>
                <a:gd name="connsiteY3125" fmla="*/ 31289 h 1292662"/>
                <a:gd name="connsiteX3126" fmla="*/ 422853 w 1035835"/>
                <a:gd name="connsiteY3126" fmla="*/ 30214 h 1292662"/>
                <a:gd name="connsiteX3127" fmla="*/ 421777 w 1035835"/>
                <a:gd name="connsiteY3127" fmla="*/ 29188 h 1292662"/>
                <a:gd name="connsiteX3128" fmla="*/ 420504 w 1035835"/>
                <a:gd name="connsiteY3128" fmla="*/ 27723 h 1292662"/>
                <a:gd name="connsiteX3129" fmla="*/ 419575 w 1035835"/>
                <a:gd name="connsiteY3129" fmla="*/ 26013 h 1292662"/>
                <a:gd name="connsiteX3130" fmla="*/ 418695 w 1035835"/>
                <a:gd name="connsiteY3130" fmla="*/ 24255 h 1292662"/>
                <a:gd name="connsiteX3131" fmla="*/ 417815 w 1035835"/>
                <a:gd name="connsiteY3131" fmla="*/ 22496 h 1292662"/>
                <a:gd name="connsiteX3132" fmla="*/ 416982 w 1035835"/>
                <a:gd name="connsiteY3132" fmla="*/ 20739 h 1292662"/>
                <a:gd name="connsiteX3133" fmla="*/ 416394 w 1035835"/>
                <a:gd name="connsiteY3133" fmla="*/ 19372 h 1292662"/>
                <a:gd name="connsiteX3134" fmla="*/ 415905 w 1035835"/>
                <a:gd name="connsiteY3134" fmla="*/ 18003 h 1292662"/>
                <a:gd name="connsiteX3135" fmla="*/ 415465 w 1035835"/>
                <a:gd name="connsiteY3135" fmla="*/ 16098 h 1292662"/>
                <a:gd name="connsiteX3136" fmla="*/ 414878 w 1035835"/>
                <a:gd name="connsiteY3136" fmla="*/ 14243 h 1292662"/>
                <a:gd name="connsiteX3137" fmla="*/ 414243 w 1035835"/>
                <a:gd name="connsiteY3137" fmla="*/ 12923 h 1292662"/>
                <a:gd name="connsiteX3138" fmla="*/ 413607 w 1035835"/>
                <a:gd name="connsiteY3138" fmla="*/ 11117 h 1292662"/>
                <a:gd name="connsiteX3139" fmla="*/ 412823 w 1035835"/>
                <a:gd name="connsiteY3139" fmla="*/ 9308 h 1292662"/>
                <a:gd name="connsiteX3140" fmla="*/ 411943 w 1035835"/>
                <a:gd name="connsiteY3140" fmla="*/ 8138 h 1292662"/>
                <a:gd name="connsiteX3141" fmla="*/ 411014 w 1035835"/>
                <a:gd name="connsiteY3141" fmla="*/ 7014 h 1292662"/>
                <a:gd name="connsiteX3142" fmla="*/ 410085 w 1035835"/>
                <a:gd name="connsiteY3142" fmla="*/ 5841 h 1292662"/>
                <a:gd name="connsiteX3143" fmla="*/ 409057 w 1035835"/>
                <a:gd name="connsiteY3143" fmla="*/ 4815 h 1292662"/>
                <a:gd name="connsiteX3144" fmla="*/ 407539 w 1035835"/>
                <a:gd name="connsiteY3144" fmla="*/ 3546 h 1292662"/>
                <a:gd name="connsiteX3145" fmla="*/ 405926 w 1035835"/>
                <a:gd name="connsiteY3145" fmla="*/ 2471 h 1292662"/>
                <a:gd name="connsiteX3146" fmla="*/ 403527 w 1035835"/>
                <a:gd name="connsiteY3146" fmla="*/ 1983 h 1292662"/>
                <a:gd name="connsiteX3147" fmla="*/ 402060 w 1035835"/>
                <a:gd name="connsiteY3147" fmla="*/ 1836 h 1292662"/>
                <a:gd name="connsiteX3148" fmla="*/ 400202 w 1035835"/>
                <a:gd name="connsiteY3148" fmla="*/ 1347 h 1292662"/>
                <a:gd name="connsiteX3149" fmla="*/ 398243 w 1035835"/>
                <a:gd name="connsiteY3149" fmla="*/ 1006 h 1292662"/>
                <a:gd name="connsiteX3150" fmla="*/ 396776 w 1035835"/>
                <a:gd name="connsiteY3150" fmla="*/ 859 h 1292662"/>
                <a:gd name="connsiteX3151" fmla="*/ 394330 w 1035835"/>
                <a:gd name="connsiteY3151" fmla="*/ 859 h 1292662"/>
                <a:gd name="connsiteX3152" fmla="*/ 392374 w 1035835"/>
                <a:gd name="connsiteY3152" fmla="*/ 1006 h 1292662"/>
                <a:gd name="connsiteX3153" fmla="*/ 390415 w 1035835"/>
                <a:gd name="connsiteY3153" fmla="*/ 1153 h 1292662"/>
                <a:gd name="connsiteX3154" fmla="*/ 387871 w 1035835"/>
                <a:gd name="connsiteY3154" fmla="*/ 1202 h 1292662"/>
                <a:gd name="connsiteX3155" fmla="*/ 385034 w 1035835"/>
                <a:gd name="connsiteY3155" fmla="*/ 1202 h 1292662"/>
                <a:gd name="connsiteX3156" fmla="*/ 382685 w 1035835"/>
                <a:gd name="connsiteY3156" fmla="*/ 712 h 1292662"/>
                <a:gd name="connsiteX3157" fmla="*/ 381218 w 1035835"/>
                <a:gd name="connsiteY3157" fmla="*/ 371 h 1292662"/>
                <a:gd name="connsiteX3158" fmla="*/ 379261 w 1035835"/>
                <a:gd name="connsiteY3158" fmla="*/ 273 h 1292662"/>
                <a:gd name="connsiteX3159" fmla="*/ 377305 w 1035835"/>
                <a:gd name="connsiteY3159" fmla="*/ 177 h 1292662"/>
                <a:gd name="connsiteX3160" fmla="*/ 374906 w 1035835"/>
                <a:gd name="connsiteY3160" fmla="*/ 371 h 1292662"/>
                <a:gd name="connsiteX3161" fmla="*/ 372999 w 1035835"/>
                <a:gd name="connsiteY3161" fmla="*/ 761 h 1292662"/>
                <a:gd name="connsiteX3162" fmla="*/ 371531 w 1035835"/>
                <a:gd name="connsiteY3162" fmla="*/ 957 h 1292662"/>
                <a:gd name="connsiteX3163" fmla="*/ 370064 w 1035835"/>
                <a:gd name="connsiteY3163" fmla="*/ 1104 h 1292662"/>
                <a:gd name="connsiteX3164" fmla="*/ 368594 w 1035835"/>
                <a:gd name="connsiteY3164" fmla="*/ 957 h 1292662"/>
                <a:gd name="connsiteX3165" fmla="*/ 367176 w 1035835"/>
                <a:gd name="connsiteY3165" fmla="*/ 665 h 1292662"/>
                <a:gd name="connsiteX3166" fmla="*/ 365709 w 1035835"/>
                <a:gd name="connsiteY3166" fmla="*/ 371 h 1292662"/>
                <a:gd name="connsiteX3167" fmla="*/ 363359 w 1035835"/>
                <a:gd name="connsiteY3167" fmla="*/ 665 h 1292662"/>
                <a:gd name="connsiteX3168" fmla="*/ 361012 w 1035835"/>
                <a:gd name="connsiteY3168" fmla="*/ 1397 h 1292662"/>
                <a:gd name="connsiteX3169" fmla="*/ 359299 w 1035835"/>
                <a:gd name="connsiteY3169" fmla="*/ 2324 h 1292662"/>
                <a:gd name="connsiteX3170" fmla="*/ 357539 w 1035835"/>
                <a:gd name="connsiteY3170" fmla="*/ 3252 h 1292662"/>
                <a:gd name="connsiteX3171" fmla="*/ 356167 w 1035835"/>
                <a:gd name="connsiteY3171" fmla="*/ 3644 h 1292662"/>
                <a:gd name="connsiteX3172" fmla="*/ 353918 w 1035835"/>
                <a:gd name="connsiteY3172" fmla="*/ 4621 h 1292662"/>
                <a:gd name="connsiteX3173" fmla="*/ 353722 w 1035835"/>
                <a:gd name="connsiteY3173" fmla="*/ 6329 h 1292662"/>
                <a:gd name="connsiteX3174" fmla="*/ 354113 w 1035835"/>
                <a:gd name="connsiteY3174" fmla="*/ 8236 h 1292662"/>
                <a:gd name="connsiteX3175" fmla="*/ 354506 w 1035835"/>
                <a:gd name="connsiteY3175" fmla="*/ 9652 h 1292662"/>
                <a:gd name="connsiteX3176" fmla="*/ 354896 w 1035835"/>
                <a:gd name="connsiteY3176" fmla="*/ 11068 h 1292662"/>
                <a:gd name="connsiteX3177" fmla="*/ 355337 w 1035835"/>
                <a:gd name="connsiteY3177" fmla="*/ 12484 h 1292662"/>
                <a:gd name="connsiteX3178" fmla="*/ 355727 w 1035835"/>
                <a:gd name="connsiteY3178" fmla="*/ 13851 h 1292662"/>
                <a:gd name="connsiteX3179" fmla="*/ 356069 w 1035835"/>
                <a:gd name="connsiteY3179" fmla="*/ 15806 h 1292662"/>
                <a:gd name="connsiteX3180" fmla="*/ 356315 w 1035835"/>
                <a:gd name="connsiteY3180" fmla="*/ 18199 h 1292662"/>
                <a:gd name="connsiteX3181" fmla="*/ 357050 w 1035835"/>
                <a:gd name="connsiteY3181" fmla="*/ 20543 h 1292662"/>
                <a:gd name="connsiteX3182" fmla="*/ 357979 w 1035835"/>
                <a:gd name="connsiteY3182" fmla="*/ 22253 h 1292662"/>
                <a:gd name="connsiteX3183" fmla="*/ 358810 w 1035835"/>
                <a:gd name="connsiteY3183" fmla="*/ 23473 h 1292662"/>
                <a:gd name="connsiteX3184" fmla="*/ 359935 w 1035835"/>
                <a:gd name="connsiteY3184" fmla="*/ 25036 h 1292662"/>
                <a:gd name="connsiteX3185" fmla="*/ 360766 w 1035835"/>
                <a:gd name="connsiteY3185" fmla="*/ 26258 h 1292662"/>
                <a:gd name="connsiteX3186" fmla="*/ 361599 w 1035835"/>
                <a:gd name="connsiteY3186" fmla="*/ 28064 h 1292662"/>
                <a:gd name="connsiteX3187" fmla="*/ 362088 w 1035835"/>
                <a:gd name="connsiteY3187" fmla="*/ 29431 h 1292662"/>
                <a:gd name="connsiteX3188" fmla="*/ 361353 w 1035835"/>
                <a:gd name="connsiteY3188" fmla="*/ 31191 h 1292662"/>
                <a:gd name="connsiteX3189" fmla="*/ 360473 w 1035835"/>
                <a:gd name="connsiteY3189" fmla="*/ 33438 h 1292662"/>
                <a:gd name="connsiteX3190" fmla="*/ 360033 w 1035835"/>
                <a:gd name="connsiteY3190" fmla="*/ 35343 h 1292662"/>
                <a:gd name="connsiteX3191" fmla="*/ 359299 w 1035835"/>
                <a:gd name="connsiteY3191" fmla="*/ 37149 h 1292662"/>
                <a:gd name="connsiteX3192" fmla="*/ 358711 w 1035835"/>
                <a:gd name="connsiteY3192" fmla="*/ 38516 h 1292662"/>
                <a:gd name="connsiteX3193" fmla="*/ 357979 w 1035835"/>
                <a:gd name="connsiteY3193" fmla="*/ 40324 h 1292662"/>
                <a:gd name="connsiteX3194" fmla="*/ 357684 w 1035835"/>
                <a:gd name="connsiteY3194" fmla="*/ 42229 h 1292662"/>
                <a:gd name="connsiteX3195" fmla="*/ 357635 w 1035835"/>
                <a:gd name="connsiteY3195" fmla="*/ 43694 h 1292662"/>
                <a:gd name="connsiteX3196" fmla="*/ 357293 w 1035835"/>
                <a:gd name="connsiteY3196" fmla="*/ 45159 h 1292662"/>
                <a:gd name="connsiteX3197" fmla="*/ 356462 w 1035835"/>
                <a:gd name="connsiteY3197" fmla="*/ 46918 h 1292662"/>
                <a:gd name="connsiteX3198" fmla="*/ 355435 w 1035835"/>
                <a:gd name="connsiteY3198" fmla="*/ 47895 h 1292662"/>
                <a:gd name="connsiteX3199" fmla="*/ 354260 w 1035835"/>
                <a:gd name="connsiteY3199" fmla="*/ 48823 h 1292662"/>
                <a:gd name="connsiteX3200" fmla="*/ 353722 w 1035835"/>
                <a:gd name="connsiteY3200" fmla="*/ 50190 h 1292662"/>
                <a:gd name="connsiteX3201" fmla="*/ 354014 w 1035835"/>
                <a:gd name="connsiteY3201" fmla="*/ 51608 h 1292662"/>
                <a:gd name="connsiteX3202" fmla="*/ 354456 w 1035835"/>
                <a:gd name="connsiteY3202" fmla="*/ 53024 h 1292662"/>
                <a:gd name="connsiteX3203" fmla="*/ 354064 w 1035835"/>
                <a:gd name="connsiteY3203" fmla="*/ 54391 h 1292662"/>
                <a:gd name="connsiteX3204" fmla="*/ 353476 w 1035835"/>
                <a:gd name="connsiteY3204" fmla="*/ 55758 h 1292662"/>
                <a:gd name="connsiteX3205" fmla="*/ 352645 w 1035835"/>
                <a:gd name="connsiteY3205" fmla="*/ 57566 h 1292662"/>
                <a:gd name="connsiteX3206" fmla="*/ 351960 w 1035835"/>
                <a:gd name="connsiteY3206" fmla="*/ 59910 h 1292662"/>
                <a:gd name="connsiteX3207" fmla="*/ 351618 w 1035835"/>
                <a:gd name="connsiteY3207" fmla="*/ 61814 h 1292662"/>
                <a:gd name="connsiteX3208" fmla="*/ 351471 w 1035835"/>
                <a:gd name="connsiteY3208" fmla="*/ 63721 h 1292662"/>
                <a:gd name="connsiteX3209" fmla="*/ 351863 w 1035835"/>
                <a:gd name="connsiteY3209" fmla="*/ 65186 h 1292662"/>
                <a:gd name="connsiteX3210" fmla="*/ 352107 w 1035835"/>
                <a:gd name="connsiteY3210" fmla="*/ 67579 h 1292662"/>
                <a:gd name="connsiteX3211" fmla="*/ 351765 w 1035835"/>
                <a:gd name="connsiteY3211" fmla="*/ 69093 h 1292662"/>
                <a:gd name="connsiteX3212" fmla="*/ 351325 w 1035835"/>
                <a:gd name="connsiteY3212" fmla="*/ 69483 h 1292662"/>
                <a:gd name="connsiteX3213" fmla="*/ 350883 w 1035835"/>
                <a:gd name="connsiteY3213" fmla="*/ 69873 h 1292662"/>
                <a:gd name="connsiteX3214" fmla="*/ 349612 w 1035835"/>
                <a:gd name="connsiteY3214" fmla="*/ 69581 h 1292662"/>
                <a:gd name="connsiteX3215" fmla="*/ 348194 w 1035835"/>
                <a:gd name="connsiteY3215" fmla="*/ 69922 h 1292662"/>
                <a:gd name="connsiteX3216" fmla="*/ 346284 w 1035835"/>
                <a:gd name="connsiteY3216" fmla="*/ 70362 h 1292662"/>
                <a:gd name="connsiteX3217" fmla="*/ 344915 w 1035835"/>
                <a:gd name="connsiteY3217" fmla="*/ 70948 h 1292662"/>
                <a:gd name="connsiteX3218" fmla="*/ 343741 w 1035835"/>
                <a:gd name="connsiteY3218" fmla="*/ 71827 h 1292662"/>
                <a:gd name="connsiteX3219" fmla="*/ 342519 w 1035835"/>
                <a:gd name="connsiteY3219" fmla="*/ 72609 h 1292662"/>
                <a:gd name="connsiteX3220" fmla="*/ 341000 w 1035835"/>
                <a:gd name="connsiteY3220" fmla="*/ 73878 h 1292662"/>
                <a:gd name="connsiteX3221" fmla="*/ 339877 w 1035835"/>
                <a:gd name="connsiteY3221" fmla="*/ 74806 h 1292662"/>
                <a:gd name="connsiteX3222" fmla="*/ 338555 w 1035835"/>
                <a:gd name="connsiteY3222" fmla="*/ 76224 h 1292662"/>
                <a:gd name="connsiteX3223" fmla="*/ 337331 w 1035835"/>
                <a:gd name="connsiteY3223" fmla="*/ 77738 h 1292662"/>
                <a:gd name="connsiteX3224" fmla="*/ 336500 w 1035835"/>
                <a:gd name="connsiteY3224" fmla="*/ 78958 h 1292662"/>
                <a:gd name="connsiteX3225" fmla="*/ 335718 w 1035835"/>
                <a:gd name="connsiteY3225" fmla="*/ 80229 h 1292662"/>
                <a:gd name="connsiteX3226" fmla="*/ 334445 w 1035835"/>
                <a:gd name="connsiteY3226" fmla="*/ 81694 h 1292662"/>
                <a:gd name="connsiteX3227" fmla="*/ 333027 w 1035835"/>
                <a:gd name="connsiteY3227" fmla="*/ 83012 h 1292662"/>
                <a:gd name="connsiteX3228" fmla="*/ 331852 w 1035835"/>
                <a:gd name="connsiteY3228" fmla="*/ 83940 h 1292662"/>
                <a:gd name="connsiteX3229" fmla="*/ 330677 w 1035835"/>
                <a:gd name="connsiteY3229" fmla="*/ 84820 h 1292662"/>
                <a:gd name="connsiteX3230" fmla="*/ 329505 w 1035835"/>
                <a:gd name="connsiteY3230" fmla="*/ 85699 h 1292662"/>
                <a:gd name="connsiteX3231" fmla="*/ 327890 w 1035835"/>
                <a:gd name="connsiteY3231" fmla="*/ 86823 h 1292662"/>
                <a:gd name="connsiteX3232" fmla="*/ 326275 w 1035835"/>
                <a:gd name="connsiteY3232" fmla="*/ 87898 h 1292662"/>
                <a:gd name="connsiteX3233" fmla="*/ 325100 w 1035835"/>
                <a:gd name="connsiteY3233" fmla="*/ 88776 h 1292662"/>
                <a:gd name="connsiteX3234" fmla="*/ 323926 w 1035835"/>
                <a:gd name="connsiteY3234" fmla="*/ 89606 h 1292662"/>
                <a:gd name="connsiteX3235" fmla="*/ 322704 w 1035835"/>
                <a:gd name="connsiteY3235" fmla="*/ 90484 h 1292662"/>
                <a:gd name="connsiteX3236" fmla="*/ 321578 w 1035835"/>
                <a:gd name="connsiteY3236" fmla="*/ 91414 h 1292662"/>
                <a:gd name="connsiteX3237" fmla="*/ 320207 w 1035835"/>
                <a:gd name="connsiteY3237" fmla="*/ 92781 h 1292662"/>
                <a:gd name="connsiteX3238" fmla="*/ 318545 w 1035835"/>
                <a:gd name="connsiteY3238" fmla="*/ 94588 h 1292662"/>
                <a:gd name="connsiteX3239" fmla="*/ 317567 w 1035835"/>
                <a:gd name="connsiteY3239" fmla="*/ 95662 h 1292662"/>
                <a:gd name="connsiteX3240" fmla="*/ 316636 w 1035835"/>
                <a:gd name="connsiteY3240" fmla="*/ 96835 h 1292662"/>
                <a:gd name="connsiteX3241" fmla="*/ 315657 w 1035835"/>
                <a:gd name="connsiteY3241" fmla="*/ 97910 h 1292662"/>
                <a:gd name="connsiteX3242" fmla="*/ 314630 w 1035835"/>
                <a:gd name="connsiteY3242" fmla="*/ 98985 h 1292662"/>
                <a:gd name="connsiteX3243" fmla="*/ 313603 w 1035835"/>
                <a:gd name="connsiteY3243" fmla="*/ 100011 h 1292662"/>
                <a:gd name="connsiteX3244" fmla="*/ 312526 w 1035835"/>
                <a:gd name="connsiteY3244" fmla="*/ 101034 h 1292662"/>
                <a:gd name="connsiteX3245" fmla="*/ 311010 w 1035835"/>
                <a:gd name="connsiteY3245" fmla="*/ 102305 h 1292662"/>
                <a:gd name="connsiteX3246" fmla="*/ 309395 w 1035835"/>
                <a:gd name="connsiteY3246" fmla="*/ 103429 h 1292662"/>
                <a:gd name="connsiteX3247" fmla="*/ 308124 w 1035835"/>
                <a:gd name="connsiteY3247" fmla="*/ 104063 h 1292662"/>
                <a:gd name="connsiteX3248" fmla="*/ 306215 w 1035835"/>
                <a:gd name="connsiteY3248" fmla="*/ 104504 h 1292662"/>
                <a:gd name="connsiteX3249" fmla="*/ 304258 w 1035835"/>
                <a:gd name="connsiteY3249" fmla="*/ 104796 h 1292662"/>
                <a:gd name="connsiteX3250" fmla="*/ 302400 w 1035835"/>
                <a:gd name="connsiteY3250" fmla="*/ 105382 h 1292662"/>
                <a:gd name="connsiteX3251" fmla="*/ 300687 w 1035835"/>
                <a:gd name="connsiteY3251" fmla="*/ 106261 h 1292662"/>
                <a:gd name="connsiteX3252" fmla="*/ 299023 w 1035835"/>
                <a:gd name="connsiteY3252" fmla="*/ 107336 h 1292662"/>
                <a:gd name="connsiteX3253" fmla="*/ 297359 w 1035835"/>
                <a:gd name="connsiteY3253" fmla="*/ 108362 h 1292662"/>
                <a:gd name="connsiteX3254" fmla="*/ 295697 w 1035835"/>
                <a:gd name="connsiteY3254" fmla="*/ 109338 h 1292662"/>
                <a:gd name="connsiteX3255" fmla="*/ 293593 w 1035835"/>
                <a:gd name="connsiteY3255" fmla="*/ 110607 h 1292662"/>
                <a:gd name="connsiteX3256" fmla="*/ 291880 w 1035835"/>
                <a:gd name="connsiteY3256" fmla="*/ 111633 h 1292662"/>
                <a:gd name="connsiteX3257" fmla="*/ 290656 w 1035835"/>
                <a:gd name="connsiteY3257" fmla="*/ 112416 h 1292662"/>
                <a:gd name="connsiteX3258" fmla="*/ 289531 w 1035835"/>
                <a:gd name="connsiteY3258" fmla="*/ 113343 h 1292662"/>
                <a:gd name="connsiteX3259" fmla="*/ 288358 w 1035835"/>
                <a:gd name="connsiteY3259" fmla="*/ 114271 h 1292662"/>
                <a:gd name="connsiteX3260" fmla="*/ 287331 w 1035835"/>
                <a:gd name="connsiteY3260" fmla="*/ 115297 h 1292662"/>
                <a:gd name="connsiteX3261" fmla="*/ 286107 w 1035835"/>
                <a:gd name="connsiteY3261" fmla="*/ 116811 h 1292662"/>
                <a:gd name="connsiteX3262" fmla="*/ 285129 w 1035835"/>
                <a:gd name="connsiteY3262" fmla="*/ 117886 h 1292662"/>
                <a:gd name="connsiteX3263" fmla="*/ 284199 w 1035835"/>
                <a:gd name="connsiteY3263" fmla="*/ 119059 h 1292662"/>
                <a:gd name="connsiteX3264" fmla="*/ 282683 w 1035835"/>
                <a:gd name="connsiteY3264" fmla="*/ 120524 h 1292662"/>
                <a:gd name="connsiteX3265" fmla="*/ 280970 w 1035835"/>
                <a:gd name="connsiteY3265" fmla="*/ 121648 h 1292662"/>
                <a:gd name="connsiteX3266" fmla="*/ 279943 w 1035835"/>
                <a:gd name="connsiteY3266" fmla="*/ 123307 h 1292662"/>
                <a:gd name="connsiteX3267" fmla="*/ 279062 w 1035835"/>
                <a:gd name="connsiteY3267" fmla="*/ 125066 h 1292662"/>
                <a:gd name="connsiteX3268" fmla="*/ 278035 w 1035835"/>
                <a:gd name="connsiteY3268" fmla="*/ 126727 h 1292662"/>
                <a:gd name="connsiteX3269" fmla="*/ 276664 w 1035835"/>
                <a:gd name="connsiteY3269" fmla="*/ 128143 h 1292662"/>
                <a:gd name="connsiteX3270" fmla="*/ 275049 w 1035835"/>
                <a:gd name="connsiteY3270" fmla="*/ 129950 h 1292662"/>
                <a:gd name="connsiteX3271" fmla="*/ 273631 w 1035835"/>
                <a:gd name="connsiteY3271" fmla="*/ 131366 h 1292662"/>
                <a:gd name="connsiteX3272" fmla="*/ 272311 w 1035835"/>
                <a:gd name="connsiteY3272" fmla="*/ 132782 h 1292662"/>
                <a:gd name="connsiteX3273" fmla="*/ 271087 w 1035835"/>
                <a:gd name="connsiteY3273" fmla="*/ 134296 h 1292662"/>
                <a:gd name="connsiteX3274" fmla="*/ 269912 w 1035835"/>
                <a:gd name="connsiteY3274" fmla="*/ 135810 h 1292662"/>
                <a:gd name="connsiteX3275" fmla="*/ 268641 w 1035835"/>
                <a:gd name="connsiteY3275" fmla="*/ 137324 h 1292662"/>
                <a:gd name="connsiteX3276" fmla="*/ 267172 w 1035835"/>
                <a:gd name="connsiteY3276" fmla="*/ 138644 h 1292662"/>
                <a:gd name="connsiteX3277" fmla="*/ 265754 w 1035835"/>
                <a:gd name="connsiteY3277" fmla="*/ 139962 h 1292662"/>
                <a:gd name="connsiteX3278" fmla="*/ 264188 w 1035835"/>
                <a:gd name="connsiteY3278" fmla="*/ 141135 h 1292662"/>
                <a:gd name="connsiteX3279" fmla="*/ 262475 w 1035835"/>
                <a:gd name="connsiteY3279" fmla="*/ 142112 h 1292662"/>
                <a:gd name="connsiteX3280" fmla="*/ 260764 w 1035835"/>
                <a:gd name="connsiteY3280" fmla="*/ 143039 h 1292662"/>
                <a:gd name="connsiteX3281" fmla="*/ 259491 w 1035835"/>
                <a:gd name="connsiteY3281" fmla="*/ 143822 h 1292662"/>
                <a:gd name="connsiteX3282" fmla="*/ 258269 w 1035835"/>
                <a:gd name="connsiteY3282" fmla="*/ 144603 h 1292662"/>
                <a:gd name="connsiteX3283" fmla="*/ 256655 w 1035835"/>
                <a:gd name="connsiteY3283" fmla="*/ 145726 h 1292662"/>
                <a:gd name="connsiteX3284" fmla="*/ 255089 w 1035835"/>
                <a:gd name="connsiteY3284" fmla="*/ 146897 h 1292662"/>
                <a:gd name="connsiteX3285" fmla="*/ 253963 w 1035835"/>
                <a:gd name="connsiteY3285" fmla="*/ 147827 h 1292662"/>
                <a:gd name="connsiteX3286" fmla="*/ 252838 w 1035835"/>
                <a:gd name="connsiteY3286" fmla="*/ 148755 h 1292662"/>
                <a:gd name="connsiteX3287" fmla="*/ 251321 w 1035835"/>
                <a:gd name="connsiteY3287" fmla="*/ 149974 h 1292662"/>
                <a:gd name="connsiteX3288" fmla="*/ 249510 w 1035835"/>
                <a:gd name="connsiteY3288" fmla="*/ 151636 h 1292662"/>
                <a:gd name="connsiteX3289" fmla="*/ 248532 w 1035835"/>
                <a:gd name="connsiteY3289" fmla="*/ 152711 h 1292662"/>
                <a:gd name="connsiteX3290" fmla="*/ 247553 w 1035835"/>
                <a:gd name="connsiteY3290" fmla="*/ 153785 h 1292662"/>
                <a:gd name="connsiteX3291" fmla="*/ 246135 w 1035835"/>
                <a:gd name="connsiteY3291" fmla="*/ 155152 h 1292662"/>
                <a:gd name="connsiteX3292" fmla="*/ 244228 w 1035835"/>
                <a:gd name="connsiteY3292" fmla="*/ 156666 h 1292662"/>
                <a:gd name="connsiteX3293" fmla="*/ 242220 w 1035835"/>
                <a:gd name="connsiteY3293" fmla="*/ 158033 h 1292662"/>
                <a:gd name="connsiteX3294" fmla="*/ 240949 w 1035835"/>
                <a:gd name="connsiteY3294" fmla="*/ 158767 h 1292662"/>
                <a:gd name="connsiteX3295" fmla="*/ 239676 w 1035835"/>
                <a:gd name="connsiteY3295" fmla="*/ 159597 h 1292662"/>
                <a:gd name="connsiteX3296" fmla="*/ 238503 w 1035835"/>
                <a:gd name="connsiteY3296" fmla="*/ 160428 h 1292662"/>
                <a:gd name="connsiteX3297" fmla="*/ 237378 w 1035835"/>
                <a:gd name="connsiteY3297" fmla="*/ 161356 h 1292662"/>
                <a:gd name="connsiteX3298" fmla="*/ 236252 w 1035835"/>
                <a:gd name="connsiteY3298" fmla="*/ 162284 h 1292662"/>
                <a:gd name="connsiteX3299" fmla="*/ 234736 w 1035835"/>
                <a:gd name="connsiteY3299" fmla="*/ 163553 h 1292662"/>
                <a:gd name="connsiteX3300" fmla="*/ 233219 w 1035835"/>
                <a:gd name="connsiteY3300" fmla="*/ 164774 h 1292662"/>
                <a:gd name="connsiteX3301" fmla="*/ 231995 w 1035835"/>
                <a:gd name="connsiteY3301" fmla="*/ 165555 h 1292662"/>
                <a:gd name="connsiteX3302" fmla="*/ 230724 w 1035835"/>
                <a:gd name="connsiteY3302" fmla="*/ 166338 h 1292662"/>
                <a:gd name="connsiteX3303" fmla="*/ 229402 w 1035835"/>
                <a:gd name="connsiteY3303" fmla="*/ 167022 h 1292662"/>
                <a:gd name="connsiteX3304" fmla="*/ 228033 w 1035835"/>
                <a:gd name="connsiteY3304" fmla="*/ 167510 h 1292662"/>
                <a:gd name="connsiteX3305" fmla="*/ 226662 w 1035835"/>
                <a:gd name="connsiteY3305" fmla="*/ 167999 h 1292662"/>
                <a:gd name="connsiteX3306" fmla="*/ 224607 w 1035835"/>
                <a:gd name="connsiteY3306" fmla="*/ 168389 h 1292662"/>
                <a:gd name="connsiteX3307" fmla="*/ 222014 w 1035835"/>
                <a:gd name="connsiteY3307" fmla="*/ 168536 h 1292662"/>
                <a:gd name="connsiteX3308" fmla="*/ 220156 w 1035835"/>
                <a:gd name="connsiteY3308" fmla="*/ 169072 h 1292662"/>
                <a:gd name="connsiteX3309" fmla="*/ 218295 w 1035835"/>
                <a:gd name="connsiteY3309" fmla="*/ 169756 h 1292662"/>
                <a:gd name="connsiteX3310" fmla="*/ 216437 w 1035835"/>
                <a:gd name="connsiteY3310" fmla="*/ 170343 h 1292662"/>
                <a:gd name="connsiteX3311" fmla="*/ 214530 w 1035835"/>
                <a:gd name="connsiteY3311" fmla="*/ 170733 h 1292662"/>
                <a:gd name="connsiteX3312" fmla="*/ 213062 w 1035835"/>
                <a:gd name="connsiteY3312" fmla="*/ 171074 h 1292662"/>
                <a:gd name="connsiteX3313" fmla="*/ 211691 w 1035835"/>
                <a:gd name="connsiteY3313" fmla="*/ 171564 h 1292662"/>
                <a:gd name="connsiteX3314" fmla="*/ 209882 w 1035835"/>
                <a:gd name="connsiteY3314" fmla="*/ 172296 h 1292662"/>
                <a:gd name="connsiteX3315" fmla="*/ 208022 w 1035835"/>
                <a:gd name="connsiteY3315" fmla="*/ 172882 h 1292662"/>
                <a:gd name="connsiteX3316" fmla="*/ 206114 w 1035835"/>
                <a:gd name="connsiteY3316" fmla="*/ 173371 h 1292662"/>
                <a:gd name="connsiteX3317" fmla="*/ 204207 w 1035835"/>
                <a:gd name="connsiteY3317" fmla="*/ 173761 h 1292662"/>
                <a:gd name="connsiteX3318" fmla="*/ 202248 w 1035835"/>
                <a:gd name="connsiteY3318" fmla="*/ 173957 h 1292662"/>
                <a:gd name="connsiteX3319" fmla="*/ 200292 w 1035835"/>
                <a:gd name="connsiteY3319" fmla="*/ 174055 h 1292662"/>
                <a:gd name="connsiteX3320" fmla="*/ 198335 w 1035835"/>
                <a:gd name="connsiteY3320" fmla="*/ 174102 h 1292662"/>
                <a:gd name="connsiteX3321" fmla="*/ 196868 w 1035835"/>
                <a:gd name="connsiteY3321" fmla="*/ 174055 h 1292662"/>
                <a:gd name="connsiteX3322" fmla="*/ 194958 w 1035835"/>
                <a:gd name="connsiteY3322" fmla="*/ 174249 h 1292662"/>
                <a:gd name="connsiteX3323" fmla="*/ 191387 w 1035835"/>
                <a:gd name="connsiteY3323" fmla="*/ 175813 h 1292662"/>
                <a:gd name="connsiteX3324" fmla="*/ 189185 w 1035835"/>
                <a:gd name="connsiteY3324" fmla="*/ 176203 h 1292662"/>
                <a:gd name="connsiteX3325" fmla="*/ 187474 w 1035835"/>
                <a:gd name="connsiteY3325" fmla="*/ 177131 h 1292662"/>
                <a:gd name="connsiteX3326" fmla="*/ 183903 w 1035835"/>
                <a:gd name="connsiteY3326" fmla="*/ 178060 h 1292662"/>
                <a:gd name="connsiteX3327" fmla="*/ 179302 w 1035835"/>
                <a:gd name="connsiteY3327" fmla="*/ 178353 h 1292662"/>
                <a:gd name="connsiteX3328" fmla="*/ 175731 w 1035835"/>
                <a:gd name="connsiteY3328" fmla="*/ 178988 h 1292662"/>
                <a:gd name="connsiteX3329" fmla="*/ 173627 w 1035835"/>
                <a:gd name="connsiteY3329" fmla="*/ 179378 h 1292662"/>
                <a:gd name="connsiteX3330" fmla="*/ 170203 w 1035835"/>
                <a:gd name="connsiteY3330" fmla="*/ 179525 h 1292662"/>
                <a:gd name="connsiteX3331" fmla="*/ 166044 w 1035835"/>
                <a:gd name="connsiteY3331" fmla="*/ 180600 h 1292662"/>
                <a:gd name="connsiteX3332" fmla="*/ 159733 w 1035835"/>
                <a:gd name="connsiteY3332" fmla="*/ 182161 h 1292662"/>
                <a:gd name="connsiteX3333" fmla="*/ 155770 w 1035835"/>
                <a:gd name="connsiteY3333" fmla="*/ 183628 h 1292662"/>
                <a:gd name="connsiteX3334" fmla="*/ 152150 w 1035835"/>
                <a:gd name="connsiteY3334" fmla="*/ 184164 h 1292662"/>
                <a:gd name="connsiteX3335" fmla="*/ 148822 w 1035835"/>
                <a:gd name="connsiteY3335" fmla="*/ 185727 h 1292662"/>
                <a:gd name="connsiteX3336" fmla="*/ 144027 w 1035835"/>
                <a:gd name="connsiteY3336" fmla="*/ 186851 h 1292662"/>
                <a:gd name="connsiteX3337" fmla="*/ 141680 w 1035835"/>
                <a:gd name="connsiteY3337" fmla="*/ 187339 h 1292662"/>
                <a:gd name="connsiteX3338" fmla="*/ 140065 w 1035835"/>
                <a:gd name="connsiteY3338" fmla="*/ 187680 h 1292662"/>
                <a:gd name="connsiteX3339" fmla="*/ 137423 w 1035835"/>
                <a:gd name="connsiteY3339" fmla="*/ 188218 h 1292662"/>
                <a:gd name="connsiteX3340" fmla="*/ 135417 w 1035835"/>
                <a:gd name="connsiteY3340" fmla="*/ 188755 h 1292662"/>
                <a:gd name="connsiteX3341" fmla="*/ 133362 w 1035835"/>
                <a:gd name="connsiteY3341" fmla="*/ 189293 h 1292662"/>
                <a:gd name="connsiteX3342" fmla="*/ 129693 w 1035835"/>
                <a:gd name="connsiteY3342" fmla="*/ 190124 h 1292662"/>
                <a:gd name="connsiteX3343" fmla="*/ 127540 w 1035835"/>
                <a:gd name="connsiteY3343" fmla="*/ 190954 h 1292662"/>
                <a:gd name="connsiteX3344" fmla="*/ 125974 w 1035835"/>
                <a:gd name="connsiteY3344" fmla="*/ 191540 h 1292662"/>
                <a:gd name="connsiteX3345" fmla="*/ 124212 w 1035835"/>
                <a:gd name="connsiteY3345" fmla="*/ 192223 h 1292662"/>
                <a:gd name="connsiteX3346" fmla="*/ 120201 w 1035835"/>
                <a:gd name="connsiteY3346" fmla="*/ 193690 h 1292662"/>
                <a:gd name="connsiteX3347" fmla="*/ 117510 w 1035835"/>
                <a:gd name="connsiteY3347" fmla="*/ 194763 h 1292662"/>
                <a:gd name="connsiteX3348" fmla="*/ 115455 w 1035835"/>
                <a:gd name="connsiteY3348" fmla="*/ 195788 h 1292662"/>
                <a:gd name="connsiteX3349" fmla="*/ 112569 w 1035835"/>
                <a:gd name="connsiteY3349" fmla="*/ 197253 h 1292662"/>
                <a:gd name="connsiteX3350" fmla="*/ 110954 w 1035835"/>
                <a:gd name="connsiteY3350" fmla="*/ 196912 h 1292662"/>
                <a:gd name="connsiteX3351" fmla="*/ 107530 w 1035835"/>
                <a:gd name="connsiteY3351" fmla="*/ 198866 h 1292662"/>
                <a:gd name="connsiteX3352" fmla="*/ 105670 w 1035835"/>
                <a:gd name="connsiteY3352" fmla="*/ 201307 h 1292662"/>
                <a:gd name="connsiteX3353" fmla="*/ 103910 w 1035835"/>
                <a:gd name="connsiteY3353" fmla="*/ 202090 h 1292662"/>
                <a:gd name="connsiteX3354" fmla="*/ 101806 w 1035835"/>
                <a:gd name="connsiteY3354" fmla="*/ 203116 h 1292662"/>
                <a:gd name="connsiteX3355" fmla="*/ 97353 w 1035835"/>
                <a:gd name="connsiteY3355" fmla="*/ 203604 h 1292662"/>
                <a:gd name="connsiteX3356" fmla="*/ 89426 w 1035835"/>
                <a:gd name="connsiteY3356" fmla="*/ 206485 h 1292662"/>
                <a:gd name="connsiteX3357" fmla="*/ 80082 w 1035835"/>
                <a:gd name="connsiteY3357" fmla="*/ 212981 h 1292662"/>
                <a:gd name="connsiteX3358" fmla="*/ 72157 w 1035835"/>
                <a:gd name="connsiteY3358" fmla="*/ 219428 h 1292662"/>
                <a:gd name="connsiteX3359" fmla="*/ 61343 w 1035835"/>
                <a:gd name="connsiteY3359" fmla="*/ 227342 h 1292662"/>
                <a:gd name="connsiteX3360" fmla="*/ 52733 w 1035835"/>
                <a:gd name="connsiteY3360" fmla="*/ 233055 h 1292662"/>
                <a:gd name="connsiteX3361" fmla="*/ 45541 w 1035835"/>
                <a:gd name="connsiteY3361" fmla="*/ 241700 h 1292662"/>
                <a:gd name="connsiteX3362" fmla="*/ 35462 w 1035835"/>
                <a:gd name="connsiteY3362" fmla="*/ 250297 h 1292662"/>
                <a:gd name="connsiteX3363" fmla="*/ 28956 w 1035835"/>
                <a:gd name="connsiteY3363" fmla="*/ 255327 h 1292662"/>
                <a:gd name="connsiteX3364" fmla="*/ 21764 w 1035835"/>
                <a:gd name="connsiteY3364" fmla="*/ 260358 h 1292662"/>
                <a:gd name="connsiteX3365" fmla="*/ 9532 w 1035835"/>
                <a:gd name="connsiteY3365" fmla="*/ 266122 h 1292662"/>
                <a:gd name="connsiteX3366" fmla="*/ 7379 w 1035835"/>
                <a:gd name="connsiteY3366" fmla="*/ 268272 h 1292662"/>
                <a:gd name="connsiteX3367" fmla="*/ 5961 w 1035835"/>
                <a:gd name="connsiteY3367" fmla="*/ 269737 h 1292662"/>
                <a:gd name="connsiteX3368" fmla="*/ 3075 w 1035835"/>
                <a:gd name="connsiteY3368" fmla="*/ 272569 h 1292662"/>
                <a:gd name="connsiteX3369" fmla="*/ 187 w 1035835"/>
                <a:gd name="connsiteY3369" fmla="*/ 276915 h 1292662"/>
                <a:gd name="connsiteX3370" fmla="*/ 2340 w 1035835"/>
                <a:gd name="connsiteY3370" fmla="*/ 281215 h 1292662"/>
                <a:gd name="connsiteX3371" fmla="*/ 5226 w 1035835"/>
                <a:gd name="connsiteY3371" fmla="*/ 293426 h 1292662"/>
                <a:gd name="connsiteX3372" fmla="*/ 5961 w 1035835"/>
                <a:gd name="connsiteY3372" fmla="*/ 299188 h 1292662"/>
                <a:gd name="connsiteX3373" fmla="*/ 11685 w 1035835"/>
                <a:gd name="connsiteY3373" fmla="*/ 301338 h 1292662"/>
                <a:gd name="connsiteX3374" fmla="*/ 11685 w 1035835"/>
                <a:gd name="connsiteY3374" fmla="*/ 307053 h 1292662"/>
                <a:gd name="connsiteX3375" fmla="*/ 12810 w 1035835"/>
                <a:gd name="connsiteY3375" fmla="*/ 308322 h 1292662"/>
                <a:gd name="connsiteX3376" fmla="*/ 35169 w 1035835"/>
                <a:gd name="connsiteY3376" fmla="*/ 370010 h 1292662"/>
                <a:gd name="connsiteX3377" fmla="*/ 35071 w 1035835"/>
                <a:gd name="connsiteY3377" fmla="*/ 375822 h 1292662"/>
                <a:gd name="connsiteX3378" fmla="*/ 35413 w 1035835"/>
                <a:gd name="connsiteY3378" fmla="*/ 378411 h 1292662"/>
                <a:gd name="connsiteX3379" fmla="*/ 35266 w 1035835"/>
                <a:gd name="connsiteY3379" fmla="*/ 381782 h 1292662"/>
                <a:gd name="connsiteX3380" fmla="*/ 35120 w 1035835"/>
                <a:gd name="connsiteY3380" fmla="*/ 386715 h 1292662"/>
                <a:gd name="connsiteX3381" fmla="*/ 35169 w 1035835"/>
                <a:gd name="connsiteY3381" fmla="*/ 391745 h 1292662"/>
                <a:gd name="connsiteX3382" fmla="*/ 35659 w 1035835"/>
                <a:gd name="connsiteY3382" fmla="*/ 395898 h 1292662"/>
                <a:gd name="connsiteX3383" fmla="*/ 36148 w 1035835"/>
                <a:gd name="connsiteY3383" fmla="*/ 403076 h 1292662"/>
                <a:gd name="connsiteX3384" fmla="*/ 36342 w 1035835"/>
                <a:gd name="connsiteY3384" fmla="*/ 408595 h 1292662"/>
                <a:gd name="connsiteX3385" fmla="*/ 36246 w 1035835"/>
                <a:gd name="connsiteY3385" fmla="*/ 418852 h 1292662"/>
                <a:gd name="connsiteX3386" fmla="*/ 37664 w 1035835"/>
                <a:gd name="connsiteY3386" fmla="*/ 425007 h 1292662"/>
                <a:gd name="connsiteX3387" fmla="*/ 40746 w 1035835"/>
                <a:gd name="connsiteY3387" fmla="*/ 431552 h 1292662"/>
                <a:gd name="connsiteX3388" fmla="*/ 43192 w 1035835"/>
                <a:gd name="connsiteY3388" fmla="*/ 434921 h 1292662"/>
                <a:gd name="connsiteX3389" fmla="*/ 47987 w 1035835"/>
                <a:gd name="connsiteY3389" fmla="*/ 438926 h 1292662"/>
                <a:gd name="connsiteX3390" fmla="*/ 55766 w 1035835"/>
                <a:gd name="connsiteY3390" fmla="*/ 442737 h 1292662"/>
                <a:gd name="connsiteX3391" fmla="*/ 64474 w 1035835"/>
                <a:gd name="connsiteY3391" fmla="*/ 445130 h 1292662"/>
                <a:gd name="connsiteX3392" fmla="*/ 73625 w 1035835"/>
                <a:gd name="connsiteY3392" fmla="*/ 446497 h 1292662"/>
                <a:gd name="connsiteX3393" fmla="*/ 100973 w 1035835"/>
                <a:gd name="connsiteY3393" fmla="*/ 456460 h 1292662"/>
                <a:gd name="connsiteX3394" fmla="*/ 104935 w 1035835"/>
                <a:gd name="connsiteY3394" fmla="*/ 455680 h 1292662"/>
                <a:gd name="connsiteX3395" fmla="*/ 106941 w 1035835"/>
                <a:gd name="connsiteY3395" fmla="*/ 455338 h 1292662"/>
                <a:gd name="connsiteX3396" fmla="*/ 110709 w 1035835"/>
                <a:gd name="connsiteY3396" fmla="*/ 455582 h 1292662"/>
                <a:gd name="connsiteX3397" fmla="*/ 113400 w 1035835"/>
                <a:gd name="connsiteY3397" fmla="*/ 455925 h 1292662"/>
                <a:gd name="connsiteX3398" fmla="*/ 118488 w 1035835"/>
                <a:gd name="connsiteY3398" fmla="*/ 456509 h 1292662"/>
                <a:gd name="connsiteX3399" fmla="*/ 127100 w 1035835"/>
                <a:gd name="connsiteY3399" fmla="*/ 454018 h 1292662"/>
                <a:gd name="connsiteX3400" fmla="*/ 130622 w 1035835"/>
                <a:gd name="connsiteY3400" fmla="*/ 456266 h 1292662"/>
                <a:gd name="connsiteX3401" fmla="*/ 133068 w 1035835"/>
                <a:gd name="connsiteY3401" fmla="*/ 456705 h 1292662"/>
                <a:gd name="connsiteX3402" fmla="*/ 135906 w 1035835"/>
                <a:gd name="connsiteY3402" fmla="*/ 455972 h 1292662"/>
                <a:gd name="connsiteX3403" fmla="*/ 137814 w 1035835"/>
                <a:gd name="connsiteY3403" fmla="*/ 454654 h 1292662"/>
                <a:gd name="connsiteX3404" fmla="*/ 139281 w 1035835"/>
                <a:gd name="connsiteY3404" fmla="*/ 453091 h 1292662"/>
                <a:gd name="connsiteX3405" fmla="*/ 142609 w 1035835"/>
                <a:gd name="connsiteY3405" fmla="*/ 450357 h 1292662"/>
                <a:gd name="connsiteX3406" fmla="*/ 150142 w 1035835"/>
                <a:gd name="connsiteY3406" fmla="*/ 450406 h 1292662"/>
                <a:gd name="connsiteX3407" fmla="*/ 156454 w 1035835"/>
                <a:gd name="connsiteY3407" fmla="*/ 451088 h 1292662"/>
                <a:gd name="connsiteX3408" fmla="*/ 158558 w 1035835"/>
                <a:gd name="connsiteY3408" fmla="*/ 449770 h 1292662"/>
                <a:gd name="connsiteX3409" fmla="*/ 160271 w 1035835"/>
                <a:gd name="connsiteY3409" fmla="*/ 449282 h 1292662"/>
                <a:gd name="connsiteX3410" fmla="*/ 162326 w 1035835"/>
                <a:gd name="connsiteY3410" fmla="*/ 449525 h 1292662"/>
                <a:gd name="connsiteX3411" fmla="*/ 164869 w 1035835"/>
                <a:gd name="connsiteY3411" fmla="*/ 451039 h 1292662"/>
                <a:gd name="connsiteX3412" fmla="*/ 166239 w 1035835"/>
                <a:gd name="connsiteY3412" fmla="*/ 452261 h 1292662"/>
                <a:gd name="connsiteX3413" fmla="*/ 167561 w 1035835"/>
                <a:gd name="connsiteY3413" fmla="*/ 453091 h 1292662"/>
                <a:gd name="connsiteX3414" fmla="*/ 168979 w 1035835"/>
                <a:gd name="connsiteY3414" fmla="*/ 453530 h 1292662"/>
                <a:gd name="connsiteX3415" fmla="*/ 171181 w 1035835"/>
                <a:gd name="connsiteY3415" fmla="*/ 453922 h 1292662"/>
                <a:gd name="connsiteX3416" fmla="*/ 174460 w 1035835"/>
                <a:gd name="connsiteY3416" fmla="*/ 454507 h 1292662"/>
                <a:gd name="connsiteX3417" fmla="*/ 176220 w 1035835"/>
                <a:gd name="connsiteY3417" fmla="*/ 454995 h 1292662"/>
                <a:gd name="connsiteX3418" fmla="*/ 177542 w 1035835"/>
                <a:gd name="connsiteY3418" fmla="*/ 455484 h 1292662"/>
                <a:gd name="connsiteX3419" fmla="*/ 178960 w 1035835"/>
                <a:gd name="connsiteY3419" fmla="*/ 455827 h 1292662"/>
                <a:gd name="connsiteX3420" fmla="*/ 181211 w 1035835"/>
                <a:gd name="connsiteY3420" fmla="*/ 456266 h 1292662"/>
                <a:gd name="connsiteX3421" fmla="*/ 185321 w 1035835"/>
                <a:gd name="connsiteY3421" fmla="*/ 456607 h 1292662"/>
                <a:gd name="connsiteX3422" fmla="*/ 186837 w 1035835"/>
                <a:gd name="connsiteY3422" fmla="*/ 457145 h 1292662"/>
                <a:gd name="connsiteX3423" fmla="*/ 190018 w 1035835"/>
                <a:gd name="connsiteY3423" fmla="*/ 458220 h 1292662"/>
                <a:gd name="connsiteX3424" fmla="*/ 191876 w 1035835"/>
                <a:gd name="connsiteY3424" fmla="*/ 459098 h 1292662"/>
                <a:gd name="connsiteX3425" fmla="*/ 194958 w 1035835"/>
                <a:gd name="connsiteY3425" fmla="*/ 460467 h 1292662"/>
                <a:gd name="connsiteX3426" fmla="*/ 199606 w 1035835"/>
                <a:gd name="connsiteY3426" fmla="*/ 463250 h 1292662"/>
                <a:gd name="connsiteX3427" fmla="*/ 202983 w 1035835"/>
                <a:gd name="connsiteY3427" fmla="*/ 464325 h 1292662"/>
                <a:gd name="connsiteX3428" fmla="*/ 205087 w 1035835"/>
                <a:gd name="connsiteY3428" fmla="*/ 464227 h 1292662"/>
                <a:gd name="connsiteX3429" fmla="*/ 207483 w 1035835"/>
                <a:gd name="connsiteY3429" fmla="*/ 463690 h 1292662"/>
                <a:gd name="connsiteX3430" fmla="*/ 210224 w 1035835"/>
                <a:gd name="connsiteY3430" fmla="*/ 463788 h 1292662"/>
                <a:gd name="connsiteX3431" fmla="*/ 212278 w 1035835"/>
                <a:gd name="connsiteY3431" fmla="*/ 464521 h 1292662"/>
                <a:gd name="connsiteX3432" fmla="*/ 214186 w 1035835"/>
                <a:gd name="connsiteY3432" fmla="*/ 464764 h 1292662"/>
                <a:gd name="connsiteX3433" fmla="*/ 215801 w 1035835"/>
                <a:gd name="connsiteY3433" fmla="*/ 465351 h 1292662"/>
                <a:gd name="connsiteX3434" fmla="*/ 218345 w 1035835"/>
                <a:gd name="connsiteY3434" fmla="*/ 466426 h 1292662"/>
                <a:gd name="connsiteX3435" fmla="*/ 221134 w 1035835"/>
                <a:gd name="connsiteY3435" fmla="*/ 466816 h 1292662"/>
                <a:gd name="connsiteX3436" fmla="*/ 222749 w 1035835"/>
                <a:gd name="connsiteY3436" fmla="*/ 466131 h 1292662"/>
                <a:gd name="connsiteX3437" fmla="*/ 224754 w 1035835"/>
                <a:gd name="connsiteY3437" fmla="*/ 466524 h 1292662"/>
                <a:gd name="connsiteX3438" fmla="*/ 230086 w 1035835"/>
                <a:gd name="connsiteY3438" fmla="*/ 464617 h 1292662"/>
                <a:gd name="connsiteX3439" fmla="*/ 231848 w 1035835"/>
                <a:gd name="connsiteY3439" fmla="*/ 465253 h 1292662"/>
                <a:gd name="connsiteX3440" fmla="*/ 233266 w 1035835"/>
                <a:gd name="connsiteY3440" fmla="*/ 465790 h 1292662"/>
                <a:gd name="connsiteX3441" fmla="*/ 235028 w 1035835"/>
                <a:gd name="connsiteY3441" fmla="*/ 466524 h 1292662"/>
                <a:gd name="connsiteX3442" fmla="*/ 242073 w 1035835"/>
                <a:gd name="connsiteY3442" fmla="*/ 468575 h 1292662"/>
                <a:gd name="connsiteX3443" fmla="*/ 248679 w 1035835"/>
                <a:gd name="connsiteY3443" fmla="*/ 470284 h 1292662"/>
                <a:gd name="connsiteX3444" fmla="*/ 251174 w 1035835"/>
                <a:gd name="connsiteY3444" fmla="*/ 471604 h 1292662"/>
                <a:gd name="connsiteX3445" fmla="*/ 252592 w 1035835"/>
                <a:gd name="connsiteY3445" fmla="*/ 471896 h 1292662"/>
                <a:gd name="connsiteX3446" fmla="*/ 254109 w 1035835"/>
                <a:gd name="connsiteY3446" fmla="*/ 472092 h 1292662"/>
                <a:gd name="connsiteX3447" fmla="*/ 257142 w 1035835"/>
                <a:gd name="connsiteY3447" fmla="*/ 471994 h 1292662"/>
                <a:gd name="connsiteX3448" fmla="*/ 262524 w 1035835"/>
                <a:gd name="connsiteY3448" fmla="*/ 471456 h 1292662"/>
                <a:gd name="connsiteX3449" fmla="*/ 264921 w 1035835"/>
                <a:gd name="connsiteY3449" fmla="*/ 471260 h 1292662"/>
                <a:gd name="connsiteX3450" fmla="*/ 266975 w 1035835"/>
                <a:gd name="connsiteY3450" fmla="*/ 471456 h 1292662"/>
                <a:gd name="connsiteX3451" fmla="*/ 271087 w 1035835"/>
                <a:gd name="connsiteY3451" fmla="*/ 472482 h 1292662"/>
                <a:gd name="connsiteX3452" fmla="*/ 274804 w 1035835"/>
                <a:gd name="connsiteY3452" fmla="*/ 472872 h 1292662"/>
                <a:gd name="connsiteX3453" fmla="*/ 276224 w 1035835"/>
                <a:gd name="connsiteY3453" fmla="*/ 473020 h 1292662"/>
                <a:gd name="connsiteX3454" fmla="*/ 277740 w 1035835"/>
                <a:gd name="connsiteY3454" fmla="*/ 472971 h 1292662"/>
                <a:gd name="connsiteX3455" fmla="*/ 279746 w 1035835"/>
                <a:gd name="connsiteY3455" fmla="*/ 472971 h 1292662"/>
                <a:gd name="connsiteX3456" fmla="*/ 282583 w 1035835"/>
                <a:gd name="connsiteY3456" fmla="*/ 472531 h 1292662"/>
                <a:gd name="connsiteX3457" fmla="*/ 285274 w 1035835"/>
                <a:gd name="connsiteY3457" fmla="*/ 471456 h 1292662"/>
                <a:gd name="connsiteX3458" fmla="*/ 285366 w 1035835"/>
                <a:gd name="connsiteY3458" fmla="*/ 472092 h 1292662"/>
                <a:gd name="connsiteX3459" fmla="*/ 285569 w 1035835"/>
                <a:gd name="connsiteY3459" fmla="*/ 473557 h 1292662"/>
                <a:gd name="connsiteX3460" fmla="*/ 285763 w 1035835"/>
                <a:gd name="connsiteY3460" fmla="*/ 475999 h 1292662"/>
                <a:gd name="connsiteX3461" fmla="*/ 285618 w 1035835"/>
                <a:gd name="connsiteY3461" fmla="*/ 477952 h 1292662"/>
                <a:gd name="connsiteX3462" fmla="*/ 285421 w 1035835"/>
                <a:gd name="connsiteY3462" fmla="*/ 479417 h 1292662"/>
                <a:gd name="connsiteX3463" fmla="*/ 285176 w 1035835"/>
                <a:gd name="connsiteY3463" fmla="*/ 481322 h 1292662"/>
                <a:gd name="connsiteX3464" fmla="*/ 285030 w 1035835"/>
                <a:gd name="connsiteY3464" fmla="*/ 483275 h 1292662"/>
                <a:gd name="connsiteX3465" fmla="*/ 284932 w 1035835"/>
                <a:gd name="connsiteY3465" fmla="*/ 485231 h 1292662"/>
                <a:gd name="connsiteX3466" fmla="*/ 284443 w 1035835"/>
                <a:gd name="connsiteY3466" fmla="*/ 487525 h 1292662"/>
                <a:gd name="connsiteX3467" fmla="*/ 283514 w 1035835"/>
                <a:gd name="connsiteY3467" fmla="*/ 489285 h 1292662"/>
                <a:gd name="connsiteX3468" fmla="*/ 282779 w 1035835"/>
                <a:gd name="connsiteY3468" fmla="*/ 490554 h 1292662"/>
                <a:gd name="connsiteX3469" fmla="*/ 282094 w 1035835"/>
                <a:gd name="connsiteY3469" fmla="*/ 491825 h 1292662"/>
                <a:gd name="connsiteX3470" fmla="*/ 281361 w 1035835"/>
                <a:gd name="connsiteY3470" fmla="*/ 493093 h 1292662"/>
                <a:gd name="connsiteX3471" fmla="*/ 280432 w 1035835"/>
                <a:gd name="connsiteY3471" fmla="*/ 494853 h 1292662"/>
                <a:gd name="connsiteX3472" fmla="*/ 279550 w 1035835"/>
                <a:gd name="connsiteY3472" fmla="*/ 496561 h 1292662"/>
                <a:gd name="connsiteX3473" fmla="*/ 278620 w 1035835"/>
                <a:gd name="connsiteY3473" fmla="*/ 498320 h 1292662"/>
                <a:gd name="connsiteX3474" fmla="*/ 277691 w 1035835"/>
                <a:gd name="connsiteY3474" fmla="*/ 500029 h 1292662"/>
                <a:gd name="connsiteX3475" fmla="*/ 277006 w 1035835"/>
                <a:gd name="connsiteY3475" fmla="*/ 501300 h 1292662"/>
                <a:gd name="connsiteX3476" fmla="*/ 276077 w 1035835"/>
                <a:gd name="connsiteY3476" fmla="*/ 502470 h 1292662"/>
                <a:gd name="connsiteX3477" fmla="*/ 275197 w 1035835"/>
                <a:gd name="connsiteY3477" fmla="*/ 504181 h 1292662"/>
                <a:gd name="connsiteX3478" fmla="*/ 274707 w 1035835"/>
                <a:gd name="connsiteY3478" fmla="*/ 505597 h 1292662"/>
                <a:gd name="connsiteX3479" fmla="*/ 274218 w 1035835"/>
                <a:gd name="connsiteY3479" fmla="*/ 506964 h 1292662"/>
                <a:gd name="connsiteX3480" fmla="*/ 273336 w 1035835"/>
                <a:gd name="connsiteY3480" fmla="*/ 508723 h 1292662"/>
                <a:gd name="connsiteX3481" fmla="*/ 272358 w 1035835"/>
                <a:gd name="connsiteY3481" fmla="*/ 510384 h 1292662"/>
                <a:gd name="connsiteX3482" fmla="*/ 271429 w 1035835"/>
                <a:gd name="connsiteY3482" fmla="*/ 512092 h 1292662"/>
                <a:gd name="connsiteX3483" fmla="*/ 270694 w 1035835"/>
                <a:gd name="connsiteY3483" fmla="*/ 513901 h 1292662"/>
                <a:gd name="connsiteX3484" fmla="*/ 270107 w 1035835"/>
                <a:gd name="connsiteY3484" fmla="*/ 515268 h 1292662"/>
                <a:gd name="connsiteX3485" fmla="*/ 269325 w 1035835"/>
                <a:gd name="connsiteY3485" fmla="*/ 517027 h 1292662"/>
                <a:gd name="connsiteX3486" fmla="*/ 268688 w 1035835"/>
                <a:gd name="connsiteY3486" fmla="*/ 518345 h 1292662"/>
                <a:gd name="connsiteX3487" fmla="*/ 267907 w 1035835"/>
                <a:gd name="connsiteY3487" fmla="*/ 520151 h 1292662"/>
                <a:gd name="connsiteX3488" fmla="*/ 267123 w 1035835"/>
                <a:gd name="connsiteY3488" fmla="*/ 522497 h 1292662"/>
                <a:gd name="connsiteX3489" fmla="*/ 266535 w 1035835"/>
                <a:gd name="connsiteY3489" fmla="*/ 524353 h 1292662"/>
                <a:gd name="connsiteX3490" fmla="*/ 266095 w 1035835"/>
                <a:gd name="connsiteY3490" fmla="*/ 525720 h 1292662"/>
                <a:gd name="connsiteX3491" fmla="*/ 265655 w 1035835"/>
                <a:gd name="connsiteY3491" fmla="*/ 527136 h 1292662"/>
                <a:gd name="connsiteX3492" fmla="*/ 265215 w 1035835"/>
                <a:gd name="connsiteY3492" fmla="*/ 528554 h 1292662"/>
                <a:gd name="connsiteX3493" fmla="*/ 264824 w 1035835"/>
                <a:gd name="connsiteY3493" fmla="*/ 529921 h 1292662"/>
                <a:gd name="connsiteX3494" fmla="*/ 264481 w 1035835"/>
                <a:gd name="connsiteY3494" fmla="*/ 531874 h 1292662"/>
                <a:gd name="connsiteX3495" fmla="*/ 264090 w 1035835"/>
                <a:gd name="connsiteY3495" fmla="*/ 533290 h 1292662"/>
                <a:gd name="connsiteX3496" fmla="*/ 263650 w 1035835"/>
                <a:gd name="connsiteY3496" fmla="*/ 534659 h 1292662"/>
                <a:gd name="connsiteX3497" fmla="*/ 263111 w 1035835"/>
                <a:gd name="connsiteY3497" fmla="*/ 536026 h 1292662"/>
                <a:gd name="connsiteX3498" fmla="*/ 262573 w 1035835"/>
                <a:gd name="connsiteY3498" fmla="*/ 537393 h 1292662"/>
                <a:gd name="connsiteX3499" fmla="*/ 262084 w 1035835"/>
                <a:gd name="connsiteY3499" fmla="*/ 538809 h 1292662"/>
                <a:gd name="connsiteX3500" fmla="*/ 261448 w 1035835"/>
                <a:gd name="connsiteY3500" fmla="*/ 540667 h 1292662"/>
                <a:gd name="connsiteX3501" fmla="*/ 260860 w 1035835"/>
                <a:gd name="connsiteY3501" fmla="*/ 542473 h 1292662"/>
                <a:gd name="connsiteX3502" fmla="*/ 260371 w 1035835"/>
                <a:gd name="connsiteY3502" fmla="*/ 544377 h 1292662"/>
                <a:gd name="connsiteX3503" fmla="*/ 259833 w 1035835"/>
                <a:gd name="connsiteY3503" fmla="*/ 546772 h 1292662"/>
                <a:gd name="connsiteX3504" fmla="*/ 259442 w 1035835"/>
                <a:gd name="connsiteY3504" fmla="*/ 548677 h 1292662"/>
                <a:gd name="connsiteX3505" fmla="*/ 259051 w 1035835"/>
                <a:gd name="connsiteY3505" fmla="*/ 550630 h 1292662"/>
                <a:gd name="connsiteX3506" fmla="*/ 258415 w 1035835"/>
                <a:gd name="connsiteY3506" fmla="*/ 552436 h 1292662"/>
                <a:gd name="connsiteX3507" fmla="*/ 257535 w 1035835"/>
                <a:gd name="connsiteY3507" fmla="*/ 554196 h 1292662"/>
                <a:gd name="connsiteX3508" fmla="*/ 256507 w 1035835"/>
                <a:gd name="connsiteY3508" fmla="*/ 555857 h 1292662"/>
                <a:gd name="connsiteX3509" fmla="*/ 255283 w 1035835"/>
                <a:gd name="connsiteY3509" fmla="*/ 558004 h 1292662"/>
                <a:gd name="connsiteX3510" fmla="*/ 254499 w 1035835"/>
                <a:gd name="connsiteY3510" fmla="*/ 559226 h 1292662"/>
                <a:gd name="connsiteX3511" fmla="*/ 253767 w 1035835"/>
                <a:gd name="connsiteY3511" fmla="*/ 560495 h 1292662"/>
                <a:gd name="connsiteX3512" fmla="*/ 253081 w 1035835"/>
                <a:gd name="connsiteY3512" fmla="*/ 562304 h 1292662"/>
                <a:gd name="connsiteX3513" fmla="*/ 252494 w 1035835"/>
                <a:gd name="connsiteY3513" fmla="*/ 564159 h 1292662"/>
                <a:gd name="connsiteX3514" fmla="*/ 251663 w 1035835"/>
                <a:gd name="connsiteY3514" fmla="*/ 566503 h 1292662"/>
                <a:gd name="connsiteX3515" fmla="*/ 251075 w 1035835"/>
                <a:gd name="connsiteY3515" fmla="*/ 568360 h 1292662"/>
                <a:gd name="connsiteX3516" fmla="*/ 250488 w 1035835"/>
                <a:gd name="connsiteY3516" fmla="*/ 570216 h 1292662"/>
                <a:gd name="connsiteX3517" fmla="*/ 250048 w 1035835"/>
                <a:gd name="connsiteY3517" fmla="*/ 571583 h 1292662"/>
                <a:gd name="connsiteX3518" fmla="*/ 249461 w 1035835"/>
                <a:gd name="connsiteY3518" fmla="*/ 573489 h 1292662"/>
                <a:gd name="connsiteX3519" fmla="*/ 248824 w 1035835"/>
                <a:gd name="connsiteY3519" fmla="*/ 575295 h 1292662"/>
                <a:gd name="connsiteX3520" fmla="*/ 248190 w 1035835"/>
                <a:gd name="connsiteY3520" fmla="*/ 577151 h 1292662"/>
                <a:gd name="connsiteX3521" fmla="*/ 247455 w 1035835"/>
                <a:gd name="connsiteY3521" fmla="*/ 578959 h 1292662"/>
                <a:gd name="connsiteX3522" fmla="*/ 247015 w 1035835"/>
                <a:gd name="connsiteY3522" fmla="*/ 580375 h 1292662"/>
                <a:gd name="connsiteX3523" fmla="*/ 246671 w 1035835"/>
                <a:gd name="connsiteY3523" fmla="*/ 581450 h 1292662"/>
                <a:gd name="connsiteX3524" fmla="*/ 246231 w 1035835"/>
                <a:gd name="connsiteY3524" fmla="*/ 583158 h 1292662"/>
                <a:gd name="connsiteX3525" fmla="*/ 246231 w 1035835"/>
                <a:gd name="connsiteY3525" fmla="*/ 584623 h 1292662"/>
                <a:gd name="connsiteX3526" fmla="*/ 246379 w 1035835"/>
                <a:gd name="connsiteY3526" fmla="*/ 586090 h 1292662"/>
                <a:gd name="connsiteX3527" fmla="*/ 246428 w 1035835"/>
                <a:gd name="connsiteY3527" fmla="*/ 587555 h 1292662"/>
                <a:gd name="connsiteX3528" fmla="*/ 246477 w 1035835"/>
                <a:gd name="connsiteY3528" fmla="*/ 589020 h 1292662"/>
                <a:gd name="connsiteX3529" fmla="*/ 246477 w 1035835"/>
                <a:gd name="connsiteY3529" fmla="*/ 589997 h 1292662"/>
                <a:gd name="connsiteX3530" fmla="*/ 246477 w 1035835"/>
                <a:gd name="connsiteY3530" fmla="*/ 590486 h 1292662"/>
                <a:gd name="connsiteX3531" fmla="*/ 246624 w 1035835"/>
                <a:gd name="connsiteY3531" fmla="*/ 591951 h 1292662"/>
                <a:gd name="connsiteX3532" fmla="*/ 246964 w 1035835"/>
                <a:gd name="connsiteY3532" fmla="*/ 592927 h 1292662"/>
                <a:gd name="connsiteX3533" fmla="*/ 247064 w 1035835"/>
                <a:gd name="connsiteY3533" fmla="*/ 593220 h 1292662"/>
                <a:gd name="connsiteX3534" fmla="*/ 247504 w 1035835"/>
                <a:gd name="connsiteY3534" fmla="*/ 594734 h 1292662"/>
                <a:gd name="connsiteX3535" fmla="*/ 248532 w 1035835"/>
                <a:gd name="connsiteY3535" fmla="*/ 596785 h 1292662"/>
                <a:gd name="connsiteX3536" fmla="*/ 250195 w 1035835"/>
                <a:gd name="connsiteY3536" fmla="*/ 598544 h 1292662"/>
                <a:gd name="connsiteX3537" fmla="*/ 251223 w 1035835"/>
                <a:gd name="connsiteY3537" fmla="*/ 599911 h 1292662"/>
                <a:gd name="connsiteX3538" fmla="*/ 253472 w 1035835"/>
                <a:gd name="connsiteY3538" fmla="*/ 599131 h 1292662"/>
                <a:gd name="connsiteX3539" fmla="*/ 254403 w 1035835"/>
                <a:gd name="connsiteY3539" fmla="*/ 600839 h 1292662"/>
                <a:gd name="connsiteX3540" fmla="*/ 254207 w 1035835"/>
                <a:gd name="connsiteY3540" fmla="*/ 602549 h 1292662"/>
                <a:gd name="connsiteX3541" fmla="*/ 254647 w 1035835"/>
                <a:gd name="connsiteY3541" fmla="*/ 604064 h 1292662"/>
                <a:gd name="connsiteX3542" fmla="*/ 255381 w 1035835"/>
                <a:gd name="connsiteY3542" fmla="*/ 605676 h 1292662"/>
                <a:gd name="connsiteX3543" fmla="*/ 256702 w 1035835"/>
                <a:gd name="connsiteY3543" fmla="*/ 606309 h 1292662"/>
                <a:gd name="connsiteX3544" fmla="*/ 256996 w 1035835"/>
                <a:gd name="connsiteY3544" fmla="*/ 608118 h 1292662"/>
                <a:gd name="connsiteX3545" fmla="*/ 258658 w 1035835"/>
                <a:gd name="connsiteY3545" fmla="*/ 608849 h 1292662"/>
                <a:gd name="connsiteX3546" fmla="*/ 260175 w 1035835"/>
                <a:gd name="connsiteY3546" fmla="*/ 609973 h 1292662"/>
                <a:gd name="connsiteX3547" fmla="*/ 260909 w 1035835"/>
                <a:gd name="connsiteY3547" fmla="*/ 611438 h 1292662"/>
                <a:gd name="connsiteX3548" fmla="*/ 262035 w 1035835"/>
                <a:gd name="connsiteY3548" fmla="*/ 612611 h 1292662"/>
                <a:gd name="connsiteX3549" fmla="*/ 263161 w 1035835"/>
                <a:gd name="connsiteY3549" fmla="*/ 613735 h 1292662"/>
                <a:gd name="connsiteX3550" fmla="*/ 263062 w 1035835"/>
                <a:gd name="connsiteY3550" fmla="*/ 615298 h 1292662"/>
                <a:gd name="connsiteX3551" fmla="*/ 265166 w 1035835"/>
                <a:gd name="connsiteY3551" fmla="*/ 615884 h 1292662"/>
                <a:gd name="connsiteX3552" fmla="*/ 265948 w 1035835"/>
                <a:gd name="connsiteY3552" fmla="*/ 617593 h 1292662"/>
                <a:gd name="connsiteX3553" fmla="*/ 266683 w 1035835"/>
                <a:gd name="connsiteY3553" fmla="*/ 619742 h 1292662"/>
                <a:gd name="connsiteX3554" fmla="*/ 268003 w 1035835"/>
                <a:gd name="connsiteY3554" fmla="*/ 620474 h 1292662"/>
                <a:gd name="connsiteX3555" fmla="*/ 268737 w 1035835"/>
                <a:gd name="connsiteY3555" fmla="*/ 622184 h 1292662"/>
                <a:gd name="connsiteX3556" fmla="*/ 270205 w 1035835"/>
                <a:gd name="connsiteY3556" fmla="*/ 623894 h 1292662"/>
                <a:gd name="connsiteX3557" fmla="*/ 270352 w 1035835"/>
                <a:gd name="connsiteY3557" fmla="*/ 625408 h 1292662"/>
                <a:gd name="connsiteX3558" fmla="*/ 269863 w 1035835"/>
                <a:gd name="connsiteY3558" fmla="*/ 627166 h 1292662"/>
                <a:gd name="connsiteX3559" fmla="*/ 271478 w 1035835"/>
                <a:gd name="connsiteY3559" fmla="*/ 626628 h 1292662"/>
                <a:gd name="connsiteX3560" fmla="*/ 272700 w 1035835"/>
                <a:gd name="connsiteY3560" fmla="*/ 625553 h 1292662"/>
                <a:gd name="connsiteX3561" fmla="*/ 274216 w 1035835"/>
                <a:gd name="connsiteY3561" fmla="*/ 625603 h 1292662"/>
                <a:gd name="connsiteX3562" fmla="*/ 274265 w 1035835"/>
                <a:gd name="connsiteY3562" fmla="*/ 627215 h 1292662"/>
                <a:gd name="connsiteX3563" fmla="*/ 275049 w 1035835"/>
                <a:gd name="connsiteY3563" fmla="*/ 628388 h 1292662"/>
                <a:gd name="connsiteX3564" fmla="*/ 274560 w 1035835"/>
                <a:gd name="connsiteY3564" fmla="*/ 630000 h 1292662"/>
                <a:gd name="connsiteX3565" fmla="*/ 277055 w 1035835"/>
                <a:gd name="connsiteY3565" fmla="*/ 629558 h 1292662"/>
                <a:gd name="connsiteX3566" fmla="*/ 276957 w 1035835"/>
                <a:gd name="connsiteY3566" fmla="*/ 631171 h 1292662"/>
                <a:gd name="connsiteX3567" fmla="*/ 278424 w 1035835"/>
                <a:gd name="connsiteY3567" fmla="*/ 632294 h 1292662"/>
                <a:gd name="connsiteX3568" fmla="*/ 279500 w 1035835"/>
                <a:gd name="connsiteY3568" fmla="*/ 630927 h 1292662"/>
                <a:gd name="connsiteX3569" fmla="*/ 281604 w 1035835"/>
                <a:gd name="connsiteY3569" fmla="*/ 631953 h 1292662"/>
                <a:gd name="connsiteX3570" fmla="*/ 283561 w 1035835"/>
                <a:gd name="connsiteY3570" fmla="*/ 633222 h 1292662"/>
                <a:gd name="connsiteX3571" fmla="*/ 284099 w 1035835"/>
                <a:gd name="connsiteY3571" fmla="*/ 635713 h 1292662"/>
                <a:gd name="connsiteX3572" fmla="*/ 286252 w 1035835"/>
                <a:gd name="connsiteY3572" fmla="*/ 637227 h 1292662"/>
                <a:gd name="connsiteX3573" fmla="*/ 287427 w 1035835"/>
                <a:gd name="connsiteY3573" fmla="*/ 638351 h 1292662"/>
                <a:gd name="connsiteX3574" fmla="*/ 289334 w 1035835"/>
                <a:gd name="connsiteY3574" fmla="*/ 640012 h 1292662"/>
                <a:gd name="connsiteX3575" fmla="*/ 290118 w 1035835"/>
                <a:gd name="connsiteY3575" fmla="*/ 641868 h 1292662"/>
                <a:gd name="connsiteX3576" fmla="*/ 291635 w 1035835"/>
                <a:gd name="connsiteY3576" fmla="*/ 641575 h 1292662"/>
                <a:gd name="connsiteX3577" fmla="*/ 293004 w 1035835"/>
                <a:gd name="connsiteY3577" fmla="*/ 641038 h 1292662"/>
                <a:gd name="connsiteX3578" fmla="*/ 295744 w 1035835"/>
                <a:gd name="connsiteY3578" fmla="*/ 641575 h 1292662"/>
                <a:gd name="connsiteX3579" fmla="*/ 295353 w 1035835"/>
                <a:gd name="connsiteY3579" fmla="*/ 640012 h 1292662"/>
                <a:gd name="connsiteX3580" fmla="*/ 295353 w 1035835"/>
                <a:gd name="connsiteY3580" fmla="*/ 637715 h 1292662"/>
                <a:gd name="connsiteX3581" fmla="*/ 296722 w 1035835"/>
                <a:gd name="connsiteY3581" fmla="*/ 636056 h 1292662"/>
                <a:gd name="connsiteX3582" fmla="*/ 298435 w 1035835"/>
                <a:gd name="connsiteY3582" fmla="*/ 635811 h 1292662"/>
                <a:gd name="connsiteX3583" fmla="*/ 299706 w 1035835"/>
                <a:gd name="connsiteY3583" fmla="*/ 637814 h 1292662"/>
                <a:gd name="connsiteX3584" fmla="*/ 301567 w 1035835"/>
                <a:gd name="connsiteY3584" fmla="*/ 638643 h 1292662"/>
                <a:gd name="connsiteX3585" fmla="*/ 303181 w 1035835"/>
                <a:gd name="connsiteY3585" fmla="*/ 637276 h 1292662"/>
                <a:gd name="connsiteX3586" fmla="*/ 304991 w 1035835"/>
                <a:gd name="connsiteY3586" fmla="*/ 636496 h 1292662"/>
                <a:gd name="connsiteX3587" fmla="*/ 306704 w 1035835"/>
                <a:gd name="connsiteY3587" fmla="*/ 637276 h 1292662"/>
                <a:gd name="connsiteX3588" fmla="*/ 308122 w 1035835"/>
                <a:gd name="connsiteY3588" fmla="*/ 637178 h 1292662"/>
                <a:gd name="connsiteX3589" fmla="*/ 309884 w 1035835"/>
                <a:gd name="connsiteY3589" fmla="*/ 637863 h 1292662"/>
                <a:gd name="connsiteX3590" fmla="*/ 311059 w 1035835"/>
                <a:gd name="connsiteY3590" fmla="*/ 637765 h 1292662"/>
                <a:gd name="connsiteX3591" fmla="*/ 312330 w 1035835"/>
                <a:gd name="connsiteY3591" fmla="*/ 638790 h 1292662"/>
                <a:gd name="connsiteX3592" fmla="*/ 314141 w 1035835"/>
                <a:gd name="connsiteY3592" fmla="*/ 640402 h 1292662"/>
                <a:gd name="connsiteX3593" fmla="*/ 314874 w 1035835"/>
                <a:gd name="connsiteY3593" fmla="*/ 641624 h 1292662"/>
                <a:gd name="connsiteX3594" fmla="*/ 316048 w 1035835"/>
                <a:gd name="connsiteY3594" fmla="*/ 642991 h 1292662"/>
                <a:gd name="connsiteX3595" fmla="*/ 316439 w 1035835"/>
                <a:gd name="connsiteY3595" fmla="*/ 644505 h 1292662"/>
                <a:gd name="connsiteX3596" fmla="*/ 315559 w 1035835"/>
                <a:gd name="connsiteY3596" fmla="*/ 645971 h 1292662"/>
                <a:gd name="connsiteX3597" fmla="*/ 317417 w 1035835"/>
                <a:gd name="connsiteY3597" fmla="*/ 647094 h 1292662"/>
                <a:gd name="connsiteX3598" fmla="*/ 318250 w 1035835"/>
                <a:gd name="connsiteY3598" fmla="*/ 649389 h 1292662"/>
                <a:gd name="connsiteX3599" fmla="*/ 317956 w 1035835"/>
                <a:gd name="connsiteY3599" fmla="*/ 651637 h 1292662"/>
                <a:gd name="connsiteX3600" fmla="*/ 316781 w 1035835"/>
                <a:gd name="connsiteY3600" fmla="*/ 653004 h 1292662"/>
                <a:gd name="connsiteX3601" fmla="*/ 316734 w 1035835"/>
                <a:gd name="connsiteY3601" fmla="*/ 654714 h 1292662"/>
                <a:gd name="connsiteX3602" fmla="*/ 318347 w 1035835"/>
                <a:gd name="connsiteY3602" fmla="*/ 655836 h 1292662"/>
                <a:gd name="connsiteX3603" fmla="*/ 320451 w 1035835"/>
                <a:gd name="connsiteY3603" fmla="*/ 656618 h 1292662"/>
                <a:gd name="connsiteX3604" fmla="*/ 322213 w 1035835"/>
                <a:gd name="connsiteY3604" fmla="*/ 657693 h 1292662"/>
                <a:gd name="connsiteX3605" fmla="*/ 322653 w 1035835"/>
                <a:gd name="connsiteY3605" fmla="*/ 659060 h 1292662"/>
                <a:gd name="connsiteX3606" fmla="*/ 322213 w 1035835"/>
                <a:gd name="connsiteY3606" fmla="*/ 660867 h 1292662"/>
                <a:gd name="connsiteX3607" fmla="*/ 322994 w 1035835"/>
                <a:gd name="connsiteY3607" fmla="*/ 662089 h 1292662"/>
                <a:gd name="connsiteX3608" fmla="*/ 323680 w 1035835"/>
                <a:gd name="connsiteY3608" fmla="*/ 663357 h 1292662"/>
                <a:gd name="connsiteX3609" fmla="*/ 325002 w 1035835"/>
                <a:gd name="connsiteY3609" fmla="*/ 665019 h 1292662"/>
                <a:gd name="connsiteX3610" fmla="*/ 324609 w 1035835"/>
                <a:gd name="connsiteY3610" fmla="*/ 666778 h 1292662"/>
                <a:gd name="connsiteX3611" fmla="*/ 325735 w 1035835"/>
                <a:gd name="connsiteY3611" fmla="*/ 667755 h 1292662"/>
                <a:gd name="connsiteX3612" fmla="*/ 326469 w 1035835"/>
                <a:gd name="connsiteY3612" fmla="*/ 669561 h 1292662"/>
                <a:gd name="connsiteX3613" fmla="*/ 327399 w 1035835"/>
                <a:gd name="connsiteY3613" fmla="*/ 671124 h 1292662"/>
                <a:gd name="connsiteX3614" fmla="*/ 328915 w 1035835"/>
                <a:gd name="connsiteY3614" fmla="*/ 671222 h 1292662"/>
                <a:gd name="connsiteX3615" fmla="*/ 331216 w 1035835"/>
                <a:gd name="connsiteY3615" fmla="*/ 671271 h 1292662"/>
                <a:gd name="connsiteX3616" fmla="*/ 332877 w 1035835"/>
                <a:gd name="connsiteY3616" fmla="*/ 672248 h 1292662"/>
                <a:gd name="connsiteX3617" fmla="*/ 333710 w 1035835"/>
                <a:gd name="connsiteY3617" fmla="*/ 673419 h 1292662"/>
                <a:gd name="connsiteX3618" fmla="*/ 335079 w 1035835"/>
                <a:gd name="connsiteY3618" fmla="*/ 674201 h 1292662"/>
                <a:gd name="connsiteX3619" fmla="*/ 336205 w 1035835"/>
                <a:gd name="connsiteY3619" fmla="*/ 676008 h 1292662"/>
                <a:gd name="connsiteX3620" fmla="*/ 338063 w 1035835"/>
                <a:gd name="connsiteY3620" fmla="*/ 677328 h 1292662"/>
                <a:gd name="connsiteX3621" fmla="*/ 337722 w 1035835"/>
                <a:gd name="connsiteY3621" fmla="*/ 679428 h 1292662"/>
                <a:gd name="connsiteX3622" fmla="*/ 336891 w 1035835"/>
                <a:gd name="connsiteY3622" fmla="*/ 681088 h 1292662"/>
                <a:gd name="connsiteX3623" fmla="*/ 337478 w 1035835"/>
                <a:gd name="connsiteY3623" fmla="*/ 682359 h 1292662"/>
                <a:gd name="connsiteX3624" fmla="*/ 337722 w 1035835"/>
                <a:gd name="connsiteY3624" fmla="*/ 683726 h 1292662"/>
                <a:gd name="connsiteX3625" fmla="*/ 338211 w 1035835"/>
                <a:gd name="connsiteY3625" fmla="*/ 685436 h 1292662"/>
                <a:gd name="connsiteX3626" fmla="*/ 338749 w 1035835"/>
                <a:gd name="connsiteY3626" fmla="*/ 687046 h 1292662"/>
                <a:gd name="connsiteX3627" fmla="*/ 340609 w 1035835"/>
                <a:gd name="connsiteY3627" fmla="*/ 687046 h 1292662"/>
                <a:gd name="connsiteX3628" fmla="*/ 342760 w 1035835"/>
                <a:gd name="connsiteY3628" fmla="*/ 687291 h 1292662"/>
                <a:gd name="connsiteX3629" fmla="*/ 342566 w 1035835"/>
                <a:gd name="connsiteY3629" fmla="*/ 688903 h 1292662"/>
                <a:gd name="connsiteX3630" fmla="*/ 342615 w 1035835"/>
                <a:gd name="connsiteY3630" fmla="*/ 690857 h 1292662"/>
                <a:gd name="connsiteX3631" fmla="*/ 344473 w 1035835"/>
                <a:gd name="connsiteY3631" fmla="*/ 692420 h 1292662"/>
                <a:gd name="connsiteX3632" fmla="*/ 345941 w 1035835"/>
                <a:gd name="connsiteY3632" fmla="*/ 695154 h 1292662"/>
                <a:gd name="connsiteX3633" fmla="*/ 344719 w 1035835"/>
                <a:gd name="connsiteY3633" fmla="*/ 696864 h 1292662"/>
                <a:gd name="connsiteX3634" fmla="*/ 345208 w 1035835"/>
                <a:gd name="connsiteY3634" fmla="*/ 698818 h 1292662"/>
                <a:gd name="connsiteX3635" fmla="*/ 347214 w 1035835"/>
                <a:gd name="connsiteY3635" fmla="*/ 699404 h 1292662"/>
                <a:gd name="connsiteX3636" fmla="*/ 347457 w 1035835"/>
                <a:gd name="connsiteY3636" fmla="*/ 701259 h 1292662"/>
                <a:gd name="connsiteX3637" fmla="*/ 347408 w 1035835"/>
                <a:gd name="connsiteY3637" fmla="*/ 702676 h 1292662"/>
                <a:gd name="connsiteX3638" fmla="*/ 348681 w 1035835"/>
                <a:gd name="connsiteY3638" fmla="*/ 703360 h 1292662"/>
                <a:gd name="connsiteX3639" fmla="*/ 350345 w 1035835"/>
                <a:gd name="connsiteY3639" fmla="*/ 704972 h 1292662"/>
                <a:gd name="connsiteX3640" fmla="*/ 352594 w 1035835"/>
                <a:gd name="connsiteY3640" fmla="*/ 704776 h 1292662"/>
                <a:gd name="connsiteX3641" fmla="*/ 352840 w 1035835"/>
                <a:gd name="connsiteY3641" fmla="*/ 706290 h 1292662"/>
                <a:gd name="connsiteX3642" fmla="*/ 353720 w 1035835"/>
                <a:gd name="connsiteY3642" fmla="*/ 707316 h 1292662"/>
                <a:gd name="connsiteX3643" fmla="*/ 352840 w 1035835"/>
                <a:gd name="connsiteY3643" fmla="*/ 708830 h 1292662"/>
                <a:gd name="connsiteX3644" fmla="*/ 353329 w 1035835"/>
                <a:gd name="connsiteY3644" fmla="*/ 710442 h 1292662"/>
                <a:gd name="connsiteX3645" fmla="*/ 354602 w 1035835"/>
                <a:gd name="connsiteY3645" fmla="*/ 712005 h 1292662"/>
                <a:gd name="connsiteX3646" fmla="*/ 353378 w 1035835"/>
                <a:gd name="connsiteY3646" fmla="*/ 714106 h 1292662"/>
                <a:gd name="connsiteX3647" fmla="*/ 351372 w 1035835"/>
                <a:gd name="connsiteY3647" fmla="*/ 715277 h 1292662"/>
                <a:gd name="connsiteX3648" fmla="*/ 350001 w 1035835"/>
                <a:gd name="connsiteY3648" fmla="*/ 717134 h 1292662"/>
                <a:gd name="connsiteX3649" fmla="*/ 347850 w 1035835"/>
                <a:gd name="connsiteY3649" fmla="*/ 717328 h 1292662"/>
                <a:gd name="connsiteX3650" fmla="*/ 346675 w 1035835"/>
                <a:gd name="connsiteY3650" fmla="*/ 718746 h 1292662"/>
                <a:gd name="connsiteX3651" fmla="*/ 346673 w 1035835"/>
                <a:gd name="connsiteY3651" fmla="*/ 718793 h 1292662"/>
                <a:gd name="connsiteX3652" fmla="*/ 346577 w 1035835"/>
                <a:gd name="connsiteY3652" fmla="*/ 720602 h 1292662"/>
                <a:gd name="connsiteX3653" fmla="*/ 346430 w 1035835"/>
                <a:gd name="connsiteY3653" fmla="*/ 722555 h 1292662"/>
                <a:gd name="connsiteX3654" fmla="*/ 346284 w 1035835"/>
                <a:gd name="connsiteY3654" fmla="*/ 724509 h 1292662"/>
                <a:gd name="connsiteX3655" fmla="*/ 346186 w 1035835"/>
                <a:gd name="connsiteY3655" fmla="*/ 726023 h 1292662"/>
                <a:gd name="connsiteX3656" fmla="*/ 346088 w 1035835"/>
                <a:gd name="connsiteY3656" fmla="*/ 727488 h 1292662"/>
                <a:gd name="connsiteX3657" fmla="*/ 345941 w 1035835"/>
                <a:gd name="connsiteY3657" fmla="*/ 729490 h 1292662"/>
                <a:gd name="connsiteX3658" fmla="*/ 345795 w 1035835"/>
                <a:gd name="connsiteY3658" fmla="*/ 731444 h 1292662"/>
                <a:gd name="connsiteX3659" fmla="*/ 345648 w 1035835"/>
                <a:gd name="connsiteY3659" fmla="*/ 733399 h 1292662"/>
                <a:gd name="connsiteX3660" fmla="*/ 345550 w 1035835"/>
                <a:gd name="connsiteY3660" fmla="*/ 734913 h 1292662"/>
                <a:gd name="connsiteX3661" fmla="*/ 345452 w 1035835"/>
                <a:gd name="connsiteY3661" fmla="*/ 736379 h 1292662"/>
                <a:gd name="connsiteX3662" fmla="*/ 345304 w 1035835"/>
                <a:gd name="connsiteY3662" fmla="*/ 737844 h 1292662"/>
                <a:gd name="connsiteX3663" fmla="*/ 345273 w 1035835"/>
                <a:gd name="connsiteY3663" fmla="*/ 738820 h 1292662"/>
                <a:gd name="connsiteX3664" fmla="*/ 345257 w 1035835"/>
                <a:gd name="connsiteY3664" fmla="*/ 739309 h 1292662"/>
                <a:gd name="connsiteX3665" fmla="*/ 345110 w 1035835"/>
                <a:gd name="connsiteY3665" fmla="*/ 741311 h 1292662"/>
                <a:gd name="connsiteX3666" fmla="*/ 345012 w 1035835"/>
                <a:gd name="connsiteY3666" fmla="*/ 743265 h 1292662"/>
                <a:gd name="connsiteX3667" fmla="*/ 344979 w 1035835"/>
                <a:gd name="connsiteY3667" fmla="*/ 743753 h 1292662"/>
                <a:gd name="connsiteX3668" fmla="*/ 344915 w 1035835"/>
                <a:gd name="connsiteY3668" fmla="*/ 744730 h 1292662"/>
                <a:gd name="connsiteX3669" fmla="*/ 346823 w 1035835"/>
                <a:gd name="connsiteY3669" fmla="*/ 744681 h 1292662"/>
                <a:gd name="connsiteX3670" fmla="*/ 344864 w 1035835"/>
                <a:gd name="connsiteY3670" fmla="*/ 745267 h 1292662"/>
                <a:gd name="connsiteX3671" fmla="*/ 342418 w 1035835"/>
                <a:gd name="connsiteY3671" fmla="*/ 745414 h 1292662"/>
                <a:gd name="connsiteX3672" fmla="*/ 341489 w 1035835"/>
                <a:gd name="connsiteY3672" fmla="*/ 746489 h 1292662"/>
                <a:gd name="connsiteX3673" fmla="*/ 340022 w 1035835"/>
                <a:gd name="connsiteY3673" fmla="*/ 746732 h 1292662"/>
                <a:gd name="connsiteX3674" fmla="*/ 338505 w 1035835"/>
                <a:gd name="connsiteY3674" fmla="*/ 746683 h 1292662"/>
                <a:gd name="connsiteX3675" fmla="*/ 336645 w 1035835"/>
                <a:gd name="connsiteY3675" fmla="*/ 746977 h 1292662"/>
                <a:gd name="connsiteX3676" fmla="*/ 334249 w 1035835"/>
                <a:gd name="connsiteY3676" fmla="*/ 747417 h 1292662"/>
                <a:gd name="connsiteX3677" fmla="*/ 332388 w 1035835"/>
                <a:gd name="connsiteY3677" fmla="*/ 747660 h 1292662"/>
                <a:gd name="connsiteX3678" fmla="*/ 330530 w 1035835"/>
                <a:gd name="connsiteY3678" fmla="*/ 748099 h 1292662"/>
                <a:gd name="connsiteX3679" fmla="*/ 328768 w 1035835"/>
                <a:gd name="connsiteY3679" fmla="*/ 746585 h 1292662"/>
                <a:gd name="connsiteX3680" fmla="*/ 327691 w 1035835"/>
                <a:gd name="connsiteY3680" fmla="*/ 745512 h 1292662"/>
                <a:gd name="connsiteX3681" fmla="*/ 326420 w 1035835"/>
                <a:gd name="connsiteY3681" fmla="*/ 744779 h 1292662"/>
                <a:gd name="connsiteX3682" fmla="*/ 324560 w 1035835"/>
                <a:gd name="connsiteY3682" fmla="*/ 744926 h 1292662"/>
                <a:gd name="connsiteX3683" fmla="*/ 322898 w 1035835"/>
                <a:gd name="connsiteY3683" fmla="*/ 746001 h 1292662"/>
                <a:gd name="connsiteX3684" fmla="*/ 321185 w 1035835"/>
                <a:gd name="connsiteY3684" fmla="*/ 747709 h 1292662"/>
                <a:gd name="connsiteX3685" fmla="*/ 319912 w 1035835"/>
                <a:gd name="connsiteY3685" fmla="*/ 749174 h 1292662"/>
                <a:gd name="connsiteX3686" fmla="*/ 319130 w 1035835"/>
                <a:gd name="connsiteY3686" fmla="*/ 750396 h 1292662"/>
                <a:gd name="connsiteX3687" fmla="*/ 317663 w 1035835"/>
                <a:gd name="connsiteY3687" fmla="*/ 752398 h 1292662"/>
                <a:gd name="connsiteX3688" fmla="*/ 315999 w 1035835"/>
                <a:gd name="connsiteY3688" fmla="*/ 753277 h 1292662"/>
                <a:gd name="connsiteX3689" fmla="*/ 314237 w 1035835"/>
                <a:gd name="connsiteY3689" fmla="*/ 753814 h 1292662"/>
                <a:gd name="connsiteX3690" fmla="*/ 307340 w 1035835"/>
                <a:gd name="connsiteY3690" fmla="*/ 753130 h 1292662"/>
                <a:gd name="connsiteX3691" fmla="*/ 304747 w 1035835"/>
                <a:gd name="connsiteY3691" fmla="*/ 752447 h 1292662"/>
                <a:gd name="connsiteX3692" fmla="*/ 302496 w 1035835"/>
                <a:gd name="connsiteY3692" fmla="*/ 751763 h 1292662"/>
                <a:gd name="connsiteX3693" fmla="*/ 299217 w 1035835"/>
                <a:gd name="connsiteY3693" fmla="*/ 750053 h 1292662"/>
                <a:gd name="connsiteX3694" fmla="*/ 295402 w 1035835"/>
                <a:gd name="connsiteY3694" fmla="*/ 748050 h 1292662"/>
                <a:gd name="connsiteX3695" fmla="*/ 291244 w 1035835"/>
                <a:gd name="connsiteY3695" fmla="*/ 745657 h 1292662"/>
                <a:gd name="connsiteX3696" fmla="*/ 289580 w 1035835"/>
                <a:gd name="connsiteY3696" fmla="*/ 745316 h 1292662"/>
                <a:gd name="connsiteX3697" fmla="*/ 288209 w 1035835"/>
                <a:gd name="connsiteY3697" fmla="*/ 747221 h 1292662"/>
                <a:gd name="connsiteX3698" fmla="*/ 286938 w 1035835"/>
                <a:gd name="connsiteY3698" fmla="*/ 749321 h 1292662"/>
                <a:gd name="connsiteX3699" fmla="*/ 285910 w 1035835"/>
                <a:gd name="connsiteY3699" fmla="*/ 751373 h 1292662"/>
                <a:gd name="connsiteX3700" fmla="*/ 283463 w 1035835"/>
                <a:gd name="connsiteY3700" fmla="*/ 753179 h 1292662"/>
                <a:gd name="connsiteX3701" fmla="*/ 279304 w 1035835"/>
                <a:gd name="connsiteY3701" fmla="*/ 756646 h 1292662"/>
                <a:gd name="connsiteX3702" fmla="*/ 276566 w 1035835"/>
                <a:gd name="connsiteY3702" fmla="*/ 758602 h 1292662"/>
                <a:gd name="connsiteX3703" fmla="*/ 274265 w 1035835"/>
                <a:gd name="connsiteY3703" fmla="*/ 760750 h 1292662"/>
                <a:gd name="connsiteX3704" fmla="*/ 272063 w 1035835"/>
                <a:gd name="connsiteY3704" fmla="*/ 761434 h 1292662"/>
                <a:gd name="connsiteX3705" fmla="*/ 269568 w 1035835"/>
                <a:gd name="connsiteY3705" fmla="*/ 760310 h 1292662"/>
                <a:gd name="connsiteX3706" fmla="*/ 267074 w 1035835"/>
                <a:gd name="connsiteY3706" fmla="*/ 759822 h 1292662"/>
                <a:gd name="connsiteX3707" fmla="*/ 265166 w 1035835"/>
                <a:gd name="connsiteY3707" fmla="*/ 759284 h 1292662"/>
                <a:gd name="connsiteX3708" fmla="*/ 261691 w 1035835"/>
                <a:gd name="connsiteY3708" fmla="*/ 758943 h 1292662"/>
                <a:gd name="connsiteX3709" fmla="*/ 259980 w 1035835"/>
                <a:gd name="connsiteY3709" fmla="*/ 759432 h 1292662"/>
                <a:gd name="connsiteX3710" fmla="*/ 257092 w 1035835"/>
                <a:gd name="connsiteY3710" fmla="*/ 760897 h 1292662"/>
                <a:gd name="connsiteX3711" fmla="*/ 249461 w 1035835"/>
                <a:gd name="connsiteY3711" fmla="*/ 762703 h 1292662"/>
                <a:gd name="connsiteX3712" fmla="*/ 249166 w 1035835"/>
                <a:gd name="connsiteY3712" fmla="*/ 764754 h 1292662"/>
                <a:gd name="connsiteX3713" fmla="*/ 248873 w 1035835"/>
                <a:gd name="connsiteY3713" fmla="*/ 767638 h 1292662"/>
                <a:gd name="connsiteX3714" fmla="*/ 248335 w 1035835"/>
                <a:gd name="connsiteY3714" fmla="*/ 774035 h 1292662"/>
                <a:gd name="connsiteX3715" fmla="*/ 248188 w 1035835"/>
                <a:gd name="connsiteY3715" fmla="*/ 776038 h 1292662"/>
                <a:gd name="connsiteX3716" fmla="*/ 247553 w 1035835"/>
                <a:gd name="connsiteY3716" fmla="*/ 777307 h 1292662"/>
                <a:gd name="connsiteX3717" fmla="*/ 246526 w 1035835"/>
                <a:gd name="connsiteY3717" fmla="*/ 779213 h 1292662"/>
                <a:gd name="connsiteX3718" fmla="*/ 245988 w 1035835"/>
                <a:gd name="connsiteY3718" fmla="*/ 780190 h 1292662"/>
                <a:gd name="connsiteX3719" fmla="*/ 244862 w 1035835"/>
                <a:gd name="connsiteY3719" fmla="*/ 780335 h 1292662"/>
                <a:gd name="connsiteX3720" fmla="*/ 243149 w 1035835"/>
                <a:gd name="connsiteY3720" fmla="*/ 780678 h 1292662"/>
                <a:gd name="connsiteX3721" fmla="*/ 242953 w 1035835"/>
                <a:gd name="connsiteY3721" fmla="*/ 782143 h 1292662"/>
                <a:gd name="connsiteX3722" fmla="*/ 242367 w 1035835"/>
                <a:gd name="connsiteY3722" fmla="*/ 784683 h 1292662"/>
                <a:gd name="connsiteX3723" fmla="*/ 241682 w 1035835"/>
                <a:gd name="connsiteY3723" fmla="*/ 786295 h 1292662"/>
                <a:gd name="connsiteX3724" fmla="*/ 241340 w 1035835"/>
                <a:gd name="connsiteY3724" fmla="*/ 788053 h 1292662"/>
                <a:gd name="connsiteX3725" fmla="*/ 241436 w 1035835"/>
                <a:gd name="connsiteY3725" fmla="*/ 789616 h 1292662"/>
                <a:gd name="connsiteX3726" fmla="*/ 241682 w 1035835"/>
                <a:gd name="connsiteY3726" fmla="*/ 791326 h 1292662"/>
                <a:gd name="connsiteX3727" fmla="*/ 241829 w 1035835"/>
                <a:gd name="connsiteY3727" fmla="*/ 793083 h 1292662"/>
                <a:gd name="connsiteX3728" fmla="*/ 241583 w 1035835"/>
                <a:gd name="connsiteY3728" fmla="*/ 798750 h 1292662"/>
                <a:gd name="connsiteX3729" fmla="*/ 241633 w 1035835"/>
                <a:gd name="connsiteY3729" fmla="*/ 801437 h 1292662"/>
                <a:gd name="connsiteX3730" fmla="*/ 241338 w 1035835"/>
                <a:gd name="connsiteY3730" fmla="*/ 809690 h 1292662"/>
                <a:gd name="connsiteX3731" fmla="*/ 241242 w 1035835"/>
                <a:gd name="connsiteY3731" fmla="*/ 812475 h 1292662"/>
                <a:gd name="connsiteX3732" fmla="*/ 241143 w 1035835"/>
                <a:gd name="connsiteY3732" fmla="*/ 813597 h 1292662"/>
                <a:gd name="connsiteX3733" fmla="*/ 241291 w 1035835"/>
                <a:gd name="connsiteY3733" fmla="*/ 815356 h 1292662"/>
                <a:gd name="connsiteX3734" fmla="*/ 241291 w 1035835"/>
                <a:gd name="connsiteY3734" fmla="*/ 816968 h 1292662"/>
                <a:gd name="connsiteX3735" fmla="*/ 241242 w 1035835"/>
                <a:gd name="connsiteY3735" fmla="*/ 819557 h 1292662"/>
                <a:gd name="connsiteX3736" fmla="*/ 241193 w 1035835"/>
                <a:gd name="connsiteY3736" fmla="*/ 822048 h 1292662"/>
                <a:gd name="connsiteX3737" fmla="*/ 246966 w 1035835"/>
                <a:gd name="connsiteY3737" fmla="*/ 819606 h 1292662"/>
                <a:gd name="connsiteX3738" fmla="*/ 248335 w 1035835"/>
                <a:gd name="connsiteY3738" fmla="*/ 819214 h 1292662"/>
                <a:gd name="connsiteX3739" fmla="*/ 249999 w 1035835"/>
                <a:gd name="connsiteY3739" fmla="*/ 819263 h 1292662"/>
                <a:gd name="connsiteX3740" fmla="*/ 251956 w 1035835"/>
                <a:gd name="connsiteY3740" fmla="*/ 820240 h 1292662"/>
                <a:gd name="connsiteX3741" fmla="*/ 253863 w 1035835"/>
                <a:gd name="connsiteY3741" fmla="*/ 821412 h 1292662"/>
                <a:gd name="connsiteX3742" fmla="*/ 256163 w 1035835"/>
                <a:gd name="connsiteY3742" fmla="*/ 822048 h 1292662"/>
                <a:gd name="connsiteX3743" fmla="*/ 257925 w 1035835"/>
                <a:gd name="connsiteY3743" fmla="*/ 823123 h 1292662"/>
                <a:gd name="connsiteX3744" fmla="*/ 260029 w 1035835"/>
                <a:gd name="connsiteY3744" fmla="*/ 824148 h 1292662"/>
                <a:gd name="connsiteX3745" fmla="*/ 260175 w 1035835"/>
                <a:gd name="connsiteY3745" fmla="*/ 826394 h 1292662"/>
                <a:gd name="connsiteX3746" fmla="*/ 260420 w 1035835"/>
                <a:gd name="connsiteY3746" fmla="*/ 829618 h 1292662"/>
                <a:gd name="connsiteX3747" fmla="*/ 260469 w 1035835"/>
                <a:gd name="connsiteY3747" fmla="*/ 833329 h 1292662"/>
                <a:gd name="connsiteX3748" fmla="*/ 260420 w 1035835"/>
                <a:gd name="connsiteY3748" fmla="*/ 836308 h 1292662"/>
                <a:gd name="connsiteX3749" fmla="*/ 259784 w 1035835"/>
                <a:gd name="connsiteY3749" fmla="*/ 841486 h 1292662"/>
                <a:gd name="connsiteX3750" fmla="*/ 259147 w 1035835"/>
                <a:gd name="connsiteY3750" fmla="*/ 843587 h 1292662"/>
                <a:gd name="connsiteX3751" fmla="*/ 257289 w 1035835"/>
                <a:gd name="connsiteY3751" fmla="*/ 847005 h 1292662"/>
                <a:gd name="connsiteX3752" fmla="*/ 256016 w 1035835"/>
                <a:gd name="connsiteY3752" fmla="*/ 851499 h 1292662"/>
                <a:gd name="connsiteX3753" fmla="*/ 254499 w 1035835"/>
                <a:gd name="connsiteY3753" fmla="*/ 854625 h 1292662"/>
                <a:gd name="connsiteX3754" fmla="*/ 253472 w 1035835"/>
                <a:gd name="connsiteY3754" fmla="*/ 857263 h 1292662"/>
                <a:gd name="connsiteX3755" fmla="*/ 253374 w 1035835"/>
                <a:gd name="connsiteY3755" fmla="*/ 859900 h 1292662"/>
                <a:gd name="connsiteX3756" fmla="*/ 253814 w 1035835"/>
                <a:gd name="connsiteY3756" fmla="*/ 864149 h 1292662"/>
                <a:gd name="connsiteX3757" fmla="*/ 253669 w 1035835"/>
                <a:gd name="connsiteY3757" fmla="*/ 865371 h 1292662"/>
                <a:gd name="connsiteX3758" fmla="*/ 253863 w 1035835"/>
                <a:gd name="connsiteY3758" fmla="*/ 867080 h 1292662"/>
                <a:gd name="connsiteX3759" fmla="*/ 253812 w 1035835"/>
                <a:gd name="connsiteY3759" fmla="*/ 867657 h 1292662"/>
                <a:gd name="connsiteX3760" fmla="*/ 253767 w 1035835"/>
                <a:gd name="connsiteY3760" fmla="*/ 868155 h 1292662"/>
                <a:gd name="connsiteX3761" fmla="*/ 253619 w 1035835"/>
                <a:gd name="connsiteY3761" fmla="*/ 869571 h 1292662"/>
                <a:gd name="connsiteX3762" fmla="*/ 253423 w 1035835"/>
                <a:gd name="connsiteY3762" fmla="*/ 870890 h 1292662"/>
                <a:gd name="connsiteX3763" fmla="*/ 252836 w 1035835"/>
                <a:gd name="connsiteY3763" fmla="*/ 872208 h 1292662"/>
                <a:gd name="connsiteX3764" fmla="*/ 252690 w 1035835"/>
                <a:gd name="connsiteY3764" fmla="*/ 874260 h 1292662"/>
                <a:gd name="connsiteX3765" fmla="*/ 252641 w 1035835"/>
                <a:gd name="connsiteY3765" fmla="*/ 874309 h 1292662"/>
                <a:gd name="connsiteX3766" fmla="*/ 252297 w 1035835"/>
                <a:gd name="connsiteY3766" fmla="*/ 875383 h 1292662"/>
                <a:gd name="connsiteX3767" fmla="*/ 251906 w 1035835"/>
                <a:gd name="connsiteY3767" fmla="*/ 876751 h 1292662"/>
                <a:gd name="connsiteX3768" fmla="*/ 251906 w 1035835"/>
                <a:gd name="connsiteY3768" fmla="*/ 879974 h 1292662"/>
                <a:gd name="connsiteX3769" fmla="*/ 251906 w 1035835"/>
                <a:gd name="connsiteY3769" fmla="*/ 881635 h 1292662"/>
                <a:gd name="connsiteX3770" fmla="*/ 251906 w 1035835"/>
                <a:gd name="connsiteY3770" fmla="*/ 882710 h 1292662"/>
                <a:gd name="connsiteX3771" fmla="*/ 251663 w 1035835"/>
                <a:gd name="connsiteY3771" fmla="*/ 883149 h 1292662"/>
                <a:gd name="connsiteX3772" fmla="*/ 251417 w 1035835"/>
                <a:gd name="connsiteY3772" fmla="*/ 883589 h 1292662"/>
                <a:gd name="connsiteX3773" fmla="*/ 250146 w 1035835"/>
                <a:gd name="connsiteY3773" fmla="*/ 883931 h 1292662"/>
                <a:gd name="connsiteX3774" fmla="*/ 249889 w 1035835"/>
                <a:gd name="connsiteY3774" fmla="*/ 883987 h 1292662"/>
                <a:gd name="connsiteX3775" fmla="*/ 249725 w 1035835"/>
                <a:gd name="connsiteY3775" fmla="*/ 884024 h 1292662"/>
                <a:gd name="connsiteX3776" fmla="*/ 249264 w 1035835"/>
                <a:gd name="connsiteY3776" fmla="*/ 884126 h 1292662"/>
                <a:gd name="connsiteX3777" fmla="*/ 248090 w 1035835"/>
                <a:gd name="connsiteY3777" fmla="*/ 883931 h 1292662"/>
                <a:gd name="connsiteX3778" fmla="*/ 246379 w 1035835"/>
                <a:gd name="connsiteY3778" fmla="*/ 883833 h 1292662"/>
                <a:gd name="connsiteX3779" fmla="*/ 245204 w 1035835"/>
                <a:gd name="connsiteY3779" fmla="*/ 883442 h 1292662"/>
                <a:gd name="connsiteX3780" fmla="*/ 245069 w 1035835"/>
                <a:gd name="connsiteY3780" fmla="*/ 883427 h 1292662"/>
                <a:gd name="connsiteX3781" fmla="*/ 244324 w 1035835"/>
                <a:gd name="connsiteY3781" fmla="*/ 883344 h 1292662"/>
                <a:gd name="connsiteX3782" fmla="*/ 242269 w 1035835"/>
                <a:gd name="connsiteY3782" fmla="*/ 882319 h 1292662"/>
                <a:gd name="connsiteX3783" fmla="*/ 240996 w 1035835"/>
                <a:gd name="connsiteY3783" fmla="*/ 882368 h 1292662"/>
                <a:gd name="connsiteX3784" fmla="*/ 239138 w 1035835"/>
                <a:gd name="connsiteY3784" fmla="*/ 883198 h 1292662"/>
                <a:gd name="connsiteX3785" fmla="*/ 237963 w 1035835"/>
                <a:gd name="connsiteY3785" fmla="*/ 883149 h 1292662"/>
                <a:gd name="connsiteX3786" fmla="*/ 237132 w 1035835"/>
                <a:gd name="connsiteY3786" fmla="*/ 882221 h 1292662"/>
                <a:gd name="connsiteX3787" fmla="*/ 235761 w 1035835"/>
                <a:gd name="connsiteY3787" fmla="*/ 881293 h 1292662"/>
                <a:gd name="connsiteX3788" fmla="*/ 234539 w 1035835"/>
                <a:gd name="connsiteY3788" fmla="*/ 882319 h 1292662"/>
                <a:gd name="connsiteX3789" fmla="*/ 233657 w 1035835"/>
                <a:gd name="connsiteY3789" fmla="*/ 883149 h 1292662"/>
                <a:gd name="connsiteX3790" fmla="*/ 233021 w 1035835"/>
                <a:gd name="connsiteY3790" fmla="*/ 883979 h 1292662"/>
                <a:gd name="connsiteX3791" fmla="*/ 232820 w 1035835"/>
                <a:gd name="connsiteY3791" fmla="*/ 884358 h 1292662"/>
                <a:gd name="connsiteX3792" fmla="*/ 232630 w 1035835"/>
                <a:gd name="connsiteY3792" fmla="*/ 884712 h 1292662"/>
                <a:gd name="connsiteX3793" fmla="*/ 230966 w 1035835"/>
                <a:gd name="connsiteY3793" fmla="*/ 883637 h 1292662"/>
                <a:gd name="connsiteX3794" fmla="*/ 230233 w 1035835"/>
                <a:gd name="connsiteY3794" fmla="*/ 882710 h 1292662"/>
                <a:gd name="connsiteX3795" fmla="*/ 229865 w 1035835"/>
                <a:gd name="connsiteY3795" fmla="*/ 882276 h 1292662"/>
                <a:gd name="connsiteX3796" fmla="*/ 229695 w 1035835"/>
                <a:gd name="connsiteY3796" fmla="*/ 882075 h 1292662"/>
                <a:gd name="connsiteX3797" fmla="*/ 229255 w 1035835"/>
                <a:gd name="connsiteY3797" fmla="*/ 881440 h 1292662"/>
                <a:gd name="connsiteX3798" fmla="*/ 229177 w 1035835"/>
                <a:gd name="connsiteY3798" fmla="*/ 881116 h 1292662"/>
                <a:gd name="connsiteX3799" fmla="*/ 229058 w 1035835"/>
                <a:gd name="connsiteY3799" fmla="*/ 880609 h 1292662"/>
                <a:gd name="connsiteX3800" fmla="*/ 227933 w 1035835"/>
                <a:gd name="connsiteY3800" fmla="*/ 879730 h 1292662"/>
                <a:gd name="connsiteX3801" fmla="*/ 227542 w 1035835"/>
                <a:gd name="connsiteY3801" fmla="*/ 878558 h 1292662"/>
                <a:gd name="connsiteX3802" fmla="*/ 227018 w 1035835"/>
                <a:gd name="connsiteY3802" fmla="*/ 878192 h 1292662"/>
                <a:gd name="connsiteX3803" fmla="*/ 226760 w 1035835"/>
                <a:gd name="connsiteY3803" fmla="*/ 878011 h 1292662"/>
                <a:gd name="connsiteX3804" fmla="*/ 226564 w 1035835"/>
                <a:gd name="connsiteY3804" fmla="*/ 877874 h 1292662"/>
                <a:gd name="connsiteX3805" fmla="*/ 226494 w 1035835"/>
                <a:gd name="connsiteY3805" fmla="*/ 877842 h 1292662"/>
                <a:gd name="connsiteX3806" fmla="*/ 224900 w 1035835"/>
                <a:gd name="connsiteY3806" fmla="*/ 877093 h 1292662"/>
                <a:gd name="connsiteX3807" fmla="*/ 224552 w 1035835"/>
                <a:gd name="connsiteY3807" fmla="*/ 876603 h 1292662"/>
                <a:gd name="connsiteX3808" fmla="*/ 224165 w 1035835"/>
                <a:gd name="connsiteY3808" fmla="*/ 876067 h 1292662"/>
                <a:gd name="connsiteX3809" fmla="*/ 222454 w 1035835"/>
                <a:gd name="connsiteY3809" fmla="*/ 875920 h 1292662"/>
                <a:gd name="connsiteX3810" fmla="*/ 220888 w 1035835"/>
                <a:gd name="connsiteY3810" fmla="*/ 875920 h 1292662"/>
                <a:gd name="connsiteX3811" fmla="*/ 220008 w 1035835"/>
                <a:gd name="connsiteY3811" fmla="*/ 876018 h 1292662"/>
                <a:gd name="connsiteX3812" fmla="*/ 219077 w 1035835"/>
                <a:gd name="connsiteY3812" fmla="*/ 876800 h 1292662"/>
                <a:gd name="connsiteX3813" fmla="*/ 217170 w 1035835"/>
                <a:gd name="connsiteY3813" fmla="*/ 876800 h 1292662"/>
                <a:gd name="connsiteX3814" fmla="*/ 216902 w 1035835"/>
                <a:gd name="connsiteY3814" fmla="*/ 876894 h 1292662"/>
                <a:gd name="connsiteX3815" fmla="*/ 216339 w 1035835"/>
                <a:gd name="connsiteY3815" fmla="*/ 877093 h 1292662"/>
                <a:gd name="connsiteX3816" fmla="*/ 215017 w 1035835"/>
                <a:gd name="connsiteY3816" fmla="*/ 876213 h 1292662"/>
                <a:gd name="connsiteX3817" fmla="*/ 213060 w 1035835"/>
                <a:gd name="connsiteY3817" fmla="*/ 875481 h 1292662"/>
                <a:gd name="connsiteX3818" fmla="*/ 212440 w 1035835"/>
                <a:gd name="connsiteY3818" fmla="*/ 875350 h 1292662"/>
                <a:gd name="connsiteX3819" fmla="*/ 212131 w 1035835"/>
                <a:gd name="connsiteY3819" fmla="*/ 875285 h 1292662"/>
                <a:gd name="connsiteX3820" fmla="*/ 211900 w 1035835"/>
                <a:gd name="connsiteY3820" fmla="*/ 875134 h 1292662"/>
                <a:gd name="connsiteX3821" fmla="*/ 210858 w 1035835"/>
                <a:gd name="connsiteY3821" fmla="*/ 874455 h 1292662"/>
                <a:gd name="connsiteX3822" fmla="*/ 210269 w 1035835"/>
                <a:gd name="connsiteY3822" fmla="*/ 874486 h 1292662"/>
                <a:gd name="connsiteX3823" fmla="*/ 209929 w 1035835"/>
                <a:gd name="connsiteY3823" fmla="*/ 874504 h 1292662"/>
                <a:gd name="connsiteX3824" fmla="*/ 208902 w 1035835"/>
                <a:gd name="connsiteY3824" fmla="*/ 874016 h 1292662"/>
                <a:gd name="connsiteX3825" fmla="*/ 207483 w 1035835"/>
                <a:gd name="connsiteY3825" fmla="*/ 873332 h 1292662"/>
                <a:gd name="connsiteX3826" fmla="*/ 206210 w 1035835"/>
                <a:gd name="connsiteY3826" fmla="*/ 874113 h 1292662"/>
                <a:gd name="connsiteX3827" fmla="*/ 205085 w 1035835"/>
                <a:gd name="connsiteY3827" fmla="*/ 874406 h 1292662"/>
                <a:gd name="connsiteX3828" fmla="*/ 203470 w 1035835"/>
                <a:gd name="connsiteY3828" fmla="*/ 874553 h 1292662"/>
                <a:gd name="connsiteX3829" fmla="*/ 200633 w 1035835"/>
                <a:gd name="connsiteY3829" fmla="*/ 874992 h 1292662"/>
                <a:gd name="connsiteX3830" fmla="*/ 198628 w 1035835"/>
                <a:gd name="connsiteY3830" fmla="*/ 876018 h 1292662"/>
                <a:gd name="connsiteX3831" fmla="*/ 196866 w 1035835"/>
                <a:gd name="connsiteY3831" fmla="*/ 876653 h 1292662"/>
                <a:gd name="connsiteX3832" fmla="*/ 195447 w 1035835"/>
                <a:gd name="connsiteY3832" fmla="*/ 876897 h 1292662"/>
                <a:gd name="connsiteX3833" fmla="*/ 194125 w 1035835"/>
                <a:gd name="connsiteY3833" fmla="*/ 876751 h 1292662"/>
                <a:gd name="connsiteX3834" fmla="*/ 192414 w 1035835"/>
                <a:gd name="connsiteY3834" fmla="*/ 876848 h 1292662"/>
                <a:gd name="connsiteX3835" fmla="*/ 190652 w 1035835"/>
                <a:gd name="connsiteY3835" fmla="*/ 877776 h 1292662"/>
                <a:gd name="connsiteX3836" fmla="*/ 188256 w 1035835"/>
                <a:gd name="connsiteY3836" fmla="*/ 877776 h 1292662"/>
                <a:gd name="connsiteX3837" fmla="*/ 186054 w 1035835"/>
                <a:gd name="connsiteY3837" fmla="*/ 877972 h 1292662"/>
                <a:gd name="connsiteX3838" fmla="*/ 185174 w 1035835"/>
                <a:gd name="connsiteY3838" fmla="*/ 878949 h 1292662"/>
                <a:gd name="connsiteX3839" fmla="*/ 184390 w 1035835"/>
                <a:gd name="connsiteY3839" fmla="*/ 879974 h 1292662"/>
                <a:gd name="connsiteX3840" fmla="*/ 182042 w 1035835"/>
                <a:gd name="connsiteY3840" fmla="*/ 880902 h 1292662"/>
                <a:gd name="connsiteX3841" fmla="*/ 181694 w 1035835"/>
                <a:gd name="connsiteY3841" fmla="*/ 881226 h 1292662"/>
                <a:gd name="connsiteX3842" fmla="*/ 181308 w 1035835"/>
                <a:gd name="connsiteY3842" fmla="*/ 881586 h 1292662"/>
                <a:gd name="connsiteX3843" fmla="*/ 180378 w 1035835"/>
                <a:gd name="connsiteY3843" fmla="*/ 881977 h 1292662"/>
                <a:gd name="connsiteX3844" fmla="*/ 179007 w 1035835"/>
                <a:gd name="connsiteY3844" fmla="*/ 882612 h 1292662"/>
                <a:gd name="connsiteX3845" fmla="*/ 175731 w 1035835"/>
                <a:gd name="connsiteY3845" fmla="*/ 885200 h 1292662"/>
                <a:gd name="connsiteX3846" fmla="*/ 173968 w 1035835"/>
                <a:gd name="connsiteY3846" fmla="*/ 885835 h 1292662"/>
                <a:gd name="connsiteX3847" fmla="*/ 171816 w 1035835"/>
                <a:gd name="connsiteY3847" fmla="*/ 886177 h 1292662"/>
                <a:gd name="connsiteX3848" fmla="*/ 170152 w 1035835"/>
                <a:gd name="connsiteY3848" fmla="*/ 886715 h 1292662"/>
                <a:gd name="connsiteX3849" fmla="*/ 169957 w 1035835"/>
                <a:gd name="connsiteY3849" fmla="*/ 887789 h 1292662"/>
                <a:gd name="connsiteX3850" fmla="*/ 169628 w 1035835"/>
                <a:gd name="connsiteY3850" fmla="*/ 888093 h 1292662"/>
                <a:gd name="connsiteX3851" fmla="*/ 169577 w 1035835"/>
                <a:gd name="connsiteY3851" fmla="*/ 888141 h 1292662"/>
                <a:gd name="connsiteX3852" fmla="*/ 169272 w 1035835"/>
                <a:gd name="connsiteY3852" fmla="*/ 888424 h 1292662"/>
                <a:gd name="connsiteX3853" fmla="*/ 167952 w 1035835"/>
                <a:gd name="connsiteY3853" fmla="*/ 888571 h 1292662"/>
                <a:gd name="connsiteX3854" fmla="*/ 166435 w 1035835"/>
                <a:gd name="connsiteY3854" fmla="*/ 888961 h 1292662"/>
                <a:gd name="connsiteX3855" fmla="*/ 164771 w 1035835"/>
                <a:gd name="connsiteY3855" fmla="*/ 889889 h 1292662"/>
                <a:gd name="connsiteX3856" fmla="*/ 164331 w 1035835"/>
                <a:gd name="connsiteY3856" fmla="*/ 891550 h 1292662"/>
                <a:gd name="connsiteX3857" fmla="*/ 163854 w 1035835"/>
                <a:gd name="connsiteY3857" fmla="*/ 891912 h 1292662"/>
                <a:gd name="connsiteX3858" fmla="*/ 163826 w 1035835"/>
                <a:gd name="connsiteY3858" fmla="*/ 891934 h 1292662"/>
                <a:gd name="connsiteX3859" fmla="*/ 163304 w 1035835"/>
                <a:gd name="connsiteY3859" fmla="*/ 892331 h 1292662"/>
                <a:gd name="connsiteX3860" fmla="*/ 162031 w 1035835"/>
                <a:gd name="connsiteY3860" fmla="*/ 891159 h 1292662"/>
                <a:gd name="connsiteX3861" fmla="*/ 160025 w 1035835"/>
                <a:gd name="connsiteY3861" fmla="*/ 891257 h 1292662"/>
                <a:gd name="connsiteX3862" fmla="*/ 158607 w 1035835"/>
                <a:gd name="connsiteY3862" fmla="*/ 891989 h 1292662"/>
                <a:gd name="connsiteX3863" fmla="*/ 157285 w 1035835"/>
                <a:gd name="connsiteY3863" fmla="*/ 892429 h 1292662"/>
                <a:gd name="connsiteX3864" fmla="*/ 155965 w 1035835"/>
                <a:gd name="connsiteY3864" fmla="*/ 892527 h 1292662"/>
                <a:gd name="connsiteX3865" fmla="*/ 153763 w 1035835"/>
                <a:gd name="connsiteY3865" fmla="*/ 894334 h 1292662"/>
                <a:gd name="connsiteX3866" fmla="*/ 152588 w 1035835"/>
                <a:gd name="connsiteY3866" fmla="*/ 894529 h 1292662"/>
                <a:gd name="connsiteX3867" fmla="*/ 151610 w 1035835"/>
                <a:gd name="connsiteY3867" fmla="*/ 894334 h 1292662"/>
                <a:gd name="connsiteX3868" fmla="*/ 148331 w 1035835"/>
                <a:gd name="connsiteY3868" fmla="*/ 894285 h 1292662"/>
                <a:gd name="connsiteX3869" fmla="*/ 142607 w 1035835"/>
                <a:gd name="connsiteY3869" fmla="*/ 894187 h 1292662"/>
                <a:gd name="connsiteX3870" fmla="*/ 141385 w 1035835"/>
                <a:gd name="connsiteY3870" fmla="*/ 895164 h 1292662"/>
                <a:gd name="connsiteX3871" fmla="*/ 140259 w 1035835"/>
                <a:gd name="connsiteY3871" fmla="*/ 896043 h 1292662"/>
                <a:gd name="connsiteX3872" fmla="*/ 138303 w 1035835"/>
                <a:gd name="connsiteY3872" fmla="*/ 897557 h 1292662"/>
                <a:gd name="connsiteX3873" fmla="*/ 136688 w 1035835"/>
                <a:gd name="connsiteY3873" fmla="*/ 899365 h 1292662"/>
                <a:gd name="connsiteX3874" fmla="*/ 135855 w 1035835"/>
                <a:gd name="connsiteY3874" fmla="*/ 900586 h 1292662"/>
                <a:gd name="connsiteX3875" fmla="*/ 134926 w 1035835"/>
                <a:gd name="connsiteY3875" fmla="*/ 901709 h 1292662"/>
                <a:gd name="connsiteX3876" fmla="*/ 133899 w 1035835"/>
                <a:gd name="connsiteY3876" fmla="*/ 902784 h 1292662"/>
                <a:gd name="connsiteX3877" fmla="*/ 131942 w 1035835"/>
                <a:gd name="connsiteY3877" fmla="*/ 904151 h 1292662"/>
                <a:gd name="connsiteX3878" fmla="*/ 129496 w 1035835"/>
                <a:gd name="connsiteY3878" fmla="*/ 904542 h 1292662"/>
                <a:gd name="connsiteX3879" fmla="*/ 127587 w 1035835"/>
                <a:gd name="connsiteY3879" fmla="*/ 904298 h 1292662"/>
                <a:gd name="connsiteX3880" fmla="*/ 126119 w 1035835"/>
                <a:gd name="connsiteY3880" fmla="*/ 903907 h 1292662"/>
                <a:gd name="connsiteX3881" fmla="*/ 124406 w 1035835"/>
                <a:gd name="connsiteY3881" fmla="*/ 903028 h 1292662"/>
                <a:gd name="connsiteX3882" fmla="*/ 123234 w 1035835"/>
                <a:gd name="connsiteY3882" fmla="*/ 902100 h 1292662"/>
                <a:gd name="connsiteX3883" fmla="*/ 121863 w 1035835"/>
                <a:gd name="connsiteY3883" fmla="*/ 901709 h 1292662"/>
                <a:gd name="connsiteX3884" fmla="*/ 120543 w 1035835"/>
                <a:gd name="connsiteY3884" fmla="*/ 901123 h 1292662"/>
                <a:gd name="connsiteX3885" fmla="*/ 119220 w 1035835"/>
                <a:gd name="connsiteY3885" fmla="*/ 900488 h 1292662"/>
                <a:gd name="connsiteX3886" fmla="*/ 117753 w 1035835"/>
                <a:gd name="connsiteY3886" fmla="*/ 900195 h 1292662"/>
                <a:gd name="connsiteX3887" fmla="*/ 116286 w 1035835"/>
                <a:gd name="connsiteY3887" fmla="*/ 899853 h 1292662"/>
                <a:gd name="connsiteX3888" fmla="*/ 113987 w 1035835"/>
                <a:gd name="connsiteY3888" fmla="*/ 907668 h 1292662"/>
                <a:gd name="connsiteX3889" fmla="*/ 112958 w 1035835"/>
                <a:gd name="connsiteY3889" fmla="*/ 908449 h 1292662"/>
                <a:gd name="connsiteX3890" fmla="*/ 112589 w 1035835"/>
                <a:gd name="connsiteY3890" fmla="*/ 908754 h 1292662"/>
                <a:gd name="connsiteX3891" fmla="*/ 112127 w 1035835"/>
                <a:gd name="connsiteY3891" fmla="*/ 909133 h 1292662"/>
                <a:gd name="connsiteX3892" fmla="*/ 110709 w 1035835"/>
                <a:gd name="connsiteY3892" fmla="*/ 909524 h 1292662"/>
                <a:gd name="connsiteX3893" fmla="*/ 109387 w 1035835"/>
                <a:gd name="connsiteY3893" fmla="*/ 910452 h 1292662"/>
                <a:gd name="connsiteX3894" fmla="*/ 110318 w 1035835"/>
                <a:gd name="connsiteY3894" fmla="*/ 911770 h 1292662"/>
                <a:gd name="connsiteX3895" fmla="*/ 109974 w 1035835"/>
                <a:gd name="connsiteY3895" fmla="*/ 912796 h 1292662"/>
                <a:gd name="connsiteX3896" fmla="*/ 109290 w 1035835"/>
                <a:gd name="connsiteY3896" fmla="*/ 913724 h 1292662"/>
                <a:gd name="connsiteX3897" fmla="*/ 108507 w 1035835"/>
                <a:gd name="connsiteY3897" fmla="*/ 915141 h 1292662"/>
                <a:gd name="connsiteX3898" fmla="*/ 108214 w 1035835"/>
                <a:gd name="connsiteY3898" fmla="*/ 916850 h 1292662"/>
                <a:gd name="connsiteX3899" fmla="*/ 108752 w 1035835"/>
                <a:gd name="connsiteY3899" fmla="*/ 917973 h 1292662"/>
                <a:gd name="connsiteX3900" fmla="*/ 109534 w 1035835"/>
                <a:gd name="connsiteY3900" fmla="*/ 918462 h 1292662"/>
                <a:gd name="connsiteX3901" fmla="*/ 109290 w 1035835"/>
                <a:gd name="connsiteY3901" fmla="*/ 919341 h 1292662"/>
                <a:gd name="connsiteX3902" fmla="*/ 107968 w 1035835"/>
                <a:gd name="connsiteY3902" fmla="*/ 919439 h 1292662"/>
                <a:gd name="connsiteX3903" fmla="*/ 106744 w 1035835"/>
                <a:gd name="connsiteY3903" fmla="*/ 919732 h 1292662"/>
                <a:gd name="connsiteX3904" fmla="*/ 105914 w 1035835"/>
                <a:gd name="connsiteY3904" fmla="*/ 920562 h 1292662"/>
                <a:gd name="connsiteX3905" fmla="*/ 105375 w 1035835"/>
                <a:gd name="connsiteY3905" fmla="*/ 921832 h 1292662"/>
                <a:gd name="connsiteX3906" fmla="*/ 105424 w 1035835"/>
                <a:gd name="connsiteY3906" fmla="*/ 923200 h 1292662"/>
                <a:gd name="connsiteX3907" fmla="*/ 104446 w 1035835"/>
                <a:gd name="connsiteY3907" fmla="*/ 923737 h 1292662"/>
                <a:gd name="connsiteX3908" fmla="*/ 102684 w 1035835"/>
                <a:gd name="connsiteY3908" fmla="*/ 923688 h 1292662"/>
                <a:gd name="connsiteX3909" fmla="*/ 101266 w 1035835"/>
                <a:gd name="connsiteY3909" fmla="*/ 924372 h 1292662"/>
                <a:gd name="connsiteX3910" fmla="*/ 100140 w 1035835"/>
                <a:gd name="connsiteY3910" fmla="*/ 924714 h 1292662"/>
                <a:gd name="connsiteX3911" fmla="*/ 99113 w 1035835"/>
                <a:gd name="connsiteY3911" fmla="*/ 925788 h 1292662"/>
                <a:gd name="connsiteX3912" fmla="*/ 99502 w 1035835"/>
                <a:gd name="connsiteY3912" fmla="*/ 926087 h 1292662"/>
                <a:gd name="connsiteX3913" fmla="*/ 99749 w 1035835"/>
                <a:gd name="connsiteY3913" fmla="*/ 926277 h 1292662"/>
                <a:gd name="connsiteX3914" fmla="*/ 100580 w 1035835"/>
                <a:gd name="connsiteY3914" fmla="*/ 927254 h 1292662"/>
                <a:gd name="connsiteX3915" fmla="*/ 100091 w 1035835"/>
                <a:gd name="connsiteY3915" fmla="*/ 928182 h 1292662"/>
                <a:gd name="connsiteX3916" fmla="*/ 99113 w 1035835"/>
                <a:gd name="connsiteY3916" fmla="*/ 929500 h 1292662"/>
                <a:gd name="connsiteX3917" fmla="*/ 99946 w 1035835"/>
                <a:gd name="connsiteY3917" fmla="*/ 930379 h 1292662"/>
                <a:gd name="connsiteX3918" fmla="*/ 98965 w 1035835"/>
                <a:gd name="connsiteY3918" fmla="*/ 931308 h 1292662"/>
                <a:gd name="connsiteX3919" fmla="*/ 97498 w 1035835"/>
                <a:gd name="connsiteY3919" fmla="*/ 931942 h 1292662"/>
                <a:gd name="connsiteX3920" fmla="*/ 96520 w 1035835"/>
                <a:gd name="connsiteY3920" fmla="*/ 932724 h 1292662"/>
                <a:gd name="connsiteX3921" fmla="*/ 96372 w 1035835"/>
                <a:gd name="connsiteY3921" fmla="*/ 933603 h 1292662"/>
                <a:gd name="connsiteX3922" fmla="*/ 97205 w 1035835"/>
                <a:gd name="connsiteY3922" fmla="*/ 933896 h 1292662"/>
                <a:gd name="connsiteX3923" fmla="*/ 98331 w 1035835"/>
                <a:gd name="connsiteY3923" fmla="*/ 933457 h 1292662"/>
                <a:gd name="connsiteX3924" fmla="*/ 99504 w 1035835"/>
                <a:gd name="connsiteY3924" fmla="*/ 933017 h 1292662"/>
                <a:gd name="connsiteX3925" fmla="*/ 100238 w 1035835"/>
                <a:gd name="connsiteY3925" fmla="*/ 933408 h 1292662"/>
                <a:gd name="connsiteX3926" fmla="*/ 99700 w 1035835"/>
                <a:gd name="connsiteY3926" fmla="*/ 933994 h 1292662"/>
                <a:gd name="connsiteX3927" fmla="*/ 99162 w 1035835"/>
                <a:gd name="connsiteY3927" fmla="*/ 934678 h 1292662"/>
                <a:gd name="connsiteX3928" fmla="*/ 98036 w 1035835"/>
                <a:gd name="connsiteY3928" fmla="*/ 935117 h 1292662"/>
                <a:gd name="connsiteX3929" fmla="*/ 97498 w 1035835"/>
                <a:gd name="connsiteY3929" fmla="*/ 935215 h 1292662"/>
                <a:gd name="connsiteX3930" fmla="*/ 96960 w 1035835"/>
                <a:gd name="connsiteY3930" fmla="*/ 935312 h 1292662"/>
                <a:gd name="connsiteX3931" fmla="*/ 95932 w 1035835"/>
                <a:gd name="connsiteY3931" fmla="*/ 935457 h 1292662"/>
                <a:gd name="connsiteX3932" fmla="*/ 101558 w 1035835"/>
                <a:gd name="connsiteY3932" fmla="*/ 942492 h 1292662"/>
                <a:gd name="connsiteX3933" fmla="*/ 101558 w 1035835"/>
                <a:gd name="connsiteY3933" fmla="*/ 943665 h 1292662"/>
                <a:gd name="connsiteX3934" fmla="*/ 101608 w 1035835"/>
                <a:gd name="connsiteY3934" fmla="*/ 945130 h 1292662"/>
                <a:gd name="connsiteX3935" fmla="*/ 101608 w 1035835"/>
                <a:gd name="connsiteY3935" fmla="*/ 947084 h 1292662"/>
                <a:gd name="connsiteX3936" fmla="*/ 101608 w 1035835"/>
                <a:gd name="connsiteY3936" fmla="*/ 949037 h 1292662"/>
                <a:gd name="connsiteX3937" fmla="*/ 101608 w 1035835"/>
                <a:gd name="connsiteY3937" fmla="*/ 950991 h 1292662"/>
                <a:gd name="connsiteX3938" fmla="*/ 103075 w 1035835"/>
                <a:gd name="connsiteY3938" fmla="*/ 952749 h 1292662"/>
                <a:gd name="connsiteX3939" fmla="*/ 104544 w 1035835"/>
                <a:gd name="connsiteY3939" fmla="*/ 952456 h 1292662"/>
                <a:gd name="connsiteX3940" fmla="*/ 105963 w 1035835"/>
                <a:gd name="connsiteY3940" fmla="*/ 952212 h 1292662"/>
                <a:gd name="connsiteX3941" fmla="*/ 107381 w 1035835"/>
                <a:gd name="connsiteY3941" fmla="*/ 951724 h 1292662"/>
                <a:gd name="connsiteX3942" fmla="*/ 108799 w 1035835"/>
                <a:gd name="connsiteY3942" fmla="*/ 951528 h 1292662"/>
                <a:gd name="connsiteX3943" fmla="*/ 110414 w 1035835"/>
                <a:gd name="connsiteY3943" fmla="*/ 951626 h 1292662"/>
                <a:gd name="connsiteX3944" fmla="*/ 111392 w 1035835"/>
                <a:gd name="connsiteY3944" fmla="*/ 952749 h 1292662"/>
                <a:gd name="connsiteX3945" fmla="*/ 115895 w 1035835"/>
                <a:gd name="connsiteY3945" fmla="*/ 966181 h 1292662"/>
                <a:gd name="connsiteX3946" fmla="*/ 121521 w 1035835"/>
                <a:gd name="connsiteY3946" fmla="*/ 992019 h 1292662"/>
                <a:gd name="connsiteX3947" fmla="*/ 122890 w 1035835"/>
                <a:gd name="connsiteY3947" fmla="*/ 998612 h 1292662"/>
                <a:gd name="connsiteX3948" fmla="*/ 126950 w 1035835"/>
                <a:gd name="connsiteY3948" fmla="*/ 1018052 h 1292662"/>
                <a:gd name="connsiteX3949" fmla="*/ 127685 w 1035835"/>
                <a:gd name="connsiteY3949" fmla="*/ 1027478 h 1292662"/>
                <a:gd name="connsiteX3950" fmla="*/ 129740 w 1035835"/>
                <a:gd name="connsiteY3950" fmla="*/ 1046087 h 1292662"/>
                <a:gd name="connsiteX3951" fmla="*/ 129838 w 1035835"/>
                <a:gd name="connsiteY3951" fmla="*/ 1062694 h 1292662"/>
                <a:gd name="connsiteX3952" fmla="*/ 129543 w 1035835"/>
                <a:gd name="connsiteY3952" fmla="*/ 1076663 h 1292662"/>
                <a:gd name="connsiteX3953" fmla="*/ 128322 w 1035835"/>
                <a:gd name="connsiteY3953" fmla="*/ 1091950 h 1292662"/>
                <a:gd name="connsiteX3954" fmla="*/ 127783 w 1035835"/>
                <a:gd name="connsiteY3954" fmla="*/ 1100791 h 1292662"/>
                <a:gd name="connsiteX3955" fmla="*/ 128125 w 1035835"/>
                <a:gd name="connsiteY3955" fmla="*/ 1105724 h 1292662"/>
                <a:gd name="connsiteX3956" fmla="*/ 126218 w 1035835"/>
                <a:gd name="connsiteY3956" fmla="*/ 1105871 h 1292662"/>
                <a:gd name="connsiteX3957" fmla="*/ 124308 w 1035835"/>
                <a:gd name="connsiteY3957" fmla="*/ 1106408 h 1292662"/>
                <a:gd name="connsiteX3958" fmla="*/ 122401 w 1035835"/>
                <a:gd name="connsiteY3958" fmla="*/ 1106945 h 1292662"/>
                <a:gd name="connsiteX3959" fmla="*/ 120199 w 1035835"/>
                <a:gd name="connsiteY3959" fmla="*/ 1107922 h 1292662"/>
                <a:gd name="connsiteX3960" fmla="*/ 118537 w 1035835"/>
                <a:gd name="connsiteY3960" fmla="*/ 1108996 h 1292662"/>
                <a:gd name="connsiteX3961" fmla="*/ 117166 w 1035835"/>
                <a:gd name="connsiteY3961" fmla="*/ 1109436 h 1292662"/>
                <a:gd name="connsiteX3962" fmla="*/ 115747 w 1035835"/>
                <a:gd name="connsiteY3962" fmla="*/ 1109827 h 1292662"/>
                <a:gd name="connsiteX3963" fmla="*/ 114280 w 1035835"/>
                <a:gd name="connsiteY3963" fmla="*/ 1110120 h 1292662"/>
                <a:gd name="connsiteX3964" fmla="*/ 112469 w 1035835"/>
                <a:gd name="connsiteY3964" fmla="*/ 1110755 h 1292662"/>
                <a:gd name="connsiteX3965" fmla="*/ 110170 w 1035835"/>
                <a:gd name="connsiteY3965" fmla="*/ 1111634 h 1292662"/>
                <a:gd name="connsiteX3966" fmla="*/ 108947 w 1035835"/>
                <a:gd name="connsiteY3966" fmla="*/ 1113099 h 1292662"/>
                <a:gd name="connsiteX3967" fmla="*/ 108017 w 1035835"/>
                <a:gd name="connsiteY3967" fmla="*/ 1114613 h 1292662"/>
                <a:gd name="connsiteX3968" fmla="*/ 106354 w 1035835"/>
                <a:gd name="connsiteY3968" fmla="*/ 1115785 h 1292662"/>
                <a:gd name="connsiteX3969" fmla="*/ 106110 w 1035835"/>
                <a:gd name="connsiteY3969" fmla="*/ 1117153 h 1292662"/>
                <a:gd name="connsiteX3970" fmla="*/ 107088 w 1035835"/>
                <a:gd name="connsiteY3970" fmla="*/ 1118179 h 1292662"/>
                <a:gd name="connsiteX3971" fmla="*/ 108556 w 1035835"/>
                <a:gd name="connsiteY3971" fmla="*/ 1118423 h 1292662"/>
                <a:gd name="connsiteX3972" fmla="*/ 110023 w 1035835"/>
                <a:gd name="connsiteY3972" fmla="*/ 1118374 h 1292662"/>
                <a:gd name="connsiteX3973" fmla="*/ 111930 w 1035835"/>
                <a:gd name="connsiteY3973" fmla="*/ 1117934 h 1292662"/>
                <a:gd name="connsiteX3974" fmla="*/ 113840 w 1035835"/>
                <a:gd name="connsiteY3974" fmla="*/ 1117397 h 1292662"/>
                <a:gd name="connsiteX3975" fmla="*/ 116677 w 1035835"/>
                <a:gd name="connsiteY3975" fmla="*/ 1117397 h 1292662"/>
                <a:gd name="connsiteX3976" fmla="*/ 117851 w 1035835"/>
                <a:gd name="connsiteY3976" fmla="*/ 1118374 h 1292662"/>
                <a:gd name="connsiteX3977" fmla="*/ 117802 w 1035835"/>
                <a:gd name="connsiteY3977" fmla="*/ 1120181 h 1292662"/>
                <a:gd name="connsiteX3978" fmla="*/ 115649 w 1035835"/>
                <a:gd name="connsiteY3978" fmla="*/ 1120914 h 1292662"/>
                <a:gd name="connsiteX3979" fmla="*/ 113644 w 1035835"/>
                <a:gd name="connsiteY3979" fmla="*/ 1120914 h 1292662"/>
                <a:gd name="connsiteX3980" fmla="*/ 112176 w 1035835"/>
                <a:gd name="connsiteY3980" fmla="*/ 1120719 h 1292662"/>
                <a:gd name="connsiteX3981" fmla="*/ 110709 w 1035835"/>
                <a:gd name="connsiteY3981" fmla="*/ 1120474 h 1292662"/>
                <a:gd name="connsiteX3982" fmla="*/ 107332 w 1035835"/>
                <a:gd name="connsiteY3982" fmla="*/ 1120572 h 1292662"/>
                <a:gd name="connsiteX3983" fmla="*/ 105864 w 1035835"/>
                <a:gd name="connsiteY3983" fmla="*/ 1120816 h 1292662"/>
                <a:gd name="connsiteX3984" fmla="*/ 103908 w 1035835"/>
                <a:gd name="connsiteY3984" fmla="*/ 1121012 h 1292662"/>
                <a:gd name="connsiteX3985" fmla="*/ 101460 w 1035835"/>
                <a:gd name="connsiteY3985" fmla="*/ 1121158 h 1292662"/>
                <a:gd name="connsiteX3986" fmla="*/ 99993 w 1035835"/>
                <a:gd name="connsiteY3986" fmla="*/ 1121256 h 1292662"/>
                <a:gd name="connsiteX3987" fmla="*/ 98525 w 1035835"/>
                <a:gd name="connsiteY3987" fmla="*/ 1121500 h 1292662"/>
                <a:gd name="connsiteX3988" fmla="*/ 97156 w 1035835"/>
                <a:gd name="connsiteY3988" fmla="*/ 1121891 h 1292662"/>
                <a:gd name="connsiteX3989" fmla="*/ 95736 w 1035835"/>
                <a:gd name="connsiteY3989" fmla="*/ 1122379 h 1292662"/>
                <a:gd name="connsiteX3990" fmla="*/ 93976 w 1035835"/>
                <a:gd name="connsiteY3990" fmla="*/ 1123258 h 1292662"/>
                <a:gd name="connsiteX3991" fmla="*/ 92508 w 1035835"/>
                <a:gd name="connsiteY3991" fmla="*/ 1124528 h 1292662"/>
                <a:gd name="connsiteX3992" fmla="*/ 91530 w 1035835"/>
                <a:gd name="connsiteY3992" fmla="*/ 1125652 h 1292662"/>
                <a:gd name="connsiteX3993" fmla="*/ 90648 w 1035835"/>
                <a:gd name="connsiteY3993" fmla="*/ 1127361 h 1292662"/>
                <a:gd name="connsiteX3994" fmla="*/ 90159 w 1035835"/>
                <a:gd name="connsiteY3994" fmla="*/ 1128729 h 1292662"/>
                <a:gd name="connsiteX3995" fmla="*/ 89523 w 1035835"/>
                <a:gd name="connsiteY3995" fmla="*/ 1130536 h 1292662"/>
                <a:gd name="connsiteX3996" fmla="*/ 88643 w 1035835"/>
                <a:gd name="connsiteY3996" fmla="*/ 1132783 h 1292662"/>
                <a:gd name="connsiteX3997" fmla="*/ 87957 w 1035835"/>
                <a:gd name="connsiteY3997" fmla="*/ 1134101 h 1292662"/>
                <a:gd name="connsiteX3998" fmla="*/ 87175 w 1035835"/>
                <a:gd name="connsiteY3998" fmla="*/ 1135909 h 1292662"/>
                <a:gd name="connsiteX3999" fmla="*/ 86099 w 1035835"/>
                <a:gd name="connsiteY3999" fmla="*/ 1138058 h 1292662"/>
                <a:gd name="connsiteX4000" fmla="*/ 85071 w 1035835"/>
                <a:gd name="connsiteY4000" fmla="*/ 1140255 h 1292662"/>
                <a:gd name="connsiteX4001" fmla="*/ 84044 w 1035835"/>
                <a:gd name="connsiteY4001" fmla="*/ 1141867 h 1292662"/>
                <a:gd name="connsiteX4002" fmla="*/ 83016 w 1035835"/>
                <a:gd name="connsiteY4002" fmla="*/ 1143528 h 1292662"/>
                <a:gd name="connsiteX4003" fmla="*/ 81989 w 1035835"/>
                <a:gd name="connsiteY4003" fmla="*/ 1145189 h 1292662"/>
                <a:gd name="connsiteX4004" fmla="*/ 81109 w 1035835"/>
                <a:gd name="connsiteY4004" fmla="*/ 1146898 h 1292662"/>
                <a:gd name="connsiteX4005" fmla="*/ 80374 w 1035835"/>
                <a:gd name="connsiteY4005" fmla="*/ 1148705 h 1292662"/>
                <a:gd name="connsiteX4006" fmla="*/ 79689 w 1035835"/>
                <a:gd name="connsiteY4006" fmla="*/ 1150024 h 1292662"/>
                <a:gd name="connsiteX4007" fmla="*/ 78907 w 1035835"/>
                <a:gd name="connsiteY4007" fmla="*/ 1151245 h 1292662"/>
                <a:gd name="connsiteX4008" fmla="*/ 77781 w 1035835"/>
                <a:gd name="connsiteY4008" fmla="*/ 1152857 h 1292662"/>
                <a:gd name="connsiteX4009" fmla="*/ 76901 w 1035835"/>
                <a:gd name="connsiteY4009" fmla="*/ 1154029 h 1292662"/>
                <a:gd name="connsiteX4010" fmla="*/ 75970 w 1035835"/>
                <a:gd name="connsiteY4010" fmla="*/ 1155201 h 1292662"/>
                <a:gd name="connsiteX4011" fmla="*/ 74357 w 1035835"/>
                <a:gd name="connsiteY4011" fmla="*/ 1157008 h 1292662"/>
                <a:gd name="connsiteX4012" fmla="*/ 72743 w 1035835"/>
                <a:gd name="connsiteY4012" fmla="*/ 1157985 h 1292662"/>
                <a:gd name="connsiteX4013" fmla="*/ 73672 w 1035835"/>
                <a:gd name="connsiteY4013" fmla="*/ 1159304 h 1292662"/>
                <a:gd name="connsiteX4014" fmla="*/ 72253 w 1035835"/>
                <a:gd name="connsiteY4014" fmla="*/ 1159988 h 1292662"/>
                <a:gd name="connsiteX4015" fmla="*/ 70784 w 1035835"/>
                <a:gd name="connsiteY4015" fmla="*/ 1161258 h 1292662"/>
                <a:gd name="connsiteX4016" fmla="*/ 69710 w 1035835"/>
                <a:gd name="connsiteY4016" fmla="*/ 1162283 h 1292662"/>
                <a:gd name="connsiteX4017" fmla="*/ 68729 w 1035835"/>
                <a:gd name="connsiteY4017" fmla="*/ 1163407 h 1292662"/>
                <a:gd name="connsiteX4018" fmla="*/ 67507 w 1035835"/>
                <a:gd name="connsiteY4018" fmla="*/ 1164872 h 1292662"/>
                <a:gd name="connsiteX4019" fmla="*/ 66480 w 1035835"/>
                <a:gd name="connsiteY4019" fmla="*/ 1166777 h 1292662"/>
                <a:gd name="connsiteX4020" fmla="*/ 66333 w 1035835"/>
                <a:gd name="connsiteY4020" fmla="*/ 1168877 h 1292662"/>
                <a:gd name="connsiteX4021" fmla="*/ 66431 w 1035835"/>
                <a:gd name="connsiteY4021" fmla="*/ 1171124 h 1292662"/>
                <a:gd name="connsiteX4022" fmla="*/ 64718 w 1035835"/>
                <a:gd name="connsiteY4022" fmla="*/ 1172687 h 1292662"/>
                <a:gd name="connsiteX4023" fmla="*/ 62761 w 1035835"/>
                <a:gd name="connsiteY4023" fmla="*/ 1173322 h 1292662"/>
                <a:gd name="connsiteX4024" fmla="*/ 61294 w 1035835"/>
                <a:gd name="connsiteY4024" fmla="*/ 1173859 h 1292662"/>
                <a:gd name="connsiteX4025" fmla="*/ 59972 w 1035835"/>
                <a:gd name="connsiteY4025" fmla="*/ 1174494 h 1292662"/>
                <a:gd name="connsiteX4026" fmla="*/ 58994 w 1035835"/>
                <a:gd name="connsiteY4026" fmla="*/ 1176057 h 1292662"/>
                <a:gd name="connsiteX4027" fmla="*/ 58750 w 1035835"/>
                <a:gd name="connsiteY4027" fmla="*/ 1178499 h 1292662"/>
                <a:gd name="connsiteX4028" fmla="*/ 58797 w 1035835"/>
                <a:gd name="connsiteY4028" fmla="*/ 1180502 h 1292662"/>
                <a:gd name="connsiteX4029" fmla="*/ 59043 w 1035835"/>
                <a:gd name="connsiteY4029" fmla="*/ 1182895 h 1292662"/>
                <a:gd name="connsiteX4030" fmla="*/ 59827 w 1035835"/>
                <a:gd name="connsiteY4030" fmla="*/ 1184165 h 1292662"/>
                <a:gd name="connsiteX4031" fmla="*/ 60070 w 1035835"/>
                <a:gd name="connsiteY4031" fmla="*/ 1185923 h 1292662"/>
                <a:gd name="connsiteX4032" fmla="*/ 59581 w 1035835"/>
                <a:gd name="connsiteY4032" fmla="*/ 1186802 h 1292662"/>
                <a:gd name="connsiteX4033" fmla="*/ 59231 w 1035835"/>
                <a:gd name="connsiteY4033" fmla="*/ 1187553 h 1292662"/>
                <a:gd name="connsiteX4034" fmla="*/ 59141 w 1035835"/>
                <a:gd name="connsiteY4034" fmla="*/ 1187730 h 1292662"/>
                <a:gd name="connsiteX4035" fmla="*/ 57281 w 1035835"/>
                <a:gd name="connsiteY4035" fmla="*/ 1189098 h 1292662"/>
                <a:gd name="connsiteX4036" fmla="*/ 55912 w 1035835"/>
                <a:gd name="connsiteY4036" fmla="*/ 1189733 h 1292662"/>
                <a:gd name="connsiteX4037" fmla="*/ 54835 w 1035835"/>
                <a:gd name="connsiteY4037" fmla="*/ 1190661 h 1292662"/>
                <a:gd name="connsiteX4038" fmla="*/ 53857 w 1035835"/>
                <a:gd name="connsiteY4038" fmla="*/ 1191784 h 1292662"/>
                <a:gd name="connsiteX4039" fmla="*/ 52438 w 1035835"/>
                <a:gd name="connsiteY4039" fmla="*/ 1193103 h 1292662"/>
                <a:gd name="connsiteX4040" fmla="*/ 50824 w 1035835"/>
                <a:gd name="connsiteY4040" fmla="*/ 1194275 h 1292662"/>
                <a:gd name="connsiteX4041" fmla="*/ 49307 w 1035835"/>
                <a:gd name="connsiteY4041" fmla="*/ 1195496 h 1292662"/>
                <a:gd name="connsiteX4042" fmla="*/ 48329 w 1035835"/>
                <a:gd name="connsiteY4042" fmla="*/ 1197157 h 1292662"/>
                <a:gd name="connsiteX4043" fmla="*/ 47105 w 1035835"/>
                <a:gd name="connsiteY4043" fmla="*/ 1199257 h 1292662"/>
                <a:gd name="connsiteX4044" fmla="*/ 45930 w 1035835"/>
                <a:gd name="connsiteY4044" fmla="*/ 1200234 h 1292662"/>
                <a:gd name="connsiteX4045" fmla="*/ 45247 w 1035835"/>
                <a:gd name="connsiteY4045" fmla="*/ 1201895 h 1292662"/>
                <a:gd name="connsiteX4046" fmla="*/ 45001 w 1035835"/>
                <a:gd name="connsiteY4046" fmla="*/ 1204337 h 1292662"/>
                <a:gd name="connsiteX4047" fmla="*/ 44316 w 1035835"/>
                <a:gd name="connsiteY4047" fmla="*/ 1206193 h 1292662"/>
                <a:gd name="connsiteX4048" fmla="*/ 43777 w 1035835"/>
                <a:gd name="connsiteY4048" fmla="*/ 1208000 h 1292662"/>
                <a:gd name="connsiteX4049" fmla="*/ 43777 w 1035835"/>
                <a:gd name="connsiteY4049" fmla="*/ 1210002 h 1292662"/>
                <a:gd name="connsiteX4050" fmla="*/ 43826 w 1035835"/>
                <a:gd name="connsiteY4050" fmla="*/ 1211956 h 1292662"/>
                <a:gd name="connsiteX4051" fmla="*/ 43826 w 1035835"/>
                <a:gd name="connsiteY4051" fmla="*/ 1213910 h 1292662"/>
                <a:gd name="connsiteX4052" fmla="*/ 43826 w 1035835"/>
                <a:gd name="connsiteY4052" fmla="*/ 1215375 h 1292662"/>
                <a:gd name="connsiteX4053" fmla="*/ 43826 w 1035835"/>
                <a:gd name="connsiteY4053" fmla="*/ 1216840 h 1292662"/>
                <a:gd name="connsiteX4054" fmla="*/ 43826 w 1035835"/>
                <a:gd name="connsiteY4054" fmla="*/ 1218306 h 1292662"/>
                <a:gd name="connsiteX4055" fmla="*/ 43826 w 1035835"/>
                <a:gd name="connsiteY4055" fmla="*/ 1220259 h 1292662"/>
                <a:gd name="connsiteX4056" fmla="*/ 43777 w 1035835"/>
                <a:gd name="connsiteY4056" fmla="*/ 1222213 h 1292662"/>
                <a:gd name="connsiteX4057" fmla="*/ 43583 w 1035835"/>
                <a:gd name="connsiteY4057" fmla="*/ 1224118 h 1292662"/>
                <a:gd name="connsiteX4058" fmla="*/ 43288 w 1035835"/>
                <a:gd name="connsiteY4058" fmla="*/ 1226071 h 1292662"/>
                <a:gd name="connsiteX4059" fmla="*/ 43045 w 1035835"/>
                <a:gd name="connsiteY4059" fmla="*/ 1228514 h 1292662"/>
                <a:gd name="connsiteX4060" fmla="*/ 43485 w 1035835"/>
                <a:gd name="connsiteY4060" fmla="*/ 1230516 h 1292662"/>
                <a:gd name="connsiteX4061" fmla="*/ 43386 w 1035835"/>
                <a:gd name="connsiteY4061" fmla="*/ 1232763 h 1292662"/>
                <a:gd name="connsiteX4062" fmla="*/ 41381 w 1035835"/>
                <a:gd name="connsiteY4062" fmla="*/ 1234277 h 1292662"/>
                <a:gd name="connsiteX4063" fmla="*/ 39570 w 1035835"/>
                <a:gd name="connsiteY4063" fmla="*/ 1235254 h 1292662"/>
                <a:gd name="connsiteX4064" fmla="*/ 37760 w 1035835"/>
                <a:gd name="connsiteY4064" fmla="*/ 1236231 h 1292662"/>
                <a:gd name="connsiteX4065" fmla="*/ 37419 w 1035835"/>
                <a:gd name="connsiteY4065" fmla="*/ 1237696 h 1292662"/>
                <a:gd name="connsiteX4066" fmla="*/ 36586 w 1035835"/>
                <a:gd name="connsiteY4066" fmla="*/ 1239454 h 1292662"/>
                <a:gd name="connsiteX4067" fmla="*/ 35804 w 1035835"/>
                <a:gd name="connsiteY4067" fmla="*/ 1241701 h 1292662"/>
                <a:gd name="connsiteX4068" fmla="*/ 35657 w 1035835"/>
                <a:gd name="connsiteY4068" fmla="*/ 1243215 h 1292662"/>
                <a:gd name="connsiteX4069" fmla="*/ 34189 w 1035835"/>
                <a:gd name="connsiteY4069" fmla="*/ 1244387 h 1292662"/>
                <a:gd name="connsiteX4070" fmla="*/ 32867 w 1035835"/>
                <a:gd name="connsiteY4070" fmla="*/ 1245120 h 1292662"/>
                <a:gd name="connsiteX4071" fmla="*/ 31743 w 1035835"/>
                <a:gd name="connsiteY4071" fmla="*/ 1245999 h 1292662"/>
                <a:gd name="connsiteX4072" fmla="*/ 30960 w 1035835"/>
                <a:gd name="connsiteY4072" fmla="*/ 1247758 h 1292662"/>
                <a:gd name="connsiteX4073" fmla="*/ 30323 w 1035835"/>
                <a:gd name="connsiteY4073" fmla="*/ 1249809 h 1292662"/>
                <a:gd name="connsiteX4074" fmla="*/ 28465 w 1035835"/>
                <a:gd name="connsiteY4074" fmla="*/ 1250200 h 1292662"/>
                <a:gd name="connsiteX4075" fmla="*/ 28856 w 1035835"/>
                <a:gd name="connsiteY4075" fmla="*/ 1251567 h 1292662"/>
                <a:gd name="connsiteX4076" fmla="*/ 27241 w 1035835"/>
                <a:gd name="connsiteY4076" fmla="*/ 1251812 h 1292662"/>
                <a:gd name="connsiteX4077" fmla="*/ 25137 w 1035835"/>
                <a:gd name="connsiteY4077" fmla="*/ 1252202 h 1292662"/>
                <a:gd name="connsiteX4078" fmla="*/ 25235 w 1035835"/>
                <a:gd name="connsiteY4078" fmla="*/ 1254009 h 1292662"/>
                <a:gd name="connsiteX4079" fmla="*/ 25088 w 1035835"/>
                <a:gd name="connsiteY4079" fmla="*/ 1255621 h 1292662"/>
                <a:gd name="connsiteX4080" fmla="*/ 23866 w 1035835"/>
                <a:gd name="connsiteY4080" fmla="*/ 1256549 h 1292662"/>
                <a:gd name="connsiteX4081" fmla="*/ 21664 w 1035835"/>
                <a:gd name="connsiteY4081" fmla="*/ 1257575 h 1292662"/>
                <a:gd name="connsiteX4082" fmla="*/ 19902 w 1035835"/>
                <a:gd name="connsiteY4082" fmla="*/ 1258405 h 1292662"/>
                <a:gd name="connsiteX4083" fmla="*/ 18533 w 1035835"/>
                <a:gd name="connsiteY4083" fmla="*/ 1258991 h 1292662"/>
                <a:gd name="connsiteX4084" fmla="*/ 18385 w 1035835"/>
                <a:gd name="connsiteY4084" fmla="*/ 1260945 h 1292662"/>
                <a:gd name="connsiteX4085" fmla="*/ 17016 w 1035835"/>
                <a:gd name="connsiteY4085" fmla="*/ 1262265 h 1292662"/>
                <a:gd name="connsiteX4086" fmla="*/ 14814 w 1035835"/>
                <a:gd name="connsiteY4086" fmla="*/ 1262312 h 1292662"/>
                <a:gd name="connsiteX4087" fmla="*/ 13298 w 1035835"/>
                <a:gd name="connsiteY4087" fmla="*/ 1263632 h 1292662"/>
                <a:gd name="connsiteX4088" fmla="*/ 12270 w 1035835"/>
                <a:gd name="connsiteY4088" fmla="*/ 1265683 h 1292662"/>
                <a:gd name="connsiteX4089" fmla="*/ 11634 w 1035835"/>
                <a:gd name="connsiteY4089" fmla="*/ 1267637 h 1292662"/>
                <a:gd name="connsiteX4090" fmla="*/ 9726 w 1035835"/>
                <a:gd name="connsiteY4090" fmla="*/ 1268174 h 1292662"/>
                <a:gd name="connsiteX4091" fmla="*/ 7866 w 1035835"/>
                <a:gd name="connsiteY4091" fmla="*/ 1268761 h 1292662"/>
                <a:gd name="connsiteX4092" fmla="*/ 5715 w 1035835"/>
                <a:gd name="connsiteY4092" fmla="*/ 1269394 h 1292662"/>
                <a:gd name="connsiteX4093" fmla="*/ 4735 w 1035835"/>
                <a:gd name="connsiteY4093" fmla="*/ 1271055 h 1292662"/>
                <a:gd name="connsiteX4094" fmla="*/ 2778 w 1035835"/>
                <a:gd name="connsiteY4094" fmla="*/ 1264999 h 1292662"/>
                <a:gd name="connsiteX4095" fmla="*/ 4704 w 1035835"/>
                <a:gd name="connsiteY4095" fmla="*/ 1271033 h 1292662"/>
                <a:gd name="connsiteX4096" fmla="*/ 4882 w 1035835"/>
                <a:gd name="connsiteY4096" fmla="*/ 1271593 h 1292662"/>
                <a:gd name="connsiteX4097" fmla="*/ 6497 w 1035835"/>
                <a:gd name="connsiteY4097" fmla="*/ 1272373 h 1292662"/>
                <a:gd name="connsiteX4098" fmla="*/ 8404 w 1035835"/>
                <a:gd name="connsiteY4098" fmla="*/ 1272716 h 1292662"/>
                <a:gd name="connsiteX4099" fmla="*/ 10803 w 1035835"/>
                <a:gd name="connsiteY4099" fmla="*/ 1273205 h 1292662"/>
                <a:gd name="connsiteX4100" fmla="*/ 12270 w 1035835"/>
                <a:gd name="connsiteY4100" fmla="*/ 1273399 h 1292662"/>
                <a:gd name="connsiteX4101" fmla="*/ 13738 w 1035835"/>
                <a:gd name="connsiteY4101" fmla="*/ 1273644 h 1292662"/>
                <a:gd name="connsiteX4102" fmla="*/ 15156 w 1035835"/>
                <a:gd name="connsiteY4102" fmla="*/ 1273840 h 1292662"/>
                <a:gd name="connsiteX4103" fmla="*/ 16625 w 1035835"/>
                <a:gd name="connsiteY4103" fmla="*/ 1274083 h 1292662"/>
                <a:gd name="connsiteX4104" fmla="*/ 18044 w 1035835"/>
                <a:gd name="connsiteY4104" fmla="*/ 1274329 h 1292662"/>
                <a:gd name="connsiteX4105" fmla="*/ 19511 w 1035835"/>
                <a:gd name="connsiteY4105" fmla="*/ 1274621 h 1292662"/>
                <a:gd name="connsiteX4106" fmla="*/ 20929 w 1035835"/>
                <a:gd name="connsiteY4106" fmla="*/ 1274962 h 1292662"/>
                <a:gd name="connsiteX4107" fmla="*/ 22350 w 1035835"/>
                <a:gd name="connsiteY4107" fmla="*/ 1275354 h 1292662"/>
                <a:gd name="connsiteX4108" fmla="*/ 23768 w 1035835"/>
                <a:gd name="connsiteY4108" fmla="*/ 1275745 h 1292662"/>
                <a:gd name="connsiteX4109" fmla="*/ 25675 w 1035835"/>
                <a:gd name="connsiteY4109" fmla="*/ 1276282 h 1292662"/>
                <a:gd name="connsiteX4110" fmla="*/ 27536 w 1035835"/>
                <a:gd name="connsiteY4110" fmla="*/ 1276869 h 1292662"/>
                <a:gd name="connsiteX4111" fmla="*/ 29394 w 1035835"/>
                <a:gd name="connsiteY4111" fmla="*/ 1277453 h 1292662"/>
                <a:gd name="connsiteX4112" fmla="*/ 30812 w 1035835"/>
                <a:gd name="connsiteY4112" fmla="*/ 1277845 h 1292662"/>
                <a:gd name="connsiteX4113" fmla="*/ 32183 w 1035835"/>
                <a:gd name="connsiteY4113" fmla="*/ 1278235 h 1292662"/>
                <a:gd name="connsiteX4114" fmla="*/ 34091 w 1035835"/>
                <a:gd name="connsiteY4114" fmla="*/ 1278773 h 1292662"/>
                <a:gd name="connsiteX4115" fmla="*/ 36487 w 1035835"/>
                <a:gd name="connsiteY4115" fmla="*/ 1279359 h 1292662"/>
                <a:gd name="connsiteX4116" fmla="*/ 38837 w 1035835"/>
                <a:gd name="connsiteY4116" fmla="*/ 1279897 h 1292662"/>
                <a:gd name="connsiteX4117" fmla="*/ 41233 w 1035835"/>
                <a:gd name="connsiteY4117" fmla="*/ 1280481 h 1292662"/>
                <a:gd name="connsiteX4118" fmla="*/ 43632 w 1035835"/>
                <a:gd name="connsiteY4118" fmla="*/ 1281019 h 1292662"/>
                <a:gd name="connsiteX4119" fmla="*/ 45490 w 1035835"/>
                <a:gd name="connsiteY4119" fmla="*/ 1281507 h 1292662"/>
                <a:gd name="connsiteX4120" fmla="*/ 46909 w 1035835"/>
                <a:gd name="connsiteY4120" fmla="*/ 1281850 h 1292662"/>
                <a:gd name="connsiteX4121" fmla="*/ 48329 w 1035835"/>
                <a:gd name="connsiteY4121" fmla="*/ 1282240 h 1292662"/>
                <a:gd name="connsiteX4122" fmla="*/ 49747 w 1035835"/>
                <a:gd name="connsiteY4122" fmla="*/ 1282631 h 1292662"/>
                <a:gd name="connsiteX4123" fmla="*/ 51166 w 1035835"/>
                <a:gd name="connsiteY4123" fmla="*/ 1282974 h 1292662"/>
                <a:gd name="connsiteX4124" fmla="*/ 52584 w 1035835"/>
                <a:gd name="connsiteY4124" fmla="*/ 1283364 h 1292662"/>
                <a:gd name="connsiteX4125" fmla="*/ 54053 w 1035835"/>
                <a:gd name="connsiteY4125" fmla="*/ 1283755 h 1292662"/>
                <a:gd name="connsiteX4126" fmla="*/ 55912 w 1035835"/>
                <a:gd name="connsiteY4126" fmla="*/ 1284194 h 1292662"/>
                <a:gd name="connsiteX4127" fmla="*/ 57330 w 1035835"/>
                <a:gd name="connsiteY4127" fmla="*/ 1284535 h 1292662"/>
                <a:gd name="connsiteX4128" fmla="*/ 58797 w 1035835"/>
                <a:gd name="connsiteY4128" fmla="*/ 1284878 h 1292662"/>
                <a:gd name="connsiteX4129" fmla="*/ 60707 w 1035835"/>
                <a:gd name="connsiteY4129" fmla="*/ 1285416 h 1292662"/>
                <a:gd name="connsiteX4130" fmla="*/ 62565 w 1035835"/>
                <a:gd name="connsiteY4130" fmla="*/ 1285953 h 1292662"/>
                <a:gd name="connsiteX4131" fmla="*/ 63936 w 1035835"/>
                <a:gd name="connsiteY4131" fmla="*/ 1286393 h 1292662"/>
                <a:gd name="connsiteX4132" fmla="*/ 65354 w 1035835"/>
                <a:gd name="connsiteY4132" fmla="*/ 1286783 h 1292662"/>
                <a:gd name="connsiteX4133" fmla="*/ 67262 w 1035835"/>
                <a:gd name="connsiteY4133" fmla="*/ 1287369 h 1292662"/>
                <a:gd name="connsiteX4134" fmla="*/ 69122 w 1035835"/>
                <a:gd name="connsiteY4134" fmla="*/ 1287858 h 1292662"/>
                <a:gd name="connsiteX4135" fmla="*/ 70590 w 1035835"/>
                <a:gd name="connsiteY4135" fmla="*/ 1288150 h 1292662"/>
                <a:gd name="connsiteX4136" fmla="*/ 72253 w 1035835"/>
                <a:gd name="connsiteY4136" fmla="*/ 1288883 h 1292662"/>
                <a:gd name="connsiteX4137" fmla="*/ 72839 w 1035835"/>
                <a:gd name="connsiteY4137" fmla="*/ 1288883 h 1292662"/>
                <a:gd name="connsiteX4138" fmla="*/ 75336 w 1035835"/>
                <a:gd name="connsiteY4138" fmla="*/ 1289323 h 1292662"/>
                <a:gd name="connsiteX4139" fmla="*/ 76705 w 1035835"/>
                <a:gd name="connsiteY4139" fmla="*/ 1289713 h 1292662"/>
                <a:gd name="connsiteX4140" fmla="*/ 78612 w 1035835"/>
                <a:gd name="connsiteY4140" fmla="*/ 1290250 h 1292662"/>
                <a:gd name="connsiteX4141" fmla="*/ 80423 w 1035835"/>
                <a:gd name="connsiteY4141" fmla="*/ 1290984 h 1292662"/>
                <a:gd name="connsiteX4142" fmla="*/ 82233 w 1035835"/>
                <a:gd name="connsiteY4142" fmla="*/ 1291666 h 1292662"/>
                <a:gd name="connsiteX4143" fmla="*/ 83896 w 1035835"/>
                <a:gd name="connsiteY4143" fmla="*/ 1292155 h 1292662"/>
                <a:gd name="connsiteX4144" fmla="*/ 86246 w 1035835"/>
                <a:gd name="connsiteY4144" fmla="*/ 1292692 h 1292662"/>
                <a:gd name="connsiteX4145" fmla="*/ 88055 w 1035835"/>
                <a:gd name="connsiteY4145" fmla="*/ 1292253 h 1292662"/>
                <a:gd name="connsiteX4146" fmla="*/ 89328 w 1035835"/>
                <a:gd name="connsiteY4146" fmla="*/ 1291472 h 1292662"/>
                <a:gd name="connsiteX4147" fmla="*/ 90599 w 1035835"/>
                <a:gd name="connsiteY4147" fmla="*/ 1290788 h 1292662"/>
                <a:gd name="connsiteX4148" fmla="*/ 91921 w 1035835"/>
                <a:gd name="connsiteY4148" fmla="*/ 1290152 h 1292662"/>
                <a:gd name="connsiteX4149" fmla="*/ 93632 w 1035835"/>
                <a:gd name="connsiteY4149" fmla="*/ 1289176 h 1292662"/>
                <a:gd name="connsiteX4150" fmla="*/ 95003 w 1035835"/>
                <a:gd name="connsiteY4150" fmla="*/ 1287858 h 1292662"/>
                <a:gd name="connsiteX4151" fmla="*/ 96422 w 1035835"/>
                <a:gd name="connsiteY4151" fmla="*/ 1286491 h 1292662"/>
                <a:gd name="connsiteX4152" fmla="*/ 97498 w 1035835"/>
                <a:gd name="connsiteY4152" fmla="*/ 1285465 h 1292662"/>
                <a:gd name="connsiteX4153" fmla="*/ 98378 w 1035835"/>
                <a:gd name="connsiteY4153" fmla="*/ 1284341 h 1292662"/>
                <a:gd name="connsiteX4154" fmla="*/ 98965 w 1035835"/>
                <a:gd name="connsiteY4154" fmla="*/ 1282974 h 1292662"/>
                <a:gd name="connsiteX4155" fmla="*/ 100042 w 1035835"/>
                <a:gd name="connsiteY4155" fmla="*/ 1281362 h 1292662"/>
                <a:gd name="connsiteX4156" fmla="*/ 101364 w 1035835"/>
                <a:gd name="connsiteY4156" fmla="*/ 1280775 h 1292662"/>
                <a:gd name="connsiteX4157" fmla="*/ 103613 w 1035835"/>
                <a:gd name="connsiteY4157" fmla="*/ 1281215 h 1292662"/>
                <a:gd name="connsiteX4158" fmla="*/ 105032 w 1035835"/>
                <a:gd name="connsiteY4158" fmla="*/ 1281507 h 1292662"/>
                <a:gd name="connsiteX4159" fmla="*/ 106941 w 1035835"/>
                <a:gd name="connsiteY4159" fmla="*/ 1281850 h 1292662"/>
                <a:gd name="connsiteX4160" fmla="*/ 108799 w 1035835"/>
                <a:gd name="connsiteY4160" fmla="*/ 1282437 h 1292662"/>
                <a:gd name="connsiteX4161" fmla="*/ 110414 w 1035835"/>
                <a:gd name="connsiteY4161" fmla="*/ 1283558 h 1292662"/>
                <a:gd name="connsiteX4162" fmla="*/ 111980 w 1035835"/>
                <a:gd name="connsiteY4162" fmla="*/ 1284731 h 1292662"/>
                <a:gd name="connsiteX4163" fmla="*/ 113204 w 1035835"/>
                <a:gd name="connsiteY4163" fmla="*/ 1285610 h 1292662"/>
                <a:gd name="connsiteX4164" fmla="*/ 114914 w 1035835"/>
                <a:gd name="connsiteY4164" fmla="*/ 1286538 h 1292662"/>
                <a:gd name="connsiteX4165" fmla="*/ 117313 w 1035835"/>
                <a:gd name="connsiteY4165" fmla="*/ 1286881 h 1292662"/>
                <a:gd name="connsiteX4166" fmla="*/ 119270 w 1035835"/>
                <a:gd name="connsiteY4166" fmla="*/ 1286930 h 1292662"/>
                <a:gd name="connsiteX4167" fmla="*/ 121226 w 1035835"/>
                <a:gd name="connsiteY4167" fmla="*/ 1286930 h 1292662"/>
                <a:gd name="connsiteX4168" fmla="*/ 123674 w 1035835"/>
                <a:gd name="connsiteY4168" fmla="*/ 1286685 h 1292662"/>
                <a:gd name="connsiteX4169" fmla="*/ 126070 w 1035835"/>
                <a:gd name="connsiteY4169" fmla="*/ 1286245 h 1292662"/>
                <a:gd name="connsiteX4170" fmla="*/ 128027 w 1035835"/>
                <a:gd name="connsiteY4170" fmla="*/ 1286196 h 1292662"/>
                <a:gd name="connsiteX4171" fmla="*/ 129983 w 1035835"/>
                <a:gd name="connsiteY4171" fmla="*/ 1286196 h 1292662"/>
                <a:gd name="connsiteX4172" fmla="*/ 131404 w 1035835"/>
                <a:gd name="connsiteY4172" fmla="*/ 1286343 h 1292662"/>
                <a:gd name="connsiteX4173" fmla="*/ 132431 w 1035835"/>
                <a:gd name="connsiteY4173" fmla="*/ 1287467 h 1292662"/>
                <a:gd name="connsiteX4174" fmla="*/ 133604 w 1035835"/>
                <a:gd name="connsiteY4174" fmla="*/ 1289031 h 1292662"/>
                <a:gd name="connsiteX4175" fmla="*/ 134828 w 1035835"/>
                <a:gd name="connsiteY4175" fmla="*/ 1290592 h 1292662"/>
                <a:gd name="connsiteX4176" fmla="*/ 136101 w 1035835"/>
                <a:gd name="connsiteY4176" fmla="*/ 1292010 h 1292662"/>
                <a:gd name="connsiteX4177" fmla="*/ 137910 w 1035835"/>
                <a:gd name="connsiteY4177" fmla="*/ 1292839 h 1292662"/>
                <a:gd name="connsiteX4178" fmla="*/ 139183 w 1035835"/>
                <a:gd name="connsiteY4178" fmla="*/ 1291325 h 1292662"/>
                <a:gd name="connsiteX4179" fmla="*/ 141874 w 1035835"/>
                <a:gd name="connsiteY4179" fmla="*/ 1290739 h 1292662"/>
                <a:gd name="connsiteX4180" fmla="*/ 144123 w 1035835"/>
                <a:gd name="connsiteY4180" fmla="*/ 1290641 h 1292662"/>
                <a:gd name="connsiteX4181" fmla="*/ 145738 w 1035835"/>
                <a:gd name="connsiteY4181" fmla="*/ 1289519 h 1292662"/>
                <a:gd name="connsiteX4182" fmla="*/ 147645 w 1035835"/>
                <a:gd name="connsiteY4182" fmla="*/ 1288005 h 1292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</a:cxnLst>
              <a:rect l="l" t="t" r="r" b="b"/>
              <a:pathLst>
                <a:path w="1035835" h="1292662">
                  <a:moveTo>
                    <a:pt x="807097" y="95711"/>
                  </a:moveTo>
                  <a:lnTo>
                    <a:pt x="806309" y="95711"/>
                  </a:lnTo>
                  <a:lnTo>
                    <a:pt x="806078" y="95901"/>
                  </a:lnTo>
                  <a:lnTo>
                    <a:pt x="806078" y="96717"/>
                  </a:lnTo>
                  <a:lnTo>
                    <a:pt x="806704" y="97340"/>
                  </a:lnTo>
                  <a:lnTo>
                    <a:pt x="807518" y="97340"/>
                  </a:lnTo>
                  <a:lnTo>
                    <a:pt x="808118" y="96717"/>
                  </a:lnTo>
                  <a:lnTo>
                    <a:pt x="807097" y="95711"/>
                  </a:lnTo>
                  <a:close/>
                  <a:moveTo>
                    <a:pt x="758990" y="98968"/>
                  </a:moveTo>
                  <a:lnTo>
                    <a:pt x="758595" y="98968"/>
                  </a:lnTo>
                  <a:lnTo>
                    <a:pt x="757983" y="99565"/>
                  </a:lnTo>
                  <a:lnTo>
                    <a:pt x="757971" y="101179"/>
                  </a:lnTo>
                  <a:lnTo>
                    <a:pt x="758595" y="101805"/>
                  </a:lnTo>
                  <a:lnTo>
                    <a:pt x="759411" y="101805"/>
                  </a:lnTo>
                  <a:lnTo>
                    <a:pt x="760009" y="101194"/>
                  </a:lnTo>
                  <a:lnTo>
                    <a:pt x="759614" y="99565"/>
                  </a:lnTo>
                  <a:lnTo>
                    <a:pt x="758990" y="98968"/>
                  </a:lnTo>
                  <a:close/>
                  <a:moveTo>
                    <a:pt x="760824" y="104872"/>
                  </a:moveTo>
                  <a:lnTo>
                    <a:pt x="760621" y="104641"/>
                  </a:lnTo>
                  <a:lnTo>
                    <a:pt x="758990" y="104667"/>
                  </a:lnTo>
                  <a:lnTo>
                    <a:pt x="757971" y="105278"/>
                  </a:lnTo>
                  <a:lnTo>
                    <a:pt x="758595" y="105875"/>
                  </a:lnTo>
                  <a:lnTo>
                    <a:pt x="759804" y="105875"/>
                  </a:lnTo>
                  <a:lnTo>
                    <a:pt x="760824" y="104872"/>
                  </a:lnTo>
                  <a:close/>
                  <a:moveTo>
                    <a:pt x="729460" y="97123"/>
                  </a:moveTo>
                  <a:lnTo>
                    <a:pt x="730477" y="96120"/>
                  </a:lnTo>
                  <a:lnTo>
                    <a:pt x="732896" y="96120"/>
                  </a:lnTo>
                  <a:lnTo>
                    <a:pt x="733522" y="95495"/>
                  </a:lnTo>
                  <a:lnTo>
                    <a:pt x="733522" y="94261"/>
                  </a:lnTo>
                  <a:lnTo>
                    <a:pt x="731496" y="92238"/>
                  </a:lnTo>
                  <a:lnTo>
                    <a:pt x="731496" y="91819"/>
                  </a:lnTo>
                  <a:lnTo>
                    <a:pt x="730450" y="91234"/>
                  </a:lnTo>
                  <a:lnTo>
                    <a:pt x="728819" y="91234"/>
                  </a:lnTo>
                  <a:lnTo>
                    <a:pt x="727405" y="92659"/>
                  </a:lnTo>
                  <a:lnTo>
                    <a:pt x="727000" y="95102"/>
                  </a:lnTo>
                  <a:lnTo>
                    <a:pt x="725761" y="97544"/>
                  </a:lnTo>
                  <a:lnTo>
                    <a:pt x="725369" y="99565"/>
                  </a:lnTo>
                  <a:lnTo>
                    <a:pt x="724118" y="101615"/>
                  </a:lnTo>
                  <a:lnTo>
                    <a:pt x="722514" y="104857"/>
                  </a:lnTo>
                  <a:lnTo>
                    <a:pt x="722514" y="108114"/>
                  </a:lnTo>
                  <a:lnTo>
                    <a:pt x="723123" y="108317"/>
                  </a:lnTo>
                  <a:lnTo>
                    <a:pt x="723723" y="105671"/>
                  </a:lnTo>
                  <a:lnTo>
                    <a:pt x="724959" y="103243"/>
                  </a:lnTo>
                  <a:lnTo>
                    <a:pt x="727786" y="100380"/>
                  </a:lnTo>
                  <a:lnTo>
                    <a:pt x="729460" y="97123"/>
                  </a:lnTo>
                  <a:close/>
                  <a:moveTo>
                    <a:pt x="753296" y="105481"/>
                  </a:moveTo>
                  <a:lnTo>
                    <a:pt x="754927" y="104667"/>
                  </a:lnTo>
                  <a:lnTo>
                    <a:pt x="756135" y="104667"/>
                  </a:lnTo>
                  <a:lnTo>
                    <a:pt x="756761" y="104044"/>
                  </a:lnTo>
                  <a:lnTo>
                    <a:pt x="756558" y="103039"/>
                  </a:lnTo>
                  <a:lnTo>
                    <a:pt x="755713" y="102618"/>
                  </a:lnTo>
                  <a:lnTo>
                    <a:pt x="754504" y="102618"/>
                  </a:lnTo>
                  <a:lnTo>
                    <a:pt x="754111" y="102226"/>
                  </a:lnTo>
                  <a:lnTo>
                    <a:pt x="752670" y="102416"/>
                  </a:lnTo>
                  <a:lnTo>
                    <a:pt x="750210" y="107299"/>
                  </a:lnTo>
                  <a:lnTo>
                    <a:pt x="750210" y="108928"/>
                  </a:lnTo>
                  <a:lnTo>
                    <a:pt x="750861" y="109144"/>
                  </a:lnTo>
                  <a:lnTo>
                    <a:pt x="751448" y="108535"/>
                  </a:lnTo>
                  <a:lnTo>
                    <a:pt x="751882" y="106907"/>
                  </a:lnTo>
                  <a:lnTo>
                    <a:pt x="753296" y="105481"/>
                  </a:lnTo>
                  <a:close/>
                  <a:moveTo>
                    <a:pt x="749191" y="108331"/>
                  </a:moveTo>
                  <a:lnTo>
                    <a:pt x="748798" y="108331"/>
                  </a:lnTo>
                  <a:lnTo>
                    <a:pt x="748186" y="108928"/>
                  </a:lnTo>
                  <a:lnTo>
                    <a:pt x="748186" y="109349"/>
                  </a:lnTo>
                  <a:lnTo>
                    <a:pt x="748798" y="109933"/>
                  </a:lnTo>
                  <a:lnTo>
                    <a:pt x="749191" y="109933"/>
                  </a:lnTo>
                  <a:lnTo>
                    <a:pt x="749817" y="109349"/>
                  </a:lnTo>
                  <a:lnTo>
                    <a:pt x="749817" y="108928"/>
                  </a:lnTo>
                  <a:lnTo>
                    <a:pt x="749191" y="108331"/>
                  </a:lnTo>
                  <a:close/>
                  <a:moveTo>
                    <a:pt x="878052" y="109553"/>
                  </a:moveTo>
                  <a:lnTo>
                    <a:pt x="877630" y="109132"/>
                  </a:lnTo>
                  <a:lnTo>
                    <a:pt x="877047" y="109743"/>
                  </a:lnTo>
                  <a:lnTo>
                    <a:pt x="877630" y="110746"/>
                  </a:lnTo>
                  <a:lnTo>
                    <a:pt x="878840" y="110761"/>
                  </a:lnTo>
                  <a:lnTo>
                    <a:pt x="879276" y="111182"/>
                  </a:lnTo>
                  <a:lnTo>
                    <a:pt x="880090" y="111182"/>
                  </a:lnTo>
                  <a:lnTo>
                    <a:pt x="880702" y="110556"/>
                  </a:lnTo>
                  <a:lnTo>
                    <a:pt x="880090" y="109553"/>
                  </a:lnTo>
                  <a:lnTo>
                    <a:pt x="878052" y="109553"/>
                  </a:lnTo>
                  <a:close/>
                  <a:moveTo>
                    <a:pt x="749191" y="112796"/>
                  </a:moveTo>
                  <a:lnTo>
                    <a:pt x="748401" y="112796"/>
                  </a:lnTo>
                  <a:lnTo>
                    <a:pt x="747777" y="113407"/>
                  </a:lnTo>
                  <a:lnTo>
                    <a:pt x="747777" y="113799"/>
                  </a:lnTo>
                  <a:lnTo>
                    <a:pt x="745752" y="115849"/>
                  </a:lnTo>
                  <a:lnTo>
                    <a:pt x="745752" y="116662"/>
                  </a:lnTo>
                  <a:lnTo>
                    <a:pt x="745358" y="117083"/>
                  </a:lnTo>
                  <a:lnTo>
                    <a:pt x="745943" y="117679"/>
                  </a:lnTo>
                  <a:lnTo>
                    <a:pt x="748591" y="115033"/>
                  </a:lnTo>
                  <a:lnTo>
                    <a:pt x="748591" y="114220"/>
                  </a:lnTo>
                  <a:lnTo>
                    <a:pt x="749422" y="113027"/>
                  </a:lnTo>
                  <a:lnTo>
                    <a:pt x="749191" y="112796"/>
                  </a:lnTo>
                  <a:close/>
                  <a:moveTo>
                    <a:pt x="757359" y="124194"/>
                  </a:moveTo>
                  <a:lnTo>
                    <a:pt x="756542" y="124194"/>
                  </a:lnTo>
                  <a:lnTo>
                    <a:pt x="756352" y="124410"/>
                  </a:lnTo>
                  <a:lnTo>
                    <a:pt x="756964" y="124586"/>
                  </a:lnTo>
                  <a:lnTo>
                    <a:pt x="758188" y="125820"/>
                  </a:lnTo>
                  <a:lnTo>
                    <a:pt x="758800" y="125630"/>
                  </a:lnTo>
                  <a:lnTo>
                    <a:pt x="758800" y="125238"/>
                  </a:lnTo>
                  <a:lnTo>
                    <a:pt x="758188" y="124586"/>
                  </a:lnTo>
                  <a:lnTo>
                    <a:pt x="757793" y="124586"/>
                  </a:lnTo>
                  <a:lnTo>
                    <a:pt x="757359" y="124194"/>
                  </a:lnTo>
                  <a:close/>
                  <a:moveTo>
                    <a:pt x="759804" y="138873"/>
                  </a:moveTo>
                  <a:lnTo>
                    <a:pt x="758990" y="138873"/>
                  </a:lnTo>
                  <a:lnTo>
                    <a:pt x="758392" y="139878"/>
                  </a:lnTo>
                  <a:lnTo>
                    <a:pt x="758392" y="141086"/>
                  </a:lnTo>
                  <a:lnTo>
                    <a:pt x="758595" y="141303"/>
                  </a:lnTo>
                  <a:lnTo>
                    <a:pt x="759411" y="141303"/>
                  </a:lnTo>
                  <a:lnTo>
                    <a:pt x="760431" y="140692"/>
                  </a:lnTo>
                  <a:lnTo>
                    <a:pt x="760431" y="139457"/>
                  </a:lnTo>
                  <a:lnTo>
                    <a:pt x="759804" y="138873"/>
                  </a:lnTo>
                  <a:close/>
                  <a:moveTo>
                    <a:pt x="939615" y="220272"/>
                  </a:moveTo>
                  <a:lnTo>
                    <a:pt x="944099" y="218222"/>
                  </a:lnTo>
                  <a:lnTo>
                    <a:pt x="949400" y="218237"/>
                  </a:lnTo>
                  <a:lnTo>
                    <a:pt x="950216" y="219023"/>
                  </a:lnTo>
                  <a:lnTo>
                    <a:pt x="952662" y="218631"/>
                  </a:lnTo>
                  <a:lnTo>
                    <a:pt x="953069" y="218251"/>
                  </a:lnTo>
                  <a:lnTo>
                    <a:pt x="954279" y="218251"/>
                  </a:lnTo>
                  <a:lnTo>
                    <a:pt x="954469" y="217205"/>
                  </a:lnTo>
                  <a:lnTo>
                    <a:pt x="953260" y="215997"/>
                  </a:lnTo>
                  <a:lnTo>
                    <a:pt x="952253" y="214152"/>
                  </a:lnTo>
                  <a:lnTo>
                    <a:pt x="951438" y="213745"/>
                  </a:lnTo>
                  <a:lnTo>
                    <a:pt x="948978" y="213745"/>
                  </a:lnTo>
                  <a:lnTo>
                    <a:pt x="948161" y="213353"/>
                  </a:lnTo>
                  <a:lnTo>
                    <a:pt x="947157" y="212348"/>
                  </a:lnTo>
                  <a:lnTo>
                    <a:pt x="947157" y="211927"/>
                  </a:lnTo>
                  <a:lnTo>
                    <a:pt x="944506" y="209675"/>
                  </a:lnTo>
                  <a:lnTo>
                    <a:pt x="942877" y="209675"/>
                  </a:lnTo>
                  <a:lnTo>
                    <a:pt x="942277" y="210678"/>
                  </a:lnTo>
                  <a:lnTo>
                    <a:pt x="942672" y="211099"/>
                  </a:lnTo>
                  <a:lnTo>
                    <a:pt x="941424" y="212333"/>
                  </a:lnTo>
                  <a:lnTo>
                    <a:pt x="941449" y="214356"/>
                  </a:lnTo>
                  <a:lnTo>
                    <a:pt x="941844" y="214777"/>
                  </a:lnTo>
                  <a:lnTo>
                    <a:pt x="941844" y="215590"/>
                  </a:lnTo>
                  <a:lnTo>
                    <a:pt x="941027" y="217219"/>
                  </a:lnTo>
                  <a:lnTo>
                    <a:pt x="938989" y="219254"/>
                  </a:lnTo>
                  <a:lnTo>
                    <a:pt x="938596" y="220070"/>
                  </a:lnTo>
                  <a:lnTo>
                    <a:pt x="939615" y="220272"/>
                  </a:lnTo>
                  <a:close/>
                  <a:moveTo>
                    <a:pt x="963261" y="224751"/>
                  </a:moveTo>
                  <a:lnTo>
                    <a:pt x="962841" y="224737"/>
                  </a:lnTo>
                  <a:lnTo>
                    <a:pt x="962242" y="225360"/>
                  </a:lnTo>
                  <a:lnTo>
                    <a:pt x="962242" y="226175"/>
                  </a:lnTo>
                  <a:lnTo>
                    <a:pt x="963670" y="227178"/>
                  </a:lnTo>
                  <a:lnTo>
                    <a:pt x="964063" y="227193"/>
                  </a:lnTo>
                  <a:lnTo>
                    <a:pt x="964690" y="226567"/>
                  </a:lnTo>
                  <a:lnTo>
                    <a:pt x="964690" y="225754"/>
                  </a:lnTo>
                  <a:lnTo>
                    <a:pt x="963261" y="224751"/>
                  </a:lnTo>
                  <a:close/>
                  <a:moveTo>
                    <a:pt x="962445" y="250380"/>
                  </a:moveTo>
                  <a:lnTo>
                    <a:pt x="961210" y="250380"/>
                  </a:lnTo>
                  <a:lnTo>
                    <a:pt x="960584" y="251006"/>
                  </a:lnTo>
                  <a:lnTo>
                    <a:pt x="961006" y="253053"/>
                  </a:lnTo>
                  <a:lnTo>
                    <a:pt x="961425" y="253448"/>
                  </a:lnTo>
                  <a:lnTo>
                    <a:pt x="961425" y="255495"/>
                  </a:lnTo>
                  <a:lnTo>
                    <a:pt x="961006" y="255889"/>
                  </a:lnTo>
                  <a:lnTo>
                    <a:pt x="960992" y="257925"/>
                  </a:lnTo>
                  <a:lnTo>
                    <a:pt x="961644" y="258521"/>
                  </a:lnTo>
                  <a:lnTo>
                    <a:pt x="962432" y="258521"/>
                  </a:lnTo>
                  <a:lnTo>
                    <a:pt x="964063" y="257708"/>
                  </a:lnTo>
                  <a:lnTo>
                    <a:pt x="965083" y="256705"/>
                  </a:lnTo>
                  <a:lnTo>
                    <a:pt x="965083" y="255863"/>
                  </a:lnTo>
                  <a:lnTo>
                    <a:pt x="964266" y="254655"/>
                  </a:lnTo>
                  <a:lnTo>
                    <a:pt x="964280" y="252213"/>
                  </a:lnTo>
                  <a:lnTo>
                    <a:pt x="962445" y="250380"/>
                  </a:lnTo>
                  <a:close/>
                  <a:moveTo>
                    <a:pt x="985861" y="252620"/>
                  </a:moveTo>
                  <a:lnTo>
                    <a:pt x="985088" y="250597"/>
                  </a:lnTo>
                  <a:lnTo>
                    <a:pt x="984245" y="249784"/>
                  </a:lnTo>
                  <a:lnTo>
                    <a:pt x="984245" y="248969"/>
                  </a:lnTo>
                  <a:lnTo>
                    <a:pt x="982218" y="246527"/>
                  </a:lnTo>
                  <a:lnTo>
                    <a:pt x="980982" y="244085"/>
                  </a:lnTo>
                  <a:lnTo>
                    <a:pt x="980194" y="243678"/>
                  </a:lnTo>
                  <a:lnTo>
                    <a:pt x="979351" y="241629"/>
                  </a:lnTo>
                  <a:lnTo>
                    <a:pt x="977327" y="239608"/>
                  </a:lnTo>
                  <a:lnTo>
                    <a:pt x="976513" y="237559"/>
                  </a:lnTo>
                  <a:lnTo>
                    <a:pt x="975493" y="236553"/>
                  </a:lnTo>
                  <a:lnTo>
                    <a:pt x="974065" y="235930"/>
                  </a:lnTo>
                  <a:lnTo>
                    <a:pt x="974880" y="234722"/>
                  </a:lnTo>
                  <a:lnTo>
                    <a:pt x="974880" y="233880"/>
                  </a:lnTo>
                  <a:lnTo>
                    <a:pt x="973645" y="231860"/>
                  </a:lnTo>
                  <a:lnTo>
                    <a:pt x="971415" y="230029"/>
                  </a:lnTo>
                  <a:lnTo>
                    <a:pt x="970600" y="230029"/>
                  </a:lnTo>
                  <a:lnTo>
                    <a:pt x="970179" y="231263"/>
                  </a:lnTo>
                  <a:lnTo>
                    <a:pt x="969364" y="230421"/>
                  </a:lnTo>
                  <a:lnTo>
                    <a:pt x="967338" y="230055"/>
                  </a:lnTo>
                  <a:lnTo>
                    <a:pt x="966945" y="230448"/>
                  </a:lnTo>
                  <a:lnTo>
                    <a:pt x="965694" y="230448"/>
                  </a:lnTo>
                  <a:lnTo>
                    <a:pt x="965273" y="230828"/>
                  </a:lnTo>
                  <a:lnTo>
                    <a:pt x="964690" y="229824"/>
                  </a:lnTo>
                  <a:lnTo>
                    <a:pt x="965273" y="229213"/>
                  </a:lnTo>
                  <a:lnTo>
                    <a:pt x="965694" y="229634"/>
                  </a:lnTo>
                  <a:lnTo>
                    <a:pt x="966321" y="229011"/>
                  </a:lnTo>
                  <a:lnTo>
                    <a:pt x="966292" y="228196"/>
                  </a:lnTo>
                  <a:lnTo>
                    <a:pt x="965285" y="227613"/>
                  </a:lnTo>
                  <a:lnTo>
                    <a:pt x="964311" y="227607"/>
                  </a:lnTo>
                  <a:lnTo>
                    <a:pt x="962854" y="227599"/>
                  </a:lnTo>
                  <a:lnTo>
                    <a:pt x="960789" y="230041"/>
                  </a:lnTo>
                  <a:lnTo>
                    <a:pt x="959782" y="230652"/>
                  </a:lnTo>
                  <a:lnTo>
                    <a:pt x="960191" y="232673"/>
                  </a:lnTo>
                  <a:lnTo>
                    <a:pt x="962230" y="232687"/>
                  </a:lnTo>
                  <a:lnTo>
                    <a:pt x="962025" y="233298"/>
                  </a:lnTo>
                  <a:lnTo>
                    <a:pt x="961210" y="233298"/>
                  </a:lnTo>
                  <a:lnTo>
                    <a:pt x="960611" y="233909"/>
                  </a:lnTo>
                  <a:lnTo>
                    <a:pt x="961006" y="236351"/>
                  </a:lnTo>
                  <a:lnTo>
                    <a:pt x="961425" y="236745"/>
                  </a:lnTo>
                  <a:lnTo>
                    <a:pt x="961425" y="238372"/>
                  </a:lnTo>
                  <a:lnTo>
                    <a:pt x="961820" y="238793"/>
                  </a:lnTo>
                  <a:lnTo>
                    <a:pt x="961849" y="240421"/>
                  </a:lnTo>
                  <a:lnTo>
                    <a:pt x="961032" y="241235"/>
                  </a:lnTo>
                  <a:lnTo>
                    <a:pt x="961413" y="242863"/>
                  </a:lnTo>
                  <a:lnTo>
                    <a:pt x="961835" y="243678"/>
                  </a:lnTo>
                  <a:lnTo>
                    <a:pt x="961835" y="246094"/>
                  </a:lnTo>
                  <a:lnTo>
                    <a:pt x="961413" y="246515"/>
                  </a:lnTo>
                  <a:lnTo>
                    <a:pt x="961413" y="247749"/>
                  </a:lnTo>
                  <a:lnTo>
                    <a:pt x="961835" y="248562"/>
                  </a:lnTo>
                  <a:lnTo>
                    <a:pt x="963861" y="250585"/>
                  </a:lnTo>
                  <a:lnTo>
                    <a:pt x="964643" y="252148"/>
                  </a:lnTo>
                  <a:lnTo>
                    <a:pt x="965492" y="253840"/>
                  </a:lnTo>
                  <a:lnTo>
                    <a:pt x="966102" y="254465"/>
                  </a:lnTo>
                  <a:lnTo>
                    <a:pt x="966916" y="254465"/>
                  </a:lnTo>
                  <a:lnTo>
                    <a:pt x="967338" y="254857"/>
                  </a:lnTo>
                  <a:lnTo>
                    <a:pt x="969376" y="254857"/>
                  </a:lnTo>
                  <a:lnTo>
                    <a:pt x="970790" y="253433"/>
                  </a:lnTo>
                  <a:lnTo>
                    <a:pt x="971212" y="250991"/>
                  </a:lnTo>
                  <a:lnTo>
                    <a:pt x="971810" y="250380"/>
                  </a:lnTo>
                  <a:lnTo>
                    <a:pt x="976296" y="250380"/>
                  </a:lnTo>
                  <a:lnTo>
                    <a:pt x="977925" y="251208"/>
                  </a:lnTo>
                  <a:lnTo>
                    <a:pt x="979585" y="252837"/>
                  </a:lnTo>
                  <a:lnTo>
                    <a:pt x="980371" y="252416"/>
                  </a:lnTo>
                  <a:lnTo>
                    <a:pt x="980997" y="253027"/>
                  </a:lnTo>
                  <a:lnTo>
                    <a:pt x="980982" y="253840"/>
                  </a:lnTo>
                  <a:lnTo>
                    <a:pt x="982192" y="255048"/>
                  </a:lnTo>
                  <a:lnTo>
                    <a:pt x="981377" y="255468"/>
                  </a:lnTo>
                  <a:lnTo>
                    <a:pt x="981799" y="257491"/>
                  </a:lnTo>
                  <a:lnTo>
                    <a:pt x="982614" y="259146"/>
                  </a:lnTo>
                  <a:lnTo>
                    <a:pt x="984476" y="260951"/>
                  </a:lnTo>
                  <a:lnTo>
                    <a:pt x="985264" y="261372"/>
                  </a:lnTo>
                  <a:lnTo>
                    <a:pt x="986922" y="261372"/>
                  </a:lnTo>
                  <a:lnTo>
                    <a:pt x="988334" y="259132"/>
                  </a:lnTo>
                  <a:lnTo>
                    <a:pt x="988309" y="256296"/>
                  </a:lnTo>
                  <a:lnTo>
                    <a:pt x="987912" y="255483"/>
                  </a:lnTo>
                  <a:lnTo>
                    <a:pt x="986705" y="254249"/>
                  </a:lnTo>
                  <a:lnTo>
                    <a:pt x="986678" y="253433"/>
                  </a:lnTo>
                  <a:lnTo>
                    <a:pt x="985861" y="252620"/>
                  </a:lnTo>
                  <a:close/>
                  <a:moveTo>
                    <a:pt x="851960" y="266691"/>
                  </a:moveTo>
                  <a:lnTo>
                    <a:pt x="851524" y="266676"/>
                  </a:lnTo>
                  <a:lnTo>
                    <a:pt x="850939" y="267273"/>
                  </a:lnTo>
                  <a:lnTo>
                    <a:pt x="851565" y="267884"/>
                  </a:lnTo>
                  <a:lnTo>
                    <a:pt x="851960" y="267884"/>
                  </a:lnTo>
                  <a:lnTo>
                    <a:pt x="852570" y="267273"/>
                  </a:lnTo>
                  <a:lnTo>
                    <a:pt x="851960" y="266691"/>
                  </a:lnTo>
                  <a:close/>
                  <a:moveTo>
                    <a:pt x="846225" y="271983"/>
                  </a:moveTo>
                  <a:lnTo>
                    <a:pt x="846645" y="271562"/>
                  </a:lnTo>
                  <a:lnTo>
                    <a:pt x="848683" y="271562"/>
                  </a:lnTo>
                  <a:lnTo>
                    <a:pt x="849105" y="271141"/>
                  </a:lnTo>
                  <a:lnTo>
                    <a:pt x="850341" y="271141"/>
                  </a:lnTo>
                  <a:lnTo>
                    <a:pt x="850709" y="270747"/>
                  </a:lnTo>
                  <a:lnTo>
                    <a:pt x="852367" y="270747"/>
                  </a:lnTo>
                  <a:lnTo>
                    <a:pt x="852570" y="270557"/>
                  </a:lnTo>
                  <a:lnTo>
                    <a:pt x="851946" y="269907"/>
                  </a:lnTo>
                  <a:lnTo>
                    <a:pt x="849919" y="269907"/>
                  </a:lnTo>
                  <a:lnTo>
                    <a:pt x="849500" y="270326"/>
                  </a:lnTo>
                  <a:lnTo>
                    <a:pt x="848290" y="270326"/>
                  </a:lnTo>
                  <a:lnTo>
                    <a:pt x="847895" y="270747"/>
                  </a:lnTo>
                  <a:lnTo>
                    <a:pt x="843409" y="270747"/>
                  </a:lnTo>
                  <a:lnTo>
                    <a:pt x="842990" y="271167"/>
                  </a:lnTo>
                  <a:lnTo>
                    <a:pt x="841739" y="271155"/>
                  </a:lnTo>
                  <a:lnTo>
                    <a:pt x="841346" y="271548"/>
                  </a:lnTo>
                  <a:lnTo>
                    <a:pt x="840135" y="271548"/>
                  </a:lnTo>
                  <a:lnTo>
                    <a:pt x="839944" y="271752"/>
                  </a:lnTo>
                  <a:lnTo>
                    <a:pt x="840135" y="272361"/>
                  </a:lnTo>
                  <a:lnTo>
                    <a:pt x="840949" y="272755"/>
                  </a:lnTo>
                  <a:lnTo>
                    <a:pt x="842990" y="272755"/>
                  </a:lnTo>
                  <a:lnTo>
                    <a:pt x="843409" y="272361"/>
                  </a:lnTo>
                  <a:lnTo>
                    <a:pt x="846225" y="271983"/>
                  </a:lnTo>
                  <a:close/>
                  <a:moveTo>
                    <a:pt x="887822" y="272796"/>
                  </a:moveTo>
                  <a:lnTo>
                    <a:pt x="887007" y="272796"/>
                  </a:lnTo>
                  <a:lnTo>
                    <a:pt x="886817" y="272986"/>
                  </a:lnTo>
                  <a:lnTo>
                    <a:pt x="886817" y="273378"/>
                  </a:lnTo>
                  <a:lnTo>
                    <a:pt x="887822" y="274398"/>
                  </a:lnTo>
                  <a:lnTo>
                    <a:pt x="888639" y="274398"/>
                  </a:lnTo>
                  <a:lnTo>
                    <a:pt x="888841" y="274194"/>
                  </a:lnTo>
                  <a:lnTo>
                    <a:pt x="888448" y="273799"/>
                  </a:lnTo>
                  <a:lnTo>
                    <a:pt x="888448" y="273378"/>
                  </a:lnTo>
                  <a:lnTo>
                    <a:pt x="887822" y="272796"/>
                  </a:lnTo>
                  <a:close/>
                  <a:moveTo>
                    <a:pt x="984449" y="273176"/>
                  </a:moveTo>
                  <a:lnTo>
                    <a:pt x="984054" y="273176"/>
                  </a:lnTo>
                  <a:lnTo>
                    <a:pt x="983430" y="273799"/>
                  </a:lnTo>
                  <a:lnTo>
                    <a:pt x="983430" y="274220"/>
                  </a:lnTo>
                  <a:lnTo>
                    <a:pt x="983850" y="274615"/>
                  </a:lnTo>
                  <a:lnTo>
                    <a:pt x="984054" y="275226"/>
                  </a:lnTo>
                  <a:lnTo>
                    <a:pt x="984476" y="275226"/>
                  </a:lnTo>
                  <a:lnTo>
                    <a:pt x="985059" y="274615"/>
                  </a:lnTo>
                  <a:lnTo>
                    <a:pt x="985059" y="273799"/>
                  </a:lnTo>
                  <a:lnTo>
                    <a:pt x="984449" y="273176"/>
                  </a:lnTo>
                  <a:close/>
                  <a:moveTo>
                    <a:pt x="990170" y="273583"/>
                  </a:moveTo>
                  <a:lnTo>
                    <a:pt x="986893" y="271954"/>
                  </a:lnTo>
                  <a:lnTo>
                    <a:pt x="985890" y="272565"/>
                  </a:lnTo>
                  <a:lnTo>
                    <a:pt x="989150" y="275401"/>
                  </a:lnTo>
                  <a:lnTo>
                    <a:pt x="989150" y="276243"/>
                  </a:lnTo>
                  <a:lnTo>
                    <a:pt x="988757" y="276635"/>
                  </a:lnTo>
                  <a:lnTo>
                    <a:pt x="989138" y="278264"/>
                  </a:lnTo>
                  <a:lnTo>
                    <a:pt x="988743" y="278685"/>
                  </a:lnTo>
                  <a:lnTo>
                    <a:pt x="988948" y="280123"/>
                  </a:lnTo>
                  <a:lnTo>
                    <a:pt x="991203" y="278278"/>
                  </a:lnTo>
                  <a:lnTo>
                    <a:pt x="991174" y="276650"/>
                  </a:lnTo>
                  <a:lnTo>
                    <a:pt x="990360" y="275416"/>
                  </a:lnTo>
                  <a:lnTo>
                    <a:pt x="991174" y="274208"/>
                  </a:lnTo>
                  <a:lnTo>
                    <a:pt x="990170" y="273583"/>
                  </a:lnTo>
                  <a:close/>
                  <a:moveTo>
                    <a:pt x="732081" y="330557"/>
                  </a:moveTo>
                  <a:lnTo>
                    <a:pt x="730450" y="330557"/>
                  </a:lnTo>
                  <a:lnTo>
                    <a:pt x="729824" y="331209"/>
                  </a:lnTo>
                  <a:lnTo>
                    <a:pt x="729824" y="332417"/>
                  </a:lnTo>
                  <a:lnTo>
                    <a:pt x="729036" y="334045"/>
                  </a:lnTo>
                  <a:lnTo>
                    <a:pt x="729431" y="335674"/>
                  </a:lnTo>
                  <a:lnTo>
                    <a:pt x="731265" y="337490"/>
                  </a:lnTo>
                  <a:lnTo>
                    <a:pt x="732503" y="337911"/>
                  </a:lnTo>
                  <a:lnTo>
                    <a:pt x="733522" y="336879"/>
                  </a:lnTo>
                  <a:lnTo>
                    <a:pt x="733522" y="335253"/>
                  </a:lnTo>
                  <a:lnTo>
                    <a:pt x="733944" y="334859"/>
                  </a:lnTo>
                  <a:lnTo>
                    <a:pt x="733944" y="333624"/>
                  </a:lnTo>
                  <a:lnTo>
                    <a:pt x="734337" y="333230"/>
                  </a:lnTo>
                  <a:lnTo>
                    <a:pt x="733915" y="331996"/>
                  </a:lnTo>
                  <a:lnTo>
                    <a:pt x="732081" y="330557"/>
                  </a:lnTo>
                  <a:close/>
                  <a:moveTo>
                    <a:pt x="726386" y="339540"/>
                  </a:moveTo>
                  <a:lnTo>
                    <a:pt x="725150" y="339540"/>
                  </a:lnTo>
                  <a:lnTo>
                    <a:pt x="724552" y="340151"/>
                  </a:lnTo>
                  <a:lnTo>
                    <a:pt x="724552" y="340543"/>
                  </a:lnTo>
                  <a:lnTo>
                    <a:pt x="725571" y="341561"/>
                  </a:lnTo>
                  <a:lnTo>
                    <a:pt x="726386" y="341982"/>
                  </a:lnTo>
                  <a:lnTo>
                    <a:pt x="729460" y="341751"/>
                  </a:lnTo>
                  <a:lnTo>
                    <a:pt x="729460" y="341359"/>
                  </a:lnTo>
                  <a:lnTo>
                    <a:pt x="728412" y="340353"/>
                  </a:lnTo>
                  <a:lnTo>
                    <a:pt x="727595" y="340353"/>
                  </a:lnTo>
                  <a:lnTo>
                    <a:pt x="726386" y="339540"/>
                  </a:lnTo>
                  <a:close/>
                  <a:moveTo>
                    <a:pt x="766341" y="348496"/>
                  </a:moveTo>
                  <a:lnTo>
                    <a:pt x="766736" y="348075"/>
                  </a:lnTo>
                  <a:lnTo>
                    <a:pt x="767972" y="348075"/>
                  </a:lnTo>
                  <a:lnTo>
                    <a:pt x="768365" y="347681"/>
                  </a:lnTo>
                  <a:lnTo>
                    <a:pt x="770813" y="347681"/>
                  </a:lnTo>
                  <a:lnTo>
                    <a:pt x="771234" y="347260"/>
                  </a:lnTo>
                  <a:lnTo>
                    <a:pt x="772851" y="347260"/>
                  </a:lnTo>
                  <a:lnTo>
                    <a:pt x="773856" y="346256"/>
                  </a:lnTo>
                  <a:lnTo>
                    <a:pt x="773463" y="342607"/>
                  </a:lnTo>
                  <a:lnTo>
                    <a:pt x="773868" y="342186"/>
                  </a:lnTo>
                  <a:lnTo>
                    <a:pt x="773868" y="340952"/>
                  </a:lnTo>
                  <a:lnTo>
                    <a:pt x="773475" y="340137"/>
                  </a:lnTo>
                  <a:lnTo>
                    <a:pt x="772063" y="338727"/>
                  </a:lnTo>
                  <a:lnTo>
                    <a:pt x="770406" y="337911"/>
                  </a:lnTo>
                  <a:lnTo>
                    <a:pt x="768762" y="337911"/>
                  </a:lnTo>
                  <a:lnTo>
                    <a:pt x="767946" y="338306"/>
                  </a:lnTo>
                  <a:lnTo>
                    <a:pt x="767156" y="339119"/>
                  </a:lnTo>
                  <a:lnTo>
                    <a:pt x="766736" y="339119"/>
                  </a:lnTo>
                  <a:lnTo>
                    <a:pt x="764712" y="341589"/>
                  </a:lnTo>
                  <a:lnTo>
                    <a:pt x="761855" y="341589"/>
                  </a:lnTo>
                  <a:lnTo>
                    <a:pt x="761436" y="341168"/>
                  </a:lnTo>
                  <a:lnTo>
                    <a:pt x="760621" y="341168"/>
                  </a:lnTo>
                  <a:lnTo>
                    <a:pt x="758990" y="340353"/>
                  </a:lnTo>
                  <a:lnTo>
                    <a:pt x="757971" y="338917"/>
                  </a:lnTo>
                  <a:lnTo>
                    <a:pt x="757549" y="338101"/>
                  </a:lnTo>
                  <a:lnTo>
                    <a:pt x="757549" y="335265"/>
                  </a:lnTo>
                  <a:lnTo>
                    <a:pt x="757983" y="334844"/>
                  </a:lnTo>
                  <a:lnTo>
                    <a:pt x="758800" y="333218"/>
                  </a:lnTo>
                  <a:lnTo>
                    <a:pt x="758800" y="332403"/>
                  </a:lnTo>
                  <a:lnTo>
                    <a:pt x="757983" y="330774"/>
                  </a:lnTo>
                  <a:lnTo>
                    <a:pt x="752261" y="325496"/>
                  </a:lnTo>
                  <a:lnTo>
                    <a:pt x="751868" y="324262"/>
                  </a:lnTo>
                  <a:lnTo>
                    <a:pt x="750632" y="322633"/>
                  </a:lnTo>
                  <a:lnTo>
                    <a:pt x="750632" y="320191"/>
                  </a:lnTo>
                  <a:lnTo>
                    <a:pt x="749000" y="318169"/>
                  </a:lnTo>
                  <a:lnTo>
                    <a:pt x="749000" y="317329"/>
                  </a:lnTo>
                  <a:lnTo>
                    <a:pt x="747588" y="315931"/>
                  </a:lnTo>
                  <a:lnTo>
                    <a:pt x="747167" y="315931"/>
                  </a:lnTo>
                  <a:lnTo>
                    <a:pt x="746350" y="315116"/>
                  </a:lnTo>
                  <a:lnTo>
                    <a:pt x="745536" y="315116"/>
                  </a:lnTo>
                  <a:lnTo>
                    <a:pt x="744326" y="314303"/>
                  </a:lnTo>
                  <a:lnTo>
                    <a:pt x="742695" y="313882"/>
                  </a:lnTo>
                  <a:lnTo>
                    <a:pt x="739418" y="311861"/>
                  </a:lnTo>
                  <a:lnTo>
                    <a:pt x="737394" y="311846"/>
                  </a:lnTo>
                  <a:lnTo>
                    <a:pt x="736578" y="312267"/>
                  </a:lnTo>
                  <a:lnTo>
                    <a:pt x="735763" y="313054"/>
                  </a:lnTo>
                  <a:lnTo>
                    <a:pt x="733725" y="313054"/>
                  </a:lnTo>
                  <a:lnTo>
                    <a:pt x="733113" y="313706"/>
                  </a:lnTo>
                  <a:lnTo>
                    <a:pt x="733113" y="315306"/>
                  </a:lnTo>
                  <a:lnTo>
                    <a:pt x="733534" y="315727"/>
                  </a:lnTo>
                  <a:lnTo>
                    <a:pt x="733113" y="316934"/>
                  </a:lnTo>
                  <a:lnTo>
                    <a:pt x="736768" y="320191"/>
                  </a:lnTo>
                  <a:lnTo>
                    <a:pt x="738006" y="323054"/>
                  </a:lnTo>
                  <a:lnTo>
                    <a:pt x="740235" y="325265"/>
                  </a:lnTo>
                  <a:lnTo>
                    <a:pt x="741049" y="325686"/>
                  </a:lnTo>
                  <a:lnTo>
                    <a:pt x="742681" y="325686"/>
                  </a:lnTo>
                  <a:lnTo>
                    <a:pt x="743104" y="326107"/>
                  </a:lnTo>
                  <a:lnTo>
                    <a:pt x="743917" y="326107"/>
                  </a:lnTo>
                  <a:lnTo>
                    <a:pt x="745331" y="327519"/>
                  </a:lnTo>
                  <a:lnTo>
                    <a:pt x="746148" y="329566"/>
                  </a:lnTo>
                  <a:lnTo>
                    <a:pt x="746148" y="331195"/>
                  </a:lnTo>
                  <a:lnTo>
                    <a:pt x="746567" y="331589"/>
                  </a:lnTo>
                  <a:lnTo>
                    <a:pt x="746962" y="335686"/>
                  </a:lnTo>
                  <a:lnTo>
                    <a:pt x="747996" y="336692"/>
                  </a:lnTo>
                  <a:lnTo>
                    <a:pt x="749612" y="337084"/>
                  </a:lnTo>
                  <a:lnTo>
                    <a:pt x="751039" y="338522"/>
                  </a:lnTo>
                  <a:lnTo>
                    <a:pt x="753063" y="342593"/>
                  </a:lnTo>
                  <a:lnTo>
                    <a:pt x="753486" y="345836"/>
                  </a:lnTo>
                  <a:lnTo>
                    <a:pt x="753908" y="346230"/>
                  </a:lnTo>
                  <a:lnTo>
                    <a:pt x="753908" y="347070"/>
                  </a:lnTo>
                  <a:lnTo>
                    <a:pt x="754721" y="348672"/>
                  </a:lnTo>
                  <a:lnTo>
                    <a:pt x="756558" y="350531"/>
                  </a:lnTo>
                  <a:lnTo>
                    <a:pt x="761436" y="350531"/>
                  </a:lnTo>
                  <a:lnTo>
                    <a:pt x="761855" y="350923"/>
                  </a:lnTo>
                  <a:lnTo>
                    <a:pt x="762672" y="350923"/>
                  </a:lnTo>
                  <a:lnTo>
                    <a:pt x="763881" y="348903"/>
                  </a:lnTo>
                  <a:lnTo>
                    <a:pt x="766341" y="348496"/>
                  </a:lnTo>
                  <a:close/>
                  <a:moveTo>
                    <a:pt x="958355" y="377804"/>
                  </a:moveTo>
                  <a:lnTo>
                    <a:pt x="956724" y="377804"/>
                  </a:lnTo>
                  <a:lnTo>
                    <a:pt x="956127" y="378386"/>
                  </a:lnTo>
                  <a:lnTo>
                    <a:pt x="956127" y="379228"/>
                  </a:lnTo>
                  <a:lnTo>
                    <a:pt x="956724" y="379825"/>
                  </a:lnTo>
                  <a:lnTo>
                    <a:pt x="957960" y="379825"/>
                  </a:lnTo>
                  <a:lnTo>
                    <a:pt x="958982" y="378821"/>
                  </a:lnTo>
                  <a:lnTo>
                    <a:pt x="958982" y="378400"/>
                  </a:lnTo>
                  <a:lnTo>
                    <a:pt x="958355" y="377804"/>
                  </a:lnTo>
                  <a:close/>
                  <a:moveTo>
                    <a:pt x="925753" y="388386"/>
                  </a:moveTo>
                  <a:lnTo>
                    <a:pt x="924503" y="388386"/>
                  </a:lnTo>
                  <a:lnTo>
                    <a:pt x="923920" y="388997"/>
                  </a:lnTo>
                  <a:lnTo>
                    <a:pt x="923920" y="389391"/>
                  </a:lnTo>
                  <a:lnTo>
                    <a:pt x="924503" y="390015"/>
                  </a:lnTo>
                  <a:lnTo>
                    <a:pt x="926161" y="390015"/>
                  </a:lnTo>
                  <a:lnTo>
                    <a:pt x="926758" y="389391"/>
                  </a:lnTo>
                  <a:lnTo>
                    <a:pt x="925753" y="388386"/>
                  </a:lnTo>
                  <a:close/>
                  <a:moveTo>
                    <a:pt x="1033985" y="393067"/>
                  </a:moveTo>
                  <a:lnTo>
                    <a:pt x="1033997" y="389825"/>
                  </a:lnTo>
                  <a:lnTo>
                    <a:pt x="1033373" y="389201"/>
                  </a:lnTo>
                  <a:lnTo>
                    <a:pt x="1032556" y="390409"/>
                  </a:lnTo>
                  <a:lnTo>
                    <a:pt x="1031973" y="390205"/>
                  </a:lnTo>
                  <a:lnTo>
                    <a:pt x="1031973" y="389391"/>
                  </a:lnTo>
                  <a:lnTo>
                    <a:pt x="1032556" y="388386"/>
                  </a:lnTo>
                  <a:lnTo>
                    <a:pt x="1033373" y="388781"/>
                  </a:lnTo>
                  <a:lnTo>
                    <a:pt x="1033997" y="388591"/>
                  </a:lnTo>
                  <a:lnTo>
                    <a:pt x="1034011" y="384520"/>
                  </a:lnTo>
                  <a:lnTo>
                    <a:pt x="1033592" y="384099"/>
                  </a:lnTo>
                  <a:lnTo>
                    <a:pt x="1033592" y="382892"/>
                  </a:lnTo>
                  <a:lnTo>
                    <a:pt x="1033170" y="382471"/>
                  </a:lnTo>
                  <a:lnTo>
                    <a:pt x="1033170" y="380450"/>
                  </a:lnTo>
                  <a:lnTo>
                    <a:pt x="1032775" y="380029"/>
                  </a:lnTo>
                  <a:lnTo>
                    <a:pt x="1032775" y="378821"/>
                  </a:lnTo>
                  <a:lnTo>
                    <a:pt x="1032354" y="378427"/>
                  </a:lnTo>
                  <a:lnTo>
                    <a:pt x="1032366" y="376772"/>
                  </a:lnTo>
                  <a:lnTo>
                    <a:pt x="1031944" y="376379"/>
                  </a:lnTo>
                  <a:lnTo>
                    <a:pt x="1031944" y="373122"/>
                  </a:lnTo>
                  <a:lnTo>
                    <a:pt x="1031551" y="372701"/>
                  </a:lnTo>
                  <a:lnTo>
                    <a:pt x="1031132" y="369444"/>
                  </a:lnTo>
                  <a:lnTo>
                    <a:pt x="1030751" y="369025"/>
                  </a:lnTo>
                  <a:lnTo>
                    <a:pt x="1030751" y="367818"/>
                  </a:lnTo>
                  <a:lnTo>
                    <a:pt x="1030330" y="367423"/>
                  </a:lnTo>
                  <a:lnTo>
                    <a:pt x="1030330" y="364561"/>
                  </a:lnTo>
                  <a:lnTo>
                    <a:pt x="1029906" y="364140"/>
                  </a:lnTo>
                  <a:lnTo>
                    <a:pt x="1029920" y="362119"/>
                  </a:lnTo>
                  <a:lnTo>
                    <a:pt x="1029525" y="361698"/>
                  </a:lnTo>
                  <a:lnTo>
                    <a:pt x="1029484" y="360911"/>
                  </a:lnTo>
                  <a:lnTo>
                    <a:pt x="1029106" y="360490"/>
                  </a:lnTo>
                  <a:lnTo>
                    <a:pt x="1029106" y="359254"/>
                  </a:lnTo>
                  <a:lnTo>
                    <a:pt x="1028684" y="358862"/>
                  </a:lnTo>
                  <a:lnTo>
                    <a:pt x="1028291" y="356812"/>
                  </a:lnTo>
                  <a:lnTo>
                    <a:pt x="1027870" y="356420"/>
                  </a:lnTo>
                  <a:lnTo>
                    <a:pt x="1027870" y="355212"/>
                  </a:lnTo>
                  <a:lnTo>
                    <a:pt x="1027475" y="354792"/>
                  </a:lnTo>
                  <a:lnTo>
                    <a:pt x="1027475" y="353976"/>
                  </a:lnTo>
                  <a:lnTo>
                    <a:pt x="1026672" y="352348"/>
                  </a:lnTo>
                  <a:lnTo>
                    <a:pt x="1026646" y="351140"/>
                  </a:lnTo>
                  <a:lnTo>
                    <a:pt x="1025434" y="348277"/>
                  </a:lnTo>
                  <a:lnTo>
                    <a:pt x="1023384" y="345836"/>
                  </a:lnTo>
                  <a:lnTo>
                    <a:pt x="1023384" y="344628"/>
                  </a:lnTo>
                  <a:lnTo>
                    <a:pt x="1023805" y="344207"/>
                  </a:lnTo>
                  <a:lnTo>
                    <a:pt x="1023791" y="341765"/>
                  </a:lnTo>
                  <a:lnTo>
                    <a:pt x="1021767" y="337695"/>
                  </a:lnTo>
                  <a:lnTo>
                    <a:pt x="1021767" y="336879"/>
                  </a:lnTo>
                  <a:lnTo>
                    <a:pt x="1020950" y="335253"/>
                  </a:lnTo>
                  <a:lnTo>
                    <a:pt x="1020950" y="334438"/>
                  </a:lnTo>
                  <a:lnTo>
                    <a:pt x="1019714" y="332809"/>
                  </a:lnTo>
                  <a:lnTo>
                    <a:pt x="1019333" y="331181"/>
                  </a:lnTo>
                  <a:lnTo>
                    <a:pt x="1018097" y="328739"/>
                  </a:lnTo>
                  <a:lnTo>
                    <a:pt x="1017281" y="327110"/>
                  </a:lnTo>
                  <a:lnTo>
                    <a:pt x="1014837" y="324276"/>
                  </a:lnTo>
                  <a:lnTo>
                    <a:pt x="1014837" y="323855"/>
                  </a:lnTo>
                  <a:lnTo>
                    <a:pt x="1012580" y="321601"/>
                  </a:lnTo>
                  <a:lnTo>
                    <a:pt x="1011343" y="321601"/>
                  </a:lnTo>
                  <a:lnTo>
                    <a:pt x="1010134" y="320394"/>
                  </a:lnTo>
                  <a:lnTo>
                    <a:pt x="1008503" y="320394"/>
                  </a:lnTo>
                  <a:lnTo>
                    <a:pt x="1007876" y="319797"/>
                  </a:lnTo>
                  <a:lnTo>
                    <a:pt x="1007891" y="318984"/>
                  </a:lnTo>
                  <a:lnTo>
                    <a:pt x="1007103" y="318142"/>
                  </a:lnTo>
                  <a:lnTo>
                    <a:pt x="1007103" y="316542"/>
                  </a:lnTo>
                  <a:lnTo>
                    <a:pt x="1006260" y="314913"/>
                  </a:lnTo>
                  <a:lnTo>
                    <a:pt x="1006260" y="313258"/>
                  </a:lnTo>
                  <a:lnTo>
                    <a:pt x="1007089" y="312051"/>
                  </a:lnTo>
                  <a:lnTo>
                    <a:pt x="1007089" y="310422"/>
                  </a:lnTo>
                  <a:lnTo>
                    <a:pt x="1007484" y="310028"/>
                  </a:lnTo>
                  <a:lnTo>
                    <a:pt x="1007484" y="309186"/>
                  </a:lnTo>
                  <a:lnTo>
                    <a:pt x="1007089" y="308794"/>
                  </a:lnTo>
                  <a:lnTo>
                    <a:pt x="1007064" y="307980"/>
                  </a:lnTo>
                  <a:lnTo>
                    <a:pt x="1008108" y="307369"/>
                  </a:lnTo>
                  <a:lnTo>
                    <a:pt x="1008556" y="308352"/>
                  </a:lnTo>
                  <a:lnTo>
                    <a:pt x="1009508" y="310435"/>
                  </a:lnTo>
                  <a:lnTo>
                    <a:pt x="1010351" y="310435"/>
                  </a:lnTo>
                  <a:lnTo>
                    <a:pt x="1010351" y="309200"/>
                  </a:lnTo>
                  <a:lnTo>
                    <a:pt x="1009522" y="307600"/>
                  </a:lnTo>
                  <a:lnTo>
                    <a:pt x="1008734" y="304317"/>
                  </a:lnTo>
                  <a:lnTo>
                    <a:pt x="1005867" y="298223"/>
                  </a:lnTo>
                  <a:lnTo>
                    <a:pt x="1005867" y="297410"/>
                  </a:lnTo>
                  <a:lnTo>
                    <a:pt x="1005065" y="295782"/>
                  </a:lnTo>
                  <a:lnTo>
                    <a:pt x="1004223" y="294966"/>
                  </a:lnTo>
                  <a:lnTo>
                    <a:pt x="1002592" y="291711"/>
                  </a:lnTo>
                  <a:lnTo>
                    <a:pt x="1000145" y="288048"/>
                  </a:lnTo>
                  <a:lnTo>
                    <a:pt x="998935" y="286811"/>
                  </a:lnTo>
                  <a:lnTo>
                    <a:pt x="998935" y="286392"/>
                  </a:lnTo>
                  <a:lnTo>
                    <a:pt x="997889" y="285387"/>
                  </a:lnTo>
                  <a:lnTo>
                    <a:pt x="997494" y="285387"/>
                  </a:lnTo>
                  <a:lnTo>
                    <a:pt x="997101" y="284995"/>
                  </a:lnTo>
                  <a:lnTo>
                    <a:pt x="996285" y="284995"/>
                  </a:lnTo>
                  <a:lnTo>
                    <a:pt x="996094" y="285606"/>
                  </a:lnTo>
                  <a:lnTo>
                    <a:pt x="995470" y="285794"/>
                  </a:lnTo>
                  <a:lnTo>
                    <a:pt x="994234" y="284981"/>
                  </a:lnTo>
                  <a:lnTo>
                    <a:pt x="993419" y="284981"/>
                  </a:lnTo>
                  <a:lnTo>
                    <a:pt x="991393" y="282960"/>
                  </a:lnTo>
                  <a:lnTo>
                    <a:pt x="989750" y="282960"/>
                  </a:lnTo>
                  <a:lnTo>
                    <a:pt x="987724" y="284180"/>
                  </a:lnTo>
                  <a:lnTo>
                    <a:pt x="985264" y="283759"/>
                  </a:lnTo>
                  <a:lnTo>
                    <a:pt x="982614" y="286419"/>
                  </a:lnTo>
                  <a:lnTo>
                    <a:pt x="982614" y="287232"/>
                  </a:lnTo>
                  <a:lnTo>
                    <a:pt x="983430" y="288440"/>
                  </a:lnTo>
                  <a:lnTo>
                    <a:pt x="983430" y="290068"/>
                  </a:lnTo>
                  <a:lnTo>
                    <a:pt x="982830" y="290285"/>
                  </a:lnTo>
                  <a:lnTo>
                    <a:pt x="981199" y="289472"/>
                  </a:lnTo>
                  <a:lnTo>
                    <a:pt x="979568" y="291493"/>
                  </a:lnTo>
                  <a:lnTo>
                    <a:pt x="978346" y="291493"/>
                  </a:lnTo>
                  <a:lnTo>
                    <a:pt x="975899" y="290273"/>
                  </a:lnTo>
                  <a:lnTo>
                    <a:pt x="974270" y="290273"/>
                  </a:lnTo>
                  <a:lnTo>
                    <a:pt x="972639" y="289065"/>
                  </a:lnTo>
                  <a:lnTo>
                    <a:pt x="969786" y="289065"/>
                  </a:lnTo>
                  <a:lnTo>
                    <a:pt x="969364" y="289457"/>
                  </a:lnTo>
                  <a:lnTo>
                    <a:pt x="967733" y="289445"/>
                  </a:lnTo>
                  <a:lnTo>
                    <a:pt x="963656" y="285401"/>
                  </a:lnTo>
                  <a:lnTo>
                    <a:pt x="962868" y="285401"/>
                  </a:lnTo>
                  <a:lnTo>
                    <a:pt x="962011" y="284981"/>
                  </a:lnTo>
                  <a:lnTo>
                    <a:pt x="961006" y="283963"/>
                  </a:lnTo>
                  <a:lnTo>
                    <a:pt x="960611" y="282755"/>
                  </a:lnTo>
                  <a:lnTo>
                    <a:pt x="958560" y="281100"/>
                  </a:lnTo>
                  <a:lnTo>
                    <a:pt x="958560" y="280314"/>
                  </a:lnTo>
                  <a:lnTo>
                    <a:pt x="958165" y="279893"/>
                  </a:lnTo>
                  <a:lnTo>
                    <a:pt x="958165" y="278658"/>
                  </a:lnTo>
                  <a:lnTo>
                    <a:pt x="957553" y="277653"/>
                  </a:lnTo>
                  <a:lnTo>
                    <a:pt x="955910" y="277246"/>
                  </a:lnTo>
                  <a:lnTo>
                    <a:pt x="955515" y="276854"/>
                  </a:lnTo>
                  <a:lnTo>
                    <a:pt x="952647" y="276854"/>
                  </a:lnTo>
                  <a:lnTo>
                    <a:pt x="951831" y="276039"/>
                  </a:lnTo>
                  <a:lnTo>
                    <a:pt x="950392" y="275834"/>
                  </a:lnTo>
                  <a:lnTo>
                    <a:pt x="950812" y="275416"/>
                  </a:lnTo>
                  <a:lnTo>
                    <a:pt x="950392" y="273393"/>
                  </a:lnTo>
                  <a:lnTo>
                    <a:pt x="949197" y="270951"/>
                  </a:lnTo>
                  <a:lnTo>
                    <a:pt x="948380" y="270136"/>
                  </a:lnTo>
                  <a:lnTo>
                    <a:pt x="948380" y="266852"/>
                  </a:lnTo>
                  <a:lnTo>
                    <a:pt x="949795" y="266270"/>
                  </a:lnTo>
                  <a:lnTo>
                    <a:pt x="950609" y="265428"/>
                  </a:lnTo>
                  <a:lnTo>
                    <a:pt x="953462" y="263814"/>
                  </a:lnTo>
                  <a:lnTo>
                    <a:pt x="954279" y="263814"/>
                  </a:lnTo>
                  <a:lnTo>
                    <a:pt x="956112" y="261574"/>
                  </a:lnTo>
                  <a:lnTo>
                    <a:pt x="956507" y="259947"/>
                  </a:lnTo>
                  <a:lnTo>
                    <a:pt x="956929" y="259553"/>
                  </a:lnTo>
                  <a:lnTo>
                    <a:pt x="956941" y="256690"/>
                  </a:lnTo>
                  <a:lnTo>
                    <a:pt x="955500" y="254857"/>
                  </a:lnTo>
                  <a:lnTo>
                    <a:pt x="953871" y="254465"/>
                  </a:lnTo>
                  <a:lnTo>
                    <a:pt x="953476" y="254044"/>
                  </a:lnTo>
                  <a:lnTo>
                    <a:pt x="951031" y="254044"/>
                  </a:lnTo>
                  <a:lnTo>
                    <a:pt x="950597" y="253650"/>
                  </a:lnTo>
                  <a:lnTo>
                    <a:pt x="949387" y="253650"/>
                  </a:lnTo>
                  <a:lnTo>
                    <a:pt x="948990" y="253231"/>
                  </a:lnTo>
                  <a:lnTo>
                    <a:pt x="945730" y="253217"/>
                  </a:lnTo>
                  <a:lnTo>
                    <a:pt x="944099" y="252430"/>
                  </a:lnTo>
                  <a:lnTo>
                    <a:pt x="943270" y="252430"/>
                  </a:lnTo>
                  <a:lnTo>
                    <a:pt x="941639" y="250801"/>
                  </a:lnTo>
                  <a:lnTo>
                    <a:pt x="939193" y="250801"/>
                  </a:lnTo>
                  <a:lnTo>
                    <a:pt x="937564" y="249580"/>
                  </a:lnTo>
                  <a:lnTo>
                    <a:pt x="936353" y="249580"/>
                  </a:lnTo>
                  <a:lnTo>
                    <a:pt x="935958" y="249159"/>
                  </a:lnTo>
                  <a:lnTo>
                    <a:pt x="933893" y="249159"/>
                  </a:lnTo>
                  <a:lnTo>
                    <a:pt x="931054" y="247532"/>
                  </a:lnTo>
                  <a:lnTo>
                    <a:pt x="926963" y="245497"/>
                  </a:lnTo>
                  <a:lnTo>
                    <a:pt x="925753" y="245497"/>
                  </a:lnTo>
                  <a:lnTo>
                    <a:pt x="924544" y="246310"/>
                  </a:lnTo>
                  <a:lnTo>
                    <a:pt x="920848" y="246337"/>
                  </a:lnTo>
                  <a:lnTo>
                    <a:pt x="920453" y="247111"/>
                  </a:lnTo>
                  <a:lnTo>
                    <a:pt x="915547" y="247138"/>
                  </a:lnTo>
                  <a:lnTo>
                    <a:pt x="915152" y="247532"/>
                  </a:lnTo>
                  <a:lnTo>
                    <a:pt x="909430" y="247518"/>
                  </a:lnTo>
                  <a:lnTo>
                    <a:pt x="909037" y="247123"/>
                  </a:lnTo>
                  <a:lnTo>
                    <a:pt x="908222" y="247123"/>
                  </a:lnTo>
                  <a:lnTo>
                    <a:pt x="907801" y="246731"/>
                  </a:lnTo>
                  <a:lnTo>
                    <a:pt x="906184" y="246731"/>
                  </a:lnTo>
                  <a:lnTo>
                    <a:pt x="905367" y="247544"/>
                  </a:lnTo>
                  <a:lnTo>
                    <a:pt x="903315" y="247532"/>
                  </a:lnTo>
                  <a:lnTo>
                    <a:pt x="902295" y="248576"/>
                  </a:lnTo>
                  <a:lnTo>
                    <a:pt x="902295" y="248969"/>
                  </a:lnTo>
                  <a:lnTo>
                    <a:pt x="901276" y="249580"/>
                  </a:lnTo>
                  <a:lnTo>
                    <a:pt x="899674" y="249580"/>
                  </a:lnTo>
                  <a:lnTo>
                    <a:pt x="896792" y="250787"/>
                  </a:lnTo>
                  <a:lnTo>
                    <a:pt x="894766" y="252009"/>
                  </a:lnTo>
                  <a:lnTo>
                    <a:pt x="893952" y="252009"/>
                  </a:lnTo>
                  <a:lnTo>
                    <a:pt x="891711" y="254249"/>
                  </a:lnTo>
                  <a:lnTo>
                    <a:pt x="890894" y="255877"/>
                  </a:lnTo>
                  <a:lnTo>
                    <a:pt x="890894" y="257083"/>
                  </a:lnTo>
                  <a:lnTo>
                    <a:pt x="890079" y="258319"/>
                  </a:lnTo>
                  <a:lnTo>
                    <a:pt x="890079" y="259132"/>
                  </a:lnTo>
                  <a:lnTo>
                    <a:pt x="891289" y="259947"/>
                  </a:lnTo>
                  <a:lnTo>
                    <a:pt x="891289" y="260366"/>
                  </a:lnTo>
                  <a:lnTo>
                    <a:pt x="890691" y="260965"/>
                  </a:lnTo>
                  <a:lnTo>
                    <a:pt x="888667" y="260951"/>
                  </a:lnTo>
                  <a:lnTo>
                    <a:pt x="885391" y="263000"/>
                  </a:lnTo>
                  <a:lnTo>
                    <a:pt x="883747" y="264629"/>
                  </a:lnTo>
                  <a:lnTo>
                    <a:pt x="881721" y="265849"/>
                  </a:lnTo>
                  <a:lnTo>
                    <a:pt x="877847" y="269717"/>
                  </a:lnTo>
                  <a:lnTo>
                    <a:pt x="878052" y="270761"/>
                  </a:lnTo>
                  <a:lnTo>
                    <a:pt x="878467" y="270550"/>
                  </a:lnTo>
                  <a:lnTo>
                    <a:pt x="880471" y="269527"/>
                  </a:lnTo>
                  <a:lnTo>
                    <a:pt x="880702" y="269729"/>
                  </a:lnTo>
                  <a:lnTo>
                    <a:pt x="880702" y="270123"/>
                  </a:lnTo>
                  <a:lnTo>
                    <a:pt x="879057" y="271343"/>
                  </a:lnTo>
                  <a:lnTo>
                    <a:pt x="879261" y="272361"/>
                  </a:lnTo>
                  <a:lnTo>
                    <a:pt x="882538" y="270734"/>
                  </a:lnTo>
                  <a:lnTo>
                    <a:pt x="889072" y="270747"/>
                  </a:lnTo>
                  <a:lnTo>
                    <a:pt x="889263" y="271358"/>
                  </a:lnTo>
                  <a:lnTo>
                    <a:pt x="888841" y="271752"/>
                  </a:lnTo>
                  <a:lnTo>
                    <a:pt x="888841" y="272565"/>
                  </a:lnTo>
                  <a:lnTo>
                    <a:pt x="889658" y="273378"/>
                  </a:lnTo>
                  <a:lnTo>
                    <a:pt x="889658" y="273799"/>
                  </a:lnTo>
                  <a:lnTo>
                    <a:pt x="891289" y="275021"/>
                  </a:lnTo>
                  <a:lnTo>
                    <a:pt x="892103" y="276650"/>
                  </a:lnTo>
                  <a:lnTo>
                    <a:pt x="892920" y="277463"/>
                  </a:lnTo>
                  <a:lnTo>
                    <a:pt x="893735" y="279092"/>
                  </a:lnTo>
                  <a:lnTo>
                    <a:pt x="894754" y="280095"/>
                  </a:lnTo>
                  <a:lnTo>
                    <a:pt x="895570" y="280095"/>
                  </a:lnTo>
                  <a:lnTo>
                    <a:pt x="895992" y="280489"/>
                  </a:lnTo>
                  <a:lnTo>
                    <a:pt x="901291" y="280109"/>
                  </a:lnTo>
                  <a:lnTo>
                    <a:pt x="902502" y="281738"/>
                  </a:lnTo>
                  <a:lnTo>
                    <a:pt x="904131" y="282132"/>
                  </a:lnTo>
                  <a:lnTo>
                    <a:pt x="906155" y="283759"/>
                  </a:lnTo>
                  <a:lnTo>
                    <a:pt x="909037" y="284966"/>
                  </a:lnTo>
                  <a:lnTo>
                    <a:pt x="911061" y="286636"/>
                  </a:lnTo>
                  <a:lnTo>
                    <a:pt x="911485" y="286636"/>
                  </a:lnTo>
                  <a:lnTo>
                    <a:pt x="913116" y="288238"/>
                  </a:lnTo>
                  <a:lnTo>
                    <a:pt x="913509" y="288238"/>
                  </a:lnTo>
                  <a:lnTo>
                    <a:pt x="915954" y="290679"/>
                  </a:lnTo>
                  <a:lnTo>
                    <a:pt x="916376" y="290679"/>
                  </a:lnTo>
                  <a:lnTo>
                    <a:pt x="918210" y="292118"/>
                  </a:lnTo>
                  <a:lnTo>
                    <a:pt x="919026" y="294139"/>
                  </a:lnTo>
                  <a:lnTo>
                    <a:pt x="919841" y="294954"/>
                  </a:lnTo>
                  <a:lnTo>
                    <a:pt x="920234" y="296188"/>
                  </a:lnTo>
                  <a:lnTo>
                    <a:pt x="921079" y="297002"/>
                  </a:lnTo>
                  <a:lnTo>
                    <a:pt x="921867" y="298630"/>
                  </a:lnTo>
                  <a:lnTo>
                    <a:pt x="923523" y="299838"/>
                  </a:lnTo>
                  <a:lnTo>
                    <a:pt x="923523" y="300259"/>
                  </a:lnTo>
                  <a:lnTo>
                    <a:pt x="926363" y="303908"/>
                  </a:lnTo>
                  <a:lnTo>
                    <a:pt x="926758" y="305116"/>
                  </a:lnTo>
                  <a:lnTo>
                    <a:pt x="928416" y="306771"/>
                  </a:lnTo>
                  <a:lnTo>
                    <a:pt x="929626" y="309215"/>
                  </a:lnTo>
                  <a:lnTo>
                    <a:pt x="929626" y="310001"/>
                  </a:lnTo>
                  <a:lnTo>
                    <a:pt x="931257" y="311656"/>
                  </a:lnTo>
                  <a:lnTo>
                    <a:pt x="931652" y="312864"/>
                  </a:lnTo>
                  <a:lnTo>
                    <a:pt x="933078" y="313882"/>
                  </a:lnTo>
                  <a:lnTo>
                    <a:pt x="934314" y="313882"/>
                  </a:lnTo>
                  <a:lnTo>
                    <a:pt x="934914" y="314507"/>
                  </a:lnTo>
                  <a:lnTo>
                    <a:pt x="934914" y="315320"/>
                  </a:lnTo>
                  <a:lnTo>
                    <a:pt x="935524" y="315902"/>
                  </a:lnTo>
                  <a:lnTo>
                    <a:pt x="937564" y="316323"/>
                  </a:lnTo>
                  <a:lnTo>
                    <a:pt x="938596" y="317341"/>
                  </a:lnTo>
                  <a:lnTo>
                    <a:pt x="938596" y="318577"/>
                  </a:lnTo>
                  <a:lnTo>
                    <a:pt x="939220" y="319160"/>
                  </a:lnTo>
                  <a:lnTo>
                    <a:pt x="939805" y="318970"/>
                  </a:lnTo>
                  <a:lnTo>
                    <a:pt x="940008" y="318359"/>
                  </a:lnTo>
                  <a:lnTo>
                    <a:pt x="940620" y="318970"/>
                  </a:lnTo>
                  <a:lnTo>
                    <a:pt x="940620" y="320204"/>
                  </a:lnTo>
                  <a:lnTo>
                    <a:pt x="941436" y="321411"/>
                  </a:lnTo>
                  <a:lnTo>
                    <a:pt x="940227" y="321411"/>
                  </a:lnTo>
                  <a:lnTo>
                    <a:pt x="940227" y="322648"/>
                  </a:lnTo>
                  <a:lnTo>
                    <a:pt x="941041" y="323855"/>
                  </a:lnTo>
                  <a:lnTo>
                    <a:pt x="939834" y="324668"/>
                  </a:lnTo>
                  <a:lnTo>
                    <a:pt x="939817" y="326324"/>
                  </a:lnTo>
                  <a:lnTo>
                    <a:pt x="938813" y="327329"/>
                  </a:lnTo>
                  <a:lnTo>
                    <a:pt x="938583" y="325484"/>
                  </a:lnTo>
                  <a:lnTo>
                    <a:pt x="938976" y="325089"/>
                  </a:lnTo>
                  <a:lnTo>
                    <a:pt x="938976" y="323882"/>
                  </a:lnTo>
                  <a:lnTo>
                    <a:pt x="938583" y="323461"/>
                  </a:lnTo>
                  <a:lnTo>
                    <a:pt x="938393" y="322022"/>
                  </a:lnTo>
                  <a:lnTo>
                    <a:pt x="937969" y="322022"/>
                  </a:lnTo>
                  <a:lnTo>
                    <a:pt x="936762" y="323651"/>
                  </a:lnTo>
                  <a:lnTo>
                    <a:pt x="936326" y="323651"/>
                  </a:lnTo>
                  <a:lnTo>
                    <a:pt x="935512" y="324466"/>
                  </a:lnTo>
                  <a:lnTo>
                    <a:pt x="934724" y="324466"/>
                  </a:lnTo>
                  <a:lnTo>
                    <a:pt x="934097" y="325075"/>
                  </a:lnTo>
                  <a:lnTo>
                    <a:pt x="934097" y="325890"/>
                  </a:lnTo>
                  <a:lnTo>
                    <a:pt x="936543" y="329145"/>
                  </a:lnTo>
                  <a:lnTo>
                    <a:pt x="935726" y="330774"/>
                  </a:lnTo>
                  <a:lnTo>
                    <a:pt x="935334" y="331195"/>
                  </a:lnTo>
                  <a:lnTo>
                    <a:pt x="935334" y="332010"/>
                  </a:lnTo>
                  <a:lnTo>
                    <a:pt x="936340" y="333408"/>
                  </a:lnTo>
                  <a:lnTo>
                    <a:pt x="938377" y="333420"/>
                  </a:lnTo>
                  <a:lnTo>
                    <a:pt x="939615" y="334656"/>
                  </a:lnTo>
                  <a:lnTo>
                    <a:pt x="940429" y="334656"/>
                  </a:lnTo>
                  <a:lnTo>
                    <a:pt x="940824" y="335075"/>
                  </a:lnTo>
                  <a:lnTo>
                    <a:pt x="942456" y="335049"/>
                  </a:lnTo>
                  <a:lnTo>
                    <a:pt x="942848" y="334656"/>
                  </a:lnTo>
                  <a:lnTo>
                    <a:pt x="945308" y="334669"/>
                  </a:lnTo>
                  <a:lnTo>
                    <a:pt x="945730" y="334248"/>
                  </a:lnTo>
                  <a:lnTo>
                    <a:pt x="946966" y="334248"/>
                  </a:lnTo>
                  <a:lnTo>
                    <a:pt x="947361" y="333827"/>
                  </a:lnTo>
                  <a:lnTo>
                    <a:pt x="953055" y="333841"/>
                  </a:lnTo>
                  <a:lnTo>
                    <a:pt x="953476" y="334262"/>
                  </a:lnTo>
                  <a:lnTo>
                    <a:pt x="956317" y="334235"/>
                  </a:lnTo>
                  <a:lnTo>
                    <a:pt x="960013" y="336283"/>
                  </a:lnTo>
                  <a:lnTo>
                    <a:pt x="960830" y="335862"/>
                  </a:lnTo>
                  <a:lnTo>
                    <a:pt x="965694" y="338318"/>
                  </a:lnTo>
                  <a:lnTo>
                    <a:pt x="972231" y="339119"/>
                  </a:lnTo>
                  <a:lnTo>
                    <a:pt x="973439" y="339934"/>
                  </a:lnTo>
                  <a:lnTo>
                    <a:pt x="976703" y="340748"/>
                  </a:lnTo>
                  <a:lnTo>
                    <a:pt x="978565" y="343815"/>
                  </a:lnTo>
                  <a:lnTo>
                    <a:pt x="979965" y="345253"/>
                  </a:lnTo>
                  <a:lnTo>
                    <a:pt x="984476" y="346040"/>
                  </a:lnTo>
                  <a:lnTo>
                    <a:pt x="984869" y="346461"/>
                  </a:lnTo>
                  <a:lnTo>
                    <a:pt x="988948" y="346446"/>
                  </a:lnTo>
                  <a:lnTo>
                    <a:pt x="990984" y="348075"/>
                  </a:lnTo>
                  <a:lnTo>
                    <a:pt x="991801" y="348075"/>
                  </a:lnTo>
                  <a:lnTo>
                    <a:pt x="991991" y="348686"/>
                  </a:lnTo>
                  <a:lnTo>
                    <a:pt x="990972" y="349309"/>
                  </a:lnTo>
                  <a:lnTo>
                    <a:pt x="988948" y="347288"/>
                  </a:lnTo>
                  <a:lnTo>
                    <a:pt x="987710" y="347274"/>
                  </a:lnTo>
                  <a:lnTo>
                    <a:pt x="987126" y="347871"/>
                  </a:lnTo>
                  <a:lnTo>
                    <a:pt x="987112" y="349499"/>
                  </a:lnTo>
                  <a:lnTo>
                    <a:pt x="987928" y="350312"/>
                  </a:lnTo>
                  <a:lnTo>
                    <a:pt x="987507" y="351549"/>
                  </a:lnTo>
                  <a:lnTo>
                    <a:pt x="988321" y="352362"/>
                  </a:lnTo>
                  <a:lnTo>
                    <a:pt x="988119" y="352552"/>
                  </a:lnTo>
                  <a:lnTo>
                    <a:pt x="987302" y="352552"/>
                  </a:lnTo>
                  <a:lnTo>
                    <a:pt x="986690" y="351941"/>
                  </a:lnTo>
                  <a:lnTo>
                    <a:pt x="986690" y="350312"/>
                  </a:lnTo>
                  <a:lnTo>
                    <a:pt x="986297" y="349499"/>
                  </a:lnTo>
                  <a:lnTo>
                    <a:pt x="985685" y="349295"/>
                  </a:lnTo>
                  <a:lnTo>
                    <a:pt x="985264" y="348903"/>
                  </a:lnTo>
                  <a:lnTo>
                    <a:pt x="979149" y="348888"/>
                  </a:lnTo>
                  <a:lnTo>
                    <a:pt x="977544" y="348075"/>
                  </a:lnTo>
                  <a:lnTo>
                    <a:pt x="975479" y="348102"/>
                  </a:lnTo>
                  <a:lnTo>
                    <a:pt x="974867" y="348686"/>
                  </a:lnTo>
                  <a:lnTo>
                    <a:pt x="975684" y="349499"/>
                  </a:lnTo>
                  <a:lnTo>
                    <a:pt x="975696" y="351128"/>
                  </a:lnTo>
                  <a:lnTo>
                    <a:pt x="976906" y="352335"/>
                  </a:lnTo>
                  <a:lnTo>
                    <a:pt x="976906" y="353177"/>
                  </a:lnTo>
                  <a:lnTo>
                    <a:pt x="976296" y="353774"/>
                  </a:lnTo>
                  <a:lnTo>
                    <a:pt x="974648" y="352973"/>
                  </a:lnTo>
                  <a:lnTo>
                    <a:pt x="973836" y="352973"/>
                  </a:lnTo>
                  <a:lnTo>
                    <a:pt x="973060" y="351739"/>
                  </a:lnTo>
                  <a:lnTo>
                    <a:pt x="972624" y="351739"/>
                  </a:lnTo>
                  <a:lnTo>
                    <a:pt x="970179" y="349295"/>
                  </a:lnTo>
                  <a:lnTo>
                    <a:pt x="969364" y="348903"/>
                  </a:lnTo>
                  <a:lnTo>
                    <a:pt x="968155" y="348903"/>
                  </a:lnTo>
                  <a:lnTo>
                    <a:pt x="967528" y="349514"/>
                  </a:lnTo>
                  <a:lnTo>
                    <a:pt x="967923" y="350721"/>
                  </a:lnTo>
                  <a:lnTo>
                    <a:pt x="970600" y="352552"/>
                  </a:lnTo>
                  <a:lnTo>
                    <a:pt x="973836" y="354181"/>
                  </a:lnTo>
                  <a:lnTo>
                    <a:pt x="976279" y="355429"/>
                  </a:lnTo>
                  <a:lnTo>
                    <a:pt x="979161" y="356216"/>
                  </a:lnTo>
                  <a:lnTo>
                    <a:pt x="980399" y="357029"/>
                  </a:lnTo>
                  <a:lnTo>
                    <a:pt x="980792" y="357029"/>
                  </a:lnTo>
                  <a:lnTo>
                    <a:pt x="982614" y="358888"/>
                  </a:lnTo>
                  <a:lnTo>
                    <a:pt x="982218" y="362526"/>
                  </a:lnTo>
                  <a:lnTo>
                    <a:pt x="982830" y="363149"/>
                  </a:lnTo>
                  <a:lnTo>
                    <a:pt x="983618" y="363149"/>
                  </a:lnTo>
                  <a:lnTo>
                    <a:pt x="984857" y="364356"/>
                  </a:lnTo>
                  <a:lnTo>
                    <a:pt x="986078" y="364356"/>
                  </a:lnTo>
                  <a:lnTo>
                    <a:pt x="988131" y="365578"/>
                  </a:lnTo>
                  <a:lnTo>
                    <a:pt x="990972" y="365578"/>
                  </a:lnTo>
                  <a:lnTo>
                    <a:pt x="994234" y="367207"/>
                  </a:lnTo>
                  <a:lnTo>
                    <a:pt x="995863" y="368427"/>
                  </a:lnTo>
                  <a:lnTo>
                    <a:pt x="997904" y="368427"/>
                  </a:lnTo>
                  <a:lnTo>
                    <a:pt x="998718" y="368034"/>
                  </a:lnTo>
                  <a:lnTo>
                    <a:pt x="999752" y="370681"/>
                  </a:lnTo>
                  <a:lnTo>
                    <a:pt x="1000961" y="371888"/>
                  </a:lnTo>
                  <a:lnTo>
                    <a:pt x="1002197" y="374330"/>
                  </a:lnTo>
                  <a:lnTo>
                    <a:pt x="1003826" y="375959"/>
                  </a:lnTo>
                  <a:lnTo>
                    <a:pt x="1003826" y="376772"/>
                  </a:lnTo>
                  <a:lnTo>
                    <a:pt x="1004223" y="377193"/>
                  </a:lnTo>
                  <a:lnTo>
                    <a:pt x="1004223" y="378008"/>
                  </a:lnTo>
                  <a:lnTo>
                    <a:pt x="1005065" y="379634"/>
                  </a:lnTo>
                  <a:lnTo>
                    <a:pt x="1005052" y="380842"/>
                  </a:lnTo>
                  <a:lnTo>
                    <a:pt x="1005867" y="381657"/>
                  </a:lnTo>
                  <a:lnTo>
                    <a:pt x="1005867" y="382078"/>
                  </a:lnTo>
                  <a:lnTo>
                    <a:pt x="1008517" y="385117"/>
                  </a:lnTo>
                  <a:lnTo>
                    <a:pt x="1010541" y="385930"/>
                  </a:lnTo>
                  <a:lnTo>
                    <a:pt x="1012199" y="387980"/>
                  </a:lnTo>
                  <a:lnTo>
                    <a:pt x="1012594" y="387980"/>
                  </a:lnTo>
                  <a:lnTo>
                    <a:pt x="1014415" y="389812"/>
                  </a:lnTo>
                  <a:lnTo>
                    <a:pt x="1015230" y="391439"/>
                  </a:lnTo>
                  <a:lnTo>
                    <a:pt x="1015230" y="392647"/>
                  </a:lnTo>
                  <a:lnTo>
                    <a:pt x="1016046" y="393883"/>
                  </a:lnTo>
                  <a:lnTo>
                    <a:pt x="1016071" y="395904"/>
                  </a:lnTo>
                  <a:lnTo>
                    <a:pt x="1014401" y="397939"/>
                  </a:lnTo>
                  <a:lnTo>
                    <a:pt x="1014821" y="398754"/>
                  </a:lnTo>
                  <a:lnTo>
                    <a:pt x="1017500" y="401398"/>
                  </a:lnTo>
                  <a:lnTo>
                    <a:pt x="1021155" y="403854"/>
                  </a:lnTo>
                  <a:lnTo>
                    <a:pt x="1023181" y="405091"/>
                  </a:lnTo>
                  <a:lnTo>
                    <a:pt x="1024607" y="406488"/>
                  </a:lnTo>
                  <a:lnTo>
                    <a:pt x="1025843" y="409743"/>
                  </a:lnTo>
                  <a:lnTo>
                    <a:pt x="1027475" y="412199"/>
                  </a:lnTo>
                  <a:lnTo>
                    <a:pt x="1027460" y="413015"/>
                  </a:lnTo>
                  <a:lnTo>
                    <a:pt x="1029091" y="416270"/>
                  </a:lnTo>
                  <a:lnTo>
                    <a:pt x="1029906" y="418714"/>
                  </a:lnTo>
                  <a:lnTo>
                    <a:pt x="1032151" y="420530"/>
                  </a:lnTo>
                  <a:lnTo>
                    <a:pt x="1033794" y="420544"/>
                  </a:lnTo>
                  <a:lnTo>
                    <a:pt x="1035628" y="418685"/>
                  </a:lnTo>
                  <a:lnTo>
                    <a:pt x="1035628" y="417913"/>
                  </a:lnTo>
                  <a:lnTo>
                    <a:pt x="1036023" y="417492"/>
                  </a:lnTo>
                  <a:lnTo>
                    <a:pt x="1036009" y="409351"/>
                  </a:lnTo>
                  <a:lnTo>
                    <a:pt x="1035616" y="408930"/>
                  </a:lnTo>
                  <a:lnTo>
                    <a:pt x="1035602" y="402023"/>
                  </a:lnTo>
                  <a:lnTo>
                    <a:pt x="1035207" y="401603"/>
                  </a:lnTo>
                  <a:lnTo>
                    <a:pt x="1035221" y="398740"/>
                  </a:lnTo>
                  <a:lnTo>
                    <a:pt x="1034826" y="398345"/>
                  </a:lnTo>
                  <a:lnTo>
                    <a:pt x="1034799" y="396298"/>
                  </a:lnTo>
                  <a:lnTo>
                    <a:pt x="1034404" y="395904"/>
                  </a:lnTo>
                  <a:lnTo>
                    <a:pt x="1034404" y="393462"/>
                  </a:lnTo>
                  <a:lnTo>
                    <a:pt x="1033985" y="393067"/>
                  </a:lnTo>
                  <a:close/>
                  <a:moveTo>
                    <a:pt x="926785" y="428483"/>
                  </a:moveTo>
                  <a:lnTo>
                    <a:pt x="925344" y="428278"/>
                  </a:lnTo>
                  <a:lnTo>
                    <a:pt x="924720" y="428902"/>
                  </a:lnTo>
                  <a:lnTo>
                    <a:pt x="924720" y="430518"/>
                  </a:lnTo>
                  <a:lnTo>
                    <a:pt x="925142" y="431331"/>
                  </a:lnTo>
                  <a:lnTo>
                    <a:pt x="926161" y="431928"/>
                  </a:lnTo>
                  <a:lnTo>
                    <a:pt x="927166" y="430504"/>
                  </a:lnTo>
                  <a:lnTo>
                    <a:pt x="927166" y="429296"/>
                  </a:lnTo>
                  <a:lnTo>
                    <a:pt x="926785" y="428483"/>
                  </a:lnTo>
                  <a:close/>
                  <a:moveTo>
                    <a:pt x="788139" y="467139"/>
                  </a:moveTo>
                  <a:lnTo>
                    <a:pt x="788154" y="464303"/>
                  </a:lnTo>
                  <a:lnTo>
                    <a:pt x="786713" y="462472"/>
                  </a:lnTo>
                  <a:lnTo>
                    <a:pt x="785898" y="462472"/>
                  </a:lnTo>
                  <a:lnTo>
                    <a:pt x="785503" y="462051"/>
                  </a:lnTo>
                  <a:lnTo>
                    <a:pt x="783451" y="462051"/>
                  </a:lnTo>
                  <a:lnTo>
                    <a:pt x="782853" y="463069"/>
                  </a:lnTo>
                  <a:lnTo>
                    <a:pt x="783248" y="464683"/>
                  </a:lnTo>
                  <a:lnTo>
                    <a:pt x="782622" y="465308"/>
                  </a:lnTo>
                  <a:lnTo>
                    <a:pt x="781836" y="465308"/>
                  </a:lnTo>
                  <a:lnTo>
                    <a:pt x="781222" y="465917"/>
                  </a:lnTo>
                  <a:lnTo>
                    <a:pt x="781222" y="466338"/>
                  </a:lnTo>
                  <a:lnTo>
                    <a:pt x="782650" y="468171"/>
                  </a:lnTo>
                  <a:lnTo>
                    <a:pt x="784279" y="468984"/>
                  </a:lnTo>
                  <a:lnTo>
                    <a:pt x="787134" y="468984"/>
                  </a:lnTo>
                  <a:lnTo>
                    <a:pt x="787746" y="468373"/>
                  </a:lnTo>
                  <a:lnTo>
                    <a:pt x="787746" y="467560"/>
                  </a:lnTo>
                  <a:lnTo>
                    <a:pt x="788139" y="467139"/>
                  </a:lnTo>
                  <a:close/>
                  <a:moveTo>
                    <a:pt x="803034" y="532078"/>
                  </a:moveTo>
                  <a:lnTo>
                    <a:pt x="801798" y="532078"/>
                  </a:lnTo>
                  <a:lnTo>
                    <a:pt x="801201" y="532689"/>
                  </a:lnTo>
                  <a:lnTo>
                    <a:pt x="801798" y="533286"/>
                  </a:lnTo>
                  <a:lnTo>
                    <a:pt x="802641" y="533286"/>
                  </a:lnTo>
                  <a:lnTo>
                    <a:pt x="803225" y="532689"/>
                  </a:lnTo>
                  <a:lnTo>
                    <a:pt x="803225" y="532269"/>
                  </a:lnTo>
                  <a:lnTo>
                    <a:pt x="803034" y="532078"/>
                  </a:lnTo>
                  <a:close/>
                  <a:moveTo>
                    <a:pt x="787542" y="538985"/>
                  </a:moveTo>
                  <a:lnTo>
                    <a:pt x="789146" y="538184"/>
                  </a:lnTo>
                  <a:lnTo>
                    <a:pt x="790804" y="538578"/>
                  </a:lnTo>
                  <a:lnTo>
                    <a:pt x="791009" y="537166"/>
                  </a:lnTo>
                  <a:lnTo>
                    <a:pt x="792026" y="536555"/>
                  </a:lnTo>
                  <a:lnTo>
                    <a:pt x="792611" y="535932"/>
                  </a:lnTo>
                  <a:lnTo>
                    <a:pt x="792611" y="534304"/>
                  </a:lnTo>
                  <a:lnTo>
                    <a:pt x="791401" y="533096"/>
                  </a:lnTo>
                  <a:lnTo>
                    <a:pt x="792218" y="532283"/>
                  </a:lnTo>
                  <a:lnTo>
                    <a:pt x="791823" y="530667"/>
                  </a:lnTo>
                  <a:lnTo>
                    <a:pt x="792421" y="530017"/>
                  </a:lnTo>
                  <a:lnTo>
                    <a:pt x="793659" y="530017"/>
                  </a:lnTo>
                  <a:lnTo>
                    <a:pt x="794283" y="529432"/>
                  </a:lnTo>
                  <a:lnTo>
                    <a:pt x="794283" y="528619"/>
                  </a:lnTo>
                  <a:lnTo>
                    <a:pt x="794676" y="528225"/>
                  </a:lnTo>
                  <a:lnTo>
                    <a:pt x="794676" y="526175"/>
                  </a:lnTo>
                  <a:lnTo>
                    <a:pt x="794052" y="525552"/>
                  </a:lnTo>
                  <a:lnTo>
                    <a:pt x="793235" y="525552"/>
                  </a:lnTo>
                  <a:lnTo>
                    <a:pt x="791604" y="527602"/>
                  </a:lnTo>
                  <a:lnTo>
                    <a:pt x="790790" y="527602"/>
                  </a:lnTo>
                  <a:lnTo>
                    <a:pt x="788765" y="525552"/>
                  </a:lnTo>
                  <a:lnTo>
                    <a:pt x="787134" y="525552"/>
                  </a:lnTo>
                  <a:lnTo>
                    <a:pt x="785694" y="526555"/>
                  </a:lnTo>
                  <a:lnTo>
                    <a:pt x="785694" y="526976"/>
                  </a:lnTo>
                  <a:lnTo>
                    <a:pt x="786930" y="528210"/>
                  </a:lnTo>
                  <a:lnTo>
                    <a:pt x="786713" y="528809"/>
                  </a:lnTo>
                  <a:lnTo>
                    <a:pt x="784674" y="529228"/>
                  </a:lnTo>
                  <a:lnTo>
                    <a:pt x="784253" y="529649"/>
                  </a:lnTo>
                  <a:lnTo>
                    <a:pt x="782229" y="529637"/>
                  </a:lnTo>
                  <a:lnTo>
                    <a:pt x="780598" y="528821"/>
                  </a:lnTo>
                  <a:lnTo>
                    <a:pt x="778573" y="528821"/>
                  </a:lnTo>
                  <a:lnTo>
                    <a:pt x="778150" y="529216"/>
                  </a:lnTo>
                  <a:lnTo>
                    <a:pt x="776940" y="529216"/>
                  </a:lnTo>
                  <a:lnTo>
                    <a:pt x="775706" y="530058"/>
                  </a:lnTo>
                  <a:lnTo>
                    <a:pt x="774087" y="530058"/>
                  </a:lnTo>
                  <a:lnTo>
                    <a:pt x="773475" y="530640"/>
                  </a:lnTo>
                  <a:lnTo>
                    <a:pt x="774087" y="531658"/>
                  </a:lnTo>
                  <a:lnTo>
                    <a:pt x="774875" y="531658"/>
                  </a:lnTo>
                  <a:lnTo>
                    <a:pt x="775719" y="532473"/>
                  </a:lnTo>
                  <a:lnTo>
                    <a:pt x="776547" y="532473"/>
                  </a:lnTo>
                  <a:lnTo>
                    <a:pt x="776940" y="532892"/>
                  </a:lnTo>
                  <a:lnTo>
                    <a:pt x="777757" y="532892"/>
                  </a:lnTo>
                  <a:lnTo>
                    <a:pt x="779388" y="534099"/>
                  </a:lnTo>
                  <a:lnTo>
                    <a:pt x="780203" y="534099"/>
                  </a:lnTo>
                  <a:lnTo>
                    <a:pt x="781836" y="534915"/>
                  </a:lnTo>
                  <a:lnTo>
                    <a:pt x="782229" y="535728"/>
                  </a:lnTo>
                  <a:lnTo>
                    <a:pt x="783465" y="536149"/>
                  </a:lnTo>
                  <a:lnTo>
                    <a:pt x="784674" y="537356"/>
                  </a:lnTo>
                  <a:lnTo>
                    <a:pt x="785911" y="537751"/>
                  </a:lnTo>
                  <a:lnTo>
                    <a:pt x="787542" y="538985"/>
                  </a:lnTo>
                  <a:close/>
                  <a:moveTo>
                    <a:pt x="832390" y="565050"/>
                  </a:moveTo>
                  <a:lnTo>
                    <a:pt x="830336" y="565036"/>
                  </a:lnTo>
                  <a:lnTo>
                    <a:pt x="829740" y="565661"/>
                  </a:lnTo>
                  <a:lnTo>
                    <a:pt x="830323" y="566664"/>
                  </a:lnTo>
                  <a:lnTo>
                    <a:pt x="831995" y="566664"/>
                  </a:lnTo>
                  <a:lnTo>
                    <a:pt x="833002" y="565661"/>
                  </a:lnTo>
                  <a:lnTo>
                    <a:pt x="832390" y="565050"/>
                  </a:lnTo>
                  <a:close/>
                  <a:moveTo>
                    <a:pt x="829943" y="607384"/>
                  </a:moveTo>
                  <a:lnTo>
                    <a:pt x="829102" y="607384"/>
                  </a:lnTo>
                  <a:lnTo>
                    <a:pt x="828911" y="607574"/>
                  </a:lnTo>
                  <a:lnTo>
                    <a:pt x="828911" y="608387"/>
                  </a:lnTo>
                  <a:lnTo>
                    <a:pt x="829521" y="609013"/>
                  </a:lnTo>
                  <a:lnTo>
                    <a:pt x="830336" y="609013"/>
                  </a:lnTo>
                  <a:lnTo>
                    <a:pt x="830542" y="608808"/>
                  </a:lnTo>
                  <a:lnTo>
                    <a:pt x="830542" y="607995"/>
                  </a:lnTo>
                  <a:lnTo>
                    <a:pt x="829943" y="607384"/>
                  </a:lnTo>
                  <a:close/>
                  <a:moveTo>
                    <a:pt x="596725" y="985541"/>
                  </a:moveTo>
                  <a:lnTo>
                    <a:pt x="595513" y="985541"/>
                  </a:lnTo>
                  <a:lnTo>
                    <a:pt x="595310" y="986138"/>
                  </a:lnTo>
                  <a:lnTo>
                    <a:pt x="594889" y="986559"/>
                  </a:lnTo>
                  <a:lnTo>
                    <a:pt x="594889" y="987373"/>
                  </a:lnTo>
                  <a:lnTo>
                    <a:pt x="595513" y="987563"/>
                  </a:lnTo>
                  <a:lnTo>
                    <a:pt x="596913" y="986138"/>
                  </a:lnTo>
                  <a:lnTo>
                    <a:pt x="596913" y="985744"/>
                  </a:lnTo>
                  <a:lnTo>
                    <a:pt x="596725" y="985541"/>
                  </a:lnTo>
                  <a:close/>
                  <a:moveTo>
                    <a:pt x="575931" y="990412"/>
                  </a:moveTo>
                  <a:lnTo>
                    <a:pt x="575551" y="990412"/>
                  </a:lnTo>
                  <a:lnTo>
                    <a:pt x="575319" y="990616"/>
                  </a:lnTo>
                  <a:lnTo>
                    <a:pt x="575319" y="991430"/>
                  </a:lnTo>
                  <a:lnTo>
                    <a:pt x="575931" y="992040"/>
                  </a:lnTo>
                  <a:lnTo>
                    <a:pt x="576746" y="992040"/>
                  </a:lnTo>
                  <a:lnTo>
                    <a:pt x="576977" y="991850"/>
                  </a:lnTo>
                  <a:lnTo>
                    <a:pt x="576977" y="991430"/>
                  </a:lnTo>
                  <a:lnTo>
                    <a:pt x="576746" y="991226"/>
                  </a:lnTo>
                  <a:lnTo>
                    <a:pt x="576326" y="991226"/>
                  </a:lnTo>
                  <a:lnTo>
                    <a:pt x="575931" y="990412"/>
                  </a:lnTo>
                  <a:close/>
                  <a:moveTo>
                    <a:pt x="593679" y="988580"/>
                  </a:moveTo>
                  <a:lnTo>
                    <a:pt x="591831" y="988377"/>
                  </a:lnTo>
                  <a:lnTo>
                    <a:pt x="591123" y="988946"/>
                  </a:lnTo>
                  <a:lnTo>
                    <a:pt x="591123" y="993370"/>
                  </a:lnTo>
                  <a:lnTo>
                    <a:pt x="592253" y="993655"/>
                  </a:lnTo>
                  <a:lnTo>
                    <a:pt x="592863" y="993072"/>
                  </a:lnTo>
                  <a:lnTo>
                    <a:pt x="592863" y="992257"/>
                  </a:lnTo>
                  <a:lnTo>
                    <a:pt x="593679" y="991443"/>
                  </a:lnTo>
                  <a:lnTo>
                    <a:pt x="593679" y="988580"/>
                  </a:lnTo>
                  <a:close/>
                  <a:moveTo>
                    <a:pt x="601209" y="1001403"/>
                  </a:moveTo>
                  <a:lnTo>
                    <a:pt x="600013" y="1001403"/>
                  </a:lnTo>
                  <a:lnTo>
                    <a:pt x="598151" y="1002827"/>
                  </a:lnTo>
                  <a:lnTo>
                    <a:pt x="598151" y="1003248"/>
                  </a:lnTo>
                  <a:lnTo>
                    <a:pt x="599170" y="1004265"/>
                  </a:lnTo>
                  <a:lnTo>
                    <a:pt x="600406" y="1004265"/>
                  </a:lnTo>
                  <a:lnTo>
                    <a:pt x="601833" y="1002827"/>
                  </a:lnTo>
                  <a:lnTo>
                    <a:pt x="601833" y="1002013"/>
                  </a:lnTo>
                  <a:lnTo>
                    <a:pt x="601209" y="1001403"/>
                  </a:lnTo>
                  <a:close/>
                  <a:moveTo>
                    <a:pt x="520062" y="1138581"/>
                  </a:moveTo>
                  <a:lnTo>
                    <a:pt x="519669" y="1138581"/>
                  </a:lnTo>
                  <a:lnTo>
                    <a:pt x="519057" y="1139192"/>
                  </a:lnTo>
                  <a:lnTo>
                    <a:pt x="519274" y="1139395"/>
                  </a:lnTo>
                  <a:lnTo>
                    <a:pt x="519669" y="1139395"/>
                  </a:lnTo>
                  <a:lnTo>
                    <a:pt x="520293" y="1138771"/>
                  </a:lnTo>
                  <a:lnTo>
                    <a:pt x="520062" y="1138581"/>
                  </a:lnTo>
                  <a:close/>
                  <a:moveTo>
                    <a:pt x="147645" y="1288005"/>
                  </a:moveTo>
                  <a:lnTo>
                    <a:pt x="149260" y="1286979"/>
                  </a:lnTo>
                  <a:lnTo>
                    <a:pt x="151266" y="1287956"/>
                  </a:lnTo>
                  <a:lnTo>
                    <a:pt x="152930" y="1288834"/>
                  </a:lnTo>
                  <a:lnTo>
                    <a:pt x="155279" y="1288687"/>
                  </a:lnTo>
                  <a:lnTo>
                    <a:pt x="156599" y="1288101"/>
                  </a:lnTo>
                  <a:lnTo>
                    <a:pt x="158509" y="1287612"/>
                  </a:lnTo>
                  <a:lnTo>
                    <a:pt x="160416" y="1287075"/>
                  </a:lnTo>
                  <a:lnTo>
                    <a:pt x="162274" y="1286540"/>
                  </a:lnTo>
                  <a:lnTo>
                    <a:pt x="163742" y="1286343"/>
                  </a:lnTo>
                  <a:lnTo>
                    <a:pt x="165651" y="1285855"/>
                  </a:lnTo>
                  <a:lnTo>
                    <a:pt x="167020" y="1284977"/>
                  </a:lnTo>
                  <a:lnTo>
                    <a:pt x="168195" y="1285757"/>
                  </a:lnTo>
                  <a:lnTo>
                    <a:pt x="168537" y="1287369"/>
                  </a:lnTo>
                  <a:lnTo>
                    <a:pt x="169222" y="1288687"/>
                  </a:lnTo>
                  <a:lnTo>
                    <a:pt x="170690" y="1289615"/>
                  </a:lnTo>
                  <a:lnTo>
                    <a:pt x="172157" y="1289372"/>
                  </a:lnTo>
                  <a:lnTo>
                    <a:pt x="174605" y="1289519"/>
                  </a:lnTo>
                  <a:lnTo>
                    <a:pt x="176854" y="1288834"/>
                  </a:lnTo>
                  <a:lnTo>
                    <a:pt x="179496" y="1288150"/>
                  </a:lnTo>
                  <a:lnTo>
                    <a:pt x="181895" y="1288638"/>
                  </a:lnTo>
                  <a:lnTo>
                    <a:pt x="183362" y="1287320"/>
                  </a:lnTo>
                  <a:lnTo>
                    <a:pt x="184781" y="1286979"/>
                  </a:lnTo>
                  <a:lnTo>
                    <a:pt x="185857" y="1285561"/>
                  </a:lnTo>
                  <a:lnTo>
                    <a:pt x="184928" y="1283706"/>
                  </a:lnTo>
                  <a:lnTo>
                    <a:pt x="186297" y="1282339"/>
                  </a:lnTo>
                  <a:lnTo>
                    <a:pt x="188205" y="1281703"/>
                  </a:lnTo>
                  <a:lnTo>
                    <a:pt x="190163" y="1281556"/>
                  </a:lnTo>
                  <a:lnTo>
                    <a:pt x="191336" y="1282437"/>
                  </a:lnTo>
                  <a:lnTo>
                    <a:pt x="192658" y="1281703"/>
                  </a:lnTo>
                  <a:lnTo>
                    <a:pt x="194322" y="1280628"/>
                  </a:lnTo>
                  <a:lnTo>
                    <a:pt x="196522" y="1279652"/>
                  </a:lnTo>
                  <a:lnTo>
                    <a:pt x="198431" y="1279359"/>
                  </a:lnTo>
                  <a:lnTo>
                    <a:pt x="199997" y="1278334"/>
                  </a:lnTo>
                  <a:lnTo>
                    <a:pt x="200631" y="1277014"/>
                  </a:lnTo>
                  <a:lnTo>
                    <a:pt x="202393" y="1276429"/>
                  </a:lnTo>
                  <a:lnTo>
                    <a:pt x="202050" y="1275892"/>
                  </a:lnTo>
                  <a:lnTo>
                    <a:pt x="199899" y="1272569"/>
                  </a:lnTo>
                  <a:lnTo>
                    <a:pt x="198675" y="1271055"/>
                  </a:lnTo>
                  <a:lnTo>
                    <a:pt x="200046" y="1269980"/>
                  </a:lnTo>
                  <a:lnTo>
                    <a:pt x="201659" y="1271398"/>
                  </a:lnTo>
                  <a:lnTo>
                    <a:pt x="203372" y="1271006"/>
                  </a:lnTo>
                  <a:lnTo>
                    <a:pt x="204596" y="1270078"/>
                  </a:lnTo>
                  <a:lnTo>
                    <a:pt x="207336" y="1270029"/>
                  </a:lnTo>
                  <a:lnTo>
                    <a:pt x="208265" y="1268515"/>
                  </a:lnTo>
                  <a:lnTo>
                    <a:pt x="209733" y="1267001"/>
                  </a:lnTo>
                  <a:lnTo>
                    <a:pt x="211200" y="1265830"/>
                  </a:lnTo>
                  <a:lnTo>
                    <a:pt x="211640" y="1264412"/>
                  </a:lnTo>
                  <a:lnTo>
                    <a:pt x="212766" y="1262314"/>
                  </a:lnTo>
                  <a:lnTo>
                    <a:pt x="212716" y="1260066"/>
                  </a:lnTo>
                  <a:lnTo>
                    <a:pt x="213549" y="1258064"/>
                  </a:lnTo>
                  <a:lnTo>
                    <a:pt x="215359" y="1257380"/>
                  </a:lnTo>
                  <a:lnTo>
                    <a:pt x="216777" y="1257673"/>
                  </a:lnTo>
                  <a:lnTo>
                    <a:pt x="218686" y="1258260"/>
                  </a:lnTo>
                  <a:lnTo>
                    <a:pt x="218342" y="1256305"/>
                  </a:lnTo>
                  <a:lnTo>
                    <a:pt x="219615" y="1255768"/>
                  </a:lnTo>
                  <a:lnTo>
                    <a:pt x="220888" y="1254498"/>
                  </a:lnTo>
                  <a:lnTo>
                    <a:pt x="223481" y="1252984"/>
                  </a:lnTo>
                  <a:lnTo>
                    <a:pt x="224018" y="1251421"/>
                  </a:lnTo>
                  <a:lnTo>
                    <a:pt x="225583" y="1251372"/>
                  </a:lnTo>
                  <a:lnTo>
                    <a:pt x="227053" y="1251030"/>
                  </a:lnTo>
                  <a:lnTo>
                    <a:pt x="229351" y="1250249"/>
                  </a:lnTo>
                  <a:lnTo>
                    <a:pt x="231308" y="1250005"/>
                  </a:lnTo>
                  <a:lnTo>
                    <a:pt x="232679" y="1250591"/>
                  </a:lnTo>
                  <a:lnTo>
                    <a:pt x="234343" y="1251519"/>
                  </a:lnTo>
                  <a:lnTo>
                    <a:pt x="236004" y="1252496"/>
                  </a:lnTo>
                  <a:lnTo>
                    <a:pt x="237474" y="1252740"/>
                  </a:lnTo>
                  <a:lnTo>
                    <a:pt x="238941" y="1253082"/>
                  </a:lnTo>
                  <a:lnTo>
                    <a:pt x="240849" y="1253326"/>
                  </a:lnTo>
                  <a:lnTo>
                    <a:pt x="242756" y="1252984"/>
                  </a:lnTo>
                  <a:lnTo>
                    <a:pt x="244127" y="1252349"/>
                  </a:lnTo>
                  <a:lnTo>
                    <a:pt x="246524" y="1252398"/>
                  </a:lnTo>
                  <a:lnTo>
                    <a:pt x="247991" y="1252349"/>
                  </a:lnTo>
                  <a:lnTo>
                    <a:pt x="249508" y="1251128"/>
                  </a:lnTo>
                  <a:lnTo>
                    <a:pt x="250830" y="1249614"/>
                  </a:lnTo>
                  <a:lnTo>
                    <a:pt x="252346" y="1248539"/>
                  </a:lnTo>
                  <a:lnTo>
                    <a:pt x="254401" y="1248396"/>
                  </a:lnTo>
                  <a:lnTo>
                    <a:pt x="256749" y="1248490"/>
                  </a:lnTo>
                  <a:lnTo>
                    <a:pt x="258169" y="1248100"/>
                  </a:lnTo>
                  <a:lnTo>
                    <a:pt x="259489" y="1246635"/>
                  </a:lnTo>
                  <a:lnTo>
                    <a:pt x="260418" y="1244388"/>
                  </a:lnTo>
                  <a:lnTo>
                    <a:pt x="261937" y="1242727"/>
                  </a:lnTo>
                  <a:lnTo>
                    <a:pt x="263648" y="1241018"/>
                  </a:lnTo>
                  <a:lnTo>
                    <a:pt x="264333" y="1239211"/>
                  </a:lnTo>
                  <a:lnTo>
                    <a:pt x="265312" y="1236964"/>
                  </a:lnTo>
                  <a:lnTo>
                    <a:pt x="266632" y="1235547"/>
                  </a:lnTo>
                  <a:lnTo>
                    <a:pt x="267954" y="1234864"/>
                  </a:lnTo>
                  <a:lnTo>
                    <a:pt x="269618" y="1233203"/>
                  </a:lnTo>
                  <a:lnTo>
                    <a:pt x="270107" y="1231787"/>
                  </a:lnTo>
                  <a:lnTo>
                    <a:pt x="270301" y="1230370"/>
                  </a:lnTo>
                  <a:lnTo>
                    <a:pt x="270350" y="1228905"/>
                  </a:lnTo>
                  <a:lnTo>
                    <a:pt x="270301" y="1226902"/>
                  </a:lnTo>
                  <a:lnTo>
                    <a:pt x="270350" y="1224997"/>
                  </a:lnTo>
                  <a:lnTo>
                    <a:pt x="270790" y="1223581"/>
                  </a:lnTo>
                  <a:lnTo>
                    <a:pt x="271818" y="1222259"/>
                  </a:lnTo>
                  <a:lnTo>
                    <a:pt x="273776" y="1222165"/>
                  </a:lnTo>
                  <a:lnTo>
                    <a:pt x="275733" y="1222067"/>
                  </a:lnTo>
                  <a:lnTo>
                    <a:pt x="277689" y="1222018"/>
                  </a:lnTo>
                  <a:lnTo>
                    <a:pt x="279550" y="1222458"/>
                  </a:lnTo>
                  <a:lnTo>
                    <a:pt x="280870" y="1223141"/>
                  </a:lnTo>
                  <a:lnTo>
                    <a:pt x="282143" y="1223776"/>
                  </a:lnTo>
                  <a:lnTo>
                    <a:pt x="283610" y="1223874"/>
                  </a:lnTo>
                  <a:lnTo>
                    <a:pt x="285077" y="1223679"/>
                  </a:lnTo>
                  <a:lnTo>
                    <a:pt x="286790" y="1222702"/>
                  </a:lnTo>
                  <a:lnTo>
                    <a:pt x="289627" y="1222458"/>
                  </a:lnTo>
                  <a:lnTo>
                    <a:pt x="291829" y="1223483"/>
                  </a:lnTo>
                  <a:lnTo>
                    <a:pt x="293053" y="1224265"/>
                  </a:lnTo>
                  <a:lnTo>
                    <a:pt x="294275" y="1225046"/>
                  </a:lnTo>
                  <a:lnTo>
                    <a:pt x="295597" y="1225730"/>
                  </a:lnTo>
                  <a:lnTo>
                    <a:pt x="297015" y="1226218"/>
                  </a:lnTo>
                  <a:lnTo>
                    <a:pt x="298873" y="1226658"/>
                  </a:lnTo>
                  <a:lnTo>
                    <a:pt x="300343" y="1226267"/>
                  </a:lnTo>
                  <a:lnTo>
                    <a:pt x="302398" y="1224998"/>
                  </a:lnTo>
                  <a:lnTo>
                    <a:pt x="303425" y="1223923"/>
                  </a:lnTo>
                  <a:lnTo>
                    <a:pt x="304256" y="1222213"/>
                  </a:lnTo>
                  <a:lnTo>
                    <a:pt x="304745" y="1220797"/>
                  </a:lnTo>
                  <a:lnTo>
                    <a:pt x="305382" y="1219478"/>
                  </a:lnTo>
                  <a:lnTo>
                    <a:pt x="306458" y="1217818"/>
                  </a:lnTo>
                  <a:lnTo>
                    <a:pt x="307240" y="1216596"/>
                  </a:lnTo>
                  <a:lnTo>
                    <a:pt x="308073" y="1215376"/>
                  </a:lnTo>
                  <a:lnTo>
                    <a:pt x="309295" y="1213275"/>
                  </a:lnTo>
                  <a:lnTo>
                    <a:pt x="309882" y="1211419"/>
                  </a:lnTo>
                  <a:lnTo>
                    <a:pt x="310518" y="1210100"/>
                  </a:lnTo>
                  <a:lnTo>
                    <a:pt x="311497" y="1208928"/>
                  </a:lnTo>
                  <a:lnTo>
                    <a:pt x="313748" y="1208489"/>
                  </a:lnTo>
                  <a:lnTo>
                    <a:pt x="315655" y="1209075"/>
                  </a:lnTo>
                  <a:lnTo>
                    <a:pt x="317319" y="1210100"/>
                  </a:lnTo>
                  <a:lnTo>
                    <a:pt x="318494" y="1210931"/>
                  </a:lnTo>
                  <a:lnTo>
                    <a:pt x="320401" y="1211370"/>
                  </a:lnTo>
                  <a:lnTo>
                    <a:pt x="321820" y="1210931"/>
                  </a:lnTo>
                  <a:lnTo>
                    <a:pt x="323240" y="1209661"/>
                  </a:lnTo>
                  <a:lnTo>
                    <a:pt x="324267" y="1208586"/>
                  </a:lnTo>
                  <a:lnTo>
                    <a:pt x="325587" y="1207951"/>
                  </a:lnTo>
                  <a:lnTo>
                    <a:pt x="327006" y="1207512"/>
                  </a:lnTo>
                  <a:lnTo>
                    <a:pt x="329404" y="1207365"/>
                  </a:lnTo>
                  <a:lnTo>
                    <a:pt x="331213" y="1208147"/>
                  </a:lnTo>
                  <a:lnTo>
                    <a:pt x="332486" y="1209563"/>
                  </a:lnTo>
                  <a:lnTo>
                    <a:pt x="333612" y="1211175"/>
                  </a:lnTo>
                  <a:lnTo>
                    <a:pt x="334590" y="1212347"/>
                  </a:lnTo>
                  <a:lnTo>
                    <a:pt x="335520" y="1213471"/>
                  </a:lnTo>
                  <a:lnTo>
                    <a:pt x="337183" y="1215034"/>
                  </a:lnTo>
                  <a:lnTo>
                    <a:pt x="339091" y="1215717"/>
                  </a:lnTo>
                  <a:lnTo>
                    <a:pt x="340998" y="1215864"/>
                  </a:lnTo>
                  <a:lnTo>
                    <a:pt x="343151" y="1214741"/>
                  </a:lnTo>
                  <a:lnTo>
                    <a:pt x="344766" y="1213617"/>
                  </a:lnTo>
                  <a:lnTo>
                    <a:pt x="346039" y="1212933"/>
                  </a:lnTo>
                  <a:lnTo>
                    <a:pt x="347359" y="1212299"/>
                  </a:lnTo>
                  <a:lnTo>
                    <a:pt x="349121" y="1211419"/>
                  </a:lnTo>
                  <a:lnTo>
                    <a:pt x="350881" y="1210589"/>
                  </a:lnTo>
                  <a:lnTo>
                    <a:pt x="352351" y="1210443"/>
                  </a:lnTo>
                  <a:lnTo>
                    <a:pt x="354258" y="1210345"/>
                  </a:lnTo>
                  <a:lnTo>
                    <a:pt x="356215" y="1210247"/>
                  </a:lnTo>
                  <a:lnTo>
                    <a:pt x="357829" y="1210589"/>
                  </a:lnTo>
                  <a:lnTo>
                    <a:pt x="359591" y="1210540"/>
                  </a:lnTo>
                  <a:lnTo>
                    <a:pt x="361548" y="1210784"/>
                  </a:lnTo>
                  <a:lnTo>
                    <a:pt x="362966" y="1212054"/>
                  </a:lnTo>
                  <a:lnTo>
                    <a:pt x="363994" y="1213129"/>
                  </a:lnTo>
                  <a:lnTo>
                    <a:pt x="365510" y="1214350"/>
                  </a:lnTo>
                  <a:lnTo>
                    <a:pt x="366734" y="1215180"/>
                  </a:lnTo>
                  <a:lnTo>
                    <a:pt x="368054" y="1215815"/>
                  </a:lnTo>
                  <a:lnTo>
                    <a:pt x="369521" y="1215864"/>
                  </a:lnTo>
                  <a:lnTo>
                    <a:pt x="371578" y="1214643"/>
                  </a:lnTo>
                  <a:lnTo>
                    <a:pt x="373338" y="1213764"/>
                  </a:lnTo>
                  <a:lnTo>
                    <a:pt x="374904" y="1212152"/>
                  </a:lnTo>
                  <a:lnTo>
                    <a:pt x="374660" y="1210687"/>
                  </a:lnTo>
                  <a:lnTo>
                    <a:pt x="375393" y="1208880"/>
                  </a:lnTo>
                  <a:lnTo>
                    <a:pt x="376420" y="1207707"/>
                  </a:lnTo>
                  <a:lnTo>
                    <a:pt x="378475" y="1208440"/>
                  </a:lnTo>
                  <a:lnTo>
                    <a:pt x="379552" y="1209368"/>
                  </a:lnTo>
                  <a:lnTo>
                    <a:pt x="380628" y="1210296"/>
                  </a:lnTo>
                  <a:lnTo>
                    <a:pt x="382096" y="1211615"/>
                  </a:lnTo>
                  <a:lnTo>
                    <a:pt x="383172" y="1212592"/>
                  </a:lnTo>
                  <a:lnTo>
                    <a:pt x="384249" y="1213617"/>
                  </a:lnTo>
                  <a:lnTo>
                    <a:pt x="385716" y="1214985"/>
                  </a:lnTo>
                  <a:lnTo>
                    <a:pt x="387136" y="1216401"/>
                  </a:lnTo>
                  <a:lnTo>
                    <a:pt x="388555" y="1217769"/>
                  </a:lnTo>
                  <a:lnTo>
                    <a:pt x="389631" y="1218746"/>
                  </a:lnTo>
                  <a:lnTo>
                    <a:pt x="390757" y="1219771"/>
                  </a:lnTo>
                  <a:lnTo>
                    <a:pt x="392175" y="1221041"/>
                  </a:lnTo>
                  <a:lnTo>
                    <a:pt x="393055" y="1222311"/>
                  </a:lnTo>
                  <a:lnTo>
                    <a:pt x="395012" y="1223532"/>
                  </a:lnTo>
                  <a:lnTo>
                    <a:pt x="396432" y="1223923"/>
                  </a:lnTo>
                  <a:lnTo>
                    <a:pt x="397899" y="1224216"/>
                  </a:lnTo>
                  <a:lnTo>
                    <a:pt x="399807" y="1223825"/>
                  </a:lnTo>
                  <a:lnTo>
                    <a:pt x="401080" y="1222995"/>
                  </a:lnTo>
                  <a:lnTo>
                    <a:pt x="402351" y="1222214"/>
                  </a:lnTo>
                  <a:lnTo>
                    <a:pt x="404113" y="1221530"/>
                  </a:lnTo>
                  <a:lnTo>
                    <a:pt x="406460" y="1221823"/>
                  </a:lnTo>
                  <a:lnTo>
                    <a:pt x="407880" y="1222262"/>
                  </a:lnTo>
                  <a:lnTo>
                    <a:pt x="409348" y="1222751"/>
                  </a:lnTo>
                  <a:lnTo>
                    <a:pt x="410766" y="1223190"/>
                  </a:lnTo>
                  <a:lnTo>
                    <a:pt x="412283" y="1224460"/>
                  </a:lnTo>
                  <a:lnTo>
                    <a:pt x="413359" y="1226023"/>
                  </a:lnTo>
                  <a:lnTo>
                    <a:pt x="414190" y="1227782"/>
                  </a:lnTo>
                  <a:lnTo>
                    <a:pt x="414974" y="1229589"/>
                  </a:lnTo>
                  <a:lnTo>
                    <a:pt x="416050" y="1231787"/>
                  </a:lnTo>
                  <a:lnTo>
                    <a:pt x="417225" y="1233350"/>
                  </a:lnTo>
                  <a:lnTo>
                    <a:pt x="418840" y="1234473"/>
                  </a:lnTo>
                  <a:lnTo>
                    <a:pt x="420111" y="1235157"/>
                  </a:lnTo>
                  <a:lnTo>
                    <a:pt x="421433" y="1235841"/>
                  </a:lnTo>
                  <a:lnTo>
                    <a:pt x="423193" y="1236671"/>
                  </a:lnTo>
                  <a:lnTo>
                    <a:pt x="425053" y="1237404"/>
                  </a:lnTo>
                  <a:lnTo>
                    <a:pt x="426863" y="1237990"/>
                  </a:lnTo>
                  <a:lnTo>
                    <a:pt x="428330" y="1238136"/>
                  </a:lnTo>
                  <a:lnTo>
                    <a:pt x="430679" y="1237453"/>
                  </a:lnTo>
                  <a:lnTo>
                    <a:pt x="432587" y="1235938"/>
                  </a:lnTo>
                  <a:lnTo>
                    <a:pt x="434494" y="1234571"/>
                  </a:lnTo>
                  <a:lnTo>
                    <a:pt x="436453" y="1234180"/>
                  </a:lnTo>
                  <a:lnTo>
                    <a:pt x="438409" y="1234131"/>
                  </a:lnTo>
                  <a:lnTo>
                    <a:pt x="439877" y="1234424"/>
                  </a:lnTo>
                  <a:lnTo>
                    <a:pt x="441639" y="1235108"/>
                  </a:lnTo>
                  <a:lnTo>
                    <a:pt x="442910" y="1235938"/>
                  </a:lnTo>
                  <a:lnTo>
                    <a:pt x="444770" y="1237501"/>
                  </a:lnTo>
                  <a:lnTo>
                    <a:pt x="445894" y="1239113"/>
                  </a:lnTo>
                  <a:lnTo>
                    <a:pt x="446913" y="1240265"/>
                  </a:lnTo>
                  <a:lnTo>
                    <a:pt x="447363" y="1240774"/>
                  </a:lnTo>
                  <a:lnTo>
                    <a:pt x="448585" y="1242483"/>
                  </a:lnTo>
                  <a:lnTo>
                    <a:pt x="449760" y="1243460"/>
                  </a:lnTo>
                  <a:lnTo>
                    <a:pt x="452011" y="1244242"/>
                  </a:lnTo>
                  <a:lnTo>
                    <a:pt x="454456" y="1244388"/>
                  </a:lnTo>
                  <a:lnTo>
                    <a:pt x="456757" y="1243656"/>
                  </a:lnTo>
                  <a:lnTo>
                    <a:pt x="458664" y="1243118"/>
                  </a:lnTo>
                  <a:lnTo>
                    <a:pt x="460083" y="1242776"/>
                  </a:lnTo>
                  <a:lnTo>
                    <a:pt x="461501" y="1242825"/>
                  </a:lnTo>
                  <a:lnTo>
                    <a:pt x="463459" y="1243167"/>
                  </a:lnTo>
                  <a:lnTo>
                    <a:pt x="464927" y="1243118"/>
                  </a:lnTo>
                  <a:lnTo>
                    <a:pt x="466296" y="1242679"/>
                  </a:lnTo>
                  <a:lnTo>
                    <a:pt x="468253" y="1242581"/>
                  </a:lnTo>
                  <a:lnTo>
                    <a:pt x="470700" y="1242239"/>
                  </a:lnTo>
                  <a:lnTo>
                    <a:pt x="472608" y="1241946"/>
                  </a:lnTo>
                  <a:lnTo>
                    <a:pt x="474075" y="1241653"/>
                  </a:lnTo>
                  <a:lnTo>
                    <a:pt x="475495" y="1241409"/>
                  </a:lnTo>
                  <a:lnTo>
                    <a:pt x="476963" y="1241116"/>
                  </a:lnTo>
                  <a:lnTo>
                    <a:pt x="478283" y="1240578"/>
                  </a:lnTo>
                  <a:lnTo>
                    <a:pt x="479654" y="1239211"/>
                  </a:lnTo>
                  <a:lnTo>
                    <a:pt x="481267" y="1238234"/>
                  </a:lnTo>
                  <a:lnTo>
                    <a:pt x="482736" y="1237941"/>
                  </a:lnTo>
                  <a:lnTo>
                    <a:pt x="492292" y="1235968"/>
                  </a:lnTo>
                  <a:lnTo>
                    <a:pt x="492570" y="1235910"/>
                  </a:lnTo>
                  <a:lnTo>
                    <a:pt x="492570" y="1235257"/>
                  </a:lnTo>
                  <a:lnTo>
                    <a:pt x="492148" y="1234864"/>
                  </a:lnTo>
                  <a:lnTo>
                    <a:pt x="492148" y="1233629"/>
                  </a:lnTo>
                  <a:lnTo>
                    <a:pt x="491753" y="1233209"/>
                  </a:lnTo>
                  <a:lnTo>
                    <a:pt x="491332" y="1231608"/>
                  </a:lnTo>
                  <a:lnTo>
                    <a:pt x="489703" y="1229165"/>
                  </a:lnTo>
                  <a:lnTo>
                    <a:pt x="489308" y="1227116"/>
                  </a:lnTo>
                  <a:lnTo>
                    <a:pt x="488888" y="1226696"/>
                  </a:lnTo>
                  <a:lnTo>
                    <a:pt x="488888" y="1225881"/>
                  </a:lnTo>
                  <a:lnTo>
                    <a:pt x="486862" y="1222245"/>
                  </a:lnTo>
                  <a:lnTo>
                    <a:pt x="486848" y="1220617"/>
                  </a:lnTo>
                  <a:lnTo>
                    <a:pt x="484007" y="1216967"/>
                  </a:lnTo>
                  <a:lnTo>
                    <a:pt x="482771" y="1214104"/>
                  </a:lnTo>
                  <a:lnTo>
                    <a:pt x="481576" y="1213290"/>
                  </a:lnTo>
                  <a:lnTo>
                    <a:pt x="481576" y="1211662"/>
                  </a:lnTo>
                  <a:lnTo>
                    <a:pt x="479523" y="1207591"/>
                  </a:lnTo>
                  <a:lnTo>
                    <a:pt x="479523" y="1203100"/>
                  </a:lnTo>
                  <a:lnTo>
                    <a:pt x="479904" y="1202679"/>
                  </a:lnTo>
                  <a:lnTo>
                    <a:pt x="479904" y="1201078"/>
                  </a:lnTo>
                  <a:lnTo>
                    <a:pt x="480325" y="1200657"/>
                  </a:lnTo>
                  <a:lnTo>
                    <a:pt x="480325" y="1199029"/>
                  </a:lnTo>
                  <a:lnTo>
                    <a:pt x="479904" y="1198636"/>
                  </a:lnTo>
                  <a:lnTo>
                    <a:pt x="479904" y="1197401"/>
                  </a:lnTo>
                  <a:lnTo>
                    <a:pt x="479509" y="1197008"/>
                  </a:lnTo>
                  <a:lnTo>
                    <a:pt x="479509" y="1194959"/>
                  </a:lnTo>
                  <a:lnTo>
                    <a:pt x="479904" y="1194565"/>
                  </a:lnTo>
                  <a:lnTo>
                    <a:pt x="479904" y="1193331"/>
                  </a:lnTo>
                  <a:lnTo>
                    <a:pt x="480747" y="1191702"/>
                  </a:lnTo>
                  <a:lnTo>
                    <a:pt x="480747" y="1190467"/>
                  </a:lnTo>
                  <a:lnTo>
                    <a:pt x="481561" y="1188853"/>
                  </a:lnTo>
                  <a:lnTo>
                    <a:pt x="481561" y="1188039"/>
                  </a:lnTo>
                  <a:lnTo>
                    <a:pt x="482378" y="1186410"/>
                  </a:lnTo>
                  <a:lnTo>
                    <a:pt x="483193" y="1185596"/>
                  </a:lnTo>
                  <a:lnTo>
                    <a:pt x="483381" y="1184579"/>
                  </a:lnTo>
                  <a:lnTo>
                    <a:pt x="483778" y="1184999"/>
                  </a:lnTo>
                  <a:lnTo>
                    <a:pt x="484416" y="1184809"/>
                  </a:lnTo>
                  <a:lnTo>
                    <a:pt x="484809" y="1183154"/>
                  </a:lnTo>
                  <a:lnTo>
                    <a:pt x="485626" y="1181946"/>
                  </a:lnTo>
                  <a:lnTo>
                    <a:pt x="485626" y="1181132"/>
                  </a:lnTo>
                  <a:lnTo>
                    <a:pt x="488491" y="1175433"/>
                  </a:lnTo>
                  <a:lnTo>
                    <a:pt x="492556" y="1167292"/>
                  </a:lnTo>
                  <a:lnTo>
                    <a:pt x="493168" y="1166668"/>
                  </a:lnTo>
                  <a:lnTo>
                    <a:pt x="493982" y="1166668"/>
                  </a:lnTo>
                  <a:lnTo>
                    <a:pt x="494608" y="1166058"/>
                  </a:lnTo>
                  <a:lnTo>
                    <a:pt x="494608" y="1165243"/>
                  </a:lnTo>
                  <a:lnTo>
                    <a:pt x="496035" y="1163846"/>
                  </a:lnTo>
                  <a:lnTo>
                    <a:pt x="497244" y="1163412"/>
                  </a:lnTo>
                  <a:lnTo>
                    <a:pt x="497856" y="1162408"/>
                  </a:lnTo>
                  <a:lnTo>
                    <a:pt x="497856" y="1161173"/>
                  </a:lnTo>
                  <a:lnTo>
                    <a:pt x="496620" y="1159151"/>
                  </a:lnTo>
                  <a:lnTo>
                    <a:pt x="496647" y="1157102"/>
                  </a:lnTo>
                  <a:lnTo>
                    <a:pt x="496851" y="1156912"/>
                  </a:lnTo>
                  <a:lnTo>
                    <a:pt x="497461" y="1157523"/>
                  </a:lnTo>
                  <a:lnTo>
                    <a:pt x="497461" y="1159151"/>
                  </a:lnTo>
                  <a:lnTo>
                    <a:pt x="498061" y="1159748"/>
                  </a:lnTo>
                  <a:lnTo>
                    <a:pt x="500926" y="1159734"/>
                  </a:lnTo>
                  <a:lnTo>
                    <a:pt x="503169" y="1156288"/>
                  </a:lnTo>
                  <a:lnTo>
                    <a:pt x="503169" y="1155474"/>
                  </a:lnTo>
                  <a:lnTo>
                    <a:pt x="503986" y="1153846"/>
                  </a:lnTo>
                  <a:lnTo>
                    <a:pt x="505222" y="1152638"/>
                  </a:lnTo>
                  <a:lnTo>
                    <a:pt x="504786" y="1150196"/>
                  </a:lnTo>
                  <a:lnTo>
                    <a:pt x="504991" y="1149979"/>
                  </a:lnTo>
                  <a:lnTo>
                    <a:pt x="505412" y="1150399"/>
                  </a:lnTo>
                  <a:lnTo>
                    <a:pt x="506648" y="1150399"/>
                  </a:lnTo>
                  <a:lnTo>
                    <a:pt x="507234" y="1149775"/>
                  </a:lnTo>
                  <a:lnTo>
                    <a:pt x="507234" y="1148961"/>
                  </a:lnTo>
                  <a:lnTo>
                    <a:pt x="508048" y="1147333"/>
                  </a:lnTo>
                  <a:lnTo>
                    <a:pt x="510099" y="1145311"/>
                  </a:lnTo>
                  <a:lnTo>
                    <a:pt x="509679" y="1143656"/>
                  </a:lnTo>
                  <a:lnTo>
                    <a:pt x="510289" y="1143072"/>
                  </a:lnTo>
                  <a:lnTo>
                    <a:pt x="511527" y="1142652"/>
                  </a:lnTo>
                  <a:lnTo>
                    <a:pt x="512956" y="1141213"/>
                  </a:lnTo>
                  <a:lnTo>
                    <a:pt x="512956" y="1140427"/>
                  </a:lnTo>
                  <a:lnTo>
                    <a:pt x="513552" y="1139816"/>
                  </a:lnTo>
                  <a:lnTo>
                    <a:pt x="514368" y="1139395"/>
                  </a:lnTo>
                  <a:lnTo>
                    <a:pt x="515999" y="1139816"/>
                  </a:lnTo>
                  <a:lnTo>
                    <a:pt x="517426" y="1138378"/>
                  </a:lnTo>
                  <a:lnTo>
                    <a:pt x="517426" y="1137984"/>
                  </a:lnTo>
                  <a:lnTo>
                    <a:pt x="515999" y="1136953"/>
                  </a:lnTo>
                  <a:lnTo>
                    <a:pt x="513552" y="1136559"/>
                  </a:lnTo>
                  <a:lnTo>
                    <a:pt x="512534" y="1135949"/>
                  </a:lnTo>
                  <a:lnTo>
                    <a:pt x="512737" y="1135745"/>
                  </a:lnTo>
                  <a:lnTo>
                    <a:pt x="513975" y="1135745"/>
                  </a:lnTo>
                  <a:lnTo>
                    <a:pt x="514397" y="1136139"/>
                  </a:lnTo>
                  <a:lnTo>
                    <a:pt x="516840" y="1136559"/>
                  </a:lnTo>
                  <a:lnTo>
                    <a:pt x="518459" y="1138188"/>
                  </a:lnTo>
                  <a:lnTo>
                    <a:pt x="519274" y="1138188"/>
                  </a:lnTo>
                  <a:lnTo>
                    <a:pt x="519871" y="1137563"/>
                  </a:lnTo>
                  <a:lnTo>
                    <a:pt x="521110" y="1135121"/>
                  </a:lnTo>
                  <a:lnTo>
                    <a:pt x="521490" y="1134307"/>
                  </a:lnTo>
                  <a:lnTo>
                    <a:pt x="521490" y="1131878"/>
                  </a:lnTo>
                  <a:lnTo>
                    <a:pt x="520715" y="1131064"/>
                  </a:lnTo>
                  <a:lnTo>
                    <a:pt x="521490" y="1130250"/>
                  </a:lnTo>
                  <a:lnTo>
                    <a:pt x="521095" y="1126993"/>
                  </a:lnTo>
                  <a:lnTo>
                    <a:pt x="520715" y="1126573"/>
                  </a:lnTo>
                  <a:lnTo>
                    <a:pt x="520700" y="1124551"/>
                  </a:lnTo>
                  <a:lnTo>
                    <a:pt x="520281" y="1124131"/>
                  </a:lnTo>
                  <a:lnTo>
                    <a:pt x="520281" y="1112733"/>
                  </a:lnTo>
                  <a:lnTo>
                    <a:pt x="520700" y="1112339"/>
                  </a:lnTo>
                  <a:lnTo>
                    <a:pt x="520700" y="1110711"/>
                  </a:lnTo>
                  <a:lnTo>
                    <a:pt x="521095" y="1110291"/>
                  </a:lnTo>
                  <a:lnTo>
                    <a:pt x="521095" y="1109056"/>
                  </a:lnTo>
                  <a:lnTo>
                    <a:pt x="520281" y="1108269"/>
                  </a:lnTo>
                  <a:lnTo>
                    <a:pt x="520700" y="1107428"/>
                  </a:lnTo>
                  <a:lnTo>
                    <a:pt x="520700" y="1106614"/>
                  </a:lnTo>
                  <a:lnTo>
                    <a:pt x="520281" y="1106220"/>
                  </a:lnTo>
                  <a:lnTo>
                    <a:pt x="519042" y="1103791"/>
                  </a:lnTo>
                  <a:lnTo>
                    <a:pt x="519042" y="1102556"/>
                  </a:lnTo>
                  <a:lnTo>
                    <a:pt x="518650" y="1102163"/>
                  </a:lnTo>
                  <a:lnTo>
                    <a:pt x="518650" y="1100928"/>
                  </a:lnTo>
                  <a:lnTo>
                    <a:pt x="518257" y="1100114"/>
                  </a:lnTo>
                  <a:lnTo>
                    <a:pt x="517250" y="1099096"/>
                  </a:lnTo>
                  <a:lnTo>
                    <a:pt x="516407" y="1099096"/>
                  </a:lnTo>
                  <a:lnTo>
                    <a:pt x="515590" y="1099911"/>
                  </a:lnTo>
                  <a:lnTo>
                    <a:pt x="515387" y="1099721"/>
                  </a:lnTo>
                  <a:lnTo>
                    <a:pt x="514992" y="1098092"/>
                  </a:lnTo>
                  <a:lnTo>
                    <a:pt x="516012" y="1097862"/>
                  </a:lnTo>
                  <a:lnTo>
                    <a:pt x="516597" y="1097278"/>
                  </a:lnTo>
                  <a:lnTo>
                    <a:pt x="516597" y="1094836"/>
                  </a:lnTo>
                  <a:lnTo>
                    <a:pt x="516202" y="1094415"/>
                  </a:lnTo>
                  <a:lnTo>
                    <a:pt x="516202" y="1093208"/>
                  </a:lnTo>
                  <a:lnTo>
                    <a:pt x="515387" y="1091552"/>
                  </a:lnTo>
                  <a:lnTo>
                    <a:pt x="514149" y="1090345"/>
                  </a:lnTo>
                  <a:lnTo>
                    <a:pt x="514992" y="1089951"/>
                  </a:lnTo>
                  <a:lnTo>
                    <a:pt x="514992" y="1089110"/>
                  </a:lnTo>
                  <a:lnTo>
                    <a:pt x="514571" y="1088717"/>
                  </a:lnTo>
                  <a:lnTo>
                    <a:pt x="514149" y="1085460"/>
                  </a:lnTo>
                  <a:lnTo>
                    <a:pt x="513361" y="1083832"/>
                  </a:lnTo>
                  <a:lnTo>
                    <a:pt x="513361" y="1083018"/>
                  </a:lnTo>
                  <a:lnTo>
                    <a:pt x="512940" y="1082624"/>
                  </a:lnTo>
                  <a:lnTo>
                    <a:pt x="512547" y="1080155"/>
                  </a:lnTo>
                  <a:lnTo>
                    <a:pt x="512125" y="1079775"/>
                  </a:lnTo>
                  <a:lnTo>
                    <a:pt x="512125" y="1078567"/>
                  </a:lnTo>
                  <a:lnTo>
                    <a:pt x="511706" y="1078147"/>
                  </a:lnTo>
                  <a:lnTo>
                    <a:pt x="511706" y="1076912"/>
                  </a:lnTo>
                  <a:lnTo>
                    <a:pt x="511311" y="1076518"/>
                  </a:lnTo>
                  <a:lnTo>
                    <a:pt x="511311" y="1074890"/>
                  </a:lnTo>
                  <a:lnTo>
                    <a:pt x="510916" y="1074470"/>
                  </a:lnTo>
                  <a:lnTo>
                    <a:pt x="510916" y="1073262"/>
                  </a:lnTo>
                  <a:lnTo>
                    <a:pt x="510496" y="1072841"/>
                  </a:lnTo>
                  <a:lnTo>
                    <a:pt x="510496" y="1071634"/>
                  </a:lnTo>
                  <a:lnTo>
                    <a:pt x="510099" y="1071213"/>
                  </a:lnTo>
                  <a:lnTo>
                    <a:pt x="510099" y="1069191"/>
                  </a:lnTo>
                  <a:lnTo>
                    <a:pt x="509679" y="1068771"/>
                  </a:lnTo>
                  <a:lnTo>
                    <a:pt x="509679" y="1065514"/>
                  </a:lnTo>
                  <a:lnTo>
                    <a:pt x="509286" y="1065121"/>
                  </a:lnTo>
                  <a:lnTo>
                    <a:pt x="509679" y="1058608"/>
                  </a:lnTo>
                  <a:lnTo>
                    <a:pt x="510099" y="1058187"/>
                  </a:lnTo>
                  <a:lnTo>
                    <a:pt x="510099" y="1056953"/>
                  </a:lnTo>
                  <a:lnTo>
                    <a:pt x="510496" y="1056559"/>
                  </a:lnTo>
                  <a:lnTo>
                    <a:pt x="510496" y="1055324"/>
                  </a:lnTo>
                  <a:lnTo>
                    <a:pt x="510916" y="1054931"/>
                  </a:lnTo>
                  <a:lnTo>
                    <a:pt x="510916" y="1053723"/>
                  </a:lnTo>
                  <a:lnTo>
                    <a:pt x="511730" y="1052068"/>
                  </a:lnTo>
                  <a:lnTo>
                    <a:pt x="511730" y="1051294"/>
                  </a:lnTo>
                  <a:lnTo>
                    <a:pt x="514558" y="1045568"/>
                  </a:lnTo>
                  <a:lnTo>
                    <a:pt x="517006" y="1043547"/>
                  </a:lnTo>
                  <a:lnTo>
                    <a:pt x="518240" y="1040684"/>
                  </a:lnTo>
                  <a:lnTo>
                    <a:pt x="520293" y="1039055"/>
                  </a:lnTo>
                  <a:lnTo>
                    <a:pt x="520293" y="1038241"/>
                  </a:lnTo>
                  <a:lnTo>
                    <a:pt x="521110" y="1037427"/>
                  </a:lnTo>
                  <a:lnTo>
                    <a:pt x="521110" y="1036640"/>
                  </a:lnTo>
                  <a:lnTo>
                    <a:pt x="519274" y="1034781"/>
                  </a:lnTo>
                  <a:lnTo>
                    <a:pt x="517643" y="1033967"/>
                  </a:lnTo>
                  <a:lnTo>
                    <a:pt x="515797" y="1032122"/>
                  </a:lnTo>
                  <a:lnTo>
                    <a:pt x="515797" y="1030914"/>
                  </a:lnTo>
                  <a:lnTo>
                    <a:pt x="515400" y="1030521"/>
                  </a:lnTo>
                  <a:lnTo>
                    <a:pt x="515400" y="1029286"/>
                  </a:lnTo>
                  <a:lnTo>
                    <a:pt x="515797" y="1028472"/>
                  </a:lnTo>
                  <a:lnTo>
                    <a:pt x="517643" y="1026654"/>
                  </a:lnTo>
                  <a:lnTo>
                    <a:pt x="519669" y="1025840"/>
                  </a:lnTo>
                  <a:lnTo>
                    <a:pt x="520483" y="1025840"/>
                  </a:lnTo>
                  <a:lnTo>
                    <a:pt x="521095" y="1026450"/>
                  </a:lnTo>
                  <a:lnTo>
                    <a:pt x="518038" y="1027888"/>
                  </a:lnTo>
                  <a:lnTo>
                    <a:pt x="517426" y="1028893"/>
                  </a:lnTo>
                  <a:lnTo>
                    <a:pt x="517426" y="1029680"/>
                  </a:lnTo>
                  <a:lnTo>
                    <a:pt x="518852" y="1031118"/>
                  </a:lnTo>
                  <a:lnTo>
                    <a:pt x="521300" y="1032339"/>
                  </a:lnTo>
                  <a:lnTo>
                    <a:pt x="522536" y="1032339"/>
                  </a:lnTo>
                  <a:lnTo>
                    <a:pt x="524167" y="1031525"/>
                  </a:lnTo>
                  <a:lnTo>
                    <a:pt x="525172" y="1030521"/>
                  </a:lnTo>
                  <a:lnTo>
                    <a:pt x="525172" y="1029680"/>
                  </a:lnTo>
                  <a:lnTo>
                    <a:pt x="524357" y="1028079"/>
                  </a:lnTo>
                  <a:lnTo>
                    <a:pt x="525798" y="1026654"/>
                  </a:lnTo>
                  <a:lnTo>
                    <a:pt x="527006" y="1026233"/>
                  </a:lnTo>
                  <a:lnTo>
                    <a:pt x="528244" y="1024211"/>
                  </a:lnTo>
                  <a:lnTo>
                    <a:pt x="528625" y="1024605"/>
                  </a:lnTo>
                  <a:lnTo>
                    <a:pt x="529466" y="1024605"/>
                  </a:lnTo>
                  <a:lnTo>
                    <a:pt x="533545" y="1022163"/>
                  </a:lnTo>
                  <a:lnTo>
                    <a:pt x="535569" y="1021769"/>
                  </a:lnTo>
                  <a:lnTo>
                    <a:pt x="535990" y="1021348"/>
                  </a:lnTo>
                  <a:lnTo>
                    <a:pt x="538829" y="1021348"/>
                  </a:lnTo>
                  <a:lnTo>
                    <a:pt x="539443" y="1020751"/>
                  </a:lnTo>
                  <a:lnTo>
                    <a:pt x="539443" y="1019910"/>
                  </a:lnTo>
                  <a:lnTo>
                    <a:pt x="539048" y="1019517"/>
                  </a:lnTo>
                  <a:lnTo>
                    <a:pt x="539048" y="1017888"/>
                  </a:lnTo>
                  <a:lnTo>
                    <a:pt x="538626" y="1017468"/>
                  </a:lnTo>
                  <a:lnTo>
                    <a:pt x="538626" y="1015446"/>
                  </a:lnTo>
                  <a:lnTo>
                    <a:pt x="539443" y="1014632"/>
                  </a:lnTo>
                  <a:lnTo>
                    <a:pt x="539836" y="1013004"/>
                  </a:lnTo>
                  <a:lnTo>
                    <a:pt x="540257" y="1012583"/>
                  </a:lnTo>
                  <a:lnTo>
                    <a:pt x="540257" y="1010561"/>
                  </a:lnTo>
                  <a:lnTo>
                    <a:pt x="540677" y="1010141"/>
                  </a:lnTo>
                  <a:lnTo>
                    <a:pt x="540677" y="1009354"/>
                  </a:lnTo>
                  <a:lnTo>
                    <a:pt x="542703" y="1006070"/>
                  </a:lnTo>
                  <a:lnTo>
                    <a:pt x="544361" y="1003248"/>
                  </a:lnTo>
                  <a:lnTo>
                    <a:pt x="546577" y="1000995"/>
                  </a:lnTo>
                  <a:lnTo>
                    <a:pt x="548208" y="1000181"/>
                  </a:lnTo>
                  <a:lnTo>
                    <a:pt x="550259" y="998553"/>
                  </a:lnTo>
                  <a:lnTo>
                    <a:pt x="551890" y="997739"/>
                  </a:lnTo>
                  <a:lnTo>
                    <a:pt x="553916" y="997346"/>
                  </a:lnTo>
                  <a:lnTo>
                    <a:pt x="554338" y="996925"/>
                  </a:lnTo>
                  <a:lnTo>
                    <a:pt x="555967" y="996925"/>
                  </a:lnTo>
                  <a:lnTo>
                    <a:pt x="556769" y="996111"/>
                  </a:lnTo>
                  <a:lnTo>
                    <a:pt x="558400" y="995717"/>
                  </a:lnTo>
                  <a:lnTo>
                    <a:pt x="560846" y="994483"/>
                  </a:lnTo>
                  <a:lnTo>
                    <a:pt x="561663" y="995717"/>
                  </a:lnTo>
                  <a:lnTo>
                    <a:pt x="565344" y="995717"/>
                  </a:lnTo>
                  <a:lnTo>
                    <a:pt x="566976" y="996504"/>
                  </a:lnTo>
                  <a:lnTo>
                    <a:pt x="568212" y="996504"/>
                  </a:lnTo>
                  <a:lnTo>
                    <a:pt x="568795" y="995500"/>
                  </a:lnTo>
                  <a:lnTo>
                    <a:pt x="570006" y="994686"/>
                  </a:lnTo>
                  <a:lnTo>
                    <a:pt x="569611" y="993058"/>
                  </a:lnTo>
                  <a:lnTo>
                    <a:pt x="570848" y="990616"/>
                  </a:lnTo>
                  <a:lnTo>
                    <a:pt x="572683" y="989177"/>
                  </a:lnTo>
                  <a:lnTo>
                    <a:pt x="575536" y="988390"/>
                  </a:lnTo>
                  <a:lnTo>
                    <a:pt x="577168" y="987549"/>
                  </a:lnTo>
                  <a:lnTo>
                    <a:pt x="580430" y="985948"/>
                  </a:lnTo>
                  <a:lnTo>
                    <a:pt x="582456" y="985948"/>
                  </a:lnTo>
                  <a:lnTo>
                    <a:pt x="582875" y="986341"/>
                  </a:lnTo>
                  <a:lnTo>
                    <a:pt x="584506" y="986341"/>
                  </a:lnTo>
                  <a:lnTo>
                    <a:pt x="584899" y="986735"/>
                  </a:lnTo>
                  <a:lnTo>
                    <a:pt x="586138" y="986735"/>
                  </a:lnTo>
                  <a:lnTo>
                    <a:pt x="586531" y="987155"/>
                  </a:lnTo>
                  <a:lnTo>
                    <a:pt x="588978" y="987155"/>
                  </a:lnTo>
                  <a:lnTo>
                    <a:pt x="590622" y="986721"/>
                  </a:lnTo>
                  <a:lnTo>
                    <a:pt x="591968" y="986613"/>
                  </a:lnTo>
                  <a:lnTo>
                    <a:pt x="593462" y="985934"/>
                  </a:lnTo>
                  <a:lnTo>
                    <a:pt x="594467" y="984930"/>
                  </a:lnTo>
                  <a:lnTo>
                    <a:pt x="594889" y="983302"/>
                  </a:lnTo>
                  <a:lnTo>
                    <a:pt x="598354" y="980249"/>
                  </a:lnTo>
                  <a:lnTo>
                    <a:pt x="600801" y="979829"/>
                  </a:lnTo>
                  <a:lnTo>
                    <a:pt x="601223" y="980249"/>
                  </a:lnTo>
                  <a:lnTo>
                    <a:pt x="604893" y="980249"/>
                  </a:lnTo>
                  <a:lnTo>
                    <a:pt x="607543" y="982488"/>
                  </a:lnTo>
                  <a:lnTo>
                    <a:pt x="607936" y="983695"/>
                  </a:lnTo>
                  <a:lnTo>
                    <a:pt x="608548" y="984320"/>
                  </a:lnTo>
                  <a:lnTo>
                    <a:pt x="609174" y="984510"/>
                  </a:lnTo>
                  <a:lnTo>
                    <a:pt x="608777" y="984903"/>
                  </a:lnTo>
                  <a:lnTo>
                    <a:pt x="608967" y="985555"/>
                  </a:lnTo>
                  <a:lnTo>
                    <a:pt x="609784" y="985120"/>
                  </a:lnTo>
                  <a:lnTo>
                    <a:pt x="609989" y="985324"/>
                  </a:lnTo>
                  <a:lnTo>
                    <a:pt x="609989" y="986138"/>
                  </a:lnTo>
                  <a:lnTo>
                    <a:pt x="609364" y="986328"/>
                  </a:lnTo>
                  <a:lnTo>
                    <a:pt x="609174" y="989001"/>
                  </a:lnTo>
                  <a:lnTo>
                    <a:pt x="607733" y="990426"/>
                  </a:lnTo>
                  <a:lnTo>
                    <a:pt x="606102" y="991213"/>
                  </a:lnTo>
                  <a:lnTo>
                    <a:pt x="604893" y="991213"/>
                  </a:lnTo>
                  <a:lnTo>
                    <a:pt x="604469" y="991633"/>
                  </a:lnTo>
                  <a:lnTo>
                    <a:pt x="602854" y="991633"/>
                  </a:lnTo>
                  <a:lnTo>
                    <a:pt x="600013" y="994076"/>
                  </a:lnTo>
                  <a:lnTo>
                    <a:pt x="598354" y="994076"/>
                  </a:lnTo>
                  <a:lnTo>
                    <a:pt x="596725" y="992868"/>
                  </a:lnTo>
                  <a:lnTo>
                    <a:pt x="596125" y="993072"/>
                  </a:lnTo>
                  <a:lnTo>
                    <a:pt x="595513" y="994496"/>
                  </a:lnTo>
                  <a:lnTo>
                    <a:pt x="594701" y="994890"/>
                  </a:lnTo>
                  <a:lnTo>
                    <a:pt x="592754" y="994469"/>
                  </a:lnTo>
                  <a:lnTo>
                    <a:pt x="590622" y="994890"/>
                  </a:lnTo>
                  <a:lnTo>
                    <a:pt x="588583" y="996111"/>
                  </a:lnTo>
                  <a:lnTo>
                    <a:pt x="584085" y="996504"/>
                  </a:lnTo>
                  <a:lnTo>
                    <a:pt x="583690" y="996111"/>
                  </a:lnTo>
                  <a:lnTo>
                    <a:pt x="581639" y="996111"/>
                  </a:lnTo>
                  <a:lnTo>
                    <a:pt x="580430" y="996925"/>
                  </a:lnTo>
                  <a:lnTo>
                    <a:pt x="578377" y="996504"/>
                  </a:lnTo>
                  <a:lnTo>
                    <a:pt x="578377" y="997346"/>
                  </a:lnTo>
                  <a:lnTo>
                    <a:pt x="588162" y="997346"/>
                  </a:lnTo>
                  <a:lnTo>
                    <a:pt x="588583" y="996925"/>
                  </a:lnTo>
                  <a:lnTo>
                    <a:pt x="590622" y="996518"/>
                  </a:lnTo>
                  <a:lnTo>
                    <a:pt x="596330" y="996124"/>
                  </a:lnTo>
                  <a:lnTo>
                    <a:pt x="596725" y="995704"/>
                  </a:lnTo>
                  <a:lnTo>
                    <a:pt x="597961" y="995704"/>
                  </a:lnTo>
                  <a:lnTo>
                    <a:pt x="598354" y="995310"/>
                  </a:lnTo>
                  <a:lnTo>
                    <a:pt x="599592" y="995310"/>
                  </a:lnTo>
                  <a:lnTo>
                    <a:pt x="600013" y="994890"/>
                  </a:lnTo>
                  <a:lnTo>
                    <a:pt x="601209" y="994890"/>
                  </a:lnTo>
                  <a:lnTo>
                    <a:pt x="602838" y="994076"/>
                  </a:lnTo>
                  <a:lnTo>
                    <a:pt x="604076" y="994076"/>
                  </a:lnTo>
                  <a:lnTo>
                    <a:pt x="606524" y="992868"/>
                  </a:lnTo>
                  <a:lnTo>
                    <a:pt x="608967" y="990819"/>
                  </a:lnTo>
                  <a:lnTo>
                    <a:pt x="609364" y="990819"/>
                  </a:lnTo>
                  <a:lnTo>
                    <a:pt x="611808" y="989611"/>
                  </a:lnTo>
                  <a:lnTo>
                    <a:pt x="615682" y="985744"/>
                  </a:lnTo>
                  <a:lnTo>
                    <a:pt x="616499" y="983695"/>
                  </a:lnTo>
                  <a:lnTo>
                    <a:pt x="619569" y="980670"/>
                  </a:lnTo>
                  <a:lnTo>
                    <a:pt x="621200" y="980249"/>
                  </a:lnTo>
                  <a:lnTo>
                    <a:pt x="621812" y="979231"/>
                  </a:lnTo>
                  <a:lnTo>
                    <a:pt x="622205" y="977997"/>
                  </a:lnTo>
                  <a:lnTo>
                    <a:pt x="623021" y="977183"/>
                  </a:lnTo>
                  <a:lnTo>
                    <a:pt x="623021" y="976368"/>
                  </a:lnTo>
                  <a:lnTo>
                    <a:pt x="622205" y="974740"/>
                  </a:lnTo>
                  <a:lnTo>
                    <a:pt x="622831" y="974550"/>
                  </a:lnTo>
                  <a:lnTo>
                    <a:pt x="624026" y="976178"/>
                  </a:lnTo>
                  <a:lnTo>
                    <a:pt x="624462" y="976178"/>
                  </a:lnTo>
                  <a:lnTo>
                    <a:pt x="624462" y="973736"/>
                  </a:lnTo>
                  <a:lnTo>
                    <a:pt x="625279" y="973736"/>
                  </a:lnTo>
                  <a:lnTo>
                    <a:pt x="626500" y="974550"/>
                  </a:lnTo>
                  <a:lnTo>
                    <a:pt x="627315" y="974550"/>
                  </a:lnTo>
                  <a:lnTo>
                    <a:pt x="628334" y="973546"/>
                  </a:lnTo>
                  <a:lnTo>
                    <a:pt x="629965" y="969055"/>
                  </a:lnTo>
                  <a:lnTo>
                    <a:pt x="630156" y="968824"/>
                  </a:lnTo>
                  <a:lnTo>
                    <a:pt x="630360" y="969476"/>
                  </a:lnTo>
                  <a:lnTo>
                    <a:pt x="630972" y="969666"/>
                  </a:lnTo>
                  <a:lnTo>
                    <a:pt x="631596" y="969055"/>
                  </a:lnTo>
                  <a:lnTo>
                    <a:pt x="631596" y="967427"/>
                  </a:lnTo>
                  <a:lnTo>
                    <a:pt x="632411" y="966192"/>
                  </a:lnTo>
                  <a:lnTo>
                    <a:pt x="632411" y="965378"/>
                  </a:lnTo>
                  <a:lnTo>
                    <a:pt x="633225" y="964170"/>
                  </a:lnTo>
                  <a:lnTo>
                    <a:pt x="633225" y="963356"/>
                  </a:lnTo>
                  <a:lnTo>
                    <a:pt x="634042" y="961728"/>
                  </a:lnTo>
                  <a:lnTo>
                    <a:pt x="634856" y="960073"/>
                  </a:lnTo>
                  <a:lnTo>
                    <a:pt x="636488" y="958865"/>
                  </a:lnTo>
                  <a:lnTo>
                    <a:pt x="636488" y="958471"/>
                  </a:lnTo>
                  <a:lnTo>
                    <a:pt x="639545" y="955419"/>
                  </a:lnTo>
                  <a:lnTo>
                    <a:pt x="639750" y="956029"/>
                  </a:lnTo>
                  <a:lnTo>
                    <a:pt x="637879" y="958154"/>
                  </a:lnTo>
                  <a:lnTo>
                    <a:pt x="636883" y="959286"/>
                  </a:lnTo>
                  <a:lnTo>
                    <a:pt x="638309" y="959489"/>
                  </a:lnTo>
                  <a:lnTo>
                    <a:pt x="640171" y="957630"/>
                  </a:lnTo>
                  <a:lnTo>
                    <a:pt x="641762" y="954401"/>
                  </a:lnTo>
                  <a:lnTo>
                    <a:pt x="643419" y="952746"/>
                  </a:lnTo>
                  <a:lnTo>
                    <a:pt x="642807" y="952556"/>
                  </a:lnTo>
                  <a:lnTo>
                    <a:pt x="642605" y="951972"/>
                  </a:lnTo>
                  <a:lnTo>
                    <a:pt x="644207" y="950738"/>
                  </a:lnTo>
                  <a:lnTo>
                    <a:pt x="644207" y="947875"/>
                  </a:lnTo>
                  <a:lnTo>
                    <a:pt x="645648" y="946857"/>
                  </a:lnTo>
                  <a:lnTo>
                    <a:pt x="647699" y="946043"/>
                  </a:lnTo>
                  <a:lnTo>
                    <a:pt x="648706" y="945039"/>
                  </a:lnTo>
                  <a:lnTo>
                    <a:pt x="648910" y="943994"/>
                  </a:lnTo>
                  <a:lnTo>
                    <a:pt x="643211" y="935558"/>
                  </a:lnTo>
                  <a:lnTo>
                    <a:pt x="642574" y="933409"/>
                  </a:lnTo>
                  <a:lnTo>
                    <a:pt x="641107" y="932969"/>
                  </a:lnTo>
                  <a:lnTo>
                    <a:pt x="639883" y="931406"/>
                  </a:lnTo>
                  <a:lnTo>
                    <a:pt x="637926" y="930722"/>
                  </a:lnTo>
                  <a:lnTo>
                    <a:pt x="637828" y="929306"/>
                  </a:lnTo>
                  <a:lnTo>
                    <a:pt x="636312" y="928134"/>
                  </a:lnTo>
                  <a:lnTo>
                    <a:pt x="635235" y="929697"/>
                  </a:lnTo>
                  <a:lnTo>
                    <a:pt x="632789" y="928866"/>
                  </a:lnTo>
                  <a:lnTo>
                    <a:pt x="632593" y="926571"/>
                  </a:lnTo>
                  <a:lnTo>
                    <a:pt x="630784" y="927206"/>
                  </a:lnTo>
                  <a:lnTo>
                    <a:pt x="630000" y="925936"/>
                  </a:lnTo>
                  <a:lnTo>
                    <a:pt x="629560" y="923835"/>
                  </a:lnTo>
                  <a:lnTo>
                    <a:pt x="628923" y="921393"/>
                  </a:lnTo>
                  <a:lnTo>
                    <a:pt x="627653" y="920172"/>
                  </a:lnTo>
                  <a:lnTo>
                    <a:pt x="628289" y="918121"/>
                  </a:lnTo>
                  <a:lnTo>
                    <a:pt x="628876" y="916021"/>
                  </a:lnTo>
                  <a:lnTo>
                    <a:pt x="627702" y="914604"/>
                  </a:lnTo>
                  <a:lnTo>
                    <a:pt x="626674" y="913188"/>
                  </a:lnTo>
                  <a:lnTo>
                    <a:pt x="626625" y="911674"/>
                  </a:lnTo>
                  <a:lnTo>
                    <a:pt x="625303" y="910404"/>
                  </a:lnTo>
                  <a:lnTo>
                    <a:pt x="626625" y="909818"/>
                  </a:lnTo>
                  <a:lnTo>
                    <a:pt x="626822" y="908304"/>
                  </a:lnTo>
                  <a:lnTo>
                    <a:pt x="626527" y="906838"/>
                  </a:lnTo>
                  <a:lnTo>
                    <a:pt x="625940" y="904982"/>
                  </a:lnTo>
                  <a:lnTo>
                    <a:pt x="625450" y="903615"/>
                  </a:lnTo>
                  <a:lnTo>
                    <a:pt x="624669" y="902394"/>
                  </a:lnTo>
                  <a:lnTo>
                    <a:pt x="624423" y="900635"/>
                  </a:lnTo>
                  <a:lnTo>
                    <a:pt x="623494" y="898682"/>
                  </a:lnTo>
                  <a:lnTo>
                    <a:pt x="622857" y="897021"/>
                  </a:lnTo>
                  <a:lnTo>
                    <a:pt x="621636" y="895556"/>
                  </a:lnTo>
                  <a:lnTo>
                    <a:pt x="621439" y="893358"/>
                  </a:lnTo>
                  <a:lnTo>
                    <a:pt x="621048" y="891551"/>
                  </a:lnTo>
                  <a:lnTo>
                    <a:pt x="620999" y="889206"/>
                  </a:lnTo>
                  <a:lnTo>
                    <a:pt x="620901" y="887155"/>
                  </a:lnTo>
                  <a:lnTo>
                    <a:pt x="620021" y="886324"/>
                  </a:lnTo>
                  <a:lnTo>
                    <a:pt x="620166" y="884810"/>
                  </a:lnTo>
                  <a:lnTo>
                    <a:pt x="620999" y="882857"/>
                  </a:lnTo>
                  <a:lnTo>
                    <a:pt x="620950" y="880366"/>
                  </a:lnTo>
                  <a:lnTo>
                    <a:pt x="620021" y="879047"/>
                  </a:lnTo>
                  <a:lnTo>
                    <a:pt x="620363" y="877435"/>
                  </a:lnTo>
                  <a:lnTo>
                    <a:pt x="621292" y="875872"/>
                  </a:lnTo>
                  <a:lnTo>
                    <a:pt x="621488" y="874505"/>
                  </a:lnTo>
                  <a:lnTo>
                    <a:pt x="620461" y="873235"/>
                  </a:lnTo>
                  <a:lnTo>
                    <a:pt x="619090" y="872160"/>
                  </a:lnTo>
                  <a:lnTo>
                    <a:pt x="620264" y="870207"/>
                  </a:lnTo>
                  <a:lnTo>
                    <a:pt x="619483" y="868058"/>
                  </a:lnTo>
                  <a:lnTo>
                    <a:pt x="617868" y="867813"/>
                  </a:lnTo>
                  <a:lnTo>
                    <a:pt x="616450" y="866495"/>
                  </a:lnTo>
                  <a:lnTo>
                    <a:pt x="615666" y="865225"/>
                  </a:lnTo>
                  <a:lnTo>
                    <a:pt x="615469" y="863808"/>
                  </a:lnTo>
                  <a:lnTo>
                    <a:pt x="614835" y="862050"/>
                  </a:lnTo>
                  <a:lnTo>
                    <a:pt x="613807" y="860340"/>
                  </a:lnTo>
                  <a:lnTo>
                    <a:pt x="612682" y="858728"/>
                  </a:lnTo>
                  <a:lnTo>
                    <a:pt x="612731" y="857214"/>
                  </a:lnTo>
                  <a:lnTo>
                    <a:pt x="611311" y="856726"/>
                  </a:lnTo>
                  <a:lnTo>
                    <a:pt x="609991" y="856042"/>
                  </a:lnTo>
                  <a:lnTo>
                    <a:pt x="607985" y="854723"/>
                  </a:lnTo>
                  <a:lnTo>
                    <a:pt x="606810" y="853112"/>
                  </a:lnTo>
                  <a:lnTo>
                    <a:pt x="605586" y="852086"/>
                  </a:lnTo>
                  <a:lnTo>
                    <a:pt x="604217" y="849986"/>
                  </a:lnTo>
                  <a:lnTo>
                    <a:pt x="605441" y="849302"/>
                  </a:lnTo>
                  <a:lnTo>
                    <a:pt x="605685" y="847788"/>
                  </a:lnTo>
                  <a:lnTo>
                    <a:pt x="604903" y="846470"/>
                  </a:lnTo>
                  <a:lnTo>
                    <a:pt x="604365" y="844564"/>
                  </a:lnTo>
                  <a:lnTo>
                    <a:pt x="602750" y="843587"/>
                  </a:lnTo>
                  <a:lnTo>
                    <a:pt x="601575" y="842708"/>
                  </a:lnTo>
                  <a:lnTo>
                    <a:pt x="600499" y="841781"/>
                  </a:lnTo>
                  <a:lnTo>
                    <a:pt x="597856" y="840706"/>
                  </a:lnTo>
                  <a:lnTo>
                    <a:pt x="595509" y="840559"/>
                  </a:lnTo>
                  <a:lnTo>
                    <a:pt x="595753" y="839484"/>
                  </a:lnTo>
                  <a:lnTo>
                    <a:pt x="596096" y="837530"/>
                  </a:lnTo>
                  <a:lnTo>
                    <a:pt x="595214" y="835528"/>
                  </a:lnTo>
                  <a:lnTo>
                    <a:pt x="596389" y="834551"/>
                  </a:lnTo>
                  <a:lnTo>
                    <a:pt x="598151" y="834210"/>
                  </a:lnTo>
                  <a:lnTo>
                    <a:pt x="599619" y="834453"/>
                  </a:lnTo>
                  <a:lnTo>
                    <a:pt x="601037" y="834161"/>
                  </a:lnTo>
                  <a:lnTo>
                    <a:pt x="603925" y="834161"/>
                  </a:lnTo>
                  <a:lnTo>
                    <a:pt x="605881" y="834308"/>
                  </a:lnTo>
                  <a:lnTo>
                    <a:pt x="607348" y="834210"/>
                  </a:lnTo>
                  <a:lnTo>
                    <a:pt x="609305" y="834210"/>
                  </a:lnTo>
                  <a:lnTo>
                    <a:pt x="611263" y="834453"/>
                  </a:lnTo>
                  <a:lnTo>
                    <a:pt x="613660" y="834894"/>
                  </a:lnTo>
                  <a:lnTo>
                    <a:pt x="616057" y="835236"/>
                  </a:lnTo>
                  <a:lnTo>
                    <a:pt x="618600" y="835187"/>
                  </a:lnTo>
                  <a:lnTo>
                    <a:pt x="618944" y="833525"/>
                  </a:lnTo>
                  <a:lnTo>
                    <a:pt x="618797" y="831133"/>
                  </a:lnTo>
                  <a:lnTo>
                    <a:pt x="618993" y="829179"/>
                  </a:lnTo>
                  <a:lnTo>
                    <a:pt x="619628" y="826835"/>
                  </a:lnTo>
                  <a:lnTo>
                    <a:pt x="620314" y="824343"/>
                  </a:lnTo>
                  <a:lnTo>
                    <a:pt x="620412" y="822195"/>
                  </a:lnTo>
                  <a:lnTo>
                    <a:pt x="620070" y="820779"/>
                  </a:lnTo>
                  <a:lnTo>
                    <a:pt x="619286" y="819557"/>
                  </a:lnTo>
                  <a:lnTo>
                    <a:pt x="618357" y="818433"/>
                  </a:lnTo>
                  <a:lnTo>
                    <a:pt x="616988" y="816968"/>
                  </a:lnTo>
                  <a:lnTo>
                    <a:pt x="616253" y="815795"/>
                  </a:lnTo>
                  <a:lnTo>
                    <a:pt x="616693" y="814428"/>
                  </a:lnTo>
                  <a:lnTo>
                    <a:pt x="617720" y="812183"/>
                  </a:lnTo>
                  <a:lnTo>
                    <a:pt x="618160" y="810814"/>
                  </a:lnTo>
                  <a:lnTo>
                    <a:pt x="618455" y="809299"/>
                  </a:lnTo>
                  <a:lnTo>
                    <a:pt x="619286" y="807736"/>
                  </a:lnTo>
                  <a:lnTo>
                    <a:pt x="620655" y="807103"/>
                  </a:lnTo>
                  <a:lnTo>
                    <a:pt x="621879" y="805540"/>
                  </a:lnTo>
                  <a:lnTo>
                    <a:pt x="622466" y="804220"/>
                  </a:lnTo>
                  <a:lnTo>
                    <a:pt x="623005" y="802853"/>
                  </a:lnTo>
                  <a:lnTo>
                    <a:pt x="623836" y="801631"/>
                  </a:lnTo>
                  <a:lnTo>
                    <a:pt x="624519" y="799873"/>
                  </a:lnTo>
                  <a:lnTo>
                    <a:pt x="624812" y="798944"/>
                  </a:lnTo>
                  <a:lnTo>
                    <a:pt x="624961" y="798457"/>
                  </a:lnTo>
                  <a:lnTo>
                    <a:pt x="625549" y="797088"/>
                  </a:lnTo>
                  <a:lnTo>
                    <a:pt x="627114" y="796065"/>
                  </a:lnTo>
                  <a:lnTo>
                    <a:pt x="629071" y="795918"/>
                  </a:lnTo>
                  <a:lnTo>
                    <a:pt x="630491" y="795478"/>
                  </a:lnTo>
                  <a:lnTo>
                    <a:pt x="631909" y="794403"/>
                  </a:lnTo>
                  <a:lnTo>
                    <a:pt x="633622" y="793476"/>
                  </a:lnTo>
                  <a:lnTo>
                    <a:pt x="635579" y="793378"/>
                  </a:lnTo>
                  <a:lnTo>
                    <a:pt x="637046" y="793572"/>
                  </a:lnTo>
                  <a:lnTo>
                    <a:pt x="638123" y="792254"/>
                  </a:lnTo>
                  <a:lnTo>
                    <a:pt x="638025" y="790349"/>
                  </a:lnTo>
                  <a:lnTo>
                    <a:pt x="637634" y="788933"/>
                  </a:lnTo>
                  <a:lnTo>
                    <a:pt x="636754" y="787174"/>
                  </a:lnTo>
                  <a:lnTo>
                    <a:pt x="636019" y="785856"/>
                  </a:lnTo>
                  <a:lnTo>
                    <a:pt x="635333" y="784048"/>
                  </a:lnTo>
                  <a:lnTo>
                    <a:pt x="635235" y="782583"/>
                  </a:lnTo>
                  <a:lnTo>
                    <a:pt x="635333" y="781118"/>
                  </a:lnTo>
                  <a:lnTo>
                    <a:pt x="635284" y="779653"/>
                  </a:lnTo>
                  <a:lnTo>
                    <a:pt x="635628" y="777650"/>
                  </a:lnTo>
                  <a:lnTo>
                    <a:pt x="637437" y="776673"/>
                  </a:lnTo>
                  <a:lnTo>
                    <a:pt x="638954" y="776428"/>
                  </a:lnTo>
                  <a:lnTo>
                    <a:pt x="640863" y="776136"/>
                  </a:lnTo>
                  <a:lnTo>
                    <a:pt x="643505" y="776869"/>
                  </a:lnTo>
                  <a:lnTo>
                    <a:pt x="643798" y="774475"/>
                  </a:lnTo>
                  <a:lnTo>
                    <a:pt x="644140" y="772082"/>
                  </a:lnTo>
                  <a:lnTo>
                    <a:pt x="642672" y="770617"/>
                  </a:lnTo>
                  <a:lnTo>
                    <a:pt x="640912" y="769005"/>
                  </a:lnTo>
                  <a:lnTo>
                    <a:pt x="639981" y="767785"/>
                  </a:lnTo>
                  <a:lnTo>
                    <a:pt x="638856" y="766855"/>
                  </a:lnTo>
                  <a:lnTo>
                    <a:pt x="637683" y="766025"/>
                  </a:lnTo>
                  <a:lnTo>
                    <a:pt x="636459" y="765245"/>
                  </a:lnTo>
                  <a:lnTo>
                    <a:pt x="634404" y="763731"/>
                  </a:lnTo>
                  <a:lnTo>
                    <a:pt x="633229" y="760408"/>
                  </a:lnTo>
                  <a:lnTo>
                    <a:pt x="631469" y="759920"/>
                  </a:lnTo>
                  <a:lnTo>
                    <a:pt x="630147" y="759237"/>
                  </a:lnTo>
                  <a:lnTo>
                    <a:pt x="628876" y="758602"/>
                  </a:lnTo>
                  <a:lnTo>
                    <a:pt x="626723" y="757429"/>
                  </a:lnTo>
                  <a:lnTo>
                    <a:pt x="624961" y="756452"/>
                  </a:lnTo>
                  <a:lnTo>
                    <a:pt x="623201" y="754791"/>
                  </a:lnTo>
                  <a:lnTo>
                    <a:pt x="622125" y="753181"/>
                  </a:lnTo>
                  <a:lnTo>
                    <a:pt x="621488" y="750835"/>
                  </a:lnTo>
                  <a:lnTo>
                    <a:pt x="621537" y="748882"/>
                  </a:lnTo>
                  <a:lnTo>
                    <a:pt x="621732" y="747417"/>
                  </a:lnTo>
                  <a:lnTo>
                    <a:pt x="621830" y="745463"/>
                  </a:lnTo>
                  <a:lnTo>
                    <a:pt x="621732" y="743998"/>
                  </a:lnTo>
                  <a:lnTo>
                    <a:pt x="621586" y="742582"/>
                  </a:lnTo>
                  <a:lnTo>
                    <a:pt x="620852" y="740921"/>
                  </a:lnTo>
                  <a:lnTo>
                    <a:pt x="620846" y="740900"/>
                  </a:lnTo>
                  <a:lnTo>
                    <a:pt x="620264" y="739260"/>
                  </a:lnTo>
                  <a:lnTo>
                    <a:pt x="619237" y="737598"/>
                  </a:lnTo>
                  <a:lnTo>
                    <a:pt x="617671" y="735743"/>
                  </a:lnTo>
                  <a:lnTo>
                    <a:pt x="616499" y="734229"/>
                  </a:lnTo>
                  <a:lnTo>
                    <a:pt x="615813" y="732911"/>
                  </a:lnTo>
                  <a:lnTo>
                    <a:pt x="614835" y="731201"/>
                  </a:lnTo>
                  <a:lnTo>
                    <a:pt x="613953" y="729883"/>
                  </a:lnTo>
                  <a:lnTo>
                    <a:pt x="612291" y="727782"/>
                  </a:lnTo>
                  <a:lnTo>
                    <a:pt x="610187" y="724950"/>
                  </a:lnTo>
                  <a:lnTo>
                    <a:pt x="609160" y="723679"/>
                  </a:lnTo>
                  <a:lnTo>
                    <a:pt x="607887" y="721922"/>
                  </a:lnTo>
                  <a:lnTo>
                    <a:pt x="605245" y="718013"/>
                  </a:lnTo>
                  <a:lnTo>
                    <a:pt x="604512" y="715865"/>
                  </a:lnTo>
                  <a:lnTo>
                    <a:pt x="603826" y="713569"/>
                  </a:lnTo>
                  <a:lnTo>
                    <a:pt x="603925" y="712055"/>
                  </a:lnTo>
                  <a:lnTo>
                    <a:pt x="605392" y="710442"/>
                  </a:lnTo>
                  <a:lnTo>
                    <a:pt x="607838" y="708977"/>
                  </a:lnTo>
                  <a:lnTo>
                    <a:pt x="609747" y="708489"/>
                  </a:lnTo>
                  <a:lnTo>
                    <a:pt x="611165" y="709662"/>
                  </a:lnTo>
                  <a:lnTo>
                    <a:pt x="612485" y="710737"/>
                  </a:lnTo>
                  <a:lnTo>
                    <a:pt x="616155" y="712300"/>
                  </a:lnTo>
                  <a:lnTo>
                    <a:pt x="618111" y="713814"/>
                  </a:lnTo>
                  <a:lnTo>
                    <a:pt x="620264" y="715522"/>
                  </a:lnTo>
                  <a:lnTo>
                    <a:pt x="622125" y="712153"/>
                  </a:lnTo>
                  <a:lnTo>
                    <a:pt x="623103" y="710393"/>
                  </a:lnTo>
                  <a:lnTo>
                    <a:pt x="623690" y="709124"/>
                  </a:lnTo>
                  <a:lnTo>
                    <a:pt x="624718" y="707561"/>
                  </a:lnTo>
                  <a:lnTo>
                    <a:pt x="627409" y="702579"/>
                  </a:lnTo>
                  <a:lnTo>
                    <a:pt x="630589" y="699061"/>
                  </a:lnTo>
                  <a:lnTo>
                    <a:pt x="631860" y="700528"/>
                  </a:lnTo>
                  <a:lnTo>
                    <a:pt x="633229" y="701750"/>
                  </a:lnTo>
                  <a:lnTo>
                    <a:pt x="634942" y="702481"/>
                  </a:lnTo>
                  <a:lnTo>
                    <a:pt x="638025" y="703946"/>
                  </a:lnTo>
                  <a:lnTo>
                    <a:pt x="639443" y="707024"/>
                  </a:lnTo>
                  <a:lnTo>
                    <a:pt x="640912" y="708197"/>
                  </a:lnTo>
                  <a:lnTo>
                    <a:pt x="642380" y="709222"/>
                  </a:lnTo>
                  <a:lnTo>
                    <a:pt x="643211" y="710737"/>
                  </a:lnTo>
                  <a:lnTo>
                    <a:pt x="643112" y="712641"/>
                  </a:lnTo>
                  <a:lnTo>
                    <a:pt x="643407" y="715328"/>
                  </a:lnTo>
                  <a:lnTo>
                    <a:pt x="644924" y="717819"/>
                  </a:lnTo>
                  <a:lnTo>
                    <a:pt x="646440" y="719235"/>
                  </a:lnTo>
                  <a:lnTo>
                    <a:pt x="648055" y="719723"/>
                  </a:lnTo>
                  <a:lnTo>
                    <a:pt x="648397" y="721090"/>
                  </a:lnTo>
                  <a:lnTo>
                    <a:pt x="648837" y="723973"/>
                  </a:lnTo>
                  <a:lnTo>
                    <a:pt x="650208" y="725780"/>
                  </a:lnTo>
                  <a:lnTo>
                    <a:pt x="651235" y="728320"/>
                  </a:lnTo>
                  <a:lnTo>
                    <a:pt x="652555" y="728955"/>
                  </a:lnTo>
                  <a:lnTo>
                    <a:pt x="653974" y="728808"/>
                  </a:lnTo>
                  <a:lnTo>
                    <a:pt x="655932" y="729149"/>
                  </a:lnTo>
                  <a:lnTo>
                    <a:pt x="658574" y="729834"/>
                  </a:lnTo>
                  <a:lnTo>
                    <a:pt x="661167" y="729638"/>
                  </a:lnTo>
                  <a:lnTo>
                    <a:pt x="661900" y="728369"/>
                  </a:lnTo>
                  <a:lnTo>
                    <a:pt x="662635" y="727098"/>
                  </a:lnTo>
                  <a:lnTo>
                    <a:pt x="663857" y="724997"/>
                  </a:lnTo>
                  <a:lnTo>
                    <a:pt x="664689" y="722555"/>
                  </a:lnTo>
                  <a:lnTo>
                    <a:pt x="666744" y="721873"/>
                  </a:lnTo>
                  <a:lnTo>
                    <a:pt x="668652" y="722165"/>
                  </a:lnTo>
                  <a:lnTo>
                    <a:pt x="670168" y="722067"/>
                  </a:lnTo>
                  <a:lnTo>
                    <a:pt x="672029" y="722263"/>
                  </a:lnTo>
                  <a:lnTo>
                    <a:pt x="673398" y="722948"/>
                  </a:lnTo>
                  <a:lnTo>
                    <a:pt x="674671" y="723630"/>
                  </a:lnTo>
                  <a:lnTo>
                    <a:pt x="676480" y="724413"/>
                  </a:lnTo>
                  <a:lnTo>
                    <a:pt x="678095" y="725389"/>
                  </a:lnTo>
                  <a:lnTo>
                    <a:pt x="679513" y="726756"/>
                  </a:lnTo>
                  <a:lnTo>
                    <a:pt x="680540" y="727782"/>
                  </a:lnTo>
                  <a:lnTo>
                    <a:pt x="681568" y="728857"/>
                  </a:lnTo>
                  <a:lnTo>
                    <a:pt x="682939" y="730273"/>
                  </a:lnTo>
                  <a:lnTo>
                    <a:pt x="683770" y="732472"/>
                  </a:lnTo>
                  <a:lnTo>
                    <a:pt x="683770" y="734376"/>
                  </a:lnTo>
                  <a:lnTo>
                    <a:pt x="684161" y="735890"/>
                  </a:lnTo>
                  <a:lnTo>
                    <a:pt x="684210" y="737355"/>
                  </a:lnTo>
                  <a:lnTo>
                    <a:pt x="684161" y="738820"/>
                  </a:lnTo>
                  <a:lnTo>
                    <a:pt x="684748" y="739846"/>
                  </a:lnTo>
                  <a:lnTo>
                    <a:pt x="687098" y="739456"/>
                  </a:lnTo>
                  <a:lnTo>
                    <a:pt x="688956" y="738869"/>
                  </a:lnTo>
                  <a:lnTo>
                    <a:pt x="690325" y="738430"/>
                  </a:lnTo>
                  <a:lnTo>
                    <a:pt x="692087" y="737600"/>
                  </a:lnTo>
                  <a:lnTo>
                    <a:pt x="693456" y="737014"/>
                  </a:lnTo>
                  <a:lnTo>
                    <a:pt x="695071" y="735988"/>
                  </a:lnTo>
                  <a:lnTo>
                    <a:pt x="696784" y="735061"/>
                  </a:lnTo>
                  <a:lnTo>
                    <a:pt x="698399" y="735694"/>
                  </a:lnTo>
                  <a:lnTo>
                    <a:pt x="699328" y="736867"/>
                  </a:lnTo>
                  <a:lnTo>
                    <a:pt x="700257" y="738040"/>
                  </a:lnTo>
                  <a:lnTo>
                    <a:pt x="700992" y="739846"/>
                  </a:lnTo>
                  <a:lnTo>
                    <a:pt x="700795" y="742239"/>
                  </a:lnTo>
                  <a:lnTo>
                    <a:pt x="702459" y="743851"/>
                  </a:lnTo>
                  <a:lnTo>
                    <a:pt x="704025" y="744975"/>
                  </a:lnTo>
                  <a:lnTo>
                    <a:pt x="704661" y="746293"/>
                  </a:lnTo>
                  <a:lnTo>
                    <a:pt x="705981" y="748344"/>
                  </a:lnTo>
                  <a:lnTo>
                    <a:pt x="707009" y="749370"/>
                  </a:lnTo>
                  <a:lnTo>
                    <a:pt x="707303" y="751178"/>
                  </a:lnTo>
                  <a:lnTo>
                    <a:pt x="707449" y="752693"/>
                  </a:lnTo>
                  <a:lnTo>
                    <a:pt x="708525" y="754158"/>
                  </a:lnTo>
                  <a:lnTo>
                    <a:pt x="710435" y="755866"/>
                  </a:lnTo>
                  <a:lnTo>
                    <a:pt x="710453" y="755868"/>
                  </a:lnTo>
                  <a:lnTo>
                    <a:pt x="710826" y="756403"/>
                  </a:lnTo>
                  <a:lnTo>
                    <a:pt x="713222" y="756160"/>
                  </a:lnTo>
                  <a:lnTo>
                    <a:pt x="714692" y="756013"/>
                  </a:lnTo>
                  <a:lnTo>
                    <a:pt x="716353" y="756452"/>
                  </a:lnTo>
                  <a:lnTo>
                    <a:pt x="717774" y="757819"/>
                  </a:lnTo>
                  <a:lnTo>
                    <a:pt x="719290" y="758212"/>
                  </a:lnTo>
                  <a:lnTo>
                    <a:pt x="721492" y="758943"/>
                  </a:lnTo>
                  <a:lnTo>
                    <a:pt x="723003" y="758902"/>
                  </a:lnTo>
                  <a:lnTo>
                    <a:pt x="723840" y="759775"/>
                  </a:lnTo>
                  <a:lnTo>
                    <a:pt x="725064" y="758651"/>
                  </a:lnTo>
                  <a:lnTo>
                    <a:pt x="725993" y="756990"/>
                  </a:lnTo>
                  <a:lnTo>
                    <a:pt x="726140" y="755525"/>
                  </a:lnTo>
                  <a:lnTo>
                    <a:pt x="725993" y="754060"/>
                  </a:lnTo>
                  <a:lnTo>
                    <a:pt x="726433" y="752693"/>
                  </a:lnTo>
                  <a:lnTo>
                    <a:pt x="728146" y="753326"/>
                  </a:lnTo>
                  <a:lnTo>
                    <a:pt x="728878" y="754646"/>
                  </a:lnTo>
                  <a:lnTo>
                    <a:pt x="731081" y="754303"/>
                  </a:lnTo>
                  <a:lnTo>
                    <a:pt x="733381" y="755574"/>
                  </a:lnTo>
                  <a:lnTo>
                    <a:pt x="734163" y="756160"/>
                  </a:lnTo>
                  <a:lnTo>
                    <a:pt x="734554" y="756452"/>
                  </a:lnTo>
                  <a:lnTo>
                    <a:pt x="736365" y="757137"/>
                  </a:lnTo>
                  <a:lnTo>
                    <a:pt x="737196" y="756013"/>
                  </a:lnTo>
                  <a:lnTo>
                    <a:pt x="738909" y="755866"/>
                  </a:lnTo>
                  <a:lnTo>
                    <a:pt x="740573" y="756599"/>
                  </a:lnTo>
                  <a:lnTo>
                    <a:pt x="741893" y="755964"/>
                  </a:lnTo>
                  <a:lnTo>
                    <a:pt x="743116" y="755134"/>
                  </a:lnTo>
                  <a:lnTo>
                    <a:pt x="744340" y="754303"/>
                  </a:lnTo>
                  <a:lnTo>
                    <a:pt x="746150" y="753571"/>
                  </a:lnTo>
                  <a:lnTo>
                    <a:pt x="746395" y="755770"/>
                  </a:lnTo>
                  <a:lnTo>
                    <a:pt x="748106" y="756747"/>
                  </a:lnTo>
                  <a:lnTo>
                    <a:pt x="750406" y="756305"/>
                  </a:lnTo>
                  <a:lnTo>
                    <a:pt x="751874" y="756452"/>
                  </a:lnTo>
                  <a:lnTo>
                    <a:pt x="754174" y="755329"/>
                  </a:lnTo>
                  <a:lnTo>
                    <a:pt x="756276" y="755036"/>
                  </a:lnTo>
                  <a:lnTo>
                    <a:pt x="758087" y="754450"/>
                  </a:lnTo>
                  <a:lnTo>
                    <a:pt x="759456" y="753912"/>
                  </a:lnTo>
                  <a:lnTo>
                    <a:pt x="761415" y="753814"/>
                  </a:lnTo>
                  <a:lnTo>
                    <a:pt x="763959" y="754646"/>
                  </a:lnTo>
                  <a:lnTo>
                    <a:pt x="764153" y="752887"/>
                  </a:lnTo>
                  <a:lnTo>
                    <a:pt x="765328" y="751471"/>
                  </a:lnTo>
                  <a:lnTo>
                    <a:pt x="766699" y="750055"/>
                  </a:lnTo>
                  <a:lnTo>
                    <a:pt x="767774" y="749078"/>
                  </a:lnTo>
                  <a:lnTo>
                    <a:pt x="768899" y="748150"/>
                  </a:lnTo>
                  <a:lnTo>
                    <a:pt x="770074" y="747270"/>
                  </a:lnTo>
                  <a:lnTo>
                    <a:pt x="771298" y="746391"/>
                  </a:lnTo>
                  <a:lnTo>
                    <a:pt x="773156" y="745903"/>
                  </a:lnTo>
                  <a:lnTo>
                    <a:pt x="775113" y="745708"/>
                  </a:lnTo>
                  <a:lnTo>
                    <a:pt x="777560" y="745610"/>
                  </a:lnTo>
                  <a:lnTo>
                    <a:pt x="779615" y="745952"/>
                  </a:lnTo>
                  <a:lnTo>
                    <a:pt x="780446" y="744536"/>
                  </a:lnTo>
                  <a:lnTo>
                    <a:pt x="780643" y="743070"/>
                  </a:lnTo>
                  <a:lnTo>
                    <a:pt x="780544" y="741605"/>
                  </a:lnTo>
                  <a:lnTo>
                    <a:pt x="780348" y="740187"/>
                  </a:lnTo>
                  <a:lnTo>
                    <a:pt x="780055" y="738234"/>
                  </a:lnTo>
                  <a:lnTo>
                    <a:pt x="780006" y="735743"/>
                  </a:lnTo>
                  <a:lnTo>
                    <a:pt x="779711" y="733252"/>
                  </a:lnTo>
                  <a:lnTo>
                    <a:pt x="779517" y="731299"/>
                  </a:lnTo>
                  <a:lnTo>
                    <a:pt x="779711" y="728808"/>
                  </a:lnTo>
                  <a:lnTo>
                    <a:pt x="781033" y="728172"/>
                  </a:lnTo>
                  <a:lnTo>
                    <a:pt x="782747" y="727245"/>
                  </a:lnTo>
                  <a:lnTo>
                    <a:pt x="784556" y="726464"/>
                  </a:lnTo>
                  <a:lnTo>
                    <a:pt x="785925" y="725878"/>
                  </a:lnTo>
                  <a:lnTo>
                    <a:pt x="787149" y="725095"/>
                  </a:lnTo>
                  <a:lnTo>
                    <a:pt x="788127" y="723973"/>
                  </a:lnTo>
                  <a:lnTo>
                    <a:pt x="788862" y="722702"/>
                  </a:lnTo>
                  <a:lnTo>
                    <a:pt x="789105" y="721286"/>
                  </a:lnTo>
                  <a:lnTo>
                    <a:pt x="788911" y="719870"/>
                  </a:lnTo>
                  <a:lnTo>
                    <a:pt x="788323" y="718454"/>
                  </a:lnTo>
                  <a:lnTo>
                    <a:pt x="788422" y="716597"/>
                  </a:lnTo>
                  <a:lnTo>
                    <a:pt x="790378" y="716305"/>
                  </a:lnTo>
                  <a:lnTo>
                    <a:pt x="792286" y="716793"/>
                  </a:lnTo>
                  <a:lnTo>
                    <a:pt x="794537" y="716010"/>
                  </a:lnTo>
                  <a:lnTo>
                    <a:pt x="795955" y="714594"/>
                  </a:lnTo>
                  <a:lnTo>
                    <a:pt x="796299" y="712788"/>
                  </a:lnTo>
                  <a:lnTo>
                    <a:pt x="794928" y="711811"/>
                  </a:lnTo>
                  <a:lnTo>
                    <a:pt x="793900" y="710101"/>
                  </a:lnTo>
                  <a:lnTo>
                    <a:pt x="794195" y="708734"/>
                  </a:lnTo>
                  <a:lnTo>
                    <a:pt x="794291" y="706926"/>
                  </a:lnTo>
                  <a:lnTo>
                    <a:pt x="793999" y="704484"/>
                  </a:lnTo>
                  <a:lnTo>
                    <a:pt x="793706" y="702970"/>
                  </a:lnTo>
                  <a:lnTo>
                    <a:pt x="795223" y="701944"/>
                  </a:lnTo>
                  <a:lnTo>
                    <a:pt x="796299" y="700381"/>
                  </a:lnTo>
                  <a:lnTo>
                    <a:pt x="795712" y="699112"/>
                  </a:lnTo>
                  <a:lnTo>
                    <a:pt x="795906" y="697208"/>
                  </a:lnTo>
                  <a:lnTo>
                    <a:pt x="796641" y="695937"/>
                  </a:lnTo>
                  <a:lnTo>
                    <a:pt x="795955" y="694032"/>
                  </a:lnTo>
                  <a:lnTo>
                    <a:pt x="796152" y="691883"/>
                  </a:lnTo>
                  <a:lnTo>
                    <a:pt x="796346" y="689490"/>
                  </a:lnTo>
                  <a:lnTo>
                    <a:pt x="795417" y="687878"/>
                  </a:lnTo>
                  <a:lnTo>
                    <a:pt x="794684" y="686658"/>
                  </a:lnTo>
                  <a:lnTo>
                    <a:pt x="793362" y="686022"/>
                  </a:lnTo>
                  <a:lnTo>
                    <a:pt x="791602" y="685046"/>
                  </a:lnTo>
                  <a:lnTo>
                    <a:pt x="790525" y="683237"/>
                  </a:lnTo>
                  <a:lnTo>
                    <a:pt x="789547" y="681090"/>
                  </a:lnTo>
                  <a:lnTo>
                    <a:pt x="789709" y="680618"/>
                  </a:lnTo>
                  <a:lnTo>
                    <a:pt x="789889" y="680162"/>
                  </a:lnTo>
                  <a:lnTo>
                    <a:pt x="790818" y="678159"/>
                  </a:lnTo>
                  <a:lnTo>
                    <a:pt x="791356" y="676594"/>
                  </a:lnTo>
                  <a:lnTo>
                    <a:pt x="792091" y="675129"/>
                  </a:lnTo>
                  <a:lnTo>
                    <a:pt x="793217" y="674152"/>
                  </a:lnTo>
                  <a:lnTo>
                    <a:pt x="794195" y="672103"/>
                  </a:lnTo>
                  <a:lnTo>
                    <a:pt x="794537" y="670147"/>
                  </a:lnTo>
                  <a:lnTo>
                    <a:pt x="794097" y="668879"/>
                  </a:lnTo>
                  <a:lnTo>
                    <a:pt x="792726" y="667512"/>
                  </a:lnTo>
                  <a:lnTo>
                    <a:pt x="791651" y="666437"/>
                  </a:lnTo>
                  <a:lnTo>
                    <a:pt x="789643" y="664579"/>
                  </a:lnTo>
                  <a:lnTo>
                    <a:pt x="789253" y="662626"/>
                  </a:lnTo>
                  <a:lnTo>
                    <a:pt x="788813" y="660184"/>
                  </a:lnTo>
                  <a:lnTo>
                    <a:pt x="788714" y="658133"/>
                  </a:lnTo>
                  <a:lnTo>
                    <a:pt x="788616" y="655593"/>
                  </a:lnTo>
                  <a:lnTo>
                    <a:pt x="788274" y="653639"/>
                  </a:lnTo>
                  <a:lnTo>
                    <a:pt x="788323" y="651686"/>
                  </a:lnTo>
                  <a:lnTo>
                    <a:pt x="788471" y="649391"/>
                  </a:lnTo>
                  <a:lnTo>
                    <a:pt x="789791" y="647094"/>
                  </a:lnTo>
                  <a:lnTo>
                    <a:pt x="791846" y="647828"/>
                  </a:lnTo>
                  <a:lnTo>
                    <a:pt x="801798" y="644832"/>
                  </a:lnTo>
                  <a:lnTo>
                    <a:pt x="801798" y="643598"/>
                  </a:lnTo>
                  <a:lnTo>
                    <a:pt x="803824" y="643206"/>
                  </a:lnTo>
                  <a:lnTo>
                    <a:pt x="805482" y="642364"/>
                  </a:lnTo>
                  <a:lnTo>
                    <a:pt x="806689" y="642378"/>
                  </a:lnTo>
                  <a:lnTo>
                    <a:pt x="807316" y="641780"/>
                  </a:lnTo>
                  <a:lnTo>
                    <a:pt x="807287" y="640545"/>
                  </a:lnTo>
                  <a:lnTo>
                    <a:pt x="806894" y="639732"/>
                  </a:lnTo>
                  <a:lnTo>
                    <a:pt x="804843" y="637683"/>
                  </a:lnTo>
                  <a:lnTo>
                    <a:pt x="804053" y="636081"/>
                  </a:lnTo>
                  <a:lnTo>
                    <a:pt x="804053" y="635241"/>
                  </a:lnTo>
                  <a:lnTo>
                    <a:pt x="803237" y="634033"/>
                  </a:lnTo>
                  <a:lnTo>
                    <a:pt x="803237" y="633218"/>
                  </a:lnTo>
                  <a:lnTo>
                    <a:pt x="802396" y="631590"/>
                  </a:lnTo>
                  <a:lnTo>
                    <a:pt x="802015" y="629569"/>
                  </a:lnTo>
                  <a:lnTo>
                    <a:pt x="801201" y="628334"/>
                  </a:lnTo>
                  <a:lnTo>
                    <a:pt x="801201" y="626706"/>
                  </a:lnTo>
                  <a:lnTo>
                    <a:pt x="800777" y="626312"/>
                  </a:lnTo>
                  <a:lnTo>
                    <a:pt x="800384" y="622636"/>
                  </a:lnTo>
                  <a:lnTo>
                    <a:pt x="799964" y="622241"/>
                  </a:lnTo>
                  <a:lnTo>
                    <a:pt x="799964" y="617370"/>
                  </a:lnTo>
                  <a:lnTo>
                    <a:pt x="799543" y="616951"/>
                  </a:lnTo>
                  <a:lnTo>
                    <a:pt x="799543" y="614507"/>
                  </a:lnTo>
                  <a:lnTo>
                    <a:pt x="797924" y="611252"/>
                  </a:lnTo>
                  <a:lnTo>
                    <a:pt x="797109" y="610437"/>
                  </a:lnTo>
                  <a:lnTo>
                    <a:pt x="796905" y="609814"/>
                  </a:lnTo>
                  <a:lnTo>
                    <a:pt x="793643" y="608185"/>
                  </a:lnTo>
                  <a:lnTo>
                    <a:pt x="791809" y="608375"/>
                  </a:lnTo>
                  <a:lnTo>
                    <a:pt x="792204" y="609609"/>
                  </a:lnTo>
                  <a:lnTo>
                    <a:pt x="794254" y="611238"/>
                  </a:lnTo>
                  <a:lnTo>
                    <a:pt x="794254" y="612051"/>
                  </a:lnTo>
                  <a:lnTo>
                    <a:pt x="794650" y="612472"/>
                  </a:lnTo>
                  <a:lnTo>
                    <a:pt x="794254" y="613259"/>
                  </a:lnTo>
                  <a:lnTo>
                    <a:pt x="794052" y="617954"/>
                  </a:lnTo>
                  <a:lnTo>
                    <a:pt x="793440" y="617358"/>
                  </a:lnTo>
                  <a:lnTo>
                    <a:pt x="793440" y="614101"/>
                  </a:lnTo>
                  <a:lnTo>
                    <a:pt x="793045" y="613680"/>
                  </a:lnTo>
                  <a:lnTo>
                    <a:pt x="793045" y="612866"/>
                  </a:lnTo>
                  <a:lnTo>
                    <a:pt x="792433" y="612255"/>
                  </a:lnTo>
                  <a:lnTo>
                    <a:pt x="790804" y="612255"/>
                  </a:lnTo>
                  <a:lnTo>
                    <a:pt x="788344" y="614291"/>
                  </a:lnTo>
                  <a:lnTo>
                    <a:pt x="787949" y="614291"/>
                  </a:lnTo>
                  <a:lnTo>
                    <a:pt x="787529" y="613896"/>
                  </a:lnTo>
                  <a:lnTo>
                    <a:pt x="785898" y="613896"/>
                  </a:lnTo>
                  <a:lnTo>
                    <a:pt x="785286" y="612866"/>
                  </a:lnTo>
                  <a:lnTo>
                    <a:pt x="786291" y="612662"/>
                  </a:lnTo>
                  <a:lnTo>
                    <a:pt x="786713" y="613083"/>
                  </a:lnTo>
                  <a:lnTo>
                    <a:pt x="788344" y="613097"/>
                  </a:lnTo>
                  <a:lnTo>
                    <a:pt x="789158" y="612676"/>
                  </a:lnTo>
                  <a:lnTo>
                    <a:pt x="790599" y="611238"/>
                  </a:lnTo>
                  <a:lnTo>
                    <a:pt x="790994" y="609609"/>
                  </a:lnTo>
                  <a:lnTo>
                    <a:pt x="788970" y="607588"/>
                  </a:lnTo>
                  <a:lnTo>
                    <a:pt x="787732" y="605144"/>
                  </a:lnTo>
                  <a:lnTo>
                    <a:pt x="784470" y="601889"/>
                  </a:lnTo>
                  <a:lnTo>
                    <a:pt x="784077" y="600261"/>
                  </a:lnTo>
                  <a:lnTo>
                    <a:pt x="781412" y="597600"/>
                  </a:lnTo>
                  <a:lnTo>
                    <a:pt x="778179" y="595974"/>
                  </a:lnTo>
                  <a:lnTo>
                    <a:pt x="776940" y="596001"/>
                  </a:lnTo>
                  <a:lnTo>
                    <a:pt x="776519" y="595565"/>
                  </a:lnTo>
                  <a:lnTo>
                    <a:pt x="775500" y="595796"/>
                  </a:lnTo>
                  <a:lnTo>
                    <a:pt x="776036" y="596323"/>
                  </a:lnTo>
                  <a:lnTo>
                    <a:pt x="777133" y="597398"/>
                  </a:lnTo>
                  <a:lnTo>
                    <a:pt x="777133" y="597819"/>
                  </a:lnTo>
                  <a:lnTo>
                    <a:pt x="777947" y="598211"/>
                  </a:lnTo>
                  <a:lnTo>
                    <a:pt x="777947" y="598632"/>
                  </a:lnTo>
                  <a:lnTo>
                    <a:pt x="780395" y="600261"/>
                  </a:lnTo>
                  <a:lnTo>
                    <a:pt x="778966" y="600451"/>
                  </a:lnTo>
                  <a:lnTo>
                    <a:pt x="777503" y="598798"/>
                  </a:lnTo>
                  <a:lnTo>
                    <a:pt x="776764" y="597966"/>
                  </a:lnTo>
                  <a:lnTo>
                    <a:pt x="775731" y="596802"/>
                  </a:lnTo>
                  <a:lnTo>
                    <a:pt x="774495" y="596802"/>
                  </a:lnTo>
                  <a:lnTo>
                    <a:pt x="774292" y="597398"/>
                  </a:lnTo>
                  <a:lnTo>
                    <a:pt x="775107" y="598632"/>
                  </a:lnTo>
                  <a:lnTo>
                    <a:pt x="774714" y="599027"/>
                  </a:lnTo>
                  <a:lnTo>
                    <a:pt x="774714" y="599840"/>
                  </a:lnTo>
                  <a:lnTo>
                    <a:pt x="774059" y="600451"/>
                  </a:lnTo>
                  <a:lnTo>
                    <a:pt x="773475" y="600261"/>
                  </a:lnTo>
                  <a:lnTo>
                    <a:pt x="773868" y="598632"/>
                  </a:lnTo>
                  <a:lnTo>
                    <a:pt x="773056" y="597004"/>
                  </a:lnTo>
                  <a:lnTo>
                    <a:pt x="774685" y="595375"/>
                  </a:lnTo>
                  <a:lnTo>
                    <a:pt x="774685" y="593328"/>
                  </a:lnTo>
                  <a:lnTo>
                    <a:pt x="773868" y="591699"/>
                  </a:lnTo>
                  <a:lnTo>
                    <a:pt x="773056" y="591305"/>
                  </a:lnTo>
                  <a:lnTo>
                    <a:pt x="773056" y="590884"/>
                  </a:lnTo>
                  <a:lnTo>
                    <a:pt x="771846" y="589676"/>
                  </a:lnTo>
                  <a:lnTo>
                    <a:pt x="771846" y="588837"/>
                  </a:lnTo>
                  <a:lnTo>
                    <a:pt x="772444" y="588632"/>
                  </a:lnTo>
                  <a:lnTo>
                    <a:pt x="774292" y="590492"/>
                  </a:lnTo>
                  <a:lnTo>
                    <a:pt x="775080" y="591699"/>
                  </a:lnTo>
                  <a:lnTo>
                    <a:pt x="775080" y="592513"/>
                  </a:lnTo>
                  <a:lnTo>
                    <a:pt x="776126" y="593138"/>
                  </a:lnTo>
                  <a:lnTo>
                    <a:pt x="776316" y="591699"/>
                  </a:lnTo>
                  <a:lnTo>
                    <a:pt x="775923" y="591278"/>
                  </a:lnTo>
                  <a:lnTo>
                    <a:pt x="775935" y="590492"/>
                  </a:lnTo>
                  <a:lnTo>
                    <a:pt x="773868" y="587235"/>
                  </a:lnTo>
                  <a:lnTo>
                    <a:pt x="773868" y="586393"/>
                  </a:lnTo>
                  <a:lnTo>
                    <a:pt x="773068" y="585185"/>
                  </a:lnTo>
                  <a:lnTo>
                    <a:pt x="773068" y="584372"/>
                  </a:lnTo>
                  <a:lnTo>
                    <a:pt x="772254" y="583164"/>
                  </a:lnTo>
                  <a:lnTo>
                    <a:pt x="771859" y="581115"/>
                  </a:lnTo>
                  <a:lnTo>
                    <a:pt x="771437" y="580722"/>
                  </a:lnTo>
                  <a:lnTo>
                    <a:pt x="770201" y="578279"/>
                  </a:lnTo>
                  <a:lnTo>
                    <a:pt x="770201" y="577465"/>
                  </a:lnTo>
                  <a:lnTo>
                    <a:pt x="769603" y="576854"/>
                  </a:lnTo>
                  <a:lnTo>
                    <a:pt x="768762" y="576433"/>
                  </a:lnTo>
                  <a:lnTo>
                    <a:pt x="767156" y="576433"/>
                  </a:lnTo>
                  <a:lnTo>
                    <a:pt x="765525" y="577670"/>
                  </a:lnTo>
                  <a:lnTo>
                    <a:pt x="763896" y="577655"/>
                  </a:lnTo>
                  <a:lnTo>
                    <a:pt x="761450" y="575214"/>
                  </a:lnTo>
                  <a:lnTo>
                    <a:pt x="760824" y="575024"/>
                  </a:lnTo>
                  <a:lnTo>
                    <a:pt x="761245" y="574208"/>
                  </a:lnTo>
                  <a:lnTo>
                    <a:pt x="760824" y="573395"/>
                  </a:lnTo>
                  <a:lnTo>
                    <a:pt x="760824" y="571346"/>
                  </a:lnTo>
                  <a:lnTo>
                    <a:pt x="760402" y="570953"/>
                  </a:lnTo>
                  <a:lnTo>
                    <a:pt x="760416" y="567696"/>
                  </a:lnTo>
                  <a:lnTo>
                    <a:pt x="759207" y="564833"/>
                  </a:lnTo>
                  <a:lnTo>
                    <a:pt x="758785" y="564412"/>
                  </a:lnTo>
                  <a:lnTo>
                    <a:pt x="759397" y="564222"/>
                  </a:lnTo>
                  <a:lnTo>
                    <a:pt x="761231" y="566462"/>
                  </a:lnTo>
                  <a:lnTo>
                    <a:pt x="762469" y="568904"/>
                  </a:lnTo>
                  <a:lnTo>
                    <a:pt x="762469" y="569717"/>
                  </a:lnTo>
                  <a:lnTo>
                    <a:pt x="763474" y="570735"/>
                  </a:lnTo>
                  <a:lnTo>
                    <a:pt x="764290" y="570735"/>
                  </a:lnTo>
                  <a:lnTo>
                    <a:pt x="764712" y="571155"/>
                  </a:lnTo>
                  <a:lnTo>
                    <a:pt x="765525" y="571155"/>
                  </a:lnTo>
                  <a:lnTo>
                    <a:pt x="766124" y="569717"/>
                  </a:lnTo>
                  <a:lnTo>
                    <a:pt x="766124" y="566854"/>
                  </a:lnTo>
                  <a:lnTo>
                    <a:pt x="765310" y="564846"/>
                  </a:lnTo>
                  <a:lnTo>
                    <a:pt x="764493" y="563219"/>
                  </a:lnTo>
                  <a:lnTo>
                    <a:pt x="763676" y="562404"/>
                  </a:lnTo>
                  <a:lnTo>
                    <a:pt x="763284" y="559962"/>
                  </a:lnTo>
                  <a:lnTo>
                    <a:pt x="762442" y="558754"/>
                  </a:lnTo>
                  <a:lnTo>
                    <a:pt x="762442" y="556705"/>
                  </a:lnTo>
                  <a:lnTo>
                    <a:pt x="762045" y="556313"/>
                  </a:lnTo>
                  <a:lnTo>
                    <a:pt x="762062" y="550585"/>
                  </a:lnTo>
                  <a:lnTo>
                    <a:pt x="761665" y="550193"/>
                  </a:lnTo>
                  <a:lnTo>
                    <a:pt x="762062" y="549772"/>
                  </a:lnTo>
                  <a:lnTo>
                    <a:pt x="762062" y="545701"/>
                  </a:lnTo>
                  <a:lnTo>
                    <a:pt x="761640" y="545307"/>
                  </a:lnTo>
                  <a:lnTo>
                    <a:pt x="761640" y="542444"/>
                  </a:lnTo>
                  <a:lnTo>
                    <a:pt x="762033" y="541631"/>
                  </a:lnTo>
                  <a:lnTo>
                    <a:pt x="762876" y="541237"/>
                  </a:lnTo>
                  <a:lnTo>
                    <a:pt x="762891" y="537561"/>
                  </a:lnTo>
                  <a:lnTo>
                    <a:pt x="761260" y="535117"/>
                  </a:lnTo>
                  <a:lnTo>
                    <a:pt x="761260" y="534304"/>
                  </a:lnTo>
                  <a:lnTo>
                    <a:pt x="759602" y="531047"/>
                  </a:lnTo>
                  <a:lnTo>
                    <a:pt x="758580" y="530043"/>
                  </a:lnTo>
                  <a:lnTo>
                    <a:pt x="758378" y="531862"/>
                  </a:lnTo>
                  <a:lnTo>
                    <a:pt x="757793" y="532485"/>
                  </a:lnTo>
                  <a:lnTo>
                    <a:pt x="756135" y="533300"/>
                  </a:lnTo>
                  <a:lnTo>
                    <a:pt x="754927" y="532064"/>
                  </a:lnTo>
                  <a:lnTo>
                    <a:pt x="754504" y="532064"/>
                  </a:lnTo>
                  <a:lnTo>
                    <a:pt x="752467" y="530464"/>
                  </a:lnTo>
                  <a:lnTo>
                    <a:pt x="751229" y="530464"/>
                  </a:lnTo>
                  <a:lnTo>
                    <a:pt x="750224" y="529839"/>
                  </a:lnTo>
                  <a:lnTo>
                    <a:pt x="750836" y="529228"/>
                  </a:lnTo>
                  <a:lnTo>
                    <a:pt x="752058" y="529228"/>
                  </a:lnTo>
                  <a:lnTo>
                    <a:pt x="752871" y="529729"/>
                  </a:lnTo>
                  <a:lnTo>
                    <a:pt x="755347" y="531251"/>
                  </a:lnTo>
                  <a:lnTo>
                    <a:pt x="756352" y="531047"/>
                  </a:lnTo>
                  <a:lnTo>
                    <a:pt x="753486" y="528605"/>
                  </a:lnTo>
                  <a:lnTo>
                    <a:pt x="752248" y="525769"/>
                  </a:lnTo>
                  <a:lnTo>
                    <a:pt x="751039" y="524534"/>
                  </a:lnTo>
                  <a:lnTo>
                    <a:pt x="751039" y="524140"/>
                  </a:lnTo>
                  <a:lnTo>
                    <a:pt x="748798" y="521903"/>
                  </a:lnTo>
                  <a:lnTo>
                    <a:pt x="748198" y="521698"/>
                  </a:lnTo>
                  <a:lnTo>
                    <a:pt x="748198" y="520464"/>
                  </a:lnTo>
                  <a:lnTo>
                    <a:pt x="746148" y="518441"/>
                  </a:lnTo>
                  <a:lnTo>
                    <a:pt x="745562" y="517411"/>
                  </a:lnTo>
                  <a:lnTo>
                    <a:pt x="744312" y="517411"/>
                  </a:lnTo>
                  <a:lnTo>
                    <a:pt x="743700" y="516813"/>
                  </a:lnTo>
                  <a:lnTo>
                    <a:pt x="744516" y="515999"/>
                  </a:lnTo>
                  <a:lnTo>
                    <a:pt x="744516" y="515157"/>
                  </a:lnTo>
                  <a:lnTo>
                    <a:pt x="744121" y="514765"/>
                  </a:lnTo>
                  <a:lnTo>
                    <a:pt x="744121" y="513558"/>
                  </a:lnTo>
                  <a:lnTo>
                    <a:pt x="742885" y="511087"/>
                  </a:lnTo>
                  <a:lnTo>
                    <a:pt x="742069" y="510274"/>
                  </a:lnTo>
                  <a:lnTo>
                    <a:pt x="742069" y="509487"/>
                  </a:lnTo>
                  <a:lnTo>
                    <a:pt x="741676" y="509066"/>
                  </a:lnTo>
                  <a:lnTo>
                    <a:pt x="741676" y="507832"/>
                  </a:lnTo>
                  <a:lnTo>
                    <a:pt x="740438" y="505388"/>
                  </a:lnTo>
                  <a:lnTo>
                    <a:pt x="740438" y="503801"/>
                  </a:lnTo>
                  <a:lnTo>
                    <a:pt x="740018" y="502961"/>
                  </a:lnTo>
                  <a:lnTo>
                    <a:pt x="739433" y="502364"/>
                  </a:lnTo>
                  <a:lnTo>
                    <a:pt x="738618" y="502364"/>
                  </a:lnTo>
                  <a:lnTo>
                    <a:pt x="738223" y="502756"/>
                  </a:lnTo>
                  <a:lnTo>
                    <a:pt x="737994" y="502552"/>
                  </a:lnTo>
                  <a:lnTo>
                    <a:pt x="738809" y="501332"/>
                  </a:lnTo>
                  <a:lnTo>
                    <a:pt x="738809" y="497683"/>
                  </a:lnTo>
                  <a:lnTo>
                    <a:pt x="738414" y="496867"/>
                  </a:lnTo>
                  <a:lnTo>
                    <a:pt x="737804" y="496244"/>
                  </a:lnTo>
                  <a:lnTo>
                    <a:pt x="735968" y="496054"/>
                  </a:lnTo>
                  <a:lnTo>
                    <a:pt x="737177" y="495239"/>
                  </a:lnTo>
                  <a:lnTo>
                    <a:pt x="737177" y="493610"/>
                  </a:lnTo>
                  <a:lnTo>
                    <a:pt x="737572" y="492797"/>
                  </a:lnTo>
                  <a:lnTo>
                    <a:pt x="736784" y="491984"/>
                  </a:lnTo>
                  <a:lnTo>
                    <a:pt x="736797" y="488727"/>
                  </a:lnTo>
                  <a:lnTo>
                    <a:pt x="737192" y="487885"/>
                  </a:lnTo>
                  <a:lnTo>
                    <a:pt x="736797" y="487493"/>
                  </a:lnTo>
                  <a:lnTo>
                    <a:pt x="736797" y="486285"/>
                  </a:lnTo>
                  <a:lnTo>
                    <a:pt x="735953" y="485470"/>
                  </a:lnTo>
                  <a:lnTo>
                    <a:pt x="735560" y="484656"/>
                  </a:lnTo>
                  <a:lnTo>
                    <a:pt x="735953" y="483841"/>
                  </a:lnTo>
                  <a:lnTo>
                    <a:pt x="735953" y="480978"/>
                  </a:lnTo>
                  <a:lnTo>
                    <a:pt x="735560" y="480558"/>
                  </a:lnTo>
                  <a:lnTo>
                    <a:pt x="735560" y="478958"/>
                  </a:lnTo>
                  <a:lnTo>
                    <a:pt x="735139" y="478537"/>
                  </a:lnTo>
                  <a:lnTo>
                    <a:pt x="735139" y="473653"/>
                  </a:lnTo>
                  <a:lnTo>
                    <a:pt x="734717" y="473232"/>
                  </a:lnTo>
                  <a:lnTo>
                    <a:pt x="734717" y="472458"/>
                  </a:lnTo>
                  <a:lnTo>
                    <a:pt x="733929" y="471223"/>
                  </a:lnTo>
                  <a:lnTo>
                    <a:pt x="733113" y="467966"/>
                  </a:lnTo>
                  <a:lnTo>
                    <a:pt x="731877" y="465917"/>
                  </a:lnTo>
                  <a:lnTo>
                    <a:pt x="731484" y="464290"/>
                  </a:lnTo>
                  <a:lnTo>
                    <a:pt x="731062" y="463896"/>
                  </a:lnTo>
                  <a:lnTo>
                    <a:pt x="731062" y="462688"/>
                  </a:lnTo>
                  <a:lnTo>
                    <a:pt x="730246" y="461454"/>
                  </a:lnTo>
                  <a:lnTo>
                    <a:pt x="729824" y="459826"/>
                  </a:lnTo>
                  <a:lnTo>
                    <a:pt x="729036" y="459012"/>
                  </a:lnTo>
                  <a:lnTo>
                    <a:pt x="728222" y="455755"/>
                  </a:lnTo>
                  <a:lnTo>
                    <a:pt x="727800" y="455361"/>
                  </a:lnTo>
                  <a:lnTo>
                    <a:pt x="727800" y="454127"/>
                  </a:lnTo>
                  <a:lnTo>
                    <a:pt x="727380" y="453706"/>
                  </a:lnTo>
                  <a:lnTo>
                    <a:pt x="727380" y="452893"/>
                  </a:lnTo>
                  <a:lnTo>
                    <a:pt x="726983" y="452498"/>
                  </a:lnTo>
                  <a:lnTo>
                    <a:pt x="726983" y="450449"/>
                  </a:lnTo>
                  <a:lnTo>
                    <a:pt x="726169" y="448822"/>
                  </a:lnTo>
                  <a:lnTo>
                    <a:pt x="725761" y="442729"/>
                  </a:lnTo>
                  <a:lnTo>
                    <a:pt x="725369" y="442308"/>
                  </a:lnTo>
                  <a:lnTo>
                    <a:pt x="724947" y="437845"/>
                  </a:lnTo>
                  <a:lnTo>
                    <a:pt x="724552" y="437424"/>
                  </a:lnTo>
                  <a:lnTo>
                    <a:pt x="724552" y="436188"/>
                  </a:lnTo>
                  <a:lnTo>
                    <a:pt x="724159" y="435796"/>
                  </a:lnTo>
                  <a:lnTo>
                    <a:pt x="724159" y="434981"/>
                  </a:lnTo>
                  <a:lnTo>
                    <a:pt x="724947" y="433761"/>
                  </a:lnTo>
                  <a:lnTo>
                    <a:pt x="724947" y="428875"/>
                  </a:lnTo>
                  <a:lnTo>
                    <a:pt x="725369" y="428483"/>
                  </a:lnTo>
                  <a:lnTo>
                    <a:pt x="725369" y="425226"/>
                  </a:lnTo>
                  <a:lnTo>
                    <a:pt x="725761" y="424805"/>
                  </a:lnTo>
                  <a:lnTo>
                    <a:pt x="725774" y="422363"/>
                  </a:lnTo>
                  <a:lnTo>
                    <a:pt x="726195" y="421969"/>
                  </a:lnTo>
                  <a:lnTo>
                    <a:pt x="726590" y="421129"/>
                  </a:lnTo>
                  <a:lnTo>
                    <a:pt x="726590" y="419921"/>
                  </a:lnTo>
                  <a:lnTo>
                    <a:pt x="727405" y="418685"/>
                  </a:lnTo>
                  <a:lnTo>
                    <a:pt x="727405" y="417898"/>
                  </a:lnTo>
                  <a:lnTo>
                    <a:pt x="729431" y="413814"/>
                  </a:lnTo>
                  <a:lnTo>
                    <a:pt x="731074" y="412187"/>
                  </a:lnTo>
                  <a:lnTo>
                    <a:pt x="732706" y="409351"/>
                  </a:lnTo>
                  <a:lnTo>
                    <a:pt x="732706" y="408115"/>
                  </a:lnTo>
                  <a:lnTo>
                    <a:pt x="733915" y="406067"/>
                  </a:lnTo>
                  <a:lnTo>
                    <a:pt x="733915" y="405281"/>
                  </a:lnTo>
                  <a:lnTo>
                    <a:pt x="734934" y="404275"/>
                  </a:lnTo>
                  <a:lnTo>
                    <a:pt x="735356" y="404275"/>
                  </a:lnTo>
                  <a:lnTo>
                    <a:pt x="735953" y="403231"/>
                  </a:lnTo>
                  <a:lnTo>
                    <a:pt x="737585" y="401182"/>
                  </a:lnTo>
                  <a:lnTo>
                    <a:pt x="737585" y="400409"/>
                  </a:lnTo>
                  <a:lnTo>
                    <a:pt x="738006" y="399988"/>
                  </a:lnTo>
                  <a:lnTo>
                    <a:pt x="737978" y="397547"/>
                  </a:lnTo>
                  <a:lnTo>
                    <a:pt x="737585" y="397126"/>
                  </a:lnTo>
                  <a:lnTo>
                    <a:pt x="737585" y="395918"/>
                  </a:lnTo>
                  <a:lnTo>
                    <a:pt x="733929" y="390640"/>
                  </a:lnTo>
                  <a:lnTo>
                    <a:pt x="732298" y="386541"/>
                  </a:lnTo>
                  <a:lnTo>
                    <a:pt x="732298" y="383705"/>
                  </a:lnTo>
                  <a:lnTo>
                    <a:pt x="731877" y="383313"/>
                  </a:lnTo>
                  <a:lnTo>
                    <a:pt x="731877" y="382471"/>
                  </a:lnTo>
                  <a:lnTo>
                    <a:pt x="730667" y="380029"/>
                  </a:lnTo>
                  <a:lnTo>
                    <a:pt x="730246" y="379634"/>
                  </a:lnTo>
                  <a:lnTo>
                    <a:pt x="730246" y="378400"/>
                  </a:lnTo>
                  <a:lnTo>
                    <a:pt x="730450" y="378210"/>
                  </a:lnTo>
                  <a:lnTo>
                    <a:pt x="731293" y="379026"/>
                  </a:lnTo>
                  <a:lnTo>
                    <a:pt x="732503" y="379026"/>
                  </a:lnTo>
                  <a:lnTo>
                    <a:pt x="733318" y="378605"/>
                  </a:lnTo>
                  <a:lnTo>
                    <a:pt x="734758" y="377193"/>
                  </a:lnTo>
                  <a:lnTo>
                    <a:pt x="736784" y="373909"/>
                  </a:lnTo>
                  <a:lnTo>
                    <a:pt x="738401" y="371900"/>
                  </a:lnTo>
                  <a:lnTo>
                    <a:pt x="738401" y="370693"/>
                  </a:lnTo>
                  <a:lnTo>
                    <a:pt x="738006" y="369853"/>
                  </a:lnTo>
                  <a:lnTo>
                    <a:pt x="737192" y="369459"/>
                  </a:lnTo>
                  <a:lnTo>
                    <a:pt x="737804" y="368835"/>
                  </a:lnTo>
                  <a:lnTo>
                    <a:pt x="738592" y="368835"/>
                  </a:lnTo>
                  <a:lnTo>
                    <a:pt x="739637" y="367830"/>
                  </a:lnTo>
                  <a:lnTo>
                    <a:pt x="739637" y="367409"/>
                  </a:lnTo>
                  <a:lnTo>
                    <a:pt x="739216" y="367017"/>
                  </a:lnTo>
                  <a:lnTo>
                    <a:pt x="739418" y="366392"/>
                  </a:lnTo>
                  <a:lnTo>
                    <a:pt x="740264" y="367207"/>
                  </a:lnTo>
                  <a:lnTo>
                    <a:pt x="741049" y="367207"/>
                  </a:lnTo>
                  <a:lnTo>
                    <a:pt x="741661" y="366596"/>
                  </a:lnTo>
                  <a:lnTo>
                    <a:pt x="741661" y="363733"/>
                  </a:lnTo>
                  <a:lnTo>
                    <a:pt x="741268" y="362946"/>
                  </a:lnTo>
                  <a:lnTo>
                    <a:pt x="735139" y="356827"/>
                  </a:lnTo>
                  <a:lnTo>
                    <a:pt x="735139" y="356432"/>
                  </a:lnTo>
                  <a:lnTo>
                    <a:pt x="733929" y="355198"/>
                  </a:lnTo>
                  <a:lnTo>
                    <a:pt x="733508" y="353964"/>
                  </a:lnTo>
                  <a:lnTo>
                    <a:pt x="731484" y="351522"/>
                  </a:lnTo>
                  <a:lnTo>
                    <a:pt x="730667" y="349920"/>
                  </a:lnTo>
                  <a:lnTo>
                    <a:pt x="730667" y="349078"/>
                  </a:lnTo>
                  <a:lnTo>
                    <a:pt x="729024" y="347478"/>
                  </a:lnTo>
                  <a:lnTo>
                    <a:pt x="729024" y="347057"/>
                  </a:lnTo>
                  <a:lnTo>
                    <a:pt x="727393" y="345429"/>
                  </a:lnTo>
                  <a:lnTo>
                    <a:pt x="727393" y="345035"/>
                  </a:lnTo>
                  <a:lnTo>
                    <a:pt x="726781" y="344426"/>
                  </a:lnTo>
                  <a:lnTo>
                    <a:pt x="725993" y="344426"/>
                  </a:lnTo>
                  <a:lnTo>
                    <a:pt x="725571" y="344031"/>
                  </a:lnTo>
                  <a:lnTo>
                    <a:pt x="723928" y="344031"/>
                  </a:lnTo>
                  <a:lnTo>
                    <a:pt x="723111" y="344844"/>
                  </a:lnTo>
                  <a:lnTo>
                    <a:pt x="721087" y="345619"/>
                  </a:lnTo>
                  <a:lnTo>
                    <a:pt x="720271" y="346853"/>
                  </a:lnTo>
                  <a:lnTo>
                    <a:pt x="719849" y="346853"/>
                  </a:lnTo>
                  <a:lnTo>
                    <a:pt x="719646" y="346271"/>
                  </a:lnTo>
                  <a:lnTo>
                    <a:pt x="720271" y="344832"/>
                  </a:lnTo>
                  <a:lnTo>
                    <a:pt x="721480" y="344832"/>
                  </a:lnTo>
                  <a:lnTo>
                    <a:pt x="723314" y="343408"/>
                  </a:lnTo>
                  <a:lnTo>
                    <a:pt x="722718" y="342797"/>
                  </a:lnTo>
                  <a:lnTo>
                    <a:pt x="721087" y="342783"/>
                  </a:lnTo>
                  <a:lnTo>
                    <a:pt x="720461" y="342172"/>
                  </a:lnTo>
                  <a:lnTo>
                    <a:pt x="720461" y="340543"/>
                  </a:lnTo>
                  <a:lnTo>
                    <a:pt x="720870" y="340151"/>
                  </a:lnTo>
                  <a:lnTo>
                    <a:pt x="720870" y="338522"/>
                  </a:lnTo>
                  <a:lnTo>
                    <a:pt x="720475" y="337709"/>
                  </a:lnTo>
                  <a:lnTo>
                    <a:pt x="718220" y="335470"/>
                  </a:lnTo>
                  <a:lnTo>
                    <a:pt x="717010" y="335470"/>
                  </a:lnTo>
                  <a:lnTo>
                    <a:pt x="715365" y="334656"/>
                  </a:lnTo>
                  <a:lnTo>
                    <a:pt x="714550" y="334656"/>
                  </a:lnTo>
                  <a:lnTo>
                    <a:pt x="710474" y="332619"/>
                  </a:lnTo>
                  <a:lnTo>
                    <a:pt x="708638" y="330774"/>
                  </a:lnTo>
                  <a:lnTo>
                    <a:pt x="708245" y="329540"/>
                  </a:lnTo>
                  <a:lnTo>
                    <a:pt x="707823" y="329145"/>
                  </a:lnTo>
                  <a:lnTo>
                    <a:pt x="707823" y="328332"/>
                  </a:lnTo>
                  <a:lnTo>
                    <a:pt x="706614" y="326311"/>
                  </a:lnTo>
                  <a:lnTo>
                    <a:pt x="706219" y="324262"/>
                  </a:lnTo>
                  <a:lnTo>
                    <a:pt x="705797" y="323867"/>
                  </a:lnTo>
                  <a:lnTo>
                    <a:pt x="705797" y="321426"/>
                  </a:lnTo>
                  <a:lnTo>
                    <a:pt x="705375" y="321005"/>
                  </a:lnTo>
                  <a:lnTo>
                    <a:pt x="705375" y="319771"/>
                  </a:lnTo>
                  <a:lnTo>
                    <a:pt x="704778" y="319186"/>
                  </a:lnTo>
                  <a:lnTo>
                    <a:pt x="703963" y="318767"/>
                  </a:lnTo>
                  <a:lnTo>
                    <a:pt x="702332" y="318767"/>
                  </a:lnTo>
                  <a:lnTo>
                    <a:pt x="700701" y="317979"/>
                  </a:lnTo>
                  <a:lnTo>
                    <a:pt x="699465" y="317979"/>
                  </a:lnTo>
                  <a:lnTo>
                    <a:pt x="699072" y="317560"/>
                  </a:lnTo>
                  <a:lnTo>
                    <a:pt x="697425" y="317124"/>
                  </a:lnTo>
                  <a:lnTo>
                    <a:pt x="696841" y="316542"/>
                  </a:lnTo>
                  <a:lnTo>
                    <a:pt x="697032" y="316323"/>
                  </a:lnTo>
                  <a:lnTo>
                    <a:pt x="700306" y="316323"/>
                  </a:lnTo>
                  <a:lnTo>
                    <a:pt x="700701" y="316744"/>
                  </a:lnTo>
                  <a:lnTo>
                    <a:pt x="702332" y="316744"/>
                  </a:lnTo>
                  <a:lnTo>
                    <a:pt x="702725" y="317139"/>
                  </a:lnTo>
                  <a:lnTo>
                    <a:pt x="704792" y="317139"/>
                  </a:lnTo>
                  <a:lnTo>
                    <a:pt x="705185" y="317560"/>
                  </a:lnTo>
                  <a:lnTo>
                    <a:pt x="707007" y="317329"/>
                  </a:lnTo>
                  <a:lnTo>
                    <a:pt x="707835" y="315700"/>
                  </a:lnTo>
                  <a:lnTo>
                    <a:pt x="707835" y="314885"/>
                  </a:lnTo>
                  <a:lnTo>
                    <a:pt x="708257" y="314507"/>
                  </a:lnTo>
                  <a:lnTo>
                    <a:pt x="708257" y="313692"/>
                  </a:lnTo>
                  <a:lnTo>
                    <a:pt x="706585" y="312063"/>
                  </a:lnTo>
                  <a:lnTo>
                    <a:pt x="706206" y="311250"/>
                  </a:lnTo>
                  <a:lnTo>
                    <a:pt x="706206" y="308808"/>
                  </a:lnTo>
                  <a:lnTo>
                    <a:pt x="708462" y="306975"/>
                  </a:lnTo>
                  <a:lnTo>
                    <a:pt x="709045" y="307572"/>
                  </a:lnTo>
                  <a:lnTo>
                    <a:pt x="707416" y="309227"/>
                  </a:lnTo>
                  <a:lnTo>
                    <a:pt x="707416" y="310016"/>
                  </a:lnTo>
                  <a:lnTo>
                    <a:pt x="709467" y="313271"/>
                  </a:lnTo>
                  <a:lnTo>
                    <a:pt x="709467" y="314112"/>
                  </a:lnTo>
                  <a:lnTo>
                    <a:pt x="711069" y="315715"/>
                  </a:lnTo>
                  <a:lnTo>
                    <a:pt x="711098" y="316554"/>
                  </a:lnTo>
                  <a:lnTo>
                    <a:pt x="707823" y="318984"/>
                  </a:lnTo>
                  <a:lnTo>
                    <a:pt x="707823" y="321426"/>
                  </a:lnTo>
                  <a:lnTo>
                    <a:pt x="708245" y="321820"/>
                  </a:lnTo>
                  <a:lnTo>
                    <a:pt x="708245" y="323054"/>
                  </a:lnTo>
                  <a:lnTo>
                    <a:pt x="708638" y="323449"/>
                  </a:lnTo>
                  <a:lnTo>
                    <a:pt x="708638" y="324654"/>
                  </a:lnTo>
                  <a:lnTo>
                    <a:pt x="709033" y="325075"/>
                  </a:lnTo>
                  <a:lnTo>
                    <a:pt x="709033" y="326311"/>
                  </a:lnTo>
                  <a:lnTo>
                    <a:pt x="709454" y="326704"/>
                  </a:lnTo>
                  <a:lnTo>
                    <a:pt x="709454" y="328753"/>
                  </a:lnTo>
                  <a:lnTo>
                    <a:pt x="711710" y="330584"/>
                  </a:lnTo>
                  <a:lnTo>
                    <a:pt x="712498" y="330584"/>
                  </a:lnTo>
                  <a:lnTo>
                    <a:pt x="712919" y="330978"/>
                  </a:lnTo>
                  <a:lnTo>
                    <a:pt x="714945" y="330978"/>
                  </a:lnTo>
                  <a:lnTo>
                    <a:pt x="715379" y="331399"/>
                  </a:lnTo>
                  <a:lnTo>
                    <a:pt x="716194" y="331399"/>
                  </a:lnTo>
                  <a:lnTo>
                    <a:pt x="717403" y="332213"/>
                  </a:lnTo>
                  <a:lnTo>
                    <a:pt x="718220" y="332213"/>
                  </a:lnTo>
                  <a:lnTo>
                    <a:pt x="718639" y="332633"/>
                  </a:lnTo>
                  <a:lnTo>
                    <a:pt x="720271" y="333028"/>
                  </a:lnTo>
                  <a:lnTo>
                    <a:pt x="723547" y="336283"/>
                  </a:lnTo>
                  <a:lnTo>
                    <a:pt x="724333" y="336677"/>
                  </a:lnTo>
                  <a:lnTo>
                    <a:pt x="727202" y="336677"/>
                  </a:lnTo>
                  <a:lnTo>
                    <a:pt x="727800" y="336093"/>
                  </a:lnTo>
                  <a:lnTo>
                    <a:pt x="727800" y="334045"/>
                  </a:lnTo>
                  <a:lnTo>
                    <a:pt x="727405" y="333651"/>
                  </a:lnTo>
                  <a:lnTo>
                    <a:pt x="727405" y="332809"/>
                  </a:lnTo>
                  <a:lnTo>
                    <a:pt x="729036" y="331209"/>
                  </a:lnTo>
                  <a:lnTo>
                    <a:pt x="729036" y="329975"/>
                  </a:lnTo>
                  <a:lnTo>
                    <a:pt x="728615" y="329554"/>
                  </a:lnTo>
                  <a:lnTo>
                    <a:pt x="728615" y="326718"/>
                  </a:lnTo>
                  <a:lnTo>
                    <a:pt x="729443" y="325484"/>
                  </a:lnTo>
                  <a:lnTo>
                    <a:pt x="729443" y="323461"/>
                  </a:lnTo>
                  <a:lnTo>
                    <a:pt x="728424" y="322458"/>
                  </a:lnTo>
                  <a:lnTo>
                    <a:pt x="725981" y="322458"/>
                  </a:lnTo>
                  <a:lnTo>
                    <a:pt x="725354" y="321832"/>
                  </a:lnTo>
                  <a:lnTo>
                    <a:pt x="726373" y="321223"/>
                  </a:lnTo>
                  <a:lnTo>
                    <a:pt x="727610" y="321223"/>
                  </a:lnTo>
                  <a:lnTo>
                    <a:pt x="729838" y="322227"/>
                  </a:lnTo>
                  <a:lnTo>
                    <a:pt x="730653" y="323855"/>
                  </a:lnTo>
                  <a:lnTo>
                    <a:pt x="730653" y="325089"/>
                  </a:lnTo>
                  <a:lnTo>
                    <a:pt x="731074" y="325484"/>
                  </a:lnTo>
                  <a:lnTo>
                    <a:pt x="730653" y="327531"/>
                  </a:lnTo>
                  <a:lnTo>
                    <a:pt x="730260" y="327926"/>
                  </a:lnTo>
                  <a:lnTo>
                    <a:pt x="730260" y="329554"/>
                  </a:lnTo>
                  <a:lnTo>
                    <a:pt x="730872" y="330163"/>
                  </a:lnTo>
                  <a:lnTo>
                    <a:pt x="732503" y="330177"/>
                  </a:lnTo>
                  <a:lnTo>
                    <a:pt x="733101" y="329554"/>
                  </a:lnTo>
                  <a:lnTo>
                    <a:pt x="733101" y="328739"/>
                  </a:lnTo>
                  <a:lnTo>
                    <a:pt x="733522" y="328739"/>
                  </a:lnTo>
                  <a:lnTo>
                    <a:pt x="733915" y="330367"/>
                  </a:lnTo>
                  <a:lnTo>
                    <a:pt x="735153" y="332417"/>
                  </a:lnTo>
                  <a:lnTo>
                    <a:pt x="735153" y="334045"/>
                  </a:lnTo>
                  <a:lnTo>
                    <a:pt x="734732" y="334438"/>
                  </a:lnTo>
                  <a:lnTo>
                    <a:pt x="734732" y="336093"/>
                  </a:lnTo>
                  <a:lnTo>
                    <a:pt x="733944" y="337300"/>
                  </a:lnTo>
                  <a:lnTo>
                    <a:pt x="734337" y="338508"/>
                  </a:lnTo>
                  <a:lnTo>
                    <a:pt x="733522" y="338929"/>
                  </a:lnTo>
                  <a:lnTo>
                    <a:pt x="733508" y="348686"/>
                  </a:lnTo>
                  <a:lnTo>
                    <a:pt x="734324" y="350312"/>
                  </a:lnTo>
                  <a:lnTo>
                    <a:pt x="736578" y="352566"/>
                  </a:lnTo>
                  <a:lnTo>
                    <a:pt x="736973" y="352566"/>
                  </a:lnTo>
                  <a:lnTo>
                    <a:pt x="740628" y="356216"/>
                  </a:lnTo>
                  <a:lnTo>
                    <a:pt x="742288" y="356637"/>
                  </a:lnTo>
                  <a:lnTo>
                    <a:pt x="742681" y="357029"/>
                  </a:lnTo>
                  <a:lnTo>
                    <a:pt x="743510" y="357029"/>
                  </a:lnTo>
                  <a:lnTo>
                    <a:pt x="744095" y="356420"/>
                  </a:lnTo>
                  <a:lnTo>
                    <a:pt x="744095" y="355212"/>
                  </a:lnTo>
                  <a:lnTo>
                    <a:pt x="742885" y="353976"/>
                  </a:lnTo>
                  <a:lnTo>
                    <a:pt x="742490" y="352769"/>
                  </a:lnTo>
                  <a:lnTo>
                    <a:pt x="740859" y="350748"/>
                  </a:lnTo>
                  <a:lnTo>
                    <a:pt x="739228" y="347885"/>
                  </a:lnTo>
                  <a:lnTo>
                    <a:pt x="739203" y="345443"/>
                  </a:lnTo>
                  <a:lnTo>
                    <a:pt x="740045" y="344207"/>
                  </a:lnTo>
                  <a:lnTo>
                    <a:pt x="740247" y="341982"/>
                  </a:lnTo>
                  <a:lnTo>
                    <a:pt x="741064" y="342768"/>
                  </a:lnTo>
                  <a:lnTo>
                    <a:pt x="742478" y="342999"/>
                  </a:lnTo>
                  <a:lnTo>
                    <a:pt x="741268" y="343815"/>
                  </a:lnTo>
                  <a:lnTo>
                    <a:pt x="740438" y="345443"/>
                  </a:lnTo>
                  <a:lnTo>
                    <a:pt x="740438" y="348306"/>
                  </a:lnTo>
                  <a:lnTo>
                    <a:pt x="741254" y="349093"/>
                  </a:lnTo>
                  <a:lnTo>
                    <a:pt x="742069" y="350748"/>
                  </a:lnTo>
                  <a:lnTo>
                    <a:pt x="743700" y="352350"/>
                  </a:lnTo>
                  <a:lnTo>
                    <a:pt x="744938" y="354792"/>
                  </a:lnTo>
                  <a:lnTo>
                    <a:pt x="745331" y="356839"/>
                  </a:lnTo>
                  <a:lnTo>
                    <a:pt x="745752" y="357233"/>
                  </a:lnTo>
                  <a:lnTo>
                    <a:pt x="745752" y="359663"/>
                  </a:lnTo>
                  <a:lnTo>
                    <a:pt x="745331" y="360084"/>
                  </a:lnTo>
                  <a:lnTo>
                    <a:pt x="745331" y="362526"/>
                  </a:lnTo>
                  <a:lnTo>
                    <a:pt x="746350" y="363964"/>
                  </a:lnTo>
                  <a:lnTo>
                    <a:pt x="746962" y="364154"/>
                  </a:lnTo>
                  <a:lnTo>
                    <a:pt x="746962" y="364573"/>
                  </a:lnTo>
                  <a:lnTo>
                    <a:pt x="746148" y="365388"/>
                  </a:lnTo>
                  <a:lnTo>
                    <a:pt x="746174" y="367830"/>
                  </a:lnTo>
                  <a:lnTo>
                    <a:pt x="746567" y="368224"/>
                  </a:lnTo>
                  <a:lnTo>
                    <a:pt x="746567" y="369459"/>
                  </a:lnTo>
                  <a:lnTo>
                    <a:pt x="746962" y="369853"/>
                  </a:lnTo>
                  <a:lnTo>
                    <a:pt x="746962" y="371482"/>
                  </a:lnTo>
                  <a:lnTo>
                    <a:pt x="746567" y="371900"/>
                  </a:lnTo>
                  <a:lnTo>
                    <a:pt x="746567" y="374737"/>
                  </a:lnTo>
                  <a:lnTo>
                    <a:pt x="747574" y="376161"/>
                  </a:lnTo>
                  <a:lnTo>
                    <a:pt x="749627" y="376988"/>
                  </a:lnTo>
                  <a:lnTo>
                    <a:pt x="751663" y="376988"/>
                  </a:lnTo>
                  <a:lnTo>
                    <a:pt x="753689" y="374941"/>
                  </a:lnTo>
                  <a:lnTo>
                    <a:pt x="755320" y="374126"/>
                  </a:lnTo>
                  <a:lnTo>
                    <a:pt x="756761" y="372728"/>
                  </a:lnTo>
                  <a:lnTo>
                    <a:pt x="756761" y="372309"/>
                  </a:lnTo>
                  <a:lnTo>
                    <a:pt x="758800" y="370286"/>
                  </a:lnTo>
                  <a:lnTo>
                    <a:pt x="758990" y="369634"/>
                  </a:lnTo>
                  <a:lnTo>
                    <a:pt x="760036" y="369052"/>
                  </a:lnTo>
                  <a:lnTo>
                    <a:pt x="760824" y="366610"/>
                  </a:lnTo>
                  <a:lnTo>
                    <a:pt x="763676" y="363327"/>
                  </a:lnTo>
                  <a:lnTo>
                    <a:pt x="764493" y="361698"/>
                  </a:lnTo>
                  <a:lnTo>
                    <a:pt x="764493" y="358455"/>
                  </a:lnTo>
                  <a:lnTo>
                    <a:pt x="762659" y="356622"/>
                  </a:lnTo>
                  <a:lnTo>
                    <a:pt x="761421" y="356230"/>
                  </a:lnTo>
                  <a:lnTo>
                    <a:pt x="759819" y="354601"/>
                  </a:lnTo>
                  <a:lnTo>
                    <a:pt x="757766" y="353786"/>
                  </a:lnTo>
                  <a:lnTo>
                    <a:pt x="756558" y="353786"/>
                  </a:lnTo>
                  <a:lnTo>
                    <a:pt x="754911" y="352552"/>
                  </a:lnTo>
                  <a:lnTo>
                    <a:pt x="754491" y="352552"/>
                  </a:lnTo>
                  <a:lnTo>
                    <a:pt x="753092" y="351113"/>
                  </a:lnTo>
                  <a:lnTo>
                    <a:pt x="751039" y="346230"/>
                  </a:lnTo>
                  <a:lnTo>
                    <a:pt x="750646" y="345836"/>
                  </a:lnTo>
                  <a:lnTo>
                    <a:pt x="750646" y="343786"/>
                  </a:lnTo>
                  <a:lnTo>
                    <a:pt x="750224" y="343394"/>
                  </a:lnTo>
                  <a:lnTo>
                    <a:pt x="750646" y="342578"/>
                  </a:lnTo>
                  <a:lnTo>
                    <a:pt x="750646" y="341344"/>
                  </a:lnTo>
                  <a:lnTo>
                    <a:pt x="750224" y="340572"/>
                  </a:lnTo>
                  <a:lnTo>
                    <a:pt x="747118" y="337693"/>
                  </a:lnTo>
                  <a:lnTo>
                    <a:pt x="744938" y="335674"/>
                  </a:lnTo>
                  <a:lnTo>
                    <a:pt x="744543" y="334438"/>
                  </a:lnTo>
                  <a:lnTo>
                    <a:pt x="743688" y="333624"/>
                  </a:lnTo>
                  <a:lnTo>
                    <a:pt x="743688" y="332390"/>
                  </a:lnTo>
                  <a:lnTo>
                    <a:pt x="744107" y="332010"/>
                  </a:lnTo>
                  <a:lnTo>
                    <a:pt x="744121" y="329145"/>
                  </a:lnTo>
                  <a:lnTo>
                    <a:pt x="742681" y="328128"/>
                  </a:lnTo>
                  <a:lnTo>
                    <a:pt x="741049" y="328128"/>
                  </a:lnTo>
                  <a:lnTo>
                    <a:pt x="740235" y="327736"/>
                  </a:lnTo>
                  <a:lnTo>
                    <a:pt x="736768" y="323855"/>
                  </a:lnTo>
                  <a:lnTo>
                    <a:pt x="736375" y="322241"/>
                  </a:lnTo>
                  <a:lnTo>
                    <a:pt x="734934" y="321616"/>
                  </a:lnTo>
                  <a:lnTo>
                    <a:pt x="732515" y="318780"/>
                  </a:lnTo>
                  <a:lnTo>
                    <a:pt x="729024" y="317341"/>
                  </a:lnTo>
                  <a:lnTo>
                    <a:pt x="729253" y="316732"/>
                  </a:lnTo>
                  <a:lnTo>
                    <a:pt x="730070" y="316732"/>
                  </a:lnTo>
                  <a:lnTo>
                    <a:pt x="731074" y="315727"/>
                  </a:lnTo>
                  <a:lnTo>
                    <a:pt x="731074" y="313285"/>
                  </a:lnTo>
                  <a:lnTo>
                    <a:pt x="730260" y="312470"/>
                  </a:lnTo>
                  <a:lnTo>
                    <a:pt x="730260" y="311656"/>
                  </a:lnTo>
                  <a:lnTo>
                    <a:pt x="727814" y="309215"/>
                  </a:lnTo>
                  <a:lnTo>
                    <a:pt x="726578" y="306771"/>
                  </a:lnTo>
                  <a:lnTo>
                    <a:pt x="725761" y="305958"/>
                  </a:lnTo>
                  <a:lnTo>
                    <a:pt x="725369" y="304329"/>
                  </a:lnTo>
                  <a:lnTo>
                    <a:pt x="724159" y="303095"/>
                  </a:lnTo>
                  <a:lnTo>
                    <a:pt x="723737" y="301072"/>
                  </a:lnTo>
                  <a:lnTo>
                    <a:pt x="721711" y="298630"/>
                  </a:lnTo>
                  <a:lnTo>
                    <a:pt x="721711" y="297396"/>
                  </a:lnTo>
                  <a:lnTo>
                    <a:pt x="721290" y="296583"/>
                  </a:lnTo>
                  <a:lnTo>
                    <a:pt x="720271" y="295565"/>
                  </a:lnTo>
                  <a:lnTo>
                    <a:pt x="719251" y="295375"/>
                  </a:lnTo>
                  <a:lnTo>
                    <a:pt x="719251" y="294560"/>
                  </a:lnTo>
                  <a:lnTo>
                    <a:pt x="720271" y="293936"/>
                  </a:lnTo>
                  <a:lnTo>
                    <a:pt x="721061" y="294750"/>
                  </a:lnTo>
                  <a:lnTo>
                    <a:pt x="721480" y="294750"/>
                  </a:lnTo>
                  <a:lnTo>
                    <a:pt x="722921" y="293326"/>
                  </a:lnTo>
                  <a:lnTo>
                    <a:pt x="723314" y="292510"/>
                  </a:lnTo>
                  <a:lnTo>
                    <a:pt x="723314" y="291303"/>
                  </a:lnTo>
                  <a:lnTo>
                    <a:pt x="725354" y="288861"/>
                  </a:lnTo>
                  <a:lnTo>
                    <a:pt x="724959" y="288048"/>
                  </a:lnTo>
                  <a:lnTo>
                    <a:pt x="723123" y="286202"/>
                  </a:lnTo>
                  <a:lnTo>
                    <a:pt x="722730" y="286202"/>
                  </a:lnTo>
                  <a:lnTo>
                    <a:pt x="720680" y="284180"/>
                  </a:lnTo>
                  <a:lnTo>
                    <a:pt x="720054" y="283977"/>
                  </a:lnTo>
                  <a:lnTo>
                    <a:pt x="721073" y="283759"/>
                  </a:lnTo>
                  <a:lnTo>
                    <a:pt x="721683" y="283162"/>
                  </a:lnTo>
                  <a:lnTo>
                    <a:pt x="722080" y="281928"/>
                  </a:lnTo>
                  <a:lnTo>
                    <a:pt x="723099" y="280896"/>
                  </a:lnTo>
                  <a:lnTo>
                    <a:pt x="723521" y="280896"/>
                  </a:lnTo>
                  <a:lnTo>
                    <a:pt x="723750" y="281942"/>
                  </a:lnTo>
                  <a:lnTo>
                    <a:pt x="723330" y="282322"/>
                  </a:lnTo>
                  <a:lnTo>
                    <a:pt x="723330" y="284764"/>
                  </a:lnTo>
                  <a:lnTo>
                    <a:pt x="726590" y="288048"/>
                  </a:lnTo>
                  <a:lnTo>
                    <a:pt x="726983" y="288861"/>
                  </a:lnTo>
                  <a:lnTo>
                    <a:pt x="726590" y="290489"/>
                  </a:lnTo>
                  <a:lnTo>
                    <a:pt x="726195" y="290884"/>
                  </a:lnTo>
                  <a:lnTo>
                    <a:pt x="726195" y="291697"/>
                  </a:lnTo>
                  <a:lnTo>
                    <a:pt x="722499" y="294954"/>
                  </a:lnTo>
                  <a:lnTo>
                    <a:pt x="722499" y="296583"/>
                  </a:lnTo>
                  <a:lnTo>
                    <a:pt x="722921" y="297002"/>
                  </a:lnTo>
                  <a:lnTo>
                    <a:pt x="722921" y="297817"/>
                  </a:lnTo>
                  <a:lnTo>
                    <a:pt x="723737" y="299838"/>
                  </a:lnTo>
                  <a:lnTo>
                    <a:pt x="727624" y="303285"/>
                  </a:lnTo>
                  <a:lnTo>
                    <a:pt x="729431" y="303516"/>
                  </a:lnTo>
                  <a:lnTo>
                    <a:pt x="727814" y="305537"/>
                  </a:lnTo>
                  <a:lnTo>
                    <a:pt x="727814" y="307165"/>
                  </a:lnTo>
                  <a:lnTo>
                    <a:pt x="729650" y="309405"/>
                  </a:lnTo>
                  <a:lnTo>
                    <a:pt x="730462" y="309405"/>
                  </a:lnTo>
                  <a:lnTo>
                    <a:pt x="732884" y="312267"/>
                  </a:lnTo>
                  <a:lnTo>
                    <a:pt x="734554" y="312267"/>
                  </a:lnTo>
                  <a:lnTo>
                    <a:pt x="735344" y="311846"/>
                  </a:lnTo>
                  <a:lnTo>
                    <a:pt x="736784" y="310422"/>
                  </a:lnTo>
                  <a:lnTo>
                    <a:pt x="736784" y="309607"/>
                  </a:lnTo>
                  <a:lnTo>
                    <a:pt x="737177" y="308794"/>
                  </a:lnTo>
                  <a:lnTo>
                    <a:pt x="736349" y="307165"/>
                  </a:lnTo>
                  <a:lnTo>
                    <a:pt x="735968" y="305144"/>
                  </a:lnTo>
                  <a:lnTo>
                    <a:pt x="737368" y="304533"/>
                  </a:lnTo>
                  <a:lnTo>
                    <a:pt x="738018" y="305537"/>
                  </a:lnTo>
                  <a:lnTo>
                    <a:pt x="738414" y="309215"/>
                  </a:lnTo>
                  <a:lnTo>
                    <a:pt x="739418" y="310232"/>
                  </a:lnTo>
                  <a:lnTo>
                    <a:pt x="741064" y="310232"/>
                  </a:lnTo>
                  <a:lnTo>
                    <a:pt x="742273" y="311045"/>
                  </a:lnTo>
                  <a:lnTo>
                    <a:pt x="743510" y="311045"/>
                  </a:lnTo>
                  <a:lnTo>
                    <a:pt x="745141" y="311861"/>
                  </a:lnTo>
                  <a:lnTo>
                    <a:pt x="746350" y="311861"/>
                  </a:lnTo>
                  <a:lnTo>
                    <a:pt x="747996" y="313487"/>
                  </a:lnTo>
                  <a:lnTo>
                    <a:pt x="748417" y="313487"/>
                  </a:lnTo>
                  <a:lnTo>
                    <a:pt x="748608" y="314072"/>
                  </a:lnTo>
                  <a:lnTo>
                    <a:pt x="751448" y="317762"/>
                  </a:lnTo>
                  <a:lnTo>
                    <a:pt x="752658" y="320612"/>
                  </a:lnTo>
                  <a:lnTo>
                    <a:pt x="752658" y="321399"/>
                  </a:lnTo>
                  <a:lnTo>
                    <a:pt x="753908" y="323841"/>
                  </a:lnTo>
                  <a:lnTo>
                    <a:pt x="754911" y="324885"/>
                  </a:lnTo>
                  <a:lnTo>
                    <a:pt x="756120" y="325279"/>
                  </a:lnTo>
                  <a:lnTo>
                    <a:pt x="759614" y="328727"/>
                  </a:lnTo>
                  <a:lnTo>
                    <a:pt x="760009" y="330394"/>
                  </a:lnTo>
                  <a:lnTo>
                    <a:pt x="760431" y="330774"/>
                  </a:lnTo>
                  <a:lnTo>
                    <a:pt x="760431" y="331589"/>
                  </a:lnTo>
                  <a:lnTo>
                    <a:pt x="760824" y="332010"/>
                  </a:lnTo>
                  <a:lnTo>
                    <a:pt x="760824" y="335265"/>
                  </a:lnTo>
                  <a:lnTo>
                    <a:pt x="760431" y="335660"/>
                  </a:lnTo>
                  <a:lnTo>
                    <a:pt x="760431" y="337288"/>
                  </a:lnTo>
                  <a:lnTo>
                    <a:pt x="760824" y="337709"/>
                  </a:lnTo>
                  <a:lnTo>
                    <a:pt x="760824" y="338917"/>
                  </a:lnTo>
                  <a:lnTo>
                    <a:pt x="761436" y="339540"/>
                  </a:lnTo>
                  <a:lnTo>
                    <a:pt x="763065" y="339540"/>
                  </a:lnTo>
                  <a:lnTo>
                    <a:pt x="764712" y="337911"/>
                  </a:lnTo>
                  <a:lnTo>
                    <a:pt x="765922" y="337911"/>
                  </a:lnTo>
                  <a:lnTo>
                    <a:pt x="766341" y="337490"/>
                  </a:lnTo>
                  <a:lnTo>
                    <a:pt x="767946" y="337490"/>
                  </a:lnTo>
                  <a:lnTo>
                    <a:pt x="768762" y="336677"/>
                  </a:lnTo>
                  <a:lnTo>
                    <a:pt x="770825" y="336677"/>
                  </a:lnTo>
                  <a:lnTo>
                    <a:pt x="772035" y="337490"/>
                  </a:lnTo>
                  <a:lnTo>
                    <a:pt x="773868" y="338929"/>
                  </a:lnTo>
                  <a:lnTo>
                    <a:pt x="775528" y="342578"/>
                  </a:lnTo>
                  <a:lnTo>
                    <a:pt x="775528" y="345836"/>
                  </a:lnTo>
                  <a:lnTo>
                    <a:pt x="775094" y="346256"/>
                  </a:lnTo>
                  <a:lnTo>
                    <a:pt x="774699" y="347885"/>
                  </a:lnTo>
                  <a:lnTo>
                    <a:pt x="772049" y="350517"/>
                  </a:lnTo>
                  <a:lnTo>
                    <a:pt x="769603" y="351751"/>
                  </a:lnTo>
                  <a:lnTo>
                    <a:pt x="766750" y="352131"/>
                  </a:lnTo>
                  <a:lnTo>
                    <a:pt x="765905" y="352552"/>
                  </a:lnTo>
                  <a:lnTo>
                    <a:pt x="765322" y="353570"/>
                  </a:lnTo>
                  <a:lnTo>
                    <a:pt x="767565" y="356230"/>
                  </a:lnTo>
                  <a:lnTo>
                    <a:pt x="768353" y="356622"/>
                  </a:lnTo>
                  <a:lnTo>
                    <a:pt x="771234" y="356637"/>
                  </a:lnTo>
                  <a:lnTo>
                    <a:pt x="771628" y="356242"/>
                  </a:lnTo>
                  <a:lnTo>
                    <a:pt x="772444" y="356242"/>
                  </a:lnTo>
                  <a:lnTo>
                    <a:pt x="775285" y="354587"/>
                  </a:lnTo>
                  <a:lnTo>
                    <a:pt x="776099" y="354587"/>
                  </a:lnTo>
                  <a:lnTo>
                    <a:pt x="778166" y="353774"/>
                  </a:lnTo>
                  <a:lnTo>
                    <a:pt x="779769" y="352959"/>
                  </a:lnTo>
                  <a:lnTo>
                    <a:pt x="783043" y="349295"/>
                  </a:lnTo>
                  <a:lnTo>
                    <a:pt x="784674" y="348482"/>
                  </a:lnTo>
                  <a:lnTo>
                    <a:pt x="788534" y="345429"/>
                  </a:lnTo>
                  <a:lnTo>
                    <a:pt x="788549" y="342987"/>
                  </a:lnTo>
                  <a:lnTo>
                    <a:pt x="787529" y="341969"/>
                  </a:lnTo>
                  <a:lnTo>
                    <a:pt x="787134" y="341969"/>
                  </a:lnTo>
                  <a:lnTo>
                    <a:pt x="786089" y="340543"/>
                  </a:lnTo>
                  <a:lnTo>
                    <a:pt x="786089" y="339757"/>
                  </a:lnTo>
                  <a:lnTo>
                    <a:pt x="785694" y="339336"/>
                  </a:lnTo>
                  <a:lnTo>
                    <a:pt x="785708" y="337709"/>
                  </a:lnTo>
                  <a:lnTo>
                    <a:pt x="785286" y="337315"/>
                  </a:lnTo>
                  <a:lnTo>
                    <a:pt x="785286" y="333218"/>
                  </a:lnTo>
                  <a:lnTo>
                    <a:pt x="785708" y="332823"/>
                  </a:lnTo>
                  <a:lnTo>
                    <a:pt x="785708" y="331195"/>
                  </a:lnTo>
                  <a:lnTo>
                    <a:pt x="786101" y="330774"/>
                  </a:lnTo>
                  <a:lnTo>
                    <a:pt x="785708" y="325890"/>
                  </a:lnTo>
                  <a:lnTo>
                    <a:pt x="783860" y="324072"/>
                  </a:lnTo>
                  <a:lnTo>
                    <a:pt x="782650" y="324072"/>
                  </a:lnTo>
                  <a:lnTo>
                    <a:pt x="781005" y="323259"/>
                  </a:lnTo>
                  <a:lnTo>
                    <a:pt x="779376" y="324058"/>
                  </a:lnTo>
                  <a:lnTo>
                    <a:pt x="778586" y="324058"/>
                  </a:lnTo>
                  <a:lnTo>
                    <a:pt x="778355" y="323449"/>
                  </a:lnTo>
                  <a:lnTo>
                    <a:pt x="779795" y="322443"/>
                  </a:lnTo>
                  <a:lnTo>
                    <a:pt x="783070" y="322443"/>
                  </a:lnTo>
                  <a:lnTo>
                    <a:pt x="784674" y="323259"/>
                  </a:lnTo>
                  <a:lnTo>
                    <a:pt x="786930" y="325890"/>
                  </a:lnTo>
                  <a:lnTo>
                    <a:pt x="787325" y="326704"/>
                  </a:lnTo>
                  <a:lnTo>
                    <a:pt x="787325" y="327911"/>
                  </a:lnTo>
                  <a:lnTo>
                    <a:pt x="787746" y="328332"/>
                  </a:lnTo>
                  <a:lnTo>
                    <a:pt x="787732" y="329566"/>
                  </a:lnTo>
                  <a:lnTo>
                    <a:pt x="788127" y="329961"/>
                  </a:lnTo>
                  <a:lnTo>
                    <a:pt x="788154" y="332010"/>
                  </a:lnTo>
                  <a:lnTo>
                    <a:pt x="788549" y="332403"/>
                  </a:lnTo>
                  <a:lnTo>
                    <a:pt x="788549" y="338101"/>
                  </a:lnTo>
                  <a:lnTo>
                    <a:pt x="788970" y="338522"/>
                  </a:lnTo>
                  <a:lnTo>
                    <a:pt x="788970" y="339336"/>
                  </a:lnTo>
                  <a:lnTo>
                    <a:pt x="789783" y="340543"/>
                  </a:lnTo>
                  <a:lnTo>
                    <a:pt x="791199" y="341549"/>
                  </a:lnTo>
                  <a:lnTo>
                    <a:pt x="793643" y="341561"/>
                  </a:lnTo>
                  <a:lnTo>
                    <a:pt x="795274" y="340353"/>
                  </a:lnTo>
                  <a:lnTo>
                    <a:pt x="797734" y="339119"/>
                  </a:lnTo>
                  <a:lnTo>
                    <a:pt x="799760" y="337098"/>
                  </a:lnTo>
                  <a:lnTo>
                    <a:pt x="801825" y="335862"/>
                  </a:lnTo>
                  <a:lnTo>
                    <a:pt x="802408" y="334832"/>
                  </a:lnTo>
                  <a:lnTo>
                    <a:pt x="802015" y="333230"/>
                  </a:lnTo>
                  <a:lnTo>
                    <a:pt x="802424" y="332809"/>
                  </a:lnTo>
                  <a:lnTo>
                    <a:pt x="802424" y="331181"/>
                  </a:lnTo>
                  <a:lnTo>
                    <a:pt x="801986" y="330788"/>
                  </a:lnTo>
                  <a:lnTo>
                    <a:pt x="802003" y="329160"/>
                  </a:lnTo>
                  <a:lnTo>
                    <a:pt x="801608" y="328739"/>
                  </a:lnTo>
                  <a:lnTo>
                    <a:pt x="801186" y="326297"/>
                  </a:lnTo>
                  <a:lnTo>
                    <a:pt x="799555" y="324668"/>
                  </a:lnTo>
                  <a:lnTo>
                    <a:pt x="799555" y="323040"/>
                  </a:lnTo>
                  <a:lnTo>
                    <a:pt x="798143" y="321616"/>
                  </a:lnTo>
                  <a:lnTo>
                    <a:pt x="797721" y="321616"/>
                  </a:lnTo>
                  <a:lnTo>
                    <a:pt x="797109" y="320598"/>
                  </a:lnTo>
                  <a:lnTo>
                    <a:pt x="797109" y="320177"/>
                  </a:lnTo>
                  <a:lnTo>
                    <a:pt x="797953" y="319785"/>
                  </a:lnTo>
                  <a:lnTo>
                    <a:pt x="797953" y="318970"/>
                  </a:lnTo>
                  <a:lnTo>
                    <a:pt x="797531" y="318577"/>
                  </a:lnTo>
                  <a:lnTo>
                    <a:pt x="797531" y="317735"/>
                  </a:lnTo>
                  <a:lnTo>
                    <a:pt x="798346" y="317735"/>
                  </a:lnTo>
                  <a:lnTo>
                    <a:pt x="798741" y="318589"/>
                  </a:lnTo>
                  <a:lnTo>
                    <a:pt x="798741" y="320177"/>
                  </a:lnTo>
                  <a:lnTo>
                    <a:pt x="799162" y="320598"/>
                  </a:lnTo>
                  <a:lnTo>
                    <a:pt x="799162" y="321832"/>
                  </a:lnTo>
                  <a:lnTo>
                    <a:pt x="802003" y="324668"/>
                  </a:lnTo>
                  <a:lnTo>
                    <a:pt x="802817" y="326297"/>
                  </a:lnTo>
                  <a:lnTo>
                    <a:pt x="802844" y="328346"/>
                  </a:lnTo>
                  <a:lnTo>
                    <a:pt x="803237" y="328739"/>
                  </a:lnTo>
                  <a:lnTo>
                    <a:pt x="803634" y="332390"/>
                  </a:lnTo>
                  <a:lnTo>
                    <a:pt x="805292" y="334438"/>
                  </a:lnTo>
                  <a:lnTo>
                    <a:pt x="805292" y="335253"/>
                  </a:lnTo>
                  <a:lnTo>
                    <a:pt x="805875" y="335876"/>
                  </a:lnTo>
                  <a:lnTo>
                    <a:pt x="808335" y="335876"/>
                  </a:lnTo>
                  <a:lnTo>
                    <a:pt x="809340" y="334844"/>
                  </a:lnTo>
                  <a:lnTo>
                    <a:pt x="809354" y="332403"/>
                  </a:lnTo>
                  <a:lnTo>
                    <a:pt x="807723" y="329961"/>
                  </a:lnTo>
                  <a:lnTo>
                    <a:pt x="808118" y="326311"/>
                  </a:lnTo>
                  <a:lnTo>
                    <a:pt x="807328" y="325496"/>
                  </a:lnTo>
                  <a:lnTo>
                    <a:pt x="807328" y="324683"/>
                  </a:lnTo>
                  <a:lnTo>
                    <a:pt x="806906" y="324288"/>
                  </a:lnTo>
                  <a:lnTo>
                    <a:pt x="806906" y="321005"/>
                  </a:lnTo>
                  <a:lnTo>
                    <a:pt x="807696" y="319771"/>
                  </a:lnTo>
                  <a:lnTo>
                    <a:pt x="807696" y="317329"/>
                  </a:lnTo>
                  <a:lnTo>
                    <a:pt x="806297" y="315537"/>
                  </a:lnTo>
                  <a:lnTo>
                    <a:pt x="805875" y="315537"/>
                  </a:lnTo>
                  <a:lnTo>
                    <a:pt x="805249" y="314885"/>
                  </a:lnTo>
                  <a:lnTo>
                    <a:pt x="804856" y="313679"/>
                  </a:lnTo>
                  <a:lnTo>
                    <a:pt x="804041" y="312864"/>
                  </a:lnTo>
                  <a:lnTo>
                    <a:pt x="803646" y="311236"/>
                  </a:lnTo>
                  <a:lnTo>
                    <a:pt x="801593" y="307165"/>
                  </a:lnTo>
                  <a:lnTo>
                    <a:pt x="801201" y="305537"/>
                  </a:lnTo>
                  <a:lnTo>
                    <a:pt x="800357" y="304329"/>
                  </a:lnTo>
                  <a:lnTo>
                    <a:pt x="799569" y="301072"/>
                  </a:lnTo>
                  <a:lnTo>
                    <a:pt x="799148" y="300653"/>
                  </a:lnTo>
                  <a:lnTo>
                    <a:pt x="799148" y="299024"/>
                  </a:lnTo>
                  <a:lnTo>
                    <a:pt x="798726" y="298209"/>
                  </a:lnTo>
                  <a:lnTo>
                    <a:pt x="795464" y="294139"/>
                  </a:lnTo>
                  <a:lnTo>
                    <a:pt x="795464" y="293747"/>
                  </a:lnTo>
                  <a:lnTo>
                    <a:pt x="794459" y="292715"/>
                  </a:lnTo>
                  <a:lnTo>
                    <a:pt x="793045" y="292118"/>
                  </a:lnTo>
                  <a:lnTo>
                    <a:pt x="793440" y="291697"/>
                  </a:lnTo>
                  <a:lnTo>
                    <a:pt x="793440" y="290884"/>
                  </a:lnTo>
                  <a:lnTo>
                    <a:pt x="793020" y="290068"/>
                  </a:lnTo>
                  <a:lnTo>
                    <a:pt x="792230" y="289676"/>
                  </a:lnTo>
                  <a:lnTo>
                    <a:pt x="792230" y="289255"/>
                  </a:lnTo>
                  <a:lnTo>
                    <a:pt x="790790" y="287831"/>
                  </a:lnTo>
                  <a:lnTo>
                    <a:pt x="790395" y="287831"/>
                  </a:lnTo>
                  <a:lnTo>
                    <a:pt x="786320" y="284981"/>
                  </a:lnTo>
                  <a:lnTo>
                    <a:pt x="784674" y="284981"/>
                  </a:lnTo>
                  <a:lnTo>
                    <a:pt x="784294" y="284560"/>
                  </a:lnTo>
                  <a:lnTo>
                    <a:pt x="781412" y="283773"/>
                  </a:lnTo>
                  <a:lnTo>
                    <a:pt x="780203" y="282960"/>
                  </a:lnTo>
                  <a:lnTo>
                    <a:pt x="778764" y="282770"/>
                  </a:lnTo>
                  <a:lnTo>
                    <a:pt x="779388" y="282144"/>
                  </a:lnTo>
                  <a:lnTo>
                    <a:pt x="780203" y="282118"/>
                  </a:lnTo>
                  <a:lnTo>
                    <a:pt x="780598" y="282539"/>
                  </a:lnTo>
                  <a:lnTo>
                    <a:pt x="781412" y="282539"/>
                  </a:lnTo>
                  <a:lnTo>
                    <a:pt x="783860" y="283773"/>
                  </a:lnTo>
                  <a:lnTo>
                    <a:pt x="785082" y="283773"/>
                  </a:lnTo>
                  <a:lnTo>
                    <a:pt x="785898" y="282945"/>
                  </a:lnTo>
                  <a:lnTo>
                    <a:pt x="786713" y="282945"/>
                  </a:lnTo>
                  <a:lnTo>
                    <a:pt x="788765" y="284180"/>
                  </a:lnTo>
                  <a:lnTo>
                    <a:pt x="791223" y="284574"/>
                  </a:lnTo>
                  <a:lnTo>
                    <a:pt x="791618" y="284995"/>
                  </a:lnTo>
                  <a:lnTo>
                    <a:pt x="793250" y="285387"/>
                  </a:lnTo>
                  <a:lnTo>
                    <a:pt x="795083" y="283963"/>
                  </a:lnTo>
                  <a:lnTo>
                    <a:pt x="795480" y="283150"/>
                  </a:lnTo>
                  <a:lnTo>
                    <a:pt x="795480" y="280706"/>
                  </a:lnTo>
                  <a:lnTo>
                    <a:pt x="795057" y="280314"/>
                  </a:lnTo>
                  <a:lnTo>
                    <a:pt x="795057" y="278685"/>
                  </a:lnTo>
                  <a:lnTo>
                    <a:pt x="797938" y="277451"/>
                  </a:lnTo>
                  <a:lnTo>
                    <a:pt x="798753" y="275822"/>
                  </a:lnTo>
                  <a:lnTo>
                    <a:pt x="798753" y="274194"/>
                  </a:lnTo>
                  <a:lnTo>
                    <a:pt x="799148" y="273799"/>
                  </a:lnTo>
                  <a:lnTo>
                    <a:pt x="799543" y="271752"/>
                  </a:lnTo>
                  <a:lnTo>
                    <a:pt x="800793" y="269322"/>
                  </a:lnTo>
                  <a:lnTo>
                    <a:pt x="801186" y="264018"/>
                  </a:lnTo>
                  <a:lnTo>
                    <a:pt x="800372" y="262810"/>
                  </a:lnTo>
                  <a:lnTo>
                    <a:pt x="800372" y="261995"/>
                  </a:lnTo>
                  <a:lnTo>
                    <a:pt x="799133" y="259947"/>
                  </a:lnTo>
                  <a:lnTo>
                    <a:pt x="799786" y="259743"/>
                  </a:lnTo>
                  <a:lnTo>
                    <a:pt x="800181" y="260135"/>
                  </a:lnTo>
                  <a:lnTo>
                    <a:pt x="801201" y="259132"/>
                  </a:lnTo>
                  <a:lnTo>
                    <a:pt x="801593" y="257504"/>
                  </a:lnTo>
                  <a:lnTo>
                    <a:pt x="802015" y="257111"/>
                  </a:lnTo>
                  <a:lnTo>
                    <a:pt x="802003" y="248956"/>
                  </a:lnTo>
                  <a:lnTo>
                    <a:pt x="801608" y="248562"/>
                  </a:lnTo>
                  <a:lnTo>
                    <a:pt x="801608" y="245699"/>
                  </a:lnTo>
                  <a:lnTo>
                    <a:pt x="802003" y="245307"/>
                  </a:lnTo>
                  <a:lnTo>
                    <a:pt x="802003" y="244071"/>
                  </a:lnTo>
                  <a:lnTo>
                    <a:pt x="801581" y="243678"/>
                  </a:lnTo>
                  <a:lnTo>
                    <a:pt x="802003" y="237559"/>
                  </a:lnTo>
                  <a:lnTo>
                    <a:pt x="802015" y="234722"/>
                  </a:lnTo>
                  <a:lnTo>
                    <a:pt x="802627" y="234111"/>
                  </a:lnTo>
                  <a:lnTo>
                    <a:pt x="803456" y="234111"/>
                  </a:lnTo>
                  <a:lnTo>
                    <a:pt x="804041" y="234722"/>
                  </a:lnTo>
                  <a:lnTo>
                    <a:pt x="804041" y="240421"/>
                  </a:lnTo>
                  <a:lnTo>
                    <a:pt x="803605" y="243678"/>
                  </a:lnTo>
                  <a:lnTo>
                    <a:pt x="803634" y="246515"/>
                  </a:lnTo>
                  <a:lnTo>
                    <a:pt x="804868" y="248141"/>
                  </a:lnTo>
                  <a:lnTo>
                    <a:pt x="805263" y="249798"/>
                  </a:lnTo>
                  <a:lnTo>
                    <a:pt x="805887" y="250380"/>
                  </a:lnTo>
                  <a:lnTo>
                    <a:pt x="806704" y="250380"/>
                  </a:lnTo>
                  <a:lnTo>
                    <a:pt x="809354" y="248141"/>
                  </a:lnTo>
                  <a:lnTo>
                    <a:pt x="809354" y="247328"/>
                  </a:lnTo>
                  <a:lnTo>
                    <a:pt x="809747" y="246933"/>
                  </a:lnTo>
                  <a:lnTo>
                    <a:pt x="809747" y="245278"/>
                  </a:lnTo>
                  <a:lnTo>
                    <a:pt x="809354" y="244886"/>
                  </a:lnTo>
                  <a:lnTo>
                    <a:pt x="809354" y="244071"/>
                  </a:lnTo>
                  <a:lnTo>
                    <a:pt x="809747" y="243678"/>
                  </a:lnTo>
                  <a:lnTo>
                    <a:pt x="809366" y="240816"/>
                  </a:lnTo>
                  <a:lnTo>
                    <a:pt x="809366" y="239579"/>
                  </a:lnTo>
                  <a:lnTo>
                    <a:pt x="808947" y="239187"/>
                  </a:lnTo>
                  <a:lnTo>
                    <a:pt x="808525" y="236745"/>
                  </a:lnTo>
                  <a:lnTo>
                    <a:pt x="808130" y="236324"/>
                  </a:lnTo>
                  <a:lnTo>
                    <a:pt x="808130" y="235538"/>
                  </a:lnTo>
                  <a:lnTo>
                    <a:pt x="806923" y="233488"/>
                  </a:lnTo>
                  <a:lnTo>
                    <a:pt x="806923" y="232673"/>
                  </a:lnTo>
                  <a:lnTo>
                    <a:pt x="806499" y="232281"/>
                  </a:lnTo>
                  <a:lnTo>
                    <a:pt x="806499" y="231439"/>
                  </a:lnTo>
                  <a:lnTo>
                    <a:pt x="805685" y="229810"/>
                  </a:lnTo>
                  <a:lnTo>
                    <a:pt x="804475" y="226555"/>
                  </a:lnTo>
                  <a:lnTo>
                    <a:pt x="803237" y="224111"/>
                  </a:lnTo>
                  <a:lnTo>
                    <a:pt x="802424" y="223325"/>
                  </a:lnTo>
                  <a:lnTo>
                    <a:pt x="799584" y="217205"/>
                  </a:lnTo>
                  <a:lnTo>
                    <a:pt x="797912" y="213950"/>
                  </a:lnTo>
                  <a:lnTo>
                    <a:pt x="797924" y="212728"/>
                  </a:lnTo>
                  <a:lnTo>
                    <a:pt x="797517" y="212333"/>
                  </a:lnTo>
                  <a:lnTo>
                    <a:pt x="797136" y="210707"/>
                  </a:lnTo>
                  <a:lnTo>
                    <a:pt x="795695" y="209268"/>
                  </a:lnTo>
                  <a:lnTo>
                    <a:pt x="794881" y="210082"/>
                  </a:lnTo>
                  <a:lnTo>
                    <a:pt x="794254" y="209458"/>
                  </a:lnTo>
                  <a:lnTo>
                    <a:pt x="794254" y="204193"/>
                  </a:lnTo>
                  <a:lnTo>
                    <a:pt x="793861" y="203800"/>
                  </a:lnTo>
                  <a:lnTo>
                    <a:pt x="793874" y="202564"/>
                  </a:lnTo>
                  <a:lnTo>
                    <a:pt x="792830" y="201547"/>
                  </a:lnTo>
                  <a:lnTo>
                    <a:pt x="791414" y="201751"/>
                  </a:lnTo>
                  <a:lnTo>
                    <a:pt x="790204" y="204994"/>
                  </a:lnTo>
                  <a:lnTo>
                    <a:pt x="788765" y="206432"/>
                  </a:lnTo>
                  <a:lnTo>
                    <a:pt x="786727" y="206432"/>
                  </a:lnTo>
                  <a:lnTo>
                    <a:pt x="784279" y="205210"/>
                  </a:lnTo>
                  <a:lnTo>
                    <a:pt x="781819" y="205210"/>
                  </a:lnTo>
                  <a:lnTo>
                    <a:pt x="781005" y="205997"/>
                  </a:lnTo>
                  <a:lnTo>
                    <a:pt x="780379" y="205807"/>
                  </a:lnTo>
                  <a:lnTo>
                    <a:pt x="780395" y="204599"/>
                  </a:lnTo>
                  <a:lnTo>
                    <a:pt x="781005" y="203555"/>
                  </a:lnTo>
                  <a:lnTo>
                    <a:pt x="781836" y="203555"/>
                  </a:lnTo>
                  <a:lnTo>
                    <a:pt x="782255" y="203161"/>
                  </a:lnTo>
                  <a:lnTo>
                    <a:pt x="782650" y="203555"/>
                  </a:lnTo>
                  <a:lnTo>
                    <a:pt x="783860" y="203555"/>
                  </a:lnTo>
                  <a:lnTo>
                    <a:pt x="784674" y="204370"/>
                  </a:lnTo>
                  <a:lnTo>
                    <a:pt x="785911" y="204383"/>
                  </a:lnTo>
                  <a:lnTo>
                    <a:pt x="786305" y="204804"/>
                  </a:lnTo>
                  <a:lnTo>
                    <a:pt x="787949" y="204383"/>
                  </a:lnTo>
                  <a:lnTo>
                    <a:pt x="789783" y="202944"/>
                  </a:lnTo>
                  <a:lnTo>
                    <a:pt x="789783" y="201344"/>
                  </a:lnTo>
                  <a:lnTo>
                    <a:pt x="790204" y="200543"/>
                  </a:lnTo>
                  <a:lnTo>
                    <a:pt x="789158" y="199105"/>
                  </a:lnTo>
                  <a:lnTo>
                    <a:pt x="788344" y="199105"/>
                  </a:lnTo>
                  <a:lnTo>
                    <a:pt x="787949" y="198684"/>
                  </a:lnTo>
                  <a:lnTo>
                    <a:pt x="785898" y="198684"/>
                  </a:lnTo>
                  <a:lnTo>
                    <a:pt x="785489" y="199105"/>
                  </a:lnTo>
                  <a:lnTo>
                    <a:pt x="784879" y="198902"/>
                  </a:lnTo>
                  <a:lnTo>
                    <a:pt x="785503" y="198292"/>
                  </a:lnTo>
                  <a:lnTo>
                    <a:pt x="788238" y="198271"/>
                  </a:lnTo>
                  <a:lnTo>
                    <a:pt x="789158" y="198265"/>
                  </a:lnTo>
                  <a:lnTo>
                    <a:pt x="789554" y="198684"/>
                  </a:lnTo>
                  <a:lnTo>
                    <a:pt x="790370" y="198684"/>
                  </a:lnTo>
                  <a:lnTo>
                    <a:pt x="790573" y="197681"/>
                  </a:lnTo>
                  <a:lnTo>
                    <a:pt x="789783" y="196052"/>
                  </a:lnTo>
                  <a:lnTo>
                    <a:pt x="789783" y="195239"/>
                  </a:lnTo>
                  <a:lnTo>
                    <a:pt x="788970" y="194031"/>
                  </a:lnTo>
                  <a:lnTo>
                    <a:pt x="787732" y="193189"/>
                  </a:lnTo>
                  <a:lnTo>
                    <a:pt x="787339" y="191982"/>
                  </a:lnTo>
                  <a:lnTo>
                    <a:pt x="785082" y="189730"/>
                  </a:lnTo>
                  <a:lnTo>
                    <a:pt x="783058" y="189335"/>
                  </a:lnTo>
                  <a:lnTo>
                    <a:pt x="782431" y="188712"/>
                  </a:lnTo>
                  <a:lnTo>
                    <a:pt x="783248" y="187911"/>
                  </a:lnTo>
                  <a:lnTo>
                    <a:pt x="783248" y="187490"/>
                  </a:lnTo>
                  <a:lnTo>
                    <a:pt x="782431" y="186283"/>
                  </a:lnTo>
                  <a:lnTo>
                    <a:pt x="782431" y="184654"/>
                  </a:lnTo>
                  <a:lnTo>
                    <a:pt x="781617" y="183420"/>
                  </a:lnTo>
                  <a:lnTo>
                    <a:pt x="781617" y="182605"/>
                  </a:lnTo>
                  <a:lnTo>
                    <a:pt x="780407" y="180584"/>
                  </a:lnTo>
                  <a:lnTo>
                    <a:pt x="779986" y="178955"/>
                  </a:lnTo>
                  <a:lnTo>
                    <a:pt x="778750" y="176934"/>
                  </a:lnTo>
                  <a:lnTo>
                    <a:pt x="778355" y="174885"/>
                  </a:lnTo>
                  <a:lnTo>
                    <a:pt x="777350" y="173054"/>
                  </a:lnTo>
                  <a:lnTo>
                    <a:pt x="776519" y="172633"/>
                  </a:lnTo>
                  <a:lnTo>
                    <a:pt x="775285" y="172633"/>
                  </a:lnTo>
                  <a:lnTo>
                    <a:pt x="773680" y="173867"/>
                  </a:lnTo>
                  <a:lnTo>
                    <a:pt x="772035" y="174683"/>
                  </a:lnTo>
                  <a:lnTo>
                    <a:pt x="770201" y="176499"/>
                  </a:lnTo>
                  <a:lnTo>
                    <a:pt x="769196" y="178359"/>
                  </a:lnTo>
                  <a:lnTo>
                    <a:pt x="767551" y="178739"/>
                  </a:lnTo>
                  <a:lnTo>
                    <a:pt x="767156" y="179131"/>
                  </a:lnTo>
                  <a:lnTo>
                    <a:pt x="765105" y="179552"/>
                  </a:lnTo>
                  <a:lnTo>
                    <a:pt x="764712" y="179973"/>
                  </a:lnTo>
                  <a:lnTo>
                    <a:pt x="761855" y="179973"/>
                  </a:lnTo>
                  <a:lnTo>
                    <a:pt x="760811" y="179350"/>
                  </a:lnTo>
                  <a:lnTo>
                    <a:pt x="761040" y="179160"/>
                  </a:lnTo>
                  <a:lnTo>
                    <a:pt x="765525" y="179131"/>
                  </a:lnTo>
                  <a:lnTo>
                    <a:pt x="765922" y="178739"/>
                  </a:lnTo>
                  <a:lnTo>
                    <a:pt x="767551" y="178344"/>
                  </a:lnTo>
                  <a:lnTo>
                    <a:pt x="769386" y="176499"/>
                  </a:lnTo>
                  <a:lnTo>
                    <a:pt x="769779" y="175265"/>
                  </a:lnTo>
                  <a:lnTo>
                    <a:pt x="770608" y="174478"/>
                  </a:lnTo>
                  <a:lnTo>
                    <a:pt x="770406" y="173054"/>
                  </a:lnTo>
                  <a:lnTo>
                    <a:pt x="769589" y="173054"/>
                  </a:lnTo>
                  <a:lnTo>
                    <a:pt x="767551" y="173867"/>
                  </a:lnTo>
                  <a:lnTo>
                    <a:pt x="767362" y="173663"/>
                  </a:lnTo>
                  <a:lnTo>
                    <a:pt x="767985" y="173054"/>
                  </a:lnTo>
                  <a:lnTo>
                    <a:pt x="770406" y="171818"/>
                  </a:lnTo>
                  <a:lnTo>
                    <a:pt x="770799" y="171005"/>
                  </a:lnTo>
                  <a:lnTo>
                    <a:pt x="771220" y="171005"/>
                  </a:lnTo>
                  <a:lnTo>
                    <a:pt x="772049" y="171818"/>
                  </a:lnTo>
                  <a:lnTo>
                    <a:pt x="773490" y="171628"/>
                  </a:lnTo>
                  <a:lnTo>
                    <a:pt x="774278" y="170001"/>
                  </a:lnTo>
                  <a:lnTo>
                    <a:pt x="774278" y="166744"/>
                  </a:lnTo>
                  <a:lnTo>
                    <a:pt x="772647" y="163881"/>
                  </a:lnTo>
                  <a:lnTo>
                    <a:pt x="772254" y="161440"/>
                  </a:lnTo>
                  <a:lnTo>
                    <a:pt x="771832" y="161045"/>
                  </a:lnTo>
                  <a:lnTo>
                    <a:pt x="771437" y="158996"/>
                  </a:lnTo>
                  <a:lnTo>
                    <a:pt x="771044" y="158604"/>
                  </a:lnTo>
                  <a:lnTo>
                    <a:pt x="771044" y="157367"/>
                  </a:lnTo>
                  <a:lnTo>
                    <a:pt x="770201" y="156160"/>
                  </a:lnTo>
                  <a:lnTo>
                    <a:pt x="770201" y="155320"/>
                  </a:lnTo>
                  <a:lnTo>
                    <a:pt x="769386" y="153718"/>
                  </a:lnTo>
                  <a:lnTo>
                    <a:pt x="768992" y="148832"/>
                  </a:lnTo>
                  <a:lnTo>
                    <a:pt x="768175" y="147206"/>
                  </a:lnTo>
                  <a:lnTo>
                    <a:pt x="768175" y="145551"/>
                  </a:lnTo>
                  <a:lnTo>
                    <a:pt x="767362" y="143949"/>
                  </a:lnTo>
                  <a:lnTo>
                    <a:pt x="766941" y="143107"/>
                  </a:lnTo>
                  <a:lnTo>
                    <a:pt x="766941" y="141899"/>
                  </a:lnTo>
                  <a:lnTo>
                    <a:pt x="766151" y="140271"/>
                  </a:lnTo>
                  <a:lnTo>
                    <a:pt x="765105" y="139267"/>
                  </a:lnTo>
                  <a:lnTo>
                    <a:pt x="763896" y="139267"/>
                  </a:lnTo>
                  <a:lnTo>
                    <a:pt x="761436" y="142104"/>
                  </a:lnTo>
                  <a:lnTo>
                    <a:pt x="761014" y="142089"/>
                  </a:lnTo>
                  <a:lnTo>
                    <a:pt x="758580" y="144531"/>
                  </a:lnTo>
                  <a:lnTo>
                    <a:pt x="757371" y="144531"/>
                  </a:lnTo>
                  <a:lnTo>
                    <a:pt x="754491" y="146188"/>
                  </a:lnTo>
                  <a:lnTo>
                    <a:pt x="752072" y="147396"/>
                  </a:lnTo>
                  <a:lnTo>
                    <a:pt x="750007" y="147396"/>
                  </a:lnTo>
                  <a:lnTo>
                    <a:pt x="749612" y="147817"/>
                  </a:lnTo>
                  <a:lnTo>
                    <a:pt x="749217" y="147396"/>
                  </a:lnTo>
                  <a:lnTo>
                    <a:pt x="747981" y="147381"/>
                  </a:lnTo>
                  <a:lnTo>
                    <a:pt x="744733" y="145753"/>
                  </a:lnTo>
                  <a:lnTo>
                    <a:pt x="743104" y="145780"/>
                  </a:lnTo>
                  <a:lnTo>
                    <a:pt x="742478" y="146797"/>
                  </a:lnTo>
                  <a:lnTo>
                    <a:pt x="742898" y="148007"/>
                  </a:lnTo>
                  <a:lnTo>
                    <a:pt x="745128" y="150665"/>
                  </a:lnTo>
                  <a:lnTo>
                    <a:pt x="746772" y="150665"/>
                  </a:lnTo>
                  <a:lnTo>
                    <a:pt x="747193" y="151057"/>
                  </a:lnTo>
                  <a:lnTo>
                    <a:pt x="747588" y="151057"/>
                  </a:lnTo>
                  <a:lnTo>
                    <a:pt x="748198" y="152077"/>
                  </a:lnTo>
                  <a:lnTo>
                    <a:pt x="748198" y="154519"/>
                  </a:lnTo>
                  <a:lnTo>
                    <a:pt x="746962" y="156147"/>
                  </a:lnTo>
                  <a:lnTo>
                    <a:pt x="747234" y="157572"/>
                  </a:lnTo>
                  <a:lnTo>
                    <a:pt x="746757" y="157572"/>
                  </a:lnTo>
                  <a:lnTo>
                    <a:pt x="745345" y="156133"/>
                  </a:lnTo>
                  <a:lnTo>
                    <a:pt x="745317" y="154519"/>
                  </a:lnTo>
                  <a:lnTo>
                    <a:pt x="747382" y="153311"/>
                  </a:lnTo>
                  <a:lnTo>
                    <a:pt x="747382" y="152496"/>
                  </a:lnTo>
                  <a:lnTo>
                    <a:pt x="744733" y="151057"/>
                  </a:lnTo>
                  <a:lnTo>
                    <a:pt x="743292" y="149633"/>
                  </a:lnTo>
                  <a:lnTo>
                    <a:pt x="741268" y="145984"/>
                  </a:lnTo>
                  <a:lnTo>
                    <a:pt x="741268" y="145171"/>
                  </a:lnTo>
                  <a:lnTo>
                    <a:pt x="742707" y="144153"/>
                  </a:lnTo>
                  <a:lnTo>
                    <a:pt x="744312" y="144153"/>
                  </a:lnTo>
                  <a:lnTo>
                    <a:pt x="745521" y="144940"/>
                  </a:lnTo>
                  <a:lnTo>
                    <a:pt x="746350" y="144940"/>
                  </a:lnTo>
                  <a:lnTo>
                    <a:pt x="747981" y="146188"/>
                  </a:lnTo>
                  <a:lnTo>
                    <a:pt x="750427" y="146188"/>
                  </a:lnTo>
                  <a:lnTo>
                    <a:pt x="750836" y="145767"/>
                  </a:lnTo>
                  <a:lnTo>
                    <a:pt x="752072" y="145767"/>
                  </a:lnTo>
                  <a:lnTo>
                    <a:pt x="755118" y="142741"/>
                  </a:lnTo>
                  <a:lnTo>
                    <a:pt x="755118" y="142320"/>
                  </a:lnTo>
                  <a:lnTo>
                    <a:pt x="755932" y="141507"/>
                  </a:lnTo>
                  <a:lnTo>
                    <a:pt x="757971" y="137829"/>
                  </a:lnTo>
                  <a:lnTo>
                    <a:pt x="757971" y="136200"/>
                  </a:lnTo>
                  <a:lnTo>
                    <a:pt x="757359" y="135589"/>
                  </a:lnTo>
                  <a:lnTo>
                    <a:pt x="756135" y="135577"/>
                  </a:lnTo>
                  <a:lnTo>
                    <a:pt x="755130" y="134993"/>
                  </a:lnTo>
                  <a:lnTo>
                    <a:pt x="757780" y="134776"/>
                  </a:lnTo>
                  <a:lnTo>
                    <a:pt x="759221" y="133759"/>
                  </a:lnTo>
                  <a:lnTo>
                    <a:pt x="759192" y="128454"/>
                  </a:lnTo>
                  <a:lnTo>
                    <a:pt x="758800" y="128060"/>
                  </a:lnTo>
                  <a:lnTo>
                    <a:pt x="758800" y="127246"/>
                  </a:lnTo>
                  <a:lnTo>
                    <a:pt x="756542" y="125007"/>
                  </a:lnTo>
                  <a:lnTo>
                    <a:pt x="755523" y="124410"/>
                  </a:lnTo>
                  <a:lnTo>
                    <a:pt x="755537" y="123568"/>
                  </a:lnTo>
                  <a:lnTo>
                    <a:pt x="753892" y="121940"/>
                  </a:lnTo>
                  <a:lnTo>
                    <a:pt x="753892" y="120352"/>
                  </a:lnTo>
                  <a:lnTo>
                    <a:pt x="754328" y="119512"/>
                  </a:lnTo>
                  <a:lnTo>
                    <a:pt x="757576" y="112998"/>
                  </a:lnTo>
                  <a:lnTo>
                    <a:pt x="757971" y="112606"/>
                  </a:lnTo>
                  <a:lnTo>
                    <a:pt x="757971" y="111790"/>
                  </a:lnTo>
                  <a:lnTo>
                    <a:pt x="758580" y="111182"/>
                  </a:lnTo>
                  <a:lnTo>
                    <a:pt x="759831" y="111182"/>
                  </a:lnTo>
                  <a:lnTo>
                    <a:pt x="761245" y="110162"/>
                  </a:lnTo>
                  <a:lnTo>
                    <a:pt x="761245" y="108114"/>
                  </a:lnTo>
                  <a:lnTo>
                    <a:pt x="760226" y="106690"/>
                  </a:lnTo>
                  <a:lnTo>
                    <a:pt x="756558" y="106717"/>
                  </a:lnTo>
                  <a:lnTo>
                    <a:pt x="756135" y="107109"/>
                  </a:lnTo>
                  <a:lnTo>
                    <a:pt x="754504" y="107109"/>
                  </a:lnTo>
                  <a:lnTo>
                    <a:pt x="752467" y="108305"/>
                  </a:lnTo>
                  <a:lnTo>
                    <a:pt x="749842" y="113027"/>
                  </a:lnTo>
                  <a:lnTo>
                    <a:pt x="749842" y="113799"/>
                  </a:lnTo>
                  <a:lnTo>
                    <a:pt x="749027" y="115454"/>
                  </a:lnTo>
                  <a:lnTo>
                    <a:pt x="746763" y="117957"/>
                  </a:lnTo>
                  <a:lnTo>
                    <a:pt x="745345" y="119525"/>
                  </a:lnTo>
                  <a:lnTo>
                    <a:pt x="744924" y="120340"/>
                  </a:lnTo>
                  <a:lnTo>
                    <a:pt x="744924" y="123176"/>
                  </a:lnTo>
                  <a:lnTo>
                    <a:pt x="744529" y="123595"/>
                  </a:lnTo>
                  <a:lnTo>
                    <a:pt x="744529" y="124803"/>
                  </a:lnTo>
                  <a:lnTo>
                    <a:pt x="744107" y="124803"/>
                  </a:lnTo>
                  <a:lnTo>
                    <a:pt x="744107" y="122927"/>
                  </a:lnTo>
                  <a:lnTo>
                    <a:pt x="744107" y="121153"/>
                  </a:lnTo>
                  <a:lnTo>
                    <a:pt x="742478" y="120340"/>
                  </a:lnTo>
                  <a:lnTo>
                    <a:pt x="743088" y="119715"/>
                  </a:lnTo>
                  <a:lnTo>
                    <a:pt x="744107" y="119525"/>
                  </a:lnTo>
                  <a:lnTo>
                    <a:pt x="744107" y="115849"/>
                  </a:lnTo>
                  <a:lnTo>
                    <a:pt x="744707" y="114843"/>
                  </a:lnTo>
                  <a:lnTo>
                    <a:pt x="745548" y="114843"/>
                  </a:lnTo>
                  <a:lnTo>
                    <a:pt x="746567" y="113799"/>
                  </a:lnTo>
                  <a:lnTo>
                    <a:pt x="747382" y="112170"/>
                  </a:lnTo>
                  <a:lnTo>
                    <a:pt x="747398" y="109743"/>
                  </a:lnTo>
                  <a:lnTo>
                    <a:pt x="747791" y="109349"/>
                  </a:lnTo>
                  <a:lnTo>
                    <a:pt x="747791" y="107720"/>
                  </a:lnTo>
                  <a:lnTo>
                    <a:pt x="749817" y="105699"/>
                  </a:lnTo>
                  <a:lnTo>
                    <a:pt x="749817" y="105278"/>
                  </a:lnTo>
                  <a:lnTo>
                    <a:pt x="751460" y="103229"/>
                  </a:lnTo>
                  <a:lnTo>
                    <a:pt x="751460" y="102836"/>
                  </a:lnTo>
                  <a:lnTo>
                    <a:pt x="752480" y="101831"/>
                  </a:lnTo>
                  <a:lnTo>
                    <a:pt x="753939" y="101817"/>
                  </a:lnTo>
                  <a:lnTo>
                    <a:pt x="755320" y="101805"/>
                  </a:lnTo>
                  <a:lnTo>
                    <a:pt x="755713" y="101410"/>
                  </a:lnTo>
                  <a:lnTo>
                    <a:pt x="756964" y="101410"/>
                  </a:lnTo>
                  <a:lnTo>
                    <a:pt x="757576" y="100801"/>
                  </a:lnTo>
                  <a:lnTo>
                    <a:pt x="757576" y="99565"/>
                  </a:lnTo>
                  <a:lnTo>
                    <a:pt x="756964" y="98968"/>
                  </a:lnTo>
                  <a:lnTo>
                    <a:pt x="756542" y="98968"/>
                  </a:lnTo>
                  <a:lnTo>
                    <a:pt x="755320" y="100176"/>
                  </a:lnTo>
                  <a:lnTo>
                    <a:pt x="754927" y="99363"/>
                  </a:lnTo>
                  <a:lnTo>
                    <a:pt x="752901" y="99363"/>
                  </a:lnTo>
                  <a:lnTo>
                    <a:pt x="752058" y="99784"/>
                  </a:lnTo>
                  <a:lnTo>
                    <a:pt x="751651" y="100176"/>
                  </a:lnTo>
                  <a:lnTo>
                    <a:pt x="749627" y="100176"/>
                  </a:lnTo>
                  <a:lnTo>
                    <a:pt x="746976" y="102836"/>
                  </a:lnTo>
                  <a:lnTo>
                    <a:pt x="745957" y="104655"/>
                  </a:lnTo>
                  <a:lnTo>
                    <a:pt x="745726" y="103257"/>
                  </a:lnTo>
                  <a:lnTo>
                    <a:pt x="746549" y="102501"/>
                  </a:lnTo>
                  <a:lnTo>
                    <a:pt x="749039" y="100213"/>
                  </a:lnTo>
                  <a:lnTo>
                    <a:pt x="750646" y="98738"/>
                  </a:lnTo>
                  <a:lnTo>
                    <a:pt x="750646" y="97530"/>
                  </a:lnTo>
                  <a:lnTo>
                    <a:pt x="750020" y="96948"/>
                  </a:lnTo>
                  <a:lnTo>
                    <a:pt x="749205" y="96948"/>
                  </a:lnTo>
                  <a:lnTo>
                    <a:pt x="748388" y="97340"/>
                  </a:lnTo>
                  <a:lnTo>
                    <a:pt x="746555" y="99158"/>
                  </a:lnTo>
                  <a:lnTo>
                    <a:pt x="746160" y="100393"/>
                  </a:lnTo>
                  <a:lnTo>
                    <a:pt x="745141" y="101398"/>
                  </a:lnTo>
                  <a:lnTo>
                    <a:pt x="744719" y="101398"/>
                  </a:lnTo>
                  <a:lnTo>
                    <a:pt x="743307" y="102836"/>
                  </a:lnTo>
                  <a:lnTo>
                    <a:pt x="743307" y="103257"/>
                  </a:lnTo>
                  <a:lnTo>
                    <a:pt x="742056" y="105685"/>
                  </a:lnTo>
                  <a:lnTo>
                    <a:pt x="737804" y="109565"/>
                  </a:lnTo>
                  <a:lnTo>
                    <a:pt x="737407" y="109565"/>
                  </a:lnTo>
                  <a:lnTo>
                    <a:pt x="736387" y="110571"/>
                  </a:lnTo>
                  <a:lnTo>
                    <a:pt x="735968" y="111384"/>
                  </a:lnTo>
                  <a:lnTo>
                    <a:pt x="735874" y="113703"/>
                  </a:lnTo>
                  <a:lnTo>
                    <a:pt x="735397" y="114667"/>
                  </a:lnTo>
                  <a:lnTo>
                    <a:pt x="733929" y="113826"/>
                  </a:lnTo>
                  <a:lnTo>
                    <a:pt x="733929" y="113012"/>
                  </a:lnTo>
                  <a:lnTo>
                    <a:pt x="733303" y="112387"/>
                  </a:lnTo>
                  <a:lnTo>
                    <a:pt x="732489" y="111995"/>
                  </a:lnTo>
                  <a:lnTo>
                    <a:pt x="731279" y="111995"/>
                  </a:lnTo>
                  <a:lnTo>
                    <a:pt x="728819" y="113623"/>
                  </a:lnTo>
                  <a:lnTo>
                    <a:pt x="727610" y="113623"/>
                  </a:lnTo>
                  <a:lnTo>
                    <a:pt x="727190" y="113202"/>
                  </a:lnTo>
                  <a:lnTo>
                    <a:pt x="725981" y="113202"/>
                  </a:lnTo>
                  <a:lnTo>
                    <a:pt x="725354" y="112267"/>
                  </a:lnTo>
                  <a:lnTo>
                    <a:pt x="725981" y="111574"/>
                  </a:lnTo>
                  <a:lnTo>
                    <a:pt x="726793" y="111574"/>
                  </a:lnTo>
                  <a:lnTo>
                    <a:pt x="727190" y="111182"/>
                  </a:lnTo>
                  <a:lnTo>
                    <a:pt x="729226" y="110366"/>
                  </a:lnTo>
                  <a:lnTo>
                    <a:pt x="730043" y="109553"/>
                  </a:lnTo>
                  <a:lnTo>
                    <a:pt x="732922" y="108317"/>
                  </a:lnTo>
                  <a:lnTo>
                    <a:pt x="733508" y="107706"/>
                  </a:lnTo>
                  <a:lnTo>
                    <a:pt x="733508" y="107313"/>
                  </a:lnTo>
                  <a:lnTo>
                    <a:pt x="738428" y="102822"/>
                  </a:lnTo>
                  <a:lnTo>
                    <a:pt x="738823" y="101588"/>
                  </a:lnTo>
                  <a:lnTo>
                    <a:pt x="740030" y="98764"/>
                  </a:lnTo>
                  <a:lnTo>
                    <a:pt x="740030" y="96717"/>
                  </a:lnTo>
                  <a:lnTo>
                    <a:pt x="739637" y="95901"/>
                  </a:lnTo>
                  <a:lnTo>
                    <a:pt x="738604" y="95278"/>
                  </a:lnTo>
                  <a:lnTo>
                    <a:pt x="738006" y="95930"/>
                  </a:lnTo>
                  <a:lnTo>
                    <a:pt x="738006" y="96717"/>
                  </a:lnTo>
                  <a:lnTo>
                    <a:pt x="737382" y="97328"/>
                  </a:lnTo>
                  <a:lnTo>
                    <a:pt x="736172" y="97749"/>
                  </a:lnTo>
                  <a:lnTo>
                    <a:pt x="735356" y="97328"/>
                  </a:lnTo>
                  <a:lnTo>
                    <a:pt x="734963" y="96933"/>
                  </a:lnTo>
                  <a:lnTo>
                    <a:pt x="733713" y="96933"/>
                  </a:lnTo>
                  <a:lnTo>
                    <a:pt x="733101" y="97544"/>
                  </a:lnTo>
                  <a:lnTo>
                    <a:pt x="732272" y="99144"/>
                  </a:lnTo>
                  <a:lnTo>
                    <a:pt x="732272" y="100801"/>
                  </a:lnTo>
                  <a:lnTo>
                    <a:pt x="731265" y="101819"/>
                  </a:lnTo>
                  <a:lnTo>
                    <a:pt x="730246" y="101615"/>
                  </a:lnTo>
                  <a:lnTo>
                    <a:pt x="731484" y="100380"/>
                  </a:lnTo>
                  <a:lnTo>
                    <a:pt x="731484" y="99565"/>
                  </a:lnTo>
                  <a:lnTo>
                    <a:pt x="732272" y="97939"/>
                  </a:lnTo>
                  <a:lnTo>
                    <a:pt x="732284" y="96702"/>
                  </a:lnTo>
                  <a:lnTo>
                    <a:pt x="731686" y="96512"/>
                  </a:lnTo>
                  <a:lnTo>
                    <a:pt x="730043" y="97328"/>
                  </a:lnTo>
                  <a:lnTo>
                    <a:pt x="729036" y="99565"/>
                  </a:lnTo>
                  <a:lnTo>
                    <a:pt x="728146" y="100560"/>
                  </a:lnTo>
                  <a:lnTo>
                    <a:pt x="725369" y="103664"/>
                  </a:lnTo>
                  <a:lnTo>
                    <a:pt x="724540" y="105252"/>
                  </a:lnTo>
                  <a:lnTo>
                    <a:pt x="724540" y="106106"/>
                  </a:lnTo>
                  <a:lnTo>
                    <a:pt x="723723" y="107720"/>
                  </a:lnTo>
                  <a:lnTo>
                    <a:pt x="723723" y="108535"/>
                  </a:lnTo>
                  <a:lnTo>
                    <a:pt x="722119" y="110162"/>
                  </a:lnTo>
                  <a:lnTo>
                    <a:pt x="721683" y="111372"/>
                  </a:lnTo>
                  <a:lnTo>
                    <a:pt x="720870" y="112185"/>
                  </a:lnTo>
                  <a:lnTo>
                    <a:pt x="719659" y="115442"/>
                  </a:lnTo>
                  <a:lnTo>
                    <a:pt x="716601" y="118495"/>
                  </a:lnTo>
                  <a:lnTo>
                    <a:pt x="715989" y="117884"/>
                  </a:lnTo>
                  <a:lnTo>
                    <a:pt x="718844" y="115048"/>
                  </a:lnTo>
                  <a:lnTo>
                    <a:pt x="718844" y="114627"/>
                  </a:lnTo>
                  <a:lnTo>
                    <a:pt x="719659" y="113419"/>
                  </a:lnTo>
                  <a:lnTo>
                    <a:pt x="719659" y="112606"/>
                  </a:lnTo>
                  <a:lnTo>
                    <a:pt x="720054" y="112185"/>
                  </a:lnTo>
                  <a:lnTo>
                    <a:pt x="720054" y="110556"/>
                  </a:lnTo>
                  <a:lnTo>
                    <a:pt x="720870" y="109743"/>
                  </a:lnTo>
                  <a:lnTo>
                    <a:pt x="721263" y="108114"/>
                  </a:lnTo>
                  <a:lnTo>
                    <a:pt x="721683" y="107720"/>
                  </a:lnTo>
                  <a:lnTo>
                    <a:pt x="721699" y="106486"/>
                  </a:lnTo>
                  <a:lnTo>
                    <a:pt x="720870" y="105671"/>
                  </a:lnTo>
                  <a:lnTo>
                    <a:pt x="720870" y="104436"/>
                  </a:lnTo>
                  <a:lnTo>
                    <a:pt x="721699" y="103650"/>
                  </a:lnTo>
                  <a:lnTo>
                    <a:pt x="722514" y="101615"/>
                  </a:lnTo>
                  <a:lnTo>
                    <a:pt x="723301" y="100380"/>
                  </a:lnTo>
                  <a:lnTo>
                    <a:pt x="723301" y="99565"/>
                  </a:lnTo>
                  <a:lnTo>
                    <a:pt x="724130" y="97939"/>
                  </a:lnTo>
                  <a:lnTo>
                    <a:pt x="724552" y="95102"/>
                  </a:lnTo>
                  <a:lnTo>
                    <a:pt x="724947" y="94681"/>
                  </a:lnTo>
                  <a:lnTo>
                    <a:pt x="724947" y="91845"/>
                  </a:lnTo>
                  <a:lnTo>
                    <a:pt x="724552" y="91032"/>
                  </a:lnTo>
                  <a:lnTo>
                    <a:pt x="723111" y="89606"/>
                  </a:lnTo>
                  <a:lnTo>
                    <a:pt x="722718" y="89606"/>
                  </a:lnTo>
                  <a:lnTo>
                    <a:pt x="721087" y="91222"/>
                  </a:lnTo>
                  <a:lnTo>
                    <a:pt x="720258" y="91222"/>
                  </a:lnTo>
                  <a:lnTo>
                    <a:pt x="719646" y="91845"/>
                  </a:lnTo>
                  <a:lnTo>
                    <a:pt x="719251" y="94287"/>
                  </a:lnTo>
                  <a:lnTo>
                    <a:pt x="718423" y="95495"/>
                  </a:lnTo>
                  <a:lnTo>
                    <a:pt x="718423" y="96337"/>
                  </a:lnTo>
                  <a:lnTo>
                    <a:pt x="717213" y="98764"/>
                  </a:lnTo>
                  <a:lnTo>
                    <a:pt x="716398" y="99553"/>
                  </a:lnTo>
                  <a:lnTo>
                    <a:pt x="716398" y="100787"/>
                  </a:lnTo>
                  <a:lnTo>
                    <a:pt x="715989" y="101600"/>
                  </a:lnTo>
                  <a:lnTo>
                    <a:pt x="715570" y="101600"/>
                  </a:lnTo>
                  <a:lnTo>
                    <a:pt x="703114" y="106717"/>
                  </a:lnTo>
                  <a:lnTo>
                    <a:pt x="695660" y="105677"/>
                  </a:lnTo>
                  <a:lnTo>
                    <a:pt x="656030" y="99083"/>
                  </a:lnTo>
                  <a:lnTo>
                    <a:pt x="654563" y="98838"/>
                  </a:lnTo>
                  <a:lnTo>
                    <a:pt x="634015" y="95419"/>
                  </a:lnTo>
                  <a:lnTo>
                    <a:pt x="622761" y="91218"/>
                  </a:lnTo>
                  <a:lnTo>
                    <a:pt x="611949" y="89753"/>
                  </a:lnTo>
                  <a:lnTo>
                    <a:pt x="592331" y="84771"/>
                  </a:lnTo>
                  <a:lnTo>
                    <a:pt x="581958" y="82182"/>
                  </a:lnTo>
                  <a:lnTo>
                    <a:pt x="570999" y="76909"/>
                  </a:lnTo>
                  <a:lnTo>
                    <a:pt x="550499" y="71925"/>
                  </a:lnTo>
                  <a:lnTo>
                    <a:pt x="532935" y="65821"/>
                  </a:lnTo>
                  <a:lnTo>
                    <a:pt x="524177" y="63770"/>
                  </a:lnTo>
                  <a:lnTo>
                    <a:pt x="519188" y="62303"/>
                  </a:lnTo>
                  <a:lnTo>
                    <a:pt x="513658" y="61718"/>
                  </a:lnTo>
                  <a:lnTo>
                    <a:pt x="494283" y="55807"/>
                  </a:lnTo>
                  <a:lnTo>
                    <a:pt x="483618" y="59274"/>
                  </a:lnTo>
                  <a:lnTo>
                    <a:pt x="481807" y="60253"/>
                  </a:lnTo>
                  <a:lnTo>
                    <a:pt x="480683" y="69093"/>
                  </a:lnTo>
                  <a:lnTo>
                    <a:pt x="479214" y="68995"/>
                  </a:lnTo>
                  <a:lnTo>
                    <a:pt x="477307" y="69240"/>
                  </a:lnTo>
                  <a:lnTo>
                    <a:pt x="474861" y="69532"/>
                  </a:lnTo>
                  <a:lnTo>
                    <a:pt x="473001" y="68995"/>
                  </a:lnTo>
                  <a:lnTo>
                    <a:pt x="471828" y="68116"/>
                  </a:lnTo>
                  <a:lnTo>
                    <a:pt x="470164" y="67090"/>
                  </a:lnTo>
                  <a:lnTo>
                    <a:pt x="468697" y="66943"/>
                  </a:lnTo>
                  <a:lnTo>
                    <a:pt x="466738" y="66406"/>
                  </a:lnTo>
                  <a:lnTo>
                    <a:pt x="464489" y="66700"/>
                  </a:lnTo>
                  <a:lnTo>
                    <a:pt x="462139" y="67286"/>
                  </a:lnTo>
                  <a:lnTo>
                    <a:pt x="460232" y="67480"/>
                  </a:lnTo>
                  <a:lnTo>
                    <a:pt x="457835" y="68116"/>
                  </a:lnTo>
                  <a:lnTo>
                    <a:pt x="455877" y="67969"/>
                  </a:lnTo>
                  <a:lnTo>
                    <a:pt x="454409" y="67775"/>
                  </a:lnTo>
                  <a:lnTo>
                    <a:pt x="452013" y="67579"/>
                  </a:lnTo>
                  <a:lnTo>
                    <a:pt x="450056" y="67431"/>
                  </a:lnTo>
                  <a:lnTo>
                    <a:pt x="448098" y="67286"/>
                  </a:lnTo>
                  <a:lnTo>
                    <a:pt x="446190" y="66845"/>
                  </a:lnTo>
                  <a:lnTo>
                    <a:pt x="444428" y="66015"/>
                  </a:lnTo>
                  <a:lnTo>
                    <a:pt x="442766" y="64941"/>
                  </a:lnTo>
                  <a:lnTo>
                    <a:pt x="441543" y="64160"/>
                  </a:lnTo>
                  <a:lnTo>
                    <a:pt x="440270" y="63426"/>
                  </a:lnTo>
                  <a:lnTo>
                    <a:pt x="439048" y="62646"/>
                  </a:lnTo>
                  <a:lnTo>
                    <a:pt x="437138" y="61132"/>
                  </a:lnTo>
                  <a:lnTo>
                    <a:pt x="435329" y="59471"/>
                  </a:lnTo>
                  <a:lnTo>
                    <a:pt x="434597" y="58835"/>
                  </a:lnTo>
                  <a:lnTo>
                    <a:pt x="433078" y="57566"/>
                  </a:lnTo>
                  <a:lnTo>
                    <a:pt x="432001" y="56540"/>
                  </a:lnTo>
                  <a:lnTo>
                    <a:pt x="430534" y="55318"/>
                  </a:lnTo>
                  <a:lnTo>
                    <a:pt x="428870" y="53512"/>
                  </a:lnTo>
                  <a:lnTo>
                    <a:pt x="428039" y="51753"/>
                  </a:lnTo>
                  <a:lnTo>
                    <a:pt x="427697" y="50337"/>
                  </a:lnTo>
                  <a:lnTo>
                    <a:pt x="427255" y="48432"/>
                  </a:lnTo>
                  <a:lnTo>
                    <a:pt x="426815" y="46528"/>
                  </a:lnTo>
                  <a:lnTo>
                    <a:pt x="426425" y="44575"/>
                  </a:lnTo>
                  <a:lnTo>
                    <a:pt x="426326" y="43107"/>
                  </a:lnTo>
                  <a:lnTo>
                    <a:pt x="426375" y="41642"/>
                  </a:lnTo>
                  <a:lnTo>
                    <a:pt x="426474" y="40177"/>
                  </a:lnTo>
                  <a:lnTo>
                    <a:pt x="426621" y="38761"/>
                  </a:lnTo>
                  <a:lnTo>
                    <a:pt x="426719" y="36319"/>
                  </a:lnTo>
                  <a:lnTo>
                    <a:pt x="425886" y="34023"/>
                  </a:lnTo>
                  <a:lnTo>
                    <a:pt x="424810" y="32413"/>
                  </a:lnTo>
                  <a:lnTo>
                    <a:pt x="423831" y="31289"/>
                  </a:lnTo>
                  <a:lnTo>
                    <a:pt x="422853" y="30214"/>
                  </a:lnTo>
                  <a:lnTo>
                    <a:pt x="421777" y="29188"/>
                  </a:lnTo>
                  <a:lnTo>
                    <a:pt x="420504" y="27723"/>
                  </a:lnTo>
                  <a:lnTo>
                    <a:pt x="419575" y="26013"/>
                  </a:lnTo>
                  <a:lnTo>
                    <a:pt x="418695" y="24255"/>
                  </a:lnTo>
                  <a:lnTo>
                    <a:pt x="417815" y="22496"/>
                  </a:lnTo>
                  <a:lnTo>
                    <a:pt x="416982" y="20739"/>
                  </a:lnTo>
                  <a:lnTo>
                    <a:pt x="416394" y="19372"/>
                  </a:lnTo>
                  <a:lnTo>
                    <a:pt x="415905" y="18003"/>
                  </a:lnTo>
                  <a:lnTo>
                    <a:pt x="415465" y="16098"/>
                  </a:lnTo>
                  <a:lnTo>
                    <a:pt x="414878" y="14243"/>
                  </a:lnTo>
                  <a:lnTo>
                    <a:pt x="414243" y="12923"/>
                  </a:lnTo>
                  <a:lnTo>
                    <a:pt x="413607" y="11117"/>
                  </a:lnTo>
                  <a:lnTo>
                    <a:pt x="412823" y="9308"/>
                  </a:lnTo>
                  <a:lnTo>
                    <a:pt x="411943" y="8138"/>
                  </a:lnTo>
                  <a:lnTo>
                    <a:pt x="411014" y="7014"/>
                  </a:lnTo>
                  <a:lnTo>
                    <a:pt x="410085" y="5841"/>
                  </a:lnTo>
                  <a:lnTo>
                    <a:pt x="409057" y="4815"/>
                  </a:lnTo>
                  <a:lnTo>
                    <a:pt x="407539" y="3546"/>
                  </a:lnTo>
                  <a:lnTo>
                    <a:pt x="405926" y="2471"/>
                  </a:lnTo>
                  <a:lnTo>
                    <a:pt x="403527" y="1983"/>
                  </a:lnTo>
                  <a:lnTo>
                    <a:pt x="402060" y="1836"/>
                  </a:lnTo>
                  <a:lnTo>
                    <a:pt x="400202" y="1347"/>
                  </a:lnTo>
                  <a:lnTo>
                    <a:pt x="398243" y="1006"/>
                  </a:lnTo>
                  <a:lnTo>
                    <a:pt x="396776" y="859"/>
                  </a:lnTo>
                  <a:lnTo>
                    <a:pt x="394330" y="859"/>
                  </a:lnTo>
                  <a:lnTo>
                    <a:pt x="392374" y="1006"/>
                  </a:lnTo>
                  <a:lnTo>
                    <a:pt x="390415" y="1153"/>
                  </a:lnTo>
                  <a:lnTo>
                    <a:pt x="387871" y="1202"/>
                  </a:lnTo>
                  <a:lnTo>
                    <a:pt x="385034" y="1202"/>
                  </a:lnTo>
                  <a:lnTo>
                    <a:pt x="382685" y="712"/>
                  </a:lnTo>
                  <a:lnTo>
                    <a:pt x="381218" y="371"/>
                  </a:lnTo>
                  <a:lnTo>
                    <a:pt x="379261" y="273"/>
                  </a:lnTo>
                  <a:lnTo>
                    <a:pt x="377305" y="177"/>
                  </a:lnTo>
                  <a:lnTo>
                    <a:pt x="374906" y="371"/>
                  </a:lnTo>
                  <a:lnTo>
                    <a:pt x="372999" y="761"/>
                  </a:lnTo>
                  <a:lnTo>
                    <a:pt x="371531" y="957"/>
                  </a:lnTo>
                  <a:lnTo>
                    <a:pt x="370064" y="1104"/>
                  </a:lnTo>
                  <a:lnTo>
                    <a:pt x="368594" y="957"/>
                  </a:lnTo>
                  <a:lnTo>
                    <a:pt x="367176" y="665"/>
                  </a:lnTo>
                  <a:lnTo>
                    <a:pt x="365709" y="371"/>
                  </a:lnTo>
                  <a:lnTo>
                    <a:pt x="363359" y="665"/>
                  </a:lnTo>
                  <a:lnTo>
                    <a:pt x="361012" y="1397"/>
                  </a:lnTo>
                  <a:lnTo>
                    <a:pt x="359299" y="2324"/>
                  </a:lnTo>
                  <a:lnTo>
                    <a:pt x="357539" y="3252"/>
                  </a:lnTo>
                  <a:lnTo>
                    <a:pt x="356167" y="3644"/>
                  </a:lnTo>
                  <a:lnTo>
                    <a:pt x="353918" y="4621"/>
                  </a:lnTo>
                  <a:lnTo>
                    <a:pt x="353722" y="6329"/>
                  </a:lnTo>
                  <a:lnTo>
                    <a:pt x="354113" y="8236"/>
                  </a:lnTo>
                  <a:lnTo>
                    <a:pt x="354506" y="9652"/>
                  </a:lnTo>
                  <a:lnTo>
                    <a:pt x="354896" y="11068"/>
                  </a:lnTo>
                  <a:lnTo>
                    <a:pt x="355337" y="12484"/>
                  </a:lnTo>
                  <a:lnTo>
                    <a:pt x="355727" y="13851"/>
                  </a:lnTo>
                  <a:lnTo>
                    <a:pt x="356069" y="15806"/>
                  </a:lnTo>
                  <a:lnTo>
                    <a:pt x="356315" y="18199"/>
                  </a:lnTo>
                  <a:lnTo>
                    <a:pt x="357050" y="20543"/>
                  </a:lnTo>
                  <a:lnTo>
                    <a:pt x="357979" y="22253"/>
                  </a:lnTo>
                  <a:lnTo>
                    <a:pt x="358810" y="23473"/>
                  </a:lnTo>
                  <a:lnTo>
                    <a:pt x="359935" y="25036"/>
                  </a:lnTo>
                  <a:lnTo>
                    <a:pt x="360766" y="26258"/>
                  </a:lnTo>
                  <a:lnTo>
                    <a:pt x="361599" y="28064"/>
                  </a:lnTo>
                  <a:lnTo>
                    <a:pt x="362088" y="29431"/>
                  </a:lnTo>
                  <a:lnTo>
                    <a:pt x="361353" y="31191"/>
                  </a:lnTo>
                  <a:lnTo>
                    <a:pt x="360473" y="33438"/>
                  </a:lnTo>
                  <a:lnTo>
                    <a:pt x="360033" y="35343"/>
                  </a:lnTo>
                  <a:lnTo>
                    <a:pt x="359299" y="37149"/>
                  </a:lnTo>
                  <a:lnTo>
                    <a:pt x="358711" y="38516"/>
                  </a:lnTo>
                  <a:lnTo>
                    <a:pt x="357979" y="40324"/>
                  </a:lnTo>
                  <a:lnTo>
                    <a:pt x="357684" y="42229"/>
                  </a:lnTo>
                  <a:lnTo>
                    <a:pt x="357635" y="43694"/>
                  </a:lnTo>
                  <a:lnTo>
                    <a:pt x="357293" y="45159"/>
                  </a:lnTo>
                  <a:lnTo>
                    <a:pt x="356462" y="46918"/>
                  </a:lnTo>
                  <a:lnTo>
                    <a:pt x="355435" y="47895"/>
                  </a:lnTo>
                  <a:lnTo>
                    <a:pt x="354260" y="48823"/>
                  </a:lnTo>
                  <a:lnTo>
                    <a:pt x="353722" y="50190"/>
                  </a:lnTo>
                  <a:lnTo>
                    <a:pt x="354014" y="51608"/>
                  </a:lnTo>
                  <a:lnTo>
                    <a:pt x="354456" y="53024"/>
                  </a:lnTo>
                  <a:lnTo>
                    <a:pt x="354064" y="54391"/>
                  </a:lnTo>
                  <a:lnTo>
                    <a:pt x="353476" y="55758"/>
                  </a:lnTo>
                  <a:lnTo>
                    <a:pt x="352645" y="57566"/>
                  </a:lnTo>
                  <a:lnTo>
                    <a:pt x="351960" y="59910"/>
                  </a:lnTo>
                  <a:lnTo>
                    <a:pt x="351618" y="61814"/>
                  </a:lnTo>
                  <a:lnTo>
                    <a:pt x="351471" y="63721"/>
                  </a:lnTo>
                  <a:lnTo>
                    <a:pt x="351863" y="65186"/>
                  </a:lnTo>
                  <a:lnTo>
                    <a:pt x="352107" y="67579"/>
                  </a:lnTo>
                  <a:lnTo>
                    <a:pt x="351765" y="69093"/>
                  </a:lnTo>
                  <a:lnTo>
                    <a:pt x="351325" y="69483"/>
                  </a:lnTo>
                  <a:lnTo>
                    <a:pt x="350883" y="69873"/>
                  </a:lnTo>
                  <a:lnTo>
                    <a:pt x="349612" y="69581"/>
                  </a:lnTo>
                  <a:lnTo>
                    <a:pt x="348194" y="69922"/>
                  </a:lnTo>
                  <a:lnTo>
                    <a:pt x="346284" y="70362"/>
                  </a:lnTo>
                  <a:lnTo>
                    <a:pt x="344915" y="70948"/>
                  </a:lnTo>
                  <a:lnTo>
                    <a:pt x="343741" y="71827"/>
                  </a:lnTo>
                  <a:lnTo>
                    <a:pt x="342519" y="72609"/>
                  </a:lnTo>
                  <a:lnTo>
                    <a:pt x="341000" y="73878"/>
                  </a:lnTo>
                  <a:lnTo>
                    <a:pt x="339877" y="74806"/>
                  </a:lnTo>
                  <a:lnTo>
                    <a:pt x="338555" y="76224"/>
                  </a:lnTo>
                  <a:lnTo>
                    <a:pt x="337331" y="77738"/>
                  </a:lnTo>
                  <a:lnTo>
                    <a:pt x="336500" y="78958"/>
                  </a:lnTo>
                  <a:lnTo>
                    <a:pt x="335718" y="80229"/>
                  </a:lnTo>
                  <a:lnTo>
                    <a:pt x="334445" y="81694"/>
                  </a:lnTo>
                  <a:lnTo>
                    <a:pt x="333027" y="83012"/>
                  </a:lnTo>
                  <a:lnTo>
                    <a:pt x="331852" y="83940"/>
                  </a:lnTo>
                  <a:lnTo>
                    <a:pt x="330677" y="84820"/>
                  </a:lnTo>
                  <a:lnTo>
                    <a:pt x="329505" y="85699"/>
                  </a:lnTo>
                  <a:lnTo>
                    <a:pt x="327890" y="86823"/>
                  </a:lnTo>
                  <a:lnTo>
                    <a:pt x="326275" y="87898"/>
                  </a:lnTo>
                  <a:lnTo>
                    <a:pt x="325100" y="88776"/>
                  </a:lnTo>
                  <a:lnTo>
                    <a:pt x="323926" y="89606"/>
                  </a:lnTo>
                  <a:lnTo>
                    <a:pt x="322704" y="90484"/>
                  </a:lnTo>
                  <a:lnTo>
                    <a:pt x="321578" y="91414"/>
                  </a:lnTo>
                  <a:lnTo>
                    <a:pt x="320207" y="92781"/>
                  </a:lnTo>
                  <a:lnTo>
                    <a:pt x="318545" y="94588"/>
                  </a:lnTo>
                  <a:lnTo>
                    <a:pt x="317567" y="95662"/>
                  </a:lnTo>
                  <a:lnTo>
                    <a:pt x="316636" y="96835"/>
                  </a:lnTo>
                  <a:lnTo>
                    <a:pt x="315657" y="97910"/>
                  </a:lnTo>
                  <a:lnTo>
                    <a:pt x="314630" y="98985"/>
                  </a:lnTo>
                  <a:lnTo>
                    <a:pt x="313603" y="100011"/>
                  </a:lnTo>
                  <a:lnTo>
                    <a:pt x="312526" y="101034"/>
                  </a:lnTo>
                  <a:lnTo>
                    <a:pt x="311010" y="102305"/>
                  </a:lnTo>
                  <a:lnTo>
                    <a:pt x="309395" y="103429"/>
                  </a:lnTo>
                  <a:lnTo>
                    <a:pt x="308124" y="104063"/>
                  </a:lnTo>
                  <a:lnTo>
                    <a:pt x="306215" y="104504"/>
                  </a:lnTo>
                  <a:lnTo>
                    <a:pt x="304258" y="104796"/>
                  </a:lnTo>
                  <a:lnTo>
                    <a:pt x="302400" y="105382"/>
                  </a:lnTo>
                  <a:lnTo>
                    <a:pt x="300687" y="106261"/>
                  </a:lnTo>
                  <a:lnTo>
                    <a:pt x="299023" y="107336"/>
                  </a:lnTo>
                  <a:lnTo>
                    <a:pt x="297359" y="108362"/>
                  </a:lnTo>
                  <a:lnTo>
                    <a:pt x="295697" y="109338"/>
                  </a:lnTo>
                  <a:lnTo>
                    <a:pt x="293593" y="110607"/>
                  </a:lnTo>
                  <a:lnTo>
                    <a:pt x="291880" y="111633"/>
                  </a:lnTo>
                  <a:lnTo>
                    <a:pt x="290656" y="112416"/>
                  </a:lnTo>
                  <a:lnTo>
                    <a:pt x="289531" y="113343"/>
                  </a:lnTo>
                  <a:lnTo>
                    <a:pt x="288358" y="114271"/>
                  </a:lnTo>
                  <a:lnTo>
                    <a:pt x="287331" y="115297"/>
                  </a:lnTo>
                  <a:lnTo>
                    <a:pt x="286107" y="116811"/>
                  </a:lnTo>
                  <a:lnTo>
                    <a:pt x="285129" y="117886"/>
                  </a:lnTo>
                  <a:lnTo>
                    <a:pt x="284199" y="119059"/>
                  </a:lnTo>
                  <a:lnTo>
                    <a:pt x="282683" y="120524"/>
                  </a:lnTo>
                  <a:lnTo>
                    <a:pt x="280970" y="121648"/>
                  </a:lnTo>
                  <a:lnTo>
                    <a:pt x="279943" y="123307"/>
                  </a:lnTo>
                  <a:lnTo>
                    <a:pt x="279062" y="125066"/>
                  </a:lnTo>
                  <a:lnTo>
                    <a:pt x="278035" y="126727"/>
                  </a:lnTo>
                  <a:lnTo>
                    <a:pt x="276664" y="128143"/>
                  </a:lnTo>
                  <a:lnTo>
                    <a:pt x="275049" y="129950"/>
                  </a:lnTo>
                  <a:lnTo>
                    <a:pt x="273631" y="131366"/>
                  </a:lnTo>
                  <a:lnTo>
                    <a:pt x="272311" y="132782"/>
                  </a:lnTo>
                  <a:lnTo>
                    <a:pt x="271087" y="134296"/>
                  </a:lnTo>
                  <a:lnTo>
                    <a:pt x="269912" y="135810"/>
                  </a:lnTo>
                  <a:lnTo>
                    <a:pt x="268641" y="137324"/>
                  </a:lnTo>
                  <a:lnTo>
                    <a:pt x="267172" y="138644"/>
                  </a:lnTo>
                  <a:lnTo>
                    <a:pt x="265754" y="139962"/>
                  </a:lnTo>
                  <a:lnTo>
                    <a:pt x="264188" y="141135"/>
                  </a:lnTo>
                  <a:lnTo>
                    <a:pt x="262475" y="142112"/>
                  </a:lnTo>
                  <a:lnTo>
                    <a:pt x="260764" y="143039"/>
                  </a:lnTo>
                  <a:lnTo>
                    <a:pt x="259491" y="143822"/>
                  </a:lnTo>
                  <a:lnTo>
                    <a:pt x="258269" y="144603"/>
                  </a:lnTo>
                  <a:lnTo>
                    <a:pt x="256655" y="145726"/>
                  </a:lnTo>
                  <a:lnTo>
                    <a:pt x="255089" y="146897"/>
                  </a:lnTo>
                  <a:lnTo>
                    <a:pt x="253963" y="147827"/>
                  </a:lnTo>
                  <a:lnTo>
                    <a:pt x="252838" y="148755"/>
                  </a:lnTo>
                  <a:lnTo>
                    <a:pt x="251321" y="149974"/>
                  </a:lnTo>
                  <a:lnTo>
                    <a:pt x="249510" y="151636"/>
                  </a:lnTo>
                  <a:lnTo>
                    <a:pt x="248532" y="152711"/>
                  </a:lnTo>
                  <a:lnTo>
                    <a:pt x="247553" y="153785"/>
                  </a:lnTo>
                  <a:lnTo>
                    <a:pt x="246135" y="155152"/>
                  </a:lnTo>
                  <a:lnTo>
                    <a:pt x="244228" y="156666"/>
                  </a:lnTo>
                  <a:lnTo>
                    <a:pt x="242220" y="158033"/>
                  </a:lnTo>
                  <a:lnTo>
                    <a:pt x="240949" y="158767"/>
                  </a:lnTo>
                  <a:lnTo>
                    <a:pt x="239676" y="159597"/>
                  </a:lnTo>
                  <a:lnTo>
                    <a:pt x="238503" y="160428"/>
                  </a:lnTo>
                  <a:lnTo>
                    <a:pt x="237378" y="161356"/>
                  </a:lnTo>
                  <a:lnTo>
                    <a:pt x="236252" y="162284"/>
                  </a:lnTo>
                  <a:lnTo>
                    <a:pt x="234736" y="163553"/>
                  </a:lnTo>
                  <a:lnTo>
                    <a:pt x="233219" y="164774"/>
                  </a:lnTo>
                  <a:lnTo>
                    <a:pt x="231995" y="165555"/>
                  </a:lnTo>
                  <a:lnTo>
                    <a:pt x="230724" y="166338"/>
                  </a:lnTo>
                  <a:lnTo>
                    <a:pt x="229402" y="167022"/>
                  </a:lnTo>
                  <a:lnTo>
                    <a:pt x="228033" y="167510"/>
                  </a:lnTo>
                  <a:lnTo>
                    <a:pt x="226662" y="167999"/>
                  </a:lnTo>
                  <a:lnTo>
                    <a:pt x="224607" y="168389"/>
                  </a:lnTo>
                  <a:lnTo>
                    <a:pt x="222014" y="168536"/>
                  </a:lnTo>
                  <a:lnTo>
                    <a:pt x="220156" y="169072"/>
                  </a:lnTo>
                  <a:lnTo>
                    <a:pt x="218295" y="169756"/>
                  </a:lnTo>
                  <a:lnTo>
                    <a:pt x="216437" y="170343"/>
                  </a:lnTo>
                  <a:lnTo>
                    <a:pt x="214530" y="170733"/>
                  </a:lnTo>
                  <a:lnTo>
                    <a:pt x="213062" y="171074"/>
                  </a:lnTo>
                  <a:lnTo>
                    <a:pt x="211691" y="171564"/>
                  </a:lnTo>
                  <a:lnTo>
                    <a:pt x="209882" y="172296"/>
                  </a:lnTo>
                  <a:lnTo>
                    <a:pt x="208022" y="172882"/>
                  </a:lnTo>
                  <a:lnTo>
                    <a:pt x="206114" y="173371"/>
                  </a:lnTo>
                  <a:lnTo>
                    <a:pt x="204207" y="173761"/>
                  </a:lnTo>
                  <a:lnTo>
                    <a:pt x="202248" y="173957"/>
                  </a:lnTo>
                  <a:lnTo>
                    <a:pt x="200292" y="174055"/>
                  </a:lnTo>
                  <a:lnTo>
                    <a:pt x="198335" y="174102"/>
                  </a:lnTo>
                  <a:lnTo>
                    <a:pt x="196868" y="174055"/>
                  </a:lnTo>
                  <a:lnTo>
                    <a:pt x="194958" y="174249"/>
                  </a:lnTo>
                  <a:lnTo>
                    <a:pt x="191387" y="175813"/>
                  </a:lnTo>
                  <a:lnTo>
                    <a:pt x="189185" y="176203"/>
                  </a:lnTo>
                  <a:lnTo>
                    <a:pt x="187474" y="177131"/>
                  </a:lnTo>
                  <a:lnTo>
                    <a:pt x="183903" y="178060"/>
                  </a:lnTo>
                  <a:lnTo>
                    <a:pt x="179302" y="178353"/>
                  </a:lnTo>
                  <a:lnTo>
                    <a:pt x="175731" y="178988"/>
                  </a:lnTo>
                  <a:lnTo>
                    <a:pt x="173627" y="179378"/>
                  </a:lnTo>
                  <a:lnTo>
                    <a:pt x="170203" y="179525"/>
                  </a:lnTo>
                  <a:lnTo>
                    <a:pt x="166044" y="180600"/>
                  </a:lnTo>
                  <a:lnTo>
                    <a:pt x="159733" y="182161"/>
                  </a:lnTo>
                  <a:lnTo>
                    <a:pt x="155770" y="183628"/>
                  </a:lnTo>
                  <a:lnTo>
                    <a:pt x="152150" y="184164"/>
                  </a:lnTo>
                  <a:lnTo>
                    <a:pt x="148822" y="185727"/>
                  </a:lnTo>
                  <a:lnTo>
                    <a:pt x="144027" y="186851"/>
                  </a:lnTo>
                  <a:lnTo>
                    <a:pt x="141680" y="187339"/>
                  </a:lnTo>
                  <a:lnTo>
                    <a:pt x="140065" y="187680"/>
                  </a:lnTo>
                  <a:lnTo>
                    <a:pt x="137423" y="188218"/>
                  </a:lnTo>
                  <a:lnTo>
                    <a:pt x="135417" y="188755"/>
                  </a:lnTo>
                  <a:lnTo>
                    <a:pt x="133362" y="189293"/>
                  </a:lnTo>
                  <a:lnTo>
                    <a:pt x="129693" y="190124"/>
                  </a:lnTo>
                  <a:lnTo>
                    <a:pt x="127540" y="190954"/>
                  </a:lnTo>
                  <a:lnTo>
                    <a:pt x="125974" y="191540"/>
                  </a:lnTo>
                  <a:lnTo>
                    <a:pt x="124212" y="192223"/>
                  </a:lnTo>
                  <a:lnTo>
                    <a:pt x="120201" y="193690"/>
                  </a:lnTo>
                  <a:lnTo>
                    <a:pt x="117510" y="194763"/>
                  </a:lnTo>
                  <a:lnTo>
                    <a:pt x="115455" y="195788"/>
                  </a:lnTo>
                  <a:lnTo>
                    <a:pt x="112569" y="197253"/>
                  </a:lnTo>
                  <a:lnTo>
                    <a:pt x="110954" y="196912"/>
                  </a:lnTo>
                  <a:lnTo>
                    <a:pt x="107530" y="198866"/>
                  </a:lnTo>
                  <a:lnTo>
                    <a:pt x="105670" y="201307"/>
                  </a:lnTo>
                  <a:lnTo>
                    <a:pt x="103910" y="202090"/>
                  </a:lnTo>
                  <a:lnTo>
                    <a:pt x="101806" y="203116"/>
                  </a:lnTo>
                  <a:lnTo>
                    <a:pt x="97353" y="203604"/>
                  </a:lnTo>
                  <a:lnTo>
                    <a:pt x="89426" y="206485"/>
                  </a:lnTo>
                  <a:lnTo>
                    <a:pt x="80082" y="212981"/>
                  </a:lnTo>
                  <a:lnTo>
                    <a:pt x="72157" y="219428"/>
                  </a:lnTo>
                  <a:lnTo>
                    <a:pt x="61343" y="227342"/>
                  </a:lnTo>
                  <a:lnTo>
                    <a:pt x="52733" y="233055"/>
                  </a:lnTo>
                  <a:lnTo>
                    <a:pt x="45541" y="241700"/>
                  </a:lnTo>
                  <a:lnTo>
                    <a:pt x="35462" y="250297"/>
                  </a:lnTo>
                  <a:lnTo>
                    <a:pt x="28956" y="255327"/>
                  </a:lnTo>
                  <a:lnTo>
                    <a:pt x="21764" y="260358"/>
                  </a:lnTo>
                  <a:lnTo>
                    <a:pt x="9532" y="266122"/>
                  </a:lnTo>
                  <a:lnTo>
                    <a:pt x="7379" y="268272"/>
                  </a:lnTo>
                  <a:lnTo>
                    <a:pt x="5961" y="269737"/>
                  </a:lnTo>
                  <a:lnTo>
                    <a:pt x="3075" y="272569"/>
                  </a:lnTo>
                  <a:lnTo>
                    <a:pt x="187" y="276915"/>
                  </a:lnTo>
                  <a:lnTo>
                    <a:pt x="2340" y="281215"/>
                  </a:lnTo>
                  <a:lnTo>
                    <a:pt x="5226" y="293426"/>
                  </a:lnTo>
                  <a:lnTo>
                    <a:pt x="5961" y="299188"/>
                  </a:lnTo>
                  <a:lnTo>
                    <a:pt x="11685" y="301338"/>
                  </a:lnTo>
                  <a:lnTo>
                    <a:pt x="11685" y="307053"/>
                  </a:lnTo>
                  <a:lnTo>
                    <a:pt x="12810" y="308322"/>
                  </a:lnTo>
                  <a:lnTo>
                    <a:pt x="35169" y="370010"/>
                  </a:lnTo>
                  <a:lnTo>
                    <a:pt x="35071" y="375822"/>
                  </a:lnTo>
                  <a:lnTo>
                    <a:pt x="35413" y="378411"/>
                  </a:lnTo>
                  <a:lnTo>
                    <a:pt x="35266" y="381782"/>
                  </a:lnTo>
                  <a:lnTo>
                    <a:pt x="35120" y="386715"/>
                  </a:lnTo>
                  <a:lnTo>
                    <a:pt x="35169" y="391745"/>
                  </a:lnTo>
                  <a:lnTo>
                    <a:pt x="35659" y="395898"/>
                  </a:lnTo>
                  <a:lnTo>
                    <a:pt x="36148" y="403076"/>
                  </a:lnTo>
                  <a:lnTo>
                    <a:pt x="36342" y="408595"/>
                  </a:lnTo>
                  <a:lnTo>
                    <a:pt x="36246" y="418852"/>
                  </a:lnTo>
                  <a:lnTo>
                    <a:pt x="37664" y="425007"/>
                  </a:lnTo>
                  <a:lnTo>
                    <a:pt x="40746" y="431552"/>
                  </a:lnTo>
                  <a:lnTo>
                    <a:pt x="43192" y="434921"/>
                  </a:lnTo>
                  <a:lnTo>
                    <a:pt x="47987" y="438926"/>
                  </a:lnTo>
                  <a:lnTo>
                    <a:pt x="55766" y="442737"/>
                  </a:lnTo>
                  <a:lnTo>
                    <a:pt x="64474" y="445130"/>
                  </a:lnTo>
                  <a:lnTo>
                    <a:pt x="73625" y="446497"/>
                  </a:lnTo>
                  <a:lnTo>
                    <a:pt x="100973" y="456460"/>
                  </a:lnTo>
                  <a:lnTo>
                    <a:pt x="104935" y="455680"/>
                  </a:lnTo>
                  <a:lnTo>
                    <a:pt x="106941" y="455338"/>
                  </a:lnTo>
                  <a:lnTo>
                    <a:pt x="110709" y="455582"/>
                  </a:lnTo>
                  <a:lnTo>
                    <a:pt x="113400" y="455925"/>
                  </a:lnTo>
                  <a:lnTo>
                    <a:pt x="118488" y="456509"/>
                  </a:lnTo>
                  <a:lnTo>
                    <a:pt x="127100" y="454018"/>
                  </a:lnTo>
                  <a:lnTo>
                    <a:pt x="130622" y="456266"/>
                  </a:lnTo>
                  <a:lnTo>
                    <a:pt x="133068" y="456705"/>
                  </a:lnTo>
                  <a:lnTo>
                    <a:pt x="135906" y="455972"/>
                  </a:lnTo>
                  <a:lnTo>
                    <a:pt x="137814" y="454654"/>
                  </a:lnTo>
                  <a:lnTo>
                    <a:pt x="139281" y="453091"/>
                  </a:lnTo>
                  <a:lnTo>
                    <a:pt x="142609" y="450357"/>
                  </a:lnTo>
                  <a:lnTo>
                    <a:pt x="150142" y="450406"/>
                  </a:lnTo>
                  <a:lnTo>
                    <a:pt x="156454" y="451088"/>
                  </a:lnTo>
                  <a:lnTo>
                    <a:pt x="158558" y="449770"/>
                  </a:lnTo>
                  <a:lnTo>
                    <a:pt x="160271" y="449282"/>
                  </a:lnTo>
                  <a:lnTo>
                    <a:pt x="162326" y="449525"/>
                  </a:lnTo>
                  <a:lnTo>
                    <a:pt x="164869" y="451039"/>
                  </a:lnTo>
                  <a:lnTo>
                    <a:pt x="166239" y="452261"/>
                  </a:lnTo>
                  <a:lnTo>
                    <a:pt x="167561" y="453091"/>
                  </a:lnTo>
                  <a:lnTo>
                    <a:pt x="168979" y="453530"/>
                  </a:lnTo>
                  <a:lnTo>
                    <a:pt x="171181" y="453922"/>
                  </a:lnTo>
                  <a:lnTo>
                    <a:pt x="174460" y="454507"/>
                  </a:lnTo>
                  <a:lnTo>
                    <a:pt x="176220" y="454995"/>
                  </a:lnTo>
                  <a:lnTo>
                    <a:pt x="177542" y="455484"/>
                  </a:lnTo>
                  <a:lnTo>
                    <a:pt x="178960" y="455827"/>
                  </a:lnTo>
                  <a:lnTo>
                    <a:pt x="181211" y="456266"/>
                  </a:lnTo>
                  <a:lnTo>
                    <a:pt x="185321" y="456607"/>
                  </a:lnTo>
                  <a:lnTo>
                    <a:pt x="186837" y="457145"/>
                  </a:lnTo>
                  <a:lnTo>
                    <a:pt x="190018" y="458220"/>
                  </a:lnTo>
                  <a:lnTo>
                    <a:pt x="191876" y="459098"/>
                  </a:lnTo>
                  <a:lnTo>
                    <a:pt x="194958" y="460467"/>
                  </a:lnTo>
                  <a:lnTo>
                    <a:pt x="199606" y="463250"/>
                  </a:lnTo>
                  <a:lnTo>
                    <a:pt x="202983" y="464325"/>
                  </a:lnTo>
                  <a:lnTo>
                    <a:pt x="205087" y="464227"/>
                  </a:lnTo>
                  <a:lnTo>
                    <a:pt x="207483" y="463690"/>
                  </a:lnTo>
                  <a:lnTo>
                    <a:pt x="210224" y="463788"/>
                  </a:lnTo>
                  <a:lnTo>
                    <a:pt x="212278" y="464521"/>
                  </a:lnTo>
                  <a:lnTo>
                    <a:pt x="214186" y="464764"/>
                  </a:lnTo>
                  <a:lnTo>
                    <a:pt x="215801" y="465351"/>
                  </a:lnTo>
                  <a:lnTo>
                    <a:pt x="218345" y="466426"/>
                  </a:lnTo>
                  <a:lnTo>
                    <a:pt x="221134" y="466816"/>
                  </a:lnTo>
                  <a:lnTo>
                    <a:pt x="222749" y="466131"/>
                  </a:lnTo>
                  <a:lnTo>
                    <a:pt x="224754" y="466524"/>
                  </a:lnTo>
                  <a:lnTo>
                    <a:pt x="230086" y="464617"/>
                  </a:lnTo>
                  <a:lnTo>
                    <a:pt x="231848" y="465253"/>
                  </a:lnTo>
                  <a:lnTo>
                    <a:pt x="233266" y="465790"/>
                  </a:lnTo>
                  <a:lnTo>
                    <a:pt x="235028" y="466524"/>
                  </a:lnTo>
                  <a:lnTo>
                    <a:pt x="242073" y="468575"/>
                  </a:lnTo>
                  <a:lnTo>
                    <a:pt x="248679" y="470284"/>
                  </a:lnTo>
                  <a:lnTo>
                    <a:pt x="251174" y="471604"/>
                  </a:lnTo>
                  <a:lnTo>
                    <a:pt x="252592" y="471896"/>
                  </a:lnTo>
                  <a:lnTo>
                    <a:pt x="254109" y="472092"/>
                  </a:lnTo>
                  <a:lnTo>
                    <a:pt x="257142" y="471994"/>
                  </a:lnTo>
                  <a:lnTo>
                    <a:pt x="262524" y="471456"/>
                  </a:lnTo>
                  <a:lnTo>
                    <a:pt x="264921" y="471260"/>
                  </a:lnTo>
                  <a:lnTo>
                    <a:pt x="266975" y="471456"/>
                  </a:lnTo>
                  <a:lnTo>
                    <a:pt x="271087" y="472482"/>
                  </a:lnTo>
                  <a:lnTo>
                    <a:pt x="274804" y="472872"/>
                  </a:lnTo>
                  <a:lnTo>
                    <a:pt x="276224" y="473020"/>
                  </a:lnTo>
                  <a:lnTo>
                    <a:pt x="277740" y="472971"/>
                  </a:lnTo>
                  <a:lnTo>
                    <a:pt x="279746" y="472971"/>
                  </a:lnTo>
                  <a:lnTo>
                    <a:pt x="282583" y="472531"/>
                  </a:lnTo>
                  <a:lnTo>
                    <a:pt x="285274" y="471456"/>
                  </a:lnTo>
                  <a:lnTo>
                    <a:pt x="285366" y="472092"/>
                  </a:lnTo>
                  <a:lnTo>
                    <a:pt x="285569" y="473557"/>
                  </a:lnTo>
                  <a:lnTo>
                    <a:pt x="285763" y="475999"/>
                  </a:lnTo>
                  <a:lnTo>
                    <a:pt x="285618" y="477952"/>
                  </a:lnTo>
                  <a:lnTo>
                    <a:pt x="285421" y="479417"/>
                  </a:lnTo>
                  <a:lnTo>
                    <a:pt x="285176" y="481322"/>
                  </a:lnTo>
                  <a:lnTo>
                    <a:pt x="285030" y="483275"/>
                  </a:lnTo>
                  <a:lnTo>
                    <a:pt x="284932" y="485231"/>
                  </a:lnTo>
                  <a:lnTo>
                    <a:pt x="284443" y="487525"/>
                  </a:lnTo>
                  <a:lnTo>
                    <a:pt x="283514" y="489285"/>
                  </a:lnTo>
                  <a:lnTo>
                    <a:pt x="282779" y="490554"/>
                  </a:lnTo>
                  <a:lnTo>
                    <a:pt x="282094" y="491825"/>
                  </a:lnTo>
                  <a:lnTo>
                    <a:pt x="281361" y="493093"/>
                  </a:lnTo>
                  <a:lnTo>
                    <a:pt x="280432" y="494853"/>
                  </a:lnTo>
                  <a:lnTo>
                    <a:pt x="279550" y="496561"/>
                  </a:lnTo>
                  <a:lnTo>
                    <a:pt x="278620" y="498320"/>
                  </a:lnTo>
                  <a:lnTo>
                    <a:pt x="277691" y="500029"/>
                  </a:lnTo>
                  <a:lnTo>
                    <a:pt x="277006" y="501300"/>
                  </a:lnTo>
                  <a:lnTo>
                    <a:pt x="276077" y="502470"/>
                  </a:lnTo>
                  <a:lnTo>
                    <a:pt x="275197" y="504181"/>
                  </a:lnTo>
                  <a:lnTo>
                    <a:pt x="274707" y="505597"/>
                  </a:lnTo>
                  <a:lnTo>
                    <a:pt x="274218" y="506964"/>
                  </a:lnTo>
                  <a:lnTo>
                    <a:pt x="273336" y="508723"/>
                  </a:lnTo>
                  <a:lnTo>
                    <a:pt x="272358" y="510384"/>
                  </a:lnTo>
                  <a:lnTo>
                    <a:pt x="271429" y="512092"/>
                  </a:lnTo>
                  <a:lnTo>
                    <a:pt x="270694" y="513901"/>
                  </a:lnTo>
                  <a:lnTo>
                    <a:pt x="270107" y="515268"/>
                  </a:lnTo>
                  <a:lnTo>
                    <a:pt x="269325" y="517027"/>
                  </a:lnTo>
                  <a:lnTo>
                    <a:pt x="268688" y="518345"/>
                  </a:lnTo>
                  <a:lnTo>
                    <a:pt x="267907" y="520151"/>
                  </a:lnTo>
                  <a:lnTo>
                    <a:pt x="267123" y="522497"/>
                  </a:lnTo>
                  <a:lnTo>
                    <a:pt x="266535" y="524353"/>
                  </a:lnTo>
                  <a:lnTo>
                    <a:pt x="266095" y="525720"/>
                  </a:lnTo>
                  <a:lnTo>
                    <a:pt x="265655" y="527136"/>
                  </a:lnTo>
                  <a:lnTo>
                    <a:pt x="265215" y="528554"/>
                  </a:lnTo>
                  <a:lnTo>
                    <a:pt x="264824" y="529921"/>
                  </a:lnTo>
                  <a:lnTo>
                    <a:pt x="264481" y="531874"/>
                  </a:lnTo>
                  <a:lnTo>
                    <a:pt x="264090" y="533290"/>
                  </a:lnTo>
                  <a:lnTo>
                    <a:pt x="263650" y="534659"/>
                  </a:lnTo>
                  <a:lnTo>
                    <a:pt x="263111" y="536026"/>
                  </a:lnTo>
                  <a:lnTo>
                    <a:pt x="262573" y="537393"/>
                  </a:lnTo>
                  <a:lnTo>
                    <a:pt x="262084" y="538809"/>
                  </a:lnTo>
                  <a:lnTo>
                    <a:pt x="261448" y="540667"/>
                  </a:lnTo>
                  <a:lnTo>
                    <a:pt x="260860" y="542473"/>
                  </a:lnTo>
                  <a:lnTo>
                    <a:pt x="260371" y="544377"/>
                  </a:lnTo>
                  <a:lnTo>
                    <a:pt x="259833" y="546772"/>
                  </a:lnTo>
                  <a:lnTo>
                    <a:pt x="259442" y="548677"/>
                  </a:lnTo>
                  <a:lnTo>
                    <a:pt x="259051" y="550630"/>
                  </a:lnTo>
                  <a:lnTo>
                    <a:pt x="258415" y="552436"/>
                  </a:lnTo>
                  <a:lnTo>
                    <a:pt x="257535" y="554196"/>
                  </a:lnTo>
                  <a:lnTo>
                    <a:pt x="256507" y="555857"/>
                  </a:lnTo>
                  <a:lnTo>
                    <a:pt x="255283" y="558004"/>
                  </a:lnTo>
                  <a:lnTo>
                    <a:pt x="254499" y="559226"/>
                  </a:lnTo>
                  <a:lnTo>
                    <a:pt x="253767" y="560495"/>
                  </a:lnTo>
                  <a:lnTo>
                    <a:pt x="253081" y="562304"/>
                  </a:lnTo>
                  <a:lnTo>
                    <a:pt x="252494" y="564159"/>
                  </a:lnTo>
                  <a:lnTo>
                    <a:pt x="251663" y="566503"/>
                  </a:lnTo>
                  <a:lnTo>
                    <a:pt x="251075" y="568360"/>
                  </a:lnTo>
                  <a:lnTo>
                    <a:pt x="250488" y="570216"/>
                  </a:lnTo>
                  <a:lnTo>
                    <a:pt x="250048" y="571583"/>
                  </a:lnTo>
                  <a:lnTo>
                    <a:pt x="249461" y="573489"/>
                  </a:lnTo>
                  <a:lnTo>
                    <a:pt x="248824" y="575295"/>
                  </a:lnTo>
                  <a:lnTo>
                    <a:pt x="248190" y="577151"/>
                  </a:lnTo>
                  <a:lnTo>
                    <a:pt x="247455" y="578959"/>
                  </a:lnTo>
                  <a:lnTo>
                    <a:pt x="247015" y="580375"/>
                  </a:lnTo>
                  <a:lnTo>
                    <a:pt x="246671" y="581450"/>
                  </a:lnTo>
                  <a:lnTo>
                    <a:pt x="246231" y="583158"/>
                  </a:lnTo>
                  <a:lnTo>
                    <a:pt x="246231" y="584623"/>
                  </a:lnTo>
                  <a:lnTo>
                    <a:pt x="246379" y="586090"/>
                  </a:lnTo>
                  <a:lnTo>
                    <a:pt x="246428" y="587555"/>
                  </a:lnTo>
                  <a:lnTo>
                    <a:pt x="246477" y="589020"/>
                  </a:lnTo>
                  <a:lnTo>
                    <a:pt x="246477" y="589997"/>
                  </a:lnTo>
                  <a:lnTo>
                    <a:pt x="246477" y="590486"/>
                  </a:lnTo>
                  <a:lnTo>
                    <a:pt x="246624" y="591951"/>
                  </a:lnTo>
                  <a:lnTo>
                    <a:pt x="246964" y="592927"/>
                  </a:lnTo>
                  <a:lnTo>
                    <a:pt x="247064" y="593220"/>
                  </a:lnTo>
                  <a:lnTo>
                    <a:pt x="247504" y="594734"/>
                  </a:lnTo>
                  <a:lnTo>
                    <a:pt x="248532" y="596785"/>
                  </a:lnTo>
                  <a:lnTo>
                    <a:pt x="250195" y="598544"/>
                  </a:lnTo>
                  <a:lnTo>
                    <a:pt x="251223" y="599911"/>
                  </a:lnTo>
                  <a:lnTo>
                    <a:pt x="253472" y="599131"/>
                  </a:lnTo>
                  <a:lnTo>
                    <a:pt x="254403" y="600839"/>
                  </a:lnTo>
                  <a:lnTo>
                    <a:pt x="254207" y="602549"/>
                  </a:lnTo>
                  <a:lnTo>
                    <a:pt x="254647" y="604064"/>
                  </a:lnTo>
                  <a:lnTo>
                    <a:pt x="255381" y="605676"/>
                  </a:lnTo>
                  <a:lnTo>
                    <a:pt x="256702" y="606309"/>
                  </a:lnTo>
                  <a:lnTo>
                    <a:pt x="256996" y="608118"/>
                  </a:lnTo>
                  <a:lnTo>
                    <a:pt x="258658" y="608849"/>
                  </a:lnTo>
                  <a:lnTo>
                    <a:pt x="260175" y="609973"/>
                  </a:lnTo>
                  <a:lnTo>
                    <a:pt x="260909" y="611438"/>
                  </a:lnTo>
                  <a:lnTo>
                    <a:pt x="262035" y="612611"/>
                  </a:lnTo>
                  <a:lnTo>
                    <a:pt x="263161" y="613735"/>
                  </a:lnTo>
                  <a:lnTo>
                    <a:pt x="263062" y="615298"/>
                  </a:lnTo>
                  <a:lnTo>
                    <a:pt x="265166" y="615884"/>
                  </a:lnTo>
                  <a:lnTo>
                    <a:pt x="265948" y="617593"/>
                  </a:lnTo>
                  <a:lnTo>
                    <a:pt x="266683" y="619742"/>
                  </a:lnTo>
                  <a:lnTo>
                    <a:pt x="268003" y="620474"/>
                  </a:lnTo>
                  <a:lnTo>
                    <a:pt x="268737" y="622184"/>
                  </a:lnTo>
                  <a:lnTo>
                    <a:pt x="270205" y="623894"/>
                  </a:lnTo>
                  <a:lnTo>
                    <a:pt x="270352" y="625408"/>
                  </a:lnTo>
                  <a:lnTo>
                    <a:pt x="269863" y="627166"/>
                  </a:lnTo>
                  <a:lnTo>
                    <a:pt x="271478" y="626628"/>
                  </a:lnTo>
                  <a:lnTo>
                    <a:pt x="272700" y="625553"/>
                  </a:lnTo>
                  <a:lnTo>
                    <a:pt x="274216" y="625603"/>
                  </a:lnTo>
                  <a:lnTo>
                    <a:pt x="274265" y="627215"/>
                  </a:lnTo>
                  <a:lnTo>
                    <a:pt x="275049" y="628388"/>
                  </a:lnTo>
                  <a:lnTo>
                    <a:pt x="274560" y="630000"/>
                  </a:lnTo>
                  <a:lnTo>
                    <a:pt x="277055" y="629558"/>
                  </a:lnTo>
                  <a:lnTo>
                    <a:pt x="276957" y="631171"/>
                  </a:lnTo>
                  <a:lnTo>
                    <a:pt x="278424" y="632294"/>
                  </a:lnTo>
                  <a:lnTo>
                    <a:pt x="279500" y="630927"/>
                  </a:lnTo>
                  <a:lnTo>
                    <a:pt x="281604" y="631953"/>
                  </a:lnTo>
                  <a:lnTo>
                    <a:pt x="283561" y="633222"/>
                  </a:lnTo>
                  <a:lnTo>
                    <a:pt x="284099" y="635713"/>
                  </a:lnTo>
                  <a:lnTo>
                    <a:pt x="286252" y="637227"/>
                  </a:lnTo>
                  <a:lnTo>
                    <a:pt x="287427" y="638351"/>
                  </a:lnTo>
                  <a:lnTo>
                    <a:pt x="289334" y="640012"/>
                  </a:lnTo>
                  <a:lnTo>
                    <a:pt x="290118" y="641868"/>
                  </a:lnTo>
                  <a:lnTo>
                    <a:pt x="291635" y="641575"/>
                  </a:lnTo>
                  <a:lnTo>
                    <a:pt x="293004" y="641038"/>
                  </a:lnTo>
                  <a:lnTo>
                    <a:pt x="295744" y="641575"/>
                  </a:lnTo>
                  <a:lnTo>
                    <a:pt x="295353" y="640012"/>
                  </a:lnTo>
                  <a:lnTo>
                    <a:pt x="295353" y="637715"/>
                  </a:lnTo>
                  <a:lnTo>
                    <a:pt x="296722" y="636056"/>
                  </a:lnTo>
                  <a:lnTo>
                    <a:pt x="298435" y="635811"/>
                  </a:lnTo>
                  <a:lnTo>
                    <a:pt x="299706" y="637814"/>
                  </a:lnTo>
                  <a:lnTo>
                    <a:pt x="301567" y="638643"/>
                  </a:lnTo>
                  <a:lnTo>
                    <a:pt x="303181" y="637276"/>
                  </a:lnTo>
                  <a:lnTo>
                    <a:pt x="304991" y="636496"/>
                  </a:lnTo>
                  <a:lnTo>
                    <a:pt x="306704" y="637276"/>
                  </a:lnTo>
                  <a:lnTo>
                    <a:pt x="308122" y="637178"/>
                  </a:lnTo>
                  <a:lnTo>
                    <a:pt x="309884" y="637863"/>
                  </a:lnTo>
                  <a:lnTo>
                    <a:pt x="311059" y="637765"/>
                  </a:lnTo>
                  <a:lnTo>
                    <a:pt x="312330" y="638790"/>
                  </a:lnTo>
                  <a:lnTo>
                    <a:pt x="314141" y="640402"/>
                  </a:lnTo>
                  <a:lnTo>
                    <a:pt x="314874" y="641624"/>
                  </a:lnTo>
                  <a:lnTo>
                    <a:pt x="316048" y="642991"/>
                  </a:lnTo>
                  <a:lnTo>
                    <a:pt x="316439" y="644505"/>
                  </a:lnTo>
                  <a:lnTo>
                    <a:pt x="315559" y="645971"/>
                  </a:lnTo>
                  <a:lnTo>
                    <a:pt x="317417" y="647094"/>
                  </a:lnTo>
                  <a:lnTo>
                    <a:pt x="318250" y="649389"/>
                  </a:lnTo>
                  <a:lnTo>
                    <a:pt x="317956" y="651637"/>
                  </a:lnTo>
                  <a:lnTo>
                    <a:pt x="316781" y="653004"/>
                  </a:lnTo>
                  <a:lnTo>
                    <a:pt x="316734" y="654714"/>
                  </a:lnTo>
                  <a:lnTo>
                    <a:pt x="318347" y="655836"/>
                  </a:lnTo>
                  <a:lnTo>
                    <a:pt x="320451" y="656618"/>
                  </a:lnTo>
                  <a:lnTo>
                    <a:pt x="322213" y="657693"/>
                  </a:lnTo>
                  <a:lnTo>
                    <a:pt x="322653" y="659060"/>
                  </a:lnTo>
                  <a:lnTo>
                    <a:pt x="322213" y="660867"/>
                  </a:lnTo>
                  <a:lnTo>
                    <a:pt x="322994" y="662089"/>
                  </a:lnTo>
                  <a:lnTo>
                    <a:pt x="323680" y="663357"/>
                  </a:lnTo>
                  <a:lnTo>
                    <a:pt x="325002" y="665019"/>
                  </a:lnTo>
                  <a:lnTo>
                    <a:pt x="324609" y="666778"/>
                  </a:lnTo>
                  <a:lnTo>
                    <a:pt x="325735" y="667755"/>
                  </a:lnTo>
                  <a:lnTo>
                    <a:pt x="326469" y="669561"/>
                  </a:lnTo>
                  <a:lnTo>
                    <a:pt x="327399" y="671124"/>
                  </a:lnTo>
                  <a:lnTo>
                    <a:pt x="328915" y="671222"/>
                  </a:lnTo>
                  <a:lnTo>
                    <a:pt x="331216" y="671271"/>
                  </a:lnTo>
                  <a:lnTo>
                    <a:pt x="332877" y="672248"/>
                  </a:lnTo>
                  <a:lnTo>
                    <a:pt x="333710" y="673419"/>
                  </a:lnTo>
                  <a:lnTo>
                    <a:pt x="335079" y="674201"/>
                  </a:lnTo>
                  <a:lnTo>
                    <a:pt x="336205" y="676008"/>
                  </a:lnTo>
                  <a:lnTo>
                    <a:pt x="338063" y="677328"/>
                  </a:lnTo>
                  <a:lnTo>
                    <a:pt x="337722" y="679428"/>
                  </a:lnTo>
                  <a:lnTo>
                    <a:pt x="336891" y="681088"/>
                  </a:lnTo>
                  <a:lnTo>
                    <a:pt x="337478" y="682359"/>
                  </a:lnTo>
                  <a:lnTo>
                    <a:pt x="337722" y="683726"/>
                  </a:lnTo>
                  <a:lnTo>
                    <a:pt x="338211" y="685436"/>
                  </a:lnTo>
                  <a:lnTo>
                    <a:pt x="338749" y="687046"/>
                  </a:lnTo>
                  <a:lnTo>
                    <a:pt x="340609" y="687046"/>
                  </a:lnTo>
                  <a:lnTo>
                    <a:pt x="342760" y="687291"/>
                  </a:lnTo>
                  <a:lnTo>
                    <a:pt x="342566" y="688903"/>
                  </a:lnTo>
                  <a:lnTo>
                    <a:pt x="342615" y="690857"/>
                  </a:lnTo>
                  <a:lnTo>
                    <a:pt x="344473" y="692420"/>
                  </a:lnTo>
                  <a:lnTo>
                    <a:pt x="345941" y="695154"/>
                  </a:lnTo>
                  <a:lnTo>
                    <a:pt x="344719" y="696864"/>
                  </a:lnTo>
                  <a:lnTo>
                    <a:pt x="345208" y="698818"/>
                  </a:lnTo>
                  <a:lnTo>
                    <a:pt x="347214" y="699404"/>
                  </a:lnTo>
                  <a:lnTo>
                    <a:pt x="347457" y="701259"/>
                  </a:lnTo>
                  <a:lnTo>
                    <a:pt x="347408" y="702676"/>
                  </a:lnTo>
                  <a:lnTo>
                    <a:pt x="348681" y="703360"/>
                  </a:lnTo>
                  <a:lnTo>
                    <a:pt x="350345" y="704972"/>
                  </a:lnTo>
                  <a:lnTo>
                    <a:pt x="352594" y="704776"/>
                  </a:lnTo>
                  <a:lnTo>
                    <a:pt x="352840" y="706290"/>
                  </a:lnTo>
                  <a:lnTo>
                    <a:pt x="353720" y="707316"/>
                  </a:lnTo>
                  <a:lnTo>
                    <a:pt x="352840" y="708830"/>
                  </a:lnTo>
                  <a:lnTo>
                    <a:pt x="353329" y="710442"/>
                  </a:lnTo>
                  <a:lnTo>
                    <a:pt x="354602" y="712005"/>
                  </a:lnTo>
                  <a:lnTo>
                    <a:pt x="353378" y="714106"/>
                  </a:lnTo>
                  <a:lnTo>
                    <a:pt x="351372" y="715277"/>
                  </a:lnTo>
                  <a:lnTo>
                    <a:pt x="350001" y="717134"/>
                  </a:lnTo>
                  <a:lnTo>
                    <a:pt x="347850" y="717328"/>
                  </a:lnTo>
                  <a:lnTo>
                    <a:pt x="346675" y="718746"/>
                  </a:lnTo>
                  <a:lnTo>
                    <a:pt x="346673" y="718793"/>
                  </a:lnTo>
                  <a:lnTo>
                    <a:pt x="346577" y="720602"/>
                  </a:lnTo>
                  <a:lnTo>
                    <a:pt x="346430" y="722555"/>
                  </a:lnTo>
                  <a:lnTo>
                    <a:pt x="346284" y="724509"/>
                  </a:lnTo>
                  <a:lnTo>
                    <a:pt x="346186" y="726023"/>
                  </a:lnTo>
                  <a:lnTo>
                    <a:pt x="346088" y="727488"/>
                  </a:lnTo>
                  <a:lnTo>
                    <a:pt x="345941" y="729490"/>
                  </a:lnTo>
                  <a:lnTo>
                    <a:pt x="345795" y="731444"/>
                  </a:lnTo>
                  <a:lnTo>
                    <a:pt x="345648" y="733399"/>
                  </a:lnTo>
                  <a:lnTo>
                    <a:pt x="345550" y="734913"/>
                  </a:lnTo>
                  <a:lnTo>
                    <a:pt x="345452" y="736379"/>
                  </a:lnTo>
                  <a:lnTo>
                    <a:pt x="345304" y="737844"/>
                  </a:lnTo>
                  <a:lnTo>
                    <a:pt x="345273" y="738820"/>
                  </a:lnTo>
                  <a:lnTo>
                    <a:pt x="345257" y="739309"/>
                  </a:lnTo>
                  <a:lnTo>
                    <a:pt x="345110" y="741311"/>
                  </a:lnTo>
                  <a:lnTo>
                    <a:pt x="345012" y="743265"/>
                  </a:lnTo>
                  <a:lnTo>
                    <a:pt x="344979" y="743753"/>
                  </a:lnTo>
                  <a:lnTo>
                    <a:pt x="344915" y="744730"/>
                  </a:lnTo>
                  <a:lnTo>
                    <a:pt x="346823" y="744681"/>
                  </a:lnTo>
                  <a:lnTo>
                    <a:pt x="344864" y="745267"/>
                  </a:lnTo>
                  <a:lnTo>
                    <a:pt x="342418" y="745414"/>
                  </a:lnTo>
                  <a:lnTo>
                    <a:pt x="341489" y="746489"/>
                  </a:lnTo>
                  <a:lnTo>
                    <a:pt x="340022" y="746732"/>
                  </a:lnTo>
                  <a:lnTo>
                    <a:pt x="338505" y="746683"/>
                  </a:lnTo>
                  <a:lnTo>
                    <a:pt x="336645" y="746977"/>
                  </a:lnTo>
                  <a:lnTo>
                    <a:pt x="334249" y="747417"/>
                  </a:lnTo>
                  <a:lnTo>
                    <a:pt x="332388" y="747660"/>
                  </a:lnTo>
                  <a:lnTo>
                    <a:pt x="330530" y="748099"/>
                  </a:lnTo>
                  <a:lnTo>
                    <a:pt x="328768" y="746585"/>
                  </a:lnTo>
                  <a:lnTo>
                    <a:pt x="327691" y="745512"/>
                  </a:lnTo>
                  <a:lnTo>
                    <a:pt x="326420" y="744779"/>
                  </a:lnTo>
                  <a:lnTo>
                    <a:pt x="324560" y="744926"/>
                  </a:lnTo>
                  <a:lnTo>
                    <a:pt x="322898" y="746001"/>
                  </a:lnTo>
                  <a:lnTo>
                    <a:pt x="321185" y="747709"/>
                  </a:lnTo>
                  <a:lnTo>
                    <a:pt x="319912" y="749174"/>
                  </a:lnTo>
                  <a:lnTo>
                    <a:pt x="319130" y="750396"/>
                  </a:lnTo>
                  <a:lnTo>
                    <a:pt x="317663" y="752398"/>
                  </a:lnTo>
                  <a:lnTo>
                    <a:pt x="315999" y="753277"/>
                  </a:lnTo>
                  <a:lnTo>
                    <a:pt x="314237" y="753814"/>
                  </a:lnTo>
                  <a:lnTo>
                    <a:pt x="307340" y="753130"/>
                  </a:lnTo>
                  <a:lnTo>
                    <a:pt x="304747" y="752447"/>
                  </a:lnTo>
                  <a:lnTo>
                    <a:pt x="302496" y="751763"/>
                  </a:lnTo>
                  <a:lnTo>
                    <a:pt x="299217" y="750053"/>
                  </a:lnTo>
                  <a:lnTo>
                    <a:pt x="295402" y="748050"/>
                  </a:lnTo>
                  <a:lnTo>
                    <a:pt x="291244" y="745657"/>
                  </a:lnTo>
                  <a:lnTo>
                    <a:pt x="289580" y="745316"/>
                  </a:lnTo>
                  <a:lnTo>
                    <a:pt x="288209" y="747221"/>
                  </a:lnTo>
                  <a:lnTo>
                    <a:pt x="286938" y="749321"/>
                  </a:lnTo>
                  <a:lnTo>
                    <a:pt x="285910" y="751373"/>
                  </a:lnTo>
                  <a:lnTo>
                    <a:pt x="283463" y="753179"/>
                  </a:lnTo>
                  <a:lnTo>
                    <a:pt x="279304" y="756646"/>
                  </a:lnTo>
                  <a:lnTo>
                    <a:pt x="276566" y="758602"/>
                  </a:lnTo>
                  <a:lnTo>
                    <a:pt x="274265" y="760750"/>
                  </a:lnTo>
                  <a:lnTo>
                    <a:pt x="272063" y="761434"/>
                  </a:lnTo>
                  <a:lnTo>
                    <a:pt x="269568" y="760310"/>
                  </a:lnTo>
                  <a:lnTo>
                    <a:pt x="267074" y="759822"/>
                  </a:lnTo>
                  <a:lnTo>
                    <a:pt x="265166" y="759284"/>
                  </a:lnTo>
                  <a:lnTo>
                    <a:pt x="261691" y="758943"/>
                  </a:lnTo>
                  <a:lnTo>
                    <a:pt x="259980" y="759432"/>
                  </a:lnTo>
                  <a:lnTo>
                    <a:pt x="257092" y="760897"/>
                  </a:lnTo>
                  <a:lnTo>
                    <a:pt x="249461" y="762703"/>
                  </a:lnTo>
                  <a:lnTo>
                    <a:pt x="249166" y="764754"/>
                  </a:lnTo>
                  <a:lnTo>
                    <a:pt x="248873" y="767638"/>
                  </a:lnTo>
                  <a:lnTo>
                    <a:pt x="248335" y="774035"/>
                  </a:lnTo>
                  <a:lnTo>
                    <a:pt x="248188" y="776038"/>
                  </a:lnTo>
                  <a:lnTo>
                    <a:pt x="247553" y="777307"/>
                  </a:lnTo>
                  <a:lnTo>
                    <a:pt x="246526" y="779213"/>
                  </a:lnTo>
                  <a:lnTo>
                    <a:pt x="245988" y="780190"/>
                  </a:lnTo>
                  <a:lnTo>
                    <a:pt x="244862" y="780335"/>
                  </a:lnTo>
                  <a:lnTo>
                    <a:pt x="243149" y="780678"/>
                  </a:lnTo>
                  <a:lnTo>
                    <a:pt x="242953" y="782143"/>
                  </a:lnTo>
                  <a:lnTo>
                    <a:pt x="242367" y="784683"/>
                  </a:lnTo>
                  <a:lnTo>
                    <a:pt x="241682" y="786295"/>
                  </a:lnTo>
                  <a:lnTo>
                    <a:pt x="241340" y="788053"/>
                  </a:lnTo>
                  <a:lnTo>
                    <a:pt x="241436" y="789616"/>
                  </a:lnTo>
                  <a:lnTo>
                    <a:pt x="241682" y="791326"/>
                  </a:lnTo>
                  <a:lnTo>
                    <a:pt x="241829" y="793083"/>
                  </a:lnTo>
                  <a:lnTo>
                    <a:pt x="241583" y="798750"/>
                  </a:lnTo>
                  <a:lnTo>
                    <a:pt x="241633" y="801437"/>
                  </a:lnTo>
                  <a:lnTo>
                    <a:pt x="241338" y="809690"/>
                  </a:lnTo>
                  <a:lnTo>
                    <a:pt x="241242" y="812475"/>
                  </a:lnTo>
                  <a:lnTo>
                    <a:pt x="241143" y="813597"/>
                  </a:lnTo>
                  <a:lnTo>
                    <a:pt x="241291" y="815356"/>
                  </a:lnTo>
                  <a:lnTo>
                    <a:pt x="241291" y="816968"/>
                  </a:lnTo>
                  <a:lnTo>
                    <a:pt x="241242" y="819557"/>
                  </a:lnTo>
                  <a:lnTo>
                    <a:pt x="241193" y="822048"/>
                  </a:lnTo>
                  <a:lnTo>
                    <a:pt x="246966" y="819606"/>
                  </a:lnTo>
                  <a:lnTo>
                    <a:pt x="248335" y="819214"/>
                  </a:lnTo>
                  <a:lnTo>
                    <a:pt x="249999" y="819263"/>
                  </a:lnTo>
                  <a:lnTo>
                    <a:pt x="251956" y="820240"/>
                  </a:lnTo>
                  <a:lnTo>
                    <a:pt x="253863" y="821412"/>
                  </a:lnTo>
                  <a:lnTo>
                    <a:pt x="256163" y="822048"/>
                  </a:lnTo>
                  <a:lnTo>
                    <a:pt x="257925" y="823123"/>
                  </a:lnTo>
                  <a:lnTo>
                    <a:pt x="260029" y="824148"/>
                  </a:lnTo>
                  <a:lnTo>
                    <a:pt x="260175" y="826394"/>
                  </a:lnTo>
                  <a:lnTo>
                    <a:pt x="260420" y="829618"/>
                  </a:lnTo>
                  <a:lnTo>
                    <a:pt x="260469" y="833329"/>
                  </a:lnTo>
                  <a:lnTo>
                    <a:pt x="260420" y="836308"/>
                  </a:lnTo>
                  <a:lnTo>
                    <a:pt x="259784" y="841486"/>
                  </a:lnTo>
                  <a:lnTo>
                    <a:pt x="259147" y="843587"/>
                  </a:lnTo>
                  <a:lnTo>
                    <a:pt x="257289" y="847005"/>
                  </a:lnTo>
                  <a:lnTo>
                    <a:pt x="256016" y="851499"/>
                  </a:lnTo>
                  <a:lnTo>
                    <a:pt x="254499" y="854625"/>
                  </a:lnTo>
                  <a:lnTo>
                    <a:pt x="253472" y="857263"/>
                  </a:lnTo>
                  <a:lnTo>
                    <a:pt x="253374" y="859900"/>
                  </a:lnTo>
                  <a:lnTo>
                    <a:pt x="253814" y="864149"/>
                  </a:lnTo>
                  <a:lnTo>
                    <a:pt x="253669" y="865371"/>
                  </a:lnTo>
                  <a:lnTo>
                    <a:pt x="253863" y="867080"/>
                  </a:lnTo>
                  <a:lnTo>
                    <a:pt x="253812" y="867657"/>
                  </a:lnTo>
                  <a:lnTo>
                    <a:pt x="253767" y="868155"/>
                  </a:lnTo>
                  <a:lnTo>
                    <a:pt x="253619" y="869571"/>
                  </a:lnTo>
                  <a:lnTo>
                    <a:pt x="253423" y="870890"/>
                  </a:lnTo>
                  <a:lnTo>
                    <a:pt x="252836" y="872208"/>
                  </a:lnTo>
                  <a:lnTo>
                    <a:pt x="252690" y="874260"/>
                  </a:lnTo>
                  <a:lnTo>
                    <a:pt x="252641" y="874309"/>
                  </a:lnTo>
                  <a:lnTo>
                    <a:pt x="252297" y="875383"/>
                  </a:lnTo>
                  <a:lnTo>
                    <a:pt x="251906" y="876751"/>
                  </a:lnTo>
                  <a:lnTo>
                    <a:pt x="251906" y="879974"/>
                  </a:lnTo>
                  <a:lnTo>
                    <a:pt x="251906" y="881635"/>
                  </a:lnTo>
                  <a:lnTo>
                    <a:pt x="251906" y="882710"/>
                  </a:lnTo>
                  <a:lnTo>
                    <a:pt x="251663" y="883149"/>
                  </a:lnTo>
                  <a:lnTo>
                    <a:pt x="251417" y="883589"/>
                  </a:lnTo>
                  <a:lnTo>
                    <a:pt x="250146" y="883931"/>
                  </a:lnTo>
                  <a:lnTo>
                    <a:pt x="249889" y="883987"/>
                  </a:lnTo>
                  <a:lnTo>
                    <a:pt x="249725" y="884024"/>
                  </a:lnTo>
                  <a:lnTo>
                    <a:pt x="249264" y="884126"/>
                  </a:lnTo>
                  <a:lnTo>
                    <a:pt x="248090" y="883931"/>
                  </a:lnTo>
                  <a:lnTo>
                    <a:pt x="246379" y="883833"/>
                  </a:lnTo>
                  <a:lnTo>
                    <a:pt x="245204" y="883442"/>
                  </a:lnTo>
                  <a:lnTo>
                    <a:pt x="245069" y="883427"/>
                  </a:lnTo>
                  <a:lnTo>
                    <a:pt x="244324" y="883344"/>
                  </a:lnTo>
                  <a:lnTo>
                    <a:pt x="242269" y="882319"/>
                  </a:lnTo>
                  <a:lnTo>
                    <a:pt x="240996" y="882368"/>
                  </a:lnTo>
                  <a:lnTo>
                    <a:pt x="239138" y="883198"/>
                  </a:lnTo>
                  <a:lnTo>
                    <a:pt x="237963" y="883149"/>
                  </a:lnTo>
                  <a:lnTo>
                    <a:pt x="237132" y="882221"/>
                  </a:lnTo>
                  <a:lnTo>
                    <a:pt x="235761" y="881293"/>
                  </a:lnTo>
                  <a:lnTo>
                    <a:pt x="234539" y="882319"/>
                  </a:lnTo>
                  <a:lnTo>
                    <a:pt x="233657" y="883149"/>
                  </a:lnTo>
                  <a:lnTo>
                    <a:pt x="233021" y="883979"/>
                  </a:lnTo>
                  <a:lnTo>
                    <a:pt x="232820" y="884358"/>
                  </a:lnTo>
                  <a:lnTo>
                    <a:pt x="232630" y="884712"/>
                  </a:lnTo>
                  <a:lnTo>
                    <a:pt x="230966" y="883637"/>
                  </a:lnTo>
                  <a:lnTo>
                    <a:pt x="230233" y="882710"/>
                  </a:lnTo>
                  <a:lnTo>
                    <a:pt x="229865" y="882276"/>
                  </a:lnTo>
                  <a:lnTo>
                    <a:pt x="229695" y="882075"/>
                  </a:lnTo>
                  <a:lnTo>
                    <a:pt x="229255" y="881440"/>
                  </a:lnTo>
                  <a:lnTo>
                    <a:pt x="229177" y="881116"/>
                  </a:lnTo>
                  <a:lnTo>
                    <a:pt x="229058" y="880609"/>
                  </a:lnTo>
                  <a:lnTo>
                    <a:pt x="227933" y="879730"/>
                  </a:lnTo>
                  <a:lnTo>
                    <a:pt x="227542" y="878558"/>
                  </a:lnTo>
                  <a:lnTo>
                    <a:pt x="227018" y="878192"/>
                  </a:lnTo>
                  <a:lnTo>
                    <a:pt x="226760" y="878011"/>
                  </a:lnTo>
                  <a:lnTo>
                    <a:pt x="226564" y="877874"/>
                  </a:lnTo>
                  <a:lnTo>
                    <a:pt x="226494" y="877842"/>
                  </a:lnTo>
                  <a:lnTo>
                    <a:pt x="224900" y="877093"/>
                  </a:lnTo>
                  <a:lnTo>
                    <a:pt x="224552" y="876603"/>
                  </a:lnTo>
                  <a:lnTo>
                    <a:pt x="224165" y="876067"/>
                  </a:lnTo>
                  <a:lnTo>
                    <a:pt x="222454" y="875920"/>
                  </a:lnTo>
                  <a:lnTo>
                    <a:pt x="220888" y="875920"/>
                  </a:lnTo>
                  <a:lnTo>
                    <a:pt x="220008" y="876018"/>
                  </a:lnTo>
                  <a:lnTo>
                    <a:pt x="219077" y="876800"/>
                  </a:lnTo>
                  <a:lnTo>
                    <a:pt x="217170" y="876800"/>
                  </a:lnTo>
                  <a:lnTo>
                    <a:pt x="216902" y="876894"/>
                  </a:lnTo>
                  <a:lnTo>
                    <a:pt x="216339" y="877093"/>
                  </a:lnTo>
                  <a:lnTo>
                    <a:pt x="215017" y="876213"/>
                  </a:lnTo>
                  <a:lnTo>
                    <a:pt x="213060" y="875481"/>
                  </a:lnTo>
                  <a:lnTo>
                    <a:pt x="212440" y="875350"/>
                  </a:lnTo>
                  <a:lnTo>
                    <a:pt x="212131" y="875285"/>
                  </a:lnTo>
                  <a:lnTo>
                    <a:pt x="211900" y="875134"/>
                  </a:lnTo>
                  <a:lnTo>
                    <a:pt x="210858" y="874455"/>
                  </a:lnTo>
                  <a:lnTo>
                    <a:pt x="210269" y="874486"/>
                  </a:lnTo>
                  <a:lnTo>
                    <a:pt x="209929" y="874504"/>
                  </a:lnTo>
                  <a:lnTo>
                    <a:pt x="208902" y="874016"/>
                  </a:lnTo>
                  <a:lnTo>
                    <a:pt x="207483" y="873332"/>
                  </a:lnTo>
                  <a:lnTo>
                    <a:pt x="206210" y="874113"/>
                  </a:lnTo>
                  <a:lnTo>
                    <a:pt x="205085" y="874406"/>
                  </a:lnTo>
                  <a:lnTo>
                    <a:pt x="203470" y="874553"/>
                  </a:lnTo>
                  <a:lnTo>
                    <a:pt x="200633" y="874992"/>
                  </a:lnTo>
                  <a:lnTo>
                    <a:pt x="198628" y="876018"/>
                  </a:lnTo>
                  <a:lnTo>
                    <a:pt x="196866" y="876653"/>
                  </a:lnTo>
                  <a:lnTo>
                    <a:pt x="195447" y="876897"/>
                  </a:lnTo>
                  <a:lnTo>
                    <a:pt x="194125" y="876751"/>
                  </a:lnTo>
                  <a:lnTo>
                    <a:pt x="192414" y="876848"/>
                  </a:lnTo>
                  <a:lnTo>
                    <a:pt x="190652" y="877776"/>
                  </a:lnTo>
                  <a:lnTo>
                    <a:pt x="188256" y="877776"/>
                  </a:lnTo>
                  <a:lnTo>
                    <a:pt x="186054" y="877972"/>
                  </a:lnTo>
                  <a:lnTo>
                    <a:pt x="185174" y="878949"/>
                  </a:lnTo>
                  <a:lnTo>
                    <a:pt x="184390" y="879974"/>
                  </a:lnTo>
                  <a:lnTo>
                    <a:pt x="182042" y="880902"/>
                  </a:lnTo>
                  <a:lnTo>
                    <a:pt x="181694" y="881226"/>
                  </a:lnTo>
                  <a:lnTo>
                    <a:pt x="181308" y="881586"/>
                  </a:lnTo>
                  <a:lnTo>
                    <a:pt x="180378" y="881977"/>
                  </a:lnTo>
                  <a:lnTo>
                    <a:pt x="179007" y="882612"/>
                  </a:lnTo>
                  <a:lnTo>
                    <a:pt x="175731" y="885200"/>
                  </a:lnTo>
                  <a:lnTo>
                    <a:pt x="173968" y="885835"/>
                  </a:lnTo>
                  <a:lnTo>
                    <a:pt x="171816" y="886177"/>
                  </a:lnTo>
                  <a:lnTo>
                    <a:pt x="170152" y="886715"/>
                  </a:lnTo>
                  <a:lnTo>
                    <a:pt x="169957" y="887789"/>
                  </a:lnTo>
                  <a:lnTo>
                    <a:pt x="169628" y="888093"/>
                  </a:lnTo>
                  <a:lnTo>
                    <a:pt x="169577" y="888141"/>
                  </a:lnTo>
                  <a:lnTo>
                    <a:pt x="169272" y="888424"/>
                  </a:lnTo>
                  <a:lnTo>
                    <a:pt x="167952" y="888571"/>
                  </a:lnTo>
                  <a:lnTo>
                    <a:pt x="166435" y="888961"/>
                  </a:lnTo>
                  <a:lnTo>
                    <a:pt x="164771" y="889889"/>
                  </a:lnTo>
                  <a:lnTo>
                    <a:pt x="164331" y="891550"/>
                  </a:lnTo>
                  <a:lnTo>
                    <a:pt x="163854" y="891912"/>
                  </a:lnTo>
                  <a:lnTo>
                    <a:pt x="163826" y="891934"/>
                  </a:lnTo>
                  <a:lnTo>
                    <a:pt x="163304" y="892331"/>
                  </a:lnTo>
                  <a:lnTo>
                    <a:pt x="162031" y="891159"/>
                  </a:lnTo>
                  <a:lnTo>
                    <a:pt x="160025" y="891257"/>
                  </a:lnTo>
                  <a:lnTo>
                    <a:pt x="158607" y="891989"/>
                  </a:lnTo>
                  <a:lnTo>
                    <a:pt x="157285" y="892429"/>
                  </a:lnTo>
                  <a:lnTo>
                    <a:pt x="155965" y="892527"/>
                  </a:lnTo>
                  <a:lnTo>
                    <a:pt x="153763" y="894334"/>
                  </a:lnTo>
                  <a:lnTo>
                    <a:pt x="152588" y="894529"/>
                  </a:lnTo>
                  <a:lnTo>
                    <a:pt x="151610" y="894334"/>
                  </a:lnTo>
                  <a:lnTo>
                    <a:pt x="148331" y="894285"/>
                  </a:lnTo>
                  <a:lnTo>
                    <a:pt x="142607" y="894187"/>
                  </a:lnTo>
                  <a:lnTo>
                    <a:pt x="141385" y="895164"/>
                  </a:lnTo>
                  <a:lnTo>
                    <a:pt x="140259" y="896043"/>
                  </a:lnTo>
                  <a:lnTo>
                    <a:pt x="138303" y="897557"/>
                  </a:lnTo>
                  <a:lnTo>
                    <a:pt x="136688" y="899365"/>
                  </a:lnTo>
                  <a:lnTo>
                    <a:pt x="135855" y="900586"/>
                  </a:lnTo>
                  <a:lnTo>
                    <a:pt x="134926" y="901709"/>
                  </a:lnTo>
                  <a:lnTo>
                    <a:pt x="133899" y="902784"/>
                  </a:lnTo>
                  <a:lnTo>
                    <a:pt x="131942" y="904151"/>
                  </a:lnTo>
                  <a:lnTo>
                    <a:pt x="129496" y="904542"/>
                  </a:lnTo>
                  <a:lnTo>
                    <a:pt x="127587" y="904298"/>
                  </a:lnTo>
                  <a:lnTo>
                    <a:pt x="126119" y="903907"/>
                  </a:lnTo>
                  <a:lnTo>
                    <a:pt x="124406" y="903028"/>
                  </a:lnTo>
                  <a:lnTo>
                    <a:pt x="123234" y="902100"/>
                  </a:lnTo>
                  <a:lnTo>
                    <a:pt x="121863" y="901709"/>
                  </a:lnTo>
                  <a:lnTo>
                    <a:pt x="120543" y="901123"/>
                  </a:lnTo>
                  <a:lnTo>
                    <a:pt x="119220" y="900488"/>
                  </a:lnTo>
                  <a:lnTo>
                    <a:pt x="117753" y="900195"/>
                  </a:lnTo>
                  <a:lnTo>
                    <a:pt x="116286" y="899853"/>
                  </a:lnTo>
                  <a:lnTo>
                    <a:pt x="113987" y="907668"/>
                  </a:lnTo>
                  <a:lnTo>
                    <a:pt x="112958" y="908449"/>
                  </a:lnTo>
                  <a:lnTo>
                    <a:pt x="112589" y="908754"/>
                  </a:lnTo>
                  <a:lnTo>
                    <a:pt x="112127" y="909133"/>
                  </a:lnTo>
                  <a:lnTo>
                    <a:pt x="110709" y="909524"/>
                  </a:lnTo>
                  <a:lnTo>
                    <a:pt x="109387" y="910452"/>
                  </a:lnTo>
                  <a:lnTo>
                    <a:pt x="110318" y="911770"/>
                  </a:lnTo>
                  <a:lnTo>
                    <a:pt x="109974" y="912796"/>
                  </a:lnTo>
                  <a:lnTo>
                    <a:pt x="109290" y="913724"/>
                  </a:lnTo>
                  <a:lnTo>
                    <a:pt x="108507" y="915141"/>
                  </a:lnTo>
                  <a:lnTo>
                    <a:pt x="108214" y="916850"/>
                  </a:lnTo>
                  <a:lnTo>
                    <a:pt x="108752" y="917973"/>
                  </a:lnTo>
                  <a:lnTo>
                    <a:pt x="109534" y="918462"/>
                  </a:lnTo>
                  <a:lnTo>
                    <a:pt x="109290" y="919341"/>
                  </a:lnTo>
                  <a:lnTo>
                    <a:pt x="107968" y="919439"/>
                  </a:lnTo>
                  <a:lnTo>
                    <a:pt x="106744" y="919732"/>
                  </a:lnTo>
                  <a:lnTo>
                    <a:pt x="105914" y="920562"/>
                  </a:lnTo>
                  <a:lnTo>
                    <a:pt x="105375" y="921832"/>
                  </a:lnTo>
                  <a:lnTo>
                    <a:pt x="105424" y="923200"/>
                  </a:lnTo>
                  <a:lnTo>
                    <a:pt x="104446" y="923737"/>
                  </a:lnTo>
                  <a:lnTo>
                    <a:pt x="102684" y="923688"/>
                  </a:lnTo>
                  <a:lnTo>
                    <a:pt x="101266" y="924372"/>
                  </a:lnTo>
                  <a:lnTo>
                    <a:pt x="100140" y="924714"/>
                  </a:lnTo>
                  <a:lnTo>
                    <a:pt x="99113" y="925788"/>
                  </a:lnTo>
                  <a:lnTo>
                    <a:pt x="99502" y="926087"/>
                  </a:lnTo>
                  <a:lnTo>
                    <a:pt x="99749" y="926277"/>
                  </a:lnTo>
                  <a:lnTo>
                    <a:pt x="100580" y="927254"/>
                  </a:lnTo>
                  <a:lnTo>
                    <a:pt x="100091" y="928182"/>
                  </a:lnTo>
                  <a:lnTo>
                    <a:pt x="99113" y="929500"/>
                  </a:lnTo>
                  <a:lnTo>
                    <a:pt x="99946" y="930379"/>
                  </a:lnTo>
                  <a:lnTo>
                    <a:pt x="98965" y="931308"/>
                  </a:lnTo>
                  <a:lnTo>
                    <a:pt x="97498" y="931942"/>
                  </a:lnTo>
                  <a:lnTo>
                    <a:pt x="96520" y="932724"/>
                  </a:lnTo>
                  <a:lnTo>
                    <a:pt x="96372" y="933603"/>
                  </a:lnTo>
                  <a:lnTo>
                    <a:pt x="97205" y="933896"/>
                  </a:lnTo>
                  <a:lnTo>
                    <a:pt x="98331" y="933457"/>
                  </a:lnTo>
                  <a:lnTo>
                    <a:pt x="99504" y="933017"/>
                  </a:lnTo>
                  <a:lnTo>
                    <a:pt x="100238" y="933408"/>
                  </a:lnTo>
                  <a:lnTo>
                    <a:pt x="99700" y="933994"/>
                  </a:lnTo>
                  <a:lnTo>
                    <a:pt x="99162" y="934678"/>
                  </a:lnTo>
                  <a:lnTo>
                    <a:pt x="98036" y="935117"/>
                  </a:lnTo>
                  <a:lnTo>
                    <a:pt x="97498" y="935215"/>
                  </a:lnTo>
                  <a:lnTo>
                    <a:pt x="96960" y="935312"/>
                  </a:lnTo>
                  <a:lnTo>
                    <a:pt x="95932" y="935457"/>
                  </a:lnTo>
                  <a:lnTo>
                    <a:pt x="101558" y="942492"/>
                  </a:lnTo>
                  <a:lnTo>
                    <a:pt x="101558" y="943665"/>
                  </a:lnTo>
                  <a:lnTo>
                    <a:pt x="101608" y="945130"/>
                  </a:lnTo>
                  <a:lnTo>
                    <a:pt x="101608" y="947084"/>
                  </a:lnTo>
                  <a:lnTo>
                    <a:pt x="101608" y="949037"/>
                  </a:lnTo>
                  <a:lnTo>
                    <a:pt x="101608" y="950991"/>
                  </a:lnTo>
                  <a:lnTo>
                    <a:pt x="103075" y="952749"/>
                  </a:lnTo>
                  <a:lnTo>
                    <a:pt x="104544" y="952456"/>
                  </a:lnTo>
                  <a:lnTo>
                    <a:pt x="105963" y="952212"/>
                  </a:lnTo>
                  <a:lnTo>
                    <a:pt x="107381" y="951724"/>
                  </a:lnTo>
                  <a:lnTo>
                    <a:pt x="108799" y="951528"/>
                  </a:lnTo>
                  <a:lnTo>
                    <a:pt x="110414" y="951626"/>
                  </a:lnTo>
                  <a:lnTo>
                    <a:pt x="111392" y="952749"/>
                  </a:lnTo>
                  <a:lnTo>
                    <a:pt x="115895" y="966181"/>
                  </a:lnTo>
                  <a:lnTo>
                    <a:pt x="121521" y="992019"/>
                  </a:lnTo>
                  <a:lnTo>
                    <a:pt x="122890" y="998612"/>
                  </a:lnTo>
                  <a:lnTo>
                    <a:pt x="126950" y="1018052"/>
                  </a:lnTo>
                  <a:lnTo>
                    <a:pt x="127685" y="1027478"/>
                  </a:lnTo>
                  <a:lnTo>
                    <a:pt x="129740" y="1046087"/>
                  </a:lnTo>
                  <a:lnTo>
                    <a:pt x="129838" y="1062694"/>
                  </a:lnTo>
                  <a:lnTo>
                    <a:pt x="129543" y="1076663"/>
                  </a:lnTo>
                  <a:lnTo>
                    <a:pt x="128322" y="1091950"/>
                  </a:lnTo>
                  <a:lnTo>
                    <a:pt x="127783" y="1100791"/>
                  </a:lnTo>
                  <a:lnTo>
                    <a:pt x="128125" y="1105724"/>
                  </a:lnTo>
                  <a:lnTo>
                    <a:pt x="126218" y="1105871"/>
                  </a:lnTo>
                  <a:lnTo>
                    <a:pt x="124308" y="1106408"/>
                  </a:lnTo>
                  <a:lnTo>
                    <a:pt x="122401" y="1106945"/>
                  </a:lnTo>
                  <a:lnTo>
                    <a:pt x="120199" y="1107922"/>
                  </a:lnTo>
                  <a:lnTo>
                    <a:pt x="118537" y="1108996"/>
                  </a:lnTo>
                  <a:lnTo>
                    <a:pt x="117166" y="1109436"/>
                  </a:lnTo>
                  <a:lnTo>
                    <a:pt x="115747" y="1109827"/>
                  </a:lnTo>
                  <a:lnTo>
                    <a:pt x="114280" y="1110120"/>
                  </a:lnTo>
                  <a:lnTo>
                    <a:pt x="112469" y="1110755"/>
                  </a:lnTo>
                  <a:lnTo>
                    <a:pt x="110170" y="1111634"/>
                  </a:lnTo>
                  <a:lnTo>
                    <a:pt x="108947" y="1113099"/>
                  </a:lnTo>
                  <a:lnTo>
                    <a:pt x="108017" y="1114613"/>
                  </a:lnTo>
                  <a:lnTo>
                    <a:pt x="106354" y="1115785"/>
                  </a:lnTo>
                  <a:lnTo>
                    <a:pt x="106110" y="1117153"/>
                  </a:lnTo>
                  <a:lnTo>
                    <a:pt x="107088" y="1118179"/>
                  </a:lnTo>
                  <a:lnTo>
                    <a:pt x="108556" y="1118423"/>
                  </a:lnTo>
                  <a:lnTo>
                    <a:pt x="110023" y="1118374"/>
                  </a:lnTo>
                  <a:lnTo>
                    <a:pt x="111930" y="1117934"/>
                  </a:lnTo>
                  <a:lnTo>
                    <a:pt x="113840" y="1117397"/>
                  </a:lnTo>
                  <a:lnTo>
                    <a:pt x="116677" y="1117397"/>
                  </a:lnTo>
                  <a:lnTo>
                    <a:pt x="117851" y="1118374"/>
                  </a:lnTo>
                  <a:lnTo>
                    <a:pt x="117802" y="1120181"/>
                  </a:lnTo>
                  <a:lnTo>
                    <a:pt x="115649" y="1120914"/>
                  </a:lnTo>
                  <a:lnTo>
                    <a:pt x="113644" y="1120914"/>
                  </a:lnTo>
                  <a:lnTo>
                    <a:pt x="112176" y="1120719"/>
                  </a:lnTo>
                  <a:lnTo>
                    <a:pt x="110709" y="1120474"/>
                  </a:lnTo>
                  <a:lnTo>
                    <a:pt x="107332" y="1120572"/>
                  </a:lnTo>
                  <a:lnTo>
                    <a:pt x="105864" y="1120816"/>
                  </a:lnTo>
                  <a:lnTo>
                    <a:pt x="103908" y="1121012"/>
                  </a:lnTo>
                  <a:lnTo>
                    <a:pt x="101460" y="1121158"/>
                  </a:lnTo>
                  <a:lnTo>
                    <a:pt x="99993" y="1121256"/>
                  </a:lnTo>
                  <a:lnTo>
                    <a:pt x="98525" y="1121500"/>
                  </a:lnTo>
                  <a:lnTo>
                    <a:pt x="97156" y="1121891"/>
                  </a:lnTo>
                  <a:lnTo>
                    <a:pt x="95736" y="1122379"/>
                  </a:lnTo>
                  <a:lnTo>
                    <a:pt x="93976" y="1123258"/>
                  </a:lnTo>
                  <a:lnTo>
                    <a:pt x="92508" y="1124528"/>
                  </a:lnTo>
                  <a:lnTo>
                    <a:pt x="91530" y="1125652"/>
                  </a:lnTo>
                  <a:lnTo>
                    <a:pt x="90648" y="1127361"/>
                  </a:lnTo>
                  <a:lnTo>
                    <a:pt x="90159" y="1128729"/>
                  </a:lnTo>
                  <a:lnTo>
                    <a:pt x="89523" y="1130536"/>
                  </a:lnTo>
                  <a:lnTo>
                    <a:pt x="88643" y="1132783"/>
                  </a:lnTo>
                  <a:lnTo>
                    <a:pt x="87957" y="1134101"/>
                  </a:lnTo>
                  <a:lnTo>
                    <a:pt x="87175" y="1135909"/>
                  </a:lnTo>
                  <a:lnTo>
                    <a:pt x="86099" y="1138058"/>
                  </a:lnTo>
                  <a:lnTo>
                    <a:pt x="85071" y="1140255"/>
                  </a:lnTo>
                  <a:lnTo>
                    <a:pt x="84044" y="1141867"/>
                  </a:lnTo>
                  <a:lnTo>
                    <a:pt x="83016" y="1143528"/>
                  </a:lnTo>
                  <a:lnTo>
                    <a:pt x="81989" y="1145189"/>
                  </a:lnTo>
                  <a:lnTo>
                    <a:pt x="81109" y="1146898"/>
                  </a:lnTo>
                  <a:lnTo>
                    <a:pt x="80374" y="1148705"/>
                  </a:lnTo>
                  <a:lnTo>
                    <a:pt x="79689" y="1150024"/>
                  </a:lnTo>
                  <a:lnTo>
                    <a:pt x="78907" y="1151245"/>
                  </a:lnTo>
                  <a:lnTo>
                    <a:pt x="77781" y="1152857"/>
                  </a:lnTo>
                  <a:lnTo>
                    <a:pt x="76901" y="1154029"/>
                  </a:lnTo>
                  <a:lnTo>
                    <a:pt x="75970" y="1155201"/>
                  </a:lnTo>
                  <a:lnTo>
                    <a:pt x="74357" y="1157008"/>
                  </a:lnTo>
                  <a:lnTo>
                    <a:pt x="72743" y="1157985"/>
                  </a:lnTo>
                  <a:lnTo>
                    <a:pt x="73672" y="1159304"/>
                  </a:lnTo>
                  <a:lnTo>
                    <a:pt x="72253" y="1159988"/>
                  </a:lnTo>
                  <a:lnTo>
                    <a:pt x="70784" y="1161258"/>
                  </a:lnTo>
                  <a:lnTo>
                    <a:pt x="69710" y="1162283"/>
                  </a:lnTo>
                  <a:lnTo>
                    <a:pt x="68729" y="1163407"/>
                  </a:lnTo>
                  <a:lnTo>
                    <a:pt x="67507" y="1164872"/>
                  </a:lnTo>
                  <a:lnTo>
                    <a:pt x="66480" y="1166777"/>
                  </a:lnTo>
                  <a:lnTo>
                    <a:pt x="66333" y="1168877"/>
                  </a:lnTo>
                  <a:lnTo>
                    <a:pt x="66431" y="1171124"/>
                  </a:lnTo>
                  <a:lnTo>
                    <a:pt x="64718" y="1172687"/>
                  </a:lnTo>
                  <a:lnTo>
                    <a:pt x="62761" y="1173322"/>
                  </a:lnTo>
                  <a:lnTo>
                    <a:pt x="61294" y="1173859"/>
                  </a:lnTo>
                  <a:lnTo>
                    <a:pt x="59972" y="1174494"/>
                  </a:lnTo>
                  <a:lnTo>
                    <a:pt x="58994" y="1176057"/>
                  </a:lnTo>
                  <a:lnTo>
                    <a:pt x="58750" y="1178499"/>
                  </a:lnTo>
                  <a:lnTo>
                    <a:pt x="58797" y="1180502"/>
                  </a:lnTo>
                  <a:lnTo>
                    <a:pt x="59043" y="1182895"/>
                  </a:lnTo>
                  <a:lnTo>
                    <a:pt x="59827" y="1184165"/>
                  </a:lnTo>
                  <a:lnTo>
                    <a:pt x="60070" y="1185923"/>
                  </a:lnTo>
                  <a:lnTo>
                    <a:pt x="59581" y="1186802"/>
                  </a:lnTo>
                  <a:lnTo>
                    <a:pt x="59231" y="1187553"/>
                  </a:lnTo>
                  <a:lnTo>
                    <a:pt x="59141" y="1187730"/>
                  </a:lnTo>
                  <a:lnTo>
                    <a:pt x="57281" y="1189098"/>
                  </a:lnTo>
                  <a:lnTo>
                    <a:pt x="55912" y="1189733"/>
                  </a:lnTo>
                  <a:lnTo>
                    <a:pt x="54835" y="1190661"/>
                  </a:lnTo>
                  <a:lnTo>
                    <a:pt x="53857" y="1191784"/>
                  </a:lnTo>
                  <a:lnTo>
                    <a:pt x="52438" y="1193103"/>
                  </a:lnTo>
                  <a:lnTo>
                    <a:pt x="50824" y="1194275"/>
                  </a:lnTo>
                  <a:lnTo>
                    <a:pt x="49307" y="1195496"/>
                  </a:lnTo>
                  <a:lnTo>
                    <a:pt x="48329" y="1197157"/>
                  </a:lnTo>
                  <a:lnTo>
                    <a:pt x="47105" y="1199257"/>
                  </a:lnTo>
                  <a:lnTo>
                    <a:pt x="45930" y="1200234"/>
                  </a:lnTo>
                  <a:lnTo>
                    <a:pt x="45247" y="1201895"/>
                  </a:lnTo>
                  <a:lnTo>
                    <a:pt x="45001" y="1204337"/>
                  </a:lnTo>
                  <a:lnTo>
                    <a:pt x="44316" y="1206193"/>
                  </a:lnTo>
                  <a:lnTo>
                    <a:pt x="43777" y="1208000"/>
                  </a:lnTo>
                  <a:lnTo>
                    <a:pt x="43777" y="1210002"/>
                  </a:lnTo>
                  <a:lnTo>
                    <a:pt x="43826" y="1211956"/>
                  </a:lnTo>
                  <a:lnTo>
                    <a:pt x="43826" y="1213910"/>
                  </a:lnTo>
                  <a:lnTo>
                    <a:pt x="43826" y="1215375"/>
                  </a:lnTo>
                  <a:lnTo>
                    <a:pt x="43826" y="1216840"/>
                  </a:lnTo>
                  <a:lnTo>
                    <a:pt x="43826" y="1218306"/>
                  </a:lnTo>
                  <a:lnTo>
                    <a:pt x="43826" y="1220259"/>
                  </a:lnTo>
                  <a:lnTo>
                    <a:pt x="43777" y="1222213"/>
                  </a:lnTo>
                  <a:lnTo>
                    <a:pt x="43583" y="1224118"/>
                  </a:lnTo>
                  <a:lnTo>
                    <a:pt x="43288" y="1226071"/>
                  </a:lnTo>
                  <a:lnTo>
                    <a:pt x="43045" y="1228514"/>
                  </a:lnTo>
                  <a:lnTo>
                    <a:pt x="43485" y="1230516"/>
                  </a:lnTo>
                  <a:lnTo>
                    <a:pt x="43386" y="1232763"/>
                  </a:lnTo>
                  <a:lnTo>
                    <a:pt x="41381" y="1234277"/>
                  </a:lnTo>
                  <a:lnTo>
                    <a:pt x="39570" y="1235254"/>
                  </a:lnTo>
                  <a:lnTo>
                    <a:pt x="37760" y="1236231"/>
                  </a:lnTo>
                  <a:lnTo>
                    <a:pt x="37419" y="1237696"/>
                  </a:lnTo>
                  <a:lnTo>
                    <a:pt x="36586" y="1239454"/>
                  </a:lnTo>
                  <a:lnTo>
                    <a:pt x="35804" y="1241701"/>
                  </a:lnTo>
                  <a:lnTo>
                    <a:pt x="35657" y="1243215"/>
                  </a:lnTo>
                  <a:lnTo>
                    <a:pt x="34189" y="1244387"/>
                  </a:lnTo>
                  <a:lnTo>
                    <a:pt x="32867" y="1245120"/>
                  </a:lnTo>
                  <a:lnTo>
                    <a:pt x="31743" y="1245999"/>
                  </a:lnTo>
                  <a:lnTo>
                    <a:pt x="30960" y="1247758"/>
                  </a:lnTo>
                  <a:lnTo>
                    <a:pt x="30323" y="1249809"/>
                  </a:lnTo>
                  <a:lnTo>
                    <a:pt x="28465" y="1250200"/>
                  </a:lnTo>
                  <a:lnTo>
                    <a:pt x="28856" y="1251567"/>
                  </a:lnTo>
                  <a:lnTo>
                    <a:pt x="27241" y="1251812"/>
                  </a:lnTo>
                  <a:lnTo>
                    <a:pt x="25137" y="1252202"/>
                  </a:lnTo>
                  <a:lnTo>
                    <a:pt x="25235" y="1254009"/>
                  </a:lnTo>
                  <a:lnTo>
                    <a:pt x="25088" y="1255621"/>
                  </a:lnTo>
                  <a:lnTo>
                    <a:pt x="23866" y="1256549"/>
                  </a:lnTo>
                  <a:lnTo>
                    <a:pt x="21664" y="1257575"/>
                  </a:lnTo>
                  <a:lnTo>
                    <a:pt x="19902" y="1258405"/>
                  </a:lnTo>
                  <a:lnTo>
                    <a:pt x="18533" y="1258991"/>
                  </a:lnTo>
                  <a:lnTo>
                    <a:pt x="18385" y="1260945"/>
                  </a:lnTo>
                  <a:lnTo>
                    <a:pt x="17016" y="1262265"/>
                  </a:lnTo>
                  <a:lnTo>
                    <a:pt x="14814" y="1262312"/>
                  </a:lnTo>
                  <a:lnTo>
                    <a:pt x="13298" y="1263632"/>
                  </a:lnTo>
                  <a:lnTo>
                    <a:pt x="12270" y="1265683"/>
                  </a:lnTo>
                  <a:lnTo>
                    <a:pt x="11634" y="1267637"/>
                  </a:lnTo>
                  <a:lnTo>
                    <a:pt x="9726" y="1268174"/>
                  </a:lnTo>
                  <a:lnTo>
                    <a:pt x="7866" y="1268761"/>
                  </a:lnTo>
                  <a:lnTo>
                    <a:pt x="5715" y="1269394"/>
                  </a:lnTo>
                  <a:lnTo>
                    <a:pt x="4735" y="1271055"/>
                  </a:lnTo>
                  <a:lnTo>
                    <a:pt x="2778" y="1264999"/>
                  </a:lnTo>
                  <a:lnTo>
                    <a:pt x="4704" y="1271033"/>
                  </a:lnTo>
                  <a:lnTo>
                    <a:pt x="4882" y="1271593"/>
                  </a:lnTo>
                  <a:lnTo>
                    <a:pt x="6497" y="1272373"/>
                  </a:lnTo>
                  <a:lnTo>
                    <a:pt x="8404" y="1272716"/>
                  </a:lnTo>
                  <a:lnTo>
                    <a:pt x="10803" y="1273205"/>
                  </a:lnTo>
                  <a:lnTo>
                    <a:pt x="12270" y="1273399"/>
                  </a:lnTo>
                  <a:lnTo>
                    <a:pt x="13738" y="1273644"/>
                  </a:lnTo>
                  <a:lnTo>
                    <a:pt x="15156" y="1273840"/>
                  </a:lnTo>
                  <a:lnTo>
                    <a:pt x="16625" y="1274083"/>
                  </a:lnTo>
                  <a:lnTo>
                    <a:pt x="18044" y="1274329"/>
                  </a:lnTo>
                  <a:lnTo>
                    <a:pt x="19511" y="1274621"/>
                  </a:lnTo>
                  <a:lnTo>
                    <a:pt x="20929" y="1274962"/>
                  </a:lnTo>
                  <a:lnTo>
                    <a:pt x="22350" y="1275354"/>
                  </a:lnTo>
                  <a:lnTo>
                    <a:pt x="23768" y="1275745"/>
                  </a:lnTo>
                  <a:lnTo>
                    <a:pt x="25675" y="1276282"/>
                  </a:lnTo>
                  <a:lnTo>
                    <a:pt x="27536" y="1276869"/>
                  </a:lnTo>
                  <a:lnTo>
                    <a:pt x="29394" y="1277453"/>
                  </a:lnTo>
                  <a:lnTo>
                    <a:pt x="30812" y="1277845"/>
                  </a:lnTo>
                  <a:lnTo>
                    <a:pt x="32183" y="1278235"/>
                  </a:lnTo>
                  <a:lnTo>
                    <a:pt x="34091" y="1278773"/>
                  </a:lnTo>
                  <a:lnTo>
                    <a:pt x="36487" y="1279359"/>
                  </a:lnTo>
                  <a:lnTo>
                    <a:pt x="38837" y="1279897"/>
                  </a:lnTo>
                  <a:lnTo>
                    <a:pt x="41233" y="1280481"/>
                  </a:lnTo>
                  <a:lnTo>
                    <a:pt x="43632" y="1281019"/>
                  </a:lnTo>
                  <a:lnTo>
                    <a:pt x="45490" y="1281507"/>
                  </a:lnTo>
                  <a:lnTo>
                    <a:pt x="46909" y="1281850"/>
                  </a:lnTo>
                  <a:lnTo>
                    <a:pt x="48329" y="1282240"/>
                  </a:lnTo>
                  <a:lnTo>
                    <a:pt x="49747" y="1282631"/>
                  </a:lnTo>
                  <a:lnTo>
                    <a:pt x="51166" y="1282974"/>
                  </a:lnTo>
                  <a:lnTo>
                    <a:pt x="52584" y="1283364"/>
                  </a:lnTo>
                  <a:lnTo>
                    <a:pt x="54053" y="1283755"/>
                  </a:lnTo>
                  <a:lnTo>
                    <a:pt x="55912" y="1284194"/>
                  </a:lnTo>
                  <a:lnTo>
                    <a:pt x="57330" y="1284535"/>
                  </a:lnTo>
                  <a:lnTo>
                    <a:pt x="58797" y="1284878"/>
                  </a:lnTo>
                  <a:lnTo>
                    <a:pt x="60707" y="1285416"/>
                  </a:lnTo>
                  <a:lnTo>
                    <a:pt x="62565" y="1285953"/>
                  </a:lnTo>
                  <a:lnTo>
                    <a:pt x="63936" y="1286393"/>
                  </a:lnTo>
                  <a:lnTo>
                    <a:pt x="65354" y="1286783"/>
                  </a:lnTo>
                  <a:lnTo>
                    <a:pt x="67262" y="1287369"/>
                  </a:lnTo>
                  <a:lnTo>
                    <a:pt x="69122" y="1287858"/>
                  </a:lnTo>
                  <a:lnTo>
                    <a:pt x="70590" y="1288150"/>
                  </a:lnTo>
                  <a:lnTo>
                    <a:pt x="72253" y="1288883"/>
                  </a:lnTo>
                  <a:lnTo>
                    <a:pt x="72839" y="1288883"/>
                  </a:lnTo>
                  <a:lnTo>
                    <a:pt x="75336" y="1289323"/>
                  </a:lnTo>
                  <a:lnTo>
                    <a:pt x="76705" y="1289713"/>
                  </a:lnTo>
                  <a:lnTo>
                    <a:pt x="78612" y="1290250"/>
                  </a:lnTo>
                  <a:lnTo>
                    <a:pt x="80423" y="1290984"/>
                  </a:lnTo>
                  <a:lnTo>
                    <a:pt x="82233" y="1291666"/>
                  </a:lnTo>
                  <a:lnTo>
                    <a:pt x="83896" y="1292155"/>
                  </a:lnTo>
                  <a:lnTo>
                    <a:pt x="86246" y="1292692"/>
                  </a:lnTo>
                  <a:lnTo>
                    <a:pt x="88055" y="1292253"/>
                  </a:lnTo>
                  <a:lnTo>
                    <a:pt x="89328" y="1291472"/>
                  </a:lnTo>
                  <a:lnTo>
                    <a:pt x="90599" y="1290788"/>
                  </a:lnTo>
                  <a:lnTo>
                    <a:pt x="91921" y="1290152"/>
                  </a:lnTo>
                  <a:lnTo>
                    <a:pt x="93632" y="1289176"/>
                  </a:lnTo>
                  <a:lnTo>
                    <a:pt x="95003" y="1287858"/>
                  </a:lnTo>
                  <a:lnTo>
                    <a:pt x="96422" y="1286491"/>
                  </a:lnTo>
                  <a:lnTo>
                    <a:pt x="97498" y="1285465"/>
                  </a:lnTo>
                  <a:lnTo>
                    <a:pt x="98378" y="1284341"/>
                  </a:lnTo>
                  <a:lnTo>
                    <a:pt x="98965" y="1282974"/>
                  </a:lnTo>
                  <a:lnTo>
                    <a:pt x="100042" y="1281362"/>
                  </a:lnTo>
                  <a:lnTo>
                    <a:pt x="101364" y="1280775"/>
                  </a:lnTo>
                  <a:lnTo>
                    <a:pt x="103613" y="1281215"/>
                  </a:lnTo>
                  <a:lnTo>
                    <a:pt x="105032" y="1281507"/>
                  </a:lnTo>
                  <a:lnTo>
                    <a:pt x="106941" y="1281850"/>
                  </a:lnTo>
                  <a:lnTo>
                    <a:pt x="108799" y="1282437"/>
                  </a:lnTo>
                  <a:lnTo>
                    <a:pt x="110414" y="1283558"/>
                  </a:lnTo>
                  <a:lnTo>
                    <a:pt x="111980" y="1284731"/>
                  </a:lnTo>
                  <a:lnTo>
                    <a:pt x="113204" y="1285610"/>
                  </a:lnTo>
                  <a:lnTo>
                    <a:pt x="114914" y="1286538"/>
                  </a:lnTo>
                  <a:lnTo>
                    <a:pt x="117313" y="1286881"/>
                  </a:lnTo>
                  <a:lnTo>
                    <a:pt x="119270" y="1286930"/>
                  </a:lnTo>
                  <a:lnTo>
                    <a:pt x="121226" y="1286930"/>
                  </a:lnTo>
                  <a:lnTo>
                    <a:pt x="123674" y="1286685"/>
                  </a:lnTo>
                  <a:lnTo>
                    <a:pt x="126070" y="1286245"/>
                  </a:lnTo>
                  <a:lnTo>
                    <a:pt x="128027" y="1286196"/>
                  </a:lnTo>
                  <a:lnTo>
                    <a:pt x="129983" y="1286196"/>
                  </a:lnTo>
                  <a:lnTo>
                    <a:pt x="131404" y="1286343"/>
                  </a:lnTo>
                  <a:lnTo>
                    <a:pt x="132431" y="1287467"/>
                  </a:lnTo>
                  <a:lnTo>
                    <a:pt x="133604" y="1289031"/>
                  </a:lnTo>
                  <a:lnTo>
                    <a:pt x="134828" y="1290592"/>
                  </a:lnTo>
                  <a:lnTo>
                    <a:pt x="136101" y="1292010"/>
                  </a:lnTo>
                  <a:lnTo>
                    <a:pt x="137910" y="1292839"/>
                  </a:lnTo>
                  <a:lnTo>
                    <a:pt x="139183" y="1291325"/>
                  </a:lnTo>
                  <a:lnTo>
                    <a:pt x="141874" y="1290739"/>
                  </a:lnTo>
                  <a:lnTo>
                    <a:pt x="144123" y="1290641"/>
                  </a:lnTo>
                  <a:lnTo>
                    <a:pt x="145738" y="1289519"/>
                  </a:lnTo>
                  <a:lnTo>
                    <a:pt x="147645" y="1288005"/>
                  </a:lnTo>
                  <a:close/>
                </a:path>
              </a:pathLst>
            </a:custGeom>
            <a:solidFill>
              <a:srgbClr val="00944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solidFill>
                  <a:schemeClr val="bg1"/>
                </a:solidFill>
                <a:highlight>
                  <a:srgbClr val="009DDA"/>
                </a:highlight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1477621-1E67-6BA6-4837-ACCA3018509C}"/>
                </a:ext>
              </a:extLst>
            </p:cNvPr>
            <p:cNvSpPr/>
            <p:nvPr/>
          </p:nvSpPr>
          <p:spPr>
            <a:xfrm flipV="1">
              <a:off x="6317498" y="3935096"/>
              <a:ext cx="449779" cy="304085"/>
            </a:xfrm>
            <a:custGeom>
              <a:avLst/>
              <a:gdLst>
                <a:gd name="connsiteX0" fmla="*/ 449774 w 449779"/>
                <a:gd name="connsiteY0" fmla="*/ 137340 h 304085"/>
                <a:gd name="connsiteX1" fmla="*/ 449352 w 449779"/>
                <a:gd name="connsiteY1" fmla="*/ 137340 h 304085"/>
                <a:gd name="connsiteX2" fmla="*/ 449150 w 449779"/>
                <a:gd name="connsiteY2" fmla="*/ 137571 h 304085"/>
                <a:gd name="connsiteX3" fmla="*/ 449150 w 449779"/>
                <a:gd name="connsiteY3" fmla="*/ 137964 h 304085"/>
                <a:gd name="connsiteX4" fmla="*/ 449774 w 449779"/>
                <a:gd name="connsiteY4" fmla="*/ 138575 h 304085"/>
                <a:gd name="connsiteX5" fmla="*/ 449966 w 449779"/>
                <a:gd name="connsiteY5" fmla="*/ 138358 h 304085"/>
                <a:gd name="connsiteX6" fmla="*/ 449966 w 449779"/>
                <a:gd name="connsiteY6" fmla="*/ 137571 h 304085"/>
                <a:gd name="connsiteX7" fmla="*/ 449774 w 449779"/>
                <a:gd name="connsiteY7" fmla="*/ 137340 h 304085"/>
                <a:gd name="connsiteX8" fmla="*/ 212696 w 449779"/>
                <a:gd name="connsiteY8" fmla="*/ 161587 h 304085"/>
                <a:gd name="connsiteX9" fmla="*/ 213091 w 449779"/>
                <a:gd name="connsiteY9" fmla="*/ 160747 h 304085"/>
                <a:gd name="connsiteX10" fmla="*/ 212506 w 449779"/>
                <a:gd name="connsiteY10" fmla="*/ 160543 h 304085"/>
                <a:gd name="connsiteX11" fmla="*/ 211662 w 449779"/>
                <a:gd name="connsiteY11" fmla="*/ 160964 h 304085"/>
                <a:gd name="connsiteX12" fmla="*/ 211270 w 449779"/>
                <a:gd name="connsiteY12" fmla="*/ 160543 h 304085"/>
                <a:gd name="connsiteX13" fmla="*/ 210455 w 449779"/>
                <a:gd name="connsiteY13" fmla="*/ 160543 h 304085"/>
                <a:gd name="connsiteX14" fmla="*/ 209407 w 449779"/>
                <a:gd name="connsiteY14" fmla="*/ 161575 h 304085"/>
                <a:gd name="connsiteX15" fmla="*/ 210250 w 449779"/>
                <a:gd name="connsiteY15" fmla="*/ 163595 h 304085"/>
                <a:gd name="connsiteX16" fmla="*/ 211270 w 449779"/>
                <a:gd name="connsiteY16" fmla="*/ 164219 h 304085"/>
                <a:gd name="connsiteX17" fmla="*/ 212696 w 449779"/>
                <a:gd name="connsiteY17" fmla="*/ 162794 h 304085"/>
                <a:gd name="connsiteX18" fmla="*/ 212696 w 449779"/>
                <a:gd name="connsiteY18" fmla="*/ 161587 h 304085"/>
                <a:gd name="connsiteX19" fmla="*/ 192107 w 449779"/>
                <a:gd name="connsiteY19" fmla="*/ 176432 h 304085"/>
                <a:gd name="connsiteX20" fmla="*/ 191686 w 449779"/>
                <a:gd name="connsiteY20" fmla="*/ 176432 h 304085"/>
                <a:gd name="connsiteX21" fmla="*/ 191483 w 449779"/>
                <a:gd name="connsiteY21" fmla="*/ 176634 h 304085"/>
                <a:gd name="connsiteX22" fmla="*/ 192107 w 449779"/>
                <a:gd name="connsiteY22" fmla="*/ 177245 h 304085"/>
                <a:gd name="connsiteX23" fmla="*/ 192502 w 449779"/>
                <a:gd name="connsiteY23" fmla="*/ 177218 h 304085"/>
                <a:gd name="connsiteX24" fmla="*/ 192693 w 449779"/>
                <a:gd name="connsiteY24" fmla="*/ 177028 h 304085"/>
                <a:gd name="connsiteX25" fmla="*/ 192107 w 449779"/>
                <a:gd name="connsiteY25" fmla="*/ 176432 h 304085"/>
                <a:gd name="connsiteX26" fmla="*/ 188031 w 449779"/>
                <a:gd name="connsiteY26" fmla="*/ 175616 h 304085"/>
                <a:gd name="connsiteX27" fmla="*/ 186792 w 449779"/>
                <a:gd name="connsiteY27" fmla="*/ 175616 h 304085"/>
                <a:gd name="connsiteX28" fmla="*/ 186195 w 449779"/>
                <a:gd name="connsiteY28" fmla="*/ 176201 h 304085"/>
                <a:gd name="connsiteX29" fmla="*/ 186195 w 449779"/>
                <a:gd name="connsiteY29" fmla="*/ 177435 h 304085"/>
                <a:gd name="connsiteX30" fmla="*/ 187214 w 449779"/>
                <a:gd name="connsiteY30" fmla="*/ 178453 h 304085"/>
                <a:gd name="connsiteX31" fmla="*/ 188845 w 449779"/>
                <a:gd name="connsiteY31" fmla="*/ 179294 h 304085"/>
                <a:gd name="connsiteX32" fmla="*/ 189662 w 449779"/>
                <a:gd name="connsiteY32" fmla="*/ 179294 h 304085"/>
                <a:gd name="connsiteX33" fmla="*/ 189852 w 449779"/>
                <a:gd name="connsiteY33" fmla="*/ 178263 h 304085"/>
                <a:gd name="connsiteX34" fmla="*/ 189035 w 449779"/>
                <a:gd name="connsiteY34" fmla="*/ 177435 h 304085"/>
                <a:gd name="connsiteX35" fmla="*/ 189457 w 449779"/>
                <a:gd name="connsiteY35" fmla="*/ 176634 h 304085"/>
                <a:gd name="connsiteX36" fmla="*/ 188845 w 449779"/>
                <a:gd name="connsiteY36" fmla="*/ 176011 h 304085"/>
                <a:gd name="connsiteX37" fmla="*/ 188031 w 449779"/>
                <a:gd name="connsiteY37" fmla="*/ 175616 h 304085"/>
                <a:gd name="connsiteX38" fmla="*/ 168883 w 449779"/>
                <a:gd name="connsiteY38" fmla="*/ 177259 h 304085"/>
                <a:gd name="connsiteX39" fmla="*/ 167645 w 449779"/>
                <a:gd name="connsiteY39" fmla="*/ 177259 h 304085"/>
                <a:gd name="connsiteX40" fmla="*/ 166625 w 449779"/>
                <a:gd name="connsiteY40" fmla="*/ 178263 h 304085"/>
                <a:gd name="connsiteX41" fmla="*/ 167442 w 449779"/>
                <a:gd name="connsiteY41" fmla="*/ 179891 h 304085"/>
                <a:gd name="connsiteX42" fmla="*/ 167018 w 449779"/>
                <a:gd name="connsiteY42" fmla="*/ 180706 h 304085"/>
                <a:gd name="connsiteX43" fmla="*/ 167645 w 449779"/>
                <a:gd name="connsiteY43" fmla="*/ 181303 h 304085"/>
                <a:gd name="connsiteX44" fmla="*/ 168461 w 449779"/>
                <a:gd name="connsiteY44" fmla="*/ 181303 h 304085"/>
                <a:gd name="connsiteX45" fmla="*/ 169888 w 449779"/>
                <a:gd name="connsiteY45" fmla="*/ 179470 h 304085"/>
                <a:gd name="connsiteX46" fmla="*/ 169888 w 449779"/>
                <a:gd name="connsiteY46" fmla="*/ 178263 h 304085"/>
                <a:gd name="connsiteX47" fmla="*/ 169276 w 449779"/>
                <a:gd name="connsiteY47" fmla="*/ 178046 h 304085"/>
                <a:gd name="connsiteX48" fmla="*/ 168883 w 449779"/>
                <a:gd name="connsiteY48" fmla="*/ 177259 h 304085"/>
                <a:gd name="connsiteX49" fmla="*/ 192719 w 449779"/>
                <a:gd name="connsiteY49" fmla="*/ 181099 h 304085"/>
                <a:gd name="connsiteX50" fmla="*/ 193112 w 449779"/>
                <a:gd name="connsiteY50" fmla="*/ 179470 h 304085"/>
                <a:gd name="connsiteX51" fmla="*/ 192502 w 449779"/>
                <a:gd name="connsiteY51" fmla="*/ 179268 h 304085"/>
                <a:gd name="connsiteX52" fmla="*/ 191686 w 449779"/>
                <a:gd name="connsiteY52" fmla="*/ 180081 h 304085"/>
                <a:gd name="connsiteX53" fmla="*/ 190476 w 449779"/>
                <a:gd name="connsiteY53" fmla="*/ 180081 h 304085"/>
                <a:gd name="connsiteX54" fmla="*/ 189852 w 449779"/>
                <a:gd name="connsiteY54" fmla="*/ 181505 h 304085"/>
                <a:gd name="connsiteX55" fmla="*/ 189035 w 449779"/>
                <a:gd name="connsiteY55" fmla="*/ 182321 h 304085"/>
                <a:gd name="connsiteX56" fmla="*/ 189226 w 449779"/>
                <a:gd name="connsiteY56" fmla="*/ 182944 h 304085"/>
                <a:gd name="connsiteX57" fmla="*/ 190884 w 449779"/>
                <a:gd name="connsiteY57" fmla="*/ 182944 h 304085"/>
                <a:gd name="connsiteX58" fmla="*/ 192719 w 449779"/>
                <a:gd name="connsiteY58" fmla="*/ 181099 h 304085"/>
                <a:gd name="connsiteX59" fmla="*/ 156636 w 449779"/>
                <a:gd name="connsiteY59" fmla="*/ 187435 h 304085"/>
                <a:gd name="connsiteX60" fmla="*/ 155821 w 449779"/>
                <a:gd name="connsiteY60" fmla="*/ 187014 h 304085"/>
                <a:gd name="connsiteX61" fmla="*/ 155631 w 449779"/>
                <a:gd name="connsiteY61" fmla="*/ 187204 h 304085"/>
                <a:gd name="connsiteX62" fmla="*/ 155631 w 449779"/>
                <a:gd name="connsiteY62" fmla="*/ 188020 h 304085"/>
                <a:gd name="connsiteX63" fmla="*/ 156024 w 449779"/>
                <a:gd name="connsiteY63" fmla="*/ 188440 h 304085"/>
                <a:gd name="connsiteX64" fmla="*/ 155631 w 449779"/>
                <a:gd name="connsiteY64" fmla="*/ 189227 h 304085"/>
                <a:gd name="connsiteX65" fmla="*/ 156024 w 449779"/>
                <a:gd name="connsiteY65" fmla="*/ 190067 h 304085"/>
                <a:gd name="connsiteX66" fmla="*/ 156636 w 449779"/>
                <a:gd name="connsiteY66" fmla="*/ 190666 h 304085"/>
                <a:gd name="connsiteX67" fmla="*/ 157846 w 449779"/>
                <a:gd name="connsiteY67" fmla="*/ 190666 h 304085"/>
                <a:gd name="connsiteX68" fmla="*/ 158472 w 449779"/>
                <a:gd name="connsiteY68" fmla="*/ 189648 h 304085"/>
                <a:gd name="connsiteX69" fmla="*/ 158079 w 449779"/>
                <a:gd name="connsiteY69" fmla="*/ 189227 h 304085"/>
                <a:gd name="connsiteX70" fmla="*/ 158079 w 449779"/>
                <a:gd name="connsiteY70" fmla="*/ 188440 h 304085"/>
                <a:gd name="connsiteX71" fmla="*/ 157031 w 449779"/>
                <a:gd name="connsiteY71" fmla="*/ 188222 h 304085"/>
                <a:gd name="connsiteX72" fmla="*/ 156636 w 449779"/>
                <a:gd name="connsiteY72" fmla="*/ 187435 h 304085"/>
                <a:gd name="connsiteX73" fmla="*/ 163161 w 449779"/>
                <a:gd name="connsiteY73" fmla="*/ 191479 h 304085"/>
                <a:gd name="connsiteX74" fmla="*/ 162317 w 449779"/>
                <a:gd name="connsiteY74" fmla="*/ 191479 h 304085"/>
                <a:gd name="connsiteX75" fmla="*/ 162127 w 449779"/>
                <a:gd name="connsiteY75" fmla="*/ 191669 h 304085"/>
                <a:gd name="connsiteX76" fmla="*/ 162127 w 449779"/>
                <a:gd name="connsiteY76" fmla="*/ 192090 h 304085"/>
                <a:gd name="connsiteX77" fmla="*/ 162344 w 449779"/>
                <a:gd name="connsiteY77" fmla="*/ 192292 h 304085"/>
                <a:gd name="connsiteX78" fmla="*/ 163161 w 449779"/>
                <a:gd name="connsiteY78" fmla="*/ 192292 h 304085"/>
                <a:gd name="connsiteX79" fmla="*/ 163365 w 449779"/>
                <a:gd name="connsiteY79" fmla="*/ 192104 h 304085"/>
                <a:gd name="connsiteX80" fmla="*/ 163365 w 449779"/>
                <a:gd name="connsiteY80" fmla="*/ 191683 h 304085"/>
                <a:gd name="connsiteX81" fmla="*/ 163161 w 449779"/>
                <a:gd name="connsiteY81" fmla="*/ 191479 h 304085"/>
                <a:gd name="connsiteX82" fmla="*/ 161877 w 449779"/>
                <a:gd name="connsiteY82" fmla="*/ 192856 h 304085"/>
                <a:gd name="connsiteX83" fmla="*/ 159900 w 449779"/>
                <a:gd name="connsiteY83" fmla="*/ 192713 h 304085"/>
                <a:gd name="connsiteX84" fmla="*/ 158865 w 449779"/>
                <a:gd name="connsiteY84" fmla="*/ 193718 h 304085"/>
                <a:gd name="connsiteX85" fmla="*/ 159084 w 449779"/>
                <a:gd name="connsiteY85" fmla="*/ 194342 h 304085"/>
                <a:gd name="connsiteX86" fmla="*/ 161108 w 449779"/>
                <a:gd name="connsiteY86" fmla="*/ 194736 h 304085"/>
                <a:gd name="connsiteX87" fmla="*/ 161531 w 449779"/>
                <a:gd name="connsiteY87" fmla="*/ 193921 h 304085"/>
                <a:gd name="connsiteX88" fmla="*/ 162549 w 449779"/>
                <a:gd name="connsiteY88" fmla="*/ 193718 h 304085"/>
                <a:gd name="connsiteX89" fmla="*/ 162549 w 449779"/>
                <a:gd name="connsiteY89" fmla="*/ 192903 h 304085"/>
                <a:gd name="connsiteX90" fmla="*/ 161877 w 449779"/>
                <a:gd name="connsiteY90" fmla="*/ 192856 h 304085"/>
                <a:gd name="connsiteX91" fmla="*/ 122784 w 449779"/>
                <a:gd name="connsiteY91" fmla="*/ 243162 h 304085"/>
                <a:gd name="connsiteX92" fmla="*/ 123205 w 449779"/>
                <a:gd name="connsiteY92" fmla="*/ 242375 h 304085"/>
                <a:gd name="connsiteX93" fmla="*/ 123993 w 449779"/>
                <a:gd name="connsiteY93" fmla="*/ 242388 h 304085"/>
                <a:gd name="connsiteX94" fmla="*/ 124646 w 449779"/>
                <a:gd name="connsiteY94" fmla="*/ 241737 h 304085"/>
                <a:gd name="connsiteX95" fmla="*/ 125434 w 449779"/>
                <a:gd name="connsiteY95" fmla="*/ 239715 h 304085"/>
                <a:gd name="connsiteX96" fmla="*/ 129932 w 449779"/>
                <a:gd name="connsiteY96" fmla="*/ 234831 h 304085"/>
                <a:gd name="connsiteX97" fmla="*/ 129906 w 449779"/>
                <a:gd name="connsiteY97" fmla="*/ 234017 h 304085"/>
                <a:gd name="connsiteX98" fmla="*/ 128901 w 449779"/>
                <a:gd name="connsiteY98" fmla="*/ 233827 h 304085"/>
                <a:gd name="connsiteX99" fmla="*/ 126672 w 449779"/>
                <a:gd name="connsiteY99" fmla="*/ 236065 h 304085"/>
                <a:gd name="connsiteX100" fmla="*/ 126672 w 449779"/>
                <a:gd name="connsiteY100" fmla="*/ 236459 h 304085"/>
                <a:gd name="connsiteX101" fmla="*/ 124822 w 449779"/>
                <a:gd name="connsiteY101" fmla="*/ 238291 h 304085"/>
                <a:gd name="connsiteX102" fmla="*/ 124429 w 449779"/>
                <a:gd name="connsiteY102" fmla="*/ 238291 h 304085"/>
                <a:gd name="connsiteX103" fmla="*/ 123220 w 449779"/>
                <a:gd name="connsiteY103" fmla="*/ 239525 h 304085"/>
                <a:gd name="connsiteX104" fmla="*/ 121983 w 449779"/>
                <a:gd name="connsiteY104" fmla="*/ 239946 h 304085"/>
                <a:gd name="connsiteX105" fmla="*/ 120962 w 449779"/>
                <a:gd name="connsiteY105" fmla="*/ 240950 h 304085"/>
                <a:gd name="connsiteX106" fmla="*/ 121359 w 449779"/>
                <a:gd name="connsiteY106" fmla="*/ 242578 h 304085"/>
                <a:gd name="connsiteX107" fmla="*/ 121969 w 449779"/>
                <a:gd name="connsiteY107" fmla="*/ 243162 h 304085"/>
                <a:gd name="connsiteX108" fmla="*/ 122784 w 449779"/>
                <a:gd name="connsiteY108" fmla="*/ 243162 h 304085"/>
                <a:gd name="connsiteX109" fmla="*/ 112184 w 449779"/>
                <a:gd name="connsiteY109" fmla="*/ 250122 h 304085"/>
                <a:gd name="connsiteX110" fmla="*/ 111763 w 449779"/>
                <a:gd name="connsiteY110" fmla="*/ 250122 h 304085"/>
                <a:gd name="connsiteX111" fmla="*/ 110758 w 449779"/>
                <a:gd name="connsiteY111" fmla="*/ 251127 h 304085"/>
                <a:gd name="connsiteX112" fmla="*/ 110758 w 449779"/>
                <a:gd name="connsiteY112" fmla="*/ 251520 h 304085"/>
                <a:gd name="connsiteX113" fmla="*/ 110975 w 449779"/>
                <a:gd name="connsiteY113" fmla="*/ 251724 h 304085"/>
                <a:gd name="connsiteX114" fmla="*/ 111368 w 449779"/>
                <a:gd name="connsiteY114" fmla="*/ 251724 h 304085"/>
                <a:gd name="connsiteX115" fmla="*/ 112389 w 449779"/>
                <a:gd name="connsiteY115" fmla="*/ 250706 h 304085"/>
                <a:gd name="connsiteX116" fmla="*/ 112389 w 449779"/>
                <a:gd name="connsiteY116" fmla="*/ 250312 h 304085"/>
                <a:gd name="connsiteX117" fmla="*/ 112184 w 449779"/>
                <a:gd name="connsiteY117" fmla="*/ 250122 h 304085"/>
                <a:gd name="connsiteX118" fmla="*/ 119333 w 449779"/>
                <a:gd name="connsiteY118" fmla="*/ 257219 h 304085"/>
                <a:gd name="connsiteX119" fmla="*/ 118709 w 449779"/>
                <a:gd name="connsiteY119" fmla="*/ 257029 h 304085"/>
                <a:gd name="connsiteX120" fmla="*/ 114861 w 449779"/>
                <a:gd name="connsiteY120" fmla="*/ 259268 h 304085"/>
                <a:gd name="connsiteX121" fmla="*/ 114849 w 449779"/>
                <a:gd name="connsiteY121" fmla="*/ 260082 h 304085"/>
                <a:gd name="connsiteX122" fmla="*/ 116478 w 449779"/>
                <a:gd name="connsiteY122" fmla="*/ 261289 h 304085"/>
                <a:gd name="connsiteX123" fmla="*/ 117078 w 449779"/>
                <a:gd name="connsiteY123" fmla="*/ 262334 h 304085"/>
                <a:gd name="connsiteX124" fmla="*/ 117688 w 449779"/>
                <a:gd name="connsiteY124" fmla="*/ 261683 h 304085"/>
                <a:gd name="connsiteX125" fmla="*/ 118082 w 449779"/>
                <a:gd name="connsiteY125" fmla="*/ 260082 h 304085"/>
                <a:gd name="connsiteX126" fmla="*/ 119319 w 449779"/>
                <a:gd name="connsiteY126" fmla="*/ 258454 h 304085"/>
                <a:gd name="connsiteX127" fmla="*/ 119333 w 449779"/>
                <a:gd name="connsiteY127" fmla="*/ 257219 h 304085"/>
                <a:gd name="connsiteX128" fmla="*/ 55119 w 449779"/>
                <a:gd name="connsiteY128" fmla="*/ 304248 h 304085"/>
                <a:gd name="connsiteX129" fmla="*/ 57172 w 449779"/>
                <a:gd name="connsiteY129" fmla="*/ 302619 h 304085"/>
                <a:gd name="connsiteX130" fmla="*/ 57363 w 449779"/>
                <a:gd name="connsiteY130" fmla="*/ 303217 h 304085"/>
                <a:gd name="connsiteX131" fmla="*/ 57960 w 449779"/>
                <a:gd name="connsiteY131" fmla="*/ 303406 h 304085"/>
                <a:gd name="connsiteX132" fmla="*/ 61222 w 449779"/>
                <a:gd name="connsiteY132" fmla="*/ 299770 h 304085"/>
                <a:gd name="connsiteX133" fmla="*/ 62854 w 449779"/>
                <a:gd name="connsiteY133" fmla="*/ 298956 h 304085"/>
                <a:gd name="connsiteX134" fmla="*/ 63695 w 449779"/>
                <a:gd name="connsiteY134" fmla="*/ 299770 h 304085"/>
                <a:gd name="connsiteX135" fmla="*/ 65706 w 449779"/>
                <a:gd name="connsiteY135" fmla="*/ 299770 h 304085"/>
                <a:gd name="connsiteX136" fmla="*/ 67733 w 449779"/>
                <a:gd name="connsiteY136" fmla="*/ 298535 h 304085"/>
                <a:gd name="connsiteX137" fmla="*/ 69171 w 449779"/>
                <a:gd name="connsiteY137" fmla="*/ 297097 h 304085"/>
                <a:gd name="connsiteX138" fmla="*/ 69593 w 449779"/>
                <a:gd name="connsiteY138" fmla="*/ 294655 h 304085"/>
                <a:gd name="connsiteX139" fmla="*/ 70176 w 449779"/>
                <a:gd name="connsiteY139" fmla="*/ 294071 h 304085"/>
                <a:gd name="connsiteX140" fmla="*/ 71019 w 449779"/>
                <a:gd name="connsiteY140" fmla="*/ 294885 h 304085"/>
                <a:gd name="connsiteX141" fmla="*/ 71617 w 449779"/>
                <a:gd name="connsiteY141" fmla="*/ 293040 h 304085"/>
                <a:gd name="connsiteX142" fmla="*/ 73467 w 449779"/>
                <a:gd name="connsiteY142" fmla="*/ 291208 h 304085"/>
                <a:gd name="connsiteX143" fmla="*/ 73860 w 449779"/>
                <a:gd name="connsiteY143" fmla="*/ 291208 h 304085"/>
                <a:gd name="connsiteX144" fmla="*/ 75301 w 449779"/>
                <a:gd name="connsiteY144" fmla="*/ 289784 h 304085"/>
                <a:gd name="connsiteX145" fmla="*/ 75720 w 449779"/>
                <a:gd name="connsiteY145" fmla="*/ 288970 h 304085"/>
                <a:gd name="connsiteX146" fmla="*/ 75720 w 449779"/>
                <a:gd name="connsiteY146" fmla="*/ 286134 h 304085"/>
                <a:gd name="connsiteX147" fmla="*/ 76930 w 449779"/>
                <a:gd name="connsiteY147" fmla="*/ 284505 h 304085"/>
                <a:gd name="connsiteX148" fmla="*/ 77327 w 449779"/>
                <a:gd name="connsiteY148" fmla="*/ 282877 h 304085"/>
                <a:gd name="connsiteX149" fmla="*/ 78141 w 449779"/>
                <a:gd name="connsiteY149" fmla="*/ 281642 h 304085"/>
                <a:gd name="connsiteX150" fmla="*/ 78141 w 449779"/>
                <a:gd name="connsiteY150" fmla="*/ 280828 h 304085"/>
                <a:gd name="connsiteX151" fmla="*/ 78561 w 449779"/>
                <a:gd name="connsiteY151" fmla="*/ 280435 h 304085"/>
                <a:gd name="connsiteX152" fmla="*/ 78956 w 449779"/>
                <a:gd name="connsiteY152" fmla="*/ 279200 h 304085"/>
                <a:gd name="connsiteX153" fmla="*/ 80614 w 449779"/>
                <a:gd name="connsiteY153" fmla="*/ 277572 h 304085"/>
                <a:gd name="connsiteX154" fmla="*/ 79378 w 449779"/>
                <a:gd name="connsiteY154" fmla="*/ 277151 h 304085"/>
                <a:gd name="connsiteX155" fmla="*/ 80383 w 449779"/>
                <a:gd name="connsiteY155" fmla="*/ 276568 h 304085"/>
                <a:gd name="connsiteX156" fmla="*/ 82409 w 449779"/>
                <a:gd name="connsiteY156" fmla="*/ 274125 h 304085"/>
                <a:gd name="connsiteX157" fmla="*/ 84461 w 449779"/>
                <a:gd name="connsiteY157" fmla="*/ 273311 h 304085"/>
                <a:gd name="connsiteX158" fmla="*/ 85710 w 449779"/>
                <a:gd name="connsiteY158" fmla="*/ 272076 h 304085"/>
                <a:gd name="connsiteX159" fmla="*/ 86512 w 449779"/>
                <a:gd name="connsiteY159" fmla="*/ 272497 h 304085"/>
                <a:gd name="connsiteX160" fmla="*/ 88143 w 449779"/>
                <a:gd name="connsiteY160" fmla="*/ 272497 h 304085"/>
                <a:gd name="connsiteX161" fmla="*/ 89353 w 449779"/>
                <a:gd name="connsiteY161" fmla="*/ 273705 h 304085"/>
                <a:gd name="connsiteX162" fmla="*/ 91610 w 449779"/>
                <a:gd name="connsiteY162" fmla="*/ 271493 h 304085"/>
                <a:gd name="connsiteX163" fmla="*/ 92424 w 449779"/>
                <a:gd name="connsiteY163" fmla="*/ 269444 h 304085"/>
                <a:gd name="connsiteX164" fmla="*/ 94449 w 449779"/>
                <a:gd name="connsiteY164" fmla="*/ 267395 h 304085"/>
                <a:gd name="connsiteX165" fmla="*/ 95685 w 449779"/>
                <a:gd name="connsiteY165" fmla="*/ 264953 h 304085"/>
                <a:gd name="connsiteX166" fmla="*/ 96894 w 449779"/>
                <a:gd name="connsiteY166" fmla="*/ 263745 h 304085"/>
                <a:gd name="connsiteX167" fmla="*/ 97316 w 449779"/>
                <a:gd name="connsiteY167" fmla="*/ 262511 h 304085"/>
                <a:gd name="connsiteX168" fmla="*/ 100185 w 449779"/>
                <a:gd name="connsiteY168" fmla="*/ 259647 h 304085"/>
                <a:gd name="connsiteX169" fmla="*/ 100185 w 449779"/>
                <a:gd name="connsiteY169" fmla="*/ 259268 h 304085"/>
                <a:gd name="connsiteX170" fmla="*/ 98744 w 449779"/>
                <a:gd name="connsiteY170" fmla="*/ 258223 h 304085"/>
                <a:gd name="connsiteX171" fmla="*/ 97316 w 449779"/>
                <a:gd name="connsiteY171" fmla="*/ 258020 h 304085"/>
                <a:gd name="connsiteX172" fmla="*/ 99532 w 449779"/>
                <a:gd name="connsiteY172" fmla="*/ 257829 h 304085"/>
                <a:gd name="connsiteX173" fmla="*/ 99954 w 449779"/>
                <a:gd name="connsiteY173" fmla="*/ 258223 h 304085"/>
                <a:gd name="connsiteX174" fmla="*/ 100769 w 449779"/>
                <a:gd name="connsiteY174" fmla="*/ 258223 h 304085"/>
                <a:gd name="connsiteX175" fmla="*/ 101395 w 449779"/>
                <a:gd name="connsiteY175" fmla="*/ 256825 h 304085"/>
                <a:gd name="connsiteX176" fmla="*/ 102209 w 449779"/>
                <a:gd name="connsiteY176" fmla="*/ 256011 h 304085"/>
                <a:gd name="connsiteX177" fmla="*/ 103419 w 449779"/>
                <a:gd name="connsiteY177" fmla="*/ 253962 h 304085"/>
                <a:gd name="connsiteX178" fmla="*/ 101788 w 449779"/>
                <a:gd name="connsiteY178" fmla="*/ 252334 h 304085"/>
                <a:gd name="connsiteX179" fmla="*/ 101395 w 449779"/>
                <a:gd name="connsiteY179" fmla="*/ 250706 h 304085"/>
                <a:gd name="connsiteX180" fmla="*/ 101990 w 449779"/>
                <a:gd name="connsiteY180" fmla="*/ 250109 h 304085"/>
                <a:gd name="connsiteX181" fmla="*/ 103228 w 449779"/>
                <a:gd name="connsiteY181" fmla="*/ 249688 h 304085"/>
                <a:gd name="connsiteX182" fmla="*/ 103419 w 449779"/>
                <a:gd name="connsiteY182" fmla="*/ 250312 h 304085"/>
                <a:gd name="connsiteX183" fmla="*/ 102604 w 449779"/>
                <a:gd name="connsiteY183" fmla="*/ 251127 h 304085"/>
                <a:gd name="connsiteX184" fmla="*/ 102604 w 449779"/>
                <a:gd name="connsiteY184" fmla="*/ 251547 h 304085"/>
                <a:gd name="connsiteX185" fmla="*/ 103648 w 449779"/>
                <a:gd name="connsiteY185" fmla="*/ 252131 h 304085"/>
                <a:gd name="connsiteX186" fmla="*/ 104655 w 449779"/>
                <a:gd name="connsiteY186" fmla="*/ 250706 h 304085"/>
                <a:gd name="connsiteX187" fmla="*/ 104655 w 449779"/>
                <a:gd name="connsiteY187" fmla="*/ 243799 h 304085"/>
                <a:gd name="connsiteX188" fmla="*/ 105445 w 449779"/>
                <a:gd name="connsiteY188" fmla="*/ 242144 h 304085"/>
                <a:gd name="connsiteX189" fmla="*/ 105445 w 449779"/>
                <a:gd name="connsiteY189" fmla="*/ 240937 h 304085"/>
                <a:gd name="connsiteX190" fmla="*/ 106679 w 449779"/>
                <a:gd name="connsiteY190" fmla="*/ 238494 h 304085"/>
                <a:gd name="connsiteX191" fmla="*/ 108732 w 449779"/>
                <a:gd name="connsiteY191" fmla="*/ 236065 h 304085"/>
                <a:gd name="connsiteX192" fmla="*/ 108719 w 449779"/>
                <a:gd name="connsiteY192" fmla="*/ 234831 h 304085"/>
                <a:gd name="connsiteX193" fmla="*/ 109139 w 449779"/>
                <a:gd name="connsiteY193" fmla="*/ 234437 h 304085"/>
                <a:gd name="connsiteX194" fmla="*/ 109139 w 449779"/>
                <a:gd name="connsiteY194" fmla="*/ 232388 h 304085"/>
                <a:gd name="connsiteX195" fmla="*/ 109561 w 449779"/>
                <a:gd name="connsiteY195" fmla="*/ 231995 h 304085"/>
                <a:gd name="connsiteX196" fmla="*/ 109561 w 449779"/>
                <a:gd name="connsiteY196" fmla="*/ 228738 h 304085"/>
                <a:gd name="connsiteX197" fmla="*/ 110348 w 449779"/>
                <a:gd name="connsiteY197" fmla="*/ 227110 h 304085"/>
                <a:gd name="connsiteX198" fmla="*/ 109561 w 449779"/>
                <a:gd name="connsiteY198" fmla="*/ 226296 h 304085"/>
                <a:gd name="connsiteX199" fmla="*/ 110770 w 449779"/>
                <a:gd name="connsiteY199" fmla="*/ 225482 h 304085"/>
                <a:gd name="connsiteX200" fmla="*/ 111587 w 449779"/>
                <a:gd name="connsiteY200" fmla="*/ 223854 h 304085"/>
                <a:gd name="connsiteX201" fmla="*/ 111587 w 449779"/>
                <a:gd name="connsiteY201" fmla="*/ 223039 h 304085"/>
                <a:gd name="connsiteX202" fmla="*/ 112401 w 449779"/>
                <a:gd name="connsiteY202" fmla="*/ 221411 h 304085"/>
                <a:gd name="connsiteX203" fmla="*/ 112796 w 449779"/>
                <a:gd name="connsiteY203" fmla="*/ 216920 h 304085"/>
                <a:gd name="connsiteX204" fmla="*/ 114849 w 449779"/>
                <a:gd name="connsiteY204" fmla="*/ 213257 h 304085"/>
                <a:gd name="connsiteX205" fmla="*/ 117078 w 449779"/>
                <a:gd name="connsiteY205" fmla="*/ 211004 h 304085"/>
                <a:gd name="connsiteX206" fmla="*/ 117919 w 449779"/>
                <a:gd name="connsiteY206" fmla="*/ 211004 h 304085"/>
                <a:gd name="connsiteX207" fmla="*/ 121152 w 449779"/>
                <a:gd name="connsiteY207" fmla="*/ 209390 h 304085"/>
                <a:gd name="connsiteX208" fmla="*/ 122391 w 449779"/>
                <a:gd name="connsiteY208" fmla="*/ 209390 h 304085"/>
                <a:gd name="connsiteX209" fmla="*/ 122812 w 449779"/>
                <a:gd name="connsiteY209" fmla="*/ 208996 h 304085"/>
                <a:gd name="connsiteX210" fmla="*/ 126862 w 449779"/>
                <a:gd name="connsiteY210" fmla="*/ 208996 h 304085"/>
                <a:gd name="connsiteX211" fmla="*/ 128710 w 449779"/>
                <a:gd name="connsiteY211" fmla="*/ 210421 h 304085"/>
                <a:gd name="connsiteX212" fmla="*/ 128710 w 449779"/>
                <a:gd name="connsiteY212" fmla="*/ 211235 h 304085"/>
                <a:gd name="connsiteX213" fmla="*/ 127472 w 449779"/>
                <a:gd name="connsiteY213" fmla="*/ 212863 h 304085"/>
                <a:gd name="connsiteX214" fmla="*/ 127472 w 449779"/>
                <a:gd name="connsiteY214" fmla="*/ 215699 h 304085"/>
                <a:gd name="connsiteX215" fmla="*/ 129103 w 449779"/>
                <a:gd name="connsiteY215" fmla="*/ 217327 h 304085"/>
                <a:gd name="connsiteX216" fmla="*/ 129920 w 449779"/>
                <a:gd name="connsiteY216" fmla="*/ 218562 h 304085"/>
                <a:gd name="connsiteX217" fmla="*/ 129920 w 449779"/>
                <a:gd name="connsiteY217" fmla="*/ 222212 h 304085"/>
                <a:gd name="connsiteX218" fmla="*/ 130532 w 449779"/>
                <a:gd name="connsiteY218" fmla="*/ 222822 h 304085"/>
                <a:gd name="connsiteX219" fmla="*/ 131346 w 449779"/>
                <a:gd name="connsiteY219" fmla="*/ 222822 h 304085"/>
                <a:gd name="connsiteX220" fmla="*/ 132583 w 449779"/>
                <a:gd name="connsiteY220" fmla="*/ 221208 h 304085"/>
                <a:gd name="connsiteX221" fmla="*/ 132976 w 449779"/>
                <a:gd name="connsiteY221" fmla="*/ 221208 h 304085"/>
                <a:gd name="connsiteX222" fmla="*/ 134023 w 449779"/>
                <a:gd name="connsiteY222" fmla="*/ 220190 h 304085"/>
                <a:gd name="connsiteX223" fmla="*/ 134811 w 449779"/>
                <a:gd name="connsiteY223" fmla="*/ 218141 h 304085"/>
                <a:gd name="connsiteX224" fmla="*/ 134811 w 449779"/>
                <a:gd name="connsiteY224" fmla="*/ 216513 h 304085"/>
                <a:gd name="connsiteX225" fmla="*/ 136047 w 449779"/>
                <a:gd name="connsiteY225" fmla="*/ 214885 h 304085"/>
                <a:gd name="connsiteX226" fmla="*/ 136047 w 449779"/>
                <a:gd name="connsiteY226" fmla="*/ 214071 h 304085"/>
                <a:gd name="connsiteX227" fmla="*/ 136864 w 449779"/>
                <a:gd name="connsiteY227" fmla="*/ 212849 h 304085"/>
                <a:gd name="connsiteX228" fmla="*/ 136864 w 449779"/>
                <a:gd name="connsiteY228" fmla="*/ 211248 h 304085"/>
                <a:gd name="connsiteX229" fmla="*/ 134811 w 449779"/>
                <a:gd name="connsiteY229" fmla="*/ 208386 h 304085"/>
                <a:gd name="connsiteX230" fmla="*/ 134811 w 449779"/>
                <a:gd name="connsiteY230" fmla="*/ 207965 h 304085"/>
                <a:gd name="connsiteX231" fmla="*/ 133806 w 449779"/>
                <a:gd name="connsiteY231" fmla="*/ 207368 h 304085"/>
                <a:gd name="connsiteX232" fmla="*/ 133182 w 449779"/>
                <a:gd name="connsiteY232" fmla="*/ 206365 h 304085"/>
                <a:gd name="connsiteX233" fmla="*/ 133182 w 449779"/>
                <a:gd name="connsiteY233" fmla="*/ 203921 h 304085"/>
                <a:gd name="connsiteX234" fmla="*/ 133602 w 449779"/>
                <a:gd name="connsiteY234" fmla="*/ 203500 h 304085"/>
                <a:gd name="connsiteX235" fmla="*/ 133602 w 449779"/>
                <a:gd name="connsiteY235" fmla="*/ 202687 h 304085"/>
                <a:gd name="connsiteX236" fmla="*/ 134390 w 449779"/>
                <a:gd name="connsiteY236" fmla="*/ 201873 h 304085"/>
                <a:gd name="connsiteX237" fmla="*/ 135247 w 449779"/>
                <a:gd name="connsiteY237" fmla="*/ 200245 h 304085"/>
                <a:gd name="connsiteX238" fmla="*/ 137652 w 449779"/>
                <a:gd name="connsiteY238" fmla="*/ 197801 h 304085"/>
                <a:gd name="connsiteX239" fmla="*/ 137067 w 449779"/>
                <a:gd name="connsiteY239" fmla="*/ 196771 h 304085"/>
                <a:gd name="connsiteX240" fmla="*/ 135830 w 449779"/>
                <a:gd name="connsiteY240" fmla="*/ 196771 h 304085"/>
                <a:gd name="connsiteX241" fmla="*/ 134623 w 449779"/>
                <a:gd name="connsiteY241" fmla="*/ 195956 h 304085"/>
                <a:gd name="connsiteX242" fmla="*/ 134404 w 449779"/>
                <a:gd name="connsiteY242" fmla="*/ 195359 h 304085"/>
                <a:gd name="connsiteX243" fmla="*/ 133385 w 449779"/>
                <a:gd name="connsiteY243" fmla="*/ 194748 h 304085"/>
                <a:gd name="connsiteX244" fmla="*/ 132175 w 449779"/>
                <a:gd name="connsiteY244" fmla="*/ 193122 h 304085"/>
                <a:gd name="connsiteX245" fmla="*/ 131359 w 449779"/>
                <a:gd name="connsiteY245" fmla="*/ 192727 h 304085"/>
                <a:gd name="connsiteX246" fmla="*/ 129730 w 449779"/>
                <a:gd name="connsiteY246" fmla="*/ 192727 h 304085"/>
                <a:gd name="connsiteX247" fmla="*/ 128072 w 449779"/>
                <a:gd name="connsiteY247" fmla="*/ 191058 h 304085"/>
                <a:gd name="connsiteX248" fmla="*/ 127487 w 449779"/>
                <a:gd name="connsiteY248" fmla="*/ 190868 h 304085"/>
                <a:gd name="connsiteX249" fmla="*/ 126672 w 449779"/>
                <a:gd name="connsiteY249" fmla="*/ 188847 h 304085"/>
                <a:gd name="connsiteX250" fmla="*/ 125434 w 449779"/>
                <a:gd name="connsiteY250" fmla="*/ 187219 h 304085"/>
                <a:gd name="connsiteX251" fmla="*/ 125434 w 449779"/>
                <a:gd name="connsiteY251" fmla="*/ 185169 h 304085"/>
                <a:gd name="connsiteX252" fmla="*/ 124198 w 449779"/>
                <a:gd name="connsiteY252" fmla="*/ 183148 h 304085"/>
                <a:gd name="connsiteX253" fmla="*/ 124198 w 449779"/>
                <a:gd name="connsiteY253" fmla="*/ 182333 h 304085"/>
                <a:gd name="connsiteX254" fmla="*/ 122172 w 449779"/>
                <a:gd name="connsiteY254" fmla="*/ 180285 h 304085"/>
                <a:gd name="connsiteX255" fmla="*/ 122798 w 449779"/>
                <a:gd name="connsiteY255" fmla="*/ 180095 h 304085"/>
                <a:gd name="connsiteX256" fmla="*/ 124429 w 449779"/>
                <a:gd name="connsiteY256" fmla="*/ 180909 h 304085"/>
                <a:gd name="connsiteX257" fmla="*/ 125638 w 449779"/>
                <a:gd name="connsiteY257" fmla="*/ 180095 h 304085"/>
                <a:gd name="connsiteX258" fmla="*/ 127487 w 449779"/>
                <a:gd name="connsiteY258" fmla="*/ 183148 h 304085"/>
                <a:gd name="connsiteX259" fmla="*/ 127487 w 449779"/>
                <a:gd name="connsiteY259" fmla="*/ 186405 h 304085"/>
                <a:gd name="connsiteX260" fmla="*/ 127065 w 449779"/>
                <a:gd name="connsiteY260" fmla="*/ 186798 h 304085"/>
                <a:gd name="connsiteX261" fmla="*/ 127065 w 449779"/>
                <a:gd name="connsiteY261" fmla="*/ 188032 h 304085"/>
                <a:gd name="connsiteX262" fmla="*/ 129306 w 449779"/>
                <a:gd name="connsiteY262" fmla="*/ 190286 h 304085"/>
                <a:gd name="connsiteX263" fmla="*/ 130327 w 449779"/>
                <a:gd name="connsiteY263" fmla="*/ 190476 h 304085"/>
                <a:gd name="connsiteX264" fmla="*/ 129932 w 449779"/>
                <a:gd name="connsiteY264" fmla="*/ 191289 h 304085"/>
                <a:gd name="connsiteX265" fmla="*/ 130123 w 449779"/>
                <a:gd name="connsiteY265" fmla="*/ 191493 h 304085"/>
                <a:gd name="connsiteX266" fmla="*/ 132963 w 449779"/>
                <a:gd name="connsiteY266" fmla="*/ 191493 h 304085"/>
                <a:gd name="connsiteX267" fmla="*/ 133385 w 449779"/>
                <a:gd name="connsiteY267" fmla="*/ 191072 h 304085"/>
                <a:gd name="connsiteX268" fmla="*/ 135409 w 449779"/>
                <a:gd name="connsiteY268" fmla="*/ 191072 h 304085"/>
                <a:gd name="connsiteX269" fmla="*/ 136457 w 449779"/>
                <a:gd name="connsiteY269" fmla="*/ 189634 h 304085"/>
                <a:gd name="connsiteX270" fmla="*/ 136035 w 449779"/>
                <a:gd name="connsiteY270" fmla="*/ 188032 h 304085"/>
                <a:gd name="connsiteX271" fmla="*/ 139107 w 449779"/>
                <a:gd name="connsiteY271" fmla="*/ 186608 h 304085"/>
                <a:gd name="connsiteX272" fmla="*/ 140926 w 449779"/>
                <a:gd name="connsiteY272" fmla="*/ 184762 h 304085"/>
                <a:gd name="connsiteX273" fmla="*/ 141322 w 449779"/>
                <a:gd name="connsiteY273" fmla="*/ 183134 h 304085"/>
                <a:gd name="connsiteX274" fmla="*/ 141741 w 449779"/>
                <a:gd name="connsiteY274" fmla="*/ 182742 h 304085"/>
                <a:gd name="connsiteX275" fmla="*/ 141741 w 449779"/>
                <a:gd name="connsiteY275" fmla="*/ 181926 h 304085"/>
                <a:gd name="connsiteX276" fmla="*/ 142165 w 449779"/>
                <a:gd name="connsiteY276" fmla="*/ 181505 h 304085"/>
                <a:gd name="connsiteX277" fmla="*/ 142165 w 449779"/>
                <a:gd name="connsiteY277" fmla="*/ 179879 h 304085"/>
                <a:gd name="connsiteX278" fmla="*/ 141551 w 449779"/>
                <a:gd name="connsiteY278" fmla="*/ 178874 h 304085"/>
                <a:gd name="connsiteX279" fmla="*/ 141131 w 449779"/>
                <a:gd name="connsiteY279" fmla="*/ 178861 h 304085"/>
                <a:gd name="connsiteX280" fmla="*/ 139527 w 449779"/>
                <a:gd name="connsiteY280" fmla="*/ 180095 h 304085"/>
                <a:gd name="connsiteX281" fmla="*/ 137476 w 449779"/>
                <a:gd name="connsiteY281" fmla="*/ 180095 h 304085"/>
                <a:gd name="connsiteX282" fmla="*/ 136035 w 449779"/>
                <a:gd name="connsiteY282" fmla="*/ 178669 h 304085"/>
                <a:gd name="connsiteX283" fmla="*/ 136035 w 449779"/>
                <a:gd name="connsiteY283" fmla="*/ 177043 h 304085"/>
                <a:gd name="connsiteX284" fmla="*/ 134826 w 449779"/>
                <a:gd name="connsiteY284" fmla="*/ 176227 h 304085"/>
                <a:gd name="connsiteX285" fmla="*/ 136659 w 449779"/>
                <a:gd name="connsiteY285" fmla="*/ 175996 h 304085"/>
                <a:gd name="connsiteX286" fmla="*/ 138086 w 449779"/>
                <a:gd name="connsiteY286" fmla="*/ 174572 h 304085"/>
                <a:gd name="connsiteX287" fmla="*/ 140546 w 449779"/>
                <a:gd name="connsiteY287" fmla="*/ 168481 h 304085"/>
                <a:gd name="connsiteX288" fmla="*/ 141336 w 449779"/>
                <a:gd name="connsiteY288" fmla="*/ 167666 h 304085"/>
                <a:gd name="connsiteX289" fmla="*/ 141336 w 449779"/>
                <a:gd name="connsiteY289" fmla="*/ 166037 h 304085"/>
                <a:gd name="connsiteX290" fmla="*/ 142570 w 449779"/>
                <a:gd name="connsiteY290" fmla="*/ 163189 h 304085"/>
                <a:gd name="connsiteX291" fmla="*/ 141567 w 449779"/>
                <a:gd name="connsiteY291" fmla="*/ 162984 h 304085"/>
                <a:gd name="connsiteX292" fmla="*/ 140519 w 449779"/>
                <a:gd name="connsiteY292" fmla="*/ 161981 h 304085"/>
                <a:gd name="connsiteX293" fmla="*/ 140519 w 449779"/>
                <a:gd name="connsiteY293" fmla="*/ 160747 h 304085"/>
                <a:gd name="connsiteX294" fmla="*/ 139907 w 449779"/>
                <a:gd name="connsiteY294" fmla="*/ 160148 h 304085"/>
                <a:gd name="connsiteX295" fmla="*/ 139119 w 449779"/>
                <a:gd name="connsiteY295" fmla="*/ 160148 h 304085"/>
                <a:gd name="connsiteX296" fmla="*/ 136442 w 449779"/>
                <a:gd name="connsiteY296" fmla="*/ 157490 h 304085"/>
                <a:gd name="connsiteX297" fmla="*/ 136442 w 449779"/>
                <a:gd name="connsiteY297" fmla="*/ 156703 h 304085"/>
                <a:gd name="connsiteX298" fmla="*/ 137067 w 449779"/>
                <a:gd name="connsiteY298" fmla="*/ 156051 h 304085"/>
                <a:gd name="connsiteX299" fmla="*/ 138276 w 449779"/>
                <a:gd name="connsiteY299" fmla="*/ 156051 h 304085"/>
                <a:gd name="connsiteX300" fmla="*/ 139907 w 449779"/>
                <a:gd name="connsiteY300" fmla="*/ 157706 h 304085"/>
                <a:gd name="connsiteX301" fmla="*/ 141145 w 449779"/>
                <a:gd name="connsiteY301" fmla="*/ 158101 h 304085"/>
                <a:gd name="connsiteX302" fmla="*/ 142570 w 449779"/>
                <a:gd name="connsiteY302" fmla="*/ 159539 h 304085"/>
                <a:gd name="connsiteX303" fmla="*/ 142570 w 449779"/>
                <a:gd name="connsiteY303" fmla="*/ 160353 h 304085"/>
                <a:gd name="connsiteX304" fmla="*/ 144201 w 449779"/>
                <a:gd name="connsiteY304" fmla="*/ 163189 h 304085"/>
                <a:gd name="connsiteX305" fmla="*/ 144596 w 449779"/>
                <a:gd name="connsiteY305" fmla="*/ 164031 h 304085"/>
                <a:gd name="connsiteX306" fmla="*/ 144596 w 449779"/>
                <a:gd name="connsiteY306" fmla="*/ 165631 h 304085"/>
                <a:gd name="connsiteX307" fmla="*/ 144201 w 449779"/>
                <a:gd name="connsiteY307" fmla="*/ 166052 h 304085"/>
                <a:gd name="connsiteX308" fmla="*/ 144201 w 449779"/>
                <a:gd name="connsiteY308" fmla="*/ 167259 h 304085"/>
                <a:gd name="connsiteX309" fmla="*/ 141757 w 449779"/>
                <a:gd name="connsiteY309" fmla="*/ 169689 h 304085"/>
                <a:gd name="connsiteX310" fmla="*/ 141757 w 449779"/>
                <a:gd name="connsiteY310" fmla="*/ 171344 h 304085"/>
                <a:gd name="connsiteX311" fmla="*/ 140546 w 449779"/>
                <a:gd name="connsiteY311" fmla="*/ 172551 h 304085"/>
                <a:gd name="connsiteX312" fmla="*/ 140112 w 449779"/>
                <a:gd name="connsiteY312" fmla="*/ 174572 h 304085"/>
                <a:gd name="connsiteX313" fmla="*/ 139690 w 449779"/>
                <a:gd name="connsiteY313" fmla="*/ 174993 h 304085"/>
                <a:gd name="connsiteX314" fmla="*/ 139731 w 449779"/>
                <a:gd name="connsiteY314" fmla="*/ 176227 h 304085"/>
                <a:gd name="connsiteX315" fmla="*/ 138876 w 449779"/>
                <a:gd name="connsiteY315" fmla="*/ 177043 h 304085"/>
                <a:gd name="connsiteX316" fmla="*/ 139527 w 449779"/>
                <a:gd name="connsiteY316" fmla="*/ 177652 h 304085"/>
                <a:gd name="connsiteX317" fmla="*/ 142367 w 449779"/>
                <a:gd name="connsiteY317" fmla="*/ 177666 h 304085"/>
                <a:gd name="connsiteX318" fmla="*/ 144813 w 449779"/>
                <a:gd name="connsiteY318" fmla="*/ 180896 h 304085"/>
                <a:gd name="connsiteX319" fmla="*/ 148077 w 449779"/>
                <a:gd name="connsiteY319" fmla="*/ 182552 h 304085"/>
                <a:gd name="connsiteX320" fmla="*/ 149706 w 449779"/>
                <a:gd name="connsiteY320" fmla="*/ 182552 h 304085"/>
                <a:gd name="connsiteX321" fmla="*/ 151337 w 449779"/>
                <a:gd name="connsiteY321" fmla="*/ 181315 h 304085"/>
                <a:gd name="connsiteX322" fmla="*/ 152547 w 449779"/>
                <a:gd name="connsiteY322" fmla="*/ 181710 h 304085"/>
                <a:gd name="connsiteX323" fmla="*/ 153159 w 449779"/>
                <a:gd name="connsiteY323" fmla="*/ 180271 h 304085"/>
                <a:gd name="connsiteX324" fmla="*/ 155414 w 449779"/>
                <a:gd name="connsiteY324" fmla="*/ 178032 h 304085"/>
                <a:gd name="connsiteX325" fmla="*/ 156231 w 449779"/>
                <a:gd name="connsiteY325" fmla="*/ 177639 h 304085"/>
                <a:gd name="connsiteX326" fmla="*/ 157860 w 449779"/>
                <a:gd name="connsiteY326" fmla="*/ 177639 h 304085"/>
                <a:gd name="connsiteX327" fmla="*/ 158050 w 449779"/>
                <a:gd name="connsiteY327" fmla="*/ 177028 h 304085"/>
                <a:gd name="connsiteX328" fmla="*/ 157655 w 449779"/>
                <a:gd name="connsiteY328" fmla="*/ 176634 h 304085"/>
                <a:gd name="connsiteX329" fmla="*/ 159491 w 449779"/>
                <a:gd name="connsiteY329" fmla="*/ 175590 h 304085"/>
                <a:gd name="connsiteX330" fmla="*/ 160306 w 449779"/>
                <a:gd name="connsiteY330" fmla="*/ 175590 h 304085"/>
                <a:gd name="connsiteX331" fmla="*/ 160701 w 449779"/>
                <a:gd name="connsiteY331" fmla="*/ 175210 h 304085"/>
                <a:gd name="connsiteX332" fmla="*/ 163146 w 449779"/>
                <a:gd name="connsiteY332" fmla="*/ 175210 h 304085"/>
                <a:gd name="connsiteX333" fmla="*/ 164384 w 449779"/>
                <a:gd name="connsiteY333" fmla="*/ 176025 h 304085"/>
                <a:gd name="connsiteX334" fmla="*/ 165199 w 449779"/>
                <a:gd name="connsiteY334" fmla="*/ 176025 h 304085"/>
                <a:gd name="connsiteX335" fmla="*/ 166204 w 449779"/>
                <a:gd name="connsiteY335" fmla="*/ 175008 h 304085"/>
                <a:gd name="connsiteX336" fmla="*/ 167849 w 449779"/>
                <a:gd name="connsiteY336" fmla="*/ 171344 h 304085"/>
                <a:gd name="connsiteX337" fmla="*/ 168244 w 449779"/>
                <a:gd name="connsiteY337" fmla="*/ 170949 h 304085"/>
                <a:gd name="connsiteX338" fmla="*/ 168244 w 449779"/>
                <a:gd name="connsiteY338" fmla="*/ 170108 h 304085"/>
                <a:gd name="connsiteX339" fmla="*/ 168664 w 449779"/>
                <a:gd name="connsiteY339" fmla="*/ 169715 h 304085"/>
                <a:gd name="connsiteX340" fmla="*/ 169059 w 449779"/>
                <a:gd name="connsiteY340" fmla="*/ 168087 h 304085"/>
                <a:gd name="connsiteX341" fmla="*/ 171695 w 449779"/>
                <a:gd name="connsiteY341" fmla="*/ 165020 h 304085"/>
                <a:gd name="connsiteX342" fmla="*/ 174155 w 449779"/>
                <a:gd name="connsiteY342" fmla="*/ 163800 h 304085"/>
                <a:gd name="connsiteX343" fmla="*/ 176600 w 449779"/>
                <a:gd name="connsiteY343" fmla="*/ 163405 h 304085"/>
                <a:gd name="connsiteX344" fmla="*/ 177022 w 449779"/>
                <a:gd name="connsiteY344" fmla="*/ 162984 h 304085"/>
                <a:gd name="connsiteX345" fmla="*/ 177839 w 449779"/>
                <a:gd name="connsiteY345" fmla="*/ 162984 h 304085"/>
                <a:gd name="connsiteX346" fmla="*/ 178258 w 449779"/>
                <a:gd name="connsiteY346" fmla="*/ 161777 h 304085"/>
                <a:gd name="connsiteX347" fmla="*/ 179265 w 449779"/>
                <a:gd name="connsiteY347" fmla="*/ 162361 h 304085"/>
                <a:gd name="connsiteX348" fmla="*/ 179468 w 449779"/>
                <a:gd name="connsiteY348" fmla="*/ 163405 h 304085"/>
                <a:gd name="connsiteX349" fmla="*/ 180282 w 449779"/>
                <a:gd name="connsiteY349" fmla="*/ 163800 h 304085"/>
                <a:gd name="connsiteX350" fmla="*/ 182308 w 449779"/>
                <a:gd name="connsiteY350" fmla="*/ 163800 h 304085"/>
                <a:gd name="connsiteX351" fmla="*/ 182730 w 449779"/>
                <a:gd name="connsiteY351" fmla="*/ 164219 h 304085"/>
                <a:gd name="connsiteX352" fmla="*/ 184349 w 449779"/>
                <a:gd name="connsiteY352" fmla="*/ 164219 h 304085"/>
                <a:gd name="connsiteX353" fmla="*/ 185599 w 449779"/>
                <a:gd name="connsiteY353" fmla="*/ 165847 h 304085"/>
                <a:gd name="connsiteX354" fmla="*/ 186792 w 449779"/>
                <a:gd name="connsiteY354" fmla="*/ 165847 h 304085"/>
                <a:gd name="connsiteX355" fmla="*/ 187228 w 449779"/>
                <a:gd name="connsiteY355" fmla="*/ 165428 h 304085"/>
                <a:gd name="connsiteX356" fmla="*/ 187623 w 449779"/>
                <a:gd name="connsiteY356" fmla="*/ 165428 h 304085"/>
                <a:gd name="connsiteX357" fmla="*/ 190681 w 449779"/>
                <a:gd name="connsiteY357" fmla="*/ 162373 h 304085"/>
                <a:gd name="connsiteX358" fmla="*/ 191278 w 449779"/>
                <a:gd name="connsiteY358" fmla="*/ 161370 h 304085"/>
                <a:gd name="connsiteX359" fmla="*/ 193724 w 449779"/>
                <a:gd name="connsiteY359" fmla="*/ 160136 h 304085"/>
                <a:gd name="connsiteX360" fmla="*/ 195382 w 449779"/>
                <a:gd name="connsiteY360" fmla="*/ 159321 h 304085"/>
                <a:gd name="connsiteX361" fmla="*/ 198223 w 449779"/>
                <a:gd name="connsiteY361" fmla="*/ 158928 h 304085"/>
                <a:gd name="connsiteX362" fmla="*/ 198616 w 449779"/>
                <a:gd name="connsiteY362" fmla="*/ 158507 h 304085"/>
                <a:gd name="connsiteX363" fmla="*/ 200275 w 449779"/>
                <a:gd name="connsiteY363" fmla="*/ 158507 h 304085"/>
                <a:gd name="connsiteX364" fmla="*/ 200668 w 449779"/>
                <a:gd name="connsiteY364" fmla="*/ 158113 h 304085"/>
                <a:gd name="connsiteX365" fmla="*/ 203116 w 449779"/>
                <a:gd name="connsiteY365" fmla="*/ 158127 h 304085"/>
                <a:gd name="connsiteX366" fmla="*/ 205535 w 449779"/>
                <a:gd name="connsiteY366" fmla="*/ 156499 h 304085"/>
                <a:gd name="connsiteX367" fmla="*/ 206376 w 449779"/>
                <a:gd name="connsiteY367" fmla="*/ 156893 h 304085"/>
                <a:gd name="connsiteX368" fmla="*/ 207981 w 449779"/>
                <a:gd name="connsiteY368" fmla="*/ 156893 h 304085"/>
                <a:gd name="connsiteX369" fmla="*/ 209217 w 449779"/>
                <a:gd name="connsiteY369" fmla="*/ 156078 h 304085"/>
                <a:gd name="connsiteX370" fmla="*/ 210031 w 449779"/>
                <a:gd name="connsiteY370" fmla="*/ 156893 h 304085"/>
                <a:gd name="connsiteX371" fmla="*/ 210848 w 449779"/>
                <a:gd name="connsiteY371" fmla="*/ 156893 h 304085"/>
                <a:gd name="connsiteX372" fmla="*/ 211472 w 449779"/>
                <a:gd name="connsiteY372" fmla="*/ 156282 h 304085"/>
                <a:gd name="connsiteX373" fmla="*/ 210658 w 449779"/>
                <a:gd name="connsiteY373" fmla="*/ 155467 h 304085"/>
                <a:gd name="connsiteX374" fmla="*/ 210848 w 449779"/>
                <a:gd name="connsiteY374" fmla="*/ 155265 h 304085"/>
                <a:gd name="connsiteX375" fmla="*/ 212086 w 449779"/>
                <a:gd name="connsiteY375" fmla="*/ 155265 h 304085"/>
                <a:gd name="connsiteX376" fmla="*/ 212872 w 449779"/>
                <a:gd name="connsiteY376" fmla="*/ 155657 h 304085"/>
                <a:gd name="connsiteX377" fmla="*/ 213906 w 449779"/>
                <a:gd name="connsiteY377" fmla="*/ 156675 h 304085"/>
                <a:gd name="connsiteX378" fmla="*/ 213906 w 449779"/>
                <a:gd name="connsiteY378" fmla="*/ 157516 h 304085"/>
                <a:gd name="connsiteX379" fmla="*/ 214530 w 449779"/>
                <a:gd name="connsiteY379" fmla="*/ 158101 h 304085"/>
                <a:gd name="connsiteX380" fmla="*/ 217399 w 449779"/>
                <a:gd name="connsiteY380" fmla="*/ 157680 h 304085"/>
                <a:gd name="connsiteX381" fmla="*/ 217792 w 449779"/>
                <a:gd name="connsiteY381" fmla="*/ 157300 h 304085"/>
                <a:gd name="connsiteX382" fmla="*/ 219002 w 449779"/>
                <a:gd name="connsiteY382" fmla="*/ 157300 h 304085"/>
                <a:gd name="connsiteX383" fmla="*/ 220035 w 449779"/>
                <a:gd name="connsiteY383" fmla="*/ 158303 h 304085"/>
                <a:gd name="connsiteX384" fmla="*/ 220430 w 449779"/>
                <a:gd name="connsiteY384" fmla="*/ 159118 h 304085"/>
                <a:gd name="connsiteX385" fmla="*/ 220430 w 449779"/>
                <a:gd name="connsiteY385" fmla="*/ 160353 h 304085"/>
                <a:gd name="connsiteX386" fmla="*/ 220035 w 449779"/>
                <a:gd name="connsiteY386" fmla="*/ 160747 h 304085"/>
                <a:gd name="connsiteX387" fmla="*/ 220240 w 449779"/>
                <a:gd name="connsiteY387" fmla="*/ 161765 h 304085"/>
                <a:gd name="connsiteX388" fmla="*/ 221449 w 449779"/>
                <a:gd name="connsiteY388" fmla="*/ 161765 h 304085"/>
                <a:gd name="connsiteX389" fmla="*/ 222874 w 449779"/>
                <a:gd name="connsiteY389" fmla="*/ 160326 h 304085"/>
                <a:gd name="connsiteX390" fmla="*/ 222874 w 449779"/>
                <a:gd name="connsiteY390" fmla="*/ 159932 h 304085"/>
                <a:gd name="connsiteX391" fmla="*/ 224085 w 449779"/>
                <a:gd name="connsiteY391" fmla="*/ 158698 h 304085"/>
                <a:gd name="connsiteX392" fmla="*/ 224085 w 449779"/>
                <a:gd name="connsiteY392" fmla="*/ 157490 h 304085"/>
                <a:gd name="connsiteX393" fmla="*/ 223500 w 449779"/>
                <a:gd name="connsiteY393" fmla="*/ 156879 h 304085"/>
                <a:gd name="connsiteX394" fmla="*/ 221449 w 449779"/>
                <a:gd name="connsiteY394" fmla="*/ 157300 h 304085"/>
                <a:gd name="connsiteX395" fmla="*/ 220864 w 449779"/>
                <a:gd name="connsiteY395" fmla="*/ 156675 h 304085"/>
                <a:gd name="connsiteX396" fmla="*/ 221259 w 449779"/>
                <a:gd name="connsiteY396" fmla="*/ 155861 h 304085"/>
                <a:gd name="connsiteX397" fmla="*/ 221259 w 449779"/>
                <a:gd name="connsiteY397" fmla="*/ 154654 h 304085"/>
                <a:gd name="connsiteX398" fmla="*/ 221449 w 449779"/>
                <a:gd name="connsiteY398" fmla="*/ 154437 h 304085"/>
                <a:gd name="connsiteX399" fmla="*/ 223500 w 449779"/>
                <a:gd name="connsiteY399" fmla="*/ 155671 h 304085"/>
                <a:gd name="connsiteX400" fmla="*/ 224914 w 449779"/>
                <a:gd name="connsiteY400" fmla="*/ 154247 h 304085"/>
                <a:gd name="connsiteX401" fmla="*/ 224521 w 449779"/>
                <a:gd name="connsiteY401" fmla="*/ 153432 h 304085"/>
                <a:gd name="connsiteX402" fmla="*/ 224709 w 449779"/>
                <a:gd name="connsiteY402" fmla="*/ 153230 h 304085"/>
                <a:gd name="connsiteX403" fmla="*/ 225755 w 449779"/>
                <a:gd name="connsiteY403" fmla="*/ 153826 h 304085"/>
                <a:gd name="connsiteX404" fmla="*/ 225334 w 449779"/>
                <a:gd name="connsiteY404" fmla="*/ 155876 h 304085"/>
                <a:gd name="connsiteX405" fmla="*/ 227155 w 449779"/>
                <a:gd name="connsiteY405" fmla="*/ 157692 h 304085"/>
                <a:gd name="connsiteX406" fmla="*/ 227577 w 449779"/>
                <a:gd name="connsiteY406" fmla="*/ 157692 h 304085"/>
                <a:gd name="connsiteX407" fmla="*/ 228991 w 449779"/>
                <a:gd name="connsiteY407" fmla="*/ 156689 h 304085"/>
                <a:gd name="connsiteX408" fmla="*/ 228991 w 449779"/>
                <a:gd name="connsiteY408" fmla="*/ 155455 h 304085"/>
                <a:gd name="connsiteX409" fmla="*/ 229805 w 449779"/>
                <a:gd name="connsiteY409" fmla="*/ 154639 h 304085"/>
                <a:gd name="connsiteX410" fmla="*/ 229805 w 449779"/>
                <a:gd name="connsiteY410" fmla="*/ 153013 h 304085"/>
                <a:gd name="connsiteX411" fmla="*/ 230227 w 449779"/>
                <a:gd name="connsiteY411" fmla="*/ 152592 h 304085"/>
                <a:gd name="connsiteX412" fmla="*/ 230227 w 449779"/>
                <a:gd name="connsiteY412" fmla="*/ 151805 h 304085"/>
                <a:gd name="connsiteX413" fmla="*/ 231437 w 449779"/>
                <a:gd name="connsiteY413" fmla="*/ 148941 h 304085"/>
                <a:gd name="connsiteX414" fmla="*/ 232456 w 449779"/>
                <a:gd name="connsiteY414" fmla="*/ 147937 h 304085"/>
                <a:gd name="connsiteX415" fmla="*/ 233272 w 449779"/>
                <a:gd name="connsiteY415" fmla="*/ 147937 h 304085"/>
                <a:gd name="connsiteX416" fmla="*/ 234904 w 449779"/>
                <a:gd name="connsiteY416" fmla="*/ 145888 h 304085"/>
                <a:gd name="connsiteX417" fmla="*/ 235718 w 449779"/>
                <a:gd name="connsiteY417" fmla="*/ 145495 h 304085"/>
                <a:gd name="connsiteX418" fmla="*/ 236137 w 449779"/>
                <a:gd name="connsiteY418" fmla="*/ 145495 h 304085"/>
                <a:gd name="connsiteX419" fmla="*/ 237578 w 449779"/>
                <a:gd name="connsiteY419" fmla="*/ 144071 h 304085"/>
                <a:gd name="connsiteX420" fmla="*/ 237578 w 449779"/>
                <a:gd name="connsiteY420" fmla="*/ 142414 h 304085"/>
                <a:gd name="connsiteX421" fmla="*/ 237975 w 449779"/>
                <a:gd name="connsiteY421" fmla="*/ 142022 h 304085"/>
                <a:gd name="connsiteX422" fmla="*/ 238368 w 449779"/>
                <a:gd name="connsiteY422" fmla="*/ 139186 h 304085"/>
                <a:gd name="connsiteX423" fmla="*/ 238788 w 449779"/>
                <a:gd name="connsiteY423" fmla="*/ 138765 h 304085"/>
                <a:gd name="connsiteX424" fmla="*/ 238788 w 449779"/>
                <a:gd name="connsiteY424" fmla="*/ 137951 h 304085"/>
                <a:gd name="connsiteX425" fmla="*/ 238368 w 449779"/>
                <a:gd name="connsiteY425" fmla="*/ 137530 h 304085"/>
                <a:gd name="connsiteX426" fmla="*/ 238368 w 449779"/>
                <a:gd name="connsiteY426" fmla="*/ 136323 h 304085"/>
                <a:gd name="connsiteX427" fmla="*/ 238788 w 449779"/>
                <a:gd name="connsiteY427" fmla="*/ 135928 h 304085"/>
                <a:gd name="connsiteX428" fmla="*/ 239185 w 449779"/>
                <a:gd name="connsiteY428" fmla="*/ 133080 h 304085"/>
                <a:gd name="connsiteX429" fmla="*/ 239997 w 449779"/>
                <a:gd name="connsiteY429" fmla="*/ 131872 h 304085"/>
                <a:gd name="connsiteX430" fmla="*/ 240407 w 449779"/>
                <a:gd name="connsiteY430" fmla="*/ 129431 h 304085"/>
                <a:gd name="connsiteX431" fmla="*/ 241643 w 449779"/>
                <a:gd name="connsiteY431" fmla="*/ 126987 h 304085"/>
                <a:gd name="connsiteX432" fmla="*/ 242038 w 449779"/>
                <a:gd name="connsiteY432" fmla="*/ 124518 h 304085"/>
                <a:gd name="connsiteX433" fmla="*/ 241643 w 449779"/>
                <a:gd name="connsiteY433" fmla="*/ 123703 h 304085"/>
                <a:gd name="connsiteX434" fmla="*/ 242852 w 449779"/>
                <a:gd name="connsiteY434" fmla="*/ 122077 h 304085"/>
                <a:gd name="connsiteX435" fmla="*/ 242852 w 449779"/>
                <a:gd name="connsiteY435" fmla="*/ 120448 h 304085"/>
                <a:gd name="connsiteX436" fmla="*/ 244878 w 449779"/>
                <a:gd name="connsiteY436" fmla="*/ 118832 h 304085"/>
                <a:gd name="connsiteX437" fmla="*/ 245707 w 449779"/>
                <a:gd name="connsiteY437" fmla="*/ 117205 h 304085"/>
                <a:gd name="connsiteX438" fmla="*/ 245707 w 449779"/>
                <a:gd name="connsiteY438" fmla="*/ 115577 h 304085"/>
                <a:gd name="connsiteX439" fmla="*/ 246129 w 449779"/>
                <a:gd name="connsiteY439" fmla="*/ 115156 h 304085"/>
                <a:gd name="connsiteX440" fmla="*/ 246129 w 449779"/>
                <a:gd name="connsiteY440" fmla="*/ 114369 h 304085"/>
                <a:gd name="connsiteX441" fmla="*/ 247758 w 449779"/>
                <a:gd name="connsiteY441" fmla="*/ 113133 h 304085"/>
                <a:gd name="connsiteX442" fmla="*/ 247758 w 449779"/>
                <a:gd name="connsiteY442" fmla="*/ 112320 h 304085"/>
                <a:gd name="connsiteX443" fmla="*/ 248968 w 449779"/>
                <a:gd name="connsiteY443" fmla="*/ 110270 h 304085"/>
                <a:gd name="connsiteX444" fmla="*/ 248968 w 449779"/>
                <a:gd name="connsiteY444" fmla="*/ 108644 h 304085"/>
                <a:gd name="connsiteX445" fmla="*/ 250179 w 449779"/>
                <a:gd name="connsiteY445" fmla="*/ 106621 h 304085"/>
                <a:gd name="connsiteX446" fmla="*/ 251618 w 449779"/>
                <a:gd name="connsiteY446" fmla="*/ 105197 h 304085"/>
                <a:gd name="connsiteX447" fmla="*/ 252432 w 449779"/>
                <a:gd name="connsiteY447" fmla="*/ 105197 h 304085"/>
                <a:gd name="connsiteX448" fmla="*/ 253671 w 449779"/>
                <a:gd name="connsiteY448" fmla="*/ 103541 h 304085"/>
                <a:gd name="connsiteX449" fmla="*/ 254690 w 449779"/>
                <a:gd name="connsiteY449" fmla="*/ 102957 h 304085"/>
                <a:gd name="connsiteX450" fmla="*/ 255083 w 449779"/>
                <a:gd name="connsiteY450" fmla="*/ 102144 h 304085"/>
                <a:gd name="connsiteX451" fmla="*/ 255504 w 449779"/>
                <a:gd name="connsiteY451" fmla="*/ 101328 h 304085"/>
                <a:gd name="connsiteX452" fmla="*/ 255504 w 449779"/>
                <a:gd name="connsiteY452" fmla="*/ 99702 h 304085"/>
                <a:gd name="connsiteX453" fmla="*/ 256102 w 449779"/>
                <a:gd name="connsiteY453" fmla="*/ 98670 h 304085"/>
                <a:gd name="connsiteX454" fmla="*/ 259364 w 449779"/>
                <a:gd name="connsiteY454" fmla="*/ 98276 h 304085"/>
                <a:gd name="connsiteX455" fmla="*/ 259786 w 449779"/>
                <a:gd name="connsiteY455" fmla="*/ 98670 h 304085"/>
                <a:gd name="connsiteX456" fmla="*/ 260995 w 449779"/>
                <a:gd name="connsiteY456" fmla="*/ 98670 h 304085"/>
                <a:gd name="connsiteX457" fmla="*/ 261607 w 449779"/>
                <a:gd name="connsiteY457" fmla="*/ 98059 h 304085"/>
                <a:gd name="connsiteX458" fmla="*/ 261200 w 449779"/>
                <a:gd name="connsiteY458" fmla="*/ 93173 h 304085"/>
                <a:gd name="connsiteX459" fmla="*/ 261622 w 449779"/>
                <a:gd name="connsiteY459" fmla="*/ 91559 h 304085"/>
                <a:gd name="connsiteX460" fmla="*/ 262436 w 449779"/>
                <a:gd name="connsiteY460" fmla="*/ 89904 h 304085"/>
                <a:gd name="connsiteX461" fmla="*/ 262436 w 449779"/>
                <a:gd name="connsiteY461" fmla="*/ 88276 h 304085"/>
                <a:gd name="connsiteX462" fmla="*/ 261200 w 449779"/>
                <a:gd name="connsiteY462" fmla="*/ 87462 h 304085"/>
                <a:gd name="connsiteX463" fmla="*/ 263034 w 449779"/>
                <a:gd name="connsiteY463" fmla="*/ 87272 h 304085"/>
                <a:gd name="connsiteX464" fmla="*/ 263646 w 449779"/>
                <a:gd name="connsiteY464" fmla="*/ 86688 h 304085"/>
                <a:gd name="connsiteX465" fmla="*/ 263646 w 449779"/>
                <a:gd name="connsiteY465" fmla="*/ 85848 h 304085"/>
                <a:gd name="connsiteX466" fmla="*/ 264053 w 449779"/>
                <a:gd name="connsiteY466" fmla="*/ 85454 h 304085"/>
                <a:gd name="connsiteX467" fmla="*/ 264053 w 449779"/>
                <a:gd name="connsiteY467" fmla="*/ 84246 h 304085"/>
                <a:gd name="connsiteX468" fmla="*/ 265291 w 449779"/>
                <a:gd name="connsiteY468" fmla="*/ 83012 h 304085"/>
                <a:gd name="connsiteX469" fmla="*/ 265291 w 449779"/>
                <a:gd name="connsiteY469" fmla="*/ 82197 h 304085"/>
                <a:gd name="connsiteX470" fmla="*/ 264053 w 449779"/>
                <a:gd name="connsiteY470" fmla="*/ 80570 h 304085"/>
                <a:gd name="connsiteX471" fmla="*/ 263658 w 449779"/>
                <a:gd name="connsiteY471" fmla="*/ 78942 h 304085"/>
                <a:gd name="connsiteX472" fmla="*/ 262422 w 449779"/>
                <a:gd name="connsiteY472" fmla="*/ 76892 h 304085"/>
                <a:gd name="connsiteX473" fmla="*/ 262422 w 449779"/>
                <a:gd name="connsiteY473" fmla="*/ 74056 h 304085"/>
                <a:gd name="connsiteX474" fmla="*/ 262817 w 449779"/>
                <a:gd name="connsiteY474" fmla="*/ 73635 h 304085"/>
                <a:gd name="connsiteX475" fmla="*/ 262831 w 449779"/>
                <a:gd name="connsiteY475" fmla="*/ 71614 h 304085"/>
                <a:gd name="connsiteX476" fmla="*/ 263253 w 449779"/>
                <a:gd name="connsiteY476" fmla="*/ 71193 h 304085"/>
                <a:gd name="connsiteX477" fmla="*/ 263253 w 449779"/>
                <a:gd name="connsiteY477" fmla="*/ 63880 h 304085"/>
                <a:gd name="connsiteX478" fmla="*/ 262831 w 449779"/>
                <a:gd name="connsiteY478" fmla="*/ 63486 h 304085"/>
                <a:gd name="connsiteX479" fmla="*/ 263253 w 449779"/>
                <a:gd name="connsiteY479" fmla="*/ 62646 h 304085"/>
                <a:gd name="connsiteX480" fmla="*/ 263253 w 449779"/>
                <a:gd name="connsiteY480" fmla="*/ 61859 h 304085"/>
                <a:gd name="connsiteX481" fmla="*/ 262843 w 449779"/>
                <a:gd name="connsiteY481" fmla="*/ 61438 h 304085"/>
                <a:gd name="connsiteX482" fmla="*/ 263236 w 449779"/>
                <a:gd name="connsiteY482" fmla="*/ 61017 h 304085"/>
                <a:gd name="connsiteX483" fmla="*/ 262422 w 449779"/>
                <a:gd name="connsiteY483" fmla="*/ 59415 h 304085"/>
                <a:gd name="connsiteX484" fmla="*/ 262843 w 449779"/>
                <a:gd name="connsiteY484" fmla="*/ 58994 h 304085"/>
                <a:gd name="connsiteX485" fmla="*/ 262843 w 449779"/>
                <a:gd name="connsiteY485" fmla="*/ 57368 h 304085"/>
                <a:gd name="connsiteX486" fmla="*/ 261836 w 449779"/>
                <a:gd name="connsiteY486" fmla="*/ 55929 h 304085"/>
                <a:gd name="connsiteX487" fmla="*/ 260396 w 449779"/>
                <a:gd name="connsiteY487" fmla="*/ 55318 h 304085"/>
                <a:gd name="connsiteX488" fmla="*/ 259976 w 449779"/>
                <a:gd name="connsiteY488" fmla="*/ 52482 h 304085"/>
                <a:gd name="connsiteX489" fmla="*/ 260793 w 449779"/>
                <a:gd name="connsiteY489" fmla="*/ 50854 h 304085"/>
                <a:gd name="connsiteX490" fmla="*/ 261607 w 449779"/>
                <a:gd name="connsiteY490" fmla="*/ 49646 h 304085"/>
                <a:gd name="connsiteX491" fmla="*/ 261622 w 449779"/>
                <a:gd name="connsiteY491" fmla="*/ 48412 h 304085"/>
                <a:gd name="connsiteX492" fmla="*/ 260383 w 449779"/>
                <a:gd name="connsiteY492" fmla="*/ 47178 h 304085"/>
                <a:gd name="connsiteX493" fmla="*/ 260383 w 449779"/>
                <a:gd name="connsiteY493" fmla="*/ 46362 h 304085"/>
                <a:gd name="connsiteX494" fmla="*/ 261417 w 449779"/>
                <a:gd name="connsiteY494" fmla="*/ 46172 h 304085"/>
                <a:gd name="connsiteX495" fmla="*/ 262831 w 449779"/>
                <a:gd name="connsiteY495" fmla="*/ 44342 h 304085"/>
                <a:gd name="connsiteX496" fmla="*/ 263253 w 449779"/>
                <a:gd name="connsiteY496" fmla="*/ 43526 h 304085"/>
                <a:gd name="connsiteX497" fmla="*/ 263253 w 449779"/>
                <a:gd name="connsiteY497" fmla="*/ 41900 h 304085"/>
                <a:gd name="connsiteX498" fmla="*/ 263646 w 449779"/>
                <a:gd name="connsiteY498" fmla="*/ 41479 h 304085"/>
                <a:gd name="connsiteX499" fmla="*/ 263646 w 449779"/>
                <a:gd name="connsiteY499" fmla="*/ 39470 h 304085"/>
                <a:gd name="connsiteX500" fmla="*/ 264039 w 449779"/>
                <a:gd name="connsiteY500" fmla="*/ 38628 h 304085"/>
                <a:gd name="connsiteX501" fmla="*/ 267315 w 449779"/>
                <a:gd name="connsiteY501" fmla="*/ 34979 h 304085"/>
                <a:gd name="connsiteX502" fmla="*/ 267315 w 449779"/>
                <a:gd name="connsiteY502" fmla="*/ 34166 h 304085"/>
                <a:gd name="connsiteX503" fmla="*/ 267737 w 449779"/>
                <a:gd name="connsiteY503" fmla="*/ 33745 h 304085"/>
                <a:gd name="connsiteX504" fmla="*/ 267737 w 449779"/>
                <a:gd name="connsiteY504" fmla="*/ 31722 h 304085"/>
                <a:gd name="connsiteX505" fmla="*/ 267315 w 449779"/>
                <a:gd name="connsiteY505" fmla="*/ 31301 h 304085"/>
                <a:gd name="connsiteX506" fmla="*/ 267315 w 449779"/>
                <a:gd name="connsiteY506" fmla="*/ 29672 h 304085"/>
                <a:gd name="connsiteX507" fmla="*/ 266920 w 449779"/>
                <a:gd name="connsiteY507" fmla="*/ 29280 h 304085"/>
                <a:gd name="connsiteX508" fmla="*/ 266934 w 449779"/>
                <a:gd name="connsiteY508" fmla="*/ 28046 h 304085"/>
                <a:gd name="connsiteX509" fmla="*/ 266513 w 449779"/>
                <a:gd name="connsiteY509" fmla="*/ 27231 h 304085"/>
                <a:gd name="connsiteX510" fmla="*/ 265887 w 449779"/>
                <a:gd name="connsiteY510" fmla="*/ 26620 h 304085"/>
                <a:gd name="connsiteX511" fmla="*/ 264256 w 449779"/>
                <a:gd name="connsiteY511" fmla="*/ 26620 h 304085"/>
                <a:gd name="connsiteX512" fmla="*/ 261607 w 449779"/>
                <a:gd name="connsiteY512" fmla="*/ 29672 h 304085"/>
                <a:gd name="connsiteX513" fmla="*/ 260983 w 449779"/>
                <a:gd name="connsiteY513" fmla="*/ 31491 h 304085"/>
                <a:gd name="connsiteX514" fmla="*/ 257326 w 449779"/>
                <a:gd name="connsiteY514" fmla="*/ 31520 h 304085"/>
                <a:gd name="connsiteX515" fmla="*/ 256933 w 449779"/>
                <a:gd name="connsiteY515" fmla="*/ 31125 h 304085"/>
                <a:gd name="connsiteX516" fmla="*/ 255273 w 449779"/>
                <a:gd name="connsiteY516" fmla="*/ 31125 h 304085"/>
                <a:gd name="connsiteX517" fmla="*/ 253671 w 449779"/>
                <a:gd name="connsiteY517" fmla="*/ 29470 h 304085"/>
                <a:gd name="connsiteX518" fmla="*/ 253059 w 449779"/>
                <a:gd name="connsiteY518" fmla="*/ 29266 h 304085"/>
                <a:gd name="connsiteX519" fmla="*/ 252639 w 449779"/>
                <a:gd name="connsiteY519" fmla="*/ 28032 h 304085"/>
                <a:gd name="connsiteX520" fmla="*/ 251428 w 449779"/>
                <a:gd name="connsiteY520" fmla="*/ 26432 h 304085"/>
                <a:gd name="connsiteX521" fmla="*/ 251401 w 449779"/>
                <a:gd name="connsiteY521" fmla="*/ 24803 h 304085"/>
                <a:gd name="connsiteX522" fmla="*/ 251823 w 449779"/>
                <a:gd name="connsiteY522" fmla="*/ 24382 h 304085"/>
                <a:gd name="connsiteX523" fmla="*/ 251823 w 449779"/>
                <a:gd name="connsiteY523" fmla="*/ 22754 h 304085"/>
                <a:gd name="connsiteX524" fmla="*/ 250613 w 449779"/>
                <a:gd name="connsiteY524" fmla="*/ 21546 h 304085"/>
                <a:gd name="connsiteX525" fmla="*/ 250191 w 449779"/>
                <a:gd name="connsiteY525" fmla="*/ 20312 h 304085"/>
                <a:gd name="connsiteX526" fmla="*/ 249375 w 449779"/>
                <a:gd name="connsiteY526" fmla="*/ 19917 h 304085"/>
                <a:gd name="connsiteX527" fmla="*/ 248573 w 449779"/>
                <a:gd name="connsiteY527" fmla="*/ 18262 h 304085"/>
                <a:gd name="connsiteX528" fmla="*/ 248180 w 449779"/>
                <a:gd name="connsiteY528" fmla="*/ 17868 h 304085"/>
                <a:gd name="connsiteX529" fmla="*/ 248180 w 449779"/>
                <a:gd name="connsiteY529" fmla="*/ 15426 h 304085"/>
                <a:gd name="connsiteX530" fmla="*/ 247529 w 449779"/>
                <a:gd name="connsiteY530" fmla="*/ 14815 h 304085"/>
                <a:gd name="connsiteX531" fmla="*/ 246507 w 449779"/>
                <a:gd name="connsiteY531" fmla="*/ 16660 h 304085"/>
                <a:gd name="connsiteX532" fmla="*/ 246507 w 449779"/>
                <a:gd name="connsiteY532" fmla="*/ 17476 h 304085"/>
                <a:gd name="connsiteX533" fmla="*/ 246941 w 449779"/>
                <a:gd name="connsiteY533" fmla="*/ 17868 h 304085"/>
                <a:gd name="connsiteX534" fmla="*/ 246929 w 449779"/>
                <a:gd name="connsiteY534" fmla="*/ 19104 h 304085"/>
                <a:gd name="connsiteX535" fmla="*/ 248560 w 449779"/>
                <a:gd name="connsiteY535" fmla="*/ 21125 h 304085"/>
                <a:gd name="connsiteX536" fmla="*/ 248953 w 449779"/>
                <a:gd name="connsiteY536" fmla="*/ 21940 h 304085"/>
                <a:gd name="connsiteX537" fmla="*/ 248763 w 449779"/>
                <a:gd name="connsiteY537" fmla="*/ 22128 h 304085"/>
                <a:gd name="connsiteX538" fmla="*/ 247555 w 449779"/>
                <a:gd name="connsiteY538" fmla="*/ 21342 h 304085"/>
                <a:gd name="connsiteX539" fmla="*/ 245922 w 449779"/>
                <a:gd name="connsiteY539" fmla="*/ 18900 h 304085"/>
                <a:gd name="connsiteX540" fmla="*/ 244905 w 449779"/>
                <a:gd name="connsiteY540" fmla="*/ 18683 h 304085"/>
                <a:gd name="connsiteX541" fmla="*/ 245720 w 449779"/>
                <a:gd name="connsiteY541" fmla="*/ 17868 h 304085"/>
                <a:gd name="connsiteX542" fmla="*/ 245732 w 449779"/>
                <a:gd name="connsiteY542" fmla="*/ 16241 h 304085"/>
                <a:gd name="connsiteX543" fmla="*/ 245298 w 449779"/>
                <a:gd name="connsiteY543" fmla="*/ 15820 h 304085"/>
                <a:gd name="connsiteX544" fmla="*/ 244891 w 449779"/>
                <a:gd name="connsiteY544" fmla="*/ 15034 h 304085"/>
                <a:gd name="connsiteX545" fmla="*/ 245081 w 449779"/>
                <a:gd name="connsiteY545" fmla="*/ 14028 h 304085"/>
                <a:gd name="connsiteX546" fmla="*/ 246739 w 449779"/>
                <a:gd name="connsiteY546" fmla="*/ 14815 h 304085"/>
                <a:gd name="connsiteX547" fmla="*/ 247948 w 449779"/>
                <a:gd name="connsiteY547" fmla="*/ 13608 h 304085"/>
                <a:gd name="connsiteX548" fmla="*/ 249579 w 449779"/>
                <a:gd name="connsiteY548" fmla="*/ 14028 h 304085"/>
                <a:gd name="connsiteX549" fmla="*/ 250599 w 449779"/>
                <a:gd name="connsiteY549" fmla="*/ 12999 h 304085"/>
                <a:gd name="connsiteX550" fmla="*/ 250599 w 449779"/>
                <a:gd name="connsiteY550" fmla="*/ 10555 h 304085"/>
                <a:gd name="connsiteX551" fmla="*/ 250204 w 449779"/>
                <a:gd name="connsiteY551" fmla="*/ 10162 h 304085"/>
                <a:gd name="connsiteX552" fmla="*/ 250204 w 449779"/>
                <a:gd name="connsiteY552" fmla="*/ 8507 h 304085"/>
                <a:gd name="connsiteX553" fmla="*/ 248548 w 449779"/>
                <a:gd name="connsiteY553" fmla="*/ 6484 h 304085"/>
                <a:gd name="connsiteX554" fmla="*/ 248548 w 449779"/>
                <a:gd name="connsiteY554" fmla="*/ 6064 h 304085"/>
                <a:gd name="connsiteX555" fmla="*/ 246727 w 449779"/>
                <a:gd name="connsiteY555" fmla="*/ 5861 h 304085"/>
                <a:gd name="connsiteX556" fmla="*/ 246332 w 449779"/>
                <a:gd name="connsiteY556" fmla="*/ 6280 h 304085"/>
                <a:gd name="connsiteX557" fmla="*/ 245517 w 449779"/>
                <a:gd name="connsiteY557" fmla="*/ 6280 h 304085"/>
                <a:gd name="connsiteX558" fmla="*/ 245312 w 449779"/>
                <a:gd name="connsiteY558" fmla="*/ 5263 h 304085"/>
                <a:gd name="connsiteX559" fmla="*/ 245707 w 449779"/>
                <a:gd name="connsiteY559" fmla="*/ 4844 h 304085"/>
                <a:gd name="connsiteX560" fmla="*/ 245720 w 449779"/>
                <a:gd name="connsiteY560" fmla="*/ 3227 h 304085"/>
                <a:gd name="connsiteX561" fmla="*/ 245327 w 449779"/>
                <a:gd name="connsiteY561" fmla="*/ 2835 h 304085"/>
                <a:gd name="connsiteX562" fmla="*/ 245327 w 449779"/>
                <a:gd name="connsiteY562" fmla="*/ 1993 h 304085"/>
                <a:gd name="connsiteX563" fmla="*/ 244905 w 449779"/>
                <a:gd name="connsiteY563" fmla="*/ 1180 h 304085"/>
                <a:gd name="connsiteX564" fmla="*/ 243464 w 449779"/>
                <a:gd name="connsiteY564" fmla="*/ 162 h 304085"/>
                <a:gd name="connsiteX565" fmla="*/ 238571 w 449779"/>
                <a:gd name="connsiteY565" fmla="*/ 162 h 304085"/>
                <a:gd name="connsiteX566" fmla="*/ 237975 w 449779"/>
                <a:gd name="connsiteY566" fmla="*/ 773 h 304085"/>
                <a:gd name="connsiteX567" fmla="*/ 237975 w 449779"/>
                <a:gd name="connsiteY567" fmla="*/ 2007 h 304085"/>
                <a:gd name="connsiteX568" fmla="*/ 237363 w 449779"/>
                <a:gd name="connsiteY568" fmla="*/ 2590 h 304085"/>
                <a:gd name="connsiteX569" fmla="*/ 236315 w 449779"/>
                <a:gd name="connsiteY569" fmla="*/ 2821 h 304085"/>
                <a:gd name="connsiteX570" fmla="*/ 236737 w 449779"/>
                <a:gd name="connsiteY570" fmla="*/ 3636 h 304085"/>
                <a:gd name="connsiteX571" fmla="*/ 233897 w 449779"/>
                <a:gd name="connsiteY571" fmla="*/ 8507 h 304085"/>
                <a:gd name="connsiteX572" fmla="*/ 233884 w 449779"/>
                <a:gd name="connsiteY572" fmla="*/ 11341 h 304085"/>
                <a:gd name="connsiteX573" fmla="*/ 234277 w 449779"/>
                <a:gd name="connsiteY573" fmla="*/ 12183 h 304085"/>
                <a:gd name="connsiteX574" fmla="*/ 235935 w 449779"/>
                <a:gd name="connsiteY574" fmla="*/ 13391 h 304085"/>
                <a:gd name="connsiteX575" fmla="*/ 234928 w 449779"/>
                <a:gd name="connsiteY575" fmla="*/ 13595 h 304085"/>
                <a:gd name="connsiteX576" fmla="*/ 233694 w 449779"/>
                <a:gd name="connsiteY576" fmla="*/ 14435 h 304085"/>
                <a:gd name="connsiteX577" fmla="*/ 232063 w 449779"/>
                <a:gd name="connsiteY577" fmla="*/ 14435 h 304085"/>
                <a:gd name="connsiteX578" fmla="*/ 231641 w 449779"/>
                <a:gd name="connsiteY578" fmla="*/ 14016 h 304085"/>
                <a:gd name="connsiteX579" fmla="*/ 230417 w 449779"/>
                <a:gd name="connsiteY579" fmla="*/ 14423 h 304085"/>
                <a:gd name="connsiteX580" fmla="*/ 229603 w 449779"/>
                <a:gd name="connsiteY580" fmla="*/ 13581 h 304085"/>
                <a:gd name="connsiteX581" fmla="*/ 228991 w 449779"/>
                <a:gd name="connsiteY581" fmla="*/ 13418 h 304085"/>
                <a:gd name="connsiteX582" fmla="*/ 229222 w 449779"/>
                <a:gd name="connsiteY582" fmla="*/ 13189 h 304085"/>
                <a:gd name="connsiteX583" fmla="*/ 231246 w 449779"/>
                <a:gd name="connsiteY583" fmla="*/ 13581 h 304085"/>
                <a:gd name="connsiteX584" fmla="*/ 232877 w 449779"/>
                <a:gd name="connsiteY584" fmla="*/ 12780 h 304085"/>
                <a:gd name="connsiteX585" fmla="*/ 233068 w 449779"/>
                <a:gd name="connsiteY585" fmla="*/ 11762 h 304085"/>
                <a:gd name="connsiteX586" fmla="*/ 232063 w 449779"/>
                <a:gd name="connsiteY586" fmla="*/ 10759 h 304085"/>
                <a:gd name="connsiteX587" fmla="*/ 228379 w 449779"/>
                <a:gd name="connsiteY587" fmla="*/ 10745 h 304085"/>
                <a:gd name="connsiteX588" fmla="*/ 226750 w 449779"/>
                <a:gd name="connsiteY588" fmla="*/ 9932 h 304085"/>
                <a:gd name="connsiteX589" fmla="*/ 225540 w 449779"/>
                <a:gd name="connsiteY589" fmla="*/ 9932 h 304085"/>
                <a:gd name="connsiteX590" fmla="*/ 224302 w 449779"/>
                <a:gd name="connsiteY590" fmla="*/ 9116 h 304085"/>
                <a:gd name="connsiteX591" fmla="*/ 223473 w 449779"/>
                <a:gd name="connsiteY591" fmla="*/ 9116 h 304085"/>
                <a:gd name="connsiteX592" fmla="*/ 222073 w 449779"/>
                <a:gd name="connsiteY592" fmla="*/ 8113 h 304085"/>
                <a:gd name="connsiteX593" fmla="*/ 222073 w 449779"/>
                <a:gd name="connsiteY593" fmla="*/ 7692 h 304085"/>
                <a:gd name="connsiteX594" fmla="*/ 221040 w 449779"/>
                <a:gd name="connsiteY594" fmla="*/ 6674 h 304085"/>
                <a:gd name="connsiteX595" fmla="*/ 220647 w 449779"/>
                <a:gd name="connsiteY595" fmla="*/ 6674 h 304085"/>
                <a:gd name="connsiteX596" fmla="*/ 217806 w 449779"/>
                <a:gd name="connsiteY596" fmla="*/ 4233 h 304085"/>
                <a:gd name="connsiteX597" fmla="*/ 216556 w 449779"/>
                <a:gd name="connsiteY597" fmla="*/ 3838 h 304085"/>
                <a:gd name="connsiteX598" fmla="*/ 216149 w 449779"/>
                <a:gd name="connsiteY598" fmla="*/ 3025 h 304085"/>
                <a:gd name="connsiteX599" fmla="*/ 214122 w 449779"/>
                <a:gd name="connsiteY599" fmla="*/ 1791 h 304085"/>
                <a:gd name="connsiteX600" fmla="*/ 213308 w 449779"/>
                <a:gd name="connsiteY600" fmla="*/ 1791 h 304085"/>
                <a:gd name="connsiteX601" fmla="*/ 212479 w 449779"/>
                <a:gd name="connsiteY601" fmla="*/ 3025 h 304085"/>
                <a:gd name="connsiteX602" fmla="*/ 211662 w 449779"/>
                <a:gd name="connsiteY602" fmla="*/ 3405 h 304085"/>
                <a:gd name="connsiteX603" fmla="*/ 210848 w 449779"/>
                <a:gd name="connsiteY603" fmla="*/ 3011 h 304085"/>
                <a:gd name="connsiteX604" fmla="*/ 208797 w 449779"/>
                <a:gd name="connsiteY604" fmla="*/ 3011 h 304085"/>
                <a:gd name="connsiteX605" fmla="*/ 208400 w 449779"/>
                <a:gd name="connsiteY605" fmla="*/ 3405 h 304085"/>
                <a:gd name="connsiteX606" fmla="*/ 207586 w 449779"/>
                <a:gd name="connsiteY606" fmla="*/ 3405 h 304085"/>
                <a:gd name="connsiteX607" fmla="*/ 207397 w 449779"/>
                <a:gd name="connsiteY607" fmla="*/ 4057 h 304085"/>
                <a:gd name="connsiteX608" fmla="*/ 206771 w 449779"/>
                <a:gd name="connsiteY608" fmla="*/ 4245 h 304085"/>
                <a:gd name="connsiteX609" fmla="*/ 196819 w 449779"/>
                <a:gd name="connsiteY609" fmla="*/ 7241 h 304085"/>
                <a:gd name="connsiteX610" fmla="*/ 194764 w 449779"/>
                <a:gd name="connsiteY610" fmla="*/ 6507 h 304085"/>
                <a:gd name="connsiteX611" fmla="*/ 193444 w 449779"/>
                <a:gd name="connsiteY611" fmla="*/ 8804 h 304085"/>
                <a:gd name="connsiteX612" fmla="*/ 193296 w 449779"/>
                <a:gd name="connsiteY612" fmla="*/ 11098 h 304085"/>
                <a:gd name="connsiteX613" fmla="*/ 193247 w 449779"/>
                <a:gd name="connsiteY613" fmla="*/ 13052 h 304085"/>
                <a:gd name="connsiteX614" fmla="*/ 193589 w 449779"/>
                <a:gd name="connsiteY614" fmla="*/ 15005 h 304085"/>
                <a:gd name="connsiteX615" fmla="*/ 193687 w 449779"/>
                <a:gd name="connsiteY615" fmla="*/ 17545 h 304085"/>
                <a:gd name="connsiteX616" fmla="*/ 193786 w 449779"/>
                <a:gd name="connsiteY616" fmla="*/ 19597 h 304085"/>
                <a:gd name="connsiteX617" fmla="*/ 194226 w 449779"/>
                <a:gd name="connsiteY617" fmla="*/ 22038 h 304085"/>
                <a:gd name="connsiteX618" fmla="*/ 194616 w 449779"/>
                <a:gd name="connsiteY618" fmla="*/ 23992 h 304085"/>
                <a:gd name="connsiteX619" fmla="*/ 196624 w 449779"/>
                <a:gd name="connsiteY619" fmla="*/ 25849 h 304085"/>
                <a:gd name="connsiteX620" fmla="*/ 197699 w 449779"/>
                <a:gd name="connsiteY620" fmla="*/ 26924 h 304085"/>
                <a:gd name="connsiteX621" fmla="*/ 199070 w 449779"/>
                <a:gd name="connsiteY621" fmla="*/ 28291 h 304085"/>
                <a:gd name="connsiteX622" fmla="*/ 199510 w 449779"/>
                <a:gd name="connsiteY622" fmla="*/ 29560 h 304085"/>
                <a:gd name="connsiteX623" fmla="*/ 199168 w 449779"/>
                <a:gd name="connsiteY623" fmla="*/ 31515 h 304085"/>
                <a:gd name="connsiteX624" fmla="*/ 198190 w 449779"/>
                <a:gd name="connsiteY624" fmla="*/ 33565 h 304085"/>
                <a:gd name="connsiteX625" fmla="*/ 197064 w 449779"/>
                <a:gd name="connsiteY625" fmla="*/ 34542 h 304085"/>
                <a:gd name="connsiteX626" fmla="*/ 196329 w 449779"/>
                <a:gd name="connsiteY626" fmla="*/ 36007 h 304085"/>
                <a:gd name="connsiteX627" fmla="*/ 195791 w 449779"/>
                <a:gd name="connsiteY627" fmla="*/ 37572 h 304085"/>
                <a:gd name="connsiteX628" fmla="*/ 194862 w 449779"/>
                <a:gd name="connsiteY628" fmla="*/ 39574 h 304085"/>
                <a:gd name="connsiteX629" fmla="*/ 194682 w 449779"/>
                <a:gd name="connsiteY629" fmla="*/ 40030 h 304085"/>
                <a:gd name="connsiteX630" fmla="*/ 194520 w 449779"/>
                <a:gd name="connsiteY630" fmla="*/ 40502 h 304085"/>
                <a:gd name="connsiteX631" fmla="*/ 195498 w 449779"/>
                <a:gd name="connsiteY631" fmla="*/ 42650 h 304085"/>
                <a:gd name="connsiteX632" fmla="*/ 196575 w 449779"/>
                <a:gd name="connsiteY632" fmla="*/ 44458 h 304085"/>
                <a:gd name="connsiteX633" fmla="*/ 198335 w 449779"/>
                <a:gd name="connsiteY633" fmla="*/ 45435 h 304085"/>
                <a:gd name="connsiteX634" fmla="*/ 199657 w 449779"/>
                <a:gd name="connsiteY634" fmla="*/ 46070 h 304085"/>
                <a:gd name="connsiteX635" fmla="*/ 200390 w 449779"/>
                <a:gd name="connsiteY635" fmla="*/ 47290 h 304085"/>
                <a:gd name="connsiteX636" fmla="*/ 201319 w 449779"/>
                <a:gd name="connsiteY636" fmla="*/ 48902 h 304085"/>
                <a:gd name="connsiteX637" fmla="*/ 201125 w 449779"/>
                <a:gd name="connsiteY637" fmla="*/ 51295 h 304085"/>
                <a:gd name="connsiteX638" fmla="*/ 200928 w 449779"/>
                <a:gd name="connsiteY638" fmla="*/ 53445 h 304085"/>
                <a:gd name="connsiteX639" fmla="*/ 201614 w 449779"/>
                <a:gd name="connsiteY639" fmla="*/ 55349 h 304085"/>
                <a:gd name="connsiteX640" fmla="*/ 200879 w 449779"/>
                <a:gd name="connsiteY640" fmla="*/ 56620 h 304085"/>
                <a:gd name="connsiteX641" fmla="*/ 200685 w 449779"/>
                <a:gd name="connsiteY641" fmla="*/ 58524 h 304085"/>
                <a:gd name="connsiteX642" fmla="*/ 201272 w 449779"/>
                <a:gd name="connsiteY642" fmla="*/ 59793 h 304085"/>
                <a:gd name="connsiteX643" fmla="*/ 200196 w 449779"/>
                <a:gd name="connsiteY643" fmla="*/ 61357 h 304085"/>
                <a:gd name="connsiteX644" fmla="*/ 198679 w 449779"/>
                <a:gd name="connsiteY644" fmla="*/ 62382 h 304085"/>
                <a:gd name="connsiteX645" fmla="*/ 198972 w 449779"/>
                <a:gd name="connsiteY645" fmla="*/ 63896 h 304085"/>
                <a:gd name="connsiteX646" fmla="*/ 199264 w 449779"/>
                <a:gd name="connsiteY646" fmla="*/ 66338 h 304085"/>
                <a:gd name="connsiteX647" fmla="*/ 199168 w 449779"/>
                <a:gd name="connsiteY647" fmla="*/ 68147 h 304085"/>
                <a:gd name="connsiteX648" fmla="*/ 198873 w 449779"/>
                <a:gd name="connsiteY648" fmla="*/ 69514 h 304085"/>
                <a:gd name="connsiteX649" fmla="*/ 199901 w 449779"/>
                <a:gd name="connsiteY649" fmla="*/ 71224 h 304085"/>
                <a:gd name="connsiteX650" fmla="*/ 201272 w 449779"/>
                <a:gd name="connsiteY650" fmla="*/ 72201 h 304085"/>
                <a:gd name="connsiteX651" fmla="*/ 200928 w 449779"/>
                <a:gd name="connsiteY651" fmla="*/ 74007 h 304085"/>
                <a:gd name="connsiteX652" fmla="*/ 199510 w 449779"/>
                <a:gd name="connsiteY652" fmla="*/ 75423 h 304085"/>
                <a:gd name="connsiteX653" fmla="*/ 197259 w 449779"/>
                <a:gd name="connsiteY653" fmla="*/ 76206 h 304085"/>
                <a:gd name="connsiteX654" fmla="*/ 195351 w 449779"/>
                <a:gd name="connsiteY654" fmla="*/ 75717 h 304085"/>
                <a:gd name="connsiteX655" fmla="*/ 193395 w 449779"/>
                <a:gd name="connsiteY655" fmla="*/ 76009 h 304085"/>
                <a:gd name="connsiteX656" fmla="*/ 193296 w 449779"/>
                <a:gd name="connsiteY656" fmla="*/ 77867 h 304085"/>
                <a:gd name="connsiteX657" fmla="*/ 193884 w 449779"/>
                <a:gd name="connsiteY657" fmla="*/ 79283 h 304085"/>
                <a:gd name="connsiteX658" fmla="*/ 194078 w 449779"/>
                <a:gd name="connsiteY658" fmla="*/ 80699 h 304085"/>
                <a:gd name="connsiteX659" fmla="*/ 193835 w 449779"/>
                <a:gd name="connsiteY659" fmla="*/ 82115 h 304085"/>
                <a:gd name="connsiteX660" fmla="*/ 193100 w 449779"/>
                <a:gd name="connsiteY660" fmla="*/ 83386 h 304085"/>
                <a:gd name="connsiteX661" fmla="*/ 192122 w 449779"/>
                <a:gd name="connsiteY661" fmla="*/ 84508 h 304085"/>
                <a:gd name="connsiteX662" fmla="*/ 190898 w 449779"/>
                <a:gd name="connsiteY662" fmla="*/ 85290 h 304085"/>
                <a:gd name="connsiteX663" fmla="*/ 189529 w 449779"/>
                <a:gd name="connsiteY663" fmla="*/ 85877 h 304085"/>
                <a:gd name="connsiteX664" fmla="*/ 187720 w 449779"/>
                <a:gd name="connsiteY664" fmla="*/ 86657 h 304085"/>
                <a:gd name="connsiteX665" fmla="*/ 186006 w 449779"/>
                <a:gd name="connsiteY665" fmla="*/ 87585 h 304085"/>
                <a:gd name="connsiteX666" fmla="*/ 184684 w 449779"/>
                <a:gd name="connsiteY666" fmla="*/ 88220 h 304085"/>
                <a:gd name="connsiteX667" fmla="*/ 184490 w 449779"/>
                <a:gd name="connsiteY667" fmla="*/ 90711 h 304085"/>
                <a:gd name="connsiteX668" fmla="*/ 184684 w 449779"/>
                <a:gd name="connsiteY668" fmla="*/ 92665 h 304085"/>
                <a:gd name="connsiteX669" fmla="*/ 184979 w 449779"/>
                <a:gd name="connsiteY669" fmla="*/ 95156 h 304085"/>
                <a:gd name="connsiteX670" fmla="*/ 185028 w 449779"/>
                <a:gd name="connsiteY670" fmla="*/ 97646 h 304085"/>
                <a:gd name="connsiteX671" fmla="*/ 185321 w 449779"/>
                <a:gd name="connsiteY671" fmla="*/ 99600 h 304085"/>
                <a:gd name="connsiteX672" fmla="*/ 185517 w 449779"/>
                <a:gd name="connsiteY672" fmla="*/ 101018 h 304085"/>
                <a:gd name="connsiteX673" fmla="*/ 185616 w 449779"/>
                <a:gd name="connsiteY673" fmla="*/ 102483 h 304085"/>
                <a:gd name="connsiteX674" fmla="*/ 185419 w 449779"/>
                <a:gd name="connsiteY674" fmla="*/ 103948 h 304085"/>
                <a:gd name="connsiteX675" fmla="*/ 184588 w 449779"/>
                <a:gd name="connsiteY675" fmla="*/ 105364 h 304085"/>
                <a:gd name="connsiteX676" fmla="*/ 182533 w 449779"/>
                <a:gd name="connsiteY676" fmla="*/ 105023 h 304085"/>
                <a:gd name="connsiteX677" fmla="*/ 180086 w 449779"/>
                <a:gd name="connsiteY677" fmla="*/ 105121 h 304085"/>
                <a:gd name="connsiteX678" fmla="*/ 178129 w 449779"/>
                <a:gd name="connsiteY678" fmla="*/ 105315 h 304085"/>
                <a:gd name="connsiteX679" fmla="*/ 176271 w 449779"/>
                <a:gd name="connsiteY679" fmla="*/ 105803 h 304085"/>
                <a:gd name="connsiteX680" fmla="*/ 175047 w 449779"/>
                <a:gd name="connsiteY680" fmla="*/ 106682 h 304085"/>
                <a:gd name="connsiteX681" fmla="*/ 173872 w 449779"/>
                <a:gd name="connsiteY681" fmla="*/ 107563 h 304085"/>
                <a:gd name="connsiteX682" fmla="*/ 172747 w 449779"/>
                <a:gd name="connsiteY682" fmla="*/ 108490 h 304085"/>
                <a:gd name="connsiteX683" fmla="*/ 171672 w 449779"/>
                <a:gd name="connsiteY683" fmla="*/ 109467 h 304085"/>
                <a:gd name="connsiteX684" fmla="*/ 170301 w 449779"/>
                <a:gd name="connsiteY684" fmla="*/ 110883 h 304085"/>
                <a:gd name="connsiteX685" fmla="*/ 169126 w 449779"/>
                <a:gd name="connsiteY685" fmla="*/ 112299 h 304085"/>
                <a:gd name="connsiteX686" fmla="*/ 168932 w 449779"/>
                <a:gd name="connsiteY686" fmla="*/ 114059 h 304085"/>
                <a:gd name="connsiteX687" fmla="*/ 166388 w 449779"/>
                <a:gd name="connsiteY687" fmla="*/ 113227 h 304085"/>
                <a:gd name="connsiteX688" fmla="*/ 164429 w 449779"/>
                <a:gd name="connsiteY688" fmla="*/ 113325 h 304085"/>
                <a:gd name="connsiteX689" fmla="*/ 163060 w 449779"/>
                <a:gd name="connsiteY689" fmla="*/ 113862 h 304085"/>
                <a:gd name="connsiteX690" fmla="*/ 161249 w 449779"/>
                <a:gd name="connsiteY690" fmla="*/ 114449 h 304085"/>
                <a:gd name="connsiteX691" fmla="*/ 159147 w 449779"/>
                <a:gd name="connsiteY691" fmla="*/ 114741 h 304085"/>
                <a:gd name="connsiteX692" fmla="*/ 156847 w 449779"/>
                <a:gd name="connsiteY692" fmla="*/ 115865 h 304085"/>
                <a:gd name="connsiteX693" fmla="*/ 155379 w 449779"/>
                <a:gd name="connsiteY693" fmla="*/ 115718 h 304085"/>
                <a:gd name="connsiteX694" fmla="*/ 153079 w 449779"/>
                <a:gd name="connsiteY694" fmla="*/ 116159 h 304085"/>
                <a:gd name="connsiteX695" fmla="*/ 151368 w 449779"/>
                <a:gd name="connsiteY695" fmla="*/ 115182 h 304085"/>
                <a:gd name="connsiteX696" fmla="*/ 151123 w 449779"/>
                <a:gd name="connsiteY696" fmla="*/ 112984 h 304085"/>
                <a:gd name="connsiteX697" fmla="*/ 149313 w 449779"/>
                <a:gd name="connsiteY697" fmla="*/ 113715 h 304085"/>
                <a:gd name="connsiteX698" fmla="*/ 148089 w 449779"/>
                <a:gd name="connsiteY698" fmla="*/ 114547 h 304085"/>
                <a:gd name="connsiteX699" fmla="*/ 146866 w 449779"/>
                <a:gd name="connsiteY699" fmla="*/ 115376 h 304085"/>
                <a:gd name="connsiteX700" fmla="*/ 145546 w 449779"/>
                <a:gd name="connsiteY700" fmla="*/ 116012 h 304085"/>
                <a:gd name="connsiteX701" fmla="*/ 143882 w 449779"/>
                <a:gd name="connsiteY701" fmla="*/ 115278 h 304085"/>
                <a:gd name="connsiteX702" fmla="*/ 142169 w 449779"/>
                <a:gd name="connsiteY702" fmla="*/ 115426 h 304085"/>
                <a:gd name="connsiteX703" fmla="*/ 141338 w 449779"/>
                <a:gd name="connsiteY703" fmla="*/ 116549 h 304085"/>
                <a:gd name="connsiteX704" fmla="*/ 139527 w 449779"/>
                <a:gd name="connsiteY704" fmla="*/ 115865 h 304085"/>
                <a:gd name="connsiteX705" fmla="*/ 139136 w 449779"/>
                <a:gd name="connsiteY705" fmla="*/ 115573 h 304085"/>
                <a:gd name="connsiteX706" fmla="*/ 138354 w 449779"/>
                <a:gd name="connsiteY706" fmla="*/ 114986 h 304085"/>
                <a:gd name="connsiteX707" fmla="*/ 136054 w 449779"/>
                <a:gd name="connsiteY707" fmla="*/ 113715 h 304085"/>
                <a:gd name="connsiteX708" fmla="*/ 133851 w 449779"/>
                <a:gd name="connsiteY708" fmla="*/ 114059 h 304085"/>
                <a:gd name="connsiteX709" fmla="*/ 133119 w 449779"/>
                <a:gd name="connsiteY709" fmla="*/ 112739 h 304085"/>
                <a:gd name="connsiteX710" fmla="*/ 131406 w 449779"/>
                <a:gd name="connsiteY710" fmla="*/ 112105 h 304085"/>
                <a:gd name="connsiteX711" fmla="*/ 130966 w 449779"/>
                <a:gd name="connsiteY711" fmla="*/ 113472 h 304085"/>
                <a:gd name="connsiteX712" fmla="*/ 131113 w 449779"/>
                <a:gd name="connsiteY712" fmla="*/ 114937 h 304085"/>
                <a:gd name="connsiteX713" fmla="*/ 130966 w 449779"/>
                <a:gd name="connsiteY713" fmla="*/ 116402 h 304085"/>
                <a:gd name="connsiteX714" fmla="*/ 130037 w 449779"/>
                <a:gd name="connsiteY714" fmla="*/ 118063 h 304085"/>
                <a:gd name="connsiteX715" fmla="*/ 128813 w 449779"/>
                <a:gd name="connsiteY715" fmla="*/ 119187 h 304085"/>
                <a:gd name="connsiteX716" fmla="*/ 127976 w 449779"/>
                <a:gd name="connsiteY716" fmla="*/ 118315 h 304085"/>
                <a:gd name="connsiteX717" fmla="*/ 126465 w 449779"/>
                <a:gd name="connsiteY717" fmla="*/ 118356 h 304085"/>
                <a:gd name="connsiteX718" fmla="*/ 124263 w 449779"/>
                <a:gd name="connsiteY718" fmla="*/ 117624 h 304085"/>
                <a:gd name="connsiteX719" fmla="*/ 122747 w 449779"/>
                <a:gd name="connsiteY719" fmla="*/ 117232 h 304085"/>
                <a:gd name="connsiteX720" fmla="*/ 121326 w 449779"/>
                <a:gd name="connsiteY720" fmla="*/ 115865 h 304085"/>
                <a:gd name="connsiteX721" fmla="*/ 119665 w 449779"/>
                <a:gd name="connsiteY721" fmla="*/ 115426 h 304085"/>
                <a:gd name="connsiteX722" fmla="*/ 118195 w 449779"/>
                <a:gd name="connsiteY722" fmla="*/ 115573 h 304085"/>
                <a:gd name="connsiteX723" fmla="*/ 115799 w 449779"/>
                <a:gd name="connsiteY723" fmla="*/ 115816 h 304085"/>
                <a:gd name="connsiteX724" fmla="*/ 115426 w 449779"/>
                <a:gd name="connsiteY724" fmla="*/ 115280 h 304085"/>
                <a:gd name="connsiteX725" fmla="*/ 115408 w 449779"/>
                <a:gd name="connsiteY725" fmla="*/ 115278 h 304085"/>
                <a:gd name="connsiteX726" fmla="*/ 113498 w 449779"/>
                <a:gd name="connsiteY726" fmla="*/ 113570 h 304085"/>
                <a:gd name="connsiteX727" fmla="*/ 112422 w 449779"/>
                <a:gd name="connsiteY727" fmla="*/ 112105 h 304085"/>
                <a:gd name="connsiteX728" fmla="*/ 112276 w 449779"/>
                <a:gd name="connsiteY728" fmla="*/ 110591 h 304085"/>
                <a:gd name="connsiteX729" fmla="*/ 111982 w 449779"/>
                <a:gd name="connsiteY729" fmla="*/ 108783 h 304085"/>
                <a:gd name="connsiteX730" fmla="*/ 110954 w 449779"/>
                <a:gd name="connsiteY730" fmla="*/ 107757 h 304085"/>
                <a:gd name="connsiteX731" fmla="*/ 109634 w 449779"/>
                <a:gd name="connsiteY731" fmla="*/ 105705 h 304085"/>
                <a:gd name="connsiteX732" fmla="*/ 108998 w 449779"/>
                <a:gd name="connsiteY732" fmla="*/ 104387 h 304085"/>
                <a:gd name="connsiteX733" fmla="*/ 107432 w 449779"/>
                <a:gd name="connsiteY733" fmla="*/ 103264 h 304085"/>
                <a:gd name="connsiteX734" fmla="*/ 105768 w 449779"/>
                <a:gd name="connsiteY734" fmla="*/ 101651 h 304085"/>
                <a:gd name="connsiteX735" fmla="*/ 105965 w 449779"/>
                <a:gd name="connsiteY735" fmla="*/ 99259 h 304085"/>
                <a:gd name="connsiteX736" fmla="*/ 105230 w 449779"/>
                <a:gd name="connsiteY736" fmla="*/ 97452 h 304085"/>
                <a:gd name="connsiteX737" fmla="*/ 104301 w 449779"/>
                <a:gd name="connsiteY737" fmla="*/ 96279 h 304085"/>
                <a:gd name="connsiteX738" fmla="*/ 103372 w 449779"/>
                <a:gd name="connsiteY738" fmla="*/ 95106 h 304085"/>
                <a:gd name="connsiteX739" fmla="*/ 101757 w 449779"/>
                <a:gd name="connsiteY739" fmla="*/ 94473 h 304085"/>
                <a:gd name="connsiteX740" fmla="*/ 100044 w 449779"/>
                <a:gd name="connsiteY740" fmla="*/ 95401 h 304085"/>
                <a:gd name="connsiteX741" fmla="*/ 98429 w 449779"/>
                <a:gd name="connsiteY741" fmla="*/ 96426 h 304085"/>
                <a:gd name="connsiteX742" fmla="*/ 97060 w 449779"/>
                <a:gd name="connsiteY742" fmla="*/ 97013 h 304085"/>
                <a:gd name="connsiteX743" fmla="*/ 95298 w 449779"/>
                <a:gd name="connsiteY743" fmla="*/ 97843 h 304085"/>
                <a:gd name="connsiteX744" fmla="*/ 93929 w 449779"/>
                <a:gd name="connsiteY744" fmla="*/ 98282 h 304085"/>
                <a:gd name="connsiteX745" fmla="*/ 92071 w 449779"/>
                <a:gd name="connsiteY745" fmla="*/ 98868 h 304085"/>
                <a:gd name="connsiteX746" fmla="*/ 89721 w 449779"/>
                <a:gd name="connsiteY746" fmla="*/ 99259 h 304085"/>
                <a:gd name="connsiteX747" fmla="*/ 89134 w 449779"/>
                <a:gd name="connsiteY747" fmla="*/ 98233 h 304085"/>
                <a:gd name="connsiteX748" fmla="*/ 89183 w 449779"/>
                <a:gd name="connsiteY748" fmla="*/ 96768 h 304085"/>
                <a:gd name="connsiteX749" fmla="*/ 89134 w 449779"/>
                <a:gd name="connsiteY749" fmla="*/ 95303 h 304085"/>
                <a:gd name="connsiteX750" fmla="*/ 88743 w 449779"/>
                <a:gd name="connsiteY750" fmla="*/ 93789 h 304085"/>
                <a:gd name="connsiteX751" fmla="*/ 88743 w 449779"/>
                <a:gd name="connsiteY751" fmla="*/ 91884 h 304085"/>
                <a:gd name="connsiteX752" fmla="*/ 87912 w 449779"/>
                <a:gd name="connsiteY752" fmla="*/ 89685 h 304085"/>
                <a:gd name="connsiteX753" fmla="*/ 86541 w 449779"/>
                <a:gd name="connsiteY753" fmla="*/ 88269 h 304085"/>
                <a:gd name="connsiteX754" fmla="*/ 85513 w 449779"/>
                <a:gd name="connsiteY754" fmla="*/ 87195 h 304085"/>
                <a:gd name="connsiteX755" fmla="*/ 84486 w 449779"/>
                <a:gd name="connsiteY755" fmla="*/ 86169 h 304085"/>
                <a:gd name="connsiteX756" fmla="*/ 83068 w 449779"/>
                <a:gd name="connsiteY756" fmla="*/ 84802 h 304085"/>
                <a:gd name="connsiteX757" fmla="*/ 81453 w 449779"/>
                <a:gd name="connsiteY757" fmla="*/ 83825 h 304085"/>
                <a:gd name="connsiteX758" fmla="*/ 79644 w 449779"/>
                <a:gd name="connsiteY758" fmla="*/ 83043 h 304085"/>
                <a:gd name="connsiteX759" fmla="*/ 78371 w 449779"/>
                <a:gd name="connsiteY759" fmla="*/ 82360 h 304085"/>
                <a:gd name="connsiteX760" fmla="*/ 77002 w 449779"/>
                <a:gd name="connsiteY760" fmla="*/ 81676 h 304085"/>
                <a:gd name="connsiteX761" fmla="*/ 75141 w 449779"/>
                <a:gd name="connsiteY761" fmla="*/ 81479 h 304085"/>
                <a:gd name="connsiteX762" fmla="*/ 73625 w 449779"/>
                <a:gd name="connsiteY762" fmla="*/ 81577 h 304085"/>
                <a:gd name="connsiteX763" fmla="*/ 71717 w 449779"/>
                <a:gd name="connsiteY763" fmla="*/ 81285 h 304085"/>
                <a:gd name="connsiteX764" fmla="*/ 69662 w 449779"/>
                <a:gd name="connsiteY764" fmla="*/ 81968 h 304085"/>
                <a:gd name="connsiteX765" fmla="*/ 68830 w 449779"/>
                <a:gd name="connsiteY765" fmla="*/ 84410 h 304085"/>
                <a:gd name="connsiteX766" fmla="*/ 67608 w 449779"/>
                <a:gd name="connsiteY766" fmla="*/ 86510 h 304085"/>
                <a:gd name="connsiteX767" fmla="*/ 66873 w 449779"/>
                <a:gd name="connsiteY767" fmla="*/ 87781 h 304085"/>
                <a:gd name="connsiteX768" fmla="*/ 66140 w 449779"/>
                <a:gd name="connsiteY768" fmla="*/ 89050 h 304085"/>
                <a:gd name="connsiteX769" fmla="*/ 63547 w 449779"/>
                <a:gd name="connsiteY769" fmla="*/ 89246 h 304085"/>
                <a:gd name="connsiteX770" fmla="*/ 60905 w 449779"/>
                <a:gd name="connsiteY770" fmla="*/ 88562 h 304085"/>
                <a:gd name="connsiteX771" fmla="*/ 58947 w 449779"/>
                <a:gd name="connsiteY771" fmla="*/ 88220 h 304085"/>
                <a:gd name="connsiteX772" fmla="*/ 57528 w 449779"/>
                <a:gd name="connsiteY772" fmla="*/ 88368 h 304085"/>
                <a:gd name="connsiteX773" fmla="*/ 56208 w 449779"/>
                <a:gd name="connsiteY773" fmla="*/ 87732 h 304085"/>
                <a:gd name="connsiteX774" fmla="*/ 55181 w 449779"/>
                <a:gd name="connsiteY774" fmla="*/ 85192 h 304085"/>
                <a:gd name="connsiteX775" fmla="*/ 53810 w 449779"/>
                <a:gd name="connsiteY775" fmla="*/ 83386 h 304085"/>
                <a:gd name="connsiteX776" fmla="*/ 53370 w 449779"/>
                <a:gd name="connsiteY776" fmla="*/ 80503 h 304085"/>
                <a:gd name="connsiteX777" fmla="*/ 53028 w 449779"/>
                <a:gd name="connsiteY777" fmla="*/ 79136 h 304085"/>
                <a:gd name="connsiteX778" fmla="*/ 51413 w 449779"/>
                <a:gd name="connsiteY778" fmla="*/ 78647 h 304085"/>
                <a:gd name="connsiteX779" fmla="*/ 49897 w 449779"/>
                <a:gd name="connsiteY779" fmla="*/ 77231 h 304085"/>
                <a:gd name="connsiteX780" fmla="*/ 48380 w 449779"/>
                <a:gd name="connsiteY780" fmla="*/ 74740 h 304085"/>
                <a:gd name="connsiteX781" fmla="*/ 48085 w 449779"/>
                <a:gd name="connsiteY781" fmla="*/ 72053 h 304085"/>
                <a:gd name="connsiteX782" fmla="*/ 48184 w 449779"/>
                <a:gd name="connsiteY782" fmla="*/ 70149 h 304085"/>
                <a:gd name="connsiteX783" fmla="*/ 47353 w 449779"/>
                <a:gd name="connsiteY783" fmla="*/ 68635 h 304085"/>
                <a:gd name="connsiteX784" fmla="*/ 45885 w 449779"/>
                <a:gd name="connsiteY784" fmla="*/ 67609 h 304085"/>
                <a:gd name="connsiteX785" fmla="*/ 44416 w 449779"/>
                <a:gd name="connsiteY785" fmla="*/ 66436 h 304085"/>
                <a:gd name="connsiteX786" fmla="*/ 42998 w 449779"/>
                <a:gd name="connsiteY786" fmla="*/ 63359 h 304085"/>
                <a:gd name="connsiteX787" fmla="*/ 39915 w 449779"/>
                <a:gd name="connsiteY787" fmla="*/ 61894 h 304085"/>
                <a:gd name="connsiteX788" fmla="*/ 38202 w 449779"/>
                <a:gd name="connsiteY788" fmla="*/ 61162 h 304085"/>
                <a:gd name="connsiteX789" fmla="*/ 36833 w 449779"/>
                <a:gd name="connsiteY789" fmla="*/ 59940 h 304085"/>
                <a:gd name="connsiteX790" fmla="*/ 35562 w 449779"/>
                <a:gd name="connsiteY790" fmla="*/ 58473 h 304085"/>
                <a:gd name="connsiteX791" fmla="*/ 32382 w 449779"/>
                <a:gd name="connsiteY791" fmla="*/ 61992 h 304085"/>
                <a:gd name="connsiteX792" fmla="*/ 29691 w 449779"/>
                <a:gd name="connsiteY792" fmla="*/ 66974 h 304085"/>
                <a:gd name="connsiteX793" fmla="*/ 28663 w 449779"/>
                <a:gd name="connsiteY793" fmla="*/ 68537 h 304085"/>
                <a:gd name="connsiteX794" fmla="*/ 28076 w 449779"/>
                <a:gd name="connsiteY794" fmla="*/ 69806 h 304085"/>
                <a:gd name="connsiteX795" fmla="*/ 27098 w 449779"/>
                <a:gd name="connsiteY795" fmla="*/ 71565 h 304085"/>
                <a:gd name="connsiteX796" fmla="*/ 25237 w 449779"/>
                <a:gd name="connsiteY796" fmla="*/ 74935 h 304085"/>
                <a:gd name="connsiteX797" fmla="*/ 23084 w 449779"/>
                <a:gd name="connsiteY797" fmla="*/ 73226 h 304085"/>
                <a:gd name="connsiteX798" fmla="*/ 21128 w 449779"/>
                <a:gd name="connsiteY798" fmla="*/ 71712 h 304085"/>
                <a:gd name="connsiteX799" fmla="*/ 17458 w 449779"/>
                <a:gd name="connsiteY799" fmla="*/ 70149 h 304085"/>
                <a:gd name="connsiteX800" fmla="*/ 16138 w 449779"/>
                <a:gd name="connsiteY800" fmla="*/ 69074 h 304085"/>
                <a:gd name="connsiteX801" fmla="*/ 14720 w 449779"/>
                <a:gd name="connsiteY801" fmla="*/ 67901 h 304085"/>
                <a:gd name="connsiteX802" fmla="*/ 12811 w 449779"/>
                <a:gd name="connsiteY802" fmla="*/ 68390 h 304085"/>
                <a:gd name="connsiteX803" fmla="*/ 10365 w 449779"/>
                <a:gd name="connsiteY803" fmla="*/ 69855 h 304085"/>
                <a:gd name="connsiteX804" fmla="*/ 8897 w 449779"/>
                <a:gd name="connsiteY804" fmla="*/ 71467 h 304085"/>
                <a:gd name="connsiteX805" fmla="*/ 8799 w 449779"/>
                <a:gd name="connsiteY805" fmla="*/ 72981 h 304085"/>
                <a:gd name="connsiteX806" fmla="*/ 9485 w 449779"/>
                <a:gd name="connsiteY806" fmla="*/ 75278 h 304085"/>
                <a:gd name="connsiteX807" fmla="*/ 10218 w 449779"/>
                <a:gd name="connsiteY807" fmla="*/ 77425 h 304085"/>
                <a:gd name="connsiteX808" fmla="*/ 12860 w 449779"/>
                <a:gd name="connsiteY808" fmla="*/ 81334 h 304085"/>
                <a:gd name="connsiteX809" fmla="*/ 14133 w 449779"/>
                <a:gd name="connsiteY809" fmla="*/ 83092 h 304085"/>
                <a:gd name="connsiteX810" fmla="*/ 15160 w 449779"/>
                <a:gd name="connsiteY810" fmla="*/ 84363 h 304085"/>
                <a:gd name="connsiteX811" fmla="*/ 17264 w 449779"/>
                <a:gd name="connsiteY811" fmla="*/ 87195 h 304085"/>
                <a:gd name="connsiteX812" fmla="*/ 18926 w 449779"/>
                <a:gd name="connsiteY812" fmla="*/ 89295 h 304085"/>
                <a:gd name="connsiteX813" fmla="*/ 19808 w 449779"/>
                <a:gd name="connsiteY813" fmla="*/ 90613 h 304085"/>
                <a:gd name="connsiteX814" fmla="*/ 20786 w 449779"/>
                <a:gd name="connsiteY814" fmla="*/ 92323 h 304085"/>
                <a:gd name="connsiteX815" fmla="*/ 21472 w 449779"/>
                <a:gd name="connsiteY815" fmla="*/ 93641 h 304085"/>
                <a:gd name="connsiteX816" fmla="*/ 22644 w 449779"/>
                <a:gd name="connsiteY816" fmla="*/ 95156 h 304085"/>
                <a:gd name="connsiteX817" fmla="*/ 24210 w 449779"/>
                <a:gd name="connsiteY817" fmla="*/ 97011 h 304085"/>
                <a:gd name="connsiteX818" fmla="*/ 25237 w 449779"/>
                <a:gd name="connsiteY818" fmla="*/ 98672 h 304085"/>
                <a:gd name="connsiteX819" fmla="*/ 25819 w 449779"/>
                <a:gd name="connsiteY819" fmla="*/ 100313 h 304085"/>
                <a:gd name="connsiteX820" fmla="*/ 25825 w 449779"/>
                <a:gd name="connsiteY820" fmla="*/ 100333 h 304085"/>
                <a:gd name="connsiteX821" fmla="*/ 26559 w 449779"/>
                <a:gd name="connsiteY821" fmla="*/ 101995 h 304085"/>
                <a:gd name="connsiteX822" fmla="*/ 26705 w 449779"/>
                <a:gd name="connsiteY822" fmla="*/ 103411 h 304085"/>
                <a:gd name="connsiteX823" fmla="*/ 26803 w 449779"/>
                <a:gd name="connsiteY823" fmla="*/ 104876 h 304085"/>
                <a:gd name="connsiteX824" fmla="*/ 26705 w 449779"/>
                <a:gd name="connsiteY824" fmla="*/ 106829 h 304085"/>
                <a:gd name="connsiteX825" fmla="*/ 26510 w 449779"/>
                <a:gd name="connsiteY825" fmla="*/ 108294 h 304085"/>
                <a:gd name="connsiteX826" fmla="*/ 26461 w 449779"/>
                <a:gd name="connsiteY826" fmla="*/ 110248 h 304085"/>
                <a:gd name="connsiteX827" fmla="*/ 27098 w 449779"/>
                <a:gd name="connsiteY827" fmla="*/ 112593 h 304085"/>
                <a:gd name="connsiteX828" fmla="*/ 28174 w 449779"/>
                <a:gd name="connsiteY828" fmla="*/ 114204 h 304085"/>
                <a:gd name="connsiteX829" fmla="*/ 29934 w 449779"/>
                <a:gd name="connsiteY829" fmla="*/ 115865 h 304085"/>
                <a:gd name="connsiteX830" fmla="*/ 31696 w 449779"/>
                <a:gd name="connsiteY830" fmla="*/ 116842 h 304085"/>
                <a:gd name="connsiteX831" fmla="*/ 33849 w 449779"/>
                <a:gd name="connsiteY831" fmla="*/ 118014 h 304085"/>
                <a:gd name="connsiteX832" fmla="*/ 35120 w 449779"/>
                <a:gd name="connsiteY832" fmla="*/ 118650 h 304085"/>
                <a:gd name="connsiteX833" fmla="*/ 36442 w 449779"/>
                <a:gd name="connsiteY833" fmla="*/ 119332 h 304085"/>
                <a:gd name="connsiteX834" fmla="*/ 38202 w 449779"/>
                <a:gd name="connsiteY834" fmla="*/ 119821 h 304085"/>
                <a:gd name="connsiteX835" fmla="*/ 39377 w 449779"/>
                <a:gd name="connsiteY835" fmla="*/ 123143 h 304085"/>
                <a:gd name="connsiteX836" fmla="*/ 41432 w 449779"/>
                <a:gd name="connsiteY836" fmla="*/ 124657 h 304085"/>
                <a:gd name="connsiteX837" fmla="*/ 42656 w 449779"/>
                <a:gd name="connsiteY837" fmla="*/ 125438 h 304085"/>
                <a:gd name="connsiteX838" fmla="*/ 43829 w 449779"/>
                <a:gd name="connsiteY838" fmla="*/ 126268 h 304085"/>
                <a:gd name="connsiteX839" fmla="*/ 44954 w 449779"/>
                <a:gd name="connsiteY839" fmla="*/ 127197 h 304085"/>
                <a:gd name="connsiteX840" fmla="*/ 45885 w 449779"/>
                <a:gd name="connsiteY840" fmla="*/ 128417 h 304085"/>
                <a:gd name="connsiteX841" fmla="*/ 47645 w 449779"/>
                <a:gd name="connsiteY841" fmla="*/ 130029 h 304085"/>
                <a:gd name="connsiteX842" fmla="*/ 49113 w 449779"/>
                <a:gd name="connsiteY842" fmla="*/ 131494 h 304085"/>
                <a:gd name="connsiteX843" fmla="*/ 48771 w 449779"/>
                <a:gd name="connsiteY843" fmla="*/ 133887 h 304085"/>
                <a:gd name="connsiteX844" fmla="*/ 48478 w 449779"/>
                <a:gd name="connsiteY844" fmla="*/ 136282 h 304085"/>
                <a:gd name="connsiteX845" fmla="*/ 45836 w 449779"/>
                <a:gd name="connsiteY845" fmla="*/ 135548 h 304085"/>
                <a:gd name="connsiteX846" fmla="*/ 43927 w 449779"/>
                <a:gd name="connsiteY846" fmla="*/ 135841 h 304085"/>
                <a:gd name="connsiteX847" fmla="*/ 42410 w 449779"/>
                <a:gd name="connsiteY847" fmla="*/ 136086 h 304085"/>
                <a:gd name="connsiteX848" fmla="*/ 40601 w 449779"/>
                <a:gd name="connsiteY848" fmla="*/ 137063 h 304085"/>
                <a:gd name="connsiteX849" fmla="*/ 40257 w 449779"/>
                <a:gd name="connsiteY849" fmla="*/ 139065 h 304085"/>
                <a:gd name="connsiteX850" fmla="*/ 40306 w 449779"/>
                <a:gd name="connsiteY850" fmla="*/ 140530 h 304085"/>
                <a:gd name="connsiteX851" fmla="*/ 40208 w 449779"/>
                <a:gd name="connsiteY851" fmla="*/ 141995 h 304085"/>
                <a:gd name="connsiteX852" fmla="*/ 40306 w 449779"/>
                <a:gd name="connsiteY852" fmla="*/ 143460 h 304085"/>
                <a:gd name="connsiteX853" fmla="*/ 40992 w 449779"/>
                <a:gd name="connsiteY853" fmla="*/ 145269 h 304085"/>
                <a:gd name="connsiteX854" fmla="*/ 41727 w 449779"/>
                <a:gd name="connsiteY854" fmla="*/ 146587 h 304085"/>
                <a:gd name="connsiteX855" fmla="*/ 42607 w 449779"/>
                <a:gd name="connsiteY855" fmla="*/ 148346 h 304085"/>
                <a:gd name="connsiteX856" fmla="*/ 42998 w 449779"/>
                <a:gd name="connsiteY856" fmla="*/ 149762 h 304085"/>
                <a:gd name="connsiteX857" fmla="*/ 43096 w 449779"/>
                <a:gd name="connsiteY857" fmla="*/ 151666 h 304085"/>
                <a:gd name="connsiteX858" fmla="*/ 42019 w 449779"/>
                <a:gd name="connsiteY858" fmla="*/ 152984 h 304085"/>
                <a:gd name="connsiteX859" fmla="*/ 40552 w 449779"/>
                <a:gd name="connsiteY859" fmla="*/ 152790 h 304085"/>
                <a:gd name="connsiteX860" fmla="*/ 38595 w 449779"/>
                <a:gd name="connsiteY860" fmla="*/ 152888 h 304085"/>
                <a:gd name="connsiteX861" fmla="*/ 36882 w 449779"/>
                <a:gd name="connsiteY861" fmla="*/ 153816 h 304085"/>
                <a:gd name="connsiteX862" fmla="*/ 35464 w 449779"/>
                <a:gd name="connsiteY862" fmla="*/ 154891 h 304085"/>
                <a:gd name="connsiteX863" fmla="*/ 34044 w 449779"/>
                <a:gd name="connsiteY863" fmla="*/ 155330 h 304085"/>
                <a:gd name="connsiteX864" fmla="*/ 32087 w 449779"/>
                <a:gd name="connsiteY864" fmla="*/ 155477 h 304085"/>
                <a:gd name="connsiteX865" fmla="*/ 30522 w 449779"/>
                <a:gd name="connsiteY865" fmla="*/ 156501 h 304085"/>
                <a:gd name="connsiteX866" fmla="*/ 29934 w 449779"/>
                <a:gd name="connsiteY866" fmla="*/ 157870 h 304085"/>
                <a:gd name="connsiteX867" fmla="*/ 29785 w 449779"/>
                <a:gd name="connsiteY867" fmla="*/ 158356 h 304085"/>
                <a:gd name="connsiteX868" fmla="*/ 29492 w 449779"/>
                <a:gd name="connsiteY868" fmla="*/ 159286 h 304085"/>
                <a:gd name="connsiteX869" fmla="*/ 28809 w 449779"/>
                <a:gd name="connsiteY869" fmla="*/ 161043 h 304085"/>
                <a:gd name="connsiteX870" fmla="*/ 27978 w 449779"/>
                <a:gd name="connsiteY870" fmla="*/ 162265 h 304085"/>
                <a:gd name="connsiteX871" fmla="*/ 27439 w 449779"/>
                <a:gd name="connsiteY871" fmla="*/ 163632 h 304085"/>
                <a:gd name="connsiteX872" fmla="*/ 26852 w 449779"/>
                <a:gd name="connsiteY872" fmla="*/ 164952 h 304085"/>
                <a:gd name="connsiteX873" fmla="*/ 25628 w 449779"/>
                <a:gd name="connsiteY873" fmla="*/ 166515 h 304085"/>
                <a:gd name="connsiteX874" fmla="*/ 24259 w 449779"/>
                <a:gd name="connsiteY874" fmla="*/ 167149 h 304085"/>
                <a:gd name="connsiteX875" fmla="*/ 23428 w 449779"/>
                <a:gd name="connsiteY875" fmla="*/ 168712 h 304085"/>
                <a:gd name="connsiteX876" fmla="*/ 23133 w 449779"/>
                <a:gd name="connsiteY876" fmla="*/ 170226 h 304085"/>
                <a:gd name="connsiteX877" fmla="*/ 22693 w 449779"/>
                <a:gd name="connsiteY877" fmla="*/ 171595 h 304085"/>
                <a:gd name="connsiteX878" fmla="*/ 21666 w 449779"/>
                <a:gd name="connsiteY878" fmla="*/ 173841 h 304085"/>
                <a:gd name="connsiteX879" fmla="*/ 21226 w 449779"/>
                <a:gd name="connsiteY879" fmla="*/ 175208 h 304085"/>
                <a:gd name="connsiteX880" fmla="*/ 21961 w 449779"/>
                <a:gd name="connsiteY880" fmla="*/ 176381 h 304085"/>
                <a:gd name="connsiteX881" fmla="*/ 23330 w 449779"/>
                <a:gd name="connsiteY881" fmla="*/ 177846 h 304085"/>
                <a:gd name="connsiteX882" fmla="*/ 24259 w 449779"/>
                <a:gd name="connsiteY882" fmla="*/ 178970 h 304085"/>
                <a:gd name="connsiteX883" fmla="*/ 25043 w 449779"/>
                <a:gd name="connsiteY883" fmla="*/ 180191 h 304085"/>
                <a:gd name="connsiteX884" fmla="*/ 25385 w 449779"/>
                <a:gd name="connsiteY884" fmla="*/ 181608 h 304085"/>
                <a:gd name="connsiteX885" fmla="*/ 25287 w 449779"/>
                <a:gd name="connsiteY885" fmla="*/ 183755 h 304085"/>
                <a:gd name="connsiteX886" fmla="*/ 24601 w 449779"/>
                <a:gd name="connsiteY886" fmla="*/ 186248 h 304085"/>
                <a:gd name="connsiteX887" fmla="*/ 23966 w 449779"/>
                <a:gd name="connsiteY887" fmla="*/ 188592 h 304085"/>
                <a:gd name="connsiteX888" fmla="*/ 23770 w 449779"/>
                <a:gd name="connsiteY888" fmla="*/ 190545 h 304085"/>
                <a:gd name="connsiteX889" fmla="*/ 23917 w 449779"/>
                <a:gd name="connsiteY889" fmla="*/ 192938 h 304085"/>
                <a:gd name="connsiteX890" fmla="*/ 23573 w 449779"/>
                <a:gd name="connsiteY890" fmla="*/ 194599 h 304085"/>
                <a:gd name="connsiteX891" fmla="*/ 21030 w 449779"/>
                <a:gd name="connsiteY891" fmla="*/ 194648 h 304085"/>
                <a:gd name="connsiteX892" fmla="*/ 18633 w 449779"/>
                <a:gd name="connsiteY892" fmla="*/ 194307 h 304085"/>
                <a:gd name="connsiteX893" fmla="*/ 16236 w 449779"/>
                <a:gd name="connsiteY893" fmla="*/ 193866 h 304085"/>
                <a:gd name="connsiteX894" fmla="*/ 14278 w 449779"/>
                <a:gd name="connsiteY894" fmla="*/ 193622 h 304085"/>
                <a:gd name="connsiteX895" fmla="*/ 12321 w 449779"/>
                <a:gd name="connsiteY895" fmla="*/ 193622 h 304085"/>
                <a:gd name="connsiteX896" fmla="*/ 10854 w 449779"/>
                <a:gd name="connsiteY896" fmla="*/ 193720 h 304085"/>
                <a:gd name="connsiteX897" fmla="*/ 8897 w 449779"/>
                <a:gd name="connsiteY897" fmla="*/ 193573 h 304085"/>
                <a:gd name="connsiteX898" fmla="*/ 6010 w 449779"/>
                <a:gd name="connsiteY898" fmla="*/ 193573 h 304085"/>
                <a:gd name="connsiteX899" fmla="*/ 4591 w 449779"/>
                <a:gd name="connsiteY899" fmla="*/ 193866 h 304085"/>
                <a:gd name="connsiteX900" fmla="*/ 3124 w 449779"/>
                <a:gd name="connsiteY900" fmla="*/ 193622 h 304085"/>
                <a:gd name="connsiteX901" fmla="*/ 1362 w 449779"/>
                <a:gd name="connsiteY901" fmla="*/ 193964 h 304085"/>
                <a:gd name="connsiteX902" fmla="*/ 187 w 449779"/>
                <a:gd name="connsiteY902" fmla="*/ 194940 h 304085"/>
                <a:gd name="connsiteX903" fmla="*/ 1069 w 449779"/>
                <a:gd name="connsiteY903" fmla="*/ 196943 h 304085"/>
                <a:gd name="connsiteX904" fmla="*/ 725 w 449779"/>
                <a:gd name="connsiteY904" fmla="*/ 198896 h 304085"/>
                <a:gd name="connsiteX905" fmla="*/ 482 w 449779"/>
                <a:gd name="connsiteY905" fmla="*/ 199971 h 304085"/>
                <a:gd name="connsiteX906" fmla="*/ 2829 w 449779"/>
                <a:gd name="connsiteY906" fmla="*/ 200118 h 304085"/>
                <a:gd name="connsiteX907" fmla="*/ 5472 w 449779"/>
                <a:gd name="connsiteY907" fmla="*/ 201193 h 304085"/>
                <a:gd name="connsiteX908" fmla="*/ 6548 w 449779"/>
                <a:gd name="connsiteY908" fmla="*/ 202121 h 304085"/>
                <a:gd name="connsiteX909" fmla="*/ 7723 w 449779"/>
                <a:gd name="connsiteY909" fmla="*/ 202999 h 304085"/>
                <a:gd name="connsiteX910" fmla="*/ 9337 w 449779"/>
                <a:gd name="connsiteY910" fmla="*/ 203976 h 304085"/>
                <a:gd name="connsiteX911" fmla="*/ 9876 w 449779"/>
                <a:gd name="connsiteY911" fmla="*/ 205882 h 304085"/>
                <a:gd name="connsiteX912" fmla="*/ 10658 w 449779"/>
                <a:gd name="connsiteY912" fmla="*/ 207200 h 304085"/>
                <a:gd name="connsiteX913" fmla="*/ 10414 w 449779"/>
                <a:gd name="connsiteY913" fmla="*/ 208714 h 304085"/>
                <a:gd name="connsiteX914" fmla="*/ 9190 w 449779"/>
                <a:gd name="connsiteY914" fmla="*/ 209398 h 304085"/>
                <a:gd name="connsiteX915" fmla="*/ 10559 w 449779"/>
                <a:gd name="connsiteY915" fmla="*/ 211498 h 304085"/>
                <a:gd name="connsiteX916" fmla="*/ 11783 w 449779"/>
                <a:gd name="connsiteY916" fmla="*/ 212524 h 304085"/>
                <a:gd name="connsiteX917" fmla="*/ 12958 w 449779"/>
                <a:gd name="connsiteY917" fmla="*/ 214136 h 304085"/>
                <a:gd name="connsiteX918" fmla="*/ 14964 w 449779"/>
                <a:gd name="connsiteY918" fmla="*/ 215455 h 304085"/>
                <a:gd name="connsiteX919" fmla="*/ 16284 w 449779"/>
                <a:gd name="connsiteY919" fmla="*/ 216138 h 304085"/>
                <a:gd name="connsiteX920" fmla="*/ 17704 w 449779"/>
                <a:gd name="connsiteY920" fmla="*/ 216627 h 304085"/>
                <a:gd name="connsiteX921" fmla="*/ 17655 w 449779"/>
                <a:gd name="connsiteY921" fmla="*/ 218141 h 304085"/>
                <a:gd name="connsiteX922" fmla="*/ 18780 w 449779"/>
                <a:gd name="connsiteY922" fmla="*/ 219753 h 304085"/>
                <a:gd name="connsiteX923" fmla="*/ 19808 w 449779"/>
                <a:gd name="connsiteY923" fmla="*/ 221462 h 304085"/>
                <a:gd name="connsiteX924" fmla="*/ 20442 w 449779"/>
                <a:gd name="connsiteY924" fmla="*/ 223221 h 304085"/>
                <a:gd name="connsiteX925" fmla="*/ 20639 w 449779"/>
                <a:gd name="connsiteY925" fmla="*/ 224637 h 304085"/>
                <a:gd name="connsiteX926" fmla="*/ 21423 w 449779"/>
                <a:gd name="connsiteY926" fmla="*/ 225907 h 304085"/>
                <a:gd name="connsiteX927" fmla="*/ 22841 w 449779"/>
                <a:gd name="connsiteY927" fmla="*/ 227226 h 304085"/>
                <a:gd name="connsiteX928" fmla="*/ 24456 w 449779"/>
                <a:gd name="connsiteY928" fmla="*/ 227470 h 304085"/>
                <a:gd name="connsiteX929" fmla="*/ 25237 w 449779"/>
                <a:gd name="connsiteY929" fmla="*/ 229619 h 304085"/>
                <a:gd name="connsiteX930" fmla="*/ 24063 w 449779"/>
                <a:gd name="connsiteY930" fmla="*/ 231573 h 304085"/>
                <a:gd name="connsiteX931" fmla="*/ 25434 w 449779"/>
                <a:gd name="connsiteY931" fmla="*/ 232647 h 304085"/>
                <a:gd name="connsiteX932" fmla="*/ 26461 w 449779"/>
                <a:gd name="connsiteY932" fmla="*/ 233917 h 304085"/>
                <a:gd name="connsiteX933" fmla="*/ 26265 w 449779"/>
                <a:gd name="connsiteY933" fmla="*/ 235285 h 304085"/>
                <a:gd name="connsiteX934" fmla="*/ 25336 w 449779"/>
                <a:gd name="connsiteY934" fmla="*/ 236848 h 304085"/>
                <a:gd name="connsiteX935" fmla="*/ 24994 w 449779"/>
                <a:gd name="connsiteY935" fmla="*/ 238460 h 304085"/>
                <a:gd name="connsiteX936" fmla="*/ 25923 w 449779"/>
                <a:gd name="connsiteY936" fmla="*/ 239778 h 304085"/>
                <a:gd name="connsiteX937" fmla="*/ 25972 w 449779"/>
                <a:gd name="connsiteY937" fmla="*/ 242269 h 304085"/>
                <a:gd name="connsiteX938" fmla="*/ 25139 w 449779"/>
                <a:gd name="connsiteY938" fmla="*/ 244223 h 304085"/>
                <a:gd name="connsiteX939" fmla="*/ 24994 w 449779"/>
                <a:gd name="connsiteY939" fmla="*/ 245737 h 304085"/>
                <a:gd name="connsiteX940" fmla="*/ 25874 w 449779"/>
                <a:gd name="connsiteY940" fmla="*/ 246567 h 304085"/>
                <a:gd name="connsiteX941" fmla="*/ 25972 w 449779"/>
                <a:gd name="connsiteY941" fmla="*/ 248619 h 304085"/>
                <a:gd name="connsiteX942" fmla="*/ 26021 w 449779"/>
                <a:gd name="connsiteY942" fmla="*/ 250963 h 304085"/>
                <a:gd name="connsiteX943" fmla="*/ 26412 w 449779"/>
                <a:gd name="connsiteY943" fmla="*/ 252770 h 304085"/>
                <a:gd name="connsiteX944" fmla="*/ 26609 w 449779"/>
                <a:gd name="connsiteY944" fmla="*/ 254968 h 304085"/>
                <a:gd name="connsiteX945" fmla="*/ 27830 w 449779"/>
                <a:gd name="connsiteY945" fmla="*/ 256433 h 304085"/>
                <a:gd name="connsiteX946" fmla="*/ 28467 w 449779"/>
                <a:gd name="connsiteY946" fmla="*/ 258094 h 304085"/>
                <a:gd name="connsiteX947" fmla="*/ 29396 w 449779"/>
                <a:gd name="connsiteY947" fmla="*/ 260048 h 304085"/>
                <a:gd name="connsiteX948" fmla="*/ 29642 w 449779"/>
                <a:gd name="connsiteY948" fmla="*/ 261806 h 304085"/>
                <a:gd name="connsiteX949" fmla="*/ 30423 w 449779"/>
                <a:gd name="connsiteY949" fmla="*/ 263027 h 304085"/>
                <a:gd name="connsiteX950" fmla="*/ 30913 w 449779"/>
                <a:gd name="connsiteY950" fmla="*/ 264395 h 304085"/>
                <a:gd name="connsiteX951" fmla="*/ 31500 w 449779"/>
                <a:gd name="connsiteY951" fmla="*/ 266251 h 304085"/>
                <a:gd name="connsiteX952" fmla="*/ 31795 w 449779"/>
                <a:gd name="connsiteY952" fmla="*/ 267716 h 304085"/>
                <a:gd name="connsiteX953" fmla="*/ 31598 w 449779"/>
                <a:gd name="connsiteY953" fmla="*/ 269230 h 304085"/>
                <a:gd name="connsiteX954" fmla="*/ 30276 w 449779"/>
                <a:gd name="connsiteY954" fmla="*/ 269816 h 304085"/>
                <a:gd name="connsiteX955" fmla="*/ 31598 w 449779"/>
                <a:gd name="connsiteY955" fmla="*/ 271086 h 304085"/>
                <a:gd name="connsiteX956" fmla="*/ 31647 w 449779"/>
                <a:gd name="connsiteY956" fmla="*/ 272600 h 304085"/>
                <a:gd name="connsiteX957" fmla="*/ 32675 w 449779"/>
                <a:gd name="connsiteY957" fmla="*/ 274017 h 304085"/>
                <a:gd name="connsiteX958" fmla="*/ 33849 w 449779"/>
                <a:gd name="connsiteY958" fmla="*/ 275433 h 304085"/>
                <a:gd name="connsiteX959" fmla="*/ 33262 w 449779"/>
                <a:gd name="connsiteY959" fmla="*/ 277534 h 304085"/>
                <a:gd name="connsiteX960" fmla="*/ 32625 w 449779"/>
                <a:gd name="connsiteY960" fmla="*/ 279585 h 304085"/>
                <a:gd name="connsiteX961" fmla="*/ 33896 w 449779"/>
                <a:gd name="connsiteY961" fmla="*/ 280806 h 304085"/>
                <a:gd name="connsiteX962" fmla="*/ 34533 w 449779"/>
                <a:gd name="connsiteY962" fmla="*/ 283248 h 304085"/>
                <a:gd name="connsiteX963" fmla="*/ 34973 w 449779"/>
                <a:gd name="connsiteY963" fmla="*/ 285348 h 304085"/>
                <a:gd name="connsiteX964" fmla="*/ 35757 w 449779"/>
                <a:gd name="connsiteY964" fmla="*/ 286618 h 304085"/>
                <a:gd name="connsiteX965" fmla="*/ 37566 w 449779"/>
                <a:gd name="connsiteY965" fmla="*/ 285983 h 304085"/>
                <a:gd name="connsiteX966" fmla="*/ 37762 w 449779"/>
                <a:gd name="connsiteY966" fmla="*/ 288279 h 304085"/>
                <a:gd name="connsiteX967" fmla="*/ 40208 w 449779"/>
                <a:gd name="connsiteY967" fmla="*/ 289109 h 304085"/>
                <a:gd name="connsiteX968" fmla="*/ 41285 w 449779"/>
                <a:gd name="connsiteY968" fmla="*/ 287546 h 304085"/>
                <a:gd name="connsiteX969" fmla="*/ 42801 w 449779"/>
                <a:gd name="connsiteY969" fmla="*/ 288718 h 304085"/>
                <a:gd name="connsiteX970" fmla="*/ 42899 w 449779"/>
                <a:gd name="connsiteY970" fmla="*/ 290135 h 304085"/>
                <a:gd name="connsiteX971" fmla="*/ 44856 w 449779"/>
                <a:gd name="connsiteY971" fmla="*/ 290819 h 304085"/>
                <a:gd name="connsiteX972" fmla="*/ 46080 w 449779"/>
                <a:gd name="connsiteY972" fmla="*/ 292381 h 304085"/>
                <a:gd name="connsiteX973" fmla="*/ 47547 w 449779"/>
                <a:gd name="connsiteY973" fmla="*/ 292821 h 304085"/>
                <a:gd name="connsiteX974" fmla="*/ 48184 w 449779"/>
                <a:gd name="connsiteY974" fmla="*/ 294970 h 304085"/>
                <a:gd name="connsiteX975" fmla="*/ 53883 w 449779"/>
                <a:gd name="connsiteY975" fmla="*/ 303406 h 304085"/>
                <a:gd name="connsiteX976" fmla="*/ 54724 w 449779"/>
                <a:gd name="connsiteY976" fmla="*/ 304248 h 304085"/>
                <a:gd name="connsiteX977" fmla="*/ 55119 w 449779"/>
                <a:gd name="connsiteY977" fmla="*/ 304248 h 304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</a:cxnLst>
              <a:rect l="l" t="t" r="r" b="b"/>
              <a:pathLst>
                <a:path w="449779" h="304085">
                  <a:moveTo>
                    <a:pt x="449774" y="137340"/>
                  </a:moveTo>
                  <a:lnTo>
                    <a:pt x="449352" y="137340"/>
                  </a:lnTo>
                  <a:lnTo>
                    <a:pt x="449150" y="137571"/>
                  </a:lnTo>
                  <a:lnTo>
                    <a:pt x="449150" y="137964"/>
                  </a:lnTo>
                  <a:lnTo>
                    <a:pt x="449774" y="138575"/>
                  </a:lnTo>
                  <a:lnTo>
                    <a:pt x="449966" y="138358"/>
                  </a:lnTo>
                  <a:lnTo>
                    <a:pt x="449966" y="137571"/>
                  </a:lnTo>
                  <a:lnTo>
                    <a:pt x="449774" y="137340"/>
                  </a:lnTo>
                  <a:close/>
                  <a:moveTo>
                    <a:pt x="212696" y="161587"/>
                  </a:moveTo>
                  <a:lnTo>
                    <a:pt x="213091" y="160747"/>
                  </a:lnTo>
                  <a:lnTo>
                    <a:pt x="212506" y="160543"/>
                  </a:lnTo>
                  <a:lnTo>
                    <a:pt x="211662" y="160964"/>
                  </a:lnTo>
                  <a:lnTo>
                    <a:pt x="211270" y="160543"/>
                  </a:lnTo>
                  <a:lnTo>
                    <a:pt x="210455" y="160543"/>
                  </a:lnTo>
                  <a:lnTo>
                    <a:pt x="209407" y="161575"/>
                  </a:lnTo>
                  <a:lnTo>
                    <a:pt x="210250" y="163595"/>
                  </a:lnTo>
                  <a:lnTo>
                    <a:pt x="211270" y="164219"/>
                  </a:lnTo>
                  <a:lnTo>
                    <a:pt x="212696" y="162794"/>
                  </a:lnTo>
                  <a:lnTo>
                    <a:pt x="212696" y="161587"/>
                  </a:lnTo>
                  <a:close/>
                  <a:moveTo>
                    <a:pt x="192107" y="176432"/>
                  </a:moveTo>
                  <a:lnTo>
                    <a:pt x="191686" y="176432"/>
                  </a:lnTo>
                  <a:lnTo>
                    <a:pt x="191483" y="176634"/>
                  </a:lnTo>
                  <a:lnTo>
                    <a:pt x="192107" y="177245"/>
                  </a:lnTo>
                  <a:lnTo>
                    <a:pt x="192502" y="177218"/>
                  </a:lnTo>
                  <a:lnTo>
                    <a:pt x="192693" y="177028"/>
                  </a:lnTo>
                  <a:lnTo>
                    <a:pt x="192107" y="176432"/>
                  </a:lnTo>
                  <a:close/>
                  <a:moveTo>
                    <a:pt x="188031" y="175616"/>
                  </a:moveTo>
                  <a:lnTo>
                    <a:pt x="186792" y="175616"/>
                  </a:lnTo>
                  <a:lnTo>
                    <a:pt x="186195" y="176201"/>
                  </a:lnTo>
                  <a:lnTo>
                    <a:pt x="186195" y="177435"/>
                  </a:lnTo>
                  <a:lnTo>
                    <a:pt x="187214" y="178453"/>
                  </a:lnTo>
                  <a:lnTo>
                    <a:pt x="188845" y="179294"/>
                  </a:lnTo>
                  <a:lnTo>
                    <a:pt x="189662" y="179294"/>
                  </a:lnTo>
                  <a:lnTo>
                    <a:pt x="189852" y="178263"/>
                  </a:lnTo>
                  <a:lnTo>
                    <a:pt x="189035" y="177435"/>
                  </a:lnTo>
                  <a:lnTo>
                    <a:pt x="189457" y="176634"/>
                  </a:lnTo>
                  <a:lnTo>
                    <a:pt x="188845" y="176011"/>
                  </a:lnTo>
                  <a:lnTo>
                    <a:pt x="188031" y="175616"/>
                  </a:lnTo>
                  <a:close/>
                  <a:moveTo>
                    <a:pt x="168883" y="177259"/>
                  </a:moveTo>
                  <a:lnTo>
                    <a:pt x="167645" y="177259"/>
                  </a:lnTo>
                  <a:lnTo>
                    <a:pt x="166625" y="178263"/>
                  </a:lnTo>
                  <a:lnTo>
                    <a:pt x="167442" y="179891"/>
                  </a:lnTo>
                  <a:lnTo>
                    <a:pt x="167018" y="180706"/>
                  </a:lnTo>
                  <a:lnTo>
                    <a:pt x="167645" y="181303"/>
                  </a:lnTo>
                  <a:lnTo>
                    <a:pt x="168461" y="181303"/>
                  </a:lnTo>
                  <a:lnTo>
                    <a:pt x="169888" y="179470"/>
                  </a:lnTo>
                  <a:lnTo>
                    <a:pt x="169888" y="178263"/>
                  </a:lnTo>
                  <a:lnTo>
                    <a:pt x="169276" y="178046"/>
                  </a:lnTo>
                  <a:lnTo>
                    <a:pt x="168883" y="177259"/>
                  </a:lnTo>
                  <a:close/>
                  <a:moveTo>
                    <a:pt x="192719" y="181099"/>
                  </a:moveTo>
                  <a:lnTo>
                    <a:pt x="193112" y="179470"/>
                  </a:lnTo>
                  <a:lnTo>
                    <a:pt x="192502" y="179268"/>
                  </a:lnTo>
                  <a:lnTo>
                    <a:pt x="191686" y="180081"/>
                  </a:lnTo>
                  <a:lnTo>
                    <a:pt x="190476" y="180081"/>
                  </a:lnTo>
                  <a:lnTo>
                    <a:pt x="189852" y="181505"/>
                  </a:lnTo>
                  <a:lnTo>
                    <a:pt x="189035" y="182321"/>
                  </a:lnTo>
                  <a:lnTo>
                    <a:pt x="189226" y="182944"/>
                  </a:lnTo>
                  <a:lnTo>
                    <a:pt x="190884" y="182944"/>
                  </a:lnTo>
                  <a:lnTo>
                    <a:pt x="192719" y="181099"/>
                  </a:lnTo>
                  <a:close/>
                  <a:moveTo>
                    <a:pt x="156636" y="187435"/>
                  </a:moveTo>
                  <a:lnTo>
                    <a:pt x="155821" y="187014"/>
                  </a:lnTo>
                  <a:lnTo>
                    <a:pt x="155631" y="187204"/>
                  </a:lnTo>
                  <a:lnTo>
                    <a:pt x="155631" y="188020"/>
                  </a:lnTo>
                  <a:lnTo>
                    <a:pt x="156024" y="188440"/>
                  </a:lnTo>
                  <a:lnTo>
                    <a:pt x="155631" y="189227"/>
                  </a:lnTo>
                  <a:lnTo>
                    <a:pt x="156024" y="190067"/>
                  </a:lnTo>
                  <a:lnTo>
                    <a:pt x="156636" y="190666"/>
                  </a:lnTo>
                  <a:lnTo>
                    <a:pt x="157846" y="190666"/>
                  </a:lnTo>
                  <a:lnTo>
                    <a:pt x="158472" y="189648"/>
                  </a:lnTo>
                  <a:lnTo>
                    <a:pt x="158079" y="189227"/>
                  </a:lnTo>
                  <a:lnTo>
                    <a:pt x="158079" y="188440"/>
                  </a:lnTo>
                  <a:lnTo>
                    <a:pt x="157031" y="188222"/>
                  </a:lnTo>
                  <a:lnTo>
                    <a:pt x="156636" y="187435"/>
                  </a:lnTo>
                  <a:close/>
                  <a:moveTo>
                    <a:pt x="163161" y="191479"/>
                  </a:moveTo>
                  <a:lnTo>
                    <a:pt x="162317" y="191479"/>
                  </a:lnTo>
                  <a:lnTo>
                    <a:pt x="162127" y="191669"/>
                  </a:lnTo>
                  <a:lnTo>
                    <a:pt x="162127" y="192090"/>
                  </a:lnTo>
                  <a:lnTo>
                    <a:pt x="162344" y="192292"/>
                  </a:lnTo>
                  <a:lnTo>
                    <a:pt x="163161" y="192292"/>
                  </a:lnTo>
                  <a:lnTo>
                    <a:pt x="163365" y="192104"/>
                  </a:lnTo>
                  <a:lnTo>
                    <a:pt x="163365" y="191683"/>
                  </a:lnTo>
                  <a:lnTo>
                    <a:pt x="163161" y="191479"/>
                  </a:lnTo>
                  <a:close/>
                  <a:moveTo>
                    <a:pt x="161877" y="192856"/>
                  </a:moveTo>
                  <a:lnTo>
                    <a:pt x="159900" y="192713"/>
                  </a:lnTo>
                  <a:lnTo>
                    <a:pt x="158865" y="193718"/>
                  </a:lnTo>
                  <a:lnTo>
                    <a:pt x="159084" y="194342"/>
                  </a:lnTo>
                  <a:lnTo>
                    <a:pt x="161108" y="194736"/>
                  </a:lnTo>
                  <a:lnTo>
                    <a:pt x="161531" y="193921"/>
                  </a:lnTo>
                  <a:lnTo>
                    <a:pt x="162549" y="193718"/>
                  </a:lnTo>
                  <a:lnTo>
                    <a:pt x="162549" y="192903"/>
                  </a:lnTo>
                  <a:lnTo>
                    <a:pt x="161877" y="192856"/>
                  </a:lnTo>
                  <a:close/>
                  <a:moveTo>
                    <a:pt x="122784" y="243162"/>
                  </a:moveTo>
                  <a:lnTo>
                    <a:pt x="123205" y="242375"/>
                  </a:lnTo>
                  <a:lnTo>
                    <a:pt x="123993" y="242388"/>
                  </a:lnTo>
                  <a:lnTo>
                    <a:pt x="124646" y="241737"/>
                  </a:lnTo>
                  <a:lnTo>
                    <a:pt x="125434" y="239715"/>
                  </a:lnTo>
                  <a:lnTo>
                    <a:pt x="129932" y="234831"/>
                  </a:lnTo>
                  <a:lnTo>
                    <a:pt x="129906" y="234017"/>
                  </a:lnTo>
                  <a:lnTo>
                    <a:pt x="128901" y="233827"/>
                  </a:lnTo>
                  <a:lnTo>
                    <a:pt x="126672" y="236065"/>
                  </a:lnTo>
                  <a:lnTo>
                    <a:pt x="126672" y="236459"/>
                  </a:lnTo>
                  <a:lnTo>
                    <a:pt x="124822" y="238291"/>
                  </a:lnTo>
                  <a:lnTo>
                    <a:pt x="124429" y="238291"/>
                  </a:lnTo>
                  <a:lnTo>
                    <a:pt x="123220" y="239525"/>
                  </a:lnTo>
                  <a:lnTo>
                    <a:pt x="121983" y="239946"/>
                  </a:lnTo>
                  <a:lnTo>
                    <a:pt x="120962" y="240950"/>
                  </a:lnTo>
                  <a:lnTo>
                    <a:pt x="121359" y="242578"/>
                  </a:lnTo>
                  <a:lnTo>
                    <a:pt x="121969" y="243162"/>
                  </a:lnTo>
                  <a:lnTo>
                    <a:pt x="122784" y="243162"/>
                  </a:lnTo>
                  <a:close/>
                  <a:moveTo>
                    <a:pt x="112184" y="250122"/>
                  </a:moveTo>
                  <a:lnTo>
                    <a:pt x="111763" y="250122"/>
                  </a:lnTo>
                  <a:lnTo>
                    <a:pt x="110758" y="251127"/>
                  </a:lnTo>
                  <a:lnTo>
                    <a:pt x="110758" y="251520"/>
                  </a:lnTo>
                  <a:lnTo>
                    <a:pt x="110975" y="251724"/>
                  </a:lnTo>
                  <a:lnTo>
                    <a:pt x="111368" y="251724"/>
                  </a:lnTo>
                  <a:lnTo>
                    <a:pt x="112389" y="250706"/>
                  </a:lnTo>
                  <a:lnTo>
                    <a:pt x="112389" y="250312"/>
                  </a:lnTo>
                  <a:lnTo>
                    <a:pt x="112184" y="250122"/>
                  </a:lnTo>
                  <a:close/>
                  <a:moveTo>
                    <a:pt x="119333" y="257219"/>
                  </a:moveTo>
                  <a:lnTo>
                    <a:pt x="118709" y="257029"/>
                  </a:lnTo>
                  <a:lnTo>
                    <a:pt x="114861" y="259268"/>
                  </a:lnTo>
                  <a:lnTo>
                    <a:pt x="114849" y="260082"/>
                  </a:lnTo>
                  <a:lnTo>
                    <a:pt x="116478" y="261289"/>
                  </a:lnTo>
                  <a:lnTo>
                    <a:pt x="117078" y="262334"/>
                  </a:lnTo>
                  <a:lnTo>
                    <a:pt x="117688" y="261683"/>
                  </a:lnTo>
                  <a:lnTo>
                    <a:pt x="118082" y="260082"/>
                  </a:lnTo>
                  <a:lnTo>
                    <a:pt x="119319" y="258454"/>
                  </a:lnTo>
                  <a:lnTo>
                    <a:pt x="119333" y="257219"/>
                  </a:lnTo>
                  <a:close/>
                  <a:moveTo>
                    <a:pt x="55119" y="304248"/>
                  </a:moveTo>
                  <a:lnTo>
                    <a:pt x="57172" y="302619"/>
                  </a:lnTo>
                  <a:lnTo>
                    <a:pt x="57363" y="303217"/>
                  </a:lnTo>
                  <a:lnTo>
                    <a:pt x="57960" y="303406"/>
                  </a:lnTo>
                  <a:lnTo>
                    <a:pt x="61222" y="299770"/>
                  </a:lnTo>
                  <a:lnTo>
                    <a:pt x="62854" y="298956"/>
                  </a:lnTo>
                  <a:lnTo>
                    <a:pt x="63695" y="299770"/>
                  </a:lnTo>
                  <a:lnTo>
                    <a:pt x="65706" y="299770"/>
                  </a:lnTo>
                  <a:lnTo>
                    <a:pt x="67733" y="298535"/>
                  </a:lnTo>
                  <a:lnTo>
                    <a:pt x="69171" y="297097"/>
                  </a:lnTo>
                  <a:lnTo>
                    <a:pt x="69593" y="294655"/>
                  </a:lnTo>
                  <a:lnTo>
                    <a:pt x="70176" y="294071"/>
                  </a:lnTo>
                  <a:lnTo>
                    <a:pt x="71019" y="294885"/>
                  </a:lnTo>
                  <a:lnTo>
                    <a:pt x="71617" y="293040"/>
                  </a:lnTo>
                  <a:lnTo>
                    <a:pt x="73467" y="291208"/>
                  </a:lnTo>
                  <a:lnTo>
                    <a:pt x="73860" y="291208"/>
                  </a:lnTo>
                  <a:lnTo>
                    <a:pt x="75301" y="289784"/>
                  </a:lnTo>
                  <a:lnTo>
                    <a:pt x="75720" y="288970"/>
                  </a:lnTo>
                  <a:lnTo>
                    <a:pt x="75720" y="286134"/>
                  </a:lnTo>
                  <a:lnTo>
                    <a:pt x="76930" y="284505"/>
                  </a:lnTo>
                  <a:lnTo>
                    <a:pt x="77327" y="282877"/>
                  </a:lnTo>
                  <a:lnTo>
                    <a:pt x="78141" y="281642"/>
                  </a:lnTo>
                  <a:lnTo>
                    <a:pt x="78141" y="280828"/>
                  </a:lnTo>
                  <a:lnTo>
                    <a:pt x="78561" y="280435"/>
                  </a:lnTo>
                  <a:lnTo>
                    <a:pt x="78956" y="279200"/>
                  </a:lnTo>
                  <a:lnTo>
                    <a:pt x="80614" y="277572"/>
                  </a:lnTo>
                  <a:lnTo>
                    <a:pt x="79378" y="277151"/>
                  </a:lnTo>
                  <a:lnTo>
                    <a:pt x="80383" y="276568"/>
                  </a:lnTo>
                  <a:lnTo>
                    <a:pt x="82409" y="274125"/>
                  </a:lnTo>
                  <a:lnTo>
                    <a:pt x="84461" y="273311"/>
                  </a:lnTo>
                  <a:lnTo>
                    <a:pt x="85710" y="272076"/>
                  </a:lnTo>
                  <a:lnTo>
                    <a:pt x="86512" y="272497"/>
                  </a:lnTo>
                  <a:lnTo>
                    <a:pt x="88143" y="272497"/>
                  </a:lnTo>
                  <a:lnTo>
                    <a:pt x="89353" y="273705"/>
                  </a:lnTo>
                  <a:lnTo>
                    <a:pt x="91610" y="271493"/>
                  </a:lnTo>
                  <a:lnTo>
                    <a:pt x="92424" y="269444"/>
                  </a:lnTo>
                  <a:lnTo>
                    <a:pt x="94449" y="267395"/>
                  </a:lnTo>
                  <a:lnTo>
                    <a:pt x="95685" y="264953"/>
                  </a:lnTo>
                  <a:lnTo>
                    <a:pt x="96894" y="263745"/>
                  </a:lnTo>
                  <a:lnTo>
                    <a:pt x="97316" y="262511"/>
                  </a:lnTo>
                  <a:lnTo>
                    <a:pt x="100185" y="259647"/>
                  </a:lnTo>
                  <a:lnTo>
                    <a:pt x="100185" y="259268"/>
                  </a:lnTo>
                  <a:lnTo>
                    <a:pt x="98744" y="258223"/>
                  </a:lnTo>
                  <a:lnTo>
                    <a:pt x="97316" y="258020"/>
                  </a:lnTo>
                  <a:lnTo>
                    <a:pt x="99532" y="257829"/>
                  </a:lnTo>
                  <a:lnTo>
                    <a:pt x="99954" y="258223"/>
                  </a:lnTo>
                  <a:lnTo>
                    <a:pt x="100769" y="258223"/>
                  </a:lnTo>
                  <a:lnTo>
                    <a:pt x="101395" y="256825"/>
                  </a:lnTo>
                  <a:lnTo>
                    <a:pt x="102209" y="256011"/>
                  </a:lnTo>
                  <a:lnTo>
                    <a:pt x="103419" y="253962"/>
                  </a:lnTo>
                  <a:lnTo>
                    <a:pt x="101788" y="252334"/>
                  </a:lnTo>
                  <a:lnTo>
                    <a:pt x="101395" y="250706"/>
                  </a:lnTo>
                  <a:lnTo>
                    <a:pt x="101990" y="250109"/>
                  </a:lnTo>
                  <a:lnTo>
                    <a:pt x="103228" y="249688"/>
                  </a:lnTo>
                  <a:lnTo>
                    <a:pt x="103419" y="250312"/>
                  </a:lnTo>
                  <a:lnTo>
                    <a:pt x="102604" y="251127"/>
                  </a:lnTo>
                  <a:lnTo>
                    <a:pt x="102604" y="251547"/>
                  </a:lnTo>
                  <a:lnTo>
                    <a:pt x="103648" y="252131"/>
                  </a:lnTo>
                  <a:lnTo>
                    <a:pt x="104655" y="250706"/>
                  </a:lnTo>
                  <a:lnTo>
                    <a:pt x="104655" y="243799"/>
                  </a:lnTo>
                  <a:lnTo>
                    <a:pt x="105445" y="242144"/>
                  </a:lnTo>
                  <a:lnTo>
                    <a:pt x="105445" y="240937"/>
                  </a:lnTo>
                  <a:lnTo>
                    <a:pt x="106679" y="238494"/>
                  </a:lnTo>
                  <a:lnTo>
                    <a:pt x="108732" y="236065"/>
                  </a:lnTo>
                  <a:lnTo>
                    <a:pt x="108719" y="234831"/>
                  </a:lnTo>
                  <a:lnTo>
                    <a:pt x="109139" y="234437"/>
                  </a:lnTo>
                  <a:lnTo>
                    <a:pt x="109139" y="232388"/>
                  </a:lnTo>
                  <a:lnTo>
                    <a:pt x="109561" y="231995"/>
                  </a:lnTo>
                  <a:lnTo>
                    <a:pt x="109561" y="228738"/>
                  </a:lnTo>
                  <a:lnTo>
                    <a:pt x="110348" y="227110"/>
                  </a:lnTo>
                  <a:lnTo>
                    <a:pt x="109561" y="226296"/>
                  </a:lnTo>
                  <a:lnTo>
                    <a:pt x="110770" y="225482"/>
                  </a:lnTo>
                  <a:lnTo>
                    <a:pt x="111587" y="223854"/>
                  </a:lnTo>
                  <a:lnTo>
                    <a:pt x="111587" y="223039"/>
                  </a:lnTo>
                  <a:lnTo>
                    <a:pt x="112401" y="221411"/>
                  </a:lnTo>
                  <a:lnTo>
                    <a:pt x="112796" y="216920"/>
                  </a:lnTo>
                  <a:lnTo>
                    <a:pt x="114849" y="213257"/>
                  </a:lnTo>
                  <a:lnTo>
                    <a:pt x="117078" y="211004"/>
                  </a:lnTo>
                  <a:lnTo>
                    <a:pt x="117919" y="211004"/>
                  </a:lnTo>
                  <a:lnTo>
                    <a:pt x="121152" y="209390"/>
                  </a:lnTo>
                  <a:lnTo>
                    <a:pt x="122391" y="209390"/>
                  </a:lnTo>
                  <a:lnTo>
                    <a:pt x="122812" y="208996"/>
                  </a:lnTo>
                  <a:lnTo>
                    <a:pt x="126862" y="208996"/>
                  </a:lnTo>
                  <a:lnTo>
                    <a:pt x="128710" y="210421"/>
                  </a:lnTo>
                  <a:lnTo>
                    <a:pt x="128710" y="211235"/>
                  </a:lnTo>
                  <a:lnTo>
                    <a:pt x="127472" y="212863"/>
                  </a:lnTo>
                  <a:lnTo>
                    <a:pt x="127472" y="215699"/>
                  </a:lnTo>
                  <a:lnTo>
                    <a:pt x="129103" y="217327"/>
                  </a:lnTo>
                  <a:lnTo>
                    <a:pt x="129920" y="218562"/>
                  </a:lnTo>
                  <a:lnTo>
                    <a:pt x="129920" y="222212"/>
                  </a:lnTo>
                  <a:lnTo>
                    <a:pt x="130532" y="222822"/>
                  </a:lnTo>
                  <a:lnTo>
                    <a:pt x="131346" y="222822"/>
                  </a:lnTo>
                  <a:lnTo>
                    <a:pt x="132583" y="221208"/>
                  </a:lnTo>
                  <a:lnTo>
                    <a:pt x="132976" y="221208"/>
                  </a:lnTo>
                  <a:lnTo>
                    <a:pt x="134023" y="220190"/>
                  </a:lnTo>
                  <a:lnTo>
                    <a:pt x="134811" y="218141"/>
                  </a:lnTo>
                  <a:lnTo>
                    <a:pt x="134811" y="216513"/>
                  </a:lnTo>
                  <a:lnTo>
                    <a:pt x="136047" y="214885"/>
                  </a:lnTo>
                  <a:lnTo>
                    <a:pt x="136047" y="214071"/>
                  </a:lnTo>
                  <a:lnTo>
                    <a:pt x="136864" y="212849"/>
                  </a:lnTo>
                  <a:lnTo>
                    <a:pt x="136864" y="211248"/>
                  </a:lnTo>
                  <a:lnTo>
                    <a:pt x="134811" y="208386"/>
                  </a:lnTo>
                  <a:lnTo>
                    <a:pt x="134811" y="207965"/>
                  </a:lnTo>
                  <a:lnTo>
                    <a:pt x="133806" y="207368"/>
                  </a:lnTo>
                  <a:lnTo>
                    <a:pt x="133182" y="206365"/>
                  </a:lnTo>
                  <a:lnTo>
                    <a:pt x="133182" y="203921"/>
                  </a:lnTo>
                  <a:lnTo>
                    <a:pt x="133602" y="203500"/>
                  </a:lnTo>
                  <a:lnTo>
                    <a:pt x="133602" y="202687"/>
                  </a:lnTo>
                  <a:lnTo>
                    <a:pt x="134390" y="201873"/>
                  </a:lnTo>
                  <a:lnTo>
                    <a:pt x="135247" y="200245"/>
                  </a:lnTo>
                  <a:lnTo>
                    <a:pt x="137652" y="197801"/>
                  </a:lnTo>
                  <a:lnTo>
                    <a:pt x="137067" y="196771"/>
                  </a:lnTo>
                  <a:lnTo>
                    <a:pt x="135830" y="196771"/>
                  </a:lnTo>
                  <a:lnTo>
                    <a:pt x="134623" y="195956"/>
                  </a:lnTo>
                  <a:lnTo>
                    <a:pt x="134404" y="195359"/>
                  </a:lnTo>
                  <a:lnTo>
                    <a:pt x="133385" y="194748"/>
                  </a:lnTo>
                  <a:lnTo>
                    <a:pt x="132175" y="193122"/>
                  </a:lnTo>
                  <a:lnTo>
                    <a:pt x="131359" y="192727"/>
                  </a:lnTo>
                  <a:lnTo>
                    <a:pt x="129730" y="192727"/>
                  </a:lnTo>
                  <a:lnTo>
                    <a:pt x="128072" y="191058"/>
                  </a:lnTo>
                  <a:lnTo>
                    <a:pt x="127487" y="190868"/>
                  </a:lnTo>
                  <a:lnTo>
                    <a:pt x="126672" y="188847"/>
                  </a:lnTo>
                  <a:lnTo>
                    <a:pt x="125434" y="187219"/>
                  </a:lnTo>
                  <a:lnTo>
                    <a:pt x="125434" y="185169"/>
                  </a:lnTo>
                  <a:lnTo>
                    <a:pt x="124198" y="183148"/>
                  </a:lnTo>
                  <a:lnTo>
                    <a:pt x="124198" y="182333"/>
                  </a:lnTo>
                  <a:lnTo>
                    <a:pt x="122172" y="180285"/>
                  </a:lnTo>
                  <a:lnTo>
                    <a:pt x="122798" y="180095"/>
                  </a:lnTo>
                  <a:lnTo>
                    <a:pt x="124429" y="180909"/>
                  </a:lnTo>
                  <a:lnTo>
                    <a:pt x="125638" y="180095"/>
                  </a:lnTo>
                  <a:lnTo>
                    <a:pt x="127487" y="183148"/>
                  </a:lnTo>
                  <a:lnTo>
                    <a:pt x="127487" y="186405"/>
                  </a:lnTo>
                  <a:lnTo>
                    <a:pt x="127065" y="186798"/>
                  </a:lnTo>
                  <a:lnTo>
                    <a:pt x="127065" y="188032"/>
                  </a:lnTo>
                  <a:lnTo>
                    <a:pt x="129306" y="190286"/>
                  </a:lnTo>
                  <a:lnTo>
                    <a:pt x="130327" y="190476"/>
                  </a:lnTo>
                  <a:lnTo>
                    <a:pt x="129932" y="191289"/>
                  </a:lnTo>
                  <a:lnTo>
                    <a:pt x="130123" y="191493"/>
                  </a:lnTo>
                  <a:lnTo>
                    <a:pt x="132963" y="191493"/>
                  </a:lnTo>
                  <a:lnTo>
                    <a:pt x="133385" y="191072"/>
                  </a:lnTo>
                  <a:lnTo>
                    <a:pt x="135409" y="191072"/>
                  </a:lnTo>
                  <a:lnTo>
                    <a:pt x="136457" y="189634"/>
                  </a:lnTo>
                  <a:lnTo>
                    <a:pt x="136035" y="188032"/>
                  </a:lnTo>
                  <a:lnTo>
                    <a:pt x="139107" y="186608"/>
                  </a:lnTo>
                  <a:lnTo>
                    <a:pt x="140926" y="184762"/>
                  </a:lnTo>
                  <a:lnTo>
                    <a:pt x="141322" y="183134"/>
                  </a:lnTo>
                  <a:lnTo>
                    <a:pt x="141741" y="182742"/>
                  </a:lnTo>
                  <a:lnTo>
                    <a:pt x="141741" y="181926"/>
                  </a:lnTo>
                  <a:lnTo>
                    <a:pt x="142165" y="181505"/>
                  </a:lnTo>
                  <a:lnTo>
                    <a:pt x="142165" y="179879"/>
                  </a:lnTo>
                  <a:lnTo>
                    <a:pt x="141551" y="178874"/>
                  </a:lnTo>
                  <a:lnTo>
                    <a:pt x="141131" y="178861"/>
                  </a:lnTo>
                  <a:lnTo>
                    <a:pt x="139527" y="180095"/>
                  </a:lnTo>
                  <a:lnTo>
                    <a:pt x="137476" y="180095"/>
                  </a:lnTo>
                  <a:lnTo>
                    <a:pt x="136035" y="178669"/>
                  </a:lnTo>
                  <a:lnTo>
                    <a:pt x="136035" y="177043"/>
                  </a:lnTo>
                  <a:lnTo>
                    <a:pt x="134826" y="176227"/>
                  </a:lnTo>
                  <a:lnTo>
                    <a:pt x="136659" y="175996"/>
                  </a:lnTo>
                  <a:lnTo>
                    <a:pt x="138086" y="174572"/>
                  </a:lnTo>
                  <a:lnTo>
                    <a:pt x="140546" y="168481"/>
                  </a:lnTo>
                  <a:lnTo>
                    <a:pt x="141336" y="167666"/>
                  </a:lnTo>
                  <a:lnTo>
                    <a:pt x="141336" y="166037"/>
                  </a:lnTo>
                  <a:lnTo>
                    <a:pt x="142570" y="163189"/>
                  </a:lnTo>
                  <a:lnTo>
                    <a:pt x="141567" y="162984"/>
                  </a:lnTo>
                  <a:lnTo>
                    <a:pt x="140519" y="161981"/>
                  </a:lnTo>
                  <a:lnTo>
                    <a:pt x="140519" y="160747"/>
                  </a:lnTo>
                  <a:lnTo>
                    <a:pt x="139907" y="160148"/>
                  </a:lnTo>
                  <a:lnTo>
                    <a:pt x="139119" y="160148"/>
                  </a:lnTo>
                  <a:lnTo>
                    <a:pt x="136442" y="157490"/>
                  </a:lnTo>
                  <a:lnTo>
                    <a:pt x="136442" y="156703"/>
                  </a:lnTo>
                  <a:lnTo>
                    <a:pt x="137067" y="156051"/>
                  </a:lnTo>
                  <a:lnTo>
                    <a:pt x="138276" y="156051"/>
                  </a:lnTo>
                  <a:lnTo>
                    <a:pt x="139907" y="157706"/>
                  </a:lnTo>
                  <a:lnTo>
                    <a:pt x="141145" y="158101"/>
                  </a:lnTo>
                  <a:lnTo>
                    <a:pt x="142570" y="159539"/>
                  </a:lnTo>
                  <a:lnTo>
                    <a:pt x="142570" y="160353"/>
                  </a:lnTo>
                  <a:lnTo>
                    <a:pt x="144201" y="163189"/>
                  </a:lnTo>
                  <a:lnTo>
                    <a:pt x="144596" y="164031"/>
                  </a:lnTo>
                  <a:lnTo>
                    <a:pt x="144596" y="165631"/>
                  </a:lnTo>
                  <a:lnTo>
                    <a:pt x="144201" y="166052"/>
                  </a:lnTo>
                  <a:lnTo>
                    <a:pt x="144201" y="167259"/>
                  </a:lnTo>
                  <a:lnTo>
                    <a:pt x="141757" y="169689"/>
                  </a:lnTo>
                  <a:lnTo>
                    <a:pt x="141757" y="171344"/>
                  </a:lnTo>
                  <a:lnTo>
                    <a:pt x="140546" y="172551"/>
                  </a:lnTo>
                  <a:lnTo>
                    <a:pt x="140112" y="174572"/>
                  </a:lnTo>
                  <a:lnTo>
                    <a:pt x="139690" y="174993"/>
                  </a:lnTo>
                  <a:lnTo>
                    <a:pt x="139731" y="176227"/>
                  </a:lnTo>
                  <a:lnTo>
                    <a:pt x="138876" y="177043"/>
                  </a:lnTo>
                  <a:lnTo>
                    <a:pt x="139527" y="177652"/>
                  </a:lnTo>
                  <a:lnTo>
                    <a:pt x="142367" y="177666"/>
                  </a:lnTo>
                  <a:lnTo>
                    <a:pt x="144813" y="180896"/>
                  </a:lnTo>
                  <a:lnTo>
                    <a:pt x="148077" y="182552"/>
                  </a:lnTo>
                  <a:lnTo>
                    <a:pt x="149706" y="182552"/>
                  </a:lnTo>
                  <a:lnTo>
                    <a:pt x="151337" y="181315"/>
                  </a:lnTo>
                  <a:lnTo>
                    <a:pt x="152547" y="181710"/>
                  </a:lnTo>
                  <a:lnTo>
                    <a:pt x="153159" y="180271"/>
                  </a:lnTo>
                  <a:lnTo>
                    <a:pt x="155414" y="178032"/>
                  </a:lnTo>
                  <a:lnTo>
                    <a:pt x="156231" y="177639"/>
                  </a:lnTo>
                  <a:lnTo>
                    <a:pt x="157860" y="177639"/>
                  </a:lnTo>
                  <a:lnTo>
                    <a:pt x="158050" y="177028"/>
                  </a:lnTo>
                  <a:lnTo>
                    <a:pt x="157655" y="176634"/>
                  </a:lnTo>
                  <a:lnTo>
                    <a:pt x="159491" y="175590"/>
                  </a:lnTo>
                  <a:lnTo>
                    <a:pt x="160306" y="175590"/>
                  </a:lnTo>
                  <a:lnTo>
                    <a:pt x="160701" y="175210"/>
                  </a:lnTo>
                  <a:lnTo>
                    <a:pt x="163146" y="175210"/>
                  </a:lnTo>
                  <a:lnTo>
                    <a:pt x="164384" y="176025"/>
                  </a:lnTo>
                  <a:lnTo>
                    <a:pt x="165199" y="176025"/>
                  </a:lnTo>
                  <a:lnTo>
                    <a:pt x="166204" y="175008"/>
                  </a:lnTo>
                  <a:lnTo>
                    <a:pt x="167849" y="171344"/>
                  </a:lnTo>
                  <a:lnTo>
                    <a:pt x="168244" y="170949"/>
                  </a:lnTo>
                  <a:lnTo>
                    <a:pt x="168244" y="170108"/>
                  </a:lnTo>
                  <a:lnTo>
                    <a:pt x="168664" y="169715"/>
                  </a:lnTo>
                  <a:lnTo>
                    <a:pt x="169059" y="168087"/>
                  </a:lnTo>
                  <a:lnTo>
                    <a:pt x="171695" y="165020"/>
                  </a:lnTo>
                  <a:lnTo>
                    <a:pt x="174155" y="163800"/>
                  </a:lnTo>
                  <a:lnTo>
                    <a:pt x="176600" y="163405"/>
                  </a:lnTo>
                  <a:lnTo>
                    <a:pt x="177022" y="162984"/>
                  </a:lnTo>
                  <a:lnTo>
                    <a:pt x="177839" y="162984"/>
                  </a:lnTo>
                  <a:lnTo>
                    <a:pt x="178258" y="161777"/>
                  </a:lnTo>
                  <a:lnTo>
                    <a:pt x="179265" y="162361"/>
                  </a:lnTo>
                  <a:lnTo>
                    <a:pt x="179468" y="163405"/>
                  </a:lnTo>
                  <a:lnTo>
                    <a:pt x="180282" y="163800"/>
                  </a:lnTo>
                  <a:lnTo>
                    <a:pt x="182308" y="163800"/>
                  </a:lnTo>
                  <a:lnTo>
                    <a:pt x="182730" y="164219"/>
                  </a:lnTo>
                  <a:lnTo>
                    <a:pt x="184349" y="164219"/>
                  </a:lnTo>
                  <a:lnTo>
                    <a:pt x="185599" y="165847"/>
                  </a:lnTo>
                  <a:lnTo>
                    <a:pt x="186792" y="165847"/>
                  </a:lnTo>
                  <a:lnTo>
                    <a:pt x="187228" y="165428"/>
                  </a:lnTo>
                  <a:lnTo>
                    <a:pt x="187623" y="165428"/>
                  </a:lnTo>
                  <a:lnTo>
                    <a:pt x="190681" y="162373"/>
                  </a:lnTo>
                  <a:lnTo>
                    <a:pt x="191278" y="161370"/>
                  </a:lnTo>
                  <a:lnTo>
                    <a:pt x="193724" y="160136"/>
                  </a:lnTo>
                  <a:lnTo>
                    <a:pt x="195382" y="159321"/>
                  </a:lnTo>
                  <a:lnTo>
                    <a:pt x="198223" y="158928"/>
                  </a:lnTo>
                  <a:lnTo>
                    <a:pt x="198616" y="158507"/>
                  </a:lnTo>
                  <a:lnTo>
                    <a:pt x="200275" y="158507"/>
                  </a:lnTo>
                  <a:lnTo>
                    <a:pt x="200668" y="158113"/>
                  </a:lnTo>
                  <a:lnTo>
                    <a:pt x="203116" y="158127"/>
                  </a:lnTo>
                  <a:lnTo>
                    <a:pt x="205535" y="156499"/>
                  </a:lnTo>
                  <a:lnTo>
                    <a:pt x="206376" y="156893"/>
                  </a:lnTo>
                  <a:lnTo>
                    <a:pt x="207981" y="156893"/>
                  </a:lnTo>
                  <a:lnTo>
                    <a:pt x="209217" y="156078"/>
                  </a:lnTo>
                  <a:lnTo>
                    <a:pt x="210031" y="156893"/>
                  </a:lnTo>
                  <a:lnTo>
                    <a:pt x="210848" y="156893"/>
                  </a:lnTo>
                  <a:lnTo>
                    <a:pt x="211472" y="156282"/>
                  </a:lnTo>
                  <a:lnTo>
                    <a:pt x="210658" y="155467"/>
                  </a:lnTo>
                  <a:lnTo>
                    <a:pt x="210848" y="155265"/>
                  </a:lnTo>
                  <a:lnTo>
                    <a:pt x="212086" y="155265"/>
                  </a:lnTo>
                  <a:lnTo>
                    <a:pt x="212872" y="155657"/>
                  </a:lnTo>
                  <a:lnTo>
                    <a:pt x="213906" y="156675"/>
                  </a:lnTo>
                  <a:lnTo>
                    <a:pt x="213906" y="157516"/>
                  </a:lnTo>
                  <a:lnTo>
                    <a:pt x="214530" y="158101"/>
                  </a:lnTo>
                  <a:lnTo>
                    <a:pt x="217399" y="157680"/>
                  </a:lnTo>
                  <a:lnTo>
                    <a:pt x="217792" y="157300"/>
                  </a:lnTo>
                  <a:lnTo>
                    <a:pt x="219002" y="157300"/>
                  </a:lnTo>
                  <a:lnTo>
                    <a:pt x="220035" y="158303"/>
                  </a:lnTo>
                  <a:lnTo>
                    <a:pt x="220430" y="159118"/>
                  </a:lnTo>
                  <a:lnTo>
                    <a:pt x="220430" y="160353"/>
                  </a:lnTo>
                  <a:lnTo>
                    <a:pt x="220035" y="160747"/>
                  </a:lnTo>
                  <a:lnTo>
                    <a:pt x="220240" y="161765"/>
                  </a:lnTo>
                  <a:lnTo>
                    <a:pt x="221449" y="161765"/>
                  </a:lnTo>
                  <a:lnTo>
                    <a:pt x="222874" y="160326"/>
                  </a:lnTo>
                  <a:lnTo>
                    <a:pt x="222874" y="159932"/>
                  </a:lnTo>
                  <a:lnTo>
                    <a:pt x="224085" y="158698"/>
                  </a:lnTo>
                  <a:lnTo>
                    <a:pt x="224085" y="157490"/>
                  </a:lnTo>
                  <a:lnTo>
                    <a:pt x="223500" y="156879"/>
                  </a:lnTo>
                  <a:lnTo>
                    <a:pt x="221449" y="157300"/>
                  </a:lnTo>
                  <a:lnTo>
                    <a:pt x="220864" y="156675"/>
                  </a:lnTo>
                  <a:lnTo>
                    <a:pt x="221259" y="155861"/>
                  </a:lnTo>
                  <a:lnTo>
                    <a:pt x="221259" y="154654"/>
                  </a:lnTo>
                  <a:lnTo>
                    <a:pt x="221449" y="154437"/>
                  </a:lnTo>
                  <a:lnTo>
                    <a:pt x="223500" y="155671"/>
                  </a:lnTo>
                  <a:lnTo>
                    <a:pt x="224914" y="154247"/>
                  </a:lnTo>
                  <a:lnTo>
                    <a:pt x="224521" y="153432"/>
                  </a:lnTo>
                  <a:lnTo>
                    <a:pt x="224709" y="153230"/>
                  </a:lnTo>
                  <a:lnTo>
                    <a:pt x="225755" y="153826"/>
                  </a:lnTo>
                  <a:lnTo>
                    <a:pt x="225334" y="155876"/>
                  </a:lnTo>
                  <a:lnTo>
                    <a:pt x="227155" y="157692"/>
                  </a:lnTo>
                  <a:lnTo>
                    <a:pt x="227577" y="157692"/>
                  </a:lnTo>
                  <a:lnTo>
                    <a:pt x="228991" y="156689"/>
                  </a:lnTo>
                  <a:lnTo>
                    <a:pt x="228991" y="155455"/>
                  </a:lnTo>
                  <a:lnTo>
                    <a:pt x="229805" y="154639"/>
                  </a:lnTo>
                  <a:lnTo>
                    <a:pt x="229805" y="153013"/>
                  </a:lnTo>
                  <a:lnTo>
                    <a:pt x="230227" y="152592"/>
                  </a:lnTo>
                  <a:lnTo>
                    <a:pt x="230227" y="151805"/>
                  </a:lnTo>
                  <a:lnTo>
                    <a:pt x="231437" y="148941"/>
                  </a:lnTo>
                  <a:lnTo>
                    <a:pt x="232456" y="147937"/>
                  </a:lnTo>
                  <a:lnTo>
                    <a:pt x="233272" y="147937"/>
                  </a:lnTo>
                  <a:lnTo>
                    <a:pt x="234904" y="145888"/>
                  </a:lnTo>
                  <a:lnTo>
                    <a:pt x="235718" y="145495"/>
                  </a:lnTo>
                  <a:lnTo>
                    <a:pt x="236137" y="145495"/>
                  </a:lnTo>
                  <a:lnTo>
                    <a:pt x="237578" y="144071"/>
                  </a:lnTo>
                  <a:lnTo>
                    <a:pt x="237578" y="142414"/>
                  </a:lnTo>
                  <a:lnTo>
                    <a:pt x="237975" y="142022"/>
                  </a:lnTo>
                  <a:lnTo>
                    <a:pt x="238368" y="139186"/>
                  </a:lnTo>
                  <a:lnTo>
                    <a:pt x="238788" y="138765"/>
                  </a:lnTo>
                  <a:lnTo>
                    <a:pt x="238788" y="137951"/>
                  </a:lnTo>
                  <a:lnTo>
                    <a:pt x="238368" y="137530"/>
                  </a:lnTo>
                  <a:lnTo>
                    <a:pt x="238368" y="136323"/>
                  </a:lnTo>
                  <a:lnTo>
                    <a:pt x="238788" y="135928"/>
                  </a:lnTo>
                  <a:lnTo>
                    <a:pt x="239185" y="133080"/>
                  </a:lnTo>
                  <a:lnTo>
                    <a:pt x="239997" y="131872"/>
                  </a:lnTo>
                  <a:lnTo>
                    <a:pt x="240407" y="129431"/>
                  </a:lnTo>
                  <a:lnTo>
                    <a:pt x="241643" y="126987"/>
                  </a:lnTo>
                  <a:lnTo>
                    <a:pt x="242038" y="124518"/>
                  </a:lnTo>
                  <a:lnTo>
                    <a:pt x="241643" y="123703"/>
                  </a:lnTo>
                  <a:lnTo>
                    <a:pt x="242852" y="122077"/>
                  </a:lnTo>
                  <a:lnTo>
                    <a:pt x="242852" y="120448"/>
                  </a:lnTo>
                  <a:lnTo>
                    <a:pt x="244878" y="118832"/>
                  </a:lnTo>
                  <a:lnTo>
                    <a:pt x="245707" y="117205"/>
                  </a:lnTo>
                  <a:lnTo>
                    <a:pt x="245707" y="115577"/>
                  </a:lnTo>
                  <a:lnTo>
                    <a:pt x="246129" y="115156"/>
                  </a:lnTo>
                  <a:lnTo>
                    <a:pt x="246129" y="114369"/>
                  </a:lnTo>
                  <a:lnTo>
                    <a:pt x="247758" y="113133"/>
                  </a:lnTo>
                  <a:lnTo>
                    <a:pt x="247758" y="112320"/>
                  </a:lnTo>
                  <a:lnTo>
                    <a:pt x="248968" y="110270"/>
                  </a:lnTo>
                  <a:lnTo>
                    <a:pt x="248968" y="108644"/>
                  </a:lnTo>
                  <a:lnTo>
                    <a:pt x="250179" y="106621"/>
                  </a:lnTo>
                  <a:lnTo>
                    <a:pt x="251618" y="105197"/>
                  </a:lnTo>
                  <a:lnTo>
                    <a:pt x="252432" y="105197"/>
                  </a:lnTo>
                  <a:lnTo>
                    <a:pt x="253671" y="103541"/>
                  </a:lnTo>
                  <a:lnTo>
                    <a:pt x="254690" y="102957"/>
                  </a:lnTo>
                  <a:lnTo>
                    <a:pt x="255083" y="102144"/>
                  </a:lnTo>
                  <a:lnTo>
                    <a:pt x="255504" y="101328"/>
                  </a:lnTo>
                  <a:lnTo>
                    <a:pt x="255504" y="99702"/>
                  </a:lnTo>
                  <a:lnTo>
                    <a:pt x="256102" y="98670"/>
                  </a:lnTo>
                  <a:lnTo>
                    <a:pt x="259364" y="98276"/>
                  </a:lnTo>
                  <a:lnTo>
                    <a:pt x="259786" y="98670"/>
                  </a:lnTo>
                  <a:lnTo>
                    <a:pt x="260995" y="98670"/>
                  </a:lnTo>
                  <a:lnTo>
                    <a:pt x="261607" y="98059"/>
                  </a:lnTo>
                  <a:lnTo>
                    <a:pt x="261200" y="93173"/>
                  </a:lnTo>
                  <a:lnTo>
                    <a:pt x="261622" y="91559"/>
                  </a:lnTo>
                  <a:lnTo>
                    <a:pt x="262436" y="89904"/>
                  </a:lnTo>
                  <a:lnTo>
                    <a:pt x="262436" y="88276"/>
                  </a:lnTo>
                  <a:lnTo>
                    <a:pt x="261200" y="87462"/>
                  </a:lnTo>
                  <a:lnTo>
                    <a:pt x="263034" y="87272"/>
                  </a:lnTo>
                  <a:lnTo>
                    <a:pt x="263646" y="86688"/>
                  </a:lnTo>
                  <a:lnTo>
                    <a:pt x="263646" y="85848"/>
                  </a:lnTo>
                  <a:lnTo>
                    <a:pt x="264053" y="85454"/>
                  </a:lnTo>
                  <a:lnTo>
                    <a:pt x="264053" y="84246"/>
                  </a:lnTo>
                  <a:lnTo>
                    <a:pt x="265291" y="83012"/>
                  </a:lnTo>
                  <a:lnTo>
                    <a:pt x="265291" y="82197"/>
                  </a:lnTo>
                  <a:lnTo>
                    <a:pt x="264053" y="80570"/>
                  </a:lnTo>
                  <a:lnTo>
                    <a:pt x="263658" y="78942"/>
                  </a:lnTo>
                  <a:lnTo>
                    <a:pt x="262422" y="76892"/>
                  </a:lnTo>
                  <a:lnTo>
                    <a:pt x="262422" y="74056"/>
                  </a:lnTo>
                  <a:lnTo>
                    <a:pt x="262817" y="73635"/>
                  </a:lnTo>
                  <a:lnTo>
                    <a:pt x="262831" y="71614"/>
                  </a:lnTo>
                  <a:lnTo>
                    <a:pt x="263253" y="71193"/>
                  </a:lnTo>
                  <a:lnTo>
                    <a:pt x="263253" y="63880"/>
                  </a:lnTo>
                  <a:lnTo>
                    <a:pt x="262831" y="63486"/>
                  </a:lnTo>
                  <a:lnTo>
                    <a:pt x="263253" y="62646"/>
                  </a:lnTo>
                  <a:lnTo>
                    <a:pt x="263253" y="61859"/>
                  </a:lnTo>
                  <a:lnTo>
                    <a:pt x="262843" y="61438"/>
                  </a:lnTo>
                  <a:lnTo>
                    <a:pt x="263236" y="61017"/>
                  </a:lnTo>
                  <a:lnTo>
                    <a:pt x="262422" y="59415"/>
                  </a:lnTo>
                  <a:lnTo>
                    <a:pt x="262843" y="58994"/>
                  </a:lnTo>
                  <a:lnTo>
                    <a:pt x="262843" y="57368"/>
                  </a:lnTo>
                  <a:lnTo>
                    <a:pt x="261836" y="55929"/>
                  </a:lnTo>
                  <a:lnTo>
                    <a:pt x="260396" y="55318"/>
                  </a:lnTo>
                  <a:lnTo>
                    <a:pt x="259976" y="52482"/>
                  </a:lnTo>
                  <a:lnTo>
                    <a:pt x="260793" y="50854"/>
                  </a:lnTo>
                  <a:lnTo>
                    <a:pt x="261607" y="49646"/>
                  </a:lnTo>
                  <a:lnTo>
                    <a:pt x="261622" y="48412"/>
                  </a:lnTo>
                  <a:lnTo>
                    <a:pt x="260383" y="47178"/>
                  </a:lnTo>
                  <a:lnTo>
                    <a:pt x="260383" y="46362"/>
                  </a:lnTo>
                  <a:lnTo>
                    <a:pt x="261417" y="46172"/>
                  </a:lnTo>
                  <a:lnTo>
                    <a:pt x="262831" y="44342"/>
                  </a:lnTo>
                  <a:lnTo>
                    <a:pt x="263253" y="43526"/>
                  </a:lnTo>
                  <a:lnTo>
                    <a:pt x="263253" y="41900"/>
                  </a:lnTo>
                  <a:lnTo>
                    <a:pt x="263646" y="41479"/>
                  </a:lnTo>
                  <a:lnTo>
                    <a:pt x="263646" y="39470"/>
                  </a:lnTo>
                  <a:lnTo>
                    <a:pt x="264039" y="38628"/>
                  </a:lnTo>
                  <a:lnTo>
                    <a:pt x="267315" y="34979"/>
                  </a:lnTo>
                  <a:lnTo>
                    <a:pt x="267315" y="34166"/>
                  </a:lnTo>
                  <a:lnTo>
                    <a:pt x="267737" y="33745"/>
                  </a:lnTo>
                  <a:lnTo>
                    <a:pt x="267737" y="31722"/>
                  </a:lnTo>
                  <a:lnTo>
                    <a:pt x="267315" y="31301"/>
                  </a:lnTo>
                  <a:lnTo>
                    <a:pt x="267315" y="29672"/>
                  </a:lnTo>
                  <a:lnTo>
                    <a:pt x="266920" y="29280"/>
                  </a:lnTo>
                  <a:lnTo>
                    <a:pt x="266934" y="28046"/>
                  </a:lnTo>
                  <a:lnTo>
                    <a:pt x="266513" y="27231"/>
                  </a:lnTo>
                  <a:lnTo>
                    <a:pt x="265887" y="26620"/>
                  </a:lnTo>
                  <a:lnTo>
                    <a:pt x="264256" y="26620"/>
                  </a:lnTo>
                  <a:lnTo>
                    <a:pt x="261607" y="29672"/>
                  </a:lnTo>
                  <a:lnTo>
                    <a:pt x="260983" y="31491"/>
                  </a:lnTo>
                  <a:lnTo>
                    <a:pt x="257326" y="31520"/>
                  </a:lnTo>
                  <a:lnTo>
                    <a:pt x="256933" y="31125"/>
                  </a:lnTo>
                  <a:lnTo>
                    <a:pt x="255273" y="31125"/>
                  </a:lnTo>
                  <a:lnTo>
                    <a:pt x="253671" y="29470"/>
                  </a:lnTo>
                  <a:lnTo>
                    <a:pt x="253059" y="29266"/>
                  </a:lnTo>
                  <a:lnTo>
                    <a:pt x="252639" y="28032"/>
                  </a:lnTo>
                  <a:lnTo>
                    <a:pt x="251428" y="26432"/>
                  </a:lnTo>
                  <a:lnTo>
                    <a:pt x="251401" y="24803"/>
                  </a:lnTo>
                  <a:lnTo>
                    <a:pt x="251823" y="24382"/>
                  </a:lnTo>
                  <a:lnTo>
                    <a:pt x="251823" y="22754"/>
                  </a:lnTo>
                  <a:lnTo>
                    <a:pt x="250613" y="21546"/>
                  </a:lnTo>
                  <a:lnTo>
                    <a:pt x="250191" y="20312"/>
                  </a:lnTo>
                  <a:lnTo>
                    <a:pt x="249375" y="19917"/>
                  </a:lnTo>
                  <a:lnTo>
                    <a:pt x="248573" y="18262"/>
                  </a:lnTo>
                  <a:lnTo>
                    <a:pt x="248180" y="17868"/>
                  </a:lnTo>
                  <a:lnTo>
                    <a:pt x="248180" y="15426"/>
                  </a:lnTo>
                  <a:lnTo>
                    <a:pt x="247529" y="14815"/>
                  </a:lnTo>
                  <a:lnTo>
                    <a:pt x="246507" y="16660"/>
                  </a:lnTo>
                  <a:lnTo>
                    <a:pt x="246507" y="17476"/>
                  </a:lnTo>
                  <a:lnTo>
                    <a:pt x="246941" y="17868"/>
                  </a:lnTo>
                  <a:lnTo>
                    <a:pt x="246929" y="19104"/>
                  </a:lnTo>
                  <a:lnTo>
                    <a:pt x="248560" y="21125"/>
                  </a:lnTo>
                  <a:lnTo>
                    <a:pt x="248953" y="21940"/>
                  </a:lnTo>
                  <a:lnTo>
                    <a:pt x="248763" y="22128"/>
                  </a:lnTo>
                  <a:lnTo>
                    <a:pt x="247555" y="21342"/>
                  </a:lnTo>
                  <a:lnTo>
                    <a:pt x="245922" y="18900"/>
                  </a:lnTo>
                  <a:lnTo>
                    <a:pt x="244905" y="18683"/>
                  </a:lnTo>
                  <a:lnTo>
                    <a:pt x="245720" y="17868"/>
                  </a:lnTo>
                  <a:lnTo>
                    <a:pt x="245732" y="16241"/>
                  </a:lnTo>
                  <a:lnTo>
                    <a:pt x="245298" y="15820"/>
                  </a:lnTo>
                  <a:lnTo>
                    <a:pt x="244891" y="15034"/>
                  </a:lnTo>
                  <a:lnTo>
                    <a:pt x="245081" y="14028"/>
                  </a:lnTo>
                  <a:lnTo>
                    <a:pt x="246739" y="14815"/>
                  </a:lnTo>
                  <a:lnTo>
                    <a:pt x="247948" y="13608"/>
                  </a:lnTo>
                  <a:lnTo>
                    <a:pt x="249579" y="14028"/>
                  </a:lnTo>
                  <a:lnTo>
                    <a:pt x="250599" y="12999"/>
                  </a:lnTo>
                  <a:lnTo>
                    <a:pt x="250599" y="10555"/>
                  </a:lnTo>
                  <a:lnTo>
                    <a:pt x="250204" y="10162"/>
                  </a:lnTo>
                  <a:lnTo>
                    <a:pt x="250204" y="8507"/>
                  </a:lnTo>
                  <a:lnTo>
                    <a:pt x="248548" y="6484"/>
                  </a:lnTo>
                  <a:lnTo>
                    <a:pt x="248548" y="6064"/>
                  </a:lnTo>
                  <a:lnTo>
                    <a:pt x="246727" y="5861"/>
                  </a:lnTo>
                  <a:lnTo>
                    <a:pt x="246332" y="6280"/>
                  </a:lnTo>
                  <a:lnTo>
                    <a:pt x="245517" y="6280"/>
                  </a:lnTo>
                  <a:lnTo>
                    <a:pt x="245312" y="5263"/>
                  </a:lnTo>
                  <a:lnTo>
                    <a:pt x="245707" y="4844"/>
                  </a:lnTo>
                  <a:lnTo>
                    <a:pt x="245720" y="3227"/>
                  </a:lnTo>
                  <a:lnTo>
                    <a:pt x="245327" y="2835"/>
                  </a:lnTo>
                  <a:lnTo>
                    <a:pt x="245327" y="1993"/>
                  </a:lnTo>
                  <a:lnTo>
                    <a:pt x="244905" y="1180"/>
                  </a:lnTo>
                  <a:lnTo>
                    <a:pt x="243464" y="162"/>
                  </a:lnTo>
                  <a:lnTo>
                    <a:pt x="238571" y="162"/>
                  </a:lnTo>
                  <a:lnTo>
                    <a:pt x="237975" y="773"/>
                  </a:lnTo>
                  <a:lnTo>
                    <a:pt x="237975" y="2007"/>
                  </a:lnTo>
                  <a:lnTo>
                    <a:pt x="237363" y="2590"/>
                  </a:lnTo>
                  <a:lnTo>
                    <a:pt x="236315" y="2821"/>
                  </a:lnTo>
                  <a:lnTo>
                    <a:pt x="236737" y="3636"/>
                  </a:lnTo>
                  <a:lnTo>
                    <a:pt x="233897" y="8507"/>
                  </a:lnTo>
                  <a:lnTo>
                    <a:pt x="233884" y="11341"/>
                  </a:lnTo>
                  <a:lnTo>
                    <a:pt x="234277" y="12183"/>
                  </a:lnTo>
                  <a:lnTo>
                    <a:pt x="235935" y="13391"/>
                  </a:lnTo>
                  <a:lnTo>
                    <a:pt x="234928" y="13595"/>
                  </a:lnTo>
                  <a:lnTo>
                    <a:pt x="233694" y="14435"/>
                  </a:lnTo>
                  <a:lnTo>
                    <a:pt x="232063" y="14435"/>
                  </a:lnTo>
                  <a:lnTo>
                    <a:pt x="231641" y="14016"/>
                  </a:lnTo>
                  <a:lnTo>
                    <a:pt x="230417" y="14423"/>
                  </a:lnTo>
                  <a:lnTo>
                    <a:pt x="229603" y="13581"/>
                  </a:lnTo>
                  <a:lnTo>
                    <a:pt x="228991" y="13418"/>
                  </a:lnTo>
                  <a:lnTo>
                    <a:pt x="229222" y="13189"/>
                  </a:lnTo>
                  <a:lnTo>
                    <a:pt x="231246" y="13581"/>
                  </a:lnTo>
                  <a:lnTo>
                    <a:pt x="232877" y="12780"/>
                  </a:lnTo>
                  <a:lnTo>
                    <a:pt x="233068" y="11762"/>
                  </a:lnTo>
                  <a:lnTo>
                    <a:pt x="232063" y="10759"/>
                  </a:lnTo>
                  <a:lnTo>
                    <a:pt x="228379" y="10745"/>
                  </a:lnTo>
                  <a:lnTo>
                    <a:pt x="226750" y="9932"/>
                  </a:lnTo>
                  <a:lnTo>
                    <a:pt x="225540" y="9932"/>
                  </a:lnTo>
                  <a:lnTo>
                    <a:pt x="224302" y="9116"/>
                  </a:lnTo>
                  <a:lnTo>
                    <a:pt x="223473" y="9116"/>
                  </a:lnTo>
                  <a:lnTo>
                    <a:pt x="222073" y="8113"/>
                  </a:lnTo>
                  <a:lnTo>
                    <a:pt x="222073" y="7692"/>
                  </a:lnTo>
                  <a:lnTo>
                    <a:pt x="221040" y="6674"/>
                  </a:lnTo>
                  <a:lnTo>
                    <a:pt x="220647" y="6674"/>
                  </a:lnTo>
                  <a:lnTo>
                    <a:pt x="217806" y="4233"/>
                  </a:lnTo>
                  <a:lnTo>
                    <a:pt x="216556" y="3838"/>
                  </a:lnTo>
                  <a:lnTo>
                    <a:pt x="216149" y="3025"/>
                  </a:lnTo>
                  <a:lnTo>
                    <a:pt x="214122" y="1791"/>
                  </a:lnTo>
                  <a:lnTo>
                    <a:pt x="213308" y="1791"/>
                  </a:lnTo>
                  <a:lnTo>
                    <a:pt x="212479" y="3025"/>
                  </a:lnTo>
                  <a:lnTo>
                    <a:pt x="211662" y="3405"/>
                  </a:lnTo>
                  <a:lnTo>
                    <a:pt x="210848" y="3011"/>
                  </a:lnTo>
                  <a:lnTo>
                    <a:pt x="208797" y="3011"/>
                  </a:lnTo>
                  <a:lnTo>
                    <a:pt x="208400" y="3405"/>
                  </a:lnTo>
                  <a:lnTo>
                    <a:pt x="207586" y="3405"/>
                  </a:lnTo>
                  <a:lnTo>
                    <a:pt x="207397" y="4057"/>
                  </a:lnTo>
                  <a:lnTo>
                    <a:pt x="206771" y="4245"/>
                  </a:lnTo>
                  <a:lnTo>
                    <a:pt x="196819" y="7241"/>
                  </a:lnTo>
                  <a:lnTo>
                    <a:pt x="194764" y="6507"/>
                  </a:lnTo>
                  <a:lnTo>
                    <a:pt x="193444" y="8804"/>
                  </a:lnTo>
                  <a:lnTo>
                    <a:pt x="193296" y="11098"/>
                  </a:lnTo>
                  <a:lnTo>
                    <a:pt x="193247" y="13052"/>
                  </a:lnTo>
                  <a:lnTo>
                    <a:pt x="193589" y="15005"/>
                  </a:lnTo>
                  <a:lnTo>
                    <a:pt x="193687" y="17545"/>
                  </a:lnTo>
                  <a:lnTo>
                    <a:pt x="193786" y="19597"/>
                  </a:lnTo>
                  <a:lnTo>
                    <a:pt x="194226" y="22038"/>
                  </a:lnTo>
                  <a:lnTo>
                    <a:pt x="194616" y="23992"/>
                  </a:lnTo>
                  <a:lnTo>
                    <a:pt x="196624" y="25849"/>
                  </a:lnTo>
                  <a:lnTo>
                    <a:pt x="197699" y="26924"/>
                  </a:lnTo>
                  <a:lnTo>
                    <a:pt x="199070" y="28291"/>
                  </a:lnTo>
                  <a:lnTo>
                    <a:pt x="199510" y="29560"/>
                  </a:lnTo>
                  <a:lnTo>
                    <a:pt x="199168" y="31515"/>
                  </a:lnTo>
                  <a:lnTo>
                    <a:pt x="198190" y="33565"/>
                  </a:lnTo>
                  <a:lnTo>
                    <a:pt x="197064" y="34542"/>
                  </a:lnTo>
                  <a:lnTo>
                    <a:pt x="196329" y="36007"/>
                  </a:lnTo>
                  <a:lnTo>
                    <a:pt x="195791" y="37572"/>
                  </a:lnTo>
                  <a:lnTo>
                    <a:pt x="194862" y="39574"/>
                  </a:lnTo>
                  <a:lnTo>
                    <a:pt x="194682" y="40030"/>
                  </a:lnTo>
                  <a:lnTo>
                    <a:pt x="194520" y="40502"/>
                  </a:lnTo>
                  <a:lnTo>
                    <a:pt x="195498" y="42650"/>
                  </a:lnTo>
                  <a:lnTo>
                    <a:pt x="196575" y="44458"/>
                  </a:lnTo>
                  <a:lnTo>
                    <a:pt x="198335" y="45435"/>
                  </a:lnTo>
                  <a:lnTo>
                    <a:pt x="199657" y="46070"/>
                  </a:lnTo>
                  <a:lnTo>
                    <a:pt x="200390" y="47290"/>
                  </a:lnTo>
                  <a:lnTo>
                    <a:pt x="201319" y="48902"/>
                  </a:lnTo>
                  <a:lnTo>
                    <a:pt x="201125" y="51295"/>
                  </a:lnTo>
                  <a:lnTo>
                    <a:pt x="200928" y="53445"/>
                  </a:lnTo>
                  <a:lnTo>
                    <a:pt x="201614" y="55349"/>
                  </a:lnTo>
                  <a:lnTo>
                    <a:pt x="200879" y="56620"/>
                  </a:lnTo>
                  <a:lnTo>
                    <a:pt x="200685" y="58524"/>
                  </a:lnTo>
                  <a:lnTo>
                    <a:pt x="201272" y="59793"/>
                  </a:lnTo>
                  <a:lnTo>
                    <a:pt x="200196" y="61357"/>
                  </a:lnTo>
                  <a:lnTo>
                    <a:pt x="198679" y="62382"/>
                  </a:lnTo>
                  <a:lnTo>
                    <a:pt x="198972" y="63896"/>
                  </a:lnTo>
                  <a:lnTo>
                    <a:pt x="199264" y="66338"/>
                  </a:lnTo>
                  <a:lnTo>
                    <a:pt x="199168" y="68147"/>
                  </a:lnTo>
                  <a:lnTo>
                    <a:pt x="198873" y="69514"/>
                  </a:lnTo>
                  <a:lnTo>
                    <a:pt x="199901" y="71224"/>
                  </a:lnTo>
                  <a:lnTo>
                    <a:pt x="201272" y="72201"/>
                  </a:lnTo>
                  <a:lnTo>
                    <a:pt x="200928" y="74007"/>
                  </a:lnTo>
                  <a:lnTo>
                    <a:pt x="199510" y="75423"/>
                  </a:lnTo>
                  <a:lnTo>
                    <a:pt x="197259" y="76206"/>
                  </a:lnTo>
                  <a:lnTo>
                    <a:pt x="195351" y="75717"/>
                  </a:lnTo>
                  <a:lnTo>
                    <a:pt x="193395" y="76009"/>
                  </a:lnTo>
                  <a:lnTo>
                    <a:pt x="193296" y="77867"/>
                  </a:lnTo>
                  <a:lnTo>
                    <a:pt x="193884" y="79283"/>
                  </a:lnTo>
                  <a:lnTo>
                    <a:pt x="194078" y="80699"/>
                  </a:lnTo>
                  <a:lnTo>
                    <a:pt x="193835" y="82115"/>
                  </a:lnTo>
                  <a:lnTo>
                    <a:pt x="193100" y="83386"/>
                  </a:lnTo>
                  <a:lnTo>
                    <a:pt x="192122" y="84508"/>
                  </a:lnTo>
                  <a:lnTo>
                    <a:pt x="190898" y="85290"/>
                  </a:lnTo>
                  <a:lnTo>
                    <a:pt x="189529" y="85877"/>
                  </a:lnTo>
                  <a:lnTo>
                    <a:pt x="187720" y="86657"/>
                  </a:lnTo>
                  <a:lnTo>
                    <a:pt x="186006" y="87585"/>
                  </a:lnTo>
                  <a:lnTo>
                    <a:pt x="184684" y="88220"/>
                  </a:lnTo>
                  <a:lnTo>
                    <a:pt x="184490" y="90711"/>
                  </a:lnTo>
                  <a:lnTo>
                    <a:pt x="184684" y="92665"/>
                  </a:lnTo>
                  <a:lnTo>
                    <a:pt x="184979" y="95156"/>
                  </a:lnTo>
                  <a:lnTo>
                    <a:pt x="185028" y="97646"/>
                  </a:lnTo>
                  <a:lnTo>
                    <a:pt x="185321" y="99600"/>
                  </a:lnTo>
                  <a:lnTo>
                    <a:pt x="185517" y="101018"/>
                  </a:lnTo>
                  <a:lnTo>
                    <a:pt x="185616" y="102483"/>
                  </a:lnTo>
                  <a:lnTo>
                    <a:pt x="185419" y="103948"/>
                  </a:lnTo>
                  <a:lnTo>
                    <a:pt x="184588" y="105364"/>
                  </a:lnTo>
                  <a:lnTo>
                    <a:pt x="182533" y="105023"/>
                  </a:lnTo>
                  <a:lnTo>
                    <a:pt x="180086" y="105121"/>
                  </a:lnTo>
                  <a:lnTo>
                    <a:pt x="178129" y="105315"/>
                  </a:lnTo>
                  <a:lnTo>
                    <a:pt x="176271" y="105803"/>
                  </a:lnTo>
                  <a:lnTo>
                    <a:pt x="175047" y="106682"/>
                  </a:lnTo>
                  <a:lnTo>
                    <a:pt x="173872" y="107563"/>
                  </a:lnTo>
                  <a:lnTo>
                    <a:pt x="172747" y="108490"/>
                  </a:lnTo>
                  <a:lnTo>
                    <a:pt x="171672" y="109467"/>
                  </a:lnTo>
                  <a:lnTo>
                    <a:pt x="170301" y="110883"/>
                  </a:lnTo>
                  <a:lnTo>
                    <a:pt x="169126" y="112299"/>
                  </a:lnTo>
                  <a:lnTo>
                    <a:pt x="168932" y="114059"/>
                  </a:lnTo>
                  <a:lnTo>
                    <a:pt x="166388" y="113227"/>
                  </a:lnTo>
                  <a:lnTo>
                    <a:pt x="164429" y="113325"/>
                  </a:lnTo>
                  <a:lnTo>
                    <a:pt x="163060" y="113862"/>
                  </a:lnTo>
                  <a:lnTo>
                    <a:pt x="161249" y="114449"/>
                  </a:lnTo>
                  <a:lnTo>
                    <a:pt x="159147" y="114741"/>
                  </a:lnTo>
                  <a:lnTo>
                    <a:pt x="156847" y="115865"/>
                  </a:lnTo>
                  <a:lnTo>
                    <a:pt x="155379" y="115718"/>
                  </a:lnTo>
                  <a:lnTo>
                    <a:pt x="153079" y="116159"/>
                  </a:lnTo>
                  <a:lnTo>
                    <a:pt x="151368" y="115182"/>
                  </a:lnTo>
                  <a:lnTo>
                    <a:pt x="151123" y="112984"/>
                  </a:lnTo>
                  <a:lnTo>
                    <a:pt x="149313" y="113715"/>
                  </a:lnTo>
                  <a:lnTo>
                    <a:pt x="148089" y="114547"/>
                  </a:lnTo>
                  <a:lnTo>
                    <a:pt x="146866" y="115376"/>
                  </a:lnTo>
                  <a:lnTo>
                    <a:pt x="145546" y="116012"/>
                  </a:lnTo>
                  <a:lnTo>
                    <a:pt x="143882" y="115278"/>
                  </a:lnTo>
                  <a:lnTo>
                    <a:pt x="142169" y="115426"/>
                  </a:lnTo>
                  <a:lnTo>
                    <a:pt x="141338" y="116549"/>
                  </a:lnTo>
                  <a:lnTo>
                    <a:pt x="139527" y="115865"/>
                  </a:lnTo>
                  <a:lnTo>
                    <a:pt x="139136" y="115573"/>
                  </a:lnTo>
                  <a:lnTo>
                    <a:pt x="138354" y="114986"/>
                  </a:lnTo>
                  <a:lnTo>
                    <a:pt x="136054" y="113715"/>
                  </a:lnTo>
                  <a:lnTo>
                    <a:pt x="133851" y="114059"/>
                  </a:lnTo>
                  <a:lnTo>
                    <a:pt x="133119" y="112739"/>
                  </a:lnTo>
                  <a:lnTo>
                    <a:pt x="131406" y="112105"/>
                  </a:lnTo>
                  <a:lnTo>
                    <a:pt x="130966" y="113472"/>
                  </a:lnTo>
                  <a:lnTo>
                    <a:pt x="131113" y="114937"/>
                  </a:lnTo>
                  <a:lnTo>
                    <a:pt x="130966" y="116402"/>
                  </a:lnTo>
                  <a:lnTo>
                    <a:pt x="130037" y="118063"/>
                  </a:lnTo>
                  <a:lnTo>
                    <a:pt x="128813" y="119187"/>
                  </a:lnTo>
                  <a:lnTo>
                    <a:pt x="127976" y="118315"/>
                  </a:lnTo>
                  <a:lnTo>
                    <a:pt x="126465" y="118356"/>
                  </a:lnTo>
                  <a:lnTo>
                    <a:pt x="124263" y="117624"/>
                  </a:lnTo>
                  <a:lnTo>
                    <a:pt x="122747" y="117232"/>
                  </a:lnTo>
                  <a:lnTo>
                    <a:pt x="121326" y="115865"/>
                  </a:lnTo>
                  <a:lnTo>
                    <a:pt x="119665" y="115426"/>
                  </a:lnTo>
                  <a:lnTo>
                    <a:pt x="118195" y="115573"/>
                  </a:lnTo>
                  <a:lnTo>
                    <a:pt x="115799" y="115816"/>
                  </a:lnTo>
                  <a:lnTo>
                    <a:pt x="115426" y="115280"/>
                  </a:lnTo>
                  <a:lnTo>
                    <a:pt x="115408" y="115278"/>
                  </a:lnTo>
                  <a:lnTo>
                    <a:pt x="113498" y="113570"/>
                  </a:lnTo>
                  <a:lnTo>
                    <a:pt x="112422" y="112105"/>
                  </a:lnTo>
                  <a:lnTo>
                    <a:pt x="112276" y="110591"/>
                  </a:lnTo>
                  <a:lnTo>
                    <a:pt x="111982" y="108783"/>
                  </a:lnTo>
                  <a:lnTo>
                    <a:pt x="110954" y="107757"/>
                  </a:lnTo>
                  <a:lnTo>
                    <a:pt x="109634" y="105705"/>
                  </a:lnTo>
                  <a:lnTo>
                    <a:pt x="108998" y="104387"/>
                  </a:lnTo>
                  <a:lnTo>
                    <a:pt x="107432" y="103264"/>
                  </a:lnTo>
                  <a:lnTo>
                    <a:pt x="105768" y="101651"/>
                  </a:lnTo>
                  <a:lnTo>
                    <a:pt x="105965" y="99259"/>
                  </a:lnTo>
                  <a:lnTo>
                    <a:pt x="105230" y="97452"/>
                  </a:lnTo>
                  <a:lnTo>
                    <a:pt x="104301" y="96279"/>
                  </a:lnTo>
                  <a:lnTo>
                    <a:pt x="103372" y="95106"/>
                  </a:lnTo>
                  <a:lnTo>
                    <a:pt x="101757" y="94473"/>
                  </a:lnTo>
                  <a:lnTo>
                    <a:pt x="100044" y="95401"/>
                  </a:lnTo>
                  <a:lnTo>
                    <a:pt x="98429" y="96426"/>
                  </a:lnTo>
                  <a:lnTo>
                    <a:pt x="97060" y="97013"/>
                  </a:lnTo>
                  <a:lnTo>
                    <a:pt x="95298" y="97843"/>
                  </a:lnTo>
                  <a:lnTo>
                    <a:pt x="93929" y="98282"/>
                  </a:lnTo>
                  <a:lnTo>
                    <a:pt x="92071" y="98868"/>
                  </a:lnTo>
                  <a:lnTo>
                    <a:pt x="89721" y="99259"/>
                  </a:lnTo>
                  <a:lnTo>
                    <a:pt x="89134" y="98233"/>
                  </a:lnTo>
                  <a:lnTo>
                    <a:pt x="89183" y="96768"/>
                  </a:lnTo>
                  <a:lnTo>
                    <a:pt x="89134" y="95303"/>
                  </a:lnTo>
                  <a:lnTo>
                    <a:pt x="88743" y="93789"/>
                  </a:lnTo>
                  <a:lnTo>
                    <a:pt x="88743" y="91884"/>
                  </a:lnTo>
                  <a:lnTo>
                    <a:pt x="87912" y="89685"/>
                  </a:lnTo>
                  <a:lnTo>
                    <a:pt x="86541" y="88269"/>
                  </a:lnTo>
                  <a:lnTo>
                    <a:pt x="85513" y="87195"/>
                  </a:lnTo>
                  <a:lnTo>
                    <a:pt x="84486" y="86169"/>
                  </a:lnTo>
                  <a:lnTo>
                    <a:pt x="83068" y="84802"/>
                  </a:lnTo>
                  <a:lnTo>
                    <a:pt x="81453" y="83825"/>
                  </a:lnTo>
                  <a:lnTo>
                    <a:pt x="79644" y="83043"/>
                  </a:lnTo>
                  <a:lnTo>
                    <a:pt x="78371" y="82360"/>
                  </a:lnTo>
                  <a:lnTo>
                    <a:pt x="77002" y="81676"/>
                  </a:lnTo>
                  <a:lnTo>
                    <a:pt x="75141" y="81479"/>
                  </a:lnTo>
                  <a:lnTo>
                    <a:pt x="73625" y="81577"/>
                  </a:lnTo>
                  <a:lnTo>
                    <a:pt x="71717" y="81285"/>
                  </a:lnTo>
                  <a:lnTo>
                    <a:pt x="69662" y="81968"/>
                  </a:lnTo>
                  <a:lnTo>
                    <a:pt x="68830" y="84410"/>
                  </a:lnTo>
                  <a:lnTo>
                    <a:pt x="67608" y="86510"/>
                  </a:lnTo>
                  <a:lnTo>
                    <a:pt x="66873" y="87781"/>
                  </a:lnTo>
                  <a:lnTo>
                    <a:pt x="66140" y="89050"/>
                  </a:lnTo>
                  <a:lnTo>
                    <a:pt x="63547" y="89246"/>
                  </a:lnTo>
                  <a:lnTo>
                    <a:pt x="60905" y="88562"/>
                  </a:lnTo>
                  <a:lnTo>
                    <a:pt x="58947" y="88220"/>
                  </a:lnTo>
                  <a:lnTo>
                    <a:pt x="57528" y="88368"/>
                  </a:lnTo>
                  <a:lnTo>
                    <a:pt x="56208" y="87732"/>
                  </a:lnTo>
                  <a:lnTo>
                    <a:pt x="55181" y="85192"/>
                  </a:lnTo>
                  <a:lnTo>
                    <a:pt x="53810" y="83386"/>
                  </a:lnTo>
                  <a:lnTo>
                    <a:pt x="53370" y="80503"/>
                  </a:lnTo>
                  <a:lnTo>
                    <a:pt x="53028" y="79136"/>
                  </a:lnTo>
                  <a:lnTo>
                    <a:pt x="51413" y="78647"/>
                  </a:lnTo>
                  <a:lnTo>
                    <a:pt x="49897" y="77231"/>
                  </a:lnTo>
                  <a:lnTo>
                    <a:pt x="48380" y="74740"/>
                  </a:lnTo>
                  <a:lnTo>
                    <a:pt x="48085" y="72053"/>
                  </a:lnTo>
                  <a:lnTo>
                    <a:pt x="48184" y="70149"/>
                  </a:lnTo>
                  <a:lnTo>
                    <a:pt x="47353" y="68635"/>
                  </a:lnTo>
                  <a:lnTo>
                    <a:pt x="45885" y="67609"/>
                  </a:lnTo>
                  <a:lnTo>
                    <a:pt x="44416" y="66436"/>
                  </a:lnTo>
                  <a:lnTo>
                    <a:pt x="42998" y="63359"/>
                  </a:lnTo>
                  <a:lnTo>
                    <a:pt x="39915" y="61894"/>
                  </a:lnTo>
                  <a:lnTo>
                    <a:pt x="38202" y="61162"/>
                  </a:lnTo>
                  <a:lnTo>
                    <a:pt x="36833" y="59940"/>
                  </a:lnTo>
                  <a:lnTo>
                    <a:pt x="35562" y="58473"/>
                  </a:lnTo>
                  <a:lnTo>
                    <a:pt x="32382" y="61992"/>
                  </a:lnTo>
                  <a:lnTo>
                    <a:pt x="29691" y="66974"/>
                  </a:lnTo>
                  <a:lnTo>
                    <a:pt x="28663" y="68537"/>
                  </a:lnTo>
                  <a:lnTo>
                    <a:pt x="28076" y="69806"/>
                  </a:lnTo>
                  <a:lnTo>
                    <a:pt x="27098" y="71565"/>
                  </a:lnTo>
                  <a:lnTo>
                    <a:pt x="25237" y="74935"/>
                  </a:lnTo>
                  <a:lnTo>
                    <a:pt x="23084" y="73226"/>
                  </a:lnTo>
                  <a:lnTo>
                    <a:pt x="21128" y="71712"/>
                  </a:lnTo>
                  <a:lnTo>
                    <a:pt x="17458" y="70149"/>
                  </a:lnTo>
                  <a:lnTo>
                    <a:pt x="16138" y="69074"/>
                  </a:lnTo>
                  <a:lnTo>
                    <a:pt x="14720" y="67901"/>
                  </a:lnTo>
                  <a:lnTo>
                    <a:pt x="12811" y="68390"/>
                  </a:lnTo>
                  <a:lnTo>
                    <a:pt x="10365" y="69855"/>
                  </a:lnTo>
                  <a:lnTo>
                    <a:pt x="8897" y="71467"/>
                  </a:lnTo>
                  <a:lnTo>
                    <a:pt x="8799" y="72981"/>
                  </a:lnTo>
                  <a:lnTo>
                    <a:pt x="9485" y="75278"/>
                  </a:lnTo>
                  <a:lnTo>
                    <a:pt x="10218" y="77425"/>
                  </a:lnTo>
                  <a:lnTo>
                    <a:pt x="12860" y="81334"/>
                  </a:lnTo>
                  <a:lnTo>
                    <a:pt x="14133" y="83092"/>
                  </a:lnTo>
                  <a:lnTo>
                    <a:pt x="15160" y="84363"/>
                  </a:lnTo>
                  <a:lnTo>
                    <a:pt x="17264" y="87195"/>
                  </a:lnTo>
                  <a:lnTo>
                    <a:pt x="18926" y="89295"/>
                  </a:lnTo>
                  <a:lnTo>
                    <a:pt x="19808" y="90613"/>
                  </a:lnTo>
                  <a:lnTo>
                    <a:pt x="20786" y="92323"/>
                  </a:lnTo>
                  <a:lnTo>
                    <a:pt x="21472" y="93641"/>
                  </a:lnTo>
                  <a:lnTo>
                    <a:pt x="22644" y="95156"/>
                  </a:lnTo>
                  <a:lnTo>
                    <a:pt x="24210" y="97011"/>
                  </a:lnTo>
                  <a:lnTo>
                    <a:pt x="25237" y="98672"/>
                  </a:lnTo>
                  <a:lnTo>
                    <a:pt x="25819" y="100313"/>
                  </a:lnTo>
                  <a:lnTo>
                    <a:pt x="25825" y="100333"/>
                  </a:lnTo>
                  <a:lnTo>
                    <a:pt x="26559" y="101995"/>
                  </a:lnTo>
                  <a:lnTo>
                    <a:pt x="26705" y="103411"/>
                  </a:lnTo>
                  <a:lnTo>
                    <a:pt x="26803" y="104876"/>
                  </a:lnTo>
                  <a:lnTo>
                    <a:pt x="26705" y="106829"/>
                  </a:lnTo>
                  <a:lnTo>
                    <a:pt x="26510" y="108294"/>
                  </a:lnTo>
                  <a:lnTo>
                    <a:pt x="26461" y="110248"/>
                  </a:lnTo>
                  <a:lnTo>
                    <a:pt x="27098" y="112593"/>
                  </a:lnTo>
                  <a:lnTo>
                    <a:pt x="28174" y="114204"/>
                  </a:lnTo>
                  <a:lnTo>
                    <a:pt x="29934" y="115865"/>
                  </a:lnTo>
                  <a:lnTo>
                    <a:pt x="31696" y="116842"/>
                  </a:lnTo>
                  <a:lnTo>
                    <a:pt x="33849" y="118014"/>
                  </a:lnTo>
                  <a:lnTo>
                    <a:pt x="35120" y="118650"/>
                  </a:lnTo>
                  <a:lnTo>
                    <a:pt x="36442" y="119332"/>
                  </a:lnTo>
                  <a:lnTo>
                    <a:pt x="38202" y="119821"/>
                  </a:lnTo>
                  <a:lnTo>
                    <a:pt x="39377" y="123143"/>
                  </a:lnTo>
                  <a:lnTo>
                    <a:pt x="41432" y="124657"/>
                  </a:lnTo>
                  <a:lnTo>
                    <a:pt x="42656" y="125438"/>
                  </a:lnTo>
                  <a:lnTo>
                    <a:pt x="43829" y="126268"/>
                  </a:lnTo>
                  <a:lnTo>
                    <a:pt x="44954" y="127197"/>
                  </a:lnTo>
                  <a:lnTo>
                    <a:pt x="45885" y="128417"/>
                  </a:lnTo>
                  <a:lnTo>
                    <a:pt x="47645" y="130029"/>
                  </a:lnTo>
                  <a:lnTo>
                    <a:pt x="49113" y="131494"/>
                  </a:lnTo>
                  <a:lnTo>
                    <a:pt x="48771" y="133887"/>
                  </a:lnTo>
                  <a:lnTo>
                    <a:pt x="48478" y="136282"/>
                  </a:lnTo>
                  <a:lnTo>
                    <a:pt x="45836" y="135548"/>
                  </a:lnTo>
                  <a:lnTo>
                    <a:pt x="43927" y="135841"/>
                  </a:lnTo>
                  <a:lnTo>
                    <a:pt x="42410" y="136086"/>
                  </a:lnTo>
                  <a:lnTo>
                    <a:pt x="40601" y="137063"/>
                  </a:lnTo>
                  <a:lnTo>
                    <a:pt x="40257" y="139065"/>
                  </a:lnTo>
                  <a:lnTo>
                    <a:pt x="40306" y="140530"/>
                  </a:lnTo>
                  <a:lnTo>
                    <a:pt x="40208" y="141995"/>
                  </a:lnTo>
                  <a:lnTo>
                    <a:pt x="40306" y="143460"/>
                  </a:lnTo>
                  <a:lnTo>
                    <a:pt x="40992" y="145269"/>
                  </a:lnTo>
                  <a:lnTo>
                    <a:pt x="41727" y="146587"/>
                  </a:lnTo>
                  <a:lnTo>
                    <a:pt x="42607" y="148346"/>
                  </a:lnTo>
                  <a:lnTo>
                    <a:pt x="42998" y="149762"/>
                  </a:lnTo>
                  <a:lnTo>
                    <a:pt x="43096" y="151666"/>
                  </a:lnTo>
                  <a:lnTo>
                    <a:pt x="42019" y="152984"/>
                  </a:lnTo>
                  <a:lnTo>
                    <a:pt x="40552" y="152790"/>
                  </a:lnTo>
                  <a:lnTo>
                    <a:pt x="38595" y="152888"/>
                  </a:lnTo>
                  <a:lnTo>
                    <a:pt x="36882" y="153816"/>
                  </a:lnTo>
                  <a:lnTo>
                    <a:pt x="35464" y="154891"/>
                  </a:lnTo>
                  <a:lnTo>
                    <a:pt x="34044" y="155330"/>
                  </a:lnTo>
                  <a:lnTo>
                    <a:pt x="32087" y="155477"/>
                  </a:lnTo>
                  <a:lnTo>
                    <a:pt x="30522" y="156501"/>
                  </a:lnTo>
                  <a:lnTo>
                    <a:pt x="29934" y="157870"/>
                  </a:lnTo>
                  <a:lnTo>
                    <a:pt x="29785" y="158356"/>
                  </a:lnTo>
                  <a:lnTo>
                    <a:pt x="29492" y="159286"/>
                  </a:lnTo>
                  <a:lnTo>
                    <a:pt x="28809" y="161043"/>
                  </a:lnTo>
                  <a:lnTo>
                    <a:pt x="27978" y="162265"/>
                  </a:lnTo>
                  <a:lnTo>
                    <a:pt x="27439" y="163632"/>
                  </a:lnTo>
                  <a:lnTo>
                    <a:pt x="26852" y="164952"/>
                  </a:lnTo>
                  <a:lnTo>
                    <a:pt x="25628" y="166515"/>
                  </a:lnTo>
                  <a:lnTo>
                    <a:pt x="24259" y="167149"/>
                  </a:lnTo>
                  <a:lnTo>
                    <a:pt x="23428" y="168712"/>
                  </a:lnTo>
                  <a:lnTo>
                    <a:pt x="23133" y="170226"/>
                  </a:lnTo>
                  <a:lnTo>
                    <a:pt x="22693" y="171595"/>
                  </a:lnTo>
                  <a:lnTo>
                    <a:pt x="21666" y="173841"/>
                  </a:lnTo>
                  <a:lnTo>
                    <a:pt x="21226" y="175208"/>
                  </a:lnTo>
                  <a:lnTo>
                    <a:pt x="21961" y="176381"/>
                  </a:lnTo>
                  <a:lnTo>
                    <a:pt x="23330" y="177846"/>
                  </a:lnTo>
                  <a:lnTo>
                    <a:pt x="24259" y="178970"/>
                  </a:lnTo>
                  <a:lnTo>
                    <a:pt x="25043" y="180191"/>
                  </a:lnTo>
                  <a:lnTo>
                    <a:pt x="25385" y="181608"/>
                  </a:lnTo>
                  <a:lnTo>
                    <a:pt x="25287" y="183755"/>
                  </a:lnTo>
                  <a:lnTo>
                    <a:pt x="24601" y="186248"/>
                  </a:lnTo>
                  <a:lnTo>
                    <a:pt x="23966" y="188592"/>
                  </a:lnTo>
                  <a:lnTo>
                    <a:pt x="23770" y="190545"/>
                  </a:lnTo>
                  <a:lnTo>
                    <a:pt x="23917" y="192938"/>
                  </a:lnTo>
                  <a:lnTo>
                    <a:pt x="23573" y="194599"/>
                  </a:lnTo>
                  <a:lnTo>
                    <a:pt x="21030" y="194648"/>
                  </a:lnTo>
                  <a:lnTo>
                    <a:pt x="18633" y="194307"/>
                  </a:lnTo>
                  <a:lnTo>
                    <a:pt x="16236" y="193866"/>
                  </a:lnTo>
                  <a:lnTo>
                    <a:pt x="14278" y="193622"/>
                  </a:lnTo>
                  <a:lnTo>
                    <a:pt x="12321" y="193622"/>
                  </a:lnTo>
                  <a:lnTo>
                    <a:pt x="10854" y="193720"/>
                  </a:lnTo>
                  <a:lnTo>
                    <a:pt x="8897" y="193573"/>
                  </a:lnTo>
                  <a:lnTo>
                    <a:pt x="6010" y="193573"/>
                  </a:lnTo>
                  <a:lnTo>
                    <a:pt x="4591" y="193866"/>
                  </a:lnTo>
                  <a:lnTo>
                    <a:pt x="3124" y="193622"/>
                  </a:lnTo>
                  <a:lnTo>
                    <a:pt x="1362" y="193964"/>
                  </a:lnTo>
                  <a:lnTo>
                    <a:pt x="187" y="194940"/>
                  </a:lnTo>
                  <a:lnTo>
                    <a:pt x="1069" y="196943"/>
                  </a:lnTo>
                  <a:lnTo>
                    <a:pt x="725" y="198896"/>
                  </a:lnTo>
                  <a:lnTo>
                    <a:pt x="482" y="199971"/>
                  </a:lnTo>
                  <a:lnTo>
                    <a:pt x="2829" y="200118"/>
                  </a:lnTo>
                  <a:lnTo>
                    <a:pt x="5472" y="201193"/>
                  </a:lnTo>
                  <a:lnTo>
                    <a:pt x="6548" y="202121"/>
                  </a:lnTo>
                  <a:lnTo>
                    <a:pt x="7723" y="202999"/>
                  </a:lnTo>
                  <a:lnTo>
                    <a:pt x="9337" y="203976"/>
                  </a:lnTo>
                  <a:lnTo>
                    <a:pt x="9876" y="205882"/>
                  </a:lnTo>
                  <a:lnTo>
                    <a:pt x="10658" y="207200"/>
                  </a:lnTo>
                  <a:lnTo>
                    <a:pt x="10414" y="208714"/>
                  </a:lnTo>
                  <a:lnTo>
                    <a:pt x="9190" y="209398"/>
                  </a:lnTo>
                  <a:lnTo>
                    <a:pt x="10559" y="211498"/>
                  </a:lnTo>
                  <a:lnTo>
                    <a:pt x="11783" y="212524"/>
                  </a:lnTo>
                  <a:lnTo>
                    <a:pt x="12958" y="214136"/>
                  </a:lnTo>
                  <a:lnTo>
                    <a:pt x="14964" y="215455"/>
                  </a:lnTo>
                  <a:lnTo>
                    <a:pt x="16284" y="216138"/>
                  </a:lnTo>
                  <a:lnTo>
                    <a:pt x="17704" y="216627"/>
                  </a:lnTo>
                  <a:lnTo>
                    <a:pt x="17655" y="218141"/>
                  </a:lnTo>
                  <a:lnTo>
                    <a:pt x="18780" y="219753"/>
                  </a:lnTo>
                  <a:lnTo>
                    <a:pt x="19808" y="221462"/>
                  </a:lnTo>
                  <a:lnTo>
                    <a:pt x="20442" y="223221"/>
                  </a:lnTo>
                  <a:lnTo>
                    <a:pt x="20639" y="224637"/>
                  </a:lnTo>
                  <a:lnTo>
                    <a:pt x="21423" y="225907"/>
                  </a:lnTo>
                  <a:lnTo>
                    <a:pt x="22841" y="227226"/>
                  </a:lnTo>
                  <a:lnTo>
                    <a:pt x="24456" y="227470"/>
                  </a:lnTo>
                  <a:lnTo>
                    <a:pt x="25237" y="229619"/>
                  </a:lnTo>
                  <a:lnTo>
                    <a:pt x="24063" y="231573"/>
                  </a:lnTo>
                  <a:lnTo>
                    <a:pt x="25434" y="232647"/>
                  </a:lnTo>
                  <a:lnTo>
                    <a:pt x="26461" y="233917"/>
                  </a:lnTo>
                  <a:lnTo>
                    <a:pt x="26265" y="235285"/>
                  </a:lnTo>
                  <a:lnTo>
                    <a:pt x="25336" y="236848"/>
                  </a:lnTo>
                  <a:lnTo>
                    <a:pt x="24994" y="238460"/>
                  </a:lnTo>
                  <a:lnTo>
                    <a:pt x="25923" y="239778"/>
                  </a:lnTo>
                  <a:lnTo>
                    <a:pt x="25972" y="242269"/>
                  </a:lnTo>
                  <a:lnTo>
                    <a:pt x="25139" y="244223"/>
                  </a:lnTo>
                  <a:lnTo>
                    <a:pt x="24994" y="245737"/>
                  </a:lnTo>
                  <a:lnTo>
                    <a:pt x="25874" y="246567"/>
                  </a:lnTo>
                  <a:lnTo>
                    <a:pt x="25972" y="248619"/>
                  </a:lnTo>
                  <a:lnTo>
                    <a:pt x="26021" y="250963"/>
                  </a:lnTo>
                  <a:lnTo>
                    <a:pt x="26412" y="252770"/>
                  </a:lnTo>
                  <a:lnTo>
                    <a:pt x="26609" y="254968"/>
                  </a:lnTo>
                  <a:lnTo>
                    <a:pt x="27830" y="256433"/>
                  </a:lnTo>
                  <a:lnTo>
                    <a:pt x="28467" y="258094"/>
                  </a:lnTo>
                  <a:lnTo>
                    <a:pt x="29396" y="260048"/>
                  </a:lnTo>
                  <a:lnTo>
                    <a:pt x="29642" y="261806"/>
                  </a:lnTo>
                  <a:lnTo>
                    <a:pt x="30423" y="263027"/>
                  </a:lnTo>
                  <a:lnTo>
                    <a:pt x="30913" y="264395"/>
                  </a:lnTo>
                  <a:lnTo>
                    <a:pt x="31500" y="266251"/>
                  </a:lnTo>
                  <a:lnTo>
                    <a:pt x="31795" y="267716"/>
                  </a:lnTo>
                  <a:lnTo>
                    <a:pt x="31598" y="269230"/>
                  </a:lnTo>
                  <a:lnTo>
                    <a:pt x="30276" y="269816"/>
                  </a:lnTo>
                  <a:lnTo>
                    <a:pt x="31598" y="271086"/>
                  </a:lnTo>
                  <a:lnTo>
                    <a:pt x="31647" y="272600"/>
                  </a:lnTo>
                  <a:lnTo>
                    <a:pt x="32675" y="274017"/>
                  </a:lnTo>
                  <a:lnTo>
                    <a:pt x="33849" y="275433"/>
                  </a:lnTo>
                  <a:lnTo>
                    <a:pt x="33262" y="277534"/>
                  </a:lnTo>
                  <a:lnTo>
                    <a:pt x="32625" y="279585"/>
                  </a:lnTo>
                  <a:lnTo>
                    <a:pt x="33896" y="280806"/>
                  </a:lnTo>
                  <a:lnTo>
                    <a:pt x="34533" y="283248"/>
                  </a:lnTo>
                  <a:lnTo>
                    <a:pt x="34973" y="285348"/>
                  </a:lnTo>
                  <a:lnTo>
                    <a:pt x="35757" y="286618"/>
                  </a:lnTo>
                  <a:lnTo>
                    <a:pt x="37566" y="285983"/>
                  </a:lnTo>
                  <a:lnTo>
                    <a:pt x="37762" y="288279"/>
                  </a:lnTo>
                  <a:lnTo>
                    <a:pt x="40208" y="289109"/>
                  </a:lnTo>
                  <a:lnTo>
                    <a:pt x="41285" y="287546"/>
                  </a:lnTo>
                  <a:lnTo>
                    <a:pt x="42801" y="288718"/>
                  </a:lnTo>
                  <a:lnTo>
                    <a:pt x="42899" y="290135"/>
                  </a:lnTo>
                  <a:lnTo>
                    <a:pt x="44856" y="290819"/>
                  </a:lnTo>
                  <a:lnTo>
                    <a:pt x="46080" y="292381"/>
                  </a:lnTo>
                  <a:lnTo>
                    <a:pt x="47547" y="292821"/>
                  </a:lnTo>
                  <a:lnTo>
                    <a:pt x="48184" y="294970"/>
                  </a:lnTo>
                  <a:lnTo>
                    <a:pt x="53883" y="303406"/>
                  </a:lnTo>
                  <a:lnTo>
                    <a:pt x="54724" y="304248"/>
                  </a:lnTo>
                  <a:lnTo>
                    <a:pt x="55119" y="304248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5336565-8801-422A-CAFE-1C8EC2A03619}"/>
                </a:ext>
              </a:extLst>
            </p:cNvPr>
            <p:cNvSpPr/>
            <p:nvPr/>
          </p:nvSpPr>
          <p:spPr>
            <a:xfrm flipV="1">
              <a:off x="5268643" y="4610194"/>
              <a:ext cx="1523867" cy="1402901"/>
            </a:xfrm>
            <a:custGeom>
              <a:avLst/>
              <a:gdLst>
                <a:gd name="connsiteX0" fmla="*/ 1392368 w 1523867"/>
                <a:gd name="connsiteY0" fmla="*/ 388720 h 1402901"/>
                <a:gd name="connsiteX1" fmla="*/ 1390953 w 1523867"/>
                <a:gd name="connsiteY1" fmla="*/ 387308 h 1402901"/>
                <a:gd name="connsiteX2" fmla="*/ 1390751 w 1523867"/>
                <a:gd name="connsiteY2" fmla="*/ 387499 h 1402901"/>
                <a:gd name="connsiteX3" fmla="*/ 1391144 w 1523867"/>
                <a:gd name="connsiteY3" fmla="*/ 389940 h 1402901"/>
                <a:gd name="connsiteX4" fmla="*/ 1391541 w 1523867"/>
                <a:gd name="connsiteY4" fmla="*/ 390756 h 1402901"/>
                <a:gd name="connsiteX5" fmla="*/ 1392560 w 1523867"/>
                <a:gd name="connsiteY5" fmla="*/ 391379 h 1402901"/>
                <a:gd name="connsiteX6" fmla="*/ 1392791 w 1523867"/>
                <a:gd name="connsiteY6" fmla="*/ 389534 h 1402901"/>
                <a:gd name="connsiteX7" fmla="*/ 1392368 w 1523867"/>
                <a:gd name="connsiteY7" fmla="*/ 388720 h 1402901"/>
                <a:gd name="connsiteX8" fmla="*/ 1406503 w 1523867"/>
                <a:gd name="connsiteY8" fmla="*/ 561584 h 1402901"/>
                <a:gd name="connsiteX9" fmla="*/ 1405646 w 1523867"/>
                <a:gd name="connsiteY9" fmla="*/ 561584 h 1402901"/>
                <a:gd name="connsiteX10" fmla="*/ 1405443 w 1523867"/>
                <a:gd name="connsiteY10" fmla="*/ 561774 h 1402901"/>
                <a:gd name="connsiteX11" fmla="*/ 1406067 w 1523867"/>
                <a:gd name="connsiteY11" fmla="*/ 562397 h 1402901"/>
                <a:gd name="connsiteX12" fmla="*/ 1406489 w 1523867"/>
                <a:gd name="connsiteY12" fmla="*/ 562397 h 1402901"/>
                <a:gd name="connsiteX13" fmla="*/ 1406694 w 1523867"/>
                <a:gd name="connsiteY13" fmla="*/ 562195 h 1402901"/>
                <a:gd name="connsiteX14" fmla="*/ 1406665 w 1523867"/>
                <a:gd name="connsiteY14" fmla="*/ 561774 h 1402901"/>
                <a:gd name="connsiteX15" fmla="*/ 1406503 w 1523867"/>
                <a:gd name="connsiteY15" fmla="*/ 561584 h 1402901"/>
                <a:gd name="connsiteX16" fmla="*/ 1402005 w 1523867"/>
                <a:gd name="connsiteY16" fmla="*/ 572981 h 1402901"/>
                <a:gd name="connsiteX17" fmla="*/ 1403024 w 1523867"/>
                <a:gd name="connsiteY17" fmla="*/ 571950 h 1402901"/>
                <a:gd name="connsiteX18" fmla="*/ 1402398 w 1523867"/>
                <a:gd name="connsiteY18" fmla="*/ 571759 h 1402901"/>
                <a:gd name="connsiteX19" fmla="*/ 1402005 w 1523867"/>
                <a:gd name="connsiteY19" fmla="*/ 572140 h 1402901"/>
                <a:gd name="connsiteX20" fmla="*/ 1401608 w 1523867"/>
                <a:gd name="connsiteY20" fmla="*/ 572140 h 1402901"/>
                <a:gd name="connsiteX21" fmla="*/ 1401174 w 1523867"/>
                <a:gd name="connsiteY21" fmla="*/ 571353 h 1402901"/>
                <a:gd name="connsiteX22" fmla="*/ 1400984 w 1523867"/>
                <a:gd name="connsiteY22" fmla="*/ 571555 h 1402901"/>
                <a:gd name="connsiteX23" fmla="*/ 1400984 w 1523867"/>
                <a:gd name="connsiteY23" fmla="*/ 572370 h 1402901"/>
                <a:gd name="connsiteX24" fmla="*/ 1401596 w 1523867"/>
                <a:gd name="connsiteY24" fmla="*/ 572981 h 1402901"/>
                <a:gd name="connsiteX25" fmla="*/ 1402005 w 1523867"/>
                <a:gd name="connsiteY25" fmla="*/ 572981 h 1402901"/>
                <a:gd name="connsiteX26" fmla="*/ 1398538 w 1523867"/>
                <a:gd name="connsiteY26" fmla="*/ 587432 h 1402901"/>
                <a:gd name="connsiteX27" fmla="*/ 1396704 w 1523867"/>
                <a:gd name="connsiteY27" fmla="*/ 585599 h 1402901"/>
                <a:gd name="connsiteX28" fmla="*/ 1396078 w 1523867"/>
                <a:gd name="connsiteY28" fmla="*/ 585789 h 1402901"/>
                <a:gd name="connsiteX29" fmla="*/ 1396078 w 1523867"/>
                <a:gd name="connsiteY29" fmla="*/ 586184 h 1402901"/>
                <a:gd name="connsiteX30" fmla="*/ 1396311 w 1523867"/>
                <a:gd name="connsiteY30" fmla="*/ 586414 h 1402901"/>
                <a:gd name="connsiteX31" fmla="*/ 1396704 w 1523867"/>
                <a:gd name="connsiteY31" fmla="*/ 586414 h 1402901"/>
                <a:gd name="connsiteX32" fmla="*/ 1397331 w 1523867"/>
                <a:gd name="connsiteY32" fmla="*/ 587418 h 1402901"/>
                <a:gd name="connsiteX33" fmla="*/ 1397314 w 1523867"/>
                <a:gd name="connsiteY33" fmla="*/ 588625 h 1402901"/>
                <a:gd name="connsiteX34" fmla="*/ 1397709 w 1523867"/>
                <a:gd name="connsiteY34" fmla="*/ 589046 h 1402901"/>
                <a:gd name="connsiteX35" fmla="*/ 1397709 w 1523867"/>
                <a:gd name="connsiteY35" fmla="*/ 592303 h 1402901"/>
                <a:gd name="connsiteX36" fmla="*/ 1398333 w 1523867"/>
                <a:gd name="connsiteY36" fmla="*/ 592927 h 1402901"/>
                <a:gd name="connsiteX37" fmla="*/ 1398933 w 1523867"/>
                <a:gd name="connsiteY37" fmla="*/ 592303 h 1402901"/>
                <a:gd name="connsiteX38" fmla="*/ 1398933 w 1523867"/>
                <a:gd name="connsiteY38" fmla="*/ 590295 h 1402901"/>
                <a:gd name="connsiteX39" fmla="*/ 1398538 w 1523867"/>
                <a:gd name="connsiteY39" fmla="*/ 589860 h 1402901"/>
                <a:gd name="connsiteX40" fmla="*/ 1398538 w 1523867"/>
                <a:gd name="connsiteY40" fmla="*/ 587432 h 1402901"/>
                <a:gd name="connsiteX41" fmla="*/ 1397505 w 1523867"/>
                <a:gd name="connsiteY41" fmla="*/ 594161 h 1402901"/>
                <a:gd name="connsiteX42" fmla="*/ 1397112 w 1523867"/>
                <a:gd name="connsiteY42" fmla="*/ 594161 h 1402901"/>
                <a:gd name="connsiteX43" fmla="*/ 1396907 w 1523867"/>
                <a:gd name="connsiteY43" fmla="*/ 594351 h 1402901"/>
                <a:gd name="connsiteX44" fmla="*/ 1396907 w 1523867"/>
                <a:gd name="connsiteY44" fmla="*/ 594745 h 1402901"/>
                <a:gd name="connsiteX45" fmla="*/ 1397112 w 1523867"/>
                <a:gd name="connsiteY45" fmla="*/ 594949 h 1402901"/>
                <a:gd name="connsiteX46" fmla="*/ 1397926 w 1523867"/>
                <a:gd name="connsiteY46" fmla="*/ 594949 h 1402901"/>
                <a:gd name="connsiteX47" fmla="*/ 1398131 w 1523867"/>
                <a:gd name="connsiteY47" fmla="*/ 594745 h 1402901"/>
                <a:gd name="connsiteX48" fmla="*/ 1397505 w 1523867"/>
                <a:gd name="connsiteY48" fmla="*/ 594161 h 1402901"/>
                <a:gd name="connsiteX49" fmla="*/ 1397505 w 1523867"/>
                <a:gd name="connsiteY49" fmla="*/ 595763 h 1402901"/>
                <a:gd name="connsiteX50" fmla="*/ 1397112 w 1523867"/>
                <a:gd name="connsiteY50" fmla="*/ 595748 h 1402901"/>
                <a:gd name="connsiteX51" fmla="*/ 1396907 w 1523867"/>
                <a:gd name="connsiteY51" fmla="*/ 595953 h 1402901"/>
                <a:gd name="connsiteX52" fmla="*/ 1396907 w 1523867"/>
                <a:gd name="connsiteY52" fmla="*/ 596374 h 1402901"/>
                <a:gd name="connsiteX53" fmla="*/ 1397112 w 1523867"/>
                <a:gd name="connsiteY53" fmla="*/ 596590 h 1402901"/>
                <a:gd name="connsiteX54" fmla="*/ 1397505 w 1523867"/>
                <a:gd name="connsiteY54" fmla="*/ 596605 h 1402901"/>
                <a:gd name="connsiteX55" fmla="*/ 1397724 w 1523867"/>
                <a:gd name="connsiteY55" fmla="*/ 596374 h 1402901"/>
                <a:gd name="connsiteX56" fmla="*/ 1397724 w 1523867"/>
                <a:gd name="connsiteY56" fmla="*/ 595953 h 1402901"/>
                <a:gd name="connsiteX57" fmla="*/ 1397505 w 1523867"/>
                <a:gd name="connsiteY57" fmla="*/ 595763 h 1402901"/>
                <a:gd name="connsiteX58" fmla="*/ 1396704 w 1523867"/>
                <a:gd name="connsiteY58" fmla="*/ 598219 h 1402901"/>
                <a:gd name="connsiteX59" fmla="*/ 1397302 w 1523867"/>
                <a:gd name="connsiteY59" fmla="*/ 597608 h 1402901"/>
                <a:gd name="connsiteX60" fmla="*/ 1397302 w 1523867"/>
                <a:gd name="connsiteY60" fmla="*/ 597187 h 1402901"/>
                <a:gd name="connsiteX61" fmla="*/ 1396704 w 1523867"/>
                <a:gd name="connsiteY61" fmla="*/ 596985 h 1402901"/>
                <a:gd name="connsiteX62" fmla="*/ 1395888 w 1523867"/>
                <a:gd name="connsiteY62" fmla="*/ 597798 h 1402901"/>
                <a:gd name="connsiteX63" fmla="*/ 1395059 w 1523867"/>
                <a:gd name="connsiteY63" fmla="*/ 597377 h 1402901"/>
                <a:gd name="connsiteX64" fmla="*/ 1394447 w 1523867"/>
                <a:gd name="connsiteY64" fmla="*/ 597608 h 1402901"/>
                <a:gd name="connsiteX65" fmla="*/ 1394435 w 1523867"/>
                <a:gd name="connsiteY65" fmla="*/ 598029 h 1402901"/>
                <a:gd name="connsiteX66" fmla="*/ 1395059 w 1523867"/>
                <a:gd name="connsiteY66" fmla="*/ 598613 h 1402901"/>
                <a:gd name="connsiteX67" fmla="*/ 1395888 w 1523867"/>
                <a:gd name="connsiteY67" fmla="*/ 598613 h 1402901"/>
                <a:gd name="connsiteX68" fmla="*/ 1396704 w 1523867"/>
                <a:gd name="connsiteY68" fmla="*/ 598219 h 1402901"/>
                <a:gd name="connsiteX69" fmla="*/ 1391201 w 1523867"/>
                <a:gd name="connsiteY69" fmla="*/ 603713 h 1402901"/>
                <a:gd name="connsiteX70" fmla="*/ 1391011 w 1523867"/>
                <a:gd name="connsiteY70" fmla="*/ 602275 h 1402901"/>
                <a:gd name="connsiteX71" fmla="*/ 1390385 w 1523867"/>
                <a:gd name="connsiteY71" fmla="*/ 602479 h 1402901"/>
                <a:gd name="connsiteX72" fmla="*/ 1390385 w 1523867"/>
                <a:gd name="connsiteY72" fmla="*/ 603321 h 1402901"/>
                <a:gd name="connsiteX73" fmla="*/ 1389990 w 1523867"/>
                <a:gd name="connsiteY73" fmla="*/ 603713 h 1402901"/>
                <a:gd name="connsiteX74" fmla="*/ 1390180 w 1523867"/>
                <a:gd name="connsiteY74" fmla="*/ 604719 h 1402901"/>
                <a:gd name="connsiteX75" fmla="*/ 1390780 w 1523867"/>
                <a:gd name="connsiteY75" fmla="*/ 604529 h 1402901"/>
                <a:gd name="connsiteX76" fmla="*/ 1390780 w 1523867"/>
                <a:gd name="connsiteY76" fmla="*/ 604108 h 1402901"/>
                <a:gd name="connsiteX77" fmla="*/ 1391201 w 1523867"/>
                <a:gd name="connsiteY77" fmla="*/ 603713 h 1402901"/>
                <a:gd name="connsiteX78" fmla="*/ 1390765 w 1523867"/>
                <a:gd name="connsiteY78" fmla="*/ 606956 h 1402901"/>
                <a:gd name="connsiteX79" fmla="*/ 1389760 w 1523867"/>
                <a:gd name="connsiteY79" fmla="*/ 605953 h 1402901"/>
                <a:gd name="connsiteX80" fmla="*/ 1389161 w 1523867"/>
                <a:gd name="connsiteY80" fmla="*/ 606143 h 1402901"/>
                <a:gd name="connsiteX81" fmla="*/ 1389977 w 1523867"/>
                <a:gd name="connsiteY81" fmla="*/ 607350 h 1402901"/>
                <a:gd name="connsiteX82" fmla="*/ 1389977 w 1523867"/>
                <a:gd name="connsiteY82" fmla="*/ 608192 h 1402901"/>
                <a:gd name="connsiteX83" fmla="*/ 1389554 w 1523867"/>
                <a:gd name="connsiteY83" fmla="*/ 608585 h 1402901"/>
                <a:gd name="connsiteX84" fmla="*/ 1389570 w 1523867"/>
                <a:gd name="connsiteY84" fmla="*/ 610213 h 1402901"/>
                <a:gd name="connsiteX85" fmla="*/ 1389148 w 1523867"/>
                <a:gd name="connsiteY85" fmla="*/ 610634 h 1402901"/>
                <a:gd name="connsiteX86" fmla="*/ 1387530 w 1523867"/>
                <a:gd name="connsiteY86" fmla="*/ 614705 h 1402901"/>
                <a:gd name="connsiteX87" fmla="*/ 1386701 w 1523867"/>
                <a:gd name="connsiteY87" fmla="*/ 615506 h 1402901"/>
                <a:gd name="connsiteX88" fmla="*/ 1385886 w 1523867"/>
                <a:gd name="connsiteY88" fmla="*/ 617134 h 1402901"/>
                <a:gd name="connsiteX89" fmla="*/ 1386077 w 1523867"/>
                <a:gd name="connsiteY89" fmla="*/ 617757 h 1402901"/>
                <a:gd name="connsiteX90" fmla="*/ 1386498 w 1523867"/>
                <a:gd name="connsiteY90" fmla="*/ 617731 h 1402901"/>
                <a:gd name="connsiteX91" fmla="*/ 1387530 w 1523867"/>
                <a:gd name="connsiteY91" fmla="*/ 616713 h 1402901"/>
                <a:gd name="connsiteX92" fmla="*/ 1389570 w 1523867"/>
                <a:gd name="connsiteY92" fmla="*/ 612655 h 1402901"/>
                <a:gd name="connsiteX93" fmla="*/ 1389570 w 1523867"/>
                <a:gd name="connsiteY93" fmla="*/ 611842 h 1402901"/>
                <a:gd name="connsiteX94" fmla="*/ 1390399 w 1523867"/>
                <a:gd name="connsiteY94" fmla="*/ 610634 h 1402901"/>
                <a:gd name="connsiteX95" fmla="*/ 1390765 w 1523867"/>
                <a:gd name="connsiteY95" fmla="*/ 606956 h 1402901"/>
                <a:gd name="connsiteX96" fmla="*/ 1291707 w 1523867"/>
                <a:gd name="connsiteY96" fmla="*/ 808872 h 1402901"/>
                <a:gd name="connsiteX97" fmla="*/ 1290688 w 1523867"/>
                <a:gd name="connsiteY97" fmla="*/ 806618 h 1402901"/>
                <a:gd name="connsiteX98" fmla="*/ 1289668 w 1523867"/>
                <a:gd name="connsiteY98" fmla="*/ 807229 h 1402901"/>
                <a:gd name="connsiteX99" fmla="*/ 1290483 w 1523867"/>
                <a:gd name="connsiteY99" fmla="*/ 810878 h 1402901"/>
                <a:gd name="connsiteX100" fmla="*/ 1290090 w 1523867"/>
                <a:gd name="connsiteY100" fmla="*/ 811299 h 1402901"/>
                <a:gd name="connsiteX101" fmla="*/ 1290090 w 1523867"/>
                <a:gd name="connsiteY101" fmla="*/ 813322 h 1402901"/>
                <a:gd name="connsiteX102" fmla="*/ 1289668 w 1523867"/>
                <a:gd name="connsiteY102" fmla="*/ 813743 h 1402901"/>
                <a:gd name="connsiteX103" fmla="*/ 1289654 w 1523867"/>
                <a:gd name="connsiteY103" fmla="*/ 816998 h 1402901"/>
                <a:gd name="connsiteX104" fmla="*/ 1290280 w 1523867"/>
                <a:gd name="connsiteY104" fmla="*/ 817188 h 1402901"/>
                <a:gd name="connsiteX105" fmla="*/ 1290904 w 1523867"/>
                <a:gd name="connsiteY105" fmla="*/ 816185 h 1402901"/>
                <a:gd name="connsiteX106" fmla="*/ 1290904 w 1523867"/>
                <a:gd name="connsiteY106" fmla="*/ 814135 h 1402901"/>
                <a:gd name="connsiteX107" fmla="*/ 1291299 w 1523867"/>
                <a:gd name="connsiteY107" fmla="*/ 813743 h 1402901"/>
                <a:gd name="connsiteX108" fmla="*/ 1291299 w 1523867"/>
                <a:gd name="connsiteY108" fmla="*/ 812928 h 1402901"/>
                <a:gd name="connsiteX109" fmla="*/ 1291707 w 1523867"/>
                <a:gd name="connsiteY109" fmla="*/ 812535 h 1402901"/>
                <a:gd name="connsiteX110" fmla="*/ 1291707 w 1523867"/>
                <a:gd name="connsiteY110" fmla="*/ 808872 h 1402901"/>
                <a:gd name="connsiteX111" fmla="*/ 1289668 w 1523867"/>
                <a:gd name="connsiteY111" fmla="*/ 829618 h 1402901"/>
                <a:gd name="connsiteX112" fmla="*/ 1288254 w 1523867"/>
                <a:gd name="connsiteY112" fmla="*/ 828194 h 1402901"/>
                <a:gd name="connsiteX113" fmla="*/ 1287630 w 1523867"/>
                <a:gd name="connsiteY113" fmla="*/ 828383 h 1402901"/>
                <a:gd name="connsiteX114" fmla="*/ 1287630 w 1523867"/>
                <a:gd name="connsiteY114" fmla="*/ 830431 h 1402901"/>
                <a:gd name="connsiteX115" fmla="*/ 1286408 w 1523867"/>
                <a:gd name="connsiteY115" fmla="*/ 833267 h 1402901"/>
                <a:gd name="connsiteX116" fmla="*/ 1287425 w 1523867"/>
                <a:gd name="connsiteY116" fmla="*/ 835533 h 1402901"/>
                <a:gd name="connsiteX117" fmla="*/ 1288676 w 1523867"/>
                <a:gd name="connsiteY117" fmla="*/ 835519 h 1402901"/>
                <a:gd name="connsiteX118" fmla="*/ 1289695 w 1523867"/>
                <a:gd name="connsiteY118" fmla="*/ 834503 h 1402901"/>
                <a:gd name="connsiteX119" fmla="*/ 1290483 w 1523867"/>
                <a:gd name="connsiteY119" fmla="*/ 832875 h 1402901"/>
                <a:gd name="connsiteX120" fmla="*/ 1290483 w 1523867"/>
                <a:gd name="connsiteY120" fmla="*/ 831639 h 1402901"/>
                <a:gd name="connsiteX121" fmla="*/ 1289668 w 1523867"/>
                <a:gd name="connsiteY121" fmla="*/ 830431 h 1402901"/>
                <a:gd name="connsiteX122" fmla="*/ 1289668 w 1523867"/>
                <a:gd name="connsiteY122" fmla="*/ 829618 h 1402901"/>
                <a:gd name="connsiteX123" fmla="*/ 1291299 w 1523867"/>
                <a:gd name="connsiteY123" fmla="*/ 835317 h 1402901"/>
                <a:gd name="connsiteX124" fmla="*/ 1290702 w 1523867"/>
                <a:gd name="connsiteY124" fmla="*/ 835127 h 1402901"/>
                <a:gd name="connsiteX125" fmla="*/ 1289683 w 1523867"/>
                <a:gd name="connsiteY125" fmla="*/ 836551 h 1402901"/>
                <a:gd name="connsiteX126" fmla="*/ 1289683 w 1523867"/>
                <a:gd name="connsiteY126" fmla="*/ 838153 h 1402901"/>
                <a:gd name="connsiteX127" fmla="*/ 1290470 w 1523867"/>
                <a:gd name="connsiteY127" fmla="*/ 839808 h 1402901"/>
                <a:gd name="connsiteX128" fmla="*/ 1291911 w 1523867"/>
                <a:gd name="connsiteY128" fmla="*/ 840010 h 1402901"/>
                <a:gd name="connsiteX129" fmla="*/ 1292114 w 1523867"/>
                <a:gd name="connsiteY129" fmla="*/ 838993 h 1402901"/>
                <a:gd name="connsiteX130" fmla="*/ 1291721 w 1523867"/>
                <a:gd name="connsiteY130" fmla="*/ 838574 h 1402901"/>
                <a:gd name="connsiteX131" fmla="*/ 1291721 w 1523867"/>
                <a:gd name="connsiteY131" fmla="*/ 836130 h 1402901"/>
                <a:gd name="connsiteX132" fmla="*/ 1291299 w 1523867"/>
                <a:gd name="connsiteY132" fmla="*/ 835317 h 1402901"/>
                <a:gd name="connsiteX133" fmla="*/ 1300486 w 1523867"/>
                <a:gd name="connsiteY133" fmla="*/ 857107 h 1402901"/>
                <a:gd name="connsiteX134" fmla="*/ 1298026 w 1523867"/>
                <a:gd name="connsiteY134" fmla="*/ 857095 h 1402901"/>
                <a:gd name="connsiteX135" fmla="*/ 1296193 w 1523867"/>
                <a:gd name="connsiteY135" fmla="*/ 858533 h 1402901"/>
                <a:gd name="connsiteX136" fmla="*/ 1296193 w 1523867"/>
                <a:gd name="connsiteY136" fmla="*/ 859767 h 1402901"/>
                <a:gd name="connsiteX137" fmla="*/ 1296612 w 1523867"/>
                <a:gd name="connsiteY137" fmla="*/ 860160 h 1402901"/>
                <a:gd name="connsiteX138" fmla="*/ 1296612 w 1523867"/>
                <a:gd name="connsiteY138" fmla="*/ 862209 h 1402901"/>
                <a:gd name="connsiteX139" fmla="*/ 1297617 w 1523867"/>
                <a:gd name="connsiteY139" fmla="*/ 863607 h 1402901"/>
                <a:gd name="connsiteX140" fmla="*/ 1298039 w 1523867"/>
                <a:gd name="connsiteY140" fmla="*/ 863607 h 1402901"/>
                <a:gd name="connsiteX141" fmla="*/ 1298843 w 1523867"/>
                <a:gd name="connsiteY141" fmla="*/ 864422 h 1402901"/>
                <a:gd name="connsiteX142" fmla="*/ 1301303 w 1523867"/>
                <a:gd name="connsiteY142" fmla="*/ 864422 h 1402901"/>
                <a:gd name="connsiteX143" fmla="*/ 1302322 w 1523867"/>
                <a:gd name="connsiteY143" fmla="*/ 863417 h 1402901"/>
                <a:gd name="connsiteX144" fmla="*/ 1302322 w 1523867"/>
                <a:gd name="connsiteY144" fmla="*/ 862575 h 1402901"/>
                <a:gd name="connsiteX145" fmla="*/ 1302715 w 1523867"/>
                <a:gd name="connsiteY145" fmla="*/ 862183 h 1402901"/>
                <a:gd name="connsiteX146" fmla="*/ 1302715 w 1523867"/>
                <a:gd name="connsiteY146" fmla="*/ 859741 h 1402901"/>
                <a:gd name="connsiteX147" fmla="*/ 1301113 w 1523867"/>
                <a:gd name="connsiteY147" fmla="*/ 858533 h 1402901"/>
                <a:gd name="connsiteX148" fmla="*/ 1301506 w 1523867"/>
                <a:gd name="connsiteY148" fmla="*/ 858112 h 1402901"/>
                <a:gd name="connsiteX149" fmla="*/ 1300486 w 1523867"/>
                <a:gd name="connsiteY149" fmla="*/ 857107 h 1402901"/>
                <a:gd name="connsiteX150" fmla="*/ 1308640 w 1523867"/>
                <a:gd name="connsiteY150" fmla="*/ 888031 h 1402901"/>
                <a:gd name="connsiteX151" fmla="*/ 1307416 w 1523867"/>
                <a:gd name="connsiteY151" fmla="*/ 888031 h 1402901"/>
                <a:gd name="connsiteX152" fmla="*/ 1307199 w 1523867"/>
                <a:gd name="connsiteY152" fmla="*/ 888221 h 1402901"/>
                <a:gd name="connsiteX153" fmla="*/ 1307199 w 1523867"/>
                <a:gd name="connsiteY153" fmla="*/ 888654 h 1402901"/>
                <a:gd name="connsiteX154" fmla="*/ 1307416 w 1523867"/>
                <a:gd name="connsiteY154" fmla="*/ 888844 h 1402901"/>
                <a:gd name="connsiteX155" fmla="*/ 1308640 w 1523867"/>
                <a:gd name="connsiteY155" fmla="*/ 888844 h 1402901"/>
                <a:gd name="connsiteX156" fmla="*/ 1308830 w 1523867"/>
                <a:gd name="connsiteY156" fmla="*/ 888654 h 1402901"/>
                <a:gd name="connsiteX157" fmla="*/ 1308830 w 1523867"/>
                <a:gd name="connsiteY157" fmla="*/ 888233 h 1402901"/>
                <a:gd name="connsiteX158" fmla="*/ 1308640 w 1523867"/>
                <a:gd name="connsiteY158" fmla="*/ 888031 h 1402901"/>
                <a:gd name="connsiteX159" fmla="*/ 1304971 w 1523867"/>
                <a:gd name="connsiteY159" fmla="*/ 905534 h 1402901"/>
                <a:gd name="connsiteX160" fmla="*/ 1304142 w 1523867"/>
                <a:gd name="connsiteY160" fmla="*/ 905534 h 1402901"/>
                <a:gd name="connsiteX161" fmla="*/ 1303530 w 1523867"/>
                <a:gd name="connsiteY161" fmla="*/ 906145 h 1402901"/>
                <a:gd name="connsiteX162" fmla="*/ 1303518 w 1523867"/>
                <a:gd name="connsiteY162" fmla="*/ 906958 h 1402901"/>
                <a:gd name="connsiteX163" fmla="*/ 1304142 w 1523867"/>
                <a:gd name="connsiteY163" fmla="*/ 907582 h 1402901"/>
                <a:gd name="connsiteX164" fmla="*/ 1304537 w 1523867"/>
                <a:gd name="connsiteY164" fmla="*/ 907582 h 1402901"/>
                <a:gd name="connsiteX165" fmla="*/ 1305161 w 1523867"/>
                <a:gd name="connsiteY165" fmla="*/ 906537 h 1402901"/>
                <a:gd name="connsiteX166" fmla="*/ 1305161 w 1523867"/>
                <a:gd name="connsiteY166" fmla="*/ 905736 h 1402901"/>
                <a:gd name="connsiteX167" fmla="*/ 1304971 w 1523867"/>
                <a:gd name="connsiteY167" fmla="*/ 905534 h 1402901"/>
                <a:gd name="connsiteX168" fmla="*/ 1306180 w 1523867"/>
                <a:gd name="connsiteY168" fmla="*/ 908397 h 1402901"/>
                <a:gd name="connsiteX169" fmla="*/ 1305392 w 1523867"/>
                <a:gd name="connsiteY169" fmla="*/ 908397 h 1402901"/>
                <a:gd name="connsiteX170" fmla="*/ 1305161 w 1523867"/>
                <a:gd name="connsiteY170" fmla="*/ 908587 h 1402901"/>
                <a:gd name="connsiteX171" fmla="*/ 1305161 w 1523867"/>
                <a:gd name="connsiteY171" fmla="*/ 908979 h 1402901"/>
                <a:gd name="connsiteX172" fmla="*/ 1305787 w 1523867"/>
                <a:gd name="connsiteY172" fmla="*/ 909605 h 1402901"/>
                <a:gd name="connsiteX173" fmla="*/ 1306602 w 1523867"/>
                <a:gd name="connsiteY173" fmla="*/ 909605 h 1402901"/>
                <a:gd name="connsiteX174" fmla="*/ 1306792 w 1523867"/>
                <a:gd name="connsiteY174" fmla="*/ 909415 h 1402901"/>
                <a:gd name="connsiteX175" fmla="*/ 1306792 w 1523867"/>
                <a:gd name="connsiteY175" fmla="*/ 908994 h 1402901"/>
                <a:gd name="connsiteX176" fmla="*/ 1306180 w 1523867"/>
                <a:gd name="connsiteY176" fmla="*/ 908397 h 1402901"/>
                <a:gd name="connsiteX177" fmla="*/ 1303518 w 1523867"/>
                <a:gd name="connsiteY177" fmla="*/ 909400 h 1402901"/>
                <a:gd name="connsiteX178" fmla="*/ 1303518 w 1523867"/>
                <a:gd name="connsiteY178" fmla="*/ 908166 h 1402901"/>
                <a:gd name="connsiteX179" fmla="*/ 1302306 w 1523867"/>
                <a:gd name="connsiteY179" fmla="*/ 905724 h 1402901"/>
                <a:gd name="connsiteX180" fmla="*/ 1301913 w 1523867"/>
                <a:gd name="connsiteY180" fmla="*/ 905330 h 1402901"/>
                <a:gd name="connsiteX181" fmla="*/ 1302742 w 1523867"/>
                <a:gd name="connsiteY181" fmla="*/ 904517 h 1402901"/>
                <a:gd name="connsiteX182" fmla="*/ 1301913 w 1523867"/>
                <a:gd name="connsiteY182" fmla="*/ 903282 h 1402901"/>
                <a:gd name="connsiteX183" fmla="*/ 1302306 w 1523867"/>
                <a:gd name="connsiteY183" fmla="*/ 902494 h 1402901"/>
                <a:gd name="connsiteX184" fmla="*/ 1301723 w 1523867"/>
                <a:gd name="connsiteY184" fmla="*/ 902277 h 1402901"/>
                <a:gd name="connsiteX185" fmla="*/ 1301072 w 1523867"/>
                <a:gd name="connsiteY185" fmla="*/ 902888 h 1402901"/>
                <a:gd name="connsiteX186" fmla="*/ 1301493 w 1523867"/>
                <a:gd name="connsiteY186" fmla="*/ 903701 h 1402901"/>
                <a:gd name="connsiteX187" fmla="*/ 1301303 w 1523867"/>
                <a:gd name="connsiteY187" fmla="*/ 904327 h 1402901"/>
                <a:gd name="connsiteX188" fmla="*/ 1300703 w 1523867"/>
                <a:gd name="connsiteY188" fmla="*/ 903701 h 1402901"/>
                <a:gd name="connsiteX189" fmla="*/ 1299467 w 1523867"/>
                <a:gd name="connsiteY189" fmla="*/ 901260 h 1402901"/>
                <a:gd name="connsiteX190" fmla="*/ 1299467 w 1523867"/>
                <a:gd name="connsiteY190" fmla="*/ 899239 h 1402901"/>
                <a:gd name="connsiteX191" fmla="*/ 1301303 w 1523867"/>
                <a:gd name="connsiteY191" fmla="*/ 896186 h 1402901"/>
                <a:gd name="connsiteX192" fmla="*/ 1302103 w 1523867"/>
                <a:gd name="connsiteY192" fmla="*/ 895765 h 1402901"/>
                <a:gd name="connsiteX193" fmla="*/ 1303339 w 1523867"/>
                <a:gd name="connsiteY193" fmla="*/ 895765 h 1402901"/>
                <a:gd name="connsiteX194" fmla="*/ 1304563 w 1523867"/>
                <a:gd name="connsiteY194" fmla="*/ 894543 h 1402901"/>
                <a:gd name="connsiteX195" fmla="*/ 1305773 w 1523867"/>
                <a:gd name="connsiteY195" fmla="*/ 894543 h 1402901"/>
                <a:gd name="connsiteX196" fmla="*/ 1306397 w 1523867"/>
                <a:gd name="connsiteY196" fmla="*/ 893946 h 1402901"/>
                <a:gd name="connsiteX197" fmla="*/ 1306397 w 1523867"/>
                <a:gd name="connsiteY197" fmla="*/ 893105 h 1402901"/>
                <a:gd name="connsiteX198" fmla="*/ 1305977 w 1523867"/>
                <a:gd name="connsiteY198" fmla="*/ 892712 h 1402901"/>
                <a:gd name="connsiteX199" fmla="*/ 1305977 w 1523867"/>
                <a:gd name="connsiteY199" fmla="*/ 891897 h 1402901"/>
                <a:gd name="connsiteX200" fmla="*/ 1304373 w 1523867"/>
                <a:gd name="connsiteY200" fmla="*/ 890663 h 1402901"/>
                <a:gd name="connsiteX201" fmla="*/ 1303953 w 1523867"/>
                <a:gd name="connsiteY201" fmla="*/ 889455 h 1402901"/>
                <a:gd name="connsiteX202" fmla="*/ 1303122 w 1523867"/>
                <a:gd name="connsiteY202" fmla="*/ 888654 h 1402901"/>
                <a:gd name="connsiteX203" fmla="*/ 1303122 w 1523867"/>
                <a:gd name="connsiteY203" fmla="*/ 888247 h 1402901"/>
                <a:gd name="connsiteX204" fmla="*/ 1302701 w 1523867"/>
                <a:gd name="connsiteY204" fmla="*/ 887827 h 1402901"/>
                <a:gd name="connsiteX205" fmla="*/ 1302701 w 1523867"/>
                <a:gd name="connsiteY205" fmla="*/ 887406 h 1402901"/>
                <a:gd name="connsiteX206" fmla="*/ 1302306 w 1523867"/>
                <a:gd name="connsiteY206" fmla="*/ 887013 h 1402901"/>
                <a:gd name="connsiteX207" fmla="*/ 1302306 w 1523867"/>
                <a:gd name="connsiteY207" fmla="*/ 885806 h 1402901"/>
                <a:gd name="connsiteX208" fmla="*/ 1304346 w 1523867"/>
                <a:gd name="connsiteY208" fmla="*/ 883756 h 1402901"/>
                <a:gd name="connsiteX209" fmla="*/ 1304346 w 1523867"/>
                <a:gd name="connsiteY209" fmla="*/ 882522 h 1402901"/>
                <a:gd name="connsiteX210" fmla="*/ 1304549 w 1523867"/>
                <a:gd name="connsiteY210" fmla="*/ 882332 h 1402901"/>
                <a:gd name="connsiteX211" fmla="*/ 1305758 w 1523867"/>
                <a:gd name="connsiteY211" fmla="*/ 883145 h 1402901"/>
                <a:gd name="connsiteX212" fmla="*/ 1305990 w 1523867"/>
                <a:gd name="connsiteY212" fmla="*/ 882142 h 1402901"/>
                <a:gd name="connsiteX213" fmla="*/ 1304971 w 1523867"/>
                <a:gd name="connsiteY213" fmla="*/ 881096 h 1402901"/>
                <a:gd name="connsiteX214" fmla="*/ 1302118 w 1523867"/>
                <a:gd name="connsiteY214" fmla="*/ 881124 h 1402901"/>
                <a:gd name="connsiteX215" fmla="*/ 1300906 w 1523867"/>
                <a:gd name="connsiteY215" fmla="*/ 879890 h 1402901"/>
                <a:gd name="connsiteX216" fmla="*/ 1298026 w 1523867"/>
                <a:gd name="connsiteY216" fmla="*/ 879876 h 1402901"/>
                <a:gd name="connsiteX217" fmla="*/ 1297198 w 1523867"/>
                <a:gd name="connsiteY217" fmla="*/ 880718 h 1402901"/>
                <a:gd name="connsiteX218" fmla="*/ 1293950 w 1523867"/>
                <a:gd name="connsiteY218" fmla="*/ 880718 h 1402901"/>
                <a:gd name="connsiteX219" fmla="*/ 1293352 w 1523867"/>
                <a:gd name="connsiteY219" fmla="*/ 881300 h 1402901"/>
                <a:gd name="connsiteX220" fmla="*/ 1293352 w 1523867"/>
                <a:gd name="connsiteY220" fmla="*/ 882534 h 1402901"/>
                <a:gd name="connsiteX221" fmla="*/ 1292114 w 1523867"/>
                <a:gd name="connsiteY221" fmla="*/ 884163 h 1402901"/>
                <a:gd name="connsiteX222" fmla="*/ 1292102 w 1523867"/>
                <a:gd name="connsiteY222" fmla="*/ 888233 h 1402901"/>
                <a:gd name="connsiteX223" fmla="*/ 1292523 w 1523867"/>
                <a:gd name="connsiteY223" fmla="*/ 888654 h 1402901"/>
                <a:gd name="connsiteX224" fmla="*/ 1292523 w 1523867"/>
                <a:gd name="connsiteY224" fmla="*/ 889048 h 1402901"/>
                <a:gd name="connsiteX225" fmla="*/ 1292916 w 1523867"/>
                <a:gd name="connsiteY225" fmla="*/ 889469 h 1402901"/>
                <a:gd name="connsiteX226" fmla="*/ 1292943 w 1523867"/>
                <a:gd name="connsiteY226" fmla="*/ 890677 h 1402901"/>
                <a:gd name="connsiteX227" fmla="*/ 1292128 w 1523867"/>
                <a:gd name="connsiteY227" fmla="*/ 891490 h 1402901"/>
                <a:gd name="connsiteX228" fmla="*/ 1292128 w 1523867"/>
                <a:gd name="connsiteY228" fmla="*/ 893540 h 1402901"/>
                <a:gd name="connsiteX229" fmla="*/ 1291733 w 1523867"/>
                <a:gd name="connsiteY229" fmla="*/ 894353 h 1402901"/>
                <a:gd name="connsiteX230" fmla="*/ 1289695 w 1523867"/>
                <a:gd name="connsiteY230" fmla="*/ 896783 h 1402901"/>
                <a:gd name="connsiteX231" fmla="*/ 1289261 w 1523867"/>
                <a:gd name="connsiteY231" fmla="*/ 898017 h 1402901"/>
                <a:gd name="connsiteX232" fmla="*/ 1284370 w 1523867"/>
                <a:gd name="connsiteY232" fmla="*/ 902481 h 1402901"/>
                <a:gd name="connsiteX233" fmla="*/ 1283973 w 1523867"/>
                <a:gd name="connsiteY233" fmla="*/ 903321 h 1402901"/>
                <a:gd name="connsiteX234" fmla="*/ 1283973 w 1523867"/>
                <a:gd name="connsiteY234" fmla="*/ 906537 h 1402901"/>
                <a:gd name="connsiteX235" fmla="*/ 1284980 w 1523867"/>
                <a:gd name="connsiteY235" fmla="*/ 907555 h 1402901"/>
                <a:gd name="connsiteX236" fmla="*/ 1287439 w 1523867"/>
                <a:gd name="connsiteY236" fmla="*/ 909210 h 1402901"/>
                <a:gd name="connsiteX237" fmla="*/ 1289873 w 1523867"/>
                <a:gd name="connsiteY237" fmla="*/ 909210 h 1402901"/>
                <a:gd name="connsiteX238" fmla="*/ 1290688 w 1523867"/>
                <a:gd name="connsiteY238" fmla="*/ 908370 h 1402901"/>
                <a:gd name="connsiteX239" fmla="*/ 1295581 w 1523867"/>
                <a:gd name="connsiteY239" fmla="*/ 908383 h 1402901"/>
                <a:gd name="connsiteX240" fmla="*/ 1296395 w 1523867"/>
                <a:gd name="connsiteY240" fmla="*/ 909198 h 1402901"/>
                <a:gd name="connsiteX241" fmla="*/ 1297224 w 1523867"/>
                <a:gd name="connsiteY241" fmla="*/ 909198 h 1402901"/>
                <a:gd name="connsiteX242" fmla="*/ 1300458 w 1523867"/>
                <a:gd name="connsiteY242" fmla="*/ 911247 h 1402901"/>
                <a:gd name="connsiteX243" fmla="*/ 1301708 w 1523867"/>
                <a:gd name="connsiteY243" fmla="*/ 911247 h 1402901"/>
                <a:gd name="connsiteX244" fmla="*/ 1303518 w 1523867"/>
                <a:gd name="connsiteY244" fmla="*/ 909400 h 1402901"/>
                <a:gd name="connsiteX245" fmla="*/ 1264201 w 1523867"/>
                <a:gd name="connsiteY245" fmla="*/ 916538 h 1402901"/>
                <a:gd name="connsiteX246" fmla="*/ 1262950 w 1523867"/>
                <a:gd name="connsiteY246" fmla="*/ 916538 h 1402901"/>
                <a:gd name="connsiteX247" fmla="*/ 1262136 w 1523867"/>
                <a:gd name="connsiteY247" fmla="*/ 916918 h 1402901"/>
                <a:gd name="connsiteX248" fmla="*/ 1260924 w 1523867"/>
                <a:gd name="connsiteY248" fmla="*/ 918152 h 1402901"/>
                <a:gd name="connsiteX249" fmla="*/ 1258290 w 1523867"/>
                <a:gd name="connsiteY249" fmla="*/ 918777 h 1402901"/>
                <a:gd name="connsiteX250" fmla="*/ 1258683 w 1523867"/>
                <a:gd name="connsiteY250" fmla="*/ 919985 h 1402901"/>
                <a:gd name="connsiteX251" fmla="*/ 1260940 w 1523867"/>
                <a:gd name="connsiteY251" fmla="*/ 922222 h 1402901"/>
                <a:gd name="connsiteX252" fmla="*/ 1262555 w 1523867"/>
                <a:gd name="connsiteY252" fmla="*/ 923038 h 1402901"/>
                <a:gd name="connsiteX253" fmla="*/ 1263372 w 1523867"/>
                <a:gd name="connsiteY253" fmla="*/ 923038 h 1402901"/>
                <a:gd name="connsiteX254" fmla="*/ 1264581 w 1523867"/>
                <a:gd name="connsiteY254" fmla="*/ 924245 h 1402901"/>
                <a:gd name="connsiteX255" fmla="*/ 1266225 w 1523867"/>
                <a:gd name="connsiteY255" fmla="*/ 924678 h 1402901"/>
                <a:gd name="connsiteX256" fmla="*/ 1266620 w 1523867"/>
                <a:gd name="connsiteY256" fmla="*/ 925099 h 1402901"/>
                <a:gd name="connsiteX257" fmla="*/ 1270316 w 1523867"/>
                <a:gd name="connsiteY257" fmla="*/ 925073 h 1402901"/>
                <a:gd name="connsiteX258" fmla="*/ 1271118 w 1523867"/>
                <a:gd name="connsiteY258" fmla="*/ 924678 h 1402901"/>
                <a:gd name="connsiteX259" fmla="*/ 1272354 w 1523867"/>
                <a:gd name="connsiteY259" fmla="*/ 923865 h 1402901"/>
                <a:gd name="connsiteX260" fmla="*/ 1274597 w 1523867"/>
                <a:gd name="connsiteY260" fmla="*/ 923649 h 1402901"/>
                <a:gd name="connsiteX261" fmla="*/ 1273971 w 1523867"/>
                <a:gd name="connsiteY261" fmla="*/ 923023 h 1402901"/>
                <a:gd name="connsiteX262" fmla="*/ 1271935 w 1523867"/>
                <a:gd name="connsiteY262" fmla="*/ 923023 h 1402901"/>
                <a:gd name="connsiteX263" fmla="*/ 1271540 w 1523867"/>
                <a:gd name="connsiteY263" fmla="*/ 922631 h 1402901"/>
                <a:gd name="connsiteX264" fmla="*/ 1270328 w 1523867"/>
                <a:gd name="connsiteY264" fmla="*/ 922631 h 1402901"/>
                <a:gd name="connsiteX265" fmla="*/ 1268658 w 1523867"/>
                <a:gd name="connsiteY265" fmla="*/ 921816 h 1402901"/>
                <a:gd name="connsiteX266" fmla="*/ 1264201 w 1523867"/>
                <a:gd name="connsiteY266" fmla="*/ 916538 h 1402901"/>
                <a:gd name="connsiteX267" fmla="*/ 1283348 w 1523867"/>
                <a:gd name="connsiteY267" fmla="*/ 923038 h 1402901"/>
                <a:gd name="connsiteX268" fmla="*/ 1282139 w 1523867"/>
                <a:gd name="connsiteY268" fmla="*/ 923038 h 1402901"/>
                <a:gd name="connsiteX269" fmla="*/ 1281513 w 1523867"/>
                <a:gd name="connsiteY269" fmla="*/ 923649 h 1402901"/>
                <a:gd name="connsiteX270" fmla="*/ 1281936 w 1523867"/>
                <a:gd name="connsiteY270" fmla="*/ 924883 h 1402901"/>
                <a:gd name="connsiteX271" fmla="*/ 1282532 w 1523867"/>
                <a:gd name="connsiteY271" fmla="*/ 925479 h 1402901"/>
                <a:gd name="connsiteX272" fmla="*/ 1283743 w 1523867"/>
                <a:gd name="connsiteY272" fmla="*/ 925058 h 1402901"/>
                <a:gd name="connsiteX273" fmla="*/ 1284370 w 1523867"/>
                <a:gd name="connsiteY273" fmla="*/ 924476 h 1402901"/>
                <a:gd name="connsiteX274" fmla="*/ 1284370 w 1523867"/>
                <a:gd name="connsiteY274" fmla="*/ 924055 h 1402901"/>
                <a:gd name="connsiteX275" fmla="*/ 1283348 w 1523867"/>
                <a:gd name="connsiteY275" fmla="*/ 923038 h 1402901"/>
                <a:gd name="connsiteX276" fmla="*/ 1281120 w 1523867"/>
                <a:gd name="connsiteY276" fmla="*/ 924883 h 1402901"/>
                <a:gd name="connsiteX277" fmla="*/ 1280496 w 1523867"/>
                <a:gd name="connsiteY277" fmla="*/ 924272 h 1402901"/>
                <a:gd name="connsiteX278" fmla="*/ 1279679 w 1523867"/>
                <a:gd name="connsiteY278" fmla="*/ 923851 h 1402901"/>
                <a:gd name="connsiteX279" fmla="*/ 1278062 w 1523867"/>
                <a:gd name="connsiteY279" fmla="*/ 923851 h 1402901"/>
                <a:gd name="connsiteX280" fmla="*/ 1276431 w 1523867"/>
                <a:gd name="connsiteY280" fmla="*/ 924678 h 1402901"/>
                <a:gd name="connsiteX281" fmla="*/ 1273971 w 1523867"/>
                <a:gd name="connsiteY281" fmla="*/ 924678 h 1402901"/>
                <a:gd name="connsiteX282" fmla="*/ 1273375 w 1523867"/>
                <a:gd name="connsiteY282" fmla="*/ 925277 h 1402901"/>
                <a:gd name="connsiteX283" fmla="*/ 1273971 w 1523867"/>
                <a:gd name="connsiteY283" fmla="*/ 926307 h 1402901"/>
                <a:gd name="connsiteX284" fmla="*/ 1279679 w 1523867"/>
                <a:gd name="connsiteY284" fmla="*/ 926716 h 1402901"/>
                <a:gd name="connsiteX285" fmla="*/ 1281120 w 1523867"/>
                <a:gd name="connsiteY285" fmla="*/ 925696 h 1402901"/>
                <a:gd name="connsiteX286" fmla="*/ 1281120 w 1523867"/>
                <a:gd name="connsiteY286" fmla="*/ 924883 h 1402901"/>
                <a:gd name="connsiteX287" fmla="*/ 1272966 w 1523867"/>
                <a:gd name="connsiteY287" fmla="*/ 933824 h 1402901"/>
                <a:gd name="connsiteX288" fmla="*/ 1272340 w 1523867"/>
                <a:gd name="connsiteY288" fmla="*/ 933213 h 1402901"/>
                <a:gd name="connsiteX289" fmla="*/ 1271947 w 1523867"/>
                <a:gd name="connsiteY289" fmla="*/ 933634 h 1402901"/>
                <a:gd name="connsiteX290" fmla="*/ 1271525 w 1523867"/>
                <a:gd name="connsiteY290" fmla="*/ 933634 h 1402901"/>
                <a:gd name="connsiteX291" fmla="*/ 1271323 w 1523867"/>
                <a:gd name="connsiteY291" fmla="*/ 934245 h 1402901"/>
                <a:gd name="connsiteX292" fmla="*/ 1270113 w 1523867"/>
                <a:gd name="connsiteY292" fmla="*/ 935453 h 1402901"/>
                <a:gd name="connsiteX293" fmla="*/ 1270304 w 1523867"/>
                <a:gd name="connsiteY293" fmla="*/ 936064 h 1402901"/>
                <a:gd name="connsiteX294" fmla="*/ 1271525 w 1523867"/>
                <a:gd name="connsiteY294" fmla="*/ 936064 h 1402901"/>
                <a:gd name="connsiteX295" fmla="*/ 1272340 w 1523867"/>
                <a:gd name="connsiteY295" fmla="*/ 935655 h 1402901"/>
                <a:gd name="connsiteX296" fmla="*/ 1272966 w 1523867"/>
                <a:gd name="connsiteY296" fmla="*/ 935059 h 1402901"/>
                <a:gd name="connsiteX297" fmla="*/ 1272966 w 1523867"/>
                <a:gd name="connsiteY297" fmla="*/ 933824 h 1402901"/>
                <a:gd name="connsiteX298" fmla="*/ 1262950 w 1523867"/>
                <a:gd name="connsiteY298" fmla="*/ 939740 h 1402901"/>
                <a:gd name="connsiteX299" fmla="*/ 1263969 w 1523867"/>
                <a:gd name="connsiteY299" fmla="*/ 938722 h 1402901"/>
                <a:gd name="connsiteX300" fmla="*/ 1263781 w 1523867"/>
                <a:gd name="connsiteY300" fmla="*/ 938111 h 1402901"/>
                <a:gd name="connsiteX301" fmla="*/ 1260136 w 1523867"/>
                <a:gd name="connsiteY301" fmla="*/ 938491 h 1402901"/>
                <a:gd name="connsiteX302" fmla="*/ 1258493 w 1523867"/>
                <a:gd name="connsiteY302" fmla="*/ 939333 h 1402901"/>
                <a:gd name="connsiteX303" fmla="*/ 1254823 w 1523867"/>
                <a:gd name="connsiteY303" fmla="*/ 939333 h 1402901"/>
                <a:gd name="connsiteX304" fmla="*/ 1254402 w 1523867"/>
                <a:gd name="connsiteY304" fmla="*/ 938912 h 1402901"/>
                <a:gd name="connsiteX305" fmla="*/ 1253180 w 1523867"/>
                <a:gd name="connsiteY305" fmla="*/ 938912 h 1402901"/>
                <a:gd name="connsiteX306" fmla="*/ 1252785 w 1523867"/>
                <a:gd name="connsiteY306" fmla="*/ 938520 h 1402901"/>
                <a:gd name="connsiteX307" fmla="*/ 1251575 w 1523867"/>
                <a:gd name="connsiteY307" fmla="*/ 938520 h 1402901"/>
                <a:gd name="connsiteX308" fmla="*/ 1250325 w 1523867"/>
                <a:gd name="connsiteY308" fmla="*/ 937705 h 1402901"/>
                <a:gd name="connsiteX309" fmla="*/ 1248694 w 1523867"/>
                <a:gd name="connsiteY309" fmla="*/ 937271 h 1402901"/>
                <a:gd name="connsiteX310" fmla="*/ 1247282 w 1523867"/>
                <a:gd name="connsiteY310" fmla="*/ 935453 h 1402901"/>
                <a:gd name="connsiteX311" fmla="*/ 1246860 w 1523867"/>
                <a:gd name="connsiteY311" fmla="*/ 934245 h 1402901"/>
                <a:gd name="connsiteX312" fmla="*/ 1245841 w 1523867"/>
                <a:gd name="connsiteY312" fmla="*/ 933228 h 1402901"/>
                <a:gd name="connsiteX313" fmla="*/ 1245051 w 1523867"/>
                <a:gd name="connsiteY313" fmla="*/ 933228 h 1402901"/>
                <a:gd name="connsiteX314" fmla="*/ 1244631 w 1523867"/>
                <a:gd name="connsiteY314" fmla="*/ 932807 h 1402901"/>
                <a:gd name="connsiteX315" fmla="*/ 1242986 w 1523867"/>
                <a:gd name="connsiteY315" fmla="*/ 932807 h 1402901"/>
                <a:gd name="connsiteX316" fmla="*/ 1242593 w 1523867"/>
                <a:gd name="connsiteY316" fmla="*/ 932412 h 1402901"/>
                <a:gd name="connsiteX317" fmla="*/ 1240947 w 1523867"/>
                <a:gd name="connsiteY317" fmla="*/ 932412 h 1402901"/>
                <a:gd name="connsiteX318" fmla="*/ 1240554 w 1523867"/>
                <a:gd name="connsiteY318" fmla="*/ 931994 h 1402901"/>
                <a:gd name="connsiteX319" fmla="*/ 1239316 w 1523867"/>
                <a:gd name="connsiteY319" fmla="*/ 931994 h 1402901"/>
                <a:gd name="connsiteX320" fmla="*/ 1238923 w 1523867"/>
                <a:gd name="connsiteY320" fmla="*/ 931573 h 1402901"/>
                <a:gd name="connsiteX321" fmla="*/ 1236490 w 1523867"/>
                <a:gd name="connsiteY321" fmla="*/ 931599 h 1402901"/>
                <a:gd name="connsiteX322" fmla="*/ 1236068 w 1523867"/>
                <a:gd name="connsiteY322" fmla="*/ 931178 h 1402901"/>
                <a:gd name="connsiteX323" fmla="*/ 1235444 w 1523867"/>
                <a:gd name="connsiteY323" fmla="*/ 931395 h 1402901"/>
                <a:gd name="connsiteX324" fmla="*/ 1235444 w 1523867"/>
                <a:gd name="connsiteY324" fmla="*/ 932210 h 1402901"/>
                <a:gd name="connsiteX325" fmla="*/ 1237699 w 1523867"/>
                <a:gd name="connsiteY325" fmla="*/ 934435 h 1402901"/>
                <a:gd name="connsiteX326" fmla="*/ 1238094 w 1523867"/>
                <a:gd name="connsiteY326" fmla="*/ 934435 h 1402901"/>
                <a:gd name="connsiteX327" fmla="*/ 1238516 w 1523867"/>
                <a:gd name="connsiteY327" fmla="*/ 935249 h 1402901"/>
                <a:gd name="connsiteX328" fmla="*/ 1238923 w 1523867"/>
                <a:gd name="connsiteY328" fmla="*/ 935249 h 1402901"/>
                <a:gd name="connsiteX329" fmla="*/ 1239114 w 1523867"/>
                <a:gd name="connsiteY329" fmla="*/ 935860 h 1402901"/>
                <a:gd name="connsiteX330" fmla="*/ 1240947 w 1523867"/>
                <a:gd name="connsiteY330" fmla="*/ 937690 h 1402901"/>
                <a:gd name="connsiteX331" fmla="*/ 1241340 w 1523867"/>
                <a:gd name="connsiteY331" fmla="*/ 937690 h 1402901"/>
                <a:gd name="connsiteX332" fmla="*/ 1247077 w 1523867"/>
                <a:gd name="connsiteY332" fmla="*/ 942997 h 1402901"/>
                <a:gd name="connsiteX333" fmla="*/ 1247865 w 1523867"/>
                <a:gd name="connsiteY333" fmla="*/ 942997 h 1402901"/>
                <a:gd name="connsiteX334" fmla="*/ 1248286 w 1523867"/>
                <a:gd name="connsiteY334" fmla="*/ 943391 h 1402901"/>
                <a:gd name="connsiteX335" fmla="*/ 1249101 w 1523867"/>
                <a:gd name="connsiteY335" fmla="*/ 943391 h 1402901"/>
                <a:gd name="connsiteX336" fmla="*/ 1249930 w 1523867"/>
                <a:gd name="connsiteY336" fmla="*/ 944205 h 1402901"/>
                <a:gd name="connsiteX337" fmla="*/ 1251561 w 1523867"/>
                <a:gd name="connsiteY337" fmla="*/ 944205 h 1402901"/>
                <a:gd name="connsiteX338" fmla="*/ 1251956 w 1523867"/>
                <a:gd name="connsiteY338" fmla="*/ 944597 h 1402901"/>
                <a:gd name="connsiteX339" fmla="*/ 1253601 w 1523867"/>
                <a:gd name="connsiteY339" fmla="*/ 944219 h 1402901"/>
                <a:gd name="connsiteX340" fmla="*/ 1254389 w 1523867"/>
                <a:gd name="connsiteY340" fmla="*/ 943404 h 1402901"/>
                <a:gd name="connsiteX341" fmla="*/ 1260924 w 1523867"/>
                <a:gd name="connsiteY341" fmla="*/ 940147 h 1402901"/>
                <a:gd name="connsiteX342" fmla="*/ 1262950 w 1523867"/>
                <a:gd name="connsiteY342" fmla="*/ 939740 h 1402901"/>
                <a:gd name="connsiteX343" fmla="*/ 1240554 w 1523867"/>
                <a:gd name="connsiteY343" fmla="*/ 941368 h 1402901"/>
                <a:gd name="connsiteX344" fmla="*/ 1239726 w 1523867"/>
                <a:gd name="connsiteY344" fmla="*/ 940974 h 1402901"/>
                <a:gd name="connsiteX345" fmla="*/ 1237497 w 1523867"/>
                <a:gd name="connsiteY345" fmla="*/ 941164 h 1402901"/>
                <a:gd name="connsiteX346" fmla="*/ 1237497 w 1523867"/>
                <a:gd name="connsiteY346" fmla="*/ 942766 h 1402901"/>
                <a:gd name="connsiteX347" fmla="*/ 1238311 w 1523867"/>
                <a:gd name="connsiteY347" fmla="*/ 944421 h 1402901"/>
                <a:gd name="connsiteX348" fmla="*/ 1240540 w 1523867"/>
                <a:gd name="connsiteY348" fmla="*/ 946240 h 1402901"/>
                <a:gd name="connsiteX349" fmla="*/ 1244617 w 1523867"/>
                <a:gd name="connsiteY349" fmla="*/ 946254 h 1402901"/>
                <a:gd name="connsiteX350" fmla="*/ 1245038 w 1523867"/>
                <a:gd name="connsiteY350" fmla="*/ 946646 h 1402901"/>
                <a:gd name="connsiteX351" fmla="*/ 1246872 w 1523867"/>
                <a:gd name="connsiteY351" fmla="*/ 946442 h 1402901"/>
                <a:gd name="connsiteX352" fmla="*/ 1246670 w 1523867"/>
                <a:gd name="connsiteY352" fmla="*/ 945833 h 1402901"/>
                <a:gd name="connsiteX353" fmla="*/ 1245038 w 1523867"/>
                <a:gd name="connsiteY353" fmla="*/ 945018 h 1402901"/>
                <a:gd name="connsiteX354" fmla="*/ 1241764 w 1523867"/>
                <a:gd name="connsiteY354" fmla="*/ 941763 h 1402901"/>
                <a:gd name="connsiteX355" fmla="*/ 1240976 w 1523867"/>
                <a:gd name="connsiteY355" fmla="*/ 941763 h 1402901"/>
                <a:gd name="connsiteX356" fmla="*/ 1240554 w 1523867"/>
                <a:gd name="connsiteY356" fmla="*/ 941368 h 1402901"/>
                <a:gd name="connsiteX357" fmla="*/ 1256849 w 1523867"/>
                <a:gd name="connsiteY357" fmla="*/ 948682 h 1402901"/>
                <a:gd name="connsiteX358" fmla="*/ 1259309 w 1523867"/>
                <a:gd name="connsiteY358" fmla="*/ 947474 h 1402901"/>
                <a:gd name="connsiteX359" fmla="*/ 1260124 w 1523867"/>
                <a:gd name="connsiteY359" fmla="*/ 947474 h 1402901"/>
                <a:gd name="connsiteX360" fmla="*/ 1261143 w 1523867"/>
                <a:gd name="connsiteY360" fmla="*/ 946471 h 1402901"/>
                <a:gd name="connsiteX361" fmla="*/ 1261143 w 1523867"/>
                <a:gd name="connsiteY361" fmla="*/ 945236 h 1402901"/>
                <a:gd name="connsiteX362" fmla="*/ 1261536 w 1523867"/>
                <a:gd name="connsiteY362" fmla="*/ 944816 h 1402901"/>
                <a:gd name="connsiteX363" fmla="*/ 1261346 w 1523867"/>
                <a:gd name="connsiteY363" fmla="*/ 942590 h 1402901"/>
                <a:gd name="connsiteX364" fmla="*/ 1259309 w 1523867"/>
                <a:gd name="connsiteY364" fmla="*/ 942590 h 1402901"/>
                <a:gd name="connsiteX365" fmla="*/ 1258100 w 1523867"/>
                <a:gd name="connsiteY365" fmla="*/ 943798 h 1402901"/>
                <a:gd name="connsiteX366" fmla="*/ 1255230 w 1523867"/>
                <a:gd name="connsiteY366" fmla="*/ 945453 h 1402901"/>
                <a:gd name="connsiteX367" fmla="*/ 1254021 w 1523867"/>
                <a:gd name="connsiteY367" fmla="*/ 946240 h 1402901"/>
                <a:gd name="connsiteX368" fmla="*/ 1253601 w 1523867"/>
                <a:gd name="connsiteY368" fmla="*/ 946225 h 1402901"/>
                <a:gd name="connsiteX369" fmla="*/ 1252975 w 1523867"/>
                <a:gd name="connsiteY369" fmla="*/ 946851 h 1402901"/>
                <a:gd name="connsiteX370" fmla="*/ 1252975 w 1523867"/>
                <a:gd name="connsiteY370" fmla="*/ 947272 h 1402901"/>
                <a:gd name="connsiteX371" fmla="*/ 1254021 w 1523867"/>
                <a:gd name="connsiteY371" fmla="*/ 948275 h 1402901"/>
                <a:gd name="connsiteX372" fmla="*/ 1254811 w 1523867"/>
                <a:gd name="connsiteY372" fmla="*/ 948275 h 1402901"/>
                <a:gd name="connsiteX373" fmla="*/ 1255230 w 1523867"/>
                <a:gd name="connsiteY373" fmla="*/ 948669 h 1402901"/>
                <a:gd name="connsiteX374" fmla="*/ 1256849 w 1523867"/>
                <a:gd name="connsiteY374" fmla="*/ 948682 h 1402901"/>
                <a:gd name="connsiteX375" fmla="*/ 1321687 w 1523867"/>
                <a:gd name="connsiteY375" fmla="*/ 1098886 h 1402901"/>
                <a:gd name="connsiteX376" fmla="*/ 1320870 w 1523867"/>
                <a:gd name="connsiteY376" fmla="*/ 1098886 h 1402901"/>
                <a:gd name="connsiteX377" fmla="*/ 1320244 w 1523867"/>
                <a:gd name="connsiteY377" fmla="*/ 1099497 h 1402901"/>
                <a:gd name="connsiteX378" fmla="*/ 1320244 w 1523867"/>
                <a:gd name="connsiteY378" fmla="*/ 1102360 h 1402901"/>
                <a:gd name="connsiteX379" fmla="*/ 1321673 w 1523867"/>
                <a:gd name="connsiteY379" fmla="*/ 1103377 h 1402901"/>
                <a:gd name="connsiteX380" fmla="*/ 1323126 w 1523867"/>
                <a:gd name="connsiteY380" fmla="*/ 1102333 h 1402901"/>
                <a:gd name="connsiteX381" fmla="*/ 1323126 w 1523867"/>
                <a:gd name="connsiteY381" fmla="*/ 1101140 h 1402901"/>
                <a:gd name="connsiteX382" fmla="*/ 1321687 w 1523867"/>
                <a:gd name="connsiteY382" fmla="*/ 1098886 h 1402901"/>
                <a:gd name="connsiteX383" fmla="*/ 1299846 w 1523867"/>
                <a:gd name="connsiteY383" fmla="*/ 1109687 h 1402901"/>
                <a:gd name="connsiteX384" fmla="*/ 1298827 w 1523867"/>
                <a:gd name="connsiteY384" fmla="*/ 1109483 h 1402901"/>
                <a:gd name="connsiteX385" fmla="*/ 1297415 w 1523867"/>
                <a:gd name="connsiteY385" fmla="*/ 1110880 h 1402901"/>
                <a:gd name="connsiteX386" fmla="*/ 1297415 w 1523867"/>
                <a:gd name="connsiteY386" fmla="*/ 1111737 h 1402901"/>
                <a:gd name="connsiteX387" fmla="*/ 1298434 w 1523867"/>
                <a:gd name="connsiteY387" fmla="*/ 1111927 h 1402901"/>
                <a:gd name="connsiteX388" fmla="*/ 1299846 w 1523867"/>
                <a:gd name="connsiteY388" fmla="*/ 1110500 h 1402901"/>
                <a:gd name="connsiteX389" fmla="*/ 1299846 w 1523867"/>
                <a:gd name="connsiteY389" fmla="*/ 1109687 h 1402901"/>
                <a:gd name="connsiteX390" fmla="*/ 1295403 w 1523867"/>
                <a:gd name="connsiteY390" fmla="*/ 1123120 h 1402901"/>
                <a:gd name="connsiteX391" fmla="*/ 1296612 w 1523867"/>
                <a:gd name="connsiteY391" fmla="*/ 1120678 h 1402901"/>
                <a:gd name="connsiteX392" fmla="*/ 1296612 w 1523867"/>
                <a:gd name="connsiteY392" fmla="*/ 1119442 h 1402901"/>
                <a:gd name="connsiteX393" fmla="*/ 1297007 w 1523867"/>
                <a:gd name="connsiteY393" fmla="*/ 1119050 h 1402901"/>
                <a:gd name="connsiteX394" fmla="*/ 1297022 w 1523867"/>
                <a:gd name="connsiteY394" fmla="*/ 1117395 h 1402901"/>
                <a:gd name="connsiteX395" fmla="*/ 1295186 w 1523867"/>
                <a:gd name="connsiteY395" fmla="*/ 1114368 h 1402901"/>
                <a:gd name="connsiteX396" fmla="*/ 1294562 w 1523867"/>
                <a:gd name="connsiteY396" fmla="*/ 1114558 h 1402901"/>
                <a:gd name="connsiteX397" fmla="*/ 1294562 w 1523867"/>
                <a:gd name="connsiteY397" fmla="*/ 1115793 h 1402901"/>
                <a:gd name="connsiteX398" fmla="*/ 1293147 w 1523867"/>
                <a:gd name="connsiteY398" fmla="*/ 1117190 h 1402901"/>
                <a:gd name="connsiteX399" fmla="*/ 1291938 w 1523867"/>
                <a:gd name="connsiteY399" fmla="*/ 1117217 h 1402901"/>
                <a:gd name="connsiteX400" fmla="*/ 1291707 w 1523867"/>
                <a:gd name="connsiteY400" fmla="*/ 1117816 h 1402901"/>
                <a:gd name="connsiteX401" fmla="*/ 1288230 w 1523867"/>
                <a:gd name="connsiteY401" fmla="*/ 1120895 h 1402901"/>
                <a:gd name="connsiteX402" fmla="*/ 1286623 w 1523867"/>
                <a:gd name="connsiteY402" fmla="*/ 1121287 h 1402901"/>
                <a:gd name="connsiteX403" fmla="*/ 1285401 w 1523867"/>
                <a:gd name="connsiteY403" fmla="*/ 1122088 h 1402901"/>
                <a:gd name="connsiteX404" fmla="*/ 1284980 w 1523867"/>
                <a:gd name="connsiteY404" fmla="*/ 1122088 h 1402901"/>
                <a:gd name="connsiteX405" fmla="*/ 1283567 w 1523867"/>
                <a:gd name="connsiteY405" fmla="*/ 1123527 h 1402901"/>
                <a:gd name="connsiteX406" fmla="*/ 1283567 w 1523867"/>
                <a:gd name="connsiteY406" fmla="*/ 1123921 h 1402901"/>
                <a:gd name="connsiteX407" fmla="*/ 1284163 w 1523867"/>
                <a:gd name="connsiteY407" fmla="*/ 1124111 h 1402901"/>
                <a:gd name="connsiteX408" fmla="*/ 1284789 w 1523867"/>
                <a:gd name="connsiteY408" fmla="*/ 1125155 h 1402901"/>
                <a:gd name="connsiteX409" fmla="*/ 1284382 w 1523867"/>
                <a:gd name="connsiteY409" fmla="*/ 1127991 h 1402901"/>
                <a:gd name="connsiteX410" fmla="*/ 1281107 w 1523867"/>
                <a:gd name="connsiteY410" fmla="*/ 1130840 h 1402901"/>
                <a:gd name="connsiteX411" fmla="*/ 1281732 w 1523867"/>
                <a:gd name="connsiteY411" fmla="*/ 1131465 h 1402901"/>
                <a:gd name="connsiteX412" fmla="*/ 1283758 w 1523867"/>
                <a:gd name="connsiteY412" fmla="*/ 1131857 h 1402901"/>
                <a:gd name="connsiteX413" fmla="*/ 1284151 w 1523867"/>
                <a:gd name="connsiteY413" fmla="*/ 1132278 h 1402901"/>
                <a:gd name="connsiteX414" fmla="*/ 1285389 w 1523867"/>
                <a:gd name="connsiteY414" fmla="*/ 1132278 h 1402901"/>
                <a:gd name="connsiteX415" fmla="*/ 1287425 w 1523867"/>
                <a:gd name="connsiteY415" fmla="*/ 1131044 h 1402901"/>
                <a:gd name="connsiteX416" fmla="*/ 1289071 w 1523867"/>
                <a:gd name="connsiteY416" fmla="*/ 1130229 h 1402901"/>
                <a:gd name="connsiteX417" fmla="*/ 1293364 w 1523867"/>
                <a:gd name="connsiteY417" fmla="*/ 1125942 h 1402901"/>
                <a:gd name="connsiteX418" fmla="*/ 1293364 w 1523867"/>
                <a:gd name="connsiteY418" fmla="*/ 1125562 h 1402901"/>
                <a:gd name="connsiteX419" fmla="*/ 1295403 w 1523867"/>
                <a:gd name="connsiteY419" fmla="*/ 1123120 h 1402901"/>
                <a:gd name="connsiteX420" fmla="*/ 1324120 w 1523867"/>
                <a:gd name="connsiteY420" fmla="*/ 1192510 h 1402901"/>
                <a:gd name="connsiteX421" fmla="*/ 1323330 w 1523867"/>
                <a:gd name="connsiteY421" fmla="*/ 1192510 h 1402901"/>
                <a:gd name="connsiteX422" fmla="*/ 1321454 w 1523867"/>
                <a:gd name="connsiteY422" fmla="*/ 1193934 h 1402901"/>
                <a:gd name="connsiteX423" fmla="*/ 1321454 w 1523867"/>
                <a:gd name="connsiteY423" fmla="*/ 1194355 h 1402901"/>
                <a:gd name="connsiteX424" fmla="*/ 1322080 w 1523867"/>
                <a:gd name="connsiteY424" fmla="*/ 1194952 h 1402901"/>
                <a:gd name="connsiteX425" fmla="*/ 1323725 w 1523867"/>
                <a:gd name="connsiteY425" fmla="*/ 1194952 h 1402901"/>
                <a:gd name="connsiteX426" fmla="*/ 1324730 w 1523867"/>
                <a:gd name="connsiteY426" fmla="*/ 1193949 h 1402901"/>
                <a:gd name="connsiteX427" fmla="*/ 1324730 w 1523867"/>
                <a:gd name="connsiteY427" fmla="*/ 1193133 h 1402901"/>
                <a:gd name="connsiteX428" fmla="*/ 1324120 w 1523867"/>
                <a:gd name="connsiteY428" fmla="*/ 1192510 h 1402901"/>
                <a:gd name="connsiteX429" fmla="*/ 499369 w 1523867"/>
                <a:gd name="connsiteY429" fmla="*/ 1375147 h 1402901"/>
                <a:gd name="connsiteX430" fmla="*/ 506560 w 1523867"/>
                <a:gd name="connsiteY430" fmla="*/ 1366501 h 1402901"/>
                <a:gd name="connsiteX431" fmla="*/ 515170 w 1523867"/>
                <a:gd name="connsiteY431" fmla="*/ 1360788 h 1402901"/>
                <a:gd name="connsiteX432" fmla="*/ 525985 w 1523867"/>
                <a:gd name="connsiteY432" fmla="*/ 1352874 h 1402901"/>
                <a:gd name="connsiteX433" fmla="*/ 533909 w 1523867"/>
                <a:gd name="connsiteY433" fmla="*/ 1346427 h 1402901"/>
                <a:gd name="connsiteX434" fmla="*/ 543254 w 1523867"/>
                <a:gd name="connsiteY434" fmla="*/ 1339932 h 1402901"/>
                <a:gd name="connsiteX435" fmla="*/ 551180 w 1523867"/>
                <a:gd name="connsiteY435" fmla="*/ 1337050 h 1402901"/>
                <a:gd name="connsiteX436" fmla="*/ 555633 w 1523867"/>
                <a:gd name="connsiteY436" fmla="*/ 1336562 h 1402901"/>
                <a:gd name="connsiteX437" fmla="*/ 557737 w 1523867"/>
                <a:gd name="connsiteY437" fmla="*/ 1335536 h 1402901"/>
                <a:gd name="connsiteX438" fmla="*/ 559497 w 1523867"/>
                <a:gd name="connsiteY438" fmla="*/ 1334754 h 1402901"/>
                <a:gd name="connsiteX439" fmla="*/ 561358 w 1523867"/>
                <a:gd name="connsiteY439" fmla="*/ 1332312 h 1402901"/>
                <a:gd name="connsiteX440" fmla="*/ 564782 w 1523867"/>
                <a:gd name="connsiteY440" fmla="*/ 1330358 h 1402901"/>
                <a:gd name="connsiteX441" fmla="*/ 566396 w 1523867"/>
                <a:gd name="connsiteY441" fmla="*/ 1330700 h 1402901"/>
                <a:gd name="connsiteX442" fmla="*/ 569282 w 1523867"/>
                <a:gd name="connsiteY442" fmla="*/ 1329235 h 1402901"/>
                <a:gd name="connsiteX443" fmla="*/ 571337 w 1523867"/>
                <a:gd name="connsiteY443" fmla="*/ 1328209 h 1402901"/>
                <a:gd name="connsiteX444" fmla="*/ 574028 w 1523867"/>
                <a:gd name="connsiteY444" fmla="*/ 1327136 h 1402901"/>
                <a:gd name="connsiteX445" fmla="*/ 578039 w 1523867"/>
                <a:gd name="connsiteY445" fmla="*/ 1325669 h 1402901"/>
                <a:gd name="connsiteX446" fmla="*/ 579801 w 1523867"/>
                <a:gd name="connsiteY446" fmla="*/ 1324986 h 1402901"/>
                <a:gd name="connsiteX447" fmla="*/ 581367 w 1523867"/>
                <a:gd name="connsiteY447" fmla="*/ 1324400 h 1402901"/>
                <a:gd name="connsiteX448" fmla="*/ 583520 w 1523867"/>
                <a:gd name="connsiteY448" fmla="*/ 1323570 h 1402901"/>
                <a:gd name="connsiteX449" fmla="*/ 587190 w 1523867"/>
                <a:gd name="connsiteY449" fmla="*/ 1322739 h 1402901"/>
                <a:gd name="connsiteX450" fmla="*/ 589244 w 1523867"/>
                <a:gd name="connsiteY450" fmla="*/ 1322201 h 1402901"/>
                <a:gd name="connsiteX451" fmla="*/ 591250 w 1523867"/>
                <a:gd name="connsiteY451" fmla="*/ 1321664 h 1402901"/>
                <a:gd name="connsiteX452" fmla="*/ 593892 w 1523867"/>
                <a:gd name="connsiteY452" fmla="*/ 1321127 h 1402901"/>
                <a:gd name="connsiteX453" fmla="*/ 595507 w 1523867"/>
                <a:gd name="connsiteY453" fmla="*/ 1320785 h 1402901"/>
                <a:gd name="connsiteX454" fmla="*/ 597854 w 1523867"/>
                <a:gd name="connsiteY454" fmla="*/ 1320297 h 1402901"/>
                <a:gd name="connsiteX455" fmla="*/ 602649 w 1523867"/>
                <a:gd name="connsiteY455" fmla="*/ 1319173 h 1402901"/>
                <a:gd name="connsiteX456" fmla="*/ 605977 w 1523867"/>
                <a:gd name="connsiteY456" fmla="*/ 1317610 h 1402901"/>
                <a:gd name="connsiteX457" fmla="*/ 609598 w 1523867"/>
                <a:gd name="connsiteY457" fmla="*/ 1317075 h 1402901"/>
                <a:gd name="connsiteX458" fmla="*/ 613560 w 1523867"/>
                <a:gd name="connsiteY458" fmla="*/ 1315608 h 1402901"/>
                <a:gd name="connsiteX459" fmla="*/ 619871 w 1523867"/>
                <a:gd name="connsiteY459" fmla="*/ 1314046 h 1402901"/>
                <a:gd name="connsiteX460" fmla="*/ 624030 w 1523867"/>
                <a:gd name="connsiteY460" fmla="*/ 1312972 h 1402901"/>
                <a:gd name="connsiteX461" fmla="*/ 627454 w 1523867"/>
                <a:gd name="connsiteY461" fmla="*/ 1312824 h 1402901"/>
                <a:gd name="connsiteX462" fmla="*/ 629558 w 1523867"/>
                <a:gd name="connsiteY462" fmla="*/ 1312434 h 1402901"/>
                <a:gd name="connsiteX463" fmla="*/ 633129 w 1523867"/>
                <a:gd name="connsiteY463" fmla="*/ 1311799 h 1402901"/>
                <a:gd name="connsiteX464" fmla="*/ 637730 w 1523867"/>
                <a:gd name="connsiteY464" fmla="*/ 1311507 h 1402901"/>
                <a:gd name="connsiteX465" fmla="*/ 641301 w 1523867"/>
                <a:gd name="connsiteY465" fmla="*/ 1310577 h 1402901"/>
                <a:gd name="connsiteX466" fmla="*/ 643012 w 1523867"/>
                <a:gd name="connsiteY466" fmla="*/ 1309649 h 1402901"/>
                <a:gd name="connsiteX467" fmla="*/ 645214 w 1523867"/>
                <a:gd name="connsiteY467" fmla="*/ 1309259 h 1402901"/>
                <a:gd name="connsiteX468" fmla="*/ 648786 w 1523867"/>
                <a:gd name="connsiteY468" fmla="*/ 1307696 h 1402901"/>
                <a:gd name="connsiteX469" fmla="*/ 650695 w 1523867"/>
                <a:gd name="connsiteY469" fmla="*/ 1307502 h 1402901"/>
                <a:gd name="connsiteX470" fmla="*/ 652162 w 1523867"/>
                <a:gd name="connsiteY470" fmla="*/ 1307549 h 1402901"/>
                <a:gd name="connsiteX471" fmla="*/ 654119 w 1523867"/>
                <a:gd name="connsiteY471" fmla="*/ 1307502 h 1402901"/>
                <a:gd name="connsiteX472" fmla="*/ 656075 w 1523867"/>
                <a:gd name="connsiteY472" fmla="*/ 1307404 h 1402901"/>
                <a:gd name="connsiteX473" fmla="*/ 658034 w 1523867"/>
                <a:gd name="connsiteY473" fmla="*/ 1307207 h 1402901"/>
                <a:gd name="connsiteX474" fmla="*/ 659941 w 1523867"/>
                <a:gd name="connsiteY474" fmla="*/ 1306817 h 1402901"/>
                <a:gd name="connsiteX475" fmla="*/ 661849 w 1523867"/>
                <a:gd name="connsiteY475" fmla="*/ 1306329 h 1402901"/>
                <a:gd name="connsiteX476" fmla="*/ 663709 w 1523867"/>
                <a:gd name="connsiteY476" fmla="*/ 1305742 h 1402901"/>
                <a:gd name="connsiteX477" fmla="*/ 665518 w 1523867"/>
                <a:gd name="connsiteY477" fmla="*/ 1305011 h 1402901"/>
                <a:gd name="connsiteX478" fmla="*/ 666890 w 1523867"/>
                <a:gd name="connsiteY478" fmla="*/ 1304520 h 1402901"/>
                <a:gd name="connsiteX479" fmla="*/ 668357 w 1523867"/>
                <a:gd name="connsiteY479" fmla="*/ 1304179 h 1402901"/>
                <a:gd name="connsiteX480" fmla="*/ 670264 w 1523867"/>
                <a:gd name="connsiteY480" fmla="*/ 1303789 h 1402901"/>
                <a:gd name="connsiteX481" fmla="*/ 672123 w 1523867"/>
                <a:gd name="connsiteY481" fmla="*/ 1303202 h 1402901"/>
                <a:gd name="connsiteX482" fmla="*/ 673983 w 1523867"/>
                <a:gd name="connsiteY482" fmla="*/ 1302518 h 1402901"/>
                <a:gd name="connsiteX483" fmla="*/ 675841 w 1523867"/>
                <a:gd name="connsiteY483" fmla="*/ 1301983 h 1402901"/>
                <a:gd name="connsiteX484" fmla="*/ 678434 w 1523867"/>
                <a:gd name="connsiteY484" fmla="*/ 1301835 h 1402901"/>
                <a:gd name="connsiteX485" fmla="*/ 680489 w 1523867"/>
                <a:gd name="connsiteY485" fmla="*/ 1301445 h 1402901"/>
                <a:gd name="connsiteX486" fmla="*/ 681860 w 1523867"/>
                <a:gd name="connsiteY486" fmla="*/ 1300957 h 1402901"/>
                <a:gd name="connsiteX487" fmla="*/ 683230 w 1523867"/>
                <a:gd name="connsiteY487" fmla="*/ 1300468 h 1402901"/>
                <a:gd name="connsiteX488" fmla="*/ 684552 w 1523867"/>
                <a:gd name="connsiteY488" fmla="*/ 1299784 h 1402901"/>
                <a:gd name="connsiteX489" fmla="*/ 685822 w 1523867"/>
                <a:gd name="connsiteY489" fmla="*/ 1299001 h 1402901"/>
                <a:gd name="connsiteX490" fmla="*/ 687046 w 1523867"/>
                <a:gd name="connsiteY490" fmla="*/ 1298221 h 1402901"/>
                <a:gd name="connsiteX491" fmla="*/ 688563 w 1523867"/>
                <a:gd name="connsiteY491" fmla="*/ 1296999 h 1402901"/>
                <a:gd name="connsiteX492" fmla="*/ 690079 w 1523867"/>
                <a:gd name="connsiteY492" fmla="*/ 1295730 h 1402901"/>
                <a:gd name="connsiteX493" fmla="*/ 691205 w 1523867"/>
                <a:gd name="connsiteY493" fmla="*/ 1294802 h 1402901"/>
                <a:gd name="connsiteX494" fmla="*/ 692331 w 1523867"/>
                <a:gd name="connsiteY494" fmla="*/ 1293875 h 1402901"/>
                <a:gd name="connsiteX495" fmla="*/ 693503 w 1523867"/>
                <a:gd name="connsiteY495" fmla="*/ 1293043 h 1402901"/>
                <a:gd name="connsiteX496" fmla="*/ 694776 w 1523867"/>
                <a:gd name="connsiteY496" fmla="*/ 1292213 h 1402901"/>
                <a:gd name="connsiteX497" fmla="*/ 696047 w 1523867"/>
                <a:gd name="connsiteY497" fmla="*/ 1291480 h 1402901"/>
                <a:gd name="connsiteX498" fmla="*/ 698055 w 1523867"/>
                <a:gd name="connsiteY498" fmla="*/ 1290113 h 1402901"/>
                <a:gd name="connsiteX499" fmla="*/ 699962 w 1523867"/>
                <a:gd name="connsiteY499" fmla="*/ 1288599 h 1402901"/>
                <a:gd name="connsiteX500" fmla="*/ 701381 w 1523867"/>
                <a:gd name="connsiteY500" fmla="*/ 1287232 h 1402901"/>
                <a:gd name="connsiteX501" fmla="*/ 702359 w 1523867"/>
                <a:gd name="connsiteY501" fmla="*/ 1286157 h 1402901"/>
                <a:gd name="connsiteX502" fmla="*/ 703337 w 1523867"/>
                <a:gd name="connsiteY502" fmla="*/ 1285082 h 1402901"/>
                <a:gd name="connsiteX503" fmla="*/ 705148 w 1523867"/>
                <a:gd name="connsiteY503" fmla="*/ 1283421 h 1402901"/>
                <a:gd name="connsiteX504" fmla="*/ 706665 w 1523867"/>
                <a:gd name="connsiteY504" fmla="*/ 1282201 h 1402901"/>
                <a:gd name="connsiteX505" fmla="*/ 707791 w 1523867"/>
                <a:gd name="connsiteY505" fmla="*/ 1281273 h 1402901"/>
                <a:gd name="connsiteX506" fmla="*/ 708916 w 1523867"/>
                <a:gd name="connsiteY506" fmla="*/ 1280343 h 1402901"/>
                <a:gd name="connsiteX507" fmla="*/ 710482 w 1523867"/>
                <a:gd name="connsiteY507" fmla="*/ 1279173 h 1402901"/>
                <a:gd name="connsiteX508" fmla="*/ 712097 w 1523867"/>
                <a:gd name="connsiteY508" fmla="*/ 1278049 h 1402901"/>
                <a:gd name="connsiteX509" fmla="*/ 713318 w 1523867"/>
                <a:gd name="connsiteY509" fmla="*/ 1277268 h 1402901"/>
                <a:gd name="connsiteX510" fmla="*/ 714591 w 1523867"/>
                <a:gd name="connsiteY510" fmla="*/ 1276486 h 1402901"/>
                <a:gd name="connsiteX511" fmla="*/ 716302 w 1523867"/>
                <a:gd name="connsiteY511" fmla="*/ 1275558 h 1402901"/>
                <a:gd name="connsiteX512" fmla="*/ 718015 w 1523867"/>
                <a:gd name="connsiteY512" fmla="*/ 1274581 h 1402901"/>
                <a:gd name="connsiteX513" fmla="*/ 719581 w 1523867"/>
                <a:gd name="connsiteY513" fmla="*/ 1273408 h 1402901"/>
                <a:gd name="connsiteX514" fmla="*/ 720999 w 1523867"/>
                <a:gd name="connsiteY514" fmla="*/ 1272090 h 1402901"/>
                <a:gd name="connsiteX515" fmla="*/ 722469 w 1523867"/>
                <a:gd name="connsiteY515" fmla="*/ 1270770 h 1402901"/>
                <a:gd name="connsiteX516" fmla="*/ 723739 w 1523867"/>
                <a:gd name="connsiteY516" fmla="*/ 1269256 h 1402901"/>
                <a:gd name="connsiteX517" fmla="*/ 724914 w 1523867"/>
                <a:gd name="connsiteY517" fmla="*/ 1267742 h 1402901"/>
                <a:gd name="connsiteX518" fmla="*/ 726138 w 1523867"/>
                <a:gd name="connsiteY518" fmla="*/ 1266228 h 1402901"/>
                <a:gd name="connsiteX519" fmla="*/ 727458 w 1523867"/>
                <a:gd name="connsiteY519" fmla="*/ 1264812 h 1402901"/>
                <a:gd name="connsiteX520" fmla="*/ 728876 w 1523867"/>
                <a:gd name="connsiteY520" fmla="*/ 1263396 h 1402901"/>
                <a:gd name="connsiteX521" fmla="*/ 730491 w 1523867"/>
                <a:gd name="connsiteY521" fmla="*/ 1261590 h 1402901"/>
                <a:gd name="connsiteX522" fmla="*/ 731862 w 1523867"/>
                <a:gd name="connsiteY522" fmla="*/ 1260174 h 1402901"/>
                <a:gd name="connsiteX523" fmla="*/ 732890 w 1523867"/>
                <a:gd name="connsiteY523" fmla="*/ 1258512 h 1402901"/>
                <a:gd name="connsiteX524" fmla="*/ 733770 w 1523867"/>
                <a:gd name="connsiteY524" fmla="*/ 1256753 h 1402901"/>
                <a:gd name="connsiteX525" fmla="*/ 734797 w 1523867"/>
                <a:gd name="connsiteY525" fmla="*/ 1255094 h 1402901"/>
                <a:gd name="connsiteX526" fmla="*/ 736510 w 1523867"/>
                <a:gd name="connsiteY526" fmla="*/ 1253970 h 1402901"/>
                <a:gd name="connsiteX527" fmla="*/ 738027 w 1523867"/>
                <a:gd name="connsiteY527" fmla="*/ 1252505 h 1402901"/>
                <a:gd name="connsiteX528" fmla="*/ 738956 w 1523867"/>
                <a:gd name="connsiteY528" fmla="*/ 1251332 h 1402901"/>
                <a:gd name="connsiteX529" fmla="*/ 739934 w 1523867"/>
                <a:gd name="connsiteY529" fmla="*/ 1250257 h 1402901"/>
                <a:gd name="connsiteX530" fmla="*/ 741158 w 1523867"/>
                <a:gd name="connsiteY530" fmla="*/ 1248743 h 1402901"/>
                <a:gd name="connsiteX531" fmla="*/ 742185 w 1523867"/>
                <a:gd name="connsiteY531" fmla="*/ 1247717 h 1402901"/>
                <a:gd name="connsiteX532" fmla="*/ 743358 w 1523867"/>
                <a:gd name="connsiteY532" fmla="*/ 1246790 h 1402901"/>
                <a:gd name="connsiteX533" fmla="*/ 744484 w 1523867"/>
                <a:gd name="connsiteY533" fmla="*/ 1245862 h 1402901"/>
                <a:gd name="connsiteX534" fmla="*/ 745708 w 1523867"/>
                <a:gd name="connsiteY534" fmla="*/ 1245079 h 1402901"/>
                <a:gd name="connsiteX535" fmla="*/ 747420 w 1523867"/>
                <a:gd name="connsiteY535" fmla="*/ 1244054 h 1402901"/>
                <a:gd name="connsiteX536" fmla="*/ 749524 w 1523867"/>
                <a:gd name="connsiteY536" fmla="*/ 1242785 h 1402901"/>
                <a:gd name="connsiteX537" fmla="*/ 751186 w 1523867"/>
                <a:gd name="connsiteY537" fmla="*/ 1241808 h 1402901"/>
                <a:gd name="connsiteX538" fmla="*/ 752850 w 1523867"/>
                <a:gd name="connsiteY538" fmla="*/ 1240782 h 1402901"/>
                <a:gd name="connsiteX539" fmla="*/ 754514 w 1523867"/>
                <a:gd name="connsiteY539" fmla="*/ 1239707 h 1402901"/>
                <a:gd name="connsiteX540" fmla="*/ 756227 w 1523867"/>
                <a:gd name="connsiteY540" fmla="*/ 1238829 h 1402901"/>
                <a:gd name="connsiteX541" fmla="*/ 758085 w 1523867"/>
                <a:gd name="connsiteY541" fmla="*/ 1238242 h 1402901"/>
                <a:gd name="connsiteX542" fmla="*/ 760042 w 1523867"/>
                <a:gd name="connsiteY542" fmla="*/ 1237950 h 1402901"/>
                <a:gd name="connsiteX543" fmla="*/ 761951 w 1523867"/>
                <a:gd name="connsiteY543" fmla="*/ 1237509 h 1402901"/>
                <a:gd name="connsiteX544" fmla="*/ 763222 w 1523867"/>
                <a:gd name="connsiteY544" fmla="*/ 1236875 h 1402901"/>
                <a:gd name="connsiteX545" fmla="*/ 764837 w 1523867"/>
                <a:gd name="connsiteY545" fmla="*/ 1235751 h 1402901"/>
                <a:gd name="connsiteX546" fmla="*/ 766353 w 1523867"/>
                <a:gd name="connsiteY546" fmla="*/ 1234481 h 1402901"/>
                <a:gd name="connsiteX547" fmla="*/ 767430 w 1523867"/>
                <a:gd name="connsiteY547" fmla="*/ 1233457 h 1402901"/>
                <a:gd name="connsiteX548" fmla="*/ 768457 w 1523867"/>
                <a:gd name="connsiteY548" fmla="*/ 1232431 h 1402901"/>
                <a:gd name="connsiteX549" fmla="*/ 769485 w 1523867"/>
                <a:gd name="connsiteY549" fmla="*/ 1231356 h 1402901"/>
                <a:gd name="connsiteX550" fmla="*/ 770463 w 1523867"/>
                <a:gd name="connsiteY550" fmla="*/ 1230281 h 1402901"/>
                <a:gd name="connsiteX551" fmla="*/ 771394 w 1523867"/>
                <a:gd name="connsiteY551" fmla="*/ 1229109 h 1402901"/>
                <a:gd name="connsiteX552" fmla="*/ 772372 w 1523867"/>
                <a:gd name="connsiteY552" fmla="*/ 1228034 h 1402901"/>
                <a:gd name="connsiteX553" fmla="*/ 774034 w 1523867"/>
                <a:gd name="connsiteY553" fmla="*/ 1226227 h 1402901"/>
                <a:gd name="connsiteX554" fmla="*/ 775405 w 1523867"/>
                <a:gd name="connsiteY554" fmla="*/ 1224860 h 1402901"/>
                <a:gd name="connsiteX555" fmla="*/ 776531 w 1523867"/>
                <a:gd name="connsiteY555" fmla="*/ 1223931 h 1402901"/>
                <a:gd name="connsiteX556" fmla="*/ 777753 w 1523867"/>
                <a:gd name="connsiteY556" fmla="*/ 1223052 h 1402901"/>
                <a:gd name="connsiteX557" fmla="*/ 778928 w 1523867"/>
                <a:gd name="connsiteY557" fmla="*/ 1222222 h 1402901"/>
                <a:gd name="connsiteX558" fmla="*/ 780102 w 1523867"/>
                <a:gd name="connsiteY558" fmla="*/ 1221344 h 1402901"/>
                <a:gd name="connsiteX559" fmla="*/ 781717 w 1523867"/>
                <a:gd name="connsiteY559" fmla="*/ 1220269 h 1402901"/>
                <a:gd name="connsiteX560" fmla="*/ 783332 w 1523867"/>
                <a:gd name="connsiteY560" fmla="*/ 1219145 h 1402901"/>
                <a:gd name="connsiteX561" fmla="*/ 784505 w 1523867"/>
                <a:gd name="connsiteY561" fmla="*/ 1218267 h 1402901"/>
                <a:gd name="connsiteX562" fmla="*/ 785679 w 1523867"/>
                <a:gd name="connsiteY562" fmla="*/ 1217386 h 1402901"/>
                <a:gd name="connsiteX563" fmla="*/ 786854 w 1523867"/>
                <a:gd name="connsiteY563" fmla="*/ 1216458 h 1402901"/>
                <a:gd name="connsiteX564" fmla="*/ 788272 w 1523867"/>
                <a:gd name="connsiteY564" fmla="*/ 1215140 h 1402901"/>
                <a:gd name="connsiteX565" fmla="*/ 789545 w 1523867"/>
                <a:gd name="connsiteY565" fmla="*/ 1213675 h 1402901"/>
                <a:gd name="connsiteX566" fmla="*/ 790327 w 1523867"/>
                <a:gd name="connsiteY566" fmla="*/ 1212404 h 1402901"/>
                <a:gd name="connsiteX567" fmla="*/ 791158 w 1523867"/>
                <a:gd name="connsiteY567" fmla="*/ 1211184 h 1402901"/>
                <a:gd name="connsiteX568" fmla="*/ 792382 w 1523867"/>
                <a:gd name="connsiteY568" fmla="*/ 1209670 h 1402901"/>
                <a:gd name="connsiteX569" fmla="*/ 793704 w 1523867"/>
                <a:gd name="connsiteY569" fmla="*/ 1208252 h 1402901"/>
                <a:gd name="connsiteX570" fmla="*/ 794828 w 1523867"/>
                <a:gd name="connsiteY570" fmla="*/ 1207324 h 1402901"/>
                <a:gd name="connsiteX571" fmla="*/ 796346 w 1523867"/>
                <a:gd name="connsiteY571" fmla="*/ 1206055 h 1402901"/>
                <a:gd name="connsiteX572" fmla="*/ 797568 w 1523867"/>
                <a:gd name="connsiteY572" fmla="*/ 1205273 h 1402901"/>
                <a:gd name="connsiteX573" fmla="*/ 798743 w 1523867"/>
                <a:gd name="connsiteY573" fmla="*/ 1204394 h 1402901"/>
                <a:gd name="connsiteX574" fmla="*/ 800112 w 1523867"/>
                <a:gd name="connsiteY574" fmla="*/ 1203808 h 1402901"/>
                <a:gd name="connsiteX575" fmla="*/ 802021 w 1523867"/>
                <a:gd name="connsiteY575" fmla="*/ 1203369 h 1402901"/>
                <a:gd name="connsiteX576" fmla="*/ 803440 w 1523867"/>
                <a:gd name="connsiteY576" fmla="*/ 1203027 h 1402901"/>
                <a:gd name="connsiteX577" fmla="*/ 804710 w 1523867"/>
                <a:gd name="connsiteY577" fmla="*/ 1203319 h 1402901"/>
                <a:gd name="connsiteX578" fmla="*/ 805152 w 1523867"/>
                <a:gd name="connsiteY578" fmla="*/ 1202929 h 1402901"/>
                <a:gd name="connsiteX579" fmla="*/ 805592 w 1523867"/>
                <a:gd name="connsiteY579" fmla="*/ 1202539 h 1402901"/>
                <a:gd name="connsiteX580" fmla="*/ 805934 w 1523867"/>
                <a:gd name="connsiteY580" fmla="*/ 1201025 h 1402901"/>
                <a:gd name="connsiteX581" fmla="*/ 805691 w 1523867"/>
                <a:gd name="connsiteY581" fmla="*/ 1198632 h 1402901"/>
                <a:gd name="connsiteX582" fmla="*/ 805298 w 1523867"/>
                <a:gd name="connsiteY582" fmla="*/ 1197167 h 1402901"/>
                <a:gd name="connsiteX583" fmla="*/ 805445 w 1523867"/>
                <a:gd name="connsiteY583" fmla="*/ 1195261 h 1402901"/>
                <a:gd name="connsiteX584" fmla="*/ 805787 w 1523867"/>
                <a:gd name="connsiteY584" fmla="*/ 1193356 h 1402901"/>
                <a:gd name="connsiteX585" fmla="*/ 806473 w 1523867"/>
                <a:gd name="connsiteY585" fmla="*/ 1191012 h 1402901"/>
                <a:gd name="connsiteX586" fmla="*/ 807303 w 1523867"/>
                <a:gd name="connsiteY586" fmla="*/ 1189204 h 1402901"/>
                <a:gd name="connsiteX587" fmla="*/ 807891 w 1523867"/>
                <a:gd name="connsiteY587" fmla="*/ 1187837 h 1402901"/>
                <a:gd name="connsiteX588" fmla="*/ 808284 w 1523867"/>
                <a:gd name="connsiteY588" fmla="*/ 1186470 h 1402901"/>
                <a:gd name="connsiteX589" fmla="*/ 807842 w 1523867"/>
                <a:gd name="connsiteY589" fmla="*/ 1185054 h 1402901"/>
                <a:gd name="connsiteX590" fmla="*/ 807549 w 1523867"/>
                <a:gd name="connsiteY590" fmla="*/ 1183636 h 1402901"/>
                <a:gd name="connsiteX591" fmla="*/ 808087 w 1523867"/>
                <a:gd name="connsiteY591" fmla="*/ 1182269 h 1402901"/>
                <a:gd name="connsiteX592" fmla="*/ 809262 w 1523867"/>
                <a:gd name="connsiteY592" fmla="*/ 1181341 h 1402901"/>
                <a:gd name="connsiteX593" fmla="*/ 810289 w 1523867"/>
                <a:gd name="connsiteY593" fmla="*/ 1180365 h 1402901"/>
                <a:gd name="connsiteX594" fmla="*/ 811120 w 1523867"/>
                <a:gd name="connsiteY594" fmla="*/ 1178605 h 1402901"/>
                <a:gd name="connsiteX595" fmla="*/ 811462 w 1523867"/>
                <a:gd name="connsiteY595" fmla="*/ 1177140 h 1402901"/>
                <a:gd name="connsiteX596" fmla="*/ 811511 w 1523867"/>
                <a:gd name="connsiteY596" fmla="*/ 1175675 h 1402901"/>
                <a:gd name="connsiteX597" fmla="*/ 811806 w 1523867"/>
                <a:gd name="connsiteY597" fmla="*/ 1173771 h 1402901"/>
                <a:gd name="connsiteX598" fmla="*/ 812539 w 1523867"/>
                <a:gd name="connsiteY598" fmla="*/ 1171962 h 1402901"/>
                <a:gd name="connsiteX599" fmla="*/ 813126 w 1523867"/>
                <a:gd name="connsiteY599" fmla="*/ 1170595 h 1402901"/>
                <a:gd name="connsiteX600" fmla="*/ 813861 w 1523867"/>
                <a:gd name="connsiteY600" fmla="*/ 1168789 h 1402901"/>
                <a:gd name="connsiteX601" fmla="*/ 814301 w 1523867"/>
                <a:gd name="connsiteY601" fmla="*/ 1166885 h 1402901"/>
                <a:gd name="connsiteX602" fmla="*/ 815181 w 1523867"/>
                <a:gd name="connsiteY602" fmla="*/ 1164637 h 1402901"/>
                <a:gd name="connsiteX603" fmla="*/ 815915 w 1523867"/>
                <a:gd name="connsiteY603" fmla="*/ 1162878 h 1402901"/>
                <a:gd name="connsiteX604" fmla="*/ 815426 w 1523867"/>
                <a:gd name="connsiteY604" fmla="*/ 1161511 h 1402901"/>
                <a:gd name="connsiteX605" fmla="*/ 814593 w 1523867"/>
                <a:gd name="connsiteY605" fmla="*/ 1159704 h 1402901"/>
                <a:gd name="connsiteX606" fmla="*/ 813762 w 1523867"/>
                <a:gd name="connsiteY606" fmla="*/ 1158482 h 1402901"/>
                <a:gd name="connsiteX607" fmla="*/ 812637 w 1523867"/>
                <a:gd name="connsiteY607" fmla="*/ 1156919 h 1402901"/>
                <a:gd name="connsiteX608" fmla="*/ 811806 w 1523867"/>
                <a:gd name="connsiteY608" fmla="*/ 1155699 h 1402901"/>
                <a:gd name="connsiteX609" fmla="*/ 810877 w 1523867"/>
                <a:gd name="connsiteY609" fmla="*/ 1153989 h 1402901"/>
                <a:gd name="connsiteX610" fmla="*/ 810142 w 1523867"/>
                <a:gd name="connsiteY610" fmla="*/ 1151645 h 1402901"/>
                <a:gd name="connsiteX611" fmla="*/ 809896 w 1523867"/>
                <a:gd name="connsiteY611" fmla="*/ 1149252 h 1402901"/>
                <a:gd name="connsiteX612" fmla="*/ 809555 w 1523867"/>
                <a:gd name="connsiteY612" fmla="*/ 1147297 h 1402901"/>
                <a:gd name="connsiteX613" fmla="*/ 809164 w 1523867"/>
                <a:gd name="connsiteY613" fmla="*/ 1145930 h 1402901"/>
                <a:gd name="connsiteX614" fmla="*/ 808724 w 1523867"/>
                <a:gd name="connsiteY614" fmla="*/ 1144514 h 1402901"/>
                <a:gd name="connsiteX615" fmla="*/ 808333 w 1523867"/>
                <a:gd name="connsiteY615" fmla="*/ 1143098 h 1402901"/>
                <a:gd name="connsiteX616" fmla="*/ 807940 w 1523867"/>
                <a:gd name="connsiteY616" fmla="*/ 1141682 h 1402901"/>
                <a:gd name="connsiteX617" fmla="*/ 807549 w 1523867"/>
                <a:gd name="connsiteY617" fmla="*/ 1139775 h 1402901"/>
                <a:gd name="connsiteX618" fmla="*/ 807746 w 1523867"/>
                <a:gd name="connsiteY618" fmla="*/ 1138067 h 1402901"/>
                <a:gd name="connsiteX619" fmla="*/ 809995 w 1523867"/>
                <a:gd name="connsiteY619" fmla="*/ 1137090 h 1402901"/>
                <a:gd name="connsiteX620" fmla="*/ 811366 w 1523867"/>
                <a:gd name="connsiteY620" fmla="*/ 1136698 h 1402901"/>
                <a:gd name="connsiteX621" fmla="*/ 813126 w 1523867"/>
                <a:gd name="connsiteY621" fmla="*/ 1135771 h 1402901"/>
                <a:gd name="connsiteX622" fmla="*/ 814839 w 1523867"/>
                <a:gd name="connsiteY622" fmla="*/ 1134843 h 1402901"/>
                <a:gd name="connsiteX623" fmla="*/ 817186 w 1523867"/>
                <a:gd name="connsiteY623" fmla="*/ 1134111 h 1402901"/>
                <a:gd name="connsiteX624" fmla="*/ 819536 w 1523867"/>
                <a:gd name="connsiteY624" fmla="*/ 1133817 h 1402901"/>
                <a:gd name="connsiteX625" fmla="*/ 821003 w 1523867"/>
                <a:gd name="connsiteY625" fmla="*/ 1134111 h 1402901"/>
                <a:gd name="connsiteX626" fmla="*/ 822421 w 1523867"/>
                <a:gd name="connsiteY626" fmla="*/ 1134403 h 1402901"/>
                <a:gd name="connsiteX627" fmla="*/ 823891 w 1523867"/>
                <a:gd name="connsiteY627" fmla="*/ 1134551 h 1402901"/>
                <a:gd name="connsiteX628" fmla="*/ 825358 w 1523867"/>
                <a:gd name="connsiteY628" fmla="*/ 1134403 h 1402901"/>
                <a:gd name="connsiteX629" fmla="*/ 826826 w 1523867"/>
                <a:gd name="connsiteY629" fmla="*/ 1134207 h 1402901"/>
                <a:gd name="connsiteX630" fmla="*/ 828733 w 1523867"/>
                <a:gd name="connsiteY630" fmla="*/ 1133817 h 1402901"/>
                <a:gd name="connsiteX631" fmla="*/ 831132 w 1523867"/>
                <a:gd name="connsiteY631" fmla="*/ 1133623 h 1402901"/>
                <a:gd name="connsiteX632" fmla="*/ 833088 w 1523867"/>
                <a:gd name="connsiteY632" fmla="*/ 1133719 h 1402901"/>
                <a:gd name="connsiteX633" fmla="*/ 835045 w 1523867"/>
                <a:gd name="connsiteY633" fmla="*/ 1133817 h 1402901"/>
                <a:gd name="connsiteX634" fmla="*/ 836512 w 1523867"/>
                <a:gd name="connsiteY634" fmla="*/ 1134158 h 1402901"/>
                <a:gd name="connsiteX635" fmla="*/ 838862 w 1523867"/>
                <a:gd name="connsiteY635" fmla="*/ 1134649 h 1402901"/>
                <a:gd name="connsiteX636" fmla="*/ 841698 w 1523867"/>
                <a:gd name="connsiteY636" fmla="*/ 1134649 h 1402901"/>
                <a:gd name="connsiteX637" fmla="*/ 844242 w 1523867"/>
                <a:gd name="connsiteY637" fmla="*/ 1134600 h 1402901"/>
                <a:gd name="connsiteX638" fmla="*/ 846201 w 1523867"/>
                <a:gd name="connsiteY638" fmla="*/ 1134452 h 1402901"/>
                <a:gd name="connsiteX639" fmla="*/ 848157 w 1523867"/>
                <a:gd name="connsiteY639" fmla="*/ 1134305 h 1402901"/>
                <a:gd name="connsiteX640" fmla="*/ 850603 w 1523867"/>
                <a:gd name="connsiteY640" fmla="*/ 1134305 h 1402901"/>
                <a:gd name="connsiteX641" fmla="*/ 852070 w 1523867"/>
                <a:gd name="connsiteY641" fmla="*/ 1134452 h 1402901"/>
                <a:gd name="connsiteX642" fmla="*/ 854029 w 1523867"/>
                <a:gd name="connsiteY642" fmla="*/ 1134794 h 1402901"/>
                <a:gd name="connsiteX643" fmla="*/ 855887 w 1523867"/>
                <a:gd name="connsiteY643" fmla="*/ 1135282 h 1402901"/>
                <a:gd name="connsiteX644" fmla="*/ 857355 w 1523867"/>
                <a:gd name="connsiteY644" fmla="*/ 1135429 h 1402901"/>
                <a:gd name="connsiteX645" fmla="*/ 859753 w 1523867"/>
                <a:gd name="connsiteY645" fmla="*/ 1135918 h 1402901"/>
                <a:gd name="connsiteX646" fmla="*/ 861366 w 1523867"/>
                <a:gd name="connsiteY646" fmla="*/ 1136992 h 1402901"/>
                <a:gd name="connsiteX647" fmla="*/ 862884 w 1523867"/>
                <a:gd name="connsiteY647" fmla="*/ 1138261 h 1402901"/>
                <a:gd name="connsiteX648" fmla="*/ 863912 w 1523867"/>
                <a:gd name="connsiteY648" fmla="*/ 1139287 h 1402901"/>
                <a:gd name="connsiteX649" fmla="*/ 864841 w 1523867"/>
                <a:gd name="connsiteY649" fmla="*/ 1140460 h 1402901"/>
                <a:gd name="connsiteX650" fmla="*/ 865770 w 1523867"/>
                <a:gd name="connsiteY650" fmla="*/ 1141584 h 1402901"/>
                <a:gd name="connsiteX651" fmla="*/ 866650 w 1523867"/>
                <a:gd name="connsiteY651" fmla="*/ 1142755 h 1402901"/>
                <a:gd name="connsiteX652" fmla="*/ 867434 w 1523867"/>
                <a:gd name="connsiteY652" fmla="*/ 1144563 h 1402901"/>
                <a:gd name="connsiteX653" fmla="*/ 868071 w 1523867"/>
                <a:gd name="connsiteY653" fmla="*/ 1146369 h 1402901"/>
                <a:gd name="connsiteX654" fmla="*/ 868705 w 1523867"/>
                <a:gd name="connsiteY654" fmla="*/ 1147689 h 1402901"/>
                <a:gd name="connsiteX655" fmla="*/ 869292 w 1523867"/>
                <a:gd name="connsiteY655" fmla="*/ 1149545 h 1402901"/>
                <a:gd name="connsiteX656" fmla="*/ 869732 w 1523867"/>
                <a:gd name="connsiteY656" fmla="*/ 1151449 h 1402901"/>
                <a:gd name="connsiteX657" fmla="*/ 870221 w 1523867"/>
                <a:gd name="connsiteY657" fmla="*/ 1152818 h 1402901"/>
                <a:gd name="connsiteX658" fmla="*/ 870809 w 1523867"/>
                <a:gd name="connsiteY658" fmla="*/ 1154185 h 1402901"/>
                <a:gd name="connsiteX659" fmla="*/ 871642 w 1523867"/>
                <a:gd name="connsiteY659" fmla="*/ 1155942 h 1402901"/>
                <a:gd name="connsiteX660" fmla="*/ 872522 w 1523867"/>
                <a:gd name="connsiteY660" fmla="*/ 1157702 h 1402901"/>
                <a:gd name="connsiteX661" fmla="*/ 873402 w 1523867"/>
                <a:gd name="connsiteY661" fmla="*/ 1159459 h 1402901"/>
                <a:gd name="connsiteX662" fmla="*/ 874331 w 1523867"/>
                <a:gd name="connsiteY662" fmla="*/ 1161169 h 1402901"/>
                <a:gd name="connsiteX663" fmla="*/ 875604 w 1523867"/>
                <a:gd name="connsiteY663" fmla="*/ 1162634 h 1402901"/>
                <a:gd name="connsiteX664" fmla="*/ 876681 w 1523867"/>
                <a:gd name="connsiteY664" fmla="*/ 1163660 h 1402901"/>
                <a:gd name="connsiteX665" fmla="*/ 877659 w 1523867"/>
                <a:gd name="connsiteY665" fmla="*/ 1164735 h 1402901"/>
                <a:gd name="connsiteX666" fmla="*/ 878637 w 1523867"/>
                <a:gd name="connsiteY666" fmla="*/ 1165859 h 1402901"/>
                <a:gd name="connsiteX667" fmla="*/ 879713 w 1523867"/>
                <a:gd name="connsiteY667" fmla="*/ 1167469 h 1402901"/>
                <a:gd name="connsiteX668" fmla="*/ 880547 w 1523867"/>
                <a:gd name="connsiteY668" fmla="*/ 1169766 h 1402901"/>
                <a:gd name="connsiteX669" fmla="*/ 880448 w 1523867"/>
                <a:gd name="connsiteY669" fmla="*/ 1172207 h 1402901"/>
                <a:gd name="connsiteX670" fmla="*/ 880301 w 1523867"/>
                <a:gd name="connsiteY670" fmla="*/ 1173624 h 1402901"/>
                <a:gd name="connsiteX671" fmla="*/ 880203 w 1523867"/>
                <a:gd name="connsiteY671" fmla="*/ 1175089 h 1402901"/>
                <a:gd name="connsiteX672" fmla="*/ 880153 w 1523867"/>
                <a:gd name="connsiteY672" fmla="*/ 1176554 h 1402901"/>
                <a:gd name="connsiteX673" fmla="*/ 880252 w 1523867"/>
                <a:gd name="connsiteY673" fmla="*/ 1178021 h 1402901"/>
                <a:gd name="connsiteX674" fmla="*/ 880643 w 1523867"/>
                <a:gd name="connsiteY674" fmla="*/ 1179974 h 1402901"/>
                <a:gd name="connsiteX675" fmla="*/ 881083 w 1523867"/>
                <a:gd name="connsiteY675" fmla="*/ 1181879 h 1402901"/>
                <a:gd name="connsiteX676" fmla="*/ 881525 w 1523867"/>
                <a:gd name="connsiteY676" fmla="*/ 1183783 h 1402901"/>
                <a:gd name="connsiteX677" fmla="*/ 881867 w 1523867"/>
                <a:gd name="connsiteY677" fmla="*/ 1185199 h 1402901"/>
                <a:gd name="connsiteX678" fmla="*/ 882697 w 1523867"/>
                <a:gd name="connsiteY678" fmla="*/ 1186958 h 1402901"/>
                <a:gd name="connsiteX679" fmla="*/ 884361 w 1523867"/>
                <a:gd name="connsiteY679" fmla="*/ 1188765 h 1402901"/>
                <a:gd name="connsiteX680" fmla="*/ 885829 w 1523867"/>
                <a:gd name="connsiteY680" fmla="*/ 1189987 h 1402901"/>
                <a:gd name="connsiteX681" fmla="*/ 886905 w 1523867"/>
                <a:gd name="connsiteY681" fmla="*/ 1191012 h 1402901"/>
                <a:gd name="connsiteX682" fmla="*/ 888424 w 1523867"/>
                <a:gd name="connsiteY682" fmla="*/ 1192281 h 1402901"/>
                <a:gd name="connsiteX683" fmla="*/ 889156 w 1523867"/>
                <a:gd name="connsiteY683" fmla="*/ 1192917 h 1402901"/>
                <a:gd name="connsiteX684" fmla="*/ 890966 w 1523867"/>
                <a:gd name="connsiteY684" fmla="*/ 1194578 h 1402901"/>
                <a:gd name="connsiteX685" fmla="*/ 892875 w 1523867"/>
                <a:gd name="connsiteY685" fmla="*/ 1196092 h 1402901"/>
                <a:gd name="connsiteX686" fmla="*/ 894097 w 1523867"/>
                <a:gd name="connsiteY686" fmla="*/ 1196873 h 1402901"/>
                <a:gd name="connsiteX687" fmla="*/ 895370 w 1523867"/>
                <a:gd name="connsiteY687" fmla="*/ 1197606 h 1402901"/>
                <a:gd name="connsiteX688" fmla="*/ 896594 w 1523867"/>
                <a:gd name="connsiteY688" fmla="*/ 1198387 h 1402901"/>
                <a:gd name="connsiteX689" fmla="*/ 898256 w 1523867"/>
                <a:gd name="connsiteY689" fmla="*/ 1199462 h 1402901"/>
                <a:gd name="connsiteX690" fmla="*/ 900018 w 1523867"/>
                <a:gd name="connsiteY690" fmla="*/ 1200291 h 1402901"/>
                <a:gd name="connsiteX691" fmla="*/ 901925 w 1523867"/>
                <a:gd name="connsiteY691" fmla="*/ 1200733 h 1402901"/>
                <a:gd name="connsiteX692" fmla="*/ 903884 w 1523867"/>
                <a:gd name="connsiteY692" fmla="*/ 1200878 h 1402901"/>
                <a:gd name="connsiteX693" fmla="*/ 905840 w 1523867"/>
                <a:gd name="connsiteY693" fmla="*/ 1201025 h 1402901"/>
                <a:gd name="connsiteX694" fmla="*/ 908237 w 1523867"/>
                <a:gd name="connsiteY694" fmla="*/ 1201221 h 1402901"/>
                <a:gd name="connsiteX695" fmla="*/ 909704 w 1523867"/>
                <a:gd name="connsiteY695" fmla="*/ 1201415 h 1402901"/>
                <a:gd name="connsiteX696" fmla="*/ 911663 w 1523867"/>
                <a:gd name="connsiteY696" fmla="*/ 1201562 h 1402901"/>
                <a:gd name="connsiteX697" fmla="*/ 914059 w 1523867"/>
                <a:gd name="connsiteY697" fmla="*/ 1200927 h 1402901"/>
                <a:gd name="connsiteX698" fmla="*/ 915967 w 1523867"/>
                <a:gd name="connsiteY698" fmla="*/ 1200733 h 1402901"/>
                <a:gd name="connsiteX699" fmla="*/ 918316 w 1523867"/>
                <a:gd name="connsiteY699" fmla="*/ 1200146 h 1402901"/>
                <a:gd name="connsiteX700" fmla="*/ 920565 w 1523867"/>
                <a:gd name="connsiteY700" fmla="*/ 1199852 h 1402901"/>
                <a:gd name="connsiteX701" fmla="*/ 922524 w 1523867"/>
                <a:gd name="connsiteY701" fmla="*/ 1200389 h 1402901"/>
                <a:gd name="connsiteX702" fmla="*/ 923991 w 1523867"/>
                <a:gd name="connsiteY702" fmla="*/ 1200536 h 1402901"/>
                <a:gd name="connsiteX703" fmla="*/ 925655 w 1523867"/>
                <a:gd name="connsiteY703" fmla="*/ 1201562 h 1402901"/>
                <a:gd name="connsiteX704" fmla="*/ 926828 w 1523867"/>
                <a:gd name="connsiteY704" fmla="*/ 1202441 h 1402901"/>
                <a:gd name="connsiteX705" fmla="*/ 928688 w 1523867"/>
                <a:gd name="connsiteY705" fmla="*/ 1202978 h 1402901"/>
                <a:gd name="connsiteX706" fmla="*/ 931134 w 1523867"/>
                <a:gd name="connsiteY706" fmla="*/ 1202686 h 1402901"/>
                <a:gd name="connsiteX707" fmla="*/ 933041 w 1523867"/>
                <a:gd name="connsiteY707" fmla="*/ 1202441 h 1402901"/>
                <a:gd name="connsiteX708" fmla="*/ 934511 w 1523867"/>
                <a:gd name="connsiteY708" fmla="*/ 1202539 h 1402901"/>
                <a:gd name="connsiteX709" fmla="*/ 935634 w 1523867"/>
                <a:gd name="connsiteY709" fmla="*/ 1193699 h 1402901"/>
                <a:gd name="connsiteX710" fmla="*/ 937445 w 1523867"/>
                <a:gd name="connsiteY710" fmla="*/ 1192721 h 1402901"/>
                <a:gd name="connsiteX711" fmla="*/ 948110 w 1523867"/>
                <a:gd name="connsiteY711" fmla="*/ 1189253 h 1402901"/>
                <a:gd name="connsiteX712" fmla="*/ 967485 w 1523867"/>
                <a:gd name="connsiteY712" fmla="*/ 1195164 h 1402901"/>
                <a:gd name="connsiteX713" fmla="*/ 973015 w 1523867"/>
                <a:gd name="connsiteY713" fmla="*/ 1195749 h 1402901"/>
                <a:gd name="connsiteX714" fmla="*/ 978005 w 1523867"/>
                <a:gd name="connsiteY714" fmla="*/ 1197216 h 1402901"/>
                <a:gd name="connsiteX715" fmla="*/ 986762 w 1523867"/>
                <a:gd name="connsiteY715" fmla="*/ 1199267 h 1402901"/>
                <a:gd name="connsiteX716" fmla="*/ 1004326 w 1523867"/>
                <a:gd name="connsiteY716" fmla="*/ 1205371 h 1402901"/>
                <a:gd name="connsiteX717" fmla="*/ 1024826 w 1523867"/>
                <a:gd name="connsiteY717" fmla="*/ 1210355 h 1402901"/>
                <a:gd name="connsiteX718" fmla="*/ 1035786 w 1523867"/>
                <a:gd name="connsiteY718" fmla="*/ 1215629 h 1402901"/>
                <a:gd name="connsiteX719" fmla="*/ 1046158 w 1523867"/>
                <a:gd name="connsiteY719" fmla="*/ 1218218 h 1402901"/>
                <a:gd name="connsiteX720" fmla="*/ 1065776 w 1523867"/>
                <a:gd name="connsiteY720" fmla="*/ 1223199 h 1402901"/>
                <a:gd name="connsiteX721" fmla="*/ 1076588 w 1523867"/>
                <a:gd name="connsiteY721" fmla="*/ 1224664 h 1402901"/>
                <a:gd name="connsiteX722" fmla="*/ 1087843 w 1523867"/>
                <a:gd name="connsiteY722" fmla="*/ 1228865 h 1402901"/>
                <a:gd name="connsiteX723" fmla="*/ 1108390 w 1523867"/>
                <a:gd name="connsiteY723" fmla="*/ 1232284 h 1402901"/>
                <a:gd name="connsiteX724" fmla="*/ 1109858 w 1523867"/>
                <a:gd name="connsiteY724" fmla="*/ 1232529 h 1402901"/>
                <a:gd name="connsiteX725" fmla="*/ 1149488 w 1523867"/>
                <a:gd name="connsiteY725" fmla="*/ 1239123 h 1402901"/>
                <a:gd name="connsiteX726" fmla="*/ 1156941 w 1523867"/>
                <a:gd name="connsiteY726" fmla="*/ 1240163 h 1402901"/>
                <a:gd name="connsiteX727" fmla="*/ 1169397 w 1523867"/>
                <a:gd name="connsiteY727" fmla="*/ 1235046 h 1402901"/>
                <a:gd name="connsiteX728" fmla="*/ 1169397 w 1523867"/>
                <a:gd name="connsiteY728" fmla="*/ 1234233 h 1402901"/>
                <a:gd name="connsiteX729" fmla="*/ 1169816 w 1523867"/>
                <a:gd name="connsiteY729" fmla="*/ 1233839 h 1402901"/>
                <a:gd name="connsiteX730" fmla="*/ 1169831 w 1523867"/>
                <a:gd name="connsiteY730" fmla="*/ 1232210 h 1402901"/>
                <a:gd name="connsiteX731" fmla="*/ 1170226 w 1523867"/>
                <a:gd name="connsiteY731" fmla="*/ 1231397 h 1402901"/>
                <a:gd name="connsiteX732" fmla="*/ 1171435 w 1523867"/>
                <a:gd name="connsiteY732" fmla="*/ 1229783 h 1402901"/>
                <a:gd name="connsiteX733" fmla="*/ 1172250 w 1523867"/>
                <a:gd name="connsiteY733" fmla="*/ 1227733 h 1402901"/>
                <a:gd name="connsiteX734" fmla="*/ 1172250 w 1523867"/>
                <a:gd name="connsiteY734" fmla="*/ 1226920 h 1402901"/>
                <a:gd name="connsiteX735" fmla="*/ 1171040 w 1523867"/>
                <a:gd name="connsiteY735" fmla="*/ 1225684 h 1402901"/>
                <a:gd name="connsiteX736" fmla="*/ 1171435 w 1523867"/>
                <a:gd name="connsiteY736" fmla="*/ 1224897 h 1402901"/>
                <a:gd name="connsiteX737" fmla="*/ 1171435 w 1523867"/>
                <a:gd name="connsiteY737" fmla="*/ 1224478 h 1402901"/>
                <a:gd name="connsiteX738" fmla="*/ 1173079 w 1523867"/>
                <a:gd name="connsiteY738" fmla="*/ 1223242 h 1402901"/>
                <a:gd name="connsiteX739" fmla="*/ 1173079 w 1523867"/>
                <a:gd name="connsiteY739" fmla="*/ 1222034 h 1402901"/>
                <a:gd name="connsiteX740" fmla="*/ 1174288 w 1523867"/>
                <a:gd name="connsiteY740" fmla="*/ 1220379 h 1402901"/>
                <a:gd name="connsiteX741" fmla="*/ 1173895 w 1523867"/>
                <a:gd name="connsiteY741" fmla="*/ 1218358 h 1402901"/>
                <a:gd name="connsiteX742" fmla="*/ 1175934 w 1523867"/>
                <a:gd name="connsiteY742" fmla="*/ 1216730 h 1402901"/>
                <a:gd name="connsiteX743" fmla="*/ 1178391 w 1523867"/>
                <a:gd name="connsiteY743" fmla="*/ 1211859 h 1402901"/>
                <a:gd name="connsiteX744" fmla="*/ 1182036 w 1523867"/>
                <a:gd name="connsiteY744" fmla="*/ 1205318 h 1402901"/>
                <a:gd name="connsiteX745" fmla="*/ 1184073 w 1523867"/>
                <a:gd name="connsiteY745" fmla="*/ 1200855 h 1402901"/>
                <a:gd name="connsiteX746" fmla="*/ 1185704 w 1523867"/>
                <a:gd name="connsiteY746" fmla="*/ 1198820 h 1402901"/>
                <a:gd name="connsiteX747" fmla="*/ 1185704 w 1523867"/>
                <a:gd name="connsiteY747" fmla="*/ 1198426 h 1402901"/>
                <a:gd name="connsiteX748" fmla="*/ 1187145 w 1523867"/>
                <a:gd name="connsiteY748" fmla="*/ 1196987 h 1402901"/>
                <a:gd name="connsiteX749" fmla="*/ 1191631 w 1523867"/>
                <a:gd name="connsiteY749" fmla="*/ 1195373 h 1402901"/>
                <a:gd name="connsiteX750" fmla="*/ 1192228 w 1523867"/>
                <a:gd name="connsiteY750" fmla="*/ 1194355 h 1402901"/>
                <a:gd name="connsiteX751" fmla="*/ 1191019 w 1523867"/>
                <a:gd name="connsiteY751" fmla="*/ 1193121 h 1402901"/>
                <a:gd name="connsiteX752" fmla="*/ 1192853 w 1523867"/>
                <a:gd name="connsiteY752" fmla="*/ 1192931 h 1402901"/>
                <a:gd name="connsiteX753" fmla="*/ 1193667 w 1523867"/>
                <a:gd name="connsiteY753" fmla="*/ 1192510 h 1402901"/>
                <a:gd name="connsiteX754" fmla="*/ 1194265 w 1523867"/>
                <a:gd name="connsiteY754" fmla="*/ 1191493 h 1402901"/>
                <a:gd name="connsiteX755" fmla="*/ 1194265 w 1523867"/>
                <a:gd name="connsiteY755" fmla="*/ 1190677 h 1402901"/>
                <a:gd name="connsiteX756" fmla="*/ 1192228 w 1523867"/>
                <a:gd name="connsiteY756" fmla="*/ 1188656 h 1402901"/>
                <a:gd name="connsiteX757" fmla="*/ 1191805 w 1523867"/>
                <a:gd name="connsiteY757" fmla="*/ 1187815 h 1402901"/>
                <a:gd name="connsiteX758" fmla="*/ 1190595 w 1523867"/>
                <a:gd name="connsiteY758" fmla="*/ 1185373 h 1402901"/>
                <a:gd name="connsiteX759" fmla="*/ 1189578 w 1523867"/>
                <a:gd name="connsiteY759" fmla="*/ 1184369 h 1402901"/>
                <a:gd name="connsiteX760" fmla="*/ 1188762 w 1523867"/>
                <a:gd name="connsiteY760" fmla="*/ 1184369 h 1402901"/>
                <a:gd name="connsiteX761" fmla="*/ 1188178 w 1523867"/>
                <a:gd name="connsiteY761" fmla="*/ 1183771 h 1402901"/>
                <a:gd name="connsiteX762" fmla="*/ 1189388 w 1523867"/>
                <a:gd name="connsiteY762" fmla="*/ 1182537 h 1402901"/>
                <a:gd name="connsiteX763" fmla="*/ 1189781 w 1523867"/>
                <a:gd name="connsiteY763" fmla="*/ 1181302 h 1402901"/>
                <a:gd name="connsiteX764" fmla="*/ 1190202 w 1523867"/>
                <a:gd name="connsiteY764" fmla="*/ 1180922 h 1402901"/>
                <a:gd name="connsiteX765" fmla="*/ 1190202 w 1523867"/>
                <a:gd name="connsiteY765" fmla="*/ 1179294 h 1402901"/>
                <a:gd name="connsiteX766" fmla="*/ 1191424 w 1523867"/>
                <a:gd name="connsiteY766" fmla="*/ 1176852 h 1402901"/>
                <a:gd name="connsiteX767" fmla="*/ 1191821 w 1523867"/>
                <a:gd name="connsiteY767" fmla="*/ 1174829 h 1402901"/>
                <a:gd name="connsiteX768" fmla="*/ 1192241 w 1523867"/>
                <a:gd name="connsiteY768" fmla="*/ 1174410 h 1402901"/>
                <a:gd name="connsiteX769" fmla="*/ 1192050 w 1523867"/>
                <a:gd name="connsiteY769" fmla="*/ 1173785 h 1402901"/>
                <a:gd name="connsiteX770" fmla="*/ 1191221 w 1523867"/>
                <a:gd name="connsiteY770" fmla="*/ 1173785 h 1402901"/>
                <a:gd name="connsiteX771" fmla="*/ 1190380 w 1523867"/>
                <a:gd name="connsiteY771" fmla="*/ 1172972 h 1402901"/>
                <a:gd name="connsiteX772" fmla="*/ 1188966 w 1523867"/>
                <a:gd name="connsiteY772" fmla="*/ 1172361 h 1402901"/>
                <a:gd name="connsiteX773" fmla="*/ 1188152 w 1523867"/>
                <a:gd name="connsiteY773" fmla="*/ 1171153 h 1402901"/>
                <a:gd name="connsiteX774" fmla="*/ 1188152 w 1523867"/>
                <a:gd name="connsiteY774" fmla="*/ 1169525 h 1402901"/>
                <a:gd name="connsiteX775" fmla="*/ 1187335 w 1523867"/>
                <a:gd name="connsiteY775" fmla="*/ 1168711 h 1402901"/>
                <a:gd name="connsiteX776" fmla="*/ 1187961 w 1523867"/>
                <a:gd name="connsiteY776" fmla="*/ 1168507 h 1402901"/>
                <a:gd name="connsiteX777" fmla="*/ 1188776 w 1523867"/>
                <a:gd name="connsiteY777" fmla="*/ 1168899 h 1402901"/>
                <a:gd name="connsiteX778" fmla="*/ 1189795 w 1523867"/>
                <a:gd name="connsiteY778" fmla="*/ 1170311 h 1402901"/>
                <a:gd name="connsiteX779" fmla="*/ 1189795 w 1523867"/>
                <a:gd name="connsiteY779" fmla="*/ 1171153 h 1402901"/>
                <a:gd name="connsiteX780" fmla="*/ 1191234 w 1523867"/>
                <a:gd name="connsiteY780" fmla="*/ 1172551 h 1402901"/>
                <a:gd name="connsiteX781" fmla="*/ 1191614 w 1523867"/>
                <a:gd name="connsiteY781" fmla="*/ 1172551 h 1402901"/>
                <a:gd name="connsiteX782" fmla="*/ 1193465 w 1523867"/>
                <a:gd name="connsiteY782" fmla="*/ 1171153 h 1402901"/>
                <a:gd name="connsiteX783" fmla="*/ 1193465 w 1523867"/>
                <a:gd name="connsiteY783" fmla="*/ 1168290 h 1402901"/>
                <a:gd name="connsiteX784" fmla="*/ 1193072 w 1523867"/>
                <a:gd name="connsiteY784" fmla="*/ 1167475 h 1402901"/>
                <a:gd name="connsiteX785" fmla="*/ 1187742 w 1523867"/>
                <a:gd name="connsiteY785" fmla="*/ 1161776 h 1402901"/>
                <a:gd name="connsiteX786" fmla="*/ 1187349 w 1523867"/>
                <a:gd name="connsiteY786" fmla="*/ 1160148 h 1402901"/>
                <a:gd name="connsiteX787" fmla="*/ 1186914 w 1523867"/>
                <a:gd name="connsiteY787" fmla="*/ 1159755 h 1402901"/>
                <a:gd name="connsiteX788" fmla="*/ 1186928 w 1523867"/>
                <a:gd name="connsiteY788" fmla="*/ 1158100 h 1402901"/>
                <a:gd name="connsiteX789" fmla="*/ 1186126 w 1523867"/>
                <a:gd name="connsiteY789" fmla="*/ 1157313 h 1402901"/>
                <a:gd name="connsiteX790" fmla="*/ 1186126 w 1523867"/>
                <a:gd name="connsiteY790" fmla="*/ 1155264 h 1402901"/>
                <a:gd name="connsiteX791" fmla="*/ 1185704 w 1523867"/>
                <a:gd name="connsiteY791" fmla="*/ 1154870 h 1402901"/>
                <a:gd name="connsiteX792" fmla="*/ 1185311 w 1523867"/>
                <a:gd name="connsiteY792" fmla="*/ 1153215 h 1402901"/>
                <a:gd name="connsiteX793" fmla="*/ 1186140 w 1523867"/>
                <a:gd name="connsiteY793" fmla="*/ 1152822 h 1402901"/>
                <a:gd name="connsiteX794" fmla="*/ 1186928 w 1523867"/>
                <a:gd name="connsiteY794" fmla="*/ 1151600 h 1402901"/>
                <a:gd name="connsiteX795" fmla="*/ 1186928 w 1523867"/>
                <a:gd name="connsiteY795" fmla="*/ 1150787 h 1402901"/>
                <a:gd name="connsiteX796" fmla="*/ 1188164 w 1523867"/>
                <a:gd name="connsiteY796" fmla="*/ 1148764 h 1402901"/>
                <a:gd name="connsiteX797" fmla="*/ 1188164 w 1523867"/>
                <a:gd name="connsiteY797" fmla="*/ 1147530 h 1402901"/>
                <a:gd name="connsiteX798" fmla="*/ 1186928 w 1523867"/>
                <a:gd name="connsiteY798" fmla="*/ 1147136 h 1402901"/>
                <a:gd name="connsiteX799" fmla="*/ 1188178 w 1523867"/>
                <a:gd name="connsiteY799" fmla="*/ 1145901 h 1402901"/>
                <a:gd name="connsiteX800" fmla="*/ 1188178 w 1523867"/>
                <a:gd name="connsiteY800" fmla="*/ 1142252 h 1402901"/>
                <a:gd name="connsiteX801" fmla="*/ 1188571 w 1523867"/>
                <a:gd name="connsiteY801" fmla="*/ 1141831 h 1402901"/>
                <a:gd name="connsiteX802" fmla="*/ 1188571 w 1523867"/>
                <a:gd name="connsiteY802" fmla="*/ 1141018 h 1402901"/>
                <a:gd name="connsiteX803" fmla="*/ 1189388 w 1523867"/>
                <a:gd name="connsiteY803" fmla="*/ 1138968 h 1402901"/>
                <a:gd name="connsiteX804" fmla="*/ 1191005 w 1523867"/>
                <a:gd name="connsiteY804" fmla="*/ 1137761 h 1402901"/>
                <a:gd name="connsiteX805" fmla="*/ 1191005 w 1523867"/>
                <a:gd name="connsiteY805" fmla="*/ 1136527 h 1402901"/>
                <a:gd name="connsiteX806" fmla="*/ 1188545 w 1523867"/>
                <a:gd name="connsiteY806" fmla="*/ 1132495 h 1402901"/>
                <a:gd name="connsiteX807" fmla="*/ 1187335 w 1523867"/>
                <a:gd name="connsiteY807" fmla="*/ 1130448 h 1402901"/>
                <a:gd name="connsiteX808" fmla="*/ 1187335 w 1523867"/>
                <a:gd name="connsiteY808" fmla="*/ 1126770 h 1402901"/>
                <a:gd name="connsiteX809" fmla="*/ 1187961 w 1523867"/>
                <a:gd name="connsiteY809" fmla="*/ 1126173 h 1402901"/>
                <a:gd name="connsiteX810" fmla="*/ 1189171 w 1523867"/>
                <a:gd name="connsiteY810" fmla="*/ 1126173 h 1402901"/>
                <a:gd name="connsiteX811" fmla="*/ 1191602 w 1523867"/>
                <a:gd name="connsiteY811" fmla="*/ 1124138 h 1402901"/>
                <a:gd name="connsiteX812" fmla="*/ 1192024 w 1523867"/>
                <a:gd name="connsiteY812" fmla="*/ 1124939 h 1402901"/>
                <a:gd name="connsiteX813" fmla="*/ 1192445 w 1523867"/>
                <a:gd name="connsiteY813" fmla="*/ 1124951 h 1402901"/>
                <a:gd name="connsiteX814" fmla="*/ 1194281 w 1523867"/>
                <a:gd name="connsiteY814" fmla="*/ 1123094 h 1402901"/>
                <a:gd name="connsiteX815" fmla="*/ 1194062 w 1523867"/>
                <a:gd name="connsiteY815" fmla="*/ 1122509 h 1402901"/>
                <a:gd name="connsiteX816" fmla="*/ 1192621 w 1523867"/>
                <a:gd name="connsiteY816" fmla="*/ 1121886 h 1402901"/>
                <a:gd name="connsiteX817" fmla="*/ 1194686 w 1523867"/>
                <a:gd name="connsiteY817" fmla="*/ 1121071 h 1402901"/>
                <a:gd name="connsiteX818" fmla="*/ 1195503 w 1523867"/>
                <a:gd name="connsiteY818" fmla="*/ 1119442 h 1402901"/>
                <a:gd name="connsiteX819" fmla="*/ 1195081 w 1523867"/>
                <a:gd name="connsiteY819" fmla="*/ 1118208 h 1402901"/>
                <a:gd name="connsiteX820" fmla="*/ 1194293 w 1523867"/>
                <a:gd name="connsiteY820" fmla="*/ 1117421 h 1402901"/>
                <a:gd name="connsiteX821" fmla="*/ 1195081 w 1523867"/>
                <a:gd name="connsiteY821" fmla="*/ 1116199 h 1402901"/>
                <a:gd name="connsiteX822" fmla="*/ 1194686 w 1523867"/>
                <a:gd name="connsiteY822" fmla="*/ 1114992 h 1402901"/>
                <a:gd name="connsiteX823" fmla="*/ 1195081 w 1523867"/>
                <a:gd name="connsiteY823" fmla="*/ 1114571 h 1402901"/>
                <a:gd name="connsiteX824" fmla="*/ 1195081 w 1523867"/>
                <a:gd name="connsiteY824" fmla="*/ 1112944 h 1402901"/>
                <a:gd name="connsiteX825" fmla="*/ 1194660 w 1523867"/>
                <a:gd name="connsiteY825" fmla="*/ 1112550 h 1402901"/>
                <a:gd name="connsiteX826" fmla="*/ 1194265 w 1523867"/>
                <a:gd name="connsiteY826" fmla="*/ 1110895 h 1402901"/>
                <a:gd name="connsiteX827" fmla="*/ 1192431 w 1523867"/>
                <a:gd name="connsiteY827" fmla="*/ 1109456 h 1402901"/>
                <a:gd name="connsiteX828" fmla="*/ 1191614 w 1523867"/>
                <a:gd name="connsiteY828" fmla="*/ 1109456 h 1402901"/>
                <a:gd name="connsiteX829" fmla="*/ 1189985 w 1523867"/>
                <a:gd name="connsiteY829" fmla="*/ 1108670 h 1402901"/>
                <a:gd name="connsiteX830" fmla="*/ 1188762 w 1523867"/>
                <a:gd name="connsiteY830" fmla="*/ 1108670 h 1402901"/>
                <a:gd name="connsiteX831" fmla="*/ 1188571 w 1523867"/>
                <a:gd name="connsiteY831" fmla="*/ 1108439 h 1402901"/>
                <a:gd name="connsiteX832" fmla="*/ 1189154 w 1523867"/>
                <a:gd name="connsiteY832" fmla="*/ 1108249 h 1402901"/>
                <a:gd name="connsiteX833" fmla="*/ 1189590 w 1523867"/>
                <a:gd name="connsiteY833" fmla="*/ 1107854 h 1402901"/>
                <a:gd name="connsiteX834" fmla="*/ 1191221 w 1523867"/>
                <a:gd name="connsiteY834" fmla="*/ 1107854 h 1402901"/>
                <a:gd name="connsiteX835" fmla="*/ 1191614 w 1523867"/>
                <a:gd name="connsiteY835" fmla="*/ 1108249 h 1402901"/>
                <a:gd name="connsiteX836" fmla="*/ 1192431 w 1523867"/>
                <a:gd name="connsiteY836" fmla="*/ 1108249 h 1402901"/>
                <a:gd name="connsiteX837" fmla="*/ 1192636 w 1523867"/>
                <a:gd name="connsiteY837" fmla="*/ 1108874 h 1402901"/>
                <a:gd name="connsiteX838" fmla="*/ 1195081 w 1523867"/>
                <a:gd name="connsiteY838" fmla="*/ 1110895 h 1402901"/>
                <a:gd name="connsiteX839" fmla="*/ 1195474 w 1523867"/>
                <a:gd name="connsiteY839" fmla="*/ 1112129 h 1402901"/>
                <a:gd name="connsiteX840" fmla="*/ 1196332 w 1523867"/>
                <a:gd name="connsiteY840" fmla="*/ 1113757 h 1402901"/>
                <a:gd name="connsiteX841" fmla="*/ 1196332 w 1523867"/>
                <a:gd name="connsiteY841" fmla="*/ 1114992 h 1402901"/>
                <a:gd name="connsiteX842" fmla="*/ 1196725 w 1523867"/>
                <a:gd name="connsiteY842" fmla="*/ 1115386 h 1402901"/>
                <a:gd name="connsiteX843" fmla="*/ 1197120 w 1523867"/>
                <a:gd name="connsiteY843" fmla="*/ 1117828 h 1402901"/>
                <a:gd name="connsiteX844" fmla="*/ 1197732 w 1523867"/>
                <a:gd name="connsiteY844" fmla="*/ 1118439 h 1402901"/>
                <a:gd name="connsiteX845" fmla="*/ 1198356 w 1523867"/>
                <a:gd name="connsiteY845" fmla="*/ 1118222 h 1402901"/>
                <a:gd name="connsiteX846" fmla="*/ 1198751 w 1523867"/>
                <a:gd name="connsiteY846" fmla="*/ 1117436 h 1402901"/>
                <a:gd name="connsiteX847" fmla="*/ 1198751 w 1523867"/>
                <a:gd name="connsiteY847" fmla="*/ 1114965 h 1402901"/>
                <a:gd name="connsiteX848" fmla="*/ 1199144 w 1523867"/>
                <a:gd name="connsiteY848" fmla="*/ 1114571 h 1402901"/>
                <a:gd name="connsiteX849" fmla="*/ 1199240 w 1523867"/>
                <a:gd name="connsiteY849" fmla="*/ 1112458 h 1402901"/>
                <a:gd name="connsiteX850" fmla="*/ 1199375 w 1523867"/>
                <a:gd name="connsiteY850" fmla="*/ 1109471 h 1402901"/>
                <a:gd name="connsiteX851" fmla="*/ 1199975 w 1523867"/>
                <a:gd name="connsiteY851" fmla="*/ 1110895 h 1402901"/>
                <a:gd name="connsiteX852" fmla="*/ 1199975 w 1523867"/>
                <a:gd name="connsiteY852" fmla="*/ 1112129 h 1402901"/>
                <a:gd name="connsiteX853" fmla="*/ 1200585 w 1523867"/>
                <a:gd name="connsiteY853" fmla="*/ 1112713 h 1402901"/>
                <a:gd name="connsiteX854" fmla="*/ 1201416 w 1523867"/>
                <a:gd name="connsiteY854" fmla="*/ 1112726 h 1402901"/>
                <a:gd name="connsiteX855" fmla="*/ 1202625 w 1523867"/>
                <a:gd name="connsiteY855" fmla="*/ 1111126 h 1402901"/>
                <a:gd name="connsiteX856" fmla="*/ 1205478 w 1523867"/>
                <a:gd name="connsiteY856" fmla="*/ 1111126 h 1402901"/>
                <a:gd name="connsiteX857" fmla="*/ 1205900 w 1523867"/>
                <a:gd name="connsiteY857" fmla="*/ 1110705 h 1402901"/>
                <a:gd name="connsiteX858" fmla="*/ 1207504 w 1523867"/>
                <a:gd name="connsiteY858" fmla="*/ 1110705 h 1402901"/>
                <a:gd name="connsiteX859" fmla="*/ 1208755 w 1523867"/>
                <a:gd name="connsiteY859" fmla="*/ 1109891 h 1402901"/>
                <a:gd name="connsiteX860" fmla="*/ 1209569 w 1523867"/>
                <a:gd name="connsiteY860" fmla="*/ 1109891 h 1402901"/>
                <a:gd name="connsiteX861" fmla="*/ 1210167 w 1523867"/>
                <a:gd name="connsiteY861" fmla="*/ 1109281 h 1402901"/>
                <a:gd name="connsiteX862" fmla="*/ 1210167 w 1523867"/>
                <a:gd name="connsiteY862" fmla="*/ 1108465 h 1402901"/>
                <a:gd name="connsiteX863" fmla="*/ 1207707 w 1523867"/>
                <a:gd name="connsiteY863" fmla="*/ 1105602 h 1402901"/>
                <a:gd name="connsiteX864" fmla="*/ 1207707 w 1523867"/>
                <a:gd name="connsiteY864" fmla="*/ 1103161 h 1402901"/>
                <a:gd name="connsiteX865" fmla="*/ 1209555 w 1523867"/>
                <a:gd name="connsiteY865" fmla="*/ 1101722 h 1402901"/>
                <a:gd name="connsiteX866" fmla="*/ 1210398 w 1523867"/>
                <a:gd name="connsiteY866" fmla="*/ 1101737 h 1402901"/>
                <a:gd name="connsiteX867" fmla="*/ 1210996 w 1523867"/>
                <a:gd name="connsiteY867" fmla="*/ 1101140 h 1402901"/>
                <a:gd name="connsiteX868" fmla="*/ 1210996 w 1523867"/>
                <a:gd name="connsiteY868" fmla="*/ 1099904 h 1402901"/>
                <a:gd name="connsiteX869" fmla="*/ 1210398 w 1523867"/>
                <a:gd name="connsiteY869" fmla="*/ 1099293 h 1402901"/>
                <a:gd name="connsiteX870" fmla="*/ 1208331 w 1523867"/>
                <a:gd name="connsiteY870" fmla="*/ 1099293 h 1402901"/>
                <a:gd name="connsiteX871" fmla="*/ 1208331 w 1523867"/>
                <a:gd name="connsiteY871" fmla="*/ 1098900 h 1402901"/>
                <a:gd name="connsiteX872" fmla="*/ 1210416 w 1523867"/>
                <a:gd name="connsiteY872" fmla="*/ 1099054 h 1402901"/>
                <a:gd name="connsiteX873" fmla="*/ 1213646 w 1523867"/>
                <a:gd name="connsiteY873" fmla="*/ 1099293 h 1402901"/>
                <a:gd name="connsiteX874" fmla="*/ 1214665 w 1523867"/>
                <a:gd name="connsiteY874" fmla="*/ 1098275 h 1402901"/>
                <a:gd name="connsiteX875" fmla="*/ 1214665 w 1523867"/>
                <a:gd name="connsiteY875" fmla="*/ 1096240 h 1402901"/>
                <a:gd name="connsiteX876" fmla="*/ 1213646 w 1523867"/>
                <a:gd name="connsiteY876" fmla="*/ 1095222 h 1402901"/>
                <a:gd name="connsiteX877" fmla="*/ 1212015 w 1523867"/>
                <a:gd name="connsiteY877" fmla="*/ 1095222 h 1402901"/>
                <a:gd name="connsiteX878" fmla="*/ 1211593 w 1523867"/>
                <a:gd name="connsiteY878" fmla="*/ 1094830 h 1402901"/>
                <a:gd name="connsiteX879" fmla="*/ 1210764 w 1523867"/>
                <a:gd name="connsiteY879" fmla="*/ 1094830 h 1402901"/>
                <a:gd name="connsiteX880" fmla="*/ 1209759 w 1523867"/>
                <a:gd name="connsiteY880" fmla="*/ 1093784 h 1402901"/>
                <a:gd name="connsiteX881" fmla="*/ 1209759 w 1523867"/>
                <a:gd name="connsiteY881" fmla="*/ 1093391 h 1402901"/>
                <a:gd name="connsiteX882" fmla="*/ 1210764 w 1523867"/>
                <a:gd name="connsiteY882" fmla="*/ 1093201 h 1402901"/>
                <a:gd name="connsiteX883" fmla="*/ 1211198 w 1523867"/>
                <a:gd name="connsiteY883" fmla="*/ 1091967 h 1402901"/>
                <a:gd name="connsiteX884" fmla="*/ 1211593 w 1523867"/>
                <a:gd name="connsiteY884" fmla="*/ 1092388 h 1402901"/>
                <a:gd name="connsiteX885" fmla="*/ 1213224 w 1523867"/>
                <a:gd name="connsiteY885" fmla="*/ 1092388 h 1402901"/>
                <a:gd name="connsiteX886" fmla="*/ 1213849 w 1523867"/>
                <a:gd name="connsiteY886" fmla="*/ 1091777 h 1402901"/>
                <a:gd name="connsiteX887" fmla="*/ 1213849 w 1523867"/>
                <a:gd name="connsiteY887" fmla="*/ 1091356 h 1402901"/>
                <a:gd name="connsiteX888" fmla="*/ 1215492 w 1523867"/>
                <a:gd name="connsiteY888" fmla="*/ 1089728 h 1402901"/>
                <a:gd name="connsiteX889" fmla="*/ 1216282 w 1523867"/>
                <a:gd name="connsiteY889" fmla="*/ 1088099 h 1402901"/>
                <a:gd name="connsiteX890" fmla="*/ 1216282 w 1523867"/>
                <a:gd name="connsiteY890" fmla="*/ 1087286 h 1402901"/>
                <a:gd name="connsiteX891" fmla="*/ 1216704 w 1523867"/>
                <a:gd name="connsiteY891" fmla="*/ 1086892 h 1402901"/>
                <a:gd name="connsiteX892" fmla="*/ 1216704 w 1523867"/>
                <a:gd name="connsiteY892" fmla="*/ 1083637 h 1402901"/>
                <a:gd name="connsiteX893" fmla="*/ 1217927 w 1523867"/>
                <a:gd name="connsiteY893" fmla="*/ 1080351 h 1402901"/>
                <a:gd name="connsiteX894" fmla="*/ 1219571 w 1523867"/>
                <a:gd name="connsiteY894" fmla="*/ 1077529 h 1402901"/>
                <a:gd name="connsiteX895" fmla="*/ 1219571 w 1523867"/>
                <a:gd name="connsiteY895" fmla="*/ 1076716 h 1402901"/>
                <a:gd name="connsiteX896" fmla="*/ 1220780 w 1523867"/>
                <a:gd name="connsiteY896" fmla="*/ 1074666 h 1402901"/>
                <a:gd name="connsiteX897" fmla="*/ 1220780 w 1523867"/>
                <a:gd name="connsiteY897" fmla="*/ 1073853 h 1402901"/>
                <a:gd name="connsiteX898" fmla="*/ 1222002 w 1523867"/>
                <a:gd name="connsiteY898" fmla="*/ 1071409 h 1402901"/>
                <a:gd name="connsiteX899" fmla="*/ 1222002 w 1523867"/>
                <a:gd name="connsiteY899" fmla="*/ 1068967 h 1402901"/>
                <a:gd name="connsiteX900" fmla="*/ 1221609 w 1523867"/>
                <a:gd name="connsiteY900" fmla="*/ 1068573 h 1402901"/>
                <a:gd name="connsiteX901" fmla="*/ 1221609 w 1523867"/>
                <a:gd name="connsiteY901" fmla="*/ 1067339 h 1402901"/>
                <a:gd name="connsiteX902" fmla="*/ 1220768 w 1523867"/>
                <a:gd name="connsiteY902" fmla="*/ 1065712 h 1402901"/>
                <a:gd name="connsiteX903" fmla="*/ 1220768 w 1523867"/>
                <a:gd name="connsiteY903" fmla="*/ 1061640 h 1402901"/>
                <a:gd name="connsiteX904" fmla="*/ 1220373 w 1523867"/>
                <a:gd name="connsiteY904" fmla="*/ 1061248 h 1402901"/>
                <a:gd name="connsiteX905" fmla="*/ 1220373 w 1523867"/>
                <a:gd name="connsiteY905" fmla="*/ 1058397 h 1402901"/>
                <a:gd name="connsiteX906" fmla="*/ 1219137 w 1523867"/>
                <a:gd name="connsiteY906" fmla="*/ 1055955 h 1402901"/>
                <a:gd name="connsiteX907" fmla="*/ 1219137 w 1523867"/>
                <a:gd name="connsiteY907" fmla="*/ 1054748 h 1402901"/>
                <a:gd name="connsiteX908" fmla="*/ 1218742 w 1523867"/>
                <a:gd name="connsiteY908" fmla="*/ 1054327 h 1402901"/>
                <a:gd name="connsiteX909" fmla="*/ 1218742 w 1523867"/>
                <a:gd name="connsiteY909" fmla="*/ 1053513 h 1402901"/>
                <a:gd name="connsiteX910" fmla="*/ 1218320 w 1523867"/>
                <a:gd name="connsiteY910" fmla="*/ 1053093 h 1402901"/>
                <a:gd name="connsiteX911" fmla="*/ 1218320 w 1523867"/>
                <a:gd name="connsiteY911" fmla="*/ 1051464 h 1402901"/>
                <a:gd name="connsiteX912" fmla="*/ 1217927 w 1523867"/>
                <a:gd name="connsiteY912" fmla="*/ 1051072 h 1402901"/>
                <a:gd name="connsiteX913" fmla="*/ 1217927 w 1523867"/>
                <a:gd name="connsiteY913" fmla="*/ 1047815 h 1402901"/>
                <a:gd name="connsiteX914" fmla="*/ 1218320 w 1523867"/>
                <a:gd name="connsiteY914" fmla="*/ 1047394 h 1402901"/>
                <a:gd name="connsiteX915" fmla="*/ 1218333 w 1523867"/>
                <a:gd name="connsiteY915" fmla="*/ 1042508 h 1402901"/>
                <a:gd name="connsiteX916" fmla="*/ 1220793 w 1523867"/>
                <a:gd name="connsiteY916" fmla="*/ 1037244 h 1402901"/>
                <a:gd name="connsiteX917" fmla="*/ 1222002 w 1523867"/>
                <a:gd name="connsiteY917" fmla="*/ 1034803 h 1402901"/>
                <a:gd name="connsiteX918" fmla="*/ 1226081 w 1523867"/>
                <a:gd name="connsiteY918" fmla="*/ 1030704 h 1402901"/>
                <a:gd name="connsiteX919" fmla="*/ 1226081 w 1523867"/>
                <a:gd name="connsiteY919" fmla="*/ 1029496 h 1402901"/>
                <a:gd name="connsiteX920" fmla="*/ 1224871 w 1523867"/>
                <a:gd name="connsiteY920" fmla="*/ 1028262 h 1402901"/>
                <a:gd name="connsiteX921" fmla="*/ 1224871 w 1523867"/>
                <a:gd name="connsiteY921" fmla="*/ 1027841 h 1402901"/>
                <a:gd name="connsiteX922" fmla="*/ 1222180 w 1523867"/>
                <a:gd name="connsiteY922" fmla="*/ 1026443 h 1402901"/>
                <a:gd name="connsiteX923" fmla="*/ 1220971 w 1523867"/>
                <a:gd name="connsiteY923" fmla="*/ 1026443 h 1402901"/>
                <a:gd name="connsiteX924" fmla="*/ 1220373 w 1523867"/>
                <a:gd name="connsiteY924" fmla="*/ 1027054 h 1402901"/>
                <a:gd name="connsiteX925" fmla="*/ 1220373 w 1523867"/>
                <a:gd name="connsiteY925" fmla="*/ 1030311 h 1402901"/>
                <a:gd name="connsiteX926" fmla="*/ 1219749 w 1523867"/>
                <a:gd name="connsiteY926" fmla="*/ 1031315 h 1402901"/>
                <a:gd name="connsiteX927" fmla="*/ 1218932 w 1523867"/>
                <a:gd name="connsiteY927" fmla="*/ 1031315 h 1402901"/>
                <a:gd name="connsiteX928" fmla="*/ 1218539 w 1523867"/>
                <a:gd name="connsiteY928" fmla="*/ 1030922 h 1402901"/>
                <a:gd name="connsiteX929" fmla="*/ 1214448 w 1523867"/>
                <a:gd name="connsiteY929" fmla="*/ 1030922 h 1402901"/>
                <a:gd name="connsiteX930" fmla="*/ 1213849 w 1523867"/>
                <a:gd name="connsiteY930" fmla="*/ 1031926 h 1402901"/>
                <a:gd name="connsiteX931" fmla="*/ 1214665 w 1523867"/>
                <a:gd name="connsiteY931" fmla="*/ 1032739 h 1402901"/>
                <a:gd name="connsiteX932" fmla="*/ 1214665 w 1523867"/>
                <a:gd name="connsiteY932" fmla="*/ 1033975 h 1402901"/>
                <a:gd name="connsiteX933" fmla="*/ 1215058 w 1523867"/>
                <a:gd name="connsiteY933" fmla="*/ 1034367 h 1402901"/>
                <a:gd name="connsiteX934" fmla="*/ 1214461 w 1523867"/>
                <a:gd name="connsiteY934" fmla="*/ 1035385 h 1402901"/>
                <a:gd name="connsiteX935" fmla="*/ 1212829 w 1523867"/>
                <a:gd name="connsiteY935" fmla="*/ 1035385 h 1402901"/>
                <a:gd name="connsiteX936" fmla="*/ 1210179 w 1523867"/>
                <a:gd name="connsiteY936" fmla="*/ 1032739 h 1402901"/>
                <a:gd name="connsiteX937" fmla="*/ 1210179 w 1523867"/>
                <a:gd name="connsiteY937" fmla="*/ 1032346 h 1402901"/>
                <a:gd name="connsiteX938" fmla="*/ 1208767 w 1523867"/>
                <a:gd name="connsiteY938" fmla="*/ 1031341 h 1402901"/>
                <a:gd name="connsiteX939" fmla="*/ 1207516 w 1523867"/>
                <a:gd name="connsiteY939" fmla="*/ 1031329 h 1402901"/>
                <a:gd name="connsiteX940" fmla="*/ 1207095 w 1523867"/>
                <a:gd name="connsiteY940" fmla="*/ 1030908 h 1402901"/>
                <a:gd name="connsiteX941" fmla="*/ 1206307 w 1523867"/>
                <a:gd name="connsiteY941" fmla="*/ 1031329 h 1402901"/>
                <a:gd name="connsiteX942" fmla="*/ 1205681 w 1523867"/>
                <a:gd name="connsiteY942" fmla="*/ 1030324 h 1402901"/>
                <a:gd name="connsiteX943" fmla="*/ 1206307 w 1523867"/>
                <a:gd name="connsiteY943" fmla="*/ 1030093 h 1402901"/>
                <a:gd name="connsiteX944" fmla="*/ 1206700 w 1523867"/>
                <a:gd name="connsiteY944" fmla="*/ 1030514 h 1402901"/>
                <a:gd name="connsiteX945" fmla="*/ 1208767 w 1523867"/>
                <a:gd name="connsiteY945" fmla="*/ 1030501 h 1402901"/>
                <a:gd name="connsiteX946" fmla="*/ 1210996 w 1523867"/>
                <a:gd name="connsiteY946" fmla="*/ 1032346 h 1402901"/>
                <a:gd name="connsiteX947" fmla="*/ 1210996 w 1523867"/>
                <a:gd name="connsiteY947" fmla="*/ 1032739 h 1402901"/>
                <a:gd name="connsiteX948" fmla="*/ 1212829 w 1523867"/>
                <a:gd name="connsiteY948" fmla="*/ 1034572 h 1402901"/>
                <a:gd name="connsiteX949" fmla="*/ 1213619 w 1523867"/>
                <a:gd name="connsiteY949" fmla="*/ 1034993 h 1402901"/>
                <a:gd name="connsiteX950" fmla="*/ 1214270 w 1523867"/>
                <a:gd name="connsiteY950" fmla="*/ 1034788 h 1402901"/>
                <a:gd name="connsiteX951" fmla="*/ 1214270 w 1523867"/>
                <a:gd name="connsiteY951" fmla="*/ 1033554 h 1402901"/>
                <a:gd name="connsiteX952" fmla="*/ 1213429 w 1523867"/>
                <a:gd name="connsiteY952" fmla="*/ 1032346 h 1402901"/>
                <a:gd name="connsiteX953" fmla="*/ 1213429 w 1523867"/>
                <a:gd name="connsiteY953" fmla="*/ 1031112 h 1402901"/>
                <a:gd name="connsiteX954" fmla="*/ 1214448 w 1523867"/>
                <a:gd name="connsiteY954" fmla="*/ 1029686 h 1402901"/>
                <a:gd name="connsiteX955" fmla="*/ 1218932 w 1523867"/>
                <a:gd name="connsiteY955" fmla="*/ 1029686 h 1402901"/>
                <a:gd name="connsiteX956" fmla="*/ 1219559 w 1523867"/>
                <a:gd name="connsiteY956" fmla="*/ 1028683 h 1402901"/>
                <a:gd name="connsiteX957" fmla="*/ 1218349 w 1523867"/>
                <a:gd name="connsiteY957" fmla="*/ 1027054 h 1402901"/>
                <a:gd name="connsiteX958" fmla="*/ 1218349 w 1523867"/>
                <a:gd name="connsiteY958" fmla="*/ 1025005 h 1402901"/>
                <a:gd name="connsiteX959" fmla="*/ 1219761 w 1523867"/>
                <a:gd name="connsiteY959" fmla="*/ 1024001 h 1402901"/>
                <a:gd name="connsiteX960" fmla="*/ 1221785 w 1523867"/>
                <a:gd name="connsiteY960" fmla="*/ 1024001 h 1402901"/>
                <a:gd name="connsiteX961" fmla="*/ 1223009 w 1523867"/>
                <a:gd name="connsiteY961" fmla="*/ 1025209 h 1402901"/>
                <a:gd name="connsiteX962" fmla="*/ 1224245 w 1523867"/>
                <a:gd name="connsiteY962" fmla="*/ 1025209 h 1402901"/>
                <a:gd name="connsiteX963" fmla="*/ 1225891 w 1523867"/>
                <a:gd name="connsiteY963" fmla="*/ 1024396 h 1402901"/>
                <a:gd name="connsiteX964" fmla="*/ 1227493 w 1523867"/>
                <a:gd name="connsiteY964" fmla="*/ 1024396 h 1402901"/>
                <a:gd name="connsiteX965" fmla="*/ 1227915 w 1523867"/>
                <a:gd name="connsiteY965" fmla="*/ 1023975 h 1402901"/>
                <a:gd name="connsiteX966" fmla="*/ 1228310 w 1523867"/>
                <a:gd name="connsiteY966" fmla="*/ 1024396 h 1402901"/>
                <a:gd name="connsiteX967" fmla="*/ 1229136 w 1523867"/>
                <a:gd name="connsiteY967" fmla="*/ 1024396 h 1402901"/>
                <a:gd name="connsiteX968" fmla="*/ 1230346 w 1523867"/>
                <a:gd name="connsiteY968" fmla="*/ 1025209 h 1402901"/>
                <a:gd name="connsiteX969" fmla="*/ 1232806 w 1523867"/>
                <a:gd name="connsiteY969" fmla="*/ 1025209 h 1402901"/>
                <a:gd name="connsiteX970" fmla="*/ 1232806 w 1523867"/>
                <a:gd name="connsiteY970" fmla="*/ 1024396 h 1402901"/>
                <a:gd name="connsiteX971" fmla="*/ 1234437 w 1523867"/>
                <a:gd name="connsiteY971" fmla="*/ 1024802 h 1402901"/>
                <a:gd name="connsiteX972" fmla="*/ 1235456 w 1523867"/>
                <a:gd name="connsiteY972" fmla="*/ 1023785 h 1402901"/>
                <a:gd name="connsiteX973" fmla="*/ 1235853 w 1523867"/>
                <a:gd name="connsiteY973" fmla="*/ 1022549 h 1402901"/>
                <a:gd name="connsiteX974" fmla="*/ 1237075 w 1523867"/>
                <a:gd name="connsiteY974" fmla="*/ 1020949 h 1402901"/>
                <a:gd name="connsiteX975" fmla="*/ 1237497 w 1523867"/>
                <a:gd name="connsiteY975" fmla="*/ 1019334 h 1402901"/>
                <a:gd name="connsiteX976" fmla="*/ 1239738 w 1523867"/>
                <a:gd name="connsiteY976" fmla="*/ 1017475 h 1402901"/>
                <a:gd name="connsiteX977" fmla="*/ 1240133 w 1523867"/>
                <a:gd name="connsiteY977" fmla="*/ 1017475 h 1402901"/>
                <a:gd name="connsiteX978" fmla="*/ 1241179 w 1523867"/>
                <a:gd name="connsiteY978" fmla="*/ 1016470 h 1402901"/>
                <a:gd name="connsiteX979" fmla="*/ 1240757 w 1523867"/>
                <a:gd name="connsiteY979" fmla="*/ 1015656 h 1402901"/>
                <a:gd name="connsiteX980" fmla="*/ 1240947 w 1523867"/>
                <a:gd name="connsiteY980" fmla="*/ 1015033 h 1402901"/>
                <a:gd name="connsiteX981" fmla="*/ 1242186 w 1523867"/>
                <a:gd name="connsiteY981" fmla="*/ 1015846 h 1402901"/>
                <a:gd name="connsiteX982" fmla="*/ 1243800 w 1523867"/>
                <a:gd name="connsiteY982" fmla="*/ 1015861 h 1402901"/>
                <a:gd name="connsiteX983" fmla="*/ 1245241 w 1523867"/>
                <a:gd name="connsiteY983" fmla="*/ 1014814 h 1402901"/>
                <a:gd name="connsiteX984" fmla="*/ 1244426 w 1523867"/>
                <a:gd name="connsiteY984" fmla="*/ 1013215 h 1402901"/>
                <a:gd name="connsiteX985" fmla="*/ 1245841 w 1523867"/>
                <a:gd name="connsiteY985" fmla="*/ 1012998 h 1402901"/>
                <a:gd name="connsiteX986" fmla="*/ 1246260 w 1523867"/>
                <a:gd name="connsiteY986" fmla="*/ 1012604 h 1402901"/>
                <a:gd name="connsiteX987" fmla="*/ 1247865 w 1523867"/>
                <a:gd name="connsiteY987" fmla="*/ 1012604 h 1402901"/>
                <a:gd name="connsiteX988" fmla="*/ 1249117 w 1523867"/>
                <a:gd name="connsiteY988" fmla="*/ 1014232 h 1402901"/>
                <a:gd name="connsiteX989" fmla="*/ 1251575 w 1523867"/>
                <a:gd name="connsiteY989" fmla="*/ 1015440 h 1402901"/>
                <a:gd name="connsiteX990" fmla="*/ 1252363 w 1523867"/>
                <a:gd name="connsiteY990" fmla="*/ 1015440 h 1402901"/>
                <a:gd name="connsiteX991" fmla="*/ 1252785 w 1523867"/>
                <a:gd name="connsiteY991" fmla="*/ 1015832 h 1402901"/>
                <a:gd name="connsiteX992" fmla="*/ 1255013 w 1523867"/>
                <a:gd name="connsiteY992" fmla="*/ 1015644 h 1402901"/>
                <a:gd name="connsiteX993" fmla="*/ 1255830 w 1523867"/>
                <a:gd name="connsiteY993" fmla="*/ 1013621 h 1402901"/>
                <a:gd name="connsiteX994" fmla="*/ 1256428 w 1523867"/>
                <a:gd name="connsiteY994" fmla="*/ 1013010 h 1402901"/>
                <a:gd name="connsiteX995" fmla="*/ 1257271 w 1523867"/>
                <a:gd name="connsiteY995" fmla="*/ 1013010 h 1402901"/>
                <a:gd name="connsiteX996" fmla="*/ 1258290 w 1523867"/>
                <a:gd name="connsiteY996" fmla="*/ 1011966 h 1402901"/>
                <a:gd name="connsiteX997" fmla="*/ 1258695 w 1523867"/>
                <a:gd name="connsiteY997" fmla="*/ 1011192 h 1402901"/>
                <a:gd name="connsiteX998" fmla="*/ 1258695 w 1523867"/>
                <a:gd name="connsiteY998" fmla="*/ 1009537 h 1402901"/>
                <a:gd name="connsiteX999" fmla="*/ 1259119 w 1523867"/>
                <a:gd name="connsiteY999" fmla="*/ 1009144 h 1402901"/>
                <a:gd name="connsiteX1000" fmla="*/ 1259905 w 1523867"/>
                <a:gd name="connsiteY1000" fmla="*/ 1005887 h 1402901"/>
                <a:gd name="connsiteX1001" fmla="*/ 1261131 w 1523867"/>
                <a:gd name="connsiteY1001" fmla="*/ 1003445 h 1402901"/>
                <a:gd name="connsiteX1002" fmla="*/ 1263167 w 1523867"/>
                <a:gd name="connsiteY1002" fmla="*/ 998560 h 1402901"/>
                <a:gd name="connsiteX1003" fmla="*/ 1263167 w 1523867"/>
                <a:gd name="connsiteY1003" fmla="*/ 996905 h 1402901"/>
                <a:gd name="connsiteX1004" fmla="*/ 1263562 w 1523867"/>
                <a:gd name="connsiteY1004" fmla="*/ 996524 h 1402901"/>
                <a:gd name="connsiteX1005" fmla="*/ 1263574 w 1523867"/>
                <a:gd name="connsiteY1005" fmla="*/ 990826 h 1402901"/>
                <a:gd name="connsiteX1006" fmla="*/ 1263996 w 1523867"/>
                <a:gd name="connsiteY1006" fmla="*/ 990405 h 1402901"/>
                <a:gd name="connsiteX1007" fmla="*/ 1264391 w 1523867"/>
                <a:gd name="connsiteY1007" fmla="*/ 988778 h 1402901"/>
                <a:gd name="connsiteX1008" fmla="*/ 1266239 w 1523867"/>
                <a:gd name="connsiteY1008" fmla="*/ 986960 h 1402901"/>
                <a:gd name="connsiteX1009" fmla="*/ 1268265 w 1523867"/>
                <a:gd name="connsiteY1009" fmla="*/ 986144 h 1402901"/>
                <a:gd name="connsiteX1010" fmla="*/ 1269908 w 1523867"/>
                <a:gd name="connsiteY1010" fmla="*/ 986960 h 1402901"/>
                <a:gd name="connsiteX1011" fmla="*/ 1271323 w 1523867"/>
                <a:gd name="connsiteY1011" fmla="*/ 985114 h 1402901"/>
                <a:gd name="connsiteX1012" fmla="*/ 1271716 w 1523867"/>
                <a:gd name="connsiteY1012" fmla="*/ 983486 h 1402901"/>
                <a:gd name="connsiteX1013" fmla="*/ 1270113 w 1523867"/>
                <a:gd name="connsiteY1013" fmla="*/ 982278 h 1402901"/>
                <a:gd name="connsiteX1014" fmla="*/ 1269690 w 1523867"/>
                <a:gd name="connsiteY1014" fmla="*/ 981463 h 1402901"/>
                <a:gd name="connsiteX1015" fmla="*/ 1269690 w 1523867"/>
                <a:gd name="connsiteY1015" fmla="*/ 980229 h 1402901"/>
                <a:gd name="connsiteX1016" fmla="*/ 1271335 w 1523867"/>
                <a:gd name="connsiteY1016" fmla="*/ 978600 h 1402901"/>
                <a:gd name="connsiteX1017" fmla="*/ 1271525 w 1523867"/>
                <a:gd name="connsiteY1017" fmla="*/ 977597 h 1402901"/>
                <a:gd name="connsiteX1018" fmla="*/ 1273169 w 1523867"/>
                <a:gd name="connsiteY1018" fmla="*/ 977176 h 1402901"/>
                <a:gd name="connsiteX1019" fmla="*/ 1274378 w 1523867"/>
                <a:gd name="connsiteY1019" fmla="*/ 975547 h 1402901"/>
                <a:gd name="connsiteX1020" fmla="*/ 1275209 w 1523867"/>
                <a:gd name="connsiteY1020" fmla="*/ 975547 h 1402901"/>
                <a:gd name="connsiteX1021" fmla="*/ 1276621 w 1523867"/>
                <a:gd name="connsiteY1021" fmla="*/ 974123 h 1402901"/>
                <a:gd name="connsiteX1022" fmla="*/ 1276621 w 1523867"/>
                <a:gd name="connsiteY1022" fmla="*/ 972916 h 1402901"/>
                <a:gd name="connsiteX1023" fmla="*/ 1277248 w 1523867"/>
                <a:gd name="connsiteY1023" fmla="*/ 972292 h 1402901"/>
                <a:gd name="connsiteX1024" fmla="*/ 1279272 w 1523867"/>
                <a:gd name="connsiteY1024" fmla="*/ 971912 h 1402901"/>
                <a:gd name="connsiteX1025" fmla="*/ 1279693 w 1523867"/>
                <a:gd name="connsiteY1025" fmla="*/ 972305 h 1402901"/>
                <a:gd name="connsiteX1026" fmla="*/ 1280522 w 1523867"/>
                <a:gd name="connsiteY1026" fmla="*/ 972305 h 1402901"/>
                <a:gd name="connsiteX1027" fmla="*/ 1281922 w 1523867"/>
                <a:gd name="connsiteY1027" fmla="*/ 974123 h 1402901"/>
                <a:gd name="connsiteX1028" fmla="*/ 1282317 w 1523867"/>
                <a:gd name="connsiteY1028" fmla="*/ 975357 h 1402901"/>
                <a:gd name="connsiteX1029" fmla="*/ 1285008 w 1523867"/>
                <a:gd name="connsiteY1029" fmla="*/ 978398 h 1402901"/>
                <a:gd name="connsiteX1030" fmla="*/ 1285401 w 1523867"/>
                <a:gd name="connsiteY1030" fmla="*/ 978398 h 1402901"/>
                <a:gd name="connsiteX1031" fmla="*/ 1287032 w 1523867"/>
                <a:gd name="connsiteY1031" fmla="*/ 976769 h 1402901"/>
                <a:gd name="connsiteX1032" fmla="*/ 1288444 w 1523867"/>
                <a:gd name="connsiteY1032" fmla="*/ 976158 h 1402901"/>
                <a:gd name="connsiteX1033" fmla="*/ 1288459 w 1523867"/>
                <a:gd name="connsiteY1033" fmla="*/ 975345 h 1402901"/>
                <a:gd name="connsiteX1034" fmla="*/ 1287832 w 1523867"/>
                <a:gd name="connsiteY1034" fmla="*/ 974720 h 1402901"/>
                <a:gd name="connsiteX1035" fmla="*/ 1287045 w 1523867"/>
                <a:gd name="connsiteY1035" fmla="*/ 974720 h 1402901"/>
                <a:gd name="connsiteX1036" fmla="*/ 1286027 w 1523867"/>
                <a:gd name="connsiteY1036" fmla="*/ 973717 h 1402901"/>
                <a:gd name="connsiteX1037" fmla="*/ 1285999 w 1523867"/>
                <a:gd name="connsiteY1037" fmla="*/ 972088 h 1402901"/>
                <a:gd name="connsiteX1038" fmla="*/ 1288039 w 1523867"/>
                <a:gd name="connsiteY1038" fmla="*/ 969646 h 1402901"/>
                <a:gd name="connsiteX1039" fmla="*/ 1288432 w 1523867"/>
                <a:gd name="connsiteY1039" fmla="*/ 968831 h 1402901"/>
                <a:gd name="connsiteX1040" fmla="*/ 1288432 w 1523867"/>
                <a:gd name="connsiteY1040" fmla="*/ 966810 h 1402901"/>
                <a:gd name="connsiteX1041" fmla="*/ 1288852 w 1523867"/>
                <a:gd name="connsiteY1041" fmla="*/ 966389 h 1402901"/>
                <a:gd name="connsiteX1042" fmla="*/ 1288866 w 1523867"/>
                <a:gd name="connsiteY1042" fmla="*/ 965182 h 1402901"/>
                <a:gd name="connsiteX1043" fmla="*/ 1289261 w 1523867"/>
                <a:gd name="connsiteY1043" fmla="*/ 964761 h 1402901"/>
                <a:gd name="connsiteX1044" fmla="*/ 1289261 w 1523867"/>
                <a:gd name="connsiteY1044" fmla="*/ 963132 h 1402901"/>
                <a:gd name="connsiteX1045" fmla="*/ 1289683 w 1523867"/>
                <a:gd name="connsiteY1045" fmla="*/ 962740 h 1402901"/>
                <a:gd name="connsiteX1046" fmla="*/ 1289683 w 1523867"/>
                <a:gd name="connsiteY1046" fmla="*/ 961504 h 1402901"/>
                <a:gd name="connsiteX1047" fmla="*/ 1290483 w 1523867"/>
                <a:gd name="connsiteY1047" fmla="*/ 959468 h 1402901"/>
                <a:gd name="connsiteX1048" fmla="*/ 1292128 w 1523867"/>
                <a:gd name="connsiteY1048" fmla="*/ 957027 h 1402901"/>
                <a:gd name="connsiteX1049" fmla="*/ 1294562 w 1523867"/>
                <a:gd name="connsiteY1049" fmla="*/ 951749 h 1402901"/>
                <a:gd name="connsiteX1050" fmla="*/ 1295376 w 1523867"/>
                <a:gd name="connsiteY1050" fmla="*/ 950921 h 1402901"/>
                <a:gd name="connsiteX1051" fmla="*/ 1295376 w 1523867"/>
                <a:gd name="connsiteY1051" fmla="*/ 949292 h 1402901"/>
                <a:gd name="connsiteX1052" fmla="*/ 1294983 w 1523867"/>
                <a:gd name="connsiteY1052" fmla="*/ 948898 h 1402901"/>
                <a:gd name="connsiteX1053" fmla="*/ 1294969 w 1523867"/>
                <a:gd name="connsiteY1053" fmla="*/ 944828 h 1402901"/>
                <a:gd name="connsiteX1054" fmla="*/ 1295783 w 1523867"/>
                <a:gd name="connsiteY1054" fmla="*/ 943201 h 1402901"/>
                <a:gd name="connsiteX1055" fmla="*/ 1296176 w 1523867"/>
                <a:gd name="connsiteY1055" fmla="*/ 940757 h 1402901"/>
                <a:gd name="connsiteX1056" fmla="*/ 1299467 w 1523867"/>
                <a:gd name="connsiteY1056" fmla="*/ 935073 h 1402901"/>
                <a:gd name="connsiteX1057" fmla="*/ 1300065 w 1523867"/>
                <a:gd name="connsiteY1057" fmla="*/ 934421 h 1402901"/>
                <a:gd name="connsiteX1058" fmla="*/ 1301274 w 1523867"/>
                <a:gd name="connsiteY1058" fmla="*/ 934421 h 1402901"/>
                <a:gd name="connsiteX1059" fmla="*/ 1303313 w 1523867"/>
                <a:gd name="connsiteY1059" fmla="*/ 933649 h 1402901"/>
                <a:gd name="connsiteX1060" fmla="*/ 1304563 w 1523867"/>
                <a:gd name="connsiteY1060" fmla="*/ 932412 h 1402901"/>
                <a:gd name="connsiteX1061" fmla="*/ 1306166 w 1523867"/>
                <a:gd name="connsiteY1061" fmla="*/ 931573 h 1402901"/>
                <a:gd name="connsiteX1062" fmla="*/ 1307023 w 1523867"/>
                <a:gd name="connsiteY1062" fmla="*/ 931573 h 1402901"/>
                <a:gd name="connsiteX1063" fmla="*/ 1308626 w 1523867"/>
                <a:gd name="connsiteY1063" fmla="*/ 930786 h 1402901"/>
                <a:gd name="connsiteX1064" fmla="*/ 1311086 w 1523867"/>
                <a:gd name="connsiteY1064" fmla="*/ 930377 h 1402901"/>
                <a:gd name="connsiteX1065" fmla="*/ 1311481 w 1523867"/>
                <a:gd name="connsiteY1065" fmla="*/ 929958 h 1402901"/>
                <a:gd name="connsiteX1066" fmla="*/ 1312703 w 1523867"/>
                <a:gd name="connsiteY1066" fmla="*/ 929958 h 1402901"/>
                <a:gd name="connsiteX1067" fmla="*/ 1313329 w 1523867"/>
                <a:gd name="connsiteY1067" fmla="*/ 928939 h 1402901"/>
                <a:gd name="connsiteX1068" fmla="*/ 1314145 w 1523867"/>
                <a:gd name="connsiteY1068" fmla="*/ 928125 h 1402901"/>
                <a:gd name="connsiteX1069" fmla="*/ 1315760 w 1523867"/>
                <a:gd name="connsiteY1069" fmla="*/ 924883 h 1402901"/>
                <a:gd name="connsiteX1070" fmla="*/ 1314741 w 1523867"/>
                <a:gd name="connsiteY1070" fmla="*/ 923839 h 1402901"/>
                <a:gd name="connsiteX1071" fmla="*/ 1313138 w 1523867"/>
                <a:gd name="connsiteY1071" fmla="*/ 923052 h 1402901"/>
                <a:gd name="connsiteX1072" fmla="*/ 1310678 w 1523867"/>
                <a:gd name="connsiteY1072" fmla="*/ 922631 h 1402901"/>
                <a:gd name="connsiteX1073" fmla="*/ 1309440 w 1523867"/>
                <a:gd name="connsiteY1073" fmla="*/ 921816 h 1402901"/>
                <a:gd name="connsiteX1074" fmla="*/ 1304971 w 1523867"/>
                <a:gd name="connsiteY1074" fmla="*/ 921803 h 1402901"/>
                <a:gd name="connsiteX1075" fmla="*/ 1303327 w 1523867"/>
                <a:gd name="connsiteY1075" fmla="*/ 921015 h 1402901"/>
                <a:gd name="connsiteX1076" fmla="*/ 1300879 w 1523867"/>
                <a:gd name="connsiteY1076" fmla="*/ 921015 h 1402901"/>
                <a:gd name="connsiteX1077" fmla="*/ 1298039 w 1523867"/>
                <a:gd name="connsiteY1077" fmla="*/ 923038 h 1402901"/>
                <a:gd name="connsiteX1078" fmla="*/ 1297224 w 1523867"/>
                <a:gd name="connsiteY1078" fmla="*/ 923023 h 1402901"/>
                <a:gd name="connsiteX1079" fmla="*/ 1295783 w 1523867"/>
                <a:gd name="connsiteY1079" fmla="*/ 920812 h 1402901"/>
                <a:gd name="connsiteX1080" fmla="*/ 1295796 w 1523867"/>
                <a:gd name="connsiteY1080" fmla="*/ 917555 h 1402901"/>
                <a:gd name="connsiteX1081" fmla="*/ 1296193 w 1523867"/>
                <a:gd name="connsiteY1081" fmla="*/ 917134 h 1402901"/>
                <a:gd name="connsiteX1082" fmla="*/ 1296193 w 1523867"/>
                <a:gd name="connsiteY1082" fmla="*/ 915508 h 1402901"/>
                <a:gd name="connsiteX1083" fmla="*/ 1294777 w 1523867"/>
                <a:gd name="connsiteY1083" fmla="*/ 914108 h 1402901"/>
                <a:gd name="connsiteX1084" fmla="*/ 1293962 w 1523867"/>
                <a:gd name="connsiteY1084" fmla="*/ 914108 h 1402901"/>
                <a:gd name="connsiteX1085" fmla="*/ 1292943 w 1523867"/>
                <a:gd name="connsiteY1085" fmla="*/ 915113 h 1402901"/>
                <a:gd name="connsiteX1086" fmla="*/ 1292943 w 1523867"/>
                <a:gd name="connsiteY1086" fmla="*/ 915900 h 1402901"/>
                <a:gd name="connsiteX1087" fmla="*/ 1290511 w 1523867"/>
                <a:gd name="connsiteY1087" fmla="*/ 919184 h 1402901"/>
                <a:gd name="connsiteX1088" fmla="*/ 1290511 w 1523867"/>
                <a:gd name="connsiteY1088" fmla="*/ 919985 h 1402901"/>
                <a:gd name="connsiteX1089" fmla="*/ 1291721 w 1523867"/>
                <a:gd name="connsiteY1089" fmla="*/ 921626 h 1402901"/>
                <a:gd name="connsiteX1090" fmla="*/ 1291721 w 1523867"/>
                <a:gd name="connsiteY1090" fmla="*/ 922427 h 1402901"/>
                <a:gd name="connsiteX1091" fmla="*/ 1286420 w 1523867"/>
                <a:gd name="connsiteY1091" fmla="*/ 928546 h 1402901"/>
                <a:gd name="connsiteX1092" fmla="*/ 1285604 w 1523867"/>
                <a:gd name="connsiteY1092" fmla="*/ 931789 h 1402901"/>
                <a:gd name="connsiteX1093" fmla="*/ 1283363 w 1523867"/>
                <a:gd name="connsiteY1093" fmla="*/ 932807 h 1402901"/>
                <a:gd name="connsiteX1094" fmla="*/ 1281107 w 1523867"/>
                <a:gd name="connsiteY1094" fmla="*/ 935046 h 1402901"/>
                <a:gd name="connsiteX1095" fmla="*/ 1280712 w 1523867"/>
                <a:gd name="connsiteY1095" fmla="*/ 935886 h 1402901"/>
                <a:gd name="connsiteX1096" fmla="*/ 1280698 w 1523867"/>
                <a:gd name="connsiteY1096" fmla="*/ 939538 h 1402901"/>
                <a:gd name="connsiteX1097" fmla="*/ 1281922 w 1523867"/>
                <a:gd name="connsiteY1097" fmla="*/ 939538 h 1402901"/>
                <a:gd name="connsiteX1098" fmla="*/ 1280508 w 1523867"/>
                <a:gd name="connsiteY1098" fmla="*/ 940541 h 1402901"/>
                <a:gd name="connsiteX1099" fmla="*/ 1278864 w 1523867"/>
                <a:gd name="connsiteY1099" fmla="*/ 940962 h 1402901"/>
                <a:gd name="connsiteX1100" fmla="*/ 1277450 w 1523867"/>
                <a:gd name="connsiteY1100" fmla="*/ 942386 h 1402901"/>
                <a:gd name="connsiteX1101" fmla="*/ 1277450 w 1523867"/>
                <a:gd name="connsiteY1101" fmla="*/ 943201 h 1402901"/>
                <a:gd name="connsiteX1102" fmla="*/ 1277029 w 1523867"/>
                <a:gd name="connsiteY1102" fmla="*/ 943594 h 1402901"/>
                <a:gd name="connsiteX1103" fmla="*/ 1277029 w 1523867"/>
                <a:gd name="connsiteY1103" fmla="*/ 944015 h 1402901"/>
                <a:gd name="connsiteX1104" fmla="*/ 1276009 w 1523867"/>
                <a:gd name="connsiteY1104" fmla="*/ 945018 h 1402901"/>
                <a:gd name="connsiteX1105" fmla="*/ 1275604 w 1523867"/>
                <a:gd name="connsiteY1105" fmla="*/ 945018 h 1402901"/>
                <a:gd name="connsiteX1106" fmla="*/ 1274395 w 1523867"/>
                <a:gd name="connsiteY1106" fmla="*/ 946254 h 1402901"/>
                <a:gd name="connsiteX1107" fmla="*/ 1273578 w 1523867"/>
                <a:gd name="connsiteY1107" fmla="*/ 946254 h 1402901"/>
                <a:gd name="connsiteX1108" fmla="*/ 1272354 w 1523867"/>
                <a:gd name="connsiteY1108" fmla="*/ 947462 h 1402901"/>
                <a:gd name="connsiteX1109" fmla="*/ 1271935 w 1523867"/>
                <a:gd name="connsiteY1109" fmla="*/ 947462 h 1402901"/>
                <a:gd name="connsiteX1110" fmla="*/ 1270725 w 1523867"/>
                <a:gd name="connsiteY1110" fmla="*/ 946254 h 1402901"/>
                <a:gd name="connsiteX1111" fmla="*/ 1270289 w 1523867"/>
                <a:gd name="connsiteY1111" fmla="*/ 946254 h 1402901"/>
                <a:gd name="connsiteX1112" fmla="*/ 1269475 w 1523867"/>
                <a:gd name="connsiteY1112" fmla="*/ 945018 h 1402901"/>
                <a:gd name="connsiteX1113" fmla="*/ 1268685 w 1523867"/>
                <a:gd name="connsiteY1113" fmla="*/ 945018 h 1402901"/>
                <a:gd name="connsiteX1114" fmla="*/ 1268060 w 1523867"/>
                <a:gd name="connsiteY1114" fmla="*/ 945629 h 1402901"/>
                <a:gd name="connsiteX1115" fmla="*/ 1268060 w 1523867"/>
                <a:gd name="connsiteY1115" fmla="*/ 948886 h 1402901"/>
                <a:gd name="connsiteX1116" fmla="*/ 1267666 w 1523867"/>
                <a:gd name="connsiteY1116" fmla="*/ 949699 h 1402901"/>
                <a:gd name="connsiteX1117" fmla="*/ 1265832 w 1523867"/>
                <a:gd name="connsiteY1117" fmla="*/ 951123 h 1402901"/>
                <a:gd name="connsiteX1118" fmla="*/ 1264186 w 1523867"/>
                <a:gd name="connsiteY1118" fmla="*/ 951123 h 1402901"/>
                <a:gd name="connsiteX1119" fmla="*/ 1263793 w 1523867"/>
                <a:gd name="connsiteY1119" fmla="*/ 951544 h 1402901"/>
                <a:gd name="connsiteX1120" fmla="*/ 1258085 w 1523867"/>
                <a:gd name="connsiteY1120" fmla="*/ 951939 h 1402901"/>
                <a:gd name="connsiteX1121" fmla="*/ 1257664 w 1523867"/>
                <a:gd name="connsiteY1121" fmla="*/ 951544 h 1402901"/>
                <a:gd name="connsiteX1122" fmla="*/ 1256440 w 1523867"/>
                <a:gd name="connsiteY1122" fmla="*/ 951532 h 1402901"/>
                <a:gd name="connsiteX1123" fmla="*/ 1256045 w 1523867"/>
                <a:gd name="connsiteY1123" fmla="*/ 951953 h 1402901"/>
                <a:gd name="connsiteX1124" fmla="*/ 1253192 w 1523867"/>
                <a:gd name="connsiteY1124" fmla="*/ 951953 h 1402901"/>
                <a:gd name="connsiteX1125" fmla="*/ 1252173 w 1523867"/>
                <a:gd name="connsiteY1125" fmla="*/ 951342 h 1402901"/>
                <a:gd name="connsiteX1126" fmla="*/ 1251561 w 1523867"/>
                <a:gd name="connsiteY1126" fmla="*/ 950324 h 1402901"/>
                <a:gd name="connsiteX1127" fmla="*/ 1250732 w 1523867"/>
                <a:gd name="connsiteY1127" fmla="*/ 950324 h 1402901"/>
                <a:gd name="connsiteX1128" fmla="*/ 1249101 w 1523867"/>
                <a:gd name="connsiteY1128" fmla="*/ 951111 h 1402901"/>
                <a:gd name="connsiteX1129" fmla="*/ 1245026 w 1523867"/>
                <a:gd name="connsiteY1129" fmla="*/ 951138 h 1402901"/>
                <a:gd name="connsiteX1130" fmla="*/ 1244441 w 1523867"/>
                <a:gd name="connsiteY1130" fmla="*/ 950514 h 1402901"/>
                <a:gd name="connsiteX1131" fmla="*/ 1244441 w 1523867"/>
                <a:gd name="connsiteY1131" fmla="*/ 949699 h 1402901"/>
                <a:gd name="connsiteX1132" fmla="*/ 1242579 w 1523867"/>
                <a:gd name="connsiteY1132" fmla="*/ 947881 h 1402901"/>
                <a:gd name="connsiteX1133" fmla="*/ 1241764 w 1523867"/>
                <a:gd name="connsiteY1133" fmla="*/ 947447 h 1402901"/>
                <a:gd name="connsiteX1134" fmla="*/ 1239330 w 1523867"/>
                <a:gd name="connsiteY1134" fmla="*/ 947447 h 1402901"/>
                <a:gd name="connsiteX1135" fmla="*/ 1238311 w 1523867"/>
                <a:gd name="connsiteY1135" fmla="*/ 948886 h 1402901"/>
                <a:gd name="connsiteX1136" fmla="*/ 1238311 w 1523867"/>
                <a:gd name="connsiteY1136" fmla="*/ 951749 h 1402901"/>
                <a:gd name="connsiteX1137" fmla="*/ 1237687 w 1523867"/>
                <a:gd name="connsiteY1137" fmla="*/ 951939 h 1402901"/>
                <a:gd name="connsiteX1138" fmla="*/ 1237483 w 1523867"/>
                <a:gd name="connsiteY1138" fmla="*/ 950514 h 1402901"/>
                <a:gd name="connsiteX1139" fmla="*/ 1237087 w 1523867"/>
                <a:gd name="connsiteY1139" fmla="*/ 950120 h 1402901"/>
                <a:gd name="connsiteX1140" fmla="*/ 1237102 w 1523867"/>
                <a:gd name="connsiteY1140" fmla="*/ 947678 h 1402901"/>
                <a:gd name="connsiteX1141" fmla="*/ 1237497 w 1523867"/>
                <a:gd name="connsiteY1141" fmla="*/ 947284 h 1402901"/>
                <a:gd name="connsiteX1142" fmla="*/ 1237497 w 1523867"/>
                <a:gd name="connsiteY1142" fmla="*/ 944816 h 1402901"/>
                <a:gd name="connsiteX1143" fmla="*/ 1236680 w 1523867"/>
                <a:gd name="connsiteY1143" fmla="*/ 943187 h 1402901"/>
                <a:gd name="connsiteX1144" fmla="*/ 1236680 w 1523867"/>
                <a:gd name="connsiteY1144" fmla="*/ 940745 h 1402901"/>
                <a:gd name="connsiteX1145" fmla="*/ 1237890 w 1523867"/>
                <a:gd name="connsiteY1145" fmla="*/ 939117 h 1402901"/>
                <a:gd name="connsiteX1146" fmla="*/ 1237904 w 1523867"/>
                <a:gd name="connsiteY1146" fmla="*/ 937094 h 1402901"/>
                <a:gd name="connsiteX1147" fmla="*/ 1235866 w 1523867"/>
                <a:gd name="connsiteY1147" fmla="*/ 934652 h 1402901"/>
                <a:gd name="connsiteX1148" fmla="*/ 1235866 w 1523867"/>
                <a:gd name="connsiteY1148" fmla="*/ 934231 h 1402901"/>
                <a:gd name="connsiteX1149" fmla="*/ 1234235 w 1523867"/>
                <a:gd name="connsiteY1149" fmla="*/ 932602 h 1402901"/>
                <a:gd name="connsiteX1150" fmla="*/ 1233013 w 1523867"/>
                <a:gd name="connsiteY1150" fmla="*/ 930161 h 1402901"/>
                <a:gd name="connsiteX1151" fmla="*/ 1232196 w 1523867"/>
                <a:gd name="connsiteY1151" fmla="*/ 929347 h 1402901"/>
                <a:gd name="connsiteX1152" fmla="*/ 1232196 w 1523867"/>
                <a:gd name="connsiteY1152" fmla="*/ 928111 h 1402901"/>
                <a:gd name="connsiteX1153" fmla="*/ 1231775 w 1523867"/>
                <a:gd name="connsiteY1153" fmla="*/ 927719 h 1402901"/>
                <a:gd name="connsiteX1154" fmla="*/ 1231353 w 1523867"/>
                <a:gd name="connsiteY1154" fmla="*/ 924883 h 1402901"/>
                <a:gd name="connsiteX1155" fmla="*/ 1230960 w 1523867"/>
                <a:gd name="connsiteY1155" fmla="*/ 924462 h 1402901"/>
                <a:gd name="connsiteX1156" fmla="*/ 1230960 w 1523867"/>
                <a:gd name="connsiteY1156" fmla="*/ 922020 h 1402901"/>
                <a:gd name="connsiteX1157" fmla="*/ 1230565 w 1523867"/>
                <a:gd name="connsiteY1157" fmla="*/ 921626 h 1402901"/>
                <a:gd name="connsiteX1158" fmla="*/ 1230565 w 1523867"/>
                <a:gd name="connsiteY1158" fmla="*/ 920391 h 1402901"/>
                <a:gd name="connsiteX1159" fmla="*/ 1230143 w 1523867"/>
                <a:gd name="connsiteY1159" fmla="*/ 919578 h 1402901"/>
                <a:gd name="connsiteX1160" fmla="*/ 1226679 w 1523867"/>
                <a:gd name="connsiteY1160" fmla="*/ 916525 h 1402901"/>
                <a:gd name="connsiteX1161" fmla="*/ 1223824 w 1523867"/>
                <a:gd name="connsiteY1161" fmla="*/ 914897 h 1402901"/>
                <a:gd name="connsiteX1162" fmla="*/ 1222207 w 1523867"/>
                <a:gd name="connsiteY1162" fmla="*/ 914883 h 1402901"/>
                <a:gd name="connsiteX1163" fmla="*/ 1221190 w 1523867"/>
                <a:gd name="connsiteY1163" fmla="*/ 914298 h 1402901"/>
                <a:gd name="connsiteX1164" fmla="*/ 1224245 w 1523867"/>
                <a:gd name="connsiteY1164" fmla="*/ 914108 h 1402901"/>
                <a:gd name="connsiteX1165" fmla="*/ 1225264 w 1523867"/>
                <a:gd name="connsiteY1165" fmla="*/ 913064 h 1402901"/>
                <a:gd name="connsiteX1166" fmla="*/ 1225862 w 1523867"/>
                <a:gd name="connsiteY1166" fmla="*/ 910826 h 1402901"/>
                <a:gd name="connsiteX1167" fmla="*/ 1226081 w 1523867"/>
                <a:gd name="connsiteY1167" fmla="*/ 912672 h 1402901"/>
                <a:gd name="connsiteX1168" fmla="*/ 1225659 w 1523867"/>
                <a:gd name="connsiteY1168" fmla="*/ 913064 h 1402901"/>
                <a:gd name="connsiteX1169" fmla="*/ 1225659 w 1523867"/>
                <a:gd name="connsiteY1169" fmla="*/ 914298 h 1402901"/>
                <a:gd name="connsiteX1170" fmla="*/ 1226081 w 1523867"/>
                <a:gd name="connsiteY1170" fmla="*/ 915113 h 1402901"/>
                <a:gd name="connsiteX1171" fmla="*/ 1227915 w 1523867"/>
                <a:gd name="connsiteY1171" fmla="*/ 916131 h 1402901"/>
                <a:gd name="connsiteX1172" fmla="*/ 1230565 w 1523867"/>
                <a:gd name="connsiteY1172" fmla="*/ 918763 h 1402901"/>
                <a:gd name="connsiteX1173" fmla="*/ 1231787 w 1523867"/>
                <a:gd name="connsiteY1173" fmla="*/ 921205 h 1402901"/>
                <a:gd name="connsiteX1174" fmla="*/ 1232196 w 1523867"/>
                <a:gd name="connsiteY1174" fmla="*/ 924462 h 1402901"/>
                <a:gd name="connsiteX1175" fmla="*/ 1232603 w 1523867"/>
                <a:gd name="connsiteY1175" fmla="*/ 924883 h 1402901"/>
                <a:gd name="connsiteX1176" fmla="*/ 1232591 w 1523867"/>
                <a:gd name="connsiteY1176" fmla="*/ 926090 h 1402901"/>
                <a:gd name="connsiteX1177" fmla="*/ 1233813 w 1523867"/>
                <a:gd name="connsiteY1177" fmla="*/ 928532 h 1402901"/>
                <a:gd name="connsiteX1178" fmla="*/ 1235254 w 1523867"/>
                <a:gd name="connsiteY1178" fmla="*/ 929971 h 1402901"/>
                <a:gd name="connsiteX1179" fmla="*/ 1236068 w 1523867"/>
                <a:gd name="connsiteY1179" fmla="*/ 929971 h 1402901"/>
                <a:gd name="connsiteX1180" fmla="*/ 1236666 w 1523867"/>
                <a:gd name="connsiteY1180" fmla="*/ 929347 h 1402901"/>
                <a:gd name="connsiteX1181" fmla="*/ 1236666 w 1523867"/>
                <a:gd name="connsiteY1181" fmla="*/ 928532 h 1402901"/>
                <a:gd name="connsiteX1182" fmla="*/ 1237292 w 1523867"/>
                <a:gd name="connsiteY1182" fmla="*/ 927921 h 1402901"/>
                <a:gd name="connsiteX1183" fmla="*/ 1237509 w 1523867"/>
                <a:gd name="connsiteY1183" fmla="*/ 929347 h 1402901"/>
                <a:gd name="connsiteX1184" fmla="*/ 1238107 w 1523867"/>
                <a:gd name="connsiteY1184" fmla="*/ 929971 h 1402901"/>
                <a:gd name="connsiteX1185" fmla="*/ 1238923 w 1523867"/>
                <a:gd name="connsiteY1185" fmla="*/ 930365 h 1402901"/>
                <a:gd name="connsiteX1186" fmla="*/ 1240962 w 1523867"/>
                <a:gd name="connsiteY1186" fmla="*/ 930365 h 1402901"/>
                <a:gd name="connsiteX1187" fmla="*/ 1241357 w 1523867"/>
                <a:gd name="connsiteY1187" fmla="*/ 930786 h 1402901"/>
                <a:gd name="connsiteX1188" fmla="*/ 1243817 w 1523867"/>
                <a:gd name="connsiteY1188" fmla="*/ 930786 h 1402901"/>
                <a:gd name="connsiteX1189" fmla="*/ 1246260 w 1523867"/>
                <a:gd name="connsiteY1189" fmla="*/ 932006 h 1402901"/>
                <a:gd name="connsiteX1190" fmla="*/ 1248694 w 1523867"/>
                <a:gd name="connsiteY1190" fmla="*/ 934842 h 1402901"/>
                <a:gd name="connsiteX1191" fmla="*/ 1250325 w 1523867"/>
                <a:gd name="connsiteY1191" fmla="*/ 935684 h 1402901"/>
                <a:gd name="connsiteX1192" fmla="*/ 1251970 w 1523867"/>
                <a:gd name="connsiteY1192" fmla="*/ 935655 h 1402901"/>
                <a:gd name="connsiteX1193" fmla="*/ 1252785 w 1523867"/>
                <a:gd name="connsiteY1193" fmla="*/ 936050 h 1402901"/>
                <a:gd name="connsiteX1194" fmla="*/ 1254823 w 1523867"/>
                <a:gd name="connsiteY1194" fmla="*/ 937284 h 1402901"/>
                <a:gd name="connsiteX1195" fmla="*/ 1259295 w 1523867"/>
                <a:gd name="connsiteY1195" fmla="*/ 936891 h 1402901"/>
                <a:gd name="connsiteX1196" fmla="*/ 1259714 w 1523867"/>
                <a:gd name="connsiteY1196" fmla="*/ 936470 h 1402901"/>
                <a:gd name="connsiteX1197" fmla="*/ 1260924 w 1523867"/>
                <a:gd name="connsiteY1197" fmla="*/ 936485 h 1402901"/>
                <a:gd name="connsiteX1198" fmla="*/ 1261346 w 1523867"/>
                <a:gd name="connsiteY1198" fmla="*/ 936064 h 1402901"/>
                <a:gd name="connsiteX1199" fmla="*/ 1262174 w 1523867"/>
                <a:gd name="connsiteY1199" fmla="*/ 936064 h 1402901"/>
                <a:gd name="connsiteX1200" fmla="*/ 1262572 w 1523867"/>
                <a:gd name="connsiteY1200" fmla="*/ 936485 h 1402901"/>
                <a:gd name="connsiteX1201" fmla="*/ 1264201 w 1523867"/>
                <a:gd name="connsiteY1201" fmla="*/ 936485 h 1402901"/>
                <a:gd name="connsiteX1202" fmla="*/ 1265220 w 1523867"/>
                <a:gd name="connsiteY1202" fmla="*/ 935439 h 1402901"/>
                <a:gd name="connsiteX1203" fmla="*/ 1263984 w 1523867"/>
                <a:gd name="connsiteY1203" fmla="*/ 935046 h 1402901"/>
                <a:gd name="connsiteX1204" fmla="*/ 1264608 w 1523867"/>
                <a:gd name="connsiteY1204" fmla="*/ 934435 h 1402901"/>
                <a:gd name="connsiteX1205" fmla="*/ 1266634 w 1523867"/>
                <a:gd name="connsiteY1205" fmla="*/ 934041 h 1402901"/>
                <a:gd name="connsiteX1206" fmla="*/ 1267027 w 1523867"/>
                <a:gd name="connsiteY1206" fmla="*/ 933620 h 1402901"/>
                <a:gd name="connsiteX1207" fmla="*/ 1271132 w 1523867"/>
                <a:gd name="connsiteY1207" fmla="*/ 933213 h 1402901"/>
                <a:gd name="connsiteX1208" fmla="*/ 1273169 w 1523867"/>
                <a:gd name="connsiteY1208" fmla="*/ 932006 h 1402901"/>
                <a:gd name="connsiteX1209" fmla="*/ 1273985 w 1523867"/>
                <a:gd name="connsiteY1209" fmla="*/ 932006 h 1402901"/>
                <a:gd name="connsiteX1210" fmla="*/ 1276214 w 1523867"/>
                <a:gd name="connsiteY1210" fmla="*/ 930161 h 1402901"/>
                <a:gd name="connsiteX1211" fmla="*/ 1277043 w 1523867"/>
                <a:gd name="connsiteY1211" fmla="*/ 928532 h 1402901"/>
                <a:gd name="connsiteX1212" fmla="*/ 1275604 w 1523867"/>
                <a:gd name="connsiteY1212" fmla="*/ 927909 h 1402901"/>
                <a:gd name="connsiteX1213" fmla="*/ 1274814 w 1523867"/>
                <a:gd name="connsiteY1213" fmla="*/ 927514 h 1402901"/>
                <a:gd name="connsiteX1214" fmla="*/ 1272749 w 1523867"/>
                <a:gd name="connsiteY1214" fmla="*/ 927514 h 1402901"/>
                <a:gd name="connsiteX1215" fmla="*/ 1272354 w 1523867"/>
                <a:gd name="connsiteY1215" fmla="*/ 927122 h 1402901"/>
                <a:gd name="connsiteX1216" fmla="*/ 1269894 w 1523867"/>
                <a:gd name="connsiteY1216" fmla="*/ 927541 h 1402901"/>
                <a:gd name="connsiteX1217" fmla="*/ 1269894 w 1523867"/>
                <a:gd name="connsiteY1217" fmla="*/ 927122 h 1402901"/>
                <a:gd name="connsiteX1218" fmla="*/ 1272125 w 1523867"/>
                <a:gd name="connsiteY1218" fmla="*/ 926117 h 1402901"/>
                <a:gd name="connsiteX1219" fmla="*/ 1270132 w 1523867"/>
                <a:gd name="connsiteY1219" fmla="*/ 925966 h 1402901"/>
                <a:gd name="connsiteX1220" fmla="*/ 1269080 w 1523867"/>
                <a:gd name="connsiteY1220" fmla="*/ 925886 h 1402901"/>
                <a:gd name="connsiteX1221" fmla="*/ 1268685 w 1523867"/>
                <a:gd name="connsiteY1221" fmla="*/ 925494 h 1402901"/>
                <a:gd name="connsiteX1222" fmla="*/ 1267837 w 1523867"/>
                <a:gd name="connsiteY1222" fmla="*/ 925490 h 1402901"/>
                <a:gd name="connsiteX1223" fmla="*/ 1265832 w 1523867"/>
                <a:gd name="connsiteY1223" fmla="*/ 925479 h 1402901"/>
                <a:gd name="connsiteX1224" fmla="*/ 1265410 w 1523867"/>
                <a:gd name="connsiteY1224" fmla="*/ 925087 h 1402901"/>
                <a:gd name="connsiteX1225" fmla="*/ 1264186 w 1523867"/>
                <a:gd name="connsiteY1225" fmla="*/ 925087 h 1402901"/>
                <a:gd name="connsiteX1226" fmla="*/ 1260940 w 1523867"/>
                <a:gd name="connsiteY1226" fmla="*/ 923432 h 1402901"/>
                <a:gd name="connsiteX1227" fmla="*/ 1258683 w 1523867"/>
                <a:gd name="connsiteY1227" fmla="*/ 921219 h 1402901"/>
                <a:gd name="connsiteX1228" fmla="*/ 1257868 w 1523867"/>
                <a:gd name="connsiteY1228" fmla="*/ 919198 h 1402901"/>
                <a:gd name="connsiteX1229" fmla="*/ 1254199 w 1523867"/>
                <a:gd name="connsiteY1229" fmla="*/ 913078 h 1402901"/>
                <a:gd name="connsiteX1230" fmla="*/ 1254823 w 1523867"/>
                <a:gd name="connsiteY1230" fmla="*/ 912874 h 1402901"/>
                <a:gd name="connsiteX1231" fmla="*/ 1257052 w 1523867"/>
                <a:gd name="connsiteY1231" fmla="*/ 915520 h 1402901"/>
                <a:gd name="connsiteX1232" fmla="*/ 1257052 w 1523867"/>
                <a:gd name="connsiteY1232" fmla="*/ 915914 h 1402901"/>
                <a:gd name="connsiteX1233" fmla="*/ 1258886 w 1523867"/>
                <a:gd name="connsiteY1233" fmla="*/ 917760 h 1402901"/>
                <a:gd name="connsiteX1234" fmla="*/ 1262136 w 1523867"/>
                <a:gd name="connsiteY1234" fmla="*/ 916117 h 1402901"/>
                <a:gd name="connsiteX1235" fmla="*/ 1264596 w 1523867"/>
                <a:gd name="connsiteY1235" fmla="*/ 916117 h 1402901"/>
                <a:gd name="connsiteX1236" fmla="*/ 1265201 w 1523867"/>
                <a:gd name="connsiteY1236" fmla="*/ 916777 h 1402901"/>
                <a:gd name="connsiteX1237" fmla="*/ 1269080 w 1523867"/>
                <a:gd name="connsiteY1237" fmla="*/ 921002 h 1402901"/>
                <a:gd name="connsiteX1238" fmla="*/ 1270725 w 1523867"/>
                <a:gd name="connsiteY1238" fmla="*/ 921816 h 1402901"/>
                <a:gd name="connsiteX1239" fmla="*/ 1272354 w 1523867"/>
                <a:gd name="connsiteY1239" fmla="*/ 921816 h 1402901"/>
                <a:gd name="connsiteX1240" fmla="*/ 1273375 w 1523867"/>
                <a:gd name="connsiteY1240" fmla="*/ 920812 h 1402901"/>
                <a:gd name="connsiteX1241" fmla="*/ 1272762 w 1523867"/>
                <a:gd name="connsiteY1241" fmla="*/ 919795 h 1402901"/>
                <a:gd name="connsiteX1242" fmla="*/ 1269908 w 1523867"/>
                <a:gd name="connsiteY1242" fmla="*/ 918561 h 1402901"/>
                <a:gd name="connsiteX1243" fmla="*/ 1268468 w 1523867"/>
                <a:gd name="connsiteY1243" fmla="*/ 917555 h 1402901"/>
                <a:gd name="connsiteX1244" fmla="*/ 1269487 w 1523867"/>
                <a:gd name="connsiteY1244" fmla="*/ 917353 h 1402901"/>
                <a:gd name="connsiteX1245" fmla="*/ 1270113 w 1523867"/>
                <a:gd name="connsiteY1245" fmla="*/ 916742 h 1402901"/>
                <a:gd name="connsiteX1246" fmla="*/ 1270113 w 1523867"/>
                <a:gd name="connsiteY1246" fmla="*/ 915508 h 1402901"/>
                <a:gd name="connsiteX1247" fmla="*/ 1269094 w 1523867"/>
                <a:gd name="connsiteY1247" fmla="*/ 914096 h 1402901"/>
                <a:gd name="connsiteX1248" fmla="*/ 1268277 w 1523867"/>
                <a:gd name="connsiteY1248" fmla="*/ 913675 h 1402901"/>
                <a:gd name="connsiteX1249" fmla="*/ 1267056 w 1523867"/>
                <a:gd name="connsiteY1249" fmla="*/ 913675 h 1402901"/>
                <a:gd name="connsiteX1250" fmla="*/ 1266634 w 1523867"/>
                <a:gd name="connsiteY1250" fmla="*/ 913254 h 1402901"/>
                <a:gd name="connsiteX1251" fmla="*/ 1263384 w 1523867"/>
                <a:gd name="connsiteY1251" fmla="*/ 912467 h 1402901"/>
                <a:gd name="connsiteX1252" fmla="*/ 1261360 w 1523867"/>
                <a:gd name="connsiteY1252" fmla="*/ 910839 h 1402901"/>
                <a:gd name="connsiteX1253" fmla="*/ 1260112 w 1523867"/>
                <a:gd name="connsiteY1253" fmla="*/ 910446 h 1402901"/>
                <a:gd name="connsiteX1254" fmla="*/ 1257373 w 1523867"/>
                <a:gd name="connsiteY1254" fmla="*/ 909067 h 1402901"/>
                <a:gd name="connsiteX1255" fmla="*/ 1254402 w 1523867"/>
                <a:gd name="connsiteY1255" fmla="*/ 907569 h 1402901"/>
                <a:gd name="connsiteX1256" fmla="*/ 1253818 w 1523867"/>
                <a:gd name="connsiteY1256" fmla="*/ 906985 h 1402901"/>
                <a:gd name="connsiteX1257" fmla="*/ 1254009 w 1523867"/>
                <a:gd name="connsiteY1257" fmla="*/ 906756 h 1402901"/>
                <a:gd name="connsiteX1258" fmla="*/ 1255625 w 1523867"/>
                <a:gd name="connsiteY1258" fmla="*/ 906756 h 1402901"/>
                <a:gd name="connsiteX1259" fmla="*/ 1256440 w 1523867"/>
                <a:gd name="connsiteY1259" fmla="*/ 907148 h 1402901"/>
                <a:gd name="connsiteX1260" fmla="*/ 1258085 w 1523867"/>
                <a:gd name="connsiteY1260" fmla="*/ 908003 h 1402901"/>
                <a:gd name="connsiteX1261" fmla="*/ 1260531 w 1523867"/>
                <a:gd name="connsiteY1261" fmla="*/ 910025 h 1402901"/>
                <a:gd name="connsiteX1262" fmla="*/ 1261755 w 1523867"/>
                <a:gd name="connsiteY1262" fmla="*/ 910446 h 1402901"/>
                <a:gd name="connsiteX1263" fmla="*/ 1262572 w 1523867"/>
                <a:gd name="connsiteY1263" fmla="*/ 911233 h 1402901"/>
                <a:gd name="connsiteX1264" fmla="*/ 1263384 w 1523867"/>
                <a:gd name="connsiteY1264" fmla="*/ 911233 h 1402901"/>
                <a:gd name="connsiteX1265" fmla="*/ 1263984 w 1523867"/>
                <a:gd name="connsiteY1265" fmla="*/ 910608 h 1402901"/>
                <a:gd name="connsiteX1266" fmla="*/ 1263984 w 1523867"/>
                <a:gd name="connsiteY1266" fmla="*/ 909415 h 1402901"/>
                <a:gd name="connsiteX1267" fmla="*/ 1263167 w 1523867"/>
                <a:gd name="connsiteY1267" fmla="*/ 907786 h 1402901"/>
                <a:gd name="connsiteX1268" fmla="*/ 1263793 w 1523867"/>
                <a:gd name="connsiteY1268" fmla="*/ 907582 h 1402901"/>
                <a:gd name="connsiteX1269" fmla="*/ 1264798 w 1523867"/>
                <a:gd name="connsiteY1269" fmla="*/ 908601 h 1402901"/>
                <a:gd name="connsiteX1270" fmla="*/ 1265615 w 1523867"/>
                <a:gd name="connsiteY1270" fmla="*/ 910622 h 1402901"/>
                <a:gd name="connsiteX1271" fmla="*/ 1267056 w 1523867"/>
                <a:gd name="connsiteY1271" fmla="*/ 912046 h 1402901"/>
                <a:gd name="connsiteX1272" fmla="*/ 1270316 w 1523867"/>
                <a:gd name="connsiteY1272" fmla="*/ 912862 h 1402901"/>
                <a:gd name="connsiteX1273" fmla="*/ 1271323 w 1523867"/>
                <a:gd name="connsiteY1273" fmla="*/ 916321 h 1402901"/>
                <a:gd name="connsiteX1274" fmla="*/ 1273156 w 1523867"/>
                <a:gd name="connsiteY1274" fmla="*/ 918140 h 1402901"/>
                <a:gd name="connsiteX1275" fmla="*/ 1274800 w 1523867"/>
                <a:gd name="connsiteY1275" fmla="*/ 918967 h 1402901"/>
                <a:gd name="connsiteX1276" fmla="*/ 1275616 w 1523867"/>
                <a:gd name="connsiteY1276" fmla="*/ 919809 h 1402901"/>
                <a:gd name="connsiteX1277" fmla="*/ 1277219 w 1523867"/>
                <a:gd name="connsiteY1277" fmla="*/ 920596 h 1402901"/>
                <a:gd name="connsiteX1278" fmla="*/ 1278048 w 1523867"/>
                <a:gd name="connsiteY1278" fmla="*/ 920596 h 1402901"/>
                <a:gd name="connsiteX1279" fmla="*/ 1279286 w 1523867"/>
                <a:gd name="connsiteY1279" fmla="*/ 921409 h 1402901"/>
                <a:gd name="connsiteX1280" fmla="*/ 1282466 w 1523867"/>
                <a:gd name="connsiteY1280" fmla="*/ 921409 h 1402901"/>
                <a:gd name="connsiteX1281" fmla="*/ 1284572 w 1523867"/>
                <a:gd name="connsiteY1281" fmla="*/ 921409 h 1402901"/>
                <a:gd name="connsiteX1282" fmla="*/ 1285592 w 1523867"/>
                <a:gd name="connsiteY1282" fmla="*/ 920798 h 1402901"/>
                <a:gd name="connsiteX1283" fmla="*/ 1286013 w 1523867"/>
                <a:gd name="connsiteY1283" fmla="*/ 919590 h 1402901"/>
                <a:gd name="connsiteX1284" fmla="*/ 1284572 w 1523867"/>
                <a:gd name="connsiteY1284" fmla="*/ 918967 h 1402901"/>
                <a:gd name="connsiteX1285" fmla="*/ 1283758 w 1523867"/>
                <a:gd name="connsiteY1285" fmla="*/ 918152 h 1402901"/>
                <a:gd name="connsiteX1286" fmla="*/ 1283158 w 1523867"/>
                <a:gd name="connsiteY1286" fmla="*/ 917962 h 1402901"/>
                <a:gd name="connsiteX1287" fmla="*/ 1283158 w 1523867"/>
                <a:gd name="connsiteY1287" fmla="*/ 916728 h 1402901"/>
                <a:gd name="connsiteX1288" fmla="*/ 1285199 w 1523867"/>
                <a:gd name="connsiteY1288" fmla="*/ 914707 h 1402901"/>
                <a:gd name="connsiteX1289" fmla="*/ 1285199 w 1523867"/>
                <a:gd name="connsiteY1289" fmla="*/ 913471 h 1402901"/>
                <a:gd name="connsiteX1290" fmla="*/ 1284587 w 1523867"/>
                <a:gd name="connsiteY1290" fmla="*/ 912862 h 1402901"/>
                <a:gd name="connsiteX1291" fmla="*/ 1283336 w 1523867"/>
                <a:gd name="connsiteY1291" fmla="*/ 912862 h 1402901"/>
                <a:gd name="connsiteX1292" fmla="*/ 1282317 w 1523867"/>
                <a:gd name="connsiteY1292" fmla="*/ 911844 h 1402901"/>
                <a:gd name="connsiteX1293" fmla="*/ 1281922 w 1523867"/>
                <a:gd name="connsiteY1293" fmla="*/ 910636 h 1402901"/>
                <a:gd name="connsiteX1294" fmla="*/ 1280291 w 1523867"/>
                <a:gd name="connsiteY1294" fmla="*/ 909400 h 1402901"/>
                <a:gd name="connsiteX1295" fmla="*/ 1279503 w 1523867"/>
                <a:gd name="connsiteY1295" fmla="*/ 907772 h 1402901"/>
                <a:gd name="connsiteX1296" fmla="*/ 1279476 w 1523867"/>
                <a:gd name="connsiteY1296" fmla="*/ 906145 h 1402901"/>
                <a:gd name="connsiteX1297" fmla="*/ 1279081 w 1523867"/>
                <a:gd name="connsiteY1297" fmla="*/ 905751 h 1402901"/>
                <a:gd name="connsiteX1298" fmla="*/ 1279081 w 1523867"/>
                <a:gd name="connsiteY1298" fmla="*/ 903701 h 1402901"/>
                <a:gd name="connsiteX1299" fmla="*/ 1279476 w 1523867"/>
                <a:gd name="connsiteY1299" fmla="*/ 903309 h 1402901"/>
                <a:gd name="connsiteX1300" fmla="*/ 1279489 w 1523867"/>
                <a:gd name="connsiteY1300" fmla="*/ 899631 h 1402901"/>
                <a:gd name="connsiteX1301" fmla="*/ 1279884 w 1523867"/>
                <a:gd name="connsiteY1301" fmla="*/ 899210 h 1402901"/>
                <a:gd name="connsiteX1302" fmla="*/ 1280305 w 1523867"/>
                <a:gd name="connsiteY1302" fmla="*/ 896783 h 1402901"/>
                <a:gd name="connsiteX1303" fmla="*/ 1280698 w 1523867"/>
                <a:gd name="connsiteY1303" fmla="*/ 896388 h 1402901"/>
                <a:gd name="connsiteX1304" fmla="*/ 1280712 w 1523867"/>
                <a:gd name="connsiteY1304" fmla="*/ 892712 h 1402901"/>
                <a:gd name="connsiteX1305" fmla="*/ 1281134 w 1523867"/>
                <a:gd name="connsiteY1305" fmla="*/ 892318 h 1402901"/>
                <a:gd name="connsiteX1306" fmla="*/ 1281107 w 1523867"/>
                <a:gd name="connsiteY1306" fmla="*/ 890689 h 1402901"/>
                <a:gd name="connsiteX1307" fmla="*/ 1281922 w 1523867"/>
                <a:gd name="connsiteY1307" fmla="*/ 889455 h 1402901"/>
                <a:gd name="connsiteX1308" fmla="*/ 1281922 w 1523867"/>
                <a:gd name="connsiteY1308" fmla="*/ 888654 h 1402901"/>
                <a:gd name="connsiteX1309" fmla="*/ 1281936 w 1523867"/>
                <a:gd name="connsiteY1309" fmla="*/ 886198 h 1402901"/>
                <a:gd name="connsiteX1310" fmla="*/ 1282520 w 1523867"/>
                <a:gd name="connsiteY1310" fmla="*/ 885587 h 1402901"/>
                <a:gd name="connsiteX1311" fmla="*/ 1283770 w 1523867"/>
                <a:gd name="connsiteY1311" fmla="*/ 886008 h 1402901"/>
                <a:gd name="connsiteX1312" fmla="*/ 1284370 w 1523867"/>
                <a:gd name="connsiteY1312" fmla="*/ 885385 h 1402901"/>
                <a:gd name="connsiteX1313" fmla="*/ 1285182 w 1523867"/>
                <a:gd name="connsiteY1313" fmla="*/ 884151 h 1402901"/>
                <a:gd name="connsiteX1314" fmla="*/ 1285182 w 1523867"/>
                <a:gd name="connsiteY1314" fmla="*/ 882142 h 1402901"/>
                <a:gd name="connsiteX1315" fmla="*/ 1285579 w 1523867"/>
                <a:gd name="connsiteY1315" fmla="*/ 881721 h 1402901"/>
                <a:gd name="connsiteX1316" fmla="*/ 1285592 w 1523867"/>
                <a:gd name="connsiteY1316" fmla="*/ 880119 h 1402901"/>
                <a:gd name="connsiteX1317" fmla="*/ 1284803 w 1523867"/>
                <a:gd name="connsiteY1317" fmla="*/ 878885 h 1402901"/>
                <a:gd name="connsiteX1318" fmla="*/ 1284803 w 1523867"/>
                <a:gd name="connsiteY1318" fmla="*/ 877256 h 1402901"/>
                <a:gd name="connsiteX1319" fmla="*/ 1284370 w 1523867"/>
                <a:gd name="connsiteY1319" fmla="*/ 876835 h 1402901"/>
                <a:gd name="connsiteX1320" fmla="*/ 1284382 w 1523867"/>
                <a:gd name="connsiteY1320" fmla="*/ 874001 h 1402901"/>
                <a:gd name="connsiteX1321" fmla="*/ 1284980 w 1523867"/>
                <a:gd name="connsiteY1321" fmla="*/ 873376 h 1402901"/>
                <a:gd name="connsiteX1322" fmla="*/ 1285796 w 1523867"/>
                <a:gd name="connsiteY1322" fmla="*/ 873390 h 1402901"/>
                <a:gd name="connsiteX1323" fmla="*/ 1287235 w 1523867"/>
                <a:gd name="connsiteY1323" fmla="*/ 871952 h 1402901"/>
                <a:gd name="connsiteX1324" fmla="*/ 1287208 w 1523867"/>
                <a:gd name="connsiteY1324" fmla="*/ 870718 h 1402901"/>
                <a:gd name="connsiteX1325" fmla="*/ 1287630 w 1523867"/>
                <a:gd name="connsiteY1325" fmla="*/ 870323 h 1402901"/>
                <a:gd name="connsiteX1326" fmla="*/ 1287630 w 1523867"/>
                <a:gd name="connsiteY1326" fmla="*/ 869116 h 1402901"/>
                <a:gd name="connsiteX1327" fmla="*/ 1288039 w 1523867"/>
                <a:gd name="connsiteY1327" fmla="*/ 868695 h 1402901"/>
                <a:gd name="connsiteX1328" fmla="*/ 1287642 w 1523867"/>
                <a:gd name="connsiteY1328" fmla="*/ 867882 h 1402901"/>
                <a:gd name="connsiteX1329" fmla="*/ 1283973 w 1523867"/>
                <a:gd name="connsiteY1329" fmla="*/ 864624 h 1402901"/>
                <a:gd name="connsiteX1330" fmla="*/ 1283973 w 1523867"/>
                <a:gd name="connsiteY1330" fmla="*/ 863811 h 1402901"/>
                <a:gd name="connsiteX1331" fmla="*/ 1284789 w 1523867"/>
                <a:gd name="connsiteY1331" fmla="*/ 862996 h 1402901"/>
                <a:gd name="connsiteX1332" fmla="*/ 1284763 w 1523867"/>
                <a:gd name="connsiteY1332" fmla="*/ 860946 h 1402901"/>
                <a:gd name="connsiteX1333" fmla="*/ 1284179 w 1523867"/>
                <a:gd name="connsiteY1333" fmla="*/ 860364 h 1402901"/>
                <a:gd name="connsiteX1334" fmla="*/ 1282532 w 1523867"/>
                <a:gd name="connsiteY1334" fmla="*/ 859549 h 1402901"/>
                <a:gd name="connsiteX1335" fmla="*/ 1281719 w 1523867"/>
                <a:gd name="connsiteY1335" fmla="*/ 859549 h 1402901"/>
                <a:gd name="connsiteX1336" fmla="*/ 1280917 w 1523867"/>
                <a:gd name="connsiteY1336" fmla="*/ 859943 h 1402901"/>
                <a:gd name="connsiteX1337" fmla="*/ 1280496 w 1523867"/>
                <a:gd name="connsiteY1337" fmla="*/ 860758 h 1402901"/>
                <a:gd name="connsiteX1338" fmla="*/ 1279898 w 1523867"/>
                <a:gd name="connsiteY1338" fmla="*/ 860554 h 1402901"/>
                <a:gd name="connsiteX1339" fmla="*/ 1280496 w 1523867"/>
                <a:gd name="connsiteY1339" fmla="*/ 859130 h 1402901"/>
                <a:gd name="connsiteX1340" fmla="*/ 1282956 w 1523867"/>
                <a:gd name="connsiteY1340" fmla="*/ 859130 h 1402901"/>
                <a:gd name="connsiteX1341" fmla="*/ 1283348 w 1523867"/>
                <a:gd name="connsiteY1341" fmla="*/ 859549 h 1402901"/>
                <a:gd name="connsiteX1342" fmla="*/ 1287032 w 1523867"/>
                <a:gd name="connsiteY1342" fmla="*/ 859522 h 1402901"/>
                <a:gd name="connsiteX1343" fmla="*/ 1287849 w 1523867"/>
                <a:gd name="connsiteY1343" fmla="*/ 858735 h 1402901"/>
                <a:gd name="connsiteX1344" fmla="*/ 1289071 w 1523867"/>
                <a:gd name="connsiteY1344" fmla="*/ 858329 h 1402901"/>
                <a:gd name="connsiteX1345" fmla="*/ 1291299 w 1523867"/>
                <a:gd name="connsiteY1345" fmla="*/ 855656 h 1402901"/>
                <a:gd name="connsiteX1346" fmla="*/ 1291299 w 1523867"/>
                <a:gd name="connsiteY1346" fmla="*/ 852834 h 1402901"/>
                <a:gd name="connsiteX1347" fmla="*/ 1289873 w 1523867"/>
                <a:gd name="connsiteY1347" fmla="*/ 851396 h 1402901"/>
                <a:gd name="connsiteX1348" fmla="*/ 1285401 w 1523867"/>
                <a:gd name="connsiteY1348" fmla="*/ 851802 h 1402901"/>
                <a:gd name="connsiteX1349" fmla="*/ 1284179 w 1523867"/>
                <a:gd name="connsiteY1349" fmla="*/ 850568 h 1402901"/>
                <a:gd name="connsiteX1350" fmla="*/ 1283758 w 1523867"/>
                <a:gd name="connsiteY1350" fmla="*/ 850595 h 1402901"/>
                <a:gd name="connsiteX1351" fmla="*/ 1282127 w 1523867"/>
                <a:gd name="connsiteY1351" fmla="*/ 848545 h 1402901"/>
                <a:gd name="connsiteX1352" fmla="*/ 1280508 w 1523867"/>
                <a:gd name="connsiteY1352" fmla="*/ 848545 h 1402901"/>
                <a:gd name="connsiteX1353" fmla="*/ 1280088 w 1523867"/>
                <a:gd name="connsiteY1353" fmla="*/ 848153 h 1402901"/>
                <a:gd name="connsiteX1354" fmla="*/ 1279272 w 1523867"/>
                <a:gd name="connsiteY1354" fmla="*/ 848153 h 1402901"/>
                <a:gd name="connsiteX1355" fmla="*/ 1278674 w 1523867"/>
                <a:gd name="connsiteY1355" fmla="*/ 847542 h 1402901"/>
                <a:gd name="connsiteX1356" fmla="*/ 1278674 w 1523867"/>
                <a:gd name="connsiteY1356" fmla="*/ 845913 h 1402901"/>
                <a:gd name="connsiteX1357" fmla="*/ 1278062 w 1523867"/>
                <a:gd name="connsiteY1357" fmla="*/ 845290 h 1402901"/>
                <a:gd name="connsiteX1358" fmla="*/ 1277233 w 1523867"/>
                <a:gd name="connsiteY1358" fmla="*/ 845290 h 1402901"/>
                <a:gd name="connsiteX1359" fmla="*/ 1275400 w 1523867"/>
                <a:gd name="connsiteY1359" fmla="*/ 843457 h 1402901"/>
                <a:gd name="connsiteX1360" fmla="*/ 1275400 w 1523867"/>
                <a:gd name="connsiteY1360" fmla="*/ 841030 h 1402901"/>
                <a:gd name="connsiteX1361" fmla="*/ 1276826 w 1523867"/>
                <a:gd name="connsiteY1361" fmla="*/ 839197 h 1402901"/>
                <a:gd name="connsiteX1362" fmla="*/ 1278457 w 1523867"/>
                <a:gd name="connsiteY1362" fmla="*/ 838776 h 1402901"/>
                <a:gd name="connsiteX1363" fmla="*/ 1278864 w 1523867"/>
                <a:gd name="connsiteY1363" fmla="*/ 838355 h 1402901"/>
                <a:gd name="connsiteX1364" fmla="*/ 1280496 w 1523867"/>
                <a:gd name="connsiteY1364" fmla="*/ 839604 h 1402901"/>
                <a:gd name="connsiteX1365" fmla="*/ 1281310 w 1523867"/>
                <a:gd name="connsiteY1365" fmla="*/ 839604 h 1402901"/>
                <a:gd name="connsiteX1366" fmla="*/ 1281513 w 1523867"/>
                <a:gd name="connsiteY1366" fmla="*/ 838980 h 1402901"/>
                <a:gd name="connsiteX1367" fmla="*/ 1282929 w 1523867"/>
                <a:gd name="connsiteY1367" fmla="*/ 837162 h 1402901"/>
                <a:gd name="connsiteX1368" fmla="*/ 1286639 w 1523867"/>
                <a:gd name="connsiteY1368" fmla="*/ 837135 h 1402901"/>
                <a:gd name="connsiteX1369" fmla="*/ 1287223 w 1523867"/>
                <a:gd name="connsiteY1369" fmla="*/ 836551 h 1402901"/>
                <a:gd name="connsiteX1370" fmla="*/ 1287032 w 1523867"/>
                <a:gd name="connsiteY1370" fmla="*/ 835928 h 1402901"/>
                <a:gd name="connsiteX1371" fmla="*/ 1286013 w 1523867"/>
                <a:gd name="connsiteY1371" fmla="*/ 835738 h 1402901"/>
                <a:gd name="connsiteX1372" fmla="*/ 1285984 w 1523867"/>
                <a:gd name="connsiteY1372" fmla="*/ 834922 h 1402901"/>
                <a:gd name="connsiteX1373" fmla="*/ 1285592 w 1523867"/>
                <a:gd name="connsiteY1373" fmla="*/ 834503 h 1402901"/>
                <a:gd name="connsiteX1374" fmla="*/ 1285592 w 1523867"/>
                <a:gd name="connsiteY1374" fmla="*/ 832875 h 1402901"/>
                <a:gd name="connsiteX1375" fmla="*/ 1285984 w 1523867"/>
                <a:gd name="connsiteY1375" fmla="*/ 832480 h 1402901"/>
                <a:gd name="connsiteX1376" fmla="*/ 1285984 w 1523867"/>
                <a:gd name="connsiteY1376" fmla="*/ 831246 h 1402901"/>
                <a:gd name="connsiteX1377" fmla="*/ 1286813 w 1523867"/>
                <a:gd name="connsiteY1377" fmla="*/ 830039 h 1402901"/>
                <a:gd name="connsiteX1378" fmla="*/ 1286813 w 1523867"/>
                <a:gd name="connsiteY1378" fmla="*/ 827989 h 1402901"/>
                <a:gd name="connsiteX1379" fmla="*/ 1285999 w 1523867"/>
                <a:gd name="connsiteY1379" fmla="*/ 826361 h 1402901"/>
                <a:gd name="connsiteX1380" fmla="*/ 1285401 w 1523867"/>
                <a:gd name="connsiteY1380" fmla="*/ 826171 h 1402901"/>
                <a:gd name="connsiteX1381" fmla="*/ 1284980 w 1523867"/>
                <a:gd name="connsiteY1381" fmla="*/ 825752 h 1402901"/>
                <a:gd name="connsiteX1382" fmla="*/ 1281732 w 1523867"/>
                <a:gd name="connsiteY1382" fmla="*/ 825737 h 1402901"/>
                <a:gd name="connsiteX1383" fmla="*/ 1281310 w 1523867"/>
                <a:gd name="connsiteY1383" fmla="*/ 825343 h 1402901"/>
                <a:gd name="connsiteX1384" fmla="*/ 1280088 w 1523867"/>
                <a:gd name="connsiteY1384" fmla="*/ 825343 h 1402901"/>
                <a:gd name="connsiteX1385" fmla="*/ 1279272 w 1523867"/>
                <a:gd name="connsiteY1385" fmla="*/ 824530 h 1402901"/>
                <a:gd name="connsiteX1386" fmla="*/ 1278457 w 1523867"/>
                <a:gd name="connsiteY1386" fmla="*/ 824530 h 1402901"/>
                <a:gd name="connsiteX1387" fmla="*/ 1277233 w 1523867"/>
                <a:gd name="connsiteY1387" fmla="*/ 825764 h 1402901"/>
                <a:gd name="connsiteX1388" fmla="*/ 1277043 w 1523867"/>
                <a:gd name="connsiteY1388" fmla="*/ 825562 h 1402901"/>
                <a:gd name="connsiteX1389" fmla="*/ 1277438 w 1523867"/>
                <a:gd name="connsiteY1389" fmla="*/ 824720 h 1402901"/>
                <a:gd name="connsiteX1390" fmla="*/ 1277043 w 1523867"/>
                <a:gd name="connsiteY1390" fmla="*/ 823904 h 1402901"/>
                <a:gd name="connsiteX1391" fmla="*/ 1277043 w 1523867"/>
                <a:gd name="connsiteY1391" fmla="*/ 822290 h 1402901"/>
                <a:gd name="connsiteX1392" fmla="*/ 1277669 w 1523867"/>
                <a:gd name="connsiteY1392" fmla="*/ 821694 h 1402901"/>
                <a:gd name="connsiteX1393" fmla="*/ 1277860 w 1523867"/>
                <a:gd name="connsiteY1393" fmla="*/ 823132 h 1402901"/>
                <a:gd name="connsiteX1394" fmla="*/ 1278457 w 1523867"/>
                <a:gd name="connsiteY1394" fmla="*/ 823715 h 1402901"/>
                <a:gd name="connsiteX1395" fmla="*/ 1282520 w 1523867"/>
                <a:gd name="connsiteY1395" fmla="*/ 823715 h 1402901"/>
                <a:gd name="connsiteX1396" fmla="*/ 1283348 w 1523867"/>
                <a:gd name="connsiteY1396" fmla="*/ 824150 h 1402901"/>
                <a:gd name="connsiteX1397" fmla="*/ 1284192 w 1523867"/>
                <a:gd name="connsiteY1397" fmla="*/ 824936 h 1402901"/>
                <a:gd name="connsiteX1398" fmla="*/ 1286623 w 1523867"/>
                <a:gd name="connsiteY1398" fmla="*/ 824936 h 1402901"/>
                <a:gd name="connsiteX1399" fmla="*/ 1288663 w 1523867"/>
                <a:gd name="connsiteY1399" fmla="*/ 823729 h 1402901"/>
                <a:gd name="connsiteX1400" fmla="*/ 1288852 w 1523867"/>
                <a:gd name="connsiteY1400" fmla="*/ 822724 h 1402901"/>
                <a:gd name="connsiteX1401" fmla="*/ 1287223 w 1523867"/>
                <a:gd name="connsiteY1401" fmla="*/ 821489 h 1402901"/>
                <a:gd name="connsiteX1402" fmla="*/ 1288268 w 1523867"/>
                <a:gd name="connsiteY1402" fmla="*/ 821287 h 1402901"/>
                <a:gd name="connsiteX1403" fmla="*/ 1288866 w 1523867"/>
                <a:gd name="connsiteY1403" fmla="*/ 820676 h 1402901"/>
                <a:gd name="connsiteX1404" fmla="*/ 1288866 w 1523867"/>
                <a:gd name="connsiteY1404" fmla="*/ 819863 h 1402901"/>
                <a:gd name="connsiteX1405" fmla="*/ 1288444 w 1523867"/>
                <a:gd name="connsiteY1405" fmla="*/ 819442 h 1402901"/>
                <a:gd name="connsiteX1406" fmla="*/ 1288444 w 1523867"/>
                <a:gd name="connsiteY1406" fmla="*/ 817419 h 1402901"/>
                <a:gd name="connsiteX1407" fmla="*/ 1288866 w 1523867"/>
                <a:gd name="connsiteY1407" fmla="*/ 816998 h 1402901"/>
                <a:gd name="connsiteX1408" fmla="*/ 1288880 w 1523867"/>
                <a:gd name="connsiteY1408" fmla="*/ 812535 h 1402901"/>
                <a:gd name="connsiteX1409" fmla="*/ 1289273 w 1523867"/>
                <a:gd name="connsiteY1409" fmla="*/ 812114 h 1402901"/>
                <a:gd name="connsiteX1410" fmla="*/ 1289273 w 1523867"/>
                <a:gd name="connsiteY1410" fmla="*/ 809673 h 1402901"/>
                <a:gd name="connsiteX1411" fmla="*/ 1288880 w 1523867"/>
                <a:gd name="connsiteY1411" fmla="*/ 809252 h 1402901"/>
                <a:gd name="connsiteX1412" fmla="*/ 1288852 w 1523867"/>
                <a:gd name="connsiteY1412" fmla="*/ 806836 h 1402901"/>
                <a:gd name="connsiteX1413" fmla="*/ 1288459 w 1523867"/>
                <a:gd name="connsiteY1413" fmla="*/ 806416 h 1402901"/>
                <a:gd name="connsiteX1414" fmla="*/ 1288459 w 1523867"/>
                <a:gd name="connsiteY1414" fmla="*/ 804366 h 1402901"/>
                <a:gd name="connsiteX1415" fmla="*/ 1287223 w 1523867"/>
                <a:gd name="connsiteY1415" fmla="*/ 803553 h 1402901"/>
                <a:gd name="connsiteX1416" fmla="*/ 1287642 w 1523867"/>
                <a:gd name="connsiteY1416" fmla="*/ 802778 h 1402901"/>
                <a:gd name="connsiteX1417" fmla="*/ 1287452 w 1523867"/>
                <a:gd name="connsiteY1417" fmla="*/ 801340 h 1402901"/>
                <a:gd name="connsiteX1418" fmla="*/ 1286623 w 1523867"/>
                <a:gd name="connsiteY1418" fmla="*/ 800919 h 1402901"/>
                <a:gd name="connsiteX1419" fmla="*/ 1284093 w 1523867"/>
                <a:gd name="connsiteY1419" fmla="*/ 800811 h 1402901"/>
                <a:gd name="connsiteX1420" fmla="*/ 1281936 w 1523867"/>
                <a:gd name="connsiteY1420" fmla="*/ 800717 h 1402901"/>
                <a:gd name="connsiteX1421" fmla="*/ 1283770 w 1523867"/>
                <a:gd name="connsiteY1421" fmla="*/ 800527 h 1402901"/>
                <a:gd name="connsiteX1422" fmla="*/ 1284163 w 1523867"/>
                <a:gd name="connsiteY1422" fmla="*/ 800106 h 1402901"/>
                <a:gd name="connsiteX1423" fmla="*/ 1286203 w 1523867"/>
                <a:gd name="connsiteY1423" fmla="*/ 800106 h 1402901"/>
                <a:gd name="connsiteX1424" fmla="*/ 1287223 w 1523867"/>
                <a:gd name="connsiteY1424" fmla="*/ 799102 h 1402901"/>
                <a:gd name="connsiteX1425" fmla="*/ 1287223 w 1523867"/>
                <a:gd name="connsiteY1425" fmla="*/ 797474 h 1402901"/>
                <a:gd name="connsiteX1426" fmla="*/ 1286013 w 1523867"/>
                <a:gd name="connsiteY1426" fmla="*/ 795845 h 1402901"/>
                <a:gd name="connsiteX1427" fmla="*/ 1286218 w 1523867"/>
                <a:gd name="connsiteY1427" fmla="*/ 795222 h 1402901"/>
                <a:gd name="connsiteX1428" fmla="*/ 1286611 w 1523867"/>
                <a:gd name="connsiteY1428" fmla="*/ 795222 h 1402901"/>
                <a:gd name="connsiteX1429" fmla="*/ 1287223 w 1523867"/>
                <a:gd name="connsiteY1429" fmla="*/ 795845 h 1402901"/>
                <a:gd name="connsiteX1430" fmla="*/ 1287616 w 1523867"/>
                <a:gd name="connsiteY1430" fmla="*/ 797474 h 1402901"/>
                <a:gd name="connsiteX1431" fmla="*/ 1288051 w 1523867"/>
                <a:gd name="connsiteY1431" fmla="*/ 797895 h 1402901"/>
                <a:gd name="connsiteX1432" fmla="*/ 1288039 w 1523867"/>
                <a:gd name="connsiteY1432" fmla="*/ 800337 h 1402901"/>
                <a:gd name="connsiteX1433" fmla="*/ 1288473 w 1523867"/>
                <a:gd name="connsiteY1433" fmla="*/ 800729 h 1402901"/>
                <a:gd name="connsiteX1434" fmla="*/ 1288473 w 1523867"/>
                <a:gd name="connsiteY1434" fmla="*/ 801544 h 1402901"/>
                <a:gd name="connsiteX1435" fmla="*/ 1289683 w 1523867"/>
                <a:gd name="connsiteY1435" fmla="*/ 804380 h 1402901"/>
                <a:gd name="connsiteX1436" fmla="*/ 1291516 w 1523867"/>
                <a:gd name="connsiteY1436" fmla="*/ 806225 h 1402901"/>
                <a:gd name="connsiteX1437" fmla="*/ 1293147 w 1523867"/>
                <a:gd name="connsiteY1437" fmla="*/ 806618 h 1402901"/>
                <a:gd name="connsiteX1438" fmla="*/ 1294764 w 1523867"/>
                <a:gd name="connsiteY1438" fmla="*/ 808246 h 1402901"/>
                <a:gd name="connsiteX1439" fmla="*/ 1295581 w 1523867"/>
                <a:gd name="connsiteY1439" fmla="*/ 808246 h 1402901"/>
                <a:gd name="connsiteX1440" fmla="*/ 1296205 w 1523867"/>
                <a:gd name="connsiteY1440" fmla="*/ 807637 h 1402901"/>
                <a:gd name="connsiteX1441" fmla="*/ 1296205 w 1523867"/>
                <a:gd name="connsiteY1441" fmla="*/ 806822 h 1402901"/>
                <a:gd name="connsiteX1442" fmla="*/ 1296600 w 1523867"/>
                <a:gd name="connsiteY1442" fmla="*/ 806822 h 1402901"/>
                <a:gd name="connsiteX1443" fmla="*/ 1296600 w 1523867"/>
                <a:gd name="connsiteY1443" fmla="*/ 808030 h 1402901"/>
                <a:gd name="connsiteX1444" fmla="*/ 1295581 w 1523867"/>
                <a:gd name="connsiteY1444" fmla="*/ 809062 h 1402901"/>
                <a:gd name="connsiteX1445" fmla="*/ 1294357 w 1523867"/>
                <a:gd name="connsiteY1445" fmla="*/ 809062 h 1402901"/>
                <a:gd name="connsiteX1446" fmla="*/ 1292943 w 1523867"/>
                <a:gd name="connsiteY1446" fmla="*/ 810893 h 1402901"/>
                <a:gd name="connsiteX1447" fmla="*/ 1293962 w 1523867"/>
                <a:gd name="connsiteY1447" fmla="*/ 813132 h 1402901"/>
                <a:gd name="connsiteX1448" fmla="*/ 1295173 w 1523867"/>
                <a:gd name="connsiteY1448" fmla="*/ 812738 h 1402901"/>
                <a:gd name="connsiteX1449" fmla="*/ 1295771 w 1523867"/>
                <a:gd name="connsiteY1449" fmla="*/ 812127 h 1402901"/>
                <a:gd name="connsiteX1450" fmla="*/ 1295771 w 1523867"/>
                <a:gd name="connsiteY1450" fmla="*/ 811708 h 1402901"/>
                <a:gd name="connsiteX1451" fmla="*/ 1296872 w 1523867"/>
                <a:gd name="connsiteY1451" fmla="*/ 810351 h 1402901"/>
                <a:gd name="connsiteX1452" fmla="*/ 1297415 w 1523867"/>
                <a:gd name="connsiteY1452" fmla="*/ 809685 h 1402901"/>
                <a:gd name="connsiteX1453" fmla="*/ 1297415 w 1523867"/>
                <a:gd name="connsiteY1453" fmla="*/ 808451 h 1402901"/>
                <a:gd name="connsiteX1454" fmla="*/ 1298039 w 1523867"/>
                <a:gd name="connsiteY1454" fmla="*/ 807840 h 1402901"/>
                <a:gd name="connsiteX1455" fmla="*/ 1298243 w 1523867"/>
                <a:gd name="connsiteY1455" fmla="*/ 808030 h 1402901"/>
                <a:gd name="connsiteX1456" fmla="*/ 1298243 w 1523867"/>
                <a:gd name="connsiteY1456" fmla="*/ 809264 h 1402901"/>
                <a:gd name="connsiteX1457" fmla="*/ 1297415 w 1523867"/>
                <a:gd name="connsiteY1457" fmla="*/ 810893 h 1402901"/>
                <a:gd name="connsiteX1458" fmla="*/ 1296193 w 1523867"/>
                <a:gd name="connsiteY1458" fmla="*/ 812127 h 1402901"/>
                <a:gd name="connsiteX1459" fmla="*/ 1296193 w 1523867"/>
                <a:gd name="connsiteY1459" fmla="*/ 812521 h 1402901"/>
                <a:gd name="connsiteX1460" fmla="*/ 1295173 w 1523867"/>
                <a:gd name="connsiteY1460" fmla="*/ 813132 h 1402901"/>
                <a:gd name="connsiteX1461" fmla="*/ 1293733 w 1523867"/>
                <a:gd name="connsiteY1461" fmla="*/ 814135 h 1402901"/>
                <a:gd name="connsiteX1462" fmla="*/ 1293338 w 1523867"/>
                <a:gd name="connsiteY1462" fmla="*/ 814977 h 1402901"/>
                <a:gd name="connsiteX1463" fmla="*/ 1293364 w 1523867"/>
                <a:gd name="connsiteY1463" fmla="*/ 817813 h 1402901"/>
                <a:gd name="connsiteX1464" fmla="*/ 1292535 w 1523867"/>
                <a:gd name="connsiteY1464" fmla="*/ 819442 h 1402901"/>
                <a:gd name="connsiteX1465" fmla="*/ 1292535 w 1523867"/>
                <a:gd name="connsiteY1465" fmla="*/ 820255 h 1402901"/>
                <a:gd name="connsiteX1466" fmla="*/ 1292114 w 1523867"/>
                <a:gd name="connsiteY1466" fmla="*/ 820650 h 1402901"/>
                <a:gd name="connsiteX1467" fmla="*/ 1292114 w 1523867"/>
                <a:gd name="connsiteY1467" fmla="*/ 822305 h 1402901"/>
                <a:gd name="connsiteX1468" fmla="*/ 1291721 w 1523867"/>
                <a:gd name="connsiteY1468" fmla="*/ 822697 h 1402901"/>
                <a:gd name="connsiteX1469" fmla="*/ 1291707 w 1523867"/>
                <a:gd name="connsiteY1469" fmla="*/ 824746 h 1402901"/>
                <a:gd name="connsiteX1470" fmla="*/ 1291312 w 1523867"/>
                <a:gd name="connsiteY1470" fmla="*/ 825141 h 1402901"/>
                <a:gd name="connsiteX1471" fmla="*/ 1290892 w 1523867"/>
                <a:gd name="connsiteY1471" fmla="*/ 827609 h 1402901"/>
                <a:gd name="connsiteX1472" fmla="*/ 1291502 w 1523867"/>
                <a:gd name="connsiteY1472" fmla="*/ 828194 h 1402901"/>
                <a:gd name="connsiteX1473" fmla="*/ 1294371 w 1523867"/>
                <a:gd name="connsiteY1473" fmla="*/ 828194 h 1402901"/>
                <a:gd name="connsiteX1474" fmla="*/ 1296600 w 1523867"/>
                <a:gd name="connsiteY1474" fmla="*/ 830840 h 1402901"/>
                <a:gd name="connsiteX1475" fmla="*/ 1296586 w 1523867"/>
                <a:gd name="connsiteY1475" fmla="*/ 832887 h 1402901"/>
                <a:gd name="connsiteX1476" fmla="*/ 1298653 w 1523867"/>
                <a:gd name="connsiteY1476" fmla="*/ 835302 h 1402901"/>
                <a:gd name="connsiteX1477" fmla="*/ 1298653 w 1523867"/>
                <a:gd name="connsiteY1477" fmla="*/ 836144 h 1402901"/>
                <a:gd name="connsiteX1478" fmla="*/ 1299672 w 1523867"/>
                <a:gd name="connsiteY1478" fmla="*/ 837162 h 1402901"/>
                <a:gd name="connsiteX1479" fmla="*/ 1301303 w 1523867"/>
                <a:gd name="connsiteY1479" fmla="*/ 837162 h 1402901"/>
                <a:gd name="connsiteX1480" fmla="*/ 1302918 w 1523867"/>
                <a:gd name="connsiteY1480" fmla="*/ 835112 h 1402901"/>
                <a:gd name="connsiteX1481" fmla="*/ 1304563 w 1523867"/>
                <a:gd name="connsiteY1481" fmla="*/ 834720 h 1402901"/>
                <a:gd name="connsiteX1482" fmla="*/ 1304956 w 1523867"/>
                <a:gd name="connsiteY1482" fmla="*/ 834299 h 1402901"/>
                <a:gd name="connsiteX1483" fmla="*/ 1306602 w 1523867"/>
                <a:gd name="connsiteY1483" fmla="*/ 834299 h 1402901"/>
                <a:gd name="connsiteX1484" fmla="*/ 1307621 w 1523867"/>
                <a:gd name="connsiteY1484" fmla="*/ 835317 h 1402901"/>
                <a:gd name="connsiteX1485" fmla="*/ 1308028 w 1523867"/>
                <a:gd name="connsiteY1485" fmla="*/ 838574 h 1402901"/>
                <a:gd name="connsiteX1486" fmla="*/ 1308857 w 1523867"/>
                <a:gd name="connsiteY1486" fmla="*/ 839781 h 1402901"/>
                <a:gd name="connsiteX1487" fmla="*/ 1308845 w 1523867"/>
                <a:gd name="connsiteY1487" fmla="*/ 840621 h 1402901"/>
                <a:gd name="connsiteX1488" fmla="*/ 1308233 w 1523867"/>
                <a:gd name="connsiteY1488" fmla="*/ 840811 h 1402901"/>
                <a:gd name="connsiteX1489" fmla="*/ 1307607 w 1523867"/>
                <a:gd name="connsiteY1489" fmla="*/ 841436 h 1402901"/>
                <a:gd name="connsiteX1490" fmla="*/ 1308233 w 1523867"/>
                <a:gd name="connsiteY1490" fmla="*/ 842440 h 1402901"/>
                <a:gd name="connsiteX1491" fmla="*/ 1309440 w 1523867"/>
                <a:gd name="connsiteY1491" fmla="*/ 842440 h 1402901"/>
                <a:gd name="connsiteX1492" fmla="*/ 1309864 w 1523867"/>
                <a:gd name="connsiteY1492" fmla="*/ 842019 h 1402901"/>
                <a:gd name="connsiteX1493" fmla="*/ 1310257 w 1523867"/>
                <a:gd name="connsiteY1493" fmla="*/ 842440 h 1402901"/>
                <a:gd name="connsiteX1494" fmla="*/ 1311481 w 1523867"/>
                <a:gd name="connsiteY1494" fmla="*/ 842454 h 1402901"/>
                <a:gd name="connsiteX1495" fmla="*/ 1312921 w 1523867"/>
                <a:gd name="connsiteY1495" fmla="*/ 841015 h 1402901"/>
                <a:gd name="connsiteX1496" fmla="*/ 1313126 w 1523867"/>
                <a:gd name="connsiteY1496" fmla="*/ 840405 h 1402901"/>
                <a:gd name="connsiteX1497" fmla="*/ 1313941 w 1523867"/>
                <a:gd name="connsiteY1497" fmla="*/ 840405 h 1402901"/>
                <a:gd name="connsiteX1498" fmla="*/ 1314729 w 1523867"/>
                <a:gd name="connsiteY1498" fmla="*/ 839197 h 1402901"/>
                <a:gd name="connsiteX1499" fmla="*/ 1315979 w 1523867"/>
                <a:gd name="connsiteY1499" fmla="*/ 840405 h 1402901"/>
                <a:gd name="connsiteX1500" fmla="*/ 1316794 w 1523867"/>
                <a:gd name="connsiteY1500" fmla="*/ 840405 h 1402901"/>
                <a:gd name="connsiteX1501" fmla="*/ 1318439 w 1523867"/>
                <a:gd name="connsiteY1501" fmla="*/ 839591 h 1402901"/>
                <a:gd name="connsiteX1502" fmla="*/ 1320870 w 1523867"/>
                <a:gd name="connsiteY1502" fmla="*/ 837162 h 1402901"/>
                <a:gd name="connsiteX1503" fmla="*/ 1321687 w 1523867"/>
                <a:gd name="connsiteY1503" fmla="*/ 837162 h 1402901"/>
                <a:gd name="connsiteX1504" fmla="*/ 1322704 w 1523867"/>
                <a:gd name="connsiteY1504" fmla="*/ 836158 h 1402901"/>
                <a:gd name="connsiteX1505" fmla="*/ 1323113 w 1523867"/>
                <a:gd name="connsiteY1505" fmla="*/ 834503 h 1402901"/>
                <a:gd name="connsiteX1506" fmla="*/ 1321863 w 1523867"/>
                <a:gd name="connsiteY1506" fmla="*/ 833715 h 1402901"/>
                <a:gd name="connsiteX1507" fmla="*/ 1322489 w 1523867"/>
                <a:gd name="connsiteY1507" fmla="*/ 833484 h 1402901"/>
                <a:gd name="connsiteX1508" fmla="*/ 1323304 w 1523867"/>
                <a:gd name="connsiteY1508" fmla="*/ 832670 h 1402901"/>
                <a:gd name="connsiteX1509" fmla="*/ 1323725 w 1523867"/>
                <a:gd name="connsiteY1509" fmla="*/ 833905 h 1402901"/>
                <a:gd name="connsiteX1510" fmla="*/ 1324554 w 1523867"/>
                <a:gd name="connsiteY1510" fmla="*/ 833905 h 1402901"/>
                <a:gd name="connsiteX1511" fmla="*/ 1325342 w 1523867"/>
                <a:gd name="connsiteY1511" fmla="*/ 833065 h 1402901"/>
                <a:gd name="connsiteX1512" fmla="*/ 1325764 w 1523867"/>
                <a:gd name="connsiteY1512" fmla="*/ 833077 h 1402901"/>
                <a:gd name="connsiteX1513" fmla="*/ 1326783 w 1523867"/>
                <a:gd name="connsiteY1513" fmla="*/ 832059 h 1402901"/>
                <a:gd name="connsiteX1514" fmla="*/ 1327190 w 1523867"/>
                <a:gd name="connsiteY1514" fmla="*/ 829197 h 1402901"/>
                <a:gd name="connsiteX1515" fmla="*/ 1328400 w 1523867"/>
                <a:gd name="connsiteY1515" fmla="*/ 827582 h 1402901"/>
                <a:gd name="connsiteX1516" fmla="*/ 1329231 w 1523867"/>
                <a:gd name="connsiteY1516" fmla="*/ 825954 h 1402901"/>
                <a:gd name="connsiteX1517" fmla="*/ 1329231 w 1523867"/>
                <a:gd name="connsiteY1517" fmla="*/ 825141 h 1402901"/>
                <a:gd name="connsiteX1518" fmla="*/ 1330031 w 1523867"/>
                <a:gd name="connsiteY1518" fmla="*/ 823904 h 1402901"/>
                <a:gd name="connsiteX1519" fmla="*/ 1330031 w 1523867"/>
                <a:gd name="connsiteY1519" fmla="*/ 823118 h 1402901"/>
                <a:gd name="connsiteX1520" fmla="*/ 1331267 w 1523867"/>
                <a:gd name="connsiteY1520" fmla="*/ 821070 h 1402901"/>
                <a:gd name="connsiteX1521" fmla="*/ 1333318 w 1523867"/>
                <a:gd name="connsiteY1521" fmla="*/ 818220 h 1402901"/>
                <a:gd name="connsiteX1522" fmla="*/ 1333715 w 1523867"/>
                <a:gd name="connsiteY1522" fmla="*/ 816591 h 1402901"/>
                <a:gd name="connsiteX1523" fmla="*/ 1335548 w 1523867"/>
                <a:gd name="connsiteY1523" fmla="*/ 814773 h 1402901"/>
                <a:gd name="connsiteX1524" fmla="*/ 1335753 w 1523867"/>
                <a:gd name="connsiteY1524" fmla="*/ 815384 h 1402901"/>
                <a:gd name="connsiteX1525" fmla="*/ 1333690 w 1523867"/>
                <a:gd name="connsiteY1525" fmla="*/ 818302 h 1402901"/>
                <a:gd name="connsiteX1526" fmla="*/ 1332884 w 1523867"/>
                <a:gd name="connsiteY1526" fmla="*/ 819442 h 1402901"/>
                <a:gd name="connsiteX1527" fmla="*/ 1332491 w 1523867"/>
                <a:gd name="connsiteY1527" fmla="*/ 821070 h 1402901"/>
                <a:gd name="connsiteX1528" fmla="*/ 1330452 w 1523867"/>
                <a:gd name="connsiteY1528" fmla="*/ 825141 h 1402901"/>
                <a:gd name="connsiteX1529" fmla="*/ 1330438 w 1523867"/>
                <a:gd name="connsiteY1529" fmla="*/ 827188 h 1402901"/>
                <a:gd name="connsiteX1530" fmla="*/ 1330833 w 1523867"/>
                <a:gd name="connsiteY1530" fmla="*/ 827582 h 1402901"/>
                <a:gd name="connsiteX1531" fmla="*/ 1331255 w 1523867"/>
                <a:gd name="connsiteY1531" fmla="*/ 828790 h 1402901"/>
                <a:gd name="connsiteX1532" fmla="*/ 1332477 w 1523867"/>
                <a:gd name="connsiteY1532" fmla="*/ 830445 h 1402901"/>
                <a:gd name="connsiteX1533" fmla="*/ 1332898 w 1523867"/>
                <a:gd name="connsiteY1533" fmla="*/ 832466 h 1402901"/>
                <a:gd name="connsiteX1534" fmla="*/ 1333917 w 1523867"/>
                <a:gd name="connsiteY1534" fmla="*/ 832656 h 1402901"/>
                <a:gd name="connsiteX1535" fmla="*/ 1334503 w 1523867"/>
                <a:gd name="connsiteY1535" fmla="*/ 833281 h 1402901"/>
                <a:gd name="connsiteX1536" fmla="*/ 1334108 w 1523867"/>
                <a:gd name="connsiteY1536" fmla="*/ 834095 h 1402901"/>
                <a:gd name="connsiteX1537" fmla="*/ 1334924 w 1523867"/>
                <a:gd name="connsiteY1537" fmla="*/ 835329 h 1402901"/>
                <a:gd name="connsiteX1538" fmla="*/ 1334325 w 1523867"/>
                <a:gd name="connsiteY1538" fmla="*/ 836334 h 1402901"/>
                <a:gd name="connsiteX1539" fmla="*/ 1333905 w 1523867"/>
                <a:gd name="connsiteY1539" fmla="*/ 836334 h 1402901"/>
                <a:gd name="connsiteX1540" fmla="*/ 1331472 w 1523867"/>
                <a:gd name="connsiteY1540" fmla="*/ 838384 h 1402901"/>
                <a:gd name="connsiteX1541" fmla="*/ 1330262 w 1523867"/>
                <a:gd name="connsiteY1541" fmla="*/ 838384 h 1402901"/>
                <a:gd name="connsiteX1542" fmla="*/ 1328617 w 1523867"/>
                <a:gd name="connsiteY1542" fmla="*/ 839197 h 1402901"/>
                <a:gd name="connsiteX1543" fmla="*/ 1328195 w 1523867"/>
                <a:gd name="connsiteY1543" fmla="*/ 839197 h 1402901"/>
                <a:gd name="connsiteX1544" fmla="*/ 1326347 w 1523867"/>
                <a:gd name="connsiteY1544" fmla="*/ 841015 h 1402901"/>
                <a:gd name="connsiteX1545" fmla="*/ 1326347 w 1523867"/>
                <a:gd name="connsiteY1545" fmla="*/ 841829 h 1402901"/>
                <a:gd name="connsiteX1546" fmla="*/ 1325330 w 1523867"/>
                <a:gd name="connsiteY1546" fmla="*/ 842834 h 1402901"/>
                <a:gd name="connsiteX1547" fmla="*/ 1321687 w 1523867"/>
                <a:gd name="connsiteY1547" fmla="*/ 842861 h 1402901"/>
                <a:gd name="connsiteX1548" fmla="*/ 1321061 w 1523867"/>
                <a:gd name="connsiteY1548" fmla="*/ 843472 h 1402901"/>
                <a:gd name="connsiteX1549" fmla="*/ 1321482 w 1523867"/>
                <a:gd name="connsiteY1549" fmla="*/ 844258 h 1402901"/>
                <a:gd name="connsiteX1550" fmla="*/ 1321398 w 1523867"/>
                <a:gd name="connsiteY1550" fmla="*/ 845689 h 1402901"/>
                <a:gd name="connsiteX1551" fmla="*/ 1321280 w 1523867"/>
                <a:gd name="connsiteY1551" fmla="*/ 847732 h 1402901"/>
                <a:gd name="connsiteX1552" fmla="*/ 1321089 w 1523867"/>
                <a:gd name="connsiteY1552" fmla="*/ 845913 h 1402901"/>
                <a:gd name="connsiteX1553" fmla="*/ 1320653 w 1523867"/>
                <a:gd name="connsiteY1553" fmla="*/ 845492 h 1402901"/>
                <a:gd name="connsiteX1554" fmla="*/ 1320668 w 1523867"/>
                <a:gd name="connsiteY1554" fmla="*/ 844258 h 1402901"/>
                <a:gd name="connsiteX1555" fmla="*/ 1320232 w 1523867"/>
                <a:gd name="connsiteY1555" fmla="*/ 843864 h 1402901"/>
                <a:gd name="connsiteX1556" fmla="*/ 1320668 w 1523867"/>
                <a:gd name="connsiteY1556" fmla="*/ 843472 h 1402901"/>
                <a:gd name="connsiteX1557" fmla="*/ 1320668 w 1523867"/>
                <a:gd name="connsiteY1557" fmla="*/ 842656 h 1402901"/>
                <a:gd name="connsiteX1558" fmla="*/ 1319649 w 1523867"/>
                <a:gd name="connsiteY1558" fmla="*/ 842033 h 1402901"/>
                <a:gd name="connsiteX1559" fmla="*/ 1318832 w 1523867"/>
                <a:gd name="connsiteY1559" fmla="*/ 842033 h 1402901"/>
                <a:gd name="connsiteX1560" fmla="*/ 1318003 w 1523867"/>
                <a:gd name="connsiteY1560" fmla="*/ 842846 h 1402901"/>
                <a:gd name="connsiteX1561" fmla="*/ 1317610 w 1523867"/>
                <a:gd name="connsiteY1561" fmla="*/ 842454 h 1402901"/>
                <a:gd name="connsiteX1562" fmla="*/ 1316401 w 1523867"/>
                <a:gd name="connsiteY1562" fmla="*/ 842454 h 1402901"/>
                <a:gd name="connsiteX1563" fmla="*/ 1313941 w 1523867"/>
                <a:gd name="connsiteY1563" fmla="*/ 843662 h 1402901"/>
                <a:gd name="connsiteX1564" fmla="*/ 1312512 w 1523867"/>
                <a:gd name="connsiteY1564" fmla="*/ 845086 h 1402901"/>
                <a:gd name="connsiteX1565" fmla="*/ 1312512 w 1523867"/>
                <a:gd name="connsiteY1565" fmla="*/ 846714 h 1402901"/>
                <a:gd name="connsiteX1566" fmla="*/ 1312091 w 1523867"/>
                <a:gd name="connsiteY1566" fmla="*/ 847107 h 1402901"/>
                <a:gd name="connsiteX1567" fmla="*/ 1312091 w 1523867"/>
                <a:gd name="connsiteY1567" fmla="*/ 848762 h 1402901"/>
                <a:gd name="connsiteX1568" fmla="*/ 1311495 w 1523867"/>
                <a:gd name="connsiteY1568" fmla="*/ 848952 h 1402901"/>
                <a:gd name="connsiteX1569" fmla="*/ 1310869 w 1523867"/>
                <a:gd name="connsiteY1569" fmla="*/ 849972 h 1402901"/>
                <a:gd name="connsiteX1570" fmla="*/ 1310869 w 1523867"/>
                <a:gd name="connsiteY1570" fmla="*/ 853214 h 1402901"/>
                <a:gd name="connsiteX1571" fmla="*/ 1309647 w 1523867"/>
                <a:gd name="connsiteY1571" fmla="*/ 855262 h 1402901"/>
                <a:gd name="connsiteX1572" fmla="*/ 1309647 w 1523867"/>
                <a:gd name="connsiteY1572" fmla="*/ 856077 h 1402901"/>
                <a:gd name="connsiteX1573" fmla="*/ 1311276 w 1523867"/>
                <a:gd name="connsiteY1573" fmla="*/ 858940 h 1402901"/>
                <a:gd name="connsiteX1574" fmla="*/ 1312500 w 1523867"/>
                <a:gd name="connsiteY1574" fmla="*/ 860147 h 1402901"/>
                <a:gd name="connsiteX1575" fmla="*/ 1312500 w 1523867"/>
                <a:gd name="connsiteY1575" fmla="*/ 861776 h 1402901"/>
                <a:gd name="connsiteX1576" fmla="*/ 1310461 w 1523867"/>
                <a:gd name="connsiteY1576" fmla="*/ 864218 h 1402901"/>
                <a:gd name="connsiteX1577" fmla="*/ 1310447 w 1523867"/>
                <a:gd name="connsiteY1577" fmla="*/ 865031 h 1402901"/>
                <a:gd name="connsiteX1578" fmla="*/ 1309659 w 1523867"/>
                <a:gd name="connsiteY1578" fmla="*/ 865846 h 1402901"/>
                <a:gd name="connsiteX1579" fmla="*/ 1309659 w 1523867"/>
                <a:gd name="connsiteY1579" fmla="*/ 867081 h 1402901"/>
                <a:gd name="connsiteX1580" fmla="*/ 1308409 w 1523867"/>
                <a:gd name="connsiteY1580" fmla="*/ 869510 h 1402901"/>
                <a:gd name="connsiteX1581" fmla="*/ 1308437 w 1523867"/>
                <a:gd name="connsiteY1581" fmla="*/ 871952 h 1402901"/>
                <a:gd name="connsiteX1582" fmla="*/ 1309060 w 1523867"/>
                <a:gd name="connsiteY1582" fmla="*/ 872575 h 1402901"/>
                <a:gd name="connsiteX1583" fmla="*/ 1310666 w 1523867"/>
                <a:gd name="connsiteY1583" fmla="*/ 872575 h 1402901"/>
                <a:gd name="connsiteX1584" fmla="*/ 1311290 w 1523867"/>
                <a:gd name="connsiteY1584" fmla="*/ 871966 h 1402901"/>
                <a:gd name="connsiteX1585" fmla="*/ 1312310 w 1523867"/>
                <a:gd name="connsiteY1585" fmla="*/ 869712 h 1402901"/>
                <a:gd name="connsiteX1586" fmla="*/ 1313138 w 1523867"/>
                <a:gd name="connsiteY1586" fmla="*/ 869291 h 1402901"/>
                <a:gd name="connsiteX1587" fmla="*/ 1314741 w 1523867"/>
                <a:gd name="connsiteY1587" fmla="*/ 869306 h 1402901"/>
                <a:gd name="connsiteX1588" fmla="*/ 1315163 w 1523867"/>
                <a:gd name="connsiteY1588" fmla="*/ 868911 h 1402901"/>
                <a:gd name="connsiteX1589" fmla="*/ 1316386 w 1523867"/>
                <a:gd name="connsiteY1589" fmla="*/ 868911 h 1402901"/>
                <a:gd name="connsiteX1590" fmla="*/ 1316781 w 1523867"/>
                <a:gd name="connsiteY1590" fmla="*/ 869306 h 1402901"/>
                <a:gd name="connsiteX1591" fmla="*/ 1318425 w 1523867"/>
                <a:gd name="connsiteY1591" fmla="*/ 869306 h 1402901"/>
                <a:gd name="connsiteX1592" fmla="*/ 1319241 w 1523867"/>
                <a:gd name="connsiteY1592" fmla="*/ 868911 h 1402901"/>
                <a:gd name="connsiteX1593" fmla="*/ 1322068 w 1523867"/>
                <a:gd name="connsiteY1593" fmla="*/ 866063 h 1402901"/>
                <a:gd name="connsiteX1594" fmla="*/ 1322489 w 1523867"/>
                <a:gd name="connsiteY1594" fmla="*/ 866457 h 1402901"/>
                <a:gd name="connsiteX1595" fmla="*/ 1323318 w 1523867"/>
                <a:gd name="connsiteY1595" fmla="*/ 866457 h 1402901"/>
                <a:gd name="connsiteX1596" fmla="*/ 1324133 w 1523867"/>
                <a:gd name="connsiteY1596" fmla="*/ 865642 h 1402901"/>
                <a:gd name="connsiteX1597" fmla="*/ 1324949 w 1523867"/>
                <a:gd name="connsiteY1597" fmla="*/ 865642 h 1402901"/>
                <a:gd name="connsiteX1598" fmla="*/ 1325776 w 1523867"/>
                <a:gd name="connsiteY1598" fmla="*/ 866876 h 1402901"/>
                <a:gd name="connsiteX1599" fmla="*/ 1326361 w 1523867"/>
                <a:gd name="connsiteY1599" fmla="*/ 866647 h 1402901"/>
                <a:gd name="connsiteX1600" fmla="*/ 1326564 w 1523867"/>
                <a:gd name="connsiteY1600" fmla="*/ 865221 h 1402901"/>
                <a:gd name="connsiteX1601" fmla="*/ 1327381 w 1523867"/>
                <a:gd name="connsiteY1601" fmla="*/ 865642 h 1402901"/>
                <a:gd name="connsiteX1602" fmla="*/ 1328005 w 1523867"/>
                <a:gd name="connsiteY1602" fmla="*/ 865031 h 1402901"/>
                <a:gd name="connsiteX1603" fmla="*/ 1328005 w 1523867"/>
                <a:gd name="connsiteY1603" fmla="*/ 864218 h 1402901"/>
                <a:gd name="connsiteX1604" fmla="*/ 1328604 w 1523867"/>
                <a:gd name="connsiteY1604" fmla="*/ 863593 h 1402901"/>
                <a:gd name="connsiteX1605" fmla="*/ 1329024 w 1523867"/>
                <a:gd name="connsiteY1605" fmla="*/ 863593 h 1402901"/>
                <a:gd name="connsiteX1606" fmla="*/ 1331064 w 1523867"/>
                <a:gd name="connsiteY1606" fmla="*/ 861586 h 1402901"/>
                <a:gd name="connsiteX1607" fmla="*/ 1331457 w 1523867"/>
                <a:gd name="connsiteY1607" fmla="*/ 861586 h 1402901"/>
                <a:gd name="connsiteX1608" fmla="*/ 1334718 w 1523867"/>
                <a:gd name="connsiteY1608" fmla="*/ 858723 h 1402901"/>
                <a:gd name="connsiteX1609" fmla="*/ 1335534 w 1523867"/>
                <a:gd name="connsiteY1609" fmla="*/ 858723 h 1402901"/>
                <a:gd name="connsiteX1610" fmla="*/ 1336758 w 1523867"/>
                <a:gd name="connsiteY1610" fmla="*/ 857501 h 1402901"/>
                <a:gd name="connsiteX1611" fmla="*/ 1337994 w 1523867"/>
                <a:gd name="connsiteY1611" fmla="*/ 857501 h 1402901"/>
                <a:gd name="connsiteX1612" fmla="*/ 1338389 w 1523867"/>
                <a:gd name="connsiteY1612" fmla="*/ 857080 h 1402901"/>
                <a:gd name="connsiteX1613" fmla="*/ 1341649 w 1523867"/>
                <a:gd name="connsiteY1613" fmla="*/ 856294 h 1402901"/>
                <a:gd name="connsiteX1614" fmla="*/ 1342668 w 1523867"/>
                <a:gd name="connsiteY1614" fmla="*/ 855262 h 1402901"/>
                <a:gd name="connsiteX1615" fmla="*/ 1342668 w 1523867"/>
                <a:gd name="connsiteY1615" fmla="*/ 854054 h 1402901"/>
                <a:gd name="connsiteX1616" fmla="*/ 1342276 w 1523867"/>
                <a:gd name="connsiteY1616" fmla="*/ 853633 h 1402901"/>
                <a:gd name="connsiteX1617" fmla="*/ 1342276 w 1523867"/>
                <a:gd name="connsiteY1617" fmla="*/ 852007 h 1402901"/>
                <a:gd name="connsiteX1618" fmla="*/ 1342668 w 1523867"/>
                <a:gd name="connsiteY1618" fmla="*/ 851191 h 1402901"/>
                <a:gd name="connsiteX1619" fmla="*/ 1343499 w 1523867"/>
                <a:gd name="connsiteY1619" fmla="*/ 849984 h 1402901"/>
                <a:gd name="connsiteX1620" fmla="*/ 1343499 w 1523867"/>
                <a:gd name="connsiteY1620" fmla="*/ 847542 h 1402901"/>
                <a:gd name="connsiteX1621" fmla="*/ 1343104 w 1523867"/>
                <a:gd name="connsiteY1621" fmla="*/ 847121 h 1402901"/>
                <a:gd name="connsiteX1622" fmla="*/ 1343078 w 1523867"/>
                <a:gd name="connsiteY1622" fmla="*/ 845887 h 1402901"/>
                <a:gd name="connsiteX1623" fmla="*/ 1342452 w 1523867"/>
                <a:gd name="connsiteY1623" fmla="*/ 845302 h 1402901"/>
                <a:gd name="connsiteX1624" fmla="*/ 1341432 w 1523867"/>
                <a:gd name="connsiteY1624" fmla="*/ 845492 h 1402901"/>
                <a:gd name="connsiteX1625" fmla="*/ 1341086 w 1523867"/>
                <a:gd name="connsiteY1625" fmla="*/ 846107 h 1402901"/>
                <a:gd name="connsiteX1626" fmla="*/ 1339828 w 1523867"/>
                <a:gd name="connsiteY1626" fmla="*/ 848329 h 1402901"/>
                <a:gd name="connsiteX1627" fmla="*/ 1339816 w 1523867"/>
                <a:gd name="connsiteY1627" fmla="*/ 849171 h 1402901"/>
                <a:gd name="connsiteX1628" fmla="*/ 1340644 w 1523867"/>
                <a:gd name="connsiteY1628" fmla="*/ 849984 h 1402901"/>
                <a:gd name="connsiteX1629" fmla="*/ 1340644 w 1523867"/>
                <a:gd name="connsiteY1629" fmla="*/ 850770 h 1402901"/>
                <a:gd name="connsiteX1630" fmla="*/ 1340440 w 1523867"/>
                <a:gd name="connsiteY1630" fmla="*/ 850989 h 1402901"/>
                <a:gd name="connsiteX1631" fmla="*/ 1338999 w 1523867"/>
                <a:gd name="connsiteY1631" fmla="*/ 849563 h 1402901"/>
                <a:gd name="connsiteX1632" fmla="*/ 1338999 w 1523867"/>
                <a:gd name="connsiteY1632" fmla="*/ 848329 h 1402901"/>
                <a:gd name="connsiteX1633" fmla="*/ 1340644 w 1523867"/>
                <a:gd name="connsiteY1633" fmla="*/ 845887 h 1402901"/>
                <a:gd name="connsiteX1634" fmla="*/ 1340644 w 1523867"/>
                <a:gd name="connsiteY1634" fmla="*/ 845100 h 1402901"/>
                <a:gd name="connsiteX1635" fmla="*/ 1340225 w 1523867"/>
                <a:gd name="connsiteY1635" fmla="*/ 844679 h 1402901"/>
                <a:gd name="connsiteX1636" fmla="*/ 1341447 w 1523867"/>
                <a:gd name="connsiteY1636" fmla="*/ 842235 h 1402901"/>
                <a:gd name="connsiteX1637" fmla="*/ 1341447 w 1523867"/>
                <a:gd name="connsiteY1637" fmla="*/ 838993 h 1402901"/>
                <a:gd name="connsiteX1638" fmla="*/ 1341025 w 1523867"/>
                <a:gd name="connsiteY1638" fmla="*/ 838574 h 1402901"/>
                <a:gd name="connsiteX1639" fmla="*/ 1341025 w 1523867"/>
                <a:gd name="connsiteY1639" fmla="*/ 837366 h 1402901"/>
                <a:gd name="connsiteX1640" fmla="*/ 1341459 w 1523867"/>
                <a:gd name="connsiteY1640" fmla="*/ 836945 h 1402901"/>
                <a:gd name="connsiteX1641" fmla="*/ 1341459 w 1523867"/>
                <a:gd name="connsiteY1641" fmla="*/ 832875 h 1402901"/>
                <a:gd name="connsiteX1642" fmla="*/ 1341039 w 1523867"/>
                <a:gd name="connsiteY1642" fmla="*/ 832480 h 1402901"/>
                <a:gd name="connsiteX1643" fmla="*/ 1340618 w 1523867"/>
                <a:gd name="connsiteY1643" fmla="*/ 829618 h 1402901"/>
                <a:gd name="connsiteX1644" fmla="*/ 1340018 w 1523867"/>
                <a:gd name="connsiteY1644" fmla="*/ 829021 h 1402901"/>
                <a:gd name="connsiteX1645" fmla="*/ 1338809 w 1523867"/>
                <a:gd name="connsiteY1645" fmla="*/ 830229 h 1402901"/>
                <a:gd name="connsiteX1646" fmla="*/ 1338389 w 1523867"/>
                <a:gd name="connsiteY1646" fmla="*/ 830229 h 1402901"/>
                <a:gd name="connsiteX1647" fmla="*/ 1337368 w 1523867"/>
                <a:gd name="connsiteY1647" fmla="*/ 828802 h 1402901"/>
                <a:gd name="connsiteX1648" fmla="*/ 1337368 w 1523867"/>
                <a:gd name="connsiteY1648" fmla="*/ 827597 h 1402901"/>
                <a:gd name="connsiteX1649" fmla="*/ 1336975 w 1523867"/>
                <a:gd name="connsiteY1649" fmla="*/ 827176 h 1402901"/>
                <a:gd name="connsiteX1650" fmla="*/ 1336975 w 1523867"/>
                <a:gd name="connsiteY1650" fmla="*/ 824340 h 1402901"/>
                <a:gd name="connsiteX1651" fmla="*/ 1335739 w 1523867"/>
                <a:gd name="connsiteY1651" fmla="*/ 823525 h 1402901"/>
                <a:gd name="connsiteX1652" fmla="*/ 1335739 w 1523867"/>
                <a:gd name="connsiteY1652" fmla="*/ 823132 h 1402901"/>
                <a:gd name="connsiteX1653" fmla="*/ 1337575 w 1523867"/>
                <a:gd name="connsiteY1653" fmla="*/ 822480 h 1402901"/>
                <a:gd name="connsiteX1654" fmla="*/ 1338199 w 1523867"/>
                <a:gd name="connsiteY1654" fmla="*/ 821898 h 1402901"/>
                <a:gd name="connsiteX1655" fmla="*/ 1338199 w 1523867"/>
                <a:gd name="connsiteY1655" fmla="*/ 821056 h 1402901"/>
                <a:gd name="connsiteX1656" fmla="*/ 1338594 w 1523867"/>
                <a:gd name="connsiteY1656" fmla="*/ 820662 h 1402901"/>
                <a:gd name="connsiteX1657" fmla="*/ 1338999 w 1523867"/>
                <a:gd name="connsiteY1657" fmla="*/ 819454 h 1402901"/>
                <a:gd name="connsiteX1658" fmla="*/ 1339816 w 1523867"/>
                <a:gd name="connsiteY1658" fmla="*/ 818614 h 1402901"/>
                <a:gd name="connsiteX1659" fmla="*/ 1340225 w 1523867"/>
                <a:gd name="connsiteY1659" fmla="*/ 816170 h 1402901"/>
                <a:gd name="connsiteX1660" fmla="*/ 1340835 w 1523867"/>
                <a:gd name="connsiteY1660" fmla="*/ 815560 h 1402901"/>
                <a:gd name="connsiteX1661" fmla="*/ 1342478 w 1523867"/>
                <a:gd name="connsiteY1661" fmla="*/ 815167 h 1402901"/>
                <a:gd name="connsiteX1662" fmla="*/ 1343078 w 1523867"/>
                <a:gd name="connsiteY1662" fmla="*/ 814164 h 1402901"/>
                <a:gd name="connsiteX1663" fmla="*/ 1343499 w 1523867"/>
                <a:gd name="connsiteY1663" fmla="*/ 813743 h 1402901"/>
                <a:gd name="connsiteX1664" fmla="*/ 1343499 w 1523867"/>
                <a:gd name="connsiteY1664" fmla="*/ 812535 h 1402901"/>
                <a:gd name="connsiteX1665" fmla="*/ 1344300 w 1523867"/>
                <a:gd name="connsiteY1665" fmla="*/ 810486 h 1402901"/>
                <a:gd name="connsiteX1666" fmla="*/ 1345538 w 1523867"/>
                <a:gd name="connsiteY1666" fmla="*/ 809252 h 1402901"/>
                <a:gd name="connsiteX1667" fmla="*/ 1345945 w 1523867"/>
                <a:gd name="connsiteY1667" fmla="*/ 808056 h 1402901"/>
                <a:gd name="connsiteX1668" fmla="*/ 1346569 w 1523867"/>
                <a:gd name="connsiteY1668" fmla="*/ 807854 h 1402901"/>
                <a:gd name="connsiteX1669" fmla="*/ 1348172 w 1523867"/>
                <a:gd name="connsiteY1669" fmla="*/ 805384 h 1402901"/>
                <a:gd name="connsiteX1670" fmla="*/ 1348608 w 1523867"/>
                <a:gd name="connsiteY1670" fmla="*/ 805819 h 1402901"/>
                <a:gd name="connsiteX1671" fmla="*/ 1349193 w 1523867"/>
                <a:gd name="connsiteY1671" fmla="*/ 805588 h 1402901"/>
                <a:gd name="connsiteX1672" fmla="*/ 1350417 w 1523867"/>
                <a:gd name="connsiteY1672" fmla="*/ 802752 h 1402901"/>
                <a:gd name="connsiteX1673" fmla="*/ 1350417 w 1523867"/>
                <a:gd name="connsiteY1673" fmla="*/ 801518 h 1402901"/>
                <a:gd name="connsiteX1674" fmla="*/ 1351012 w 1523867"/>
                <a:gd name="connsiteY1674" fmla="*/ 800512 h 1402901"/>
                <a:gd name="connsiteX1675" fmla="*/ 1352263 w 1523867"/>
                <a:gd name="connsiteY1675" fmla="*/ 800933 h 1402901"/>
                <a:gd name="connsiteX1676" fmla="*/ 1352848 w 1523867"/>
                <a:gd name="connsiteY1676" fmla="*/ 800322 h 1402901"/>
                <a:gd name="connsiteX1677" fmla="*/ 1352863 w 1523867"/>
                <a:gd name="connsiteY1677" fmla="*/ 798275 h 1402901"/>
                <a:gd name="connsiteX1678" fmla="*/ 1352468 w 1523867"/>
                <a:gd name="connsiteY1678" fmla="*/ 797854 h 1402901"/>
                <a:gd name="connsiteX1679" fmla="*/ 1352468 w 1523867"/>
                <a:gd name="connsiteY1679" fmla="*/ 796646 h 1402901"/>
                <a:gd name="connsiteX1680" fmla="*/ 1352863 w 1523867"/>
                <a:gd name="connsiteY1680" fmla="*/ 796252 h 1402901"/>
                <a:gd name="connsiteX1681" fmla="*/ 1352863 w 1523867"/>
                <a:gd name="connsiteY1681" fmla="*/ 795018 h 1402901"/>
                <a:gd name="connsiteX1682" fmla="*/ 1353282 w 1523867"/>
                <a:gd name="connsiteY1682" fmla="*/ 794623 h 1402901"/>
                <a:gd name="connsiteX1683" fmla="*/ 1353691 w 1523867"/>
                <a:gd name="connsiteY1683" fmla="*/ 792182 h 1402901"/>
                <a:gd name="connsiteX1684" fmla="*/ 1354913 w 1523867"/>
                <a:gd name="connsiteY1684" fmla="*/ 789725 h 1402901"/>
                <a:gd name="connsiteX1685" fmla="*/ 1354492 w 1523867"/>
                <a:gd name="connsiteY1685" fmla="*/ 788518 h 1402901"/>
                <a:gd name="connsiteX1686" fmla="*/ 1354099 w 1523867"/>
                <a:gd name="connsiteY1686" fmla="*/ 788097 h 1402901"/>
                <a:gd name="connsiteX1687" fmla="*/ 1354492 w 1523867"/>
                <a:gd name="connsiteY1687" fmla="*/ 784447 h 1402901"/>
                <a:gd name="connsiteX1688" fmla="*/ 1353282 w 1523867"/>
                <a:gd name="connsiteY1688" fmla="*/ 783634 h 1402901"/>
                <a:gd name="connsiteX1689" fmla="*/ 1353282 w 1523867"/>
                <a:gd name="connsiteY1689" fmla="*/ 782819 h 1402901"/>
                <a:gd name="connsiteX1690" fmla="*/ 1354099 w 1523867"/>
                <a:gd name="connsiteY1690" fmla="*/ 782006 h 1402901"/>
                <a:gd name="connsiteX1691" fmla="*/ 1353258 w 1523867"/>
                <a:gd name="connsiteY1691" fmla="*/ 780769 h 1402901"/>
                <a:gd name="connsiteX1692" fmla="*/ 1353882 w 1523867"/>
                <a:gd name="connsiteY1692" fmla="*/ 780567 h 1402901"/>
                <a:gd name="connsiteX1693" fmla="*/ 1354508 w 1523867"/>
                <a:gd name="connsiteY1693" fmla="*/ 779564 h 1402901"/>
                <a:gd name="connsiteX1694" fmla="*/ 1354508 w 1523867"/>
                <a:gd name="connsiteY1694" fmla="*/ 777514 h 1402901"/>
                <a:gd name="connsiteX1695" fmla="*/ 1355308 w 1523867"/>
                <a:gd name="connsiteY1695" fmla="*/ 775886 h 1402901"/>
                <a:gd name="connsiteX1696" fmla="*/ 1355308 w 1523867"/>
                <a:gd name="connsiteY1696" fmla="*/ 774257 h 1402901"/>
                <a:gd name="connsiteX1697" fmla="*/ 1354913 w 1523867"/>
                <a:gd name="connsiteY1697" fmla="*/ 773836 h 1402901"/>
                <a:gd name="connsiteX1698" fmla="*/ 1354913 w 1523867"/>
                <a:gd name="connsiteY1698" fmla="*/ 772629 h 1402901"/>
                <a:gd name="connsiteX1699" fmla="*/ 1354520 w 1523867"/>
                <a:gd name="connsiteY1699" fmla="*/ 772236 h 1402901"/>
                <a:gd name="connsiteX1700" fmla="*/ 1354520 w 1523867"/>
                <a:gd name="connsiteY1700" fmla="*/ 771002 h 1402901"/>
                <a:gd name="connsiteX1701" fmla="*/ 1354099 w 1523867"/>
                <a:gd name="connsiteY1701" fmla="*/ 770581 h 1402901"/>
                <a:gd name="connsiteX1702" fmla="*/ 1354099 w 1523867"/>
                <a:gd name="connsiteY1702" fmla="*/ 769374 h 1402901"/>
                <a:gd name="connsiteX1703" fmla="*/ 1352658 w 1523867"/>
                <a:gd name="connsiteY1703" fmla="*/ 768368 h 1402901"/>
                <a:gd name="connsiteX1704" fmla="*/ 1351843 w 1523867"/>
                <a:gd name="connsiteY1704" fmla="*/ 768368 h 1402901"/>
                <a:gd name="connsiteX1705" fmla="*/ 1351436 w 1523867"/>
                <a:gd name="connsiteY1705" fmla="*/ 767947 h 1402901"/>
                <a:gd name="connsiteX1706" fmla="*/ 1349803 w 1523867"/>
                <a:gd name="connsiteY1706" fmla="*/ 767555 h 1402901"/>
                <a:gd name="connsiteX1707" fmla="*/ 1349017 w 1523867"/>
                <a:gd name="connsiteY1707" fmla="*/ 766348 h 1402901"/>
                <a:gd name="connsiteX1708" fmla="*/ 1348188 w 1523867"/>
                <a:gd name="connsiteY1708" fmla="*/ 766333 h 1402901"/>
                <a:gd name="connsiteX1709" fmla="*/ 1347767 w 1523867"/>
                <a:gd name="connsiteY1709" fmla="*/ 765912 h 1402901"/>
                <a:gd name="connsiteX1710" fmla="*/ 1346121 w 1523867"/>
                <a:gd name="connsiteY1710" fmla="*/ 765912 h 1402901"/>
                <a:gd name="connsiteX1711" fmla="*/ 1345931 w 1523867"/>
                <a:gd name="connsiteY1711" fmla="*/ 765330 h 1402901"/>
                <a:gd name="connsiteX1712" fmla="*/ 1346950 w 1523867"/>
                <a:gd name="connsiteY1712" fmla="*/ 765099 h 1402901"/>
                <a:gd name="connsiteX1713" fmla="*/ 1347576 w 1523867"/>
                <a:gd name="connsiteY1713" fmla="*/ 764488 h 1402901"/>
                <a:gd name="connsiteX1714" fmla="*/ 1347969 w 1523867"/>
                <a:gd name="connsiteY1714" fmla="*/ 763675 h 1402901"/>
                <a:gd name="connsiteX1715" fmla="*/ 1347969 w 1523867"/>
                <a:gd name="connsiteY1715" fmla="*/ 762046 h 1402901"/>
                <a:gd name="connsiteX1716" fmla="*/ 1348798 w 1523867"/>
                <a:gd name="connsiteY1716" fmla="*/ 760812 h 1402901"/>
                <a:gd name="connsiteX1717" fmla="*/ 1348798 w 1523867"/>
                <a:gd name="connsiteY1717" fmla="*/ 760023 h 1402901"/>
                <a:gd name="connsiteX1718" fmla="*/ 1349398 w 1523867"/>
                <a:gd name="connsiteY1718" fmla="*/ 759386 h 1402901"/>
                <a:gd name="connsiteX1719" fmla="*/ 1349819 w 1523867"/>
                <a:gd name="connsiteY1719" fmla="*/ 759386 h 1402901"/>
                <a:gd name="connsiteX1720" fmla="*/ 1350632 w 1523867"/>
                <a:gd name="connsiteY1720" fmla="*/ 760228 h 1402901"/>
                <a:gd name="connsiteX1721" fmla="*/ 1352048 w 1523867"/>
                <a:gd name="connsiteY1721" fmla="*/ 760038 h 1402901"/>
                <a:gd name="connsiteX1722" fmla="*/ 1351231 w 1523867"/>
                <a:gd name="connsiteY1722" fmla="*/ 759196 h 1402901"/>
                <a:gd name="connsiteX1723" fmla="*/ 1352251 w 1523867"/>
                <a:gd name="connsiteY1723" fmla="*/ 757786 h 1402901"/>
                <a:gd name="connsiteX1724" fmla="*/ 1353894 w 1523867"/>
                <a:gd name="connsiteY1724" fmla="*/ 757759 h 1402901"/>
                <a:gd name="connsiteX1725" fmla="*/ 1357142 w 1523867"/>
                <a:gd name="connsiteY1725" fmla="*/ 755751 h 1402901"/>
                <a:gd name="connsiteX1726" fmla="*/ 1358163 w 1523867"/>
                <a:gd name="connsiteY1726" fmla="*/ 755532 h 1402901"/>
                <a:gd name="connsiteX1727" fmla="*/ 1357768 w 1523867"/>
                <a:gd name="connsiteY1727" fmla="*/ 754719 h 1402901"/>
                <a:gd name="connsiteX1728" fmla="*/ 1357783 w 1523867"/>
                <a:gd name="connsiteY1728" fmla="*/ 751462 h 1402901"/>
                <a:gd name="connsiteX1729" fmla="*/ 1357347 w 1523867"/>
                <a:gd name="connsiteY1729" fmla="*/ 751462 h 1402901"/>
                <a:gd name="connsiteX1730" fmla="*/ 1357347 w 1523867"/>
                <a:gd name="connsiteY1730" fmla="*/ 752304 h 1402901"/>
                <a:gd name="connsiteX1731" fmla="*/ 1356952 w 1523867"/>
                <a:gd name="connsiteY1731" fmla="*/ 752304 h 1402901"/>
                <a:gd name="connsiteX1732" fmla="*/ 1356952 w 1523867"/>
                <a:gd name="connsiteY1732" fmla="*/ 751069 h 1402901"/>
                <a:gd name="connsiteX1733" fmla="*/ 1357754 w 1523867"/>
                <a:gd name="connsiteY1733" fmla="*/ 749835 h 1402901"/>
                <a:gd name="connsiteX1734" fmla="*/ 1357754 w 1523867"/>
                <a:gd name="connsiteY1734" fmla="*/ 749020 h 1402901"/>
                <a:gd name="connsiteX1735" fmla="*/ 1356939 w 1523867"/>
                <a:gd name="connsiteY1735" fmla="*/ 747786 h 1402901"/>
                <a:gd name="connsiteX1736" fmla="*/ 1356939 w 1523867"/>
                <a:gd name="connsiteY1736" fmla="*/ 746999 h 1402901"/>
                <a:gd name="connsiteX1737" fmla="*/ 1357361 w 1523867"/>
                <a:gd name="connsiteY1737" fmla="*/ 746578 h 1402901"/>
                <a:gd name="connsiteX1738" fmla="*/ 1357373 w 1523867"/>
                <a:gd name="connsiteY1738" fmla="*/ 744134 h 1402901"/>
                <a:gd name="connsiteX1739" fmla="*/ 1357768 w 1523867"/>
                <a:gd name="connsiteY1739" fmla="*/ 743742 h 1402901"/>
                <a:gd name="connsiteX1740" fmla="*/ 1357768 w 1523867"/>
                <a:gd name="connsiteY1740" fmla="*/ 742900 h 1402901"/>
                <a:gd name="connsiteX1741" fmla="*/ 1357373 w 1523867"/>
                <a:gd name="connsiteY1741" fmla="*/ 742508 h 1402901"/>
                <a:gd name="connsiteX1742" fmla="*/ 1357373 w 1523867"/>
                <a:gd name="connsiteY1742" fmla="*/ 741300 h 1402901"/>
                <a:gd name="connsiteX1743" fmla="*/ 1357742 w 1523867"/>
                <a:gd name="connsiteY1743" fmla="*/ 740879 h 1402901"/>
                <a:gd name="connsiteX1744" fmla="*/ 1357754 w 1523867"/>
                <a:gd name="connsiteY1744" fmla="*/ 736809 h 1402901"/>
                <a:gd name="connsiteX1745" fmla="*/ 1358176 w 1523867"/>
                <a:gd name="connsiteY1745" fmla="*/ 736402 h 1402901"/>
                <a:gd name="connsiteX1746" fmla="*/ 1358176 w 1523867"/>
                <a:gd name="connsiteY1746" fmla="*/ 735193 h 1402901"/>
                <a:gd name="connsiteX1747" fmla="*/ 1357754 w 1523867"/>
                <a:gd name="connsiteY1747" fmla="*/ 734800 h 1402901"/>
                <a:gd name="connsiteX1748" fmla="*/ 1357754 w 1523867"/>
                <a:gd name="connsiteY1748" fmla="*/ 731938 h 1402901"/>
                <a:gd name="connsiteX1749" fmla="*/ 1358176 w 1523867"/>
                <a:gd name="connsiteY1749" fmla="*/ 731517 h 1402901"/>
                <a:gd name="connsiteX1750" fmla="*/ 1358190 w 1523867"/>
                <a:gd name="connsiteY1750" fmla="*/ 730703 h 1402901"/>
                <a:gd name="connsiteX1751" fmla="*/ 1357754 w 1523867"/>
                <a:gd name="connsiteY1751" fmla="*/ 730309 h 1402901"/>
                <a:gd name="connsiteX1752" fmla="*/ 1357768 w 1523867"/>
                <a:gd name="connsiteY1752" fmla="*/ 729075 h 1402901"/>
                <a:gd name="connsiteX1753" fmla="*/ 1358163 w 1523867"/>
                <a:gd name="connsiteY1753" fmla="*/ 728680 h 1402901"/>
                <a:gd name="connsiteX1754" fmla="*/ 1358597 w 1523867"/>
                <a:gd name="connsiteY1754" fmla="*/ 725397 h 1402901"/>
                <a:gd name="connsiteX1755" fmla="*/ 1358992 w 1523867"/>
                <a:gd name="connsiteY1755" fmla="*/ 725004 h 1402901"/>
                <a:gd name="connsiteX1756" fmla="*/ 1358992 w 1523867"/>
                <a:gd name="connsiteY1756" fmla="*/ 723376 h 1402901"/>
                <a:gd name="connsiteX1757" fmla="*/ 1359385 w 1523867"/>
                <a:gd name="connsiteY1757" fmla="*/ 722955 h 1402901"/>
                <a:gd name="connsiteX1758" fmla="*/ 1359385 w 1523867"/>
                <a:gd name="connsiteY1758" fmla="*/ 720513 h 1402901"/>
                <a:gd name="connsiteX1759" fmla="*/ 1360214 w 1523867"/>
                <a:gd name="connsiteY1759" fmla="*/ 718897 h 1402901"/>
                <a:gd name="connsiteX1760" fmla="*/ 1360226 w 1523867"/>
                <a:gd name="connsiteY1760" fmla="*/ 715221 h 1402901"/>
                <a:gd name="connsiteX1761" fmla="*/ 1360623 w 1523867"/>
                <a:gd name="connsiteY1761" fmla="*/ 714827 h 1402901"/>
                <a:gd name="connsiteX1762" fmla="*/ 1360623 w 1523867"/>
                <a:gd name="connsiteY1762" fmla="*/ 713198 h 1402901"/>
                <a:gd name="connsiteX1763" fmla="*/ 1361016 w 1523867"/>
                <a:gd name="connsiteY1763" fmla="*/ 712779 h 1402901"/>
                <a:gd name="connsiteX1764" fmla="*/ 1361016 w 1523867"/>
                <a:gd name="connsiteY1764" fmla="*/ 711571 h 1402901"/>
                <a:gd name="connsiteX1765" fmla="*/ 1360202 w 1523867"/>
                <a:gd name="connsiteY1765" fmla="*/ 710756 h 1402901"/>
                <a:gd name="connsiteX1766" fmla="*/ 1360202 w 1523867"/>
                <a:gd name="connsiteY1766" fmla="*/ 709549 h 1402901"/>
                <a:gd name="connsiteX1767" fmla="*/ 1359385 w 1523867"/>
                <a:gd name="connsiteY1767" fmla="*/ 708314 h 1402901"/>
                <a:gd name="connsiteX1768" fmla="*/ 1359385 w 1523867"/>
                <a:gd name="connsiteY1768" fmla="*/ 707501 h 1402901"/>
                <a:gd name="connsiteX1769" fmla="*/ 1358570 w 1523867"/>
                <a:gd name="connsiteY1769" fmla="*/ 706686 h 1402901"/>
                <a:gd name="connsiteX1770" fmla="*/ 1358570 w 1523867"/>
                <a:gd name="connsiteY1770" fmla="*/ 705873 h 1402901"/>
                <a:gd name="connsiteX1771" fmla="*/ 1357973 w 1523867"/>
                <a:gd name="connsiteY1771" fmla="*/ 705262 h 1402901"/>
                <a:gd name="connsiteX1772" fmla="*/ 1357156 w 1523867"/>
                <a:gd name="connsiteY1772" fmla="*/ 705247 h 1402901"/>
                <a:gd name="connsiteX1773" fmla="*/ 1356532 w 1523867"/>
                <a:gd name="connsiteY1773" fmla="*/ 704665 h 1402901"/>
                <a:gd name="connsiteX1774" fmla="*/ 1356139 w 1523867"/>
                <a:gd name="connsiteY1774" fmla="*/ 703850 h 1402901"/>
                <a:gd name="connsiteX1775" fmla="*/ 1356532 w 1523867"/>
                <a:gd name="connsiteY1775" fmla="*/ 703429 h 1402901"/>
                <a:gd name="connsiteX1776" fmla="*/ 1355920 w 1523867"/>
                <a:gd name="connsiteY1776" fmla="*/ 702805 h 1402901"/>
                <a:gd name="connsiteX1777" fmla="*/ 1354303 w 1523867"/>
                <a:gd name="connsiteY1777" fmla="*/ 702411 h 1402901"/>
                <a:gd name="connsiteX1778" fmla="*/ 1353882 w 1523867"/>
                <a:gd name="connsiteY1778" fmla="*/ 702805 h 1402901"/>
                <a:gd name="connsiteX1779" fmla="*/ 1353053 w 1523867"/>
                <a:gd name="connsiteY1779" fmla="*/ 702832 h 1402901"/>
                <a:gd name="connsiteX1780" fmla="*/ 1352658 w 1523867"/>
                <a:gd name="connsiteY1780" fmla="*/ 702411 h 1402901"/>
                <a:gd name="connsiteX1781" fmla="*/ 1351029 w 1523867"/>
                <a:gd name="connsiteY1781" fmla="*/ 702411 h 1402901"/>
                <a:gd name="connsiteX1782" fmla="*/ 1350620 w 1523867"/>
                <a:gd name="connsiteY1782" fmla="*/ 701990 h 1402901"/>
                <a:gd name="connsiteX1783" fmla="*/ 1348188 w 1523867"/>
                <a:gd name="connsiteY1783" fmla="*/ 701624 h 1402901"/>
                <a:gd name="connsiteX1784" fmla="*/ 1346162 w 1523867"/>
                <a:gd name="connsiteY1784" fmla="*/ 699563 h 1402901"/>
                <a:gd name="connsiteX1785" fmla="*/ 1345740 w 1523867"/>
                <a:gd name="connsiteY1785" fmla="*/ 699563 h 1402901"/>
                <a:gd name="connsiteX1786" fmla="*/ 1343892 w 1523867"/>
                <a:gd name="connsiteY1786" fmla="*/ 697744 h 1402901"/>
                <a:gd name="connsiteX1787" fmla="*/ 1341868 w 1523867"/>
                <a:gd name="connsiteY1787" fmla="*/ 693280 h 1402901"/>
                <a:gd name="connsiteX1788" fmla="*/ 1338199 w 1523867"/>
                <a:gd name="connsiteY1788" fmla="*/ 688776 h 1402901"/>
                <a:gd name="connsiteX1789" fmla="*/ 1338199 w 1523867"/>
                <a:gd name="connsiteY1789" fmla="*/ 688382 h 1402901"/>
                <a:gd name="connsiteX1790" fmla="*/ 1336758 w 1523867"/>
                <a:gd name="connsiteY1790" fmla="*/ 686957 h 1402901"/>
                <a:gd name="connsiteX1791" fmla="*/ 1333905 w 1523867"/>
                <a:gd name="connsiteY1791" fmla="*/ 686943 h 1402901"/>
                <a:gd name="connsiteX1792" fmla="*/ 1333103 w 1523867"/>
                <a:gd name="connsiteY1792" fmla="*/ 687758 h 1402901"/>
                <a:gd name="connsiteX1793" fmla="*/ 1331472 w 1523867"/>
                <a:gd name="connsiteY1793" fmla="*/ 687758 h 1402901"/>
                <a:gd name="connsiteX1794" fmla="*/ 1331064 w 1523867"/>
                <a:gd name="connsiteY1794" fmla="*/ 688151 h 1402901"/>
                <a:gd name="connsiteX1795" fmla="*/ 1330248 w 1523867"/>
                <a:gd name="connsiteY1795" fmla="*/ 688179 h 1402901"/>
                <a:gd name="connsiteX1796" fmla="*/ 1329826 w 1523867"/>
                <a:gd name="connsiteY1796" fmla="*/ 688572 h 1402901"/>
                <a:gd name="connsiteX1797" fmla="*/ 1328211 w 1523867"/>
                <a:gd name="connsiteY1797" fmla="*/ 688572 h 1402901"/>
                <a:gd name="connsiteX1798" fmla="*/ 1326564 w 1523867"/>
                <a:gd name="connsiteY1798" fmla="*/ 689373 h 1402901"/>
                <a:gd name="connsiteX1799" fmla="*/ 1325152 w 1523867"/>
                <a:gd name="connsiteY1799" fmla="*/ 690811 h 1402901"/>
                <a:gd name="connsiteX1800" fmla="*/ 1325152 w 1523867"/>
                <a:gd name="connsiteY1800" fmla="*/ 691232 h 1402901"/>
                <a:gd name="connsiteX1801" fmla="*/ 1323113 w 1523867"/>
                <a:gd name="connsiteY1801" fmla="*/ 693239 h 1402901"/>
                <a:gd name="connsiteX1802" fmla="*/ 1322911 w 1523867"/>
                <a:gd name="connsiteY1802" fmla="*/ 693864 h 1402901"/>
                <a:gd name="connsiteX1803" fmla="*/ 1321890 w 1523867"/>
                <a:gd name="connsiteY1803" fmla="*/ 694475 h 1402901"/>
                <a:gd name="connsiteX1804" fmla="*/ 1321660 w 1523867"/>
                <a:gd name="connsiteY1804" fmla="*/ 695098 h 1402901"/>
                <a:gd name="connsiteX1805" fmla="*/ 1321265 w 1523867"/>
                <a:gd name="connsiteY1805" fmla="*/ 695098 h 1402901"/>
                <a:gd name="connsiteX1806" fmla="*/ 1320054 w 1523867"/>
                <a:gd name="connsiteY1806" fmla="*/ 696293 h 1402901"/>
                <a:gd name="connsiteX1807" fmla="*/ 1318832 w 1523867"/>
                <a:gd name="connsiteY1807" fmla="*/ 696293 h 1402901"/>
                <a:gd name="connsiteX1808" fmla="*/ 1317582 w 1523867"/>
                <a:gd name="connsiteY1808" fmla="*/ 697133 h 1402901"/>
                <a:gd name="connsiteX1809" fmla="*/ 1315543 w 1523867"/>
                <a:gd name="connsiteY1809" fmla="*/ 697528 h 1402901"/>
                <a:gd name="connsiteX1810" fmla="*/ 1315150 w 1523867"/>
                <a:gd name="connsiteY1810" fmla="*/ 697948 h 1402901"/>
                <a:gd name="connsiteX1811" fmla="*/ 1312297 w 1523867"/>
                <a:gd name="connsiteY1811" fmla="*/ 698355 h 1402901"/>
                <a:gd name="connsiteX1812" fmla="*/ 1310257 w 1523867"/>
                <a:gd name="connsiteY1812" fmla="*/ 699563 h 1402901"/>
                <a:gd name="connsiteX1813" fmla="*/ 1309035 w 1523867"/>
                <a:gd name="connsiteY1813" fmla="*/ 699563 h 1402901"/>
                <a:gd name="connsiteX1814" fmla="*/ 1306997 w 1523867"/>
                <a:gd name="connsiteY1814" fmla="*/ 700797 h 1402901"/>
                <a:gd name="connsiteX1815" fmla="*/ 1305977 w 1523867"/>
                <a:gd name="connsiteY1815" fmla="*/ 702221 h 1402901"/>
                <a:gd name="connsiteX1816" fmla="*/ 1305977 w 1523867"/>
                <a:gd name="connsiteY1816" fmla="*/ 703429 h 1402901"/>
                <a:gd name="connsiteX1817" fmla="*/ 1305161 w 1523867"/>
                <a:gd name="connsiteY1817" fmla="*/ 704244 h 1402901"/>
                <a:gd name="connsiteX1818" fmla="*/ 1304985 w 1523867"/>
                <a:gd name="connsiteY1818" fmla="*/ 705668 h 1402901"/>
                <a:gd name="connsiteX1819" fmla="*/ 1304156 w 1523867"/>
                <a:gd name="connsiteY1819" fmla="*/ 705668 h 1402901"/>
                <a:gd name="connsiteX1820" fmla="*/ 1303734 w 1523867"/>
                <a:gd name="connsiteY1820" fmla="*/ 706089 h 1402901"/>
                <a:gd name="connsiteX1821" fmla="*/ 1303544 w 1523867"/>
                <a:gd name="connsiteY1821" fmla="*/ 705873 h 1402901"/>
                <a:gd name="connsiteX1822" fmla="*/ 1303734 w 1523867"/>
                <a:gd name="connsiteY1822" fmla="*/ 705274 h 1402901"/>
                <a:gd name="connsiteX1823" fmla="*/ 1304168 w 1523867"/>
                <a:gd name="connsiteY1823" fmla="*/ 705274 h 1402901"/>
                <a:gd name="connsiteX1824" fmla="*/ 1304754 w 1523867"/>
                <a:gd name="connsiteY1824" fmla="*/ 704665 h 1402901"/>
                <a:gd name="connsiteX1825" fmla="*/ 1304754 w 1523867"/>
                <a:gd name="connsiteY1825" fmla="*/ 703850 h 1402901"/>
                <a:gd name="connsiteX1826" fmla="*/ 1305161 w 1523867"/>
                <a:gd name="connsiteY1826" fmla="*/ 703429 h 1402901"/>
                <a:gd name="connsiteX1827" fmla="*/ 1305161 w 1523867"/>
                <a:gd name="connsiteY1827" fmla="*/ 701802 h 1402901"/>
                <a:gd name="connsiteX1828" fmla="*/ 1306843 w 1523867"/>
                <a:gd name="connsiteY1828" fmla="*/ 700131 h 1402901"/>
                <a:gd name="connsiteX1829" fmla="*/ 1307621 w 1523867"/>
                <a:gd name="connsiteY1829" fmla="*/ 699358 h 1402901"/>
                <a:gd name="connsiteX1830" fmla="*/ 1306385 w 1523867"/>
                <a:gd name="connsiteY1830" fmla="*/ 698124 h 1402901"/>
                <a:gd name="connsiteX1831" fmla="*/ 1306602 w 1523867"/>
                <a:gd name="connsiteY1831" fmla="*/ 697542 h 1402901"/>
                <a:gd name="connsiteX1832" fmla="*/ 1307404 w 1523867"/>
                <a:gd name="connsiteY1832" fmla="*/ 698355 h 1402901"/>
                <a:gd name="connsiteX1833" fmla="*/ 1309864 w 1523867"/>
                <a:gd name="connsiteY1833" fmla="*/ 698355 h 1402901"/>
                <a:gd name="connsiteX1834" fmla="*/ 1311466 w 1523867"/>
                <a:gd name="connsiteY1834" fmla="*/ 697542 h 1402901"/>
                <a:gd name="connsiteX1835" fmla="*/ 1313507 w 1523867"/>
                <a:gd name="connsiteY1835" fmla="*/ 697528 h 1402901"/>
                <a:gd name="connsiteX1836" fmla="*/ 1315150 w 1523867"/>
                <a:gd name="connsiteY1836" fmla="*/ 696712 h 1402901"/>
                <a:gd name="connsiteX1837" fmla="*/ 1315979 w 1523867"/>
                <a:gd name="connsiteY1837" fmla="*/ 696712 h 1402901"/>
                <a:gd name="connsiteX1838" fmla="*/ 1318017 w 1523867"/>
                <a:gd name="connsiteY1838" fmla="*/ 695086 h 1402901"/>
                <a:gd name="connsiteX1839" fmla="*/ 1318832 w 1523867"/>
                <a:gd name="connsiteY1839" fmla="*/ 694665 h 1402901"/>
                <a:gd name="connsiteX1840" fmla="*/ 1320054 w 1523867"/>
                <a:gd name="connsiteY1840" fmla="*/ 694665 h 1402901"/>
                <a:gd name="connsiteX1841" fmla="*/ 1321265 w 1523867"/>
                <a:gd name="connsiteY1841" fmla="*/ 693864 h 1402901"/>
                <a:gd name="connsiteX1842" fmla="*/ 1322299 w 1523867"/>
                <a:gd name="connsiteY1842" fmla="*/ 692033 h 1402901"/>
                <a:gd name="connsiteX1843" fmla="*/ 1322299 w 1523867"/>
                <a:gd name="connsiteY1843" fmla="*/ 690405 h 1402901"/>
                <a:gd name="connsiteX1844" fmla="*/ 1321673 w 1523867"/>
                <a:gd name="connsiteY1844" fmla="*/ 689794 h 1402901"/>
                <a:gd name="connsiteX1845" fmla="*/ 1318017 w 1523867"/>
                <a:gd name="connsiteY1845" fmla="*/ 689779 h 1402901"/>
                <a:gd name="connsiteX1846" fmla="*/ 1316157 w 1523867"/>
                <a:gd name="connsiteY1846" fmla="*/ 687568 h 1402901"/>
                <a:gd name="connsiteX1847" fmla="*/ 1316157 w 1523867"/>
                <a:gd name="connsiteY1847" fmla="*/ 685098 h 1402901"/>
                <a:gd name="connsiteX1848" fmla="*/ 1315760 w 1523867"/>
                <a:gd name="connsiteY1848" fmla="*/ 684706 h 1402901"/>
                <a:gd name="connsiteX1849" fmla="*/ 1315381 w 1523867"/>
                <a:gd name="connsiteY1849" fmla="*/ 679428 h 1402901"/>
                <a:gd name="connsiteX1850" fmla="*/ 1316767 w 1523867"/>
                <a:gd name="connsiteY1850" fmla="*/ 678001 h 1402901"/>
                <a:gd name="connsiteX1851" fmla="*/ 1318410 w 1523867"/>
                <a:gd name="connsiteY1851" fmla="*/ 677188 h 1402901"/>
                <a:gd name="connsiteX1852" fmla="*/ 1319620 w 1523867"/>
                <a:gd name="connsiteY1852" fmla="*/ 677188 h 1402901"/>
                <a:gd name="connsiteX1853" fmla="*/ 1320054 w 1523867"/>
                <a:gd name="connsiteY1853" fmla="*/ 676767 h 1402901"/>
                <a:gd name="connsiteX1854" fmla="*/ 1322094 w 1523867"/>
                <a:gd name="connsiteY1854" fmla="*/ 676781 h 1402901"/>
                <a:gd name="connsiteX1855" fmla="*/ 1322514 w 1523867"/>
                <a:gd name="connsiteY1855" fmla="*/ 677174 h 1402901"/>
                <a:gd name="connsiteX1856" fmla="*/ 1325342 w 1523867"/>
                <a:gd name="connsiteY1856" fmla="*/ 677174 h 1402901"/>
                <a:gd name="connsiteX1857" fmla="*/ 1325764 w 1523867"/>
                <a:gd name="connsiteY1857" fmla="*/ 676781 h 1402901"/>
                <a:gd name="connsiteX1858" fmla="*/ 1326986 w 1523867"/>
                <a:gd name="connsiteY1858" fmla="*/ 676781 h 1402901"/>
                <a:gd name="connsiteX1859" fmla="*/ 1327190 w 1523867"/>
                <a:gd name="connsiteY1859" fmla="*/ 676171 h 1402901"/>
                <a:gd name="connsiteX1860" fmla="*/ 1328211 w 1523867"/>
                <a:gd name="connsiteY1860" fmla="*/ 675153 h 1402901"/>
                <a:gd name="connsiteX1861" fmla="*/ 1328604 w 1523867"/>
                <a:gd name="connsiteY1861" fmla="*/ 675153 h 1402901"/>
                <a:gd name="connsiteX1862" fmla="*/ 1329421 w 1523867"/>
                <a:gd name="connsiteY1862" fmla="*/ 675940 h 1402901"/>
                <a:gd name="connsiteX1863" fmla="*/ 1331457 w 1523867"/>
                <a:gd name="connsiteY1863" fmla="*/ 676373 h 1402901"/>
                <a:gd name="connsiteX1864" fmla="*/ 1331879 w 1523867"/>
                <a:gd name="connsiteY1864" fmla="*/ 677188 h 1402901"/>
                <a:gd name="connsiteX1865" fmla="*/ 1332274 w 1523867"/>
                <a:gd name="connsiteY1865" fmla="*/ 677188 h 1402901"/>
                <a:gd name="connsiteX1866" fmla="*/ 1334734 w 1523867"/>
                <a:gd name="connsiteY1866" fmla="*/ 679630 h 1402901"/>
                <a:gd name="connsiteX1867" fmla="*/ 1336349 w 1523867"/>
                <a:gd name="connsiteY1867" fmla="*/ 680417 h 1402901"/>
                <a:gd name="connsiteX1868" fmla="*/ 1337165 w 1523867"/>
                <a:gd name="connsiteY1868" fmla="*/ 680024 h 1402901"/>
                <a:gd name="connsiteX1869" fmla="*/ 1343309 w 1523867"/>
                <a:gd name="connsiteY1869" fmla="*/ 680010 h 1402901"/>
                <a:gd name="connsiteX1870" fmla="*/ 1343702 w 1523867"/>
                <a:gd name="connsiteY1870" fmla="*/ 680431 h 1402901"/>
                <a:gd name="connsiteX1871" fmla="*/ 1345348 w 1523867"/>
                <a:gd name="connsiteY1871" fmla="*/ 680010 h 1402901"/>
                <a:gd name="connsiteX1872" fmla="*/ 1346557 w 1523867"/>
                <a:gd name="connsiteY1872" fmla="*/ 680852 h 1402901"/>
                <a:gd name="connsiteX1873" fmla="*/ 1347386 w 1523867"/>
                <a:gd name="connsiteY1873" fmla="*/ 680852 h 1402901"/>
                <a:gd name="connsiteX1874" fmla="*/ 1347779 w 1523867"/>
                <a:gd name="connsiteY1874" fmla="*/ 680445 h 1402901"/>
                <a:gd name="connsiteX1875" fmla="*/ 1348593 w 1523867"/>
                <a:gd name="connsiteY1875" fmla="*/ 680445 h 1402901"/>
                <a:gd name="connsiteX1876" fmla="*/ 1349193 w 1523867"/>
                <a:gd name="connsiteY1876" fmla="*/ 679399 h 1402901"/>
                <a:gd name="connsiteX1877" fmla="*/ 1350810 w 1523867"/>
                <a:gd name="connsiteY1877" fmla="*/ 677811 h 1402901"/>
                <a:gd name="connsiteX1878" fmla="*/ 1351639 w 1523867"/>
                <a:gd name="connsiteY1878" fmla="*/ 675764 h 1402901"/>
                <a:gd name="connsiteX1879" fmla="*/ 1353679 w 1523867"/>
                <a:gd name="connsiteY1879" fmla="*/ 674135 h 1402901"/>
                <a:gd name="connsiteX1880" fmla="*/ 1354099 w 1523867"/>
                <a:gd name="connsiteY1880" fmla="*/ 672901 h 1402901"/>
                <a:gd name="connsiteX1881" fmla="*/ 1354492 w 1523867"/>
                <a:gd name="connsiteY1881" fmla="*/ 672507 h 1402901"/>
                <a:gd name="connsiteX1882" fmla="*/ 1354901 w 1523867"/>
                <a:gd name="connsiteY1882" fmla="*/ 670852 h 1402901"/>
                <a:gd name="connsiteX1883" fmla="*/ 1356342 w 1523867"/>
                <a:gd name="connsiteY1883" fmla="*/ 669427 h 1402901"/>
                <a:gd name="connsiteX1884" fmla="*/ 1357171 w 1523867"/>
                <a:gd name="connsiteY1884" fmla="*/ 669427 h 1402901"/>
                <a:gd name="connsiteX1885" fmla="*/ 1358190 w 1523867"/>
                <a:gd name="connsiteY1885" fmla="*/ 668422 h 1402901"/>
                <a:gd name="connsiteX1886" fmla="*/ 1358978 w 1523867"/>
                <a:gd name="connsiteY1886" fmla="*/ 666794 h 1402901"/>
                <a:gd name="connsiteX1887" fmla="*/ 1360826 w 1523867"/>
                <a:gd name="connsiteY1887" fmla="*/ 664556 h 1402901"/>
                <a:gd name="connsiteX1888" fmla="*/ 1361614 w 1523867"/>
                <a:gd name="connsiteY1888" fmla="*/ 664556 h 1402901"/>
                <a:gd name="connsiteX1889" fmla="*/ 1362240 w 1523867"/>
                <a:gd name="connsiteY1889" fmla="*/ 663945 h 1402901"/>
                <a:gd name="connsiteX1890" fmla="*/ 1361030 w 1523867"/>
                <a:gd name="connsiteY1890" fmla="*/ 662737 h 1402901"/>
                <a:gd name="connsiteX1891" fmla="*/ 1361002 w 1523867"/>
                <a:gd name="connsiteY1891" fmla="*/ 657039 h 1402901"/>
                <a:gd name="connsiteX1892" fmla="*/ 1361436 w 1523867"/>
                <a:gd name="connsiteY1892" fmla="*/ 656618 h 1402901"/>
                <a:gd name="connsiteX1893" fmla="*/ 1361436 w 1523867"/>
                <a:gd name="connsiteY1893" fmla="*/ 654989 h 1402901"/>
                <a:gd name="connsiteX1894" fmla="*/ 1361016 w 1523867"/>
                <a:gd name="connsiteY1894" fmla="*/ 654176 h 1402901"/>
                <a:gd name="connsiteX1895" fmla="*/ 1362035 w 1523867"/>
                <a:gd name="connsiteY1895" fmla="*/ 652752 h 1402901"/>
                <a:gd name="connsiteX1896" fmla="*/ 1363055 w 1523867"/>
                <a:gd name="connsiteY1896" fmla="*/ 652153 h 1402901"/>
                <a:gd name="connsiteX1897" fmla="*/ 1363055 w 1523867"/>
                <a:gd name="connsiteY1897" fmla="*/ 650105 h 1402901"/>
                <a:gd name="connsiteX1898" fmla="*/ 1365693 w 1523867"/>
                <a:gd name="connsiteY1898" fmla="*/ 647053 h 1402901"/>
                <a:gd name="connsiteX1899" fmla="*/ 1366126 w 1523867"/>
                <a:gd name="connsiteY1899" fmla="*/ 647065 h 1402901"/>
                <a:gd name="connsiteX1900" fmla="*/ 1367743 w 1523867"/>
                <a:gd name="connsiteY1900" fmla="*/ 645439 h 1402901"/>
                <a:gd name="connsiteX1901" fmla="*/ 1369782 w 1523867"/>
                <a:gd name="connsiteY1901" fmla="*/ 645439 h 1402901"/>
                <a:gd name="connsiteX1902" fmla="*/ 1371413 w 1523867"/>
                <a:gd name="connsiteY1902" fmla="*/ 646644 h 1402901"/>
                <a:gd name="connsiteX1903" fmla="*/ 1372663 w 1523867"/>
                <a:gd name="connsiteY1903" fmla="*/ 646644 h 1402901"/>
                <a:gd name="connsiteX1904" fmla="*/ 1373056 w 1523867"/>
                <a:gd name="connsiteY1904" fmla="*/ 647039 h 1402901"/>
                <a:gd name="connsiteX1905" fmla="*/ 1373873 w 1523867"/>
                <a:gd name="connsiteY1905" fmla="*/ 646658 h 1402901"/>
                <a:gd name="connsiteX1906" fmla="*/ 1374700 w 1523867"/>
                <a:gd name="connsiteY1906" fmla="*/ 646658 h 1402901"/>
                <a:gd name="connsiteX1907" fmla="*/ 1375299 w 1523867"/>
                <a:gd name="connsiteY1907" fmla="*/ 646035 h 1402901"/>
                <a:gd name="connsiteX1908" fmla="*/ 1375694 w 1523867"/>
                <a:gd name="connsiteY1908" fmla="*/ 644799 h 1402901"/>
                <a:gd name="connsiteX1909" fmla="*/ 1376916 w 1523867"/>
                <a:gd name="connsiteY1909" fmla="*/ 643606 h 1402901"/>
                <a:gd name="connsiteX1910" fmla="*/ 1377731 w 1523867"/>
                <a:gd name="connsiteY1910" fmla="*/ 641977 h 1402901"/>
                <a:gd name="connsiteX1911" fmla="*/ 1377350 w 1523867"/>
                <a:gd name="connsiteY1911" fmla="*/ 636673 h 1402901"/>
                <a:gd name="connsiteX1912" fmla="*/ 1377747 w 1523867"/>
                <a:gd name="connsiteY1912" fmla="*/ 636278 h 1402901"/>
                <a:gd name="connsiteX1913" fmla="*/ 1377747 w 1523867"/>
                <a:gd name="connsiteY1913" fmla="*/ 635465 h 1402901"/>
                <a:gd name="connsiteX1914" fmla="*/ 1378345 w 1523867"/>
                <a:gd name="connsiteY1914" fmla="*/ 634433 h 1402901"/>
                <a:gd name="connsiteX1915" fmla="*/ 1379171 w 1523867"/>
                <a:gd name="connsiteY1915" fmla="*/ 634041 h 1402901"/>
                <a:gd name="connsiteX1916" fmla="*/ 1380381 w 1523867"/>
                <a:gd name="connsiteY1916" fmla="*/ 634433 h 1402901"/>
                <a:gd name="connsiteX1917" fmla="*/ 1381007 w 1523867"/>
                <a:gd name="connsiteY1917" fmla="*/ 633822 h 1402901"/>
                <a:gd name="connsiteX1918" fmla="*/ 1381007 w 1523867"/>
                <a:gd name="connsiteY1918" fmla="*/ 633009 h 1402901"/>
                <a:gd name="connsiteX1919" fmla="*/ 1382231 w 1523867"/>
                <a:gd name="connsiteY1919" fmla="*/ 630986 h 1402901"/>
                <a:gd name="connsiteX1920" fmla="*/ 1382231 w 1523867"/>
                <a:gd name="connsiteY1920" fmla="*/ 628939 h 1402901"/>
                <a:gd name="connsiteX1921" fmla="*/ 1382624 w 1523867"/>
                <a:gd name="connsiteY1921" fmla="*/ 628544 h 1402901"/>
                <a:gd name="connsiteX1922" fmla="*/ 1382638 w 1523867"/>
                <a:gd name="connsiteY1922" fmla="*/ 627310 h 1402901"/>
                <a:gd name="connsiteX1923" fmla="*/ 1381809 w 1523867"/>
                <a:gd name="connsiteY1923" fmla="*/ 626495 h 1402901"/>
                <a:gd name="connsiteX1924" fmla="*/ 1381400 w 1523867"/>
                <a:gd name="connsiteY1924" fmla="*/ 622424 h 1402901"/>
                <a:gd name="connsiteX1925" fmla="*/ 1383045 w 1523867"/>
                <a:gd name="connsiteY1925" fmla="*/ 620810 h 1402901"/>
                <a:gd name="connsiteX1926" fmla="*/ 1383045 w 1523867"/>
                <a:gd name="connsiteY1926" fmla="*/ 619576 h 1402901"/>
                <a:gd name="connsiteX1927" fmla="*/ 1383441 w 1523867"/>
                <a:gd name="connsiteY1927" fmla="*/ 618763 h 1402901"/>
                <a:gd name="connsiteX1928" fmla="*/ 1385491 w 1523867"/>
                <a:gd name="connsiteY1928" fmla="*/ 616319 h 1402901"/>
                <a:gd name="connsiteX1929" fmla="*/ 1385886 w 1523867"/>
                <a:gd name="connsiteY1929" fmla="*/ 613062 h 1402901"/>
                <a:gd name="connsiteX1930" fmla="*/ 1386715 w 1523867"/>
                <a:gd name="connsiteY1930" fmla="*/ 612263 h 1402901"/>
                <a:gd name="connsiteX1931" fmla="*/ 1386715 w 1523867"/>
                <a:gd name="connsiteY1931" fmla="*/ 611447 h 1402901"/>
                <a:gd name="connsiteX1932" fmla="*/ 1387503 w 1523867"/>
                <a:gd name="connsiteY1932" fmla="*/ 610213 h 1402901"/>
                <a:gd name="connsiteX1933" fmla="*/ 1387517 w 1523867"/>
                <a:gd name="connsiteY1933" fmla="*/ 609400 h 1402901"/>
                <a:gd name="connsiteX1934" fmla="*/ 1388332 w 1523867"/>
                <a:gd name="connsiteY1934" fmla="*/ 608192 h 1402901"/>
                <a:gd name="connsiteX1935" fmla="*/ 1388344 w 1523867"/>
                <a:gd name="connsiteY1935" fmla="*/ 604514 h 1402901"/>
                <a:gd name="connsiteX1936" fmla="*/ 1388741 w 1523867"/>
                <a:gd name="connsiteY1936" fmla="*/ 603701 h 1402901"/>
                <a:gd name="connsiteX1937" fmla="*/ 1389570 w 1523867"/>
                <a:gd name="connsiteY1937" fmla="*/ 602085 h 1402901"/>
                <a:gd name="connsiteX1938" fmla="*/ 1391185 w 1523867"/>
                <a:gd name="connsiteY1938" fmla="*/ 600458 h 1402901"/>
                <a:gd name="connsiteX1939" fmla="*/ 1392411 w 1523867"/>
                <a:gd name="connsiteY1939" fmla="*/ 597594 h 1402901"/>
                <a:gd name="connsiteX1940" fmla="*/ 1393851 w 1523867"/>
                <a:gd name="connsiteY1940" fmla="*/ 596169 h 1402901"/>
                <a:gd name="connsiteX1941" fmla="*/ 1394447 w 1523867"/>
                <a:gd name="connsiteY1941" fmla="*/ 595979 h 1402901"/>
                <a:gd name="connsiteX1942" fmla="*/ 1394680 w 1523867"/>
                <a:gd name="connsiteY1942" fmla="*/ 595356 h 1402901"/>
                <a:gd name="connsiteX1943" fmla="*/ 1395264 w 1523867"/>
                <a:gd name="connsiteY1943" fmla="*/ 595166 h 1402901"/>
                <a:gd name="connsiteX1944" fmla="*/ 1395264 w 1523867"/>
                <a:gd name="connsiteY1944" fmla="*/ 594351 h 1402901"/>
                <a:gd name="connsiteX1945" fmla="*/ 1395698 w 1523867"/>
                <a:gd name="connsiteY1945" fmla="*/ 593932 h 1402901"/>
                <a:gd name="connsiteX1946" fmla="*/ 1395671 w 1523867"/>
                <a:gd name="connsiteY1946" fmla="*/ 592303 h 1402901"/>
                <a:gd name="connsiteX1947" fmla="*/ 1396500 w 1523867"/>
                <a:gd name="connsiteY1947" fmla="*/ 591067 h 1402901"/>
                <a:gd name="connsiteX1948" fmla="*/ 1394040 w 1523867"/>
                <a:gd name="connsiteY1948" fmla="*/ 584582 h 1402901"/>
                <a:gd name="connsiteX1949" fmla="*/ 1393225 w 1523867"/>
                <a:gd name="connsiteY1949" fmla="*/ 582953 h 1402901"/>
                <a:gd name="connsiteX1950" fmla="*/ 1392411 w 1523867"/>
                <a:gd name="connsiteY1950" fmla="*/ 582140 h 1402901"/>
                <a:gd name="connsiteX1951" fmla="*/ 1392411 w 1523867"/>
                <a:gd name="connsiteY1951" fmla="*/ 581298 h 1402901"/>
                <a:gd name="connsiteX1952" fmla="*/ 1391594 w 1523867"/>
                <a:gd name="connsiteY1952" fmla="*/ 580090 h 1402901"/>
                <a:gd name="connsiteX1953" fmla="*/ 1391201 w 1523867"/>
                <a:gd name="connsiteY1953" fmla="*/ 578069 h 1402901"/>
                <a:gd name="connsiteX1954" fmla="*/ 1390804 w 1523867"/>
                <a:gd name="connsiteY1954" fmla="*/ 577648 h 1402901"/>
                <a:gd name="connsiteX1955" fmla="*/ 1390804 w 1523867"/>
                <a:gd name="connsiteY1955" fmla="*/ 576835 h 1402901"/>
                <a:gd name="connsiteX1956" fmla="*/ 1392001 w 1523867"/>
                <a:gd name="connsiteY1956" fmla="*/ 575628 h 1402901"/>
                <a:gd name="connsiteX1957" fmla="*/ 1392001 w 1523867"/>
                <a:gd name="connsiteY1957" fmla="*/ 575207 h 1402901"/>
                <a:gd name="connsiteX1958" fmla="*/ 1393021 w 1523867"/>
                <a:gd name="connsiteY1958" fmla="*/ 574201 h 1402901"/>
                <a:gd name="connsiteX1959" fmla="*/ 1394230 w 1523867"/>
                <a:gd name="connsiteY1959" fmla="*/ 573782 h 1402901"/>
                <a:gd name="connsiteX1960" fmla="*/ 1395481 w 1523867"/>
                <a:gd name="connsiteY1960" fmla="*/ 572546 h 1402901"/>
                <a:gd name="connsiteX1961" fmla="*/ 1396704 w 1523867"/>
                <a:gd name="connsiteY1961" fmla="*/ 572560 h 1402901"/>
                <a:gd name="connsiteX1962" fmla="*/ 1397097 w 1523867"/>
                <a:gd name="connsiteY1962" fmla="*/ 572166 h 1402901"/>
                <a:gd name="connsiteX1963" fmla="*/ 1398321 w 1523867"/>
                <a:gd name="connsiteY1963" fmla="*/ 571745 h 1402901"/>
                <a:gd name="connsiteX1964" fmla="*/ 1399136 w 1523867"/>
                <a:gd name="connsiteY1964" fmla="*/ 570932 h 1402901"/>
                <a:gd name="connsiteX1965" fmla="*/ 1401174 w 1523867"/>
                <a:gd name="connsiteY1965" fmla="*/ 570932 h 1402901"/>
                <a:gd name="connsiteX1966" fmla="*/ 1401774 w 1523867"/>
                <a:gd name="connsiteY1966" fmla="*/ 569929 h 1402901"/>
                <a:gd name="connsiteX1967" fmla="*/ 1401786 w 1523867"/>
                <a:gd name="connsiteY1967" fmla="*/ 568694 h 1402901"/>
                <a:gd name="connsiteX1968" fmla="*/ 1402208 w 1523867"/>
                <a:gd name="connsiteY1968" fmla="*/ 567879 h 1402901"/>
                <a:gd name="connsiteX1969" fmla="*/ 1402805 w 1523867"/>
                <a:gd name="connsiteY1969" fmla="*/ 567268 h 1402901"/>
                <a:gd name="connsiteX1970" fmla="*/ 1403622 w 1523867"/>
                <a:gd name="connsiteY1970" fmla="*/ 567689 h 1402901"/>
                <a:gd name="connsiteX1971" fmla="*/ 1404639 w 1523867"/>
                <a:gd name="connsiteY1971" fmla="*/ 567078 h 1402901"/>
                <a:gd name="connsiteX1972" fmla="*/ 1404655 w 1523867"/>
                <a:gd name="connsiteY1972" fmla="*/ 561774 h 1402901"/>
                <a:gd name="connsiteX1973" fmla="*/ 1405456 w 1523867"/>
                <a:gd name="connsiteY1973" fmla="*/ 560958 h 1402901"/>
                <a:gd name="connsiteX1974" fmla="*/ 1405456 w 1523867"/>
                <a:gd name="connsiteY1974" fmla="*/ 559753 h 1402901"/>
                <a:gd name="connsiteX1975" fmla="*/ 1405063 w 1523867"/>
                <a:gd name="connsiteY1975" fmla="*/ 559332 h 1402901"/>
                <a:gd name="connsiteX1976" fmla="*/ 1405063 w 1523867"/>
                <a:gd name="connsiteY1976" fmla="*/ 558517 h 1402901"/>
                <a:gd name="connsiteX1977" fmla="*/ 1403417 w 1523867"/>
                <a:gd name="connsiteY1977" fmla="*/ 557309 h 1402901"/>
                <a:gd name="connsiteX1978" fmla="*/ 1403024 w 1523867"/>
                <a:gd name="connsiteY1978" fmla="*/ 555654 h 1402901"/>
                <a:gd name="connsiteX1979" fmla="*/ 1402603 w 1523867"/>
                <a:gd name="connsiteY1979" fmla="*/ 555262 h 1402901"/>
                <a:gd name="connsiteX1980" fmla="*/ 1402834 w 1523867"/>
                <a:gd name="connsiteY1980" fmla="*/ 554636 h 1402901"/>
                <a:gd name="connsiteX1981" fmla="*/ 1403429 w 1523867"/>
                <a:gd name="connsiteY1981" fmla="*/ 554446 h 1402901"/>
                <a:gd name="connsiteX1982" fmla="*/ 1403429 w 1523867"/>
                <a:gd name="connsiteY1982" fmla="*/ 553633 h 1402901"/>
                <a:gd name="connsiteX1983" fmla="*/ 1402412 w 1523867"/>
                <a:gd name="connsiteY1983" fmla="*/ 552615 h 1402901"/>
                <a:gd name="connsiteX1984" fmla="*/ 1401583 w 1523867"/>
                <a:gd name="connsiteY1984" fmla="*/ 553036 h 1402901"/>
                <a:gd name="connsiteX1985" fmla="*/ 1400767 w 1523867"/>
                <a:gd name="connsiteY1985" fmla="*/ 552615 h 1402901"/>
                <a:gd name="connsiteX1986" fmla="*/ 1399748 w 1523867"/>
                <a:gd name="connsiteY1986" fmla="*/ 551610 h 1402901"/>
                <a:gd name="connsiteX1987" fmla="*/ 1399355 w 1523867"/>
                <a:gd name="connsiteY1987" fmla="*/ 549982 h 1402901"/>
                <a:gd name="connsiteX1988" fmla="*/ 1403215 w 1523867"/>
                <a:gd name="connsiteY1988" fmla="*/ 546116 h 1402901"/>
                <a:gd name="connsiteX1989" fmla="*/ 1404043 w 1523867"/>
                <a:gd name="connsiteY1989" fmla="*/ 545695 h 1402901"/>
                <a:gd name="connsiteX1990" fmla="*/ 1404858 w 1523867"/>
                <a:gd name="connsiteY1990" fmla="*/ 546116 h 1402901"/>
                <a:gd name="connsiteX1991" fmla="*/ 1405456 w 1523867"/>
                <a:gd name="connsiteY1991" fmla="*/ 545084 h 1402901"/>
                <a:gd name="connsiteX1992" fmla="*/ 1406475 w 1523867"/>
                <a:gd name="connsiteY1992" fmla="*/ 544080 h 1402901"/>
                <a:gd name="connsiteX1993" fmla="*/ 1407304 w 1523867"/>
                <a:gd name="connsiteY1993" fmla="*/ 544080 h 1402901"/>
                <a:gd name="connsiteX1994" fmla="*/ 1407889 w 1523867"/>
                <a:gd name="connsiteY1994" fmla="*/ 543455 h 1402901"/>
                <a:gd name="connsiteX1995" fmla="*/ 1407901 w 1523867"/>
                <a:gd name="connsiteY1995" fmla="*/ 542642 h 1402901"/>
                <a:gd name="connsiteX1996" fmla="*/ 1406284 w 1523867"/>
                <a:gd name="connsiteY1996" fmla="*/ 539385 h 1402901"/>
                <a:gd name="connsiteX1997" fmla="*/ 1405278 w 1523867"/>
                <a:gd name="connsiteY1997" fmla="*/ 538802 h 1402901"/>
                <a:gd name="connsiteX1998" fmla="*/ 1404844 w 1523867"/>
                <a:gd name="connsiteY1998" fmla="*/ 538381 h 1402901"/>
                <a:gd name="connsiteX1999" fmla="*/ 1403634 w 1523867"/>
                <a:gd name="connsiteY1999" fmla="*/ 538367 h 1402901"/>
                <a:gd name="connsiteX2000" fmla="*/ 1403198 w 1523867"/>
                <a:gd name="connsiteY2000" fmla="*/ 537948 h 1402901"/>
                <a:gd name="connsiteX2001" fmla="*/ 1402412 w 1523867"/>
                <a:gd name="connsiteY2001" fmla="*/ 538367 h 1402901"/>
                <a:gd name="connsiteX2002" fmla="*/ 1400767 w 1523867"/>
                <a:gd name="connsiteY2002" fmla="*/ 537554 h 1402901"/>
                <a:gd name="connsiteX2003" fmla="*/ 1400577 w 1523867"/>
                <a:gd name="connsiteY2003" fmla="*/ 536929 h 1402901"/>
                <a:gd name="connsiteX2004" fmla="*/ 1398307 w 1523867"/>
                <a:gd name="connsiteY2004" fmla="*/ 534718 h 1402901"/>
                <a:gd name="connsiteX2005" fmla="*/ 1397519 w 1523867"/>
                <a:gd name="connsiteY2005" fmla="*/ 534718 h 1402901"/>
                <a:gd name="connsiteX2006" fmla="*/ 1395873 w 1523867"/>
                <a:gd name="connsiteY2006" fmla="*/ 533469 h 1402901"/>
                <a:gd name="connsiteX2007" fmla="*/ 1395059 w 1523867"/>
                <a:gd name="connsiteY2007" fmla="*/ 533469 h 1402901"/>
                <a:gd name="connsiteX2008" fmla="*/ 1394664 w 1523867"/>
                <a:gd name="connsiteY2008" fmla="*/ 533890 h 1402901"/>
                <a:gd name="connsiteX2009" fmla="*/ 1394230 w 1523867"/>
                <a:gd name="connsiteY2009" fmla="*/ 533496 h 1402901"/>
                <a:gd name="connsiteX2010" fmla="*/ 1392001 w 1523867"/>
                <a:gd name="connsiteY2010" fmla="*/ 532072 h 1402901"/>
                <a:gd name="connsiteX2011" fmla="*/ 1392014 w 1523867"/>
                <a:gd name="connsiteY2011" fmla="*/ 529209 h 1402901"/>
                <a:gd name="connsiteX2012" fmla="*/ 1392435 w 1523867"/>
                <a:gd name="connsiteY2012" fmla="*/ 528422 h 1402901"/>
                <a:gd name="connsiteX2013" fmla="*/ 1390765 w 1523867"/>
                <a:gd name="connsiteY2013" fmla="*/ 527188 h 1402901"/>
                <a:gd name="connsiteX2014" fmla="*/ 1391391 w 1523867"/>
                <a:gd name="connsiteY2014" fmla="*/ 526563 h 1402901"/>
                <a:gd name="connsiteX2015" fmla="*/ 1393430 w 1523867"/>
                <a:gd name="connsiteY2015" fmla="*/ 525762 h 1402901"/>
                <a:gd name="connsiteX2016" fmla="*/ 1396295 w 1523867"/>
                <a:gd name="connsiteY2016" fmla="*/ 522899 h 1402901"/>
                <a:gd name="connsiteX2017" fmla="*/ 1397124 w 1523867"/>
                <a:gd name="connsiteY2017" fmla="*/ 522478 h 1402901"/>
                <a:gd name="connsiteX2018" fmla="*/ 1399164 w 1523867"/>
                <a:gd name="connsiteY2018" fmla="*/ 522098 h 1402901"/>
                <a:gd name="connsiteX2019" fmla="*/ 1399952 w 1523867"/>
                <a:gd name="connsiteY2019" fmla="*/ 523306 h 1402901"/>
                <a:gd name="connsiteX2020" fmla="*/ 1400781 w 1523867"/>
                <a:gd name="connsiteY2020" fmla="*/ 523306 h 1402901"/>
                <a:gd name="connsiteX2021" fmla="*/ 1401989 w 1523867"/>
                <a:gd name="connsiteY2021" fmla="*/ 524121 h 1402901"/>
                <a:gd name="connsiteX2022" fmla="*/ 1403607 w 1523867"/>
                <a:gd name="connsiteY2022" fmla="*/ 523306 h 1402901"/>
                <a:gd name="connsiteX2023" fmla="*/ 1407289 w 1523867"/>
                <a:gd name="connsiteY2023" fmla="*/ 521270 h 1402901"/>
                <a:gd name="connsiteX2024" fmla="*/ 1408515 w 1523867"/>
                <a:gd name="connsiteY2024" fmla="*/ 521270 h 1402901"/>
                <a:gd name="connsiteX2025" fmla="*/ 1409328 w 1523867"/>
                <a:gd name="connsiteY2025" fmla="*/ 520878 h 1402901"/>
                <a:gd name="connsiteX2026" fmla="*/ 1409954 w 1523867"/>
                <a:gd name="connsiteY2026" fmla="*/ 518639 h 1402901"/>
                <a:gd name="connsiteX2027" fmla="*/ 1410361 w 1523867"/>
                <a:gd name="connsiteY2027" fmla="*/ 518218 h 1402901"/>
                <a:gd name="connsiteX2028" fmla="*/ 1410335 w 1523867"/>
                <a:gd name="connsiteY2028" fmla="*/ 516197 h 1402901"/>
                <a:gd name="connsiteX2029" fmla="*/ 1409547 w 1523867"/>
                <a:gd name="connsiteY2029" fmla="*/ 514147 h 1402901"/>
                <a:gd name="connsiteX2030" fmla="*/ 1409547 w 1523867"/>
                <a:gd name="connsiteY2030" fmla="*/ 511706 h 1402901"/>
                <a:gd name="connsiteX2031" fmla="*/ 1408730 w 1523867"/>
                <a:gd name="connsiteY2031" fmla="*/ 510077 h 1402901"/>
                <a:gd name="connsiteX2032" fmla="*/ 1409559 w 1523867"/>
                <a:gd name="connsiteY2032" fmla="*/ 509264 h 1402901"/>
                <a:gd name="connsiteX2033" fmla="*/ 1409139 w 1523867"/>
                <a:gd name="connsiteY2033" fmla="*/ 508448 h 1402901"/>
                <a:gd name="connsiteX2034" fmla="*/ 1410159 w 1523867"/>
                <a:gd name="connsiteY2034" fmla="*/ 508258 h 1402901"/>
                <a:gd name="connsiteX2035" fmla="*/ 1411775 w 1523867"/>
                <a:gd name="connsiteY2035" fmla="*/ 506603 h 1402901"/>
                <a:gd name="connsiteX2036" fmla="*/ 1412985 w 1523867"/>
                <a:gd name="connsiteY2036" fmla="*/ 507024 h 1402901"/>
                <a:gd name="connsiteX2037" fmla="*/ 1413609 w 1523867"/>
                <a:gd name="connsiteY2037" fmla="*/ 506413 h 1402901"/>
                <a:gd name="connsiteX2038" fmla="*/ 1413216 w 1523867"/>
                <a:gd name="connsiteY2038" fmla="*/ 505600 h 1402901"/>
                <a:gd name="connsiteX2039" fmla="*/ 1413621 w 1523867"/>
                <a:gd name="connsiteY2039" fmla="*/ 505179 h 1402901"/>
                <a:gd name="connsiteX2040" fmla="*/ 1413228 w 1523867"/>
                <a:gd name="connsiteY2040" fmla="*/ 503577 h 1402901"/>
                <a:gd name="connsiteX2041" fmla="*/ 1415445 w 1523867"/>
                <a:gd name="connsiteY2041" fmla="*/ 501311 h 1402901"/>
                <a:gd name="connsiteX2042" fmla="*/ 1417483 w 1523867"/>
                <a:gd name="connsiteY2042" fmla="*/ 500118 h 1402901"/>
                <a:gd name="connsiteX2043" fmla="*/ 1418705 w 1523867"/>
                <a:gd name="connsiteY2043" fmla="*/ 498884 h 1402901"/>
                <a:gd name="connsiteX2044" fmla="*/ 1419129 w 1523867"/>
                <a:gd name="connsiteY2044" fmla="*/ 498884 h 1402901"/>
                <a:gd name="connsiteX2045" fmla="*/ 1422199 w 1523867"/>
                <a:gd name="connsiteY2045" fmla="*/ 496252 h 1402901"/>
                <a:gd name="connsiteX2046" fmla="*/ 1422158 w 1523867"/>
                <a:gd name="connsiteY2046" fmla="*/ 495831 h 1402901"/>
                <a:gd name="connsiteX2047" fmla="*/ 1423191 w 1523867"/>
                <a:gd name="connsiteY2047" fmla="*/ 494825 h 1402901"/>
                <a:gd name="connsiteX2048" fmla="*/ 1424006 w 1523867"/>
                <a:gd name="connsiteY2048" fmla="*/ 495641 h 1402901"/>
                <a:gd name="connsiteX2049" fmla="*/ 1424401 w 1523867"/>
                <a:gd name="connsiteY2049" fmla="*/ 495612 h 1402901"/>
                <a:gd name="connsiteX2050" fmla="*/ 1425025 w 1523867"/>
                <a:gd name="connsiteY2050" fmla="*/ 495030 h 1402901"/>
                <a:gd name="connsiteX2051" fmla="*/ 1424210 w 1523867"/>
                <a:gd name="connsiteY2051" fmla="*/ 494202 h 1402901"/>
                <a:gd name="connsiteX2052" fmla="*/ 1425651 w 1523867"/>
                <a:gd name="connsiteY2052" fmla="*/ 494012 h 1402901"/>
                <a:gd name="connsiteX2053" fmla="*/ 1425854 w 1523867"/>
                <a:gd name="connsiteY2053" fmla="*/ 492980 h 1402901"/>
                <a:gd name="connsiteX2054" fmla="*/ 1425432 w 1523867"/>
                <a:gd name="connsiteY2054" fmla="*/ 492588 h 1402901"/>
                <a:gd name="connsiteX2055" fmla="*/ 1425432 w 1523867"/>
                <a:gd name="connsiteY2055" fmla="*/ 491352 h 1402901"/>
                <a:gd name="connsiteX2056" fmla="*/ 1427051 w 1523867"/>
                <a:gd name="connsiteY2056" fmla="*/ 489304 h 1402901"/>
                <a:gd name="connsiteX2057" fmla="*/ 1427485 w 1523867"/>
                <a:gd name="connsiteY2057" fmla="*/ 488097 h 1402901"/>
                <a:gd name="connsiteX2058" fmla="*/ 1428694 w 1523867"/>
                <a:gd name="connsiteY2058" fmla="*/ 486875 h 1402901"/>
                <a:gd name="connsiteX2059" fmla="*/ 1429102 w 1523867"/>
                <a:gd name="connsiteY2059" fmla="*/ 485246 h 1402901"/>
                <a:gd name="connsiteX2060" fmla="*/ 1431154 w 1523867"/>
                <a:gd name="connsiteY2060" fmla="*/ 481570 h 1402901"/>
                <a:gd name="connsiteX2061" fmla="*/ 1431547 w 1523867"/>
                <a:gd name="connsiteY2061" fmla="*/ 481176 h 1402901"/>
                <a:gd name="connsiteX2062" fmla="*/ 1431547 w 1523867"/>
                <a:gd name="connsiteY2062" fmla="*/ 479547 h 1402901"/>
                <a:gd name="connsiteX2063" fmla="*/ 1431983 w 1523867"/>
                <a:gd name="connsiteY2063" fmla="*/ 479128 h 1402901"/>
                <a:gd name="connsiteX2064" fmla="*/ 1431971 w 1523867"/>
                <a:gd name="connsiteY2064" fmla="*/ 471000 h 1402901"/>
                <a:gd name="connsiteX2065" fmla="*/ 1431576 w 1523867"/>
                <a:gd name="connsiteY2065" fmla="*/ 470606 h 1402901"/>
                <a:gd name="connsiteX2066" fmla="*/ 1431547 w 1523867"/>
                <a:gd name="connsiteY2066" fmla="*/ 466930 h 1402901"/>
                <a:gd name="connsiteX2067" fmla="*/ 1432976 w 1523867"/>
                <a:gd name="connsiteY2067" fmla="*/ 465085 h 1402901"/>
                <a:gd name="connsiteX2068" fmla="*/ 1433995 w 1523867"/>
                <a:gd name="connsiteY2068" fmla="*/ 464500 h 1402901"/>
                <a:gd name="connsiteX2069" fmla="*/ 1433995 w 1523867"/>
                <a:gd name="connsiteY2069" fmla="*/ 463687 h 1402901"/>
                <a:gd name="connsiteX2070" fmla="*/ 1433179 w 1523867"/>
                <a:gd name="connsiteY2070" fmla="*/ 462058 h 1402901"/>
                <a:gd name="connsiteX2071" fmla="*/ 1431766 w 1523867"/>
                <a:gd name="connsiteY2071" fmla="*/ 461041 h 1402901"/>
                <a:gd name="connsiteX2072" fmla="*/ 1429726 w 1523867"/>
                <a:gd name="connsiteY2072" fmla="*/ 460620 h 1402901"/>
                <a:gd name="connsiteX2073" fmla="*/ 1428707 w 1523867"/>
                <a:gd name="connsiteY2073" fmla="*/ 459602 h 1402901"/>
                <a:gd name="connsiteX2074" fmla="*/ 1428707 w 1523867"/>
                <a:gd name="connsiteY2074" fmla="*/ 458787 h 1402901"/>
                <a:gd name="connsiteX2075" fmla="*/ 1428287 w 1523867"/>
                <a:gd name="connsiteY2075" fmla="*/ 458395 h 1402901"/>
                <a:gd name="connsiteX2076" fmla="*/ 1427892 w 1523867"/>
                <a:gd name="connsiteY2076" fmla="*/ 455951 h 1402901"/>
                <a:gd name="connsiteX2077" fmla="*/ 1427266 w 1523867"/>
                <a:gd name="connsiteY2077" fmla="*/ 455342 h 1402901"/>
                <a:gd name="connsiteX2078" fmla="*/ 1426451 w 1523867"/>
                <a:gd name="connsiteY2078" fmla="*/ 455328 h 1402901"/>
                <a:gd name="connsiteX2079" fmla="*/ 1425242 w 1523867"/>
                <a:gd name="connsiteY2079" fmla="*/ 454093 h 1402901"/>
                <a:gd name="connsiteX2080" fmla="*/ 1424413 w 1523867"/>
                <a:gd name="connsiteY2080" fmla="*/ 454120 h 1402901"/>
                <a:gd name="connsiteX2081" fmla="*/ 1421982 w 1523867"/>
                <a:gd name="connsiteY2081" fmla="*/ 452491 h 1402901"/>
                <a:gd name="connsiteX2082" fmla="*/ 1419129 w 1523867"/>
                <a:gd name="connsiteY2082" fmla="*/ 451243 h 1402901"/>
                <a:gd name="connsiteX2083" fmla="*/ 1417903 w 1523867"/>
                <a:gd name="connsiteY2083" fmla="*/ 451243 h 1402901"/>
                <a:gd name="connsiteX2084" fmla="*/ 1417510 w 1523867"/>
                <a:gd name="connsiteY2084" fmla="*/ 450851 h 1402901"/>
                <a:gd name="connsiteX2085" fmla="*/ 1416886 w 1523867"/>
                <a:gd name="connsiteY2085" fmla="*/ 450857 h 1402901"/>
                <a:gd name="connsiteX2086" fmla="*/ 1414643 w 1523867"/>
                <a:gd name="connsiteY2086" fmla="*/ 450877 h 1402901"/>
                <a:gd name="connsiteX2087" fmla="*/ 1414221 w 1523867"/>
                <a:gd name="connsiteY2087" fmla="*/ 451271 h 1402901"/>
                <a:gd name="connsiteX2088" fmla="*/ 1413621 w 1523867"/>
                <a:gd name="connsiteY2088" fmla="*/ 451067 h 1402901"/>
                <a:gd name="connsiteX2089" fmla="*/ 1414221 w 1523867"/>
                <a:gd name="connsiteY2089" fmla="*/ 450456 h 1402901"/>
                <a:gd name="connsiteX2090" fmla="*/ 1415838 w 1523867"/>
                <a:gd name="connsiteY2090" fmla="*/ 450456 h 1402901"/>
                <a:gd name="connsiteX2091" fmla="*/ 1416259 w 1523867"/>
                <a:gd name="connsiteY2091" fmla="*/ 450035 h 1402901"/>
                <a:gd name="connsiteX2092" fmla="*/ 1417878 w 1523867"/>
                <a:gd name="connsiteY2092" fmla="*/ 450035 h 1402901"/>
                <a:gd name="connsiteX2093" fmla="*/ 1418298 w 1523867"/>
                <a:gd name="connsiteY2093" fmla="*/ 449616 h 1402901"/>
                <a:gd name="connsiteX2094" fmla="*/ 1419129 w 1523867"/>
                <a:gd name="connsiteY2094" fmla="*/ 449616 h 1402901"/>
                <a:gd name="connsiteX2095" fmla="*/ 1419724 w 1523867"/>
                <a:gd name="connsiteY2095" fmla="*/ 449032 h 1402901"/>
                <a:gd name="connsiteX2096" fmla="*/ 1419724 w 1523867"/>
                <a:gd name="connsiteY2096" fmla="*/ 448219 h 1402901"/>
                <a:gd name="connsiteX2097" fmla="*/ 1422362 w 1523867"/>
                <a:gd name="connsiteY2097" fmla="*/ 445558 h 1402901"/>
                <a:gd name="connsiteX2098" fmla="*/ 1423613 w 1523867"/>
                <a:gd name="connsiteY2098" fmla="*/ 445558 h 1402901"/>
                <a:gd name="connsiteX2099" fmla="*/ 1426263 w 1523867"/>
                <a:gd name="connsiteY2099" fmla="*/ 442099 h 1402901"/>
                <a:gd name="connsiteX2100" fmla="*/ 1426263 w 1523867"/>
                <a:gd name="connsiteY2100" fmla="*/ 440891 h 1402901"/>
                <a:gd name="connsiteX2101" fmla="*/ 1426656 w 1523867"/>
                <a:gd name="connsiteY2101" fmla="*/ 440076 h 1402901"/>
                <a:gd name="connsiteX2102" fmla="*/ 1426263 w 1523867"/>
                <a:gd name="connsiteY2102" fmla="*/ 439657 h 1402901"/>
                <a:gd name="connsiteX2103" fmla="*/ 1426234 w 1523867"/>
                <a:gd name="connsiteY2103" fmla="*/ 438447 h 1402901"/>
                <a:gd name="connsiteX2104" fmla="*/ 1426670 w 1523867"/>
                <a:gd name="connsiteY2104" fmla="*/ 438028 h 1402901"/>
                <a:gd name="connsiteX2105" fmla="*/ 1427063 w 1523867"/>
                <a:gd name="connsiteY2105" fmla="*/ 436400 h 1402901"/>
                <a:gd name="connsiteX2106" fmla="*/ 1426249 w 1523867"/>
                <a:gd name="connsiteY2106" fmla="*/ 436006 h 1402901"/>
                <a:gd name="connsiteX2107" fmla="*/ 1426249 w 1523867"/>
                <a:gd name="connsiteY2107" fmla="*/ 435587 h 1402901"/>
                <a:gd name="connsiteX2108" fmla="*/ 1426670 w 1523867"/>
                <a:gd name="connsiteY2108" fmla="*/ 434771 h 1402901"/>
                <a:gd name="connsiteX2109" fmla="*/ 1424835 w 1523867"/>
                <a:gd name="connsiteY2109" fmla="*/ 433754 h 1402901"/>
                <a:gd name="connsiteX2110" fmla="*/ 1422798 w 1523867"/>
                <a:gd name="connsiteY2110" fmla="*/ 431312 h 1402901"/>
                <a:gd name="connsiteX2111" fmla="*/ 1421982 w 1523867"/>
                <a:gd name="connsiteY2111" fmla="*/ 430918 h 1402901"/>
                <a:gd name="connsiteX2112" fmla="*/ 1417498 w 1523867"/>
                <a:gd name="connsiteY2112" fmla="*/ 430903 h 1402901"/>
                <a:gd name="connsiteX2113" fmla="*/ 1416681 w 1523867"/>
                <a:gd name="connsiteY2113" fmla="*/ 430090 h 1402901"/>
                <a:gd name="connsiteX2114" fmla="*/ 1415852 w 1523867"/>
                <a:gd name="connsiteY2114" fmla="*/ 430090 h 1402901"/>
                <a:gd name="connsiteX2115" fmla="*/ 1415459 w 1523867"/>
                <a:gd name="connsiteY2115" fmla="*/ 430511 h 1402901"/>
                <a:gd name="connsiteX2116" fmla="*/ 1414643 w 1523867"/>
                <a:gd name="connsiteY2116" fmla="*/ 430511 h 1402901"/>
                <a:gd name="connsiteX2117" fmla="*/ 1413419 w 1523867"/>
                <a:gd name="connsiteY2117" fmla="*/ 431324 h 1402901"/>
                <a:gd name="connsiteX2118" fmla="*/ 1411775 w 1523867"/>
                <a:gd name="connsiteY2118" fmla="*/ 431312 h 1402901"/>
                <a:gd name="connsiteX2119" fmla="*/ 1410552 w 1523867"/>
                <a:gd name="connsiteY2119" fmla="*/ 432546 h 1402901"/>
                <a:gd name="connsiteX2120" fmla="*/ 1408515 w 1523867"/>
                <a:gd name="connsiteY2120" fmla="*/ 432546 h 1402901"/>
                <a:gd name="connsiteX2121" fmla="*/ 1405849 w 1523867"/>
                <a:gd name="connsiteY2121" fmla="*/ 430295 h 1402901"/>
                <a:gd name="connsiteX2122" fmla="*/ 1405865 w 1523867"/>
                <a:gd name="connsiteY2122" fmla="*/ 427037 h 1402901"/>
                <a:gd name="connsiteX2123" fmla="*/ 1404844 w 1523867"/>
                <a:gd name="connsiteY2123" fmla="*/ 426441 h 1402901"/>
                <a:gd name="connsiteX2124" fmla="*/ 1403622 w 1523867"/>
                <a:gd name="connsiteY2124" fmla="*/ 426441 h 1402901"/>
                <a:gd name="connsiteX2125" fmla="*/ 1403227 w 1523867"/>
                <a:gd name="connsiteY2125" fmla="*/ 426833 h 1402901"/>
                <a:gd name="connsiteX2126" fmla="*/ 1402398 w 1523867"/>
                <a:gd name="connsiteY2126" fmla="*/ 426441 h 1402901"/>
                <a:gd name="connsiteX2127" fmla="*/ 1401583 w 1523867"/>
                <a:gd name="connsiteY2127" fmla="*/ 425205 h 1402901"/>
                <a:gd name="connsiteX2128" fmla="*/ 1399965 w 1523867"/>
                <a:gd name="connsiteY2128" fmla="*/ 425205 h 1402901"/>
                <a:gd name="connsiteX2129" fmla="*/ 1399545 w 1523867"/>
                <a:gd name="connsiteY2129" fmla="*/ 425625 h 1402901"/>
                <a:gd name="connsiteX2130" fmla="*/ 1397112 w 1523867"/>
                <a:gd name="connsiteY2130" fmla="*/ 425613 h 1402901"/>
                <a:gd name="connsiteX2131" fmla="*/ 1394244 w 1523867"/>
                <a:gd name="connsiteY2131" fmla="*/ 422356 h 1402901"/>
                <a:gd name="connsiteX2132" fmla="*/ 1391811 w 1523867"/>
                <a:gd name="connsiteY2132" fmla="*/ 422383 h 1402901"/>
                <a:gd name="connsiteX2133" fmla="*/ 1390995 w 1523867"/>
                <a:gd name="connsiteY2133" fmla="*/ 421148 h 1402901"/>
                <a:gd name="connsiteX2134" fmla="*/ 1389351 w 1523867"/>
                <a:gd name="connsiteY2134" fmla="*/ 420321 h 1402901"/>
                <a:gd name="connsiteX2135" fmla="*/ 1389161 w 1523867"/>
                <a:gd name="connsiteY2135" fmla="*/ 418897 h 1402901"/>
                <a:gd name="connsiteX2136" fmla="*/ 1388768 w 1523867"/>
                <a:gd name="connsiteY2136" fmla="*/ 418502 h 1402901"/>
                <a:gd name="connsiteX2137" fmla="*/ 1388768 w 1523867"/>
                <a:gd name="connsiteY2137" fmla="*/ 416453 h 1402901"/>
                <a:gd name="connsiteX2138" fmla="*/ 1388141 w 1523867"/>
                <a:gd name="connsiteY2138" fmla="*/ 416251 h 1402901"/>
                <a:gd name="connsiteX2139" fmla="*/ 1387749 w 1523867"/>
                <a:gd name="connsiteY2139" fmla="*/ 416671 h 1402901"/>
                <a:gd name="connsiteX2140" fmla="*/ 1387122 w 1523867"/>
                <a:gd name="connsiteY2140" fmla="*/ 416061 h 1402901"/>
                <a:gd name="connsiteX2141" fmla="*/ 1387096 w 1523867"/>
                <a:gd name="connsiteY2141" fmla="*/ 414405 h 1402901"/>
                <a:gd name="connsiteX2142" fmla="*/ 1386701 w 1523867"/>
                <a:gd name="connsiteY2142" fmla="*/ 414011 h 1402901"/>
                <a:gd name="connsiteX2143" fmla="*/ 1386701 w 1523867"/>
                <a:gd name="connsiteY2143" fmla="*/ 411990 h 1402901"/>
                <a:gd name="connsiteX2144" fmla="*/ 1387530 w 1523867"/>
                <a:gd name="connsiteY2144" fmla="*/ 411175 h 1402901"/>
                <a:gd name="connsiteX2145" fmla="*/ 1387530 w 1523867"/>
                <a:gd name="connsiteY2145" fmla="*/ 410362 h 1402901"/>
                <a:gd name="connsiteX2146" fmla="*/ 1387110 w 1523867"/>
                <a:gd name="connsiteY2146" fmla="*/ 409941 h 1402901"/>
                <a:gd name="connsiteX2147" fmla="*/ 1387110 w 1523867"/>
                <a:gd name="connsiteY2147" fmla="*/ 409127 h 1402901"/>
                <a:gd name="connsiteX2148" fmla="*/ 1387530 w 1523867"/>
                <a:gd name="connsiteY2148" fmla="*/ 408733 h 1402901"/>
                <a:gd name="connsiteX2149" fmla="*/ 1387530 w 1523867"/>
                <a:gd name="connsiteY2149" fmla="*/ 407920 h 1402901"/>
                <a:gd name="connsiteX2150" fmla="*/ 1388332 w 1523867"/>
                <a:gd name="connsiteY2150" fmla="*/ 406684 h 1402901"/>
                <a:gd name="connsiteX2151" fmla="*/ 1388741 w 1523867"/>
                <a:gd name="connsiteY2151" fmla="*/ 405069 h 1402901"/>
                <a:gd name="connsiteX2152" fmla="*/ 1392423 w 1523867"/>
                <a:gd name="connsiteY2152" fmla="*/ 401786 h 1402901"/>
                <a:gd name="connsiteX2153" fmla="*/ 1392791 w 1523867"/>
                <a:gd name="connsiteY2153" fmla="*/ 400186 h 1402901"/>
                <a:gd name="connsiteX2154" fmla="*/ 1392382 w 1523867"/>
                <a:gd name="connsiteY2154" fmla="*/ 395218 h 1402901"/>
                <a:gd name="connsiteX2155" fmla="*/ 1391960 w 1523867"/>
                <a:gd name="connsiteY2155" fmla="*/ 394826 h 1402901"/>
                <a:gd name="connsiteX2156" fmla="*/ 1391960 w 1523867"/>
                <a:gd name="connsiteY2156" fmla="*/ 393618 h 1402901"/>
                <a:gd name="connsiteX2157" fmla="*/ 1391541 w 1523867"/>
                <a:gd name="connsiteY2157" fmla="*/ 393197 h 1402901"/>
                <a:gd name="connsiteX2158" fmla="*/ 1391144 w 1523867"/>
                <a:gd name="connsiteY2158" fmla="*/ 391177 h 1402901"/>
                <a:gd name="connsiteX2159" fmla="*/ 1390331 w 1523867"/>
                <a:gd name="connsiteY2159" fmla="*/ 389940 h 1402901"/>
                <a:gd name="connsiteX2160" fmla="*/ 1390331 w 1523867"/>
                <a:gd name="connsiteY2160" fmla="*/ 388733 h 1402901"/>
                <a:gd name="connsiteX2161" fmla="*/ 1389934 w 1523867"/>
                <a:gd name="connsiteY2161" fmla="*/ 388312 h 1402901"/>
                <a:gd name="connsiteX2162" fmla="*/ 1389934 w 1523867"/>
                <a:gd name="connsiteY2162" fmla="*/ 386685 h 1402901"/>
                <a:gd name="connsiteX2163" fmla="*/ 1389120 w 1523867"/>
                <a:gd name="connsiteY2163" fmla="*/ 386291 h 1402901"/>
                <a:gd name="connsiteX2164" fmla="*/ 1389093 w 1523867"/>
                <a:gd name="connsiteY2164" fmla="*/ 384636 h 1402901"/>
                <a:gd name="connsiteX2165" fmla="*/ 1390344 w 1523867"/>
                <a:gd name="connsiteY2165" fmla="*/ 382791 h 1402901"/>
                <a:gd name="connsiteX2166" fmla="*/ 1393401 w 1523867"/>
                <a:gd name="connsiteY2166" fmla="*/ 383224 h 1402901"/>
                <a:gd name="connsiteX2167" fmla="*/ 1395630 w 1523867"/>
                <a:gd name="connsiteY2167" fmla="*/ 385463 h 1402901"/>
                <a:gd name="connsiteX2168" fmla="*/ 1396025 w 1523867"/>
                <a:gd name="connsiteY2168" fmla="*/ 386671 h 1402901"/>
                <a:gd name="connsiteX2169" fmla="*/ 1396854 w 1523867"/>
                <a:gd name="connsiteY2169" fmla="*/ 387484 h 1402901"/>
                <a:gd name="connsiteX2170" fmla="*/ 1397668 w 1523867"/>
                <a:gd name="connsiteY2170" fmla="*/ 390768 h 1402901"/>
                <a:gd name="connsiteX2171" fmla="*/ 1398090 w 1523867"/>
                <a:gd name="connsiteY2171" fmla="*/ 391162 h 1402901"/>
                <a:gd name="connsiteX2172" fmla="*/ 1398090 w 1523867"/>
                <a:gd name="connsiteY2172" fmla="*/ 392791 h 1402901"/>
                <a:gd name="connsiteX2173" fmla="*/ 1398904 w 1523867"/>
                <a:gd name="connsiteY2173" fmla="*/ 393604 h 1402901"/>
                <a:gd name="connsiteX2174" fmla="*/ 1398485 w 1523867"/>
                <a:gd name="connsiteY2174" fmla="*/ 394812 h 1402901"/>
                <a:gd name="connsiteX2175" fmla="*/ 1399298 w 1523867"/>
                <a:gd name="connsiteY2175" fmla="*/ 395654 h 1402901"/>
                <a:gd name="connsiteX2176" fmla="*/ 1399314 w 1523867"/>
                <a:gd name="connsiteY2176" fmla="*/ 398882 h 1402901"/>
                <a:gd name="connsiteX2177" fmla="*/ 1398688 w 1523867"/>
                <a:gd name="connsiteY2177" fmla="*/ 399534 h 1402901"/>
                <a:gd name="connsiteX2178" fmla="*/ 1397873 w 1523867"/>
                <a:gd name="connsiteY2178" fmla="*/ 399520 h 1402901"/>
                <a:gd name="connsiteX2179" fmla="*/ 1397275 w 1523867"/>
                <a:gd name="connsiteY2179" fmla="*/ 400186 h 1402901"/>
                <a:gd name="connsiteX2180" fmla="*/ 1397302 w 1523867"/>
                <a:gd name="connsiteY2180" fmla="*/ 400985 h 1402901"/>
                <a:gd name="connsiteX2181" fmla="*/ 1398743 w 1523867"/>
                <a:gd name="connsiteY2181" fmla="*/ 402423 h 1402901"/>
                <a:gd name="connsiteX2182" fmla="*/ 1399545 w 1523867"/>
                <a:gd name="connsiteY2182" fmla="*/ 402397 h 1402901"/>
                <a:gd name="connsiteX2183" fmla="*/ 1400155 w 1523867"/>
                <a:gd name="connsiteY2183" fmla="*/ 403034 h 1402901"/>
                <a:gd name="connsiteX2184" fmla="*/ 1399762 w 1523867"/>
                <a:gd name="connsiteY2184" fmla="*/ 404242 h 1402901"/>
                <a:gd name="connsiteX2185" fmla="*/ 1401174 w 1523867"/>
                <a:gd name="connsiteY2185" fmla="*/ 405259 h 1402901"/>
                <a:gd name="connsiteX2186" fmla="*/ 1402005 w 1523867"/>
                <a:gd name="connsiteY2186" fmla="*/ 405259 h 1402901"/>
                <a:gd name="connsiteX2187" fmla="*/ 1403008 w 1523867"/>
                <a:gd name="connsiteY2187" fmla="*/ 406698 h 1402901"/>
                <a:gd name="connsiteX2188" fmla="*/ 1403008 w 1523867"/>
                <a:gd name="connsiteY2188" fmla="*/ 407906 h 1402901"/>
                <a:gd name="connsiteX2189" fmla="*/ 1404029 w 1523867"/>
                <a:gd name="connsiteY2189" fmla="*/ 408937 h 1402901"/>
                <a:gd name="connsiteX2190" fmla="*/ 1404858 w 1523867"/>
                <a:gd name="connsiteY2190" fmla="*/ 408516 h 1402901"/>
                <a:gd name="connsiteX2191" fmla="*/ 1408118 w 1523867"/>
                <a:gd name="connsiteY2191" fmla="*/ 408529 h 1402901"/>
                <a:gd name="connsiteX2192" fmla="*/ 1408515 w 1523867"/>
                <a:gd name="connsiteY2192" fmla="*/ 408923 h 1402901"/>
                <a:gd name="connsiteX2193" fmla="*/ 1409723 w 1523867"/>
                <a:gd name="connsiteY2193" fmla="*/ 408923 h 1402901"/>
                <a:gd name="connsiteX2194" fmla="*/ 1411368 w 1523867"/>
                <a:gd name="connsiteY2194" fmla="*/ 410131 h 1402901"/>
                <a:gd name="connsiteX2195" fmla="*/ 1412197 w 1523867"/>
                <a:gd name="connsiteY2195" fmla="*/ 410131 h 1402901"/>
                <a:gd name="connsiteX2196" fmla="*/ 1412590 w 1523867"/>
                <a:gd name="connsiteY2196" fmla="*/ 410566 h 1402901"/>
                <a:gd name="connsiteX2197" fmla="*/ 1414628 w 1523867"/>
                <a:gd name="connsiteY2197" fmla="*/ 410566 h 1402901"/>
                <a:gd name="connsiteX2198" fmla="*/ 1415050 w 1523867"/>
                <a:gd name="connsiteY2198" fmla="*/ 410958 h 1402901"/>
                <a:gd name="connsiteX2199" fmla="*/ 1415838 w 1523867"/>
                <a:gd name="connsiteY2199" fmla="*/ 410958 h 1402901"/>
                <a:gd name="connsiteX2200" fmla="*/ 1416669 w 1523867"/>
                <a:gd name="connsiteY2200" fmla="*/ 410145 h 1402901"/>
                <a:gd name="connsiteX2201" fmla="*/ 1417891 w 1523867"/>
                <a:gd name="connsiteY2201" fmla="*/ 410145 h 1402901"/>
                <a:gd name="connsiteX2202" fmla="*/ 1418705 w 1523867"/>
                <a:gd name="connsiteY2202" fmla="*/ 409344 h 1402901"/>
                <a:gd name="connsiteX2203" fmla="*/ 1419534 w 1523867"/>
                <a:gd name="connsiteY2203" fmla="*/ 409344 h 1402901"/>
                <a:gd name="connsiteX2204" fmla="*/ 1421153 w 1523867"/>
                <a:gd name="connsiteY2204" fmla="*/ 408110 h 1402901"/>
                <a:gd name="connsiteX2205" fmla="*/ 1421969 w 1523867"/>
                <a:gd name="connsiteY2205" fmla="*/ 408110 h 1402901"/>
                <a:gd name="connsiteX2206" fmla="*/ 1422375 w 1523867"/>
                <a:gd name="connsiteY2206" fmla="*/ 408502 h 1402901"/>
                <a:gd name="connsiteX2207" fmla="*/ 1424413 w 1523867"/>
                <a:gd name="connsiteY2207" fmla="*/ 408516 h 1402901"/>
                <a:gd name="connsiteX2208" fmla="*/ 1425637 w 1523867"/>
                <a:gd name="connsiteY2208" fmla="*/ 407701 h 1402901"/>
                <a:gd name="connsiteX2209" fmla="*/ 1428097 w 1523867"/>
                <a:gd name="connsiteY2209" fmla="*/ 407701 h 1402901"/>
                <a:gd name="connsiteX2210" fmla="*/ 1428492 w 1523867"/>
                <a:gd name="connsiteY2210" fmla="*/ 407309 h 1402901"/>
                <a:gd name="connsiteX2211" fmla="*/ 1435829 w 1523867"/>
                <a:gd name="connsiteY2211" fmla="*/ 407309 h 1402901"/>
                <a:gd name="connsiteX2212" fmla="*/ 1436658 w 1523867"/>
                <a:gd name="connsiteY2212" fmla="*/ 406888 h 1402901"/>
                <a:gd name="connsiteX2213" fmla="*/ 1439091 w 1523867"/>
                <a:gd name="connsiteY2213" fmla="*/ 408122 h 1402901"/>
                <a:gd name="connsiteX2214" fmla="*/ 1440737 w 1523867"/>
                <a:gd name="connsiteY2214" fmla="*/ 407280 h 1402901"/>
                <a:gd name="connsiteX2215" fmla="*/ 1441537 w 1523867"/>
                <a:gd name="connsiteY2215" fmla="*/ 407715 h 1402901"/>
                <a:gd name="connsiteX2216" fmla="*/ 1442978 w 1523867"/>
                <a:gd name="connsiteY2216" fmla="*/ 406277 h 1402901"/>
                <a:gd name="connsiteX2217" fmla="*/ 1443806 w 1523867"/>
                <a:gd name="connsiteY2217" fmla="*/ 404663 h 1402901"/>
                <a:gd name="connsiteX2218" fmla="*/ 1444175 w 1523867"/>
                <a:gd name="connsiteY2218" fmla="*/ 402221 h 1402901"/>
                <a:gd name="connsiteX2219" fmla="*/ 1444609 w 1523867"/>
                <a:gd name="connsiteY2219" fmla="*/ 401406 h 1402901"/>
                <a:gd name="connsiteX2220" fmla="*/ 1445628 w 1523867"/>
                <a:gd name="connsiteY2220" fmla="*/ 400376 h 1402901"/>
                <a:gd name="connsiteX2221" fmla="*/ 1446021 w 1523867"/>
                <a:gd name="connsiteY2221" fmla="*/ 400376 h 1402901"/>
                <a:gd name="connsiteX2222" fmla="*/ 1446199 w 1523867"/>
                <a:gd name="connsiteY2222" fmla="*/ 400186 h 1402901"/>
                <a:gd name="connsiteX2223" fmla="*/ 1446402 w 1523867"/>
                <a:gd name="connsiteY2223" fmla="*/ 399914 h 1402901"/>
                <a:gd name="connsiteX2224" fmla="*/ 1448047 w 1523867"/>
                <a:gd name="connsiteY2224" fmla="*/ 399928 h 1402901"/>
                <a:gd name="connsiteX2225" fmla="*/ 1449230 w 1523867"/>
                <a:gd name="connsiteY2225" fmla="*/ 398300 h 1402901"/>
                <a:gd name="connsiteX2226" fmla="*/ 1452097 w 1523867"/>
                <a:gd name="connsiteY2226" fmla="*/ 396657 h 1402901"/>
                <a:gd name="connsiteX2227" fmla="*/ 1455767 w 1523867"/>
                <a:gd name="connsiteY2227" fmla="*/ 394215 h 1402901"/>
                <a:gd name="connsiteX2228" fmla="*/ 1459450 w 1523867"/>
                <a:gd name="connsiteY2228" fmla="*/ 394229 h 1402901"/>
                <a:gd name="connsiteX2229" fmla="*/ 1460672 w 1523867"/>
                <a:gd name="connsiteY2229" fmla="*/ 395043 h 1402901"/>
                <a:gd name="connsiteX2230" fmla="*/ 1462291 w 1523867"/>
                <a:gd name="connsiteY2230" fmla="*/ 395057 h 1402901"/>
                <a:gd name="connsiteX2231" fmla="*/ 1462711 w 1523867"/>
                <a:gd name="connsiteY2231" fmla="*/ 394636 h 1402901"/>
                <a:gd name="connsiteX2232" fmla="*/ 1464749 w 1523867"/>
                <a:gd name="connsiteY2232" fmla="*/ 394636 h 1402901"/>
                <a:gd name="connsiteX2233" fmla="*/ 1465144 w 1523867"/>
                <a:gd name="connsiteY2233" fmla="*/ 394215 h 1402901"/>
                <a:gd name="connsiteX2234" fmla="*/ 1468404 w 1523867"/>
                <a:gd name="connsiteY2234" fmla="*/ 394229 h 1402901"/>
                <a:gd name="connsiteX2235" fmla="*/ 1468799 w 1523867"/>
                <a:gd name="connsiteY2235" fmla="*/ 393808 h 1402901"/>
                <a:gd name="connsiteX2236" fmla="*/ 1469628 w 1523867"/>
                <a:gd name="connsiteY2236" fmla="*/ 393808 h 1402901"/>
                <a:gd name="connsiteX2237" fmla="*/ 1470457 w 1523867"/>
                <a:gd name="connsiteY2237" fmla="*/ 392993 h 1402901"/>
                <a:gd name="connsiteX2238" fmla="*/ 1472495 w 1523867"/>
                <a:gd name="connsiteY2238" fmla="*/ 392192 h 1402901"/>
                <a:gd name="connsiteX2239" fmla="*/ 1474114 w 1523867"/>
                <a:gd name="connsiteY2239" fmla="*/ 390566 h 1402901"/>
                <a:gd name="connsiteX2240" fmla="*/ 1474507 w 1523867"/>
                <a:gd name="connsiteY2240" fmla="*/ 390566 h 1402901"/>
                <a:gd name="connsiteX2241" fmla="*/ 1475729 w 1523867"/>
                <a:gd name="connsiteY2241" fmla="*/ 389329 h 1402901"/>
                <a:gd name="connsiteX2242" fmla="*/ 1477374 w 1523867"/>
                <a:gd name="connsiteY2242" fmla="*/ 388530 h 1402901"/>
                <a:gd name="connsiteX2243" fmla="*/ 1479399 w 1523867"/>
                <a:gd name="connsiteY2243" fmla="*/ 386481 h 1402901"/>
                <a:gd name="connsiteX2244" fmla="*/ 1481042 w 1523867"/>
                <a:gd name="connsiteY2244" fmla="*/ 385680 h 1402901"/>
                <a:gd name="connsiteX2245" fmla="*/ 1483097 w 1523867"/>
                <a:gd name="connsiteY2245" fmla="*/ 383630 h 1402901"/>
                <a:gd name="connsiteX2246" fmla="*/ 1484740 w 1523867"/>
                <a:gd name="connsiteY2246" fmla="*/ 382817 h 1402901"/>
                <a:gd name="connsiteX2247" fmla="*/ 1487376 w 1523867"/>
                <a:gd name="connsiteY2247" fmla="*/ 380171 h 1402901"/>
                <a:gd name="connsiteX2248" fmla="*/ 1487376 w 1523867"/>
                <a:gd name="connsiteY2248" fmla="*/ 379779 h 1402901"/>
                <a:gd name="connsiteX2249" fmla="*/ 1488205 w 1523867"/>
                <a:gd name="connsiteY2249" fmla="*/ 378964 h 1402901"/>
                <a:gd name="connsiteX2250" fmla="*/ 1488571 w 1523867"/>
                <a:gd name="connsiteY2250" fmla="*/ 377729 h 1402901"/>
                <a:gd name="connsiteX2251" fmla="*/ 1490026 w 1523867"/>
                <a:gd name="connsiteY2251" fmla="*/ 376305 h 1402901"/>
                <a:gd name="connsiteX2252" fmla="*/ 1492472 w 1523867"/>
                <a:gd name="connsiteY2252" fmla="*/ 375098 h 1402901"/>
                <a:gd name="connsiteX2253" fmla="*/ 1493493 w 1523867"/>
                <a:gd name="connsiteY2253" fmla="*/ 374066 h 1402901"/>
                <a:gd name="connsiteX2254" fmla="*/ 1493493 w 1523867"/>
                <a:gd name="connsiteY2254" fmla="*/ 373671 h 1402901"/>
                <a:gd name="connsiteX2255" fmla="*/ 1494715 w 1523867"/>
                <a:gd name="connsiteY2255" fmla="*/ 372437 h 1402901"/>
                <a:gd name="connsiteX2256" fmla="*/ 1495122 w 1523867"/>
                <a:gd name="connsiteY2256" fmla="*/ 369615 h 1402901"/>
                <a:gd name="connsiteX2257" fmla="*/ 1496346 w 1523867"/>
                <a:gd name="connsiteY2257" fmla="*/ 367145 h 1402901"/>
                <a:gd name="connsiteX2258" fmla="*/ 1497175 w 1523867"/>
                <a:gd name="connsiteY2258" fmla="*/ 365516 h 1402901"/>
                <a:gd name="connsiteX2259" fmla="*/ 1498372 w 1523867"/>
                <a:gd name="connsiteY2259" fmla="*/ 364323 h 1402901"/>
                <a:gd name="connsiteX2260" fmla="*/ 1498792 w 1523867"/>
                <a:gd name="connsiteY2260" fmla="*/ 363481 h 1402901"/>
                <a:gd name="connsiteX2261" fmla="*/ 1498792 w 1523867"/>
                <a:gd name="connsiteY2261" fmla="*/ 362273 h 1402901"/>
                <a:gd name="connsiteX2262" fmla="*/ 1500028 w 1523867"/>
                <a:gd name="connsiteY2262" fmla="*/ 360647 h 1402901"/>
                <a:gd name="connsiteX2263" fmla="*/ 1500028 w 1523867"/>
                <a:gd name="connsiteY2263" fmla="*/ 360226 h 1402901"/>
                <a:gd name="connsiteX2264" fmla="*/ 1501021 w 1523867"/>
                <a:gd name="connsiteY2264" fmla="*/ 359221 h 1402901"/>
                <a:gd name="connsiteX2265" fmla="*/ 1502461 w 1523867"/>
                <a:gd name="connsiteY2265" fmla="*/ 359031 h 1402901"/>
                <a:gd name="connsiteX2266" fmla="*/ 1501647 w 1523867"/>
                <a:gd name="connsiteY2266" fmla="*/ 357796 h 1402901"/>
                <a:gd name="connsiteX2267" fmla="*/ 1502666 w 1523867"/>
                <a:gd name="connsiteY2267" fmla="*/ 356779 h 1402901"/>
                <a:gd name="connsiteX2268" fmla="*/ 1503073 w 1523867"/>
                <a:gd name="connsiteY2268" fmla="*/ 356793 h 1402901"/>
                <a:gd name="connsiteX2269" fmla="*/ 1503861 w 1523867"/>
                <a:gd name="connsiteY2269" fmla="*/ 355557 h 1402901"/>
                <a:gd name="connsiteX2270" fmla="*/ 1504881 w 1523867"/>
                <a:gd name="connsiteY2270" fmla="*/ 355328 h 1402901"/>
                <a:gd name="connsiteX2271" fmla="*/ 1504486 w 1523867"/>
                <a:gd name="connsiteY2271" fmla="*/ 354118 h 1402901"/>
                <a:gd name="connsiteX2272" fmla="*/ 1504093 w 1523867"/>
                <a:gd name="connsiteY2272" fmla="*/ 353726 h 1402901"/>
                <a:gd name="connsiteX2273" fmla="*/ 1504107 w 1523867"/>
                <a:gd name="connsiteY2273" fmla="*/ 352492 h 1402901"/>
                <a:gd name="connsiteX2274" fmla="*/ 1505126 w 1523867"/>
                <a:gd name="connsiteY2274" fmla="*/ 351068 h 1402901"/>
                <a:gd name="connsiteX2275" fmla="*/ 1506743 w 1523867"/>
                <a:gd name="connsiteY2275" fmla="*/ 351895 h 1402901"/>
                <a:gd name="connsiteX2276" fmla="*/ 1507531 w 1523867"/>
                <a:gd name="connsiteY2276" fmla="*/ 351895 h 1402901"/>
                <a:gd name="connsiteX2277" fmla="*/ 1508157 w 1523867"/>
                <a:gd name="connsiteY2277" fmla="*/ 351270 h 1402901"/>
                <a:gd name="connsiteX2278" fmla="*/ 1507760 w 1523867"/>
                <a:gd name="connsiteY2278" fmla="*/ 350457 h 1402901"/>
                <a:gd name="connsiteX2279" fmla="*/ 1507967 w 1523867"/>
                <a:gd name="connsiteY2279" fmla="*/ 350267 h 1402901"/>
                <a:gd name="connsiteX2280" fmla="*/ 1508781 w 1523867"/>
                <a:gd name="connsiteY2280" fmla="*/ 350267 h 1402901"/>
                <a:gd name="connsiteX2281" fmla="*/ 1510398 w 1523867"/>
                <a:gd name="connsiteY2281" fmla="*/ 349451 h 1402901"/>
                <a:gd name="connsiteX2282" fmla="*/ 1511430 w 1523867"/>
                <a:gd name="connsiteY2282" fmla="*/ 348422 h 1402901"/>
                <a:gd name="connsiteX2283" fmla="*/ 1511227 w 1523867"/>
                <a:gd name="connsiteY2283" fmla="*/ 348232 h 1402901"/>
                <a:gd name="connsiteX2284" fmla="*/ 1510410 w 1523867"/>
                <a:gd name="connsiteY2284" fmla="*/ 348232 h 1402901"/>
                <a:gd name="connsiteX2285" fmla="*/ 1510005 w 1523867"/>
                <a:gd name="connsiteY2285" fmla="*/ 348638 h 1402901"/>
                <a:gd name="connsiteX2286" fmla="*/ 1508564 w 1523867"/>
                <a:gd name="connsiteY2286" fmla="*/ 348448 h 1402901"/>
                <a:gd name="connsiteX2287" fmla="*/ 1509189 w 1523867"/>
                <a:gd name="connsiteY2287" fmla="*/ 347796 h 1402901"/>
                <a:gd name="connsiteX2288" fmla="*/ 1510805 w 1523867"/>
                <a:gd name="connsiteY2288" fmla="*/ 347416 h 1402901"/>
                <a:gd name="connsiteX2289" fmla="*/ 1511430 w 1523867"/>
                <a:gd name="connsiteY2289" fmla="*/ 346793 h 1402901"/>
                <a:gd name="connsiteX2290" fmla="*/ 1511430 w 1523867"/>
                <a:gd name="connsiteY2290" fmla="*/ 345585 h 1402901"/>
                <a:gd name="connsiteX2291" fmla="*/ 1512858 w 1523867"/>
                <a:gd name="connsiteY2291" fmla="*/ 343740 h 1402901"/>
                <a:gd name="connsiteX2292" fmla="*/ 1514080 w 1523867"/>
                <a:gd name="connsiteY2292" fmla="*/ 342939 h 1402901"/>
                <a:gd name="connsiteX2293" fmla="*/ 1514870 w 1523867"/>
                <a:gd name="connsiteY2293" fmla="*/ 342939 h 1402901"/>
                <a:gd name="connsiteX2294" fmla="*/ 1515494 w 1523867"/>
                <a:gd name="connsiteY2294" fmla="*/ 342314 h 1402901"/>
                <a:gd name="connsiteX2295" fmla="*/ 1515699 w 1523867"/>
                <a:gd name="connsiteY2295" fmla="*/ 340890 h 1402901"/>
                <a:gd name="connsiteX2296" fmla="*/ 1516528 w 1523867"/>
                <a:gd name="connsiteY2296" fmla="*/ 341705 h 1402901"/>
                <a:gd name="connsiteX2297" fmla="*/ 1518171 w 1523867"/>
                <a:gd name="connsiteY2297" fmla="*/ 341705 h 1402901"/>
                <a:gd name="connsiteX2298" fmla="*/ 1520387 w 1523867"/>
                <a:gd name="connsiteY2298" fmla="*/ 339899 h 1402901"/>
                <a:gd name="connsiteX2299" fmla="*/ 1520400 w 1523867"/>
                <a:gd name="connsiteY2299" fmla="*/ 336223 h 1402901"/>
                <a:gd name="connsiteX2300" fmla="*/ 1519571 w 1523867"/>
                <a:gd name="connsiteY2300" fmla="*/ 334594 h 1402901"/>
                <a:gd name="connsiteX2301" fmla="*/ 1517342 w 1523867"/>
                <a:gd name="connsiteY2301" fmla="*/ 332343 h 1402901"/>
                <a:gd name="connsiteX2302" fmla="*/ 1516718 w 1523867"/>
                <a:gd name="connsiteY2302" fmla="*/ 332559 h 1402901"/>
                <a:gd name="connsiteX2303" fmla="*/ 1517533 w 1523867"/>
                <a:gd name="connsiteY2303" fmla="*/ 333767 h 1402901"/>
                <a:gd name="connsiteX2304" fmla="*/ 1517342 w 1523867"/>
                <a:gd name="connsiteY2304" fmla="*/ 334392 h 1402901"/>
                <a:gd name="connsiteX2305" fmla="*/ 1515725 w 1523867"/>
                <a:gd name="connsiteY2305" fmla="*/ 333562 h 1402901"/>
                <a:gd name="connsiteX2306" fmla="*/ 1514477 w 1523867"/>
                <a:gd name="connsiteY2306" fmla="*/ 334799 h 1402901"/>
                <a:gd name="connsiteX2307" fmla="*/ 1513456 w 1523867"/>
                <a:gd name="connsiteY2307" fmla="*/ 334594 h 1402901"/>
                <a:gd name="connsiteX2308" fmla="*/ 1513456 w 1523867"/>
                <a:gd name="connsiteY2308" fmla="*/ 333360 h 1402901"/>
                <a:gd name="connsiteX2309" fmla="*/ 1515901 w 1523867"/>
                <a:gd name="connsiteY2309" fmla="*/ 331746 h 1402901"/>
                <a:gd name="connsiteX2310" fmla="*/ 1515901 w 1523867"/>
                <a:gd name="connsiteY2310" fmla="*/ 330904 h 1402901"/>
                <a:gd name="connsiteX2311" fmla="*/ 1513863 w 1523867"/>
                <a:gd name="connsiteY2311" fmla="*/ 329302 h 1402901"/>
                <a:gd name="connsiteX2312" fmla="*/ 1513863 w 1523867"/>
                <a:gd name="connsiteY2312" fmla="*/ 328881 h 1402901"/>
                <a:gd name="connsiteX2313" fmla="*/ 1512846 w 1523867"/>
                <a:gd name="connsiteY2313" fmla="*/ 327864 h 1402901"/>
                <a:gd name="connsiteX2314" fmla="*/ 1511827 w 1523867"/>
                <a:gd name="connsiteY2314" fmla="*/ 327661 h 1402901"/>
                <a:gd name="connsiteX2315" fmla="*/ 1513456 w 1523867"/>
                <a:gd name="connsiteY2315" fmla="*/ 326047 h 1402901"/>
                <a:gd name="connsiteX2316" fmla="*/ 1514270 w 1523867"/>
                <a:gd name="connsiteY2316" fmla="*/ 324811 h 1402901"/>
                <a:gd name="connsiteX2317" fmla="*/ 1514285 w 1523867"/>
                <a:gd name="connsiteY2317" fmla="*/ 323997 h 1402901"/>
                <a:gd name="connsiteX2318" fmla="*/ 1515699 w 1523867"/>
                <a:gd name="connsiteY2318" fmla="*/ 322994 h 1402901"/>
                <a:gd name="connsiteX2319" fmla="*/ 1518988 w 1523867"/>
                <a:gd name="connsiteY2319" fmla="*/ 322980 h 1402901"/>
                <a:gd name="connsiteX2320" fmla="*/ 1519790 w 1523867"/>
                <a:gd name="connsiteY2320" fmla="*/ 322586 h 1402901"/>
                <a:gd name="connsiteX2321" fmla="*/ 1521638 w 1523867"/>
                <a:gd name="connsiteY2321" fmla="*/ 320740 h 1402901"/>
                <a:gd name="connsiteX2322" fmla="*/ 1521214 w 1523867"/>
                <a:gd name="connsiteY2322" fmla="*/ 319533 h 1402901"/>
                <a:gd name="connsiteX2323" fmla="*/ 1521840 w 1523867"/>
                <a:gd name="connsiteY2323" fmla="*/ 318922 h 1402901"/>
                <a:gd name="connsiteX2324" fmla="*/ 1522657 w 1523867"/>
                <a:gd name="connsiteY2324" fmla="*/ 319737 h 1402901"/>
                <a:gd name="connsiteX2325" fmla="*/ 1523255 w 1523867"/>
                <a:gd name="connsiteY2325" fmla="*/ 319533 h 1402901"/>
                <a:gd name="connsiteX2326" fmla="*/ 1522833 w 1523867"/>
                <a:gd name="connsiteY2326" fmla="*/ 318720 h 1402901"/>
                <a:gd name="connsiteX2327" fmla="*/ 1523255 w 1523867"/>
                <a:gd name="connsiteY2327" fmla="*/ 317878 h 1402901"/>
                <a:gd name="connsiteX2328" fmla="*/ 1523255 w 1523867"/>
                <a:gd name="connsiteY2328" fmla="*/ 316670 h 1402901"/>
                <a:gd name="connsiteX2329" fmla="*/ 1522833 w 1523867"/>
                <a:gd name="connsiteY2329" fmla="*/ 315857 h 1402901"/>
                <a:gd name="connsiteX2330" fmla="*/ 1523865 w 1523867"/>
                <a:gd name="connsiteY2330" fmla="*/ 315246 h 1402901"/>
                <a:gd name="connsiteX2331" fmla="*/ 1524055 w 1523867"/>
                <a:gd name="connsiteY2331" fmla="*/ 314661 h 1402901"/>
                <a:gd name="connsiteX2332" fmla="*/ 1522847 w 1523867"/>
                <a:gd name="connsiteY2332" fmla="*/ 313427 h 1402901"/>
                <a:gd name="connsiteX2333" fmla="*/ 1522847 w 1523867"/>
                <a:gd name="connsiteY2333" fmla="*/ 312220 h 1402901"/>
                <a:gd name="connsiteX2334" fmla="*/ 1521609 w 1523867"/>
                <a:gd name="connsiteY2334" fmla="*/ 309778 h 1402901"/>
                <a:gd name="connsiteX2335" fmla="*/ 1521190 w 1523867"/>
                <a:gd name="connsiteY2335" fmla="*/ 307336 h 1402901"/>
                <a:gd name="connsiteX2336" fmla="*/ 1520795 w 1523867"/>
                <a:gd name="connsiteY2336" fmla="*/ 306915 h 1402901"/>
                <a:gd name="connsiteX2337" fmla="*/ 1518771 w 1523867"/>
                <a:gd name="connsiteY2337" fmla="*/ 303644 h 1402901"/>
                <a:gd name="connsiteX2338" fmla="*/ 1517127 w 1523867"/>
                <a:gd name="connsiteY2338" fmla="*/ 302436 h 1402901"/>
                <a:gd name="connsiteX2339" fmla="*/ 1506790 w 1523867"/>
                <a:gd name="connsiteY2339" fmla="*/ 301982 h 1402901"/>
                <a:gd name="connsiteX2340" fmla="*/ 1505714 w 1523867"/>
                <a:gd name="connsiteY2340" fmla="*/ 301006 h 1402901"/>
                <a:gd name="connsiteX2341" fmla="*/ 1504295 w 1523867"/>
                <a:gd name="connsiteY2341" fmla="*/ 299639 h 1402901"/>
                <a:gd name="connsiteX2342" fmla="*/ 1502779 w 1523867"/>
                <a:gd name="connsiteY2342" fmla="*/ 298370 h 1402901"/>
                <a:gd name="connsiteX2343" fmla="*/ 1501360 w 1523867"/>
                <a:gd name="connsiteY2343" fmla="*/ 297001 h 1402901"/>
                <a:gd name="connsiteX2344" fmla="*/ 1500675 w 1523867"/>
                <a:gd name="connsiteY2344" fmla="*/ 296318 h 1402901"/>
                <a:gd name="connsiteX2345" fmla="*/ 1500333 w 1523867"/>
                <a:gd name="connsiteY2345" fmla="*/ 295975 h 1402901"/>
                <a:gd name="connsiteX2346" fmla="*/ 1499306 w 1523867"/>
                <a:gd name="connsiteY2346" fmla="*/ 294949 h 1402901"/>
                <a:gd name="connsiteX2347" fmla="*/ 1497838 w 1523867"/>
                <a:gd name="connsiteY2347" fmla="*/ 293680 h 1402901"/>
                <a:gd name="connsiteX2348" fmla="*/ 1496273 w 1523867"/>
                <a:gd name="connsiteY2348" fmla="*/ 292458 h 1402901"/>
                <a:gd name="connsiteX2349" fmla="*/ 1494707 w 1523867"/>
                <a:gd name="connsiteY2349" fmla="*/ 291288 h 1402901"/>
                <a:gd name="connsiteX2350" fmla="*/ 1493141 w 1523867"/>
                <a:gd name="connsiteY2350" fmla="*/ 290115 h 1402901"/>
                <a:gd name="connsiteX2351" fmla="*/ 1491134 w 1523867"/>
                <a:gd name="connsiteY2351" fmla="*/ 288797 h 1402901"/>
                <a:gd name="connsiteX2352" fmla="*/ 1489863 w 1523867"/>
                <a:gd name="connsiteY2352" fmla="*/ 288063 h 1402901"/>
                <a:gd name="connsiteX2353" fmla="*/ 1488150 w 1523867"/>
                <a:gd name="connsiteY2353" fmla="*/ 287086 h 1402901"/>
                <a:gd name="connsiteX2354" fmla="*/ 1486046 w 1523867"/>
                <a:gd name="connsiteY2354" fmla="*/ 285864 h 1402901"/>
                <a:gd name="connsiteX2355" fmla="*/ 1484335 w 1523867"/>
                <a:gd name="connsiteY2355" fmla="*/ 284888 h 1402901"/>
                <a:gd name="connsiteX2356" fmla="*/ 1483013 w 1523867"/>
                <a:gd name="connsiteY2356" fmla="*/ 284205 h 1402901"/>
                <a:gd name="connsiteX2357" fmla="*/ 1481742 w 1523867"/>
                <a:gd name="connsiteY2357" fmla="*/ 283521 h 1402901"/>
                <a:gd name="connsiteX2358" fmla="*/ 1480371 w 1523867"/>
                <a:gd name="connsiteY2358" fmla="*/ 283081 h 1402901"/>
                <a:gd name="connsiteX2359" fmla="*/ 1478903 w 1523867"/>
                <a:gd name="connsiteY2359" fmla="*/ 282691 h 1402901"/>
                <a:gd name="connsiteX2360" fmla="*/ 1477485 w 1523867"/>
                <a:gd name="connsiteY2360" fmla="*/ 282446 h 1402901"/>
                <a:gd name="connsiteX2361" fmla="*/ 1475528 w 1523867"/>
                <a:gd name="connsiteY2361" fmla="*/ 282299 h 1402901"/>
                <a:gd name="connsiteX2362" fmla="*/ 1473570 w 1523867"/>
                <a:gd name="connsiteY2362" fmla="*/ 282154 h 1402901"/>
                <a:gd name="connsiteX2363" fmla="*/ 1471124 w 1523867"/>
                <a:gd name="connsiteY2363" fmla="*/ 281860 h 1402901"/>
                <a:gd name="connsiteX2364" fmla="*/ 1469362 w 1523867"/>
                <a:gd name="connsiteY2364" fmla="*/ 281761 h 1402901"/>
                <a:gd name="connsiteX2365" fmla="*/ 1467406 w 1523867"/>
                <a:gd name="connsiteY2365" fmla="*/ 281665 h 1402901"/>
                <a:gd name="connsiteX2366" fmla="*/ 1465449 w 1523867"/>
                <a:gd name="connsiteY2366" fmla="*/ 281616 h 1402901"/>
                <a:gd name="connsiteX2367" fmla="*/ 1463493 w 1523867"/>
                <a:gd name="connsiteY2367" fmla="*/ 281567 h 1402901"/>
                <a:gd name="connsiteX2368" fmla="*/ 1461094 w 1523867"/>
                <a:gd name="connsiteY2368" fmla="*/ 281567 h 1402901"/>
                <a:gd name="connsiteX2369" fmla="*/ 1458159 w 1523867"/>
                <a:gd name="connsiteY2369" fmla="*/ 281616 h 1402901"/>
                <a:gd name="connsiteX2370" fmla="*/ 1456692 w 1523867"/>
                <a:gd name="connsiteY2370" fmla="*/ 281469 h 1402901"/>
                <a:gd name="connsiteX2371" fmla="*/ 1455224 w 1523867"/>
                <a:gd name="connsiteY2371" fmla="*/ 281273 h 1402901"/>
                <a:gd name="connsiteX2372" fmla="*/ 1453755 w 1523867"/>
                <a:gd name="connsiteY2372" fmla="*/ 281030 h 1402901"/>
                <a:gd name="connsiteX2373" fmla="*/ 1451847 w 1523867"/>
                <a:gd name="connsiteY2373" fmla="*/ 280785 h 1402901"/>
                <a:gd name="connsiteX2374" fmla="*/ 1449891 w 1523867"/>
                <a:gd name="connsiteY2374" fmla="*/ 280542 h 1402901"/>
                <a:gd name="connsiteX2375" fmla="*/ 1447934 w 1523867"/>
                <a:gd name="connsiteY2375" fmla="*/ 280296 h 1402901"/>
                <a:gd name="connsiteX2376" fmla="*/ 1446025 w 1523867"/>
                <a:gd name="connsiteY2376" fmla="*/ 280053 h 1402901"/>
                <a:gd name="connsiteX2377" fmla="*/ 1444068 w 1523867"/>
                <a:gd name="connsiteY2377" fmla="*/ 280053 h 1402901"/>
                <a:gd name="connsiteX2378" fmla="*/ 1442112 w 1523867"/>
                <a:gd name="connsiteY2378" fmla="*/ 279857 h 1402901"/>
                <a:gd name="connsiteX2379" fmla="*/ 1440155 w 1523867"/>
                <a:gd name="connsiteY2379" fmla="*/ 279565 h 1402901"/>
                <a:gd name="connsiteX2380" fmla="*/ 1438246 w 1523867"/>
                <a:gd name="connsiteY2380" fmla="*/ 279222 h 1402901"/>
                <a:gd name="connsiteX2381" fmla="*/ 1436339 w 1523867"/>
                <a:gd name="connsiteY2381" fmla="*/ 278831 h 1402901"/>
                <a:gd name="connsiteX2382" fmla="*/ 1434382 w 1523867"/>
                <a:gd name="connsiteY2382" fmla="*/ 278637 h 1402901"/>
                <a:gd name="connsiteX2383" fmla="*/ 1432915 w 1523867"/>
                <a:gd name="connsiteY2383" fmla="*/ 278637 h 1402901"/>
                <a:gd name="connsiteX2384" fmla="*/ 1431494 w 1523867"/>
                <a:gd name="connsiteY2384" fmla="*/ 278294 h 1402901"/>
                <a:gd name="connsiteX2385" fmla="*/ 1429734 w 1523867"/>
                <a:gd name="connsiteY2385" fmla="*/ 277366 h 1402901"/>
                <a:gd name="connsiteX2386" fmla="*/ 1429390 w 1523867"/>
                <a:gd name="connsiteY2386" fmla="*/ 275901 h 1402901"/>
                <a:gd name="connsiteX2387" fmla="*/ 1428756 w 1523867"/>
                <a:gd name="connsiteY2387" fmla="*/ 273606 h 1402901"/>
                <a:gd name="connsiteX2388" fmla="*/ 1427972 w 1523867"/>
                <a:gd name="connsiteY2388" fmla="*/ 271798 h 1402901"/>
                <a:gd name="connsiteX2389" fmla="*/ 1427190 w 1523867"/>
                <a:gd name="connsiteY2389" fmla="*/ 269992 h 1402901"/>
                <a:gd name="connsiteX2390" fmla="*/ 1426259 w 1523867"/>
                <a:gd name="connsiteY2390" fmla="*/ 268282 h 1402901"/>
                <a:gd name="connsiteX2391" fmla="*/ 1424988 w 1523867"/>
                <a:gd name="connsiteY2391" fmla="*/ 266230 h 1402901"/>
                <a:gd name="connsiteX2392" fmla="*/ 1423666 w 1523867"/>
                <a:gd name="connsiteY2392" fmla="*/ 264179 h 1402901"/>
                <a:gd name="connsiteX2393" fmla="*/ 1422493 w 1523867"/>
                <a:gd name="connsiteY2393" fmla="*/ 262566 h 1402901"/>
                <a:gd name="connsiteX2394" fmla="*/ 1420928 w 1523867"/>
                <a:gd name="connsiteY2394" fmla="*/ 260711 h 1402901"/>
                <a:gd name="connsiteX2395" fmla="*/ 1419507 w 1523867"/>
                <a:gd name="connsiteY2395" fmla="*/ 259442 h 1402901"/>
                <a:gd name="connsiteX2396" fmla="*/ 1417942 w 1523867"/>
                <a:gd name="connsiteY2396" fmla="*/ 258171 h 1402901"/>
                <a:gd name="connsiteX2397" fmla="*/ 1415985 w 1523867"/>
                <a:gd name="connsiteY2397" fmla="*/ 256706 h 1402901"/>
                <a:gd name="connsiteX2398" fmla="*/ 1414029 w 1523867"/>
                <a:gd name="connsiteY2398" fmla="*/ 255290 h 1402901"/>
                <a:gd name="connsiteX2399" fmla="*/ 1412365 w 1523867"/>
                <a:gd name="connsiteY2399" fmla="*/ 254215 h 1402901"/>
                <a:gd name="connsiteX2400" fmla="*/ 1410603 w 1523867"/>
                <a:gd name="connsiteY2400" fmla="*/ 253091 h 1402901"/>
                <a:gd name="connsiteX2401" fmla="*/ 1408597 w 1523867"/>
                <a:gd name="connsiteY2401" fmla="*/ 251724 h 1402901"/>
                <a:gd name="connsiteX2402" fmla="*/ 1406886 w 1523867"/>
                <a:gd name="connsiteY2402" fmla="*/ 250698 h 1402901"/>
                <a:gd name="connsiteX2403" fmla="*/ 1405173 w 1523867"/>
                <a:gd name="connsiteY2403" fmla="*/ 249820 h 1402901"/>
                <a:gd name="connsiteX2404" fmla="*/ 1403853 w 1523867"/>
                <a:gd name="connsiteY2404" fmla="*/ 249184 h 1402901"/>
                <a:gd name="connsiteX2405" fmla="*/ 1402042 w 1523867"/>
                <a:gd name="connsiteY2405" fmla="*/ 248355 h 1402901"/>
                <a:gd name="connsiteX2406" fmla="*/ 1400329 w 1523867"/>
                <a:gd name="connsiteY2406" fmla="*/ 247474 h 1402901"/>
                <a:gd name="connsiteX2407" fmla="*/ 1399156 w 1523867"/>
                <a:gd name="connsiteY2407" fmla="*/ 246546 h 1402901"/>
                <a:gd name="connsiteX2408" fmla="*/ 1397101 w 1523867"/>
                <a:gd name="connsiteY2408" fmla="*/ 245277 h 1402901"/>
                <a:gd name="connsiteX2409" fmla="*/ 1395388 w 1523867"/>
                <a:gd name="connsiteY2409" fmla="*/ 244350 h 1402901"/>
                <a:gd name="connsiteX2410" fmla="*/ 1394115 w 1523867"/>
                <a:gd name="connsiteY2410" fmla="*/ 243616 h 1402901"/>
                <a:gd name="connsiteX2411" fmla="*/ 1393528 w 1523867"/>
                <a:gd name="connsiteY2411" fmla="*/ 243520 h 1402901"/>
                <a:gd name="connsiteX2412" fmla="*/ 1391962 w 1523867"/>
                <a:gd name="connsiteY2412" fmla="*/ 242443 h 1402901"/>
                <a:gd name="connsiteX2413" fmla="*/ 1390348 w 1523867"/>
                <a:gd name="connsiteY2413" fmla="*/ 241369 h 1402901"/>
                <a:gd name="connsiteX2414" fmla="*/ 1388929 w 1523867"/>
                <a:gd name="connsiteY2414" fmla="*/ 240051 h 1402901"/>
                <a:gd name="connsiteX2415" fmla="*/ 1387659 w 1523867"/>
                <a:gd name="connsiteY2415" fmla="*/ 238586 h 1402901"/>
                <a:gd name="connsiteX2416" fmla="*/ 1386191 w 1523867"/>
                <a:gd name="connsiteY2416" fmla="*/ 236583 h 1402901"/>
                <a:gd name="connsiteX2417" fmla="*/ 1385260 w 1523867"/>
                <a:gd name="connsiteY2417" fmla="*/ 234873 h 1402901"/>
                <a:gd name="connsiteX2418" fmla="*/ 1384672 w 1523867"/>
                <a:gd name="connsiteY2418" fmla="*/ 233506 h 1402901"/>
                <a:gd name="connsiteX2419" fmla="*/ 1383500 w 1523867"/>
                <a:gd name="connsiteY2419" fmla="*/ 231405 h 1402901"/>
                <a:gd name="connsiteX2420" fmla="*/ 1382276 w 1523867"/>
                <a:gd name="connsiteY2420" fmla="*/ 229891 h 1402901"/>
                <a:gd name="connsiteX2421" fmla="*/ 1381005 w 1523867"/>
                <a:gd name="connsiteY2421" fmla="*/ 228377 h 1402901"/>
                <a:gd name="connsiteX2422" fmla="*/ 1379830 w 1523867"/>
                <a:gd name="connsiteY2422" fmla="*/ 226814 h 1402901"/>
                <a:gd name="connsiteX2423" fmla="*/ 1378656 w 1523867"/>
                <a:gd name="connsiteY2423" fmla="*/ 225251 h 1402901"/>
                <a:gd name="connsiteX2424" fmla="*/ 1377825 w 1523867"/>
                <a:gd name="connsiteY2424" fmla="*/ 224031 h 1402901"/>
                <a:gd name="connsiteX2425" fmla="*/ 1376894 w 1523867"/>
                <a:gd name="connsiteY2425" fmla="*/ 222369 h 1402901"/>
                <a:gd name="connsiteX2426" fmla="*/ 1376161 w 1523867"/>
                <a:gd name="connsiteY2426" fmla="*/ 220075 h 1402901"/>
                <a:gd name="connsiteX2427" fmla="*/ 1376210 w 1523867"/>
                <a:gd name="connsiteY2427" fmla="*/ 218121 h 1402901"/>
                <a:gd name="connsiteX2428" fmla="*/ 1376454 w 1523867"/>
                <a:gd name="connsiteY2428" fmla="*/ 215678 h 1402901"/>
                <a:gd name="connsiteX2429" fmla="*/ 1376650 w 1523867"/>
                <a:gd name="connsiteY2429" fmla="*/ 214212 h 1402901"/>
                <a:gd name="connsiteX2430" fmla="*/ 1376847 w 1523867"/>
                <a:gd name="connsiteY2430" fmla="*/ 212747 h 1402901"/>
                <a:gd name="connsiteX2431" fmla="*/ 1376650 w 1523867"/>
                <a:gd name="connsiteY2431" fmla="*/ 210843 h 1402901"/>
                <a:gd name="connsiteX2432" fmla="*/ 1376210 w 1523867"/>
                <a:gd name="connsiteY2432" fmla="*/ 208939 h 1402901"/>
                <a:gd name="connsiteX2433" fmla="*/ 1375524 w 1523867"/>
                <a:gd name="connsiteY2433" fmla="*/ 206593 h 1402901"/>
                <a:gd name="connsiteX2434" fmla="*/ 1375084 w 1523867"/>
                <a:gd name="connsiteY2434" fmla="*/ 204689 h 1402901"/>
                <a:gd name="connsiteX2435" fmla="*/ 1374986 w 1523867"/>
                <a:gd name="connsiteY2435" fmla="*/ 203223 h 1402901"/>
                <a:gd name="connsiteX2436" fmla="*/ 1375426 w 1523867"/>
                <a:gd name="connsiteY2436" fmla="*/ 201807 h 1402901"/>
                <a:gd name="connsiteX2437" fmla="*/ 1374839 w 1523867"/>
                <a:gd name="connsiteY2437" fmla="*/ 200146 h 1402901"/>
                <a:gd name="connsiteX2438" fmla="*/ 1374595 w 1523867"/>
                <a:gd name="connsiteY2438" fmla="*/ 197704 h 1402901"/>
                <a:gd name="connsiteX2439" fmla="*/ 1374300 w 1523867"/>
                <a:gd name="connsiteY2439" fmla="*/ 196239 h 1402901"/>
                <a:gd name="connsiteX2440" fmla="*/ 1373666 w 1523867"/>
                <a:gd name="connsiteY2440" fmla="*/ 194431 h 1402901"/>
                <a:gd name="connsiteX2441" fmla="*/ 1372735 w 1523867"/>
                <a:gd name="connsiteY2441" fmla="*/ 192185 h 1402901"/>
                <a:gd name="connsiteX2442" fmla="*/ 1371904 w 1523867"/>
                <a:gd name="connsiteY2442" fmla="*/ 190377 h 1402901"/>
                <a:gd name="connsiteX2443" fmla="*/ 1370877 w 1523867"/>
                <a:gd name="connsiteY2443" fmla="*/ 188180 h 1402901"/>
                <a:gd name="connsiteX2444" fmla="*/ 1369751 w 1523867"/>
                <a:gd name="connsiteY2444" fmla="*/ 186031 h 1402901"/>
                <a:gd name="connsiteX2445" fmla="*/ 1368822 w 1523867"/>
                <a:gd name="connsiteY2445" fmla="*/ 184273 h 1402901"/>
                <a:gd name="connsiteX2446" fmla="*/ 1367893 w 1523867"/>
                <a:gd name="connsiteY2446" fmla="*/ 183150 h 1402901"/>
                <a:gd name="connsiteX2447" fmla="*/ 1366914 w 1523867"/>
                <a:gd name="connsiteY2447" fmla="*/ 182075 h 1402901"/>
                <a:gd name="connsiteX2448" fmla="*/ 1365887 w 1523867"/>
                <a:gd name="connsiteY2448" fmla="*/ 181000 h 1402901"/>
                <a:gd name="connsiteX2449" fmla="*/ 1364860 w 1523867"/>
                <a:gd name="connsiteY2449" fmla="*/ 179974 h 1402901"/>
                <a:gd name="connsiteX2450" fmla="*/ 1363734 w 1523867"/>
                <a:gd name="connsiteY2450" fmla="*/ 179046 h 1402901"/>
                <a:gd name="connsiteX2451" fmla="*/ 1361874 w 1523867"/>
                <a:gd name="connsiteY2451" fmla="*/ 177385 h 1402901"/>
                <a:gd name="connsiteX2452" fmla="*/ 1360797 w 1523867"/>
                <a:gd name="connsiteY2452" fmla="*/ 176409 h 1402901"/>
                <a:gd name="connsiteX2453" fmla="*/ 1359723 w 1523867"/>
                <a:gd name="connsiteY2453" fmla="*/ 175432 h 1402901"/>
                <a:gd name="connsiteX2454" fmla="*/ 1358646 w 1523867"/>
                <a:gd name="connsiteY2454" fmla="*/ 174504 h 1402901"/>
                <a:gd name="connsiteX2455" fmla="*/ 1357472 w 1523867"/>
                <a:gd name="connsiteY2455" fmla="*/ 173527 h 1402901"/>
                <a:gd name="connsiteX2456" fmla="*/ 1355955 w 1523867"/>
                <a:gd name="connsiteY2456" fmla="*/ 172404 h 1402901"/>
                <a:gd name="connsiteX2457" fmla="*/ 1354340 w 1523867"/>
                <a:gd name="connsiteY2457" fmla="*/ 171231 h 1402901"/>
                <a:gd name="connsiteX2458" fmla="*/ 1352725 w 1523867"/>
                <a:gd name="connsiteY2458" fmla="*/ 170109 h 1402901"/>
                <a:gd name="connsiteX2459" fmla="*/ 1350818 w 1523867"/>
                <a:gd name="connsiteY2459" fmla="*/ 168595 h 1402901"/>
                <a:gd name="connsiteX2460" fmla="*/ 1349302 w 1523867"/>
                <a:gd name="connsiteY2460" fmla="*/ 167324 h 1402901"/>
                <a:gd name="connsiteX2461" fmla="*/ 1347930 w 1523867"/>
                <a:gd name="connsiteY2461" fmla="*/ 165957 h 1402901"/>
                <a:gd name="connsiteX2462" fmla="*/ 1346610 w 1523867"/>
                <a:gd name="connsiteY2462" fmla="*/ 164541 h 1402901"/>
                <a:gd name="connsiteX2463" fmla="*/ 1345632 w 1523867"/>
                <a:gd name="connsiteY2463" fmla="*/ 163417 h 1402901"/>
                <a:gd name="connsiteX2464" fmla="*/ 1344555 w 1523867"/>
                <a:gd name="connsiteY2464" fmla="*/ 162440 h 1402901"/>
                <a:gd name="connsiteX2465" fmla="*/ 1343479 w 1523867"/>
                <a:gd name="connsiteY2465" fmla="*/ 161512 h 1402901"/>
                <a:gd name="connsiteX2466" fmla="*/ 1342304 w 1523867"/>
                <a:gd name="connsiteY2466" fmla="*/ 160340 h 1402901"/>
                <a:gd name="connsiteX2467" fmla="*/ 1341031 w 1523867"/>
                <a:gd name="connsiteY2467" fmla="*/ 158875 h 1402901"/>
                <a:gd name="connsiteX2468" fmla="*/ 1339613 w 1523867"/>
                <a:gd name="connsiteY2468" fmla="*/ 157604 h 1402901"/>
                <a:gd name="connsiteX2469" fmla="*/ 1338195 w 1523867"/>
                <a:gd name="connsiteY2469" fmla="*/ 157311 h 1402901"/>
                <a:gd name="connsiteX2470" fmla="*/ 1336776 w 1523867"/>
                <a:gd name="connsiteY2470" fmla="*/ 157019 h 1402901"/>
                <a:gd name="connsiteX2471" fmla="*/ 1335356 w 1523867"/>
                <a:gd name="connsiteY2471" fmla="*/ 156774 h 1402901"/>
                <a:gd name="connsiteX2472" fmla="*/ 1333889 w 1523867"/>
                <a:gd name="connsiteY2472" fmla="*/ 156578 h 1402901"/>
                <a:gd name="connsiteX2473" fmla="*/ 1332470 w 1523867"/>
                <a:gd name="connsiteY2473" fmla="*/ 156384 h 1402901"/>
                <a:gd name="connsiteX2474" fmla="*/ 1330514 w 1523867"/>
                <a:gd name="connsiteY2474" fmla="*/ 156089 h 1402901"/>
                <a:gd name="connsiteX2475" fmla="*/ 1329047 w 1523867"/>
                <a:gd name="connsiteY2475" fmla="*/ 155895 h 1402901"/>
                <a:gd name="connsiteX2476" fmla="*/ 1327577 w 1523867"/>
                <a:gd name="connsiteY2476" fmla="*/ 155699 h 1402901"/>
                <a:gd name="connsiteX2477" fmla="*/ 1325620 w 1523867"/>
                <a:gd name="connsiteY2477" fmla="*/ 155456 h 1402901"/>
                <a:gd name="connsiteX2478" fmla="*/ 1324153 w 1523867"/>
                <a:gd name="connsiteY2478" fmla="*/ 155260 h 1402901"/>
                <a:gd name="connsiteX2479" fmla="*/ 1322686 w 1523867"/>
                <a:gd name="connsiteY2479" fmla="*/ 155064 h 1402901"/>
                <a:gd name="connsiteX2480" fmla="*/ 1312363 w 1523867"/>
                <a:gd name="connsiteY2480" fmla="*/ 153648 h 1402901"/>
                <a:gd name="connsiteX2481" fmla="*/ 1310748 w 1523867"/>
                <a:gd name="connsiteY2481" fmla="*/ 156872 h 1402901"/>
                <a:gd name="connsiteX2482" fmla="*/ 1305805 w 1523867"/>
                <a:gd name="connsiteY2482" fmla="*/ 165468 h 1402901"/>
                <a:gd name="connsiteX2483" fmla="*/ 1302529 w 1523867"/>
                <a:gd name="connsiteY2483" fmla="*/ 172794 h 1402901"/>
                <a:gd name="connsiteX2484" fmla="*/ 1301764 w 1523867"/>
                <a:gd name="connsiteY2484" fmla="*/ 174177 h 1402901"/>
                <a:gd name="connsiteX2485" fmla="*/ 1301725 w 1523867"/>
                <a:gd name="connsiteY2485" fmla="*/ 174200 h 1402901"/>
                <a:gd name="connsiteX2486" fmla="*/ 1298712 w 1523867"/>
                <a:gd name="connsiteY2486" fmla="*/ 172696 h 1402901"/>
                <a:gd name="connsiteX2487" fmla="*/ 1291031 w 1523867"/>
                <a:gd name="connsiteY2487" fmla="*/ 165174 h 1402901"/>
                <a:gd name="connsiteX2488" fmla="*/ 1289857 w 1523867"/>
                <a:gd name="connsiteY2488" fmla="*/ 163758 h 1402901"/>
                <a:gd name="connsiteX2489" fmla="*/ 1288682 w 1523867"/>
                <a:gd name="connsiteY2489" fmla="*/ 161609 h 1402901"/>
                <a:gd name="connsiteX2490" fmla="*/ 1287165 w 1523867"/>
                <a:gd name="connsiteY2490" fmla="*/ 162683 h 1402901"/>
                <a:gd name="connsiteX2491" fmla="*/ 1284572 w 1523867"/>
                <a:gd name="connsiteY2491" fmla="*/ 165321 h 1402901"/>
                <a:gd name="connsiteX2492" fmla="*/ 1283840 w 1523867"/>
                <a:gd name="connsiteY2492" fmla="*/ 166934 h 1402901"/>
                <a:gd name="connsiteX2493" fmla="*/ 1283350 w 1523867"/>
                <a:gd name="connsiteY2493" fmla="*/ 168985 h 1402901"/>
                <a:gd name="connsiteX2494" fmla="*/ 1284523 w 1523867"/>
                <a:gd name="connsiteY2494" fmla="*/ 172111 h 1402901"/>
                <a:gd name="connsiteX2495" fmla="*/ 1285990 w 1523867"/>
                <a:gd name="connsiteY2495" fmla="*/ 176359 h 1402901"/>
                <a:gd name="connsiteX2496" fmla="*/ 1286873 w 1523867"/>
                <a:gd name="connsiteY2496" fmla="*/ 178509 h 1402901"/>
                <a:gd name="connsiteX2497" fmla="*/ 1286433 w 1523867"/>
                <a:gd name="connsiteY2497" fmla="*/ 179876 h 1402901"/>
                <a:gd name="connsiteX2498" fmla="*/ 1284867 w 1523867"/>
                <a:gd name="connsiteY2498" fmla="*/ 181684 h 1402901"/>
                <a:gd name="connsiteX2499" fmla="*/ 1282958 w 1523867"/>
                <a:gd name="connsiteY2499" fmla="*/ 183393 h 1402901"/>
                <a:gd name="connsiteX2500" fmla="*/ 1279386 w 1523867"/>
                <a:gd name="connsiteY2500" fmla="*/ 185884 h 1402901"/>
                <a:gd name="connsiteX2501" fmla="*/ 1277430 w 1523867"/>
                <a:gd name="connsiteY2501" fmla="*/ 186666 h 1402901"/>
                <a:gd name="connsiteX2502" fmla="*/ 1278211 w 1523867"/>
                <a:gd name="connsiteY2502" fmla="*/ 187886 h 1402901"/>
                <a:gd name="connsiteX2503" fmla="*/ 1279484 w 1523867"/>
                <a:gd name="connsiteY2503" fmla="*/ 189498 h 1402901"/>
                <a:gd name="connsiteX2504" fmla="*/ 1281001 w 1523867"/>
                <a:gd name="connsiteY2504" fmla="*/ 190573 h 1402901"/>
                <a:gd name="connsiteX2505" fmla="*/ 1282812 w 1523867"/>
                <a:gd name="connsiteY2505" fmla="*/ 191452 h 1402901"/>
                <a:gd name="connsiteX2506" fmla="*/ 1285550 w 1523867"/>
                <a:gd name="connsiteY2506" fmla="*/ 193113 h 1402901"/>
                <a:gd name="connsiteX2507" fmla="*/ 1286676 w 1523867"/>
                <a:gd name="connsiteY2507" fmla="*/ 194870 h 1402901"/>
                <a:gd name="connsiteX2508" fmla="*/ 1288045 w 1523867"/>
                <a:gd name="connsiteY2508" fmla="*/ 196630 h 1402901"/>
                <a:gd name="connsiteX2509" fmla="*/ 1288927 w 1523867"/>
                <a:gd name="connsiteY2509" fmla="*/ 198485 h 1402901"/>
                <a:gd name="connsiteX2510" fmla="*/ 1288487 w 1523867"/>
                <a:gd name="connsiteY2510" fmla="*/ 202490 h 1402901"/>
                <a:gd name="connsiteX2511" fmla="*/ 1287753 w 1523867"/>
                <a:gd name="connsiteY2511" fmla="*/ 204151 h 1402901"/>
                <a:gd name="connsiteX2512" fmla="*/ 1283496 w 1523867"/>
                <a:gd name="connsiteY2512" fmla="*/ 205422 h 1402901"/>
                <a:gd name="connsiteX2513" fmla="*/ 1281588 w 1523867"/>
                <a:gd name="connsiteY2513" fmla="*/ 206350 h 1402901"/>
                <a:gd name="connsiteX2514" fmla="*/ 1276500 w 1523867"/>
                <a:gd name="connsiteY2514" fmla="*/ 209964 h 1402901"/>
                <a:gd name="connsiteX2515" fmla="*/ 1275228 w 1523867"/>
                <a:gd name="connsiteY2515" fmla="*/ 211135 h 1402901"/>
                <a:gd name="connsiteX2516" fmla="*/ 1273564 w 1523867"/>
                <a:gd name="connsiteY2516" fmla="*/ 212357 h 1402901"/>
                <a:gd name="connsiteX2517" fmla="*/ 1271998 w 1523867"/>
                <a:gd name="connsiteY2517" fmla="*/ 213236 h 1402901"/>
                <a:gd name="connsiteX2518" fmla="*/ 1265052 w 1523867"/>
                <a:gd name="connsiteY2518" fmla="*/ 217778 h 1402901"/>
                <a:gd name="connsiteX2519" fmla="*/ 1263828 w 1523867"/>
                <a:gd name="connsiteY2519" fmla="*/ 218951 h 1402901"/>
                <a:gd name="connsiteX2520" fmla="*/ 1262604 w 1523867"/>
                <a:gd name="connsiteY2520" fmla="*/ 220465 h 1402901"/>
                <a:gd name="connsiteX2521" fmla="*/ 1261235 w 1523867"/>
                <a:gd name="connsiteY2521" fmla="*/ 221832 h 1402901"/>
                <a:gd name="connsiteX2522" fmla="*/ 1259915 w 1523867"/>
                <a:gd name="connsiteY2522" fmla="*/ 222468 h 1402901"/>
                <a:gd name="connsiteX2523" fmla="*/ 1257811 w 1523867"/>
                <a:gd name="connsiteY2523" fmla="*/ 223687 h 1402901"/>
                <a:gd name="connsiteX2524" fmla="*/ 1256245 w 1523867"/>
                <a:gd name="connsiteY2524" fmla="*/ 224909 h 1402901"/>
                <a:gd name="connsiteX2525" fmla="*/ 1254973 w 1523867"/>
                <a:gd name="connsiteY2525" fmla="*/ 225641 h 1402901"/>
                <a:gd name="connsiteX2526" fmla="*/ 1253896 w 1523867"/>
                <a:gd name="connsiteY2526" fmla="*/ 226571 h 1402901"/>
                <a:gd name="connsiteX2527" fmla="*/ 1253016 w 1523867"/>
                <a:gd name="connsiteY2527" fmla="*/ 227741 h 1402901"/>
                <a:gd name="connsiteX2528" fmla="*/ 1251645 w 1523867"/>
                <a:gd name="connsiteY2528" fmla="*/ 228328 h 1402901"/>
                <a:gd name="connsiteX2529" fmla="*/ 1249934 w 1523867"/>
                <a:gd name="connsiteY2529" fmla="*/ 227400 h 1402901"/>
                <a:gd name="connsiteX2530" fmla="*/ 1248710 w 1523867"/>
                <a:gd name="connsiteY2530" fmla="*/ 229256 h 1402901"/>
                <a:gd name="connsiteX2531" fmla="*/ 1248172 w 1523867"/>
                <a:gd name="connsiteY2531" fmla="*/ 231113 h 1402901"/>
                <a:gd name="connsiteX2532" fmla="*/ 1246997 w 1523867"/>
                <a:gd name="connsiteY2532" fmla="*/ 232674 h 1402901"/>
                <a:gd name="connsiteX2533" fmla="*/ 1245677 w 1523867"/>
                <a:gd name="connsiteY2533" fmla="*/ 234092 h 1402901"/>
                <a:gd name="connsiteX2534" fmla="*/ 1242595 w 1523867"/>
                <a:gd name="connsiteY2534" fmla="*/ 237999 h 1402901"/>
                <a:gd name="connsiteX2535" fmla="*/ 1240491 w 1523867"/>
                <a:gd name="connsiteY2535" fmla="*/ 240245 h 1402901"/>
                <a:gd name="connsiteX2536" fmla="*/ 1239316 w 1523867"/>
                <a:gd name="connsiteY2536" fmla="*/ 239172 h 1402901"/>
                <a:gd name="connsiteX2537" fmla="*/ 1235158 w 1523867"/>
                <a:gd name="connsiteY2537" fmla="*/ 235312 h 1402901"/>
                <a:gd name="connsiteX2538" fmla="*/ 1233936 w 1523867"/>
                <a:gd name="connsiteY2538" fmla="*/ 234286 h 1402901"/>
                <a:gd name="connsiteX2539" fmla="*/ 1232417 w 1523867"/>
                <a:gd name="connsiteY2539" fmla="*/ 234286 h 1402901"/>
                <a:gd name="connsiteX2540" fmla="*/ 1227917 w 1523867"/>
                <a:gd name="connsiteY2540" fmla="*/ 233798 h 1402901"/>
                <a:gd name="connsiteX2541" fmla="*/ 1224591 w 1523867"/>
                <a:gd name="connsiteY2541" fmla="*/ 232674 h 1402901"/>
                <a:gd name="connsiteX2542" fmla="*/ 1221900 w 1523867"/>
                <a:gd name="connsiteY2542" fmla="*/ 231258 h 1402901"/>
                <a:gd name="connsiteX2543" fmla="*/ 1219356 w 1523867"/>
                <a:gd name="connsiteY2543" fmla="*/ 229403 h 1402901"/>
                <a:gd name="connsiteX2544" fmla="*/ 1218083 w 1523867"/>
                <a:gd name="connsiteY2544" fmla="*/ 228524 h 1402901"/>
                <a:gd name="connsiteX2545" fmla="*/ 1208200 w 1523867"/>
                <a:gd name="connsiteY2545" fmla="*/ 223589 h 1402901"/>
                <a:gd name="connsiteX2546" fmla="*/ 1202427 w 1523867"/>
                <a:gd name="connsiteY2546" fmla="*/ 220855 h 1402901"/>
                <a:gd name="connsiteX2547" fmla="*/ 1183590 w 1523867"/>
                <a:gd name="connsiteY2547" fmla="*/ 214458 h 1402901"/>
                <a:gd name="connsiteX2548" fmla="*/ 1172729 w 1523867"/>
                <a:gd name="connsiteY2548" fmla="*/ 200293 h 1402901"/>
                <a:gd name="connsiteX2549" fmla="*/ 1171458 w 1523867"/>
                <a:gd name="connsiteY2549" fmla="*/ 199022 h 1402901"/>
                <a:gd name="connsiteX2550" fmla="*/ 1168425 w 1523867"/>
                <a:gd name="connsiteY2550" fmla="*/ 195847 h 1402901"/>
                <a:gd name="connsiteX2551" fmla="*/ 1164217 w 1523867"/>
                <a:gd name="connsiteY2551" fmla="*/ 191744 h 1402901"/>
                <a:gd name="connsiteX2552" fmla="*/ 1160889 w 1523867"/>
                <a:gd name="connsiteY2552" fmla="*/ 186470 h 1402901"/>
                <a:gd name="connsiteX2553" fmla="*/ 1148364 w 1523867"/>
                <a:gd name="connsiteY2553" fmla="*/ 171670 h 1402901"/>
                <a:gd name="connsiteX2554" fmla="*/ 1146211 w 1523867"/>
                <a:gd name="connsiteY2554" fmla="*/ 169766 h 1402901"/>
                <a:gd name="connsiteX2555" fmla="*/ 1146653 w 1523867"/>
                <a:gd name="connsiteY2555" fmla="*/ 171719 h 1402901"/>
                <a:gd name="connsiteX2556" fmla="*/ 1147386 w 1523867"/>
                <a:gd name="connsiteY2556" fmla="*/ 173331 h 1402901"/>
                <a:gd name="connsiteX2557" fmla="*/ 1148071 w 1523867"/>
                <a:gd name="connsiteY2557" fmla="*/ 175138 h 1402901"/>
                <a:gd name="connsiteX2558" fmla="*/ 1148902 w 1523867"/>
                <a:gd name="connsiteY2558" fmla="*/ 176897 h 1402901"/>
                <a:gd name="connsiteX2559" fmla="*/ 1149539 w 1523867"/>
                <a:gd name="connsiteY2559" fmla="*/ 178899 h 1402901"/>
                <a:gd name="connsiteX2560" fmla="*/ 1150274 w 1523867"/>
                <a:gd name="connsiteY2560" fmla="*/ 181098 h 1402901"/>
                <a:gd name="connsiteX2561" fmla="*/ 1151006 w 1523867"/>
                <a:gd name="connsiteY2561" fmla="*/ 183147 h 1402901"/>
                <a:gd name="connsiteX2562" fmla="*/ 1151544 w 1523867"/>
                <a:gd name="connsiteY2562" fmla="*/ 185542 h 1402901"/>
                <a:gd name="connsiteX2563" fmla="*/ 1150615 w 1523867"/>
                <a:gd name="connsiteY2563" fmla="*/ 187398 h 1402901"/>
                <a:gd name="connsiteX2564" fmla="*/ 1148219 w 1523867"/>
                <a:gd name="connsiteY2564" fmla="*/ 189400 h 1402901"/>
                <a:gd name="connsiteX2565" fmla="*/ 1145722 w 1523867"/>
                <a:gd name="connsiteY2565" fmla="*/ 190865 h 1402901"/>
                <a:gd name="connsiteX2566" fmla="*/ 1144402 w 1523867"/>
                <a:gd name="connsiteY2566" fmla="*/ 192087 h 1402901"/>
                <a:gd name="connsiteX2567" fmla="*/ 1142738 w 1523867"/>
                <a:gd name="connsiteY2567" fmla="*/ 194139 h 1402901"/>
                <a:gd name="connsiteX2568" fmla="*/ 1142052 w 1523867"/>
                <a:gd name="connsiteY2568" fmla="*/ 196873 h 1402901"/>
                <a:gd name="connsiteX2569" fmla="*/ 1142494 w 1523867"/>
                <a:gd name="connsiteY2569" fmla="*/ 198730 h 1402901"/>
                <a:gd name="connsiteX2570" fmla="*/ 1142935 w 1523867"/>
                <a:gd name="connsiteY2570" fmla="*/ 200244 h 1402901"/>
                <a:gd name="connsiteX2571" fmla="*/ 1143178 w 1523867"/>
                <a:gd name="connsiteY2571" fmla="*/ 201854 h 1402901"/>
                <a:gd name="connsiteX2572" fmla="*/ 1143473 w 1523867"/>
                <a:gd name="connsiteY2572" fmla="*/ 203466 h 1402901"/>
                <a:gd name="connsiteX2573" fmla="*/ 1143178 w 1523867"/>
                <a:gd name="connsiteY2573" fmla="*/ 205616 h 1402901"/>
                <a:gd name="connsiteX2574" fmla="*/ 1141711 w 1523867"/>
                <a:gd name="connsiteY2574" fmla="*/ 209376 h 1402901"/>
                <a:gd name="connsiteX2575" fmla="*/ 1135546 w 1523867"/>
                <a:gd name="connsiteY2575" fmla="*/ 211135 h 1402901"/>
                <a:gd name="connsiteX2576" fmla="*/ 1133150 w 1523867"/>
                <a:gd name="connsiteY2576" fmla="*/ 210843 h 1402901"/>
                <a:gd name="connsiteX2577" fmla="*/ 1131142 w 1523867"/>
                <a:gd name="connsiteY2577" fmla="*/ 209523 h 1402901"/>
                <a:gd name="connsiteX2578" fmla="*/ 1129087 w 1523867"/>
                <a:gd name="connsiteY2578" fmla="*/ 208792 h 1402901"/>
                <a:gd name="connsiteX2579" fmla="*/ 1125516 w 1523867"/>
                <a:gd name="connsiteY2579" fmla="*/ 209376 h 1402901"/>
                <a:gd name="connsiteX2580" fmla="*/ 1122874 w 1523867"/>
                <a:gd name="connsiteY2580" fmla="*/ 208888 h 1402901"/>
                <a:gd name="connsiteX2581" fmla="*/ 1121554 w 1523867"/>
                <a:gd name="connsiteY2581" fmla="*/ 208058 h 1402901"/>
                <a:gd name="connsiteX2582" fmla="*/ 1120428 w 1523867"/>
                <a:gd name="connsiteY2582" fmla="*/ 206740 h 1402901"/>
                <a:gd name="connsiteX2583" fmla="*/ 1118863 w 1523867"/>
                <a:gd name="connsiteY2583" fmla="*/ 205616 h 1402901"/>
                <a:gd name="connsiteX2584" fmla="*/ 1117444 w 1523867"/>
                <a:gd name="connsiteY2584" fmla="*/ 204981 h 1402901"/>
                <a:gd name="connsiteX2585" fmla="*/ 1113384 w 1523867"/>
                <a:gd name="connsiteY2585" fmla="*/ 204737 h 1402901"/>
                <a:gd name="connsiteX2586" fmla="*/ 1111622 w 1523867"/>
                <a:gd name="connsiteY2586" fmla="*/ 204004 h 1402901"/>
                <a:gd name="connsiteX2587" fmla="*/ 1109764 w 1523867"/>
                <a:gd name="connsiteY2587" fmla="*/ 203319 h 1402901"/>
                <a:gd name="connsiteX2588" fmla="*/ 1108198 w 1523867"/>
                <a:gd name="connsiteY2588" fmla="*/ 202296 h 1402901"/>
                <a:gd name="connsiteX2589" fmla="*/ 1106681 w 1523867"/>
                <a:gd name="connsiteY2589" fmla="*/ 202001 h 1402901"/>
                <a:gd name="connsiteX2590" fmla="*/ 1105359 w 1523867"/>
                <a:gd name="connsiteY2590" fmla="*/ 201513 h 1402901"/>
                <a:gd name="connsiteX2591" fmla="*/ 1102277 w 1523867"/>
                <a:gd name="connsiteY2591" fmla="*/ 199022 h 1402901"/>
                <a:gd name="connsiteX2592" fmla="*/ 1101152 w 1523867"/>
                <a:gd name="connsiteY2592" fmla="*/ 197263 h 1402901"/>
                <a:gd name="connsiteX2593" fmla="*/ 1098069 w 1523867"/>
                <a:gd name="connsiteY2593" fmla="*/ 194235 h 1402901"/>
                <a:gd name="connsiteX2594" fmla="*/ 1095966 w 1523867"/>
                <a:gd name="connsiteY2594" fmla="*/ 193162 h 1402901"/>
                <a:gd name="connsiteX2595" fmla="*/ 1092247 w 1523867"/>
                <a:gd name="connsiteY2595" fmla="*/ 194235 h 1402901"/>
                <a:gd name="connsiteX2596" fmla="*/ 1090779 w 1523867"/>
                <a:gd name="connsiteY2596" fmla="*/ 193844 h 1402901"/>
                <a:gd name="connsiteX2597" fmla="*/ 1088823 w 1523867"/>
                <a:gd name="connsiteY2597" fmla="*/ 191550 h 1402901"/>
                <a:gd name="connsiteX2598" fmla="*/ 1086916 w 1523867"/>
                <a:gd name="connsiteY2598" fmla="*/ 189888 h 1402901"/>
                <a:gd name="connsiteX2599" fmla="*/ 1084517 w 1523867"/>
                <a:gd name="connsiteY2599" fmla="*/ 188961 h 1402901"/>
                <a:gd name="connsiteX2600" fmla="*/ 1080016 w 1523867"/>
                <a:gd name="connsiteY2600" fmla="*/ 185687 h 1402901"/>
                <a:gd name="connsiteX2601" fmla="*/ 1077864 w 1523867"/>
                <a:gd name="connsiteY2601" fmla="*/ 184028 h 1402901"/>
                <a:gd name="connsiteX2602" fmla="*/ 1076151 w 1523867"/>
                <a:gd name="connsiteY2602" fmla="*/ 182855 h 1402901"/>
                <a:gd name="connsiteX2603" fmla="*/ 1074390 w 1523867"/>
                <a:gd name="connsiteY2603" fmla="*/ 182171 h 1402901"/>
                <a:gd name="connsiteX2604" fmla="*/ 1072041 w 1523867"/>
                <a:gd name="connsiteY2604" fmla="*/ 181341 h 1402901"/>
                <a:gd name="connsiteX2605" fmla="*/ 1070915 w 1523867"/>
                <a:gd name="connsiteY2605" fmla="*/ 180561 h 1402901"/>
                <a:gd name="connsiteX2606" fmla="*/ 1069694 w 1523867"/>
                <a:gd name="connsiteY2606" fmla="*/ 179778 h 1402901"/>
                <a:gd name="connsiteX2607" fmla="*/ 1068079 w 1523867"/>
                <a:gd name="connsiteY2607" fmla="*/ 178752 h 1402901"/>
                <a:gd name="connsiteX2608" fmla="*/ 1065680 w 1523867"/>
                <a:gd name="connsiteY2608" fmla="*/ 178605 h 1402901"/>
                <a:gd name="connsiteX2609" fmla="*/ 1063822 w 1523867"/>
                <a:gd name="connsiteY2609" fmla="*/ 178997 h 1402901"/>
                <a:gd name="connsiteX2610" fmla="*/ 1062404 w 1523867"/>
                <a:gd name="connsiteY2610" fmla="*/ 178605 h 1402901"/>
                <a:gd name="connsiteX2611" fmla="*/ 1060887 w 1523867"/>
                <a:gd name="connsiteY2611" fmla="*/ 177434 h 1402901"/>
                <a:gd name="connsiteX2612" fmla="*/ 1058929 w 1523867"/>
                <a:gd name="connsiteY2612" fmla="*/ 175920 h 1402901"/>
                <a:gd name="connsiteX2613" fmla="*/ 1056679 w 1523867"/>
                <a:gd name="connsiteY2613" fmla="*/ 175285 h 1402901"/>
                <a:gd name="connsiteX2614" fmla="*/ 1054723 w 1523867"/>
                <a:gd name="connsiteY2614" fmla="*/ 175334 h 1402901"/>
                <a:gd name="connsiteX2615" fmla="*/ 1052764 w 1523867"/>
                <a:gd name="connsiteY2615" fmla="*/ 175089 h 1402901"/>
                <a:gd name="connsiteX2616" fmla="*/ 1050808 w 1523867"/>
                <a:gd name="connsiteY2616" fmla="*/ 175089 h 1402901"/>
                <a:gd name="connsiteX2617" fmla="*/ 1049144 w 1523867"/>
                <a:gd name="connsiteY2617" fmla="*/ 174210 h 1402901"/>
                <a:gd name="connsiteX2618" fmla="*/ 1047971 w 1523867"/>
                <a:gd name="connsiteY2618" fmla="*/ 173282 h 1402901"/>
                <a:gd name="connsiteX2619" fmla="*/ 1046698 w 1523867"/>
                <a:gd name="connsiteY2619" fmla="*/ 172549 h 1402901"/>
                <a:gd name="connsiteX2620" fmla="*/ 1045378 w 1523867"/>
                <a:gd name="connsiteY2620" fmla="*/ 171915 h 1402901"/>
                <a:gd name="connsiteX2621" fmla="*/ 1043909 w 1523867"/>
                <a:gd name="connsiteY2621" fmla="*/ 172207 h 1402901"/>
                <a:gd name="connsiteX2622" fmla="*/ 1042490 w 1523867"/>
                <a:gd name="connsiteY2622" fmla="*/ 172549 h 1402901"/>
                <a:gd name="connsiteX2623" fmla="*/ 1041170 w 1523867"/>
                <a:gd name="connsiteY2623" fmla="*/ 171915 h 1402901"/>
                <a:gd name="connsiteX2624" fmla="*/ 1039310 w 1523867"/>
                <a:gd name="connsiteY2624" fmla="*/ 171476 h 1402901"/>
                <a:gd name="connsiteX2625" fmla="*/ 1037012 w 1523867"/>
                <a:gd name="connsiteY2625" fmla="*/ 170840 h 1402901"/>
                <a:gd name="connsiteX2626" fmla="*/ 1035542 w 1523867"/>
                <a:gd name="connsiteY2626" fmla="*/ 170303 h 1402901"/>
                <a:gd name="connsiteX2627" fmla="*/ 1034515 w 1523867"/>
                <a:gd name="connsiteY2627" fmla="*/ 169375 h 1402901"/>
                <a:gd name="connsiteX2628" fmla="*/ 1033977 w 1523867"/>
                <a:gd name="connsiteY2628" fmla="*/ 168006 h 1402901"/>
                <a:gd name="connsiteX2629" fmla="*/ 1033487 w 1523867"/>
                <a:gd name="connsiteY2629" fmla="*/ 166590 h 1402901"/>
                <a:gd name="connsiteX2630" fmla="*/ 1032118 w 1523867"/>
                <a:gd name="connsiteY2630" fmla="*/ 165272 h 1402901"/>
                <a:gd name="connsiteX2631" fmla="*/ 1030798 w 1523867"/>
                <a:gd name="connsiteY2631" fmla="*/ 164637 h 1402901"/>
                <a:gd name="connsiteX2632" fmla="*/ 1028498 w 1523867"/>
                <a:gd name="connsiteY2632" fmla="*/ 164148 h 1402901"/>
                <a:gd name="connsiteX2633" fmla="*/ 1026981 w 1523867"/>
                <a:gd name="connsiteY2633" fmla="*/ 164441 h 1402901"/>
                <a:gd name="connsiteX2634" fmla="*/ 1025416 w 1523867"/>
                <a:gd name="connsiteY2634" fmla="*/ 163417 h 1402901"/>
                <a:gd name="connsiteX2635" fmla="*/ 1024047 w 1523867"/>
                <a:gd name="connsiteY2635" fmla="*/ 161999 h 1402901"/>
                <a:gd name="connsiteX2636" fmla="*/ 1023019 w 1523867"/>
                <a:gd name="connsiteY2636" fmla="*/ 160924 h 1402901"/>
                <a:gd name="connsiteX2637" fmla="*/ 1021992 w 1523867"/>
                <a:gd name="connsiteY2637" fmla="*/ 159314 h 1402901"/>
                <a:gd name="connsiteX2638" fmla="*/ 1021159 w 1523867"/>
                <a:gd name="connsiteY2638" fmla="*/ 157555 h 1402901"/>
                <a:gd name="connsiteX2639" fmla="*/ 1019006 w 1523867"/>
                <a:gd name="connsiteY2639" fmla="*/ 156627 h 1402901"/>
                <a:gd name="connsiteX2640" fmla="*/ 1017197 w 1523867"/>
                <a:gd name="connsiteY2640" fmla="*/ 157407 h 1402901"/>
                <a:gd name="connsiteX2641" fmla="*/ 1015729 w 1523867"/>
                <a:gd name="connsiteY2641" fmla="*/ 156237 h 1402901"/>
                <a:gd name="connsiteX2642" fmla="*/ 1014456 w 1523867"/>
                <a:gd name="connsiteY2642" fmla="*/ 154722 h 1402901"/>
                <a:gd name="connsiteX2643" fmla="*/ 1011667 w 1523867"/>
                <a:gd name="connsiteY2643" fmla="*/ 154477 h 1402901"/>
                <a:gd name="connsiteX2644" fmla="*/ 1009759 w 1523867"/>
                <a:gd name="connsiteY2644" fmla="*/ 154038 h 1402901"/>
                <a:gd name="connsiteX2645" fmla="*/ 1007901 w 1523867"/>
                <a:gd name="connsiteY2645" fmla="*/ 153501 h 1402901"/>
                <a:gd name="connsiteX2646" fmla="*/ 1005112 w 1523867"/>
                <a:gd name="connsiteY2646" fmla="*/ 153208 h 1402901"/>
                <a:gd name="connsiteX2647" fmla="*/ 1003204 w 1523867"/>
                <a:gd name="connsiteY2647" fmla="*/ 153648 h 1402901"/>
                <a:gd name="connsiteX2648" fmla="*/ 1001737 w 1523867"/>
                <a:gd name="connsiteY2648" fmla="*/ 153452 h 1402901"/>
                <a:gd name="connsiteX2649" fmla="*/ 1000267 w 1523867"/>
                <a:gd name="connsiteY2649" fmla="*/ 153208 h 1402901"/>
                <a:gd name="connsiteX2650" fmla="*/ 997382 w 1523867"/>
                <a:gd name="connsiteY2650" fmla="*/ 153353 h 1402901"/>
                <a:gd name="connsiteX2651" fmla="*/ 996109 w 1523867"/>
                <a:gd name="connsiteY2651" fmla="*/ 152622 h 1402901"/>
                <a:gd name="connsiteX2652" fmla="*/ 995180 w 1523867"/>
                <a:gd name="connsiteY2652" fmla="*/ 151498 h 1402901"/>
                <a:gd name="connsiteX2653" fmla="*/ 994031 w 1523867"/>
                <a:gd name="connsiteY2653" fmla="*/ 149299 h 1402901"/>
                <a:gd name="connsiteX2654" fmla="*/ 994005 w 1523867"/>
                <a:gd name="connsiteY2654" fmla="*/ 149252 h 1402901"/>
                <a:gd name="connsiteX2655" fmla="*/ 992928 w 1523867"/>
                <a:gd name="connsiteY2655" fmla="*/ 146907 h 1402901"/>
                <a:gd name="connsiteX2656" fmla="*/ 993761 w 1523867"/>
                <a:gd name="connsiteY2656" fmla="*/ 145002 h 1402901"/>
                <a:gd name="connsiteX2657" fmla="*/ 993761 w 1523867"/>
                <a:gd name="connsiteY2657" fmla="*/ 142908 h 1402901"/>
                <a:gd name="connsiteX2658" fmla="*/ 991854 w 1523867"/>
                <a:gd name="connsiteY2658" fmla="*/ 141334 h 1402901"/>
                <a:gd name="connsiteX2659" fmla="*/ 990239 w 1523867"/>
                <a:gd name="connsiteY2659" fmla="*/ 140272 h 1402901"/>
                <a:gd name="connsiteX2660" fmla="*/ 988770 w 1523867"/>
                <a:gd name="connsiteY2660" fmla="*/ 139925 h 1402901"/>
                <a:gd name="connsiteX2661" fmla="*/ 987695 w 1523867"/>
                <a:gd name="connsiteY2661" fmla="*/ 138515 h 1402901"/>
                <a:gd name="connsiteX2662" fmla="*/ 987059 w 1523867"/>
                <a:gd name="connsiteY2662" fmla="*/ 136900 h 1402901"/>
                <a:gd name="connsiteX2663" fmla="*/ 987157 w 1523867"/>
                <a:gd name="connsiteY2663" fmla="*/ 135225 h 1402901"/>
                <a:gd name="connsiteX2664" fmla="*/ 986471 w 1523867"/>
                <a:gd name="connsiteY2664" fmla="*/ 133856 h 1402901"/>
                <a:gd name="connsiteX2665" fmla="*/ 986130 w 1523867"/>
                <a:gd name="connsiteY2665" fmla="*/ 132446 h 1402901"/>
                <a:gd name="connsiteX2666" fmla="*/ 983829 w 1523867"/>
                <a:gd name="connsiteY2666" fmla="*/ 132017 h 1402901"/>
                <a:gd name="connsiteX2667" fmla="*/ 981971 w 1523867"/>
                <a:gd name="connsiteY2667" fmla="*/ 132650 h 1402901"/>
                <a:gd name="connsiteX2668" fmla="*/ 979867 w 1523867"/>
                <a:gd name="connsiteY2668" fmla="*/ 132895 h 1402901"/>
                <a:gd name="connsiteX2669" fmla="*/ 975708 w 1523867"/>
                <a:gd name="connsiteY2669" fmla="*/ 133386 h 1402901"/>
                <a:gd name="connsiteX2670" fmla="*/ 973164 w 1523867"/>
                <a:gd name="connsiteY2670" fmla="*/ 133181 h 1402901"/>
                <a:gd name="connsiteX2671" fmla="*/ 970424 w 1523867"/>
                <a:gd name="connsiteY2671" fmla="*/ 133774 h 1402901"/>
                <a:gd name="connsiteX2672" fmla="*/ 968564 w 1523867"/>
                <a:gd name="connsiteY2672" fmla="*/ 133529 h 1402901"/>
                <a:gd name="connsiteX2673" fmla="*/ 966804 w 1523867"/>
                <a:gd name="connsiteY2673" fmla="*/ 132446 h 1402901"/>
                <a:gd name="connsiteX2674" fmla="*/ 964552 w 1523867"/>
                <a:gd name="connsiteY2674" fmla="*/ 131322 h 1402901"/>
                <a:gd name="connsiteX2675" fmla="*/ 962009 w 1523867"/>
                <a:gd name="connsiteY2675" fmla="*/ 131077 h 1402901"/>
                <a:gd name="connsiteX2676" fmla="*/ 959416 w 1523867"/>
                <a:gd name="connsiteY2676" fmla="*/ 132098 h 1402901"/>
                <a:gd name="connsiteX2677" fmla="*/ 957801 w 1523867"/>
                <a:gd name="connsiteY2677" fmla="*/ 132303 h 1402901"/>
                <a:gd name="connsiteX2678" fmla="*/ 955257 w 1523867"/>
                <a:gd name="connsiteY2678" fmla="*/ 131567 h 1402901"/>
                <a:gd name="connsiteX2679" fmla="*/ 953399 w 1523867"/>
                <a:gd name="connsiteY2679" fmla="*/ 131077 h 1402901"/>
                <a:gd name="connsiteX2680" fmla="*/ 951344 w 1523867"/>
                <a:gd name="connsiteY2680" fmla="*/ 131629 h 1402901"/>
                <a:gd name="connsiteX2681" fmla="*/ 949191 w 1523867"/>
                <a:gd name="connsiteY2681" fmla="*/ 132201 h 1402901"/>
                <a:gd name="connsiteX2682" fmla="*/ 947527 w 1523867"/>
                <a:gd name="connsiteY2682" fmla="*/ 132017 h 1402901"/>
                <a:gd name="connsiteX2683" fmla="*/ 945423 w 1523867"/>
                <a:gd name="connsiteY2683" fmla="*/ 131669 h 1402901"/>
                <a:gd name="connsiteX2684" fmla="*/ 943368 w 1523867"/>
                <a:gd name="connsiteY2684" fmla="*/ 132201 h 1402901"/>
                <a:gd name="connsiteX2685" fmla="*/ 942046 w 1523867"/>
                <a:gd name="connsiteY2685" fmla="*/ 132793 h 1402901"/>
                <a:gd name="connsiteX2686" fmla="*/ 939601 w 1523867"/>
                <a:gd name="connsiteY2686" fmla="*/ 133386 h 1402901"/>
                <a:gd name="connsiteX2687" fmla="*/ 937302 w 1523867"/>
                <a:gd name="connsiteY2687" fmla="*/ 133181 h 1402901"/>
                <a:gd name="connsiteX2688" fmla="*/ 935149 w 1523867"/>
                <a:gd name="connsiteY2688" fmla="*/ 132793 h 1402901"/>
                <a:gd name="connsiteX2689" fmla="*/ 932849 w 1523867"/>
                <a:gd name="connsiteY2689" fmla="*/ 132589 h 1402901"/>
                <a:gd name="connsiteX2690" fmla="*/ 931332 w 1523867"/>
                <a:gd name="connsiteY2690" fmla="*/ 132977 h 1402901"/>
                <a:gd name="connsiteX2691" fmla="*/ 929963 w 1523867"/>
                <a:gd name="connsiteY2691" fmla="*/ 133713 h 1402901"/>
                <a:gd name="connsiteX2692" fmla="*/ 928348 w 1523867"/>
                <a:gd name="connsiteY2692" fmla="*/ 135143 h 1402901"/>
                <a:gd name="connsiteX2693" fmla="*/ 927075 w 1523867"/>
                <a:gd name="connsiteY2693" fmla="*/ 136798 h 1402901"/>
                <a:gd name="connsiteX2694" fmla="*/ 926343 w 1523867"/>
                <a:gd name="connsiteY2694" fmla="*/ 138944 h 1402901"/>
                <a:gd name="connsiteX2695" fmla="*/ 925266 w 1523867"/>
                <a:gd name="connsiteY2695" fmla="*/ 140313 h 1402901"/>
                <a:gd name="connsiteX2696" fmla="*/ 923652 w 1523867"/>
                <a:gd name="connsiteY2696" fmla="*/ 141437 h 1402901"/>
                <a:gd name="connsiteX2697" fmla="*/ 921988 w 1523867"/>
                <a:gd name="connsiteY2697" fmla="*/ 144171 h 1402901"/>
                <a:gd name="connsiteX2698" fmla="*/ 920862 w 1523867"/>
                <a:gd name="connsiteY2698" fmla="*/ 145589 h 1402901"/>
                <a:gd name="connsiteX2699" fmla="*/ 919687 w 1523867"/>
                <a:gd name="connsiteY2699" fmla="*/ 146711 h 1402901"/>
                <a:gd name="connsiteX2700" fmla="*/ 917340 w 1523867"/>
                <a:gd name="connsiteY2700" fmla="*/ 147054 h 1402901"/>
                <a:gd name="connsiteX2701" fmla="*/ 915578 w 1523867"/>
                <a:gd name="connsiteY2701" fmla="*/ 147395 h 1402901"/>
                <a:gd name="connsiteX2702" fmla="*/ 913181 w 1523867"/>
                <a:gd name="connsiteY2702" fmla="*/ 148762 h 1402901"/>
                <a:gd name="connsiteX2703" fmla="*/ 911413 w 1523867"/>
                <a:gd name="connsiteY2703" fmla="*/ 149931 h 1402901"/>
                <a:gd name="connsiteX2704" fmla="*/ 909414 w 1523867"/>
                <a:gd name="connsiteY2704" fmla="*/ 149250 h 1402901"/>
                <a:gd name="connsiteX2705" fmla="*/ 907260 w 1523867"/>
                <a:gd name="connsiteY2705" fmla="*/ 147103 h 1402901"/>
                <a:gd name="connsiteX2706" fmla="*/ 904962 w 1523867"/>
                <a:gd name="connsiteY2706" fmla="*/ 146320 h 1402901"/>
                <a:gd name="connsiteX2707" fmla="*/ 903544 w 1523867"/>
                <a:gd name="connsiteY2707" fmla="*/ 145393 h 1402901"/>
                <a:gd name="connsiteX2708" fmla="*/ 901293 w 1523867"/>
                <a:gd name="connsiteY2708" fmla="*/ 147444 h 1402901"/>
                <a:gd name="connsiteX2709" fmla="*/ 899383 w 1523867"/>
                <a:gd name="connsiteY2709" fmla="*/ 148178 h 1402901"/>
                <a:gd name="connsiteX2710" fmla="*/ 897623 w 1523867"/>
                <a:gd name="connsiteY2710" fmla="*/ 147883 h 1402901"/>
                <a:gd name="connsiteX2711" fmla="*/ 896254 w 1523867"/>
                <a:gd name="connsiteY2711" fmla="*/ 147542 h 1402901"/>
                <a:gd name="connsiteX2712" fmla="*/ 895128 w 1523867"/>
                <a:gd name="connsiteY2712" fmla="*/ 145979 h 1402901"/>
                <a:gd name="connsiteX2713" fmla="*/ 894883 w 1523867"/>
                <a:gd name="connsiteY2713" fmla="*/ 143731 h 1402901"/>
                <a:gd name="connsiteX2714" fmla="*/ 894246 w 1523867"/>
                <a:gd name="connsiteY2714" fmla="*/ 141641 h 1402901"/>
                <a:gd name="connsiteX2715" fmla="*/ 891801 w 1523867"/>
                <a:gd name="connsiteY2715" fmla="*/ 141232 h 1402901"/>
                <a:gd name="connsiteX2716" fmla="*/ 889355 w 1523867"/>
                <a:gd name="connsiteY2716" fmla="*/ 142029 h 1402901"/>
                <a:gd name="connsiteX2717" fmla="*/ 887055 w 1523867"/>
                <a:gd name="connsiteY2717" fmla="*/ 141539 h 1402901"/>
                <a:gd name="connsiteX2718" fmla="*/ 885344 w 1523867"/>
                <a:gd name="connsiteY2718" fmla="*/ 139781 h 1402901"/>
                <a:gd name="connsiteX2719" fmla="*/ 883972 w 1523867"/>
                <a:gd name="connsiteY2719" fmla="*/ 137432 h 1402901"/>
                <a:gd name="connsiteX2720" fmla="*/ 881723 w 1523867"/>
                <a:gd name="connsiteY2720" fmla="*/ 137186 h 1402901"/>
                <a:gd name="connsiteX2721" fmla="*/ 879226 w 1523867"/>
                <a:gd name="connsiteY2721" fmla="*/ 137186 h 1402901"/>
                <a:gd name="connsiteX2722" fmla="*/ 874873 w 1523867"/>
                <a:gd name="connsiteY2722" fmla="*/ 137146 h 1402901"/>
                <a:gd name="connsiteX2723" fmla="*/ 873111 w 1523867"/>
                <a:gd name="connsiteY2723" fmla="*/ 137636 h 1402901"/>
                <a:gd name="connsiteX2724" fmla="*/ 871546 w 1523867"/>
                <a:gd name="connsiteY2724" fmla="*/ 137718 h 1402901"/>
                <a:gd name="connsiteX2725" fmla="*/ 849334 w 1523867"/>
                <a:gd name="connsiteY2725" fmla="*/ 141682 h 1402901"/>
                <a:gd name="connsiteX2726" fmla="*/ 848894 w 1523867"/>
                <a:gd name="connsiteY2726" fmla="*/ 141232 h 1402901"/>
                <a:gd name="connsiteX2727" fmla="*/ 848405 w 1523867"/>
                <a:gd name="connsiteY2727" fmla="*/ 140762 h 1402901"/>
                <a:gd name="connsiteX2728" fmla="*/ 845126 w 1523867"/>
                <a:gd name="connsiteY2728" fmla="*/ 138985 h 1402901"/>
                <a:gd name="connsiteX2729" fmla="*/ 840968 w 1523867"/>
                <a:gd name="connsiteY2729" fmla="*/ 137186 h 1402901"/>
                <a:gd name="connsiteX2730" fmla="*/ 832943 w 1523867"/>
                <a:gd name="connsiteY2730" fmla="*/ 133570 h 1402901"/>
                <a:gd name="connsiteX2731" fmla="*/ 831476 w 1523867"/>
                <a:gd name="connsiteY2731" fmla="*/ 132936 h 1402901"/>
                <a:gd name="connsiteX2732" fmla="*/ 825557 w 1523867"/>
                <a:gd name="connsiteY2732" fmla="*/ 130260 h 1402901"/>
                <a:gd name="connsiteX2733" fmla="*/ 819098 w 1523867"/>
                <a:gd name="connsiteY2733" fmla="*/ 127460 h 1402901"/>
                <a:gd name="connsiteX2734" fmla="*/ 813619 w 1523867"/>
                <a:gd name="connsiteY2734" fmla="*/ 125028 h 1402901"/>
                <a:gd name="connsiteX2735" fmla="*/ 806964 w 1523867"/>
                <a:gd name="connsiteY2735" fmla="*/ 122004 h 1402901"/>
                <a:gd name="connsiteX2736" fmla="*/ 799627 w 1523867"/>
                <a:gd name="connsiteY2736" fmla="*/ 119123 h 1402901"/>
                <a:gd name="connsiteX2737" fmla="*/ 791553 w 1523867"/>
                <a:gd name="connsiteY2737" fmla="*/ 115895 h 1402901"/>
                <a:gd name="connsiteX2738" fmla="*/ 790135 w 1523867"/>
                <a:gd name="connsiteY2738" fmla="*/ 115363 h 1402901"/>
                <a:gd name="connsiteX2739" fmla="*/ 775604 w 1523867"/>
                <a:gd name="connsiteY2739" fmla="*/ 109887 h 1402901"/>
                <a:gd name="connsiteX2740" fmla="*/ 773989 w 1523867"/>
                <a:gd name="connsiteY2740" fmla="*/ 109254 h 1402901"/>
                <a:gd name="connsiteX2741" fmla="*/ 770956 w 1523867"/>
                <a:gd name="connsiteY2741" fmla="*/ 108130 h 1402901"/>
                <a:gd name="connsiteX2742" fmla="*/ 763666 w 1523867"/>
                <a:gd name="connsiteY2742" fmla="*/ 105494 h 1402901"/>
                <a:gd name="connsiteX2743" fmla="*/ 762246 w 1523867"/>
                <a:gd name="connsiteY2743" fmla="*/ 104942 h 1402901"/>
                <a:gd name="connsiteX2744" fmla="*/ 760729 w 1523867"/>
                <a:gd name="connsiteY2744" fmla="*/ 104452 h 1402901"/>
                <a:gd name="connsiteX2745" fmla="*/ 758920 w 1523867"/>
                <a:gd name="connsiteY2745" fmla="*/ 103778 h 1402901"/>
                <a:gd name="connsiteX2746" fmla="*/ 757060 w 1523867"/>
                <a:gd name="connsiteY2746" fmla="*/ 103042 h 1402901"/>
                <a:gd name="connsiteX2747" fmla="*/ 753929 w 1523867"/>
                <a:gd name="connsiteY2747" fmla="*/ 101775 h 1402901"/>
                <a:gd name="connsiteX2748" fmla="*/ 746004 w 1523867"/>
                <a:gd name="connsiteY2748" fmla="*/ 98690 h 1402901"/>
                <a:gd name="connsiteX2749" fmla="*/ 744633 w 1523867"/>
                <a:gd name="connsiteY2749" fmla="*/ 98118 h 1402901"/>
                <a:gd name="connsiteX2750" fmla="*/ 731228 w 1523867"/>
                <a:gd name="connsiteY2750" fmla="*/ 92989 h 1402901"/>
                <a:gd name="connsiteX2751" fmla="*/ 725651 w 1523867"/>
                <a:gd name="connsiteY2751" fmla="*/ 91089 h 1402901"/>
                <a:gd name="connsiteX2752" fmla="*/ 723645 w 1523867"/>
                <a:gd name="connsiteY2752" fmla="*/ 90353 h 1402901"/>
                <a:gd name="connsiteX2753" fmla="*/ 721394 w 1523867"/>
                <a:gd name="connsiteY2753" fmla="*/ 89515 h 1402901"/>
                <a:gd name="connsiteX2754" fmla="*/ 714055 w 1523867"/>
                <a:gd name="connsiteY2754" fmla="*/ 86389 h 1402901"/>
                <a:gd name="connsiteX2755" fmla="*/ 712099 w 1523867"/>
                <a:gd name="connsiteY2755" fmla="*/ 85960 h 1402901"/>
                <a:gd name="connsiteX2756" fmla="*/ 706716 w 1523867"/>
                <a:gd name="connsiteY2756" fmla="*/ 83896 h 1402901"/>
                <a:gd name="connsiteX2757" fmla="*/ 705005 w 1523867"/>
                <a:gd name="connsiteY2757" fmla="*/ 82670 h 1402901"/>
                <a:gd name="connsiteX2758" fmla="*/ 703781 w 1523867"/>
                <a:gd name="connsiteY2758" fmla="*/ 81505 h 1402901"/>
                <a:gd name="connsiteX2759" fmla="*/ 702265 w 1523867"/>
                <a:gd name="connsiteY2759" fmla="*/ 79850 h 1402901"/>
                <a:gd name="connsiteX2760" fmla="*/ 700357 w 1523867"/>
                <a:gd name="connsiteY2760" fmla="*/ 77500 h 1402901"/>
                <a:gd name="connsiteX2761" fmla="*/ 699379 w 1523867"/>
                <a:gd name="connsiteY2761" fmla="*/ 76417 h 1402901"/>
                <a:gd name="connsiteX2762" fmla="*/ 698350 w 1523867"/>
                <a:gd name="connsiteY2762" fmla="*/ 75253 h 1402901"/>
                <a:gd name="connsiteX2763" fmla="*/ 693067 w 1523867"/>
                <a:gd name="connsiteY2763" fmla="*/ 69102 h 1402901"/>
                <a:gd name="connsiteX2764" fmla="*/ 691551 w 1523867"/>
                <a:gd name="connsiteY2764" fmla="*/ 67386 h 1402901"/>
                <a:gd name="connsiteX2765" fmla="*/ 690524 w 1523867"/>
                <a:gd name="connsiteY2765" fmla="*/ 66262 h 1402901"/>
                <a:gd name="connsiteX2766" fmla="*/ 689250 w 1523867"/>
                <a:gd name="connsiteY2766" fmla="*/ 64893 h 1402901"/>
                <a:gd name="connsiteX2767" fmla="*/ 687294 w 1523867"/>
                <a:gd name="connsiteY2767" fmla="*/ 62604 h 1402901"/>
                <a:gd name="connsiteX2768" fmla="*/ 684994 w 1523867"/>
                <a:gd name="connsiteY2768" fmla="*/ 59866 h 1402901"/>
                <a:gd name="connsiteX2769" fmla="*/ 678242 w 1523867"/>
                <a:gd name="connsiteY2769" fmla="*/ 52980 h 1402901"/>
                <a:gd name="connsiteX2770" fmla="*/ 644385 w 1523867"/>
                <a:gd name="connsiteY2770" fmla="*/ 6678 h 1402901"/>
                <a:gd name="connsiteX2771" fmla="*/ 623592 w 1523867"/>
                <a:gd name="connsiteY2771" fmla="*/ 5370 h 1402901"/>
                <a:gd name="connsiteX2772" fmla="*/ 552211 w 1523867"/>
                <a:gd name="connsiteY2772" fmla="*/ 282 h 1402901"/>
                <a:gd name="connsiteX2773" fmla="*/ 542378 w 1523867"/>
                <a:gd name="connsiteY2773" fmla="*/ 18448 h 1402901"/>
                <a:gd name="connsiteX2774" fmla="*/ 538219 w 1523867"/>
                <a:gd name="connsiteY2774" fmla="*/ 26069 h 1402901"/>
                <a:gd name="connsiteX2775" fmla="*/ 533913 w 1523867"/>
                <a:gd name="connsiteY2775" fmla="*/ 34570 h 1402901"/>
                <a:gd name="connsiteX2776" fmla="*/ 532396 w 1523867"/>
                <a:gd name="connsiteY2776" fmla="*/ 36225 h 1402901"/>
                <a:gd name="connsiteX2777" fmla="*/ 530831 w 1523867"/>
                <a:gd name="connsiteY2777" fmla="*/ 38084 h 1402901"/>
                <a:gd name="connsiteX2778" fmla="*/ 530145 w 1523867"/>
                <a:gd name="connsiteY2778" fmla="*/ 39494 h 1402901"/>
                <a:gd name="connsiteX2779" fmla="*/ 529607 w 1523867"/>
                <a:gd name="connsiteY2779" fmla="*/ 41660 h 1402901"/>
                <a:gd name="connsiteX2780" fmla="*/ 528580 w 1523867"/>
                <a:gd name="connsiteY2780" fmla="*/ 43070 h 1402901"/>
                <a:gd name="connsiteX2781" fmla="*/ 526476 w 1523867"/>
                <a:gd name="connsiteY2781" fmla="*/ 44378 h 1402901"/>
                <a:gd name="connsiteX2782" fmla="*/ 525547 w 1523867"/>
                <a:gd name="connsiteY2782" fmla="*/ 46237 h 1402901"/>
                <a:gd name="connsiteX2783" fmla="*/ 524716 w 1523867"/>
                <a:gd name="connsiteY2783" fmla="*/ 47361 h 1402901"/>
                <a:gd name="connsiteX2784" fmla="*/ 523443 w 1523867"/>
                <a:gd name="connsiteY2784" fmla="*/ 48444 h 1402901"/>
                <a:gd name="connsiteX2785" fmla="*/ 522123 w 1523867"/>
                <a:gd name="connsiteY2785" fmla="*/ 50630 h 1402901"/>
                <a:gd name="connsiteX2786" fmla="*/ 520311 w 1523867"/>
                <a:gd name="connsiteY2786" fmla="*/ 51999 h 1402901"/>
                <a:gd name="connsiteX2787" fmla="*/ 519382 w 1523867"/>
                <a:gd name="connsiteY2787" fmla="*/ 55187 h 1402901"/>
                <a:gd name="connsiteX2788" fmla="*/ 518991 w 1523867"/>
                <a:gd name="connsiteY2788" fmla="*/ 57332 h 1402901"/>
                <a:gd name="connsiteX2789" fmla="*/ 517278 w 1523867"/>
                <a:gd name="connsiteY2789" fmla="*/ 59478 h 1402901"/>
                <a:gd name="connsiteX2790" fmla="*/ 515956 w 1523867"/>
                <a:gd name="connsiteY2790" fmla="*/ 60214 h 1402901"/>
                <a:gd name="connsiteX2791" fmla="*/ 514587 w 1523867"/>
                <a:gd name="connsiteY2791" fmla="*/ 61828 h 1402901"/>
                <a:gd name="connsiteX2792" fmla="*/ 512923 w 1523867"/>
                <a:gd name="connsiteY2792" fmla="*/ 62809 h 1402901"/>
                <a:gd name="connsiteX2793" fmla="*/ 511212 w 1523867"/>
                <a:gd name="connsiteY2793" fmla="*/ 63626 h 1402901"/>
                <a:gd name="connsiteX2794" fmla="*/ 509841 w 1523867"/>
                <a:gd name="connsiteY2794" fmla="*/ 65588 h 1402901"/>
                <a:gd name="connsiteX2795" fmla="*/ 506955 w 1523867"/>
                <a:gd name="connsiteY2795" fmla="*/ 72126 h 1402901"/>
                <a:gd name="connsiteX2796" fmla="*/ 506857 w 1523867"/>
                <a:gd name="connsiteY2796" fmla="*/ 74027 h 1402901"/>
                <a:gd name="connsiteX2797" fmla="*/ 509401 w 1523867"/>
                <a:gd name="connsiteY2797" fmla="*/ 75743 h 1402901"/>
                <a:gd name="connsiteX2798" fmla="*/ 509743 w 1523867"/>
                <a:gd name="connsiteY2798" fmla="*/ 77643 h 1402901"/>
                <a:gd name="connsiteX2799" fmla="*/ 509743 w 1523867"/>
                <a:gd name="connsiteY2799" fmla="*/ 79748 h 1402901"/>
                <a:gd name="connsiteX2800" fmla="*/ 510770 w 1523867"/>
                <a:gd name="connsiteY2800" fmla="*/ 81301 h 1402901"/>
                <a:gd name="connsiteX2801" fmla="*/ 510819 w 1523867"/>
                <a:gd name="connsiteY2801" fmla="*/ 82670 h 1402901"/>
                <a:gd name="connsiteX2802" fmla="*/ 509158 w 1523867"/>
                <a:gd name="connsiteY2802" fmla="*/ 83610 h 1402901"/>
                <a:gd name="connsiteX2803" fmla="*/ 507688 w 1523867"/>
                <a:gd name="connsiteY2803" fmla="*/ 83549 h 1402901"/>
                <a:gd name="connsiteX2804" fmla="*/ 506466 w 1523867"/>
                <a:gd name="connsiteY2804" fmla="*/ 85122 h 1402901"/>
                <a:gd name="connsiteX2805" fmla="*/ 504704 w 1523867"/>
                <a:gd name="connsiteY2805" fmla="*/ 86593 h 1402901"/>
                <a:gd name="connsiteX2806" fmla="*/ 504461 w 1523867"/>
                <a:gd name="connsiteY2806" fmla="*/ 88350 h 1402901"/>
                <a:gd name="connsiteX2807" fmla="*/ 503529 w 1523867"/>
                <a:gd name="connsiteY2807" fmla="*/ 90435 h 1402901"/>
                <a:gd name="connsiteX2808" fmla="*/ 501378 w 1523867"/>
                <a:gd name="connsiteY2808" fmla="*/ 91027 h 1402901"/>
                <a:gd name="connsiteX2809" fmla="*/ 499567 w 1523867"/>
                <a:gd name="connsiteY2809" fmla="*/ 92253 h 1402901"/>
                <a:gd name="connsiteX2810" fmla="*/ 497854 w 1523867"/>
                <a:gd name="connsiteY2810" fmla="*/ 93806 h 1402901"/>
                <a:gd name="connsiteX2811" fmla="*/ 495996 w 1523867"/>
                <a:gd name="connsiteY2811" fmla="*/ 95420 h 1402901"/>
                <a:gd name="connsiteX2812" fmla="*/ 493647 w 1523867"/>
                <a:gd name="connsiteY2812" fmla="*/ 96892 h 1402901"/>
                <a:gd name="connsiteX2813" fmla="*/ 493941 w 1523867"/>
                <a:gd name="connsiteY2813" fmla="*/ 98935 h 1402901"/>
                <a:gd name="connsiteX2814" fmla="*/ 495116 w 1523867"/>
                <a:gd name="connsiteY2814" fmla="*/ 100263 h 1402901"/>
                <a:gd name="connsiteX2815" fmla="*/ 493990 w 1523867"/>
                <a:gd name="connsiteY2815" fmla="*/ 101877 h 1402901"/>
                <a:gd name="connsiteX2816" fmla="*/ 493550 w 1523867"/>
                <a:gd name="connsiteY2816" fmla="*/ 103676 h 1402901"/>
                <a:gd name="connsiteX2817" fmla="*/ 493108 w 1523867"/>
                <a:gd name="connsiteY2817" fmla="*/ 105882 h 1402901"/>
                <a:gd name="connsiteX2818" fmla="*/ 492081 w 1523867"/>
                <a:gd name="connsiteY2818" fmla="*/ 107824 h 1402901"/>
                <a:gd name="connsiteX2819" fmla="*/ 491641 w 1523867"/>
                <a:gd name="connsiteY2819" fmla="*/ 110419 h 1402901"/>
                <a:gd name="connsiteX2820" fmla="*/ 490712 w 1523867"/>
                <a:gd name="connsiteY2820" fmla="*/ 112176 h 1402901"/>
                <a:gd name="connsiteX2821" fmla="*/ 489783 w 1523867"/>
                <a:gd name="connsiteY2821" fmla="*/ 114914 h 1402901"/>
                <a:gd name="connsiteX2822" fmla="*/ 488853 w 1523867"/>
                <a:gd name="connsiteY2822" fmla="*/ 116140 h 1402901"/>
                <a:gd name="connsiteX2823" fmla="*/ 486504 w 1523867"/>
                <a:gd name="connsiteY2823" fmla="*/ 116916 h 1402901"/>
                <a:gd name="connsiteX2824" fmla="*/ 485575 w 1523867"/>
                <a:gd name="connsiteY2824" fmla="*/ 119205 h 1402901"/>
                <a:gd name="connsiteX2825" fmla="*/ 486357 w 1523867"/>
                <a:gd name="connsiteY2825" fmla="*/ 121207 h 1402901"/>
                <a:gd name="connsiteX2826" fmla="*/ 487190 w 1523867"/>
                <a:gd name="connsiteY2826" fmla="*/ 122720 h 1402901"/>
                <a:gd name="connsiteX2827" fmla="*/ 487140 w 1523867"/>
                <a:gd name="connsiteY2827" fmla="*/ 124681 h 1402901"/>
                <a:gd name="connsiteX2828" fmla="*/ 487922 w 1523867"/>
                <a:gd name="connsiteY2828" fmla="*/ 126684 h 1402901"/>
                <a:gd name="connsiteX2829" fmla="*/ 487922 w 1523867"/>
                <a:gd name="connsiteY2829" fmla="*/ 128972 h 1402901"/>
                <a:gd name="connsiteX2830" fmla="*/ 487728 w 1523867"/>
                <a:gd name="connsiteY2830" fmla="*/ 131608 h 1402901"/>
                <a:gd name="connsiteX2831" fmla="*/ 485867 w 1523867"/>
                <a:gd name="connsiteY2831" fmla="*/ 132405 h 1402901"/>
                <a:gd name="connsiteX2832" fmla="*/ 485477 w 1523867"/>
                <a:gd name="connsiteY2832" fmla="*/ 134653 h 1402901"/>
                <a:gd name="connsiteX2833" fmla="*/ 484058 w 1523867"/>
                <a:gd name="connsiteY2833" fmla="*/ 136063 h 1402901"/>
                <a:gd name="connsiteX2834" fmla="*/ 482591 w 1523867"/>
                <a:gd name="connsiteY2834" fmla="*/ 137330 h 1402901"/>
                <a:gd name="connsiteX2835" fmla="*/ 480878 w 1523867"/>
                <a:gd name="connsiteY2835" fmla="*/ 138351 h 1402901"/>
                <a:gd name="connsiteX2836" fmla="*/ 479067 w 1523867"/>
                <a:gd name="connsiteY2836" fmla="*/ 138903 h 1402901"/>
                <a:gd name="connsiteX2837" fmla="*/ 477405 w 1523867"/>
                <a:gd name="connsiteY2837" fmla="*/ 139679 h 1402901"/>
                <a:gd name="connsiteX2838" fmla="*/ 476425 w 1523867"/>
                <a:gd name="connsiteY2838" fmla="*/ 140701 h 1402901"/>
                <a:gd name="connsiteX2839" fmla="*/ 475643 w 1523867"/>
                <a:gd name="connsiteY2839" fmla="*/ 142213 h 1402901"/>
                <a:gd name="connsiteX2840" fmla="*/ 475301 w 1523867"/>
                <a:gd name="connsiteY2840" fmla="*/ 144073 h 1402901"/>
                <a:gd name="connsiteX2841" fmla="*/ 474859 w 1523867"/>
                <a:gd name="connsiteY2841" fmla="*/ 146514 h 1402901"/>
                <a:gd name="connsiteX2842" fmla="*/ 474664 w 1523867"/>
                <a:gd name="connsiteY2842" fmla="*/ 148323 h 1402901"/>
                <a:gd name="connsiteX2843" fmla="*/ 474468 w 1523867"/>
                <a:gd name="connsiteY2843" fmla="*/ 149933 h 1402901"/>
                <a:gd name="connsiteX2844" fmla="*/ 472951 w 1523867"/>
                <a:gd name="connsiteY2844" fmla="*/ 152473 h 1402901"/>
                <a:gd name="connsiteX2845" fmla="*/ 471777 w 1523867"/>
                <a:gd name="connsiteY2845" fmla="*/ 153940 h 1402901"/>
                <a:gd name="connsiteX2846" fmla="*/ 469968 w 1523867"/>
                <a:gd name="connsiteY2846" fmla="*/ 154770 h 1402901"/>
                <a:gd name="connsiteX2847" fmla="*/ 467424 w 1523867"/>
                <a:gd name="connsiteY2847" fmla="*/ 156674 h 1402901"/>
                <a:gd name="connsiteX2848" fmla="*/ 466396 w 1523867"/>
                <a:gd name="connsiteY2848" fmla="*/ 158482 h 1402901"/>
                <a:gd name="connsiteX2849" fmla="*/ 465514 w 1523867"/>
                <a:gd name="connsiteY2849" fmla="*/ 160581 h 1402901"/>
                <a:gd name="connsiteX2850" fmla="*/ 464243 w 1523867"/>
                <a:gd name="connsiteY2850" fmla="*/ 161557 h 1402901"/>
                <a:gd name="connsiteX2851" fmla="*/ 463019 w 1523867"/>
                <a:gd name="connsiteY2851" fmla="*/ 162632 h 1402901"/>
                <a:gd name="connsiteX2852" fmla="*/ 461748 w 1523867"/>
                <a:gd name="connsiteY2852" fmla="*/ 163268 h 1402901"/>
                <a:gd name="connsiteX2853" fmla="*/ 459399 w 1523867"/>
                <a:gd name="connsiteY2853" fmla="*/ 162976 h 1402901"/>
                <a:gd name="connsiteX2854" fmla="*/ 457735 w 1523867"/>
                <a:gd name="connsiteY2854" fmla="*/ 163121 h 1402901"/>
                <a:gd name="connsiteX2855" fmla="*/ 456170 w 1523867"/>
                <a:gd name="connsiteY2855" fmla="*/ 164146 h 1402901"/>
                <a:gd name="connsiteX2856" fmla="*/ 454702 w 1523867"/>
                <a:gd name="connsiteY2856" fmla="*/ 164978 h 1402901"/>
                <a:gd name="connsiteX2857" fmla="*/ 453038 w 1523867"/>
                <a:gd name="connsiteY2857" fmla="*/ 166882 h 1402901"/>
                <a:gd name="connsiteX2858" fmla="*/ 450934 w 1523867"/>
                <a:gd name="connsiteY2858" fmla="*/ 167957 h 1402901"/>
                <a:gd name="connsiteX2859" fmla="*/ 449956 w 1523867"/>
                <a:gd name="connsiteY2859" fmla="*/ 169226 h 1402901"/>
                <a:gd name="connsiteX2860" fmla="*/ 448049 w 1523867"/>
                <a:gd name="connsiteY2860" fmla="*/ 170252 h 1402901"/>
                <a:gd name="connsiteX2861" fmla="*/ 446287 w 1523867"/>
                <a:gd name="connsiteY2861" fmla="*/ 171864 h 1402901"/>
                <a:gd name="connsiteX2862" fmla="*/ 443450 w 1523867"/>
                <a:gd name="connsiteY2862" fmla="*/ 173182 h 1402901"/>
                <a:gd name="connsiteX2863" fmla="*/ 440661 w 1523867"/>
                <a:gd name="connsiteY2863" fmla="*/ 173818 h 1402901"/>
                <a:gd name="connsiteX2864" fmla="*/ 439144 w 1523867"/>
                <a:gd name="connsiteY2864" fmla="*/ 174063 h 1402901"/>
                <a:gd name="connsiteX2865" fmla="*/ 437237 w 1523867"/>
                <a:gd name="connsiteY2865" fmla="*/ 174208 h 1402901"/>
                <a:gd name="connsiteX2866" fmla="*/ 435084 w 1523867"/>
                <a:gd name="connsiteY2866" fmla="*/ 175673 h 1402901"/>
                <a:gd name="connsiteX2867" fmla="*/ 434447 w 1523867"/>
                <a:gd name="connsiteY2867" fmla="*/ 177872 h 1402901"/>
                <a:gd name="connsiteX2868" fmla="*/ 433714 w 1523867"/>
                <a:gd name="connsiteY2868" fmla="*/ 180509 h 1402901"/>
                <a:gd name="connsiteX2869" fmla="*/ 430387 w 1523867"/>
                <a:gd name="connsiteY2869" fmla="*/ 181975 h 1402901"/>
                <a:gd name="connsiteX2870" fmla="*/ 427059 w 1523867"/>
                <a:gd name="connsiteY2870" fmla="*/ 184173 h 1402901"/>
                <a:gd name="connsiteX2871" fmla="*/ 422949 w 1523867"/>
                <a:gd name="connsiteY2871" fmla="*/ 188080 h 1402901"/>
                <a:gd name="connsiteX2872" fmla="*/ 419427 w 1523867"/>
                <a:gd name="connsiteY2872" fmla="*/ 190083 h 1402901"/>
                <a:gd name="connsiteX2873" fmla="*/ 415416 w 1523867"/>
                <a:gd name="connsiteY2873" fmla="*/ 191597 h 1402901"/>
                <a:gd name="connsiteX2874" fmla="*/ 407246 w 1523867"/>
                <a:gd name="connsiteY2874" fmla="*/ 192964 h 1402901"/>
                <a:gd name="connsiteX2875" fmla="*/ 401814 w 1523867"/>
                <a:gd name="connsiteY2875" fmla="*/ 193891 h 1402901"/>
                <a:gd name="connsiteX2876" fmla="*/ 395014 w 1523867"/>
                <a:gd name="connsiteY2876" fmla="*/ 195845 h 1402901"/>
                <a:gd name="connsiteX2877" fmla="*/ 387822 w 1523867"/>
                <a:gd name="connsiteY2877" fmla="*/ 198824 h 1402901"/>
                <a:gd name="connsiteX2878" fmla="*/ 380483 w 1523867"/>
                <a:gd name="connsiteY2878" fmla="*/ 200780 h 1402901"/>
                <a:gd name="connsiteX2879" fmla="*/ 374220 w 1523867"/>
                <a:gd name="connsiteY2879" fmla="*/ 202390 h 1402901"/>
                <a:gd name="connsiteX2880" fmla="*/ 361108 w 1523867"/>
                <a:gd name="connsiteY2880" fmla="*/ 204881 h 1402901"/>
                <a:gd name="connsiteX2881" fmla="*/ 354307 w 1523867"/>
                <a:gd name="connsiteY2881" fmla="*/ 205955 h 1402901"/>
                <a:gd name="connsiteX2882" fmla="*/ 348534 w 1523867"/>
                <a:gd name="connsiteY2882" fmla="*/ 207909 h 1402901"/>
                <a:gd name="connsiteX2883" fmla="*/ 336451 w 1523867"/>
                <a:gd name="connsiteY2883" fmla="*/ 212549 h 1402901"/>
                <a:gd name="connsiteX2884" fmla="*/ 329650 w 1523867"/>
                <a:gd name="connsiteY2884" fmla="*/ 214454 h 1402901"/>
                <a:gd name="connsiteX2885" fmla="*/ 318690 w 1523867"/>
                <a:gd name="connsiteY2885" fmla="*/ 215823 h 1402901"/>
                <a:gd name="connsiteX2886" fmla="*/ 310862 w 1523867"/>
                <a:gd name="connsiteY2886" fmla="*/ 216799 h 1402901"/>
                <a:gd name="connsiteX2887" fmla="*/ 305431 w 1523867"/>
                <a:gd name="connsiteY2887" fmla="*/ 217288 h 1402901"/>
                <a:gd name="connsiteX2888" fmla="*/ 301810 w 1523867"/>
                <a:gd name="connsiteY2888" fmla="*/ 218215 h 1402901"/>
                <a:gd name="connsiteX2889" fmla="*/ 300196 w 1523867"/>
                <a:gd name="connsiteY2889" fmla="*/ 218900 h 1402901"/>
                <a:gd name="connsiteX2890" fmla="*/ 294717 w 1523867"/>
                <a:gd name="connsiteY2890" fmla="*/ 220510 h 1402901"/>
                <a:gd name="connsiteX2891" fmla="*/ 292809 w 1523867"/>
                <a:gd name="connsiteY2891" fmla="*/ 221096 h 1402901"/>
                <a:gd name="connsiteX2892" fmla="*/ 288356 w 1523867"/>
                <a:gd name="connsiteY2892" fmla="*/ 222024 h 1402901"/>
                <a:gd name="connsiteX2893" fmla="*/ 286399 w 1523867"/>
                <a:gd name="connsiteY2893" fmla="*/ 222269 h 1402901"/>
                <a:gd name="connsiteX2894" fmla="*/ 281312 w 1523867"/>
                <a:gd name="connsiteY2894" fmla="*/ 222709 h 1402901"/>
                <a:gd name="connsiteX2895" fmla="*/ 279795 w 1523867"/>
                <a:gd name="connsiteY2895" fmla="*/ 223099 h 1402901"/>
                <a:gd name="connsiteX2896" fmla="*/ 278375 w 1523867"/>
                <a:gd name="connsiteY2896" fmla="*/ 223489 h 1402901"/>
                <a:gd name="connsiteX2897" fmla="*/ 271331 w 1523867"/>
                <a:gd name="connsiteY2897" fmla="*/ 226518 h 1402901"/>
                <a:gd name="connsiteX2898" fmla="*/ 267319 w 1523867"/>
                <a:gd name="connsiteY2898" fmla="*/ 227494 h 1402901"/>
                <a:gd name="connsiteX2899" fmla="*/ 261155 w 1523867"/>
                <a:gd name="connsiteY2899" fmla="*/ 229008 h 1402901"/>
                <a:gd name="connsiteX2900" fmla="*/ 255822 w 1523867"/>
                <a:gd name="connsiteY2900" fmla="*/ 229352 h 1402901"/>
                <a:gd name="connsiteX2901" fmla="*/ 248922 w 1523867"/>
                <a:gd name="connsiteY2901" fmla="*/ 230522 h 1402901"/>
                <a:gd name="connsiteX2902" fmla="*/ 243149 w 1523867"/>
                <a:gd name="connsiteY2902" fmla="*/ 231695 h 1402901"/>
                <a:gd name="connsiteX2903" fmla="*/ 234244 w 1523867"/>
                <a:gd name="connsiteY2903" fmla="*/ 234137 h 1402901"/>
                <a:gd name="connsiteX2904" fmla="*/ 223776 w 1523867"/>
                <a:gd name="connsiteY2904" fmla="*/ 237116 h 1402901"/>
                <a:gd name="connsiteX2905" fmla="*/ 222014 w 1523867"/>
                <a:gd name="connsiteY2905" fmla="*/ 237605 h 1402901"/>
                <a:gd name="connsiteX2906" fmla="*/ 213109 w 1523867"/>
                <a:gd name="connsiteY2906" fmla="*/ 239266 h 1402901"/>
                <a:gd name="connsiteX2907" fmla="*/ 208853 w 1523867"/>
                <a:gd name="connsiteY2907" fmla="*/ 240194 h 1402901"/>
                <a:gd name="connsiteX2908" fmla="*/ 207287 w 1523867"/>
                <a:gd name="connsiteY2908" fmla="*/ 240292 h 1402901"/>
                <a:gd name="connsiteX2909" fmla="*/ 205429 w 1523867"/>
                <a:gd name="connsiteY2909" fmla="*/ 240537 h 1402901"/>
                <a:gd name="connsiteX2910" fmla="*/ 203716 w 1523867"/>
                <a:gd name="connsiteY2910" fmla="*/ 240633 h 1402901"/>
                <a:gd name="connsiteX2911" fmla="*/ 201906 w 1523867"/>
                <a:gd name="connsiteY2911" fmla="*/ 240927 h 1402901"/>
                <a:gd name="connsiteX2912" fmla="*/ 200144 w 1523867"/>
                <a:gd name="connsiteY2912" fmla="*/ 240731 h 1402901"/>
                <a:gd name="connsiteX2913" fmla="*/ 196426 w 1523867"/>
                <a:gd name="connsiteY2913" fmla="*/ 240976 h 1402901"/>
                <a:gd name="connsiteX2914" fmla="*/ 192805 w 1523867"/>
                <a:gd name="connsiteY2914" fmla="*/ 241416 h 1402901"/>
                <a:gd name="connsiteX2915" fmla="*/ 189674 w 1523867"/>
                <a:gd name="connsiteY2915" fmla="*/ 241904 h 1402901"/>
                <a:gd name="connsiteX2916" fmla="*/ 186934 w 1523867"/>
                <a:gd name="connsiteY2916" fmla="*/ 242002 h 1402901"/>
                <a:gd name="connsiteX2917" fmla="*/ 184291 w 1523867"/>
                <a:gd name="connsiteY2917" fmla="*/ 242441 h 1402901"/>
                <a:gd name="connsiteX2918" fmla="*/ 182531 w 1523867"/>
                <a:gd name="connsiteY2918" fmla="*/ 242635 h 1402901"/>
                <a:gd name="connsiteX2919" fmla="*/ 180966 w 1523867"/>
                <a:gd name="connsiteY2919" fmla="*/ 242930 h 1402901"/>
                <a:gd name="connsiteX2920" fmla="*/ 179351 w 1523867"/>
                <a:gd name="connsiteY2920" fmla="*/ 243222 h 1402901"/>
                <a:gd name="connsiteX2921" fmla="*/ 176072 w 1523867"/>
                <a:gd name="connsiteY2921" fmla="*/ 244248 h 1402901"/>
                <a:gd name="connsiteX2922" fmla="*/ 173774 w 1523867"/>
                <a:gd name="connsiteY2922" fmla="*/ 245077 h 1402901"/>
                <a:gd name="connsiteX2923" fmla="*/ 170397 w 1523867"/>
                <a:gd name="connsiteY2923" fmla="*/ 246348 h 1402901"/>
                <a:gd name="connsiteX2924" fmla="*/ 167561 w 1523867"/>
                <a:gd name="connsiteY2924" fmla="*/ 247862 h 1402901"/>
                <a:gd name="connsiteX2925" fmla="*/ 166189 w 1523867"/>
                <a:gd name="connsiteY2925" fmla="*/ 248547 h 1402901"/>
                <a:gd name="connsiteX2926" fmla="*/ 163695 w 1523867"/>
                <a:gd name="connsiteY2926" fmla="*/ 249426 h 1402901"/>
                <a:gd name="connsiteX2927" fmla="*/ 161298 w 1523867"/>
                <a:gd name="connsiteY2927" fmla="*/ 250402 h 1402901"/>
                <a:gd name="connsiteX2928" fmla="*/ 159927 w 1523867"/>
                <a:gd name="connsiteY2928" fmla="*/ 251038 h 1402901"/>
                <a:gd name="connsiteX2929" fmla="*/ 154645 w 1523867"/>
                <a:gd name="connsiteY2929" fmla="*/ 252991 h 1402901"/>
                <a:gd name="connsiteX2930" fmla="*/ 150779 w 1523867"/>
                <a:gd name="connsiteY2930" fmla="*/ 253723 h 1402901"/>
                <a:gd name="connsiteX2931" fmla="*/ 147893 w 1523867"/>
                <a:gd name="connsiteY2931" fmla="*/ 254260 h 1402901"/>
                <a:gd name="connsiteX2932" fmla="*/ 144614 w 1523867"/>
                <a:gd name="connsiteY2932" fmla="*/ 255237 h 1402901"/>
                <a:gd name="connsiteX2933" fmla="*/ 140603 w 1523867"/>
                <a:gd name="connsiteY2933" fmla="*/ 256459 h 1402901"/>
                <a:gd name="connsiteX2934" fmla="*/ 137666 w 1523867"/>
                <a:gd name="connsiteY2934" fmla="*/ 257533 h 1402901"/>
                <a:gd name="connsiteX2935" fmla="*/ 134388 w 1523867"/>
                <a:gd name="connsiteY2935" fmla="*/ 258851 h 1402901"/>
                <a:gd name="connsiteX2936" fmla="*/ 131306 w 1523867"/>
                <a:gd name="connsiteY2936" fmla="*/ 260024 h 1402901"/>
                <a:gd name="connsiteX2937" fmla="*/ 125729 w 1523867"/>
                <a:gd name="connsiteY2937" fmla="*/ 261538 h 1402901"/>
                <a:gd name="connsiteX2938" fmla="*/ 122548 w 1523867"/>
                <a:gd name="connsiteY2938" fmla="*/ 262417 h 1402901"/>
                <a:gd name="connsiteX2939" fmla="*/ 118684 w 1523867"/>
                <a:gd name="connsiteY2939" fmla="*/ 263541 h 1402901"/>
                <a:gd name="connsiteX2940" fmla="*/ 114575 w 1523867"/>
                <a:gd name="connsiteY2940" fmla="*/ 265055 h 1402901"/>
                <a:gd name="connsiteX2941" fmla="*/ 111296 w 1523867"/>
                <a:gd name="connsiteY2941" fmla="*/ 266275 h 1402901"/>
                <a:gd name="connsiteX2942" fmla="*/ 108361 w 1523867"/>
                <a:gd name="connsiteY2942" fmla="*/ 267399 h 1402901"/>
                <a:gd name="connsiteX2943" fmla="*/ 104837 w 1523867"/>
                <a:gd name="connsiteY2943" fmla="*/ 268326 h 1402901"/>
                <a:gd name="connsiteX2944" fmla="*/ 102979 w 1523867"/>
                <a:gd name="connsiteY2944" fmla="*/ 268719 h 1402901"/>
                <a:gd name="connsiteX2945" fmla="*/ 99749 w 1523867"/>
                <a:gd name="connsiteY2945" fmla="*/ 269158 h 1402901"/>
                <a:gd name="connsiteX2946" fmla="*/ 98184 w 1523867"/>
                <a:gd name="connsiteY2946" fmla="*/ 269646 h 1402901"/>
                <a:gd name="connsiteX2947" fmla="*/ 93976 w 1523867"/>
                <a:gd name="connsiteY2947" fmla="*/ 271453 h 1402901"/>
                <a:gd name="connsiteX2948" fmla="*/ 92705 w 1523867"/>
                <a:gd name="connsiteY2948" fmla="*/ 272039 h 1402901"/>
                <a:gd name="connsiteX2949" fmla="*/ 91432 w 1523867"/>
                <a:gd name="connsiteY2949" fmla="*/ 272675 h 1402901"/>
                <a:gd name="connsiteX2950" fmla="*/ 89719 w 1523867"/>
                <a:gd name="connsiteY2950" fmla="*/ 273750 h 1402901"/>
                <a:gd name="connsiteX2951" fmla="*/ 87910 w 1523867"/>
                <a:gd name="connsiteY2951" fmla="*/ 274726 h 1402901"/>
                <a:gd name="connsiteX2952" fmla="*/ 86393 w 1523867"/>
                <a:gd name="connsiteY2952" fmla="*/ 276874 h 1402901"/>
                <a:gd name="connsiteX2953" fmla="*/ 85219 w 1523867"/>
                <a:gd name="connsiteY2953" fmla="*/ 278437 h 1402901"/>
                <a:gd name="connsiteX2954" fmla="*/ 81746 w 1523867"/>
                <a:gd name="connsiteY2954" fmla="*/ 280000 h 1402901"/>
                <a:gd name="connsiteX2955" fmla="*/ 80180 w 1523867"/>
                <a:gd name="connsiteY2955" fmla="*/ 280783 h 1402901"/>
                <a:gd name="connsiteX2956" fmla="*/ 77489 w 1523867"/>
                <a:gd name="connsiteY2956" fmla="*/ 282003 h 1402901"/>
                <a:gd name="connsiteX2957" fmla="*/ 71813 w 1523867"/>
                <a:gd name="connsiteY2957" fmla="*/ 283225 h 1402901"/>
                <a:gd name="connsiteX2958" fmla="*/ 68486 w 1523867"/>
                <a:gd name="connsiteY2958" fmla="*/ 284933 h 1402901"/>
                <a:gd name="connsiteX2959" fmla="*/ 66187 w 1523867"/>
                <a:gd name="connsiteY2959" fmla="*/ 286496 h 1402901"/>
                <a:gd name="connsiteX2960" fmla="*/ 64376 w 1523867"/>
                <a:gd name="connsiteY2960" fmla="*/ 287522 h 1402901"/>
                <a:gd name="connsiteX2961" fmla="*/ 60658 w 1523867"/>
                <a:gd name="connsiteY2961" fmla="*/ 288987 h 1402901"/>
                <a:gd name="connsiteX2962" fmla="*/ 59141 w 1523867"/>
                <a:gd name="connsiteY2962" fmla="*/ 289232 h 1402901"/>
                <a:gd name="connsiteX2963" fmla="*/ 56304 w 1523867"/>
                <a:gd name="connsiteY2963" fmla="*/ 289671 h 1402901"/>
                <a:gd name="connsiteX2964" fmla="*/ 54299 w 1523867"/>
                <a:gd name="connsiteY2964" fmla="*/ 290452 h 1402901"/>
                <a:gd name="connsiteX2965" fmla="*/ 51411 w 1523867"/>
                <a:gd name="connsiteY2965" fmla="*/ 292454 h 1402901"/>
                <a:gd name="connsiteX2966" fmla="*/ 47643 w 1523867"/>
                <a:gd name="connsiteY2966" fmla="*/ 294017 h 1402901"/>
                <a:gd name="connsiteX2967" fmla="*/ 46176 w 1523867"/>
                <a:gd name="connsiteY2967" fmla="*/ 294653 h 1402901"/>
                <a:gd name="connsiteX2968" fmla="*/ 43241 w 1523867"/>
                <a:gd name="connsiteY2968" fmla="*/ 295728 h 1402901"/>
                <a:gd name="connsiteX2969" fmla="*/ 41774 w 1523867"/>
                <a:gd name="connsiteY2969" fmla="*/ 296508 h 1402901"/>
                <a:gd name="connsiteX2970" fmla="*/ 40110 w 1523867"/>
                <a:gd name="connsiteY2970" fmla="*/ 297242 h 1402901"/>
                <a:gd name="connsiteX2971" fmla="*/ 38299 w 1523867"/>
                <a:gd name="connsiteY2971" fmla="*/ 297973 h 1402901"/>
                <a:gd name="connsiteX2972" fmla="*/ 36880 w 1523867"/>
                <a:gd name="connsiteY2972" fmla="*/ 298560 h 1402901"/>
                <a:gd name="connsiteX2973" fmla="*/ 34533 w 1523867"/>
                <a:gd name="connsiteY2973" fmla="*/ 299537 h 1402901"/>
                <a:gd name="connsiteX2974" fmla="*/ 31547 w 1523867"/>
                <a:gd name="connsiteY2974" fmla="*/ 300660 h 1402901"/>
                <a:gd name="connsiteX2975" fmla="*/ 29885 w 1523867"/>
                <a:gd name="connsiteY2975" fmla="*/ 301539 h 1402901"/>
                <a:gd name="connsiteX2976" fmla="*/ 28563 w 1523867"/>
                <a:gd name="connsiteY2976" fmla="*/ 302371 h 1402901"/>
                <a:gd name="connsiteX2977" fmla="*/ 27437 w 1523867"/>
                <a:gd name="connsiteY2977" fmla="*/ 303542 h 1402901"/>
                <a:gd name="connsiteX2978" fmla="*/ 25530 w 1523867"/>
                <a:gd name="connsiteY2978" fmla="*/ 304911 h 1402901"/>
                <a:gd name="connsiteX2979" fmla="*/ 22888 w 1523867"/>
                <a:gd name="connsiteY2979" fmla="*/ 305936 h 1402901"/>
                <a:gd name="connsiteX2980" fmla="*/ 19904 w 1523867"/>
                <a:gd name="connsiteY2980" fmla="*/ 306278 h 1402901"/>
                <a:gd name="connsiteX2981" fmla="*/ 17409 w 1523867"/>
                <a:gd name="connsiteY2981" fmla="*/ 308035 h 1402901"/>
                <a:gd name="connsiteX2982" fmla="*/ 15451 w 1523867"/>
                <a:gd name="connsiteY2982" fmla="*/ 309110 h 1402901"/>
                <a:gd name="connsiteX2983" fmla="*/ 13543 w 1523867"/>
                <a:gd name="connsiteY2983" fmla="*/ 309941 h 1402901"/>
                <a:gd name="connsiteX2984" fmla="*/ 10510 w 1523867"/>
                <a:gd name="connsiteY2984" fmla="*/ 311063 h 1402901"/>
                <a:gd name="connsiteX2985" fmla="*/ 7672 w 1523867"/>
                <a:gd name="connsiteY2985" fmla="*/ 312040 h 1402901"/>
                <a:gd name="connsiteX2986" fmla="*/ 6204 w 1523867"/>
                <a:gd name="connsiteY2986" fmla="*/ 312187 h 1402901"/>
                <a:gd name="connsiteX2987" fmla="*/ 4737 w 1523867"/>
                <a:gd name="connsiteY2987" fmla="*/ 313507 h 1402901"/>
                <a:gd name="connsiteX2988" fmla="*/ 3073 w 1523867"/>
                <a:gd name="connsiteY2988" fmla="*/ 316582 h 1402901"/>
                <a:gd name="connsiteX2989" fmla="*/ 2095 w 1523867"/>
                <a:gd name="connsiteY2989" fmla="*/ 318293 h 1402901"/>
                <a:gd name="connsiteX2990" fmla="*/ 2291 w 1523867"/>
                <a:gd name="connsiteY2990" fmla="*/ 320685 h 1402901"/>
                <a:gd name="connsiteX2991" fmla="*/ 4639 w 1523867"/>
                <a:gd name="connsiteY2991" fmla="*/ 323421 h 1402901"/>
                <a:gd name="connsiteX2992" fmla="*/ 3709 w 1523867"/>
                <a:gd name="connsiteY2992" fmla="*/ 324935 h 1402901"/>
                <a:gd name="connsiteX2993" fmla="*/ 3220 w 1523867"/>
                <a:gd name="connsiteY2993" fmla="*/ 326253 h 1402901"/>
                <a:gd name="connsiteX2994" fmla="*/ 1898 w 1523867"/>
                <a:gd name="connsiteY2994" fmla="*/ 328452 h 1402901"/>
                <a:gd name="connsiteX2995" fmla="*/ 1849 w 1523867"/>
                <a:gd name="connsiteY2995" fmla="*/ 330894 h 1402901"/>
                <a:gd name="connsiteX2996" fmla="*/ 3368 w 1523867"/>
                <a:gd name="connsiteY2996" fmla="*/ 332994 h 1402901"/>
                <a:gd name="connsiteX2997" fmla="*/ 5177 w 1523867"/>
                <a:gd name="connsiteY2997" fmla="*/ 332994 h 1402901"/>
                <a:gd name="connsiteX2998" fmla="*/ 6595 w 1523867"/>
                <a:gd name="connsiteY2998" fmla="*/ 333532 h 1402901"/>
                <a:gd name="connsiteX2999" fmla="*/ 7526 w 1523867"/>
                <a:gd name="connsiteY2999" fmla="*/ 335193 h 1402901"/>
                <a:gd name="connsiteX3000" fmla="*/ 7721 w 1523867"/>
                <a:gd name="connsiteY3000" fmla="*/ 337048 h 1402901"/>
                <a:gd name="connsiteX3001" fmla="*/ 6742 w 1523867"/>
                <a:gd name="connsiteY3001" fmla="*/ 339149 h 1402901"/>
                <a:gd name="connsiteX3002" fmla="*/ 6890 w 1523867"/>
                <a:gd name="connsiteY3002" fmla="*/ 341200 h 1402901"/>
                <a:gd name="connsiteX3003" fmla="*/ 8699 w 1523867"/>
                <a:gd name="connsiteY3003" fmla="*/ 341787 h 1402901"/>
                <a:gd name="connsiteX3004" fmla="*/ 12174 w 1523867"/>
                <a:gd name="connsiteY3004" fmla="*/ 342715 h 1402901"/>
                <a:gd name="connsiteX3005" fmla="*/ 13054 w 1523867"/>
                <a:gd name="connsiteY3005" fmla="*/ 345254 h 1402901"/>
                <a:gd name="connsiteX3006" fmla="*/ 13396 w 1523867"/>
                <a:gd name="connsiteY3006" fmla="*/ 347890 h 1402901"/>
                <a:gd name="connsiteX3007" fmla="*/ 13054 w 1523867"/>
                <a:gd name="connsiteY3007" fmla="*/ 349503 h 1402901"/>
                <a:gd name="connsiteX3008" fmla="*/ 12027 w 1523867"/>
                <a:gd name="connsiteY3008" fmla="*/ 351311 h 1402901"/>
                <a:gd name="connsiteX3009" fmla="*/ 9237 w 1523867"/>
                <a:gd name="connsiteY3009" fmla="*/ 352874 h 1402901"/>
                <a:gd name="connsiteX3010" fmla="*/ 7330 w 1523867"/>
                <a:gd name="connsiteY3010" fmla="*/ 353117 h 1402901"/>
                <a:gd name="connsiteX3011" fmla="*/ 4835 w 1523867"/>
                <a:gd name="connsiteY3011" fmla="*/ 352580 h 1402901"/>
                <a:gd name="connsiteX3012" fmla="*/ 2731 w 1523867"/>
                <a:gd name="connsiteY3012" fmla="*/ 353557 h 1402901"/>
                <a:gd name="connsiteX3013" fmla="*/ 2682 w 1523867"/>
                <a:gd name="connsiteY3013" fmla="*/ 354143 h 1402901"/>
                <a:gd name="connsiteX3014" fmla="*/ 2535 w 1523867"/>
                <a:gd name="connsiteY3014" fmla="*/ 356096 h 1402901"/>
                <a:gd name="connsiteX3015" fmla="*/ 4051 w 1523867"/>
                <a:gd name="connsiteY3015" fmla="*/ 358148 h 1402901"/>
                <a:gd name="connsiteX3016" fmla="*/ 4442 w 1523867"/>
                <a:gd name="connsiteY3016" fmla="*/ 359956 h 1402901"/>
                <a:gd name="connsiteX3017" fmla="*/ 3122 w 1523867"/>
                <a:gd name="connsiteY3017" fmla="*/ 361763 h 1402901"/>
                <a:gd name="connsiteX3018" fmla="*/ 3464 w 1523867"/>
                <a:gd name="connsiteY3018" fmla="*/ 363277 h 1402901"/>
                <a:gd name="connsiteX3019" fmla="*/ 3073 w 1523867"/>
                <a:gd name="connsiteY3019" fmla="*/ 364938 h 1402901"/>
                <a:gd name="connsiteX3020" fmla="*/ 3808 w 1523867"/>
                <a:gd name="connsiteY3020" fmla="*/ 366354 h 1402901"/>
                <a:gd name="connsiteX3021" fmla="*/ 3904 w 1523867"/>
                <a:gd name="connsiteY3021" fmla="*/ 368455 h 1402901"/>
                <a:gd name="connsiteX3022" fmla="*/ 3660 w 1523867"/>
                <a:gd name="connsiteY3022" fmla="*/ 370359 h 1402901"/>
                <a:gd name="connsiteX3023" fmla="*/ 1800 w 1523867"/>
                <a:gd name="connsiteY3023" fmla="*/ 371043 h 1402901"/>
                <a:gd name="connsiteX3024" fmla="*/ 187 w 1523867"/>
                <a:gd name="connsiteY3024" fmla="*/ 372165 h 1402901"/>
                <a:gd name="connsiteX3025" fmla="*/ 725 w 1523867"/>
                <a:gd name="connsiteY3025" fmla="*/ 374705 h 1402901"/>
                <a:gd name="connsiteX3026" fmla="*/ 1605 w 1523867"/>
                <a:gd name="connsiteY3026" fmla="*/ 375927 h 1402901"/>
                <a:gd name="connsiteX3027" fmla="*/ 2731 w 1523867"/>
                <a:gd name="connsiteY3027" fmla="*/ 377490 h 1402901"/>
                <a:gd name="connsiteX3028" fmla="*/ 3953 w 1523867"/>
                <a:gd name="connsiteY3028" fmla="*/ 378857 h 1402901"/>
                <a:gd name="connsiteX3029" fmla="*/ 5324 w 1523867"/>
                <a:gd name="connsiteY3029" fmla="*/ 380470 h 1402901"/>
                <a:gd name="connsiteX3030" fmla="*/ 6008 w 1523867"/>
                <a:gd name="connsiteY3030" fmla="*/ 382325 h 1402901"/>
                <a:gd name="connsiteX3031" fmla="*/ 7084 w 1523867"/>
                <a:gd name="connsiteY3031" fmla="*/ 385598 h 1402901"/>
                <a:gd name="connsiteX3032" fmla="*/ 7819 w 1523867"/>
                <a:gd name="connsiteY3032" fmla="*/ 387893 h 1402901"/>
                <a:gd name="connsiteX3033" fmla="*/ 8357 w 1523867"/>
                <a:gd name="connsiteY3033" fmla="*/ 389309 h 1402901"/>
                <a:gd name="connsiteX3034" fmla="*/ 8797 w 1523867"/>
                <a:gd name="connsiteY3034" fmla="*/ 393510 h 1402901"/>
                <a:gd name="connsiteX3035" fmla="*/ 8357 w 1523867"/>
                <a:gd name="connsiteY3035" fmla="*/ 395220 h 1402901"/>
                <a:gd name="connsiteX3036" fmla="*/ 7379 w 1523867"/>
                <a:gd name="connsiteY3036" fmla="*/ 397856 h 1402901"/>
                <a:gd name="connsiteX3037" fmla="*/ 8161 w 1523867"/>
                <a:gd name="connsiteY3037" fmla="*/ 399859 h 1402901"/>
                <a:gd name="connsiteX3038" fmla="*/ 6448 w 1523867"/>
                <a:gd name="connsiteY3038" fmla="*/ 404109 h 1402901"/>
                <a:gd name="connsiteX3039" fmla="*/ 5568 w 1523867"/>
                <a:gd name="connsiteY3039" fmla="*/ 408163 h 1402901"/>
                <a:gd name="connsiteX3040" fmla="*/ 4688 w 1523867"/>
                <a:gd name="connsiteY3040" fmla="*/ 409677 h 1402901"/>
                <a:gd name="connsiteX3041" fmla="*/ 3464 w 1523867"/>
                <a:gd name="connsiteY3041" fmla="*/ 411142 h 1402901"/>
                <a:gd name="connsiteX3042" fmla="*/ 1215 w 1523867"/>
                <a:gd name="connsiteY3042" fmla="*/ 414757 h 1402901"/>
                <a:gd name="connsiteX3043" fmla="*/ 1704 w 1523867"/>
                <a:gd name="connsiteY3043" fmla="*/ 416271 h 1402901"/>
                <a:gd name="connsiteX3044" fmla="*/ 2731 w 1523867"/>
                <a:gd name="connsiteY3044" fmla="*/ 418077 h 1402901"/>
                <a:gd name="connsiteX3045" fmla="*/ 3611 w 1523867"/>
                <a:gd name="connsiteY3045" fmla="*/ 419493 h 1402901"/>
                <a:gd name="connsiteX3046" fmla="*/ 4149 w 1523867"/>
                <a:gd name="connsiteY3046" fmla="*/ 421009 h 1402901"/>
                <a:gd name="connsiteX3047" fmla="*/ 5519 w 1523867"/>
                <a:gd name="connsiteY3047" fmla="*/ 423108 h 1402901"/>
                <a:gd name="connsiteX3048" fmla="*/ 6986 w 1523867"/>
                <a:gd name="connsiteY3048" fmla="*/ 423547 h 1402901"/>
                <a:gd name="connsiteX3049" fmla="*/ 8259 w 1523867"/>
                <a:gd name="connsiteY3049" fmla="*/ 424965 h 1402901"/>
                <a:gd name="connsiteX3050" fmla="*/ 4737 w 1523867"/>
                <a:gd name="connsiteY3050" fmla="*/ 427748 h 1402901"/>
                <a:gd name="connsiteX3051" fmla="*/ 4199 w 1523867"/>
                <a:gd name="connsiteY3051" fmla="*/ 430190 h 1402901"/>
                <a:gd name="connsiteX3052" fmla="*/ 6204 w 1523867"/>
                <a:gd name="connsiteY3052" fmla="*/ 431071 h 1402901"/>
                <a:gd name="connsiteX3053" fmla="*/ 8210 w 1523867"/>
                <a:gd name="connsiteY3053" fmla="*/ 431901 h 1402901"/>
                <a:gd name="connsiteX3054" fmla="*/ 9385 w 1523867"/>
                <a:gd name="connsiteY3054" fmla="*/ 433513 h 1402901"/>
                <a:gd name="connsiteX3055" fmla="*/ 10068 w 1523867"/>
                <a:gd name="connsiteY3055" fmla="*/ 436639 h 1402901"/>
                <a:gd name="connsiteX3056" fmla="*/ 10803 w 1523867"/>
                <a:gd name="connsiteY3056" fmla="*/ 438934 h 1402901"/>
                <a:gd name="connsiteX3057" fmla="*/ 10655 w 1523867"/>
                <a:gd name="connsiteY3057" fmla="*/ 441572 h 1402901"/>
                <a:gd name="connsiteX3058" fmla="*/ 9579 w 1523867"/>
                <a:gd name="connsiteY3058" fmla="*/ 444551 h 1402901"/>
                <a:gd name="connsiteX3059" fmla="*/ 9286 w 1523867"/>
                <a:gd name="connsiteY3059" fmla="*/ 446455 h 1402901"/>
                <a:gd name="connsiteX3060" fmla="*/ 9775 w 1523867"/>
                <a:gd name="connsiteY3060" fmla="*/ 448067 h 1402901"/>
                <a:gd name="connsiteX3061" fmla="*/ 12125 w 1523867"/>
                <a:gd name="connsiteY3061" fmla="*/ 448215 h 1402901"/>
                <a:gd name="connsiteX3062" fmla="*/ 14032 w 1523867"/>
                <a:gd name="connsiteY3062" fmla="*/ 446846 h 1402901"/>
                <a:gd name="connsiteX3063" fmla="*/ 15940 w 1523867"/>
                <a:gd name="connsiteY3063" fmla="*/ 446406 h 1402901"/>
                <a:gd name="connsiteX3064" fmla="*/ 18142 w 1523867"/>
                <a:gd name="connsiteY3064" fmla="*/ 447238 h 1402901"/>
                <a:gd name="connsiteX3065" fmla="*/ 19806 w 1523867"/>
                <a:gd name="connsiteY3065" fmla="*/ 448409 h 1402901"/>
                <a:gd name="connsiteX3066" fmla="*/ 20784 w 1523867"/>
                <a:gd name="connsiteY3066" fmla="*/ 449972 h 1402901"/>
                <a:gd name="connsiteX3067" fmla="*/ 20833 w 1523867"/>
                <a:gd name="connsiteY3067" fmla="*/ 451486 h 1402901"/>
                <a:gd name="connsiteX3068" fmla="*/ 20686 w 1523867"/>
                <a:gd name="connsiteY3068" fmla="*/ 453636 h 1402901"/>
                <a:gd name="connsiteX3069" fmla="*/ 23279 w 1523867"/>
                <a:gd name="connsiteY3069" fmla="*/ 455736 h 1402901"/>
                <a:gd name="connsiteX3070" fmla="*/ 25186 w 1523867"/>
                <a:gd name="connsiteY3070" fmla="*/ 456762 h 1402901"/>
                <a:gd name="connsiteX3071" fmla="*/ 26656 w 1523867"/>
                <a:gd name="connsiteY3071" fmla="*/ 457395 h 1402901"/>
                <a:gd name="connsiteX3072" fmla="*/ 28710 w 1523867"/>
                <a:gd name="connsiteY3072" fmla="*/ 457395 h 1402901"/>
                <a:gd name="connsiteX3073" fmla="*/ 30276 w 1523867"/>
                <a:gd name="connsiteY3073" fmla="*/ 457395 h 1402901"/>
                <a:gd name="connsiteX3074" fmla="*/ 31645 w 1523867"/>
                <a:gd name="connsiteY3074" fmla="*/ 457837 h 1402901"/>
                <a:gd name="connsiteX3075" fmla="*/ 33553 w 1523867"/>
                <a:gd name="connsiteY3075" fmla="*/ 459351 h 1402901"/>
                <a:gd name="connsiteX3076" fmla="*/ 34826 w 1523867"/>
                <a:gd name="connsiteY3076" fmla="*/ 460718 h 1402901"/>
                <a:gd name="connsiteX3077" fmla="*/ 36097 w 1523867"/>
                <a:gd name="connsiteY3077" fmla="*/ 462085 h 1402901"/>
                <a:gd name="connsiteX3078" fmla="*/ 37810 w 1523867"/>
                <a:gd name="connsiteY3078" fmla="*/ 463307 h 1402901"/>
                <a:gd name="connsiteX3079" fmla="*/ 40255 w 1523867"/>
                <a:gd name="connsiteY3079" fmla="*/ 465798 h 1402901"/>
                <a:gd name="connsiteX3080" fmla="*/ 41968 w 1523867"/>
                <a:gd name="connsiteY3080" fmla="*/ 467555 h 1402901"/>
                <a:gd name="connsiteX3081" fmla="*/ 43681 w 1523867"/>
                <a:gd name="connsiteY3081" fmla="*/ 468728 h 1402901"/>
                <a:gd name="connsiteX3082" fmla="*/ 46422 w 1523867"/>
                <a:gd name="connsiteY3082" fmla="*/ 469950 h 1402901"/>
                <a:gd name="connsiteX3083" fmla="*/ 48231 w 1523867"/>
                <a:gd name="connsiteY3083" fmla="*/ 469803 h 1402901"/>
                <a:gd name="connsiteX3084" fmla="*/ 49747 w 1523867"/>
                <a:gd name="connsiteY3084" fmla="*/ 469997 h 1402901"/>
                <a:gd name="connsiteX3085" fmla="*/ 50725 w 1523867"/>
                <a:gd name="connsiteY3085" fmla="*/ 471366 h 1402901"/>
                <a:gd name="connsiteX3086" fmla="*/ 52193 w 1523867"/>
                <a:gd name="connsiteY3086" fmla="*/ 472635 h 1402901"/>
                <a:gd name="connsiteX3087" fmla="*/ 54641 w 1523867"/>
                <a:gd name="connsiteY3087" fmla="*/ 471072 h 1402901"/>
                <a:gd name="connsiteX3088" fmla="*/ 55521 w 1523867"/>
                <a:gd name="connsiteY3088" fmla="*/ 469363 h 1402901"/>
                <a:gd name="connsiteX3089" fmla="*/ 56890 w 1523867"/>
                <a:gd name="connsiteY3089" fmla="*/ 467994 h 1402901"/>
                <a:gd name="connsiteX3090" fmla="*/ 58455 w 1523867"/>
                <a:gd name="connsiteY3090" fmla="*/ 468971 h 1402901"/>
                <a:gd name="connsiteX3091" fmla="*/ 58455 w 1523867"/>
                <a:gd name="connsiteY3091" fmla="*/ 470877 h 1402901"/>
                <a:gd name="connsiteX3092" fmla="*/ 57379 w 1523867"/>
                <a:gd name="connsiteY3092" fmla="*/ 473123 h 1402901"/>
                <a:gd name="connsiteX3093" fmla="*/ 56302 w 1523867"/>
                <a:gd name="connsiteY3093" fmla="*/ 475469 h 1402901"/>
                <a:gd name="connsiteX3094" fmla="*/ 55619 w 1523867"/>
                <a:gd name="connsiteY3094" fmla="*/ 477960 h 1402901"/>
                <a:gd name="connsiteX3095" fmla="*/ 55324 w 1523867"/>
                <a:gd name="connsiteY3095" fmla="*/ 479766 h 1402901"/>
                <a:gd name="connsiteX3096" fmla="*/ 55373 w 1523867"/>
                <a:gd name="connsiteY3096" fmla="*/ 483673 h 1402901"/>
                <a:gd name="connsiteX3097" fmla="*/ 56108 w 1523867"/>
                <a:gd name="connsiteY3097" fmla="*/ 485530 h 1402901"/>
                <a:gd name="connsiteX3098" fmla="*/ 58163 w 1523867"/>
                <a:gd name="connsiteY3098" fmla="*/ 488264 h 1402901"/>
                <a:gd name="connsiteX3099" fmla="*/ 60218 w 1523867"/>
                <a:gd name="connsiteY3099" fmla="*/ 488654 h 1402901"/>
                <a:gd name="connsiteX3100" fmla="*/ 61832 w 1523867"/>
                <a:gd name="connsiteY3100" fmla="*/ 487972 h 1402901"/>
                <a:gd name="connsiteX3101" fmla="*/ 64524 w 1523867"/>
                <a:gd name="connsiteY3101" fmla="*/ 485091 h 1402901"/>
                <a:gd name="connsiteX3102" fmla="*/ 66089 w 1523867"/>
                <a:gd name="connsiteY3102" fmla="*/ 483088 h 1402901"/>
                <a:gd name="connsiteX3103" fmla="*/ 68633 w 1523867"/>
                <a:gd name="connsiteY3103" fmla="*/ 483820 h 1402901"/>
                <a:gd name="connsiteX3104" fmla="*/ 69366 w 1523867"/>
                <a:gd name="connsiteY3104" fmla="*/ 486409 h 1402901"/>
                <a:gd name="connsiteX3105" fmla="*/ 70491 w 1523867"/>
                <a:gd name="connsiteY3105" fmla="*/ 488704 h 1402901"/>
                <a:gd name="connsiteX3106" fmla="*/ 71226 w 1523867"/>
                <a:gd name="connsiteY3106" fmla="*/ 489925 h 1402901"/>
                <a:gd name="connsiteX3107" fmla="*/ 72204 w 1523867"/>
                <a:gd name="connsiteY3107" fmla="*/ 491732 h 1402901"/>
                <a:gd name="connsiteX3108" fmla="*/ 72155 w 1523867"/>
                <a:gd name="connsiteY3108" fmla="*/ 493930 h 1402901"/>
                <a:gd name="connsiteX3109" fmla="*/ 72448 w 1523867"/>
                <a:gd name="connsiteY3109" fmla="*/ 495737 h 1402901"/>
                <a:gd name="connsiteX3110" fmla="*/ 73183 w 1523867"/>
                <a:gd name="connsiteY3110" fmla="*/ 496959 h 1402901"/>
                <a:gd name="connsiteX3111" fmla="*/ 74308 w 1523867"/>
                <a:gd name="connsiteY3111" fmla="*/ 497984 h 1402901"/>
                <a:gd name="connsiteX3112" fmla="*/ 76705 w 1523867"/>
                <a:gd name="connsiteY3112" fmla="*/ 499400 h 1402901"/>
                <a:gd name="connsiteX3113" fmla="*/ 80473 w 1523867"/>
                <a:gd name="connsiteY3113" fmla="*/ 499351 h 1402901"/>
                <a:gd name="connsiteX3114" fmla="*/ 81989 w 1523867"/>
                <a:gd name="connsiteY3114" fmla="*/ 499791 h 1402901"/>
                <a:gd name="connsiteX3115" fmla="*/ 84729 w 1523867"/>
                <a:gd name="connsiteY3115" fmla="*/ 501209 h 1402901"/>
                <a:gd name="connsiteX3116" fmla="*/ 85855 w 1523867"/>
                <a:gd name="connsiteY3116" fmla="*/ 502282 h 1402901"/>
                <a:gd name="connsiteX3117" fmla="*/ 86686 w 1523867"/>
                <a:gd name="connsiteY3117" fmla="*/ 504627 h 1402901"/>
                <a:gd name="connsiteX3118" fmla="*/ 86882 w 1523867"/>
                <a:gd name="connsiteY3118" fmla="*/ 507118 h 1402901"/>
                <a:gd name="connsiteX3119" fmla="*/ 87224 w 1523867"/>
                <a:gd name="connsiteY3119" fmla="*/ 509707 h 1402901"/>
                <a:gd name="connsiteX3120" fmla="*/ 88448 w 1523867"/>
                <a:gd name="connsiteY3120" fmla="*/ 512296 h 1402901"/>
                <a:gd name="connsiteX3121" fmla="*/ 88642 w 1523867"/>
                <a:gd name="connsiteY3121" fmla="*/ 514151 h 1402901"/>
                <a:gd name="connsiteX3122" fmla="*/ 88153 w 1523867"/>
                <a:gd name="connsiteY3122" fmla="*/ 516934 h 1402901"/>
                <a:gd name="connsiteX3123" fmla="*/ 88448 w 1523867"/>
                <a:gd name="connsiteY3123" fmla="*/ 518400 h 1402901"/>
                <a:gd name="connsiteX3124" fmla="*/ 88888 w 1523867"/>
                <a:gd name="connsiteY3124" fmla="*/ 520061 h 1402901"/>
                <a:gd name="connsiteX3125" fmla="*/ 90405 w 1523867"/>
                <a:gd name="connsiteY3125" fmla="*/ 521283 h 1402901"/>
                <a:gd name="connsiteX3126" fmla="*/ 91383 w 1523867"/>
                <a:gd name="connsiteY3126" fmla="*/ 523187 h 1402901"/>
                <a:gd name="connsiteX3127" fmla="*/ 93779 w 1523867"/>
                <a:gd name="connsiteY3127" fmla="*/ 524409 h 1402901"/>
                <a:gd name="connsiteX3128" fmla="*/ 95689 w 1523867"/>
                <a:gd name="connsiteY3128" fmla="*/ 525288 h 1402901"/>
                <a:gd name="connsiteX3129" fmla="*/ 97840 w 1523867"/>
                <a:gd name="connsiteY3129" fmla="*/ 526117 h 1402901"/>
                <a:gd name="connsiteX3130" fmla="*/ 100042 w 1523867"/>
                <a:gd name="connsiteY3130" fmla="*/ 527094 h 1402901"/>
                <a:gd name="connsiteX3131" fmla="*/ 102195 w 1523867"/>
                <a:gd name="connsiteY3131" fmla="*/ 528755 h 1402901"/>
                <a:gd name="connsiteX3132" fmla="*/ 106695 w 1523867"/>
                <a:gd name="connsiteY3132" fmla="*/ 532711 h 1402901"/>
                <a:gd name="connsiteX3133" fmla="*/ 109045 w 1523867"/>
                <a:gd name="connsiteY3133" fmla="*/ 535936 h 1402901"/>
                <a:gd name="connsiteX3134" fmla="*/ 109681 w 1523867"/>
                <a:gd name="connsiteY3134" fmla="*/ 537204 h 1402901"/>
                <a:gd name="connsiteX3135" fmla="*/ 110610 w 1523867"/>
                <a:gd name="connsiteY3135" fmla="*/ 539256 h 1402901"/>
                <a:gd name="connsiteX3136" fmla="*/ 111931 w 1523867"/>
                <a:gd name="connsiteY3136" fmla="*/ 542724 h 1402901"/>
                <a:gd name="connsiteX3137" fmla="*/ 112763 w 1523867"/>
                <a:gd name="connsiteY3137" fmla="*/ 544434 h 1402901"/>
                <a:gd name="connsiteX3138" fmla="*/ 113742 w 1523867"/>
                <a:gd name="connsiteY3138" fmla="*/ 546095 h 1402901"/>
                <a:gd name="connsiteX3139" fmla="*/ 114474 w 1523867"/>
                <a:gd name="connsiteY3139" fmla="*/ 547364 h 1402901"/>
                <a:gd name="connsiteX3140" fmla="*/ 117559 w 1523867"/>
                <a:gd name="connsiteY3140" fmla="*/ 552395 h 1402901"/>
                <a:gd name="connsiteX3141" fmla="*/ 117999 w 1523867"/>
                <a:gd name="connsiteY3141" fmla="*/ 553811 h 1402901"/>
                <a:gd name="connsiteX3142" fmla="*/ 118682 w 1523867"/>
                <a:gd name="connsiteY3142" fmla="*/ 556206 h 1402901"/>
                <a:gd name="connsiteX3143" fmla="*/ 119075 w 1523867"/>
                <a:gd name="connsiteY3143" fmla="*/ 558792 h 1402901"/>
                <a:gd name="connsiteX3144" fmla="*/ 119270 w 1523867"/>
                <a:gd name="connsiteY3144" fmla="*/ 560503 h 1402901"/>
                <a:gd name="connsiteX3145" fmla="*/ 119466 w 1523867"/>
                <a:gd name="connsiteY3145" fmla="*/ 562213 h 1402901"/>
                <a:gd name="connsiteX3146" fmla="*/ 119857 w 1523867"/>
                <a:gd name="connsiteY3146" fmla="*/ 563727 h 1402901"/>
                <a:gd name="connsiteX3147" fmla="*/ 120688 w 1523867"/>
                <a:gd name="connsiteY3147" fmla="*/ 565045 h 1402901"/>
                <a:gd name="connsiteX3148" fmla="*/ 125043 w 1523867"/>
                <a:gd name="connsiteY3148" fmla="*/ 568415 h 1402901"/>
                <a:gd name="connsiteX3149" fmla="*/ 126609 w 1523867"/>
                <a:gd name="connsiteY3149" fmla="*/ 570027 h 1402901"/>
                <a:gd name="connsiteX3150" fmla="*/ 127147 w 1523867"/>
                <a:gd name="connsiteY3150" fmla="*/ 571541 h 1402901"/>
                <a:gd name="connsiteX3151" fmla="*/ 127049 w 1523867"/>
                <a:gd name="connsiteY3151" fmla="*/ 572957 h 1402901"/>
                <a:gd name="connsiteX3152" fmla="*/ 125190 w 1523867"/>
                <a:gd name="connsiteY3152" fmla="*/ 576962 h 1402901"/>
                <a:gd name="connsiteX3153" fmla="*/ 124750 w 1523867"/>
                <a:gd name="connsiteY3153" fmla="*/ 578770 h 1402901"/>
                <a:gd name="connsiteX3154" fmla="*/ 124750 w 1523867"/>
                <a:gd name="connsiteY3154" fmla="*/ 580479 h 1402901"/>
                <a:gd name="connsiteX3155" fmla="*/ 125190 w 1523867"/>
                <a:gd name="connsiteY3155" fmla="*/ 582434 h 1402901"/>
                <a:gd name="connsiteX3156" fmla="*/ 125874 w 1523867"/>
                <a:gd name="connsiteY3156" fmla="*/ 584093 h 1402901"/>
                <a:gd name="connsiteX3157" fmla="*/ 126854 w 1523867"/>
                <a:gd name="connsiteY3157" fmla="*/ 585853 h 1402901"/>
                <a:gd name="connsiteX3158" fmla="*/ 127931 w 1523867"/>
                <a:gd name="connsiteY3158" fmla="*/ 587416 h 1402901"/>
                <a:gd name="connsiteX3159" fmla="*/ 132382 w 1523867"/>
                <a:gd name="connsiteY3159" fmla="*/ 594010 h 1402901"/>
                <a:gd name="connsiteX3160" fmla="*/ 133409 w 1523867"/>
                <a:gd name="connsiteY3160" fmla="*/ 596061 h 1402901"/>
                <a:gd name="connsiteX3161" fmla="*/ 134095 w 1523867"/>
                <a:gd name="connsiteY3161" fmla="*/ 597720 h 1402901"/>
                <a:gd name="connsiteX3162" fmla="*/ 134877 w 1523867"/>
                <a:gd name="connsiteY3162" fmla="*/ 599627 h 1402901"/>
                <a:gd name="connsiteX3163" fmla="*/ 135317 w 1523867"/>
                <a:gd name="connsiteY3163" fmla="*/ 601384 h 1402901"/>
                <a:gd name="connsiteX3164" fmla="*/ 135806 w 1523867"/>
                <a:gd name="connsiteY3164" fmla="*/ 604071 h 1402901"/>
                <a:gd name="connsiteX3165" fmla="*/ 136002 w 1523867"/>
                <a:gd name="connsiteY3165" fmla="*/ 605585 h 1402901"/>
                <a:gd name="connsiteX3166" fmla="*/ 136246 w 1523867"/>
                <a:gd name="connsiteY3166" fmla="*/ 607782 h 1402901"/>
                <a:gd name="connsiteX3167" fmla="*/ 136442 w 1523867"/>
                <a:gd name="connsiteY3167" fmla="*/ 609784 h 1402901"/>
                <a:gd name="connsiteX3168" fmla="*/ 136639 w 1523867"/>
                <a:gd name="connsiteY3168" fmla="*/ 611691 h 1402901"/>
                <a:gd name="connsiteX3169" fmla="*/ 136393 w 1523867"/>
                <a:gd name="connsiteY3169" fmla="*/ 613644 h 1402901"/>
                <a:gd name="connsiteX3170" fmla="*/ 147645 w 1523867"/>
                <a:gd name="connsiteY3170" fmla="*/ 654133 h 1402901"/>
                <a:gd name="connsiteX3171" fmla="*/ 154154 w 1523867"/>
                <a:gd name="connsiteY3171" fmla="*/ 658724 h 1402901"/>
                <a:gd name="connsiteX3172" fmla="*/ 153028 w 1523867"/>
                <a:gd name="connsiteY3172" fmla="*/ 677480 h 1402901"/>
                <a:gd name="connsiteX3173" fmla="*/ 160709 w 1523867"/>
                <a:gd name="connsiteY3173" fmla="*/ 694771 h 1402901"/>
                <a:gd name="connsiteX3174" fmla="*/ 161053 w 1523867"/>
                <a:gd name="connsiteY3174" fmla="*/ 698972 h 1402901"/>
                <a:gd name="connsiteX3175" fmla="*/ 158752 w 1523867"/>
                <a:gd name="connsiteY3175" fmla="*/ 711230 h 1402901"/>
                <a:gd name="connsiteX3176" fmla="*/ 164916 w 1523867"/>
                <a:gd name="connsiteY3176" fmla="*/ 717385 h 1402901"/>
                <a:gd name="connsiteX3177" fmla="*/ 163009 w 1523867"/>
                <a:gd name="connsiteY3177" fmla="*/ 721976 h 1402901"/>
                <a:gd name="connsiteX3178" fmla="*/ 172206 w 1523867"/>
                <a:gd name="connsiteY3178" fmla="*/ 726568 h 1402901"/>
                <a:gd name="connsiteX3179" fmla="*/ 170299 w 1523867"/>
                <a:gd name="connsiteY3179" fmla="*/ 735407 h 1402901"/>
                <a:gd name="connsiteX3180" fmla="*/ 180671 w 1523867"/>
                <a:gd name="connsiteY3180" fmla="*/ 737314 h 1402901"/>
                <a:gd name="connsiteX3181" fmla="*/ 177589 w 1523867"/>
                <a:gd name="connsiteY3181" fmla="*/ 743466 h 1402901"/>
                <a:gd name="connsiteX3182" fmla="*/ 180671 w 1523867"/>
                <a:gd name="connsiteY3182" fmla="*/ 746494 h 1402901"/>
                <a:gd name="connsiteX3183" fmla="*/ 184095 w 1523867"/>
                <a:gd name="connsiteY3183" fmla="*/ 746494 h 1402901"/>
                <a:gd name="connsiteX3184" fmla="*/ 186835 w 1523867"/>
                <a:gd name="connsiteY3184" fmla="*/ 756752 h 1402901"/>
                <a:gd name="connsiteX3185" fmla="*/ 189625 w 1523867"/>
                <a:gd name="connsiteY3185" fmla="*/ 756850 h 1402901"/>
                <a:gd name="connsiteX3186" fmla="*/ 190298 w 1523867"/>
                <a:gd name="connsiteY3186" fmla="*/ 762230 h 1402901"/>
                <a:gd name="connsiteX3187" fmla="*/ 190163 w 1523867"/>
                <a:gd name="connsiteY3187" fmla="*/ 762906 h 1402901"/>
                <a:gd name="connsiteX3188" fmla="*/ 190163 w 1523867"/>
                <a:gd name="connsiteY3188" fmla="*/ 764664 h 1402901"/>
                <a:gd name="connsiteX3189" fmla="*/ 190896 w 1523867"/>
                <a:gd name="connsiteY3189" fmla="*/ 766325 h 1402901"/>
                <a:gd name="connsiteX3190" fmla="*/ 192901 w 1523867"/>
                <a:gd name="connsiteY3190" fmla="*/ 767351 h 1402901"/>
                <a:gd name="connsiteX3191" fmla="*/ 194322 w 1523867"/>
                <a:gd name="connsiteY3191" fmla="*/ 769451 h 1402901"/>
                <a:gd name="connsiteX3192" fmla="*/ 195153 w 1523867"/>
                <a:gd name="connsiteY3192" fmla="*/ 770624 h 1402901"/>
                <a:gd name="connsiteX3193" fmla="*/ 197549 w 1523867"/>
                <a:gd name="connsiteY3193" fmla="*/ 769598 h 1402901"/>
                <a:gd name="connsiteX3194" fmla="*/ 199262 w 1523867"/>
                <a:gd name="connsiteY3194" fmla="*/ 769549 h 1402901"/>
                <a:gd name="connsiteX3195" fmla="*/ 200926 w 1523867"/>
                <a:gd name="connsiteY3195" fmla="*/ 770671 h 1402901"/>
                <a:gd name="connsiteX3196" fmla="*/ 200290 w 1523867"/>
                <a:gd name="connsiteY3196" fmla="*/ 772676 h 1402901"/>
                <a:gd name="connsiteX3197" fmla="*/ 199410 w 1523867"/>
                <a:gd name="connsiteY3197" fmla="*/ 774237 h 1402901"/>
                <a:gd name="connsiteX3198" fmla="*/ 199997 w 1523867"/>
                <a:gd name="connsiteY3198" fmla="*/ 776924 h 1402901"/>
                <a:gd name="connsiteX3199" fmla="*/ 200730 w 1523867"/>
                <a:gd name="connsiteY3199" fmla="*/ 779854 h 1402901"/>
                <a:gd name="connsiteX3200" fmla="*/ 200877 w 1523867"/>
                <a:gd name="connsiteY3200" fmla="*/ 782151 h 1402901"/>
                <a:gd name="connsiteX3201" fmla="*/ 199850 w 1523867"/>
                <a:gd name="connsiteY3201" fmla="*/ 783957 h 1402901"/>
                <a:gd name="connsiteX3202" fmla="*/ 198284 w 1523867"/>
                <a:gd name="connsiteY3202" fmla="*/ 786350 h 1402901"/>
                <a:gd name="connsiteX3203" fmla="*/ 196522 w 1523867"/>
                <a:gd name="connsiteY3203" fmla="*/ 788109 h 1402901"/>
                <a:gd name="connsiteX3204" fmla="*/ 194664 w 1523867"/>
                <a:gd name="connsiteY3204" fmla="*/ 789574 h 1402901"/>
                <a:gd name="connsiteX3205" fmla="*/ 192265 w 1523867"/>
                <a:gd name="connsiteY3205" fmla="*/ 790013 h 1402901"/>
                <a:gd name="connsiteX3206" fmla="*/ 189721 w 1523867"/>
                <a:gd name="connsiteY3206" fmla="*/ 791236 h 1402901"/>
                <a:gd name="connsiteX3207" fmla="*/ 190945 w 1523867"/>
                <a:gd name="connsiteY3207" fmla="*/ 792504 h 1402901"/>
                <a:gd name="connsiteX3208" fmla="*/ 192412 w 1523867"/>
                <a:gd name="connsiteY3208" fmla="*/ 792310 h 1402901"/>
                <a:gd name="connsiteX3209" fmla="*/ 194811 w 1523867"/>
                <a:gd name="connsiteY3209" fmla="*/ 793336 h 1402901"/>
                <a:gd name="connsiteX3210" fmla="*/ 196669 w 1523867"/>
                <a:gd name="connsiteY3210" fmla="*/ 793824 h 1402901"/>
                <a:gd name="connsiteX3211" fmla="*/ 197795 w 1523867"/>
                <a:gd name="connsiteY3211" fmla="*/ 792700 h 1402901"/>
                <a:gd name="connsiteX3212" fmla="*/ 198920 w 1523867"/>
                <a:gd name="connsiteY3212" fmla="*/ 791430 h 1402901"/>
                <a:gd name="connsiteX3213" fmla="*/ 200779 w 1523867"/>
                <a:gd name="connsiteY3213" fmla="*/ 790404 h 1402901"/>
                <a:gd name="connsiteX3214" fmla="*/ 201610 w 1523867"/>
                <a:gd name="connsiteY3214" fmla="*/ 789135 h 1402901"/>
                <a:gd name="connsiteX3215" fmla="*/ 202932 w 1523867"/>
                <a:gd name="connsiteY3215" fmla="*/ 788109 h 1402901"/>
                <a:gd name="connsiteX3216" fmla="*/ 204547 w 1523867"/>
                <a:gd name="connsiteY3216" fmla="*/ 788939 h 1402901"/>
                <a:gd name="connsiteX3217" fmla="*/ 205036 w 1523867"/>
                <a:gd name="connsiteY3217" fmla="*/ 791186 h 1402901"/>
                <a:gd name="connsiteX3218" fmla="*/ 203372 w 1523867"/>
                <a:gd name="connsiteY3218" fmla="*/ 795435 h 1402901"/>
                <a:gd name="connsiteX3219" fmla="*/ 204937 w 1523867"/>
                <a:gd name="connsiteY3219" fmla="*/ 796411 h 1402901"/>
                <a:gd name="connsiteX3220" fmla="*/ 206161 w 1523867"/>
                <a:gd name="connsiteY3220" fmla="*/ 795680 h 1402901"/>
                <a:gd name="connsiteX3221" fmla="*/ 208361 w 1523867"/>
                <a:gd name="connsiteY3221" fmla="*/ 794897 h 1402901"/>
                <a:gd name="connsiteX3222" fmla="*/ 210662 w 1523867"/>
                <a:gd name="connsiteY3222" fmla="*/ 796119 h 1402901"/>
                <a:gd name="connsiteX3223" fmla="*/ 209831 w 1523867"/>
                <a:gd name="connsiteY3223" fmla="*/ 798855 h 1402901"/>
                <a:gd name="connsiteX3224" fmla="*/ 208705 w 1523867"/>
                <a:gd name="connsiteY3224" fmla="*/ 800418 h 1402901"/>
                <a:gd name="connsiteX3225" fmla="*/ 209391 w 1523867"/>
                <a:gd name="connsiteY3225" fmla="*/ 801979 h 1402901"/>
                <a:gd name="connsiteX3226" fmla="*/ 211200 w 1523867"/>
                <a:gd name="connsiteY3226" fmla="*/ 804080 h 1402901"/>
                <a:gd name="connsiteX3227" fmla="*/ 212473 w 1523867"/>
                <a:gd name="connsiteY3227" fmla="*/ 805986 h 1402901"/>
                <a:gd name="connsiteX3228" fmla="*/ 213646 w 1523867"/>
                <a:gd name="connsiteY3228" fmla="*/ 809599 h 1402901"/>
                <a:gd name="connsiteX3229" fmla="*/ 213744 w 1523867"/>
                <a:gd name="connsiteY3229" fmla="*/ 811017 h 1402901"/>
                <a:gd name="connsiteX3230" fmla="*/ 213451 w 1523867"/>
                <a:gd name="connsiteY3230" fmla="*/ 813653 h 1402901"/>
                <a:gd name="connsiteX3231" fmla="*/ 213451 w 1523867"/>
                <a:gd name="connsiteY3231" fmla="*/ 815216 h 1402901"/>
                <a:gd name="connsiteX3232" fmla="*/ 214968 w 1523867"/>
                <a:gd name="connsiteY3232" fmla="*/ 816681 h 1402901"/>
                <a:gd name="connsiteX3233" fmla="*/ 216924 w 1523867"/>
                <a:gd name="connsiteY3233" fmla="*/ 815901 h 1402901"/>
                <a:gd name="connsiteX3234" fmla="*/ 217853 w 1523867"/>
                <a:gd name="connsiteY3234" fmla="*/ 814679 h 1402901"/>
                <a:gd name="connsiteX3235" fmla="*/ 218293 w 1523867"/>
                <a:gd name="connsiteY3235" fmla="*/ 812921 h 1402901"/>
                <a:gd name="connsiteX3236" fmla="*/ 218490 w 1523867"/>
                <a:gd name="connsiteY3236" fmla="*/ 811260 h 1402901"/>
                <a:gd name="connsiteX3237" fmla="*/ 220397 w 1523867"/>
                <a:gd name="connsiteY3237" fmla="*/ 811064 h 1402901"/>
                <a:gd name="connsiteX3238" fmla="*/ 221376 w 1523867"/>
                <a:gd name="connsiteY3238" fmla="*/ 812578 h 1402901"/>
                <a:gd name="connsiteX3239" fmla="*/ 223334 w 1523867"/>
                <a:gd name="connsiteY3239" fmla="*/ 813898 h 1402901"/>
                <a:gd name="connsiteX3240" fmla="*/ 225291 w 1523867"/>
                <a:gd name="connsiteY3240" fmla="*/ 813702 h 1402901"/>
                <a:gd name="connsiteX3241" fmla="*/ 227004 w 1523867"/>
                <a:gd name="connsiteY3241" fmla="*/ 813263 h 1402901"/>
                <a:gd name="connsiteX3242" fmla="*/ 228665 w 1523867"/>
                <a:gd name="connsiteY3242" fmla="*/ 814141 h 1402901"/>
                <a:gd name="connsiteX3243" fmla="*/ 229204 w 1523867"/>
                <a:gd name="connsiteY3243" fmla="*/ 817219 h 1402901"/>
                <a:gd name="connsiteX3244" fmla="*/ 231553 w 1523867"/>
                <a:gd name="connsiteY3244" fmla="*/ 817658 h 1402901"/>
                <a:gd name="connsiteX3245" fmla="*/ 233313 w 1523867"/>
                <a:gd name="connsiteY3245" fmla="*/ 817513 h 1402901"/>
                <a:gd name="connsiteX3246" fmla="*/ 235174 w 1523867"/>
                <a:gd name="connsiteY3246" fmla="*/ 818733 h 1402901"/>
                <a:gd name="connsiteX3247" fmla="*/ 237521 w 1523867"/>
                <a:gd name="connsiteY3247" fmla="*/ 818733 h 1402901"/>
                <a:gd name="connsiteX3248" fmla="*/ 238843 w 1523867"/>
                <a:gd name="connsiteY3248" fmla="*/ 817025 h 1402901"/>
                <a:gd name="connsiteX3249" fmla="*/ 239185 w 1523867"/>
                <a:gd name="connsiteY3249" fmla="*/ 815461 h 1402901"/>
                <a:gd name="connsiteX3250" fmla="*/ 240652 w 1523867"/>
                <a:gd name="connsiteY3250" fmla="*/ 814973 h 1402901"/>
                <a:gd name="connsiteX3251" fmla="*/ 241631 w 1523867"/>
                <a:gd name="connsiteY3251" fmla="*/ 816730 h 1402901"/>
                <a:gd name="connsiteX3252" fmla="*/ 241141 w 1523867"/>
                <a:gd name="connsiteY3252" fmla="*/ 818684 h 1402901"/>
                <a:gd name="connsiteX3253" fmla="*/ 240751 w 1523867"/>
                <a:gd name="connsiteY3253" fmla="*/ 820296 h 1402901"/>
                <a:gd name="connsiteX3254" fmla="*/ 241485 w 1523867"/>
                <a:gd name="connsiteY3254" fmla="*/ 822298 h 1402901"/>
                <a:gd name="connsiteX3255" fmla="*/ 242904 w 1523867"/>
                <a:gd name="connsiteY3255" fmla="*/ 823324 h 1402901"/>
                <a:gd name="connsiteX3256" fmla="*/ 244909 w 1523867"/>
                <a:gd name="connsiteY3256" fmla="*/ 823569 h 1402901"/>
                <a:gd name="connsiteX3257" fmla="*/ 247797 w 1523867"/>
                <a:gd name="connsiteY3257" fmla="*/ 823422 h 1402901"/>
                <a:gd name="connsiteX3258" fmla="*/ 249313 w 1523867"/>
                <a:gd name="connsiteY3258" fmla="*/ 823715 h 1402901"/>
                <a:gd name="connsiteX3259" fmla="*/ 251759 w 1523867"/>
                <a:gd name="connsiteY3259" fmla="*/ 824154 h 1402901"/>
                <a:gd name="connsiteX3260" fmla="*/ 253423 w 1523867"/>
                <a:gd name="connsiteY3260" fmla="*/ 824838 h 1402901"/>
                <a:gd name="connsiteX3261" fmla="*/ 252003 w 1523867"/>
                <a:gd name="connsiteY3261" fmla="*/ 827184 h 1402901"/>
                <a:gd name="connsiteX3262" fmla="*/ 250732 w 1523867"/>
                <a:gd name="connsiteY3262" fmla="*/ 828745 h 1402901"/>
                <a:gd name="connsiteX3263" fmla="*/ 250584 w 1523867"/>
                <a:gd name="connsiteY3263" fmla="*/ 831481 h 1402901"/>
                <a:gd name="connsiteX3264" fmla="*/ 250486 w 1523867"/>
                <a:gd name="connsiteY3264" fmla="*/ 833776 h 1402901"/>
                <a:gd name="connsiteX3265" fmla="*/ 248188 w 1523867"/>
                <a:gd name="connsiteY3265" fmla="*/ 834411 h 1402901"/>
                <a:gd name="connsiteX3266" fmla="*/ 245644 w 1523867"/>
                <a:gd name="connsiteY3266" fmla="*/ 834168 h 1402901"/>
                <a:gd name="connsiteX3267" fmla="*/ 243100 w 1523867"/>
                <a:gd name="connsiteY3267" fmla="*/ 836902 h 1402901"/>
                <a:gd name="connsiteX3268" fmla="*/ 240261 w 1523867"/>
                <a:gd name="connsiteY3268" fmla="*/ 838856 h 1402901"/>
                <a:gd name="connsiteX3269" fmla="*/ 236983 w 1523867"/>
                <a:gd name="connsiteY3269" fmla="*/ 840664 h 1402901"/>
                <a:gd name="connsiteX3270" fmla="*/ 231993 w 1523867"/>
                <a:gd name="connsiteY3270" fmla="*/ 843545 h 1402901"/>
                <a:gd name="connsiteX3271" fmla="*/ 230720 w 1523867"/>
                <a:gd name="connsiteY3271" fmla="*/ 845889 h 1402901"/>
                <a:gd name="connsiteX3272" fmla="*/ 230818 w 1523867"/>
                <a:gd name="connsiteY3272" fmla="*/ 848674 h 1402901"/>
                <a:gd name="connsiteX3273" fmla="*/ 231064 w 1523867"/>
                <a:gd name="connsiteY3273" fmla="*/ 851506 h 1402901"/>
                <a:gd name="connsiteX3274" fmla="*/ 230671 w 1523867"/>
                <a:gd name="connsiteY3274" fmla="*/ 855072 h 1402901"/>
                <a:gd name="connsiteX3275" fmla="*/ 229889 w 1523867"/>
                <a:gd name="connsiteY3275" fmla="*/ 856880 h 1402901"/>
                <a:gd name="connsiteX3276" fmla="*/ 228616 w 1523867"/>
                <a:gd name="connsiteY3276" fmla="*/ 858686 h 1402901"/>
                <a:gd name="connsiteX3277" fmla="*/ 229204 w 1523867"/>
                <a:gd name="connsiteY3277" fmla="*/ 863913 h 1402901"/>
                <a:gd name="connsiteX3278" fmla="*/ 231357 w 1523867"/>
                <a:gd name="connsiteY3278" fmla="*/ 864890 h 1402901"/>
                <a:gd name="connsiteX3279" fmla="*/ 233559 w 1523867"/>
                <a:gd name="connsiteY3279" fmla="*/ 864009 h 1402901"/>
                <a:gd name="connsiteX3280" fmla="*/ 235761 w 1523867"/>
                <a:gd name="connsiteY3280" fmla="*/ 864156 h 1402901"/>
                <a:gd name="connsiteX3281" fmla="*/ 237179 w 1523867"/>
                <a:gd name="connsiteY3281" fmla="*/ 866893 h 1402901"/>
                <a:gd name="connsiteX3282" fmla="*/ 238010 w 1523867"/>
                <a:gd name="connsiteY3282" fmla="*/ 869138 h 1402901"/>
                <a:gd name="connsiteX3283" fmla="*/ 237668 w 1523867"/>
                <a:gd name="connsiteY3283" fmla="*/ 870652 h 1402901"/>
                <a:gd name="connsiteX3284" fmla="*/ 235466 w 1523867"/>
                <a:gd name="connsiteY3284" fmla="*/ 871337 h 1402901"/>
                <a:gd name="connsiteX3285" fmla="*/ 233901 w 1523867"/>
                <a:gd name="connsiteY3285" fmla="*/ 872412 h 1402901"/>
                <a:gd name="connsiteX3286" fmla="*/ 232581 w 1523867"/>
                <a:gd name="connsiteY3286" fmla="*/ 874267 h 1402901"/>
                <a:gd name="connsiteX3287" fmla="*/ 229791 w 1523867"/>
                <a:gd name="connsiteY3287" fmla="*/ 876515 h 1402901"/>
                <a:gd name="connsiteX3288" fmla="*/ 229009 w 1523867"/>
                <a:gd name="connsiteY3288" fmla="*/ 879103 h 1402901"/>
                <a:gd name="connsiteX3289" fmla="*/ 229644 w 1523867"/>
                <a:gd name="connsiteY3289" fmla="*/ 881300 h 1402901"/>
                <a:gd name="connsiteX3290" fmla="*/ 231455 w 1523867"/>
                <a:gd name="connsiteY3290" fmla="*/ 882179 h 1402901"/>
                <a:gd name="connsiteX3291" fmla="*/ 233021 w 1523867"/>
                <a:gd name="connsiteY3291" fmla="*/ 881739 h 1402901"/>
                <a:gd name="connsiteX3292" fmla="*/ 234879 w 1523867"/>
                <a:gd name="connsiteY3292" fmla="*/ 882083 h 1402901"/>
                <a:gd name="connsiteX3293" fmla="*/ 236837 w 1523867"/>
                <a:gd name="connsiteY3293" fmla="*/ 882814 h 1402901"/>
                <a:gd name="connsiteX3294" fmla="*/ 237961 w 1523867"/>
                <a:gd name="connsiteY3294" fmla="*/ 884085 h 1402901"/>
                <a:gd name="connsiteX3295" fmla="*/ 238745 w 1523867"/>
                <a:gd name="connsiteY3295" fmla="*/ 885648 h 1402901"/>
                <a:gd name="connsiteX3296" fmla="*/ 239234 w 1523867"/>
                <a:gd name="connsiteY3296" fmla="*/ 887357 h 1402901"/>
                <a:gd name="connsiteX3297" fmla="*/ 239185 w 1523867"/>
                <a:gd name="connsiteY3297" fmla="*/ 889214 h 1402901"/>
                <a:gd name="connsiteX3298" fmla="*/ 239087 w 1523867"/>
                <a:gd name="connsiteY3298" fmla="*/ 890679 h 1402901"/>
                <a:gd name="connsiteX3299" fmla="*/ 238843 w 1523867"/>
                <a:gd name="connsiteY3299" fmla="*/ 893072 h 1402901"/>
                <a:gd name="connsiteX3300" fmla="*/ 238548 w 1523867"/>
                <a:gd name="connsiteY3300" fmla="*/ 895025 h 1402901"/>
                <a:gd name="connsiteX3301" fmla="*/ 238010 w 1523867"/>
                <a:gd name="connsiteY3301" fmla="*/ 896392 h 1402901"/>
                <a:gd name="connsiteX3302" fmla="*/ 237228 w 1523867"/>
                <a:gd name="connsiteY3302" fmla="*/ 897663 h 1402901"/>
                <a:gd name="connsiteX3303" fmla="*/ 235810 w 1523867"/>
                <a:gd name="connsiteY3303" fmla="*/ 899617 h 1402901"/>
                <a:gd name="connsiteX3304" fmla="*/ 234635 w 1523867"/>
                <a:gd name="connsiteY3304" fmla="*/ 901131 h 1402901"/>
                <a:gd name="connsiteX3305" fmla="*/ 233755 w 1523867"/>
                <a:gd name="connsiteY3305" fmla="*/ 902304 h 1402901"/>
                <a:gd name="connsiteX3306" fmla="*/ 232824 w 1523867"/>
                <a:gd name="connsiteY3306" fmla="*/ 903475 h 1402901"/>
                <a:gd name="connsiteX3307" fmla="*/ 231944 w 1523867"/>
                <a:gd name="connsiteY3307" fmla="*/ 904647 h 1402901"/>
                <a:gd name="connsiteX3308" fmla="*/ 230624 w 1523867"/>
                <a:gd name="connsiteY3308" fmla="*/ 906113 h 1402901"/>
                <a:gd name="connsiteX3309" fmla="*/ 229009 w 1523867"/>
                <a:gd name="connsiteY3309" fmla="*/ 907138 h 1402901"/>
                <a:gd name="connsiteX3310" fmla="*/ 227736 w 1523867"/>
                <a:gd name="connsiteY3310" fmla="*/ 907870 h 1402901"/>
                <a:gd name="connsiteX3311" fmla="*/ 226220 w 1523867"/>
                <a:gd name="connsiteY3311" fmla="*/ 909141 h 1402901"/>
                <a:gd name="connsiteX3312" fmla="*/ 224851 w 1523867"/>
                <a:gd name="connsiteY3312" fmla="*/ 909482 h 1402901"/>
                <a:gd name="connsiteX3313" fmla="*/ 223381 w 1523867"/>
                <a:gd name="connsiteY3313" fmla="*/ 909678 h 1402901"/>
                <a:gd name="connsiteX3314" fmla="*/ 221425 w 1523867"/>
                <a:gd name="connsiteY3314" fmla="*/ 909921 h 1402901"/>
                <a:gd name="connsiteX3315" fmla="*/ 219419 w 1523867"/>
                <a:gd name="connsiteY3315" fmla="*/ 910216 h 1402901"/>
                <a:gd name="connsiteX3316" fmla="*/ 217512 w 1523867"/>
                <a:gd name="connsiteY3316" fmla="*/ 910606 h 1402901"/>
                <a:gd name="connsiteX3317" fmla="*/ 216337 w 1523867"/>
                <a:gd name="connsiteY3317" fmla="*/ 911386 h 1402901"/>
                <a:gd name="connsiteX3318" fmla="*/ 216140 w 1523867"/>
                <a:gd name="connsiteY3318" fmla="*/ 912559 h 1402901"/>
                <a:gd name="connsiteX3319" fmla="*/ 216875 w 1523867"/>
                <a:gd name="connsiteY3319" fmla="*/ 914611 h 1402901"/>
                <a:gd name="connsiteX3320" fmla="*/ 217561 w 1523867"/>
                <a:gd name="connsiteY3320" fmla="*/ 915931 h 1402901"/>
                <a:gd name="connsiteX3321" fmla="*/ 218637 w 1523867"/>
                <a:gd name="connsiteY3321" fmla="*/ 917737 h 1402901"/>
                <a:gd name="connsiteX3322" fmla="*/ 221083 w 1523867"/>
                <a:gd name="connsiteY3322" fmla="*/ 920424 h 1402901"/>
                <a:gd name="connsiteX3323" fmla="*/ 220886 w 1523867"/>
                <a:gd name="connsiteY3323" fmla="*/ 921889 h 1402901"/>
                <a:gd name="connsiteX3324" fmla="*/ 220741 w 1523867"/>
                <a:gd name="connsiteY3324" fmla="*/ 923354 h 1402901"/>
                <a:gd name="connsiteX3325" fmla="*/ 220886 w 1523867"/>
                <a:gd name="connsiteY3325" fmla="*/ 924770 h 1402901"/>
                <a:gd name="connsiteX3326" fmla="*/ 221326 w 1523867"/>
                <a:gd name="connsiteY3326" fmla="*/ 926186 h 1402901"/>
                <a:gd name="connsiteX3327" fmla="*/ 220886 w 1523867"/>
                <a:gd name="connsiteY3327" fmla="*/ 927995 h 1402901"/>
                <a:gd name="connsiteX3328" fmla="*/ 219908 w 1523867"/>
                <a:gd name="connsiteY3328" fmla="*/ 929116 h 1402901"/>
                <a:gd name="connsiteX3329" fmla="*/ 218441 w 1523867"/>
                <a:gd name="connsiteY3329" fmla="*/ 930437 h 1402901"/>
                <a:gd name="connsiteX3330" fmla="*/ 217657 w 1523867"/>
                <a:gd name="connsiteY3330" fmla="*/ 931705 h 1402901"/>
                <a:gd name="connsiteX3331" fmla="*/ 217952 w 1523867"/>
                <a:gd name="connsiteY3331" fmla="*/ 933953 h 1402901"/>
                <a:gd name="connsiteX3332" fmla="*/ 218684 w 1523867"/>
                <a:gd name="connsiteY3332" fmla="*/ 935759 h 1402901"/>
                <a:gd name="connsiteX3333" fmla="*/ 219468 w 1523867"/>
                <a:gd name="connsiteY3333" fmla="*/ 937568 h 1402901"/>
                <a:gd name="connsiteX3334" fmla="*/ 219077 w 1523867"/>
                <a:gd name="connsiteY3334" fmla="*/ 939374 h 1402901"/>
                <a:gd name="connsiteX3335" fmla="*/ 217512 w 1523867"/>
                <a:gd name="connsiteY3335" fmla="*/ 940498 h 1402901"/>
                <a:gd name="connsiteX3336" fmla="*/ 216140 w 1523867"/>
                <a:gd name="connsiteY3336" fmla="*/ 941229 h 1402901"/>
                <a:gd name="connsiteX3337" fmla="*/ 214380 w 1523867"/>
                <a:gd name="connsiteY3337" fmla="*/ 941963 h 1402901"/>
                <a:gd name="connsiteX3338" fmla="*/ 212424 w 1523867"/>
                <a:gd name="connsiteY3338" fmla="*/ 942451 h 1402901"/>
                <a:gd name="connsiteX3339" fmla="*/ 210954 w 1523867"/>
                <a:gd name="connsiteY3339" fmla="*/ 943575 h 1402901"/>
                <a:gd name="connsiteX3340" fmla="*/ 210367 w 1523867"/>
                <a:gd name="connsiteY3340" fmla="*/ 944942 h 1402901"/>
                <a:gd name="connsiteX3341" fmla="*/ 209293 w 1523867"/>
                <a:gd name="connsiteY3341" fmla="*/ 946603 h 1402901"/>
                <a:gd name="connsiteX3342" fmla="*/ 208312 w 1523867"/>
                <a:gd name="connsiteY3342" fmla="*/ 947774 h 1402901"/>
                <a:gd name="connsiteX3343" fmla="*/ 208167 w 1523867"/>
                <a:gd name="connsiteY3343" fmla="*/ 949436 h 1402901"/>
                <a:gd name="connsiteX3344" fmla="*/ 209927 w 1523867"/>
                <a:gd name="connsiteY3344" fmla="*/ 951242 h 1402901"/>
                <a:gd name="connsiteX3345" fmla="*/ 211249 w 1523867"/>
                <a:gd name="connsiteY3345" fmla="*/ 953148 h 1402901"/>
                <a:gd name="connsiteX3346" fmla="*/ 210320 w 1523867"/>
                <a:gd name="connsiteY3346" fmla="*/ 955296 h 1402901"/>
                <a:gd name="connsiteX3347" fmla="*/ 209096 w 1523867"/>
                <a:gd name="connsiteY3347" fmla="*/ 956859 h 1402901"/>
                <a:gd name="connsiteX3348" fmla="*/ 207383 w 1523867"/>
                <a:gd name="connsiteY3348" fmla="*/ 958618 h 1402901"/>
                <a:gd name="connsiteX3349" fmla="*/ 205768 w 1523867"/>
                <a:gd name="connsiteY3349" fmla="*/ 959791 h 1402901"/>
                <a:gd name="connsiteX3350" fmla="*/ 205134 w 1523867"/>
                <a:gd name="connsiteY3350" fmla="*/ 961499 h 1402901"/>
                <a:gd name="connsiteX3351" fmla="*/ 205036 w 1523867"/>
                <a:gd name="connsiteY3351" fmla="*/ 963014 h 1402901"/>
                <a:gd name="connsiteX3352" fmla="*/ 204888 w 1523867"/>
                <a:gd name="connsiteY3352" fmla="*/ 964430 h 1402901"/>
                <a:gd name="connsiteX3353" fmla="*/ 204643 w 1523867"/>
                <a:gd name="connsiteY3353" fmla="*/ 966383 h 1402901"/>
                <a:gd name="connsiteX3354" fmla="*/ 204741 w 1523867"/>
                <a:gd name="connsiteY3354" fmla="*/ 967850 h 1402901"/>
                <a:gd name="connsiteX3355" fmla="*/ 205525 w 1523867"/>
                <a:gd name="connsiteY3355" fmla="*/ 969070 h 1402901"/>
                <a:gd name="connsiteX3356" fmla="*/ 207189 w 1523867"/>
                <a:gd name="connsiteY3356" fmla="*/ 970145 h 1402901"/>
                <a:gd name="connsiteX3357" fmla="*/ 208410 w 1523867"/>
                <a:gd name="connsiteY3357" fmla="*/ 970925 h 1402901"/>
                <a:gd name="connsiteX3358" fmla="*/ 209536 w 1523867"/>
                <a:gd name="connsiteY3358" fmla="*/ 971855 h 1402901"/>
                <a:gd name="connsiteX3359" fmla="*/ 210367 w 1523867"/>
                <a:gd name="connsiteY3359" fmla="*/ 973075 h 1402901"/>
                <a:gd name="connsiteX3360" fmla="*/ 210954 w 1523867"/>
                <a:gd name="connsiteY3360" fmla="*/ 974442 h 1402901"/>
                <a:gd name="connsiteX3361" fmla="*/ 210416 w 1523867"/>
                <a:gd name="connsiteY3361" fmla="*/ 976250 h 1402901"/>
                <a:gd name="connsiteX3362" fmla="*/ 209683 w 1523867"/>
                <a:gd name="connsiteY3362" fmla="*/ 977765 h 1402901"/>
                <a:gd name="connsiteX3363" fmla="*/ 208263 w 1523867"/>
                <a:gd name="connsiteY3363" fmla="*/ 979865 h 1402901"/>
                <a:gd name="connsiteX3364" fmla="*/ 209047 w 1523867"/>
                <a:gd name="connsiteY3364" fmla="*/ 981818 h 1402901"/>
                <a:gd name="connsiteX3365" fmla="*/ 210613 w 1523867"/>
                <a:gd name="connsiteY3365" fmla="*/ 983382 h 1402901"/>
                <a:gd name="connsiteX3366" fmla="*/ 213304 w 1523867"/>
                <a:gd name="connsiteY3366" fmla="*/ 985384 h 1402901"/>
                <a:gd name="connsiteX3367" fmla="*/ 218195 w 1523867"/>
                <a:gd name="connsiteY3367" fmla="*/ 987924 h 1402901"/>
                <a:gd name="connsiteX3368" fmla="*/ 219370 w 1523867"/>
                <a:gd name="connsiteY3368" fmla="*/ 990121 h 1402901"/>
                <a:gd name="connsiteX3369" fmla="*/ 218588 w 1523867"/>
                <a:gd name="connsiteY3369" fmla="*/ 993541 h 1402901"/>
                <a:gd name="connsiteX3370" fmla="*/ 218979 w 1523867"/>
                <a:gd name="connsiteY3370" fmla="*/ 996130 h 1402901"/>
                <a:gd name="connsiteX3371" fmla="*/ 220154 w 1523867"/>
                <a:gd name="connsiteY3371" fmla="*/ 997448 h 1402901"/>
                <a:gd name="connsiteX3372" fmla="*/ 221963 w 1523867"/>
                <a:gd name="connsiteY3372" fmla="*/ 999060 h 1402901"/>
                <a:gd name="connsiteX3373" fmla="*/ 223430 w 1523867"/>
                <a:gd name="connsiteY3373" fmla="*/ 1000818 h 1402901"/>
                <a:gd name="connsiteX3374" fmla="*/ 222403 w 1523867"/>
                <a:gd name="connsiteY3374" fmla="*/ 1003016 h 1402901"/>
                <a:gd name="connsiteX3375" fmla="*/ 221132 w 1523867"/>
                <a:gd name="connsiteY3375" fmla="*/ 1005166 h 1402901"/>
                <a:gd name="connsiteX3376" fmla="*/ 221277 w 1523867"/>
                <a:gd name="connsiteY3376" fmla="*/ 1006825 h 1402901"/>
                <a:gd name="connsiteX3377" fmla="*/ 222501 w 1523867"/>
                <a:gd name="connsiteY3377" fmla="*/ 1008437 h 1402901"/>
                <a:gd name="connsiteX3378" fmla="*/ 224018 w 1523867"/>
                <a:gd name="connsiteY3378" fmla="*/ 1009902 h 1402901"/>
                <a:gd name="connsiteX3379" fmla="*/ 225387 w 1523867"/>
                <a:gd name="connsiteY3379" fmla="*/ 1010977 h 1402901"/>
                <a:gd name="connsiteX3380" fmla="*/ 227687 w 1523867"/>
                <a:gd name="connsiteY3380" fmla="*/ 1013225 h 1402901"/>
                <a:gd name="connsiteX3381" fmla="*/ 228176 w 1523867"/>
                <a:gd name="connsiteY3381" fmla="*/ 1015861 h 1402901"/>
                <a:gd name="connsiteX3382" fmla="*/ 227980 w 1523867"/>
                <a:gd name="connsiteY3382" fmla="*/ 1017620 h 1402901"/>
                <a:gd name="connsiteX3383" fmla="*/ 228225 w 1523867"/>
                <a:gd name="connsiteY3383" fmla="*/ 1019377 h 1402901"/>
                <a:gd name="connsiteX3384" fmla="*/ 229742 w 1523867"/>
                <a:gd name="connsiteY3384" fmla="*/ 1021429 h 1402901"/>
                <a:gd name="connsiteX3385" fmla="*/ 231455 w 1523867"/>
                <a:gd name="connsiteY3385" fmla="*/ 1023041 h 1402901"/>
                <a:gd name="connsiteX3386" fmla="*/ 232531 w 1523867"/>
                <a:gd name="connsiteY3386" fmla="*/ 1024018 h 1402901"/>
                <a:gd name="connsiteX3387" fmla="*/ 233461 w 1523867"/>
                <a:gd name="connsiteY3387" fmla="*/ 1027095 h 1402901"/>
                <a:gd name="connsiteX3388" fmla="*/ 233657 w 1523867"/>
                <a:gd name="connsiteY3388" fmla="*/ 1028609 h 1402901"/>
                <a:gd name="connsiteX3389" fmla="*/ 234195 w 1523867"/>
                <a:gd name="connsiteY3389" fmla="*/ 1030759 h 1402901"/>
                <a:gd name="connsiteX3390" fmla="*/ 235906 w 1523867"/>
                <a:gd name="connsiteY3390" fmla="*/ 1033151 h 1402901"/>
                <a:gd name="connsiteX3391" fmla="*/ 235857 w 1523867"/>
                <a:gd name="connsiteY3391" fmla="*/ 1035642 h 1402901"/>
                <a:gd name="connsiteX3392" fmla="*/ 235174 w 1523867"/>
                <a:gd name="connsiteY3392" fmla="*/ 1037645 h 1402901"/>
                <a:gd name="connsiteX3393" fmla="*/ 234537 w 1523867"/>
                <a:gd name="connsiteY3393" fmla="*/ 1039647 h 1402901"/>
                <a:gd name="connsiteX3394" fmla="*/ 234928 w 1523867"/>
                <a:gd name="connsiteY3394" fmla="*/ 1042383 h 1402901"/>
                <a:gd name="connsiteX3395" fmla="*/ 235368 w 1523867"/>
                <a:gd name="connsiteY3395" fmla="*/ 1045215 h 1402901"/>
                <a:gd name="connsiteX3396" fmla="*/ 235712 w 1523867"/>
                <a:gd name="connsiteY3396" fmla="*/ 1046926 h 1402901"/>
                <a:gd name="connsiteX3397" fmla="*/ 236250 w 1523867"/>
                <a:gd name="connsiteY3397" fmla="*/ 1048489 h 1402901"/>
                <a:gd name="connsiteX3398" fmla="*/ 237521 w 1523867"/>
                <a:gd name="connsiteY3398" fmla="*/ 1050882 h 1402901"/>
                <a:gd name="connsiteX3399" fmla="*/ 238939 w 1523867"/>
                <a:gd name="connsiteY3399" fmla="*/ 1051615 h 1402901"/>
                <a:gd name="connsiteX3400" fmla="*/ 240603 w 1523867"/>
                <a:gd name="connsiteY3400" fmla="*/ 1053225 h 1402901"/>
                <a:gd name="connsiteX3401" fmla="*/ 241581 w 1523867"/>
                <a:gd name="connsiteY3401" fmla="*/ 1054690 h 1402901"/>
                <a:gd name="connsiteX3402" fmla="*/ 242071 w 1523867"/>
                <a:gd name="connsiteY3402" fmla="*/ 1056450 h 1402901"/>
                <a:gd name="connsiteX3403" fmla="*/ 242707 w 1523867"/>
                <a:gd name="connsiteY3403" fmla="*/ 1058013 h 1402901"/>
                <a:gd name="connsiteX3404" fmla="*/ 244664 w 1523867"/>
                <a:gd name="connsiteY3404" fmla="*/ 1060064 h 1402901"/>
                <a:gd name="connsiteX3405" fmla="*/ 246718 w 1523867"/>
                <a:gd name="connsiteY3405" fmla="*/ 1061530 h 1402901"/>
                <a:gd name="connsiteX3406" fmla="*/ 248579 w 1523867"/>
                <a:gd name="connsiteY3406" fmla="*/ 1063922 h 1402901"/>
                <a:gd name="connsiteX3407" fmla="*/ 248628 w 1523867"/>
                <a:gd name="connsiteY3407" fmla="*/ 1065534 h 1402901"/>
                <a:gd name="connsiteX3408" fmla="*/ 248090 w 1523867"/>
                <a:gd name="connsiteY3408" fmla="*/ 1067000 h 1402901"/>
                <a:gd name="connsiteX3409" fmla="*/ 247600 w 1523867"/>
                <a:gd name="connsiteY3409" fmla="*/ 1069687 h 1402901"/>
                <a:gd name="connsiteX3410" fmla="*/ 247355 w 1523867"/>
                <a:gd name="connsiteY3410" fmla="*/ 1071493 h 1402901"/>
                <a:gd name="connsiteX3411" fmla="*/ 247207 w 1523867"/>
                <a:gd name="connsiteY3411" fmla="*/ 1073984 h 1402901"/>
                <a:gd name="connsiteX3412" fmla="*/ 247650 w 1523867"/>
                <a:gd name="connsiteY3412" fmla="*/ 1076475 h 1402901"/>
                <a:gd name="connsiteX3413" fmla="*/ 248920 w 1523867"/>
                <a:gd name="connsiteY3413" fmla="*/ 1077844 h 1402901"/>
                <a:gd name="connsiteX3414" fmla="*/ 249311 w 1523867"/>
                <a:gd name="connsiteY3414" fmla="*/ 1079454 h 1402901"/>
                <a:gd name="connsiteX3415" fmla="*/ 249166 w 1523867"/>
                <a:gd name="connsiteY3415" fmla="*/ 1081800 h 1402901"/>
                <a:gd name="connsiteX3416" fmla="*/ 247306 w 1523867"/>
                <a:gd name="connsiteY3416" fmla="*/ 1082092 h 1402901"/>
                <a:gd name="connsiteX3417" fmla="*/ 244567 w 1523867"/>
                <a:gd name="connsiteY3417" fmla="*/ 1082337 h 1402901"/>
                <a:gd name="connsiteX3418" fmla="*/ 243636 w 1523867"/>
                <a:gd name="connsiteY3418" fmla="*/ 1083410 h 1402901"/>
                <a:gd name="connsiteX3419" fmla="*/ 243784 w 1523867"/>
                <a:gd name="connsiteY3419" fmla="*/ 1085365 h 1402901"/>
                <a:gd name="connsiteX3420" fmla="*/ 244224 w 1523867"/>
                <a:gd name="connsiteY3420" fmla="*/ 1086683 h 1402901"/>
                <a:gd name="connsiteX3421" fmla="*/ 244614 w 1523867"/>
                <a:gd name="connsiteY3421" fmla="*/ 1088295 h 1402901"/>
                <a:gd name="connsiteX3422" fmla="*/ 244469 w 1523867"/>
                <a:gd name="connsiteY3422" fmla="*/ 1090492 h 1402901"/>
                <a:gd name="connsiteX3423" fmla="*/ 243882 w 1523867"/>
                <a:gd name="connsiteY3423" fmla="*/ 1092543 h 1402901"/>
                <a:gd name="connsiteX3424" fmla="*/ 242463 w 1523867"/>
                <a:gd name="connsiteY3424" fmla="*/ 1095181 h 1402901"/>
                <a:gd name="connsiteX3425" fmla="*/ 241141 w 1523867"/>
                <a:gd name="connsiteY3425" fmla="*/ 1098112 h 1402901"/>
                <a:gd name="connsiteX3426" fmla="*/ 240212 w 1523867"/>
                <a:gd name="connsiteY3426" fmla="*/ 1100163 h 1402901"/>
                <a:gd name="connsiteX3427" fmla="*/ 239772 w 1523867"/>
                <a:gd name="connsiteY3427" fmla="*/ 1102460 h 1402901"/>
                <a:gd name="connsiteX3428" fmla="*/ 239234 w 1523867"/>
                <a:gd name="connsiteY3428" fmla="*/ 1104168 h 1402901"/>
                <a:gd name="connsiteX3429" fmla="*/ 238548 w 1523867"/>
                <a:gd name="connsiteY3429" fmla="*/ 1105537 h 1402901"/>
                <a:gd name="connsiteX3430" fmla="*/ 237912 w 1523867"/>
                <a:gd name="connsiteY3430" fmla="*/ 1107930 h 1402901"/>
                <a:gd name="connsiteX3431" fmla="*/ 237767 w 1523867"/>
                <a:gd name="connsiteY3431" fmla="*/ 1110664 h 1402901"/>
                <a:gd name="connsiteX3432" fmla="*/ 237717 w 1523867"/>
                <a:gd name="connsiteY3432" fmla="*/ 1113010 h 1402901"/>
                <a:gd name="connsiteX3433" fmla="*/ 236983 w 1523867"/>
                <a:gd name="connsiteY3433" fmla="*/ 1114426 h 1402901"/>
                <a:gd name="connsiteX3434" fmla="*/ 235368 w 1523867"/>
                <a:gd name="connsiteY3434" fmla="*/ 1116575 h 1402901"/>
                <a:gd name="connsiteX3435" fmla="*/ 234292 w 1523867"/>
                <a:gd name="connsiteY3435" fmla="*/ 1118578 h 1402901"/>
                <a:gd name="connsiteX3436" fmla="*/ 233362 w 1523867"/>
                <a:gd name="connsiteY3436" fmla="*/ 1121069 h 1402901"/>
                <a:gd name="connsiteX3437" fmla="*/ 234146 w 1523867"/>
                <a:gd name="connsiteY3437" fmla="*/ 1122583 h 1402901"/>
                <a:gd name="connsiteX3438" fmla="*/ 235466 w 1523867"/>
                <a:gd name="connsiteY3438" fmla="*/ 1125123 h 1402901"/>
                <a:gd name="connsiteX3439" fmla="*/ 236983 w 1523867"/>
                <a:gd name="connsiteY3439" fmla="*/ 1127319 h 1402901"/>
                <a:gd name="connsiteX3440" fmla="*/ 237961 w 1523867"/>
                <a:gd name="connsiteY3440" fmla="*/ 1129371 h 1402901"/>
                <a:gd name="connsiteX3441" fmla="*/ 238080 w 1523867"/>
                <a:gd name="connsiteY3441" fmla="*/ 1129414 h 1402901"/>
                <a:gd name="connsiteX3442" fmla="*/ 238108 w 1523867"/>
                <a:gd name="connsiteY3442" fmla="*/ 1129469 h 1402901"/>
                <a:gd name="connsiteX3443" fmla="*/ 240849 w 1523867"/>
                <a:gd name="connsiteY3443" fmla="*/ 1130396 h 1402901"/>
                <a:gd name="connsiteX3444" fmla="*/ 243245 w 1523867"/>
                <a:gd name="connsiteY3444" fmla="*/ 1131228 h 1402901"/>
                <a:gd name="connsiteX3445" fmla="*/ 245986 w 1523867"/>
                <a:gd name="connsiteY3445" fmla="*/ 1133768 h 1402901"/>
                <a:gd name="connsiteX3446" fmla="*/ 247013 w 1523867"/>
                <a:gd name="connsiteY3446" fmla="*/ 1135184 h 1402901"/>
                <a:gd name="connsiteX3447" fmla="*/ 247650 w 1523867"/>
                <a:gd name="connsiteY3447" fmla="*/ 1136941 h 1402901"/>
                <a:gd name="connsiteX3448" fmla="*/ 248139 w 1523867"/>
                <a:gd name="connsiteY3448" fmla="*/ 1138261 h 1402901"/>
                <a:gd name="connsiteX3449" fmla="*/ 248822 w 1523867"/>
                <a:gd name="connsiteY3449" fmla="*/ 1139579 h 1402901"/>
                <a:gd name="connsiteX3450" fmla="*/ 249997 w 1523867"/>
                <a:gd name="connsiteY3450" fmla="*/ 1140313 h 1402901"/>
                <a:gd name="connsiteX3451" fmla="*/ 253325 w 1523867"/>
                <a:gd name="connsiteY3451" fmla="*/ 1140117 h 1402901"/>
                <a:gd name="connsiteX3452" fmla="*/ 256358 w 1523867"/>
                <a:gd name="connsiteY3452" fmla="*/ 1141729 h 1402901"/>
                <a:gd name="connsiteX3453" fmla="*/ 256798 w 1523867"/>
                <a:gd name="connsiteY3453" fmla="*/ 1144171 h 1402901"/>
                <a:gd name="connsiteX3454" fmla="*/ 257238 w 1523867"/>
                <a:gd name="connsiteY3454" fmla="*/ 1146075 h 1402901"/>
                <a:gd name="connsiteX3455" fmla="*/ 257678 w 1523867"/>
                <a:gd name="connsiteY3455" fmla="*/ 1147491 h 1402901"/>
                <a:gd name="connsiteX3456" fmla="*/ 259391 w 1523867"/>
                <a:gd name="connsiteY3456" fmla="*/ 1150129 h 1402901"/>
                <a:gd name="connsiteX3457" fmla="*/ 260760 w 1523867"/>
                <a:gd name="connsiteY3457" fmla="*/ 1152181 h 1402901"/>
                <a:gd name="connsiteX3458" fmla="*/ 261984 w 1523867"/>
                <a:gd name="connsiteY3458" fmla="*/ 1154036 h 1402901"/>
                <a:gd name="connsiteX3459" fmla="*/ 263353 w 1523867"/>
                <a:gd name="connsiteY3459" fmla="*/ 1155015 h 1402901"/>
                <a:gd name="connsiteX3460" fmla="*/ 265604 w 1523867"/>
                <a:gd name="connsiteY3460" fmla="*/ 1155697 h 1402901"/>
                <a:gd name="connsiteX3461" fmla="*/ 267855 w 1523867"/>
                <a:gd name="connsiteY3461" fmla="*/ 1156235 h 1402901"/>
                <a:gd name="connsiteX3462" fmla="*/ 273041 w 1523867"/>
                <a:gd name="connsiteY3462" fmla="*/ 1157358 h 1402901"/>
                <a:gd name="connsiteX3463" fmla="*/ 274509 w 1523867"/>
                <a:gd name="connsiteY3463" fmla="*/ 1159214 h 1402901"/>
                <a:gd name="connsiteX3464" fmla="*/ 275242 w 1523867"/>
                <a:gd name="connsiteY3464" fmla="*/ 1160728 h 1402901"/>
                <a:gd name="connsiteX3465" fmla="*/ 275242 w 1523867"/>
                <a:gd name="connsiteY3465" fmla="*/ 1162340 h 1402901"/>
                <a:gd name="connsiteX3466" fmla="*/ 274802 w 1523867"/>
                <a:gd name="connsiteY3466" fmla="*/ 1163952 h 1402901"/>
                <a:gd name="connsiteX3467" fmla="*/ 274362 w 1523867"/>
                <a:gd name="connsiteY3467" fmla="*/ 1165614 h 1402901"/>
                <a:gd name="connsiteX3468" fmla="*/ 274020 w 1523867"/>
                <a:gd name="connsiteY3468" fmla="*/ 1167322 h 1402901"/>
                <a:gd name="connsiteX3469" fmla="*/ 273971 w 1523867"/>
                <a:gd name="connsiteY3469" fmla="*/ 1169619 h 1402901"/>
                <a:gd name="connsiteX3470" fmla="*/ 274509 w 1523867"/>
                <a:gd name="connsiteY3470" fmla="*/ 1171864 h 1402901"/>
                <a:gd name="connsiteX3471" fmla="*/ 275291 w 1523867"/>
                <a:gd name="connsiteY3471" fmla="*/ 1173916 h 1402901"/>
                <a:gd name="connsiteX3472" fmla="*/ 276416 w 1523867"/>
                <a:gd name="connsiteY3472" fmla="*/ 1175722 h 1402901"/>
                <a:gd name="connsiteX3473" fmla="*/ 277591 w 1523867"/>
                <a:gd name="connsiteY3473" fmla="*/ 1176944 h 1402901"/>
                <a:gd name="connsiteX3474" fmla="*/ 278960 w 1523867"/>
                <a:gd name="connsiteY3474" fmla="*/ 1177481 h 1402901"/>
                <a:gd name="connsiteX3475" fmla="*/ 280575 w 1523867"/>
                <a:gd name="connsiteY3475" fmla="*/ 1178262 h 1402901"/>
                <a:gd name="connsiteX3476" fmla="*/ 281897 w 1523867"/>
                <a:gd name="connsiteY3476" fmla="*/ 1179386 h 1402901"/>
                <a:gd name="connsiteX3477" fmla="*/ 283070 w 1523867"/>
                <a:gd name="connsiteY3477" fmla="*/ 1181339 h 1402901"/>
                <a:gd name="connsiteX3478" fmla="*/ 285810 w 1523867"/>
                <a:gd name="connsiteY3478" fmla="*/ 1185589 h 1402901"/>
                <a:gd name="connsiteX3479" fmla="*/ 289430 w 1523867"/>
                <a:gd name="connsiteY3479" fmla="*/ 1191305 h 1402901"/>
                <a:gd name="connsiteX3480" fmla="*/ 292854 w 1523867"/>
                <a:gd name="connsiteY3480" fmla="*/ 1195992 h 1402901"/>
                <a:gd name="connsiteX3481" fmla="*/ 296770 w 1523867"/>
                <a:gd name="connsiteY3481" fmla="*/ 1198728 h 1402901"/>
                <a:gd name="connsiteX3482" fmla="*/ 299117 w 1523867"/>
                <a:gd name="connsiteY3482" fmla="*/ 1200144 h 1402901"/>
                <a:gd name="connsiteX3483" fmla="*/ 300879 w 1523867"/>
                <a:gd name="connsiteY3483" fmla="*/ 1200829 h 1402901"/>
                <a:gd name="connsiteX3484" fmla="*/ 304792 w 1523867"/>
                <a:gd name="connsiteY3484" fmla="*/ 1201854 h 1402901"/>
                <a:gd name="connsiteX3485" fmla="*/ 307483 w 1523867"/>
                <a:gd name="connsiteY3485" fmla="*/ 1203172 h 1402901"/>
                <a:gd name="connsiteX3486" fmla="*/ 308365 w 1523867"/>
                <a:gd name="connsiteY3486" fmla="*/ 1205126 h 1402901"/>
                <a:gd name="connsiteX3487" fmla="*/ 309147 w 1523867"/>
                <a:gd name="connsiteY3487" fmla="*/ 1207275 h 1402901"/>
                <a:gd name="connsiteX3488" fmla="*/ 311055 w 1523867"/>
                <a:gd name="connsiteY3488" fmla="*/ 1206787 h 1402901"/>
                <a:gd name="connsiteX3489" fmla="*/ 312768 w 1523867"/>
                <a:gd name="connsiteY3489" fmla="*/ 1208056 h 1402901"/>
                <a:gd name="connsiteX3490" fmla="*/ 314041 w 1523867"/>
                <a:gd name="connsiteY3490" fmla="*/ 1209425 h 1402901"/>
                <a:gd name="connsiteX3491" fmla="*/ 313942 w 1523867"/>
                <a:gd name="connsiteY3491" fmla="*/ 1210939 h 1402901"/>
                <a:gd name="connsiteX3492" fmla="*/ 313844 w 1523867"/>
                <a:gd name="connsiteY3492" fmla="*/ 1213087 h 1402901"/>
                <a:gd name="connsiteX3493" fmla="*/ 314333 w 1523867"/>
                <a:gd name="connsiteY3493" fmla="*/ 1214554 h 1402901"/>
                <a:gd name="connsiteX3494" fmla="*/ 315557 w 1523867"/>
                <a:gd name="connsiteY3494" fmla="*/ 1215578 h 1402901"/>
                <a:gd name="connsiteX3495" fmla="*/ 317514 w 1523867"/>
                <a:gd name="connsiteY3495" fmla="*/ 1217190 h 1402901"/>
                <a:gd name="connsiteX3496" fmla="*/ 319618 w 1523867"/>
                <a:gd name="connsiteY3496" fmla="*/ 1218559 h 1402901"/>
                <a:gd name="connsiteX3497" fmla="*/ 322112 w 1523867"/>
                <a:gd name="connsiteY3497" fmla="*/ 1220951 h 1402901"/>
                <a:gd name="connsiteX3498" fmla="*/ 322847 w 1523867"/>
                <a:gd name="connsiteY3498" fmla="*/ 1223295 h 1402901"/>
                <a:gd name="connsiteX3499" fmla="*/ 322651 w 1523867"/>
                <a:gd name="connsiteY3499" fmla="*/ 1225688 h 1402901"/>
                <a:gd name="connsiteX3500" fmla="*/ 322260 w 1523867"/>
                <a:gd name="connsiteY3500" fmla="*/ 1228181 h 1402901"/>
                <a:gd name="connsiteX3501" fmla="*/ 322601 w 1523867"/>
                <a:gd name="connsiteY3501" fmla="*/ 1229840 h 1402901"/>
                <a:gd name="connsiteX3502" fmla="*/ 323924 w 1523867"/>
                <a:gd name="connsiteY3502" fmla="*/ 1232576 h 1402901"/>
                <a:gd name="connsiteX3503" fmla="*/ 324902 w 1523867"/>
                <a:gd name="connsiteY3503" fmla="*/ 1234284 h 1402901"/>
                <a:gd name="connsiteX3504" fmla="*/ 325733 w 1523867"/>
                <a:gd name="connsiteY3504" fmla="*/ 1236728 h 1402901"/>
                <a:gd name="connsiteX3505" fmla="*/ 326809 w 1523867"/>
                <a:gd name="connsiteY3505" fmla="*/ 1238242 h 1402901"/>
                <a:gd name="connsiteX3506" fmla="*/ 328131 w 1523867"/>
                <a:gd name="connsiteY3506" fmla="*/ 1239560 h 1402901"/>
                <a:gd name="connsiteX3507" fmla="*/ 329110 w 1523867"/>
                <a:gd name="connsiteY3507" fmla="*/ 1240782 h 1402901"/>
                <a:gd name="connsiteX3508" fmla="*/ 329990 w 1523867"/>
                <a:gd name="connsiteY3508" fmla="*/ 1244689 h 1402901"/>
                <a:gd name="connsiteX3509" fmla="*/ 330577 w 1523867"/>
                <a:gd name="connsiteY3509" fmla="*/ 1247472 h 1402901"/>
                <a:gd name="connsiteX3510" fmla="*/ 331164 w 1523867"/>
                <a:gd name="connsiteY3510" fmla="*/ 1248888 h 1402901"/>
                <a:gd name="connsiteX3511" fmla="*/ 332583 w 1523867"/>
                <a:gd name="connsiteY3511" fmla="*/ 1250159 h 1402901"/>
                <a:gd name="connsiteX3512" fmla="*/ 334296 w 1523867"/>
                <a:gd name="connsiteY3512" fmla="*/ 1251332 h 1402901"/>
                <a:gd name="connsiteX3513" fmla="*/ 335910 w 1523867"/>
                <a:gd name="connsiteY3513" fmla="*/ 1252503 h 1402901"/>
                <a:gd name="connsiteX3514" fmla="*/ 337670 w 1523867"/>
                <a:gd name="connsiteY3514" fmla="*/ 1253872 h 1402901"/>
                <a:gd name="connsiteX3515" fmla="*/ 338993 w 1523867"/>
                <a:gd name="connsiteY3515" fmla="*/ 1256167 h 1402901"/>
                <a:gd name="connsiteX3516" fmla="*/ 339823 w 1523867"/>
                <a:gd name="connsiteY3516" fmla="*/ 1257290 h 1402901"/>
                <a:gd name="connsiteX3517" fmla="*/ 341096 w 1523867"/>
                <a:gd name="connsiteY3517" fmla="*/ 1259195 h 1402901"/>
                <a:gd name="connsiteX3518" fmla="*/ 342075 w 1523867"/>
                <a:gd name="connsiteY3518" fmla="*/ 1260954 h 1402901"/>
                <a:gd name="connsiteX3519" fmla="*/ 343884 w 1523867"/>
                <a:gd name="connsiteY3519" fmla="*/ 1262125 h 1402901"/>
                <a:gd name="connsiteX3520" fmla="*/ 345793 w 1523867"/>
                <a:gd name="connsiteY3520" fmla="*/ 1263737 h 1402901"/>
                <a:gd name="connsiteX3521" fmla="*/ 347455 w 1523867"/>
                <a:gd name="connsiteY3521" fmla="*/ 1265104 h 1402901"/>
                <a:gd name="connsiteX3522" fmla="*/ 349021 w 1523867"/>
                <a:gd name="connsiteY3522" fmla="*/ 1266522 h 1402901"/>
                <a:gd name="connsiteX3523" fmla="*/ 351468 w 1523867"/>
                <a:gd name="connsiteY3523" fmla="*/ 1268670 h 1402901"/>
                <a:gd name="connsiteX3524" fmla="*/ 355969 w 1523867"/>
                <a:gd name="connsiteY3524" fmla="*/ 1271455 h 1402901"/>
                <a:gd name="connsiteX3525" fmla="*/ 360029 w 1523867"/>
                <a:gd name="connsiteY3525" fmla="*/ 1273651 h 1402901"/>
                <a:gd name="connsiteX3526" fmla="*/ 363455 w 1523867"/>
                <a:gd name="connsiteY3526" fmla="*/ 1275801 h 1402901"/>
                <a:gd name="connsiteX3527" fmla="*/ 366537 w 1523867"/>
                <a:gd name="connsiteY3527" fmla="*/ 1277705 h 1402901"/>
                <a:gd name="connsiteX3528" fmla="*/ 368934 w 1523867"/>
                <a:gd name="connsiteY3528" fmla="*/ 1279514 h 1402901"/>
                <a:gd name="connsiteX3529" fmla="*/ 370841 w 1523867"/>
                <a:gd name="connsiteY3529" fmla="*/ 1281222 h 1402901"/>
                <a:gd name="connsiteX3530" fmla="*/ 372213 w 1523867"/>
                <a:gd name="connsiteY3530" fmla="*/ 1282932 h 1402901"/>
                <a:gd name="connsiteX3531" fmla="*/ 373385 w 1523867"/>
                <a:gd name="connsiteY3531" fmla="*/ 1284739 h 1402901"/>
                <a:gd name="connsiteX3532" fmla="*/ 373874 w 1523867"/>
                <a:gd name="connsiteY3532" fmla="*/ 1286400 h 1402901"/>
                <a:gd name="connsiteX3533" fmla="*/ 374169 w 1523867"/>
                <a:gd name="connsiteY3533" fmla="*/ 1288550 h 1402901"/>
                <a:gd name="connsiteX3534" fmla="*/ 375049 w 1523867"/>
                <a:gd name="connsiteY3534" fmla="*/ 1290064 h 1402901"/>
                <a:gd name="connsiteX3535" fmla="*/ 376224 w 1523867"/>
                <a:gd name="connsiteY3535" fmla="*/ 1292554 h 1402901"/>
                <a:gd name="connsiteX3536" fmla="*/ 377495 w 1523867"/>
                <a:gd name="connsiteY3536" fmla="*/ 1294655 h 1402901"/>
                <a:gd name="connsiteX3537" fmla="*/ 378768 w 1523867"/>
                <a:gd name="connsiteY3537" fmla="*/ 1296950 h 1402901"/>
                <a:gd name="connsiteX3538" fmla="*/ 379208 w 1523867"/>
                <a:gd name="connsiteY3538" fmla="*/ 1298660 h 1402901"/>
                <a:gd name="connsiteX3539" fmla="*/ 379795 w 1523867"/>
                <a:gd name="connsiteY3539" fmla="*/ 1300321 h 1402901"/>
                <a:gd name="connsiteX3540" fmla="*/ 379992 w 1523867"/>
                <a:gd name="connsiteY3540" fmla="*/ 1300810 h 1402901"/>
                <a:gd name="connsiteX3541" fmla="*/ 380186 w 1523867"/>
                <a:gd name="connsiteY3541" fmla="*/ 1301298 h 1402901"/>
                <a:gd name="connsiteX3542" fmla="*/ 381508 w 1523867"/>
                <a:gd name="connsiteY3542" fmla="*/ 1302861 h 1402901"/>
                <a:gd name="connsiteX3543" fmla="*/ 382779 w 1523867"/>
                <a:gd name="connsiteY3543" fmla="*/ 1304179 h 1402901"/>
                <a:gd name="connsiteX3544" fmla="*/ 385569 w 1523867"/>
                <a:gd name="connsiteY3544" fmla="*/ 1306034 h 1402901"/>
                <a:gd name="connsiteX3545" fmla="*/ 387183 w 1523867"/>
                <a:gd name="connsiteY3545" fmla="*/ 1307158 h 1402901"/>
                <a:gd name="connsiteX3546" fmla="*/ 389287 w 1523867"/>
                <a:gd name="connsiteY3546" fmla="*/ 1308282 h 1402901"/>
                <a:gd name="connsiteX3547" fmla="*/ 390558 w 1523867"/>
                <a:gd name="connsiteY3547" fmla="*/ 1309990 h 1402901"/>
                <a:gd name="connsiteX3548" fmla="*/ 391536 w 1523867"/>
                <a:gd name="connsiteY3548" fmla="*/ 1312481 h 1402901"/>
                <a:gd name="connsiteX3549" fmla="*/ 392320 w 1523867"/>
                <a:gd name="connsiteY3549" fmla="*/ 1315266 h 1402901"/>
                <a:gd name="connsiteX3550" fmla="*/ 392760 w 1523867"/>
                <a:gd name="connsiteY3550" fmla="*/ 1317953 h 1402901"/>
                <a:gd name="connsiteX3551" fmla="*/ 393249 w 1523867"/>
                <a:gd name="connsiteY3551" fmla="*/ 1319563 h 1402901"/>
                <a:gd name="connsiteX3552" fmla="*/ 394717 w 1523867"/>
                <a:gd name="connsiteY3552" fmla="*/ 1321762 h 1402901"/>
                <a:gd name="connsiteX3553" fmla="*/ 396479 w 1523867"/>
                <a:gd name="connsiteY3553" fmla="*/ 1323961 h 1402901"/>
                <a:gd name="connsiteX3554" fmla="*/ 398875 w 1523867"/>
                <a:gd name="connsiteY3554" fmla="*/ 1326891 h 1402901"/>
                <a:gd name="connsiteX3555" fmla="*/ 399952 w 1523867"/>
                <a:gd name="connsiteY3555" fmla="*/ 1328307 h 1402901"/>
                <a:gd name="connsiteX3556" fmla="*/ 400490 w 1523867"/>
                <a:gd name="connsiteY3556" fmla="*/ 1330309 h 1402901"/>
                <a:gd name="connsiteX3557" fmla="*/ 400638 w 1523867"/>
                <a:gd name="connsiteY3557" fmla="*/ 1331726 h 1402901"/>
                <a:gd name="connsiteX3558" fmla="*/ 401078 w 1523867"/>
                <a:gd name="connsiteY3558" fmla="*/ 1334071 h 1402901"/>
                <a:gd name="connsiteX3559" fmla="*/ 402447 w 1523867"/>
                <a:gd name="connsiteY3559" fmla="*/ 1335634 h 1402901"/>
                <a:gd name="connsiteX3560" fmla="*/ 403720 w 1523867"/>
                <a:gd name="connsiteY3560" fmla="*/ 1337588 h 1402901"/>
                <a:gd name="connsiteX3561" fmla="*/ 403280 w 1523867"/>
                <a:gd name="connsiteY3561" fmla="*/ 1340224 h 1402901"/>
                <a:gd name="connsiteX3562" fmla="*/ 402985 w 1523867"/>
                <a:gd name="connsiteY3562" fmla="*/ 1342324 h 1402901"/>
                <a:gd name="connsiteX3563" fmla="*/ 403378 w 1523867"/>
                <a:gd name="connsiteY3563" fmla="*/ 1344084 h 1402901"/>
                <a:gd name="connsiteX3564" fmla="*/ 404649 w 1523867"/>
                <a:gd name="connsiteY3564" fmla="*/ 1345451 h 1402901"/>
                <a:gd name="connsiteX3565" fmla="*/ 406704 w 1523867"/>
                <a:gd name="connsiteY3565" fmla="*/ 1346378 h 1402901"/>
                <a:gd name="connsiteX3566" fmla="*/ 408709 w 1523867"/>
                <a:gd name="connsiteY3566" fmla="*/ 1347453 h 1402901"/>
                <a:gd name="connsiteX3567" fmla="*/ 411059 w 1523867"/>
                <a:gd name="connsiteY3567" fmla="*/ 1348626 h 1402901"/>
                <a:gd name="connsiteX3568" fmla="*/ 412966 w 1523867"/>
                <a:gd name="connsiteY3568" fmla="*/ 1350285 h 1402901"/>
                <a:gd name="connsiteX3569" fmla="*/ 413455 w 1523867"/>
                <a:gd name="connsiteY3569" fmla="*/ 1352337 h 1402901"/>
                <a:gd name="connsiteX3570" fmla="*/ 413504 w 1523867"/>
                <a:gd name="connsiteY3570" fmla="*/ 1355024 h 1402901"/>
                <a:gd name="connsiteX3571" fmla="*/ 414092 w 1523867"/>
                <a:gd name="connsiteY3571" fmla="*/ 1356928 h 1402901"/>
                <a:gd name="connsiteX3572" fmla="*/ 416048 w 1523867"/>
                <a:gd name="connsiteY3572" fmla="*/ 1358882 h 1402901"/>
                <a:gd name="connsiteX3573" fmla="*/ 417712 w 1523867"/>
                <a:gd name="connsiteY3573" fmla="*/ 1359713 h 1402901"/>
                <a:gd name="connsiteX3574" fmla="*/ 419523 w 1523867"/>
                <a:gd name="connsiteY3574" fmla="*/ 1360300 h 1402901"/>
                <a:gd name="connsiteX3575" fmla="*/ 421431 w 1523867"/>
                <a:gd name="connsiteY3575" fmla="*/ 1361372 h 1402901"/>
                <a:gd name="connsiteX3576" fmla="*/ 423191 w 1523867"/>
                <a:gd name="connsiteY3576" fmla="*/ 1362594 h 1402901"/>
                <a:gd name="connsiteX3577" fmla="*/ 424513 w 1523867"/>
                <a:gd name="connsiteY3577" fmla="*/ 1363718 h 1402901"/>
                <a:gd name="connsiteX3578" fmla="*/ 425931 w 1523867"/>
                <a:gd name="connsiteY3578" fmla="*/ 1364450 h 1402901"/>
                <a:gd name="connsiteX3579" fmla="*/ 427008 w 1523867"/>
                <a:gd name="connsiteY3579" fmla="*/ 1365524 h 1402901"/>
                <a:gd name="connsiteX3580" fmla="*/ 428868 w 1523867"/>
                <a:gd name="connsiteY3580" fmla="*/ 1366258 h 1402901"/>
                <a:gd name="connsiteX3581" fmla="*/ 431068 w 1523867"/>
                <a:gd name="connsiteY3581" fmla="*/ 1367674 h 1402901"/>
                <a:gd name="connsiteX3582" fmla="*/ 432489 w 1523867"/>
                <a:gd name="connsiteY3582" fmla="*/ 1368749 h 1402901"/>
                <a:gd name="connsiteX3583" fmla="*/ 434298 w 1523867"/>
                <a:gd name="connsiteY3583" fmla="*/ 1368212 h 1402901"/>
                <a:gd name="connsiteX3584" fmla="*/ 435522 w 1523867"/>
                <a:gd name="connsiteY3584" fmla="*/ 1369139 h 1402901"/>
                <a:gd name="connsiteX3585" fmla="*/ 437478 w 1523867"/>
                <a:gd name="connsiteY3585" fmla="*/ 1369824 h 1402901"/>
                <a:gd name="connsiteX3586" fmla="*/ 438260 w 1523867"/>
                <a:gd name="connsiteY3586" fmla="*/ 1371875 h 1402901"/>
                <a:gd name="connsiteX3587" fmla="*/ 439631 w 1523867"/>
                <a:gd name="connsiteY3587" fmla="*/ 1371532 h 1402901"/>
                <a:gd name="connsiteX3588" fmla="*/ 446823 w 1523867"/>
                <a:gd name="connsiteY3588" fmla="*/ 1375147 h 1402901"/>
                <a:gd name="connsiteX3589" fmla="*/ 450394 w 1523867"/>
                <a:gd name="connsiteY3589" fmla="*/ 1383743 h 1402901"/>
                <a:gd name="connsiteX3590" fmla="*/ 453282 w 1523867"/>
                <a:gd name="connsiteY3590" fmla="*/ 1391657 h 1402901"/>
                <a:gd name="connsiteX3591" fmla="*/ 458320 w 1523867"/>
                <a:gd name="connsiteY3591" fmla="*/ 1394538 h 1402901"/>
                <a:gd name="connsiteX3592" fmla="*/ 459788 w 1523867"/>
                <a:gd name="connsiteY3592" fmla="*/ 1400300 h 1402901"/>
                <a:gd name="connsiteX3593" fmla="*/ 459788 w 1523867"/>
                <a:gd name="connsiteY3593" fmla="*/ 1403183 h 1402901"/>
                <a:gd name="connsiteX3594" fmla="*/ 461206 w 1523867"/>
                <a:gd name="connsiteY3594" fmla="*/ 1401718 h 1402901"/>
                <a:gd name="connsiteX3595" fmla="*/ 463359 w 1523867"/>
                <a:gd name="connsiteY3595" fmla="*/ 1399569 h 1402901"/>
                <a:gd name="connsiteX3596" fmla="*/ 475592 w 1523867"/>
                <a:gd name="connsiteY3596" fmla="*/ 1393804 h 1402901"/>
                <a:gd name="connsiteX3597" fmla="*/ 482783 w 1523867"/>
                <a:gd name="connsiteY3597" fmla="*/ 1388774 h 1402901"/>
                <a:gd name="connsiteX3598" fmla="*/ 489289 w 1523867"/>
                <a:gd name="connsiteY3598" fmla="*/ 1383743 h 1402901"/>
                <a:gd name="connsiteX3599" fmla="*/ 499369 w 1523867"/>
                <a:gd name="connsiteY3599" fmla="*/ 1375147 h 1402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</a:cxnLst>
              <a:rect l="l" t="t" r="r" b="b"/>
              <a:pathLst>
                <a:path w="1523867" h="1402901">
                  <a:moveTo>
                    <a:pt x="1392368" y="388720"/>
                  </a:moveTo>
                  <a:lnTo>
                    <a:pt x="1390953" y="387308"/>
                  </a:lnTo>
                  <a:lnTo>
                    <a:pt x="1390751" y="387499"/>
                  </a:lnTo>
                  <a:lnTo>
                    <a:pt x="1391144" y="389940"/>
                  </a:lnTo>
                  <a:lnTo>
                    <a:pt x="1391541" y="390756"/>
                  </a:lnTo>
                  <a:lnTo>
                    <a:pt x="1392560" y="391379"/>
                  </a:lnTo>
                  <a:lnTo>
                    <a:pt x="1392791" y="389534"/>
                  </a:lnTo>
                  <a:lnTo>
                    <a:pt x="1392368" y="388720"/>
                  </a:lnTo>
                  <a:close/>
                  <a:moveTo>
                    <a:pt x="1406503" y="561584"/>
                  </a:moveTo>
                  <a:lnTo>
                    <a:pt x="1405646" y="561584"/>
                  </a:lnTo>
                  <a:lnTo>
                    <a:pt x="1405443" y="561774"/>
                  </a:lnTo>
                  <a:lnTo>
                    <a:pt x="1406067" y="562397"/>
                  </a:lnTo>
                  <a:lnTo>
                    <a:pt x="1406489" y="562397"/>
                  </a:lnTo>
                  <a:lnTo>
                    <a:pt x="1406694" y="562195"/>
                  </a:lnTo>
                  <a:lnTo>
                    <a:pt x="1406665" y="561774"/>
                  </a:lnTo>
                  <a:lnTo>
                    <a:pt x="1406503" y="561584"/>
                  </a:lnTo>
                  <a:close/>
                  <a:moveTo>
                    <a:pt x="1402005" y="572981"/>
                  </a:moveTo>
                  <a:lnTo>
                    <a:pt x="1403024" y="571950"/>
                  </a:lnTo>
                  <a:lnTo>
                    <a:pt x="1402398" y="571759"/>
                  </a:lnTo>
                  <a:lnTo>
                    <a:pt x="1402005" y="572140"/>
                  </a:lnTo>
                  <a:lnTo>
                    <a:pt x="1401608" y="572140"/>
                  </a:lnTo>
                  <a:lnTo>
                    <a:pt x="1401174" y="571353"/>
                  </a:lnTo>
                  <a:lnTo>
                    <a:pt x="1400984" y="571555"/>
                  </a:lnTo>
                  <a:lnTo>
                    <a:pt x="1400984" y="572370"/>
                  </a:lnTo>
                  <a:lnTo>
                    <a:pt x="1401596" y="572981"/>
                  </a:lnTo>
                  <a:lnTo>
                    <a:pt x="1402005" y="572981"/>
                  </a:lnTo>
                  <a:close/>
                  <a:moveTo>
                    <a:pt x="1398538" y="587432"/>
                  </a:moveTo>
                  <a:lnTo>
                    <a:pt x="1396704" y="585599"/>
                  </a:lnTo>
                  <a:lnTo>
                    <a:pt x="1396078" y="585789"/>
                  </a:lnTo>
                  <a:lnTo>
                    <a:pt x="1396078" y="586184"/>
                  </a:lnTo>
                  <a:lnTo>
                    <a:pt x="1396311" y="586414"/>
                  </a:lnTo>
                  <a:lnTo>
                    <a:pt x="1396704" y="586414"/>
                  </a:lnTo>
                  <a:lnTo>
                    <a:pt x="1397331" y="587418"/>
                  </a:lnTo>
                  <a:lnTo>
                    <a:pt x="1397314" y="588625"/>
                  </a:lnTo>
                  <a:lnTo>
                    <a:pt x="1397709" y="589046"/>
                  </a:lnTo>
                  <a:lnTo>
                    <a:pt x="1397709" y="592303"/>
                  </a:lnTo>
                  <a:lnTo>
                    <a:pt x="1398333" y="592927"/>
                  </a:lnTo>
                  <a:lnTo>
                    <a:pt x="1398933" y="592303"/>
                  </a:lnTo>
                  <a:lnTo>
                    <a:pt x="1398933" y="590295"/>
                  </a:lnTo>
                  <a:lnTo>
                    <a:pt x="1398538" y="589860"/>
                  </a:lnTo>
                  <a:lnTo>
                    <a:pt x="1398538" y="587432"/>
                  </a:lnTo>
                  <a:close/>
                  <a:moveTo>
                    <a:pt x="1397505" y="594161"/>
                  </a:moveTo>
                  <a:lnTo>
                    <a:pt x="1397112" y="594161"/>
                  </a:lnTo>
                  <a:lnTo>
                    <a:pt x="1396907" y="594351"/>
                  </a:lnTo>
                  <a:lnTo>
                    <a:pt x="1396907" y="594745"/>
                  </a:lnTo>
                  <a:lnTo>
                    <a:pt x="1397112" y="594949"/>
                  </a:lnTo>
                  <a:lnTo>
                    <a:pt x="1397926" y="594949"/>
                  </a:lnTo>
                  <a:lnTo>
                    <a:pt x="1398131" y="594745"/>
                  </a:lnTo>
                  <a:lnTo>
                    <a:pt x="1397505" y="594161"/>
                  </a:lnTo>
                  <a:close/>
                  <a:moveTo>
                    <a:pt x="1397505" y="595763"/>
                  </a:moveTo>
                  <a:lnTo>
                    <a:pt x="1397112" y="595748"/>
                  </a:lnTo>
                  <a:lnTo>
                    <a:pt x="1396907" y="595953"/>
                  </a:lnTo>
                  <a:lnTo>
                    <a:pt x="1396907" y="596374"/>
                  </a:lnTo>
                  <a:lnTo>
                    <a:pt x="1397112" y="596590"/>
                  </a:lnTo>
                  <a:lnTo>
                    <a:pt x="1397505" y="596605"/>
                  </a:lnTo>
                  <a:lnTo>
                    <a:pt x="1397724" y="596374"/>
                  </a:lnTo>
                  <a:lnTo>
                    <a:pt x="1397724" y="595953"/>
                  </a:lnTo>
                  <a:lnTo>
                    <a:pt x="1397505" y="595763"/>
                  </a:lnTo>
                  <a:close/>
                  <a:moveTo>
                    <a:pt x="1396704" y="598219"/>
                  </a:moveTo>
                  <a:lnTo>
                    <a:pt x="1397302" y="597608"/>
                  </a:lnTo>
                  <a:lnTo>
                    <a:pt x="1397302" y="597187"/>
                  </a:lnTo>
                  <a:lnTo>
                    <a:pt x="1396704" y="596985"/>
                  </a:lnTo>
                  <a:lnTo>
                    <a:pt x="1395888" y="597798"/>
                  </a:lnTo>
                  <a:lnTo>
                    <a:pt x="1395059" y="597377"/>
                  </a:lnTo>
                  <a:lnTo>
                    <a:pt x="1394447" y="597608"/>
                  </a:lnTo>
                  <a:lnTo>
                    <a:pt x="1394435" y="598029"/>
                  </a:lnTo>
                  <a:lnTo>
                    <a:pt x="1395059" y="598613"/>
                  </a:lnTo>
                  <a:lnTo>
                    <a:pt x="1395888" y="598613"/>
                  </a:lnTo>
                  <a:lnTo>
                    <a:pt x="1396704" y="598219"/>
                  </a:lnTo>
                  <a:close/>
                  <a:moveTo>
                    <a:pt x="1391201" y="603713"/>
                  </a:moveTo>
                  <a:lnTo>
                    <a:pt x="1391011" y="602275"/>
                  </a:lnTo>
                  <a:lnTo>
                    <a:pt x="1390385" y="602479"/>
                  </a:lnTo>
                  <a:lnTo>
                    <a:pt x="1390385" y="603321"/>
                  </a:lnTo>
                  <a:lnTo>
                    <a:pt x="1389990" y="603713"/>
                  </a:lnTo>
                  <a:lnTo>
                    <a:pt x="1390180" y="604719"/>
                  </a:lnTo>
                  <a:lnTo>
                    <a:pt x="1390780" y="604529"/>
                  </a:lnTo>
                  <a:lnTo>
                    <a:pt x="1390780" y="604108"/>
                  </a:lnTo>
                  <a:lnTo>
                    <a:pt x="1391201" y="603713"/>
                  </a:lnTo>
                  <a:close/>
                  <a:moveTo>
                    <a:pt x="1390765" y="606956"/>
                  </a:moveTo>
                  <a:lnTo>
                    <a:pt x="1389760" y="605953"/>
                  </a:lnTo>
                  <a:lnTo>
                    <a:pt x="1389161" y="606143"/>
                  </a:lnTo>
                  <a:lnTo>
                    <a:pt x="1389977" y="607350"/>
                  </a:lnTo>
                  <a:lnTo>
                    <a:pt x="1389977" y="608192"/>
                  </a:lnTo>
                  <a:lnTo>
                    <a:pt x="1389554" y="608585"/>
                  </a:lnTo>
                  <a:lnTo>
                    <a:pt x="1389570" y="610213"/>
                  </a:lnTo>
                  <a:lnTo>
                    <a:pt x="1389148" y="610634"/>
                  </a:lnTo>
                  <a:lnTo>
                    <a:pt x="1387530" y="614705"/>
                  </a:lnTo>
                  <a:lnTo>
                    <a:pt x="1386701" y="615506"/>
                  </a:lnTo>
                  <a:lnTo>
                    <a:pt x="1385886" y="617134"/>
                  </a:lnTo>
                  <a:lnTo>
                    <a:pt x="1386077" y="617757"/>
                  </a:lnTo>
                  <a:lnTo>
                    <a:pt x="1386498" y="617731"/>
                  </a:lnTo>
                  <a:lnTo>
                    <a:pt x="1387530" y="616713"/>
                  </a:lnTo>
                  <a:lnTo>
                    <a:pt x="1389570" y="612655"/>
                  </a:lnTo>
                  <a:lnTo>
                    <a:pt x="1389570" y="611842"/>
                  </a:lnTo>
                  <a:lnTo>
                    <a:pt x="1390399" y="610634"/>
                  </a:lnTo>
                  <a:lnTo>
                    <a:pt x="1390765" y="606956"/>
                  </a:lnTo>
                  <a:close/>
                  <a:moveTo>
                    <a:pt x="1291707" y="808872"/>
                  </a:moveTo>
                  <a:lnTo>
                    <a:pt x="1290688" y="806618"/>
                  </a:lnTo>
                  <a:lnTo>
                    <a:pt x="1289668" y="807229"/>
                  </a:lnTo>
                  <a:lnTo>
                    <a:pt x="1290483" y="810878"/>
                  </a:lnTo>
                  <a:lnTo>
                    <a:pt x="1290090" y="811299"/>
                  </a:lnTo>
                  <a:lnTo>
                    <a:pt x="1290090" y="813322"/>
                  </a:lnTo>
                  <a:lnTo>
                    <a:pt x="1289668" y="813743"/>
                  </a:lnTo>
                  <a:lnTo>
                    <a:pt x="1289654" y="816998"/>
                  </a:lnTo>
                  <a:lnTo>
                    <a:pt x="1290280" y="817188"/>
                  </a:lnTo>
                  <a:lnTo>
                    <a:pt x="1290904" y="816185"/>
                  </a:lnTo>
                  <a:lnTo>
                    <a:pt x="1290904" y="814135"/>
                  </a:lnTo>
                  <a:lnTo>
                    <a:pt x="1291299" y="813743"/>
                  </a:lnTo>
                  <a:lnTo>
                    <a:pt x="1291299" y="812928"/>
                  </a:lnTo>
                  <a:lnTo>
                    <a:pt x="1291707" y="812535"/>
                  </a:lnTo>
                  <a:lnTo>
                    <a:pt x="1291707" y="808872"/>
                  </a:lnTo>
                  <a:close/>
                  <a:moveTo>
                    <a:pt x="1289668" y="829618"/>
                  </a:moveTo>
                  <a:lnTo>
                    <a:pt x="1288254" y="828194"/>
                  </a:lnTo>
                  <a:lnTo>
                    <a:pt x="1287630" y="828383"/>
                  </a:lnTo>
                  <a:lnTo>
                    <a:pt x="1287630" y="830431"/>
                  </a:lnTo>
                  <a:lnTo>
                    <a:pt x="1286408" y="833267"/>
                  </a:lnTo>
                  <a:lnTo>
                    <a:pt x="1287425" y="835533"/>
                  </a:lnTo>
                  <a:lnTo>
                    <a:pt x="1288676" y="835519"/>
                  </a:lnTo>
                  <a:lnTo>
                    <a:pt x="1289695" y="834503"/>
                  </a:lnTo>
                  <a:lnTo>
                    <a:pt x="1290483" y="832875"/>
                  </a:lnTo>
                  <a:lnTo>
                    <a:pt x="1290483" y="831639"/>
                  </a:lnTo>
                  <a:lnTo>
                    <a:pt x="1289668" y="830431"/>
                  </a:lnTo>
                  <a:lnTo>
                    <a:pt x="1289668" y="829618"/>
                  </a:lnTo>
                  <a:close/>
                  <a:moveTo>
                    <a:pt x="1291299" y="835317"/>
                  </a:moveTo>
                  <a:lnTo>
                    <a:pt x="1290702" y="835127"/>
                  </a:lnTo>
                  <a:lnTo>
                    <a:pt x="1289683" y="836551"/>
                  </a:lnTo>
                  <a:lnTo>
                    <a:pt x="1289683" y="838153"/>
                  </a:lnTo>
                  <a:lnTo>
                    <a:pt x="1290470" y="839808"/>
                  </a:lnTo>
                  <a:lnTo>
                    <a:pt x="1291911" y="840010"/>
                  </a:lnTo>
                  <a:lnTo>
                    <a:pt x="1292114" y="838993"/>
                  </a:lnTo>
                  <a:lnTo>
                    <a:pt x="1291721" y="838574"/>
                  </a:lnTo>
                  <a:lnTo>
                    <a:pt x="1291721" y="836130"/>
                  </a:lnTo>
                  <a:lnTo>
                    <a:pt x="1291299" y="835317"/>
                  </a:lnTo>
                  <a:close/>
                  <a:moveTo>
                    <a:pt x="1300486" y="857107"/>
                  </a:moveTo>
                  <a:lnTo>
                    <a:pt x="1298026" y="857095"/>
                  </a:lnTo>
                  <a:lnTo>
                    <a:pt x="1296193" y="858533"/>
                  </a:lnTo>
                  <a:lnTo>
                    <a:pt x="1296193" y="859767"/>
                  </a:lnTo>
                  <a:lnTo>
                    <a:pt x="1296612" y="860160"/>
                  </a:lnTo>
                  <a:lnTo>
                    <a:pt x="1296612" y="862209"/>
                  </a:lnTo>
                  <a:lnTo>
                    <a:pt x="1297617" y="863607"/>
                  </a:lnTo>
                  <a:lnTo>
                    <a:pt x="1298039" y="863607"/>
                  </a:lnTo>
                  <a:lnTo>
                    <a:pt x="1298843" y="864422"/>
                  </a:lnTo>
                  <a:lnTo>
                    <a:pt x="1301303" y="864422"/>
                  </a:lnTo>
                  <a:lnTo>
                    <a:pt x="1302322" y="863417"/>
                  </a:lnTo>
                  <a:lnTo>
                    <a:pt x="1302322" y="862575"/>
                  </a:lnTo>
                  <a:lnTo>
                    <a:pt x="1302715" y="862183"/>
                  </a:lnTo>
                  <a:lnTo>
                    <a:pt x="1302715" y="859741"/>
                  </a:lnTo>
                  <a:lnTo>
                    <a:pt x="1301113" y="858533"/>
                  </a:lnTo>
                  <a:lnTo>
                    <a:pt x="1301506" y="858112"/>
                  </a:lnTo>
                  <a:lnTo>
                    <a:pt x="1300486" y="857107"/>
                  </a:lnTo>
                  <a:close/>
                  <a:moveTo>
                    <a:pt x="1308640" y="888031"/>
                  </a:moveTo>
                  <a:lnTo>
                    <a:pt x="1307416" y="888031"/>
                  </a:lnTo>
                  <a:lnTo>
                    <a:pt x="1307199" y="888221"/>
                  </a:lnTo>
                  <a:lnTo>
                    <a:pt x="1307199" y="888654"/>
                  </a:lnTo>
                  <a:lnTo>
                    <a:pt x="1307416" y="888844"/>
                  </a:lnTo>
                  <a:lnTo>
                    <a:pt x="1308640" y="888844"/>
                  </a:lnTo>
                  <a:lnTo>
                    <a:pt x="1308830" y="888654"/>
                  </a:lnTo>
                  <a:lnTo>
                    <a:pt x="1308830" y="888233"/>
                  </a:lnTo>
                  <a:lnTo>
                    <a:pt x="1308640" y="888031"/>
                  </a:lnTo>
                  <a:close/>
                  <a:moveTo>
                    <a:pt x="1304971" y="905534"/>
                  </a:moveTo>
                  <a:lnTo>
                    <a:pt x="1304142" y="905534"/>
                  </a:lnTo>
                  <a:lnTo>
                    <a:pt x="1303530" y="906145"/>
                  </a:lnTo>
                  <a:lnTo>
                    <a:pt x="1303518" y="906958"/>
                  </a:lnTo>
                  <a:lnTo>
                    <a:pt x="1304142" y="907582"/>
                  </a:lnTo>
                  <a:lnTo>
                    <a:pt x="1304537" y="907582"/>
                  </a:lnTo>
                  <a:lnTo>
                    <a:pt x="1305161" y="906537"/>
                  </a:lnTo>
                  <a:lnTo>
                    <a:pt x="1305161" y="905736"/>
                  </a:lnTo>
                  <a:lnTo>
                    <a:pt x="1304971" y="905534"/>
                  </a:lnTo>
                  <a:close/>
                  <a:moveTo>
                    <a:pt x="1306180" y="908397"/>
                  </a:moveTo>
                  <a:lnTo>
                    <a:pt x="1305392" y="908397"/>
                  </a:lnTo>
                  <a:lnTo>
                    <a:pt x="1305161" y="908587"/>
                  </a:lnTo>
                  <a:lnTo>
                    <a:pt x="1305161" y="908979"/>
                  </a:lnTo>
                  <a:lnTo>
                    <a:pt x="1305787" y="909605"/>
                  </a:lnTo>
                  <a:lnTo>
                    <a:pt x="1306602" y="909605"/>
                  </a:lnTo>
                  <a:lnTo>
                    <a:pt x="1306792" y="909415"/>
                  </a:lnTo>
                  <a:lnTo>
                    <a:pt x="1306792" y="908994"/>
                  </a:lnTo>
                  <a:lnTo>
                    <a:pt x="1306180" y="908397"/>
                  </a:lnTo>
                  <a:close/>
                  <a:moveTo>
                    <a:pt x="1303518" y="909400"/>
                  </a:moveTo>
                  <a:lnTo>
                    <a:pt x="1303518" y="908166"/>
                  </a:lnTo>
                  <a:lnTo>
                    <a:pt x="1302306" y="905724"/>
                  </a:lnTo>
                  <a:lnTo>
                    <a:pt x="1301913" y="905330"/>
                  </a:lnTo>
                  <a:lnTo>
                    <a:pt x="1302742" y="904517"/>
                  </a:lnTo>
                  <a:lnTo>
                    <a:pt x="1301913" y="903282"/>
                  </a:lnTo>
                  <a:lnTo>
                    <a:pt x="1302306" y="902494"/>
                  </a:lnTo>
                  <a:lnTo>
                    <a:pt x="1301723" y="902277"/>
                  </a:lnTo>
                  <a:lnTo>
                    <a:pt x="1301072" y="902888"/>
                  </a:lnTo>
                  <a:lnTo>
                    <a:pt x="1301493" y="903701"/>
                  </a:lnTo>
                  <a:lnTo>
                    <a:pt x="1301303" y="904327"/>
                  </a:lnTo>
                  <a:lnTo>
                    <a:pt x="1300703" y="903701"/>
                  </a:lnTo>
                  <a:lnTo>
                    <a:pt x="1299467" y="901260"/>
                  </a:lnTo>
                  <a:lnTo>
                    <a:pt x="1299467" y="899239"/>
                  </a:lnTo>
                  <a:lnTo>
                    <a:pt x="1301303" y="896186"/>
                  </a:lnTo>
                  <a:lnTo>
                    <a:pt x="1302103" y="895765"/>
                  </a:lnTo>
                  <a:lnTo>
                    <a:pt x="1303339" y="895765"/>
                  </a:lnTo>
                  <a:lnTo>
                    <a:pt x="1304563" y="894543"/>
                  </a:lnTo>
                  <a:lnTo>
                    <a:pt x="1305773" y="894543"/>
                  </a:lnTo>
                  <a:lnTo>
                    <a:pt x="1306397" y="893946"/>
                  </a:lnTo>
                  <a:lnTo>
                    <a:pt x="1306397" y="893105"/>
                  </a:lnTo>
                  <a:lnTo>
                    <a:pt x="1305977" y="892712"/>
                  </a:lnTo>
                  <a:lnTo>
                    <a:pt x="1305977" y="891897"/>
                  </a:lnTo>
                  <a:lnTo>
                    <a:pt x="1304373" y="890663"/>
                  </a:lnTo>
                  <a:lnTo>
                    <a:pt x="1303953" y="889455"/>
                  </a:lnTo>
                  <a:lnTo>
                    <a:pt x="1303122" y="888654"/>
                  </a:lnTo>
                  <a:lnTo>
                    <a:pt x="1303122" y="888247"/>
                  </a:lnTo>
                  <a:lnTo>
                    <a:pt x="1302701" y="887827"/>
                  </a:lnTo>
                  <a:lnTo>
                    <a:pt x="1302701" y="887406"/>
                  </a:lnTo>
                  <a:lnTo>
                    <a:pt x="1302306" y="887013"/>
                  </a:lnTo>
                  <a:lnTo>
                    <a:pt x="1302306" y="885806"/>
                  </a:lnTo>
                  <a:lnTo>
                    <a:pt x="1304346" y="883756"/>
                  </a:lnTo>
                  <a:lnTo>
                    <a:pt x="1304346" y="882522"/>
                  </a:lnTo>
                  <a:lnTo>
                    <a:pt x="1304549" y="882332"/>
                  </a:lnTo>
                  <a:lnTo>
                    <a:pt x="1305758" y="883145"/>
                  </a:lnTo>
                  <a:lnTo>
                    <a:pt x="1305990" y="882142"/>
                  </a:lnTo>
                  <a:lnTo>
                    <a:pt x="1304971" y="881096"/>
                  </a:lnTo>
                  <a:lnTo>
                    <a:pt x="1302118" y="881124"/>
                  </a:lnTo>
                  <a:lnTo>
                    <a:pt x="1300906" y="879890"/>
                  </a:lnTo>
                  <a:lnTo>
                    <a:pt x="1298026" y="879876"/>
                  </a:lnTo>
                  <a:lnTo>
                    <a:pt x="1297198" y="880718"/>
                  </a:lnTo>
                  <a:lnTo>
                    <a:pt x="1293950" y="880718"/>
                  </a:lnTo>
                  <a:lnTo>
                    <a:pt x="1293352" y="881300"/>
                  </a:lnTo>
                  <a:lnTo>
                    <a:pt x="1293352" y="882534"/>
                  </a:lnTo>
                  <a:lnTo>
                    <a:pt x="1292114" y="884163"/>
                  </a:lnTo>
                  <a:lnTo>
                    <a:pt x="1292102" y="888233"/>
                  </a:lnTo>
                  <a:lnTo>
                    <a:pt x="1292523" y="888654"/>
                  </a:lnTo>
                  <a:lnTo>
                    <a:pt x="1292523" y="889048"/>
                  </a:lnTo>
                  <a:lnTo>
                    <a:pt x="1292916" y="889469"/>
                  </a:lnTo>
                  <a:lnTo>
                    <a:pt x="1292943" y="890677"/>
                  </a:lnTo>
                  <a:lnTo>
                    <a:pt x="1292128" y="891490"/>
                  </a:lnTo>
                  <a:lnTo>
                    <a:pt x="1292128" y="893540"/>
                  </a:lnTo>
                  <a:lnTo>
                    <a:pt x="1291733" y="894353"/>
                  </a:lnTo>
                  <a:lnTo>
                    <a:pt x="1289695" y="896783"/>
                  </a:lnTo>
                  <a:lnTo>
                    <a:pt x="1289261" y="898017"/>
                  </a:lnTo>
                  <a:lnTo>
                    <a:pt x="1284370" y="902481"/>
                  </a:lnTo>
                  <a:lnTo>
                    <a:pt x="1283973" y="903321"/>
                  </a:lnTo>
                  <a:lnTo>
                    <a:pt x="1283973" y="906537"/>
                  </a:lnTo>
                  <a:lnTo>
                    <a:pt x="1284980" y="907555"/>
                  </a:lnTo>
                  <a:lnTo>
                    <a:pt x="1287439" y="909210"/>
                  </a:lnTo>
                  <a:lnTo>
                    <a:pt x="1289873" y="909210"/>
                  </a:lnTo>
                  <a:lnTo>
                    <a:pt x="1290688" y="908370"/>
                  </a:lnTo>
                  <a:lnTo>
                    <a:pt x="1295581" y="908383"/>
                  </a:lnTo>
                  <a:lnTo>
                    <a:pt x="1296395" y="909198"/>
                  </a:lnTo>
                  <a:lnTo>
                    <a:pt x="1297224" y="909198"/>
                  </a:lnTo>
                  <a:lnTo>
                    <a:pt x="1300458" y="911247"/>
                  </a:lnTo>
                  <a:lnTo>
                    <a:pt x="1301708" y="911247"/>
                  </a:lnTo>
                  <a:lnTo>
                    <a:pt x="1303518" y="909400"/>
                  </a:lnTo>
                  <a:close/>
                  <a:moveTo>
                    <a:pt x="1264201" y="916538"/>
                  </a:moveTo>
                  <a:lnTo>
                    <a:pt x="1262950" y="916538"/>
                  </a:lnTo>
                  <a:lnTo>
                    <a:pt x="1262136" y="916918"/>
                  </a:lnTo>
                  <a:lnTo>
                    <a:pt x="1260924" y="918152"/>
                  </a:lnTo>
                  <a:lnTo>
                    <a:pt x="1258290" y="918777"/>
                  </a:lnTo>
                  <a:lnTo>
                    <a:pt x="1258683" y="919985"/>
                  </a:lnTo>
                  <a:lnTo>
                    <a:pt x="1260940" y="922222"/>
                  </a:lnTo>
                  <a:lnTo>
                    <a:pt x="1262555" y="923038"/>
                  </a:lnTo>
                  <a:lnTo>
                    <a:pt x="1263372" y="923038"/>
                  </a:lnTo>
                  <a:lnTo>
                    <a:pt x="1264581" y="924245"/>
                  </a:lnTo>
                  <a:lnTo>
                    <a:pt x="1266225" y="924678"/>
                  </a:lnTo>
                  <a:lnTo>
                    <a:pt x="1266620" y="925099"/>
                  </a:lnTo>
                  <a:lnTo>
                    <a:pt x="1270316" y="925073"/>
                  </a:lnTo>
                  <a:lnTo>
                    <a:pt x="1271118" y="924678"/>
                  </a:lnTo>
                  <a:lnTo>
                    <a:pt x="1272354" y="923865"/>
                  </a:lnTo>
                  <a:lnTo>
                    <a:pt x="1274597" y="923649"/>
                  </a:lnTo>
                  <a:lnTo>
                    <a:pt x="1273971" y="923023"/>
                  </a:lnTo>
                  <a:lnTo>
                    <a:pt x="1271935" y="923023"/>
                  </a:lnTo>
                  <a:lnTo>
                    <a:pt x="1271540" y="922631"/>
                  </a:lnTo>
                  <a:lnTo>
                    <a:pt x="1270328" y="922631"/>
                  </a:lnTo>
                  <a:lnTo>
                    <a:pt x="1268658" y="921816"/>
                  </a:lnTo>
                  <a:lnTo>
                    <a:pt x="1264201" y="916538"/>
                  </a:lnTo>
                  <a:close/>
                  <a:moveTo>
                    <a:pt x="1283348" y="923038"/>
                  </a:moveTo>
                  <a:lnTo>
                    <a:pt x="1282139" y="923038"/>
                  </a:lnTo>
                  <a:lnTo>
                    <a:pt x="1281513" y="923649"/>
                  </a:lnTo>
                  <a:lnTo>
                    <a:pt x="1281936" y="924883"/>
                  </a:lnTo>
                  <a:lnTo>
                    <a:pt x="1282532" y="925479"/>
                  </a:lnTo>
                  <a:lnTo>
                    <a:pt x="1283743" y="925058"/>
                  </a:lnTo>
                  <a:lnTo>
                    <a:pt x="1284370" y="924476"/>
                  </a:lnTo>
                  <a:lnTo>
                    <a:pt x="1284370" y="924055"/>
                  </a:lnTo>
                  <a:lnTo>
                    <a:pt x="1283348" y="923038"/>
                  </a:lnTo>
                  <a:close/>
                  <a:moveTo>
                    <a:pt x="1281120" y="924883"/>
                  </a:moveTo>
                  <a:lnTo>
                    <a:pt x="1280496" y="924272"/>
                  </a:lnTo>
                  <a:lnTo>
                    <a:pt x="1279679" y="923851"/>
                  </a:lnTo>
                  <a:lnTo>
                    <a:pt x="1278062" y="923851"/>
                  </a:lnTo>
                  <a:lnTo>
                    <a:pt x="1276431" y="924678"/>
                  </a:lnTo>
                  <a:lnTo>
                    <a:pt x="1273971" y="924678"/>
                  </a:lnTo>
                  <a:lnTo>
                    <a:pt x="1273375" y="925277"/>
                  </a:lnTo>
                  <a:lnTo>
                    <a:pt x="1273971" y="926307"/>
                  </a:lnTo>
                  <a:lnTo>
                    <a:pt x="1279679" y="926716"/>
                  </a:lnTo>
                  <a:lnTo>
                    <a:pt x="1281120" y="925696"/>
                  </a:lnTo>
                  <a:lnTo>
                    <a:pt x="1281120" y="924883"/>
                  </a:lnTo>
                  <a:close/>
                  <a:moveTo>
                    <a:pt x="1272966" y="933824"/>
                  </a:moveTo>
                  <a:lnTo>
                    <a:pt x="1272340" y="933213"/>
                  </a:lnTo>
                  <a:lnTo>
                    <a:pt x="1271947" y="933634"/>
                  </a:lnTo>
                  <a:lnTo>
                    <a:pt x="1271525" y="933634"/>
                  </a:lnTo>
                  <a:lnTo>
                    <a:pt x="1271323" y="934245"/>
                  </a:lnTo>
                  <a:lnTo>
                    <a:pt x="1270113" y="935453"/>
                  </a:lnTo>
                  <a:lnTo>
                    <a:pt x="1270304" y="936064"/>
                  </a:lnTo>
                  <a:lnTo>
                    <a:pt x="1271525" y="936064"/>
                  </a:lnTo>
                  <a:lnTo>
                    <a:pt x="1272340" y="935655"/>
                  </a:lnTo>
                  <a:lnTo>
                    <a:pt x="1272966" y="935059"/>
                  </a:lnTo>
                  <a:lnTo>
                    <a:pt x="1272966" y="933824"/>
                  </a:lnTo>
                  <a:close/>
                  <a:moveTo>
                    <a:pt x="1262950" y="939740"/>
                  </a:moveTo>
                  <a:lnTo>
                    <a:pt x="1263969" y="938722"/>
                  </a:lnTo>
                  <a:lnTo>
                    <a:pt x="1263781" y="938111"/>
                  </a:lnTo>
                  <a:lnTo>
                    <a:pt x="1260136" y="938491"/>
                  </a:lnTo>
                  <a:lnTo>
                    <a:pt x="1258493" y="939333"/>
                  </a:lnTo>
                  <a:lnTo>
                    <a:pt x="1254823" y="939333"/>
                  </a:lnTo>
                  <a:lnTo>
                    <a:pt x="1254402" y="938912"/>
                  </a:lnTo>
                  <a:lnTo>
                    <a:pt x="1253180" y="938912"/>
                  </a:lnTo>
                  <a:lnTo>
                    <a:pt x="1252785" y="938520"/>
                  </a:lnTo>
                  <a:lnTo>
                    <a:pt x="1251575" y="938520"/>
                  </a:lnTo>
                  <a:lnTo>
                    <a:pt x="1250325" y="937705"/>
                  </a:lnTo>
                  <a:lnTo>
                    <a:pt x="1248694" y="937271"/>
                  </a:lnTo>
                  <a:lnTo>
                    <a:pt x="1247282" y="935453"/>
                  </a:lnTo>
                  <a:lnTo>
                    <a:pt x="1246860" y="934245"/>
                  </a:lnTo>
                  <a:lnTo>
                    <a:pt x="1245841" y="933228"/>
                  </a:lnTo>
                  <a:lnTo>
                    <a:pt x="1245051" y="933228"/>
                  </a:lnTo>
                  <a:lnTo>
                    <a:pt x="1244631" y="932807"/>
                  </a:lnTo>
                  <a:lnTo>
                    <a:pt x="1242986" y="932807"/>
                  </a:lnTo>
                  <a:lnTo>
                    <a:pt x="1242593" y="932412"/>
                  </a:lnTo>
                  <a:lnTo>
                    <a:pt x="1240947" y="932412"/>
                  </a:lnTo>
                  <a:lnTo>
                    <a:pt x="1240554" y="931994"/>
                  </a:lnTo>
                  <a:lnTo>
                    <a:pt x="1239316" y="931994"/>
                  </a:lnTo>
                  <a:lnTo>
                    <a:pt x="1238923" y="931573"/>
                  </a:lnTo>
                  <a:lnTo>
                    <a:pt x="1236490" y="931599"/>
                  </a:lnTo>
                  <a:lnTo>
                    <a:pt x="1236068" y="931178"/>
                  </a:lnTo>
                  <a:lnTo>
                    <a:pt x="1235444" y="931395"/>
                  </a:lnTo>
                  <a:lnTo>
                    <a:pt x="1235444" y="932210"/>
                  </a:lnTo>
                  <a:lnTo>
                    <a:pt x="1237699" y="934435"/>
                  </a:lnTo>
                  <a:lnTo>
                    <a:pt x="1238094" y="934435"/>
                  </a:lnTo>
                  <a:lnTo>
                    <a:pt x="1238516" y="935249"/>
                  </a:lnTo>
                  <a:lnTo>
                    <a:pt x="1238923" y="935249"/>
                  </a:lnTo>
                  <a:lnTo>
                    <a:pt x="1239114" y="935860"/>
                  </a:lnTo>
                  <a:lnTo>
                    <a:pt x="1240947" y="937690"/>
                  </a:lnTo>
                  <a:lnTo>
                    <a:pt x="1241340" y="937690"/>
                  </a:lnTo>
                  <a:lnTo>
                    <a:pt x="1247077" y="942997"/>
                  </a:lnTo>
                  <a:lnTo>
                    <a:pt x="1247865" y="942997"/>
                  </a:lnTo>
                  <a:lnTo>
                    <a:pt x="1248286" y="943391"/>
                  </a:lnTo>
                  <a:lnTo>
                    <a:pt x="1249101" y="943391"/>
                  </a:lnTo>
                  <a:lnTo>
                    <a:pt x="1249930" y="944205"/>
                  </a:lnTo>
                  <a:lnTo>
                    <a:pt x="1251561" y="944205"/>
                  </a:lnTo>
                  <a:lnTo>
                    <a:pt x="1251956" y="944597"/>
                  </a:lnTo>
                  <a:lnTo>
                    <a:pt x="1253601" y="944219"/>
                  </a:lnTo>
                  <a:lnTo>
                    <a:pt x="1254389" y="943404"/>
                  </a:lnTo>
                  <a:lnTo>
                    <a:pt x="1260924" y="940147"/>
                  </a:lnTo>
                  <a:lnTo>
                    <a:pt x="1262950" y="939740"/>
                  </a:lnTo>
                  <a:close/>
                  <a:moveTo>
                    <a:pt x="1240554" y="941368"/>
                  </a:moveTo>
                  <a:lnTo>
                    <a:pt x="1239726" y="940974"/>
                  </a:lnTo>
                  <a:lnTo>
                    <a:pt x="1237497" y="941164"/>
                  </a:lnTo>
                  <a:lnTo>
                    <a:pt x="1237497" y="942766"/>
                  </a:lnTo>
                  <a:lnTo>
                    <a:pt x="1238311" y="944421"/>
                  </a:lnTo>
                  <a:lnTo>
                    <a:pt x="1240540" y="946240"/>
                  </a:lnTo>
                  <a:lnTo>
                    <a:pt x="1244617" y="946254"/>
                  </a:lnTo>
                  <a:lnTo>
                    <a:pt x="1245038" y="946646"/>
                  </a:lnTo>
                  <a:lnTo>
                    <a:pt x="1246872" y="946442"/>
                  </a:lnTo>
                  <a:lnTo>
                    <a:pt x="1246670" y="945833"/>
                  </a:lnTo>
                  <a:lnTo>
                    <a:pt x="1245038" y="945018"/>
                  </a:lnTo>
                  <a:lnTo>
                    <a:pt x="1241764" y="941763"/>
                  </a:lnTo>
                  <a:lnTo>
                    <a:pt x="1240976" y="941763"/>
                  </a:lnTo>
                  <a:lnTo>
                    <a:pt x="1240554" y="941368"/>
                  </a:lnTo>
                  <a:close/>
                  <a:moveTo>
                    <a:pt x="1256849" y="948682"/>
                  </a:moveTo>
                  <a:lnTo>
                    <a:pt x="1259309" y="947474"/>
                  </a:lnTo>
                  <a:lnTo>
                    <a:pt x="1260124" y="947474"/>
                  </a:lnTo>
                  <a:lnTo>
                    <a:pt x="1261143" y="946471"/>
                  </a:lnTo>
                  <a:lnTo>
                    <a:pt x="1261143" y="945236"/>
                  </a:lnTo>
                  <a:lnTo>
                    <a:pt x="1261536" y="944816"/>
                  </a:lnTo>
                  <a:lnTo>
                    <a:pt x="1261346" y="942590"/>
                  </a:lnTo>
                  <a:lnTo>
                    <a:pt x="1259309" y="942590"/>
                  </a:lnTo>
                  <a:lnTo>
                    <a:pt x="1258100" y="943798"/>
                  </a:lnTo>
                  <a:lnTo>
                    <a:pt x="1255230" y="945453"/>
                  </a:lnTo>
                  <a:lnTo>
                    <a:pt x="1254021" y="946240"/>
                  </a:lnTo>
                  <a:lnTo>
                    <a:pt x="1253601" y="946225"/>
                  </a:lnTo>
                  <a:lnTo>
                    <a:pt x="1252975" y="946851"/>
                  </a:lnTo>
                  <a:lnTo>
                    <a:pt x="1252975" y="947272"/>
                  </a:lnTo>
                  <a:lnTo>
                    <a:pt x="1254021" y="948275"/>
                  </a:lnTo>
                  <a:lnTo>
                    <a:pt x="1254811" y="948275"/>
                  </a:lnTo>
                  <a:lnTo>
                    <a:pt x="1255230" y="948669"/>
                  </a:lnTo>
                  <a:lnTo>
                    <a:pt x="1256849" y="948682"/>
                  </a:lnTo>
                  <a:close/>
                  <a:moveTo>
                    <a:pt x="1321687" y="1098886"/>
                  </a:moveTo>
                  <a:lnTo>
                    <a:pt x="1320870" y="1098886"/>
                  </a:lnTo>
                  <a:lnTo>
                    <a:pt x="1320244" y="1099497"/>
                  </a:lnTo>
                  <a:lnTo>
                    <a:pt x="1320244" y="1102360"/>
                  </a:lnTo>
                  <a:lnTo>
                    <a:pt x="1321673" y="1103377"/>
                  </a:lnTo>
                  <a:lnTo>
                    <a:pt x="1323126" y="1102333"/>
                  </a:lnTo>
                  <a:lnTo>
                    <a:pt x="1323126" y="1101140"/>
                  </a:lnTo>
                  <a:lnTo>
                    <a:pt x="1321687" y="1098886"/>
                  </a:lnTo>
                  <a:close/>
                  <a:moveTo>
                    <a:pt x="1299846" y="1109687"/>
                  </a:moveTo>
                  <a:lnTo>
                    <a:pt x="1298827" y="1109483"/>
                  </a:lnTo>
                  <a:lnTo>
                    <a:pt x="1297415" y="1110880"/>
                  </a:lnTo>
                  <a:lnTo>
                    <a:pt x="1297415" y="1111737"/>
                  </a:lnTo>
                  <a:lnTo>
                    <a:pt x="1298434" y="1111927"/>
                  </a:lnTo>
                  <a:lnTo>
                    <a:pt x="1299846" y="1110500"/>
                  </a:lnTo>
                  <a:lnTo>
                    <a:pt x="1299846" y="1109687"/>
                  </a:lnTo>
                  <a:close/>
                  <a:moveTo>
                    <a:pt x="1295403" y="1123120"/>
                  </a:moveTo>
                  <a:lnTo>
                    <a:pt x="1296612" y="1120678"/>
                  </a:lnTo>
                  <a:lnTo>
                    <a:pt x="1296612" y="1119442"/>
                  </a:lnTo>
                  <a:lnTo>
                    <a:pt x="1297007" y="1119050"/>
                  </a:lnTo>
                  <a:lnTo>
                    <a:pt x="1297022" y="1117395"/>
                  </a:lnTo>
                  <a:lnTo>
                    <a:pt x="1295186" y="1114368"/>
                  </a:lnTo>
                  <a:lnTo>
                    <a:pt x="1294562" y="1114558"/>
                  </a:lnTo>
                  <a:lnTo>
                    <a:pt x="1294562" y="1115793"/>
                  </a:lnTo>
                  <a:lnTo>
                    <a:pt x="1293147" y="1117190"/>
                  </a:lnTo>
                  <a:lnTo>
                    <a:pt x="1291938" y="1117217"/>
                  </a:lnTo>
                  <a:lnTo>
                    <a:pt x="1291707" y="1117816"/>
                  </a:lnTo>
                  <a:lnTo>
                    <a:pt x="1288230" y="1120895"/>
                  </a:lnTo>
                  <a:lnTo>
                    <a:pt x="1286623" y="1121287"/>
                  </a:lnTo>
                  <a:lnTo>
                    <a:pt x="1285401" y="1122088"/>
                  </a:lnTo>
                  <a:lnTo>
                    <a:pt x="1284980" y="1122088"/>
                  </a:lnTo>
                  <a:lnTo>
                    <a:pt x="1283567" y="1123527"/>
                  </a:lnTo>
                  <a:lnTo>
                    <a:pt x="1283567" y="1123921"/>
                  </a:lnTo>
                  <a:lnTo>
                    <a:pt x="1284163" y="1124111"/>
                  </a:lnTo>
                  <a:lnTo>
                    <a:pt x="1284789" y="1125155"/>
                  </a:lnTo>
                  <a:lnTo>
                    <a:pt x="1284382" y="1127991"/>
                  </a:lnTo>
                  <a:lnTo>
                    <a:pt x="1281107" y="1130840"/>
                  </a:lnTo>
                  <a:lnTo>
                    <a:pt x="1281732" y="1131465"/>
                  </a:lnTo>
                  <a:lnTo>
                    <a:pt x="1283758" y="1131857"/>
                  </a:lnTo>
                  <a:lnTo>
                    <a:pt x="1284151" y="1132278"/>
                  </a:lnTo>
                  <a:lnTo>
                    <a:pt x="1285389" y="1132278"/>
                  </a:lnTo>
                  <a:lnTo>
                    <a:pt x="1287425" y="1131044"/>
                  </a:lnTo>
                  <a:lnTo>
                    <a:pt x="1289071" y="1130229"/>
                  </a:lnTo>
                  <a:lnTo>
                    <a:pt x="1293364" y="1125942"/>
                  </a:lnTo>
                  <a:lnTo>
                    <a:pt x="1293364" y="1125562"/>
                  </a:lnTo>
                  <a:lnTo>
                    <a:pt x="1295403" y="1123120"/>
                  </a:lnTo>
                  <a:close/>
                  <a:moveTo>
                    <a:pt x="1324120" y="1192510"/>
                  </a:moveTo>
                  <a:lnTo>
                    <a:pt x="1323330" y="1192510"/>
                  </a:lnTo>
                  <a:lnTo>
                    <a:pt x="1321454" y="1193934"/>
                  </a:lnTo>
                  <a:lnTo>
                    <a:pt x="1321454" y="1194355"/>
                  </a:lnTo>
                  <a:lnTo>
                    <a:pt x="1322080" y="1194952"/>
                  </a:lnTo>
                  <a:lnTo>
                    <a:pt x="1323725" y="1194952"/>
                  </a:lnTo>
                  <a:lnTo>
                    <a:pt x="1324730" y="1193949"/>
                  </a:lnTo>
                  <a:lnTo>
                    <a:pt x="1324730" y="1193133"/>
                  </a:lnTo>
                  <a:lnTo>
                    <a:pt x="1324120" y="1192510"/>
                  </a:lnTo>
                  <a:close/>
                  <a:moveTo>
                    <a:pt x="499369" y="1375147"/>
                  </a:moveTo>
                  <a:lnTo>
                    <a:pt x="506560" y="1366501"/>
                  </a:lnTo>
                  <a:lnTo>
                    <a:pt x="515170" y="1360788"/>
                  </a:lnTo>
                  <a:lnTo>
                    <a:pt x="525985" y="1352874"/>
                  </a:lnTo>
                  <a:lnTo>
                    <a:pt x="533909" y="1346427"/>
                  </a:lnTo>
                  <a:lnTo>
                    <a:pt x="543254" y="1339932"/>
                  </a:lnTo>
                  <a:lnTo>
                    <a:pt x="551180" y="1337050"/>
                  </a:lnTo>
                  <a:lnTo>
                    <a:pt x="555633" y="1336562"/>
                  </a:lnTo>
                  <a:lnTo>
                    <a:pt x="557737" y="1335536"/>
                  </a:lnTo>
                  <a:lnTo>
                    <a:pt x="559497" y="1334754"/>
                  </a:lnTo>
                  <a:lnTo>
                    <a:pt x="561358" y="1332312"/>
                  </a:lnTo>
                  <a:lnTo>
                    <a:pt x="564782" y="1330358"/>
                  </a:lnTo>
                  <a:lnTo>
                    <a:pt x="566396" y="1330700"/>
                  </a:lnTo>
                  <a:lnTo>
                    <a:pt x="569282" y="1329235"/>
                  </a:lnTo>
                  <a:lnTo>
                    <a:pt x="571337" y="1328209"/>
                  </a:lnTo>
                  <a:lnTo>
                    <a:pt x="574028" y="1327136"/>
                  </a:lnTo>
                  <a:lnTo>
                    <a:pt x="578039" y="1325669"/>
                  </a:lnTo>
                  <a:lnTo>
                    <a:pt x="579801" y="1324986"/>
                  </a:lnTo>
                  <a:lnTo>
                    <a:pt x="581367" y="1324400"/>
                  </a:lnTo>
                  <a:lnTo>
                    <a:pt x="583520" y="1323570"/>
                  </a:lnTo>
                  <a:lnTo>
                    <a:pt x="587190" y="1322739"/>
                  </a:lnTo>
                  <a:lnTo>
                    <a:pt x="589244" y="1322201"/>
                  </a:lnTo>
                  <a:lnTo>
                    <a:pt x="591250" y="1321664"/>
                  </a:lnTo>
                  <a:lnTo>
                    <a:pt x="593892" y="1321127"/>
                  </a:lnTo>
                  <a:lnTo>
                    <a:pt x="595507" y="1320785"/>
                  </a:lnTo>
                  <a:lnTo>
                    <a:pt x="597854" y="1320297"/>
                  </a:lnTo>
                  <a:lnTo>
                    <a:pt x="602649" y="1319173"/>
                  </a:lnTo>
                  <a:lnTo>
                    <a:pt x="605977" y="1317610"/>
                  </a:lnTo>
                  <a:lnTo>
                    <a:pt x="609598" y="1317075"/>
                  </a:lnTo>
                  <a:lnTo>
                    <a:pt x="613560" y="1315608"/>
                  </a:lnTo>
                  <a:lnTo>
                    <a:pt x="619871" y="1314046"/>
                  </a:lnTo>
                  <a:lnTo>
                    <a:pt x="624030" y="1312972"/>
                  </a:lnTo>
                  <a:lnTo>
                    <a:pt x="627454" y="1312824"/>
                  </a:lnTo>
                  <a:lnTo>
                    <a:pt x="629558" y="1312434"/>
                  </a:lnTo>
                  <a:lnTo>
                    <a:pt x="633129" y="1311799"/>
                  </a:lnTo>
                  <a:lnTo>
                    <a:pt x="637730" y="1311507"/>
                  </a:lnTo>
                  <a:lnTo>
                    <a:pt x="641301" y="1310577"/>
                  </a:lnTo>
                  <a:lnTo>
                    <a:pt x="643012" y="1309649"/>
                  </a:lnTo>
                  <a:lnTo>
                    <a:pt x="645214" y="1309259"/>
                  </a:lnTo>
                  <a:lnTo>
                    <a:pt x="648786" y="1307696"/>
                  </a:lnTo>
                  <a:lnTo>
                    <a:pt x="650695" y="1307502"/>
                  </a:lnTo>
                  <a:lnTo>
                    <a:pt x="652162" y="1307549"/>
                  </a:lnTo>
                  <a:lnTo>
                    <a:pt x="654119" y="1307502"/>
                  </a:lnTo>
                  <a:lnTo>
                    <a:pt x="656075" y="1307404"/>
                  </a:lnTo>
                  <a:lnTo>
                    <a:pt x="658034" y="1307207"/>
                  </a:lnTo>
                  <a:lnTo>
                    <a:pt x="659941" y="1306817"/>
                  </a:lnTo>
                  <a:lnTo>
                    <a:pt x="661849" y="1306329"/>
                  </a:lnTo>
                  <a:lnTo>
                    <a:pt x="663709" y="1305742"/>
                  </a:lnTo>
                  <a:lnTo>
                    <a:pt x="665518" y="1305011"/>
                  </a:lnTo>
                  <a:lnTo>
                    <a:pt x="666890" y="1304520"/>
                  </a:lnTo>
                  <a:lnTo>
                    <a:pt x="668357" y="1304179"/>
                  </a:lnTo>
                  <a:lnTo>
                    <a:pt x="670264" y="1303789"/>
                  </a:lnTo>
                  <a:lnTo>
                    <a:pt x="672123" y="1303202"/>
                  </a:lnTo>
                  <a:lnTo>
                    <a:pt x="673983" y="1302518"/>
                  </a:lnTo>
                  <a:lnTo>
                    <a:pt x="675841" y="1301983"/>
                  </a:lnTo>
                  <a:lnTo>
                    <a:pt x="678434" y="1301835"/>
                  </a:lnTo>
                  <a:lnTo>
                    <a:pt x="680489" y="1301445"/>
                  </a:lnTo>
                  <a:lnTo>
                    <a:pt x="681860" y="1300957"/>
                  </a:lnTo>
                  <a:lnTo>
                    <a:pt x="683230" y="1300468"/>
                  </a:lnTo>
                  <a:lnTo>
                    <a:pt x="684552" y="1299784"/>
                  </a:lnTo>
                  <a:lnTo>
                    <a:pt x="685822" y="1299001"/>
                  </a:lnTo>
                  <a:lnTo>
                    <a:pt x="687046" y="1298221"/>
                  </a:lnTo>
                  <a:lnTo>
                    <a:pt x="688563" y="1296999"/>
                  </a:lnTo>
                  <a:lnTo>
                    <a:pt x="690079" y="1295730"/>
                  </a:lnTo>
                  <a:lnTo>
                    <a:pt x="691205" y="1294802"/>
                  </a:lnTo>
                  <a:lnTo>
                    <a:pt x="692331" y="1293875"/>
                  </a:lnTo>
                  <a:lnTo>
                    <a:pt x="693503" y="1293043"/>
                  </a:lnTo>
                  <a:lnTo>
                    <a:pt x="694776" y="1292213"/>
                  </a:lnTo>
                  <a:lnTo>
                    <a:pt x="696047" y="1291480"/>
                  </a:lnTo>
                  <a:lnTo>
                    <a:pt x="698055" y="1290113"/>
                  </a:lnTo>
                  <a:lnTo>
                    <a:pt x="699962" y="1288599"/>
                  </a:lnTo>
                  <a:lnTo>
                    <a:pt x="701381" y="1287232"/>
                  </a:lnTo>
                  <a:lnTo>
                    <a:pt x="702359" y="1286157"/>
                  </a:lnTo>
                  <a:lnTo>
                    <a:pt x="703337" y="1285082"/>
                  </a:lnTo>
                  <a:lnTo>
                    <a:pt x="705148" y="1283421"/>
                  </a:lnTo>
                  <a:lnTo>
                    <a:pt x="706665" y="1282201"/>
                  </a:lnTo>
                  <a:lnTo>
                    <a:pt x="707791" y="1281273"/>
                  </a:lnTo>
                  <a:lnTo>
                    <a:pt x="708916" y="1280343"/>
                  </a:lnTo>
                  <a:lnTo>
                    <a:pt x="710482" y="1279173"/>
                  </a:lnTo>
                  <a:lnTo>
                    <a:pt x="712097" y="1278049"/>
                  </a:lnTo>
                  <a:lnTo>
                    <a:pt x="713318" y="1277268"/>
                  </a:lnTo>
                  <a:lnTo>
                    <a:pt x="714591" y="1276486"/>
                  </a:lnTo>
                  <a:lnTo>
                    <a:pt x="716302" y="1275558"/>
                  </a:lnTo>
                  <a:lnTo>
                    <a:pt x="718015" y="1274581"/>
                  </a:lnTo>
                  <a:lnTo>
                    <a:pt x="719581" y="1273408"/>
                  </a:lnTo>
                  <a:lnTo>
                    <a:pt x="720999" y="1272090"/>
                  </a:lnTo>
                  <a:lnTo>
                    <a:pt x="722469" y="1270770"/>
                  </a:lnTo>
                  <a:lnTo>
                    <a:pt x="723739" y="1269256"/>
                  </a:lnTo>
                  <a:lnTo>
                    <a:pt x="724914" y="1267742"/>
                  </a:lnTo>
                  <a:lnTo>
                    <a:pt x="726138" y="1266228"/>
                  </a:lnTo>
                  <a:lnTo>
                    <a:pt x="727458" y="1264812"/>
                  </a:lnTo>
                  <a:lnTo>
                    <a:pt x="728876" y="1263396"/>
                  </a:lnTo>
                  <a:lnTo>
                    <a:pt x="730491" y="1261590"/>
                  </a:lnTo>
                  <a:lnTo>
                    <a:pt x="731862" y="1260174"/>
                  </a:lnTo>
                  <a:lnTo>
                    <a:pt x="732890" y="1258512"/>
                  </a:lnTo>
                  <a:lnTo>
                    <a:pt x="733770" y="1256753"/>
                  </a:lnTo>
                  <a:lnTo>
                    <a:pt x="734797" y="1255094"/>
                  </a:lnTo>
                  <a:lnTo>
                    <a:pt x="736510" y="1253970"/>
                  </a:lnTo>
                  <a:lnTo>
                    <a:pt x="738027" y="1252505"/>
                  </a:lnTo>
                  <a:lnTo>
                    <a:pt x="738956" y="1251332"/>
                  </a:lnTo>
                  <a:lnTo>
                    <a:pt x="739934" y="1250257"/>
                  </a:lnTo>
                  <a:lnTo>
                    <a:pt x="741158" y="1248743"/>
                  </a:lnTo>
                  <a:lnTo>
                    <a:pt x="742185" y="1247717"/>
                  </a:lnTo>
                  <a:lnTo>
                    <a:pt x="743358" y="1246790"/>
                  </a:lnTo>
                  <a:lnTo>
                    <a:pt x="744484" y="1245862"/>
                  </a:lnTo>
                  <a:lnTo>
                    <a:pt x="745708" y="1245079"/>
                  </a:lnTo>
                  <a:lnTo>
                    <a:pt x="747420" y="1244054"/>
                  </a:lnTo>
                  <a:lnTo>
                    <a:pt x="749524" y="1242785"/>
                  </a:lnTo>
                  <a:lnTo>
                    <a:pt x="751186" y="1241808"/>
                  </a:lnTo>
                  <a:lnTo>
                    <a:pt x="752850" y="1240782"/>
                  </a:lnTo>
                  <a:lnTo>
                    <a:pt x="754514" y="1239707"/>
                  </a:lnTo>
                  <a:lnTo>
                    <a:pt x="756227" y="1238829"/>
                  </a:lnTo>
                  <a:lnTo>
                    <a:pt x="758085" y="1238242"/>
                  </a:lnTo>
                  <a:lnTo>
                    <a:pt x="760042" y="1237950"/>
                  </a:lnTo>
                  <a:lnTo>
                    <a:pt x="761951" y="1237509"/>
                  </a:lnTo>
                  <a:lnTo>
                    <a:pt x="763222" y="1236875"/>
                  </a:lnTo>
                  <a:lnTo>
                    <a:pt x="764837" y="1235751"/>
                  </a:lnTo>
                  <a:lnTo>
                    <a:pt x="766353" y="1234481"/>
                  </a:lnTo>
                  <a:lnTo>
                    <a:pt x="767430" y="1233457"/>
                  </a:lnTo>
                  <a:lnTo>
                    <a:pt x="768457" y="1232431"/>
                  </a:lnTo>
                  <a:lnTo>
                    <a:pt x="769485" y="1231356"/>
                  </a:lnTo>
                  <a:lnTo>
                    <a:pt x="770463" y="1230281"/>
                  </a:lnTo>
                  <a:lnTo>
                    <a:pt x="771394" y="1229109"/>
                  </a:lnTo>
                  <a:lnTo>
                    <a:pt x="772372" y="1228034"/>
                  </a:lnTo>
                  <a:lnTo>
                    <a:pt x="774034" y="1226227"/>
                  </a:lnTo>
                  <a:lnTo>
                    <a:pt x="775405" y="1224860"/>
                  </a:lnTo>
                  <a:lnTo>
                    <a:pt x="776531" y="1223931"/>
                  </a:lnTo>
                  <a:lnTo>
                    <a:pt x="777753" y="1223052"/>
                  </a:lnTo>
                  <a:lnTo>
                    <a:pt x="778928" y="1222222"/>
                  </a:lnTo>
                  <a:lnTo>
                    <a:pt x="780102" y="1221344"/>
                  </a:lnTo>
                  <a:lnTo>
                    <a:pt x="781717" y="1220269"/>
                  </a:lnTo>
                  <a:lnTo>
                    <a:pt x="783332" y="1219145"/>
                  </a:lnTo>
                  <a:lnTo>
                    <a:pt x="784505" y="1218267"/>
                  </a:lnTo>
                  <a:lnTo>
                    <a:pt x="785679" y="1217386"/>
                  </a:lnTo>
                  <a:lnTo>
                    <a:pt x="786854" y="1216458"/>
                  </a:lnTo>
                  <a:lnTo>
                    <a:pt x="788272" y="1215140"/>
                  </a:lnTo>
                  <a:lnTo>
                    <a:pt x="789545" y="1213675"/>
                  </a:lnTo>
                  <a:lnTo>
                    <a:pt x="790327" y="1212404"/>
                  </a:lnTo>
                  <a:lnTo>
                    <a:pt x="791158" y="1211184"/>
                  </a:lnTo>
                  <a:lnTo>
                    <a:pt x="792382" y="1209670"/>
                  </a:lnTo>
                  <a:lnTo>
                    <a:pt x="793704" y="1208252"/>
                  </a:lnTo>
                  <a:lnTo>
                    <a:pt x="794828" y="1207324"/>
                  </a:lnTo>
                  <a:lnTo>
                    <a:pt x="796346" y="1206055"/>
                  </a:lnTo>
                  <a:lnTo>
                    <a:pt x="797568" y="1205273"/>
                  </a:lnTo>
                  <a:lnTo>
                    <a:pt x="798743" y="1204394"/>
                  </a:lnTo>
                  <a:lnTo>
                    <a:pt x="800112" y="1203808"/>
                  </a:lnTo>
                  <a:lnTo>
                    <a:pt x="802021" y="1203369"/>
                  </a:lnTo>
                  <a:lnTo>
                    <a:pt x="803440" y="1203027"/>
                  </a:lnTo>
                  <a:lnTo>
                    <a:pt x="804710" y="1203319"/>
                  </a:lnTo>
                  <a:lnTo>
                    <a:pt x="805152" y="1202929"/>
                  </a:lnTo>
                  <a:lnTo>
                    <a:pt x="805592" y="1202539"/>
                  </a:lnTo>
                  <a:lnTo>
                    <a:pt x="805934" y="1201025"/>
                  </a:lnTo>
                  <a:lnTo>
                    <a:pt x="805691" y="1198632"/>
                  </a:lnTo>
                  <a:lnTo>
                    <a:pt x="805298" y="1197167"/>
                  </a:lnTo>
                  <a:lnTo>
                    <a:pt x="805445" y="1195261"/>
                  </a:lnTo>
                  <a:lnTo>
                    <a:pt x="805787" y="1193356"/>
                  </a:lnTo>
                  <a:lnTo>
                    <a:pt x="806473" y="1191012"/>
                  </a:lnTo>
                  <a:lnTo>
                    <a:pt x="807303" y="1189204"/>
                  </a:lnTo>
                  <a:lnTo>
                    <a:pt x="807891" y="1187837"/>
                  </a:lnTo>
                  <a:lnTo>
                    <a:pt x="808284" y="1186470"/>
                  </a:lnTo>
                  <a:lnTo>
                    <a:pt x="807842" y="1185054"/>
                  </a:lnTo>
                  <a:lnTo>
                    <a:pt x="807549" y="1183636"/>
                  </a:lnTo>
                  <a:lnTo>
                    <a:pt x="808087" y="1182269"/>
                  </a:lnTo>
                  <a:lnTo>
                    <a:pt x="809262" y="1181341"/>
                  </a:lnTo>
                  <a:lnTo>
                    <a:pt x="810289" y="1180365"/>
                  </a:lnTo>
                  <a:lnTo>
                    <a:pt x="811120" y="1178605"/>
                  </a:lnTo>
                  <a:lnTo>
                    <a:pt x="811462" y="1177140"/>
                  </a:lnTo>
                  <a:lnTo>
                    <a:pt x="811511" y="1175675"/>
                  </a:lnTo>
                  <a:lnTo>
                    <a:pt x="811806" y="1173771"/>
                  </a:lnTo>
                  <a:lnTo>
                    <a:pt x="812539" y="1171962"/>
                  </a:lnTo>
                  <a:lnTo>
                    <a:pt x="813126" y="1170595"/>
                  </a:lnTo>
                  <a:lnTo>
                    <a:pt x="813861" y="1168789"/>
                  </a:lnTo>
                  <a:lnTo>
                    <a:pt x="814301" y="1166885"/>
                  </a:lnTo>
                  <a:lnTo>
                    <a:pt x="815181" y="1164637"/>
                  </a:lnTo>
                  <a:lnTo>
                    <a:pt x="815915" y="1162878"/>
                  </a:lnTo>
                  <a:lnTo>
                    <a:pt x="815426" y="1161511"/>
                  </a:lnTo>
                  <a:lnTo>
                    <a:pt x="814593" y="1159704"/>
                  </a:lnTo>
                  <a:lnTo>
                    <a:pt x="813762" y="1158482"/>
                  </a:lnTo>
                  <a:lnTo>
                    <a:pt x="812637" y="1156919"/>
                  </a:lnTo>
                  <a:lnTo>
                    <a:pt x="811806" y="1155699"/>
                  </a:lnTo>
                  <a:lnTo>
                    <a:pt x="810877" y="1153989"/>
                  </a:lnTo>
                  <a:lnTo>
                    <a:pt x="810142" y="1151645"/>
                  </a:lnTo>
                  <a:lnTo>
                    <a:pt x="809896" y="1149252"/>
                  </a:lnTo>
                  <a:lnTo>
                    <a:pt x="809555" y="1147297"/>
                  </a:lnTo>
                  <a:lnTo>
                    <a:pt x="809164" y="1145930"/>
                  </a:lnTo>
                  <a:lnTo>
                    <a:pt x="808724" y="1144514"/>
                  </a:lnTo>
                  <a:lnTo>
                    <a:pt x="808333" y="1143098"/>
                  </a:lnTo>
                  <a:lnTo>
                    <a:pt x="807940" y="1141682"/>
                  </a:lnTo>
                  <a:lnTo>
                    <a:pt x="807549" y="1139775"/>
                  </a:lnTo>
                  <a:lnTo>
                    <a:pt x="807746" y="1138067"/>
                  </a:lnTo>
                  <a:lnTo>
                    <a:pt x="809995" y="1137090"/>
                  </a:lnTo>
                  <a:lnTo>
                    <a:pt x="811366" y="1136698"/>
                  </a:lnTo>
                  <a:lnTo>
                    <a:pt x="813126" y="1135771"/>
                  </a:lnTo>
                  <a:lnTo>
                    <a:pt x="814839" y="1134843"/>
                  </a:lnTo>
                  <a:lnTo>
                    <a:pt x="817186" y="1134111"/>
                  </a:lnTo>
                  <a:lnTo>
                    <a:pt x="819536" y="1133817"/>
                  </a:lnTo>
                  <a:lnTo>
                    <a:pt x="821003" y="1134111"/>
                  </a:lnTo>
                  <a:lnTo>
                    <a:pt x="822421" y="1134403"/>
                  </a:lnTo>
                  <a:lnTo>
                    <a:pt x="823891" y="1134551"/>
                  </a:lnTo>
                  <a:lnTo>
                    <a:pt x="825358" y="1134403"/>
                  </a:lnTo>
                  <a:lnTo>
                    <a:pt x="826826" y="1134207"/>
                  </a:lnTo>
                  <a:lnTo>
                    <a:pt x="828733" y="1133817"/>
                  </a:lnTo>
                  <a:lnTo>
                    <a:pt x="831132" y="1133623"/>
                  </a:lnTo>
                  <a:lnTo>
                    <a:pt x="833088" y="1133719"/>
                  </a:lnTo>
                  <a:lnTo>
                    <a:pt x="835045" y="1133817"/>
                  </a:lnTo>
                  <a:lnTo>
                    <a:pt x="836512" y="1134158"/>
                  </a:lnTo>
                  <a:lnTo>
                    <a:pt x="838862" y="1134649"/>
                  </a:lnTo>
                  <a:lnTo>
                    <a:pt x="841698" y="1134649"/>
                  </a:lnTo>
                  <a:lnTo>
                    <a:pt x="844242" y="1134600"/>
                  </a:lnTo>
                  <a:lnTo>
                    <a:pt x="846201" y="1134452"/>
                  </a:lnTo>
                  <a:lnTo>
                    <a:pt x="848157" y="1134305"/>
                  </a:lnTo>
                  <a:lnTo>
                    <a:pt x="850603" y="1134305"/>
                  </a:lnTo>
                  <a:lnTo>
                    <a:pt x="852070" y="1134452"/>
                  </a:lnTo>
                  <a:lnTo>
                    <a:pt x="854029" y="1134794"/>
                  </a:lnTo>
                  <a:lnTo>
                    <a:pt x="855887" y="1135282"/>
                  </a:lnTo>
                  <a:lnTo>
                    <a:pt x="857355" y="1135429"/>
                  </a:lnTo>
                  <a:lnTo>
                    <a:pt x="859753" y="1135918"/>
                  </a:lnTo>
                  <a:lnTo>
                    <a:pt x="861366" y="1136992"/>
                  </a:lnTo>
                  <a:lnTo>
                    <a:pt x="862884" y="1138261"/>
                  </a:lnTo>
                  <a:lnTo>
                    <a:pt x="863912" y="1139287"/>
                  </a:lnTo>
                  <a:lnTo>
                    <a:pt x="864841" y="1140460"/>
                  </a:lnTo>
                  <a:lnTo>
                    <a:pt x="865770" y="1141584"/>
                  </a:lnTo>
                  <a:lnTo>
                    <a:pt x="866650" y="1142755"/>
                  </a:lnTo>
                  <a:lnTo>
                    <a:pt x="867434" y="1144563"/>
                  </a:lnTo>
                  <a:lnTo>
                    <a:pt x="868071" y="1146369"/>
                  </a:lnTo>
                  <a:lnTo>
                    <a:pt x="868705" y="1147689"/>
                  </a:lnTo>
                  <a:lnTo>
                    <a:pt x="869292" y="1149545"/>
                  </a:lnTo>
                  <a:lnTo>
                    <a:pt x="869732" y="1151449"/>
                  </a:lnTo>
                  <a:lnTo>
                    <a:pt x="870221" y="1152818"/>
                  </a:lnTo>
                  <a:lnTo>
                    <a:pt x="870809" y="1154185"/>
                  </a:lnTo>
                  <a:lnTo>
                    <a:pt x="871642" y="1155942"/>
                  </a:lnTo>
                  <a:lnTo>
                    <a:pt x="872522" y="1157702"/>
                  </a:lnTo>
                  <a:lnTo>
                    <a:pt x="873402" y="1159459"/>
                  </a:lnTo>
                  <a:lnTo>
                    <a:pt x="874331" y="1161169"/>
                  </a:lnTo>
                  <a:lnTo>
                    <a:pt x="875604" y="1162634"/>
                  </a:lnTo>
                  <a:lnTo>
                    <a:pt x="876681" y="1163660"/>
                  </a:lnTo>
                  <a:lnTo>
                    <a:pt x="877659" y="1164735"/>
                  </a:lnTo>
                  <a:lnTo>
                    <a:pt x="878637" y="1165859"/>
                  </a:lnTo>
                  <a:lnTo>
                    <a:pt x="879713" y="1167469"/>
                  </a:lnTo>
                  <a:lnTo>
                    <a:pt x="880547" y="1169766"/>
                  </a:lnTo>
                  <a:lnTo>
                    <a:pt x="880448" y="1172207"/>
                  </a:lnTo>
                  <a:lnTo>
                    <a:pt x="880301" y="1173624"/>
                  </a:lnTo>
                  <a:lnTo>
                    <a:pt x="880203" y="1175089"/>
                  </a:lnTo>
                  <a:lnTo>
                    <a:pt x="880153" y="1176554"/>
                  </a:lnTo>
                  <a:lnTo>
                    <a:pt x="880252" y="1178021"/>
                  </a:lnTo>
                  <a:lnTo>
                    <a:pt x="880643" y="1179974"/>
                  </a:lnTo>
                  <a:lnTo>
                    <a:pt x="881083" y="1181879"/>
                  </a:lnTo>
                  <a:lnTo>
                    <a:pt x="881525" y="1183783"/>
                  </a:lnTo>
                  <a:lnTo>
                    <a:pt x="881867" y="1185199"/>
                  </a:lnTo>
                  <a:lnTo>
                    <a:pt x="882697" y="1186958"/>
                  </a:lnTo>
                  <a:lnTo>
                    <a:pt x="884361" y="1188765"/>
                  </a:lnTo>
                  <a:lnTo>
                    <a:pt x="885829" y="1189987"/>
                  </a:lnTo>
                  <a:lnTo>
                    <a:pt x="886905" y="1191012"/>
                  </a:lnTo>
                  <a:lnTo>
                    <a:pt x="888424" y="1192281"/>
                  </a:lnTo>
                  <a:lnTo>
                    <a:pt x="889156" y="1192917"/>
                  </a:lnTo>
                  <a:lnTo>
                    <a:pt x="890966" y="1194578"/>
                  </a:lnTo>
                  <a:lnTo>
                    <a:pt x="892875" y="1196092"/>
                  </a:lnTo>
                  <a:lnTo>
                    <a:pt x="894097" y="1196873"/>
                  </a:lnTo>
                  <a:lnTo>
                    <a:pt x="895370" y="1197606"/>
                  </a:lnTo>
                  <a:lnTo>
                    <a:pt x="896594" y="1198387"/>
                  </a:lnTo>
                  <a:lnTo>
                    <a:pt x="898256" y="1199462"/>
                  </a:lnTo>
                  <a:lnTo>
                    <a:pt x="900018" y="1200291"/>
                  </a:lnTo>
                  <a:lnTo>
                    <a:pt x="901925" y="1200733"/>
                  </a:lnTo>
                  <a:lnTo>
                    <a:pt x="903884" y="1200878"/>
                  </a:lnTo>
                  <a:lnTo>
                    <a:pt x="905840" y="1201025"/>
                  </a:lnTo>
                  <a:lnTo>
                    <a:pt x="908237" y="1201221"/>
                  </a:lnTo>
                  <a:lnTo>
                    <a:pt x="909704" y="1201415"/>
                  </a:lnTo>
                  <a:lnTo>
                    <a:pt x="911663" y="1201562"/>
                  </a:lnTo>
                  <a:lnTo>
                    <a:pt x="914059" y="1200927"/>
                  </a:lnTo>
                  <a:lnTo>
                    <a:pt x="915967" y="1200733"/>
                  </a:lnTo>
                  <a:lnTo>
                    <a:pt x="918316" y="1200146"/>
                  </a:lnTo>
                  <a:lnTo>
                    <a:pt x="920565" y="1199852"/>
                  </a:lnTo>
                  <a:lnTo>
                    <a:pt x="922524" y="1200389"/>
                  </a:lnTo>
                  <a:lnTo>
                    <a:pt x="923991" y="1200536"/>
                  </a:lnTo>
                  <a:lnTo>
                    <a:pt x="925655" y="1201562"/>
                  </a:lnTo>
                  <a:lnTo>
                    <a:pt x="926828" y="1202441"/>
                  </a:lnTo>
                  <a:lnTo>
                    <a:pt x="928688" y="1202978"/>
                  </a:lnTo>
                  <a:lnTo>
                    <a:pt x="931134" y="1202686"/>
                  </a:lnTo>
                  <a:lnTo>
                    <a:pt x="933041" y="1202441"/>
                  </a:lnTo>
                  <a:lnTo>
                    <a:pt x="934511" y="1202539"/>
                  </a:lnTo>
                  <a:lnTo>
                    <a:pt x="935634" y="1193699"/>
                  </a:lnTo>
                  <a:lnTo>
                    <a:pt x="937445" y="1192721"/>
                  </a:lnTo>
                  <a:lnTo>
                    <a:pt x="948110" y="1189253"/>
                  </a:lnTo>
                  <a:lnTo>
                    <a:pt x="967485" y="1195164"/>
                  </a:lnTo>
                  <a:lnTo>
                    <a:pt x="973015" y="1195749"/>
                  </a:lnTo>
                  <a:lnTo>
                    <a:pt x="978005" y="1197216"/>
                  </a:lnTo>
                  <a:lnTo>
                    <a:pt x="986762" y="1199267"/>
                  </a:lnTo>
                  <a:lnTo>
                    <a:pt x="1004326" y="1205371"/>
                  </a:lnTo>
                  <a:lnTo>
                    <a:pt x="1024826" y="1210355"/>
                  </a:lnTo>
                  <a:lnTo>
                    <a:pt x="1035786" y="1215629"/>
                  </a:lnTo>
                  <a:lnTo>
                    <a:pt x="1046158" y="1218218"/>
                  </a:lnTo>
                  <a:lnTo>
                    <a:pt x="1065776" y="1223199"/>
                  </a:lnTo>
                  <a:lnTo>
                    <a:pt x="1076588" y="1224664"/>
                  </a:lnTo>
                  <a:lnTo>
                    <a:pt x="1087843" y="1228865"/>
                  </a:lnTo>
                  <a:lnTo>
                    <a:pt x="1108390" y="1232284"/>
                  </a:lnTo>
                  <a:lnTo>
                    <a:pt x="1109858" y="1232529"/>
                  </a:lnTo>
                  <a:lnTo>
                    <a:pt x="1149488" y="1239123"/>
                  </a:lnTo>
                  <a:lnTo>
                    <a:pt x="1156941" y="1240163"/>
                  </a:lnTo>
                  <a:lnTo>
                    <a:pt x="1169397" y="1235046"/>
                  </a:lnTo>
                  <a:lnTo>
                    <a:pt x="1169397" y="1234233"/>
                  </a:lnTo>
                  <a:lnTo>
                    <a:pt x="1169816" y="1233839"/>
                  </a:lnTo>
                  <a:lnTo>
                    <a:pt x="1169831" y="1232210"/>
                  </a:lnTo>
                  <a:lnTo>
                    <a:pt x="1170226" y="1231397"/>
                  </a:lnTo>
                  <a:lnTo>
                    <a:pt x="1171435" y="1229783"/>
                  </a:lnTo>
                  <a:lnTo>
                    <a:pt x="1172250" y="1227733"/>
                  </a:lnTo>
                  <a:lnTo>
                    <a:pt x="1172250" y="1226920"/>
                  </a:lnTo>
                  <a:lnTo>
                    <a:pt x="1171040" y="1225684"/>
                  </a:lnTo>
                  <a:lnTo>
                    <a:pt x="1171435" y="1224897"/>
                  </a:lnTo>
                  <a:lnTo>
                    <a:pt x="1171435" y="1224478"/>
                  </a:lnTo>
                  <a:lnTo>
                    <a:pt x="1173079" y="1223242"/>
                  </a:lnTo>
                  <a:lnTo>
                    <a:pt x="1173079" y="1222034"/>
                  </a:lnTo>
                  <a:lnTo>
                    <a:pt x="1174288" y="1220379"/>
                  </a:lnTo>
                  <a:lnTo>
                    <a:pt x="1173895" y="1218358"/>
                  </a:lnTo>
                  <a:lnTo>
                    <a:pt x="1175934" y="1216730"/>
                  </a:lnTo>
                  <a:lnTo>
                    <a:pt x="1178391" y="1211859"/>
                  </a:lnTo>
                  <a:lnTo>
                    <a:pt x="1182036" y="1205318"/>
                  </a:lnTo>
                  <a:lnTo>
                    <a:pt x="1184073" y="1200855"/>
                  </a:lnTo>
                  <a:lnTo>
                    <a:pt x="1185704" y="1198820"/>
                  </a:lnTo>
                  <a:lnTo>
                    <a:pt x="1185704" y="1198426"/>
                  </a:lnTo>
                  <a:lnTo>
                    <a:pt x="1187145" y="1196987"/>
                  </a:lnTo>
                  <a:lnTo>
                    <a:pt x="1191631" y="1195373"/>
                  </a:lnTo>
                  <a:lnTo>
                    <a:pt x="1192228" y="1194355"/>
                  </a:lnTo>
                  <a:lnTo>
                    <a:pt x="1191019" y="1193121"/>
                  </a:lnTo>
                  <a:lnTo>
                    <a:pt x="1192853" y="1192931"/>
                  </a:lnTo>
                  <a:lnTo>
                    <a:pt x="1193667" y="1192510"/>
                  </a:lnTo>
                  <a:lnTo>
                    <a:pt x="1194265" y="1191493"/>
                  </a:lnTo>
                  <a:lnTo>
                    <a:pt x="1194265" y="1190677"/>
                  </a:lnTo>
                  <a:lnTo>
                    <a:pt x="1192228" y="1188656"/>
                  </a:lnTo>
                  <a:lnTo>
                    <a:pt x="1191805" y="1187815"/>
                  </a:lnTo>
                  <a:lnTo>
                    <a:pt x="1190595" y="1185373"/>
                  </a:lnTo>
                  <a:lnTo>
                    <a:pt x="1189578" y="1184369"/>
                  </a:lnTo>
                  <a:lnTo>
                    <a:pt x="1188762" y="1184369"/>
                  </a:lnTo>
                  <a:lnTo>
                    <a:pt x="1188178" y="1183771"/>
                  </a:lnTo>
                  <a:lnTo>
                    <a:pt x="1189388" y="1182537"/>
                  </a:lnTo>
                  <a:lnTo>
                    <a:pt x="1189781" y="1181302"/>
                  </a:lnTo>
                  <a:lnTo>
                    <a:pt x="1190202" y="1180922"/>
                  </a:lnTo>
                  <a:lnTo>
                    <a:pt x="1190202" y="1179294"/>
                  </a:lnTo>
                  <a:lnTo>
                    <a:pt x="1191424" y="1176852"/>
                  </a:lnTo>
                  <a:lnTo>
                    <a:pt x="1191821" y="1174829"/>
                  </a:lnTo>
                  <a:lnTo>
                    <a:pt x="1192241" y="1174410"/>
                  </a:lnTo>
                  <a:lnTo>
                    <a:pt x="1192050" y="1173785"/>
                  </a:lnTo>
                  <a:lnTo>
                    <a:pt x="1191221" y="1173785"/>
                  </a:lnTo>
                  <a:lnTo>
                    <a:pt x="1190380" y="1172972"/>
                  </a:lnTo>
                  <a:lnTo>
                    <a:pt x="1188966" y="1172361"/>
                  </a:lnTo>
                  <a:lnTo>
                    <a:pt x="1188152" y="1171153"/>
                  </a:lnTo>
                  <a:lnTo>
                    <a:pt x="1188152" y="1169525"/>
                  </a:lnTo>
                  <a:lnTo>
                    <a:pt x="1187335" y="1168711"/>
                  </a:lnTo>
                  <a:lnTo>
                    <a:pt x="1187961" y="1168507"/>
                  </a:lnTo>
                  <a:lnTo>
                    <a:pt x="1188776" y="1168899"/>
                  </a:lnTo>
                  <a:lnTo>
                    <a:pt x="1189795" y="1170311"/>
                  </a:lnTo>
                  <a:lnTo>
                    <a:pt x="1189795" y="1171153"/>
                  </a:lnTo>
                  <a:lnTo>
                    <a:pt x="1191234" y="1172551"/>
                  </a:lnTo>
                  <a:lnTo>
                    <a:pt x="1191614" y="1172551"/>
                  </a:lnTo>
                  <a:lnTo>
                    <a:pt x="1193465" y="1171153"/>
                  </a:lnTo>
                  <a:lnTo>
                    <a:pt x="1193465" y="1168290"/>
                  </a:lnTo>
                  <a:lnTo>
                    <a:pt x="1193072" y="1167475"/>
                  </a:lnTo>
                  <a:lnTo>
                    <a:pt x="1187742" y="1161776"/>
                  </a:lnTo>
                  <a:lnTo>
                    <a:pt x="1187349" y="1160148"/>
                  </a:lnTo>
                  <a:lnTo>
                    <a:pt x="1186914" y="1159755"/>
                  </a:lnTo>
                  <a:lnTo>
                    <a:pt x="1186928" y="1158100"/>
                  </a:lnTo>
                  <a:lnTo>
                    <a:pt x="1186126" y="1157313"/>
                  </a:lnTo>
                  <a:lnTo>
                    <a:pt x="1186126" y="1155264"/>
                  </a:lnTo>
                  <a:lnTo>
                    <a:pt x="1185704" y="1154870"/>
                  </a:lnTo>
                  <a:lnTo>
                    <a:pt x="1185311" y="1153215"/>
                  </a:lnTo>
                  <a:lnTo>
                    <a:pt x="1186140" y="1152822"/>
                  </a:lnTo>
                  <a:lnTo>
                    <a:pt x="1186928" y="1151600"/>
                  </a:lnTo>
                  <a:lnTo>
                    <a:pt x="1186928" y="1150787"/>
                  </a:lnTo>
                  <a:lnTo>
                    <a:pt x="1188164" y="1148764"/>
                  </a:lnTo>
                  <a:lnTo>
                    <a:pt x="1188164" y="1147530"/>
                  </a:lnTo>
                  <a:lnTo>
                    <a:pt x="1186928" y="1147136"/>
                  </a:lnTo>
                  <a:lnTo>
                    <a:pt x="1188178" y="1145901"/>
                  </a:lnTo>
                  <a:lnTo>
                    <a:pt x="1188178" y="1142252"/>
                  </a:lnTo>
                  <a:lnTo>
                    <a:pt x="1188571" y="1141831"/>
                  </a:lnTo>
                  <a:lnTo>
                    <a:pt x="1188571" y="1141018"/>
                  </a:lnTo>
                  <a:lnTo>
                    <a:pt x="1189388" y="1138968"/>
                  </a:lnTo>
                  <a:lnTo>
                    <a:pt x="1191005" y="1137761"/>
                  </a:lnTo>
                  <a:lnTo>
                    <a:pt x="1191005" y="1136527"/>
                  </a:lnTo>
                  <a:lnTo>
                    <a:pt x="1188545" y="1132495"/>
                  </a:lnTo>
                  <a:lnTo>
                    <a:pt x="1187335" y="1130448"/>
                  </a:lnTo>
                  <a:lnTo>
                    <a:pt x="1187335" y="1126770"/>
                  </a:lnTo>
                  <a:lnTo>
                    <a:pt x="1187961" y="1126173"/>
                  </a:lnTo>
                  <a:lnTo>
                    <a:pt x="1189171" y="1126173"/>
                  </a:lnTo>
                  <a:lnTo>
                    <a:pt x="1191602" y="1124138"/>
                  </a:lnTo>
                  <a:lnTo>
                    <a:pt x="1192024" y="1124939"/>
                  </a:lnTo>
                  <a:lnTo>
                    <a:pt x="1192445" y="1124951"/>
                  </a:lnTo>
                  <a:lnTo>
                    <a:pt x="1194281" y="1123094"/>
                  </a:lnTo>
                  <a:lnTo>
                    <a:pt x="1194062" y="1122509"/>
                  </a:lnTo>
                  <a:lnTo>
                    <a:pt x="1192621" y="1121886"/>
                  </a:lnTo>
                  <a:lnTo>
                    <a:pt x="1194686" y="1121071"/>
                  </a:lnTo>
                  <a:lnTo>
                    <a:pt x="1195503" y="1119442"/>
                  </a:lnTo>
                  <a:lnTo>
                    <a:pt x="1195081" y="1118208"/>
                  </a:lnTo>
                  <a:lnTo>
                    <a:pt x="1194293" y="1117421"/>
                  </a:lnTo>
                  <a:lnTo>
                    <a:pt x="1195081" y="1116199"/>
                  </a:lnTo>
                  <a:lnTo>
                    <a:pt x="1194686" y="1114992"/>
                  </a:lnTo>
                  <a:lnTo>
                    <a:pt x="1195081" y="1114571"/>
                  </a:lnTo>
                  <a:lnTo>
                    <a:pt x="1195081" y="1112944"/>
                  </a:lnTo>
                  <a:lnTo>
                    <a:pt x="1194660" y="1112550"/>
                  </a:lnTo>
                  <a:lnTo>
                    <a:pt x="1194265" y="1110895"/>
                  </a:lnTo>
                  <a:lnTo>
                    <a:pt x="1192431" y="1109456"/>
                  </a:lnTo>
                  <a:lnTo>
                    <a:pt x="1191614" y="1109456"/>
                  </a:lnTo>
                  <a:lnTo>
                    <a:pt x="1189985" y="1108670"/>
                  </a:lnTo>
                  <a:lnTo>
                    <a:pt x="1188762" y="1108670"/>
                  </a:lnTo>
                  <a:lnTo>
                    <a:pt x="1188571" y="1108439"/>
                  </a:lnTo>
                  <a:lnTo>
                    <a:pt x="1189154" y="1108249"/>
                  </a:lnTo>
                  <a:lnTo>
                    <a:pt x="1189590" y="1107854"/>
                  </a:lnTo>
                  <a:lnTo>
                    <a:pt x="1191221" y="1107854"/>
                  </a:lnTo>
                  <a:lnTo>
                    <a:pt x="1191614" y="1108249"/>
                  </a:lnTo>
                  <a:lnTo>
                    <a:pt x="1192431" y="1108249"/>
                  </a:lnTo>
                  <a:lnTo>
                    <a:pt x="1192636" y="1108874"/>
                  </a:lnTo>
                  <a:lnTo>
                    <a:pt x="1195081" y="1110895"/>
                  </a:lnTo>
                  <a:lnTo>
                    <a:pt x="1195474" y="1112129"/>
                  </a:lnTo>
                  <a:lnTo>
                    <a:pt x="1196332" y="1113757"/>
                  </a:lnTo>
                  <a:lnTo>
                    <a:pt x="1196332" y="1114992"/>
                  </a:lnTo>
                  <a:lnTo>
                    <a:pt x="1196725" y="1115386"/>
                  </a:lnTo>
                  <a:lnTo>
                    <a:pt x="1197120" y="1117828"/>
                  </a:lnTo>
                  <a:lnTo>
                    <a:pt x="1197732" y="1118439"/>
                  </a:lnTo>
                  <a:lnTo>
                    <a:pt x="1198356" y="1118222"/>
                  </a:lnTo>
                  <a:lnTo>
                    <a:pt x="1198751" y="1117436"/>
                  </a:lnTo>
                  <a:lnTo>
                    <a:pt x="1198751" y="1114965"/>
                  </a:lnTo>
                  <a:lnTo>
                    <a:pt x="1199144" y="1114571"/>
                  </a:lnTo>
                  <a:lnTo>
                    <a:pt x="1199240" y="1112458"/>
                  </a:lnTo>
                  <a:lnTo>
                    <a:pt x="1199375" y="1109471"/>
                  </a:lnTo>
                  <a:lnTo>
                    <a:pt x="1199975" y="1110895"/>
                  </a:lnTo>
                  <a:lnTo>
                    <a:pt x="1199975" y="1112129"/>
                  </a:lnTo>
                  <a:lnTo>
                    <a:pt x="1200585" y="1112713"/>
                  </a:lnTo>
                  <a:lnTo>
                    <a:pt x="1201416" y="1112726"/>
                  </a:lnTo>
                  <a:lnTo>
                    <a:pt x="1202625" y="1111126"/>
                  </a:lnTo>
                  <a:lnTo>
                    <a:pt x="1205478" y="1111126"/>
                  </a:lnTo>
                  <a:lnTo>
                    <a:pt x="1205900" y="1110705"/>
                  </a:lnTo>
                  <a:lnTo>
                    <a:pt x="1207504" y="1110705"/>
                  </a:lnTo>
                  <a:lnTo>
                    <a:pt x="1208755" y="1109891"/>
                  </a:lnTo>
                  <a:lnTo>
                    <a:pt x="1209569" y="1109891"/>
                  </a:lnTo>
                  <a:lnTo>
                    <a:pt x="1210167" y="1109281"/>
                  </a:lnTo>
                  <a:lnTo>
                    <a:pt x="1210167" y="1108465"/>
                  </a:lnTo>
                  <a:lnTo>
                    <a:pt x="1207707" y="1105602"/>
                  </a:lnTo>
                  <a:lnTo>
                    <a:pt x="1207707" y="1103161"/>
                  </a:lnTo>
                  <a:lnTo>
                    <a:pt x="1209555" y="1101722"/>
                  </a:lnTo>
                  <a:lnTo>
                    <a:pt x="1210398" y="1101737"/>
                  </a:lnTo>
                  <a:lnTo>
                    <a:pt x="1210996" y="1101140"/>
                  </a:lnTo>
                  <a:lnTo>
                    <a:pt x="1210996" y="1099904"/>
                  </a:lnTo>
                  <a:lnTo>
                    <a:pt x="1210398" y="1099293"/>
                  </a:lnTo>
                  <a:lnTo>
                    <a:pt x="1208331" y="1099293"/>
                  </a:lnTo>
                  <a:lnTo>
                    <a:pt x="1208331" y="1098900"/>
                  </a:lnTo>
                  <a:lnTo>
                    <a:pt x="1210416" y="1099054"/>
                  </a:lnTo>
                  <a:lnTo>
                    <a:pt x="1213646" y="1099293"/>
                  </a:lnTo>
                  <a:lnTo>
                    <a:pt x="1214665" y="1098275"/>
                  </a:lnTo>
                  <a:lnTo>
                    <a:pt x="1214665" y="1096240"/>
                  </a:lnTo>
                  <a:lnTo>
                    <a:pt x="1213646" y="1095222"/>
                  </a:lnTo>
                  <a:lnTo>
                    <a:pt x="1212015" y="1095222"/>
                  </a:lnTo>
                  <a:lnTo>
                    <a:pt x="1211593" y="1094830"/>
                  </a:lnTo>
                  <a:lnTo>
                    <a:pt x="1210764" y="1094830"/>
                  </a:lnTo>
                  <a:lnTo>
                    <a:pt x="1209759" y="1093784"/>
                  </a:lnTo>
                  <a:lnTo>
                    <a:pt x="1209759" y="1093391"/>
                  </a:lnTo>
                  <a:lnTo>
                    <a:pt x="1210764" y="1093201"/>
                  </a:lnTo>
                  <a:lnTo>
                    <a:pt x="1211198" y="1091967"/>
                  </a:lnTo>
                  <a:lnTo>
                    <a:pt x="1211593" y="1092388"/>
                  </a:lnTo>
                  <a:lnTo>
                    <a:pt x="1213224" y="1092388"/>
                  </a:lnTo>
                  <a:lnTo>
                    <a:pt x="1213849" y="1091777"/>
                  </a:lnTo>
                  <a:lnTo>
                    <a:pt x="1213849" y="1091356"/>
                  </a:lnTo>
                  <a:lnTo>
                    <a:pt x="1215492" y="1089728"/>
                  </a:lnTo>
                  <a:lnTo>
                    <a:pt x="1216282" y="1088099"/>
                  </a:lnTo>
                  <a:lnTo>
                    <a:pt x="1216282" y="1087286"/>
                  </a:lnTo>
                  <a:lnTo>
                    <a:pt x="1216704" y="1086892"/>
                  </a:lnTo>
                  <a:lnTo>
                    <a:pt x="1216704" y="1083637"/>
                  </a:lnTo>
                  <a:lnTo>
                    <a:pt x="1217927" y="1080351"/>
                  </a:lnTo>
                  <a:lnTo>
                    <a:pt x="1219571" y="1077529"/>
                  </a:lnTo>
                  <a:lnTo>
                    <a:pt x="1219571" y="1076716"/>
                  </a:lnTo>
                  <a:lnTo>
                    <a:pt x="1220780" y="1074666"/>
                  </a:lnTo>
                  <a:lnTo>
                    <a:pt x="1220780" y="1073853"/>
                  </a:lnTo>
                  <a:lnTo>
                    <a:pt x="1222002" y="1071409"/>
                  </a:lnTo>
                  <a:lnTo>
                    <a:pt x="1222002" y="1068967"/>
                  </a:lnTo>
                  <a:lnTo>
                    <a:pt x="1221609" y="1068573"/>
                  </a:lnTo>
                  <a:lnTo>
                    <a:pt x="1221609" y="1067339"/>
                  </a:lnTo>
                  <a:lnTo>
                    <a:pt x="1220768" y="1065712"/>
                  </a:lnTo>
                  <a:lnTo>
                    <a:pt x="1220768" y="1061640"/>
                  </a:lnTo>
                  <a:lnTo>
                    <a:pt x="1220373" y="1061248"/>
                  </a:lnTo>
                  <a:lnTo>
                    <a:pt x="1220373" y="1058397"/>
                  </a:lnTo>
                  <a:lnTo>
                    <a:pt x="1219137" y="1055955"/>
                  </a:lnTo>
                  <a:lnTo>
                    <a:pt x="1219137" y="1054748"/>
                  </a:lnTo>
                  <a:lnTo>
                    <a:pt x="1218742" y="1054327"/>
                  </a:lnTo>
                  <a:lnTo>
                    <a:pt x="1218742" y="1053513"/>
                  </a:lnTo>
                  <a:lnTo>
                    <a:pt x="1218320" y="1053093"/>
                  </a:lnTo>
                  <a:lnTo>
                    <a:pt x="1218320" y="1051464"/>
                  </a:lnTo>
                  <a:lnTo>
                    <a:pt x="1217927" y="1051072"/>
                  </a:lnTo>
                  <a:lnTo>
                    <a:pt x="1217927" y="1047815"/>
                  </a:lnTo>
                  <a:lnTo>
                    <a:pt x="1218320" y="1047394"/>
                  </a:lnTo>
                  <a:lnTo>
                    <a:pt x="1218333" y="1042508"/>
                  </a:lnTo>
                  <a:lnTo>
                    <a:pt x="1220793" y="1037244"/>
                  </a:lnTo>
                  <a:lnTo>
                    <a:pt x="1222002" y="1034803"/>
                  </a:lnTo>
                  <a:lnTo>
                    <a:pt x="1226081" y="1030704"/>
                  </a:lnTo>
                  <a:lnTo>
                    <a:pt x="1226081" y="1029496"/>
                  </a:lnTo>
                  <a:lnTo>
                    <a:pt x="1224871" y="1028262"/>
                  </a:lnTo>
                  <a:lnTo>
                    <a:pt x="1224871" y="1027841"/>
                  </a:lnTo>
                  <a:lnTo>
                    <a:pt x="1222180" y="1026443"/>
                  </a:lnTo>
                  <a:lnTo>
                    <a:pt x="1220971" y="1026443"/>
                  </a:lnTo>
                  <a:lnTo>
                    <a:pt x="1220373" y="1027054"/>
                  </a:lnTo>
                  <a:lnTo>
                    <a:pt x="1220373" y="1030311"/>
                  </a:lnTo>
                  <a:lnTo>
                    <a:pt x="1219749" y="1031315"/>
                  </a:lnTo>
                  <a:lnTo>
                    <a:pt x="1218932" y="1031315"/>
                  </a:lnTo>
                  <a:lnTo>
                    <a:pt x="1218539" y="1030922"/>
                  </a:lnTo>
                  <a:lnTo>
                    <a:pt x="1214448" y="1030922"/>
                  </a:lnTo>
                  <a:lnTo>
                    <a:pt x="1213849" y="1031926"/>
                  </a:lnTo>
                  <a:lnTo>
                    <a:pt x="1214665" y="1032739"/>
                  </a:lnTo>
                  <a:lnTo>
                    <a:pt x="1214665" y="1033975"/>
                  </a:lnTo>
                  <a:lnTo>
                    <a:pt x="1215058" y="1034367"/>
                  </a:lnTo>
                  <a:lnTo>
                    <a:pt x="1214461" y="1035385"/>
                  </a:lnTo>
                  <a:lnTo>
                    <a:pt x="1212829" y="1035385"/>
                  </a:lnTo>
                  <a:lnTo>
                    <a:pt x="1210179" y="1032739"/>
                  </a:lnTo>
                  <a:lnTo>
                    <a:pt x="1210179" y="1032346"/>
                  </a:lnTo>
                  <a:lnTo>
                    <a:pt x="1208767" y="1031341"/>
                  </a:lnTo>
                  <a:lnTo>
                    <a:pt x="1207516" y="1031329"/>
                  </a:lnTo>
                  <a:lnTo>
                    <a:pt x="1207095" y="1030908"/>
                  </a:lnTo>
                  <a:lnTo>
                    <a:pt x="1206307" y="1031329"/>
                  </a:lnTo>
                  <a:lnTo>
                    <a:pt x="1205681" y="1030324"/>
                  </a:lnTo>
                  <a:lnTo>
                    <a:pt x="1206307" y="1030093"/>
                  </a:lnTo>
                  <a:lnTo>
                    <a:pt x="1206700" y="1030514"/>
                  </a:lnTo>
                  <a:lnTo>
                    <a:pt x="1208767" y="1030501"/>
                  </a:lnTo>
                  <a:lnTo>
                    <a:pt x="1210996" y="1032346"/>
                  </a:lnTo>
                  <a:lnTo>
                    <a:pt x="1210996" y="1032739"/>
                  </a:lnTo>
                  <a:lnTo>
                    <a:pt x="1212829" y="1034572"/>
                  </a:lnTo>
                  <a:lnTo>
                    <a:pt x="1213619" y="1034993"/>
                  </a:lnTo>
                  <a:lnTo>
                    <a:pt x="1214270" y="1034788"/>
                  </a:lnTo>
                  <a:lnTo>
                    <a:pt x="1214270" y="1033554"/>
                  </a:lnTo>
                  <a:lnTo>
                    <a:pt x="1213429" y="1032346"/>
                  </a:lnTo>
                  <a:lnTo>
                    <a:pt x="1213429" y="1031112"/>
                  </a:lnTo>
                  <a:lnTo>
                    <a:pt x="1214448" y="1029686"/>
                  </a:lnTo>
                  <a:lnTo>
                    <a:pt x="1218932" y="1029686"/>
                  </a:lnTo>
                  <a:lnTo>
                    <a:pt x="1219559" y="1028683"/>
                  </a:lnTo>
                  <a:lnTo>
                    <a:pt x="1218349" y="1027054"/>
                  </a:lnTo>
                  <a:lnTo>
                    <a:pt x="1218349" y="1025005"/>
                  </a:lnTo>
                  <a:lnTo>
                    <a:pt x="1219761" y="1024001"/>
                  </a:lnTo>
                  <a:lnTo>
                    <a:pt x="1221785" y="1024001"/>
                  </a:lnTo>
                  <a:lnTo>
                    <a:pt x="1223009" y="1025209"/>
                  </a:lnTo>
                  <a:lnTo>
                    <a:pt x="1224245" y="1025209"/>
                  </a:lnTo>
                  <a:lnTo>
                    <a:pt x="1225891" y="1024396"/>
                  </a:lnTo>
                  <a:lnTo>
                    <a:pt x="1227493" y="1024396"/>
                  </a:lnTo>
                  <a:lnTo>
                    <a:pt x="1227915" y="1023975"/>
                  </a:lnTo>
                  <a:lnTo>
                    <a:pt x="1228310" y="1024396"/>
                  </a:lnTo>
                  <a:lnTo>
                    <a:pt x="1229136" y="1024396"/>
                  </a:lnTo>
                  <a:lnTo>
                    <a:pt x="1230346" y="1025209"/>
                  </a:lnTo>
                  <a:lnTo>
                    <a:pt x="1232806" y="1025209"/>
                  </a:lnTo>
                  <a:lnTo>
                    <a:pt x="1232806" y="1024396"/>
                  </a:lnTo>
                  <a:lnTo>
                    <a:pt x="1234437" y="1024802"/>
                  </a:lnTo>
                  <a:lnTo>
                    <a:pt x="1235456" y="1023785"/>
                  </a:lnTo>
                  <a:lnTo>
                    <a:pt x="1235853" y="1022549"/>
                  </a:lnTo>
                  <a:lnTo>
                    <a:pt x="1237075" y="1020949"/>
                  </a:lnTo>
                  <a:lnTo>
                    <a:pt x="1237497" y="1019334"/>
                  </a:lnTo>
                  <a:lnTo>
                    <a:pt x="1239738" y="1017475"/>
                  </a:lnTo>
                  <a:lnTo>
                    <a:pt x="1240133" y="1017475"/>
                  </a:lnTo>
                  <a:lnTo>
                    <a:pt x="1241179" y="1016470"/>
                  </a:lnTo>
                  <a:lnTo>
                    <a:pt x="1240757" y="1015656"/>
                  </a:lnTo>
                  <a:lnTo>
                    <a:pt x="1240947" y="1015033"/>
                  </a:lnTo>
                  <a:lnTo>
                    <a:pt x="1242186" y="1015846"/>
                  </a:lnTo>
                  <a:lnTo>
                    <a:pt x="1243800" y="1015861"/>
                  </a:lnTo>
                  <a:lnTo>
                    <a:pt x="1245241" y="1014814"/>
                  </a:lnTo>
                  <a:lnTo>
                    <a:pt x="1244426" y="1013215"/>
                  </a:lnTo>
                  <a:lnTo>
                    <a:pt x="1245841" y="1012998"/>
                  </a:lnTo>
                  <a:lnTo>
                    <a:pt x="1246260" y="1012604"/>
                  </a:lnTo>
                  <a:lnTo>
                    <a:pt x="1247865" y="1012604"/>
                  </a:lnTo>
                  <a:lnTo>
                    <a:pt x="1249117" y="1014232"/>
                  </a:lnTo>
                  <a:lnTo>
                    <a:pt x="1251575" y="1015440"/>
                  </a:lnTo>
                  <a:lnTo>
                    <a:pt x="1252363" y="1015440"/>
                  </a:lnTo>
                  <a:lnTo>
                    <a:pt x="1252785" y="1015832"/>
                  </a:lnTo>
                  <a:lnTo>
                    <a:pt x="1255013" y="1015644"/>
                  </a:lnTo>
                  <a:lnTo>
                    <a:pt x="1255830" y="1013621"/>
                  </a:lnTo>
                  <a:lnTo>
                    <a:pt x="1256428" y="1013010"/>
                  </a:lnTo>
                  <a:lnTo>
                    <a:pt x="1257271" y="1013010"/>
                  </a:lnTo>
                  <a:lnTo>
                    <a:pt x="1258290" y="1011966"/>
                  </a:lnTo>
                  <a:lnTo>
                    <a:pt x="1258695" y="1011192"/>
                  </a:lnTo>
                  <a:lnTo>
                    <a:pt x="1258695" y="1009537"/>
                  </a:lnTo>
                  <a:lnTo>
                    <a:pt x="1259119" y="1009144"/>
                  </a:lnTo>
                  <a:lnTo>
                    <a:pt x="1259905" y="1005887"/>
                  </a:lnTo>
                  <a:lnTo>
                    <a:pt x="1261131" y="1003445"/>
                  </a:lnTo>
                  <a:lnTo>
                    <a:pt x="1263167" y="998560"/>
                  </a:lnTo>
                  <a:lnTo>
                    <a:pt x="1263167" y="996905"/>
                  </a:lnTo>
                  <a:lnTo>
                    <a:pt x="1263562" y="996524"/>
                  </a:lnTo>
                  <a:lnTo>
                    <a:pt x="1263574" y="990826"/>
                  </a:lnTo>
                  <a:lnTo>
                    <a:pt x="1263996" y="990405"/>
                  </a:lnTo>
                  <a:lnTo>
                    <a:pt x="1264391" y="988778"/>
                  </a:lnTo>
                  <a:lnTo>
                    <a:pt x="1266239" y="986960"/>
                  </a:lnTo>
                  <a:lnTo>
                    <a:pt x="1268265" y="986144"/>
                  </a:lnTo>
                  <a:lnTo>
                    <a:pt x="1269908" y="986960"/>
                  </a:lnTo>
                  <a:lnTo>
                    <a:pt x="1271323" y="985114"/>
                  </a:lnTo>
                  <a:lnTo>
                    <a:pt x="1271716" y="983486"/>
                  </a:lnTo>
                  <a:lnTo>
                    <a:pt x="1270113" y="982278"/>
                  </a:lnTo>
                  <a:lnTo>
                    <a:pt x="1269690" y="981463"/>
                  </a:lnTo>
                  <a:lnTo>
                    <a:pt x="1269690" y="980229"/>
                  </a:lnTo>
                  <a:lnTo>
                    <a:pt x="1271335" y="978600"/>
                  </a:lnTo>
                  <a:lnTo>
                    <a:pt x="1271525" y="977597"/>
                  </a:lnTo>
                  <a:lnTo>
                    <a:pt x="1273169" y="977176"/>
                  </a:lnTo>
                  <a:lnTo>
                    <a:pt x="1274378" y="975547"/>
                  </a:lnTo>
                  <a:lnTo>
                    <a:pt x="1275209" y="975547"/>
                  </a:lnTo>
                  <a:lnTo>
                    <a:pt x="1276621" y="974123"/>
                  </a:lnTo>
                  <a:lnTo>
                    <a:pt x="1276621" y="972916"/>
                  </a:lnTo>
                  <a:lnTo>
                    <a:pt x="1277248" y="972292"/>
                  </a:lnTo>
                  <a:lnTo>
                    <a:pt x="1279272" y="971912"/>
                  </a:lnTo>
                  <a:lnTo>
                    <a:pt x="1279693" y="972305"/>
                  </a:lnTo>
                  <a:lnTo>
                    <a:pt x="1280522" y="972305"/>
                  </a:lnTo>
                  <a:lnTo>
                    <a:pt x="1281922" y="974123"/>
                  </a:lnTo>
                  <a:lnTo>
                    <a:pt x="1282317" y="975357"/>
                  </a:lnTo>
                  <a:lnTo>
                    <a:pt x="1285008" y="978398"/>
                  </a:lnTo>
                  <a:lnTo>
                    <a:pt x="1285401" y="978398"/>
                  </a:lnTo>
                  <a:lnTo>
                    <a:pt x="1287032" y="976769"/>
                  </a:lnTo>
                  <a:lnTo>
                    <a:pt x="1288444" y="976158"/>
                  </a:lnTo>
                  <a:lnTo>
                    <a:pt x="1288459" y="975345"/>
                  </a:lnTo>
                  <a:lnTo>
                    <a:pt x="1287832" y="974720"/>
                  </a:lnTo>
                  <a:lnTo>
                    <a:pt x="1287045" y="974720"/>
                  </a:lnTo>
                  <a:lnTo>
                    <a:pt x="1286027" y="973717"/>
                  </a:lnTo>
                  <a:lnTo>
                    <a:pt x="1285999" y="972088"/>
                  </a:lnTo>
                  <a:lnTo>
                    <a:pt x="1288039" y="969646"/>
                  </a:lnTo>
                  <a:lnTo>
                    <a:pt x="1288432" y="968831"/>
                  </a:lnTo>
                  <a:lnTo>
                    <a:pt x="1288432" y="966810"/>
                  </a:lnTo>
                  <a:lnTo>
                    <a:pt x="1288852" y="966389"/>
                  </a:lnTo>
                  <a:lnTo>
                    <a:pt x="1288866" y="965182"/>
                  </a:lnTo>
                  <a:lnTo>
                    <a:pt x="1289261" y="964761"/>
                  </a:lnTo>
                  <a:lnTo>
                    <a:pt x="1289261" y="963132"/>
                  </a:lnTo>
                  <a:lnTo>
                    <a:pt x="1289683" y="962740"/>
                  </a:lnTo>
                  <a:lnTo>
                    <a:pt x="1289683" y="961504"/>
                  </a:lnTo>
                  <a:lnTo>
                    <a:pt x="1290483" y="959468"/>
                  </a:lnTo>
                  <a:lnTo>
                    <a:pt x="1292128" y="957027"/>
                  </a:lnTo>
                  <a:lnTo>
                    <a:pt x="1294562" y="951749"/>
                  </a:lnTo>
                  <a:lnTo>
                    <a:pt x="1295376" y="950921"/>
                  </a:lnTo>
                  <a:lnTo>
                    <a:pt x="1295376" y="949292"/>
                  </a:lnTo>
                  <a:lnTo>
                    <a:pt x="1294983" y="948898"/>
                  </a:lnTo>
                  <a:lnTo>
                    <a:pt x="1294969" y="944828"/>
                  </a:lnTo>
                  <a:lnTo>
                    <a:pt x="1295783" y="943201"/>
                  </a:lnTo>
                  <a:lnTo>
                    <a:pt x="1296176" y="940757"/>
                  </a:lnTo>
                  <a:lnTo>
                    <a:pt x="1299467" y="935073"/>
                  </a:lnTo>
                  <a:lnTo>
                    <a:pt x="1300065" y="934421"/>
                  </a:lnTo>
                  <a:lnTo>
                    <a:pt x="1301274" y="934421"/>
                  </a:lnTo>
                  <a:lnTo>
                    <a:pt x="1303313" y="933649"/>
                  </a:lnTo>
                  <a:lnTo>
                    <a:pt x="1304563" y="932412"/>
                  </a:lnTo>
                  <a:lnTo>
                    <a:pt x="1306166" y="931573"/>
                  </a:lnTo>
                  <a:lnTo>
                    <a:pt x="1307023" y="931573"/>
                  </a:lnTo>
                  <a:lnTo>
                    <a:pt x="1308626" y="930786"/>
                  </a:lnTo>
                  <a:lnTo>
                    <a:pt x="1311086" y="930377"/>
                  </a:lnTo>
                  <a:lnTo>
                    <a:pt x="1311481" y="929958"/>
                  </a:lnTo>
                  <a:lnTo>
                    <a:pt x="1312703" y="929958"/>
                  </a:lnTo>
                  <a:lnTo>
                    <a:pt x="1313329" y="928939"/>
                  </a:lnTo>
                  <a:lnTo>
                    <a:pt x="1314145" y="928125"/>
                  </a:lnTo>
                  <a:lnTo>
                    <a:pt x="1315760" y="924883"/>
                  </a:lnTo>
                  <a:lnTo>
                    <a:pt x="1314741" y="923839"/>
                  </a:lnTo>
                  <a:lnTo>
                    <a:pt x="1313138" y="923052"/>
                  </a:lnTo>
                  <a:lnTo>
                    <a:pt x="1310678" y="922631"/>
                  </a:lnTo>
                  <a:lnTo>
                    <a:pt x="1309440" y="921816"/>
                  </a:lnTo>
                  <a:lnTo>
                    <a:pt x="1304971" y="921803"/>
                  </a:lnTo>
                  <a:lnTo>
                    <a:pt x="1303327" y="921015"/>
                  </a:lnTo>
                  <a:lnTo>
                    <a:pt x="1300879" y="921015"/>
                  </a:lnTo>
                  <a:lnTo>
                    <a:pt x="1298039" y="923038"/>
                  </a:lnTo>
                  <a:lnTo>
                    <a:pt x="1297224" y="923023"/>
                  </a:lnTo>
                  <a:lnTo>
                    <a:pt x="1295783" y="920812"/>
                  </a:lnTo>
                  <a:lnTo>
                    <a:pt x="1295796" y="917555"/>
                  </a:lnTo>
                  <a:lnTo>
                    <a:pt x="1296193" y="917134"/>
                  </a:lnTo>
                  <a:lnTo>
                    <a:pt x="1296193" y="915508"/>
                  </a:lnTo>
                  <a:lnTo>
                    <a:pt x="1294777" y="914108"/>
                  </a:lnTo>
                  <a:lnTo>
                    <a:pt x="1293962" y="914108"/>
                  </a:lnTo>
                  <a:lnTo>
                    <a:pt x="1292943" y="915113"/>
                  </a:lnTo>
                  <a:lnTo>
                    <a:pt x="1292943" y="915900"/>
                  </a:lnTo>
                  <a:lnTo>
                    <a:pt x="1290511" y="919184"/>
                  </a:lnTo>
                  <a:lnTo>
                    <a:pt x="1290511" y="919985"/>
                  </a:lnTo>
                  <a:lnTo>
                    <a:pt x="1291721" y="921626"/>
                  </a:lnTo>
                  <a:lnTo>
                    <a:pt x="1291721" y="922427"/>
                  </a:lnTo>
                  <a:lnTo>
                    <a:pt x="1286420" y="928546"/>
                  </a:lnTo>
                  <a:lnTo>
                    <a:pt x="1285604" y="931789"/>
                  </a:lnTo>
                  <a:lnTo>
                    <a:pt x="1283363" y="932807"/>
                  </a:lnTo>
                  <a:lnTo>
                    <a:pt x="1281107" y="935046"/>
                  </a:lnTo>
                  <a:lnTo>
                    <a:pt x="1280712" y="935886"/>
                  </a:lnTo>
                  <a:lnTo>
                    <a:pt x="1280698" y="939538"/>
                  </a:lnTo>
                  <a:lnTo>
                    <a:pt x="1281922" y="939538"/>
                  </a:lnTo>
                  <a:lnTo>
                    <a:pt x="1280508" y="940541"/>
                  </a:lnTo>
                  <a:lnTo>
                    <a:pt x="1278864" y="940962"/>
                  </a:lnTo>
                  <a:lnTo>
                    <a:pt x="1277450" y="942386"/>
                  </a:lnTo>
                  <a:lnTo>
                    <a:pt x="1277450" y="943201"/>
                  </a:lnTo>
                  <a:lnTo>
                    <a:pt x="1277029" y="943594"/>
                  </a:lnTo>
                  <a:lnTo>
                    <a:pt x="1277029" y="944015"/>
                  </a:lnTo>
                  <a:lnTo>
                    <a:pt x="1276009" y="945018"/>
                  </a:lnTo>
                  <a:lnTo>
                    <a:pt x="1275604" y="945018"/>
                  </a:lnTo>
                  <a:lnTo>
                    <a:pt x="1274395" y="946254"/>
                  </a:lnTo>
                  <a:lnTo>
                    <a:pt x="1273578" y="946254"/>
                  </a:lnTo>
                  <a:lnTo>
                    <a:pt x="1272354" y="947462"/>
                  </a:lnTo>
                  <a:lnTo>
                    <a:pt x="1271935" y="947462"/>
                  </a:lnTo>
                  <a:lnTo>
                    <a:pt x="1270725" y="946254"/>
                  </a:lnTo>
                  <a:lnTo>
                    <a:pt x="1270289" y="946254"/>
                  </a:lnTo>
                  <a:lnTo>
                    <a:pt x="1269475" y="945018"/>
                  </a:lnTo>
                  <a:lnTo>
                    <a:pt x="1268685" y="945018"/>
                  </a:lnTo>
                  <a:lnTo>
                    <a:pt x="1268060" y="945629"/>
                  </a:lnTo>
                  <a:lnTo>
                    <a:pt x="1268060" y="948886"/>
                  </a:lnTo>
                  <a:lnTo>
                    <a:pt x="1267666" y="949699"/>
                  </a:lnTo>
                  <a:lnTo>
                    <a:pt x="1265832" y="951123"/>
                  </a:lnTo>
                  <a:lnTo>
                    <a:pt x="1264186" y="951123"/>
                  </a:lnTo>
                  <a:lnTo>
                    <a:pt x="1263793" y="951544"/>
                  </a:lnTo>
                  <a:lnTo>
                    <a:pt x="1258085" y="951939"/>
                  </a:lnTo>
                  <a:lnTo>
                    <a:pt x="1257664" y="951544"/>
                  </a:lnTo>
                  <a:lnTo>
                    <a:pt x="1256440" y="951532"/>
                  </a:lnTo>
                  <a:lnTo>
                    <a:pt x="1256045" y="951953"/>
                  </a:lnTo>
                  <a:lnTo>
                    <a:pt x="1253192" y="951953"/>
                  </a:lnTo>
                  <a:lnTo>
                    <a:pt x="1252173" y="951342"/>
                  </a:lnTo>
                  <a:lnTo>
                    <a:pt x="1251561" y="950324"/>
                  </a:lnTo>
                  <a:lnTo>
                    <a:pt x="1250732" y="950324"/>
                  </a:lnTo>
                  <a:lnTo>
                    <a:pt x="1249101" y="951111"/>
                  </a:lnTo>
                  <a:lnTo>
                    <a:pt x="1245026" y="951138"/>
                  </a:lnTo>
                  <a:lnTo>
                    <a:pt x="1244441" y="950514"/>
                  </a:lnTo>
                  <a:lnTo>
                    <a:pt x="1244441" y="949699"/>
                  </a:lnTo>
                  <a:lnTo>
                    <a:pt x="1242579" y="947881"/>
                  </a:lnTo>
                  <a:lnTo>
                    <a:pt x="1241764" y="947447"/>
                  </a:lnTo>
                  <a:lnTo>
                    <a:pt x="1239330" y="947447"/>
                  </a:lnTo>
                  <a:lnTo>
                    <a:pt x="1238311" y="948886"/>
                  </a:lnTo>
                  <a:lnTo>
                    <a:pt x="1238311" y="951749"/>
                  </a:lnTo>
                  <a:lnTo>
                    <a:pt x="1237687" y="951939"/>
                  </a:lnTo>
                  <a:lnTo>
                    <a:pt x="1237483" y="950514"/>
                  </a:lnTo>
                  <a:lnTo>
                    <a:pt x="1237087" y="950120"/>
                  </a:lnTo>
                  <a:lnTo>
                    <a:pt x="1237102" y="947678"/>
                  </a:lnTo>
                  <a:lnTo>
                    <a:pt x="1237497" y="947284"/>
                  </a:lnTo>
                  <a:lnTo>
                    <a:pt x="1237497" y="944816"/>
                  </a:lnTo>
                  <a:lnTo>
                    <a:pt x="1236680" y="943187"/>
                  </a:lnTo>
                  <a:lnTo>
                    <a:pt x="1236680" y="940745"/>
                  </a:lnTo>
                  <a:lnTo>
                    <a:pt x="1237890" y="939117"/>
                  </a:lnTo>
                  <a:lnTo>
                    <a:pt x="1237904" y="937094"/>
                  </a:lnTo>
                  <a:lnTo>
                    <a:pt x="1235866" y="934652"/>
                  </a:lnTo>
                  <a:lnTo>
                    <a:pt x="1235866" y="934231"/>
                  </a:lnTo>
                  <a:lnTo>
                    <a:pt x="1234235" y="932602"/>
                  </a:lnTo>
                  <a:lnTo>
                    <a:pt x="1233013" y="930161"/>
                  </a:lnTo>
                  <a:lnTo>
                    <a:pt x="1232196" y="929347"/>
                  </a:lnTo>
                  <a:lnTo>
                    <a:pt x="1232196" y="928111"/>
                  </a:lnTo>
                  <a:lnTo>
                    <a:pt x="1231775" y="927719"/>
                  </a:lnTo>
                  <a:lnTo>
                    <a:pt x="1231353" y="924883"/>
                  </a:lnTo>
                  <a:lnTo>
                    <a:pt x="1230960" y="924462"/>
                  </a:lnTo>
                  <a:lnTo>
                    <a:pt x="1230960" y="922020"/>
                  </a:lnTo>
                  <a:lnTo>
                    <a:pt x="1230565" y="921626"/>
                  </a:lnTo>
                  <a:lnTo>
                    <a:pt x="1230565" y="920391"/>
                  </a:lnTo>
                  <a:lnTo>
                    <a:pt x="1230143" y="919578"/>
                  </a:lnTo>
                  <a:lnTo>
                    <a:pt x="1226679" y="916525"/>
                  </a:lnTo>
                  <a:lnTo>
                    <a:pt x="1223824" y="914897"/>
                  </a:lnTo>
                  <a:lnTo>
                    <a:pt x="1222207" y="914883"/>
                  </a:lnTo>
                  <a:lnTo>
                    <a:pt x="1221190" y="914298"/>
                  </a:lnTo>
                  <a:lnTo>
                    <a:pt x="1224245" y="914108"/>
                  </a:lnTo>
                  <a:lnTo>
                    <a:pt x="1225264" y="913064"/>
                  </a:lnTo>
                  <a:lnTo>
                    <a:pt x="1225862" y="910826"/>
                  </a:lnTo>
                  <a:lnTo>
                    <a:pt x="1226081" y="912672"/>
                  </a:lnTo>
                  <a:lnTo>
                    <a:pt x="1225659" y="913064"/>
                  </a:lnTo>
                  <a:lnTo>
                    <a:pt x="1225659" y="914298"/>
                  </a:lnTo>
                  <a:lnTo>
                    <a:pt x="1226081" y="915113"/>
                  </a:lnTo>
                  <a:lnTo>
                    <a:pt x="1227915" y="916131"/>
                  </a:lnTo>
                  <a:lnTo>
                    <a:pt x="1230565" y="918763"/>
                  </a:lnTo>
                  <a:lnTo>
                    <a:pt x="1231787" y="921205"/>
                  </a:lnTo>
                  <a:lnTo>
                    <a:pt x="1232196" y="924462"/>
                  </a:lnTo>
                  <a:lnTo>
                    <a:pt x="1232603" y="924883"/>
                  </a:lnTo>
                  <a:lnTo>
                    <a:pt x="1232591" y="926090"/>
                  </a:lnTo>
                  <a:lnTo>
                    <a:pt x="1233813" y="928532"/>
                  </a:lnTo>
                  <a:lnTo>
                    <a:pt x="1235254" y="929971"/>
                  </a:lnTo>
                  <a:lnTo>
                    <a:pt x="1236068" y="929971"/>
                  </a:lnTo>
                  <a:lnTo>
                    <a:pt x="1236666" y="929347"/>
                  </a:lnTo>
                  <a:lnTo>
                    <a:pt x="1236666" y="928532"/>
                  </a:lnTo>
                  <a:lnTo>
                    <a:pt x="1237292" y="927921"/>
                  </a:lnTo>
                  <a:lnTo>
                    <a:pt x="1237509" y="929347"/>
                  </a:lnTo>
                  <a:lnTo>
                    <a:pt x="1238107" y="929971"/>
                  </a:lnTo>
                  <a:lnTo>
                    <a:pt x="1238923" y="930365"/>
                  </a:lnTo>
                  <a:lnTo>
                    <a:pt x="1240962" y="930365"/>
                  </a:lnTo>
                  <a:lnTo>
                    <a:pt x="1241357" y="930786"/>
                  </a:lnTo>
                  <a:lnTo>
                    <a:pt x="1243817" y="930786"/>
                  </a:lnTo>
                  <a:lnTo>
                    <a:pt x="1246260" y="932006"/>
                  </a:lnTo>
                  <a:lnTo>
                    <a:pt x="1248694" y="934842"/>
                  </a:lnTo>
                  <a:lnTo>
                    <a:pt x="1250325" y="935684"/>
                  </a:lnTo>
                  <a:lnTo>
                    <a:pt x="1251970" y="935655"/>
                  </a:lnTo>
                  <a:lnTo>
                    <a:pt x="1252785" y="936050"/>
                  </a:lnTo>
                  <a:lnTo>
                    <a:pt x="1254823" y="937284"/>
                  </a:lnTo>
                  <a:lnTo>
                    <a:pt x="1259295" y="936891"/>
                  </a:lnTo>
                  <a:lnTo>
                    <a:pt x="1259714" y="936470"/>
                  </a:lnTo>
                  <a:lnTo>
                    <a:pt x="1260924" y="936485"/>
                  </a:lnTo>
                  <a:lnTo>
                    <a:pt x="1261346" y="936064"/>
                  </a:lnTo>
                  <a:lnTo>
                    <a:pt x="1262174" y="936064"/>
                  </a:lnTo>
                  <a:lnTo>
                    <a:pt x="1262572" y="936485"/>
                  </a:lnTo>
                  <a:lnTo>
                    <a:pt x="1264201" y="936485"/>
                  </a:lnTo>
                  <a:lnTo>
                    <a:pt x="1265220" y="935439"/>
                  </a:lnTo>
                  <a:lnTo>
                    <a:pt x="1263984" y="935046"/>
                  </a:lnTo>
                  <a:lnTo>
                    <a:pt x="1264608" y="934435"/>
                  </a:lnTo>
                  <a:lnTo>
                    <a:pt x="1266634" y="934041"/>
                  </a:lnTo>
                  <a:lnTo>
                    <a:pt x="1267027" y="933620"/>
                  </a:lnTo>
                  <a:lnTo>
                    <a:pt x="1271132" y="933213"/>
                  </a:lnTo>
                  <a:lnTo>
                    <a:pt x="1273169" y="932006"/>
                  </a:lnTo>
                  <a:lnTo>
                    <a:pt x="1273985" y="932006"/>
                  </a:lnTo>
                  <a:lnTo>
                    <a:pt x="1276214" y="930161"/>
                  </a:lnTo>
                  <a:lnTo>
                    <a:pt x="1277043" y="928532"/>
                  </a:lnTo>
                  <a:lnTo>
                    <a:pt x="1275604" y="927909"/>
                  </a:lnTo>
                  <a:lnTo>
                    <a:pt x="1274814" y="927514"/>
                  </a:lnTo>
                  <a:lnTo>
                    <a:pt x="1272749" y="927514"/>
                  </a:lnTo>
                  <a:lnTo>
                    <a:pt x="1272354" y="927122"/>
                  </a:lnTo>
                  <a:lnTo>
                    <a:pt x="1269894" y="927541"/>
                  </a:lnTo>
                  <a:lnTo>
                    <a:pt x="1269894" y="927122"/>
                  </a:lnTo>
                  <a:lnTo>
                    <a:pt x="1272125" y="926117"/>
                  </a:lnTo>
                  <a:lnTo>
                    <a:pt x="1270132" y="925966"/>
                  </a:lnTo>
                  <a:lnTo>
                    <a:pt x="1269080" y="925886"/>
                  </a:lnTo>
                  <a:lnTo>
                    <a:pt x="1268685" y="925494"/>
                  </a:lnTo>
                  <a:lnTo>
                    <a:pt x="1267837" y="925490"/>
                  </a:lnTo>
                  <a:lnTo>
                    <a:pt x="1265832" y="925479"/>
                  </a:lnTo>
                  <a:lnTo>
                    <a:pt x="1265410" y="925087"/>
                  </a:lnTo>
                  <a:lnTo>
                    <a:pt x="1264186" y="925087"/>
                  </a:lnTo>
                  <a:lnTo>
                    <a:pt x="1260940" y="923432"/>
                  </a:lnTo>
                  <a:lnTo>
                    <a:pt x="1258683" y="921219"/>
                  </a:lnTo>
                  <a:lnTo>
                    <a:pt x="1257868" y="919198"/>
                  </a:lnTo>
                  <a:lnTo>
                    <a:pt x="1254199" y="913078"/>
                  </a:lnTo>
                  <a:lnTo>
                    <a:pt x="1254823" y="912874"/>
                  </a:lnTo>
                  <a:lnTo>
                    <a:pt x="1257052" y="915520"/>
                  </a:lnTo>
                  <a:lnTo>
                    <a:pt x="1257052" y="915914"/>
                  </a:lnTo>
                  <a:lnTo>
                    <a:pt x="1258886" y="917760"/>
                  </a:lnTo>
                  <a:lnTo>
                    <a:pt x="1262136" y="916117"/>
                  </a:lnTo>
                  <a:lnTo>
                    <a:pt x="1264596" y="916117"/>
                  </a:lnTo>
                  <a:lnTo>
                    <a:pt x="1265201" y="916777"/>
                  </a:lnTo>
                  <a:lnTo>
                    <a:pt x="1269080" y="921002"/>
                  </a:lnTo>
                  <a:lnTo>
                    <a:pt x="1270725" y="921816"/>
                  </a:lnTo>
                  <a:lnTo>
                    <a:pt x="1272354" y="921816"/>
                  </a:lnTo>
                  <a:lnTo>
                    <a:pt x="1273375" y="920812"/>
                  </a:lnTo>
                  <a:lnTo>
                    <a:pt x="1272762" y="919795"/>
                  </a:lnTo>
                  <a:lnTo>
                    <a:pt x="1269908" y="918561"/>
                  </a:lnTo>
                  <a:lnTo>
                    <a:pt x="1268468" y="917555"/>
                  </a:lnTo>
                  <a:lnTo>
                    <a:pt x="1269487" y="917353"/>
                  </a:lnTo>
                  <a:lnTo>
                    <a:pt x="1270113" y="916742"/>
                  </a:lnTo>
                  <a:lnTo>
                    <a:pt x="1270113" y="915508"/>
                  </a:lnTo>
                  <a:lnTo>
                    <a:pt x="1269094" y="914096"/>
                  </a:lnTo>
                  <a:lnTo>
                    <a:pt x="1268277" y="913675"/>
                  </a:lnTo>
                  <a:lnTo>
                    <a:pt x="1267056" y="913675"/>
                  </a:lnTo>
                  <a:lnTo>
                    <a:pt x="1266634" y="913254"/>
                  </a:lnTo>
                  <a:lnTo>
                    <a:pt x="1263384" y="912467"/>
                  </a:lnTo>
                  <a:lnTo>
                    <a:pt x="1261360" y="910839"/>
                  </a:lnTo>
                  <a:lnTo>
                    <a:pt x="1260112" y="910446"/>
                  </a:lnTo>
                  <a:lnTo>
                    <a:pt x="1257373" y="909067"/>
                  </a:lnTo>
                  <a:lnTo>
                    <a:pt x="1254402" y="907569"/>
                  </a:lnTo>
                  <a:lnTo>
                    <a:pt x="1253818" y="906985"/>
                  </a:lnTo>
                  <a:lnTo>
                    <a:pt x="1254009" y="906756"/>
                  </a:lnTo>
                  <a:lnTo>
                    <a:pt x="1255625" y="906756"/>
                  </a:lnTo>
                  <a:lnTo>
                    <a:pt x="1256440" y="907148"/>
                  </a:lnTo>
                  <a:lnTo>
                    <a:pt x="1258085" y="908003"/>
                  </a:lnTo>
                  <a:lnTo>
                    <a:pt x="1260531" y="910025"/>
                  </a:lnTo>
                  <a:lnTo>
                    <a:pt x="1261755" y="910446"/>
                  </a:lnTo>
                  <a:lnTo>
                    <a:pt x="1262572" y="911233"/>
                  </a:lnTo>
                  <a:lnTo>
                    <a:pt x="1263384" y="911233"/>
                  </a:lnTo>
                  <a:lnTo>
                    <a:pt x="1263984" y="910608"/>
                  </a:lnTo>
                  <a:lnTo>
                    <a:pt x="1263984" y="909415"/>
                  </a:lnTo>
                  <a:lnTo>
                    <a:pt x="1263167" y="907786"/>
                  </a:lnTo>
                  <a:lnTo>
                    <a:pt x="1263793" y="907582"/>
                  </a:lnTo>
                  <a:lnTo>
                    <a:pt x="1264798" y="908601"/>
                  </a:lnTo>
                  <a:lnTo>
                    <a:pt x="1265615" y="910622"/>
                  </a:lnTo>
                  <a:lnTo>
                    <a:pt x="1267056" y="912046"/>
                  </a:lnTo>
                  <a:lnTo>
                    <a:pt x="1270316" y="912862"/>
                  </a:lnTo>
                  <a:lnTo>
                    <a:pt x="1271323" y="916321"/>
                  </a:lnTo>
                  <a:lnTo>
                    <a:pt x="1273156" y="918140"/>
                  </a:lnTo>
                  <a:lnTo>
                    <a:pt x="1274800" y="918967"/>
                  </a:lnTo>
                  <a:lnTo>
                    <a:pt x="1275616" y="919809"/>
                  </a:lnTo>
                  <a:lnTo>
                    <a:pt x="1277219" y="920596"/>
                  </a:lnTo>
                  <a:lnTo>
                    <a:pt x="1278048" y="920596"/>
                  </a:lnTo>
                  <a:lnTo>
                    <a:pt x="1279286" y="921409"/>
                  </a:lnTo>
                  <a:lnTo>
                    <a:pt x="1282466" y="921409"/>
                  </a:lnTo>
                  <a:lnTo>
                    <a:pt x="1284572" y="921409"/>
                  </a:lnTo>
                  <a:lnTo>
                    <a:pt x="1285592" y="920798"/>
                  </a:lnTo>
                  <a:lnTo>
                    <a:pt x="1286013" y="919590"/>
                  </a:lnTo>
                  <a:lnTo>
                    <a:pt x="1284572" y="918967"/>
                  </a:lnTo>
                  <a:lnTo>
                    <a:pt x="1283758" y="918152"/>
                  </a:lnTo>
                  <a:lnTo>
                    <a:pt x="1283158" y="917962"/>
                  </a:lnTo>
                  <a:lnTo>
                    <a:pt x="1283158" y="916728"/>
                  </a:lnTo>
                  <a:lnTo>
                    <a:pt x="1285199" y="914707"/>
                  </a:lnTo>
                  <a:lnTo>
                    <a:pt x="1285199" y="913471"/>
                  </a:lnTo>
                  <a:lnTo>
                    <a:pt x="1284587" y="912862"/>
                  </a:lnTo>
                  <a:lnTo>
                    <a:pt x="1283336" y="912862"/>
                  </a:lnTo>
                  <a:lnTo>
                    <a:pt x="1282317" y="911844"/>
                  </a:lnTo>
                  <a:lnTo>
                    <a:pt x="1281922" y="910636"/>
                  </a:lnTo>
                  <a:lnTo>
                    <a:pt x="1280291" y="909400"/>
                  </a:lnTo>
                  <a:lnTo>
                    <a:pt x="1279503" y="907772"/>
                  </a:lnTo>
                  <a:lnTo>
                    <a:pt x="1279476" y="906145"/>
                  </a:lnTo>
                  <a:lnTo>
                    <a:pt x="1279081" y="905751"/>
                  </a:lnTo>
                  <a:lnTo>
                    <a:pt x="1279081" y="903701"/>
                  </a:lnTo>
                  <a:lnTo>
                    <a:pt x="1279476" y="903309"/>
                  </a:lnTo>
                  <a:lnTo>
                    <a:pt x="1279489" y="899631"/>
                  </a:lnTo>
                  <a:lnTo>
                    <a:pt x="1279884" y="899210"/>
                  </a:lnTo>
                  <a:lnTo>
                    <a:pt x="1280305" y="896783"/>
                  </a:lnTo>
                  <a:lnTo>
                    <a:pt x="1280698" y="896388"/>
                  </a:lnTo>
                  <a:lnTo>
                    <a:pt x="1280712" y="892712"/>
                  </a:lnTo>
                  <a:lnTo>
                    <a:pt x="1281134" y="892318"/>
                  </a:lnTo>
                  <a:lnTo>
                    <a:pt x="1281107" y="890689"/>
                  </a:lnTo>
                  <a:lnTo>
                    <a:pt x="1281922" y="889455"/>
                  </a:lnTo>
                  <a:lnTo>
                    <a:pt x="1281922" y="888654"/>
                  </a:lnTo>
                  <a:lnTo>
                    <a:pt x="1281936" y="886198"/>
                  </a:lnTo>
                  <a:lnTo>
                    <a:pt x="1282520" y="885587"/>
                  </a:lnTo>
                  <a:lnTo>
                    <a:pt x="1283770" y="886008"/>
                  </a:lnTo>
                  <a:lnTo>
                    <a:pt x="1284370" y="885385"/>
                  </a:lnTo>
                  <a:lnTo>
                    <a:pt x="1285182" y="884151"/>
                  </a:lnTo>
                  <a:lnTo>
                    <a:pt x="1285182" y="882142"/>
                  </a:lnTo>
                  <a:lnTo>
                    <a:pt x="1285579" y="881721"/>
                  </a:lnTo>
                  <a:lnTo>
                    <a:pt x="1285592" y="880119"/>
                  </a:lnTo>
                  <a:lnTo>
                    <a:pt x="1284803" y="878885"/>
                  </a:lnTo>
                  <a:lnTo>
                    <a:pt x="1284803" y="877256"/>
                  </a:lnTo>
                  <a:lnTo>
                    <a:pt x="1284370" y="876835"/>
                  </a:lnTo>
                  <a:lnTo>
                    <a:pt x="1284382" y="874001"/>
                  </a:lnTo>
                  <a:lnTo>
                    <a:pt x="1284980" y="873376"/>
                  </a:lnTo>
                  <a:lnTo>
                    <a:pt x="1285796" y="873390"/>
                  </a:lnTo>
                  <a:lnTo>
                    <a:pt x="1287235" y="871952"/>
                  </a:lnTo>
                  <a:lnTo>
                    <a:pt x="1287208" y="870718"/>
                  </a:lnTo>
                  <a:lnTo>
                    <a:pt x="1287630" y="870323"/>
                  </a:lnTo>
                  <a:lnTo>
                    <a:pt x="1287630" y="869116"/>
                  </a:lnTo>
                  <a:lnTo>
                    <a:pt x="1288039" y="868695"/>
                  </a:lnTo>
                  <a:lnTo>
                    <a:pt x="1287642" y="867882"/>
                  </a:lnTo>
                  <a:lnTo>
                    <a:pt x="1283973" y="864624"/>
                  </a:lnTo>
                  <a:lnTo>
                    <a:pt x="1283973" y="863811"/>
                  </a:lnTo>
                  <a:lnTo>
                    <a:pt x="1284789" y="862996"/>
                  </a:lnTo>
                  <a:lnTo>
                    <a:pt x="1284763" y="860946"/>
                  </a:lnTo>
                  <a:lnTo>
                    <a:pt x="1284179" y="860364"/>
                  </a:lnTo>
                  <a:lnTo>
                    <a:pt x="1282532" y="859549"/>
                  </a:lnTo>
                  <a:lnTo>
                    <a:pt x="1281719" y="859549"/>
                  </a:lnTo>
                  <a:lnTo>
                    <a:pt x="1280917" y="859943"/>
                  </a:lnTo>
                  <a:lnTo>
                    <a:pt x="1280496" y="860758"/>
                  </a:lnTo>
                  <a:lnTo>
                    <a:pt x="1279898" y="860554"/>
                  </a:lnTo>
                  <a:lnTo>
                    <a:pt x="1280496" y="859130"/>
                  </a:lnTo>
                  <a:lnTo>
                    <a:pt x="1282956" y="859130"/>
                  </a:lnTo>
                  <a:lnTo>
                    <a:pt x="1283348" y="859549"/>
                  </a:lnTo>
                  <a:lnTo>
                    <a:pt x="1287032" y="859522"/>
                  </a:lnTo>
                  <a:lnTo>
                    <a:pt x="1287849" y="858735"/>
                  </a:lnTo>
                  <a:lnTo>
                    <a:pt x="1289071" y="858329"/>
                  </a:lnTo>
                  <a:lnTo>
                    <a:pt x="1291299" y="855656"/>
                  </a:lnTo>
                  <a:lnTo>
                    <a:pt x="1291299" y="852834"/>
                  </a:lnTo>
                  <a:lnTo>
                    <a:pt x="1289873" y="851396"/>
                  </a:lnTo>
                  <a:lnTo>
                    <a:pt x="1285401" y="851802"/>
                  </a:lnTo>
                  <a:lnTo>
                    <a:pt x="1284179" y="850568"/>
                  </a:lnTo>
                  <a:lnTo>
                    <a:pt x="1283758" y="850595"/>
                  </a:lnTo>
                  <a:lnTo>
                    <a:pt x="1282127" y="848545"/>
                  </a:lnTo>
                  <a:lnTo>
                    <a:pt x="1280508" y="848545"/>
                  </a:lnTo>
                  <a:lnTo>
                    <a:pt x="1280088" y="848153"/>
                  </a:lnTo>
                  <a:lnTo>
                    <a:pt x="1279272" y="848153"/>
                  </a:lnTo>
                  <a:lnTo>
                    <a:pt x="1278674" y="847542"/>
                  </a:lnTo>
                  <a:lnTo>
                    <a:pt x="1278674" y="845913"/>
                  </a:lnTo>
                  <a:lnTo>
                    <a:pt x="1278062" y="845290"/>
                  </a:lnTo>
                  <a:lnTo>
                    <a:pt x="1277233" y="845290"/>
                  </a:lnTo>
                  <a:lnTo>
                    <a:pt x="1275400" y="843457"/>
                  </a:lnTo>
                  <a:lnTo>
                    <a:pt x="1275400" y="841030"/>
                  </a:lnTo>
                  <a:lnTo>
                    <a:pt x="1276826" y="839197"/>
                  </a:lnTo>
                  <a:lnTo>
                    <a:pt x="1278457" y="838776"/>
                  </a:lnTo>
                  <a:lnTo>
                    <a:pt x="1278864" y="838355"/>
                  </a:lnTo>
                  <a:lnTo>
                    <a:pt x="1280496" y="839604"/>
                  </a:lnTo>
                  <a:lnTo>
                    <a:pt x="1281310" y="839604"/>
                  </a:lnTo>
                  <a:lnTo>
                    <a:pt x="1281513" y="838980"/>
                  </a:lnTo>
                  <a:lnTo>
                    <a:pt x="1282929" y="837162"/>
                  </a:lnTo>
                  <a:lnTo>
                    <a:pt x="1286639" y="837135"/>
                  </a:lnTo>
                  <a:lnTo>
                    <a:pt x="1287223" y="836551"/>
                  </a:lnTo>
                  <a:lnTo>
                    <a:pt x="1287032" y="835928"/>
                  </a:lnTo>
                  <a:lnTo>
                    <a:pt x="1286013" y="835738"/>
                  </a:lnTo>
                  <a:lnTo>
                    <a:pt x="1285984" y="834922"/>
                  </a:lnTo>
                  <a:lnTo>
                    <a:pt x="1285592" y="834503"/>
                  </a:lnTo>
                  <a:lnTo>
                    <a:pt x="1285592" y="832875"/>
                  </a:lnTo>
                  <a:lnTo>
                    <a:pt x="1285984" y="832480"/>
                  </a:lnTo>
                  <a:lnTo>
                    <a:pt x="1285984" y="831246"/>
                  </a:lnTo>
                  <a:lnTo>
                    <a:pt x="1286813" y="830039"/>
                  </a:lnTo>
                  <a:lnTo>
                    <a:pt x="1286813" y="827989"/>
                  </a:lnTo>
                  <a:lnTo>
                    <a:pt x="1285999" y="826361"/>
                  </a:lnTo>
                  <a:lnTo>
                    <a:pt x="1285401" y="826171"/>
                  </a:lnTo>
                  <a:lnTo>
                    <a:pt x="1284980" y="825752"/>
                  </a:lnTo>
                  <a:lnTo>
                    <a:pt x="1281732" y="825737"/>
                  </a:lnTo>
                  <a:lnTo>
                    <a:pt x="1281310" y="825343"/>
                  </a:lnTo>
                  <a:lnTo>
                    <a:pt x="1280088" y="825343"/>
                  </a:lnTo>
                  <a:lnTo>
                    <a:pt x="1279272" y="824530"/>
                  </a:lnTo>
                  <a:lnTo>
                    <a:pt x="1278457" y="824530"/>
                  </a:lnTo>
                  <a:lnTo>
                    <a:pt x="1277233" y="825764"/>
                  </a:lnTo>
                  <a:lnTo>
                    <a:pt x="1277043" y="825562"/>
                  </a:lnTo>
                  <a:lnTo>
                    <a:pt x="1277438" y="824720"/>
                  </a:lnTo>
                  <a:lnTo>
                    <a:pt x="1277043" y="823904"/>
                  </a:lnTo>
                  <a:lnTo>
                    <a:pt x="1277043" y="822290"/>
                  </a:lnTo>
                  <a:lnTo>
                    <a:pt x="1277669" y="821694"/>
                  </a:lnTo>
                  <a:lnTo>
                    <a:pt x="1277860" y="823132"/>
                  </a:lnTo>
                  <a:lnTo>
                    <a:pt x="1278457" y="823715"/>
                  </a:lnTo>
                  <a:lnTo>
                    <a:pt x="1282520" y="823715"/>
                  </a:lnTo>
                  <a:lnTo>
                    <a:pt x="1283348" y="824150"/>
                  </a:lnTo>
                  <a:lnTo>
                    <a:pt x="1284192" y="824936"/>
                  </a:lnTo>
                  <a:lnTo>
                    <a:pt x="1286623" y="824936"/>
                  </a:lnTo>
                  <a:lnTo>
                    <a:pt x="1288663" y="823729"/>
                  </a:lnTo>
                  <a:lnTo>
                    <a:pt x="1288852" y="822724"/>
                  </a:lnTo>
                  <a:lnTo>
                    <a:pt x="1287223" y="821489"/>
                  </a:lnTo>
                  <a:lnTo>
                    <a:pt x="1288268" y="821287"/>
                  </a:lnTo>
                  <a:lnTo>
                    <a:pt x="1288866" y="820676"/>
                  </a:lnTo>
                  <a:lnTo>
                    <a:pt x="1288866" y="819863"/>
                  </a:lnTo>
                  <a:lnTo>
                    <a:pt x="1288444" y="819442"/>
                  </a:lnTo>
                  <a:lnTo>
                    <a:pt x="1288444" y="817419"/>
                  </a:lnTo>
                  <a:lnTo>
                    <a:pt x="1288866" y="816998"/>
                  </a:lnTo>
                  <a:lnTo>
                    <a:pt x="1288880" y="812535"/>
                  </a:lnTo>
                  <a:lnTo>
                    <a:pt x="1289273" y="812114"/>
                  </a:lnTo>
                  <a:lnTo>
                    <a:pt x="1289273" y="809673"/>
                  </a:lnTo>
                  <a:lnTo>
                    <a:pt x="1288880" y="809252"/>
                  </a:lnTo>
                  <a:lnTo>
                    <a:pt x="1288852" y="806836"/>
                  </a:lnTo>
                  <a:lnTo>
                    <a:pt x="1288459" y="806416"/>
                  </a:lnTo>
                  <a:lnTo>
                    <a:pt x="1288459" y="804366"/>
                  </a:lnTo>
                  <a:lnTo>
                    <a:pt x="1287223" y="803553"/>
                  </a:lnTo>
                  <a:lnTo>
                    <a:pt x="1287642" y="802778"/>
                  </a:lnTo>
                  <a:lnTo>
                    <a:pt x="1287452" y="801340"/>
                  </a:lnTo>
                  <a:lnTo>
                    <a:pt x="1286623" y="800919"/>
                  </a:lnTo>
                  <a:lnTo>
                    <a:pt x="1284093" y="800811"/>
                  </a:lnTo>
                  <a:lnTo>
                    <a:pt x="1281936" y="800717"/>
                  </a:lnTo>
                  <a:lnTo>
                    <a:pt x="1283770" y="800527"/>
                  </a:lnTo>
                  <a:lnTo>
                    <a:pt x="1284163" y="800106"/>
                  </a:lnTo>
                  <a:lnTo>
                    <a:pt x="1286203" y="800106"/>
                  </a:lnTo>
                  <a:lnTo>
                    <a:pt x="1287223" y="799102"/>
                  </a:lnTo>
                  <a:lnTo>
                    <a:pt x="1287223" y="797474"/>
                  </a:lnTo>
                  <a:lnTo>
                    <a:pt x="1286013" y="795845"/>
                  </a:lnTo>
                  <a:lnTo>
                    <a:pt x="1286218" y="795222"/>
                  </a:lnTo>
                  <a:lnTo>
                    <a:pt x="1286611" y="795222"/>
                  </a:lnTo>
                  <a:lnTo>
                    <a:pt x="1287223" y="795845"/>
                  </a:lnTo>
                  <a:lnTo>
                    <a:pt x="1287616" y="797474"/>
                  </a:lnTo>
                  <a:lnTo>
                    <a:pt x="1288051" y="797895"/>
                  </a:lnTo>
                  <a:lnTo>
                    <a:pt x="1288039" y="800337"/>
                  </a:lnTo>
                  <a:lnTo>
                    <a:pt x="1288473" y="800729"/>
                  </a:lnTo>
                  <a:lnTo>
                    <a:pt x="1288473" y="801544"/>
                  </a:lnTo>
                  <a:lnTo>
                    <a:pt x="1289683" y="804380"/>
                  </a:lnTo>
                  <a:lnTo>
                    <a:pt x="1291516" y="806225"/>
                  </a:lnTo>
                  <a:lnTo>
                    <a:pt x="1293147" y="806618"/>
                  </a:lnTo>
                  <a:lnTo>
                    <a:pt x="1294764" y="808246"/>
                  </a:lnTo>
                  <a:lnTo>
                    <a:pt x="1295581" y="808246"/>
                  </a:lnTo>
                  <a:lnTo>
                    <a:pt x="1296205" y="807637"/>
                  </a:lnTo>
                  <a:lnTo>
                    <a:pt x="1296205" y="806822"/>
                  </a:lnTo>
                  <a:lnTo>
                    <a:pt x="1296600" y="806822"/>
                  </a:lnTo>
                  <a:lnTo>
                    <a:pt x="1296600" y="808030"/>
                  </a:lnTo>
                  <a:lnTo>
                    <a:pt x="1295581" y="809062"/>
                  </a:lnTo>
                  <a:lnTo>
                    <a:pt x="1294357" y="809062"/>
                  </a:lnTo>
                  <a:lnTo>
                    <a:pt x="1292943" y="810893"/>
                  </a:lnTo>
                  <a:lnTo>
                    <a:pt x="1293962" y="813132"/>
                  </a:lnTo>
                  <a:lnTo>
                    <a:pt x="1295173" y="812738"/>
                  </a:lnTo>
                  <a:lnTo>
                    <a:pt x="1295771" y="812127"/>
                  </a:lnTo>
                  <a:lnTo>
                    <a:pt x="1295771" y="811708"/>
                  </a:lnTo>
                  <a:lnTo>
                    <a:pt x="1296872" y="810351"/>
                  </a:lnTo>
                  <a:lnTo>
                    <a:pt x="1297415" y="809685"/>
                  </a:lnTo>
                  <a:lnTo>
                    <a:pt x="1297415" y="808451"/>
                  </a:lnTo>
                  <a:lnTo>
                    <a:pt x="1298039" y="807840"/>
                  </a:lnTo>
                  <a:lnTo>
                    <a:pt x="1298243" y="808030"/>
                  </a:lnTo>
                  <a:lnTo>
                    <a:pt x="1298243" y="809264"/>
                  </a:lnTo>
                  <a:lnTo>
                    <a:pt x="1297415" y="810893"/>
                  </a:lnTo>
                  <a:lnTo>
                    <a:pt x="1296193" y="812127"/>
                  </a:lnTo>
                  <a:lnTo>
                    <a:pt x="1296193" y="812521"/>
                  </a:lnTo>
                  <a:lnTo>
                    <a:pt x="1295173" y="813132"/>
                  </a:lnTo>
                  <a:lnTo>
                    <a:pt x="1293733" y="814135"/>
                  </a:lnTo>
                  <a:lnTo>
                    <a:pt x="1293338" y="814977"/>
                  </a:lnTo>
                  <a:lnTo>
                    <a:pt x="1293364" y="817813"/>
                  </a:lnTo>
                  <a:lnTo>
                    <a:pt x="1292535" y="819442"/>
                  </a:lnTo>
                  <a:lnTo>
                    <a:pt x="1292535" y="820255"/>
                  </a:lnTo>
                  <a:lnTo>
                    <a:pt x="1292114" y="820650"/>
                  </a:lnTo>
                  <a:lnTo>
                    <a:pt x="1292114" y="822305"/>
                  </a:lnTo>
                  <a:lnTo>
                    <a:pt x="1291721" y="822697"/>
                  </a:lnTo>
                  <a:lnTo>
                    <a:pt x="1291707" y="824746"/>
                  </a:lnTo>
                  <a:lnTo>
                    <a:pt x="1291312" y="825141"/>
                  </a:lnTo>
                  <a:lnTo>
                    <a:pt x="1290892" y="827609"/>
                  </a:lnTo>
                  <a:lnTo>
                    <a:pt x="1291502" y="828194"/>
                  </a:lnTo>
                  <a:lnTo>
                    <a:pt x="1294371" y="828194"/>
                  </a:lnTo>
                  <a:lnTo>
                    <a:pt x="1296600" y="830840"/>
                  </a:lnTo>
                  <a:lnTo>
                    <a:pt x="1296586" y="832887"/>
                  </a:lnTo>
                  <a:lnTo>
                    <a:pt x="1298653" y="835302"/>
                  </a:lnTo>
                  <a:lnTo>
                    <a:pt x="1298653" y="836144"/>
                  </a:lnTo>
                  <a:lnTo>
                    <a:pt x="1299672" y="837162"/>
                  </a:lnTo>
                  <a:lnTo>
                    <a:pt x="1301303" y="837162"/>
                  </a:lnTo>
                  <a:lnTo>
                    <a:pt x="1302918" y="835112"/>
                  </a:lnTo>
                  <a:lnTo>
                    <a:pt x="1304563" y="834720"/>
                  </a:lnTo>
                  <a:lnTo>
                    <a:pt x="1304956" y="834299"/>
                  </a:lnTo>
                  <a:lnTo>
                    <a:pt x="1306602" y="834299"/>
                  </a:lnTo>
                  <a:lnTo>
                    <a:pt x="1307621" y="835317"/>
                  </a:lnTo>
                  <a:lnTo>
                    <a:pt x="1308028" y="838574"/>
                  </a:lnTo>
                  <a:lnTo>
                    <a:pt x="1308857" y="839781"/>
                  </a:lnTo>
                  <a:lnTo>
                    <a:pt x="1308845" y="840621"/>
                  </a:lnTo>
                  <a:lnTo>
                    <a:pt x="1308233" y="840811"/>
                  </a:lnTo>
                  <a:lnTo>
                    <a:pt x="1307607" y="841436"/>
                  </a:lnTo>
                  <a:lnTo>
                    <a:pt x="1308233" y="842440"/>
                  </a:lnTo>
                  <a:lnTo>
                    <a:pt x="1309440" y="842440"/>
                  </a:lnTo>
                  <a:lnTo>
                    <a:pt x="1309864" y="842019"/>
                  </a:lnTo>
                  <a:lnTo>
                    <a:pt x="1310257" y="842440"/>
                  </a:lnTo>
                  <a:lnTo>
                    <a:pt x="1311481" y="842454"/>
                  </a:lnTo>
                  <a:lnTo>
                    <a:pt x="1312921" y="841015"/>
                  </a:lnTo>
                  <a:lnTo>
                    <a:pt x="1313126" y="840405"/>
                  </a:lnTo>
                  <a:lnTo>
                    <a:pt x="1313941" y="840405"/>
                  </a:lnTo>
                  <a:lnTo>
                    <a:pt x="1314729" y="839197"/>
                  </a:lnTo>
                  <a:lnTo>
                    <a:pt x="1315979" y="840405"/>
                  </a:lnTo>
                  <a:lnTo>
                    <a:pt x="1316794" y="840405"/>
                  </a:lnTo>
                  <a:lnTo>
                    <a:pt x="1318439" y="839591"/>
                  </a:lnTo>
                  <a:lnTo>
                    <a:pt x="1320870" y="837162"/>
                  </a:lnTo>
                  <a:lnTo>
                    <a:pt x="1321687" y="837162"/>
                  </a:lnTo>
                  <a:lnTo>
                    <a:pt x="1322704" y="836158"/>
                  </a:lnTo>
                  <a:lnTo>
                    <a:pt x="1323113" y="834503"/>
                  </a:lnTo>
                  <a:lnTo>
                    <a:pt x="1321863" y="833715"/>
                  </a:lnTo>
                  <a:lnTo>
                    <a:pt x="1322489" y="833484"/>
                  </a:lnTo>
                  <a:lnTo>
                    <a:pt x="1323304" y="832670"/>
                  </a:lnTo>
                  <a:lnTo>
                    <a:pt x="1323725" y="833905"/>
                  </a:lnTo>
                  <a:lnTo>
                    <a:pt x="1324554" y="833905"/>
                  </a:lnTo>
                  <a:lnTo>
                    <a:pt x="1325342" y="833065"/>
                  </a:lnTo>
                  <a:lnTo>
                    <a:pt x="1325764" y="833077"/>
                  </a:lnTo>
                  <a:lnTo>
                    <a:pt x="1326783" y="832059"/>
                  </a:lnTo>
                  <a:lnTo>
                    <a:pt x="1327190" y="829197"/>
                  </a:lnTo>
                  <a:lnTo>
                    <a:pt x="1328400" y="827582"/>
                  </a:lnTo>
                  <a:lnTo>
                    <a:pt x="1329231" y="825954"/>
                  </a:lnTo>
                  <a:lnTo>
                    <a:pt x="1329231" y="825141"/>
                  </a:lnTo>
                  <a:lnTo>
                    <a:pt x="1330031" y="823904"/>
                  </a:lnTo>
                  <a:lnTo>
                    <a:pt x="1330031" y="823118"/>
                  </a:lnTo>
                  <a:lnTo>
                    <a:pt x="1331267" y="821070"/>
                  </a:lnTo>
                  <a:lnTo>
                    <a:pt x="1333318" y="818220"/>
                  </a:lnTo>
                  <a:lnTo>
                    <a:pt x="1333715" y="816591"/>
                  </a:lnTo>
                  <a:lnTo>
                    <a:pt x="1335548" y="814773"/>
                  </a:lnTo>
                  <a:lnTo>
                    <a:pt x="1335753" y="815384"/>
                  </a:lnTo>
                  <a:lnTo>
                    <a:pt x="1333690" y="818302"/>
                  </a:lnTo>
                  <a:lnTo>
                    <a:pt x="1332884" y="819442"/>
                  </a:lnTo>
                  <a:lnTo>
                    <a:pt x="1332491" y="821070"/>
                  </a:lnTo>
                  <a:lnTo>
                    <a:pt x="1330452" y="825141"/>
                  </a:lnTo>
                  <a:lnTo>
                    <a:pt x="1330438" y="827188"/>
                  </a:lnTo>
                  <a:lnTo>
                    <a:pt x="1330833" y="827582"/>
                  </a:lnTo>
                  <a:lnTo>
                    <a:pt x="1331255" y="828790"/>
                  </a:lnTo>
                  <a:lnTo>
                    <a:pt x="1332477" y="830445"/>
                  </a:lnTo>
                  <a:lnTo>
                    <a:pt x="1332898" y="832466"/>
                  </a:lnTo>
                  <a:lnTo>
                    <a:pt x="1333917" y="832656"/>
                  </a:lnTo>
                  <a:lnTo>
                    <a:pt x="1334503" y="833281"/>
                  </a:lnTo>
                  <a:lnTo>
                    <a:pt x="1334108" y="834095"/>
                  </a:lnTo>
                  <a:lnTo>
                    <a:pt x="1334924" y="835329"/>
                  </a:lnTo>
                  <a:lnTo>
                    <a:pt x="1334325" y="836334"/>
                  </a:lnTo>
                  <a:lnTo>
                    <a:pt x="1333905" y="836334"/>
                  </a:lnTo>
                  <a:lnTo>
                    <a:pt x="1331472" y="838384"/>
                  </a:lnTo>
                  <a:lnTo>
                    <a:pt x="1330262" y="838384"/>
                  </a:lnTo>
                  <a:lnTo>
                    <a:pt x="1328617" y="839197"/>
                  </a:lnTo>
                  <a:lnTo>
                    <a:pt x="1328195" y="839197"/>
                  </a:lnTo>
                  <a:lnTo>
                    <a:pt x="1326347" y="841015"/>
                  </a:lnTo>
                  <a:lnTo>
                    <a:pt x="1326347" y="841829"/>
                  </a:lnTo>
                  <a:lnTo>
                    <a:pt x="1325330" y="842834"/>
                  </a:lnTo>
                  <a:lnTo>
                    <a:pt x="1321687" y="842861"/>
                  </a:lnTo>
                  <a:lnTo>
                    <a:pt x="1321061" y="843472"/>
                  </a:lnTo>
                  <a:lnTo>
                    <a:pt x="1321482" y="844258"/>
                  </a:lnTo>
                  <a:lnTo>
                    <a:pt x="1321398" y="845689"/>
                  </a:lnTo>
                  <a:lnTo>
                    <a:pt x="1321280" y="847732"/>
                  </a:lnTo>
                  <a:lnTo>
                    <a:pt x="1321089" y="845913"/>
                  </a:lnTo>
                  <a:lnTo>
                    <a:pt x="1320653" y="845492"/>
                  </a:lnTo>
                  <a:lnTo>
                    <a:pt x="1320668" y="844258"/>
                  </a:lnTo>
                  <a:lnTo>
                    <a:pt x="1320232" y="843864"/>
                  </a:lnTo>
                  <a:lnTo>
                    <a:pt x="1320668" y="843472"/>
                  </a:lnTo>
                  <a:lnTo>
                    <a:pt x="1320668" y="842656"/>
                  </a:lnTo>
                  <a:lnTo>
                    <a:pt x="1319649" y="842033"/>
                  </a:lnTo>
                  <a:lnTo>
                    <a:pt x="1318832" y="842033"/>
                  </a:lnTo>
                  <a:lnTo>
                    <a:pt x="1318003" y="842846"/>
                  </a:lnTo>
                  <a:lnTo>
                    <a:pt x="1317610" y="842454"/>
                  </a:lnTo>
                  <a:lnTo>
                    <a:pt x="1316401" y="842454"/>
                  </a:lnTo>
                  <a:lnTo>
                    <a:pt x="1313941" y="843662"/>
                  </a:lnTo>
                  <a:lnTo>
                    <a:pt x="1312512" y="845086"/>
                  </a:lnTo>
                  <a:lnTo>
                    <a:pt x="1312512" y="846714"/>
                  </a:lnTo>
                  <a:lnTo>
                    <a:pt x="1312091" y="847107"/>
                  </a:lnTo>
                  <a:lnTo>
                    <a:pt x="1312091" y="848762"/>
                  </a:lnTo>
                  <a:lnTo>
                    <a:pt x="1311495" y="848952"/>
                  </a:lnTo>
                  <a:lnTo>
                    <a:pt x="1310869" y="849972"/>
                  </a:lnTo>
                  <a:lnTo>
                    <a:pt x="1310869" y="853214"/>
                  </a:lnTo>
                  <a:lnTo>
                    <a:pt x="1309647" y="855262"/>
                  </a:lnTo>
                  <a:lnTo>
                    <a:pt x="1309647" y="856077"/>
                  </a:lnTo>
                  <a:lnTo>
                    <a:pt x="1311276" y="858940"/>
                  </a:lnTo>
                  <a:lnTo>
                    <a:pt x="1312500" y="860147"/>
                  </a:lnTo>
                  <a:lnTo>
                    <a:pt x="1312500" y="861776"/>
                  </a:lnTo>
                  <a:lnTo>
                    <a:pt x="1310461" y="864218"/>
                  </a:lnTo>
                  <a:lnTo>
                    <a:pt x="1310447" y="865031"/>
                  </a:lnTo>
                  <a:lnTo>
                    <a:pt x="1309659" y="865846"/>
                  </a:lnTo>
                  <a:lnTo>
                    <a:pt x="1309659" y="867081"/>
                  </a:lnTo>
                  <a:lnTo>
                    <a:pt x="1308409" y="869510"/>
                  </a:lnTo>
                  <a:lnTo>
                    <a:pt x="1308437" y="871952"/>
                  </a:lnTo>
                  <a:lnTo>
                    <a:pt x="1309060" y="872575"/>
                  </a:lnTo>
                  <a:lnTo>
                    <a:pt x="1310666" y="872575"/>
                  </a:lnTo>
                  <a:lnTo>
                    <a:pt x="1311290" y="871966"/>
                  </a:lnTo>
                  <a:lnTo>
                    <a:pt x="1312310" y="869712"/>
                  </a:lnTo>
                  <a:lnTo>
                    <a:pt x="1313138" y="869291"/>
                  </a:lnTo>
                  <a:lnTo>
                    <a:pt x="1314741" y="869306"/>
                  </a:lnTo>
                  <a:lnTo>
                    <a:pt x="1315163" y="868911"/>
                  </a:lnTo>
                  <a:lnTo>
                    <a:pt x="1316386" y="868911"/>
                  </a:lnTo>
                  <a:lnTo>
                    <a:pt x="1316781" y="869306"/>
                  </a:lnTo>
                  <a:lnTo>
                    <a:pt x="1318425" y="869306"/>
                  </a:lnTo>
                  <a:lnTo>
                    <a:pt x="1319241" y="868911"/>
                  </a:lnTo>
                  <a:lnTo>
                    <a:pt x="1322068" y="866063"/>
                  </a:lnTo>
                  <a:lnTo>
                    <a:pt x="1322489" y="866457"/>
                  </a:lnTo>
                  <a:lnTo>
                    <a:pt x="1323318" y="866457"/>
                  </a:lnTo>
                  <a:lnTo>
                    <a:pt x="1324133" y="865642"/>
                  </a:lnTo>
                  <a:lnTo>
                    <a:pt x="1324949" y="865642"/>
                  </a:lnTo>
                  <a:lnTo>
                    <a:pt x="1325776" y="866876"/>
                  </a:lnTo>
                  <a:lnTo>
                    <a:pt x="1326361" y="866647"/>
                  </a:lnTo>
                  <a:lnTo>
                    <a:pt x="1326564" y="865221"/>
                  </a:lnTo>
                  <a:lnTo>
                    <a:pt x="1327381" y="865642"/>
                  </a:lnTo>
                  <a:lnTo>
                    <a:pt x="1328005" y="865031"/>
                  </a:lnTo>
                  <a:lnTo>
                    <a:pt x="1328005" y="864218"/>
                  </a:lnTo>
                  <a:lnTo>
                    <a:pt x="1328604" y="863593"/>
                  </a:lnTo>
                  <a:lnTo>
                    <a:pt x="1329024" y="863593"/>
                  </a:lnTo>
                  <a:lnTo>
                    <a:pt x="1331064" y="861586"/>
                  </a:lnTo>
                  <a:lnTo>
                    <a:pt x="1331457" y="861586"/>
                  </a:lnTo>
                  <a:lnTo>
                    <a:pt x="1334718" y="858723"/>
                  </a:lnTo>
                  <a:lnTo>
                    <a:pt x="1335534" y="858723"/>
                  </a:lnTo>
                  <a:lnTo>
                    <a:pt x="1336758" y="857501"/>
                  </a:lnTo>
                  <a:lnTo>
                    <a:pt x="1337994" y="857501"/>
                  </a:lnTo>
                  <a:lnTo>
                    <a:pt x="1338389" y="857080"/>
                  </a:lnTo>
                  <a:lnTo>
                    <a:pt x="1341649" y="856294"/>
                  </a:lnTo>
                  <a:lnTo>
                    <a:pt x="1342668" y="855262"/>
                  </a:lnTo>
                  <a:lnTo>
                    <a:pt x="1342668" y="854054"/>
                  </a:lnTo>
                  <a:lnTo>
                    <a:pt x="1342276" y="853633"/>
                  </a:lnTo>
                  <a:lnTo>
                    <a:pt x="1342276" y="852007"/>
                  </a:lnTo>
                  <a:lnTo>
                    <a:pt x="1342668" y="851191"/>
                  </a:lnTo>
                  <a:lnTo>
                    <a:pt x="1343499" y="849984"/>
                  </a:lnTo>
                  <a:lnTo>
                    <a:pt x="1343499" y="847542"/>
                  </a:lnTo>
                  <a:lnTo>
                    <a:pt x="1343104" y="847121"/>
                  </a:lnTo>
                  <a:lnTo>
                    <a:pt x="1343078" y="845887"/>
                  </a:lnTo>
                  <a:lnTo>
                    <a:pt x="1342452" y="845302"/>
                  </a:lnTo>
                  <a:lnTo>
                    <a:pt x="1341432" y="845492"/>
                  </a:lnTo>
                  <a:lnTo>
                    <a:pt x="1341086" y="846107"/>
                  </a:lnTo>
                  <a:lnTo>
                    <a:pt x="1339828" y="848329"/>
                  </a:lnTo>
                  <a:lnTo>
                    <a:pt x="1339816" y="849171"/>
                  </a:lnTo>
                  <a:lnTo>
                    <a:pt x="1340644" y="849984"/>
                  </a:lnTo>
                  <a:lnTo>
                    <a:pt x="1340644" y="850770"/>
                  </a:lnTo>
                  <a:lnTo>
                    <a:pt x="1340440" y="850989"/>
                  </a:lnTo>
                  <a:lnTo>
                    <a:pt x="1338999" y="849563"/>
                  </a:lnTo>
                  <a:lnTo>
                    <a:pt x="1338999" y="848329"/>
                  </a:lnTo>
                  <a:lnTo>
                    <a:pt x="1340644" y="845887"/>
                  </a:lnTo>
                  <a:lnTo>
                    <a:pt x="1340644" y="845100"/>
                  </a:lnTo>
                  <a:lnTo>
                    <a:pt x="1340225" y="844679"/>
                  </a:lnTo>
                  <a:lnTo>
                    <a:pt x="1341447" y="842235"/>
                  </a:lnTo>
                  <a:lnTo>
                    <a:pt x="1341447" y="838993"/>
                  </a:lnTo>
                  <a:lnTo>
                    <a:pt x="1341025" y="838574"/>
                  </a:lnTo>
                  <a:lnTo>
                    <a:pt x="1341025" y="837366"/>
                  </a:lnTo>
                  <a:lnTo>
                    <a:pt x="1341459" y="836945"/>
                  </a:lnTo>
                  <a:lnTo>
                    <a:pt x="1341459" y="832875"/>
                  </a:lnTo>
                  <a:lnTo>
                    <a:pt x="1341039" y="832480"/>
                  </a:lnTo>
                  <a:lnTo>
                    <a:pt x="1340618" y="829618"/>
                  </a:lnTo>
                  <a:lnTo>
                    <a:pt x="1340018" y="829021"/>
                  </a:lnTo>
                  <a:lnTo>
                    <a:pt x="1338809" y="830229"/>
                  </a:lnTo>
                  <a:lnTo>
                    <a:pt x="1338389" y="830229"/>
                  </a:lnTo>
                  <a:lnTo>
                    <a:pt x="1337368" y="828802"/>
                  </a:lnTo>
                  <a:lnTo>
                    <a:pt x="1337368" y="827597"/>
                  </a:lnTo>
                  <a:lnTo>
                    <a:pt x="1336975" y="827176"/>
                  </a:lnTo>
                  <a:lnTo>
                    <a:pt x="1336975" y="824340"/>
                  </a:lnTo>
                  <a:lnTo>
                    <a:pt x="1335739" y="823525"/>
                  </a:lnTo>
                  <a:lnTo>
                    <a:pt x="1335739" y="823132"/>
                  </a:lnTo>
                  <a:lnTo>
                    <a:pt x="1337575" y="822480"/>
                  </a:lnTo>
                  <a:lnTo>
                    <a:pt x="1338199" y="821898"/>
                  </a:lnTo>
                  <a:lnTo>
                    <a:pt x="1338199" y="821056"/>
                  </a:lnTo>
                  <a:lnTo>
                    <a:pt x="1338594" y="820662"/>
                  </a:lnTo>
                  <a:lnTo>
                    <a:pt x="1338999" y="819454"/>
                  </a:lnTo>
                  <a:lnTo>
                    <a:pt x="1339816" y="818614"/>
                  </a:lnTo>
                  <a:lnTo>
                    <a:pt x="1340225" y="816170"/>
                  </a:lnTo>
                  <a:lnTo>
                    <a:pt x="1340835" y="815560"/>
                  </a:lnTo>
                  <a:lnTo>
                    <a:pt x="1342478" y="815167"/>
                  </a:lnTo>
                  <a:lnTo>
                    <a:pt x="1343078" y="814164"/>
                  </a:lnTo>
                  <a:lnTo>
                    <a:pt x="1343499" y="813743"/>
                  </a:lnTo>
                  <a:lnTo>
                    <a:pt x="1343499" y="812535"/>
                  </a:lnTo>
                  <a:lnTo>
                    <a:pt x="1344300" y="810486"/>
                  </a:lnTo>
                  <a:lnTo>
                    <a:pt x="1345538" y="809252"/>
                  </a:lnTo>
                  <a:lnTo>
                    <a:pt x="1345945" y="808056"/>
                  </a:lnTo>
                  <a:lnTo>
                    <a:pt x="1346569" y="807854"/>
                  </a:lnTo>
                  <a:lnTo>
                    <a:pt x="1348172" y="805384"/>
                  </a:lnTo>
                  <a:lnTo>
                    <a:pt x="1348608" y="805819"/>
                  </a:lnTo>
                  <a:lnTo>
                    <a:pt x="1349193" y="805588"/>
                  </a:lnTo>
                  <a:lnTo>
                    <a:pt x="1350417" y="802752"/>
                  </a:lnTo>
                  <a:lnTo>
                    <a:pt x="1350417" y="801518"/>
                  </a:lnTo>
                  <a:lnTo>
                    <a:pt x="1351012" y="800512"/>
                  </a:lnTo>
                  <a:lnTo>
                    <a:pt x="1352263" y="800933"/>
                  </a:lnTo>
                  <a:lnTo>
                    <a:pt x="1352848" y="800322"/>
                  </a:lnTo>
                  <a:lnTo>
                    <a:pt x="1352863" y="798275"/>
                  </a:lnTo>
                  <a:lnTo>
                    <a:pt x="1352468" y="797854"/>
                  </a:lnTo>
                  <a:lnTo>
                    <a:pt x="1352468" y="796646"/>
                  </a:lnTo>
                  <a:lnTo>
                    <a:pt x="1352863" y="796252"/>
                  </a:lnTo>
                  <a:lnTo>
                    <a:pt x="1352863" y="795018"/>
                  </a:lnTo>
                  <a:lnTo>
                    <a:pt x="1353282" y="794623"/>
                  </a:lnTo>
                  <a:lnTo>
                    <a:pt x="1353691" y="792182"/>
                  </a:lnTo>
                  <a:lnTo>
                    <a:pt x="1354913" y="789725"/>
                  </a:lnTo>
                  <a:lnTo>
                    <a:pt x="1354492" y="788518"/>
                  </a:lnTo>
                  <a:lnTo>
                    <a:pt x="1354099" y="788097"/>
                  </a:lnTo>
                  <a:lnTo>
                    <a:pt x="1354492" y="784447"/>
                  </a:lnTo>
                  <a:lnTo>
                    <a:pt x="1353282" y="783634"/>
                  </a:lnTo>
                  <a:lnTo>
                    <a:pt x="1353282" y="782819"/>
                  </a:lnTo>
                  <a:lnTo>
                    <a:pt x="1354099" y="782006"/>
                  </a:lnTo>
                  <a:lnTo>
                    <a:pt x="1353258" y="780769"/>
                  </a:lnTo>
                  <a:lnTo>
                    <a:pt x="1353882" y="780567"/>
                  </a:lnTo>
                  <a:lnTo>
                    <a:pt x="1354508" y="779564"/>
                  </a:lnTo>
                  <a:lnTo>
                    <a:pt x="1354508" y="777514"/>
                  </a:lnTo>
                  <a:lnTo>
                    <a:pt x="1355308" y="775886"/>
                  </a:lnTo>
                  <a:lnTo>
                    <a:pt x="1355308" y="774257"/>
                  </a:lnTo>
                  <a:lnTo>
                    <a:pt x="1354913" y="773836"/>
                  </a:lnTo>
                  <a:lnTo>
                    <a:pt x="1354913" y="772629"/>
                  </a:lnTo>
                  <a:lnTo>
                    <a:pt x="1354520" y="772236"/>
                  </a:lnTo>
                  <a:lnTo>
                    <a:pt x="1354520" y="771002"/>
                  </a:lnTo>
                  <a:lnTo>
                    <a:pt x="1354099" y="770581"/>
                  </a:lnTo>
                  <a:lnTo>
                    <a:pt x="1354099" y="769374"/>
                  </a:lnTo>
                  <a:lnTo>
                    <a:pt x="1352658" y="768368"/>
                  </a:lnTo>
                  <a:lnTo>
                    <a:pt x="1351843" y="768368"/>
                  </a:lnTo>
                  <a:lnTo>
                    <a:pt x="1351436" y="767947"/>
                  </a:lnTo>
                  <a:lnTo>
                    <a:pt x="1349803" y="767555"/>
                  </a:lnTo>
                  <a:lnTo>
                    <a:pt x="1349017" y="766348"/>
                  </a:lnTo>
                  <a:lnTo>
                    <a:pt x="1348188" y="766333"/>
                  </a:lnTo>
                  <a:lnTo>
                    <a:pt x="1347767" y="765912"/>
                  </a:lnTo>
                  <a:lnTo>
                    <a:pt x="1346121" y="765912"/>
                  </a:lnTo>
                  <a:lnTo>
                    <a:pt x="1345931" y="765330"/>
                  </a:lnTo>
                  <a:lnTo>
                    <a:pt x="1346950" y="765099"/>
                  </a:lnTo>
                  <a:lnTo>
                    <a:pt x="1347576" y="764488"/>
                  </a:lnTo>
                  <a:lnTo>
                    <a:pt x="1347969" y="763675"/>
                  </a:lnTo>
                  <a:lnTo>
                    <a:pt x="1347969" y="762046"/>
                  </a:lnTo>
                  <a:lnTo>
                    <a:pt x="1348798" y="760812"/>
                  </a:lnTo>
                  <a:lnTo>
                    <a:pt x="1348798" y="760023"/>
                  </a:lnTo>
                  <a:lnTo>
                    <a:pt x="1349398" y="759386"/>
                  </a:lnTo>
                  <a:lnTo>
                    <a:pt x="1349819" y="759386"/>
                  </a:lnTo>
                  <a:lnTo>
                    <a:pt x="1350632" y="760228"/>
                  </a:lnTo>
                  <a:lnTo>
                    <a:pt x="1352048" y="760038"/>
                  </a:lnTo>
                  <a:lnTo>
                    <a:pt x="1351231" y="759196"/>
                  </a:lnTo>
                  <a:lnTo>
                    <a:pt x="1352251" y="757786"/>
                  </a:lnTo>
                  <a:lnTo>
                    <a:pt x="1353894" y="757759"/>
                  </a:lnTo>
                  <a:lnTo>
                    <a:pt x="1357142" y="755751"/>
                  </a:lnTo>
                  <a:lnTo>
                    <a:pt x="1358163" y="755532"/>
                  </a:lnTo>
                  <a:lnTo>
                    <a:pt x="1357768" y="754719"/>
                  </a:lnTo>
                  <a:lnTo>
                    <a:pt x="1357783" y="751462"/>
                  </a:lnTo>
                  <a:lnTo>
                    <a:pt x="1357347" y="751462"/>
                  </a:lnTo>
                  <a:lnTo>
                    <a:pt x="1357347" y="752304"/>
                  </a:lnTo>
                  <a:lnTo>
                    <a:pt x="1356952" y="752304"/>
                  </a:lnTo>
                  <a:lnTo>
                    <a:pt x="1356952" y="751069"/>
                  </a:lnTo>
                  <a:lnTo>
                    <a:pt x="1357754" y="749835"/>
                  </a:lnTo>
                  <a:lnTo>
                    <a:pt x="1357754" y="749020"/>
                  </a:lnTo>
                  <a:lnTo>
                    <a:pt x="1356939" y="747786"/>
                  </a:lnTo>
                  <a:lnTo>
                    <a:pt x="1356939" y="746999"/>
                  </a:lnTo>
                  <a:lnTo>
                    <a:pt x="1357361" y="746578"/>
                  </a:lnTo>
                  <a:lnTo>
                    <a:pt x="1357373" y="744134"/>
                  </a:lnTo>
                  <a:lnTo>
                    <a:pt x="1357768" y="743742"/>
                  </a:lnTo>
                  <a:lnTo>
                    <a:pt x="1357768" y="742900"/>
                  </a:lnTo>
                  <a:lnTo>
                    <a:pt x="1357373" y="742508"/>
                  </a:lnTo>
                  <a:lnTo>
                    <a:pt x="1357373" y="741300"/>
                  </a:lnTo>
                  <a:lnTo>
                    <a:pt x="1357742" y="740879"/>
                  </a:lnTo>
                  <a:lnTo>
                    <a:pt x="1357754" y="736809"/>
                  </a:lnTo>
                  <a:lnTo>
                    <a:pt x="1358176" y="736402"/>
                  </a:lnTo>
                  <a:lnTo>
                    <a:pt x="1358176" y="735193"/>
                  </a:lnTo>
                  <a:lnTo>
                    <a:pt x="1357754" y="734800"/>
                  </a:lnTo>
                  <a:lnTo>
                    <a:pt x="1357754" y="731938"/>
                  </a:lnTo>
                  <a:lnTo>
                    <a:pt x="1358176" y="731517"/>
                  </a:lnTo>
                  <a:lnTo>
                    <a:pt x="1358190" y="730703"/>
                  </a:lnTo>
                  <a:lnTo>
                    <a:pt x="1357754" y="730309"/>
                  </a:lnTo>
                  <a:lnTo>
                    <a:pt x="1357768" y="729075"/>
                  </a:lnTo>
                  <a:lnTo>
                    <a:pt x="1358163" y="728680"/>
                  </a:lnTo>
                  <a:lnTo>
                    <a:pt x="1358597" y="725397"/>
                  </a:lnTo>
                  <a:lnTo>
                    <a:pt x="1358992" y="725004"/>
                  </a:lnTo>
                  <a:lnTo>
                    <a:pt x="1358992" y="723376"/>
                  </a:lnTo>
                  <a:lnTo>
                    <a:pt x="1359385" y="722955"/>
                  </a:lnTo>
                  <a:lnTo>
                    <a:pt x="1359385" y="720513"/>
                  </a:lnTo>
                  <a:lnTo>
                    <a:pt x="1360214" y="718897"/>
                  </a:lnTo>
                  <a:lnTo>
                    <a:pt x="1360226" y="715221"/>
                  </a:lnTo>
                  <a:lnTo>
                    <a:pt x="1360623" y="714827"/>
                  </a:lnTo>
                  <a:lnTo>
                    <a:pt x="1360623" y="713198"/>
                  </a:lnTo>
                  <a:lnTo>
                    <a:pt x="1361016" y="712779"/>
                  </a:lnTo>
                  <a:lnTo>
                    <a:pt x="1361016" y="711571"/>
                  </a:lnTo>
                  <a:lnTo>
                    <a:pt x="1360202" y="710756"/>
                  </a:lnTo>
                  <a:lnTo>
                    <a:pt x="1360202" y="709549"/>
                  </a:lnTo>
                  <a:lnTo>
                    <a:pt x="1359385" y="708314"/>
                  </a:lnTo>
                  <a:lnTo>
                    <a:pt x="1359385" y="707501"/>
                  </a:lnTo>
                  <a:lnTo>
                    <a:pt x="1358570" y="706686"/>
                  </a:lnTo>
                  <a:lnTo>
                    <a:pt x="1358570" y="705873"/>
                  </a:lnTo>
                  <a:lnTo>
                    <a:pt x="1357973" y="705262"/>
                  </a:lnTo>
                  <a:lnTo>
                    <a:pt x="1357156" y="705247"/>
                  </a:lnTo>
                  <a:lnTo>
                    <a:pt x="1356532" y="704665"/>
                  </a:lnTo>
                  <a:lnTo>
                    <a:pt x="1356139" y="703850"/>
                  </a:lnTo>
                  <a:lnTo>
                    <a:pt x="1356532" y="703429"/>
                  </a:lnTo>
                  <a:lnTo>
                    <a:pt x="1355920" y="702805"/>
                  </a:lnTo>
                  <a:lnTo>
                    <a:pt x="1354303" y="702411"/>
                  </a:lnTo>
                  <a:lnTo>
                    <a:pt x="1353882" y="702805"/>
                  </a:lnTo>
                  <a:lnTo>
                    <a:pt x="1353053" y="702832"/>
                  </a:lnTo>
                  <a:lnTo>
                    <a:pt x="1352658" y="702411"/>
                  </a:lnTo>
                  <a:lnTo>
                    <a:pt x="1351029" y="702411"/>
                  </a:lnTo>
                  <a:lnTo>
                    <a:pt x="1350620" y="701990"/>
                  </a:lnTo>
                  <a:lnTo>
                    <a:pt x="1348188" y="701624"/>
                  </a:lnTo>
                  <a:lnTo>
                    <a:pt x="1346162" y="699563"/>
                  </a:lnTo>
                  <a:lnTo>
                    <a:pt x="1345740" y="699563"/>
                  </a:lnTo>
                  <a:lnTo>
                    <a:pt x="1343892" y="697744"/>
                  </a:lnTo>
                  <a:lnTo>
                    <a:pt x="1341868" y="693280"/>
                  </a:lnTo>
                  <a:lnTo>
                    <a:pt x="1338199" y="688776"/>
                  </a:lnTo>
                  <a:lnTo>
                    <a:pt x="1338199" y="688382"/>
                  </a:lnTo>
                  <a:lnTo>
                    <a:pt x="1336758" y="686957"/>
                  </a:lnTo>
                  <a:lnTo>
                    <a:pt x="1333905" y="686943"/>
                  </a:lnTo>
                  <a:lnTo>
                    <a:pt x="1333103" y="687758"/>
                  </a:lnTo>
                  <a:lnTo>
                    <a:pt x="1331472" y="687758"/>
                  </a:lnTo>
                  <a:lnTo>
                    <a:pt x="1331064" y="688151"/>
                  </a:lnTo>
                  <a:lnTo>
                    <a:pt x="1330248" y="688179"/>
                  </a:lnTo>
                  <a:lnTo>
                    <a:pt x="1329826" y="688572"/>
                  </a:lnTo>
                  <a:lnTo>
                    <a:pt x="1328211" y="688572"/>
                  </a:lnTo>
                  <a:lnTo>
                    <a:pt x="1326564" y="689373"/>
                  </a:lnTo>
                  <a:lnTo>
                    <a:pt x="1325152" y="690811"/>
                  </a:lnTo>
                  <a:lnTo>
                    <a:pt x="1325152" y="691232"/>
                  </a:lnTo>
                  <a:lnTo>
                    <a:pt x="1323113" y="693239"/>
                  </a:lnTo>
                  <a:lnTo>
                    <a:pt x="1322911" y="693864"/>
                  </a:lnTo>
                  <a:lnTo>
                    <a:pt x="1321890" y="694475"/>
                  </a:lnTo>
                  <a:lnTo>
                    <a:pt x="1321660" y="695098"/>
                  </a:lnTo>
                  <a:lnTo>
                    <a:pt x="1321265" y="695098"/>
                  </a:lnTo>
                  <a:lnTo>
                    <a:pt x="1320054" y="696293"/>
                  </a:lnTo>
                  <a:lnTo>
                    <a:pt x="1318832" y="696293"/>
                  </a:lnTo>
                  <a:lnTo>
                    <a:pt x="1317582" y="697133"/>
                  </a:lnTo>
                  <a:lnTo>
                    <a:pt x="1315543" y="697528"/>
                  </a:lnTo>
                  <a:lnTo>
                    <a:pt x="1315150" y="697948"/>
                  </a:lnTo>
                  <a:lnTo>
                    <a:pt x="1312297" y="698355"/>
                  </a:lnTo>
                  <a:lnTo>
                    <a:pt x="1310257" y="699563"/>
                  </a:lnTo>
                  <a:lnTo>
                    <a:pt x="1309035" y="699563"/>
                  </a:lnTo>
                  <a:lnTo>
                    <a:pt x="1306997" y="700797"/>
                  </a:lnTo>
                  <a:lnTo>
                    <a:pt x="1305977" y="702221"/>
                  </a:lnTo>
                  <a:lnTo>
                    <a:pt x="1305977" y="703429"/>
                  </a:lnTo>
                  <a:lnTo>
                    <a:pt x="1305161" y="704244"/>
                  </a:lnTo>
                  <a:lnTo>
                    <a:pt x="1304985" y="705668"/>
                  </a:lnTo>
                  <a:lnTo>
                    <a:pt x="1304156" y="705668"/>
                  </a:lnTo>
                  <a:lnTo>
                    <a:pt x="1303734" y="706089"/>
                  </a:lnTo>
                  <a:lnTo>
                    <a:pt x="1303544" y="705873"/>
                  </a:lnTo>
                  <a:lnTo>
                    <a:pt x="1303734" y="705274"/>
                  </a:lnTo>
                  <a:lnTo>
                    <a:pt x="1304168" y="705274"/>
                  </a:lnTo>
                  <a:lnTo>
                    <a:pt x="1304754" y="704665"/>
                  </a:lnTo>
                  <a:lnTo>
                    <a:pt x="1304754" y="703850"/>
                  </a:lnTo>
                  <a:lnTo>
                    <a:pt x="1305161" y="703429"/>
                  </a:lnTo>
                  <a:lnTo>
                    <a:pt x="1305161" y="701802"/>
                  </a:lnTo>
                  <a:lnTo>
                    <a:pt x="1306843" y="700131"/>
                  </a:lnTo>
                  <a:lnTo>
                    <a:pt x="1307621" y="699358"/>
                  </a:lnTo>
                  <a:lnTo>
                    <a:pt x="1306385" y="698124"/>
                  </a:lnTo>
                  <a:lnTo>
                    <a:pt x="1306602" y="697542"/>
                  </a:lnTo>
                  <a:lnTo>
                    <a:pt x="1307404" y="698355"/>
                  </a:lnTo>
                  <a:lnTo>
                    <a:pt x="1309864" y="698355"/>
                  </a:lnTo>
                  <a:lnTo>
                    <a:pt x="1311466" y="697542"/>
                  </a:lnTo>
                  <a:lnTo>
                    <a:pt x="1313507" y="697528"/>
                  </a:lnTo>
                  <a:lnTo>
                    <a:pt x="1315150" y="696712"/>
                  </a:lnTo>
                  <a:lnTo>
                    <a:pt x="1315979" y="696712"/>
                  </a:lnTo>
                  <a:lnTo>
                    <a:pt x="1318017" y="695086"/>
                  </a:lnTo>
                  <a:lnTo>
                    <a:pt x="1318832" y="694665"/>
                  </a:lnTo>
                  <a:lnTo>
                    <a:pt x="1320054" y="694665"/>
                  </a:lnTo>
                  <a:lnTo>
                    <a:pt x="1321265" y="693864"/>
                  </a:lnTo>
                  <a:lnTo>
                    <a:pt x="1322299" y="692033"/>
                  </a:lnTo>
                  <a:lnTo>
                    <a:pt x="1322299" y="690405"/>
                  </a:lnTo>
                  <a:lnTo>
                    <a:pt x="1321673" y="689794"/>
                  </a:lnTo>
                  <a:lnTo>
                    <a:pt x="1318017" y="689779"/>
                  </a:lnTo>
                  <a:lnTo>
                    <a:pt x="1316157" y="687568"/>
                  </a:lnTo>
                  <a:lnTo>
                    <a:pt x="1316157" y="685098"/>
                  </a:lnTo>
                  <a:lnTo>
                    <a:pt x="1315760" y="684706"/>
                  </a:lnTo>
                  <a:lnTo>
                    <a:pt x="1315381" y="679428"/>
                  </a:lnTo>
                  <a:lnTo>
                    <a:pt x="1316767" y="678001"/>
                  </a:lnTo>
                  <a:lnTo>
                    <a:pt x="1318410" y="677188"/>
                  </a:lnTo>
                  <a:lnTo>
                    <a:pt x="1319620" y="677188"/>
                  </a:lnTo>
                  <a:lnTo>
                    <a:pt x="1320054" y="676767"/>
                  </a:lnTo>
                  <a:lnTo>
                    <a:pt x="1322094" y="676781"/>
                  </a:lnTo>
                  <a:lnTo>
                    <a:pt x="1322514" y="677174"/>
                  </a:lnTo>
                  <a:lnTo>
                    <a:pt x="1325342" y="677174"/>
                  </a:lnTo>
                  <a:lnTo>
                    <a:pt x="1325764" y="676781"/>
                  </a:lnTo>
                  <a:lnTo>
                    <a:pt x="1326986" y="676781"/>
                  </a:lnTo>
                  <a:lnTo>
                    <a:pt x="1327190" y="676171"/>
                  </a:lnTo>
                  <a:lnTo>
                    <a:pt x="1328211" y="675153"/>
                  </a:lnTo>
                  <a:lnTo>
                    <a:pt x="1328604" y="675153"/>
                  </a:lnTo>
                  <a:lnTo>
                    <a:pt x="1329421" y="675940"/>
                  </a:lnTo>
                  <a:lnTo>
                    <a:pt x="1331457" y="676373"/>
                  </a:lnTo>
                  <a:lnTo>
                    <a:pt x="1331879" y="677188"/>
                  </a:lnTo>
                  <a:lnTo>
                    <a:pt x="1332274" y="677188"/>
                  </a:lnTo>
                  <a:lnTo>
                    <a:pt x="1334734" y="679630"/>
                  </a:lnTo>
                  <a:lnTo>
                    <a:pt x="1336349" y="680417"/>
                  </a:lnTo>
                  <a:lnTo>
                    <a:pt x="1337165" y="680024"/>
                  </a:lnTo>
                  <a:lnTo>
                    <a:pt x="1343309" y="680010"/>
                  </a:lnTo>
                  <a:lnTo>
                    <a:pt x="1343702" y="680431"/>
                  </a:lnTo>
                  <a:lnTo>
                    <a:pt x="1345348" y="680010"/>
                  </a:lnTo>
                  <a:lnTo>
                    <a:pt x="1346557" y="680852"/>
                  </a:lnTo>
                  <a:lnTo>
                    <a:pt x="1347386" y="680852"/>
                  </a:lnTo>
                  <a:lnTo>
                    <a:pt x="1347779" y="680445"/>
                  </a:lnTo>
                  <a:lnTo>
                    <a:pt x="1348593" y="680445"/>
                  </a:lnTo>
                  <a:lnTo>
                    <a:pt x="1349193" y="679399"/>
                  </a:lnTo>
                  <a:lnTo>
                    <a:pt x="1350810" y="677811"/>
                  </a:lnTo>
                  <a:lnTo>
                    <a:pt x="1351639" y="675764"/>
                  </a:lnTo>
                  <a:lnTo>
                    <a:pt x="1353679" y="674135"/>
                  </a:lnTo>
                  <a:lnTo>
                    <a:pt x="1354099" y="672901"/>
                  </a:lnTo>
                  <a:lnTo>
                    <a:pt x="1354492" y="672507"/>
                  </a:lnTo>
                  <a:lnTo>
                    <a:pt x="1354901" y="670852"/>
                  </a:lnTo>
                  <a:lnTo>
                    <a:pt x="1356342" y="669427"/>
                  </a:lnTo>
                  <a:lnTo>
                    <a:pt x="1357171" y="669427"/>
                  </a:lnTo>
                  <a:lnTo>
                    <a:pt x="1358190" y="668422"/>
                  </a:lnTo>
                  <a:lnTo>
                    <a:pt x="1358978" y="666794"/>
                  </a:lnTo>
                  <a:lnTo>
                    <a:pt x="1360826" y="664556"/>
                  </a:lnTo>
                  <a:lnTo>
                    <a:pt x="1361614" y="664556"/>
                  </a:lnTo>
                  <a:lnTo>
                    <a:pt x="1362240" y="663945"/>
                  </a:lnTo>
                  <a:lnTo>
                    <a:pt x="1361030" y="662737"/>
                  </a:lnTo>
                  <a:lnTo>
                    <a:pt x="1361002" y="657039"/>
                  </a:lnTo>
                  <a:lnTo>
                    <a:pt x="1361436" y="656618"/>
                  </a:lnTo>
                  <a:lnTo>
                    <a:pt x="1361436" y="654989"/>
                  </a:lnTo>
                  <a:lnTo>
                    <a:pt x="1361016" y="654176"/>
                  </a:lnTo>
                  <a:lnTo>
                    <a:pt x="1362035" y="652752"/>
                  </a:lnTo>
                  <a:lnTo>
                    <a:pt x="1363055" y="652153"/>
                  </a:lnTo>
                  <a:lnTo>
                    <a:pt x="1363055" y="650105"/>
                  </a:lnTo>
                  <a:lnTo>
                    <a:pt x="1365693" y="647053"/>
                  </a:lnTo>
                  <a:lnTo>
                    <a:pt x="1366126" y="647065"/>
                  </a:lnTo>
                  <a:lnTo>
                    <a:pt x="1367743" y="645439"/>
                  </a:lnTo>
                  <a:lnTo>
                    <a:pt x="1369782" y="645439"/>
                  </a:lnTo>
                  <a:lnTo>
                    <a:pt x="1371413" y="646644"/>
                  </a:lnTo>
                  <a:lnTo>
                    <a:pt x="1372663" y="646644"/>
                  </a:lnTo>
                  <a:lnTo>
                    <a:pt x="1373056" y="647039"/>
                  </a:lnTo>
                  <a:lnTo>
                    <a:pt x="1373873" y="646658"/>
                  </a:lnTo>
                  <a:lnTo>
                    <a:pt x="1374700" y="646658"/>
                  </a:lnTo>
                  <a:lnTo>
                    <a:pt x="1375299" y="646035"/>
                  </a:lnTo>
                  <a:lnTo>
                    <a:pt x="1375694" y="644799"/>
                  </a:lnTo>
                  <a:lnTo>
                    <a:pt x="1376916" y="643606"/>
                  </a:lnTo>
                  <a:lnTo>
                    <a:pt x="1377731" y="641977"/>
                  </a:lnTo>
                  <a:lnTo>
                    <a:pt x="1377350" y="636673"/>
                  </a:lnTo>
                  <a:lnTo>
                    <a:pt x="1377747" y="636278"/>
                  </a:lnTo>
                  <a:lnTo>
                    <a:pt x="1377747" y="635465"/>
                  </a:lnTo>
                  <a:lnTo>
                    <a:pt x="1378345" y="634433"/>
                  </a:lnTo>
                  <a:lnTo>
                    <a:pt x="1379171" y="634041"/>
                  </a:lnTo>
                  <a:lnTo>
                    <a:pt x="1380381" y="634433"/>
                  </a:lnTo>
                  <a:lnTo>
                    <a:pt x="1381007" y="633822"/>
                  </a:lnTo>
                  <a:lnTo>
                    <a:pt x="1381007" y="633009"/>
                  </a:lnTo>
                  <a:lnTo>
                    <a:pt x="1382231" y="630986"/>
                  </a:lnTo>
                  <a:lnTo>
                    <a:pt x="1382231" y="628939"/>
                  </a:lnTo>
                  <a:lnTo>
                    <a:pt x="1382624" y="628544"/>
                  </a:lnTo>
                  <a:lnTo>
                    <a:pt x="1382638" y="627310"/>
                  </a:lnTo>
                  <a:lnTo>
                    <a:pt x="1381809" y="626495"/>
                  </a:lnTo>
                  <a:lnTo>
                    <a:pt x="1381400" y="622424"/>
                  </a:lnTo>
                  <a:lnTo>
                    <a:pt x="1383045" y="620810"/>
                  </a:lnTo>
                  <a:lnTo>
                    <a:pt x="1383045" y="619576"/>
                  </a:lnTo>
                  <a:lnTo>
                    <a:pt x="1383441" y="618763"/>
                  </a:lnTo>
                  <a:lnTo>
                    <a:pt x="1385491" y="616319"/>
                  </a:lnTo>
                  <a:lnTo>
                    <a:pt x="1385886" y="613062"/>
                  </a:lnTo>
                  <a:lnTo>
                    <a:pt x="1386715" y="612263"/>
                  </a:lnTo>
                  <a:lnTo>
                    <a:pt x="1386715" y="611447"/>
                  </a:lnTo>
                  <a:lnTo>
                    <a:pt x="1387503" y="610213"/>
                  </a:lnTo>
                  <a:lnTo>
                    <a:pt x="1387517" y="609400"/>
                  </a:lnTo>
                  <a:lnTo>
                    <a:pt x="1388332" y="608192"/>
                  </a:lnTo>
                  <a:lnTo>
                    <a:pt x="1388344" y="604514"/>
                  </a:lnTo>
                  <a:lnTo>
                    <a:pt x="1388741" y="603701"/>
                  </a:lnTo>
                  <a:lnTo>
                    <a:pt x="1389570" y="602085"/>
                  </a:lnTo>
                  <a:lnTo>
                    <a:pt x="1391185" y="600458"/>
                  </a:lnTo>
                  <a:lnTo>
                    <a:pt x="1392411" y="597594"/>
                  </a:lnTo>
                  <a:lnTo>
                    <a:pt x="1393851" y="596169"/>
                  </a:lnTo>
                  <a:lnTo>
                    <a:pt x="1394447" y="595979"/>
                  </a:lnTo>
                  <a:lnTo>
                    <a:pt x="1394680" y="595356"/>
                  </a:lnTo>
                  <a:lnTo>
                    <a:pt x="1395264" y="595166"/>
                  </a:lnTo>
                  <a:lnTo>
                    <a:pt x="1395264" y="594351"/>
                  </a:lnTo>
                  <a:lnTo>
                    <a:pt x="1395698" y="593932"/>
                  </a:lnTo>
                  <a:lnTo>
                    <a:pt x="1395671" y="592303"/>
                  </a:lnTo>
                  <a:lnTo>
                    <a:pt x="1396500" y="591067"/>
                  </a:lnTo>
                  <a:lnTo>
                    <a:pt x="1394040" y="584582"/>
                  </a:lnTo>
                  <a:lnTo>
                    <a:pt x="1393225" y="582953"/>
                  </a:lnTo>
                  <a:lnTo>
                    <a:pt x="1392411" y="582140"/>
                  </a:lnTo>
                  <a:lnTo>
                    <a:pt x="1392411" y="581298"/>
                  </a:lnTo>
                  <a:lnTo>
                    <a:pt x="1391594" y="580090"/>
                  </a:lnTo>
                  <a:lnTo>
                    <a:pt x="1391201" y="578069"/>
                  </a:lnTo>
                  <a:lnTo>
                    <a:pt x="1390804" y="577648"/>
                  </a:lnTo>
                  <a:lnTo>
                    <a:pt x="1390804" y="576835"/>
                  </a:lnTo>
                  <a:lnTo>
                    <a:pt x="1392001" y="575628"/>
                  </a:lnTo>
                  <a:lnTo>
                    <a:pt x="1392001" y="575207"/>
                  </a:lnTo>
                  <a:lnTo>
                    <a:pt x="1393021" y="574201"/>
                  </a:lnTo>
                  <a:lnTo>
                    <a:pt x="1394230" y="573782"/>
                  </a:lnTo>
                  <a:lnTo>
                    <a:pt x="1395481" y="572546"/>
                  </a:lnTo>
                  <a:lnTo>
                    <a:pt x="1396704" y="572560"/>
                  </a:lnTo>
                  <a:lnTo>
                    <a:pt x="1397097" y="572166"/>
                  </a:lnTo>
                  <a:lnTo>
                    <a:pt x="1398321" y="571745"/>
                  </a:lnTo>
                  <a:lnTo>
                    <a:pt x="1399136" y="570932"/>
                  </a:lnTo>
                  <a:lnTo>
                    <a:pt x="1401174" y="570932"/>
                  </a:lnTo>
                  <a:lnTo>
                    <a:pt x="1401774" y="569929"/>
                  </a:lnTo>
                  <a:lnTo>
                    <a:pt x="1401786" y="568694"/>
                  </a:lnTo>
                  <a:lnTo>
                    <a:pt x="1402208" y="567879"/>
                  </a:lnTo>
                  <a:lnTo>
                    <a:pt x="1402805" y="567268"/>
                  </a:lnTo>
                  <a:lnTo>
                    <a:pt x="1403622" y="567689"/>
                  </a:lnTo>
                  <a:lnTo>
                    <a:pt x="1404639" y="567078"/>
                  </a:lnTo>
                  <a:lnTo>
                    <a:pt x="1404655" y="561774"/>
                  </a:lnTo>
                  <a:lnTo>
                    <a:pt x="1405456" y="560958"/>
                  </a:lnTo>
                  <a:lnTo>
                    <a:pt x="1405456" y="559753"/>
                  </a:lnTo>
                  <a:lnTo>
                    <a:pt x="1405063" y="559332"/>
                  </a:lnTo>
                  <a:lnTo>
                    <a:pt x="1405063" y="558517"/>
                  </a:lnTo>
                  <a:lnTo>
                    <a:pt x="1403417" y="557309"/>
                  </a:lnTo>
                  <a:lnTo>
                    <a:pt x="1403024" y="555654"/>
                  </a:lnTo>
                  <a:lnTo>
                    <a:pt x="1402603" y="555262"/>
                  </a:lnTo>
                  <a:lnTo>
                    <a:pt x="1402834" y="554636"/>
                  </a:lnTo>
                  <a:lnTo>
                    <a:pt x="1403429" y="554446"/>
                  </a:lnTo>
                  <a:lnTo>
                    <a:pt x="1403429" y="553633"/>
                  </a:lnTo>
                  <a:lnTo>
                    <a:pt x="1402412" y="552615"/>
                  </a:lnTo>
                  <a:lnTo>
                    <a:pt x="1401583" y="553036"/>
                  </a:lnTo>
                  <a:lnTo>
                    <a:pt x="1400767" y="552615"/>
                  </a:lnTo>
                  <a:lnTo>
                    <a:pt x="1399748" y="551610"/>
                  </a:lnTo>
                  <a:lnTo>
                    <a:pt x="1399355" y="549982"/>
                  </a:lnTo>
                  <a:lnTo>
                    <a:pt x="1403215" y="546116"/>
                  </a:lnTo>
                  <a:lnTo>
                    <a:pt x="1404043" y="545695"/>
                  </a:lnTo>
                  <a:lnTo>
                    <a:pt x="1404858" y="546116"/>
                  </a:lnTo>
                  <a:lnTo>
                    <a:pt x="1405456" y="545084"/>
                  </a:lnTo>
                  <a:lnTo>
                    <a:pt x="1406475" y="544080"/>
                  </a:lnTo>
                  <a:lnTo>
                    <a:pt x="1407304" y="544080"/>
                  </a:lnTo>
                  <a:lnTo>
                    <a:pt x="1407889" y="543455"/>
                  </a:lnTo>
                  <a:lnTo>
                    <a:pt x="1407901" y="542642"/>
                  </a:lnTo>
                  <a:lnTo>
                    <a:pt x="1406284" y="539385"/>
                  </a:lnTo>
                  <a:lnTo>
                    <a:pt x="1405278" y="538802"/>
                  </a:lnTo>
                  <a:lnTo>
                    <a:pt x="1404844" y="538381"/>
                  </a:lnTo>
                  <a:lnTo>
                    <a:pt x="1403634" y="538367"/>
                  </a:lnTo>
                  <a:lnTo>
                    <a:pt x="1403198" y="537948"/>
                  </a:lnTo>
                  <a:lnTo>
                    <a:pt x="1402412" y="538367"/>
                  </a:lnTo>
                  <a:lnTo>
                    <a:pt x="1400767" y="537554"/>
                  </a:lnTo>
                  <a:lnTo>
                    <a:pt x="1400577" y="536929"/>
                  </a:lnTo>
                  <a:lnTo>
                    <a:pt x="1398307" y="534718"/>
                  </a:lnTo>
                  <a:lnTo>
                    <a:pt x="1397519" y="534718"/>
                  </a:lnTo>
                  <a:lnTo>
                    <a:pt x="1395873" y="533469"/>
                  </a:lnTo>
                  <a:lnTo>
                    <a:pt x="1395059" y="533469"/>
                  </a:lnTo>
                  <a:lnTo>
                    <a:pt x="1394664" y="533890"/>
                  </a:lnTo>
                  <a:lnTo>
                    <a:pt x="1394230" y="533496"/>
                  </a:lnTo>
                  <a:lnTo>
                    <a:pt x="1392001" y="532072"/>
                  </a:lnTo>
                  <a:lnTo>
                    <a:pt x="1392014" y="529209"/>
                  </a:lnTo>
                  <a:lnTo>
                    <a:pt x="1392435" y="528422"/>
                  </a:lnTo>
                  <a:lnTo>
                    <a:pt x="1390765" y="527188"/>
                  </a:lnTo>
                  <a:lnTo>
                    <a:pt x="1391391" y="526563"/>
                  </a:lnTo>
                  <a:lnTo>
                    <a:pt x="1393430" y="525762"/>
                  </a:lnTo>
                  <a:lnTo>
                    <a:pt x="1396295" y="522899"/>
                  </a:lnTo>
                  <a:lnTo>
                    <a:pt x="1397124" y="522478"/>
                  </a:lnTo>
                  <a:lnTo>
                    <a:pt x="1399164" y="522098"/>
                  </a:lnTo>
                  <a:lnTo>
                    <a:pt x="1399952" y="523306"/>
                  </a:lnTo>
                  <a:lnTo>
                    <a:pt x="1400781" y="523306"/>
                  </a:lnTo>
                  <a:lnTo>
                    <a:pt x="1401989" y="524121"/>
                  </a:lnTo>
                  <a:lnTo>
                    <a:pt x="1403607" y="523306"/>
                  </a:lnTo>
                  <a:lnTo>
                    <a:pt x="1407289" y="521270"/>
                  </a:lnTo>
                  <a:lnTo>
                    <a:pt x="1408515" y="521270"/>
                  </a:lnTo>
                  <a:lnTo>
                    <a:pt x="1409328" y="520878"/>
                  </a:lnTo>
                  <a:lnTo>
                    <a:pt x="1409954" y="518639"/>
                  </a:lnTo>
                  <a:lnTo>
                    <a:pt x="1410361" y="518218"/>
                  </a:lnTo>
                  <a:lnTo>
                    <a:pt x="1410335" y="516197"/>
                  </a:lnTo>
                  <a:lnTo>
                    <a:pt x="1409547" y="514147"/>
                  </a:lnTo>
                  <a:lnTo>
                    <a:pt x="1409547" y="511706"/>
                  </a:lnTo>
                  <a:lnTo>
                    <a:pt x="1408730" y="510077"/>
                  </a:lnTo>
                  <a:lnTo>
                    <a:pt x="1409559" y="509264"/>
                  </a:lnTo>
                  <a:lnTo>
                    <a:pt x="1409139" y="508448"/>
                  </a:lnTo>
                  <a:lnTo>
                    <a:pt x="1410159" y="508258"/>
                  </a:lnTo>
                  <a:lnTo>
                    <a:pt x="1411775" y="506603"/>
                  </a:lnTo>
                  <a:lnTo>
                    <a:pt x="1412985" y="507024"/>
                  </a:lnTo>
                  <a:lnTo>
                    <a:pt x="1413609" y="506413"/>
                  </a:lnTo>
                  <a:lnTo>
                    <a:pt x="1413216" y="505600"/>
                  </a:lnTo>
                  <a:lnTo>
                    <a:pt x="1413621" y="505179"/>
                  </a:lnTo>
                  <a:lnTo>
                    <a:pt x="1413228" y="503577"/>
                  </a:lnTo>
                  <a:lnTo>
                    <a:pt x="1415445" y="501311"/>
                  </a:lnTo>
                  <a:lnTo>
                    <a:pt x="1417483" y="500118"/>
                  </a:lnTo>
                  <a:lnTo>
                    <a:pt x="1418705" y="498884"/>
                  </a:lnTo>
                  <a:lnTo>
                    <a:pt x="1419129" y="498884"/>
                  </a:lnTo>
                  <a:lnTo>
                    <a:pt x="1422199" y="496252"/>
                  </a:lnTo>
                  <a:lnTo>
                    <a:pt x="1422158" y="495831"/>
                  </a:lnTo>
                  <a:lnTo>
                    <a:pt x="1423191" y="494825"/>
                  </a:lnTo>
                  <a:lnTo>
                    <a:pt x="1424006" y="495641"/>
                  </a:lnTo>
                  <a:lnTo>
                    <a:pt x="1424401" y="495612"/>
                  </a:lnTo>
                  <a:lnTo>
                    <a:pt x="1425025" y="495030"/>
                  </a:lnTo>
                  <a:lnTo>
                    <a:pt x="1424210" y="494202"/>
                  </a:lnTo>
                  <a:lnTo>
                    <a:pt x="1425651" y="494012"/>
                  </a:lnTo>
                  <a:lnTo>
                    <a:pt x="1425854" y="492980"/>
                  </a:lnTo>
                  <a:lnTo>
                    <a:pt x="1425432" y="492588"/>
                  </a:lnTo>
                  <a:lnTo>
                    <a:pt x="1425432" y="491352"/>
                  </a:lnTo>
                  <a:lnTo>
                    <a:pt x="1427051" y="489304"/>
                  </a:lnTo>
                  <a:lnTo>
                    <a:pt x="1427485" y="488097"/>
                  </a:lnTo>
                  <a:lnTo>
                    <a:pt x="1428694" y="486875"/>
                  </a:lnTo>
                  <a:lnTo>
                    <a:pt x="1429102" y="485246"/>
                  </a:lnTo>
                  <a:lnTo>
                    <a:pt x="1431154" y="481570"/>
                  </a:lnTo>
                  <a:lnTo>
                    <a:pt x="1431547" y="481176"/>
                  </a:lnTo>
                  <a:lnTo>
                    <a:pt x="1431547" y="479547"/>
                  </a:lnTo>
                  <a:lnTo>
                    <a:pt x="1431983" y="479128"/>
                  </a:lnTo>
                  <a:lnTo>
                    <a:pt x="1431971" y="471000"/>
                  </a:lnTo>
                  <a:lnTo>
                    <a:pt x="1431576" y="470606"/>
                  </a:lnTo>
                  <a:lnTo>
                    <a:pt x="1431547" y="466930"/>
                  </a:lnTo>
                  <a:lnTo>
                    <a:pt x="1432976" y="465085"/>
                  </a:lnTo>
                  <a:lnTo>
                    <a:pt x="1433995" y="464500"/>
                  </a:lnTo>
                  <a:lnTo>
                    <a:pt x="1433995" y="463687"/>
                  </a:lnTo>
                  <a:lnTo>
                    <a:pt x="1433179" y="462058"/>
                  </a:lnTo>
                  <a:lnTo>
                    <a:pt x="1431766" y="461041"/>
                  </a:lnTo>
                  <a:lnTo>
                    <a:pt x="1429726" y="460620"/>
                  </a:lnTo>
                  <a:lnTo>
                    <a:pt x="1428707" y="459602"/>
                  </a:lnTo>
                  <a:lnTo>
                    <a:pt x="1428707" y="458787"/>
                  </a:lnTo>
                  <a:lnTo>
                    <a:pt x="1428287" y="458395"/>
                  </a:lnTo>
                  <a:lnTo>
                    <a:pt x="1427892" y="455951"/>
                  </a:lnTo>
                  <a:lnTo>
                    <a:pt x="1427266" y="455342"/>
                  </a:lnTo>
                  <a:lnTo>
                    <a:pt x="1426451" y="455328"/>
                  </a:lnTo>
                  <a:lnTo>
                    <a:pt x="1425242" y="454093"/>
                  </a:lnTo>
                  <a:lnTo>
                    <a:pt x="1424413" y="454120"/>
                  </a:lnTo>
                  <a:lnTo>
                    <a:pt x="1421982" y="452491"/>
                  </a:lnTo>
                  <a:lnTo>
                    <a:pt x="1419129" y="451243"/>
                  </a:lnTo>
                  <a:lnTo>
                    <a:pt x="1417903" y="451243"/>
                  </a:lnTo>
                  <a:lnTo>
                    <a:pt x="1417510" y="450851"/>
                  </a:lnTo>
                  <a:lnTo>
                    <a:pt x="1416886" y="450857"/>
                  </a:lnTo>
                  <a:lnTo>
                    <a:pt x="1414643" y="450877"/>
                  </a:lnTo>
                  <a:lnTo>
                    <a:pt x="1414221" y="451271"/>
                  </a:lnTo>
                  <a:lnTo>
                    <a:pt x="1413621" y="451067"/>
                  </a:lnTo>
                  <a:lnTo>
                    <a:pt x="1414221" y="450456"/>
                  </a:lnTo>
                  <a:lnTo>
                    <a:pt x="1415838" y="450456"/>
                  </a:lnTo>
                  <a:lnTo>
                    <a:pt x="1416259" y="450035"/>
                  </a:lnTo>
                  <a:lnTo>
                    <a:pt x="1417878" y="450035"/>
                  </a:lnTo>
                  <a:lnTo>
                    <a:pt x="1418298" y="449616"/>
                  </a:lnTo>
                  <a:lnTo>
                    <a:pt x="1419129" y="449616"/>
                  </a:lnTo>
                  <a:lnTo>
                    <a:pt x="1419724" y="449032"/>
                  </a:lnTo>
                  <a:lnTo>
                    <a:pt x="1419724" y="448219"/>
                  </a:lnTo>
                  <a:lnTo>
                    <a:pt x="1422362" y="445558"/>
                  </a:lnTo>
                  <a:lnTo>
                    <a:pt x="1423613" y="445558"/>
                  </a:lnTo>
                  <a:lnTo>
                    <a:pt x="1426263" y="442099"/>
                  </a:lnTo>
                  <a:lnTo>
                    <a:pt x="1426263" y="440891"/>
                  </a:lnTo>
                  <a:lnTo>
                    <a:pt x="1426656" y="440076"/>
                  </a:lnTo>
                  <a:lnTo>
                    <a:pt x="1426263" y="439657"/>
                  </a:lnTo>
                  <a:lnTo>
                    <a:pt x="1426234" y="438447"/>
                  </a:lnTo>
                  <a:lnTo>
                    <a:pt x="1426670" y="438028"/>
                  </a:lnTo>
                  <a:lnTo>
                    <a:pt x="1427063" y="436400"/>
                  </a:lnTo>
                  <a:lnTo>
                    <a:pt x="1426249" y="436006"/>
                  </a:lnTo>
                  <a:lnTo>
                    <a:pt x="1426249" y="435587"/>
                  </a:lnTo>
                  <a:lnTo>
                    <a:pt x="1426670" y="434771"/>
                  </a:lnTo>
                  <a:lnTo>
                    <a:pt x="1424835" y="433754"/>
                  </a:lnTo>
                  <a:lnTo>
                    <a:pt x="1422798" y="431312"/>
                  </a:lnTo>
                  <a:lnTo>
                    <a:pt x="1421982" y="430918"/>
                  </a:lnTo>
                  <a:lnTo>
                    <a:pt x="1417498" y="430903"/>
                  </a:lnTo>
                  <a:lnTo>
                    <a:pt x="1416681" y="430090"/>
                  </a:lnTo>
                  <a:lnTo>
                    <a:pt x="1415852" y="430090"/>
                  </a:lnTo>
                  <a:lnTo>
                    <a:pt x="1415459" y="430511"/>
                  </a:lnTo>
                  <a:lnTo>
                    <a:pt x="1414643" y="430511"/>
                  </a:lnTo>
                  <a:lnTo>
                    <a:pt x="1413419" y="431324"/>
                  </a:lnTo>
                  <a:lnTo>
                    <a:pt x="1411775" y="431312"/>
                  </a:lnTo>
                  <a:lnTo>
                    <a:pt x="1410552" y="432546"/>
                  </a:lnTo>
                  <a:lnTo>
                    <a:pt x="1408515" y="432546"/>
                  </a:lnTo>
                  <a:lnTo>
                    <a:pt x="1405849" y="430295"/>
                  </a:lnTo>
                  <a:lnTo>
                    <a:pt x="1405865" y="427037"/>
                  </a:lnTo>
                  <a:lnTo>
                    <a:pt x="1404844" y="426441"/>
                  </a:lnTo>
                  <a:lnTo>
                    <a:pt x="1403622" y="426441"/>
                  </a:lnTo>
                  <a:lnTo>
                    <a:pt x="1403227" y="426833"/>
                  </a:lnTo>
                  <a:lnTo>
                    <a:pt x="1402398" y="426441"/>
                  </a:lnTo>
                  <a:lnTo>
                    <a:pt x="1401583" y="425205"/>
                  </a:lnTo>
                  <a:lnTo>
                    <a:pt x="1399965" y="425205"/>
                  </a:lnTo>
                  <a:lnTo>
                    <a:pt x="1399545" y="425625"/>
                  </a:lnTo>
                  <a:lnTo>
                    <a:pt x="1397112" y="425613"/>
                  </a:lnTo>
                  <a:lnTo>
                    <a:pt x="1394244" y="422356"/>
                  </a:lnTo>
                  <a:lnTo>
                    <a:pt x="1391811" y="422383"/>
                  </a:lnTo>
                  <a:lnTo>
                    <a:pt x="1390995" y="421148"/>
                  </a:lnTo>
                  <a:lnTo>
                    <a:pt x="1389351" y="420321"/>
                  </a:lnTo>
                  <a:lnTo>
                    <a:pt x="1389161" y="418897"/>
                  </a:lnTo>
                  <a:lnTo>
                    <a:pt x="1388768" y="418502"/>
                  </a:lnTo>
                  <a:lnTo>
                    <a:pt x="1388768" y="416453"/>
                  </a:lnTo>
                  <a:lnTo>
                    <a:pt x="1388141" y="416251"/>
                  </a:lnTo>
                  <a:lnTo>
                    <a:pt x="1387749" y="416671"/>
                  </a:lnTo>
                  <a:lnTo>
                    <a:pt x="1387122" y="416061"/>
                  </a:lnTo>
                  <a:lnTo>
                    <a:pt x="1387096" y="414405"/>
                  </a:lnTo>
                  <a:lnTo>
                    <a:pt x="1386701" y="414011"/>
                  </a:lnTo>
                  <a:lnTo>
                    <a:pt x="1386701" y="411990"/>
                  </a:lnTo>
                  <a:lnTo>
                    <a:pt x="1387530" y="411175"/>
                  </a:lnTo>
                  <a:lnTo>
                    <a:pt x="1387530" y="410362"/>
                  </a:lnTo>
                  <a:lnTo>
                    <a:pt x="1387110" y="409941"/>
                  </a:lnTo>
                  <a:lnTo>
                    <a:pt x="1387110" y="409127"/>
                  </a:lnTo>
                  <a:lnTo>
                    <a:pt x="1387530" y="408733"/>
                  </a:lnTo>
                  <a:lnTo>
                    <a:pt x="1387530" y="407920"/>
                  </a:lnTo>
                  <a:lnTo>
                    <a:pt x="1388332" y="406684"/>
                  </a:lnTo>
                  <a:lnTo>
                    <a:pt x="1388741" y="405069"/>
                  </a:lnTo>
                  <a:lnTo>
                    <a:pt x="1392423" y="401786"/>
                  </a:lnTo>
                  <a:lnTo>
                    <a:pt x="1392791" y="400186"/>
                  </a:lnTo>
                  <a:lnTo>
                    <a:pt x="1392382" y="395218"/>
                  </a:lnTo>
                  <a:lnTo>
                    <a:pt x="1391960" y="394826"/>
                  </a:lnTo>
                  <a:lnTo>
                    <a:pt x="1391960" y="393618"/>
                  </a:lnTo>
                  <a:lnTo>
                    <a:pt x="1391541" y="393197"/>
                  </a:lnTo>
                  <a:lnTo>
                    <a:pt x="1391144" y="391177"/>
                  </a:lnTo>
                  <a:lnTo>
                    <a:pt x="1390331" y="389940"/>
                  </a:lnTo>
                  <a:lnTo>
                    <a:pt x="1390331" y="388733"/>
                  </a:lnTo>
                  <a:lnTo>
                    <a:pt x="1389934" y="388312"/>
                  </a:lnTo>
                  <a:lnTo>
                    <a:pt x="1389934" y="386685"/>
                  </a:lnTo>
                  <a:lnTo>
                    <a:pt x="1389120" y="386291"/>
                  </a:lnTo>
                  <a:lnTo>
                    <a:pt x="1389093" y="384636"/>
                  </a:lnTo>
                  <a:lnTo>
                    <a:pt x="1390344" y="382791"/>
                  </a:lnTo>
                  <a:lnTo>
                    <a:pt x="1393401" y="383224"/>
                  </a:lnTo>
                  <a:lnTo>
                    <a:pt x="1395630" y="385463"/>
                  </a:lnTo>
                  <a:lnTo>
                    <a:pt x="1396025" y="386671"/>
                  </a:lnTo>
                  <a:lnTo>
                    <a:pt x="1396854" y="387484"/>
                  </a:lnTo>
                  <a:lnTo>
                    <a:pt x="1397668" y="390768"/>
                  </a:lnTo>
                  <a:lnTo>
                    <a:pt x="1398090" y="391162"/>
                  </a:lnTo>
                  <a:lnTo>
                    <a:pt x="1398090" y="392791"/>
                  </a:lnTo>
                  <a:lnTo>
                    <a:pt x="1398904" y="393604"/>
                  </a:lnTo>
                  <a:lnTo>
                    <a:pt x="1398485" y="394812"/>
                  </a:lnTo>
                  <a:lnTo>
                    <a:pt x="1399298" y="395654"/>
                  </a:lnTo>
                  <a:lnTo>
                    <a:pt x="1399314" y="398882"/>
                  </a:lnTo>
                  <a:lnTo>
                    <a:pt x="1398688" y="399534"/>
                  </a:lnTo>
                  <a:lnTo>
                    <a:pt x="1397873" y="399520"/>
                  </a:lnTo>
                  <a:lnTo>
                    <a:pt x="1397275" y="400186"/>
                  </a:lnTo>
                  <a:lnTo>
                    <a:pt x="1397302" y="400985"/>
                  </a:lnTo>
                  <a:lnTo>
                    <a:pt x="1398743" y="402423"/>
                  </a:lnTo>
                  <a:lnTo>
                    <a:pt x="1399545" y="402397"/>
                  </a:lnTo>
                  <a:lnTo>
                    <a:pt x="1400155" y="403034"/>
                  </a:lnTo>
                  <a:lnTo>
                    <a:pt x="1399762" y="404242"/>
                  </a:lnTo>
                  <a:lnTo>
                    <a:pt x="1401174" y="405259"/>
                  </a:lnTo>
                  <a:lnTo>
                    <a:pt x="1402005" y="405259"/>
                  </a:lnTo>
                  <a:lnTo>
                    <a:pt x="1403008" y="406698"/>
                  </a:lnTo>
                  <a:lnTo>
                    <a:pt x="1403008" y="407906"/>
                  </a:lnTo>
                  <a:lnTo>
                    <a:pt x="1404029" y="408937"/>
                  </a:lnTo>
                  <a:lnTo>
                    <a:pt x="1404858" y="408516"/>
                  </a:lnTo>
                  <a:lnTo>
                    <a:pt x="1408118" y="408529"/>
                  </a:lnTo>
                  <a:lnTo>
                    <a:pt x="1408515" y="408923"/>
                  </a:lnTo>
                  <a:lnTo>
                    <a:pt x="1409723" y="408923"/>
                  </a:lnTo>
                  <a:lnTo>
                    <a:pt x="1411368" y="410131"/>
                  </a:lnTo>
                  <a:lnTo>
                    <a:pt x="1412197" y="410131"/>
                  </a:lnTo>
                  <a:lnTo>
                    <a:pt x="1412590" y="410566"/>
                  </a:lnTo>
                  <a:lnTo>
                    <a:pt x="1414628" y="410566"/>
                  </a:lnTo>
                  <a:lnTo>
                    <a:pt x="1415050" y="410958"/>
                  </a:lnTo>
                  <a:lnTo>
                    <a:pt x="1415838" y="410958"/>
                  </a:lnTo>
                  <a:lnTo>
                    <a:pt x="1416669" y="410145"/>
                  </a:lnTo>
                  <a:lnTo>
                    <a:pt x="1417891" y="410145"/>
                  </a:lnTo>
                  <a:lnTo>
                    <a:pt x="1418705" y="409344"/>
                  </a:lnTo>
                  <a:lnTo>
                    <a:pt x="1419534" y="409344"/>
                  </a:lnTo>
                  <a:lnTo>
                    <a:pt x="1421153" y="408110"/>
                  </a:lnTo>
                  <a:lnTo>
                    <a:pt x="1421969" y="408110"/>
                  </a:lnTo>
                  <a:lnTo>
                    <a:pt x="1422375" y="408502"/>
                  </a:lnTo>
                  <a:lnTo>
                    <a:pt x="1424413" y="408516"/>
                  </a:lnTo>
                  <a:lnTo>
                    <a:pt x="1425637" y="407701"/>
                  </a:lnTo>
                  <a:lnTo>
                    <a:pt x="1428097" y="407701"/>
                  </a:lnTo>
                  <a:lnTo>
                    <a:pt x="1428492" y="407309"/>
                  </a:lnTo>
                  <a:lnTo>
                    <a:pt x="1435829" y="407309"/>
                  </a:lnTo>
                  <a:lnTo>
                    <a:pt x="1436658" y="406888"/>
                  </a:lnTo>
                  <a:lnTo>
                    <a:pt x="1439091" y="408122"/>
                  </a:lnTo>
                  <a:lnTo>
                    <a:pt x="1440737" y="407280"/>
                  </a:lnTo>
                  <a:lnTo>
                    <a:pt x="1441537" y="407715"/>
                  </a:lnTo>
                  <a:lnTo>
                    <a:pt x="1442978" y="406277"/>
                  </a:lnTo>
                  <a:lnTo>
                    <a:pt x="1443806" y="404663"/>
                  </a:lnTo>
                  <a:lnTo>
                    <a:pt x="1444175" y="402221"/>
                  </a:lnTo>
                  <a:lnTo>
                    <a:pt x="1444609" y="401406"/>
                  </a:lnTo>
                  <a:lnTo>
                    <a:pt x="1445628" y="400376"/>
                  </a:lnTo>
                  <a:lnTo>
                    <a:pt x="1446021" y="400376"/>
                  </a:lnTo>
                  <a:lnTo>
                    <a:pt x="1446199" y="400186"/>
                  </a:lnTo>
                  <a:lnTo>
                    <a:pt x="1446402" y="399914"/>
                  </a:lnTo>
                  <a:lnTo>
                    <a:pt x="1448047" y="399928"/>
                  </a:lnTo>
                  <a:lnTo>
                    <a:pt x="1449230" y="398300"/>
                  </a:lnTo>
                  <a:lnTo>
                    <a:pt x="1452097" y="396657"/>
                  </a:lnTo>
                  <a:lnTo>
                    <a:pt x="1455767" y="394215"/>
                  </a:lnTo>
                  <a:lnTo>
                    <a:pt x="1459450" y="394229"/>
                  </a:lnTo>
                  <a:lnTo>
                    <a:pt x="1460672" y="395043"/>
                  </a:lnTo>
                  <a:lnTo>
                    <a:pt x="1462291" y="395057"/>
                  </a:lnTo>
                  <a:lnTo>
                    <a:pt x="1462711" y="394636"/>
                  </a:lnTo>
                  <a:lnTo>
                    <a:pt x="1464749" y="394636"/>
                  </a:lnTo>
                  <a:lnTo>
                    <a:pt x="1465144" y="394215"/>
                  </a:lnTo>
                  <a:lnTo>
                    <a:pt x="1468404" y="394229"/>
                  </a:lnTo>
                  <a:lnTo>
                    <a:pt x="1468799" y="393808"/>
                  </a:lnTo>
                  <a:lnTo>
                    <a:pt x="1469628" y="393808"/>
                  </a:lnTo>
                  <a:lnTo>
                    <a:pt x="1470457" y="392993"/>
                  </a:lnTo>
                  <a:lnTo>
                    <a:pt x="1472495" y="392192"/>
                  </a:lnTo>
                  <a:lnTo>
                    <a:pt x="1474114" y="390566"/>
                  </a:lnTo>
                  <a:lnTo>
                    <a:pt x="1474507" y="390566"/>
                  </a:lnTo>
                  <a:lnTo>
                    <a:pt x="1475729" y="389329"/>
                  </a:lnTo>
                  <a:lnTo>
                    <a:pt x="1477374" y="388530"/>
                  </a:lnTo>
                  <a:lnTo>
                    <a:pt x="1479399" y="386481"/>
                  </a:lnTo>
                  <a:lnTo>
                    <a:pt x="1481042" y="385680"/>
                  </a:lnTo>
                  <a:lnTo>
                    <a:pt x="1483097" y="383630"/>
                  </a:lnTo>
                  <a:lnTo>
                    <a:pt x="1484740" y="382817"/>
                  </a:lnTo>
                  <a:lnTo>
                    <a:pt x="1487376" y="380171"/>
                  </a:lnTo>
                  <a:lnTo>
                    <a:pt x="1487376" y="379779"/>
                  </a:lnTo>
                  <a:lnTo>
                    <a:pt x="1488205" y="378964"/>
                  </a:lnTo>
                  <a:lnTo>
                    <a:pt x="1488571" y="377729"/>
                  </a:lnTo>
                  <a:lnTo>
                    <a:pt x="1490026" y="376305"/>
                  </a:lnTo>
                  <a:lnTo>
                    <a:pt x="1492472" y="375098"/>
                  </a:lnTo>
                  <a:lnTo>
                    <a:pt x="1493493" y="374066"/>
                  </a:lnTo>
                  <a:lnTo>
                    <a:pt x="1493493" y="373671"/>
                  </a:lnTo>
                  <a:lnTo>
                    <a:pt x="1494715" y="372437"/>
                  </a:lnTo>
                  <a:lnTo>
                    <a:pt x="1495122" y="369615"/>
                  </a:lnTo>
                  <a:lnTo>
                    <a:pt x="1496346" y="367145"/>
                  </a:lnTo>
                  <a:lnTo>
                    <a:pt x="1497175" y="365516"/>
                  </a:lnTo>
                  <a:lnTo>
                    <a:pt x="1498372" y="364323"/>
                  </a:lnTo>
                  <a:lnTo>
                    <a:pt x="1498792" y="363481"/>
                  </a:lnTo>
                  <a:lnTo>
                    <a:pt x="1498792" y="362273"/>
                  </a:lnTo>
                  <a:lnTo>
                    <a:pt x="1500028" y="360647"/>
                  </a:lnTo>
                  <a:lnTo>
                    <a:pt x="1500028" y="360226"/>
                  </a:lnTo>
                  <a:lnTo>
                    <a:pt x="1501021" y="359221"/>
                  </a:lnTo>
                  <a:lnTo>
                    <a:pt x="1502461" y="359031"/>
                  </a:lnTo>
                  <a:lnTo>
                    <a:pt x="1501647" y="357796"/>
                  </a:lnTo>
                  <a:lnTo>
                    <a:pt x="1502666" y="356779"/>
                  </a:lnTo>
                  <a:lnTo>
                    <a:pt x="1503073" y="356793"/>
                  </a:lnTo>
                  <a:lnTo>
                    <a:pt x="1503861" y="355557"/>
                  </a:lnTo>
                  <a:lnTo>
                    <a:pt x="1504881" y="355328"/>
                  </a:lnTo>
                  <a:lnTo>
                    <a:pt x="1504486" y="354118"/>
                  </a:lnTo>
                  <a:lnTo>
                    <a:pt x="1504093" y="353726"/>
                  </a:lnTo>
                  <a:lnTo>
                    <a:pt x="1504107" y="352492"/>
                  </a:lnTo>
                  <a:lnTo>
                    <a:pt x="1505126" y="351068"/>
                  </a:lnTo>
                  <a:lnTo>
                    <a:pt x="1506743" y="351895"/>
                  </a:lnTo>
                  <a:lnTo>
                    <a:pt x="1507531" y="351895"/>
                  </a:lnTo>
                  <a:lnTo>
                    <a:pt x="1508157" y="351270"/>
                  </a:lnTo>
                  <a:lnTo>
                    <a:pt x="1507760" y="350457"/>
                  </a:lnTo>
                  <a:lnTo>
                    <a:pt x="1507967" y="350267"/>
                  </a:lnTo>
                  <a:lnTo>
                    <a:pt x="1508781" y="350267"/>
                  </a:lnTo>
                  <a:lnTo>
                    <a:pt x="1510398" y="349451"/>
                  </a:lnTo>
                  <a:lnTo>
                    <a:pt x="1511430" y="348422"/>
                  </a:lnTo>
                  <a:lnTo>
                    <a:pt x="1511227" y="348232"/>
                  </a:lnTo>
                  <a:lnTo>
                    <a:pt x="1510410" y="348232"/>
                  </a:lnTo>
                  <a:lnTo>
                    <a:pt x="1510005" y="348638"/>
                  </a:lnTo>
                  <a:lnTo>
                    <a:pt x="1508564" y="348448"/>
                  </a:lnTo>
                  <a:lnTo>
                    <a:pt x="1509189" y="347796"/>
                  </a:lnTo>
                  <a:lnTo>
                    <a:pt x="1510805" y="347416"/>
                  </a:lnTo>
                  <a:lnTo>
                    <a:pt x="1511430" y="346793"/>
                  </a:lnTo>
                  <a:lnTo>
                    <a:pt x="1511430" y="345585"/>
                  </a:lnTo>
                  <a:lnTo>
                    <a:pt x="1512858" y="343740"/>
                  </a:lnTo>
                  <a:lnTo>
                    <a:pt x="1514080" y="342939"/>
                  </a:lnTo>
                  <a:lnTo>
                    <a:pt x="1514870" y="342939"/>
                  </a:lnTo>
                  <a:lnTo>
                    <a:pt x="1515494" y="342314"/>
                  </a:lnTo>
                  <a:lnTo>
                    <a:pt x="1515699" y="340890"/>
                  </a:lnTo>
                  <a:lnTo>
                    <a:pt x="1516528" y="341705"/>
                  </a:lnTo>
                  <a:lnTo>
                    <a:pt x="1518171" y="341705"/>
                  </a:lnTo>
                  <a:lnTo>
                    <a:pt x="1520387" y="339899"/>
                  </a:lnTo>
                  <a:lnTo>
                    <a:pt x="1520400" y="336223"/>
                  </a:lnTo>
                  <a:lnTo>
                    <a:pt x="1519571" y="334594"/>
                  </a:lnTo>
                  <a:lnTo>
                    <a:pt x="1517342" y="332343"/>
                  </a:lnTo>
                  <a:lnTo>
                    <a:pt x="1516718" y="332559"/>
                  </a:lnTo>
                  <a:lnTo>
                    <a:pt x="1517533" y="333767"/>
                  </a:lnTo>
                  <a:lnTo>
                    <a:pt x="1517342" y="334392"/>
                  </a:lnTo>
                  <a:lnTo>
                    <a:pt x="1515725" y="333562"/>
                  </a:lnTo>
                  <a:lnTo>
                    <a:pt x="1514477" y="334799"/>
                  </a:lnTo>
                  <a:lnTo>
                    <a:pt x="1513456" y="334594"/>
                  </a:lnTo>
                  <a:lnTo>
                    <a:pt x="1513456" y="333360"/>
                  </a:lnTo>
                  <a:lnTo>
                    <a:pt x="1515901" y="331746"/>
                  </a:lnTo>
                  <a:lnTo>
                    <a:pt x="1515901" y="330904"/>
                  </a:lnTo>
                  <a:lnTo>
                    <a:pt x="1513863" y="329302"/>
                  </a:lnTo>
                  <a:lnTo>
                    <a:pt x="1513863" y="328881"/>
                  </a:lnTo>
                  <a:lnTo>
                    <a:pt x="1512846" y="327864"/>
                  </a:lnTo>
                  <a:lnTo>
                    <a:pt x="1511827" y="327661"/>
                  </a:lnTo>
                  <a:lnTo>
                    <a:pt x="1513456" y="326047"/>
                  </a:lnTo>
                  <a:lnTo>
                    <a:pt x="1514270" y="324811"/>
                  </a:lnTo>
                  <a:lnTo>
                    <a:pt x="1514285" y="323997"/>
                  </a:lnTo>
                  <a:lnTo>
                    <a:pt x="1515699" y="322994"/>
                  </a:lnTo>
                  <a:lnTo>
                    <a:pt x="1518988" y="322980"/>
                  </a:lnTo>
                  <a:lnTo>
                    <a:pt x="1519790" y="322586"/>
                  </a:lnTo>
                  <a:lnTo>
                    <a:pt x="1521638" y="320740"/>
                  </a:lnTo>
                  <a:lnTo>
                    <a:pt x="1521214" y="319533"/>
                  </a:lnTo>
                  <a:lnTo>
                    <a:pt x="1521840" y="318922"/>
                  </a:lnTo>
                  <a:lnTo>
                    <a:pt x="1522657" y="319737"/>
                  </a:lnTo>
                  <a:lnTo>
                    <a:pt x="1523255" y="319533"/>
                  </a:lnTo>
                  <a:lnTo>
                    <a:pt x="1522833" y="318720"/>
                  </a:lnTo>
                  <a:lnTo>
                    <a:pt x="1523255" y="317878"/>
                  </a:lnTo>
                  <a:lnTo>
                    <a:pt x="1523255" y="316670"/>
                  </a:lnTo>
                  <a:lnTo>
                    <a:pt x="1522833" y="315857"/>
                  </a:lnTo>
                  <a:lnTo>
                    <a:pt x="1523865" y="315246"/>
                  </a:lnTo>
                  <a:lnTo>
                    <a:pt x="1524055" y="314661"/>
                  </a:lnTo>
                  <a:lnTo>
                    <a:pt x="1522847" y="313427"/>
                  </a:lnTo>
                  <a:lnTo>
                    <a:pt x="1522847" y="312220"/>
                  </a:lnTo>
                  <a:lnTo>
                    <a:pt x="1521609" y="309778"/>
                  </a:lnTo>
                  <a:lnTo>
                    <a:pt x="1521190" y="307336"/>
                  </a:lnTo>
                  <a:lnTo>
                    <a:pt x="1520795" y="306915"/>
                  </a:lnTo>
                  <a:lnTo>
                    <a:pt x="1518771" y="303644"/>
                  </a:lnTo>
                  <a:lnTo>
                    <a:pt x="1517127" y="302436"/>
                  </a:lnTo>
                  <a:lnTo>
                    <a:pt x="1506790" y="301982"/>
                  </a:lnTo>
                  <a:lnTo>
                    <a:pt x="1505714" y="301006"/>
                  </a:lnTo>
                  <a:lnTo>
                    <a:pt x="1504295" y="299639"/>
                  </a:lnTo>
                  <a:lnTo>
                    <a:pt x="1502779" y="298370"/>
                  </a:lnTo>
                  <a:lnTo>
                    <a:pt x="1501360" y="297001"/>
                  </a:lnTo>
                  <a:lnTo>
                    <a:pt x="1500675" y="296318"/>
                  </a:lnTo>
                  <a:lnTo>
                    <a:pt x="1500333" y="295975"/>
                  </a:lnTo>
                  <a:lnTo>
                    <a:pt x="1499306" y="294949"/>
                  </a:lnTo>
                  <a:lnTo>
                    <a:pt x="1497838" y="293680"/>
                  </a:lnTo>
                  <a:lnTo>
                    <a:pt x="1496273" y="292458"/>
                  </a:lnTo>
                  <a:lnTo>
                    <a:pt x="1494707" y="291288"/>
                  </a:lnTo>
                  <a:lnTo>
                    <a:pt x="1493141" y="290115"/>
                  </a:lnTo>
                  <a:lnTo>
                    <a:pt x="1491134" y="288797"/>
                  </a:lnTo>
                  <a:lnTo>
                    <a:pt x="1489863" y="288063"/>
                  </a:lnTo>
                  <a:lnTo>
                    <a:pt x="1488150" y="287086"/>
                  </a:lnTo>
                  <a:lnTo>
                    <a:pt x="1486046" y="285864"/>
                  </a:lnTo>
                  <a:lnTo>
                    <a:pt x="1484335" y="284888"/>
                  </a:lnTo>
                  <a:lnTo>
                    <a:pt x="1483013" y="284205"/>
                  </a:lnTo>
                  <a:lnTo>
                    <a:pt x="1481742" y="283521"/>
                  </a:lnTo>
                  <a:lnTo>
                    <a:pt x="1480371" y="283081"/>
                  </a:lnTo>
                  <a:lnTo>
                    <a:pt x="1478903" y="282691"/>
                  </a:lnTo>
                  <a:lnTo>
                    <a:pt x="1477485" y="282446"/>
                  </a:lnTo>
                  <a:lnTo>
                    <a:pt x="1475528" y="282299"/>
                  </a:lnTo>
                  <a:lnTo>
                    <a:pt x="1473570" y="282154"/>
                  </a:lnTo>
                  <a:lnTo>
                    <a:pt x="1471124" y="281860"/>
                  </a:lnTo>
                  <a:lnTo>
                    <a:pt x="1469362" y="281761"/>
                  </a:lnTo>
                  <a:lnTo>
                    <a:pt x="1467406" y="281665"/>
                  </a:lnTo>
                  <a:lnTo>
                    <a:pt x="1465449" y="281616"/>
                  </a:lnTo>
                  <a:lnTo>
                    <a:pt x="1463493" y="281567"/>
                  </a:lnTo>
                  <a:lnTo>
                    <a:pt x="1461094" y="281567"/>
                  </a:lnTo>
                  <a:lnTo>
                    <a:pt x="1458159" y="281616"/>
                  </a:lnTo>
                  <a:lnTo>
                    <a:pt x="1456692" y="281469"/>
                  </a:lnTo>
                  <a:lnTo>
                    <a:pt x="1455224" y="281273"/>
                  </a:lnTo>
                  <a:lnTo>
                    <a:pt x="1453755" y="281030"/>
                  </a:lnTo>
                  <a:lnTo>
                    <a:pt x="1451847" y="280785"/>
                  </a:lnTo>
                  <a:lnTo>
                    <a:pt x="1449891" y="280542"/>
                  </a:lnTo>
                  <a:lnTo>
                    <a:pt x="1447934" y="280296"/>
                  </a:lnTo>
                  <a:lnTo>
                    <a:pt x="1446025" y="280053"/>
                  </a:lnTo>
                  <a:lnTo>
                    <a:pt x="1444068" y="280053"/>
                  </a:lnTo>
                  <a:lnTo>
                    <a:pt x="1442112" y="279857"/>
                  </a:lnTo>
                  <a:lnTo>
                    <a:pt x="1440155" y="279565"/>
                  </a:lnTo>
                  <a:lnTo>
                    <a:pt x="1438246" y="279222"/>
                  </a:lnTo>
                  <a:lnTo>
                    <a:pt x="1436339" y="278831"/>
                  </a:lnTo>
                  <a:lnTo>
                    <a:pt x="1434382" y="278637"/>
                  </a:lnTo>
                  <a:lnTo>
                    <a:pt x="1432915" y="278637"/>
                  </a:lnTo>
                  <a:lnTo>
                    <a:pt x="1431494" y="278294"/>
                  </a:lnTo>
                  <a:lnTo>
                    <a:pt x="1429734" y="277366"/>
                  </a:lnTo>
                  <a:lnTo>
                    <a:pt x="1429390" y="275901"/>
                  </a:lnTo>
                  <a:lnTo>
                    <a:pt x="1428756" y="273606"/>
                  </a:lnTo>
                  <a:lnTo>
                    <a:pt x="1427972" y="271798"/>
                  </a:lnTo>
                  <a:lnTo>
                    <a:pt x="1427190" y="269992"/>
                  </a:lnTo>
                  <a:lnTo>
                    <a:pt x="1426259" y="268282"/>
                  </a:lnTo>
                  <a:lnTo>
                    <a:pt x="1424988" y="266230"/>
                  </a:lnTo>
                  <a:lnTo>
                    <a:pt x="1423666" y="264179"/>
                  </a:lnTo>
                  <a:lnTo>
                    <a:pt x="1422493" y="262566"/>
                  </a:lnTo>
                  <a:lnTo>
                    <a:pt x="1420928" y="260711"/>
                  </a:lnTo>
                  <a:lnTo>
                    <a:pt x="1419507" y="259442"/>
                  </a:lnTo>
                  <a:lnTo>
                    <a:pt x="1417942" y="258171"/>
                  </a:lnTo>
                  <a:lnTo>
                    <a:pt x="1415985" y="256706"/>
                  </a:lnTo>
                  <a:lnTo>
                    <a:pt x="1414029" y="255290"/>
                  </a:lnTo>
                  <a:lnTo>
                    <a:pt x="1412365" y="254215"/>
                  </a:lnTo>
                  <a:lnTo>
                    <a:pt x="1410603" y="253091"/>
                  </a:lnTo>
                  <a:lnTo>
                    <a:pt x="1408597" y="251724"/>
                  </a:lnTo>
                  <a:lnTo>
                    <a:pt x="1406886" y="250698"/>
                  </a:lnTo>
                  <a:lnTo>
                    <a:pt x="1405173" y="249820"/>
                  </a:lnTo>
                  <a:lnTo>
                    <a:pt x="1403853" y="249184"/>
                  </a:lnTo>
                  <a:lnTo>
                    <a:pt x="1402042" y="248355"/>
                  </a:lnTo>
                  <a:lnTo>
                    <a:pt x="1400329" y="247474"/>
                  </a:lnTo>
                  <a:lnTo>
                    <a:pt x="1399156" y="246546"/>
                  </a:lnTo>
                  <a:lnTo>
                    <a:pt x="1397101" y="245277"/>
                  </a:lnTo>
                  <a:lnTo>
                    <a:pt x="1395388" y="244350"/>
                  </a:lnTo>
                  <a:lnTo>
                    <a:pt x="1394115" y="243616"/>
                  </a:lnTo>
                  <a:lnTo>
                    <a:pt x="1393528" y="243520"/>
                  </a:lnTo>
                  <a:lnTo>
                    <a:pt x="1391962" y="242443"/>
                  </a:lnTo>
                  <a:lnTo>
                    <a:pt x="1390348" y="241369"/>
                  </a:lnTo>
                  <a:lnTo>
                    <a:pt x="1388929" y="240051"/>
                  </a:lnTo>
                  <a:lnTo>
                    <a:pt x="1387659" y="238586"/>
                  </a:lnTo>
                  <a:lnTo>
                    <a:pt x="1386191" y="236583"/>
                  </a:lnTo>
                  <a:lnTo>
                    <a:pt x="1385260" y="234873"/>
                  </a:lnTo>
                  <a:lnTo>
                    <a:pt x="1384672" y="233506"/>
                  </a:lnTo>
                  <a:lnTo>
                    <a:pt x="1383500" y="231405"/>
                  </a:lnTo>
                  <a:lnTo>
                    <a:pt x="1382276" y="229891"/>
                  </a:lnTo>
                  <a:lnTo>
                    <a:pt x="1381005" y="228377"/>
                  </a:lnTo>
                  <a:lnTo>
                    <a:pt x="1379830" y="226814"/>
                  </a:lnTo>
                  <a:lnTo>
                    <a:pt x="1378656" y="225251"/>
                  </a:lnTo>
                  <a:lnTo>
                    <a:pt x="1377825" y="224031"/>
                  </a:lnTo>
                  <a:lnTo>
                    <a:pt x="1376894" y="222369"/>
                  </a:lnTo>
                  <a:lnTo>
                    <a:pt x="1376161" y="220075"/>
                  </a:lnTo>
                  <a:lnTo>
                    <a:pt x="1376210" y="218121"/>
                  </a:lnTo>
                  <a:lnTo>
                    <a:pt x="1376454" y="215678"/>
                  </a:lnTo>
                  <a:lnTo>
                    <a:pt x="1376650" y="214212"/>
                  </a:lnTo>
                  <a:lnTo>
                    <a:pt x="1376847" y="212747"/>
                  </a:lnTo>
                  <a:lnTo>
                    <a:pt x="1376650" y="210843"/>
                  </a:lnTo>
                  <a:lnTo>
                    <a:pt x="1376210" y="208939"/>
                  </a:lnTo>
                  <a:lnTo>
                    <a:pt x="1375524" y="206593"/>
                  </a:lnTo>
                  <a:lnTo>
                    <a:pt x="1375084" y="204689"/>
                  </a:lnTo>
                  <a:lnTo>
                    <a:pt x="1374986" y="203223"/>
                  </a:lnTo>
                  <a:lnTo>
                    <a:pt x="1375426" y="201807"/>
                  </a:lnTo>
                  <a:lnTo>
                    <a:pt x="1374839" y="200146"/>
                  </a:lnTo>
                  <a:lnTo>
                    <a:pt x="1374595" y="197704"/>
                  </a:lnTo>
                  <a:lnTo>
                    <a:pt x="1374300" y="196239"/>
                  </a:lnTo>
                  <a:lnTo>
                    <a:pt x="1373666" y="194431"/>
                  </a:lnTo>
                  <a:lnTo>
                    <a:pt x="1372735" y="192185"/>
                  </a:lnTo>
                  <a:lnTo>
                    <a:pt x="1371904" y="190377"/>
                  </a:lnTo>
                  <a:lnTo>
                    <a:pt x="1370877" y="188180"/>
                  </a:lnTo>
                  <a:lnTo>
                    <a:pt x="1369751" y="186031"/>
                  </a:lnTo>
                  <a:lnTo>
                    <a:pt x="1368822" y="184273"/>
                  </a:lnTo>
                  <a:lnTo>
                    <a:pt x="1367893" y="183150"/>
                  </a:lnTo>
                  <a:lnTo>
                    <a:pt x="1366914" y="182075"/>
                  </a:lnTo>
                  <a:lnTo>
                    <a:pt x="1365887" y="181000"/>
                  </a:lnTo>
                  <a:lnTo>
                    <a:pt x="1364860" y="179974"/>
                  </a:lnTo>
                  <a:lnTo>
                    <a:pt x="1363734" y="179046"/>
                  </a:lnTo>
                  <a:lnTo>
                    <a:pt x="1361874" y="177385"/>
                  </a:lnTo>
                  <a:lnTo>
                    <a:pt x="1360797" y="176409"/>
                  </a:lnTo>
                  <a:lnTo>
                    <a:pt x="1359723" y="175432"/>
                  </a:lnTo>
                  <a:lnTo>
                    <a:pt x="1358646" y="174504"/>
                  </a:lnTo>
                  <a:lnTo>
                    <a:pt x="1357472" y="173527"/>
                  </a:lnTo>
                  <a:lnTo>
                    <a:pt x="1355955" y="172404"/>
                  </a:lnTo>
                  <a:lnTo>
                    <a:pt x="1354340" y="171231"/>
                  </a:lnTo>
                  <a:lnTo>
                    <a:pt x="1352725" y="170109"/>
                  </a:lnTo>
                  <a:lnTo>
                    <a:pt x="1350818" y="168595"/>
                  </a:lnTo>
                  <a:lnTo>
                    <a:pt x="1349302" y="167324"/>
                  </a:lnTo>
                  <a:lnTo>
                    <a:pt x="1347930" y="165957"/>
                  </a:lnTo>
                  <a:lnTo>
                    <a:pt x="1346610" y="164541"/>
                  </a:lnTo>
                  <a:lnTo>
                    <a:pt x="1345632" y="163417"/>
                  </a:lnTo>
                  <a:lnTo>
                    <a:pt x="1344555" y="162440"/>
                  </a:lnTo>
                  <a:lnTo>
                    <a:pt x="1343479" y="161512"/>
                  </a:lnTo>
                  <a:lnTo>
                    <a:pt x="1342304" y="160340"/>
                  </a:lnTo>
                  <a:lnTo>
                    <a:pt x="1341031" y="158875"/>
                  </a:lnTo>
                  <a:lnTo>
                    <a:pt x="1339613" y="157604"/>
                  </a:lnTo>
                  <a:lnTo>
                    <a:pt x="1338195" y="157311"/>
                  </a:lnTo>
                  <a:lnTo>
                    <a:pt x="1336776" y="157019"/>
                  </a:lnTo>
                  <a:lnTo>
                    <a:pt x="1335356" y="156774"/>
                  </a:lnTo>
                  <a:lnTo>
                    <a:pt x="1333889" y="156578"/>
                  </a:lnTo>
                  <a:lnTo>
                    <a:pt x="1332470" y="156384"/>
                  </a:lnTo>
                  <a:lnTo>
                    <a:pt x="1330514" y="156089"/>
                  </a:lnTo>
                  <a:lnTo>
                    <a:pt x="1329047" y="155895"/>
                  </a:lnTo>
                  <a:lnTo>
                    <a:pt x="1327577" y="155699"/>
                  </a:lnTo>
                  <a:lnTo>
                    <a:pt x="1325620" y="155456"/>
                  </a:lnTo>
                  <a:lnTo>
                    <a:pt x="1324153" y="155260"/>
                  </a:lnTo>
                  <a:lnTo>
                    <a:pt x="1322686" y="155064"/>
                  </a:lnTo>
                  <a:lnTo>
                    <a:pt x="1312363" y="153648"/>
                  </a:lnTo>
                  <a:lnTo>
                    <a:pt x="1310748" y="156872"/>
                  </a:lnTo>
                  <a:lnTo>
                    <a:pt x="1305805" y="165468"/>
                  </a:lnTo>
                  <a:lnTo>
                    <a:pt x="1302529" y="172794"/>
                  </a:lnTo>
                  <a:lnTo>
                    <a:pt x="1301764" y="174177"/>
                  </a:lnTo>
                  <a:lnTo>
                    <a:pt x="1301725" y="174200"/>
                  </a:lnTo>
                  <a:lnTo>
                    <a:pt x="1298712" y="172696"/>
                  </a:lnTo>
                  <a:lnTo>
                    <a:pt x="1291031" y="165174"/>
                  </a:lnTo>
                  <a:lnTo>
                    <a:pt x="1289857" y="163758"/>
                  </a:lnTo>
                  <a:lnTo>
                    <a:pt x="1288682" y="161609"/>
                  </a:lnTo>
                  <a:lnTo>
                    <a:pt x="1287165" y="162683"/>
                  </a:lnTo>
                  <a:lnTo>
                    <a:pt x="1284572" y="165321"/>
                  </a:lnTo>
                  <a:lnTo>
                    <a:pt x="1283840" y="166934"/>
                  </a:lnTo>
                  <a:lnTo>
                    <a:pt x="1283350" y="168985"/>
                  </a:lnTo>
                  <a:lnTo>
                    <a:pt x="1284523" y="172111"/>
                  </a:lnTo>
                  <a:lnTo>
                    <a:pt x="1285990" y="176359"/>
                  </a:lnTo>
                  <a:lnTo>
                    <a:pt x="1286873" y="178509"/>
                  </a:lnTo>
                  <a:lnTo>
                    <a:pt x="1286433" y="179876"/>
                  </a:lnTo>
                  <a:lnTo>
                    <a:pt x="1284867" y="181684"/>
                  </a:lnTo>
                  <a:lnTo>
                    <a:pt x="1282958" y="183393"/>
                  </a:lnTo>
                  <a:lnTo>
                    <a:pt x="1279386" y="185884"/>
                  </a:lnTo>
                  <a:lnTo>
                    <a:pt x="1277430" y="186666"/>
                  </a:lnTo>
                  <a:lnTo>
                    <a:pt x="1278211" y="187886"/>
                  </a:lnTo>
                  <a:lnTo>
                    <a:pt x="1279484" y="189498"/>
                  </a:lnTo>
                  <a:lnTo>
                    <a:pt x="1281001" y="190573"/>
                  </a:lnTo>
                  <a:lnTo>
                    <a:pt x="1282812" y="191452"/>
                  </a:lnTo>
                  <a:lnTo>
                    <a:pt x="1285550" y="193113"/>
                  </a:lnTo>
                  <a:lnTo>
                    <a:pt x="1286676" y="194870"/>
                  </a:lnTo>
                  <a:lnTo>
                    <a:pt x="1288045" y="196630"/>
                  </a:lnTo>
                  <a:lnTo>
                    <a:pt x="1288927" y="198485"/>
                  </a:lnTo>
                  <a:lnTo>
                    <a:pt x="1288487" y="202490"/>
                  </a:lnTo>
                  <a:lnTo>
                    <a:pt x="1287753" y="204151"/>
                  </a:lnTo>
                  <a:lnTo>
                    <a:pt x="1283496" y="205422"/>
                  </a:lnTo>
                  <a:lnTo>
                    <a:pt x="1281588" y="206350"/>
                  </a:lnTo>
                  <a:lnTo>
                    <a:pt x="1276500" y="209964"/>
                  </a:lnTo>
                  <a:lnTo>
                    <a:pt x="1275228" y="211135"/>
                  </a:lnTo>
                  <a:lnTo>
                    <a:pt x="1273564" y="212357"/>
                  </a:lnTo>
                  <a:lnTo>
                    <a:pt x="1271998" y="213236"/>
                  </a:lnTo>
                  <a:lnTo>
                    <a:pt x="1265052" y="217778"/>
                  </a:lnTo>
                  <a:lnTo>
                    <a:pt x="1263828" y="218951"/>
                  </a:lnTo>
                  <a:lnTo>
                    <a:pt x="1262604" y="220465"/>
                  </a:lnTo>
                  <a:lnTo>
                    <a:pt x="1261235" y="221832"/>
                  </a:lnTo>
                  <a:lnTo>
                    <a:pt x="1259915" y="222468"/>
                  </a:lnTo>
                  <a:lnTo>
                    <a:pt x="1257811" y="223687"/>
                  </a:lnTo>
                  <a:lnTo>
                    <a:pt x="1256245" y="224909"/>
                  </a:lnTo>
                  <a:lnTo>
                    <a:pt x="1254973" y="225641"/>
                  </a:lnTo>
                  <a:lnTo>
                    <a:pt x="1253896" y="226571"/>
                  </a:lnTo>
                  <a:lnTo>
                    <a:pt x="1253016" y="227741"/>
                  </a:lnTo>
                  <a:lnTo>
                    <a:pt x="1251645" y="228328"/>
                  </a:lnTo>
                  <a:lnTo>
                    <a:pt x="1249934" y="227400"/>
                  </a:lnTo>
                  <a:lnTo>
                    <a:pt x="1248710" y="229256"/>
                  </a:lnTo>
                  <a:lnTo>
                    <a:pt x="1248172" y="231113"/>
                  </a:lnTo>
                  <a:lnTo>
                    <a:pt x="1246997" y="232674"/>
                  </a:lnTo>
                  <a:lnTo>
                    <a:pt x="1245677" y="234092"/>
                  </a:lnTo>
                  <a:lnTo>
                    <a:pt x="1242595" y="237999"/>
                  </a:lnTo>
                  <a:lnTo>
                    <a:pt x="1240491" y="240245"/>
                  </a:lnTo>
                  <a:lnTo>
                    <a:pt x="1239316" y="239172"/>
                  </a:lnTo>
                  <a:lnTo>
                    <a:pt x="1235158" y="235312"/>
                  </a:lnTo>
                  <a:lnTo>
                    <a:pt x="1233936" y="234286"/>
                  </a:lnTo>
                  <a:lnTo>
                    <a:pt x="1232417" y="234286"/>
                  </a:lnTo>
                  <a:lnTo>
                    <a:pt x="1227917" y="233798"/>
                  </a:lnTo>
                  <a:lnTo>
                    <a:pt x="1224591" y="232674"/>
                  </a:lnTo>
                  <a:lnTo>
                    <a:pt x="1221900" y="231258"/>
                  </a:lnTo>
                  <a:lnTo>
                    <a:pt x="1219356" y="229403"/>
                  </a:lnTo>
                  <a:lnTo>
                    <a:pt x="1218083" y="228524"/>
                  </a:lnTo>
                  <a:lnTo>
                    <a:pt x="1208200" y="223589"/>
                  </a:lnTo>
                  <a:lnTo>
                    <a:pt x="1202427" y="220855"/>
                  </a:lnTo>
                  <a:lnTo>
                    <a:pt x="1183590" y="214458"/>
                  </a:lnTo>
                  <a:lnTo>
                    <a:pt x="1172729" y="200293"/>
                  </a:lnTo>
                  <a:lnTo>
                    <a:pt x="1171458" y="199022"/>
                  </a:lnTo>
                  <a:lnTo>
                    <a:pt x="1168425" y="195847"/>
                  </a:lnTo>
                  <a:lnTo>
                    <a:pt x="1164217" y="191744"/>
                  </a:lnTo>
                  <a:lnTo>
                    <a:pt x="1160889" y="186470"/>
                  </a:lnTo>
                  <a:lnTo>
                    <a:pt x="1148364" y="171670"/>
                  </a:lnTo>
                  <a:lnTo>
                    <a:pt x="1146211" y="169766"/>
                  </a:lnTo>
                  <a:lnTo>
                    <a:pt x="1146653" y="171719"/>
                  </a:lnTo>
                  <a:lnTo>
                    <a:pt x="1147386" y="173331"/>
                  </a:lnTo>
                  <a:lnTo>
                    <a:pt x="1148071" y="175138"/>
                  </a:lnTo>
                  <a:lnTo>
                    <a:pt x="1148902" y="176897"/>
                  </a:lnTo>
                  <a:lnTo>
                    <a:pt x="1149539" y="178899"/>
                  </a:lnTo>
                  <a:lnTo>
                    <a:pt x="1150274" y="181098"/>
                  </a:lnTo>
                  <a:lnTo>
                    <a:pt x="1151006" y="183147"/>
                  </a:lnTo>
                  <a:lnTo>
                    <a:pt x="1151544" y="185542"/>
                  </a:lnTo>
                  <a:lnTo>
                    <a:pt x="1150615" y="187398"/>
                  </a:lnTo>
                  <a:lnTo>
                    <a:pt x="1148219" y="189400"/>
                  </a:lnTo>
                  <a:lnTo>
                    <a:pt x="1145722" y="190865"/>
                  </a:lnTo>
                  <a:lnTo>
                    <a:pt x="1144402" y="192087"/>
                  </a:lnTo>
                  <a:lnTo>
                    <a:pt x="1142738" y="194139"/>
                  </a:lnTo>
                  <a:lnTo>
                    <a:pt x="1142052" y="196873"/>
                  </a:lnTo>
                  <a:lnTo>
                    <a:pt x="1142494" y="198730"/>
                  </a:lnTo>
                  <a:lnTo>
                    <a:pt x="1142935" y="200244"/>
                  </a:lnTo>
                  <a:lnTo>
                    <a:pt x="1143178" y="201854"/>
                  </a:lnTo>
                  <a:lnTo>
                    <a:pt x="1143473" y="203466"/>
                  </a:lnTo>
                  <a:lnTo>
                    <a:pt x="1143178" y="205616"/>
                  </a:lnTo>
                  <a:lnTo>
                    <a:pt x="1141711" y="209376"/>
                  </a:lnTo>
                  <a:lnTo>
                    <a:pt x="1135546" y="211135"/>
                  </a:lnTo>
                  <a:lnTo>
                    <a:pt x="1133150" y="210843"/>
                  </a:lnTo>
                  <a:lnTo>
                    <a:pt x="1131142" y="209523"/>
                  </a:lnTo>
                  <a:lnTo>
                    <a:pt x="1129087" y="208792"/>
                  </a:lnTo>
                  <a:lnTo>
                    <a:pt x="1125516" y="209376"/>
                  </a:lnTo>
                  <a:lnTo>
                    <a:pt x="1122874" y="208888"/>
                  </a:lnTo>
                  <a:lnTo>
                    <a:pt x="1121554" y="208058"/>
                  </a:lnTo>
                  <a:lnTo>
                    <a:pt x="1120428" y="206740"/>
                  </a:lnTo>
                  <a:lnTo>
                    <a:pt x="1118863" y="205616"/>
                  </a:lnTo>
                  <a:lnTo>
                    <a:pt x="1117444" y="204981"/>
                  </a:lnTo>
                  <a:lnTo>
                    <a:pt x="1113384" y="204737"/>
                  </a:lnTo>
                  <a:lnTo>
                    <a:pt x="1111622" y="204004"/>
                  </a:lnTo>
                  <a:lnTo>
                    <a:pt x="1109764" y="203319"/>
                  </a:lnTo>
                  <a:lnTo>
                    <a:pt x="1108198" y="202296"/>
                  </a:lnTo>
                  <a:lnTo>
                    <a:pt x="1106681" y="202001"/>
                  </a:lnTo>
                  <a:lnTo>
                    <a:pt x="1105359" y="201513"/>
                  </a:lnTo>
                  <a:lnTo>
                    <a:pt x="1102277" y="199022"/>
                  </a:lnTo>
                  <a:lnTo>
                    <a:pt x="1101152" y="197263"/>
                  </a:lnTo>
                  <a:lnTo>
                    <a:pt x="1098069" y="194235"/>
                  </a:lnTo>
                  <a:lnTo>
                    <a:pt x="1095966" y="193162"/>
                  </a:lnTo>
                  <a:lnTo>
                    <a:pt x="1092247" y="194235"/>
                  </a:lnTo>
                  <a:lnTo>
                    <a:pt x="1090779" y="193844"/>
                  </a:lnTo>
                  <a:lnTo>
                    <a:pt x="1088823" y="191550"/>
                  </a:lnTo>
                  <a:lnTo>
                    <a:pt x="1086916" y="189888"/>
                  </a:lnTo>
                  <a:lnTo>
                    <a:pt x="1084517" y="188961"/>
                  </a:lnTo>
                  <a:lnTo>
                    <a:pt x="1080016" y="185687"/>
                  </a:lnTo>
                  <a:lnTo>
                    <a:pt x="1077864" y="184028"/>
                  </a:lnTo>
                  <a:lnTo>
                    <a:pt x="1076151" y="182855"/>
                  </a:lnTo>
                  <a:lnTo>
                    <a:pt x="1074390" y="182171"/>
                  </a:lnTo>
                  <a:lnTo>
                    <a:pt x="1072041" y="181341"/>
                  </a:lnTo>
                  <a:lnTo>
                    <a:pt x="1070915" y="180561"/>
                  </a:lnTo>
                  <a:lnTo>
                    <a:pt x="1069694" y="179778"/>
                  </a:lnTo>
                  <a:lnTo>
                    <a:pt x="1068079" y="178752"/>
                  </a:lnTo>
                  <a:lnTo>
                    <a:pt x="1065680" y="178605"/>
                  </a:lnTo>
                  <a:lnTo>
                    <a:pt x="1063822" y="178997"/>
                  </a:lnTo>
                  <a:lnTo>
                    <a:pt x="1062404" y="178605"/>
                  </a:lnTo>
                  <a:lnTo>
                    <a:pt x="1060887" y="177434"/>
                  </a:lnTo>
                  <a:lnTo>
                    <a:pt x="1058929" y="175920"/>
                  </a:lnTo>
                  <a:lnTo>
                    <a:pt x="1056679" y="175285"/>
                  </a:lnTo>
                  <a:lnTo>
                    <a:pt x="1054723" y="175334"/>
                  </a:lnTo>
                  <a:lnTo>
                    <a:pt x="1052764" y="175089"/>
                  </a:lnTo>
                  <a:lnTo>
                    <a:pt x="1050808" y="175089"/>
                  </a:lnTo>
                  <a:lnTo>
                    <a:pt x="1049144" y="174210"/>
                  </a:lnTo>
                  <a:lnTo>
                    <a:pt x="1047971" y="173282"/>
                  </a:lnTo>
                  <a:lnTo>
                    <a:pt x="1046698" y="172549"/>
                  </a:lnTo>
                  <a:lnTo>
                    <a:pt x="1045378" y="171915"/>
                  </a:lnTo>
                  <a:lnTo>
                    <a:pt x="1043909" y="172207"/>
                  </a:lnTo>
                  <a:lnTo>
                    <a:pt x="1042490" y="172549"/>
                  </a:lnTo>
                  <a:lnTo>
                    <a:pt x="1041170" y="171915"/>
                  </a:lnTo>
                  <a:lnTo>
                    <a:pt x="1039310" y="171476"/>
                  </a:lnTo>
                  <a:lnTo>
                    <a:pt x="1037012" y="170840"/>
                  </a:lnTo>
                  <a:lnTo>
                    <a:pt x="1035542" y="170303"/>
                  </a:lnTo>
                  <a:lnTo>
                    <a:pt x="1034515" y="169375"/>
                  </a:lnTo>
                  <a:lnTo>
                    <a:pt x="1033977" y="168006"/>
                  </a:lnTo>
                  <a:lnTo>
                    <a:pt x="1033487" y="166590"/>
                  </a:lnTo>
                  <a:lnTo>
                    <a:pt x="1032118" y="165272"/>
                  </a:lnTo>
                  <a:lnTo>
                    <a:pt x="1030798" y="164637"/>
                  </a:lnTo>
                  <a:lnTo>
                    <a:pt x="1028498" y="164148"/>
                  </a:lnTo>
                  <a:lnTo>
                    <a:pt x="1026981" y="164441"/>
                  </a:lnTo>
                  <a:lnTo>
                    <a:pt x="1025416" y="163417"/>
                  </a:lnTo>
                  <a:lnTo>
                    <a:pt x="1024047" y="161999"/>
                  </a:lnTo>
                  <a:lnTo>
                    <a:pt x="1023019" y="160924"/>
                  </a:lnTo>
                  <a:lnTo>
                    <a:pt x="1021992" y="159314"/>
                  </a:lnTo>
                  <a:lnTo>
                    <a:pt x="1021159" y="157555"/>
                  </a:lnTo>
                  <a:lnTo>
                    <a:pt x="1019006" y="156627"/>
                  </a:lnTo>
                  <a:lnTo>
                    <a:pt x="1017197" y="157407"/>
                  </a:lnTo>
                  <a:lnTo>
                    <a:pt x="1015729" y="156237"/>
                  </a:lnTo>
                  <a:lnTo>
                    <a:pt x="1014456" y="154722"/>
                  </a:lnTo>
                  <a:lnTo>
                    <a:pt x="1011667" y="154477"/>
                  </a:lnTo>
                  <a:lnTo>
                    <a:pt x="1009759" y="154038"/>
                  </a:lnTo>
                  <a:lnTo>
                    <a:pt x="1007901" y="153501"/>
                  </a:lnTo>
                  <a:lnTo>
                    <a:pt x="1005112" y="153208"/>
                  </a:lnTo>
                  <a:lnTo>
                    <a:pt x="1003204" y="153648"/>
                  </a:lnTo>
                  <a:lnTo>
                    <a:pt x="1001737" y="153452"/>
                  </a:lnTo>
                  <a:lnTo>
                    <a:pt x="1000267" y="153208"/>
                  </a:lnTo>
                  <a:lnTo>
                    <a:pt x="997382" y="153353"/>
                  </a:lnTo>
                  <a:lnTo>
                    <a:pt x="996109" y="152622"/>
                  </a:lnTo>
                  <a:lnTo>
                    <a:pt x="995180" y="151498"/>
                  </a:lnTo>
                  <a:lnTo>
                    <a:pt x="994031" y="149299"/>
                  </a:lnTo>
                  <a:lnTo>
                    <a:pt x="994005" y="149252"/>
                  </a:lnTo>
                  <a:lnTo>
                    <a:pt x="992928" y="146907"/>
                  </a:lnTo>
                  <a:lnTo>
                    <a:pt x="993761" y="145002"/>
                  </a:lnTo>
                  <a:lnTo>
                    <a:pt x="993761" y="142908"/>
                  </a:lnTo>
                  <a:lnTo>
                    <a:pt x="991854" y="141334"/>
                  </a:lnTo>
                  <a:lnTo>
                    <a:pt x="990239" y="140272"/>
                  </a:lnTo>
                  <a:lnTo>
                    <a:pt x="988770" y="139925"/>
                  </a:lnTo>
                  <a:lnTo>
                    <a:pt x="987695" y="138515"/>
                  </a:lnTo>
                  <a:lnTo>
                    <a:pt x="987059" y="136900"/>
                  </a:lnTo>
                  <a:lnTo>
                    <a:pt x="987157" y="135225"/>
                  </a:lnTo>
                  <a:lnTo>
                    <a:pt x="986471" y="133856"/>
                  </a:lnTo>
                  <a:lnTo>
                    <a:pt x="986130" y="132446"/>
                  </a:lnTo>
                  <a:lnTo>
                    <a:pt x="983829" y="132017"/>
                  </a:lnTo>
                  <a:lnTo>
                    <a:pt x="981971" y="132650"/>
                  </a:lnTo>
                  <a:lnTo>
                    <a:pt x="979867" y="132895"/>
                  </a:lnTo>
                  <a:lnTo>
                    <a:pt x="975708" y="133386"/>
                  </a:lnTo>
                  <a:lnTo>
                    <a:pt x="973164" y="133181"/>
                  </a:lnTo>
                  <a:lnTo>
                    <a:pt x="970424" y="133774"/>
                  </a:lnTo>
                  <a:lnTo>
                    <a:pt x="968564" y="133529"/>
                  </a:lnTo>
                  <a:lnTo>
                    <a:pt x="966804" y="132446"/>
                  </a:lnTo>
                  <a:lnTo>
                    <a:pt x="964552" y="131322"/>
                  </a:lnTo>
                  <a:lnTo>
                    <a:pt x="962009" y="131077"/>
                  </a:lnTo>
                  <a:lnTo>
                    <a:pt x="959416" y="132098"/>
                  </a:lnTo>
                  <a:lnTo>
                    <a:pt x="957801" y="132303"/>
                  </a:lnTo>
                  <a:lnTo>
                    <a:pt x="955257" y="131567"/>
                  </a:lnTo>
                  <a:lnTo>
                    <a:pt x="953399" y="131077"/>
                  </a:lnTo>
                  <a:lnTo>
                    <a:pt x="951344" y="131629"/>
                  </a:lnTo>
                  <a:lnTo>
                    <a:pt x="949191" y="132201"/>
                  </a:lnTo>
                  <a:lnTo>
                    <a:pt x="947527" y="132017"/>
                  </a:lnTo>
                  <a:lnTo>
                    <a:pt x="945423" y="131669"/>
                  </a:lnTo>
                  <a:lnTo>
                    <a:pt x="943368" y="132201"/>
                  </a:lnTo>
                  <a:lnTo>
                    <a:pt x="942046" y="132793"/>
                  </a:lnTo>
                  <a:lnTo>
                    <a:pt x="939601" y="133386"/>
                  </a:lnTo>
                  <a:lnTo>
                    <a:pt x="937302" y="133181"/>
                  </a:lnTo>
                  <a:lnTo>
                    <a:pt x="935149" y="132793"/>
                  </a:lnTo>
                  <a:lnTo>
                    <a:pt x="932849" y="132589"/>
                  </a:lnTo>
                  <a:lnTo>
                    <a:pt x="931332" y="132977"/>
                  </a:lnTo>
                  <a:lnTo>
                    <a:pt x="929963" y="133713"/>
                  </a:lnTo>
                  <a:lnTo>
                    <a:pt x="928348" y="135143"/>
                  </a:lnTo>
                  <a:lnTo>
                    <a:pt x="927075" y="136798"/>
                  </a:lnTo>
                  <a:lnTo>
                    <a:pt x="926343" y="138944"/>
                  </a:lnTo>
                  <a:lnTo>
                    <a:pt x="925266" y="140313"/>
                  </a:lnTo>
                  <a:lnTo>
                    <a:pt x="923652" y="141437"/>
                  </a:lnTo>
                  <a:lnTo>
                    <a:pt x="921988" y="144171"/>
                  </a:lnTo>
                  <a:lnTo>
                    <a:pt x="920862" y="145589"/>
                  </a:lnTo>
                  <a:lnTo>
                    <a:pt x="919687" y="146711"/>
                  </a:lnTo>
                  <a:lnTo>
                    <a:pt x="917340" y="147054"/>
                  </a:lnTo>
                  <a:lnTo>
                    <a:pt x="915578" y="147395"/>
                  </a:lnTo>
                  <a:lnTo>
                    <a:pt x="913181" y="148762"/>
                  </a:lnTo>
                  <a:lnTo>
                    <a:pt x="911413" y="149931"/>
                  </a:lnTo>
                  <a:lnTo>
                    <a:pt x="909414" y="149250"/>
                  </a:lnTo>
                  <a:lnTo>
                    <a:pt x="907260" y="147103"/>
                  </a:lnTo>
                  <a:lnTo>
                    <a:pt x="904962" y="146320"/>
                  </a:lnTo>
                  <a:lnTo>
                    <a:pt x="903544" y="145393"/>
                  </a:lnTo>
                  <a:lnTo>
                    <a:pt x="901293" y="147444"/>
                  </a:lnTo>
                  <a:lnTo>
                    <a:pt x="899383" y="148178"/>
                  </a:lnTo>
                  <a:lnTo>
                    <a:pt x="897623" y="147883"/>
                  </a:lnTo>
                  <a:lnTo>
                    <a:pt x="896254" y="147542"/>
                  </a:lnTo>
                  <a:lnTo>
                    <a:pt x="895128" y="145979"/>
                  </a:lnTo>
                  <a:lnTo>
                    <a:pt x="894883" y="143731"/>
                  </a:lnTo>
                  <a:lnTo>
                    <a:pt x="894246" y="141641"/>
                  </a:lnTo>
                  <a:lnTo>
                    <a:pt x="891801" y="141232"/>
                  </a:lnTo>
                  <a:lnTo>
                    <a:pt x="889355" y="142029"/>
                  </a:lnTo>
                  <a:lnTo>
                    <a:pt x="887055" y="141539"/>
                  </a:lnTo>
                  <a:lnTo>
                    <a:pt x="885344" y="139781"/>
                  </a:lnTo>
                  <a:lnTo>
                    <a:pt x="883972" y="137432"/>
                  </a:lnTo>
                  <a:lnTo>
                    <a:pt x="881723" y="137186"/>
                  </a:lnTo>
                  <a:lnTo>
                    <a:pt x="879226" y="137186"/>
                  </a:lnTo>
                  <a:lnTo>
                    <a:pt x="874873" y="137146"/>
                  </a:lnTo>
                  <a:lnTo>
                    <a:pt x="873111" y="137636"/>
                  </a:lnTo>
                  <a:lnTo>
                    <a:pt x="871546" y="137718"/>
                  </a:lnTo>
                  <a:lnTo>
                    <a:pt x="849334" y="141682"/>
                  </a:lnTo>
                  <a:lnTo>
                    <a:pt x="848894" y="141232"/>
                  </a:lnTo>
                  <a:lnTo>
                    <a:pt x="848405" y="140762"/>
                  </a:lnTo>
                  <a:lnTo>
                    <a:pt x="845126" y="138985"/>
                  </a:lnTo>
                  <a:lnTo>
                    <a:pt x="840968" y="137186"/>
                  </a:lnTo>
                  <a:lnTo>
                    <a:pt x="832943" y="133570"/>
                  </a:lnTo>
                  <a:lnTo>
                    <a:pt x="831476" y="132936"/>
                  </a:lnTo>
                  <a:lnTo>
                    <a:pt x="825557" y="130260"/>
                  </a:lnTo>
                  <a:lnTo>
                    <a:pt x="819098" y="127460"/>
                  </a:lnTo>
                  <a:lnTo>
                    <a:pt x="813619" y="125028"/>
                  </a:lnTo>
                  <a:lnTo>
                    <a:pt x="806964" y="122004"/>
                  </a:lnTo>
                  <a:lnTo>
                    <a:pt x="799627" y="119123"/>
                  </a:lnTo>
                  <a:lnTo>
                    <a:pt x="791553" y="115895"/>
                  </a:lnTo>
                  <a:lnTo>
                    <a:pt x="790135" y="115363"/>
                  </a:lnTo>
                  <a:lnTo>
                    <a:pt x="775604" y="109887"/>
                  </a:lnTo>
                  <a:lnTo>
                    <a:pt x="773989" y="109254"/>
                  </a:lnTo>
                  <a:lnTo>
                    <a:pt x="770956" y="108130"/>
                  </a:lnTo>
                  <a:lnTo>
                    <a:pt x="763666" y="105494"/>
                  </a:lnTo>
                  <a:lnTo>
                    <a:pt x="762246" y="104942"/>
                  </a:lnTo>
                  <a:lnTo>
                    <a:pt x="760729" y="104452"/>
                  </a:lnTo>
                  <a:lnTo>
                    <a:pt x="758920" y="103778"/>
                  </a:lnTo>
                  <a:lnTo>
                    <a:pt x="757060" y="103042"/>
                  </a:lnTo>
                  <a:lnTo>
                    <a:pt x="753929" y="101775"/>
                  </a:lnTo>
                  <a:lnTo>
                    <a:pt x="746004" y="98690"/>
                  </a:lnTo>
                  <a:lnTo>
                    <a:pt x="744633" y="98118"/>
                  </a:lnTo>
                  <a:lnTo>
                    <a:pt x="731228" y="92989"/>
                  </a:lnTo>
                  <a:lnTo>
                    <a:pt x="725651" y="91089"/>
                  </a:lnTo>
                  <a:lnTo>
                    <a:pt x="723645" y="90353"/>
                  </a:lnTo>
                  <a:lnTo>
                    <a:pt x="721394" y="89515"/>
                  </a:lnTo>
                  <a:lnTo>
                    <a:pt x="714055" y="86389"/>
                  </a:lnTo>
                  <a:lnTo>
                    <a:pt x="712099" y="85960"/>
                  </a:lnTo>
                  <a:lnTo>
                    <a:pt x="706716" y="83896"/>
                  </a:lnTo>
                  <a:lnTo>
                    <a:pt x="705005" y="82670"/>
                  </a:lnTo>
                  <a:lnTo>
                    <a:pt x="703781" y="81505"/>
                  </a:lnTo>
                  <a:lnTo>
                    <a:pt x="702265" y="79850"/>
                  </a:lnTo>
                  <a:lnTo>
                    <a:pt x="700357" y="77500"/>
                  </a:lnTo>
                  <a:lnTo>
                    <a:pt x="699379" y="76417"/>
                  </a:lnTo>
                  <a:lnTo>
                    <a:pt x="698350" y="75253"/>
                  </a:lnTo>
                  <a:lnTo>
                    <a:pt x="693067" y="69102"/>
                  </a:lnTo>
                  <a:lnTo>
                    <a:pt x="691551" y="67386"/>
                  </a:lnTo>
                  <a:lnTo>
                    <a:pt x="690524" y="66262"/>
                  </a:lnTo>
                  <a:lnTo>
                    <a:pt x="689250" y="64893"/>
                  </a:lnTo>
                  <a:lnTo>
                    <a:pt x="687294" y="62604"/>
                  </a:lnTo>
                  <a:lnTo>
                    <a:pt x="684994" y="59866"/>
                  </a:lnTo>
                  <a:lnTo>
                    <a:pt x="678242" y="52980"/>
                  </a:lnTo>
                  <a:lnTo>
                    <a:pt x="644385" y="6678"/>
                  </a:lnTo>
                  <a:lnTo>
                    <a:pt x="623592" y="5370"/>
                  </a:lnTo>
                  <a:lnTo>
                    <a:pt x="552211" y="282"/>
                  </a:lnTo>
                  <a:lnTo>
                    <a:pt x="542378" y="18448"/>
                  </a:lnTo>
                  <a:lnTo>
                    <a:pt x="538219" y="26069"/>
                  </a:lnTo>
                  <a:lnTo>
                    <a:pt x="533913" y="34570"/>
                  </a:lnTo>
                  <a:lnTo>
                    <a:pt x="532396" y="36225"/>
                  </a:lnTo>
                  <a:lnTo>
                    <a:pt x="530831" y="38084"/>
                  </a:lnTo>
                  <a:lnTo>
                    <a:pt x="530145" y="39494"/>
                  </a:lnTo>
                  <a:lnTo>
                    <a:pt x="529607" y="41660"/>
                  </a:lnTo>
                  <a:lnTo>
                    <a:pt x="528580" y="43070"/>
                  </a:lnTo>
                  <a:lnTo>
                    <a:pt x="526476" y="44378"/>
                  </a:lnTo>
                  <a:lnTo>
                    <a:pt x="525547" y="46237"/>
                  </a:lnTo>
                  <a:lnTo>
                    <a:pt x="524716" y="47361"/>
                  </a:lnTo>
                  <a:lnTo>
                    <a:pt x="523443" y="48444"/>
                  </a:lnTo>
                  <a:lnTo>
                    <a:pt x="522123" y="50630"/>
                  </a:lnTo>
                  <a:lnTo>
                    <a:pt x="520311" y="51999"/>
                  </a:lnTo>
                  <a:lnTo>
                    <a:pt x="519382" y="55187"/>
                  </a:lnTo>
                  <a:lnTo>
                    <a:pt x="518991" y="57332"/>
                  </a:lnTo>
                  <a:lnTo>
                    <a:pt x="517278" y="59478"/>
                  </a:lnTo>
                  <a:lnTo>
                    <a:pt x="515956" y="60214"/>
                  </a:lnTo>
                  <a:lnTo>
                    <a:pt x="514587" y="61828"/>
                  </a:lnTo>
                  <a:lnTo>
                    <a:pt x="512923" y="62809"/>
                  </a:lnTo>
                  <a:lnTo>
                    <a:pt x="511212" y="63626"/>
                  </a:lnTo>
                  <a:lnTo>
                    <a:pt x="509841" y="65588"/>
                  </a:lnTo>
                  <a:lnTo>
                    <a:pt x="506955" y="72126"/>
                  </a:lnTo>
                  <a:lnTo>
                    <a:pt x="506857" y="74027"/>
                  </a:lnTo>
                  <a:lnTo>
                    <a:pt x="509401" y="75743"/>
                  </a:lnTo>
                  <a:lnTo>
                    <a:pt x="509743" y="77643"/>
                  </a:lnTo>
                  <a:lnTo>
                    <a:pt x="509743" y="79748"/>
                  </a:lnTo>
                  <a:lnTo>
                    <a:pt x="510770" y="81301"/>
                  </a:lnTo>
                  <a:lnTo>
                    <a:pt x="510819" y="82670"/>
                  </a:lnTo>
                  <a:lnTo>
                    <a:pt x="509158" y="83610"/>
                  </a:lnTo>
                  <a:lnTo>
                    <a:pt x="507688" y="83549"/>
                  </a:lnTo>
                  <a:lnTo>
                    <a:pt x="506466" y="85122"/>
                  </a:lnTo>
                  <a:lnTo>
                    <a:pt x="504704" y="86593"/>
                  </a:lnTo>
                  <a:lnTo>
                    <a:pt x="504461" y="88350"/>
                  </a:lnTo>
                  <a:lnTo>
                    <a:pt x="503529" y="90435"/>
                  </a:lnTo>
                  <a:lnTo>
                    <a:pt x="501378" y="91027"/>
                  </a:lnTo>
                  <a:lnTo>
                    <a:pt x="499567" y="92253"/>
                  </a:lnTo>
                  <a:lnTo>
                    <a:pt x="497854" y="93806"/>
                  </a:lnTo>
                  <a:lnTo>
                    <a:pt x="495996" y="95420"/>
                  </a:lnTo>
                  <a:lnTo>
                    <a:pt x="493647" y="96892"/>
                  </a:lnTo>
                  <a:lnTo>
                    <a:pt x="493941" y="98935"/>
                  </a:lnTo>
                  <a:lnTo>
                    <a:pt x="495116" y="100263"/>
                  </a:lnTo>
                  <a:lnTo>
                    <a:pt x="493990" y="101877"/>
                  </a:lnTo>
                  <a:lnTo>
                    <a:pt x="493550" y="103676"/>
                  </a:lnTo>
                  <a:lnTo>
                    <a:pt x="493108" y="105882"/>
                  </a:lnTo>
                  <a:lnTo>
                    <a:pt x="492081" y="107824"/>
                  </a:lnTo>
                  <a:lnTo>
                    <a:pt x="491641" y="110419"/>
                  </a:lnTo>
                  <a:lnTo>
                    <a:pt x="490712" y="112176"/>
                  </a:lnTo>
                  <a:lnTo>
                    <a:pt x="489783" y="114914"/>
                  </a:lnTo>
                  <a:lnTo>
                    <a:pt x="488853" y="116140"/>
                  </a:lnTo>
                  <a:lnTo>
                    <a:pt x="486504" y="116916"/>
                  </a:lnTo>
                  <a:lnTo>
                    <a:pt x="485575" y="119205"/>
                  </a:lnTo>
                  <a:lnTo>
                    <a:pt x="486357" y="121207"/>
                  </a:lnTo>
                  <a:lnTo>
                    <a:pt x="487190" y="122720"/>
                  </a:lnTo>
                  <a:lnTo>
                    <a:pt x="487140" y="124681"/>
                  </a:lnTo>
                  <a:lnTo>
                    <a:pt x="487922" y="126684"/>
                  </a:lnTo>
                  <a:lnTo>
                    <a:pt x="487922" y="128972"/>
                  </a:lnTo>
                  <a:lnTo>
                    <a:pt x="487728" y="131608"/>
                  </a:lnTo>
                  <a:lnTo>
                    <a:pt x="485867" y="132405"/>
                  </a:lnTo>
                  <a:lnTo>
                    <a:pt x="485477" y="134653"/>
                  </a:lnTo>
                  <a:lnTo>
                    <a:pt x="484058" y="136063"/>
                  </a:lnTo>
                  <a:lnTo>
                    <a:pt x="482591" y="137330"/>
                  </a:lnTo>
                  <a:lnTo>
                    <a:pt x="480878" y="138351"/>
                  </a:lnTo>
                  <a:lnTo>
                    <a:pt x="479067" y="138903"/>
                  </a:lnTo>
                  <a:lnTo>
                    <a:pt x="477405" y="139679"/>
                  </a:lnTo>
                  <a:lnTo>
                    <a:pt x="476425" y="140701"/>
                  </a:lnTo>
                  <a:lnTo>
                    <a:pt x="475643" y="142213"/>
                  </a:lnTo>
                  <a:lnTo>
                    <a:pt x="475301" y="144073"/>
                  </a:lnTo>
                  <a:lnTo>
                    <a:pt x="474859" y="146514"/>
                  </a:lnTo>
                  <a:lnTo>
                    <a:pt x="474664" y="148323"/>
                  </a:lnTo>
                  <a:lnTo>
                    <a:pt x="474468" y="149933"/>
                  </a:lnTo>
                  <a:lnTo>
                    <a:pt x="472951" y="152473"/>
                  </a:lnTo>
                  <a:lnTo>
                    <a:pt x="471777" y="153940"/>
                  </a:lnTo>
                  <a:lnTo>
                    <a:pt x="469968" y="154770"/>
                  </a:lnTo>
                  <a:lnTo>
                    <a:pt x="467424" y="156674"/>
                  </a:lnTo>
                  <a:lnTo>
                    <a:pt x="466396" y="158482"/>
                  </a:lnTo>
                  <a:lnTo>
                    <a:pt x="465514" y="160581"/>
                  </a:lnTo>
                  <a:lnTo>
                    <a:pt x="464243" y="161557"/>
                  </a:lnTo>
                  <a:lnTo>
                    <a:pt x="463019" y="162632"/>
                  </a:lnTo>
                  <a:lnTo>
                    <a:pt x="461748" y="163268"/>
                  </a:lnTo>
                  <a:lnTo>
                    <a:pt x="459399" y="162976"/>
                  </a:lnTo>
                  <a:lnTo>
                    <a:pt x="457735" y="163121"/>
                  </a:lnTo>
                  <a:lnTo>
                    <a:pt x="456170" y="164146"/>
                  </a:lnTo>
                  <a:lnTo>
                    <a:pt x="454702" y="164978"/>
                  </a:lnTo>
                  <a:lnTo>
                    <a:pt x="453038" y="166882"/>
                  </a:lnTo>
                  <a:lnTo>
                    <a:pt x="450934" y="167957"/>
                  </a:lnTo>
                  <a:lnTo>
                    <a:pt x="449956" y="169226"/>
                  </a:lnTo>
                  <a:lnTo>
                    <a:pt x="448049" y="170252"/>
                  </a:lnTo>
                  <a:lnTo>
                    <a:pt x="446287" y="171864"/>
                  </a:lnTo>
                  <a:lnTo>
                    <a:pt x="443450" y="173182"/>
                  </a:lnTo>
                  <a:lnTo>
                    <a:pt x="440661" y="173818"/>
                  </a:lnTo>
                  <a:lnTo>
                    <a:pt x="439144" y="174063"/>
                  </a:lnTo>
                  <a:lnTo>
                    <a:pt x="437237" y="174208"/>
                  </a:lnTo>
                  <a:lnTo>
                    <a:pt x="435084" y="175673"/>
                  </a:lnTo>
                  <a:lnTo>
                    <a:pt x="434447" y="177872"/>
                  </a:lnTo>
                  <a:lnTo>
                    <a:pt x="433714" y="180509"/>
                  </a:lnTo>
                  <a:lnTo>
                    <a:pt x="430387" y="181975"/>
                  </a:lnTo>
                  <a:lnTo>
                    <a:pt x="427059" y="184173"/>
                  </a:lnTo>
                  <a:lnTo>
                    <a:pt x="422949" y="188080"/>
                  </a:lnTo>
                  <a:lnTo>
                    <a:pt x="419427" y="190083"/>
                  </a:lnTo>
                  <a:lnTo>
                    <a:pt x="415416" y="191597"/>
                  </a:lnTo>
                  <a:lnTo>
                    <a:pt x="407246" y="192964"/>
                  </a:lnTo>
                  <a:lnTo>
                    <a:pt x="401814" y="193891"/>
                  </a:lnTo>
                  <a:lnTo>
                    <a:pt x="395014" y="195845"/>
                  </a:lnTo>
                  <a:lnTo>
                    <a:pt x="387822" y="198824"/>
                  </a:lnTo>
                  <a:lnTo>
                    <a:pt x="380483" y="200780"/>
                  </a:lnTo>
                  <a:lnTo>
                    <a:pt x="374220" y="202390"/>
                  </a:lnTo>
                  <a:lnTo>
                    <a:pt x="361108" y="204881"/>
                  </a:lnTo>
                  <a:lnTo>
                    <a:pt x="354307" y="205955"/>
                  </a:lnTo>
                  <a:lnTo>
                    <a:pt x="348534" y="207909"/>
                  </a:lnTo>
                  <a:lnTo>
                    <a:pt x="336451" y="212549"/>
                  </a:lnTo>
                  <a:lnTo>
                    <a:pt x="329650" y="214454"/>
                  </a:lnTo>
                  <a:lnTo>
                    <a:pt x="318690" y="215823"/>
                  </a:lnTo>
                  <a:lnTo>
                    <a:pt x="310862" y="216799"/>
                  </a:lnTo>
                  <a:lnTo>
                    <a:pt x="305431" y="217288"/>
                  </a:lnTo>
                  <a:lnTo>
                    <a:pt x="301810" y="218215"/>
                  </a:lnTo>
                  <a:lnTo>
                    <a:pt x="300196" y="218900"/>
                  </a:lnTo>
                  <a:lnTo>
                    <a:pt x="294717" y="220510"/>
                  </a:lnTo>
                  <a:lnTo>
                    <a:pt x="292809" y="221096"/>
                  </a:lnTo>
                  <a:lnTo>
                    <a:pt x="288356" y="222024"/>
                  </a:lnTo>
                  <a:lnTo>
                    <a:pt x="286399" y="222269"/>
                  </a:lnTo>
                  <a:lnTo>
                    <a:pt x="281312" y="222709"/>
                  </a:lnTo>
                  <a:lnTo>
                    <a:pt x="279795" y="223099"/>
                  </a:lnTo>
                  <a:lnTo>
                    <a:pt x="278375" y="223489"/>
                  </a:lnTo>
                  <a:lnTo>
                    <a:pt x="271331" y="226518"/>
                  </a:lnTo>
                  <a:lnTo>
                    <a:pt x="267319" y="227494"/>
                  </a:lnTo>
                  <a:lnTo>
                    <a:pt x="261155" y="229008"/>
                  </a:lnTo>
                  <a:lnTo>
                    <a:pt x="255822" y="229352"/>
                  </a:lnTo>
                  <a:lnTo>
                    <a:pt x="248922" y="230522"/>
                  </a:lnTo>
                  <a:lnTo>
                    <a:pt x="243149" y="231695"/>
                  </a:lnTo>
                  <a:lnTo>
                    <a:pt x="234244" y="234137"/>
                  </a:lnTo>
                  <a:lnTo>
                    <a:pt x="223776" y="237116"/>
                  </a:lnTo>
                  <a:lnTo>
                    <a:pt x="222014" y="237605"/>
                  </a:lnTo>
                  <a:lnTo>
                    <a:pt x="213109" y="239266"/>
                  </a:lnTo>
                  <a:lnTo>
                    <a:pt x="208853" y="240194"/>
                  </a:lnTo>
                  <a:lnTo>
                    <a:pt x="207287" y="240292"/>
                  </a:lnTo>
                  <a:lnTo>
                    <a:pt x="205429" y="240537"/>
                  </a:lnTo>
                  <a:lnTo>
                    <a:pt x="203716" y="240633"/>
                  </a:lnTo>
                  <a:lnTo>
                    <a:pt x="201906" y="240927"/>
                  </a:lnTo>
                  <a:lnTo>
                    <a:pt x="200144" y="240731"/>
                  </a:lnTo>
                  <a:lnTo>
                    <a:pt x="196426" y="240976"/>
                  </a:lnTo>
                  <a:lnTo>
                    <a:pt x="192805" y="241416"/>
                  </a:lnTo>
                  <a:lnTo>
                    <a:pt x="189674" y="241904"/>
                  </a:lnTo>
                  <a:lnTo>
                    <a:pt x="186934" y="242002"/>
                  </a:lnTo>
                  <a:lnTo>
                    <a:pt x="184291" y="242441"/>
                  </a:lnTo>
                  <a:lnTo>
                    <a:pt x="182531" y="242635"/>
                  </a:lnTo>
                  <a:lnTo>
                    <a:pt x="180966" y="242930"/>
                  </a:lnTo>
                  <a:lnTo>
                    <a:pt x="179351" y="243222"/>
                  </a:lnTo>
                  <a:lnTo>
                    <a:pt x="176072" y="244248"/>
                  </a:lnTo>
                  <a:lnTo>
                    <a:pt x="173774" y="245077"/>
                  </a:lnTo>
                  <a:lnTo>
                    <a:pt x="170397" y="246348"/>
                  </a:lnTo>
                  <a:lnTo>
                    <a:pt x="167561" y="247862"/>
                  </a:lnTo>
                  <a:lnTo>
                    <a:pt x="166189" y="248547"/>
                  </a:lnTo>
                  <a:lnTo>
                    <a:pt x="163695" y="249426"/>
                  </a:lnTo>
                  <a:lnTo>
                    <a:pt x="161298" y="250402"/>
                  </a:lnTo>
                  <a:lnTo>
                    <a:pt x="159927" y="251038"/>
                  </a:lnTo>
                  <a:lnTo>
                    <a:pt x="154645" y="252991"/>
                  </a:lnTo>
                  <a:lnTo>
                    <a:pt x="150779" y="253723"/>
                  </a:lnTo>
                  <a:lnTo>
                    <a:pt x="147893" y="254260"/>
                  </a:lnTo>
                  <a:lnTo>
                    <a:pt x="144614" y="255237"/>
                  </a:lnTo>
                  <a:lnTo>
                    <a:pt x="140603" y="256459"/>
                  </a:lnTo>
                  <a:lnTo>
                    <a:pt x="137666" y="257533"/>
                  </a:lnTo>
                  <a:lnTo>
                    <a:pt x="134388" y="258851"/>
                  </a:lnTo>
                  <a:lnTo>
                    <a:pt x="131306" y="260024"/>
                  </a:lnTo>
                  <a:lnTo>
                    <a:pt x="125729" y="261538"/>
                  </a:lnTo>
                  <a:lnTo>
                    <a:pt x="122548" y="262417"/>
                  </a:lnTo>
                  <a:lnTo>
                    <a:pt x="118684" y="263541"/>
                  </a:lnTo>
                  <a:lnTo>
                    <a:pt x="114575" y="265055"/>
                  </a:lnTo>
                  <a:lnTo>
                    <a:pt x="111296" y="266275"/>
                  </a:lnTo>
                  <a:lnTo>
                    <a:pt x="108361" y="267399"/>
                  </a:lnTo>
                  <a:lnTo>
                    <a:pt x="104837" y="268326"/>
                  </a:lnTo>
                  <a:lnTo>
                    <a:pt x="102979" y="268719"/>
                  </a:lnTo>
                  <a:lnTo>
                    <a:pt x="99749" y="269158"/>
                  </a:lnTo>
                  <a:lnTo>
                    <a:pt x="98184" y="269646"/>
                  </a:lnTo>
                  <a:lnTo>
                    <a:pt x="93976" y="271453"/>
                  </a:lnTo>
                  <a:lnTo>
                    <a:pt x="92705" y="272039"/>
                  </a:lnTo>
                  <a:lnTo>
                    <a:pt x="91432" y="272675"/>
                  </a:lnTo>
                  <a:lnTo>
                    <a:pt x="89719" y="273750"/>
                  </a:lnTo>
                  <a:lnTo>
                    <a:pt x="87910" y="274726"/>
                  </a:lnTo>
                  <a:lnTo>
                    <a:pt x="86393" y="276874"/>
                  </a:lnTo>
                  <a:lnTo>
                    <a:pt x="85219" y="278437"/>
                  </a:lnTo>
                  <a:lnTo>
                    <a:pt x="81746" y="280000"/>
                  </a:lnTo>
                  <a:lnTo>
                    <a:pt x="80180" y="280783"/>
                  </a:lnTo>
                  <a:lnTo>
                    <a:pt x="77489" y="282003"/>
                  </a:lnTo>
                  <a:lnTo>
                    <a:pt x="71813" y="283225"/>
                  </a:lnTo>
                  <a:lnTo>
                    <a:pt x="68486" y="284933"/>
                  </a:lnTo>
                  <a:lnTo>
                    <a:pt x="66187" y="286496"/>
                  </a:lnTo>
                  <a:lnTo>
                    <a:pt x="64376" y="287522"/>
                  </a:lnTo>
                  <a:lnTo>
                    <a:pt x="60658" y="288987"/>
                  </a:lnTo>
                  <a:lnTo>
                    <a:pt x="59141" y="289232"/>
                  </a:lnTo>
                  <a:lnTo>
                    <a:pt x="56304" y="289671"/>
                  </a:lnTo>
                  <a:lnTo>
                    <a:pt x="54299" y="290452"/>
                  </a:lnTo>
                  <a:lnTo>
                    <a:pt x="51411" y="292454"/>
                  </a:lnTo>
                  <a:lnTo>
                    <a:pt x="47643" y="294017"/>
                  </a:lnTo>
                  <a:lnTo>
                    <a:pt x="46176" y="294653"/>
                  </a:lnTo>
                  <a:lnTo>
                    <a:pt x="43241" y="295728"/>
                  </a:lnTo>
                  <a:lnTo>
                    <a:pt x="41774" y="296508"/>
                  </a:lnTo>
                  <a:lnTo>
                    <a:pt x="40110" y="297242"/>
                  </a:lnTo>
                  <a:lnTo>
                    <a:pt x="38299" y="297973"/>
                  </a:lnTo>
                  <a:lnTo>
                    <a:pt x="36880" y="298560"/>
                  </a:lnTo>
                  <a:lnTo>
                    <a:pt x="34533" y="299537"/>
                  </a:lnTo>
                  <a:lnTo>
                    <a:pt x="31547" y="300660"/>
                  </a:lnTo>
                  <a:lnTo>
                    <a:pt x="29885" y="301539"/>
                  </a:lnTo>
                  <a:lnTo>
                    <a:pt x="28563" y="302371"/>
                  </a:lnTo>
                  <a:lnTo>
                    <a:pt x="27437" y="303542"/>
                  </a:lnTo>
                  <a:lnTo>
                    <a:pt x="25530" y="304911"/>
                  </a:lnTo>
                  <a:lnTo>
                    <a:pt x="22888" y="305936"/>
                  </a:lnTo>
                  <a:lnTo>
                    <a:pt x="19904" y="306278"/>
                  </a:lnTo>
                  <a:lnTo>
                    <a:pt x="17409" y="308035"/>
                  </a:lnTo>
                  <a:lnTo>
                    <a:pt x="15451" y="309110"/>
                  </a:lnTo>
                  <a:lnTo>
                    <a:pt x="13543" y="309941"/>
                  </a:lnTo>
                  <a:lnTo>
                    <a:pt x="10510" y="311063"/>
                  </a:lnTo>
                  <a:lnTo>
                    <a:pt x="7672" y="312040"/>
                  </a:lnTo>
                  <a:lnTo>
                    <a:pt x="6204" y="312187"/>
                  </a:lnTo>
                  <a:lnTo>
                    <a:pt x="4737" y="313507"/>
                  </a:lnTo>
                  <a:lnTo>
                    <a:pt x="3073" y="316582"/>
                  </a:lnTo>
                  <a:lnTo>
                    <a:pt x="2095" y="318293"/>
                  </a:lnTo>
                  <a:lnTo>
                    <a:pt x="2291" y="320685"/>
                  </a:lnTo>
                  <a:lnTo>
                    <a:pt x="4639" y="323421"/>
                  </a:lnTo>
                  <a:lnTo>
                    <a:pt x="3709" y="324935"/>
                  </a:lnTo>
                  <a:lnTo>
                    <a:pt x="3220" y="326253"/>
                  </a:lnTo>
                  <a:lnTo>
                    <a:pt x="1898" y="328452"/>
                  </a:lnTo>
                  <a:lnTo>
                    <a:pt x="1849" y="330894"/>
                  </a:lnTo>
                  <a:lnTo>
                    <a:pt x="3368" y="332994"/>
                  </a:lnTo>
                  <a:lnTo>
                    <a:pt x="5177" y="332994"/>
                  </a:lnTo>
                  <a:lnTo>
                    <a:pt x="6595" y="333532"/>
                  </a:lnTo>
                  <a:lnTo>
                    <a:pt x="7526" y="335193"/>
                  </a:lnTo>
                  <a:lnTo>
                    <a:pt x="7721" y="337048"/>
                  </a:lnTo>
                  <a:lnTo>
                    <a:pt x="6742" y="339149"/>
                  </a:lnTo>
                  <a:lnTo>
                    <a:pt x="6890" y="341200"/>
                  </a:lnTo>
                  <a:lnTo>
                    <a:pt x="8699" y="341787"/>
                  </a:lnTo>
                  <a:lnTo>
                    <a:pt x="12174" y="342715"/>
                  </a:lnTo>
                  <a:lnTo>
                    <a:pt x="13054" y="345254"/>
                  </a:lnTo>
                  <a:lnTo>
                    <a:pt x="13396" y="347890"/>
                  </a:lnTo>
                  <a:lnTo>
                    <a:pt x="13054" y="349503"/>
                  </a:lnTo>
                  <a:lnTo>
                    <a:pt x="12027" y="351311"/>
                  </a:lnTo>
                  <a:lnTo>
                    <a:pt x="9237" y="352874"/>
                  </a:lnTo>
                  <a:lnTo>
                    <a:pt x="7330" y="353117"/>
                  </a:lnTo>
                  <a:lnTo>
                    <a:pt x="4835" y="352580"/>
                  </a:lnTo>
                  <a:lnTo>
                    <a:pt x="2731" y="353557"/>
                  </a:lnTo>
                  <a:lnTo>
                    <a:pt x="2682" y="354143"/>
                  </a:lnTo>
                  <a:lnTo>
                    <a:pt x="2535" y="356096"/>
                  </a:lnTo>
                  <a:lnTo>
                    <a:pt x="4051" y="358148"/>
                  </a:lnTo>
                  <a:lnTo>
                    <a:pt x="4442" y="359956"/>
                  </a:lnTo>
                  <a:lnTo>
                    <a:pt x="3122" y="361763"/>
                  </a:lnTo>
                  <a:lnTo>
                    <a:pt x="3464" y="363277"/>
                  </a:lnTo>
                  <a:lnTo>
                    <a:pt x="3073" y="364938"/>
                  </a:lnTo>
                  <a:lnTo>
                    <a:pt x="3808" y="366354"/>
                  </a:lnTo>
                  <a:lnTo>
                    <a:pt x="3904" y="368455"/>
                  </a:lnTo>
                  <a:lnTo>
                    <a:pt x="3660" y="370359"/>
                  </a:lnTo>
                  <a:lnTo>
                    <a:pt x="1800" y="371043"/>
                  </a:lnTo>
                  <a:lnTo>
                    <a:pt x="187" y="372165"/>
                  </a:lnTo>
                  <a:lnTo>
                    <a:pt x="725" y="374705"/>
                  </a:lnTo>
                  <a:lnTo>
                    <a:pt x="1605" y="375927"/>
                  </a:lnTo>
                  <a:lnTo>
                    <a:pt x="2731" y="377490"/>
                  </a:lnTo>
                  <a:lnTo>
                    <a:pt x="3953" y="378857"/>
                  </a:lnTo>
                  <a:lnTo>
                    <a:pt x="5324" y="380470"/>
                  </a:lnTo>
                  <a:lnTo>
                    <a:pt x="6008" y="382325"/>
                  </a:lnTo>
                  <a:lnTo>
                    <a:pt x="7084" y="385598"/>
                  </a:lnTo>
                  <a:lnTo>
                    <a:pt x="7819" y="387893"/>
                  </a:lnTo>
                  <a:lnTo>
                    <a:pt x="8357" y="389309"/>
                  </a:lnTo>
                  <a:lnTo>
                    <a:pt x="8797" y="393510"/>
                  </a:lnTo>
                  <a:lnTo>
                    <a:pt x="8357" y="395220"/>
                  </a:lnTo>
                  <a:lnTo>
                    <a:pt x="7379" y="397856"/>
                  </a:lnTo>
                  <a:lnTo>
                    <a:pt x="8161" y="399859"/>
                  </a:lnTo>
                  <a:lnTo>
                    <a:pt x="6448" y="404109"/>
                  </a:lnTo>
                  <a:lnTo>
                    <a:pt x="5568" y="408163"/>
                  </a:lnTo>
                  <a:lnTo>
                    <a:pt x="4688" y="409677"/>
                  </a:lnTo>
                  <a:lnTo>
                    <a:pt x="3464" y="411142"/>
                  </a:lnTo>
                  <a:lnTo>
                    <a:pt x="1215" y="414757"/>
                  </a:lnTo>
                  <a:lnTo>
                    <a:pt x="1704" y="416271"/>
                  </a:lnTo>
                  <a:lnTo>
                    <a:pt x="2731" y="418077"/>
                  </a:lnTo>
                  <a:lnTo>
                    <a:pt x="3611" y="419493"/>
                  </a:lnTo>
                  <a:lnTo>
                    <a:pt x="4149" y="421009"/>
                  </a:lnTo>
                  <a:lnTo>
                    <a:pt x="5519" y="423108"/>
                  </a:lnTo>
                  <a:lnTo>
                    <a:pt x="6986" y="423547"/>
                  </a:lnTo>
                  <a:lnTo>
                    <a:pt x="8259" y="424965"/>
                  </a:lnTo>
                  <a:lnTo>
                    <a:pt x="4737" y="427748"/>
                  </a:lnTo>
                  <a:lnTo>
                    <a:pt x="4199" y="430190"/>
                  </a:lnTo>
                  <a:lnTo>
                    <a:pt x="6204" y="431071"/>
                  </a:lnTo>
                  <a:lnTo>
                    <a:pt x="8210" y="431901"/>
                  </a:lnTo>
                  <a:lnTo>
                    <a:pt x="9385" y="433513"/>
                  </a:lnTo>
                  <a:lnTo>
                    <a:pt x="10068" y="436639"/>
                  </a:lnTo>
                  <a:lnTo>
                    <a:pt x="10803" y="438934"/>
                  </a:lnTo>
                  <a:lnTo>
                    <a:pt x="10655" y="441572"/>
                  </a:lnTo>
                  <a:lnTo>
                    <a:pt x="9579" y="444551"/>
                  </a:lnTo>
                  <a:lnTo>
                    <a:pt x="9286" y="446455"/>
                  </a:lnTo>
                  <a:lnTo>
                    <a:pt x="9775" y="448067"/>
                  </a:lnTo>
                  <a:lnTo>
                    <a:pt x="12125" y="448215"/>
                  </a:lnTo>
                  <a:lnTo>
                    <a:pt x="14032" y="446846"/>
                  </a:lnTo>
                  <a:lnTo>
                    <a:pt x="15940" y="446406"/>
                  </a:lnTo>
                  <a:lnTo>
                    <a:pt x="18142" y="447238"/>
                  </a:lnTo>
                  <a:lnTo>
                    <a:pt x="19806" y="448409"/>
                  </a:lnTo>
                  <a:lnTo>
                    <a:pt x="20784" y="449972"/>
                  </a:lnTo>
                  <a:lnTo>
                    <a:pt x="20833" y="451486"/>
                  </a:lnTo>
                  <a:lnTo>
                    <a:pt x="20686" y="453636"/>
                  </a:lnTo>
                  <a:lnTo>
                    <a:pt x="23279" y="455736"/>
                  </a:lnTo>
                  <a:lnTo>
                    <a:pt x="25186" y="456762"/>
                  </a:lnTo>
                  <a:lnTo>
                    <a:pt x="26656" y="457395"/>
                  </a:lnTo>
                  <a:lnTo>
                    <a:pt x="28710" y="457395"/>
                  </a:lnTo>
                  <a:lnTo>
                    <a:pt x="30276" y="457395"/>
                  </a:lnTo>
                  <a:lnTo>
                    <a:pt x="31645" y="457837"/>
                  </a:lnTo>
                  <a:lnTo>
                    <a:pt x="33553" y="459351"/>
                  </a:lnTo>
                  <a:lnTo>
                    <a:pt x="34826" y="460718"/>
                  </a:lnTo>
                  <a:lnTo>
                    <a:pt x="36097" y="462085"/>
                  </a:lnTo>
                  <a:lnTo>
                    <a:pt x="37810" y="463307"/>
                  </a:lnTo>
                  <a:lnTo>
                    <a:pt x="40255" y="465798"/>
                  </a:lnTo>
                  <a:lnTo>
                    <a:pt x="41968" y="467555"/>
                  </a:lnTo>
                  <a:lnTo>
                    <a:pt x="43681" y="468728"/>
                  </a:lnTo>
                  <a:lnTo>
                    <a:pt x="46422" y="469950"/>
                  </a:lnTo>
                  <a:lnTo>
                    <a:pt x="48231" y="469803"/>
                  </a:lnTo>
                  <a:lnTo>
                    <a:pt x="49747" y="469997"/>
                  </a:lnTo>
                  <a:lnTo>
                    <a:pt x="50725" y="471366"/>
                  </a:lnTo>
                  <a:lnTo>
                    <a:pt x="52193" y="472635"/>
                  </a:lnTo>
                  <a:lnTo>
                    <a:pt x="54641" y="471072"/>
                  </a:lnTo>
                  <a:lnTo>
                    <a:pt x="55521" y="469363"/>
                  </a:lnTo>
                  <a:lnTo>
                    <a:pt x="56890" y="467994"/>
                  </a:lnTo>
                  <a:lnTo>
                    <a:pt x="58455" y="468971"/>
                  </a:lnTo>
                  <a:lnTo>
                    <a:pt x="58455" y="470877"/>
                  </a:lnTo>
                  <a:lnTo>
                    <a:pt x="57379" y="473123"/>
                  </a:lnTo>
                  <a:lnTo>
                    <a:pt x="56302" y="475469"/>
                  </a:lnTo>
                  <a:lnTo>
                    <a:pt x="55619" y="477960"/>
                  </a:lnTo>
                  <a:lnTo>
                    <a:pt x="55324" y="479766"/>
                  </a:lnTo>
                  <a:lnTo>
                    <a:pt x="55373" y="483673"/>
                  </a:lnTo>
                  <a:lnTo>
                    <a:pt x="56108" y="485530"/>
                  </a:lnTo>
                  <a:lnTo>
                    <a:pt x="58163" y="488264"/>
                  </a:lnTo>
                  <a:lnTo>
                    <a:pt x="60218" y="488654"/>
                  </a:lnTo>
                  <a:lnTo>
                    <a:pt x="61832" y="487972"/>
                  </a:lnTo>
                  <a:lnTo>
                    <a:pt x="64524" y="485091"/>
                  </a:lnTo>
                  <a:lnTo>
                    <a:pt x="66089" y="483088"/>
                  </a:lnTo>
                  <a:lnTo>
                    <a:pt x="68633" y="483820"/>
                  </a:lnTo>
                  <a:lnTo>
                    <a:pt x="69366" y="486409"/>
                  </a:lnTo>
                  <a:lnTo>
                    <a:pt x="70491" y="488704"/>
                  </a:lnTo>
                  <a:lnTo>
                    <a:pt x="71226" y="489925"/>
                  </a:lnTo>
                  <a:lnTo>
                    <a:pt x="72204" y="491732"/>
                  </a:lnTo>
                  <a:lnTo>
                    <a:pt x="72155" y="493930"/>
                  </a:lnTo>
                  <a:lnTo>
                    <a:pt x="72448" y="495737"/>
                  </a:lnTo>
                  <a:lnTo>
                    <a:pt x="73183" y="496959"/>
                  </a:lnTo>
                  <a:lnTo>
                    <a:pt x="74308" y="497984"/>
                  </a:lnTo>
                  <a:lnTo>
                    <a:pt x="76705" y="499400"/>
                  </a:lnTo>
                  <a:lnTo>
                    <a:pt x="80473" y="499351"/>
                  </a:lnTo>
                  <a:lnTo>
                    <a:pt x="81989" y="499791"/>
                  </a:lnTo>
                  <a:lnTo>
                    <a:pt x="84729" y="501209"/>
                  </a:lnTo>
                  <a:lnTo>
                    <a:pt x="85855" y="502282"/>
                  </a:lnTo>
                  <a:lnTo>
                    <a:pt x="86686" y="504627"/>
                  </a:lnTo>
                  <a:lnTo>
                    <a:pt x="86882" y="507118"/>
                  </a:lnTo>
                  <a:lnTo>
                    <a:pt x="87224" y="509707"/>
                  </a:lnTo>
                  <a:lnTo>
                    <a:pt x="88448" y="512296"/>
                  </a:lnTo>
                  <a:lnTo>
                    <a:pt x="88642" y="514151"/>
                  </a:lnTo>
                  <a:lnTo>
                    <a:pt x="88153" y="516934"/>
                  </a:lnTo>
                  <a:lnTo>
                    <a:pt x="88448" y="518400"/>
                  </a:lnTo>
                  <a:lnTo>
                    <a:pt x="88888" y="520061"/>
                  </a:lnTo>
                  <a:lnTo>
                    <a:pt x="90405" y="521283"/>
                  </a:lnTo>
                  <a:lnTo>
                    <a:pt x="91383" y="523187"/>
                  </a:lnTo>
                  <a:lnTo>
                    <a:pt x="93779" y="524409"/>
                  </a:lnTo>
                  <a:lnTo>
                    <a:pt x="95689" y="525288"/>
                  </a:lnTo>
                  <a:lnTo>
                    <a:pt x="97840" y="526117"/>
                  </a:lnTo>
                  <a:lnTo>
                    <a:pt x="100042" y="527094"/>
                  </a:lnTo>
                  <a:lnTo>
                    <a:pt x="102195" y="528755"/>
                  </a:lnTo>
                  <a:lnTo>
                    <a:pt x="106695" y="532711"/>
                  </a:lnTo>
                  <a:lnTo>
                    <a:pt x="109045" y="535936"/>
                  </a:lnTo>
                  <a:lnTo>
                    <a:pt x="109681" y="537204"/>
                  </a:lnTo>
                  <a:lnTo>
                    <a:pt x="110610" y="539256"/>
                  </a:lnTo>
                  <a:lnTo>
                    <a:pt x="111931" y="542724"/>
                  </a:lnTo>
                  <a:lnTo>
                    <a:pt x="112763" y="544434"/>
                  </a:lnTo>
                  <a:lnTo>
                    <a:pt x="113742" y="546095"/>
                  </a:lnTo>
                  <a:lnTo>
                    <a:pt x="114474" y="547364"/>
                  </a:lnTo>
                  <a:lnTo>
                    <a:pt x="117559" y="552395"/>
                  </a:lnTo>
                  <a:lnTo>
                    <a:pt x="117999" y="553811"/>
                  </a:lnTo>
                  <a:lnTo>
                    <a:pt x="118682" y="556206"/>
                  </a:lnTo>
                  <a:lnTo>
                    <a:pt x="119075" y="558792"/>
                  </a:lnTo>
                  <a:lnTo>
                    <a:pt x="119270" y="560503"/>
                  </a:lnTo>
                  <a:lnTo>
                    <a:pt x="119466" y="562213"/>
                  </a:lnTo>
                  <a:lnTo>
                    <a:pt x="119857" y="563727"/>
                  </a:lnTo>
                  <a:lnTo>
                    <a:pt x="120688" y="565045"/>
                  </a:lnTo>
                  <a:lnTo>
                    <a:pt x="125043" y="568415"/>
                  </a:lnTo>
                  <a:lnTo>
                    <a:pt x="126609" y="570027"/>
                  </a:lnTo>
                  <a:lnTo>
                    <a:pt x="127147" y="571541"/>
                  </a:lnTo>
                  <a:lnTo>
                    <a:pt x="127049" y="572957"/>
                  </a:lnTo>
                  <a:lnTo>
                    <a:pt x="125190" y="576962"/>
                  </a:lnTo>
                  <a:lnTo>
                    <a:pt x="124750" y="578770"/>
                  </a:lnTo>
                  <a:lnTo>
                    <a:pt x="124750" y="580479"/>
                  </a:lnTo>
                  <a:lnTo>
                    <a:pt x="125190" y="582434"/>
                  </a:lnTo>
                  <a:lnTo>
                    <a:pt x="125874" y="584093"/>
                  </a:lnTo>
                  <a:lnTo>
                    <a:pt x="126854" y="585853"/>
                  </a:lnTo>
                  <a:lnTo>
                    <a:pt x="127931" y="587416"/>
                  </a:lnTo>
                  <a:lnTo>
                    <a:pt x="132382" y="594010"/>
                  </a:lnTo>
                  <a:lnTo>
                    <a:pt x="133409" y="596061"/>
                  </a:lnTo>
                  <a:lnTo>
                    <a:pt x="134095" y="597720"/>
                  </a:lnTo>
                  <a:lnTo>
                    <a:pt x="134877" y="599627"/>
                  </a:lnTo>
                  <a:lnTo>
                    <a:pt x="135317" y="601384"/>
                  </a:lnTo>
                  <a:lnTo>
                    <a:pt x="135806" y="604071"/>
                  </a:lnTo>
                  <a:lnTo>
                    <a:pt x="136002" y="605585"/>
                  </a:lnTo>
                  <a:lnTo>
                    <a:pt x="136246" y="607782"/>
                  </a:lnTo>
                  <a:lnTo>
                    <a:pt x="136442" y="609784"/>
                  </a:lnTo>
                  <a:lnTo>
                    <a:pt x="136639" y="611691"/>
                  </a:lnTo>
                  <a:lnTo>
                    <a:pt x="136393" y="613644"/>
                  </a:lnTo>
                  <a:lnTo>
                    <a:pt x="147645" y="654133"/>
                  </a:lnTo>
                  <a:lnTo>
                    <a:pt x="154154" y="658724"/>
                  </a:lnTo>
                  <a:lnTo>
                    <a:pt x="153028" y="677480"/>
                  </a:lnTo>
                  <a:lnTo>
                    <a:pt x="160709" y="694771"/>
                  </a:lnTo>
                  <a:lnTo>
                    <a:pt x="161053" y="698972"/>
                  </a:lnTo>
                  <a:lnTo>
                    <a:pt x="158752" y="711230"/>
                  </a:lnTo>
                  <a:lnTo>
                    <a:pt x="164916" y="717385"/>
                  </a:lnTo>
                  <a:lnTo>
                    <a:pt x="163009" y="721976"/>
                  </a:lnTo>
                  <a:lnTo>
                    <a:pt x="172206" y="726568"/>
                  </a:lnTo>
                  <a:lnTo>
                    <a:pt x="170299" y="735407"/>
                  </a:lnTo>
                  <a:lnTo>
                    <a:pt x="180671" y="737314"/>
                  </a:lnTo>
                  <a:lnTo>
                    <a:pt x="177589" y="743466"/>
                  </a:lnTo>
                  <a:lnTo>
                    <a:pt x="180671" y="746494"/>
                  </a:lnTo>
                  <a:lnTo>
                    <a:pt x="184095" y="746494"/>
                  </a:lnTo>
                  <a:lnTo>
                    <a:pt x="186835" y="756752"/>
                  </a:lnTo>
                  <a:lnTo>
                    <a:pt x="189625" y="756850"/>
                  </a:lnTo>
                  <a:lnTo>
                    <a:pt x="190298" y="762230"/>
                  </a:lnTo>
                  <a:lnTo>
                    <a:pt x="190163" y="762906"/>
                  </a:lnTo>
                  <a:lnTo>
                    <a:pt x="190163" y="764664"/>
                  </a:lnTo>
                  <a:lnTo>
                    <a:pt x="190896" y="766325"/>
                  </a:lnTo>
                  <a:lnTo>
                    <a:pt x="192901" y="767351"/>
                  </a:lnTo>
                  <a:lnTo>
                    <a:pt x="194322" y="769451"/>
                  </a:lnTo>
                  <a:lnTo>
                    <a:pt x="195153" y="770624"/>
                  </a:lnTo>
                  <a:lnTo>
                    <a:pt x="197549" y="769598"/>
                  </a:lnTo>
                  <a:lnTo>
                    <a:pt x="199262" y="769549"/>
                  </a:lnTo>
                  <a:lnTo>
                    <a:pt x="200926" y="770671"/>
                  </a:lnTo>
                  <a:lnTo>
                    <a:pt x="200290" y="772676"/>
                  </a:lnTo>
                  <a:lnTo>
                    <a:pt x="199410" y="774237"/>
                  </a:lnTo>
                  <a:lnTo>
                    <a:pt x="199997" y="776924"/>
                  </a:lnTo>
                  <a:lnTo>
                    <a:pt x="200730" y="779854"/>
                  </a:lnTo>
                  <a:lnTo>
                    <a:pt x="200877" y="782151"/>
                  </a:lnTo>
                  <a:lnTo>
                    <a:pt x="199850" y="783957"/>
                  </a:lnTo>
                  <a:lnTo>
                    <a:pt x="198284" y="786350"/>
                  </a:lnTo>
                  <a:lnTo>
                    <a:pt x="196522" y="788109"/>
                  </a:lnTo>
                  <a:lnTo>
                    <a:pt x="194664" y="789574"/>
                  </a:lnTo>
                  <a:lnTo>
                    <a:pt x="192265" y="790013"/>
                  </a:lnTo>
                  <a:lnTo>
                    <a:pt x="189721" y="791236"/>
                  </a:lnTo>
                  <a:lnTo>
                    <a:pt x="190945" y="792504"/>
                  </a:lnTo>
                  <a:lnTo>
                    <a:pt x="192412" y="792310"/>
                  </a:lnTo>
                  <a:lnTo>
                    <a:pt x="194811" y="793336"/>
                  </a:lnTo>
                  <a:lnTo>
                    <a:pt x="196669" y="793824"/>
                  </a:lnTo>
                  <a:lnTo>
                    <a:pt x="197795" y="792700"/>
                  </a:lnTo>
                  <a:lnTo>
                    <a:pt x="198920" y="791430"/>
                  </a:lnTo>
                  <a:lnTo>
                    <a:pt x="200779" y="790404"/>
                  </a:lnTo>
                  <a:lnTo>
                    <a:pt x="201610" y="789135"/>
                  </a:lnTo>
                  <a:lnTo>
                    <a:pt x="202932" y="788109"/>
                  </a:lnTo>
                  <a:lnTo>
                    <a:pt x="204547" y="788939"/>
                  </a:lnTo>
                  <a:lnTo>
                    <a:pt x="205036" y="791186"/>
                  </a:lnTo>
                  <a:lnTo>
                    <a:pt x="203372" y="795435"/>
                  </a:lnTo>
                  <a:lnTo>
                    <a:pt x="204937" y="796411"/>
                  </a:lnTo>
                  <a:lnTo>
                    <a:pt x="206161" y="795680"/>
                  </a:lnTo>
                  <a:lnTo>
                    <a:pt x="208361" y="794897"/>
                  </a:lnTo>
                  <a:lnTo>
                    <a:pt x="210662" y="796119"/>
                  </a:lnTo>
                  <a:lnTo>
                    <a:pt x="209831" y="798855"/>
                  </a:lnTo>
                  <a:lnTo>
                    <a:pt x="208705" y="800418"/>
                  </a:lnTo>
                  <a:lnTo>
                    <a:pt x="209391" y="801979"/>
                  </a:lnTo>
                  <a:lnTo>
                    <a:pt x="211200" y="804080"/>
                  </a:lnTo>
                  <a:lnTo>
                    <a:pt x="212473" y="805986"/>
                  </a:lnTo>
                  <a:lnTo>
                    <a:pt x="213646" y="809599"/>
                  </a:lnTo>
                  <a:lnTo>
                    <a:pt x="213744" y="811017"/>
                  </a:lnTo>
                  <a:lnTo>
                    <a:pt x="213451" y="813653"/>
                  </a:lnTo>
                  <a:lnTo>
                    <a:pt x="213451" y="815216"/>
                  </a:lnTo>
                  <a:lnTo>
                    <a:pt x="214968" y="816681"/>
                  </a:lnTo>
                  <a:lnTo>
                    <a:pt x="216924" y="815901"/>
                  </a:lnTo>
                  <a:lnTo>
                    <a:pt x="217853" y="814679"/>
                  </a:lnTo>
                  <a:lnTo>
                    <a:pt x="218293" y="812921"/>
                  </a:lnTo>
                  <a:lnTo>
                    <a:pt x="218490" y="811260"/>
                  </a:lnTo>
                  <a:lnTo>
                    <a:pt x="220397" y="811064"/>
                  </a:lnTo>
                  <a:lnTo>
                    <a:pt x="221376" y="812578"/>
                  </a:lnTo>
                  <a:lnTo>
                    <a:pt x="223334" y="813898"/>
                  </a:lnTo>
                  <a:lnTo>
                    <a:pt x="225291" y="813702"/>
                  </a:lnTo>
                  <a:lnTo>
                    <a:pt x="227004" y="813263"/>
                  </a:lnTo>
                  <a:lnTo>
                    <a:pt x="228665" y="814141"/>
                  </a:lnTo>
                  <a:lnTo>
                    <a:pt x="229204" y="817219"/>
                  </a:lnTo>
                  <a:lnTo>
                    <a:pt x="231553" y="817658"/>
                  </a:lnTo>
                  <a:lnTo>
                    <a:pt x="233313" y="817513"/>
                  </a:lnTo>
                  <a:lnTo>
                    <a:pt x="235174" y="818733"/>
                  </a:lnTo>
                  <a:lnTo>
                    <a:pt x="237521" y="818733"/>
                  </a:lnTo>
                  <a:lnTo>
                    <a:pt x="238843" y="817025"/>
                  </a:lnTo>
                  <a:lnTo>
                    <a:pt x="239185" y="815461"/>
                  </a:lnTo>
                  <a:lnTo>
                    <a:pt x="240652" y="814973"/>
                  </a:lnTo>
                  <a:lnTo>
                    <a:pt x="241631" y="816730"/>
                  </a:lnTo>
                  <a:lnTo>
                    <a:pt x="241141" y="818684"/>
                  </a:lnTo>
                  <a:lnTo>
                    <a:pt x="240751" y="820296"/>
                  </a:lnTo>
                  <a:lnTo>
                    <a:pt x="241485" y="822298"/>
                  </a:lnTo>
                  <a:lnTo>
                    <a:pt x="242904" y="823324"/>
                  </a:lnTo>
                  <a:lnTo>
                    <a:pt x="244909" y="823569"/>
                  </a:lnTo>
                  <a:lnTo>
                    <a:pt x="247797" y="823422"/>
                  </a:lnTo>
                  <a:lnTo>
                    <a:pt x="249313" y="823715"/>
                  </a:lnTo>
                  <a:lnTo>
                    <a:pt x="251759" y="824154"/>
                  </a:lnTo>
                  <a:lnTo>
                    <a:pt x="253423" y="824838"/>
                  </a:lnTo>
                  <a:lnTo>
                    <a:pt x="252003" y="827184"/>
                  </a:lnTo>
                  <a:lnTo>
                    <a:pt x="250732" y="828745"/>
                  </a:lnTo>
                  <a:lnTo>
                    <a:pt x="250584" y="831481"/>
                  </a:lnTo>
                  <a:lnTo>
                    <a:pt x="250486" y="833776"/>
                  </a:lnTo>
                  <a:lnTo>
                    <a:pt x="248188" y="834411"/>
                  </a:lnTo>
                  <a:lnTo>
                    <a:pt x="245644" y="834168"/>
                  </a:lnTo>
                  <a:lnTo>
                    <a:pt x="243100" y="836902"/>
                  </a:lnTo>
                  <a:lnTo>
                    <a:pt x="240261" y="838856"/>
                  </a:lnTo>
                  <a:lnTo>
                    <a:pt x="236983" y="840664"/>
                  </a:lnTo>
                  <a:lnTo>
                    <a:pt x="231993" y="843545"/>
                  </a:lnTo>
                  <a:lnTo>
                    <a:pt x="230720" y="845889"/>
                  </a:lnTo>
                  <a:lnTo>
                    <a:pt x="230818" y="848674"/>
                  </a:lnTo>
                  <a:lnTo>
                    <a:pt x="231064" y="851506"/>
                  </a:lnTo>
                  <a:lnTo>
                    <a:pt x="230671" y="855072"/>
                  </a:lnTo>
                  <a:lnTo>
                    <a:pt x="229889" y="856880"/>
                  </a:lnTo>
                  <a:lnTo>
                    <a:pt x="228616" y="858686"/>
                  </a:lnTo>
                  <a:lnTo>
                    <a:pt x="229204" y="863913"/>
                  </a:lnTo>
                  <a:lnTo>
                    <a:pt x="231357" y="864890"/>
                  </a:lnTo>
                  <a:lnTo>
                    <a:pt x="233559" y="864009"/>
                  </a:lnTo>
                  <a:lnTo>
                    <a:pt x="235761" y="864156"/>
                  </a:lnTo>
                  <a:lnTo>
                    <a:pt x="237179" y="866893"/>
                  </a:lnTo>
                  <a:lnTo>
                    <a:pt x="238010" y="869138"/>
                  </a:lnTo>
                  <a:lnTo>
                    <a:pt x="237668" y="870652"/>
                  </a:lnTo>
                  <a:lnTo>
                    <a:pt x="235466" y="871337"/>
                  </a:lnTo>
                  <a:lnTo>
                    <a:pt x="233901" y="872412"/>
                  </a:lnTo>
                  <a:lnTo>
                    <a:pt x="232581" y="874267"/>
                  </a:lnTo>
                  <a:lnTo>
                    <a:pt x="229791" y="876515"/>
                  </a:lnTo>
                  <a:lnTo>
                    <a:pt x="229009" y="879103"/>
                  </a:lnTo>
                  <a:lnTo>
                    <a:pt x="229644" y="881300"/>
                  </a:lnTo>
                  <a:lnTo>
                    <a:pt x="231455" y="882179"/>
                  </a:lnTo>
                  <a:lnTo>
                    <a:pt x="233021" y="881739"/>
                  </a:lnTo>
                  <a:lnTo>
                    <a:pt x="234879" y="882083"/>
                  </a:lnTo>
                  <a:lnTo>
                    <a:pt x="236837" y="882814"/>
                  </a:lnTo>
                  <a:lnTo>
                    <a:pt x="237961" y="884085"/>
                  </a:lnTo>
                  <a:lnTo>
                    <a:pt x="238745" y="885648"/>
                  </a:lnTo>
                  <a:lnTo>
                    <a:pt x="239234" y="887357"/>
                  </a:lnTo>
                  <a:lnTo>
                    <a:pt x="239185" y="889214"/>
                  </a:lnTo>
                  <a:lnTo>
                    <a:pt x="239087" y="890679"/>
                  </a:lnTo>
                  <a:lnTo>
                    <a:pt x="238843" y="893072"/>
                  </a:lnTo>
                  <a:lnTo>
                    <a:pt x="238548" y="895025"/>
                  </a:lnTo>
                  <a:lnTo>
                    <a:pt x="238010" y="896392"/>
                  </a:lnTo>
                  <a:lnTo>
                    <a:pt x="237228" y="897663"/>
                  </a:lnTo>
                  <a:lnTo>
                    <a:pt x="235810" y="899617"/>
                  </a:lnTo>
                  <a:lnTo>
                    <a:pt x="234635" y="901131"/>
                  </a:lnTo>
                  <a:lnTo>
                    <a:pt x="233755" y="902304"/>
                  </a:lnTo>
                  <a:lnTo>
                    <a:pt x="232824" y="903475"/>
                  </a:lnTo>
                  <a:lnTo>
                    <a:pt x="231944" y="904647"/>
                  </a:lnTo>
                  <a:lnTo>
                    <a:pt x="230624" y="906113"/>
                  </a:lnTo>
                  <a:lnTo>
                    <a:pt x="229009" y="907138"/>
                  </a:lnTo>
                  <a:lnTo>
                    <a:pt x="227736" y="907870"/>
                  </a:lnTo>
                  <a:lnTo>
                    <a:pt x="226220" y="909141"/>
                  </a:lnTo>
                  <a:lnTo>
                    <a:pt x="224851" y="909482"/>
                  </a:lnTo>
                  <a:lnTo>
                    <a:pt x="223381" y="909678"/>
                  </a:lnTo>
                  <a:lnTo>
                    <a:pt x="221425" y="909921"/>
                  </a:lnTo>
                  <a:lnTo>
                    <a:pt x="219419" y="910216"/>
                  </a:lnTo>
                  <a:lnTo>
                    <a:pt x="217512" y="910606"/>
                  </a:lnTo>
                  <a:lnTo>
                    <a:pt x="216337" y="911386"/>
                  </a:lnTo>
                  <a:lnTo>
                    <a:pt x="216140" y="912559"/>
                  </a:lnTo>
                  <a:lnTo>
                    <a:pt x="216875" y="914611"/>
                  </a:lnTo>
                  <a:lnTo>
                    <a:pt x="217561" y="915931"/>
                  </a:lnTo>
                  <a:lnTo>
                    <a:pt x="218637" y="917737"/>
                  </a:lnTo>
                  <a:lnTo>
                    <a:pt x="221083" y="920424"/>
                  </a:lnTo>
                  <a:lnTo>
                    <a:pt x="220886" y="921889"/>
                  </a:lnTo>
                  <a:lnTo>
                    <a:pt x="220741" y="923354"/>
                  </a:lnTo>
                  <a:lnTo>
                    <a:pt x="220886" y="924770"/>
                  </a:lnTo>
                  <a:lnTo>
                    <a:pt x="221326" y="926186"/>
                  </a:lnTo>
                  <a:lnTo>
                    <a:pt x="220886" y="927995"/>
                  </a:lnTo>
                  <a:lnTo>
                    <a:pt x="219908" y="929116"/>
                  </a:lnTo>
                  <a:lnTo>
                    <a:pt x="218441" y="930437"/>
                  </a:lnTo>
                  <a:lnTo>
                    <a:pt x="217657" y="931705"/>
                  </a:lnTo>
                  <a:lnTo>
                    <a:pt x="217952" y="933953"/>
                  </a:lnTo>
                  <a:lnTo>
                    <a:pt x="218684" y="935759"/>
                  </a:lnTo>
                  <a:lnTo>
                    <a:pt x="219468" y="937568"/>
                  </a:lnTo>
                  <a:lnTo>
                    <a:pt x="219077" y="939374"/>
                  </a:lnTo>
                  <a:lnTo>
                    <a:pt x="217512" y="940498"/>
                  </a:lnTo>
                  <a:lnTo>
                    <a:pt x="216140" y="941229"/>
                  </a:lnTo>
                  <a:lnTo>
                    <a:pt x="214380" y="941963"/>
                  </a:lnTo>
                  <a:lnTo>
                    <a:pt x="212424" y="942451"/>
                  </a:lnTo>
                  <a:lnTo>
                    <a:pt x="210954" y="943575"/>
                  </a:lnTo>
                  <a:lnTo>
                    <a:pt x="210367" y="944942"/>
                  </a:lnTo>
                  <a:lnTo>
                    <a:pt x="209293" y="946603"/>
                  </a:lnTo>
                  <a:lnTo>
                    <a:pt x="208312" y="947774"/>
                  </a:lnTo>
                  <a:lnTo>
                    <a:pt x="208167" y="949436"/>
                  </a:lnTo>
                  <a:lnTo>
                    <a:pt x="209927" y="951242"/>
                  </a:lnTo>
                  <a:lnTo>
                    <a:pt x="211249" y="953148"/>
                  </a:lnTo>
                  <a:lnTo>
                    <a:pt x="210320" y="955296"/>
                  </a:lnTo>
                  <a:lnTo>
                    <a:pt x="209096" y="956859"/>
                  </a:lnTo>
                  <a:lnTo>
                    <a:pt x="207383" y="958618"/>
                  </a:lnTo>
                  <a:lnTo>
                    <a:pt x="205768" y="959791"/>
                  </a:lnTo>
                  <a:lnTo>
                    <a:pt x="205134" y="961499"/>
                  </a:lnTo>
                  <a:lnTo>
                    <a:pt x="205036" y="963014"/>
                  </a:lnTo>
                  <a:lnTo>
                    <a:pt x="204888" y="964430"/>
                  </a:lnTo>
                  <a:lnTo>
                    <a:pt x="204643" y="966383"/>
                  </a:lnTo>
                  <a:lnTo>
                    <a:pt x="204741" y="967850"/>
                  </a:lnTo>
                  <a:lnTo>
                    <a:pt x="205525" y="969070"/>
                  </a:lnTo>
                  <a:lnTo>
                    <a:pt x="207189" y="970145"/>
                  </a:lnTo>
                  <a:lnTo>
                    <a:pt x="208410" y="970925"/>
                  </a:lnTo>
                  <a:lnTo>
                    <a:pt x="209536" y="971855"/>
                  </a:lnTo>
                  <a:lnTo>
                    <a:pt x="210367" y="973075"/>
                  </a:lnTo>
                  <a:lnTo>
                    <a:pt x="210954" y="974442"/>
                  </a:lnTo>
                  <a:lnTo>
                    <a:pt x="210416" y="976250"/>
                  </a:lnTo>
                  <a:lnTo>
                    <a:pt x="209683" y="977765"/>
                  </a:lnTo>
                  <a:lnTo>
                    <a:pt x="208263" y="979865"/>
                  </a:lnTo>
                  <a:lnTo>
                    <a:pt x="209047" y="981818"/>
                  </a:lnTo>
                  <a:lnTo>
                    <a:pt x="210613" y="983382"/>
                  </a:lnTo>
                  <a:lnTo>
                    <a:pt x="213304" y="985384"/>
                  </a:lnTo>
                  <a:lnTo>
                    <a:pt x="218195" y="987924"/>
                  </a:lnTo>
                  <a:lnTo>
                    <a:pt x="219370" y="990121"/>
                  </a:lnTo>
                  <a:lnTo>
                    <a:pt x="218588" y="993541"/>
                  </a:lnTo>
                  <a:lnTo>
                    <a:pt x="218979" y="996130"/>
                  </a:lnTo>
                  <a:lnTo>
                    <a:pt x="220154" y="997448"/>
                  </a:lnTo>
                  <a:lnTo>
                    <a:pt x="221963" y="999060"/>
                  </a:lnTo>
                  <a:lnTo>
                    <a:pt x="223430" y="1000818"/>
                  </a:lnTo>
                  <a:lnTo>
                    <a:pt x="222403" y="1003016"/>
                  </a:lnTo>
                  <a:lnTo>
                    <a:pt x="221132" y="1005166"/>
                  </a:lnTo>
                  <a:lnTo>
                    <a:pt x="221277" y="1006825"/>
                  </a:lnTo>
                  <a:lnTo>
                    <a:pt x="222501" y="1008437"/>
                  </a:lnTo>
                  <a:lnTo>
                    <a:pt x="224018" y="1009902"/>
                  </a:lnTo>
                  <a:lnTo>
                    <a:pt x="225387" y="1010977"/>
                  </a:lnTo>
                  <a:lnTo>
                    <a:pt x="227687" y="1013225"/>
                  </a:lnTo>
                  <a:lnTo>
                    <a:pt x="228176" y="1015861"/>
                  </a:lnTo>
                  <a:lnTo>
                    <a:pt x="227980" y="1017620"/>
                  </a:lnTo>
                  <a:lnTo>
                    <a:pt x="228225" y="1019377"/>
                  </a:lnTo>
                  <a:lnTo>
                    <a:pt x="229742" y="1021429"/>
                  </a:lnTo>
                  <a:lnTo>
                    <a:pt x="231455" y="1023041"/>
                  </a:lnTo>
                  <a:lnTo>
                    <a:pt x="232531" y="1024018"/>
                  </a:lnTo>
                  <a:lnTo>
                    <a:pt x="233461" y="1027095"/>
                  </a:lnTo>
                  <a:lnTo>
                    <a:pt x="233657" y="1028609"/>
                  </a:lnTo>
                  <a:lnTo>
                    <a:pt x="234195" y="1030759"/>
                  </a:lnTo>
                  <a:lnTo>
                    <a:pt x="235906" y="1033151"/>
                  </a:lnTo>
                  <a:lnTo>
                    <a:pt x="235857" y="1035642"/>
                  </a:lnTo>
                  <a:lnTo>
                    <a:pt x="235174" y="1037645"/>
                  </a:lnTo>
                  <a:lnTo>
                    <a:pt x="234537" y="1039647"/>
                  </a:lnTo>
                  <a:lnTo>
                    <a:pt x="234928" y="1042383"/>
                  </a:lnTo>
                  <a:lnTo>
                    <a:pt x="235368" y="1045215"/>
                  </a:lnTo>
                  <a:lnTo>
                    <a:pt x="235712" y="1046926"/>
                  </a:lnTo>
                  <a:lnTo>
                    <a:pt x="236250" y="1048489"/>
                  </a:lnTo>
                  <a:lnTo>
                    <a:pt x="237521" y="1050882"/>
                  </a:lnTo>
                  <a:lnTo>
                    <a:pt x="238939" y="1051615"/>
                  </a:lnTo>
                  <a:lnTo>
                    <a:pt x="240603" y="1053225"/>
                  </a:lnTo>
                  <a:lnTo>
                    <a:pt x="241581" y="1054690"/>
                  </a:lnTo>
                  <a:lnTo>
                    <a:pt x="242071" y="1056450"/>
                  </a:lnTo>
                  <a:lnTo>
                    <a:pt x="242707" y="1058013"/>
                  </a:lnTo>
                  <a:lnTo>
                    <a:pt x="244664" y="1060064"/>
                  </a:lnTo>
                  <a:lnTo>
                    <a:pt x="246718" y="1061530"/>
                  </a:lnTo>
                  <a:lnTo>
                    <a:pt x="248579" y="1063922"/>
                  </a:lnTo>
                  <a:lnTo>
                    <a:pt x="248628" y="1065534"/>
                  </a:lnTo>
                  <a:lnTo>
                    <a:pt x="248090" y="1067000"/>
                  </a:lnTo>
                  <a:lnTo>
                    <a:pt x="247600" y="1069687"/>
                  </a:lnTo>
                  <a:lnTo>
                    <a:pt x="247355" y="1071493"/>
                  </a:lnTo>
                  <a:lnTo>
                    <a:pt x="247207" y="1073984"/>
                  </a:lnTo>
                  <a:lnTo>
                    <a:pt x="247650" y="1076475"/>
                  </a:lnTo>
                  <a:lnTo>
                    <a:pt x="248920" y="1077844"/>
                  </a:lnTo>
                  <a:lnTo>
                    <a:pt x="249311" y="1079454"/>
                  </a:lnTo>
                  <a:lnTo>
                    <a:pt x="249166" y="1081800"/>
                  </a:lnTo>
                  <a:lnTo>
                    <a:pt x="247306" y="1082092"/>
                  </a:lnTo>
                  <a:lnTo>
                    <a:pt x="244567" y="1082337"/>
                  </a:lnTo>
                  <a:lnTo>
                    <a:pt x="243636" y="1083410"/>
                  </a:lnTo>
                  <a:lnTo>
                    <a:pt x="243784" y="1085365"/>
                  </a:lnTo>
                  <a:lnTo>
                    <a:pt x="244224" y="1086683"/>
                  </a:lnTo>
                  <a:lnTo>
                    <a:pt x="244614" y="1088295"/>
                  </a:lnTo>
                  <a:lnTo>
                    <a:pt x="244469" y="1090492"/>
                  </a:lnTo>
                  <a:lnTo>
                    <a:pt x="243882" y="1092543"/>
                  </a:lnTo>
                  <a:lnTo>
                    <a:pt x="242463" y="1095181"/>
                  </a:lnTo>
                  <a:lnTo>
                    <a:pt x="241141" y="1098112"/>
                  </a:lnTo>
                  <a:lnTo>
                    <a:pt x="240212" y="1100163"/>
                  </a:lnTo>
                  <a:lnTo>
                    <a:pt x="239772" y="1102460"/>
                  </a:lnTo>
                  <a:lnTo>
                    <a:pt x="239234" y="1104168"/>
                  </a:lnTo>
                  <a:lnTo>
                    <a:pt x="238548" y="1105537"/>
                  </a:lnTo>
                  <a:lnTo>
                    <a:pt x="237912" y="1107930"/>
                  </a:lnTo>
                  <a:lnTo>
                    <a:pt x="237767" y="1110664"/>
                  </a:lnTo>
                  <a:lnTo>
                    <a:pt x="237717" y="1113010"/>
                  </a:lnTo>
                  <a:lnTo>
                    <a:pt x="236983" y="1114426"/>
                  </a:lnTo>
                  <a:lnTo>
                    <a:pt x="235368" y="1116575"/>
                  </a:lnTo>
                  <a:lnTo>
                    <a:pt x="234292" y="1118578"/>
                  </a:lnTo>
                  <a:lnTo>
                    <a:pt x="233362" y="1121069"/>
                  </a:lnTo>
                  <a:lnTo>
                    <a:pt x="234146" y="1122583"/>
                  </a:lnTo>
                  <a:lnTo>
                    <a:pt x="235466" y="1125123"/>
                  </a:lnTo>
                  <a:lnTo>
                    <a:pt x="236983" y="1127319"/>
                  </a:lnTo>
                  <a:lnTo>
                    <a:pt x="237961" y="1129371"/>
                  </a:lnTo>
                  <a:lnTo>
                    <a:pt x="238080" y="1129414"/>
                  </a:lnTo>
                  <a:lnTo>
                    <a:pt x="238108" y="1129469"/>
                  </a:lnTo>
                  <a:lnTo>
                    <a:pt x="240849" y="1130396"/>
                  </a:lnTo>
                  <a:lnTo>
                    <a:pt x="243245" y="1131228"/>
                  </a:lnTo>
                  <a:lnTo>
                    <a:pt x="245986" y="1133768"/>
                  </a:lnTo>
                  <a:lnTo>
                    <a:pt x="247013" y="1135184"/>
                  </a:lnTo>
                  <a:lnTo>
                    <a:pt x="247650" y="1136941"/>
                  </a:lnTo>
                  <a:lnTo>
                    <a:pt x="248139" y="1138261"/>
                  </a:lnTo>
                  <a:lnTo>
                    <a:pt x="248822" y="1139579"/>
                  </a:lnTo>
                  <a:lnTo>
                    <a:pt x="249997" y="1140313"/>
                  </a:lnTo>
                  <a:lnTo>
                    <a:pt x="253325" y="1140117"/>
                  </a:lnTo>
                  <a:lnTo>
                    <a:pt x="256358" y="1141729"/>
                  </a:lnTo>
                  <a:lnTo>
                    <a:pt x="256798" y="1144171"/>
                  </a:lnTo>
                  <a:lnTo>
                    <a:pt x="257238" y="1146075"/>
                  </a:lnTo>
                  <a:lnTo>
                    <a:pt x="257678" y="1147491"/>
                  </a:lnTo>
                  <a:lnTo>
                    <a:pt x="259391" y="1150129"/>
                  </a:lnTo>
                  <a:lnTo>
                    <a:pt x="260760" y="1152181"/>
                  </a:lnTo>
                  <a:lnTo>
                    <a:pt x="261984" y="1154036"/>
                  </a:lnTo>
                  <a:lnTo>
                    <a:pt x="263353" y="1155015"/>
                  </a:lnTo>
                  <a:lnTo>
                    <a:pt x="265604" y="1155697"/>
                  </a:lnTo>
                  <a:lnTo>
                    <a:pt x="267855" y="1156235"/>
                  </a:lnTo>
                  <a:lnTo>
                    <a:pt x="273041" y="1157358"/>
                  </a:lnTo>
                  <a:lnTo>
                    <a:pt x="274509" y="1159214"/>
                  </a:lnTo>
                  <a:lnTo>
                    <a:pt x="275242" y="1160728"/>
                  </a:lnTo>
                  <a:lnTo>
                    <a:pt x="275242" y="1162340"/>
                  </a:lnTo>
                  <a:lnTo>
                    <a:pt x="274802" y="1163952"/>
                  </a:lnTo>
                  <a:lnTo>
                    <a:pt x="274362" y="1165614"/>
                  </a:lnTo>
                  <a:lnTo>
                    <a:pt x="274020" y="1167322"/>
                  </a:lnTo>
                  <a:lnTo>
                    <a:pt x="273971" y="1169619"/>
                  </a:lnTo>
                  <a:lnTo>
                    <a:pt x="274509" y="1171864"/>
                  </a:lnTo>
                  <a:lnTo>
                    <a:pt x="275291" y="1173916"/>
                  </a:lnTo>
                  <a:lnTo>
                    <a:pt x="276416" y="1175722"/>
                  </a:lnTo>
                  <a:lnTo>
                    <a:pt x="277591" y="1176944"/>
                  </a:lnTo>
                  <a:lnTo>
                    <a:pt x="278960" y="1177481"/>
                  </a:lnTo>
                  <a:lnTo>
                    <a:pt x="280575" y="1178262"/>
                  </a:lnTo>
                  <a:lnTo>
                    <a:pt x="281897" y="1179386"/>
                  </a:lnTo>
                  <a:lnTo>
                    <a:pt x="283070" y="1181339"/>
                  </a:lnTo>
                  <a:lnTo>
                    <a:pt x="285810" y="1185589"/>
                  </a:lnTo>
                  <a:lnTo>
                    <a:pt x="289430" y="1191305"/>
                  </a:lnTo>
                  <a:lnTo>
                    <a:pt x="292854" y="1195992"/>
                  </a:lnTo>
                  <a:lnTo>
                    <a:pt x="296770" y="1198728"/>
                  </a:lnTo>
                  <a:lnTo>
                    <a:pt x="299117" y="1200144"/>
                  </a:lnTo>
                  <a:lnTo>
                    <a:pt x="300879" y="1200829"/>
                  </a:lnTo>
                  <a:lnTo>
                    <a:pt x="304792" y="1201854"/>
                  </a:lnTo>
                  <a:lnTo>
                    <a:pt x="307483" y="1203172"/>
                  </a:lnTo>
                  <a:lnTo>
                    <a:pt x="308365" y="1205126"/>
                  </a:lnTo>
                  <a:lnTo>
                    <a:pt x="309147" y="1207275"/>
                  </a:lnTo>
                  <a:lnTo>
                    <a:pt x="311055" y="1206787"/>
                  </a:lnTo>
                  <a:lnTo>
                    <a:pt x="312768" y="1208056"/>
                  </a:lnTo>
                  <a:lnTo>
                    <a:pt x="314041" y="1209425"/>
                  </a:lnTo>
                  <a:lnTo>
                    <a:pt x="313942" y="1210939"/>
                  </a:lnTo>
                  <a:lnTo>
                    <a:pt x="313844" y="1213087"/>
                  </a:lnTo>
                  <a:lnTo>
                    <a:pt x="314333" y="1214554"/>
                  </a:lnTo>
                  <a:lnTo>
                    <a:pt x="315557" y="1215578"/>
                  </a:lnTo>
                  <a:lnTo>
                    <a:pt x="317514" y="1217190"/>
                  </a:lnTo>
                  <a:lnTo>
                    <a:pt x="319618" y="1218559"/>
                  </a:lnTo>
                  <a:lnTo>
                    <a:pt x="322112" y="1220951"/>
                  </a:lnTo>
                  <a:lnTo>
                    <a:pt x="322847" y="1223295"/>
                  </a:lnTo>
                  <a:lnTo>
                    <a:pt x="322651" y="1225688"/>
                  </a:lnTo>
                  <a:lnTo>
                    <a:pt x="322260" y="1228181"/>
                  </a:lnTo>
                  <a:lnTo>
                    <a:pt x="322601" y="1229840"/>
                  </a:lnTo>
                  <a:lnTo>
                    <a:pt x="323924" y="1232576"/>
                  </a:lnTo>
                  <a:lnTo>
                    <a:pt x="324902" y="1234284"/>
                  </a:lnTo>
                  <a:lnTo>
                    <a:pt x="325733" y="1236728"/>
                  </a:lnTo>
                  <a:lnTo>
                    <a:pt x="326809" y="1238242"/>
                  </a:lnTo>
                  <a:lnTo>
                    <a:pt x="328131" y="1239560"/>
                  </a:lnTo>
                  <a:lnTo>
                    <a:pt x="329110" y="1240782"/>
                  </a:lnTo>
                  <a:lnTo>
                    <a:pt x="329990" y="1244689"/>
                  </a:lnTo>
                  <a:lnTo>
                    <a:pt x="330577" y="1247472"/>
                  </a:lnTo>
                  <a:lnTo>
                    <a:pt x="331164" y="1248888"/>
                  </a:lnTo>
                  <a:lnTo>
                    <a:pt x="332583" y="1250159"/>
                  </a:lnTo>
                  <a:lnTo>
                    <a:pt x="334296" y="1251332"/>
                  </a:lnTo>
                  <a:lnTo>
                    <a:pt x="335910" y="1252503"/>
                  </a:lnTo>
                  <a:lnTo>
                    <a:pt x="337670" y="1253872"/>
                  </a:lnTo>
                  <a:lnTo>
                    <a:pt x="338993" y="1256167"/>
                  </a:lnTo>
                  <a:lnTo>
                    <a:pt x="339823" y="1257290"/>
                  </a:lnTo>
                  <a:lnTo>
                    <a:pt x="341096" y="1259195"/>
                  </a:lnTo>
                  <a:lnTo>
                    <a:pt x="342075" y="1260954"/>
                  </a:lnTo>
                  <a:lnTo>
                    <a:pt x="343884" y="1262125"/>
                  </a:lnTo>
                  <a:lnTo>
                    <a:pt x="345793" y="1263737"/>
                  </a:lnTo>
                  <a:lnTo>
                    <a:pt x="347455" y="1265104"/>
                  </a:lnTo>
                  <a:lnTo>
                    <a:pt x="349021" y="1266522"/>
                  </a:lnTo>
                  <a:lnTo>
                    <a:pt x="351468" y="1268670"/>
                  </a:lnTo>
                  <a:lnTo>
                    <a:pt x="355969" y="1271455"/>
                  </a:lnTo>
                  <a:lnTo>
                    <a:pt x="360029" y="1273651"/>
                  </a:lnTo>
                  <a:lnTo>
                    <a:pt x="363455" y="1275801"/>
                  </a:lnTo>
                  <a:lnTo>
                    <a:pt x="366537" y="1277705"/>
                  </a:lnTo>
                  <a:lnTo>
                    <a:pt x="368934" y="1279514"/>
                  </a:lnTo>
                  <a:lnTo>
                    <a:pt x="370841" y="1281222"/>
                  </a:lnTo>
                  <a:lnTo>
                    <a:pt x="372213" y="1282932"/>
                  </a:lnTo>
                  <a:lnTo>
                    <a:pt x="373385" y="1284739"/>
                  </a:lnTo>
                  <a:lnTo>
                    <a:pt x="373874" y="1286400"/>
                  </a:lnTo>
                  <a:lnTo>
                    <a:pt x="374169" y="1288550"/>
                  </a:lnTo>
                  <a:lnTo>
                    <a:pt x="375049" y="1290064"/>
                  </a:lnTo>
                  <a:lnTo>
                    <a:pt x="376224" y="1292554"/>
                  </a:lnTo>
                  <a:lnTo>
                    <a:pt x="377495" y="1294655"/>
                  </a:lnTo>
                  <a:lnTo>
                    <a:pt x="378768" y="1296950"/>
                  </a:lnTo>
                  <a:lnTo>
                    <a:pt x="379208" y="1298660"/>
                  </a:lnTo>
                  <a:lnTo>
                    <a:pt x="379795" y="1300321"/>
                  </a:lnTo>
                  <a:lnTo>
                    <a:pt x="379992" y="1300810"/>
                  </a:lnTo>
                  <a:lnTo>
                    <a:pt x="380186" y="1301298"/>
                  </a:lnTo>
                  <a:lnTo>
                    <a:pt x="381508" y="1302861"/>
                  </a:lnTo>
                  <a:lnTo>
                    <a:pt x="382779" y="1304179"/>
                  </a:lnTo>
                  <a:lnTo>
                    <a:pt x="385569" y="1306034"/>
                  </a:lnTo>
                  <a:lnTo>
                    <a:pt x="387183" y="1307158"/>
                  </a:lnTo>
                  <a:lnTo>
                    <a:pt x="389287" y="1308282"/>
                  </a:lnTo>
                  <a:lnTo>
                    <a:pt x="390558" y="1309990"/>
                  </a:lnTo>
                  <a:lnTo>
                    <a:pt x="391536" y="1312481"/>
                  </a:lnTo>
                  <a:lnTo>
                    <a:pt x="392320" y="1315266"/>
                  </a:lnTo>
                  <a:lnTo>
                    <a:pt x="392760" y="1317953"/>
                  </a:lnTo>
                  <a:lnTo>
                    <a:pt x="393249" y="1319563"/>
                  </a:lnTo>
                  <a:lnTo>
                    <a:pt x="394717" y="1321762"/>
                  </a:lnTo>
                  <a:lnTo>
                    <a:pt x="396479" y="1323961"/>
                  </a:lnTo>
                  <a:lnTo>
                    <a:pt x="398875" y="1326891"/>
                  </a:lnTo>
                  <a:lnTo>
                    <a:pt x="399952" y="1328307"/>
                  </a:lnTo>
                  <a:lnTo>
                    <a:pt x="400490" y="1330309"/>
                  </a:lnTo>
                  <a:lnTo>
                    <a:pt x="400638" y="1331726"/>
                  </a:lnTo>
                  <a:lnTo>
                    <a:pt x="401078" y="1334071"/>
                  </a:lnTo>
                  <a:lnTo>
                    <a:pt x="402447" y="1335634"/>
                  </a:lnTo>
                  <a:lnTo>
                    <a:pt x="403720" y="1337588"/>
                  </a:lnTo>
                  <a:lnTo>
                    <a:pt x="403280" y="1340224"/>
                  </a:lnTo>
                  <a:lnTo>
                    <a:pt x="402985" y="1342324"/>
                  </a:lnTo>
                  <a:lnTo>
                    <a:pt x="403378" y="1344084"/>
                  </a:lnTo>
                  <a:lnTo>
                    <a:pt x="404649" y="1345451"/>
                  </a:lnTo>
                  <a:lnTo>
                    <a:pt x="406704" y="1346378"/>
                  </a:lnTo>
                  <a:lnTo>
                    <a:pt x="408709" y="1347453"/>
                  </a:lnTo>
                  <a:lnTo>
                    <a:pt x="411059" y="1348626"/>
                  </a:lnTo>
                  <a:lnTo>
                    <a:pt x="412966" y="1350285"/>
                  </a:lnTo>
                  <a:lnTo>
                    <a:pt x="413455" y="1352337"/>
                  </a:lnTo>
                  <a:lnTo>
                    <a:pt x="413504" y="1355024"/>
                  </a:lnTo>
                  <a:lnTo>
                    <a:pt x="414092" y="1356928"/>
                  </a:lnTo>
                  <a:lnTo>
                    <a:pt x="416048" y="1358882"/>
                  </a:lnTo>
                  <a:lnTo>
                    <a:pt x="417712" y="1359713"/>
                  </a:lnTo>
                  <a:lnTo>
                    <a:pt x="419523" y="1360300"/>
                  </a:lnTo>
                  <a:lnTo>
                    <a:pt x="421431" y="1361372"/>
                  </a:lnTo>
                  <a:lnTo>
                    <a:pt x="423191" y="1362594"/>
                  </a:lnTo>
                  <a:lnTo>
                    <a:pt x="424513" y="1363718"/>
                  </a:lnTo>
                  <a:lnTo>
                    <a:pt x="425931" y="1364450"/>
                  </a:lnTo>
                  <a:lnTo>
                    <a:pt x="427008" y="1365524"/>
                  </a:lnTo>
                  <a:lnTo>
                    <a:pt x="428868" y="1366258"/>
                  </a:lnTo>
                  <a:lnTo>
                    <a:pt x="431068" y="1367674"/>
                  </a:lnTo>
                  <a:lnTo>
                    <a:pt x="432489" y="1368749"/>
                  </a:lnTo>
                  <a:lnTo>
                    <a:pt x="434298" y="1368212"/>
                  </a:lnTo>
                  <a:lnTo>
                    <a:pt x="435522" y="1369139"/>
                  </a:lnTo>
                  <a:lnTo>
                    <a:pt x="437478" y="1369824"/>
                  </a:lnTo>
                  <a:lnTo>
                    <a:pt x="438260" y="1371875"/>
                  </a:lnTo>
                  <a:lnTo>
                    <a:pt x="439631" y="1371532"/>
                  </a:lnTo>
                  <a:lnTo>
                    <a:pt x="446823" y="1375147"/>
                  </a:lnTo>
                  <a:lnTo>
                    <a:pt x="450394" y="1383743"/>
                  </a:lnTo>
                  <a:lnTo>
                    <a:pt x="453282" y="1391657"/>
                  </a:lnTo>
                  <a:lnTo>
                    <a:pt x="458320" y="1394538"/>
                  </a:lnTo>
                  <a:lnTo>
                    <a:pt x="459788" y="1400300"/>
                  </a:lnTo>
                  <a:lnTo>
                    <a:pt x="459788" y="1403183"/>
                  </a:lnTo>
                  <a:lnTo>
                    <a:pt x="461206" y="1401718"/>
                  </a:lnTo>
                  <a:lnTo>
                    <a:pt x="463359" y="1399569"/>
                  </a:lnTo>
                  <a:lnTo>
                    <a:pt x="475592" y="1393804"/>
                  </a:lnTo>
                  <a:lnTo>
                    <a:pt x="482783" y="1388774"/>
                  </a:lnTo>
                  <a:lnTo>
                    <a:pt x="489289" y="1383743"/>
                  </a:lnTo>
                  <a:lnTo>
                    <a:pt x="499369" y="1375147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34B6FB8-B232-8327-D502-67A2BD54AA2C}"/>
                </a:ext>
              </a:extLst>
            </p:cNvPr>
            <p:cNvSpPr/>
            <p:nvPr/>
          </p:nvSpPr>
          <p:spPr>
            <a:xfrm flipV="1">
              <a:off x="5820471" y="5674915"/>
              <a:ext cx="1199607" cy="629602"/>
            </a:xfrm>
            <a:custGeom>
              <a:avLst/>
              <a:gdLst>
                <a:gd name="connsiteX0" fmla="*/ 1164528 w 1199607"/>
                <a:gd name="connsiteY0" fmla="*/ 548932 h 629602"/>
                <a:gd name="connsiteX1" fmla="*/ 1163711 w 1199607"/>
                <a:gd name="connsiteY1" fmla="*/ 548538 h 629602"/>
                <a:gd name="connsiteX2" fmla="*/ 1163304 w 1199607"/>
                <a:gd name="connsiteY2" fmla="*/ 548932 h 629602"/>
                <a:gd name="connsiteX3" fmla="*/ 1162490 w 1199607"/>
                <a:gd name="connsiteY3" fmla="*/ 548918 h 629602"/>
                <a:gd name="connsiteX4" fmla="*/ 1161892 w 1199607"/>
                <a:gd name="connsiteY4" fmla="*/ 549570 h 629602"/>
                <a:gd name="connsiteX5" fmla="*/ 1161878 w 1199607"/>
                <a:gd name="connsiteY5" fmla="*/ 550356 h 629602"/>
                <a:gd name="connsiteX6" fmla="*/ 1163523 w 1199607"/>
                <a:gd name="connsiteY6" fmla="*/ 551985 h 629602"/>
                <a:gd name="connsiteX7" fmla="*/ 1162692 w 1199607"/>
                <a:gd name="connsiteY7" fmla="*/ 552798 h 629602"/>
                <a:gd name="connsiteX8" fmla="*/ 1162721 w 1199607"/>
                <a:gd name="connsiteY8" fmla="*/ 553614 h 629602"/>
                <a:gd name="connsiteX9" fmla="*/ 1163114 w 1199607"/>
                <a:gd name="connsiteY9" fmla="*/ 554034 h 629602"/>
                <a:gd name="connsiteX10" fmla="*/ 1163101 w 1199607"/>
                <a:gd name="connsiteY10" fmla="*/ 556476 h 629602"/>
                <a:gd name="connsiteX11" fmla="*/ 1163523 w 1199607"/>
                <a:gd name="connsiteY11" fmla="*/ 557290 h 629602"/>
                <a:gd name="connsiteX12" fmla="*/ 1164542 w 1199607"/>
                <a:gd name="connsiteY12" fmla="*/ 557915 h 629602"/>
                <a:gd name="connsiteX13" fmla="*/ 1165343 w 1199607"/>
                <a:gd name="connsiteY13" fmla="*/ 557915 h 629602"/>
                <a:gd name="connsiteX14" fmla="*/ 1167193 w 1199607"/>
                <a:gd name="connsiteY14" fmla="*/ 556070 h 629602"/>
                <a:gd name="connsiteX15" fmla="*/ 1167993 w 1199607"/>
                <a:gd name="connsiteY15" fmla="*/ 553207 h 629602"/>
                <a:gd name="connsiteX16" fmla="*/ 1166581 w 1199607"/>
                <a:gd name="connsiteY16" fmla="*/ 551809 h 629602"/>
                <a:gd name="connsiteX17" fmla="*/ 1165371 w 1199607"/>
                <a:gd name="connsiteY17" fmla="*/ 551374 h 629602"/>
                <a:gd name="connsiteX18" fmla="*/ 1164352 w 1199607"/>
                <a:gd name="connsiteY18" fmla="*/ 550777 h 629602"/>
                <a:gd name="connsiteX19" fmla="*/ 1165152 w 1199607"/>
                <a:gd name="connsiteY19" fmla="*/ 549950 h 629602"/>
                <a:gd name="connsiteX20" fmla="*/ 1164528 w 1199607"/>
                <a:gd name="connsiteY20" fmla="*/ 548932 h 629602"/>
                <a:gd name="connsiteX21" fmla="*/ 1134155 w 1199607"/>
                <a:gd name="connsiteY21" fmla="*/ 568661 h 629602"/>
                <a:gd name="connsiteX22" fmla="*/ 1133950 w 1199607"/>
                <a:gd name="connsiteY22" fmla="*/ 568471 h 629602"/>
                <a:gd name="connsiteX23" fmla="*/ 1132728 w 1199607"/>
                <a:gd name="connsiteY23" fmla="*/ 568485 h 629602"/>
                <a:gd name="connsiteX24" fmla="*/ 1132536 w 1199607"/>
                <a:gd name="connsiteY24" fmla="*/ 568687 h 629602"/>
                <a:gd name="connsiteX25" fmla="*/ 1132536 w 1199607"/>
                <a:gd name="connsiteY25" fmla="*/ 569503 h 629602"/>
                <a:gd name="connsiteX26" fmla="*/ 1133150 w 1199607"/>
                <a:gd name="connsiteY26" fmla="*/ 570085 h 629602"/>
                <a:gd name="connsiteX27" fmla="*/ 1133977 w 1199607"/>
                <a:gd name="connsiteY27" fmla="*/ 570099 h 629602"/>
                <a:gd name="connsiteX28" fmla="*/ 1134167 w 1199607"/>
                <a:gd name="connsiteY28" fmla="*/ 569895 h 629602"/>
                <a:gd name="connsiteX29" fmla="*/ 1134155 w 1199607"/>
                <a:gd name="connsiteY29" fmla="*/ 568661 h 629602"/>
                <a:gd name="connsiteX30" fmla="*/ 1144169 w 1199607"/>
                <a:gd name="connsiteY30" fmla="*/ 574983 h 629602"/>
                <a:gd name="connsiteX31" fmla="*/ 1147404 w 1199607"/>
                <a:gd name="connsiteY31" fmla="*/ 572948 h 629602"/>
                <a:gd name="connsiteX32" fmla="*/ 1148655 w 1199607"/>
                <a:gd name="connsiteY32" fmla="*/ 572962 h 629602"/>
                <a:gd name="connsiteX33" fmla="*/ 1150055 w 1199607"/>
                <a:gd name="connsiteY33" fmla="*/ 571538 h 629602"/>
                <a:gd name="connsiteX34" fmla="*/ 1150476 w 1199607"/>
                <a:gd name="connsiteY34" fmla="*/ 570304 h 629602"/>
                <a:gd name="connsiteX35" fmla="*/ 1152936 w 1199607"/>
                <a:gd name="connsiteY35" fmla="*/ 567453 h 629602"/>
                <a:gd name="connsiteX36" fmla="*/ 1152936 w 1199607"/>
                <a:gd name="connsiteY36" fmla="*/ 566246 h 629602"/>
                <a:gd name="connsiteX37" fmla="*/ 1153329 w 1199607"/>
                <a:gd name="connsiteY37" fmla="*/ 565825 h 629602"/>
                <a:gd name="connsiteX38" fmla="*/ 1152922 w 1199607"/>
                <a:gd name="connsiteY38" fmla="*/ 564196 h 629602"/>
                <a:gd name="connsiteX39" fmla="*/ 1152298 w 1199607"/>
                <a:gd name="connsiteY39" fmla="*/ 563599 h 629602"/>
                <a:gd name="connsiteX40" fmla="*/ 1149850 w 1199607"/>
                <a:gd name="connsiteY40" fmla="*/ 563599 h 629602"/>
                <a:gd name="connsiteX41" fmla="*/ 1149062 w 1199607"/>
                <a:gd name="connsiteY41" fmla="*/ 564006 h 629602"/>
                <a:gd name="connsiteX42" fmla="*/ 1148857 w 1199607"/>
                <a:gd name="connsiteY42" fmla="*/ 565839 h 629602"/>
                <a:gd name="connsiteX43" fmla="*/ 1147228 w 1199607"/>
                <a:gd name="connsiteY43" fmla="*/ 567032 h 629602"/>
                <a:gd name="connsiteX44" fmla="*/ 1147228 w 1199607"/>
                <a:gd name="connsiteY44" fmla="*/ 567453 h 629602"/>
                <a:gd name="connsiteX45" fmla="*/ 1145775 w 1199607"/>
                <a:gd name="connsiteY45" fmla="*/ 568877 h 629602"/>
                <a:gd name="connsiteX46" fmla="*/ 1145188 w 1199607"/>
                <a:gd name="connsiteY46" fmla="*/ 568295 h 629602"/>
                <a:gd name="connsiteX47" fmla="*/ 1145188 w 1199607"/>
                <a:gd name="connsiteY47" fmla="*/ 566246 h 629602"/>
                <a:gd name="connsiteX48" fmla="*/ 1144578 w 1199607"/>
                <a:gd name="connsiteY48" fmla="*/ 565622 h 629602"/>
                <a:gd name="connsiteX49" fmla="*/ 1143749 w 1199607"/>
                <a:gd name="connsiteY49" fmla="*/ 565649 h 629602"/>
                <a:gd name="connsiteX50" fmla="*/ 1142728 w 1199607"/>
                <a:gd name="connsiteY50" fmla="*/ 566231 h 629602"/>
                <a:gd name="connsiteX51" fmla="*/ 1142323 w 1199607"/>
                <a:gd name="connsiteY51" fmla="*/ 567073 h 629602"/>
                <a:gd name="connsiteX52" fmla="*/ 1142323 w 1199607"/>
                <a:gd name="connsiteY52" fmla="*/ 568281 h 629602"/>
                <a:gd name="connsiteX53" fmla="*/ 1144359 w 1199607"/>
                <a:gd name="connsiteY53" fmla="*/ 570304 h 629602"/>
                <a:gd name="connsiteX54" fmla="*/ 1144347 w 1199607"/>
                <a:gd name="connsiteY54" fmla="*/ 570722 h 629602"/>
                <a:gd name="connsiteX55" fmla="*/ 1143749 w 1199607"/>
                <a:gd name="connsiteY55" fmla="*/ 571307 h 629602"/>
                <a:gd name="connsiteX56" fmla="*/ 1142104 w 1199607"/>
                <a:gd name="connsiteY56" fmla="*/ 571334 h 629602"/>
                <a:gd name="connsiteX57" fmla="*/ 1141913 w 1199607"/>
                <a:gd name="connsiteY57" fmla="*/ 570289 h 629602"/>
                <a:gd name="connsiteX58" fmla="*/ 1140894 w 1199607"/>
                <a:gd name="connsiteY58" fmla="*/ 570099 h 629602"/>
                <a:gd name="connsiteX59" fmla="*/ 1140270 w 1199607"/>
                <a:gd name="connsiteY59" fmla="*/ 570710 h 629602"/>
                <a:gd name="connsiteX60" fmla="*/ 1140270 w 1199607"/>
                <a:gd name="connsiteY60" fmla="*/ 571131 h 629602"/>
                <a:gd name="connsiteX61" fmla="*/ 1138448 w 1199607"/>
                <a:gd name="connsiteY61" fmla="*/ 572948 h 629602"/>
                <a:gd name="connsiteX62" fmla="*/ 1137851 w 1199607"/>
                <a:gd name="connsiteY62" fmla="*/ 573166 h 629602"/>
                <a:gd name="connsiteX63" fmla="*/ 1137836 w 1199607"/>
                <a:gd name="connsiteY63" fmla="*/ 574374 h 629602"/>
                <a:gd name="connsiteX64" fmla="*/ 1138856 w 1199607"/>
                <a:gd name="connsiteY64" fmla="*/ 575391 h 629602"/>
                <a:gd name="connsiteX65" fmla="*/ 1139685 w 1199607"/>
                <a:gd name="connsiteY65" fmla="*/ 575391 h 629602"/>
                <a:gd name="connsiteX66" fmla="*/ 1140079 w 1199607"/>
                <a:gd name="connsiteY66" fmla="*/ 575813 h 629602"/>
                <a:gd name="connsiteX67" fmla="*/ 1142947 w 1199607"/>
                <a:gd name="connsiteY67" fmla="*/ 575825 h 629602"/>
                <a:gd name="connsiteX68" fmla="*/ 1144169 w 1199607"/>
                <a:gd name="connsiteY68" fmla="*/ 574983 h 629602"/>
                <a:gd name="connsiteX69" fmla="*/ 988440 w 1199607"/>
                <a:gd name="connsiteY69" fmla="*/ 625051 h 629602"/>
                <a:gd name="connsiteX70" fmla="*/ 990059 w 1199607"/>
                <a:gd name="connsiteY70" fmla="*/ 623858 h 629602"/>
                <a:gd name="connsiteX71" fmla="*/ 991309 w 1199607"/>
                <a:gd name="connsiteY71" fmla="*/ 623858 h 629602"/>
                <a:gd name="connsiteX72" fmla="*/ 994543 w 1199607"/>
                <a:gd name="connsiteY72" fmla="*/ 622215 h 629602"/>
                <a:gd name="connsiteX73" fmla="*/ 997015 w 1199607"/>
                <a:gd name="connsiteY73" fmla="*/ 621796 h 629602"/>
                <a:gd name="connsiteX74" fmla="*/ 999856 w 1199607"/>
                <a:gd name="connsiteY74" fmla="*/ 620601 h 629602"/>
                <a:gd name="connsiteX75" fmla="*/ 1001066 w 1199607"/>
                <a:gd name="connsiteY75" fmla="*/ 620615 h 629602"/>
                <a:gd name="connsiteX76" fmla="*/ 1001475 w 1199607"/>
                <a:gd name="connsiteY76" fmla="*/ 620194 h 629602"/>
                <a:gd name="connsiteX77" fmla="*/ 1002684 w 1199607"/>
                <a:gd name="connsiteY77" fmla="*/ 620194 h 629602"/>
                <a:gd name="connsiteX78" fmla="*/ 1004342 w 1199607"/>
                <a:gd name="connsiteY78" fmla="*/ 619381 h 629602"/>
                <a:gd name="connsiteX79" fmla="*/ 1007604 w 1199607"/>
                <a:gd name="connsiteY79" fmla="*/ 618974 h 629602"/>
                <a:gd name="connsiteX80" fmla="*/ 1008392 w 1199607"/>
                <a:gd name="connsiteY80" fmla="*/ 618132 h 629602"/>
                <a:gd name="connsiteX81" fmla="*/ 1010864 w 1199607"/>
                <a:gd name="connsiteY81" fmla="*/ 616937 h 629602"/>
                <a:gd name="connsiteX82" fmla="*/ 1011695 w 1199607"/>
                <a:gd name="connsiteY82" fmla="*/ 616937 h 629602"/>
                <a:gd name="connsiteX83" fmla="*/ 1012483 w 1199607"/>
                <a:gd name="connsiteY83" fmla="*/ 616124 h 629602"/>
                <a:gd name="connsiteX84" fmla="*/ 1013705 w 1199607"/>
                <a:gd name="connsiteY84" fmla="*/ 615717 h 629602"/>
                <a:gd name="connsiteX85" fmla="*/ 1014534 w 1199607"/>
                <a:gd name="connsiteY85" fmla="*/ 614902 h 629602"/>
                <a:gd name="connsiteX86" fmla="*/ 1016574 w 1199607"/>
                <a:gd name="connsiteY86" fmla="*/ 614089 h 629602"/>
                <a:gd name="connsiteX87" fmla="*/ 1019808 w 1199607"/>
                <a:gd name="connsiteY87" fmla="*/ 614074 h 629602"/>
                <a:gd name="connsiteX88" fmla="*/ 1020228 w 1199607"/>
                <a:gd name="connsiteY88" fmla="*/ 613682 h 629602"/>
                <a:gd name="connsiteX89" fmla="*/ 1021846 w 1199607"/>
                <a:gd name="connsiteY89" fmla="*/ 613275 h 629602"/>
                <a:gd name="connsiteX90" fmla="*/ 1022673 w 1199607"/>
                <a:gd name="connsiteY90" fmla="*/ 612460 h 629602"/>
                <a:gd name="connsiteX91" fmla="*/ 1023502 w 1199607"/>
                <a:gd name="connsiteY91" fmla="*/ 612460 h 629602"/>
                <a:gd name="connsiteX92" fmla="*/ 1024292 w 1199607"/>
                <a:gd name="connsiteY92" fmla="*/ 611618 h 629602"/>
                <a:gd name="connsiteX93" fmla="*/ 1025514 w 1199607"/>
                <a:gd name="connsiteY93" fmla="*/ 611632 h 629602"/>
                <a:gd name="connsiteX94" fmla="*/ 1025938 w 1199607"/>
                <a:gd name="connsiteY94" fmla="*/ 611238 h 629602"/>
                <a:gd name="connsiteX95" fmla="*/ 1029605 w 1199607"/>
                <a:gd name="connsiteY95" fmla="*/ 611226 h 629602"/>
                <a:gd name="connsiteX96" fmla="*/ 1030027 w 1199607"/>
                <a:gd name="connsiteY96" fmla="*/ 610831 h 629602"/>
                <a:gd name="connsiteX97" fmla="*/ 1032867 w 1199607"/>
                <a:gd name="connsiteY97" fmla="*/ 610805 h 629602"/>
                <a:gd name="connsiteX98" fmla="*/ 1033262 w 1199607"/>
                <a:gd name="connsiteY98" fmla="*/ 610425 h 629602"/>
                <a:gd name="connsiteX99" fmla="*/ 1034513 w 1199607"/>
                <a:gd name="connsiteY99" fmla="*/ 610425 h 629602"/>
                <a:gd name="connsiteX100" fmla="*/ 1036130 w 1199607"/>
                <a:gd name="connsiteY100" fmla="*/ 609191 h 629602"/>
                <a:gd name="connsiteX101" fmla="*/ 1037351 w 1199607"/>
                <a:gd name="connsiteY101" fmla="*/ 609203 h 629602"/>
                <a:gd name="connsiteX102" fmla="*/ 1038575 w 1199607"/>
                <a:gd name="connsiteY102" fmla="*/ 608390 h 629602"/>
                <a:gd name="connsiteX103" fmla="*/ 1039392 w 1199607"/>
                <a:gd name="connsiteY103" fmla="*/ 608390 h 629602"/>
                <a:gd name="connsiteX104" fmla="*/ 1039797 w 1199607"/>
                <a:gd name="connsiteY104" fmla="*/ 607969 h 629602"/>
                <a:gd name="connsiteX105" fmla="*/ 1041443 w 1199607"/>
                <a:gd name="connsiteY105" fmla="*/ 607562 h 629602"/>
                <a:gd name="connsiteX106" fmla="*/ 1043454 w 1199607"/>
                <a:gd name="connsiteY106" fmla="*/ 605541 h 629602"/>
                <a:gd name="connsiteX107" fmla="*/ 1044283 w 1199607"/>
                <a:gd name="connsiteY107" fmla="*/ 605527 h 629602"/>
                <a:gd name="connsiteX108" fmla="*/ 1044486 w 1199607"/>
                <a:gd name="connsiteY108" fmla="*/ 604902 h 629602"/>
                <a:gd name="connsiteX109" fmla="*/ 1046131 w 1199607"/>
                <a:gd name="connsiteY109" fmla="*/ 603708 h 629602"/>
                <a:gd name="connsiteX110" fmla="*/ 1046729 w 1199607"/>
                <a:gd name="connsiteY110" fmla="*/ 602691 h 629602"/>
                <a:gd name="connsiteX111" fmla="*/ 1047150 w 1199607"/>
                <a:gd name="connsiteY111" fmla="*/ 602705 h 629602"/>
                <a:gd name="connsiteX112" fmla="*/ 1047326 w 1199607"/>
                <a:gd name="connsiteY112" fmla="*/ 601659 h 629602"/>
                <a:gd name="connsiteX113" fmla="*/ 1047762 w 1199607"/>
                <a:gd name="connsiteY113" fmla="*/ 601266 h 629602"/>
                <a:gd name="connsiteX114" fmla="*/ 1048157 w 1199607"/>
                <a:gd name="connsiteY114" fmla="*/ 600425 h 629602"/>
                <a:gd name="connsiteX115" fmla="*/ 1048129 w 1199607"/>
                <a:gd name="connsiteY115" fmla="*/ 597983 h 629602"/>
                <a:gd name="connsiteX116" fmla="*/ 1047736 w 1199607"/>
                <a:gd name="connsiteY116" fmla="*/ 597170 h 629602"/>
                <a:gd name="connsiteX117" fmla="*/ 1046526 w 1199607"/>
                <a:gd name="connsiteY117" fmla="*/ 596381 h 629602"/>
                <a:gd name="connsiteX118" fmla="*/ 1046526 w 1199607"/>
                <a:gd name="connsiteY118" fmla="*/ 595541 h 629602"/>
                <a:gd name="connsiteX119" fmla="*/ 1046919 w 1199607"/>
                <a:gd name="connsiteY119" fmla="*/ 595147 h 629602"/>
                <a:gd name="connsiteX120" fmla="*/ 1046933 w 1199607"/>
                <a:gd name="connsiteY120" fmla="*/ 594333 h 629602"/>
                <a:gd name="connsiteX121" fmla="*/ 1046336 w 1199607"/>
                <a:gd name="connsiteY121" fmla="*/ 593722 h 629602"/>
                <a:gd name="connsiteX122" fmla="*/ 1044690 w 1199607"/>
                <a:gd name="connsiteY122" fmla="*/ 593708 h 629602"/>
                <a:gd name="connsiteX123" fmla="*/ 1042462 w 1199607"/>
                <a:gd name="connsiteY123" fmla="*/ 591497 h 629602"/>
                <a:gd name="connsiteX124" fmla="*/ 1042042 w 1199607"/>
                <a:gd name="connsiteY124" fmla="*/ 589854 h 629602"/>
                <a:gd name="connsiteX125" fmla="*/ 1041618 w 1199607"/>
                <a:gd name="connsiteY125" fmla="*/ 589433 h 629602"/>
                <a:gd name="connsiteX126" fmla="*/ 1042054 w 1199607"/>
                <a:gd name="connsiteY126" fmla="*/ 586191 h 629602"/>
                <a:gd name="connsiteX127" fmla="*/ 1043250 w 1199607"/>
                <a:gd name="connsiteY127" fmla="*/ 583749 h 629602"/>
                <a:gd name="connsiteX128" fmla="*/ 1043250 w 1199607"/>
                <a:gd name="connsiteY128" fmla="*/ 582515 h 629602"/>
                <a:gd name="connsiteX129" fmla="*/ 1042462 w 1199607"/>
                <a:gd name="connsiteY129" fmla="*/ 581728 h 629602"/>
                <a:gd name="connsiteX130" fmla="*/ 1042462 w 1199607"/>
                <a:gd name="connsiteY130" fmla="*/ 581307 h 629602"/>
                <a:gd name="connsiteX131" fmla="*/ 1043264 w 1199607"/>
                <a:gd name="connsiteY131" fmla="*/ 579284 h 629602"/>
                <a:gd name="connsiteX132" fmla="*/ 1044486 w 1199607"/>
                <a:gd name="connsiteY132" fmla="*/ 578064 h 629602"/>
                <a:gd name="connsiteX133" fmla="*/ 1044486 w 1199607"/>
                <a:gd name="connsiteY133" fmla="*/ 577643 h 629602"/>
                <a:gd name="connsiteX134" fmla="*/ 1043671 w 1199607"/>
                <a:gd name="connsiteY134" fmla="*/ 577249 h 629602"/>
                <a:gd name="connsiteX135" fmla="*/ 1044078 w 1199607"/>
                <a:gd name="connsiteY135" fmla="*/ 574386 h 629602"/>
                <a:gd name="connsiteX136" fmla="*/ 1043685 w 1199607"/>
                <a:gd name="connsiteY136" fmla="*/ 573994 h 629602"/>
                <a:gd name="connsiteX137" fmla="*/ 1043685 w 1199607"/>
                <a:gd name="connsiteY137" fmla="*/ 572758 h 629602"/>
                <a:gd name="connsiteX138" fmla="*/ 1044486 w 1199607"/>
                <a:gd name="connsiteY138" fmla="*/ 571550 h 629602"/>
                <a:gd name="connsiteX139" fmla="*/ 1044486 w 1199607"/>
                <a:gd name="connsiteY139" fmla="*/ 569921 h 629602"/>
                <a:gd name="connsiteX140" fmla="*/ 1044895 w 1199607"/>
                <a:gd name="connsiteY140" fmla="*/ 569503 h 629602"/>
                <a:gd name="connsiteX141" fmla="*/ 1044866 w 1199607"/>
                <a:gd name="connsiteY141" fmla="*/ 566652 h 629602"/>
                <a:gd name="connsiteX142" fmla="*/ 1044283 w 1199607"/>
                <a:gd name="connsiteY142" fmla="*/ 566056 h 629602"/>
                <a:gd name="connsiteX143" fmla="*/ 1043059 w 1199607"/>
                <a:gd name="connsiteY143" fmla="*/ 566056 h 629602"/>
                <a:gd name="connsiteX144" fmla="*/ 1040192 w 1199607"/>
                <a:gd name="connsiteY144" fmla="*/ 568091 h 629602"/>
                <a:gd name="connsiteX145" fmla="*/ 1038373 w 1199607"/>
                <a:gd name="connsiteY145" fmla="*/ 566652 h 629602"/>
                <a:gd name="connsiteX146" fmla="*/ 1038356 w 1199607"/>
                <a:gd name="connsiteY146" fmla="*/ 564631 h 629602"/>
                <a:gd name="connsiteX147" fmla="*/ 1037337 w 1199607"/>
                <a:gd name="connsiteY147" fmla="*/ 563614 h 629602"/>
                <a:gd name="connsiteX148" fmla="*/ 1036510 w 1199607"/>
                <a:gd name="connsiteY148" fmla="*/ 563614 h 629602"/>
                <a:gd name="connsiteX149" fmla="*/ 1034674 w 1199607"/>
                <a:gd name="connsiteY149" fmla="*/ 561360 h 629602"/>
                <a:gd name="connsiteX150" fmla="*/ 1034689 w 1199607"/>
                <a:gd name="connsiteY150" fmla="*/ 559746 h 629602"/>
                <a:gd name="connsiteX151" fmla="*/ 1035110 w 1199607"/>
                <a:gd name="connsiteY151" fmla="*/ 559325 h 629602"/>
                <a:gd name="connsiteX152" fmla="*/ 1035110 w 1199607"/>
                <a:gd name="connsiteY152" fmla="*/ 558117 h 629602"/>
                <a:gd name="connsiteX153" fmla="*/ 1035913 w 1199607"/>
                <a:gd name="connsiteY153" fmla="*/ 556462 h 629602"/>
                <a:gd name="connsiteX154" fmla="*/ 1036537 w 1199607"/>
                <a:gd name="connsiteY154" fmla="*/ 555880 h 629602"/>
                <a:gd name="connsiteX155" fmla="*/ 1038589 w 1199607"/>
                <a:gd name="connsiteY155" fmla="*/ 555459 h 629602"/>
                <a:gd name="connsiteX156" fmla="*/ 1038956 w 1199607"/>
                <a:gd name="connsiteY156" fmla="*/ 555038 h 629602"/>
                <a:gd name="connsiteX157" fmla="*/ 1041428 w 1199607"/>
                <a:gd name="connsiteY157" fmla="*/ 555052 h 629602"/>
                <a:gd name="connsiteX158" fmla="*/ 1043033 w 1199607"/>
                <a:gd name="connsiteY158" fmla="*/ 555865 h 629602"/>
                <a:gd name="connsiteX159" fmla="*/ 1045900 w 1199607"/>
                <a:gd name="connsiteY159" fmla="*/ 555880 h 629602"/>
                <a:gd name="connsiteX160" fmla="*/ 1046321 w 1199607"/>
                <a:gd name="connsiteY160" fmla="*/ 556272 h 629602"/>
                <a:gd name="connsiteX161" fmla="*/ 1047938 w 1199607"/>
                <a:gd name="connsiteY161" fmla="*/ 556272 h 629602"/>
                <a:gd name="connsiteX162" fmla="*/ 1048141 w 1199607"/>
                <a:gd name="connsiteY162" fmla="*/ 556082 h 629602"/>
                <a:gd name="connsiteX163" fmla="*/ 1047719 w 1199607"/>
                <a:gd name="connsiteY163" fmla="*/ 555269 h 629602"/>
                <a:gd name="connsiteX164" fmla="*/ 1048346 w 1199607"/>
                <a:gd name="connsiteY164" fmla="*/ 554658 h 629602"/>
                <a:gd name="connsiteX165" fmla="*/ 1048970 w 1199607"/>
                <a:gd name="connsiteY165" fmla="*/ 555242 h 629602"/>
                <a:gd name="connsiteX166" fmla="*/ 1048957 w 1199607"/>
                <a:gd name="connsiteY166" fmla="*/ 556897 h 629602"/>
                <a:gd name="connsiteX167" fmla="*/ 1048565 w 1199607"/>
                <a:gd name="connsiteY167" fmla="*/ 557710 h 629602"/>
                <a:gd name="connsiteX168" fmla="*/ 1046907 w 1199607"/>
                <a:gd name="connsiteY168" fmla="*/ 558918 h 629602"/>
                <a:gd name="connsiteX169" fmla="*/ 1046512 w 1199607"/>
                <a:gd name="connsiteY169" fmla="*/ 560953 h 629602"/>
                <a:gd name="connsiteX170" fmla="*/ 1046105 w 1199607"/>
                <a:gd name="connsiteY170" fmla="*/ 561374 h 629602"/>
                <a:gd name="connsiteX171" fmla="*/ 1046729 w 1199607"/>
                <a:gd name="connsiteY171" fmla="*/ 561579 h 629602"/>
                <a:gd name="connsiteX172" fmla="*/ 1046909 w 1199607"/>
                <a:gd name="connsiteY172" fmla="*/ 561352 h 629602"/>
                <a:gd name="connsiteX173" fmla="*/ 1048360 w 1199607"/>
                <a:gd name="connsiteY173" fmla="*/ 559529 h 629602"/>
                <a:gd name="connsiteX174" fmla="*/ 1048957 w 1199607"/>
                <a:gd name="connsiteY174" fmla="*/ 559733 h 629602"/>
                <a:gd name="connsiteX175" fmla="*/ 1048945 w 1199607"/>
                <a:gd name="connsiteY175" fmla="*/ 560126 h 629602"/>
                <a:gd name="connsiteX176" fmla="*/ 1047924 w 1199607"/>
                <a:gd name="connsiteY176" fmla="*/ 561460 h 629602"/>
                <a:gd name="connsiteX177" fmla="*/ 1047531 w 1199607"/>
                <a:gd name="connsiteY177" fmla="*/ 561971 h 629602"/>
                <a:gd name="connsiteX178" fmla="*/ 1046729 w 1199607"/>
                <a:gd name="connsiteY178" fmla="*/ 562392 h 629602"/>
                <a:gd name="connsiteX179" fmla="*/ 1045085 w 1199607"/>
                <a:gd name="connsiteY179" fmla="*/ 562380 h 629602"/>
                <a:gd name="connsiteX180" fmla="*/ 1044459 w 1199607"/>
                <a:gd name="connsiteY180" fmla="*/ 563003 h 629602"/>
                <a:gd name="connsiteX181" fmla="*/ 1045112 w 1199607"/>
                <a:gd name="connsiteY181" fmla="*/ 564006 h 629602"/>
                <a:gd name="connsiteX182" fmla="*/ 1046321 w 1199607"/>
                <a:gd name="connsiteY182" fmla="*/ 564415 h 629602"/>
                <a:gd name="connsiteX183" fmla="*/ 1047748 w 1199607"/>
                <a:gd name="connsiteY183" fmla="*/ 562988 h 629602"/>
                <a:gd name="connsiteX184" fmla="*/ 1047748 w 1199607"/>
                <a:gd name="connsiteY184" fmla="*/ 562596 h 629602"/>
                <a:gd name="connsiteX185" fmla="*/ 1048550 w 1199607"/>
                <a:gd name="connsiteY185" fmla="*/ 562175 h 629602"/>
                <a:gd name="connsiteX186" fmla="*/ 1048779 w 1199607"/>
                <a:gd name="connsiteY186" fmla="*/ 561550 h 629602"/>
                <a:gd name="connsiteX187" fmla="*/ 1049177 w 1199607"/>
                <a:gd name="connsiteY187" fmla="*/ 561550 h 629602"/>
                <a:gd name="connsiteX188" fmla="*/ 1050791 w 1199607"/>
                <a:gd name="connsiteY188" fmla="*/ 559936 h 629602"/>
                <a:gd name="connsiteX189" fmla="*/ 1052437 w 1199607"/>
                <a:gd name="connsiteY189" fmla="*/ 560330 h 629602"/>
                <a:gd name="connsiteX190" fmla="*/ 1053036 w 1199607"/>
                <a:gd name="connsiteY190" fmla="*/ 559746 h 629602"/>
                <a:gd name="connsiteX191" fmla="*/ 1053036 w 1199607"/>
                <a:gd name="connsiteY191" fmla="*/ 558511 h 629602"/>
                <a:gd name="connsiteX192" fmla="*/ 1053837 w 1199607"/>
                <a:gd name="connsiteY192" fmla="*/ 557277 h 629602"/>
                <a:gd name="connsiteX193" fmla="*/ 1054271 w 1199607"/>
                <a:gd name="connsiteY193" fmla="*/ 555663 h 629602"/>
                <a:gd name="connsiteX194" fmla="*/ 1056092 w 1199607"/>
                <a:gd name="connsiteY194" fmla="*/ 553844 h 629602"/>
                <a:gd name="connsiteX195" fmla="*/ 1056487 w 1199607"/>
                <a:gd name="connsiteY195" fmla="*/ 553844 h 629602"/>
                <a:gd name="connsiteX196" fmla="*/ 1057750 w 1199607"/>
                <a:gd name="connsiteY196" fmla="*/ 552189 h 629602"/>
                <a:gd name="connsiteX197" fmla="*/ 1058961 w 1199607"/>
                <a:gd name="connsiteY197" fmla="*/ 552202 h 629602"/>
                <a:gd name="connsiteX198" fmla="*/ 1059559 w 1199607"/>
                <a:gd name="connsiteY198" fmla="*/ 552813 h 629602"/>
                <a:gd name="connsiteX199" fmla="*/ 1059545 w 1199607"/>
                <a:gd name="connsiteY199" fmla="*/ 555649 h 629602"/>
                <a:gd name="connsiteX200" fmla="*/ 1058159 w 1199607"/>
                <a:gd name="connsiteY200" fmla="*/ 557073 h 629602"/>
                <a:gd name="connsiteX201" fmla="*/ 1056513 w 1199607"/>
                <a:gd name="connsiteY201" fmla="*/ 556679 h 629602"/>
                <a:gd name="connsiteX202" fmla="*/ 1056311 w 1199607"/>
                <a:gd name="connsiteY202" fmla="*/ 558105 h 629602"/>
                <a:gd name="connsiteX203" fmla="*/ 1057520 w 1199607"/>
                <a:gd name="connsiteY203" fmla="*/ 559312 h 629602"/>
                <a:gd name="connsiteX204" fmla="*/ 1057520 w 1199607"/>
                <a:gd name="connsiteY204" fmla="*/ 559733 h 629602"/>
                <a:gd name="connsiteX205" fmla="*/ 1056894 w 1199607"/>
                <a:gd name="connsiteY205" fmla="*/ 559923 h 629602"/>
                <a:gd name="connsiteX206" fmla="*/ 1056139 w 1199607"/>
                <a:gd name="connsiteY206" fmla="*/ 558969 h 629602"/>
                <a:gd name="connsiteX207" fmla="*/ 1055636 w 1199607"/>
                <a:gd name="connsiteY207" fmla="*/ 558336 h 629602"/>
                <a:gd name="connsiteX208" fmla="*/ 1055290 w 1199607"/>
                <a:gd name="connsiteY208" fmla="*/ 557901 h 629602"/>
                <a:gd name="connsiteX209" fmla="*/ 1055087 w 1199607"/>
                <a:gd name="connsiteY209" fmla="*/ 558526 h 629602"/>
                <a:gd name="connsiteX210" fmla="*/ 1055902 w 1199607"/>
                <a:gd name="connsiteY210" fmla="*/ 560152 h 629602"/>
                <a:gd name="connsiteX211" fmla="*/ 1057533 w 1199607"/>
                <a:gd name="connsiteY211" fmla="*/ 561754 h 629602"/>
                <a:gd name="connsiteX212" fmla="*/ 1057533 w 1199607"/>
                <a:gd name="connsiteY212" fmla="*/ 562988 h 629602"/>
                <a:gd name="connsiteX213" fmla="*/ 1057928 w 1199607"/>
                <a:gd name="connsiteY213" fmla="*/ 563804 h 629602"/>
                <a:gd name="connsiteX214" fmla="*/ 1058947 w 1199607"/>
                <a:gd name="connsiteY214" fmla="*/ 564400 h 629602"/>
                <a:gd name="connsiteX215" fmla="*/ 1059776 w 1199607"/>
                <a:gd name="connsiteY215" fmla="*/ 564400 h 629602"/>
                <a:gd name="connsiteX216" fmla="*/ 1060171 w 1199607"/>
                <a:gd name="connsiteY216" fmla="*/ 564821 h 629602"/>
                <a:gd name="connsiteX217" fmla="*/ 1062209 w 1199607"/>
                <a:gd name="connsiteY217" fmla="*/ 565228 h 629602"/>
                <a:gd name="connsiteX218" fmla="*/ 1062631 w 1199607"/>
                <a:gd name="connsiteY218" fmla="*/ 565649 h 629602"/>
                <a:gd name="connsiteX219" fmla="*/ 1065891 w 1199607"/>
                <a:gd name="connsiteY219" fmla="*/ 566041 h 629602"/>
                <a:gd name="connsiteX220" fmla="*/ 1066284 w 1199607"/>
                <a:gd name="connsiteY220" fmla="*/ 566436 h 629602"/>
                <a:gd name="connsiteX221" fmla="*/ 1067115 w 1199607"/>
                <a:gd name="connsiteY221" fmla="*/ 566450 h 629602"/>
                <a:gd name="connsiteX222" fmla="*/ 1069968 w 1199607"/>
                <a:gd name="connsiteY222" fmla="*/ 568076 h 629602"/>
                <a:gd name="connsiteX223" fmla="*/ 1074018 w 1199607"/>
                <a:gd name="connsiteY223" fmla="*/ 568064 h 629602"/>
                <a:gd name="connsiteX224" fmla="*/ 1074657 w 1199607"/>
                <a:gd name="connsiteY224" fmla="*/ 567453 h 629602"/>
                <a:gd name="connsiteX225" fmla="*/ 1074032 w 1199607"/>
                <a:gd name="connsiteY225" fmla="*/ 566436 h 629602"/>
                <a:gd name="connsiteX226" fmla="*/ 1073203 w 1199607"/>
                <a:gd name="connsiteY226" fmla="*/ 566436 h 629602"/>
                <a:gd name="connsiteX227" fmla="*/ 1072618 w 1199607"/>
                <a:gd name="connsiteY227" fmla="*/ 565851 h 629602"/>
                <a:gd name="connsiteX228" fmla="*/ 1072618 w 1199607"/>
                <a:gd name="connsiteY228" fmla="*/ 565038 h 629602"/>
                <a:gd name="connsiteX229" fmla="*/ 1073420 w 1199607"/>
                <a:gd name="connsiteY229" fmla="*/ 562988 h 629602"/>
                <a:gd name="connsiteX230" fmla="*/ 1074045 w 1199607"/>
                <a:gd name="connsiteY230" fmla="*/ 562380 h 629602"/>
                <a:gd name="connsiteX231" fmla="*/ 1076085 w 1199607"/>
                <a:gd name="connsiteY231" fmla="*/ 561985 h 629602"/>
                <a:gd name="connsiteX232" fmla="*/ 1076490 w 1199607"/>
                <a:gd name="connsiteY232" fmla="*/ 561564 h 629602"/>
                <a:gd name="connsiteX233" fmla="*/ 1078504 w 1199607"/>
                <a:gd name="connsiteY233" fmla="*/ 561579 h 629602"/>
                <a:gd name="connsiteX234" fmla="*/ 1080555 w 1199607"/>
                <a:gd name="connsiteY234" fmla="*/ 559936 h 629602"/>
                <a:gd name="connsiteX235" fmla="*/ 1081791 w 1199607"/>
                <a:gd name="connsiteY235" fmla="*/ 559936 h 629602"/>
                <a:gd name="connsiteX236" fmla="*/ 1082595 w 1199607"/>
                <a:gd name="connsiteY236" fmla="*/ 559122 h 629602"/>
                <a:gd name="connsiteX237" fmla="*/ 1082988 w 1199607"/>
                <a:gd name="connsiteY237" fmla="*/ 559122 h 629602"/>
                <a:gd name="connsiteX238" fmla="*/ 1085039 w 1199607"/>
                <a:gd name="connsiteY238" fmla="*/ 557087 h 629602"/>
                <a:gd name="connsiteX239" fmla="*/ 1085868 w 1199607"/>
                <a:gd name="connsiteY239" fmla="*/ 557087 h 629602"/>
                <a:gd name="connsiteX240" fmla="*/ 1086889 w 1199607"/>
                <a:gd name="connsiteY240" fmla="*/ 556476 h 629602"/>
                <a:gd name="connsiteX241" fmla="*/ 1086480 w 1199607"/>
                <a:gd name="connsiteY241" fmla="*/ 553219 h 629602"/>
                <a:gd name="connsiteX242" fmla="*/ 1086058 w 1199607"/>
                <a:gd name="connsiteY242" fmla="*/ 552798 h 629602"/>
                <a:gd name="connsiteX243" fmla="*/ 1086889 w 1199607"/>
                <a:gd name="connsiteY243" fmla="*/ 549962 h 629602"/>
                <a:gd name="connsiteX244" fmla="*/ 1089103 w 1199607"/>
                <a:gd name="connsiteY244" fmla="*/ 547739 h 629602"/>
                <a:gd name="connsiteX245" fmla="*/ 1090327 w 1199607"/>
                <a:gd name="connsiteY245" fmla="*/ 547318 h 629602"/>
                <a:gd name="connsiteX246" fmla="*/ 1091359 w 1199607"/>
                <a:gd name="connsiteY246" fmla="*/ 546313 h 629602"/>
                <a:gd name="connsiteX247" fmla="*/ 1091752 w 1199607"/>
                <a:gd name="connsiteY247" fmla="*/ 545473 h 629602"/>
                <a:gd name="connsiteX248" fmla="*/ 1091359 w 1199607"/>
                <a:gd name="connsiteY248" fmla="*/ 543871 h 629602"/>
                <a:gd name="connsiteX249" fmla="*/ 1091958 w 1199607"/>
                <a:gd name="connsiteY249" fmla="*/ 543233 h 629602"/>
                <a:gd name="connsiteX250" fmla="*/ 1093209 w 1199607"/>
                <a:gd name="connsiteY250" fmla="*/ 543233 h 629602"/>
                <a:gd name="connsiteX251" fmla="*/ 1093995 w 1199607"/>
                <a:gd name="connsiteY251" fmla="*/ 543654 h 629602"/>
                <a:gd name="connsiteX252" fmla="*/ 1094187 w 1199607"/>
                <a:gd name="connsiteY252" fmla="*/ 542694 h 629602"/>
                <a:gd name="connsiteX253" fmla="*/ 1094402 w 1199607"/>
                <a:gd name="connsiteY253" fmla="*/ 541605 h 629602"/>
                <a:gd name="connsiteX254" fmla="*/ 1095028 w 1199607"/>
                <a:gd name="connsiteY254" fmla="*/ 542230 h 629602"/>
                <a:gd name="connsiteX255" fmla="*/ 1095028 w 1199607"/>
                <a:gd name="connsiteY255" fmla="*/ 543857 h 629602"/>
                <a:gd name="connsiteX256" fmla="*/ 1093399 w 1199607"/>
                <a:gd name="connsiteY256" fmla="*/ 545093 h 629602"/>
                <a:gd name="connsiteX257" fmla="*/ 1093819 w 1199607"/>
                <a:gd name="connsiteY257" fmla="*/ 547520 h 629602"/>
                <a:gd name="connsiteX258" fmla="*/ 1093383 w 1199607"/>
                <a:gd name="connsiteY258" fmla="*/ 547915 h 629602"/>
                <a:gd name="connsiteX259" fmla="*/ 1093383 w 1199607"/>
                <a:gd name="connsiteY259" fmla="*/ 548336 h 629602"/>
                <a:gd name="connsiteX260" fmla="*/ 1092363 w 1199607"/>
                <a:gd name="connsiteY260" fmla="*/ 549339 h 629602"/>
                <a:gd name="connsiteX261" fmla="*/ 1090327 w 1199607"/>
                <a:gd name="connsiteY261" fmla="*/ 549365 h 629602"/>
                <a:gd name="connsiteX262" fmla="*/ 1088491 w 1199607"/>
                <a:gd name="connsiteY262" fmla="*/ 551184 h 629602"/>
                <a:gd name="connsiteX263" fmla="*/ 1088491 w 1199607"/>
                <a:gd name="connsiteY263" fmla="*/ 552813 h 629602"/>
                <a:gd name="connsiteX264" fmla="*/ 1089103 w 1199607"/>
                <a:gd name="connsiteY264" fmla="*/ 554237 h 629602"/>
                <a:gd name="connsiteX265" fmla="*/ 1090339 w 1199607"/>
                <a:gd name="connsiteY265" fmla="*/ 553017 h 629602"/>
                <a:gd name="connsiteX266" fmla="*/ 1090732 w 1199607"/>
                <a:gd name="connsiteY266" fmla="*/ 553017 h 629602"/>
                <a:gd name="connsiteX267" fmla="*/ 1092173 w 1199607"/>
                <a:gd name="connsiteY267" fmla="*/ 554455 h 629602"/>
                <a:gd name="connsiteX268" fmla="*/ 1090352 w 1199607"/>
                <a:gd name="connsiteY268" fmla="*/ 554643 h 629602"/>
                <a:gd name="connsiteX269" fmla="*/ 1089727 w 1199607"/>
                <a:gd name="connsiteY269" fmla="*/ 555254 h 629602"/>
                <a:gd name="connsiteX270" fmla="*/ 1089727 w 1199607"/>
                <a:gd name="connsiteY270" fmla="*/ 555675 h 629602"/>
                <a:gd name="connsiteX271" fmla="*/ 1090939 w 1199607"/>
                <a:gd name="connsiteY271" fmla="*/ 556491 h 629602"/>
                <a:gd name="connsiteX272" fmla="*/ 1089918 w 1199607"/>
                <a:gd name="connsiteY272" fmla="*/ 557915 h 629602"/>
                <a:gd name="connsiteX273" fmla="*/ 1088532 w 1199607"/>
                <a:gd name="connsiteY273" fmla="*/ 558105 h 629602"/>
                <a:gd name="connsiteX274" fmla="*/ 1089118 w 1199607"/>
                <a:gd name="connsiteY274" fmla="*/ 558702 h 629602"/>
                <a:gd name="connsiteX275" fmla="*/ 1091958 w 1199607"/>
                <a:gd name="connsiteY275" fmla="*/ 558714 h 629602"/>
                <a:gd name="connsiteX276" fmla="*/ 1092378 w 1199607"/>
                <a:gd name="connsiteY276" fmla="*/ 558295 h 629602"/>
                <a:gd name="connsiteX277" fmla="*/ 1093995 w 1199607"/>
                <a:gd name="connsiteY277" fmla="*/ 558295 h 629602"/>
                <a:gd name="connsiteX278" fmla="*/ 1094823 w 1199607"/>
                <a:gd name="connsiteY278" fmla="*/ 557915 h 629602"/>
                <a:gd name="connsiteX279" fmla="*/ 1095219 w 1199607"/>
                <a:gd name="connsiteY279" fmla="*/ 557494 h 629602"/>
                <a:gd name="connsiteX280" fmla="*/ 1096862 w 1199607"/>
                <a:gd name="connsiteY280" fmla="*/ 557494 h 629602"/>
                <a:gd name="connsiteX281" fmla="*/ 1098888 w 1199607"/>
                <a:gd name="connsiteY281" fmla="*/ 555880 h 629602"/>
                <a:gd name="connsiteX282" fmla="*/ 1100138 w 1199607"/>
                <a:gd name="connsiteY282" fmla="*/ 555853 h 629602"/>
                <a:gd name="connsiteX283" fmla="*/ 1100926 w 1199607"/>
                <a:gd name="connsiteY283" fmla="*/ 555459 h 629602"/>
                <a:gd name="connsiteX284" fmla="*/ 1102162 w 1199607"/>
                <a:gd name="connsiteY284" fmla="*/ 554237 h 629602"/>
                <a:gd name="connsiteX285" fmla="*/ 1102977 w 1199607"/>
                <a:gd name="connsiteY285" fmla="*/ 554237 h 629602"/>
                <a:gd name="connsiteX286" fmla="*/ 1104203 w 1199607"/>
                <a:gd name="connsiteY286" fmla="*/ 555444 h 629602"/>
                <a:gd name="connsiteX287" fmla="*/ 1105413 w 1199607"/>
                <a:gd name="connsiteY287" fmla="*/ 555459 h 629602"/>
                <a:gd name="connsiteX288" fmla="*/ 1106647 w 1199607"/>
                <a:gd name="connsiteY288" fmla="*/ 553830 h 629602"/>
                <a:gd name="connsiteX289" fmla="*/ 1107068 w 1199607"/>
                <a:gd name="connsiteY289" fmla="*/ 553830 h 629602"/>
                <a:gd name="connsiteX290" fmla="*/ 1107258 w 1199607"/>
                <a:gd name="connsiteY290" fmla="*/ 554455 h 629602"/>
                <a:gd name="connsiteX291" fmla="*/ 1106866 w 1199607"/>
                <a:gd name="connsiteY291" fmla="*/ 554848 h 629602"/>
                <a:gd name="connsiteX292" fmla="*/ 1106866 w 1199607"/>
                <a:gd name="connsiteY292" fmla="*/ 555649 h 629602"/>
                <a:gd name="connsiteX293" fmla="*/ 1107653 w 1199607"/>
                <a:gd name="connsiteY293" fmla="*/ 556476 h 629602"/>
                <a:gd name="connsiteX294" fmla="*/ 1106254 w 1199607"/>
                <a:gd name="connsiteY294" fmla="*/ 557508 h 629602"/>
                <a:gd name="connsiteX295" fmla="*/ 1105437 w 1199607"/>
                <a:gd name="connsiteY295" fmla="*/ 557508 h 629602"/>
                <a:gd name="connsiteX296" fmla="*/ 1105437 w 1199607"/>
                <a:gd name="connsiteY296" fmla="*/ 558307 h 629602"/>
                <a:gd name="connsiteX297" fmla="*/ 1106254 w 1199607"/>
                <a:gd name="connsiteY297" fmla="*/ 558321 h 629602"/>
                <a:gd name="connsiteX298" fmla="*/ 1108278 w 1199607"/>
                <a:gd name="connsiteY298" fmla="*/ 557087 h 629602"/>
                <a:gd name="connsiteX299" fmla="*/ 1109487 w 1199607"/>
                <a:gd name="connsiteY299" fmla="*/ 557100 h 629602"/>
                <a:gd name="connsiteX300" fmla="*/ 1110114 w 1199607"/>
                <a:gd name="connsiteY300" fmla="*/ 557684 h 629602"/>
                <a:gd name="connsiteX301" fmla="*/ 1110114 w 1199607"/>
                <a:gd name="connsiteY301" fmla="*/ 558497 h 629602"/>
                <a:gd name="connsiteX302" fmla="*/ 1109487 w 1199607"/>
                <a:gd name="connsiteY302" fmla="*/ 558728 h 629602"/>
                <a:gd name="connsiteX303" fmla="*/ 1109311 w 1199607"/>
                <a:gd name="connsiteY303" fmla="*/ 559339 h 629602"/>
                <a:gd name="connsiteX304" fmla="*/ 1109909 w 1199607"/>
                <a:gd name="connsiteY304" fmla="*/ 559936 h 629602"/>
                <a:gd name="connsiteX305" fmla="*/ 1111554 w 1199607"/>
                <a:gd name="connsiteY305" fmla="*/ 559543 h 629602"/>
                <a:gd name="connsiteX306" fmla="*/ 1112150 w 1199607"/>
                <a:gd name="connsiteY306" fmla="*/ 560140 h 629602"/>
                <a:gd name="connsiteX307" fmla="*/ 1111118 w 1199607"/>
                <a:gd name="connsiteY307" fmla="*/ 560357 h 629602"/>
                <a:gd name="connsiteX308" fmla="*/ 1110928 w 1199607"/>
                <a:gd name="connsiteY308" fmla="*/ 560941 h 629602"/>
                <a:gd name="connsiteX309" fmla="*/ 1112559 w 1199607"/>
                <a:gd name="connsiteY309" fmla="*/ 562190 h 629602"/>
                <a:gd name="connsiteX310" fmla="*/ 1111935 w 1199607"/>
                <a:gd name="connsiteY310" fmla="*/ 563193 h 629602"/>
                <a:gd name="connsiteX311" fmla="*/ 1109528 w 1199607"/>
                <a:gd name="connsiteY311" fmla="*/ 563207 h 629602"/>
                <a:gd name="connsiteX312" fmla="*/ 1108509 w 1199607"/>
                <a:gd name="connsiteY312" fmla="*/ 562596 h 629602"/>
                <a:gd name="connsiteX313" fmla="*/ 1108687 w 1199607"/>
                <a:gd name="connsiteY313" fmla="*/ 561971 h 629602"/>
                <a:gd name="connsiteX314" fmla="*/ 1109896 w 1199607"/>
                <a:gd name="connsiteY314" fmla="*/ 561971 h 629602"/>
                <a:gd name="connsiteX315" fmla="*/ 1110521 w 1199607"/>
                <a:gd name="connsiteY315" fmla="*/ 561360 h 629602"/>
                <a:gd name="connsiteX316" fmla="*/ 1109909 w 1199607"/>
                <a:gd name="connsiteY316" fmla="*/ 560357 h 629602"/>
                <a:gd name="connsiteX317" fmla="*/ 1107463 w 1199607"/>
                <a:gd name="connsiteY317" fmla="*/ 560344 h 629602"/>
                <a:gd name="connsiteX318" fmla="*/ 1106663 w 1199607"/>
                <a:gd name="connsiteY318" fmla="*/ 561579 h 629602"/>
                <a:gd name="connsiteX319" fmla="*/ 1106241 w 1199607"/>
                <a:gd name="connsiteY319" fmla="*/ 561564 h 629602"/>
                <a:gd name="connsiteX320" fmla="*/ 1105642 w 1199607"/>
                <a:gd name="connsiteY320" fmla="*/ 562582 h 629602"/>
                <a:gd name="connsiteX321" fmla="*/ 1104187 w 1199607"/>
                <a:gd name="connsiteY321" fmla="*/ 563614 h 629602"/>
                <a:gd name="connsiteX322" fmla="*/ 1099731 w 1199607"/>
                <a:gd name="connsiteY322" fmla="*/ 564020 h 629602"/>
                <a:gd name="connsiteX323" fmla="*/ 1096442 w 1199607"/>
                <a:gd name="connsiteY323" fmla="*/ 565242 h 629602"/>
                <a:gd name="connsiteX324" fmla="*/ 1095450 w 1199607"/>
                <a:gd name="connsiteY324" fmla="*/ 566246 h 629602"/>
                <a:gd name="connsiteX325" fmla="*/ 1095435 w 1199607"/>
                <a:gd name="connsiteY325" fmla="*/ 567480 h 629602"/>
                <a:gd name="connsiteX326" fmla="*/ 1096659 w 1199607"/>
                <a:gd name="connsiteY326" fmla="*/ 568295 h 629602"/>
                <a:gd name="connsiteX327" fmla="*/ 1095233 w 1199607"/>
                <a:gd name="connsiteY327" fmla="*/ 570114 h 629602"/>
                <a:gd name="connsiteX328" fmla="*/ 1094443 w 1199607"/>
                <a:gd name="connsiteY328" fmla="*/ 570114 h 629602"/>
                <a:gd name="connsiteX329" fmla="*/ 1094009 w 1199607"/>
                <a:gd name="connsiteY329" fmla="*/ 570533 h 629602"/>
                <a:gd name="connsiteX330" fmla="*/ 1090352 w 1199607"/>
                <a:gd name="connsiteY330" fmla="*/ 570900 h 629602"/>
                <a:gd name="connsiteX331" fmla="*/ 1089946 w 1199607"/>
                <a:gd name="connsiteY331" fmla="*/ 571321 h 629602"/>
                <a:gd name="connsiteX332" fmla="*/ 1089103 w 1199607"/>
                <a:gd name="connsiteY332" fmla="*/ 570927 h 629602"/>
                <a:gd name="connsiteX333" fmla="*/ 1086263 w 1199607"/>
                <a:gd name="connsiteY333" fmla="*/ 570941 h 629602"/>
                <a:gd name="connsiteX334" fmla="*/ 1085868 w 1199607"/>
                <a:gd name="connsiteY334" fmla="*/ 570520 h 629602"/>
                <a:gd name="connsiteX335" fmla="*/ 1083829 w 1199607"/>
                <a:gd name="connsiteY335" fmla="*/ 570520 h 629602"/>
                <a:gd name="connsiteX336" fmla="*/ 1083015 w 1199607"/>
                <a:gd name="connsiteY336" fmla="*/ 569705 h 629602"/>
                <a:gd name="connsiteX337" fmla="*/ 1082607 w 1199607"/>
                <a:gd name="connsiteY337" fmla="*/ 569705 h 629602"/>
                <a:gd name="connsiteX338" fmla="*/ 1080774 w 1199607"/>
                <a:gd name="connsiteY338" fmla="*/ 568295 h 629602"/>
                <a:gd name="connsiteX339" fmla="*/ 1080147 w 1199607"/>
                <a:gd name="connsiteY339" fmla="*/ 567249 h 629602"/>
                <a:gd name="connsiteX340" fmla="*/ 1078938 w 1199607"/>
                <a:gd name="connsiteY340" fmla="*/ 566857 h 629602"/>
                <a:gd name="connsiteX341" fmla="*/ 1076504 w 1199607"/>
                <a:gd name="connsiteY341" fmla="*/ 565214 h 629602"/>
                <a:gd name="connsiteX342" fmla="*/ 1076275 w 1199607"/>
                <a:gd name="connsiteY342" fmla="*/ 566231 h 629602"/>
                <a:gd name="connsiteX343" fmla="*/ 1077509 w 1199607"/>
                <a:gd name="connsiteY343" fmla="*/ 567886 h 629602"/>
                <a:gd name="connsiteX344" fmla="*/ 1077933 w 1199607"/>
                <a:gd name="connsiteY344" fmla="*/ 570330 h 629602"/>
                <a:gd name="connsiteX345" fmla="*/ 1078719 w 1199607"/>
                <a:gd name="connsiteY345" fmla="*/ 571538 h 629602"/>
                <a:gd name="connsiteX346" fmla="*/ 1079535 w 1199607"/>
                <a:gd name="connsiteY346" fmla="*/ 573559 h 629602"/>
                <a:gd name="connsiteX347" fmla="*/ 1081764 w 1199607"/>
                <a:gd name="connsiteY347" fmla="*/ 575813 h 629602"/>
                <a:gd name="connsiteX348" fmla="*/ 1084631 w 1199607"/>
                <a:gd name="connsiteY348" fmla="*/ 577032 h 629602"/>
                <a:gd name="connsiteX349" fmla="*/ 1084822 w 1199607"/>
                <a:gd name="connsiteY349" fmla="*/ 577249 h 629602"/>
                <a:gd name="connsiteX350" fmla="*/ 1084456 w 1199607"/>
                <a:gd name="connsiteY350" fmla="*/ 578036 h 629602"/>
                <a:gd name="connsiteX351" fmla="*/ 1085475 w 1199607"/>
                <a:gd name="connsiteY351" fmla="*/ 579082 h 629602"/>
                <a:gd name="connsiteX352" fmla="*/ 1085868 w 1199607"/>
                <a:gd name="connsiteY352" fmla="*/ 579055 h 629602"/>
                <a:gd name="connsiteX353" fmla="*/ 1091344 w 1199607"/>
                <a:gd name="connsiteY353" fmla="*/ 584564 h 629602"/>
                <a:gd name="connsiteX354" fmla="*/ 1091768 w 1199607"/>
                <a:gd name="connsiteY354" fmla="*/ 585392 h 629602"/>
                <a:gd name="connsiteX355" fmla="*/ 1092188 w 1199607"/>
                <a:gd name="connsiteY355" fmla="*/ 587398 h 629602"/>
                <a:gd name="connsiteX356" fmla="*/ 1096455 w 1199607"/>
                <a:gd name="connsiteY356" fmla="*/ 591293 h 629602"/>
                <a:gd name="connsiteX357" fmla="*/ 1097474 w 1199607"/>
                <a:gd name="connsiteY357" fmla="*/ 590261 h 629602"/>
                <a:gd name="connsiteX358" fmla="*/ 1097081 w 1199607"/>
                <a:gd name="connsiteY358" fmla="*/ 584983 h 629602"/>
                <a:gd name="connsiteX359" fmla="*/ 1096672 w 1199607"/>
                <a:gd name="connsiteY359" fmla="*/ 584564 h 629602"/>
                <a:gd name="connsiteX360" fmla="*/ 1096686 w 1199607"/>
                <a:gd name="connsiteY360" fmla="*/ 582936 h 629602"/>
                <a:gd name="connsiteX361" fmla="*/ 1097052 w 1199607"/>
                <a:gd name="connsiteY361" fmla="*/ 582515 h 629602"/>
                <a:gd name="connsiteX362" fmla="*/ 1097069 w 1199607"/>
                <a:gd name="connsiteY362" fmla="*/ 581307 h 629602"/>
                <a:gd name="connsiteX363" fmla="*/ 1097883 w 1199607"/>
                <a:gd name="connsiteY363" fmla="*/ 580492 h 629602"/>
                <a:gd name="connsiteX364" fmla="*/ 1097895 w 1199607"/>
                <a:gd name="connsiteY364" fmla="*/ 579272 h 629602"/>
                <a:gd name="connsiteX365" fmla="*/ 1098290 w 1199607"/>
                <a:gd name="connsiteY365" fmla="*/ 578877 h 629602"/>
                <a:gd name="connsiteX366" fmla="*/ 1099093 w 1199607"/>
                <a:gd name="connsiteY366" fmla="*/ 575623 h 629602"/>
                <a:gd name="connsiteX367" fmla="*/ 1101143 w 1199607"/>
                <a:gd name="connsiteY367" fmla="*/ 573166 h 629602"/>
                <a:gd name="connsiteX368" fmla="*/ 1101143 w 1199607"/>
                <a:gd name="connsiteY368" fmla="*/ 572772 h 629602"/>
                <a:gd name="connsiteX369" fmla="*/ 1101770 w 1199607"/>
                <a:gd name="connsiteY369" fmla="*/ 572541 h 629602"/>
                <a:gd name="connsiteX370" fmla="*/ 1102965 w 1199607"/>
                <a:gd name="connsiteY370" fmla="*/ 571348 h 629602"/>
                <a:gd name="connsiteX371" fmla="*/ 1103401 w 1199607"/>
                <a:gd name="connsiteY371" fmla="*/ 571348 h 629602"/>
                <a:gd name="connsiteX372" fmla="*/ 1107463 w 1199607"/>
                <a:gd name="connsiteY372" fmla="*/ 566842 h 629602"/>
                <a:gd name="connsiteX373" fmla="*/ 1107897 w 1199607"/>
                <a:gd name="connsiteY373" fmla="*/ 566857 h 629602"/>
                <a:gd name="connsiteX374" fmla="*/ 1108265 w 1199607"/>
                <a:gd name="connsiteY374" fmla="*/ 566041 h 629602"/>
                <a:gd name="connsiteX375" fmla="*/ 1108687 w 1199607"/>
                <a:gd name="connsiteY375" fmla="*/ 566041 h 629602"/>
                <a:gd name="connsiteX376" fmla="*/ 1108890 w 1199607"/>
                <a:gd name="connsiteY376" fmla="*/ 565418 h 629602"/>
                <a:gd name="connsiteX377" fmla="*/ 1109923 w 1199607"/>
                <a:gd name="connsiteY377" fmla="*/ 564807 h 629602"/>
                <a:gd name="connsiteX378" fmla="*/ 1110738 w 1199607"/>
                <a:gd name="connsiteY378" fmla="*/ 564807 h 629602"/>
                <a:gd name="connsiteX379" fmla="*/ 1113157 w 1199607"/>
                <a:gd name="connsiteY379" fmla="*/ 563585 h 629602"/>
                <a:gd name="connsiteX380" fmla="*/ 1113986 w 1199607"/>
                <a:gd name="connsiteY380" fmla="*/ 562786 h 629602"/>
                <a:gd name="connsiteX381" fmla="*/ 1114800 w 1199607"/>
                <a:gd name="connsiteY381" fmla="*/ 562786 h 629602"/>
                <a:gd name="connsiteX382" fmla="*/ 1116026 w 1199607"/>
                <a:gd name="connsiteY382" fmla="*/ 561971 h 629602"/>
                <a:gd name="connsiteX383" fmla="*/ 1118867 w 1199607"/>
                <a:gd name="connsiteY383" fmla="*/ 561985 h 629602"/>
                <a:gd name="connsiteX384" fmla="*/ 1119286 w 1199607"/>
                <a:gd name="connsiteY384" fmla="*/ 562380 h 629602"/>
                <a:gd name="connsiteX385" fmla="*/ 1122941 w 1199607"/>
                <a:gd name="connsiteY385" fmla="*/ 562365 h 629602"/>
                <a:gd name="connsiteX386" fmla="*/ 1124370 w 1199607"/>
                <a:gd name="connsiteY386" fmla="*/ 560152 h 629602"/>
                <a:gd name="connsiteX387" fmla="*/ 1124804 w 1199607"/>
                <a:gd name="connsiteY387" fmla="*/ 557710 h 629602"/>
                <a:gd name="connsiteX388" fmla="*/ 1125211 w 1199607"/>
                <a:gd name="connsiteY388" fmla="*/ 557304 h 629602"/>
                <a:gd name="connsiteX389" fmla="*/ 1125184 w 1199607"/>
                <a:gd name="connsiteY389" fmla="*/ 555254 h 629602"/>
                <a:gd name="connsiteX390" fmla="*/ 1125606 w 1199607"/>
                <a:gd name="connsiteY390" fmla="*/ 554862 h 629602"/>
                <a:gd name="connsiteX391" fmla="*/ 1125620 w 1199607"/>
                <a:gd name="connsiteY391" fmla="*/ 553626 h 629602"/>
                <a:gd name="connsiteX392" fmla="*/ 1126218 w 1199607"/>
                <a:gd name="connsiteY392" fmla="*/ 553017 h 629602"/>
                <a:gd name="connsiteX393" fmla="*/ 1126611 w 1199607"/>
                <a:gd name="connsiteY393" fmla="*/ 553436 h 629602"/>
                <a:gd name="connsiteX394" fmla="*/ 1128256 w 1199607"/>
                <a:gd name="connsiteY394" fmla="*/ 553436 h 629602"/>
                <a:gd name="connsiteX395" fmla="*/ 1128854 w 1199607"/>
                <a:gd name="connsiteY395" fmla="*/ 552798 h 629602"/>
                <a:gd name="connsiteX396" fmla="*/ 1128854 w 1199607"/>
                <a:gd name="connsiteY396" fmla="*/ 552012 h 629602"/>
                <a:gd name="connsiteX397" fmla="*/ 1127249 w 1199607"/>
                <a:gd name="connsiteY397" fmla="*/ 550383 h 629602"/>
                <a:gd name="connsiteX398" fmla="*/ 1127249 w 1199607"/>
                <a:gd name="connsiteY398" fmla="*/ 549570 h 629602"/>
                <a:gd name="connsiteX399" fmla="*/ 1128005 w 1199607"/>
                <a:gd name="connsiteY399" fmla="*/ 548812 h 629602"/>
                <a:gd name="connsiteX400" fmla="*/ 1128875 w 1199607"/>
                <a:gd name="connsiteY400" fmla="*/ 547939 h 629602"/>
                <a:gd name="connsiteX401" fmla="*/ 1129480 w 1199607"/>
                <a:gd name="connsiteY401" fmla="*/ 547330 h 629602"/>
                <a:gd name="connsiteX402" fmla="*/ 1129900 w 1199607"/>
                <a:gd name="connsiteY402" fmla="*/ 547304 h 629602"/>
                <a:gd name="connsiteX403" fmla="*/ 1130090 w 1199607"/>
                <a:gd name="connsiteY403" fmla="*/ 547927 h 629602"/>
                <a:gd name="connsiteX404" fmla="*/ 1128868 w 1199607"/>
                <a:gd name="connsiteY404" fmla="*/ 548728 h 629602"/>
                <a:gd name="connsiteX405" fmla="*/ 1129071 w 1199607"/>
                <a:gd name="connsiteY405" fmla="*/ 549353 h 629602"/>
                <a:gd name="connsiteX406" fmla="*/ 1130921 w 1199607"/>
                <a:gd name="connsiteY406" fmla="*/ 548348 h 629602"/>
                <a:gd name="connsiteX407" fmla="*/ 1130892 w 1199607"/>
                <a:gd name="connsiteY407" fmla="*/ 545906 h 629602"/>
                <a:gd name="connsiteX408" fmla="*/ 1131326 w 1199607"/>
                <a:gd name="connsiteY408" fmla="*/ 545485 h 629602"/>
                <a:gd name="connsiteX409" fmla="*/ 1131326 w 1199607"/>
                <a:gd name="connsiteY409" fmla="*/ 544277 h 629602"/>
                <a:gd name="connsiteX410" fmla="*/ 1130702 w 1199607"/>
                <a:gd name="connsiteY410" fmla="*/ 544047 h 629602"/>
                <a:gd name="connsiteX411" fmla="*/ 1129683 w 1199607"/>
                <a:gd name="connsiteY411" fmla="*/ 545485 h 629602"/>
                <a:gd name="connsiteX412" fmla="*/ 1129671 w 1199607"/>
                <a:gd name="connsiteY412" fmla="*/ 546300 h 629602"/>
                <a:gd name="connsiteX413" fmla="*/ 1129083 w 1199607"/>
                <a:gd name="connsiteY413" fmla="*/ 546490 h 629602"/>
                <a:gd name="connsiteX414" fmla="*/ 1128881 w 1199607"/>
                <a:gd name="connsiteY414" fmla="*/ 547128 h 629602"/>
                <a:gd name="connsiteX415" fmla="*/ 1128326 w 1199607"/>
                <a:gd name="connsiteY415" fmla="*/ 547573 h 629602"/>
                <a:gd name="connsiteX416" fmla="*/ 1127833 w 1199607"/>
                <a:gd name="connsiteY416" fmla="*/ 547972 h 629602"/>
                <a:gd name="connsiteX417" fmla="*/ 1126623 w 1199607"/>
                <a:gd name="connsiteY417" fmla="*/ 548947 h 629602"/>
                <a:gd name="connsiteX418" fmla="*/ 1126001 w 1199607"/>
                <a:gd name="connsiteY418" fmla="*/ 548742 h 629602"/>
                <a:gd name="connsiteX419" fmla="*/ 1126013 w 1199607"/>
                <a:gd name="connsiteY419" fmla="*/ 548321 h 629602"/>
                <a:gd name="connsiteX420" fmla="*/ 1127659 w 1199607"/>
                <a:gd name="connsiteY420" fmla="*/ 547128 h 629602"/>
                <a:gd name="connsiteX421" fmla="*/ 1127440 w 1199607"/>
                <a:gd name="connsiteY421" fmla="*/ 546503 h 629602"/>
                <a:gd name="connsiteX422" fmla="*/ 1126640 w 1199607"/>
                <a:gd name="connsiteY422" fmla="*/ 546503 h 629602"/>
                <a:gd name="connsiteX423" fmla="*/ 1125320 w 1199607"/>
                <a:gd name="connsiteY423" fmla="*/ 547813 h 629602"/>
                <a:gd name="connsiteX424" fmla="*/ 1124587 w 1199607"/>
                <a:gd name="connsiteY424" fmla="*/ 548538 h 629602"/>
                <a:gd name="connsiteX425" fmla="*/ 1123989 w 1199607"/>
                <a:gd name="connsiteY425" fmla="*/ 548321 h 629602"/>
                <a:gd name="connsiteX426" fmla="*/ 1124370 w 1199607"/>
                <a:gd name="connsiteY426" fmla="*/ 547927 h 629602"/>
                <a:gd name="connsiteX427" fmla="*/ 1124370 w 1199607"/>
                <a:gd name="connsiteY427" fmla="*/ 547114 h 629602"/>
                <a:gd name="connsiteX428" fmla="*/ 1123351 w 1199607"/>
                <a:gd name="connsiteY428" fmla="*/ 546517 h 629602"/>
                <a:gd name="connsiteX429" fmla="*/ 1122751 w 1199607"/>
                <a:gd name="connsiteY429" fmla="*/ 547101 h 629602"/>
                <a:gd name="connsiteX430" fmla="*/ 1122751 w 1199607"/>
                <a:gd name="connsiteY430" fmla="*/ 547915 h 629602"/>
                <a:gd name="connsiteX431" fmla="*/ 1121720 w 1199607"/>
                <a:gd name="connsiteY431" fmla="*/ 548959 h 629602"/>
                <a:gd name="connsiteX432" fmla="*/ 1120700 w 1199607"/>
                <a:gd name="connsiteY432" fmla="*/ 548336 h 629602"/>
                <a:gd name="connsiteX433" fmla="*/ 1121327 w 1199607"/>
                <a:gd name="connsiteY433" fmla="*/ 548146 h 629602"/>
                <a:gd name="connsiteX434" fmla="*/ 1121529 w 1199607"/>
                <a:gd name="connsiteY434" fmla="*/ 547520 h 629602"/>
                <a:gd name="connsiteX435" fmla="*/ 1120510 w 1199607"/>
                <a:gd name="connsiteY435" fmla="*/ 547318 h 629602"/>
                <a:gd name="connsiteX436" fmla="*/ 1119910 w 1199607"/>
                <a:gd name="connsiteY436" fmla="*/ 548336 h 629602"/>
                <a:gd name="connsiteX437" fmla="*/ 1118891 w 1199607"/>
                <a:gd name="connsiteY437" fmla="*/ 548947 h 629602"/>
                <a:gd name="connsiteX438" fmla="*/ 1118267 w 1199607"/>
                <a:gd name="connsiteY438" fmla="*/ 548348 h 629602"/>
                <a:gd name="connsiteX439" fmla="*/ 1119491 w 1199607"/>
                <a:gd name="connsiteY439" fmla="*/ 547128 h 629602"/>
                <a:gd name="connsiteX440" fmla="*/ 1118077 w 1199607"/>
                <a:gd name="connsiteY440" fmla="*/ 546924 h 629602"/>
                <a:gd name="connsiteX441" fmla="*/ 1117450 w 1199607"/>
                <a:gd name="connsiteY441" fmla="*/ 546300 h 629602"/>
                <a:gd name="connsiteX442" fmla="*/ 1118470 w 1199607"/>
                <a:gd name="connsiteY442" fmla="*/ 546110 h 629602"/>
                <a:gd name="connsiteX443" fmla="*/ 1119069 w 1199607"/>
                <a:gd name="connsiteY443" fmla="*/ 545499 h 629602"/>
                <a:gd name="connsiteX444" fmla="*/ 1119272 w 1199607"/>
                <a:gd name="connsiteY444" fmla="*/ 543248 h 629602"/>
                <a:gd name="connsiteX445" fmla="*/ 1120101 w 1199607"/>
                <a:gd name="connsiteY445" fmla="*/ 544061 h 629602"/>
                <a:gd name="connsiteX446" fmla="*/ 1120522 w 1199607"/>
                <a:gd name="connsiteY446" fmla="*/ 543654 h 629602"/>
                <a:gd name="connsiteX447" fmla="*/ 1121746 w 1199607"/>
                <a:gd name="connsiteY447" fmla="*/ 543654 h 629602"/>
                <a:gd name="connsiteX448" fmla="*/ 1122536 w 1199607"/>
                <a:gd name="connsiteY448" fmla="*/ 543260 h 629602"/>
                <a:gd name="connsiteX449" fmla="*/ 1124180 w 1199607"/>
                <a:gd name="connsiteY449" fmla="*/ 544876 h 629602"/>
                <a:gd name="connsiteX450" fmla="*/ 1126218 w 1199607"/>
                <a:gd name="connsiteY450" fmla="*/ 544876 h 629602"/>
                <a:gd name="connsiteX451" fmla="*/ 1127440 w 1199607"/>
                <a:gd name="connsiteY451" fmla="*/ 545689 h 629602"/>
                <a:gd name="connsiteX452" fmla="*/ 1127440 w 1199607"/>
                <a:gd name="connsiteY452" fmla="*/ 544034 h 629602"/>
                <a:gd name="connsiteX453" fmla="*/ 1129059 w 1199607"/>
                <a:gd name="connsiteY453" fmla="*/ 544468 h 629602"/>
                <a:gd name="connsiteX454" fmla="*/ 1129683 w 1199607"/>
                <a:gd name="connsiteY454" fmla="*/ 543857 h 629602"/>
                <a:gd name="connsiteX455" fmla="*/ 1129261 w 1199607"/>
                <a:gd name="connsiteY455" fmla="*/ 542230 h 629602"/>
                <a:gd name="connsiteX456" fmla="*/ 1129671 w 1199607"/>
                <a:gd name="connsiteY456" fmla="*/ 541836 h 629602"/>
                <a:gd name="connsiteX457" fmla="*/ 1129671 w 1199607"/>
                <a:gd name="connsiteY457" fmla="*/ 541022 h 629602"/>
                <a:gd name="connsiteX458" fmla="*/ 1127630 w 1199607"/>
                <a:gd name="connsiteY458" fmla="*/ 539380 h 629602"/>
                <a:gd name="connsiteX459" fmla="*/ 1127630 w 1199607"/>
                <a:gd name="connsiteY459" fmla="*/ 538959 h 629602"/>
                <a:gd name="connsiteX460" fmla="*/ 1127861 w 1199607"/>
                <a:gd name="connsiteY460" fmla="*/ 538769 h 629602"/>
                <a:gd name="connsiteX461" fmla="*/ 1129083 w 1199607"/>
                <a:gd name="connsiteY461" fmla="*/ 539584 h 629602"/>
                <a:gd name="connsiteX462" fmla="*/ 1129900 w 1199607"/>
                <a:gd name="connsiteY462" fmla="*/ 539596 h 629602"/>
                <a:gd name="connsiteX463" fmla="*/ 1130702 w 1199607"/>
                <a:gd name="connsiteY463" fmla="*/ 538362 h 629602"/>
                <a:gd name="connsiteX464" fmla="*/ 1131721 w 1199607"/>
                <a:gd name="connsiteY464" fmla="*/ 539800 h 629602"/>
                <a:gd name="connsiteX465" fmla="*/ 1131709 w 1199607"/>
                <a:gd name="connsiteY465" fmla="*/ 540601 h 629602"/>
                <a:gd name="connsiteX466" fmla="*/ 1131314 w 1199607"/>
                <a:gd name="connsiteY466" fmla="*/ 540994 h 629602"/>
                <a:gd name="connsiteX467" fmla="*/ 1131314 w 1199607"/>
                <a:gd name="connsiteY467" fmla="*/ 542622 h 629602"/>
                <a:gd name="connsiteX468" fmla="*/ 1131924 w 1199607"/>
                <a:gd name="connsiteY468" fmla="*/ 542853 h 629602"/>
                <a:gd name="connsiteX469" fmla="*/ 1132959 w 1199607"/>
                <a:gd name="connsiteY469" fmla="*/ 540614 h 629602"/>
                <a:gd name="connsiteX470" fmla="*/ 1132931 w 1199607"/>
                <a:gd name="connsiteY470" fmla="*/ 539774 h 629602"/>
                <a:gd name="connsiteX471" fmla="*/ 1133340 w 1199607"/>
                <a:gd name="connsiteY471" fmla="*/ 539380 h 629602"/>
                <a:gd name="connsiteX472" fmla="*/ 1133340 w 1199607"/>
                <a:gd name="connsiteY472" fmla="*/ 538172 h 629602"/>
                <a:gd name="connsiteX473" fmla="*/ 1134574 w 1199607"/>
                <a:gd name="connsiteY473" fmla="*/ 536137 h 629602"/>
                <a:gd name="connsiteX474" fmla="*/ 1134574 w 1199607"/>
                <a:gd name="connsiteY474" fmla="*/ 534903 h 629602"/>
                <a:gd name="connsiteX475" fmla="*/ 1134971 w 1199607"/>
                <a:gd name="connsiteY475" fmla="*/ 534482 h 629602"/>
                <a:gd name="connsiteX476" fmla="*/ 1135784 w 1199607"/>
                <a:gd name="connsiteY476" fmla="*/ 531645 h 629602"/>
                <a:gd name="connsiteX477" fmla="*/ 1137403 w 1199607"/>
                <a:gd name="connsiteY477" fmla="*/ 528797 h 629602"/>
                <a:gd name="connsiteX478" fmla="*/ 1137851 w 1199607"/>
                <a:gd name="connsiteY478" fmla="*/ 526353 h 629602"/>
                <a:gd name="connsiteX479" fmla="*/ 1138639 w 1199607"/>
                <a:gd name="connsiteY479" fmla="*/ 525540 h 629602"/>
                <a:gd name="connsiteX480" fmla="*/ 1139046 w 1199607"/>
                <a:gd name="connsiteY480" fmla="*/ 523505 h 629602"/>
                <a:gd name="connsiteX481" fmla="*/ 1140270 w 1199607"/>
                <a:gd name="connsiteY481" fmla="*/ 521455 h 629602"/>
                <a:gd name="connsiteX482" fmla="*/ 1141506 w 1199607"/>
                <a:gd name="connsiteY482" fmla="*/ 520262 h 629602"/>
                <a:gd name="connsiteX483" fmla="*/ 1141506 w 1199607"/>
                <a:gd name="connsiteY483" fmla="*/ 519447 h 629602"/>
                <a:gd name="connsiteX484" fmla="*/ 1142935 w 1199607"/>
                <a:gd name="connsiteY484" fmla="*/ 518023 h 629602"/>
                <a:gd name="connsiteX485" fmla="*/ 1144144 w 1199607"/>
                <a:gd name="connsiteY485" fmla="*/ 518023 h 629602"/>
                <a:gd name="connsiteX486" fmla="*/ 1144578 w 1199607"/>
                <a:gd name="connsiteY486" fmla="*/ 517602 h 629602"/>
                <a:gd name="connsiteX487" fmla="*/ 1146588 w 1199607"/>
                <a:gd name="connsiteY487" fmla="*/ 517616 h 629602"/>
                <a:gd name="connsiteX488" fmla="*/ 1146985 w 1199607"/>
                <a:gd name="connsiteY488" fmla="*/ 518008 h 629602"/>
                <a:gd name="connsiteX489" fmla="*/ 1147811 w 1199607"/>
                <a:gd name="connsiteY489" fmla="*/ 517982 h 629602"/>
                <a:gd name="connsiteX490" fmla="*/ 1148235 w 1199607"/>
                <a:gd name="connsiteY490" fmla="*/ 518403 h 629602"/>
                <a:gd name="connsiteX491" fmla="*/ 1151888 w 1199607"/>
                <a:gd name="connsiteY491" fmla="*/ 518417 h 629602"/>
                <a:gd name="connsiteX492" fmla="*/ 1152310 w 1199607"/>
                <a:gd name="connsiteY492" fmla="*/ 518809 h 629602"/>
                <a:gd name="connsiteX493" fmla="*/ 1153929 w 1199607"/>
                <a:gd name="connsiteY493" fmla="*/ 518824 h 629602"/>
                <a:gd name="connsiteX494" fmla="*/ 1154363 w 1199607"/>
                <a:gd name="connsiteY494" fmla="*/ 518403 h 629602"/>
                <a:gd name="connsiteX495" fmla="*/ 1155979 w 1199607"/>
                <a:gd name="connsiteY495" fmla="*/ 518023 h 629602"/>
                <a:gd name="connsiteX496" fmla="*/ 1156372 w 1199607"/>
                <a:gd name="connsiteY496" fmla="*/ 517602 h 629602"/>
                <a:gd name="connsiteX497" fmla="*/ 1157598 w 1199607"/>
                <a:gd name="connsiteY497" fmla="*/ 517602 h 629602"/>
                <a:gd name="connsiteX498" fmla="*/ 1160058 w 1199607"/>
                <a:gd name="connsiteY498" fmla="*/ 518824 h 629602"/>
                <a:gd name="connsiteX499" fmla="*/ 1160858 w 1199607"/>
                <a:gd name="connsiteY499" fmla="*/ 518824 h 629602"/>
                <a:gd name="connsiteX500" fmla="*/ 1161280 w 1199607"/>
                <a:gd name="connsiteY500" fmla="*/ 519216 h 629602"/>
                <a:gd name="connsiteX501" fmla="*/ 1161878 w 1199607"/>
                <a:gd name="connsiteY501" fmla="*/ 518607 h 629602"/>
                <a:gd name="connsiteX502" fmla="*/ 1161483 w 1199607"/>
                <a:gd name="connsiteY502" fmla="*/ 517792 h 629602"/>
                <a:gd name="connsiteX503" fmla="*/ 1161456 w 1199607"/>
                <a:gd name="connsiteY503" fmla="*/ 516163 h 629602"/>
                <a:gd name="connsiteX504" fmla="*/ 1162490 w 1199607"/>
                <a:gd name="connsiteY504" fmla="*/ 515160 h 629602"/>
                <a:gd name="connsiteX505" fmla="*/ 1164133 w 1199607"/>
                <a:gd name="connsiteY505" fmla="*/ 515160 h 629602"/>
                <a:gd name="connsiteX506" fmla="*/ 1164528 w 1199607"/>
                <a:gd name="connsiteY506" fmla="*/ 514739 h 629602"/>
                <a:gd name="connsiteX507" fmla="*/ 1165330 w 1199607"/>
                <a:gd name="connsiteY507" fmla="*/ 514753 h 629602"/>
                <a:gd name="connsiteX508" fmla="*/ 1166159 w 1199607"/>
                <a:gd name="connsiteY508" fmla="*/ 514332 h 629602"/>
                <a:gd name="connsiteX509" fmla="*/ 1167383 w 1199607"/>
                <a:gd name="connsiteY509" fmla="*/ 512704 h 629602"/>
                <a:gd name="connsiteX510" fmla="*/ 1169814 w 1199607"/>
                <a:gd name="connsiteY510" fmla="*/ 513110 h 629602"/>
                <a:gd name="connsiteX511" fmla="*/ 1170046 w 1199607"/>
                <a:gd name="connsiteY511" fmla="*/ 514128 h 629602"/>
                <a:gd name="connsiteX512" fmla="*/ 1169012 w 1199607"/>
                <a:gd name="connsiteY512" fmla="*/ 514765 h 629602"/>
                <a:gd name="connsiteX513" fmla="*/ 1168619 w 1199607"/>
                <a:gd name="connsiteY513" fmla="*/ 514347 h 629602"/>
                <a:gd name="connsiteX514" fmla="*/ 1167803 w 1199607"/>
                <a:gd name="connsiteY514" fmla="*/ 514332 h 629602"/>
                <a:gd name="connsiteX515" fmla="*/ 1167600 w 1199607"/>
                <a:gd name="connsiteY515" fmla="*/ 515350 h 629602"/>
                <a:gd name="connsiteX516" fmla="*/ 1167164 w 1199607"/>
                <a:gd name="connsiteY516" fmla="*/ 515771 h 629602"/>
                <a:gd name="connsiteX517" fmla="*/ 1167395 w 1199607"/>
                <a:gd name="connsiteY517" fmla="*/ 516774 h 629602"/>
                <a:gd name="connsiteX518" fmla="*/ 1168212 w 1199607"/>
                <a:gd name="connsiteY518" fmla="*/ 516774 h 629602"/>
                <a:gd name="connsiteX519" fmla="*/ 1169407 w 1199607"/>
                <a:gd name="connsiteY519" fmla="*/ 515973 h 629602"/>
                <a:gd name="connsiteX520" fmla="*/ 1170236 w 1199607"/>
                <a:gd name="connsiteY520" fmla="*/ 515973 h 629602"/>
                <a:gd name="connsiteX521" fmla="*/ 1171255 w 1199607"/>
                <a:gd name="connsiteY521" fmla="*/ 514943 h 629602"/>
                <a:gd name="connsiteX522" fmla="*/ 1171255 w 1199607"/>
                <a:gd name="connsiteY522" fmla="*/ 513736 h 629602"/>
                <a:gd name="connsiteX523" fmla="*/ 1170833 w 1199607"/>
                <a:gd name="connsiteY523" fmla="*/ 513315 h 629602"/>
                <a:gd name="connsiteX524" fmla="*/ 1171036 w 1199607"/>
                <a:gd name="connsiteY524" fmla="*/ 512704 h 629602"/>
                <a:gd name="connsiteX525" fmla="*/ 1173510 w 1199607"/>
                <a:gd name="connsiteY525" fmla="*/ 513125 h 629602"/>
                <a:gd name="connsiteX526" fmla="*/ 1174327 w 1199607"/>
                <a:gd name="connsiteY526" fmla="*/ 513952 h 629602"/>
                <a:gd name="connsiteX527" fmla="*/ 1176365 w 1199607"/>
                <a:gd name="connsiteY527" fmla="*/ 514347 h 629602"/>
                <a:gd name="connsiteX528" fmla="*/ 1177587 w 1199607"/>
                <a:gd name="connsiteY528" fmla="*/ 515160 h 629602"/>
                <a:gd name="connsiteX529" fmla="*/ 1179626 w 1199607"/>
                <a:gd name="connsiteY529" fmla="*/ 515566 h 629602"/>
                <a:gd name="connsiteX530" fmla="*/ 1180021 w 1199607"/>
                <a:gd name="connsiteY530" fmla="*/ 515961 h 629602"/>
                <a:gd name="connsiteX531" fmla="*/ 1182495 w 1199607"/>
                <a:gd name="connsiteY531" fmla="*/ 515581 h 629602"/>
                <a:gd name="connsiteX532" fmla="*/ 1183078 w 1199607"/>
                <a:gd name="connsiteY532" fmla="*/ 516177 h 629602"/>
                <a:gd name="connsiteX533" fmla="*/ 1183078 w 1199607"/>
                <a:gd name="connsiteY533" fmla="*/ 516978 h 629602"/>
                <a:gd name="connsiteX534" fmla="*/ 1181856 w 1199607"/>
                <a:gd name="connsiteY534" fmla="*/ 518213 h 629602"/>
                <a:gd name="connsiteX535" fmla="*/ 1181869 w 1199607"/>
                <a:gd name="connsiteY535" fmla="*/ 520233 h 629602"/>
                <a:gd name="connsiteX536" fmla="*/ 1183078 w 1199607"/>
                <a:gd name="connsiteY536" fmla="*/ 521862 h 629602"/>
                <a:gd name="connsiteX537" fmla="*/ 1183471 w 1199607"/>
                <a:gd name="connsiteY537" fmla="*/ 522677 h 629602"/>
                <a:gd name="connsiteX538" fmla="*/ 1183090 w 1199607"/>
                <a:gd name="connsiteY538" fmla="*/ 525540 h 629602"/>
                <a:gd name="connsiteX539" fmla="*/ 1184316 w 1199607"/>
                <a:gd name="connsiteY539" fmla="*/ 526748 h 629602"/>
                <a:gd name="connsiteX540" fmla="*/ 1184300 w 1199607"/>
                <a:gd name="connsiteY540" fmla="*/ 527982 h 629602"/>
                <a:gd name="connsiteX541" fmla="*/ 1183907 w 1199607"/>
                <a:gd name="connsiteY541" fmla="*/ 528376 h 629602"/>
                <a:gd name="connsiteX542" fmla="*/ 1184097 w 1199607"/>
                <a:gd name="connsiteY542" fmla="*/ 528987 h 629602"/>
                <a:gd name="connsiteX543" fmla="*/ 1184926 w 1199607"/>
                <a:gd name="connsiteY543" fmla="*/ 528999 h 629602"/>
                <a:gd name="connsiteX544" fmla="*/ 1185743 w 1199607"/>
                <a:gd name="connsiteY544" fmla="*/ 527972 h 629602"/>
                <a:gd name="connsiteX545" fmla="*/ 1186557 w 1199607"/>
                <a:gd name="connsiteY545" fmla="*/ 526952 h 629602"/>
                <a:gd name="connsiteX546" fmla="*/ 1186748 w 1199607"/>
                <a:gd name="connsiteY546" fmla="*/ 527575 h 629602"/>
                <a:gd name="connsiteX547" fmla="*/ 1186353 w 1199607"/>
                <a:gd name="connsiteY547" fmla="*/ 527967 h 629602"/>
                <a:gd name="connsiteX548" fmla="*/ 1186340 w 1199607"/>
                <a:gd name="connsiteY548" fmla="*/ 528809 h 629602"/>
                <a:gd name="connsiteX549" fmla="*/ 1184912 w 1199607"/>
                <a:gd name="connsiteY549" fmla="*/ 530236 h 629602"/>
                <a:gd name="connsiteX550" fmla="*/ 1182086 w 1199607"/>
                <a:gd name="connsiteY550" fmla="*/ 530642 h 629602"/>
                <a:gd name="connsiteX551" fmla="*/ 1181883 w 1199607"/>
                <a:gd name="connsiteY551" fmla="*/ 531225 h 629602"/>
                <a:gd name="connsiteX552" fmla="*/ 1183090 w 1199607"/>
                <a:gd name="connsiteY552" fmla="*/ 532040 h 629602"/>
                <a:gd name="connsiteX553" fmla="*/ 1181650 w 1199607"/>
                <a:gd name="connsiteY553" fmla="*/ 532256 h 629602"/>
                <a:gd name="connsiteX554" fmla="*/ 1181244 w 1199607"/>
                <a:gd name="connsiteY554" fmla="*/ 532649 h 629602"/>
                <a:gd name="connsiteX555" fmla="*/ 1180035 w 1199607"/>
                <a:gd name="connsiteY555" fmla="*/ 532649 h 629602"/>
                <a:gd name="connsiteX556" fmla="*/ 1179599 w 1199607"/>
                <a:gd name="connsiteY556" fmla="*/ 533070 h 629602"/>
                <a:gd name="connsiteX557" fmla="*/ 1179206 w 1199607"/>
                <a:gd name="connsiteY557" fmla="*/ 532649 h 629602"/>
                <a:gd name="connsiteX558" fmla="*/ 1177982 w 1199607"/>
                <a:gd name="connsiteY558" fmla="*/ 532663 h 629602"/>
                <a:gd name="connsiteX559" fmla="*/ 1177561 w 1199607"/>
                <a:gd name="connsiteY559" fmla="*/ 532242 h 629602"/>
                <a:gd name="connsiteX560" fmla="*/ 1175944 w 1199607"/>
                <a:gd name="connsiteY560" fmla="*/ 531850 h 629602"/>
                <a:gd name="connsiteX561" fmla="*/ 1175346 w 1199607"/>
                <a:gd name="connsiteY561" fmla="*/ 532459 h 629602"/>
                <a:gd name="connsiteX562" fmla="*/ 1175346 w 1199607"/>
                <a:gd name="connsiteY562" fmla="*/ 533274 h 629602"/>
                <a:gd name="connsiteX563" fmla="*/ 1176163 w 1199607"/>
                <a:gd name="connsiteY563" fmla="*/ 534903 h 629602"/>
                <a:gd name="connsiteX564" fmla="*/ 1175537 w 1199607"/>
                <a:gd name="connsiteY564" fmla="*/ 535514 h 629602"/>
                <a:gd name="connsiteX565" fmla="*/ 1174313 w 1199607"/>
                <a:gd name="connsiteY565" fmla="*/ 535514 h 629602"/>
                <a:gd name="connsiteX566" fmla="*/ 1172274 w 1199607"/>
                <a:gd name="connsiteY566" fmla="*/ 533871 h 629602"/>
                <a:gd name="connsiteX567" fmla="*/ 1170672 w 1199607"/>
                <a:gd name="connsiteY567" fmla="*/ 533057 h 629602"/>
                <a:gd name="connsiteX568" fmla="*/ 1169026 w 1199607"/>
                <a:gd name="connsiteY568" fmla="*/ 533043 h 629602"/>
                <a:gd name="connsiteX569" fmla="*/ 1168822 w 1199607"/>
                <a:gd name="connsiteY569" fmla="*/ 533669 h 629602"/>
                <a:gd name="connsiteX570" fmla="*/ 1170453 w 1199607"/>
                <a:gd name="connsiteY570" fmla="*/ 535295 h 629602"/>
                <a:gd name="connsiteX571" fmla="*/ 1170846 w 1199607"/>
                <a:gd name="connsiteY571" fmla="*/ 536923 h 629602"/>
                <a:gd name="connsiteX572" fmla="*/ 1172477 w 1199607"/>
                <a:gd name="connsiteY572" fmla="*/ 539380 h 629602"/>
                <a:gd name="connsiteX573" fmla="*/ 1172898 w 1199607"/>
                <a:gd name="connsiteY573" fmla="*/ 540614 h 629602"/>
                <a:gd name="connsiteX574" fmla="*/ 1174544 w 1199607"/>
                <a:gd name="connsiteY574" fmla="*/ 542637 h 629602"/>
                <a:gd name="connsiteX575" fmla="*/ 1174925 w 1199607"/>
                <a:gd name="connsiteY575" fmla="*/ 543844 h 629602"/>
                <a:gd name="connsiteX576" fmla="*/ 1176146 w 1199607"/>
                <a:gd name="connsiteY576" fmla="*/ 545473 h 629602"/>
                <a:gd name="connsiteX577" fmla="*/ 1176134 w 1199607"/>
                <a:gd name="connsiteY577" fmla="*/ 546286 h 629602"/>
                <a:gd name="connsiteX578" fmla="*/ 1177153 w 1199607"/>
                <a:gd name="connsiteY578" fmla="*/ 547304 h 629602"/>
                <a:gd name="connsiteX579" fmla="*/ 1178797 w 1199607"/>
                <a:gd name="connsiteY579" fmla="*/ 547318 h 629602"/>
                <a:gd name="connsiteX580" fmla="*/ 1186353 w 1199607"/>
                <a:gd name="connsiteY580" fmla="*/ 539774 h 629602"/>
                <a:gd name="connsiteX581" fmla="*/ 1186557 w 1199607"/>
                <a:gd name="connsiteY581" fmla="*/ 539149 h 629602"/>
                <a:gd name="connsiteX582" fmla="*/ 1186950 w 1199607"/>
                <a:gd name="connsiteY582" fmla="*/ 539163 h 629602"/>
                <a:gd name="connsiteX583" fmla="*/ 1190022 w 1199607"/>
                <a:gd name="connsiteY583" fmla="*/ 536110 h 629602"/>
                <a:gd name="connsiteX584" fmla="*/ 1190839 w 1199607"/>
                <a:gd name="connsiteY584" fmla="*/ 533286 h 629602"/>
                <a:gd name="connsiteX585" fmla="*/ 1191232 w 1199607"/>
                <a:gd name="connsiteY585" fmla="*/ 532867 h 629602"/>
                <a:gd name="connsiteX586" fmla="*/ 1191246 w 1199607"/>
                <a:gd name="connsiteY586" fmla="*/ 531239 h 629602"/>
                <a:gd name="connsiteX587" fmla="*/ 1192048 w 1199607"/>
                <a:gd name="connsiteY587" fmla="*/ 529610 h 629602"/>
                <a:gd name="connsiteX588" fmla="*/ 1192048 w 1199607"/>
                <a:gd name="connsiteY588" fmla="*/ 528768 h 629602"/>
                <a:gd name="connsiteX589" fmla="*/ 1193475 w 1199607"/>
                <a:gd name="connsiteY589" fmla="*/ 527344 h 629602"/>
                <a:gd name="connsiteX590" fmla="*/ 1194699 w 1199607"/>
                <a:gd name="connsiteY590" fmla="*/ 526964 h 629602"/>
                <a:gd name="connsiteX591" fmla="*/ 1195920 w 1199607"/>
                <a:gd name="connsiteY591" fmla="*/ 526151 h 629602"/>
                <a:gd name="connsiteX592" fmla="*/ 1196735 w 1199607"/>
                <a:gd name="connsiteY592" fmla="*/ 526163 h 629602"/>
                <a:gd name="connsiteX593" fmla="*/ 1198164 w 1199607"/>
                <a:gd name="connsiteY593" fmla="*/ 524739 h 629602"/>
                <a:gd name="connsiteX594" fmla="*/ 1198164 w 1199607"/>
                <a:gd name="connsiteY594" fmla="*/ 524318 h 629602"/>
                <a:gd name="connsiteX595" fmla="*/ 1199385 w 1199607"/>
                <a:gd name="connsiteY595" fmla="*/ 523084 h 629602"/>
                <a:gd name="connsiteX596" fmla="*/ 1199400 w 1199607"/>
                <a:gd name="connsiteY596" fmla="*/ 522271 h 629602"/>
                <a:gd name="connsiteX597" fmla="*/ 1199795 w 1199607"/>
                <a:gd name="connsiteY597" fmla="*/ 521876 h 629602"/>
                <a:gd name="connsiteX598" fmla="*/ 1199780 w 1199607"/>
                <a:gd name="connsiteY598" fmla="*/ 519028 h 629602"/>
                <a:gd name="connsiteX599" fmla="*/ 1197754 w 1199607"/>
                <a:gd name="connsiteY599" fmla="*/ 515336 h 629602"/>
                <a:gd name="connsiteX600" fmla="*/ 1197335 w 1199607"/>
                <a:gd name="connsiteY600" fmla="*/ 514128 h 629602"/>
                <a:gd name="connsiteX601" fmla="*/ 1195526 w 1199607"/>
                <a:gd name="connsiteY601" fmla="*/ 512718 h 629602"/>
                <a:gd name="connsiteX602" fmla="*/ 1194277 w 1199607"/>
                <a:gd name="connsiteY602" fmla="*/ 512718 h 629602"/>
                <a:gd name="connsiteX603" fmla="*/ 1193882 w 1199607"/>
                <a:gd name="connsiteY603" fmla="*/ 512297 h 629602"/>
                <a:gd name="connsiteX604" fmla="*/ 1191436 w 1199607"/>
                <a:gd name="connsiteY604" fmla="*/ 512311 h 629602"/>
                <a:gd name="connsiteX605" fmla="*/ 1191041 w 1199607"/>
                <a:gd name="connsiteY605" fmla="*/ 511917 h 629602"/>
                <a:gd name="connsiteX606" fmla="*/ 1188581 w 1199607"/>
                <a:gd name="connsiteY606" fmla="*/ 511482 h 629602"/>
                <a:gd name="connsiteX607" fmla="*/ 1187779 w 1199607"/>
                <a:gd name="connsiteY607" fmla="*/ 510669 h 629602"/>
                <a:gd name="connsiteX608" fmla="*/ 1187360 w 1199607"/>
                <a:gd name="connsiteY608" fmla="*/ 510669 h 629602"/>
                <a:gd name="connsiteX609" fmla="*/ 1184316 w 1199607"/>
                <a:gd name="connsiteY609" fmla="*/ 507630 h 629602"/>
                <a:gd name="connsiteX610" fmla="*/ 1184316 w 1199607"/>
                <a:gd name="connsiteY610" fmla="*/ 507195 h 629602"/>
                <a:gd name="connsiteX611" fmla="*/ 1180837 w 1199607"/>
                <a:gd name="connsiteY611" fmla="*/ 503762 h 629602"/>
                <a:gd name="connsiteX612" fmla="*/ 1179626 w 1199607"/>
                <a:gd name="connsiteY612" fmla="*/ 503370 h 629602"/>
                <a:gd name="connsiteX613" fmla="*/ 1178377 w 1199607"/>
                <a:gd name="connsiteY613" fmla="*/ 502133 h 629602"/>
                <a:gd name="connsiteX614" fmla="*/ 1177982 w 1199607"/>
                <a:gd name="connsiteY614" fmla="*/ 502121 h 629602"/>
                <a:gd name="connsiteX615" fmla="*/ 1177166 w 1199607"/>
                <a:gd name="connsiteY615" fmla="*/ 501306 h 629602"/>
                <a:gd name="connsiteX616" fmla="*/ 1176365 w 1199607"/>
                <a:gd name="connsiteY616" fmla="*/ 501332 h 629602"/>
                <a:gd name="connsiteX617" fmla="*/ 1174298 w 1199607"/>
                <a:gd name="connsiteY617" fmla="*/ 500084 h 629602"/>
                <a:gd name="connsiteX618" fmla="*/ 1172682 w 1199607"/>
                <a:gd name="connsiteY618" fmla="*/ 500084 h 629602"/>
                <a:gd name="connsiteX619" fmla="*/ 1171677 w 1199607"/>
                <a:gd name="connsiteY619" fmla="*/ 503952 h 629602"/>
                <a:gd name="connsiteX620" fmla="*/ 1170222 w 1199607"/>
                <a:gd name="connsiteY620" fmla="*/ 505376 h 629602"/>
                <a:gd name="connsiteX621" fmla="*/ 1169624 w 1199607"/>
                <a:gd name="connsiteY621" fmla="*/ 504780 h 629602"/>
                <a:gd name="connsiteX622" fmla="*/ 1170862 w 1199607"/>
                <a:gd name="connsiteY622" fmla="*/ 502744 h 629602"/>
                <a:gd name="connsiteX623" fmla="*/ 1170833 w 1199607"/>
                <a:gd name="connsiteY623" fmla="*/ 500724 h 629602"/>
                <a:gd name="connsiteX624" fmla="*/ 1171267 w 1199607"/>
                <a:gd name="connsiteY624" fmla="*/ 500303 h 629602"/>
                <a:gd name="connsiteX625" fmla="*/ 1171267 w 1199607"/>
                <a:gd name="connsiteY625" fmla="*/ 499487 h 629602"/>
                <a:gd name="connsiteX626" fmla="*/ 1170250 w 1199607"/>
                <a:gd name="connsiteY626" fmla="*/ 498470 h 629602"/>
                <a:gd name="connsiteX627" fmla="*/ 1169026 w 1199607"/>
                <a:gd name="connsiteY627" fmla="*/ 498470 h 629602"/>
                <a:gd name="connsiteX628" fmla="*/ 1166986 w 1199607"/>
                <a:gd name="connsiteY628" fmla="*/ 496829 h 629602"/>
                <a:gd name="connsiteX629" fmla="*/ 1164950 w 1199607"/>
                <a:gd name="connsiteY629" fmla="*/ 496829 h 629602"/>
                <a:gd name="connsiteX630" fmla="*/ 1164121 w 1199607"/>
                <a:gd name="connsiteY630" fmla="*/ 497671 h 629602"/>
                <a:gd name="connsiteX631" fmla="*/ 1162285 w 1199607"/>
                <a:gd name="connsiteY631" fmla="*/ 497846 h 629602"/>
                <a:gd name="connsiteX632" fmla="*/ 1162291 w 1199607"/>
                <a:gd name="connsiteY632" fmla="*/ 498942 h 629602"/>
                <a:gd name="connsiteX633" fmla="*/ 1162299 w 1199607"/>
                <a:gd name="connsiteY633" fmla="*/ 501104 h 629602"/>
                <a:gd name="connsiteX634" fmla="*/ 1161673 w 1199607"/>
                <a:gd name="connsiteY634" fmla="*/ 501294 h 629602"/>
                <a:gd name="connsiteX635" fmla="*/ 1161049 w 1199607"/>
                <a:gd name="connsiteY635" fmla="*/ 500709 h 629602"/>
                <a:gd name="connsiteX636" fmla="*/ 1161049 w 1199607"/>
                <a:gd name="connsiteY636" fmla="*/ 499894 h 629602"/>
                <a:gd name="connsiteX637" fmla="*/ 1161483 w 1199607"/>
                <a:gd name="connsiteY637" fmla="*/ 499502 h 629602"/>
                <a:gd name="connsiteX638" fmla="*/ 1161456 w 1199607"/>
                <a:gd name="connsiteY638" fmla="*/ 496639 h 629602"/>
                <a:gd name="connsiteX639" fmla="*/ 1158398 w 1199607"/>
                <a:gd name="connsiteY639" fmla="*/ 495200 h 629602"/>
                <a:gd name="connsiteX640" fmla="*/ 1157582 w 1199607"/>
                <a:gd name="connsiteY640" fmla="*/ 494387 h 629602"/>
                <a:gd name="connsiteX641" fmla="*/ 1156360 w 1199607"/>
                <a:gd name="connsiteY641" fmla="*/ 493978 h 629602"/>
                <a:gd name="connsiteX642" fmla="*/ 1154960 w 1199607"/>
                <a:gd name="connsiteY642" fmla="*/ 492162 h 629602"/>
                <a:gd name="connsiteX643" fmla="*/ 1155138 w 1199607"/>
                <a:gd name="connsiteY643" fmla="*/ 489908 h 629602"/>
                <a:gd name="connsiteX644" fmla="*/ 1155762 w 1199607"/>
                <a:gd name="connsiteY644" fmla="*/ 490533 h 629602"/>
                <a:gd name="connsiteX645" fmla="*/ 1155777 w 1199607"/>
                <a:gd name="connsiteY645" fmla="*/ 491347 h 629602"/>
                <a:gd name="connsiteX646" fmla="*/ 1156372 w 1199607"/>
                <a:gd name="connsiteY646" fmla="*/ 492352 h 629602"/>
                <a:gd name="connsiteX647" fmla="*/ 1156796 w 1199607"/>
                <a:gd name="connsiteY647" fmla="*/ 492364 h 629602"/>
                <a:gd name="connsiteX648" fmla="*/ 1158413 w 1199607"/>
                <a:gd name="connsiteY648" fmla="*/ 493993 h 629602"/>
                <a:gd name="connsiteX649" fmla="*/ 1159622 w 1199607"/>
                <a:gd name="connsiteY649" fmla="*/ 494387 h 629602"/>
                <a:gd name="connsiteX650" fmla="*/ 1161266 w 1199607"/>
                <a:gd name="connsiteY650" fmla="*/ 495634 h 629602"/>
                <a:gd name="connsiteX651" fmla="*/ 1163711 w 1199607"/>
                <a:gd name="connsiteY651" fmla="*/ 495607 h 629602"/>
                <a:gd name="connsiteX652" fmla="*/ 1165330 w 1199607"/>
                <a:gd name="connsiteY652" fmla="*/ 494806 h 629602"/>
                <a:gd name="connsiteX653" fmla="*/ 1166581 w 1199607"/>
                <a:gd name="connsiteY653" fmla="*/ 494806 h 629602"/>
                <a:gd name="connsiteX654" fmla="*/ 1167369 w 1199607"/>
                <a:gd name="connsiteY654" fmla="*/ 495607 h 629602"/>
                <a:gd name="connsiteX655" fmla="*/ 1167790 w 1199607"/>
                <a:gd name="connsiteY655" fmla="*/ 495607 h 629602"/>
                <a:gd name="connsiteX656" fmla="*/ 1168619 w 1199607"/>
                <a:gd name="connsiteY656" fmla="*/ 496843 h 629602"/>
                <a:gd name="connsiteX657" fmla="*/ 1169827 w 1199607"/>
                <a:gd name="connsiteY657" fmla="*/ 496843 h 629602"/>
                <a:gd name="connsiteX658" fmla="*/ 1170031 w 1199607"/>
                <a:gd name="connsiteY658" fmla="*/ 496232 h 629602"/>
                <a:gd name="connsiteX659" fmla="*/ 1168607 w 1199607"/>
                <a:gd name="connsiteY659" fmla="*/ 494796 h 629602"/>
                <a:gd name="connsiteX660" fmla="*/ 1166783 w 1199607"/>
                <a:gd name="connsiteY660" fmla="*/ 492961 h 629602"/>
                <a:gd name="connsiteX661" fmla="*/ 1166362 w 1199607"/>
                <a:gd name="connsiteY661" fmla="*/ 492148 h 629602"/>
                <a:gd name="connsiteX662" fmla="*/ 1166362 w 1199607"/>
                <a:gd name="connsiteY662" fmla="*/ 490940 h 629602"/>
                <a:gd name="connsiteX663" fmla="*/ 1165357 w 1199607"/>
                <a:gd name="connsiteY663" fmla="*/ 489501 h 629602"/>
                <a:gd name="connsiteX664" fmla="*/ 1163304 w 1199607"/>
                <a:gd name="connsiteY664" fmla="*/ 489501 h 629602"/>
                <a:gd name="connsiteX665" fmla="*/ 1162692 w 1199607"/>
                <a:gd name="connsiteY665" fmla="*/ 488905 h 629602"/>
                <a:gd name="connsiteX666" fmla="*/ 1163916 w 1199607"/>
                <a:gd name="connsiteY666" fmla="*/ 488104 h 629602"/>
                <a:gd name="connsiteX667" fmla="*/ 1163128 w 1199607"/>
                <a:gd name="connsiteY667" fmla="*/ 487250 h 629602"/>
                <a:gd name="connsiteX668" fmla="*/ 1163101 w 1199607"/>
                <a:gd name="connsiteY668" fmla="*/ 486463 h 629602"/>
                <a:gd name="connsiteX669" fmla="*/ 1161878 w 1199607"/>
                <a:gd name="connsiteY669" fmla="*/ 485227 h 629602"/>
                <a:gd name="connsiteX670" fmla="*/ 1161878 w 1199607"/>
                <a:gd name="connsiteY670" fmla="*/ 484413 h 629602"/>
                <a:gd name="connsiteX671" fmla="*/ 1162475 w 1199607"/>
                <a:gd name="connsiteY671" fmla="*/ 484223 h 629602"/>
                <a:gd name="connsiteX672" fmla="*/ 1163711 w 1199607"/>
                <a:gd name="connsiteY672" fmla="*/ 482595 h 629602"/>
                <a:gd name="connsiteX673" fmla="*/ 1163930 w 1199607"/>
                <a:gd name="connsiteY673" fmla="*/ 483612 h 629602"/>
                <a:gd name="connsiteX674" fmla="*/ 1163509 w 1199607"/>
                <a:gd name="connsiteY674" fmla="*/ 484034 h 629602"/>
                <a:gd name="connsiteX675" fmla="*/ 1163494 w 1199607"/>
                <a:gd name="connsiteY675" fmla="*/ 485636 h 629602"/>
                <a:gd name="connsiteX676" fmla="*/ 1166349 w 1199607"/>
                <a:gd name="connsiteY676" fmla="*/ 488077 h 629602"/>
                <a:gd name="connsiteX677" fmla="*/ 1166349 w 1199607"/>
                <a:gd name="connsiteY677" fmla="*/ 488498 h 629602"/>
                <a:gd name="connsiteX678" fmla="*/ 1167600 w 1199607"/>
                <a:gd name="connsiteY678" fmla="*/ 489718 h 629602"/>
                <a:gd name="connsiteX679" fmla="*/ 1167586 w 1199607"/>
                <a:gd name="connsiteY679" fmla="*/ 490519 h 629602"/>
                <a:gd name="connsiteX680" fmla="*/ 1168605 w 1199607"/>
                <a:gd name="connsiteY680" fmla="*/ 491958 h 629602"/>
                <a:gd name="connsiteX681" fmla="*/ 1169624 w 1199607"/>
                <a:gd name="connsiteY681" fmla="*/ 491347 h 629602"/>
                <a:gd name="connsiteX682" fmla="*/ 1169843 w 1199607"/>
                <a:gd name="connsiteY682" fmla="*/ 489528 h 629602"/>
                <a:gd name="connsiteX683" fmla="*/ 1170631 w 1199607"/>
                <a:gd name="connsiteY683" fmla="*/ 490317 h 629602"/>
                <a:gd name="connsiteX684" fmla="*/ 1171648 w 1199607"/>
                <a:gd name="connsiteY684" fmla="*/ 490546 h 629602"/>
                <a:gd name="connsiteX685" fmla="*/ 1171648 w 1199607"/>
                <a:gd name="connsiteY685" fmla="*/ 490940 h 629602"/>
                <a:gd name="connsiteX686" fmla="*/ 1170453 w 1199607"/>
                <a:gd name="connsiteY686" fmla="*/ 492162 h 629602"/>
                <a:gd name="connsiteX687" fmla="*/ 1170441 w 1199607"/>
                <a:gd name="connsiteY687" fmla="*/ 492975 h 629602"/>
                <a:gd name="connsiteX688" fmla="*/ 1171267 w 1199607"/>
                <a:gd name="connsiteY688" fmla="*/ 494183 h 629602"/>
                <a:gd name="connsiteX689" fmla="*/ 1171255 w 1199607"/>
                <a:gd name="connsiteY689" fmla="*/ 494996 h 629602"/>
                <a:gd name="connsiteX690" fmla="*/ 1173918 w 1199607"/>
                <a:gd name="connsiteY690" fmla="*/ 497642 h 629602"/>
                <a:gd name="connsiteX691" fmla="*/ 1175537 w 1199607"/>
                <a:gd name="connsiteY691" fmla="*/ 497656 h 629602"/>
                <a:gd name="connsiteX692" fmla="*/ 1175956 w 1199607"/>
                <a:gd name="connsiteY692" fmla="*/ 498470 h 629602"/>
                <a:gd name="connsiteX693" fmla="*/ 1177166 w 1199607"/>
                <a:gd name="connsiteY693" fmla="*/ 498470 h 629602"/>
                <a:gd name="connsiteX694" fmla="*/ 1177575 w 1199607"/>
                <a:gd name="connsiteY694" fmla="*/ 498878 h 629602"/>
                <a:gd name="connsiteX695" fmla="*/ 1179218 w 1199607"/>
                <a:gd name="connsiteY695" fmla="*/ 499271 h 629602"/>
                <a:gd name="connsiteX696" fmla="*/ 1180035 w 1199607"/>
                <a:gd name="connsiteY696" fmla="*/ 500084 h 629602"/>
                <a:gd name="connsiteX697" fmla="*/ 1182073 w 1199607"/>
                <a:gd name="connsiteY697" fmla="*/ 500914 h 629602"/>
                <a:gd name="connsiteX698" fmla="*/ 1183297 w 1199607"/>
                <a:gd name="connsiteY698" fmla="*/ 500914 h 629602"/>
                <a:gd name="connsiteX699" fmla="*/ 1183690 w 1199607"/>
                <a:gd name="connsiteY699" fmla="*/ 500098 h 629602"/>
                <a:gd name="connsiteX700" fmla="*/ 1184288 w 1199607"/>
                <a:gd name="connsiteY700" fmla="*/ 500695 h 629602"/>
                <a:gd name="connsiteX701" fmla="*/ 1184300 w 1199607"/>
                <a:gd name="connsiteY701" fmla="*/ 502323 h 629602"/>
                <a:gd name="connsiteX702" fmla="*/ 1184926 w 1199607"/>
                <a:gd name="connsiteY702" fmla="*/ 502949 h 629602"/>
                <a:gd name="connsiteX703" fmla="*/ 1186545 w 1199607"/>
                <a:gd name="connsiteY703" fmla="*/ 503341 h 629602"/>
                <a:gd name="connsiteX704" fmla="*/ 1186967 w 1199607"/>
                <a:gd name="connsiteY704" fmla="*/ 503762 h 629602"/>
                <a:gd name="connsiteX705" fmla="*/ 1187767 w 1199607"/>
                <a:gd name="connsiteY705" fmla="*/ 503762 h 629602"/>
                <a:gd name="connsiteX706" fmla="*/ 1189181 w 1199607"/>
                <a:gd name="connsiteY706" fmla="*/ 502730 h 629602"/>
                <a:gd name="connsiteX707" fmla="*/ 1188800 w 1199607"/>
                <a:gd name="connsiteY707" fmla="*/ 500288 h 629602"/>
                <a:gd name="connsiteX708" fmla="*/ 1188379 w 1199607"/>
                <a:gd name="connsiteY708" fmla="*/ 499894 h 629602"/>
                <a:gd name="connsiteX709" fmla="*/ 1188379 w 1199607"/>
                <a:gd name="connsiteY709" fmla="*/ 494183 h 629602"/>
                <a:gd name="connsiteX710" fmla="*/ 1187970 w 1199607"/>
                <a:gd name="connsiteY710" fmla="*/ 493788 h 629602"/>
                <a:gd name="connsiteX711" fmla="*/ 1187970 w 1199607"/>
                <a:gd name="connsiteY711" fmla="*/ 489297 h 629602"/>
                <a:gd name="connsiteX712" fmla="*/ 1186950 w 1199607"/>
                <a:gd name="connsiteY712" fmla="*/ 487861 h 629602"/>
                <a:gd name="connsiteX713" fmla="*/ 1185307 w 1199607"/>
                <a:gd name="connsiteY713" fmla="*/ 487493 h 629602"/>
                <a:gd name="connsiteX714" fmla="*/ 1183367 w 1199607"/>
                <a:gd name="connsiteY714" fmla="*/ 485374 h 629602"/>
                <a:gd name="connsiteX715" fmla="*/ 1180821 w 1199607"/>
                <a:gd name="connsiteY715" fmla="*/ 482595 h 629602"/>
                <a:gd name="connsiteX716" fmla="*/ 1179804 w 1199607"/>
                <a:gd name="connsiteY716" fmla="*/ 482785 h 629602"/>
                <a:gd name="connsiteX717" fmla="*/ 1179816 w 1199607"/>
                <a:gd name="connsiteY717" fmla="*/ 484835 h 629602"/>
                <a:gd name="connsiteX718" fmla="*/ 1180211 w 1199607"/>
                <a:gd name="connsiteY718" fmla="*/ 485227 h 629602"/>
                <a:gd name="connsiteX719" fmla="*/ 1180211 w 1199607"/>
                <a:gd name="connsiteY719" fmla="*/ 486042 h 629602"/>
                <a:gd name="connsiteX720" fmla="*/ 1179177 w 1199607"/>
                <a:gd name="connsiteY720" fmla="*/ 487072 h 629602"/>
                <a:gd name="connsiteX721" fmla="*/ 1176773 w 1199607"/>
                <a:gd name="connsiteY721" fmla="*/ 487060 h 629602"/>
                <a:gd name="connsiteX722" fmla="*/ 1175753 w 1199607"/>
                <a:gd name="connsiteY722" fmla="*/ 486042 h 629602"/>
                <a:gd name="connsiteX723" fmla="*/ 1175929 w 1199607"/>
                <a:gd name="connsiteY723" fmla="*/ 485431 h 629602"/>
                <a:gd name="connsiteX724" fmla="*/ 1176746 w 1199607"/>
                <a:gd name="connsiteY724" fmla="*/ 485431 h 629602"/>
                <a:gd name="connsiteX725" fmla="*/ 1177139 w 1199607"/>
                <a:gd name="connsiteY725" fmla="*/ 485852 h 629602"/>
                <a:gd name="connsiteX726" fmla="*/ 1178594 w 1199607"/>
                <a:gd name="connsiteY726" fmla="*/ 485636 h 629602"/>
                <a:gd name="connsiteX727" fmla="*/ 1177385 w 1199607"/>
                <a:gd name="connsiteY727" fmla="*/ 483612 h 629602"/>
                <a:gd name="connsiteX728" fmla="*/ 1176556 w 1199607"/>
                <a:gd name="connsiteY728" fmla="*/ 483192 h 629602"/>
                <a:gd name="connsiteX729" fmla="*/ 1176146 w 1199607"/>
                <a:gd name="connsiteY729" fmla="*/ 481984 h 629602"/>
                <a:gd name="connsiteX730" fmla="*/ 1176337 w 1199607"/>
                <a:gd name="connsiteY730" fmla="*/ 481753 h 629602"/>
                <a:gd name="connsiteX731" fmla="*/ 1180035 w 1199607"/>
                <a:gd name="connsiteY731" fmla="*/ 481767 h 629602"/>
                <a:gd name="connsiteX732" fmla="*/ 1180428 w 1199607"/>
                <a:gd name="connsiteY732" fmla="*/ 481361 h 629602"/>
                <a:gd name="connsiteX733" fmla="*/ 1181244 w 1199607"/>
                <a:gd name="connsiteY733" fmla="*/ 481782 h 629602"/>
                <a:gd name="connsiteX734" fmla="*/ 1182859 w 1199607"/>
                <a:gd name="connsiteY734" fmla="*/ 481782 h 629602"/>
                <a:gd name="connsiteX735" fmla="*/ 1183690 w 1199607"/>
                <a:gd name="connsiteY735" fmla="*/ 480560 h 629602"/>
                <a:gd name="connsiteX736" fmla="*/ 1184288 w 1199607"/>
                <a:gd name="connsiteY736" fmla="*/ 481563 h 629602"/>
                <a:gd name="connsiteX737" fmla="*/ 1183485 w 1199607"/>
                <a:gd name="connsiteY737" fmla="*/ 482378 h 629602"/>
                <a:gd name="connsiteX738" fmla="*/ 1183485 w 1199607"/>
                <a:gd name="connsiteY738" fmla="*/ 483192 h 629602"/>
                <a:gd name="connsiteX739" fmla="*/ 1184900 w 1199607"/>
                <a:gd name="connsiteY739" fmla="*/ 485051 h 629602"/>
                <a:gd name="connsiteX740" fmla="*/ 1185319 w 1199607"/>
                <a:gd name="connsiteY740" fmla="*/ 485051 h 629602"/>
                <a:gd name="connsiteX741" fmla="*/ 1186516 w 1199607"/>
                <a:gd name="connsiteY741" fmla="*/ 483396 h 629602"/>
                <a:gd name="connsiteX742" fmla="*/ 1186950 w 1199607"/>
                <a:gd name="connsiteY742" fmla="*/ 483410 h 629602"/>
                <a:gd name="connsiteX743" fmla="*/ 1187141 w 1199607"/>
                <a:gd name="connsiteY743" fmla="*/ 482785 h 629602"/>
                <a:gd name="connsiteX744" fmla="*/ 1187970 w 1199607"/>
                <a:gd name="connsiteY744" fmla="*/ 481972 h 629602"/>
                <a:gd name="connsiteX745" fmla="*/ 1187970 w 1199607"/>
                <a:gd name="connsiteY745" fmla="*/ 481171 h 629602"/>
                <a:gd name="connsiteX746" fmla="*/ 1188379 w 1199607"/>
                <a:gd name="connsiteY746" fmla="*/ 480776 h 629602"/>
                <a:gd name="connsiteX747" fmla="*/ 1188379 w 1199607"/>
                <a:gd name="connsiteY747" fmla="*/ 479121 h 629602"/>
                <a:gd name="connsiteX748" fmla="*/ 1185931 w 1199607"/>
                <a:gd name="connsiteY748" fmla="*/ 476273 h 629602"/>
                <a:gd name="connsiteX749" fmla="*/ 1185307 w 1199607"/>
                <a:gd name="connsiteY749" fmla="*/ 475268 h 629602"/>
                <a:gd name="connsiteX750" fmla="*/ 1184490 w 1199607"/>
                <a:gd name="connsiteY750" fmla="*/ 475255 h 629602"/>
                <a:gd name="connsiteX751" fmla="*/ 1183690 w 1199607"/>
                <a:gd name="connsiteY751" fmla="*/ 476489 h 629602"/>
                <a:gd name="connsiteX752" fmla="*/ 1182859 w 1199607"/>
                <a:gd name="connsiteY752" fmla="*/ 476884 h 629602"/>
                <a:gd name="connsiteX753" fmla="*/ 1181637 w 1199607"/>
                <a:gd name="connsiteY753" fmla="*/ 476896 h 629602"/>
                <a:gd name="connsiteX754" fmla="*/ 1181025 w 1199607"/>
                <a:gd name="connsiteY754" fmla="*/ 476285 h 629602"/>
                <a:gd name="connsiteX755" fmla="*/ 1180633 w 1199607"/>
                <a:gd name="connsiteY755" fmla="*/ 474657 h 629602"/>
                <a:gd name="connsiteX756" fmla="*/ 1180238 w 1199607"/>
                <a:gd name="connsiteY756" fmla="*/ 474264 h 629602"/>
                <a:gd name="connsiteX757" fmla="*/ 1180238 w 1199607"/>
                <a:gd name="connsiteY757" fmla="*/ 472609 h 629602"/>
                <a:gd name="connsiteX758" fmla="*/ 1179192 w 1199607"/>
                <a:gd name="connsiteY758" fmla="*/ 471592 h 629602"/>
                <a:gd name="connsiteX759" fmla="*/ 1176353 w 1199607"/>
                <a:gd name="connsiteY759" fmla="*/ 471998 h 629602"/>
                <a:gd name="connsiteX760" fmla="*/ 1175332 w 1199607"/>
                <a:gd name="connsiteY760" fmla="*/ 470981 h 629602"/>
                <a:gd name="connsiteX761" fmla="*/ 1174298 w 1199607"/>
                <a:gd name="connsiteY761" fmla="*/ 468349 h 629602"/>
                <a:gd name="connsiteX762" fmla="*/ 1173484 w 1199607"/>
                <a:gd name="connsiteY762" fmla="*/ 468334 h 629602"/>
                <a:gd name="connsiteX763" fmla="*/ 1172274 w 1199607"/>
                <a:gd name="connsiteY763" fmla="*/ 469569 h 629602"/>
                <a:gd name="connsiteX764" fmla="*/ 1170236 w 1199607"/>
                <a:gd name="connsiteY764" fmla="*/ 469949 h 629602"/>
                <a:gd name="connsiteX765" fmla="*/ 1169026 w 1199607"/>
                <a:gd name="connsiteY765" fmla="*/ 468349 h 629602"/>
                <a:gd name="connsiteX766" fmla="*/ 1168592 w 1199607"/>
                <a:gd name="connsiteY766" fmla="*/ 468349 h 629602"/>
                <a:gd name="connsiteX767" fmla="*/ 1168007 w 1199607"/>
                <a:gd name="connsiteY767" fmla="*/ 467723 h 629602"/>
                <a:gd name="connsiteX768" fmla="*/ 1168007 w 1199607"/>
                <a:gd name="connsiteY768" fmla="*/ 467331 h 629602"/>
                <a:gd name="connsiteX769" fmla="*/ 1169026 w 1199607"/>
                <a:gd name="connsiteY769" fmla="*/ 467141 h 629602"/>
                <a:gd name="connsiteX770" fmla="*/ 1169814 w 1199607"/>
                <a:gd name="connsiteY770" fmla="*/ 467507 h 629602"/>
                <a:gd name="connsiteX771" fmla="*/ 1170441 w 1199607"/>
                <a:gd name="connsiteY771" fmla="*/ 468551 h 629602"/>
                <a:gd name="connsiteX772" fmla="*/ 1171065 w 1199607"/>
                <a:gd name="connsiteY772" fmla="*/ 468755 h 629602"/>
                <a:gd name="connsiteX773" fmla="*/ 1173484 w 1199607"/>
                <a:gd name="connsiteY773" fmla="*/ 466706 h 629602"/>
                <a:gd name="connsiteX774" fmla="*/ 1174313 w 1199607"/>
                <a:gd name="connsiteY774" fmla="*/ 466720 h 629602"/>
                <a:gd name="connsiteX775" fmla="*/ 1175332 w 1199607"/>
                <a:gd name="connsiteY775" fmla="*/ 467343 h 629602"/>
                <a:gd name="connsiteX776" fmla="*/ 1176146 w 1199607"/>
                <a:gd name="connsiteY776" fmla="*/ 468945 h 629602"/>
                <a:gd name="connsiteX777" fmla="*/ 1176134 w 1199607"/>
                <a:gd name="connsiteY777" fmla="*/ 469787 h 629602"/>
                <a:gd name="connsiteX778" fmla="*/ 1176758 w 1199607"/>
                <a:gd name="connsiteY778" fmla="*/ 470370 h 629602"/>
                <a:gd name="connsiteX779" fmla="*/ 1177561 w 1199607"/>
                <a:gd name="connsiteY779" fmla="*/ 470370 h 629602"/>
                <a:gd name="connsiteX780" fmla="*/ 1177792 w 1199607"/>
                <a:gd name="connsiteY780" fmla="*/ 469759 h 629602"/>
                <a:gd name="connsiteX781" fmla="*/ 1176541 w 1199607"/>
                <a:gd name="connsiteY781" fmla="*/ 468945 h 629602"/>
                <a:gd name="connsiteX782" fmla="*/ 1176541 w 1199607"/>
                <a:gd name="connsiteY782" fmla="*/ 467343 h 629602"/>
                <a:gd name="connsiteX783" fmla="*/ 1176120 w 1199607"/>
                <a:gd name="connsiteY783" fmla="*/ 466925 h 629602"/>
                <a:gd name="connsiteX784" fmla="*/ 1176353 w 1199607"/>
                <a:gd name="connsiteY784" fmla="*/ 466299 h 629602"/>
                <a:gd name="connsiteX785" fmla="*/ 1178173 w 1199607"/>
                <a:gd name="connsiteY785" fmla="*/ 466504 h 629602"/>
                <a:gd name="connsiteX786" fmla="*/ 1177792 w 1199607"/>
                <a:gd name="connsiteY786" fmla="*/ 468132 h 629602"/>
                <a:gd name="connsiteX787" fmla="*/ 1178389 w 1199607"/>
                <a:gd name="connsiteY787" fmla="*/ 468755 h 629602"/>
                <a:gd name="connsiteX788" fmla="*/ 1179409 w 1199607"/>
                <a:gd name="connsiteY788" fmla="*/ 468960 h 629602"/>
                <a:gd name="connsiteX789" fmla="*/ 1179599 w 1199607"/>
                <a:gd name="connsiteY789" fmla="*/ 470384 h 629602"/>
                <a:gd name="connsiteX790" fmla="*/ 1180021 w 1199607"/>
                <a:gd name="connsiteY790" fmla="*/ 470384 h 629602"/>
                <a:gd name="connsiteX791" fmla="*/ 1180849 w 1199607"/>
                <a:gd name="connsiteY791" fmla="*/ 469583 h 629602"/>
                <a:gd name="connsiteX792" fmla="*/ 1181650 w 1199607"/>
                <a:gd name="connsiteY792" fmla="*/ 469556 h 629602"/>
                <a:gd name="connsiteX793" fmla="*/ 1182264 w 1199607"/>
                <a:gd name="connsiteY793" fmla="*/ 470167 h 629602"/>
                <a:gd name="connsiteX794" fmla="*/ 1182249 w 1199607"/>
                <a:gd name="connsiteY794" fmla="*/ 472609 h 629602"/>
                <a:gd name="connsiteX795" fmla="*/ 1181856 w 1199607"/>
                <a:gd name="connsiteY795" fmla="*/ 473030 h 629602"/>
                <a:gd name="connsiteX796" fmla="*/ 1181856 w 1199607"/>
                <a:gd name="connsiteY796" fmla="*/ 474264 h 629602"/>
                <a:gd name="connsiteX797" fmla="*/ 1182466 w 1199607"/>
                <a:gd name="connsiteY797" fmla="*/ 474861 h 629602"/>
                <a:gd name="connsiteX798" fmla="*/ 1183297 w 1199607"/>
                <a:gd name="connsiteY798" fmla="*/ 474861 h 629602"/>
                <a:gd name="connsiteX799" fmla="*/ 1184490 w 1199607"/>
                <a:gd name="connsiteY799" fmla="*/ 474048 h 629602"/>
                <a:gd name="connsiteX800" fmla="*/ 1186967 w 1199607"/>
                <a:gd name="connsiteY800" fmla="*/ 474033 h 629602"/>
                <a:gd name="connsiteX801" fmla="*/ 1187360 w 1199607"/>
                <a:gd name="connsiteY801" fmla="*/ 473639 h 629602"/>
                <a:gd name="connsiteX802" fmla="*/ 1189003 w 1199607"/>
                <a:gd name="connsiteY802" fmla="*/ 473627 h 629602"/>
                <a:gd name="connsiteX803" fmla="*/ 1189996 w 1199607"/>
                <a:gd name="connsiteY803" fmla="*/ 473042 h 629602"/>
                <a:gd name="connsiteX804" fmla="*/ 1190417 w 1199607"/>
                <a:gd name="connsiteY804" fmla="*/ 469759 h 629602"/>
                <a:gd name="connsiteX805" fmla="*/ 1191246 w 1199607"/>
                <a:gd name="connsiteY805" fmla="*/ 468524 h 629602"/>
                <a:gd name="connsiteX806" fmla="*/ 1191246 w 1199607"/>
                <a:gd name="connsiteY806" fmla="*/ 467750 h 629602"/>
                <a:gd name="connsiteX807" fmla="*/ 1190227 w 1199607"/>
                <a:gd name="connsiteY807" fmla="*/ 467521 h 629602"/>
                <a:gd name="connsiteX808" fmla="*/ 1188976 w 1199607"/>
                <a:gd name="connsiteY808" fmla="*/ 468741 h 629602"/>
                <a:gd name="connsiteX809" fmla="*/ 1188174 w 1199607"/>
                <a:gd name="connsiteY809" fmla="*/ 468741 h 629602"/>
                <a:gd name="connsiteX810" fmla="*/ 1186340 w 1199607"/>
                <a:gd name="connsiteY810" fmla="*/ 467331 h 629602"/>
                <a:gd name="connsiteX811" fmla="*/ 1186938 w 1199607"/>
                <a:gd name="connsiteY811" fmla="*/ 466720 h 629602"/>
                <a:gd name="connsiteX812" fmla="*/ 1188581 w 1199607"/>
                <a:gd name="connsiteY812" fmla="*/ 467507 h 629602"/>
                <a:gd name="connsiteX813" fmla="*/ 1189996 w 1199607"/>
                <a:gd name="connsiteY813" fmla="*/ 466504 h 629602"/>
                <a:gd name="connsiteX814" fmla="*/ 1190010 w 1199607"/>
                <a:gd name="connsiteY814" fmla="*/ 464481 h 629602"/>
                <a:gd name="connsiteX815" fmla="*/ 1189193 w 1199607"/>
                <a:gd name="connsiteY815" fmla="*/ 463246 h 629602"/>
                <a:gd name="connsiteX816" fmla="*/ 1189181 w 1199607"/>
                <a:gd name="connsiteY816" fmla="*/ 460410 h 629602"/>
                <a:gd name="connsiteX817" fmla="*/ 1187577 w 1199607"/>
                <a:gd name="connsiteY817" fmla="*/ 458389 h 629602"/>
                <a:gd name="connsiteX818" fmla="*/ 1187577 w 1199607"/>
                <a:gd name="connsiteY818" fmla="*/ 457969 h 629602"/>
                <a:gd name="connsiteX819" fmla="*/ 1186326 w 1199607"/>
                <a:gd name="connsiteY819" fmla="*/ 456734 h 629602"/>
                <a:gd name="connsiteX820" fmla="*/ 1184300 w 1199607"/>
                <a:gd name="connsiteY820" fmla="*/ 453492 h 629602"/>
                <a:gd name="connsiteX821" fmla="*/ 1181840 w 1199607"/>
                <a:gd name="connsiteY821" fmla="*/ 451048 h 629602"/>
                <a:gd name="connsiteX822" fmla="*/ 1181420 w 1199607"/>
                <a:gd name="connsiteY822" fmla="*/ 450234 h 629602"/>
                <a:gd name="connsiteX823" fmla="*/ 1181230 w 1199607"/>
                <a:gd name="connsiteY823" fmla="*/ 449609 h 629602"/>
                <a:gd name="connsiteX824" fmla="*/ 1180821 w 1199607"/>
                <a:gd name="connsiteY824" fmla="*/ 449609 h 629602"/>
                <a:gd name="connsiteX825" fmla="*/ 1179382 w 1199607"/>
                <a:gd name="connsiteY825" fmla="*/ 448199 h 629602"/>
                <a:gd name="connsiteX826" fmla="*/ 1178999 w 1199607"/>
                <a:gd name="connsiteY826" fmla="*/ 446965 h 629602"/>
                <a:gd name="connsiteX827" fmla="*/ 1176758 w 1199607"/>
                <a:gd name="connsiteY827" fmla="*/ 445553 h 629602"/>
                <a:gd name="connsiteX828" fmla="*/ 1175549 w 1199607"/>
                <a:gd name="connsiteY828" fmla="*/ 444319 h 629602"/>
                <a:gd name="connsiteX829" fmla="*/ 1174869 w 1199607"/>
                <a:gd name="connsiteY829" fmla="*/ 442513 h 629602"/>
                <a:gd name="connsiteX830" fmla="*/ 1174896 w 1199607"/>
                <a:gd name="connsiteY830" fmla="*/ 441591 h 629602"/>
                <a:gd name="connsiteX831" fmla="*/ 1174912 w 1199607"/>
                <a:gd name="connsiteY831" fmla="*/ 440696 h 629602"/>
                <a:gd name="connsiteX832" fmla="*/ 1175455 w 1199607"/>
                <a:gd name="connsiteY832" fmla="*/ 439094 h 629602"/>
                <a:gd name="connsiteX833" fmla="*/ 1175944 w 1199607"/>
                <a:gd name="connsiteY833" fmla="*/ 438620 h 629602"/>
                <a:gd name="connsiteX834" fmla="*/ 1177561 w 1199607"/>
                <a:gd name="connsiteY834" fmla="*/ 438632 h 629602"/>
                <a:gd name="connsiteX835" fmla="*/ 1175929 w 1199607"/>
                <a:gd name="connsiteY835" fmla="*/ 436720 h 629602"/>
                <a:gd name="connsiteX836" fmla="*/ 1174571 w 1199607"/>
                <a:gd name="connsiteY836" fmla="*/ 435091 h 629602"/>
                <a:gd name="connsiteX837" fmla="*/ 1172804 w 1199607"/>
                <a:gd name="connsiteY837" fmla="*/ 433334 h 629602"/>
                <a:gd name="connsiteX838" fmla="*/ 1171583 w 1199607"/>
                <a:gd name="connsiteY838" fmla="*/ 431434 h 629602"/>
                <a:gd name="connsiteX839" fmla="*/ 1170224 w 1199607"/>
                <a:gd name="connsiteY839" fmla="*/ 429390 h 629602"/>
                <a:gd name="connsiteX840" fmla="*/ 1168455 w 1199607"/>
                <a:gd name="connsiteY840" fmla="*/ 427756 h 629602"/>
                <a:gd name="connsiteX841" fmla="*/ 1166552 w 1199607"/>
                <a:gd name="connsiteY841" fmla="*/ 426816 h 629602"/>
                <a:gd name="connsiteX842" fmla="*/ 1164514 w 1199607"/>
                <a:gd name="connsiteY842" fmla="*/ 425467 h 629602"/>
                <a:gd name="connsiteX843" fmla="*/ 1162475 w 1199607"/>
                <a:gd name="connsiteY843" fmla="*/ 424241 h 629602"/>
                <a:gd name="connsiteX844" fmla="*/ 1160437 w 1199607"/>
                <a:gd name="connsiteY844" fmla="*/ 422872 h 629602"/>
                <a:gd name="connsiteX845" fmla="*/ 1158400 w 1199607"/>
                <a:gd name="connsiteY845" fmla="*/ 421523 h 629602"/>
                <a:gd name="connsiteX846" fmla="*/ 1156767 w 1199607"/>
                <a:gd name="connsiteY846" fmla="*/ 420297 h 629602"/>
                <a:gd name="connsiteX847" fmla="*/ 1155138 w 1199607"/>
                <a:gd name="connsiteY847" fmla="*/ 418540 h 629602"/>
                <a:gd name="connsiteX848" fmla="*/ 1153098 w 1199607"/>
                <a:gd name="connsiteY848" fmla="*/ 417314 h 629602"/>
                <a:gd name="connsiteX849" fmla="*/ 1151059 w 1199607"/>
                <a:gd name="connsiteY849" fmla="*/ 415965 h 629602"/>
                <a:gd name="connsiteX850" fmla="*/ 1149428 w 1199607"/>
                <a:gd name="connsiteY850" fmla="*/ 414596 h 629602"/>
                <a:gd name="connsiteX851" fmla="*/ 1147390 w 1199607"/>
                <a:gd name="connsiteY851" fmla="*/ 413391 h 629602"/>
                <a:gd name="connsiteX852" fmla="*/ 1145079 w 1199607"/>
                <a:gd name="connsiteY852" fmla="*/ 412288 h 629602"/>
                <a:gd name="connsiteX853" fmla="*/ 1142636 w 1199607"/>
                <a:gd name="connsiteY853" fmla="*/ 411347 h 629602"/>
                <a:gd name="connsiteX854" fmla="*/ 1140325 w 1199607"/>
                <a:gd name="connsiteY854" fmla="*/ 410387 h 629602"/>
                <a:gd name="connsiteX855" fmla="*/ 1138014 w 1199607"/>
                <a:gd name="connsiteY855" fmla="*/ 409713 h 629602"/>
                <a:gd name="connsiteX856" fmla="*/ 1135295 w 1199607"/>
                <a:gd name="connsiteY856" fmla="*/ 408773 h 629602"/>
                <a:gd name="connsiteX857" fmla="*/ 1132305 w 1199607"/>
                <a:gd name="connsiteY857" fmla="*/ 408364 h 629602"/>
                <a:gd name="connsiteX858" fmla="*/ 1128909 w 1199607"/>
                <a:gd name="connsiteY858" fmla="*/ 408364 h 629602"/>
                <a:gd name="connsiteX859" fmla="*/ 1125647 w 1199607"/>
                <a:gd name="connsiteY859" fmla="*/ 408364 h 629602"/>
                <a:gd name="connsiteX860" fmla="*/ 1122929 w 1199607"/>
                <a:gd name="connsiteY860" fmla="*/ 408099 h 629602"/>
                <a:gd name="connsiteX861" fmla="*/ 1120619 w 1199607"/>
                <a:gd name="connsiteY861" fmla="*/ 407138 h 629602"/>
                <a:gd name="connsiteX862" fmla="*/ 1118171 w 1199607"/>
                <a:gd name="connsiteY862" fmla="*/ 406055 h 629602"/>
                <a:gd name="connsiteX863" fmla="*/ 1115860 w 1199607"/>
                <a:gd name="connsiteY863" fmla="*/ 405095 h 629602"/>
                <a:gd name="connsiteX864" fmla="*/ 1114229 w 1199607"/>
                <a:gd name="connsiteY864" fmla="*/ 403746 h 629602"/>
                <a:gd name="connsiteX865" fmla="*/ 1111783 w 1199607"/>
                <a:gd name="connsiteY865" fmla="*/ 402806 h 629602"/>
                <a:gd name="connsiteX866" fmla="*/ 1108796 w 1199607"/>
                <a:gd name="connsiteY866" fmla="*/ 402112 h 629602"/>
                <a:gd name="connsiteX867" fmla="*/ 1106213 w 1199607"/>
                <a:gd name="connsiteY867" fmla="*/ 401437 h 629602"/>
                <a:gd name="connsiteX868" fmla="*/ 1103767 w 1199607"/>
                <a:gd name="connsiteY868" fmla="*/ 400497 h 629602"/>
                <a:gd name="connsiteX869" fmla="*/ 1101727 w 1199607"/>
                <a:gd name="connsiteY869" fmla="*/ 399537 h 629602"/>
                <a:gd name="connsiteX870" fmla="*/ 1099416 w 1199607"/>
                <a:gd name="connsiteY870" fmla="*/ 398454 h 629602"/>
                <a:gd name="connsiteX871" fmla="*/ 1097380 w 1199607"/>
                <a:gd name="connsiteY871" fmla="*/ 397228 h 629602"/>
                <a:gd name="connsiteX872" fmla="*/ 1095748 w 1199607"/>
                <a:gd name="connsiteY872" fmla="*/ 395614 h 629602"/>
                <a:gd name="connsiteX873" fmla="*/ 1093710 w 1199607"/>
                <a:gd name="connsiteY873" fmla="*/ 394245 h 629602"/>
                <a:gd name="connsiteX874" fmla="*/ 1092351 w 1199607"/>
                <a:gd name="connsiteY874" fmla="*/ 392630 h 629602"/>
                <a:gd name="connsiteX875" fmla="*/ 1090448 w 1199607"/>
                <a:gd name="connsiteY875" fmla="*/ 391261 h 629602"/>
                <a:gd name="connsiteX876" fmla="*/ 1088410 w 1199607"/>
                <a:gd name="connsiteY876" fmla="*/ 389913 h 629602"/>
                <a:gd name="connsiteX877" fmla="*/ 1086643 w 1199607"/>
                <a:gd name="connsiteY877" fmla="*/ 388278 h 629602"/>
                <a:gd name="connsiteX878" fmla="*/ 1085419 w 1199607"/>
                <a:gd name="connsiteY878" fmla="*/ 386378 h 629602"/>
                <a:gd name="connsiteX879" fmla="*/ 1084060 w 1199607"/>
                <a:gd name="connsiteY879" fmla="*/ 384743 h 629602"/>
                <a:gd name="connsiteX880" fmla="*/ 1082294 w 1199607"/>
                <a:gd name="connsiteY880" fmla="*/ 383129 h 629602"/>
                <a:gd name="connsiteX881" fmla="*/ 1080665 w 1199607"/>
                <a:gd name="connsiteY881" fmla="*/ 381351 h 629602"/>
                <a:gd name="connsiteX882" fmla="*/ 1079034 w 1199607"/>
                <a:gd name="connsiteY882" fmla="*/ 379737 h 629602"/>
                <a:gd name="connsiteX883" fmla="*/ 1077266 w 1199607"/>
                <a:gd name="connsiteY883" fmla="*/ 378102 h 629602"/>
                <a:gd name="connsiteX884" fmla="*/ 1075907 w 1199607"/>
                <a:gd name="connsiteY884" fmla="*/ 376876 h 629602"/>
                <a:gd name="connsiteX885" fmla="*/ 1074276 w 1199607"/>
                <a:gd name="connsiteY885" fmla="*/ 374853 h 629602"/>
                <a:gd name="connsiteX886" fmla="*/ 1072917 w 1199607"/>
                <a:gd name="connsiteY886" fmla="*/ 373219 h 629602"/>
                <a:gd name="connsiteX887" fmla="*/ 1071286 w 1199607"/>
                <a:gd name="connsiteY887" fmla="*/ 371584 h 629602"/>
                <a:gd name="connsiteX888" fmla="*/ 1069655 w 1199607"/>
                <a:gd name="connsiteY888" fmla="*/ 369970 h 629602"/>
                <a:gd name="connsiteX889" fmla="*/ 1068296 w 1199607"/>
                <a:gd name="connsiteY889" fmla="*/ 368192 h 629602"/>
                <a:gd name="connsiteX890" fmla="*/ 1066530 w 1199607"/>
                <a:gd name="connsiteY890" fmla="*/ 366578 h 629602"/>
                <a:gd name="connsiteX891" fmla="*/ 1064900 w 1199607"/>
                <a:gd name="connsiteY891" fmla="*/ 364943 h 629602"/>
                <a:gd name="connsiteX892" fmla="*/ 1062860 w 1199607"/>
                <a:gd name="connsiteY892" fmla="*/ 363717 h 629602"/>
                <a:gd name="connsiteX893" fmla="*/ 1060822 w 1199607"/>
                <a:gd name="connsiteY893" fmla="*/ 362369 h 629602"/>
                <a:gd name="connsiteX894" fmla="*/ 1059600 w 1199607"/>
                <a:gd name="connsiteY894" fmla="*/ 360734 h 629602"/>
                <a:gd name="connsiteX895" fmla="*/ 1057559 w 1199607"/>
                <a:gd name="connsiteY895" fmla="*/ 359385 h 629602"/>
                <a:gd name="connsiteX896" fmla="*/ 1055521 w 1199607"/>
                <a:gd name="connsiteY896" fmla="*/ 358016 h 629602"/>
                <a:gd name="connsiteX897" fmla="*/ 1053210 w 1199607"/>
                <a:gd name="connsiteY897" fmla="*/ 357076 h 629602"/>
                <a:gd name="connsiteX898" fmla="*/ 1050767 w 1199607"/>
                <a:gd name="connsiteY898" fmla="*/ 356116 h 629602"/>
                <a:gd name="connsiteX899" fmla="*/ 1048863 w 1199607"/>
                <a:gd name="connsiteY899" fmla="*/ 355033 h 629602"/>
                <a:gd name="connsiteX900" fmla="*/ 1046416 w 1199607"/>
                <a:gd name="connsiteY900" fmla="*/ 353807 h 629602"/>
                <a:gd name="connsiteX901" fmla="*/ 1044105 w 1199607"/>
                <a:gd name="connsiteY901" fmla="*/ 352724 h 629602"/>
                <a:gd name="connsiteX902" fmla="*/ 1041796 w 1199607"/>
                <a:gd name="connsiteY902" fmla="*/ 351784 h 629602"/>
                <a:gd name="connsiteX903" fmla="*/ 1040165 w 1199607"/>
                <a:gd name="connsiteY903" fmla="*/ 350558 h 629602"/>
                <a:gd name="connsiteX904" fmla="*/ 1038127 w 1199607"/>
                <a:gd name="connsiteY904" fmla="*/ 349209 h 629602"/>
                <a:gd name="connsiteX905" fmla="*/ 1036087 w 1199607"/>
                <a:gd name="connsiteY905" fmla="*/ 347840 h 629602"/>
                <a:gd name="connsiteX906" fmla="*/ 1034050 w 1199607"/>
                <a:gd name="connsiteY906" fmla="*/ 346492 h 629602"/>
                <a:gd name="connsiteX907" fmla="*/ 1032691 w 1199607"/>
                <a:gd name="connsiteY907" fmla="*/ 344591 h 629602"/>
                <a:gd name="connsiteX908" fmla="*/ 1031740 w 1199607"/>
                <a:gd name="connsiteY908" fmla="*/ 342548 h 629602"/>
                <a:gd name="connsiteX909" fmla="*/ 1030108 w 1199607"/>
                <a:gd name="connsiteY909" fmla="*/ 341342 h 629602"/>
                <a:gd name="connsiteX910" fmla="*/ 1028342 w 1199607"/>
                <a:gd name="connsiteY910" fmla="*/ 339299 h 629602"/>
                <a:gd name="connsiteX911" fmla="*/ 1026302 w 1199607"/>
                <a:gd name="connsiteY911" fmla="*/ 337951 h 629602"/>
                <a:gd name="connsiteX912" fmla="*/ 1024673 w 1199607"/>
                <a:gd name="connsiteY912" fmla="*/ 336724 h 629602"/>
                <a:gd name="connsiteX913" fmla="*/ 1023042 w 1199607"/>
                <a:gd name="connsiteY913" fmla="*/ 335355 h 629602"/>
                <a:gd name="connsiteX914" fmla="*/ 1021275 w 1199607"/>
                <a:gd name="connsiteY914" fmla="*/ 333741 h 629602"/>
                <a:gd name="connsiteX915" fmla="*/ 1019372 w 1199607"/>
                <a:gd name="connsiteY915" fmla="*/ 332106 h 629602"/>
                <a:gd name="connsiteX916" fmla="*/ 1016927 w 1199607"/>
                <a:gd name="connsiteY916" fmla="*/ 331146 h 629602"/>
                <a:gd name="connsiteX917" fmla="*/ 1014888 w 1199607"/>
                <a:gd name="connsiteY917" fmla="*/ 329798 h 629602"/>
                <a:gd name="connsiteX918" fmla="*/ 1013257 w 1199607"/>
                <a:gd name="connsiteY918" fmla="*/ 328449 h 629602"/>
                <a:gd name="connsiteX919" fmla="*/ 1011217 w 1199607"/>
                <a:gd name="connsiteY919" fmla="*/ 327080 h 629602"/>
                <a:gd name="connsiteX920" fmla="*/ 1009315 w 1199607"/>
                <a:gd name="connsiteY920" fmla="*/ 325874 h 629602"/>
                <a:gd name="connsiteX921" fmla="*/ 1007277 w 1199607"/>
                <a:gd name="connsiteY921" fmla="*/ 324505 h 629602"/>
                <a:gd name="connsiteX922" fmla="*/ 1005511 w 1199607"/>
                <a:gd name="connsiteY922" fmla="*/ 323157 h 629602"/>
                <a:gd name="connsiteX923" fmla="*/ 1003607 w 1199607"/>
                <a:gd name="connsiteY923" fmla="*/ 321931 h 629602"/>
                <a:gd name="connsiteX924" fmla="*/ 1001571 w 1199607"/>
                <a:gd name="connsiteY924" fmla="*/ 320582 h 629602"/>
                <a:gd name="connsiteX925" fmla="*/ 999260 w 1199607"/>
                <a:gd name="connsiteY925" fmla="*/ 319622 h 629602"/>
                <a:gd name="connsiteX926" fmla="*/ 997492 w 1199607"/>
                <a:gd name="connsiteY926" fmla="*/ 317987 h 629602"/>
                <a:gd name="connsiteX927" fmla="*/ 996133 w 1199607"/>
                <a:gd name="connsiteY927" fmla="*/ 316230 h 629602"/>
                <a:gd name="connsiteX928" fmla="*/ 994502 w 1199607"/>
                <a:gd name="connsiteY928" fmla="*/ 314595 h 629602"/>
                <a:gd name="connsiteX929" fmla="*/ 993143 w 1199607"/>
                <a:gd name="connsiteY929" fmla="*/ 312695 h 629602"/>
                <a:gd name="connsiteX930" fmla="*/ 991512 w 1199607"/>
                <a:gd name="connsiteY930" fmla="*/ 311080 h 629602"/>
                <a:gd name="connsiteX931" fmla="*/ 990425 w 1199607"/>
                <a:gd name="connsiteY931" fmla="*/ 309037 h 629602"/>
                <a:gd name="connsiteX932" fmla="*/ 989746 w 1199607"/>
                <a:gd name="connsiteY932" fmla="*/ 306728 h 629602"/>
                <a:gd name="connsiteX933" fmla="*/ 989201 w 1199607"/>
                <a:gd name="connsiteY933" fmla="*/ 304153 h 629602"/>
                <a:gd name="connsiteX934" fmla="*/ 988522 w 1199607"/>
                <a:gd name="connsiteY934" fmla="*/ 301436 h 629602"/>
                <a:gd name="connsiteX935" fmla="*/ 987163 w 1199607"/>
                <a:gd name="connsiteY935" fmla="*/ 299535 h 629602"/>
                <a:gd name="connsiteX936" fmla="*/ 985127 w 1199607"/>
                <a:gd name="connsiteY936" fmla="*/ 298187 h 629602"/>
                <a:gd name="connsiteX937" fmla="*/ 983086 w 1199607"/>
                <a:gd name="connsiteY937" fmla="*/ 297227 h 629602"/>
                <a:gd name="connsiteX938" fmla="*/ 981864 w 1199607"/>
                <a:gd name="connsiteY938" fmla="*/ 296961 h 629602"/>
                <a:gd name="connsiteX939" fmla="*/ 980368 w 1199607"/>
                <a:gd name="connsiteY939" fmla="*/ 296552 h 629602"/>
                <a:gd name="connsiteX940" fmla="*/ 978058 w 1199607"/>
                <a:gd name="connsiteY940" fmla="*/ 295612 h 629602"/>
                <a:gd name="connsiteX941" fmla="*/ 975068 w 1199607"/>
                <a:gd name="connsiteY941" fmla="*/ 295204 h 629602"/>
                <a:gd name="connsiteX942" fmla="*/ 972352 w 1199607"/>
                <a:gd name="connsiteY942" fmla="*/ 295612 h 629602"/>
                <a:gd name="connsiteX943" fmla="*/ 970041 w 1199607"/>
                <a:gd name="connsiteY943" fmla="*/ 296144 h 629602"/>
                <a:gd name="connsiteX944" fmla="*/ 967051 w 1199607"/>
                <a:gd name="connsiteY944" fmla="*/ 296552 h 629602"/>
                <a:gd name="connsiteX945" fmla="*/ 963652 w 1199607"/>
                <a:gd name="connsiteY945" fmla="*/ 296552 h 629602"/>
                <a:gd name="connsiteX946" fmla="*/ 960934 w 1199607"/>
                <a:gd name="connsiteY946" fmla="*/ 295878 h 629602"/>
                <a:gd name="connsiteX947" fmla="*/ 958353 w 1199607"/>
                <a:gd name="connsiteY947" fmla="*/ 295204 h 629602"/>
                <a:gd name="connsiteX948" fmla="*/ 956315 w 1199607"/>
                <a:gd name="connsiteY948" fmla="*/ 294243 h 629602"/>
                <a:gd name="connsiteX949" fmla="*/ 953597 w 1199607"/>
                <a:gd name="connsiteY949" fmla="*/ 293569 h 629602"/>
                <a:gd name="connsiteX950" fmla="*/ 951286 w 1199607"/>
                <a:gd name="connsiteY950" fmla="*/ 292629 h 629602"/>
                <a:gd name="connsiteX951" fmla="*/ 948976 w 1199607"/>
                <a:gd name="connsiteY951" fmla="*/ 291260 h 629602"/>
                <a:gd name="connsiteX952" fmla="*/ 946528 w 1199607"/>
                <a:gd name="connsiteY952" fmla="*/ 290320 h 629602"/>
                <a:gd name="connsiteX953" fmla="*/ 944492 w 1199607"/>
                <a:gd name="connsiteY953" fmla="*/ 289360 h 629602"/>
                <a:gd name="connsiteX954" fmla="*/ 941909 w 1199607"/>
                <a:gd name="connsiteY954" fmla="*/ 288685 h 629602"/>
                <a:gd name="connsiteX955" fmla="*/ 939463 w 1199607"/>
                <a:gd name="connsiteY955" fmla="*/ 287745 h 629602"/>
                <a:gd name="connsiteX956" fmla="*/ 936881 w 1199607"/>
                <a:gd name="connsiteY956" fmla="*/ 287051 h 629602"/>
                <a:gd name="connsiteX957" fmla="*/ 934435 w 1199607"/>
                <a:gd name="connsiteY957" fmla="*/ 286376 h 629602"/>
                <a:gd name="connsiteX958" fmla="*/ 932124 w 1199607"/>
                <a:gd name="connsiteY958" fmla="*/ 285436 h 629602"/>
                <a:gd name="connsiteX959" fmla="*/ 930084 w 1199607"/>
                <a:gd name="connsiteY959" fmla="*/ 284067 h 629602"/>
                <a:gd name="connsiteX960" fmla="*/ 928183 w 1199607"/>
                <a:gd name="connsiteY960" fmla="*/ 282719 h 629602"/>
                <a:gd name="connsiteX961" fmla="*/ 926144 w 1199607"/>
                <a:gd name="connsiteY961" fmla="*/ 281493 h 629602"/>
                <a:gd name="connsiteX962" fmla="*/ 924378 w 1199607"/>
                <a:gd name="connsiteY962" fmla="*/ 280144 h 629602"/>
                <a:gd name="connsiteX963" fmla="*/ 922477 w 1199607"/>
                <a:gd name="connsiteY963" fmla="*/ 278775 h 629602"/>
                <a:gd name="connsiteX964" fmla="*/ 920029 w 1199607"/>
                <a:gd name="connsiteY964" fmla="*/ 277835 h 629602"/>
                <a:gd name="connsiteX965" fmla="*/ 917446 w 1199607"/>
                <a:gd name="connsiteY965" fmla="*/ 277161 h 629602"/>
                <a:gd name="connsiteX966" fmla="*/ 915680 w 1199607"/>
                <a:gd name="connsiteY966" fmla="*/ 275792 h 629602"/>
                <a:gd name="connsiteX967" fmla="*/ 913640 w 1199607"/>
                <a:gd name="connsiteY967" fmla="*/ 274566 h 629602"/>
                <a:gd name="connsiteX968" fmla="*/ 912011 w 1199607"/>
                <a:gd name="connsiteY968" fmla="*/ 272952 h 629602"/>
                <a:gd name="connsiteX969" fmla="*/ 909700 w 1199607"/>
                <a:gd name="connsiteY969" fmla="*/ 271869 h 629602"/>
                <a:gd name="connsiteX970" fmla="*/ 906982 w 1199607"/>
                <a:gd name="connsiteY970" fmla="*/ 271174 h 629602"/>
                <a:gd name="connsiteX971" fmla="*/ 905353 w 1199607"/>
                <a:gd name="connsiteY971" fmla="*/ 269968 h 629602"/>
                <a:gd name="connsiteX972" fmla="*/ 903313 w 1199607"/>
                <a:gd name="connsiteY972" fmla="*/ 268599 h 629602"/>
                <a:gd name="connsiteX973" fmla="*/ 901274 w 1199607"/>
                <a:gd name="connsiteY973" fmla="*/ 267251 h 629602"/>
                <a:gd name="connsiteX974" fmla="*/ 899236 w 1199607"/>
                <a:gd name="connsiteY974" fmla="*/ 266025 h 629602"/>
                <a:gd name="connsiteX975" fmla="*/ 897332 w 1199607"/>
                <a:gd name="connsiteY975" fmla="*/ 264676 h 629602"/>
                <a:gd name="connsiteX976" fmla="*/ 895294 w 1199607"/>
                <a:gd name="connsiteY976" fmla="*/ 263307 h 629602"/>
                <a:gd name="connsiteX977" fmla="*/ 893530 w 1199607"/>
                <a:gd name="connsiteY977" fmla="*/ 261693 h 629602"/>
                <a:gd name="connsiteX978" fmla="*/ 891627 w 1199607"/>
                <a:gd name="connsiteY978" fmla="*/ 260324 h 629602"/>
                <a:gd name="connsiteX979" fmla="*/ 889858 w 1199607"/>
                <a:gd name="connsiteY979" fmla="*/ 259098 h 629602"/>
                <a:gd name="connsiteX980" fmla="*/ 888227 w 1199607"/>
                <a:gd name="connsiteY980" fmla="*/ 257483 h 629602"/>
                <a:gd name="connsiteX981" fmla="*/ 886868 w 1199607"/>
                <a:gd name="connsiteY981" fmla="*/ 255706 h 629602"/>
                <a:gd name="connsiteX982" fmla="*/ 885237 w 1199607"/>
                <a:gd name="connsiteY982" fmla="*/ 254091 h 629602"/>
                <a:gd name="connsiteX983" fmla="*/ 883199 w 1199607"/>
                <a:gd name="connsiteY983" fmla="*/ 252865 h 629602"/>
                <a:gd name="connsiteX984" fmla="*/ 881568 w 1199607"/>
                <a:gd name="connsiteY984" fmla="*/ 251231 h 629602"/>
                <a:gd name="connsiteX985" fmla="*/ 879804 w 1199607"/>
                <a:gd name="connsiteY985" fmla="*/ 249882 h 629602"/>
                <a:gd name="connsiteX986" fmla="*/ 878170 w 1199607"/>
                <a:gd name="connsiteY986" fmla="*/ 248247 h 629602"/>
                <a:gd name="connsiteX987" fmla="*/ 876134 w 1199607"/>
                <a:gd name="connsiteY987" fmla="*/ 246899 h 629602"/>
                <a:gd name="connsiteX988" fmla="*/ 874094 w 1199607"/>
                <a:gd name="connsiteY988" fmla="*/ 245673 h 629602"/>
                <a:gd name="connsiteX989" fmla="*/ 871785 w 1199607"/>
                <a:gd name="connsiteY989" fmla="*/ 244590 h 629602"/>
                <a:gd name="connsiteX990" fmla="*/ 870154 w 1199607"/>
                <a:gd name="connsiteY990" fmla="*/ 243364 h 629602"/>
                <a:gd name="connsiteX991" fmla="*/ 867843 w 1199607"/>
                <a:gd name="connsiteY991" fmla="*/ 242015 h 629602"/>
                <a:gd name="connsiteX992" fmla="*/ 865125 w 1199607"/>
                <a:gd name="connsiteY992" fmla="*/ 241341 h 629602"/>
                <a:gd name="connsiteX993" fmla="*/ 862408 w 1199607"/>
                <a:gd name="connsiteY993" fmla="*/ 240646 h 629602"/>
                <a:gd name="connsiteX994" fmla="*/ 859690 w 1199607"/>
                <a:gd name="connsiteY994" fmla="*/ 240381 h 629602"/>
                <a:gd name="connsiteX995" fmla="*/ 857107 w 1199607"/>
                <a:gd name="connsiteY995" fmla="*/ 239706 h 629602"/>
                <a:gd name="connsiteX996" fmla="*/ 854389 w 1199607"/>
                <a:gd name="connsiteY996" fmla="*/ 239032 h 629602"/>
                <a:gd name="connsiteX997" fmla="*/ 851671 w 1199607"/>
                <a:gd name="connsiteY997" fmla="*/ 238337 h 629602"/>
                <a:gd name="connsiteX998" fmla="*/ 849361 w 1199607"/>
                <a:gd name="connsiteY998" fmla="*/ 237397 h 629602"/>
                <a:gd name="connsiteX999" fmla="*/ 847050 w 1199607"/>
                <a:gd name="connsiteY999" fmla="*/ 236723 h 629602"/>
                <a:gd name="connsiteX1000" fmla="*/ 844604 w 1199607"/>
                <a:gd name="connsiteY1000" fmla="*/ 235763 h 629602"/>
                <a:gd name="connsiteX1001" fmla="*/ 842294 w 1199607"/>
                <a:gd name="connsiteY1001" fmla="*/ 234823 h 629602"/>
                <a:gd name="connsiteX1002" fmla="*/ 839576 w 1199607"/>
                <a:gd name="connsiteY1002" fmla="*/ 233740 h 629602"/>
                <a:gd name="connsiteX1003" fmla="*/ 837673 w 1199607"/>
                <a:gd name="connsiteY1003" fmla="*/ 232779 h 629602"/>
                <a:gd name="connsiteX1004" fmla="*/ 835227 w 1199607"/>
                <a:gd name="connsiteY1004" fmla="*/ 231839 h 629602"/>
                <a:gd name="connsiteX1005" fmla="*/ 832916 w 1199607"/>
                <a:gd name="connsiteY1005" fmla="*/ 230879 h 629602"/>
                <a:gd name="connsiteX1006" fmla="*/ 830199 w 1199607"/>
                <a:gd name="connsiteY1006" fmla="*/ 230205 h 629602"/>
                <a:gd name="connsiteX1007" fmla="*/ 827208 w 1199607"/>
                <a:gd name="connsiteY1007" fmla="*/ 229796 h 629602"/>
                <a:gd name="connsiteX1008" fmla="*/ 824218 w 1199607"/>
                <a:gd name="connsiteY1008" fmla="*/ 229796 h 629602"/>
                <a:gd name="connsiteX1009" fmla="*/ 820821 w 1199607"/>
                <a:gd name="connsiteY1009" fmla="*/ 229796 h 629602"/>
                <a:gd name="connsiteX1010" fmla="*/ 817424 w 1199607"/>
                <a:gd name="connsiteY1010" fmla="*/ 229530 h 629602"/>
                <a:gd name="connsiteX1011" fmla="*/ 814434 w 1199607"/>
                <a:gd name="connsiteY1011" fmla="*/ 229796 h 629602"/>
                <a:gd name="connsiteX1012" fmla="*/ 811853 w 1199607"/>
                <a:gd name="connsiteY1012" fmla="*/ 230205 h 629602"/>
                <a:gd name="connsiteX1013" fmla="*/ 808456 w 1199607"/>
                <a:gd name="connsiteY1013" fmla="*/ 230205 h 629602"/>
                <a:gd name="connsiteX1014" fmla="*/ 805466 w 1199607"/>
                <a:gd name="connsiteY1014" fmla="*/ 229796 h 629602"/>
                <a:gd name="connsiteX1015" fmla="*/ 802338 w 1199607"/>
                <a:gd name="connsiteY1015" fmla="*/ 229530 h 629602"/>
                <a:gd name="connsiteX1016" fmla="*/ 800030 w 1199607"/>
                <a:gd name="connsiteY1016" fmla="*/ 228570 h 629602"/>
                <a:gd name="connsiteX1017" fmla="*/ 797991 w 1199607"/>
                <a:gd name="connsiteY1017" fmla="*/ 227221 h 629602"/>
                <a:gd name="connsiteX1018" fmla="*/ 795409 w 1199607"/>
                <a:gd name="connsiteY1018" fmla="*/ 226547 h 629602"/>
                <a:gd name="connsiteX1019" fmla="*/ 792961 w 1199607"/>
                <a:gd name="connsiteY1019" fmla="*/ 225587 h 629602"/>
                <a:gd name="connsiteX1020" fmla="*/ 790650 w 1199607"/>
                <a:gd name="connsiteY1020" fmla="*/ 224504 h 629602"/>
                <a:gd name="connsiteX1021" fmla="*/ 788340 w 1199607"/>
                <a:gd name="connsiteY1021" fmla="*/ 223973 h 629602"/>
                <a:gd name="connsiteX1022" fmla="*/ 786031 w 1199607"/>
                <a:gd name="connsiteY1022" fmla="*/ 222869 h 629602"/>
                <a:gd name="connsiteX1023" fmla="*/ 783991 w 1199607"/>
                <a:gd name="connsiteY1023" fmla="*/ 221664 h 629602"/>
                <a:gd name="connsiteX1024" fmla="*/ 781682 w 1199607"/>
                <a:gd name="connsiteY1024" fmla="*/ 220581 h 629602"/>
                <a:gd name="connsiteX1025" fmla="*/ 779237 w 1199607"/>
                <a:gd name="connsiteY1025" fmla="*/ 219620 h 629602"/>
                <a:gd name="connsiteX1026" fmla="*/ 777196 w 1199607"/>
                <a:gd name="connsiteY1026" fmla="*/ 218680 h 629602"/>
                <a:gd name="connsiteX1027" fmla="*/ 774615 w 1199607"/>
                <a:gd name="connsiteY1027" fmla="*/ 217986 h 629602"/>
                <a:gd name="connsiteX1028" fmla="*/ 772170 w 1199607"/>
                <a:gd name="connsiteY1028" fmla="*/ 217046 h 629602"/>
                <a:gd name="connsiteX1029" fmla="*/ 769859 w 1199607"/>
                <a:gd name="connsiteY1029" fmla="*/ 215963 h 629602"/>
                <a:gd name="connsiteX1030" fmla="*/ 768226 w 1199607"/>
                <a:gd name="connsiteY1030" fmla="*/ 214737 h 629602"/>
                <a:gd name="connsiteX1031" fmla="*/ 765917 w 1199607"/>
                <a:gd name="connsiteY1031" fmla="*/ 213797 h 629602"/>
                <a:gd name="connsiteX1032" fmla="*/ 763472 w 1199607"/>
                <a:gd name="connsiteY1032" fmla="*/ 212693 h 629602"/>
                <a:gd name="connsiteX1033" fmla="*/ 761161 w 1199607"/>
                <a:gd name="connsiteY1033" fmla="*/ 211488 h 629602"/>
                <a:gd name="connsiteX1034" fmla="*/ 758443 w 1199607"/>
                <a:gd name="connsiteY1034" fmla="*/ 210793 h 629602"/>
                <a:gd name="connsiteX1035" fmla="*/ 756133 w 1199607"/>
                <a:gd name="connsiteY1035" fmla="*/ 210119 h 629602"/>
                <a:gd name="connsiteX1036" fmla="*/ 753415 w 1199607"/>
                <a:gd name="connsiteY1036" fmla="*/ 209444 h 629602"/>
                <a:gd name="connsiteX1037" fmla="*/ 750832 w 1199607"/>
                <a:gd name="connsiteY1037" fmla="*/ 208770 h 629602"/>
                <a:gd name="connsiteX1038" fmla="*/ 748796 w 1199607"/>
                <a:gd name="connsiteY1038" fmla="*/ 207544 h 629602"/>
                <a:gd name="connsiteX1039" fmla="*/ 746076 w 1199607"/>
                <a:gd name="connsiteY1039" fmla="*/ 207135 h 629602"/>
                <a:gd name="connsiteX1040" fmla="*/ 743765 w 1199607"/>
                <a:gd name="connsiteY1040" fmla="*/ 206461 h 629602"/>
                <a:gd name="connsiteX1041" fmla="*/ 741320 w 1199607"/>
                <a:gd name="connsiteY1041" fmla="*/ 205521 h 629602"/>
                <a:gd name="connsiteX1042" fmla="*/ 739416 w 1199607"/>
                <a:gd name="connsiteY1042" fmla="*/ 204152 h 629602"/>
                <a:gd name="connsiteX1043" fmla="*/ 737243 w 1199607"/>
                <a:gd name="connsiteY1043" fmla="*/ 203314 h 629602"/>
                <a:gd name="connsiteX1044" fmla="*/ 736971 w 1199607"/>
                <a:gd name="connsiteY1044" fmla="*/ 203212 h 629602"/>
                <a:gd name="connsiteX1045" fmla="*/ 735747 w 1199607"/>
                <a:gd name="connsiteY1045" fmla="*/ 201577 h 629602"/>
                <a:gd name="connsiteX1046" fmla="*/ 733710 w 1199607"/>
                <a:gd name="connsiteY1046" fmla="*/ 200229 h 629602"/>
                <a:gd name="connsiteX1047" fmla="*/ 731942 w 1199607"/>
                <a:gd name="connsiteY1047" fmla="*/ 198594 h 629602"/>
                <a:gd name="connsiteX1048" fmla="*/ 730041 w 1199607"/>
                <a:gd name="connsiteY1048" fmla="*/ 197225 h 629602"/>
                <a:gd name="connsiteX1049" fmla="*/ 728000 w 1199607"/>
                <a:gd name="connsiteY1049" fmla="*/ 196019 h 629602"/>
                <a:gd name="connsiteX1050" fmla="*/ 726234 w 1199607"/>
                <a:gd name="connsiteY1050" fmla="*/ 194651 h 629602"/>
                <a:gd name="connsiteX1051" fmla="*/ 724331 w 1199607"/>
                <a:gd name="connsiteY1051" fmla="*/ 193302 h 629602"/>
                <a:gd name="connsiteX1052" fmla="*/ 722293 w 1199607"/>
                <a:gd name="connsiteY1052" fmla="*/ 192076 h 629602"/>
                <a:gd name="connsiteX1053" fmla="*/ 720256 w 1199607"/>
                <a:gd name="connsiteY1053" fmla="*/ 190727 h 629602"/>
                <a:gd name="connsiteX1054" fmla="*/ 718897 w 1199607"/>
                <a:gd name="connsiteY1054" fmla="*/ 189093 h 629602"/>
                <a:gd name="connsiteX1055" fmla="*/ 717536 w 1199607"/>
                <a:gd name="connsiteY1055" fmla="*/ 187049 h 629602"/>
                <a:gd name="connsiteX1056" fmla="*/ 716585 w 1199607"/>
                <a:gd name="connsiteY1056" fmla="*/ 184883 h 629602"/>
                <a:gd name="connsiteX1057" fmla="*/ 715228 w 1199607"/>
                <a:gd name="connsiteY1057" fmla="*/ 182860 h 629602"/>
                <a:gd name="connsiteX1058" fmla="*/ 713867 w 1199607"/>
                <a:gd name="connsiteY1058" fmla="*/ 180817 h 629602"/>
                <a:gd name="connsiteX1059" fmla="*/ 712917 w 1199607"/>
                <a:gd name="connsiteY1059" fmla="*/ 178917 h 629602"/>
                <a:gd name="connsiteX1060" fmla="*/ 711149 w 1199607"/>
                <a:gd name="connsiteY1060" fmla="*/ 177282 h 629602"/>
                <a:gd name="connsiteX1061" fmla="*/ 709518 w 1199607"/>
                <a:gd name="connsiteY1061" fmla="*/ 175668 h 629602"/>
                <a:gd name="connsiteX1062" fmla="*/ 707887 w 1199607"/>
                <a:gd name="connsiteY1062" fmla="*/ 174033 h 629602"/>
                <a:gd name="connsiteX1063" fmla="*/ 705850 w 1199607"/>
                <a:gd name="connsiteY1063" fmla="*/ 172684 h 629602"/>
                <a:gd name="connsiteX1064" fmla="*/ 704491 w 1199607"/>
                <a:gd name="connsiteY1064" fmla="*/ 171050 h 629602"/>
                <a:gd name="connsiteX1065" fmla="*/ 702453 w 1199607"/>
                <a:gd name="connsiteY1065" fmla="*/ 169681 h 629602"/>
                <a:gd name="connsiteX1066" fmla="*/ 700142 w 1199607"/>
                <a:gd name="connsiteY1066" fmla="*/ 168741 h 629602"/>
                <a:gd name="connsiteX1067" fmla="*/ 697832 w 1199607"/>
                <a:gd name="connsiteY1067" fmla="*/ 167780 h 629602"/>
                <a:gd name="connsiteX1068" fmla="*/ 695384 w 1199607"/>
                <a:gd name="connsiteY1068" fmla="*/ 167106 h 629602"/>
                <a:gd name="connsiteX1069" fmla="*/ 692394 w 1199607"/>
                <a:gd name="connsiteY1069" fmla="*/ 166697 h 629602"/>
                <a:gd name="connsiteX1070" fmla="*/ 689406 w 1199607"/>
                <a:gd name="connsiteY1070" fmla="*/ 166432 h 629602"/>
                <a:gd name="connsiteX1071" fmla="*/ 686416 w 1199607"/>
                <a:gd name="connsiteY1071" fmla="*/ 165758 h 629602"/>
                <a:gd name="connsiteX1072" fmla="*/ 684105 w 1199607"/>
                <a:gd name="connsiteY1072" fmla="*/ 165083 h 629602"/>
                <a:gd name="connsiteX1073" fmla="*/ 681660 w 1199607"/>
                <a:gd name="connsiteY1073" fmla="*/ 164123 h 629602"/>
                <a:gd name="connsiteX1074" fmla="*/ 679349 w 1199607"/>
                <a:gd name="connsiteY1074" fmla="*/ 163183 h 629602"/>
                <a:gd name="connsiteX1075" fmla="*/ 677309 w 1199607"/>
                <a:gd name="connsiteY1075" fmla="*/ 161814 h 629602"/>
                <a:gd name="connsiteX1076" fmla="*/ 675407 w 1199607"/>
                <a:gd name="connsiteY1076" fmla="*/ 160465 h 629602"/>
                <a:gd name="connsiteX1077" fmla="*/ 673369 w 1199607"/>
                <a:gd name="connsiteY1077" fmla="*/ 159505 h 629602"/>
                <a:gd name="connsiteX1078" fmla="*/ 670923 w 1199607"/>
                <a:gd name="connsiteY1078" fmla="*/ 158565 h 629602"/>
                <a:gd name="connsiteX1079" fmla="*/ 668341 w 1199607"/>
                <a:gd name="connsiteY1079" fmla="*/ 157891 h 629602"/>
                <a:gd name="connsiteX1080" fmla="*/ 666302 w 1199607"/>
                <a:gd name="connsiteY1080" fmla="*/ 156522 h 629602"/>
                <a:gd name="connsiteX1081" fmla="*/ 664671 w 1199607"/>
                <a:gd name="connsiteY1081" fmla="*/ 154907 h 629602"/>
                <a:gd name="connsiteX1082" fmla="*/ 663992 w 1199607"/>
                <a:gd name="connsiteY1082" fmla="*/ 152598 h 629602"/>
                <a:gd name="connsiteX1083" fmla="*/ 661953 w 1199607"/>
                <a:gd name="connsiteY1083" fmla="*/ 151372 h 629602"/>
                <a:gd name="connsiteX1084" fmla="*/ 659643 w 1199607"/>
                <a:gd name="connsiteY1084" fmla="*/ 150289 h 629602"/>
                <a:gd name="connsiteX1085" fmla="*/ 657876 w 1199607"/>
                <a:gd name="connsiteY1085" fmla="*/ 148655 h 629602"/>
                <a:gd name="connsiteX1086" fmla="*/ 656517 w 1199607"/>
                <a:gd name="connsiteY1086" fmla="*/ 147020 h 629602"/>
                <a:gd name="connsiteX1087" fmla="*/ 654886 w 1199607"/>
                <a:gd name="connsiteY1087" fmla="*/ 145406 h 629602"/>
                <a:gd name="connsiteX1088" fmla="*/ 653257 w 1199607"/>
                <a:gd name="connsiteY1088" fmla="*/ 143771 h 629602"/>
                <a:gd name="connsiteX1089" fmla="*/ 651489 w 1199607"/>
                <a:gd name="connsiteY1089" fmla="*/ 142137 h 629602"/>
                <a:gd name="connsiteX1090" fmla="*/ 649858 w 1199607"/>
                <a:gd name="connsiteY1090" fmla="*/ 140379 h 629602"/>
                <a:gd name="connsiteX1091" fmla="*/ 648499 w 1199607"/>
                <a:gd name="connsiteY1091" fmla="*/ 138887 h 629602"/>
                <a:gd name="connsiteX1092" fmla="*/ 646868 w 1199607"/>
                <a:gd name="connsiteY1092" fmla="*/ 137130 h 629602"/>
                <a:gd name="connsiteX1093" fmla="*/ 644829 w 1199607"/>
                <a:gd name="connsiteY1093" fmla="*/ 135904 h 629602"/>
                <a:gd name="connsiteX1094" fmla="*/ 643198 w 1199607"/>
                <a:gd name="connsiteY1094" fmla="*/ 134270 h 629602"/>
                <a:gd name="connsiteX1095" fmla="*/ 641432 w 1199607"/>
                <a:gd name="connsiteY1095" fmla="*/ 132921 h 629602"/>
                <a:gd name="connsiteX1096" fmla="*/ 639531 w 1199607"/>
                <a:gd name="connsiteY1096" fmla="*/ 131552 h 629602"/>
                <a:gd name="connsiteX1097" fmla="*/ 637083 w 1199607"/>
                <a:gd name="connsiteY1097" fmla="*/ 130612 h 629602"/>
                <a:gd name="connsiteX1098" fmla="*/ 635452 w 1199607"/>
                <a:gd name="connsiteY1098" fmla="*/ 128977 h 629602"/>
                <a:gd name="connsiteX1099" fmla="*/ 633414 w 1199607"/>
                <a:gd name="connsiteY1099" fmla="*/ 127629 h 629602"/>
                <a:gd name="connsiteX1100" fmla="*/ 632055 w 1199607"/>
                <a:gd name="connsiteY1100" fmla="*/ 125994 h 629602"/>
                <a:gd name="connsiteX1101" fmla="*/ 630016 w 1199607"/>
                <a:gd name="connsiteY1101" fmla="*/ 124768 h 629602"/>
                <a:gd name="connsiteX1102" fmla="*/ 628113 w 1199607"/>
                <a:gd name="connsiteY1102" fmla="*/ 123419 h 629602"/>
                <a:gd name="connsiteX1103" fmla="*/ 625669 w 1199607"/>
                <a:gd name="connsiteY1103" fmla="*/ 122071 h 629602"/>
                <a:gd name="connsiteX1104" fmla="*/ 623766 w 1199607"/>
                <a:gd name="connsiteY1104" fmla="*/ 121110 h 629602"/>
                <a:gd name="connsiteX1105" fmla="*/ 621048 w 1199607"/>
                <a:gd name="connsiteY1105" fmla="*/ 120436 h 629602"/>
                <a:gd name="connsiteX1106" fmla="*/ 618330 w 1199607"/>
                <a:gd name="connsiteY1106" fmla="*/ 119762 h 629602"/>
                <a:gd name="connsiteX1107" fmla="*/ 615340 w 1199607"/>
                <a:gd name="connsiteY1107" fmla="*/ 119476 h 629602"/>
                <a:gd name="connsiteX1108" fmla="*/ 612348 w 1199607"/>
                <a:gd name="connsiteY1108" fmla="*/ 118801 h 629602"/>
                <a:gd name="connsiteX1109" fmla="*/ 609632 w 1199607"/>
                <a:gd name="connsiteY1109" fmla="*/ 118393 h 629602"/>
                <a:gd name="connsiteX1110" fmla="*/ 606642 w 1199607"/>
                <a:gd name="connsiteY1110" fmla="*/ 118127 h 629602"/>
                <a:gd name="connsiteX1111" fmla="*/ 603652 w 1199607"/>
                <a:gd name="connsiteY1111" fmla="*/ 117861 h 629602"/>
                <a:gd name="connsiteX1112" fmla="*/ 600525 w 1199607"/>
                <a:gd name="connsiteY1112" fmla="*/ 118127 h 629602"/>
                <a:gd name="connsiteX1113" fmla="*/ 597537 w 1199607"/>
                <a:gd name="connsiteY1113" fmla="*/ 118127 h 629602"/>
                <a:gd name="connsiteX1114" fmla="*/ 594547 w 1199607"/>
                <a:gd name="connsiteY1114" fmla="*/ 118127 h 629602"/>
                <a:gd name="connsiteX1115" fmla="*/ 592236 w 1199607"/>
                <a:gd name="connsiteY1115" fmla="*/ 119087 h 629602"/>
                <a:gd name="connsiteX1116" fmla="*/ 590198 w 1199607"/>
                <a:gd name="connsiteY1116" fmla="*/ 120436 h 629602"/>
                <a:gd name="connsiteX1117" fmla="*/ 588160 w 1199607"/>
                <a:gd name="connsiteY1117" fmla="*/ 121785 h 629602"/>
                <a:gd name="connsiteX1118" fmla="*/ 586121 w 1199607"/>
                <a:gd name="connsiteY1118" fmla="*/ 123011 h 629602"/>
                <a:gd name="connsiteX1119" fmla="*/ 583811 w 1199607"/>
                <a:gd name="connsiteY1119" fmla="*/ 123685 h 629602"/>
                <a:gd name="connsiteX1120" fmla="*/ 581772 w 1199607"/>
                <a:gd name="connsiteY1120" fmla="*/ 125054 h 629602"/>
                <a:gd name="connsiteX1121" fmla="*/ 579734 w 1199607"/>
                <a:gd name="connsiteY1121" fmla="*/ 126280 h 629602"/>
                <a:gd name="connsiteX1122" fmla="*/ 577831 w 1199607"/>
                <a:gd name="connsiteY1122" fmla="*/ 127629 h 629602"/>
                <a:gd name="connsiteX1123" fmla="*/ 575794 w 1199607"/>
                <a:gd name="connsiteY1123" fmla="*/ 128303 h 629602"/>
                <a:gd name="connsiteX1124" fmla="*/ 573074 w 1199607"/>
                <a:gd name="connsiteY1124" fmla="*/ 128977 h 629602"/>
                <a:gd name="connsiteX1125" fmla="*/ 570764 w 1199607"/>
                <a:gd name="connsiteY1125" fmla="*/ 129938 h 629602"/>
                <a:gd name="connsiteX1126" fmla="*/ 568453 w 1199607"/>
                <a:gd name="connsiteY1126" fmla="*/ 130878 h 629602"/>
                <a:gd name="connsiteX1127" fmla="*/ 566008 w 1199607"/>
                <a:gd name="connsiteY1127" fmla="*/ 131961 h 629602"/>
                <a:gd name="connsiteX1128" fmla="*/ 563699 w 1199607"/>
                <a:gd name="connsiteY1128" fmla="*/ 132512 h 629602"/>
                <a:gd name="connsiteX1129" fmla="*/ 561388 w 1199607"/>
                <a:gd name="connsiteY1129" fmla="*/ 133595 h 629602"/>
                <a:gd name="connsiteX1130" fmla="*/ 558398 w 1199607"/>
                <a:gd name="connsiteY1130" fmla="*/ 133861 h 629602"/>
                <a:gd name="connsiteX1131" fmla="*/ 555678 w 1199607"/>
                <a:gd name="connsiteY1131" fmla="*/ 133595 h 629602"/>
                <a:gd name="connsiteX1132" fmla="*/ 553370 w 1199607"/>
                <a:gd name="connsiteY1132" fmla="*/ 132512 h 629602"/>
                <a:gd name="connsiteX1133" fmla="*/ 551602 w 1199607"/>
                <a:gd name="connsiteY1133" fmla="*/ 130878 h 629602"/>
                <a:gd name="connsiteX1134" fmla="*/ 549970 w 1199607"/>
                <a:gd name="connsiteY1134" fmla="*/ 129263 h 629602"/>
                <a:gd name="connsiteX1135" fmla="*/ 547934 w 1199607"/>
                <a:gd name="connsiteY1135" fmla="*/ 128303 h 629602"/>
                <a:gd name="connsiteX1136" fmla="*/ 545624 w 1199607"/>
                <a:gd name="connsiteY1136" fmla="*/ 127363 h 629602"/>
                <a:gd name="connsiteX1137" fmla="*/ 542906 w 1199607"/>
                <a:gd name="connsiteY1137" fmla="*/ 126668 h 629602"/>
                <a:gd name="connsiteX1138" fmla="*/ 539916 w 1199607"/>
                <a:gd name="connsiteY1138" fmla="*/ 126668 h 629602"/>
                <a:gd name="connsiteX1139" fmla="*/ 536925 w 1199607"/>
                <a:gd name="connsiteY1139" fmla="*/ 126954 h 629602"/>
                <a:gd name="connsiteX1140" fmla="*/ 534206 w 1199607"/>
                <a:gd name="connsiteY1140" fmla="*/ 127363 h 629602"/>
                <a:gd name="connsiteX1141" fmla="*/ 530810 w 1199607"/>
                <a:gd name="connsiteY1141" fmla="*/ 127363 h 629602"/>
                <a:gd name="connsiteX1142" fmla="*/ 527548 w 1199607"/>
                <a:gd name="connsiteY1142" fmla="*/ 127363 h 629602"/>
                <a:gd name="connsiteX1143" fmla="*/ 524830 w 1199607"/>
                <a:gd name="connsiteY1143" fmla="*/ 126280 h 629602"/>
                <a:gd name="connsiteX1144" fmla="*/ 522790 w 1199607"/>
                <a:gd name="connsiteY1144" fmla="*/ 125320 h 629602"/>
                <a:gd name="connsiteX1145" fmla="*/ 520481 w 1199607"/>
                <a:gd name="connsiteY1145" fmla="*/ 124380 h 629602"/>
                <a:gd name="connsiteX1146" fmla="*/ 518441 w 1199607"/>
                <a:gd name="connsiteY1146" fmla="*/ 123011 h 629602"/>
                <a:gd name="connsiteX1147" fmla="*/ 516132 w 1199607"/>
                <a:gd name="connsiteY1147" fmla="*/ 122071 h 629602"/>
                <a:gd name="connsiteX1148" fmla="*/ 513414 w 1199607"/>
                <a:gd name="connsiteY1148" fmla="*/ 121376 h 629602"/>
                <a:gd name="connsiteX1149" fmla="*/ 511376 w 1199607"/>
                <a:gd name="connsiteY1149" fmla="*/ 120436 h 629602"/>
                <a:gd name="connsiteX1150" fmla="*/ 508656 w 1199607"/>
                <a:gd name="connsiteY1150" fmla="*/ 119762 h 629602"/>
                <a:gd name="connsiteX1151" fmla="*/ 506075 w 1199607"/>
                <a:gd name="connsiteY1151" fmla="*/ 119087 h 629602"/>
                <a:gd name="connsiteX1152" fmla="*/ 502950 w 1199607"/>
                <a:gd name="connsiteY1152" fmla="*/ 118801 h 629602"/>
                <a:gd name="connsiteX1153" fmla="*/ 500367 w 1199607"/>
                <a:gd name="connsiteY1153" fmla="*/ 119087 h 629602"/>
                <a:gd name="connsiteX1154" fmla="*/ 497922 w 1199607"/>
                <a:gd name="connsiteY1154" fmla="*/ 119762 h 629602"/>
                <a:gd name="connsiteX1155" fmla="*/ 494660 w 1199607"/>
                <a:gd name="connsiteY1155" fmla="*/ 119762 h 629602"/>
                <a:gd name="connsiteX1156" fmla="*/ 492621 w 1199607"/>
                <a:gd name="connsiteY1156" fmla="*/ 119762 h 629602"/>
                <a:gd name="connsiteX1157" fmla="*/ 491262 w 1199607"/>
                <a:gd name="connsiteY1157" fmla="*/ 119762 h 629602"/>
                <a:gd name="connsiteX1158" fmla="*/ 488272 w 1199607"/>
                <a:gd name="connsiteY1158" fmla="*/ 119476 h 629602"/>
                <a:gd name="connsiteX1159" fmla="*/ 485554 w 1199607"/>
                <a:gd name="connsiteY1159" fmla="*/ 119762 h 629602"/>
                <a:gd name="connsiteX1160" fmla="*/ 482564 w 1199607"/>
                <a:gd name="connsiteY1160" fmla="*/ 119762 h 629602"/>
                <a:gd name="connsiteX1161" fmla="*/ 479846 w 1199607"/>
                <a:gd name="connsiteY1161" fmla="*/ 120436 h 629602"/>
                <a:gd name="connsiteX1162" fmla="*/ 476856 w 1199607"/>
                <a:gd name="connsiteY1162" fmla="*/ 120845 h 629602"/>
                <a:gd name="connsiteX1163" fmla="*/ 474138 w 1199607"/>
                <a:gd name="connsiteY1163" fmla="*/ 121376 h 629602"/>
                <a:gd name="connsiteX1164" fmla="*/ 471148 w 1199607"/>
                <a:gd name="connsiteY1164" fmla="*/ 121785 h 629602"/>
                <a:gd name="connsiteX1165" fmla="*/ 468431 w 1199607"/>
                <a:gd name="connsiteY1165" fmla="*/ 121785 h 629602"/>
                <a:gd name="connsiteX1166" fmla="*/ 465441 w 1199607"/>
                <a:gd name="connsiteY1166" fmla="*/ 122071 h 629602"/>
                <a:gd name="connsiteX1167" fmla="*/ 462450 w 1199607"/>
                <a:gd name="connsiteY1167" fmla="*/ 122336 h 629602"/>
                <a:gd name="connsiteX1168" fmla="*/ 459053 w 1199607"/>
                <a:gd name="connsiteY1168" fmla="*/ 122336 h 629602"/>
                <a:gd name="connsiteX1169" fmla="*/ 456472 w 1199607"/>
                <a:gd name="connsiteY1169" fmla="*/ 122071 h 629602"/>
                <a:gd name="connsiteX1170" fmla="*/ 453347 w 1199607"/>
                <a:gd name="connsiteY1170" fmla="*/ 121376 h 629602"/>
                <a:gd name="connsiteX1171" fmla="*/ 450357 w 1199607"/>
                <a:gd name="connsiteY1171" fmla="*/ 121110 h 629602"/>
                <a:gd name="connsiteX1172" fmla="*/ 447637 w 1199607"/>
                <a:gd name="connsiteY1172" fmla="*/ 120436 h 629602"/>
                <a:gd name="connsiteX1173" fmla="*/ 445057 w 1199607"/>
                <a:gd name="connsiteY1173" fmla="*/ 119762 h 629602"/>
                <a:gd name="connsiteX1174" fmla="*/ 442609 w 1199607"/>
                <a:gd name="connsiteY1174" fmla="*/ 119087 h 629602"/>
                <a:gd name="connsiteX1175" fmla="*/ 440300 w 1199607"/>
                <a:gd name="connsiteY1175" fmla="*/ 118127 h 629602"/>
                <a:gd name="connsiteX1176" fmla="*/ 438262 w 1199607"/>
                <a:gd name="connsiteY1176" fmla="*/ 116778 h 629602"/>
                <a:gd name="connsiteX1177" fmla="*/ 435951 w 1199607"/>
                <a:gd name="connsiteY1177" fmla="*/ 115818 h 629602"/>
                <a:gd name="connsiteX1178" fmla="*/ 434320 w 1199607"/>
                <a:gd name="connsiteY1178" fmla="*/ 114469 h 629602"/>
                <a:gd name="connsiteX1179" fmla="*/ 432554 w 1199607"/>
                <a:gd name="connsiteY1179" fmla="*/ 112835 h 629602"/>
                <a:gd name="connsiteX1180" fmla="*/ 430651 w 1199607"/>
                <a:gd name="connsiteY1180" fmla="*/ 111609 h 629602"/>
                <a:gd name="connsiteX1181" fmla="*/ 428612 w 1199607"/>
                <a:gd name="connsiteY1181" fmla="*/ 110260 h 629602"/>
                <a:gd name="connsiteX1182" fmla="*/ 427253 w 1199607"/>
                <a:gd name="connsiteY1182" fmla="*/ 108626 h 629602"/>
                <a:gd name="connsiteX1183" fmla="*/ 425622 w 1199607"/>
                <a:gd name="connsiteY1183" fmla="*/ 107011 h 629602"/>
                <a:gd name="connsiteX1184" fmla="*/ 423856 w 1199607"/>
                <a:gd name="connsiteY1184" fmla="*/ 105377 h 629602"/>
                <a:gd name="connsiteX1185" fmla="*/ 422497 w 1199607"/>
                <a:gd name="connsiteY1185" fmla="*/ 103333 h 629602"/>
                <a:gd name="connsiteX1186" fmla="*/ 420594 w 1199607"/>
                <a:gd name="connsiteY1186" fmla="*/ 101985 h 629602"/>
                <a:gd name="connsiteX1187" fmla="*/ 417469 w 1199607"/>
                <a:gd name="connsiteY1187" fmla="*/ 101985 h 629602"/>
                <a:gd name="connsiteX1188" fmla="*/ 414479 w 1199607"/>
                <a:gd name="connsiteY1188" fmla="*/ 101433 h 629602"/>
                <a:gd name="connsiteX1189" fmla="*/ 411489 w 1199607"/>
                <a:gd name="connsiteY1189" fmla="*/ 101024 h 629602"/>
                <a:gd name="connsiteX1190" fmla="*/ 409450 w 1199607"/>
                <a:gd name="connsiteY1190" fmla="*/ 99676 h 629602"/>
                <a:gd name="connsiteX1191" fmla="*/ 408091 w 1199607"/>
                <a:gd name="connsiteY1191" fmla="*/ 98184 h 629602"/>
                <a:gd name="connsiteX1192" fmla="*/ 406867 w 1199607"/>
                <a:gd name="connsiteY1192" fmla="*/ 96141 h 629602"/>
                <a:gd name="connsiteX1193" fmla="*/ 405101 w 1199607"/>
                <a:gd name="connsiteY1193" fmla="*/ 94526 h 629602"/>
                <a:gd name="connsiteX1194" fmla="*/ 403742 w 1199607"/>
                <a:gd name="connsiteY1194" fmla="*/ 92483 h 629602"/>
                <a:gd name="connsiteX1195" fmla="*/ 402111 w 1199607"/>
                <a:gd name="connsiteY1195" fmla="*/ 90848 h 629602"/>
                <a:gd name="connsiteX1196" fmla="*/ 401162 w 1199607"/>
                <a:gd name="connsiteY1196" fmla="*/ 88948 h 629602"/>
                <a:gd name="connsiteX1197" fmla="*/ 399393 w 1199607"/>
                <a:gd name="connsiteY1197" fmla="*/ 87599 h 629602"/>
                <a:gd name="connsiteX1198" fmla="*/ 397762 w 1199607"/>
                <a:gd name="connsiteY1198" fmla="*/ 85965 h 629602"/>
                <a:gd name="connsiteX1199" fmla="*/ 396131 w 1199607"/>
                <a:gd name="connsiteY1199" fmla="*/ 84351 h 629602"/>
                <a:gd name="connsiteX1200" fmla="*/ 394365 w 1199607"/>
                <a:gd name="connsiteY1200" fmla="*/ 82981 h 629602"/>
                <a:gd name="connsiteX1201" fmla="*/ 392326 w 1199607"/>
                <a:gd name="connsiteY1201" fmla="*/ 81756 h 629602"/>
                <a:gd name="connsiteX1202" fmla="*/ 390423 w 1199607"/>
                <a:gd name="connsiteY1202" fmla="*/ 80407 h 629602"/>
                <a:gd name="connsiteX1203" fmla="*/ 387977 w 1199607"/>
                <a:gd name="connsiteY1203" fmla="*/ 79058 h 629602"/>
                <a:gd name="connsiteX1204" fmla="*/ 385667 w 1199607"/>
                <a:gd name="connsiteY1204" fmla="*/ 78098 h 629602"/>
                <a:gd name="connsiteX1205" fmla="*/ 384038 w 1199607"/>
                <a:gd name="connsiteY1205" fmla="*/ 76749 h 629602"/>
                <a:gd name="connsiteX1206" fmla="*/ 381997 w 1199607"/>
                <a:gd name="connsiteY1206" fmla="*/ 75380 h 629602"/>
                <a:gd name="connsiteX1207" fmla="*/ 379687 w 1199607"/>
                <a:gd name="connsiteY1207" fmla="*/ 74440 h 629602"/>
                <a:gd name="connsiteX1208" fmla="*/ 376969 w 1199607"/>
                <a:gd name="connsiteY1208" fmla="*/ 73766 h 629602"/>
                <a:gd name="connsiteX1209" fmla="*/ 374253 w 1199607"/>
                <a:gd name="connsiteY1209" fmla="*/ 74175 h 629602"/>
                <a:gd name="connsiteX1210" fmla="*/ 371263 w 1199607"/>
                <a:gd name="connsiteY1210" fmla="*/ 74440 h 629602"/>
                <a:gd name="connsiteX1211" fmla="*/ 368273 w 1199607"/>
                <a:gd name="connsiteY1211" fmla="*/ 74849 h 629602"/>
                <a:gd name="connsiteX1212" fmla="*/ 365553 w 1199607"/>
                <a:gd name="connsiteY1212" fmla="*/ 75115 h 629602"/>
                <a:gd name="connsiteX1213" fmla="*/ 362563 w 1199607"/>
                <a:gd name="connsiteY1213" fmla="*/ 75380 h 629602"/>
                <a:gd name="connsiteX1214" fmla="*/ 359847 w 1199607"/>
                <a:gd name="connsiteY1214" fmla="*/ 75789 h 629602"/>
                <a:gd name="connsiteX1215" fmla="*/ 356857 w 1199607"/>
                <a:gd name="connsiteY1215" fmla="*/ 76075 h 629602"/>
                <a:gd name="connsiteX1216" fmla="*/ 353460 w 1199607"/>
                <a:gd name="connsiteY1216" fmla="*/ 75789 h 629602"/>
                <a:gd name="connsiteX1217" fmla="*/ 350198 w 1199607"/>
                <a:gd name="connsiteY1217" fmla="*/ 75789 h 629602"/>
                <a:gd name="connsiteX1218" fmla="*/ 347072 w 1199607"/>
                <a:gd name="connsiteY1218" fmla="*/ 75380 h 629602"/>
                <a:gd name="connsiteX1219" fmla="*/ 344762 w 1199607"/>
                <a:gd name="connsiteY1219" fmla="*/ 74849 h 629602"/>
                <a:gd name="connsiteX1220" fmla="*/ 342044 w 1199607"/>
                <a:gd name="connsiteY1220" fmla="*/ 74175 h 629602"/>
                <a:gd name="connsiteX1221" fmla="*/ 339733 w 1199607"/>
                <a:gd name="connsiteY1221" fmla="*/ 73214 h 629602"/>
                <a:gd name="connsiteX1222" fmla="*/ 337016 w 1199607"/>
                <a:gd name="connsiteY1222" fmla="*/ 72540 h 629602"/>
                <a:gd name="connsiteX1223" fmla="*/ 335112 w 1199607"/>
                <a:gd name="connsiteY1223" fmla="*/ 71580 h 629602"/>
                <a:gd name="connsiteX1224" fmla="*/ 332394 w 1199607"/>
                <a:gd name="connsiteY1224" fmla="*/ 70905 h 629602"/>
                <a:gd name="connsiteX1225" fmla="*/ 330356 w 1199607"/>
                <a:gd name="connsiteY1225" fmla="*/ 69291 h 629602"/>
                <a:gd name="connsiteX1226" fmla="*/ 328045 w 1199607"/>
                <a:gd name="connsiteY1226" fmla="*/ 68188 h 629602"/>
                <a:gd name="connsiteX1227" fmla="*/ 326279 w 1199607"/>
                <a:gd name="connsiteY1227" fmla="*/ 66982 h 629602"/>
                <a:gd name="connsiteX1228" fmla="*/ 323969 w 1199607"/>
                <a:gd name="connsiteY1228" fmla="*/ 65899 h 629602"/>
                <a:gd name="connsiteX1229" fmla="*/ 321930 w 1199607"/>
                <a:gd name="connsiteY1229" fmla="*/ 64673 h 629602"/>
                <a:gd name="connsiteX1230" fmla="*/ 320027 w 1199607"/>
                <a:gd name="connsiteY1230" fmla="*/ 63304 h 629602"/>
                <a:gd name="connsiteX1231" fmla="*/ 317988 w 1199607"/>
                <a:gd name="connsiteY1231" fmla="*/ 61955 h 629602"/>
                <a:gd name="connsiteX1232" fmla="*/ 316629 w 1199607"/>
                <a:gd name="connsiteY1232" fmla="*/ 60321 h 629602"/>
                <a:gd name="connsiteX1233" fmla="*/ 314591 w 1199607"/>
                <a:gd name="connsiteY1233" fmla="*/ 59115 h 629602"/>
                <a:gd name="connsiteX1234" fmla="*/ 312283 w 1199607"/>
                <a:gd name="connsiteY1234" fmla="*/ 58012 h 629602"/>
                <a:gd name="connsiteX1235" fmla="*/ 310244 w 1199607"/>
                <a:gd name="connsiteY1235" fmla="*/ 56806 h 629602"/>
                <a:gd name="connsiteX1236" fmla="*/ 308883 w 1199607"/>
                <a:gd name="connsiteY1236" fmla="*/ 55029 h 629602"/>
                <a:gd name="connsiteX1237" fmla="*/ 307524 w 1199607"/>
                <a:gd name="connsiteY1237" fmla="*/ 53128 h 629602"/>
                <a:gd name="connsiteX1238" fmla="*/ 306165 w 1199607"/>
                <a:gd name="connsiteY1238" fmla="*/ 51228 h 629602"/>
                <a:gd name="connsiteX1239" fmla="*/ 304944 w 1199607"/>
                <a:gd name="connsiteY1239" fmla="*/ 49205 h 629602"/>
                <a:gd name="connsiteX1240" fmla="*/ 302496 w 1199607"/>
                <a:gd name="connsiteY1240" fmla="*/ 48245 h 629602"/>
                <a:gd name="connsiteX1241" fmla="*/ 300459 w 1199607"/>
                <a:gd name="connsiteY1241" fmla="*/ 47162 h 629602"/>
                <a:gd name="connsiteX1242" fmla="*/ 298147 w 1199607"/>
                <a:gd name="connsiteY1242" fmla="*/ 46222 h 629602"/>
                <a:gd name="connsiteX1243" fmla="*/ 297195 w 1199607"/>
                <a:gd name="connsiteY1243" fmla="*/ 43913 h 629602"/>
                <a:gd name="connsiteX1244" fmla="*/ 296516 w 1199607"/>
                <a:gd name="connsiteY1244" fmla="*/ 41338 h 629602"/>
                <a:gd name="connsiteX1245" fmla="*/ 295159 w 1199607"/>
                <a:gd name="connsiteY1245" fmla="*/ 39703 h 629602"/>
                <a:gd name="connsiteX1246" fmla="*/ 293118 w 1199607"/>
                <a:gd name="connsiteY1246" fmla="*/ 38355 h 629602"/>
                <a:gd name="connsiteX1247" fmla="*/ 291080 w 1199607"/>
                <a:gd name="connsiteY1247" fmla="*/ 36986 h 629602"/>
                <a:gd name="connsiteX1248" fmla="*/ 288769 w 1199607"/>
                <a:gd name="connsiteY1248" fmla="*/ 36046 h 629602"/>
                <a:gd name="connsiteX1249" fmla="*/ 285779 w 1199607"/>
                <a:gd name="connsiteY1249" fmla="*/ 36046 h 629602"/>
                <a:gd name="connsiteX1250" fmla="*/ 282789 w 1199607"/>
                <a:gd name="connsiteY1250" fmla="*/ 35760 h 629602"/>
                <a:gd name="connsiteX1251" fmla="*/ 280346 w 1199607"/>
                <a:gd name="connsiteY1251" fmla="*/ 34677 h 629602"/>
                <a:gd name="connsiteX1252" fmla="*/ 278442 w 1199607"/>
                <a:gd name="connsiteY1252" fmla="*/ 33451 h 629602"/>
                <a:gd name="connsiteX1253" fmla="*/ 277083 w 1199607"/>
                <a:gd name="connsiteY1253" fmla="*/ 31428 h 629602"/>
                <a:gd name="connsiteX1254" fmla="*/ 275995 w 1199607"/>
                <a:gd name="connsiteY1254" fmla="*/ 29528 h 629602"/>
                <a:gd name="connsiteX1255" fmla="*/ 274093 w 1199607"/>
                <a:gd name="connsiteY1255" fmla="*/ 28179 h 629602"/>
                <a:gd name="connsiteX1256" fmla="*/ 271375 w 1199607"/>
                <a:gd name="connsiteY1256" fmla="*/ 27484 h 629602"/>
                <a:gd name="connsiteX1257" fmla="*/ 269335 w 1199607"/>
                <a:gd name="connsiteY1257" fmla="*/ 26279 h 629602"/>
                <a:gd name="connsiteX1258" fmla="*/ 267706 w 1199607"/>
                <a:gd name="connsiteY1258" fmla="*/ 24910 h 629602"/>
                <a:gd name="connsiteX1259" fmla="*/ 266345 w 1199607"/>
                <a:gd name="connsiteY1259" fmla="*/ 22887 h 629602"/>
                <a:gd name="connsiteX1260" fmla="*/ 264581 w 1199607"/>
                <a:gd name="connsiteY1260" fmla="*/ 21252 h 629602"/>
                <a:gd name="connsiteX1261" fmla="*/ 263357 w 1199607"/>
                <a:gd name="connsiteY1261" fmla="*/ 19352 h 629602"/>
                <a:gd name="connsiteX1262" fmla="*/ 261998 w 1199607"/>
                <a:gd name="connsiteY1262" fmla="*/ 17308 h 629602"/>
                <a:gd name="connsiteX1263" fmla="*/ 260911 w 1199607"/>
                <a:gd name="connsiteY1263" fmla="*/ 15408 h 629602"/>
                <a:gd name="connsiteX1264" fmla="*/ 259280 w 1199607"/>
                <a:gd name="connsiteY1264" fmla="*/ 13794 h 629602"/>
                <a:gd name="connsiteX1265" fmla="*/ 257649 w 1199607"/>
                <a:gd name="connsiteY1265" fmla="*/ 12159 h 629602"/>
                <a:gd name="connsiteX1266" fmla="*/ 255201 w 1199607"/>
                <a:gd name="connsiteY1266" fmla="*/ 11076 h 629602"/>
                <a:gd name="connsiteX1267" fmla="*/ 253572 w 1199607"/>
                <a:gd name="connsiteY1267" fmla="*/ 9850 h 629602"/>
                <a:gd name="connsiteX1268" fmla="*/ 251534 w 1199607"/>
                <a:gd name="connsiteY1268" fmla="*/ 8502 h 629602"/>
                <a:gd name="connsiteX1269" fmla="*/ 249903 w 1199607"/>
                <a:gd name="connsiteY1269" fmla="*/ 6867 h 629602"/>
                <a:gd name="connsiteX1270" fmla="*/ 248544 w 1199607"/>
                <a:gd name="connsiteY1270" fmla="*/ 4824 h 629602"/>
                <a:gd name="connsiteX1271" fmla="*/ 247999 w 1199607"/>
                <a:gd name="connsiteY1271" fmla="*/ 4170 h 629602"/>
                <a:gd name="connsiteX1272" fmla="*/ 247185 w 1199607"/>
                <a:gd name="connsiteY1272" fmla="*/ 3209 h 629602"/>
                <a:gd name="connsiteX1273" fmla="*/ 245554 w 1199607"/>
                <a:gd name="connsiteY1273" fmla="*/ 1575 h 629602"/>
                <a:gd name="connsiteX1274" fmla="*/ 243923 w 1199607"/>
                <a:gd name="connsiteY1274" fmla="*/ 349 h 629602"/>
                <a:gd name="connsiteX1275" fmla="*/ 242156 w 1199607"/>
                <a:gd name="connsiteY1275" fmla="*/ 1575 h 629602"/>
                <a:gd name="connsiteX1276" fmla="*/ 239846 w 1199607"/>
                <a:gd name="connsiteY1276" fmla="*/ 2515 h 629602"/>
                <a:gd name="connsiteX1277" fmla="*/ 237535 w 1199607"/>
                <a:gd name="connsiteY1277" fmla="*/ 3209 h 629602"/>
                <a:gd name="connsiteX1278" fmla="*/ 235497 w 1199607"/>
                <a:gd name="connsiteY1278" fmla="*/ 4558 h 629602"/>
                <a:gd name="connsiteX1279" fmla="*/ 233186 w 1199607"/>
                <a:gd name="connsiteY1279" fmla="*/ 5518 h 629602"/>
                <a:gd name="connsiteX1280" fmla="*/ 231150 w 1199607"/>
                <a:gd name="connsiteY1280" fmla="*/ 6867 h 629602"/>
                <a:gd name="connsiteX1281" fmla="*/ 229382 w 1199607"/>
                <a:gd name="connsiteY1281" fmla="*/ 7807 h 629602"/>
                <a:gd name="connsiteX1282" fmla="*/ 227071 w 1199607"/>
                <a:gd name="connsiteY1282" fmla="*/ 8767 h 629602"/>
                <a:gd name="connsiteX1283" fmla="*/ 224081 w 1199607"/>
                <a:gd name="connsiteY1283" fmla="*/ 9176 h 629602"/>
                <a:gd name="connsiteX1284" fmla="*/ 221363 w 1199607"/>
                <a:gd name="connsiteY1284" fmla="*/ 9850 h 629602"/>
                <a:gd name="connsiteX1285" fmla="*/ 218101 w 1199607"/>
                <a:gd name="connsiteY1285" fmla="*/ 9850 h 629602"/>
                <a:gd name="connsiteX1286" fmla="*/ 215385 w 1199607"/>
                <a:gd name="connsiteY1286" fmla="*/ 9176 h 629602"/>
                <a:gd name="connsiteX1287" fmla="*/ 212665 w 1199607"/>
                <a:gd name="connsiteY1287" fmla="*/ 8502 h 629602"/>
                <a:gd name="connsiteX1288" fmla="*/ 209675 w 1199607"/>
                <a:gd name="connsiteY1288" fmla="*/ 8215 h 629602"/>
                <a:gd name="connsiteX1289" fmla="*/ 207365 w 1199607"/>
                <a:gd name="connsiteY1289" fmla="*/ 9176 h 629602"/>
                <a:gd name="connsiteX1290" fmla="*/ 204921 w 1199607"/>
                <a:gd name="connsiteY1290" fmla="*/ 10116 h 629602"/>
                <a:gd name="connsiteX1291" fmla="*/ 203016 w 1199607"/>
                <a:gd name="connsiteY1291" fmla="*/ 11485 h 629602"/>
                <a:gd name="connsiteX1292" fmla="*/ 200979 w 1199607"/>
                <a:gd name="connsiteY1292" fmla="*/ 12425 h 629602"/>
                <a:gd name="connsiteX1293" fmla="*/ 198941 w 1199607"/>
                <a:gd name="connsiteY1293" fmla="*/ 13794 h 629602"/>
                <a:gd name="connsiteX1294" fmla="*/ 196630 w 1199607"/>
                <a:gd name="connsiteY1294" fmla="*/ 14734 h 629602"/>
                <a:gd name="connsiteX1295" fmla="*/ 194592 w 1199607"/>
                <a:gd name="connsiteY1295" fmla="*/ 15694 h 629602"/>
                <a:gd name="connsiteX1296" fmla="*/ 192551 w 1199607"/>
                <a:gd name="connsiteY1296" fmla="*/ 16777 h 629602"/>
                <a:gd name="connsiteX1297" fmla="*/ 190513 w 1199607"/>
                <a:gd name="connsiteY1297" fmla="*/ 18003 h 629602"/>
                <a:gd name="connsiteX1298" fmla="*/ 188202 w 1199607"/>
                <a:gd name="connsiteY1298" fmla="*/ 18943 h 629602"/>
                <a:gd name="connsiteX1299" fmla="*/ 186166 w 1199607"/>
                <a:gd name="connsiteY1299" fmla="*/ 20292 h 629602"/>
                <a:gd name="connsiteX1300" fmla="*/ 184535 w 1199607"/>
                <a:gd name="connsiteY1300" fmla="*/ 21926 h 629602"/>
                <a:gd name="connsiteX1301" fmla="*/ 182497 w 1199607"/>
                <a:gd name="connsiteY1301" fmla="*/ 22887 h 629602"/>
                <a:gd name="connsiteX1302" fmla="*/ 180186 w 1199607"/>
                <a:gd name="connsiteY1302" fmla="*/ 23970 h 629602"/>
                <a:gd name="connsiteX1303" fmla="*/ 178148 w 1199607"/>
                <a:gd name="connsiteY1303" fmla="*/ 25175 h 629602"/>
                <a:gd name="connsiteX1304" fmla="*/ 176107 w 1199607"/>
                <a:gd name="connsiteY1304" fmla="*/ 26544 h 629602"/>
                <a:gd name="connsiteX1305" fmla="*/ 174476 w 1199607"/>
                <a:gd name="connsiteY1305" fmla="*/ 27893 h 629602"/>
                <a:gd name="connsiteX1306" fmla="*/ 172440 w 1199607"/>
                <a:gd name="connsiteY1306" fmla="*/ 29119 h 629602"/>
                <a:gd name="connsiteX1307" fmla="*/ 170401 w 1199607"/>
                <a:gd name="connsiteY1307" fmla="*/ 30467 h 629602"/>
                <a:gd name="connsiteX1308" fmla="*/ 168363 w 1199607"/>
                <a:gd name="connsiteY1308" fmla="*/ 31837 h 629602"/>
                <a:gd name="connsiteX1309" fmla="*/ 166732 w 1199607"/>
                <a:gd name="connsiteY1309" fmla="*/ 33451 h 629602"/>
                <a:gd name="connsiteX1310" fmla="*/ 165101 w 1199607"/>
                <a:gd name="connsiteY1310" fmla="*/ 34677 h 629602"/>
                <a:gd name="connsiteX1311" fmla="*/ 163332 w 1199607"/>
                <a:gd name="connsiteY1311" fmla="*/ 36720 h 629602"/>
                <a:gd name="connsiteX1312" fmla="*/ 162383 w 1199607"/>
                <a:gd name="connsiteY1312" fmla="*/ 39029 h 629602"/>
                <a:gd name="connsiteX1313" fmla="*/ 160752 w 1199607"/>
                <a:gd name="connsiteY1313" fmla="*/ 40643 h 629602"/>
                <a:gd name="connsiteX1314" fmla="*/ 158983 w 1199607"/>
                <a:gd name="connsiteY1314" fmla="*/ 42012 h 629602"/>
                <a:gd name="connsiteX1315" fmla="*/ 157354 w 1199607"/>
                <a:gd name="connsiteY1315" fmla="*/ 43647 h 629602"/>
                <a:gd name="connsiteX1316" fmla="*/ 155316 w 1199607"/>
                <a:gd name="connsiteY1316" fmla="*/ 44853 h 629602"/>
                <a:gd name="connsiteX1317" fmla="*/ 153687 w 1199607"/>
                <a:gd name="connsiteY1317" fmla="*/ 46222 h 629602"/>
                <a:gd name="connsiteX1318" fmla="*/ 151646 w 1199607"/>
                <a:gd name="connsiteY1318" fmla="*/ 47162 h 629602"/>
                <a:gd name="connsiteX1319" fmla="*/ 150015 w 1199607"/>
                <a:gd name="connsiteY1319" fmla="*/ 48939 h 629602"/>
                <a:gd name="connsiteX1320" fmla="*/ 148249 w 1199607"/>
                <a:gd name="connsiteY1320" fmla="*/ 50554 h 629602"/>
                <a:gd name="connsiteX1321" fmla="*/ 147025 w 1199607"/>
                <a:gd name="connsiteY1321" fmla="*/ 52454 h 629602"/>
                <a:gd name="connsiteX1322" fmla="*/ 145939 w 1199607"/>
                <a:gd name="connsiteY1322" fmla="*/ 55029 h 629602"/>
                <a:gd name="connsiteX1323" fmla="*/ 144987 w 1199607"/>
                <a:gd name="connsiteY1323" fmla="*/ 57072 h 629602"/>
                <a:gd name="connsiteX1324" fmla="*/ 143628 w 1199607"/>
                <a:gd name="connsiteY1324" fmla="*/ 59115 h 629602"/>
                <a:gd name="connsiteX1325" fmla="*/ 142269 w 1199607"/>
                <a:gd name="connsiteY1325" fmla="*/ 60995 h 629602"/>
                <a:gd name="connsiteX1326" fmla="*/ 140233 w 1199607"/>
                <a:gd name="connsiteY1326" fmla="*/ 62364 h 629602"/>
                <a:gd name="connsiteX1327" fmla="*/ 137922 w 1199607"/>
                <a:gd name="connsiteY1327" fmla="*/ 62895 h 629602"/>
                <a:gd name="connsiteX1328" fmla="*/ 135611 w 1199607"/>
                <a:gd name="connsiteY1328" fmla="*/ 63590 h 629602"/>
                <a:gd name="connsiteX1329" fmla="*/ 132892 w 1199607"/>
                <a:gd name="connsiteY1329" fmla="*/ 64264 h 629602"/>
                <a:gd name="connsiteX1330" fmla="*/ 129902 w 1199607"/>
                <a:gd name="connsiteY1330" fmla="*/ 64673 h 629602"/>
                <a:gd name="connsiteX1331" fmla="*/ 127863 w 1199607"/>
                <a:gd name="connsiteY1331" fmla="*/ 65899 h 629602"/>
                <a:gd name="connsiteX1332" fmla="*/ 125553 w 1199607"/>
                <a:gd name="connsiteY1332" fmla="*/ 66573 h 629602"/>
                <a:gd name="connsiteX1333" fmla="*/ 123516 w 1199607"/>
                <a:gd name="connsiteY1333" fmla="*/ 67922 h 629602"/>
                <a:gd name="connsiteX1334" fmla="*/ 120796 w 1199607"/>
                <a:gd name="connsiteY1334" fmla="*/ 68596 h 629602"/>
                <a:gd name="connsiteX1335" fmla="*/ 118488 w 1199607"/>
                <a:gd name="connsiteY1335" fmla="*/ 69291 h 629602"/>
                <a:gd name="connsiteX1336" fmla="*/ 115768 w 1199607"/>
                <a:gd name="connsiteY1336" fmla="*/ 69557 h 629602"/>
                <a:gd name="connsiteX1337" fmla="*/ 112778 w 1199607"/>
                <a:gd name="connsiteY1337" fmla="*/ 69291 h 629602"/>
                <a:gd name="connsiteX1338" fmla="*/ 109382 w 1199607"/>
                <a:gd name="connsiteY1338" fmla="*/ 69291 h 629602"/>
                <a:gd name="connsiteX1339" fmla="*/ 106798 w 1199607"/>
                <a:gd name="connsiteY1339" fmla="*/ 68596 h 629602"/>
                <a:gd name="connsiteX1340" fmla="*/ 104354 w 1199607"/>
                <a:gd name="connsiteY1340" fmla="*/ 67922 h 629602"/>
                <a:gd name="connsiteX1341" fmla="*/ 101364 w 1199607"/>
                <a:gd name="connsiteY1341" fmla="*/ 67513 h 629602"/>
                <a:gd name="connsiteX1342" fmla="*/ 98644 w 1199607"/>
                <a:gd name="connsiteY1342" fmla="*/ 66982 h 629602"/>
                <a:gd name="connsiteX1343" fmla="*/ 96063 w 1199607"/>
                <a:gd name="connsiteY1343" fmla="*/ 65899 h 629602"/>
                <a:gd name="connsiteX1344" fmla="*/ 93618 w 1199607"/>
                <a:gd name="connsiteY1344" fmla="*/ 65347 h 629602"/>
                <a:gd name="connsiteX1345" fmla="*/ 91035 w 1199607"/>
                <a:gd name="connsiteY1345" fmla="*/ 64673 h 629602"/>
                <a:gd name="connsiteX1346" fmla="*/ 88317 w 1199607"/>
                <a:gd name="connsiteY1346" fmla="*/ 63999 h 629602"/>
                <a:gd name="connsiteX1347" fmla="*/ 84920 w 1199607"/>
                <a:gd name="connsiteY1347" fmla="*/ 63999 h 629602"/>
                <a:gd name="connsiteX1348" fmla="*/ 81928 w 1199607"/>
                <a:gd name="connsiteY1348" fmla="*/ 64264 h 629602"/>
                <a:gd name="connsiteX1349" fmla="*/ 79619 w 1199607"/>
                <a:gd name="connsiteY1349" fmla="*/ 64673 h 629602"/>
                <a:gd name="connsiteX1350" fmla="*/ 77173 w 1199607"/>
                <a:gd name="connsiteY1350" fmla="*/ 65613 h 629602"/>
                <a:gd name="connsiteX1351" fmla="*/ 74863 w 1199607"/>
                <a:gd name="connsiteY1351" fmla="*/ 66573 h 629602"/>
                <a:gd name="connsiteX1352" fmla="*/ 72824 w 1199607"/>
                <a:gd name="connsiteY1352" fmla="*/ 67922 h 629602"/>
                <a:gd name="connsiteX1353" fmla="*/ 70921 w 1199607"/>
                <a:gd name="connsiteY1353" fmla="*/ 68882 h 629602"/>
                <a:gd name="connsiteX1354" fmla="*/ 69155 w 1199607"/>
                <a:gd name="connsiteY1354" fmla="*/ 70497 h 629602"/>
                <a:gd name="connsiteX1355" fmla="*/ 67524 w 1199607"/>
                <a:gd name="connsiteY1355" fmla="*/ 72131 h 629602"/>
                <a:gd name="connsiteX1356" fmla="*/ 65485 w 1199607"/>
                <a:gd name="connsiteY1356" fmla="*/ 73480 h 629602"/>
                <a:gd name="connsiteX1357" fmla="*/ 63854 w 1199607"/>
                <a:gd name="connsiteY1357" fmla="*/ 74849 h 629602"/>
                <a:gd name="connsiteX1358" fmla="*/ 62495 w 1199607"/>
                <a:gd name="connsiteY1358" fmla="*/ 76749 h 629602"/>
                <a:gd name="connsiteX1359" fmla="*/ 60864 w 1199607"/>
                <a:gd name="connsiteY1359" fmla="*/ 78364 h 629602"/>
                <a:gd name="connsiteX1360" fmla="*/ 58828 w 1199607"/>
                <a:gd name="connsiteY1360" fmla="*/ 79733 h 629602"/>
                <a:gd name="connsiteX1361" fmla="*/ 55838 w 1199607"/>
                <a:gd name="connsiteY1361" fmla="*/ 79998 h 629602"/>
                <a:gd name="connsiteX1362" fmla="*/ 53390 w 1199607"/>
                <a:gd name="connsiteY1362" fmla="*/ 79467 h 629602"/>
                <a:gd name="connsiteX1363" fmla="*/ 50672 w 1199607"/>
                <a:gd name="connsiteY1363" fmla="*/ 77975 h 629602"/>
                <a:gd name="connsiteX1364" fmla="*/ 48769 w 1199607"/>
                <a:gd name="connsiteY1364" fmla="*/ 77158 h 629602"/>
                <a:gd name="connsiteX1365" fmla="*/ 46053 w 1199607"/>
                <a:gd name="connsiteY1365" fmla="*/ 76484 h 629602"/>
                <a:gd name="connsiteX1366" fmla="*/ 47891 w 1199607"/>
                <a:gd name="connsiteY1366" fmla="*/ 94976 h 629602"/>
                <a:gd name="connsiteX1367" fmla="*/ 46276 w 1199607"/>
                <a:gd name="connsiteY1367" fmla="*/ 96835 h 629602"/>
                <a:gd name="connsiteX1368" fmla="*/ 44367 w 1199607"/>
                <a:gd name="connsiteY1368" fmla="*/ 98245 h 629602"/>
                <a:gd name="connsiteX1369" fmla="*/ 43243 w 1199607"/>
                <a:gd name="connsiteY1369" fmla="*/ 100064 h 629602"/>
                <a:gd name="connsiteX1370" fmla="*/ 41285 w 1199607"/>
                <a:gd name="connsiteY1370" fmla="*/ 102414 h 629602"/>
                <a:gd name="connsiteX1371" fmla="*/ 40894 w 1199607"/>
                <a:gd name="connsiteY1371" fmla="*/ 105091 h 629602"/>
                <a:gd name="connsiteX1372" fmla="*/ 41727 w 1199607"/>
                <a:gd name="connsiteY1372" fmla="*/ 107093 h 629602"/>
                <a:gd name="connsiteX1373" fmla="*/ 41090 w 1199607"/>
                <a:gd name="connsiteY1373" fmla="*/ 108421 h 629602"/>
                <a:gd name="connsiteX1374" fmla="*/ 39623 w 1199607"/>
                <a:gd name="connsiteY1374" fmla="*/ 109933 h 629602"/>
                <a:gd name="connsiteX1375" fmla="*/ 38350 w 1199607"/>
                <a:gd name="connsiteY1375" fmla="*/ 111977 h 629602"/>
                <a:gd name="connsiteX1376" fmla="*/ 40552 w 1199607"/>
                <a:gd name="connsiteY1376" fmla="*/ 114224 h 629602"/>
                <a:gd name="connsiteX1377" fmla="*/ 40601 w 1199607"/>
                <a:gd name="connsiteY1377" fmla="*/ 116370 h 629602"/>
                <a:gd name="connsiteX1378" fmla="*/ 39035 w 1199607"/>
                <a:gd name="connsiteY1378" fmla="*/ 118761 h 629602"/>
                <a:gd name="connsiteX1379" fmla="*/ 37762 w 1199607"/>
                <a:gd name="connsiteY1379" fmla="*/ 121110 h 629602"/>
                <a:gd name="connsiteX1380" fmla="*/ 39525 w 1199607"/>
                <a:gd name="connsiteY1380" fmla="*/ 123072 h 629602"/>
                <a:gd name="connsiteX1381" fmla="*/ 40257 w 1199607"/>
                <a:gd name="connsiteY1381" fmla="*/ 125013 h 629602"/>
                <a:gd name="connsiteX1382" fmla="*/ 39817 w 1199607"/>
                <a:gd name="connsiteY1382" fmla="*/ 127077 h 629602"/>
                <a:gd name="connsiteX1383" fmla="*/ 37273 w 1199607"/>
                <a:gd name="connsiteY1383" fmla="*/ 128385 h 629602"/>
                <a:gd name="connsiteX1384" fmla="*/ 36246 w 1199607"/>
                <a:gd name="connsiteY1384" fmla="*/ 129713 h 629602"/>
                <a:gd name="connsiteX1385" fmla="*/ 34388 w 1199607"/>
                <a:gd name="connsiteY1385" fmla="*/ 130878 h 629602"/>
                <a:gd name="connsiteX1386" fmla="*/ 33213 w 1199607"/>
                <a:gd name="connsiteY1386" fmla="*/ 131613 h 629602"/>
                <a:gd name="connsiteX1387" fmla="*/ 31060 w 1199607"/>
                <a:gd name="connsiteY1387" fmla="*/ 133330 h 629602"/>
                <a:gd name="connsiteX1388" fmla="*/ 28759 w 1199607"/>
                <a:gd name="connsiteY1388" fmla="*/ 134637 h 629602"/>
                <a:gd name="connsiteX1389" fmla="*/ 27587 w 1199607"/>
                <a:gd name="connsiteY1389" fmla="*/ 137028 h 629602"/>
                <a:gd name="connsiteX1390" fmla="*/ 27147 w 1199607"/>
                <a:gd name="connsiteY1390" fmla="*/ 138499 h 629602"/>
                <a:gd name="connsiteX1391" fmla="*/ 27243 w 1199607"/>
                <a:gd name="connsiteY1391" fmla="*/ 140645 h 629602"/>
                <a:gd name="connsiteX1392" fmla="*/ 28174 w 1199607"/>
                <a:gd name="connsiteY1392" fmla="*/ 142504 h 629602"/>
                <a:gd name="connsiteX1393" fmla="*/ 28027 w 1199607"/>
                <a:gd name="connsiteY1393" fmla="*/ 144568 h 629602"/>
                <a:gd name="connsiteX1394" fmla="*/ 27243 w 1199607"/>
                <a:gd name="connsiteY1394" fmla="*/ 147674 h 629602"/>
                <a:gd name="connsiteX1395" fmla="*/ 28221 w 1199607"/>
                <a:gd name="connsiteY1395" fmla="*/ 149349 h 629602"/>
                <a:gd name="connsiteX1396" fmla="*/ 28467 w 1199607"/>
                <a:gd name="connsiteY1396" fmla="*/ 150759 h 629602"/>
                <a:gd name="connsiteX1397" fmla="*/ 27879 w 1199607"/>
                <a:gd name="connsiteY1397" fmla="*/ 152271 h 629602"/>
                <a:gd name="connsiteX1398" fmla="*/ 27732 w 1199607"/>
                <a:gd name="connsiteY1398" fmla="*/ 154131 h 629602"/>
                <a:gd name="connsiteX1399" fmla="*/ 28319 w 1199607"/>
                <a:gd name="connsiteY1399" fmla="*/ 155888 h 629602"/>
                <a:gd name="connsiteX1400" fmla="*/ 28858 w 1199607"/>
                <a:gd name="connsiteY1400" fmla="*/ 158974 h 629602"/>
                <a:gd name="connsiteX1401" fmla="*/ 28907 w 1199607"/>
                <a:gd name="connsiteY1401" fmla="*/ 160731 h 629602"/>
                <a:gd name="connsiteX1402" fmla="*/ 27929 w 1199607"/>
                <a:gd name="connsiteY1402" fmla="*/ 162590 h 629602"/>
                <a:gd name="connsiteX1403" fmla="*/ 26363 w 1199607"/>
                <a:gd name="connsiteY1403" fmla="*/ 162733 h 629602"/>
                <a:gd name="connsiteX1404" fmla="*/ 24945 w 1199607"/>
                <a:gd name="connsiteY1404" fmla="*/ 162979 h 629602"/>
                <a:gd name="connsiteX1405" fmla="*/ 24357 w 1199607"/>
                <a:gd name="connsiteY1405" fmla="*/ 164388 h 629602"/>
                <a:gd name="connsiteX1406" fmla="*/ 23524 w 1199607"/>
                <a:gd name="connsiteY1406" fmla="*/ 165798 h 629602"/>
                <a:gd name="connsiteX1407" fmla="*/ 23868 w 1199607"/>
                <a:gd name="connsiteY1407" fmla="*/ 167167 h 629602"/>
                <a:gd name="connsiteX1408" fmla="*/ 23672 w 1199607"/>
                <a:gd name="connsiteY1408" fmla="*/ 168680 h 629602"/>
                <a:gd name="connsiteX1409" fmla="*/ 23330 w 1199607"/>
                <a:gd name="connsiteY1409" fmla="*/ 170743 h 629602"/>
                <a:gd name="connsiteX1410" fmla="*/ 23868 w 1199607"/>
                <a:gd name="connsiteY1410" fmla="*/ 172398 h 629602"/>
                <a:gd name="connsiteX1411" fmla="*/ 23133 w 1199607"/>
                <a:gd name="connsiteY1411" fmla="*/ 174054 h 629602"/>
                <a:gd name="connsiteX1412" fmla="*/ 23133 w 1199607"/>
                <a:gd name="connsiteY1412" fmla="*/ 175770 h 629602"/>
                <a:gd name="connsiteX1413" fmla="*/ 22204 w 1199607"/>
                <a:gd name="connsiteY1413" fmla="*/ 177670 h 629602"/>
                <a:gd name="connsiteX1414" fmla="*/ 20590 w 1199607"/>
                <a:gd name="connsiteY1414" fmla="*/ 179570 h 629602"/>
                <a:gd name="connsiteX1415" fmla="*/ 19171 w 1199607"/>
                <a:gd name="connsiteY1415" fmla="*/ 180367 h 629602"/>
                <a:gd name="connsiteX1416" fmla="*/ 17606 w 1199607"/>
                <a:gd name="connsiteY1416" fmla="*/ 182615 h 629602"/>
                <a:gd name="connsiteX1417" fmla="*/ 16627 w 1199607"/>
                <a:gd name="connsiteY1417" fmla="*/ 184413 h 629602"/>
                <a:gd name="connsiteX1418" fmla="*/ 15844 w 1199607"/>
                <a:gd name="connsiteY1418" fmla="*/ 186518 h 629602"/>
                <a:gd name="connsiteX1419" fmla="*/ 15256 w 1199607"/>
                <a:gd name="connsiteY1419" fmla="*/ 187928 h 629602"/>
                <a:gd name="connsiteX1420" fmla="*/ 14865 w 1199607"/>
                <a:gd name="connsiteY1420" fmla="*/ 189930 h 629602"/>
                <a:gd name="connsiteX1421" fmla="*/ 13690 w 1199607"/>
                <a:gd name="connsiteY1421" fmla="*/ 191647 h 629602"/>
                <a:gd name="connsiteX1422" fmla="*/ 12567 w 1199607"/>
                <a:gd name="connsiteY1422" fmla="*/ 193588 h 629602"/>
                <a:gd name="connsiteX1423" fmla="*/ 13103 w 1199607"/>
                <a:gd name="connsiteY1423" fmla="*/ 195018 h 629602"/>
                <a:gd name="connsiteX1424" fmla="*/ 14131 w 1199607"/>
                <a:gd name="connsiteY1424" fmla="*/ 196530 h 629602"/>
                <a:gd name="connsiteX1425" fmla="*/ 14767 w 1199607"/>
                <a:gd name="connsiteY1425" fmla="*/ 199350 h 629602"/>
                <a:gd name="connsiteX1426" fmla="*/ 12370 w 1199607"/>
                <a:gd name="connsiteY1426" fmla="*/ 202150 h 629602"/>
                <a:gd name="connsiteX1427" fmla="*/ 10756 w 1199607"/>
                <a:gd name="connsiteY1427" fmla="*/ 203314 h 629602"/>
                <a:gd name="connsiteX1428" fmla="*/ 10217 w 1199607"/>
                <a:gd name="connsiteY1428" fmla="*/ 205419 h 629602"/>
                <a:gd name="connsiteX1429" fmla="*/ 10119 w 1199607"/>
                <a:gd name="connsiteY1429" fmla="*/ 207810 h 629602"/>
                <a:gd name="connsiteX1430" fmla="*/ 11343 w 1199607"/>
                <a:gd name="connsiteY1430" fmla="*/ 210159 h 629602"/>
                <a:gd name="connsiteX1431" fmla="*/ 11881 w 1199607"/>
                <a:gd name="connsiteY1431" fmla="*/ 212407 h 629602"/>
                <a:gd name="connsiteX1432" fmla="*/ 12321 w 1199607"/>
                <a:gd name="connsiteY1432" fmla="*/ 214205 h 629602"/>
                <a:gd name="connsiteX1433" fmla="*/ 13641 w 1199607"/>
                <a:gd name="connsiteY1433" fmla="*/ 214798 h 629602"/>
                <a:gd name="connsiteX1434" fmla="*/ 13007 w 1199607"/>
                <a:gd name="connsiteY1434" fmla="*/ 216249 h 629602"/>
                <a:gd name="connsiteX1435" fmla="*/ 12469 w 1199607"/>
                <a:gd name="connsiteY1435" fmla="*/ 218496 h 629602"/>
                <a:gd name="connsiteX1436" fmla="*/ 12909 w 1199607"/>
                <a:gd name="connsiteY1436" fmla="*/ 220989 h 629602"/>
                <a:gd name="connsiteX1437" fmla="*/ 13789 w 1199607"/>
                <a:gd name="connsiteY1437" fmla="*/ 222603 h 629602"/>
                <a:gd name="connsiteX1438" fmla="*/ 13349 w 1199607"/>
                <a:gd name="connsiteY1438" fmla="*/ 224075 h 629602"/>
                <a:gd name="connsiteX1439" fmla="*/ 12469 w 1199607"/>
                <a:gd name="connsiteY1439" fmla="*/ 225628 h 629602"/>
                <a:gd name="connsiteX1440" fmla="*/ 11343 w 1199607"/>
                <a:gd name="connsiteY1440" fmla="*/ 227630 h 629602"/>
                <a:gd name="connsiteX1441" fmla="*/ 9581 w 1199607"/>
                <a:gd name="connsiteY1441" fmla="*/ 228427 h 629602"/>
                <a:gd name="connsiteX1442" fmla="*/ 7917 w 1199607"/>
                <a:gd name="connsiteY1442" fmla="*/ 230123 h 629602"/>
                <a:gd name="connsiteX1443" fmla="*/ 7135 w 1199607"/>
                <a:gd name="connsiteY1443" fmla="*/ 231942 h 629602"/>
                <a:gd name="connsiteX1444" fmla="*/ 7575 w 1199607"/>
                <a:gd name="connsiteY1444" fmla="*/ 233311 h 629602"/>
                <a:gd name="connsiteX1445" fmla="*/ 8310 w 1199607"/>
                <a:gd name="connsiteY1445" fmla="*/ 234680 h 629602"/>
                <a:gd name="connsiteX1446" fmla="*/ 7184 w 1199607"/>
                <a:gd name="connsiteY1446" fmla="*/ 236437 h 629602"/>
                <a:gd name="connsiteX1447" fmla="*/ 6841 w 1199607"/>
                <a:gd name="connsiteY1447" fmla="*/ 238725 h 629602"/>
                <a:gd name="connsiteX1448" fmla="*/ 8163 w 1199607"/>
                <a:gd name="connsiteY1448" fmla="*/ 240524 h 629602"/>
                <a:gd name="connsiteX1449" fmla="*/ 8848 w 1199607"/>
                <a:gd name="connsiteY1449" fmla="*/ 242771 h 629602"/>
                <a:gd name="connsiteX1450" fmla="*/ 9092 w 1199607"/>
                <a:gd name="connsiteY1450" fmla="*/ 245121 h 629602"/>
                <a:gd name="connsiteX1451" fmla="*/ 10414 w 1199607"/>
                <a:gd name="connsiteY1451" fmla="*/ 247328 h 629602"/>
                <a:gd name="connsiteX1452" fmla="*/ 11881 w 1199607"/>
                <a:gd name="connsiteY1452" fmla="*/ 249126 h 629602"/>
                <a:gd name="connsiteX1453" fmla="*/ 12076 w 1199607"/>
                <a:gd name="connsiteY1453" fmla="*/ 251435 h 629602"/>
                <a:gd name="connsiteX1454" fmla="*/ 10999 w 1199607"/>
                <a:gd name="connsiteY1454" fmla="*/ 252947 h 629602"/>
                <a:gd name="connsiteX1455" fmla="*/ 9679 w 1199607"/>
                <a:gd name="connsiteY1455" fmla="*/ 254459 h 629602"/>
                <a:gd name="connsiteX1456" fmla="*/ 8261 w 1199607"/>
                <a:gd name="connsiteY1456" fmla="*/ 256319 h 629602"/>
                <a:gd name="connsiteX1457" fmla="*/ 8701 w 1199607"/>
                <a:gd name="connsiteY1457" fmla="*/ 257729 h 629602"/>
                <a:gd name="connsiteX1458" fmla="*/ 8799 w 1199607"/>
                <a:gd name="connsiteY1458" fmla="*/ 259731 h 629602"/>
                <a:gd name="connsiteX1459" fmla="*/ 7624 w 1199607"/>
                <a:gd name="connsiteY1459" fmla="*/ 262326 h 629602"/>
                <a:gd name="connsiteX1460" fmla="*/ 7723 w 1199607"/>
                <a:gd name="connsiteY1460" fmla="*/ 264656 h 629602"/>
                <a:gd name="connsiteX1461" fmla="*/ 6695 w 1199607"/>
                <a:gd name="connsiteY1461" fmla="*/ 266801 h 629602"/>
                <a:gd name="connsiteX1462" fmla="*/ 5179 w 1199607"/>
                <a:gd name="connsiteY1462" fmla="*/ 268170 h 629602"/>
                <a:gd name="connsiteX1463" fmla="*/ 4297 w 1199607"/>
                <a:gd name="connsiteY1463" fmla="*/ 269539 h 629602"/>
                <a:gd name="connsiteX1464" fmla="*/ 2928 w 1199607"/>
                <a:gd name="connsiteY1464" fmla="*/ 270765 h 629602"/>
                <a:gd name="connsiteX1465" fmla="*/ 1949 w 1199607"/>
                <a:gd name="connsiteY1465" fmla="*/ 272522 h 629602"/>
                <a:gd name="connsiteX1466" fmla="*/ 2242 w 1199607"/>
                <a:gd name="connsiteY1466" fmla="*/ 274525 h 629602"/>
                <a:gd name="connsiteX1467" fmla="*/ 3515 w 1199607"/>
                <a:gd name="connsiteY1467" fmla="*/ 276343 h 629602"/>
                <a:gd name="connsiteX1468" fmla="*/ 3075 w 1199607"/>
                <a:gd name="connsiteY1468" fmla="*/ 278142 h 629602"/>
                <a:gd name="connsiteX1469" fmla="*/ 3955 w 1199607"/>
                <a:gd name="connsiteY1469" fmla="*/ 280001 h 629602"/>
                <a:gd name="connsiteX1470" fmla="*/ 2829 w 1199607"/>
                <a:gd name="connsiteY1470" fmla="*/ 282351 h 629602"/>
                <a:gd name="connsiteX1471" fmla="*/ 3075 w 1199607"/>
                <a:gd name="connsiteY1471" fmla="*/ 285171 h 629602"/>
                <a:gd name="connsiteX1472" fmla="*/ 1949 w 1199607"/>
                <a:gd name="connsiteY1472" fmla="*/ 286846 h 629602"/>
                <a:gd name="connsiteX1473" fmla="*/ 1116 w 1199607"/>
                <a:gd name="connsiteY1473" fmla="*/ 287950 h 629602"/>
                <a:gd name="connsiteX1474" fmla="*/ 187 w 1199607"/>
                <a:gd name="connsiteY1474" fmla="*/ 288890 h 629602"/>
                <a:gd name="connsiteX1475" fmla="*/ 384 w 1199607"/>
                <a:gd name="connsiteY1475" fmla="*/ 291771 h 629602"/>
                <a:gd name="connsiteX1476" fmla="*/ 71764 w 1199607"/>
                <a:gd name="connsiteY1476" fmla="*/ 296859 h 629602"/>
                <a:gd name="connsiteX1477" fmla="*/ 92558 w 1199607"/>
                <a:gd name="connsiteY1477" fmla="*/ 298166 h 629602"/>
                <a:gd name="connsiteX1478" fmla="*/ 126414 w 1199607"/>
                <a:gd name="connsiteY1478" fmla="*/ 344469 h 629602"/>
                <a:gd name="connsiteX1479" fmla="*/ 133166 w 1199607"/>
                <a:gd name="connsiteY1479" fmla="*/ 351355 h 629602"/>
                <a:gd name="connsiteX1480" fmla="*/ 135466 w 1199607"/>
                <a:gd name="connsiteY1480" fmla="*/ 354093 h 629602"/>
                <a:gd name="connsiteX1481" fmla="*/ 137423 w 1199607"/>
                <a:gd name="connsiteY1481" fmla="*/ 356382 h 629602"/>
                <a:gd name="connsiteX1482" fmla="*/ 138696 w 1199607"/>
                <a:gd name="connsiteY1482" fmla="*/ 357750 h 629602"/>
                <a:gd name="connsiteX1483" fmla="*/ 139723 w 1199607"/>
                <a:gd name="connsiteY1483" fmla="*/ 358874 h 629602"/>
                <a:gd name="connsiteX1484" fmla="*/ 141240 w 1199607"/>
                <a:gd name="connsiteY1484" fmla="*/ 360591 h 629602"/>
                <a:gd name="connsiteX1485" fmla="*/ 146522 w 1199607"/>
                <a:gd name="connsiteY1485" fmla="*/ 366741 h 629602"/>
                <a:gd name="connsiteX1486" fmla="*/ 147551 w 1199607"/>
                <a:gd name="connsiteY1486" fmla="*/ 367906 h 629602"/>
                <a:gd name="connsiteX1487" fmla="*/ 148529 w 1199607"/>
                <a:gd name="connsiteY1487" fmla="*/ 368989 h 629602"/>
                <a:gd name="connsiteX1488" fmla="*/ 150437 w 1199607"/>
                <a:gd name="connsiteY1488" fmla="*/ 371339 h 629602"/>
                <a:gd name="connsiteX1489" fmla="*/ 151953 w 1199607"/>
                <a:gd name="connsiteY1489" fmla="*/ 372994 h 629602"/>
                <a:gd name="connsiteX1490" fmla="*/ 153177 w 1199607"/>
                <a:gd name="connsiteY1490" fmla="*/ 374159 h 629602"/>
                <a:gd name="connsiteX1491" fmla="*/ 154888 w 1199607"/>
                <a:gd name="connsiteY1491" fmla="*/ 375385 h 629602"/>
                <a:gd name="connsiteX1492" fmla="*/ 160271 w 1199607"/>
                <a:gd name="connsiteY1492" fmla="*/ 377448 h 629602"/>
                <a:gd name="connsiteX1493" fmla="*/ 162227 w 1199607"/>
                <a:gd name="connsiteY1493" fmla="*/ 377877 h 629602"/>
                <a:gd name="connsiteX1494" fmla="*/ 169566 w 1199607"/>
                <a:gd name="connsiteY1494" fmla="*/ 381004 h 629602"/>
                <a:gd name="connsiteX1495" fmla="*/ 171818 w 1199607"/>
                <a:gd name="connsiteY1495" fmla="*/ 381842 h 629602"/>
                <a:gd name="connsiteX1496" fmla="*/ 173823 w 1199607"/>
                <a:gd name="connsiteY1496" fmla="*/ 382577 h 629602"/>
                <a:gd name="connsiteX1497" fmla="*/ 179400 w 1199607"/>
                <a:gd name="connsiteY1497" fmla="*/ 384478 h 629602"/>
                <a:gd name="connsiteX1498" fmla="*/ 192805 w 1199607"/>
                <a:gd name="connsiteY1498" fmla="*/ 389606 h 629602"/>
                <a:gd name="connsiteX1499" fmla="*/ 194176 w 1199607"/>
                <a:gd name="connsiteY1499" fmla="*/ 390178 h 629602"/>
                <a:gd name="connsiteX1500" fmla="*/ 202101 w 1199607"/>
                <a:gd name="connsiteY1500" fmla="*/ 393264 h 629602"/>
                <a:gd name="connsiteX1501" fmla="*/ 205232 w 1199607"/>
                <a:gd name="connsiteY1501" fmla="*/ 394531 h 629602"/>
                <a:gd name="connsiteX1502" fmla="*/ 207092 w 1199607"/>
                <a:gd name="connsiteY1502" fmla="*/ 395266 h 629602"/>
                <a:gd name="connsiteX1503" fmla="*/ 208902 w 1199607"/>
                <a:gd name="connsiteY1503" fmla="*/ 395941 h 629602"/>
                <a:gd name="connsiteX1504" fmla="*/ 210418 w 1199607"/>
                <a:gd name="connsiteY1504" fmla="*/ 396431 h 629602"/>
                <a:gd name="connsiteX1505" fmla="*/ 211838 w 1199607"/>
                <a:gd name="connsiteY1505" fmla="*/ 396983 h 629602"/>
                <a:gd name="connsiteX1506" fmla="*/ 219128 w 1199607"/>
                <a:gd name="connsiteY1506" fmla="*/ 399619 h 629602"/>
                <a:gd name="connsiteX1507" fmla="*/ 222161 w 1199607"/>
                <a:gd name="connsiteY1507" fmla="*/ 400743 h 629602"/>
                <a:gd name="connsiteX1508" fmla="*/ 223776 w 1199607"/>
                <a:gd name="connsiteY1508" fmla="*/ 401376 h 629602"/>
                <a:gd name="connsiteX1509" fmla="*/ 238307 w 1199607"/>
                <a:gd name="connsiteY1509" fmla="*/ 406852 h 629602"/>
                <a:gd name="connsiteX1510" fmla="*/ 239725 w 1199607"/>
                <a:gd name="connsiteY1510" fmla="*/ 407383 h 629602"/>
                <a:gd name="connsiteX1511" fmla="*/ 247799 w 1199607"/>
                <a:gd name="connsiteY1511" fmla="*/ 410612 h 629602"/>
                <a:gd name="connsiteX1512" fmla="*/ 255136 w 1199607"/>
                <a:gd name="connsiteY1512" fmla="*/ 413493 h 629602"/>
                <a:gd name="connsiteX1513" fmla="*/ 261791 w 1199607"/>
                <a:gd name="connsiteY1513" fmla="*/ 416517 h 629602"/>
                <a:gd name="connsiteX1514" fmla="*/ 267270 w 1199607"/>
                <a:gd name="connsiteY1514" fmla="*/ 418949 h 629602"/>
                <a:gd name="connsiteX1515" fmla="*/ 273729 w 1199607"/>
                <a:gd name="connsiteY1515" fmla="*/ 421748 h 629602"/>
                <a:gd name="connsiteX1516" fmla="*/ 279648 w 1199607"/>
                <a:gd name="connsiteY1516" fmla="*/ 424425 h 629602"/>
                <a:gd name="connsiteX1517" fmla="*/ 281115 w 1199607"/>
                <a:gd name="connsiteY1517" fmla="*/ 425058 h 629602"/>
                <a:gd name="connsiteX1518" fmla="*/ 289140 w 1199607"/>
                <a:gd name="connsiteY1518" fmla="*/ 428675 h 629602"/>
                <a:gd name="connsiteX1519" fmla="*/ 293298 w 1199607"/>
                <a:gd name="connsiteY1519" fmla="*/ 430473 h 629602"/>
                <a:gd name="connsiteX1520" fmla="*/ 296577 w 1199607"/>
                <a:gd name="connsiteY1520" fmla="*/ 432251 h 629602"/>
                <a:gd name="connsiteX1521" fmla="*/ 297066 w 1199607"/>
                <a:gd name="connsiteY1521" fmla="*/ 432721 h 629602"/>
                <a:gd name="connsiteX1522" fmla="*/ 297506 w 1199607"/>
                <a:gd name="connsiteY1522" fmla="*/ 433170 h 629602"/>
                <a:gd name="connsiteX1523" fmla="*/ 319718 w 1199607"/>
                <a:gd name="connsiteY1523" fmla="*/ 429206 h 629602"/>
                <a:gd name="connsiteX1524" fmla="*/ 321283 w 1199607"/>
                <a:gd name="connsiteY1524" fmla="*/ 429125 h 629602"/>
                <a:gd name="connsiteX1525" fmla="*/ 323046 w 1199607"/>
                <a:gd name="connsiteY1525" fmla="*/ 428634 h 629602"/>
                <a:gd name="connsiteX1526" fmla="*/ 327399 w 1199607"/>
                <a:gd name="connsiteY1526" fmla="*/ 428675 h 629602"/>
                <a:gd name="connsiteX1527" fmla="*/ 329895 w 1199607"/>
                <a:gd name="connsiteY1527" fmla="*/ 428675 h 629602"/>
                <a:gd name="connsiteX1528" fmla="*/ 332145 w 1199607"/>
                <a:gd name="connsiteY1528" fmla="*/ 428920 h 629602"/>
                <a:gd name="connsiteX1529" fmla="*/ 333516 w 1199607"/>
                <a:gd name="connsiteY1529" fmla="*/ 431270 h 629602"/>
                <a:gd name="connsiteX1530" fmla="*/ 335227 w 1199607"/>
                <a:gd name="connsiteY1530" fmla="*/ 433027 h 629602"/>
                <a:gd name="connsiteX1531" fmla="*/ 337527 w 1199607"/>
                <a:gd name="connsiteY1531" fmla="*/ 433518 h 629602"/>
                <a:gd name="connsiteX1532" fmla="*/ 339973 w 1199607"/>
                <a:gd name="connsiteY1532" fmla="*/ 432721 h 629602"/>
                <a:gd name="connsiteX1533" fmla="*/ 342418 w 1199607"/>
                <a:gd name="connsiteY1533" fmla="*/ 433130 h 629602"/>
                <a:gd name="connsiteX1534" fmla="*/ 343055 w 1199607"/>
                <a:gd name="connsiteY1534" fmla="*/ 435220 h 629602"/>
                <a:gd name="connsiteX1535" fmla="*/ 343301 w 1199607"/>
                <a:gd name="connsiteY1535" fmla="*/ 437468 h 629602"/>
                <a:gd name="connsiteX1536" fmla="*/ 344426 w 1199607"/>
                <a:gd name="connsiteY1536" fmla="*/ 439031 h 629602"/>
                <a:gd name="connsiteX1537" fmla="*/ 345795 w 1199607"/>
                <a:gd name="connsiteY1537" fmla="*/ 439372 h 629602"/>
                <a:gd name="connsiteX1538" fmla="*/ 347555 w 1199607"/>
                <a:gd name="connsiteY1538" fmla="*/ 439666 h 629602"/>
                <a:gd name="connsiteX1539" fmla="*/ 349465 w 1199607"/>
                <a:gd name="connsiteY1539" fmla="*/ 438933 h 629602"/>
                <a:gd name="connsiteX1540" fmla="*/ 351716 w 1199607"/>
                <a:gd name="connsiteY1540" fmla="*/ 436881 h 629602"/>
                <a:gd name="connsiteX1541" fmla="*/ 353134 w 1199607"/>
                <a:gd name="connsiteY1541" fmla="*/ 437809 h 629602"/>
                <a:gd name="connsiteX1542" fmla="*/ 355433 w 1199607"/>
                <a:gd name="connsiteY1542" fmla="*/ 438591 h 629602"/>
                <a:gd name="connsiteX1543" fmla="*/ 357586 w 1199607"/>
                <a:gd name="connsiteY1543" fmla="*/ 440739 h 629602"/>
                <a:gd name="connsiteX1544" fmla="*/ 359585 w 1199607"/>
                <a:gd name="connsiteY1544" fmla="*/ 441419 h 629602"/>
                <a:gd name="connsiteX1545" fmla="*/ 361353 w 1199607"/>
                <a:gd name="connsiteY1545" fmla="*/ 440251 h 629602"/>
                <a:gd name="connsiteX1546" fmla="*/ 363750 w 1199607"/>
                <a:gd name="connsiteY1546" fmla="*/ 438884 h 629602"/>
                <a:gd name="connsiteX1547" fmla="*/ 365512 w 1199607"/>
                <a:gd name="connsiteY1547" fmla="*/ 438542 h 629602"/>
                <a:gd name="connsiteX1548" fmla="*/ 367860 w 1199607"/>
                <a:gd name="connsiteY1548" fmla="*/ 438199 h 629602"/>
                <a:gd name="connsiteX1549" fmla="*/ 369034 w 1199607"/>
                <a:gd name="connsiteY1549" fmla="*/ 437077 h 629602"/>
                <a:gd name="connsiteX1550" fmla="*/ 370160 w 1199607"/>
                <a:gd name="connsiteY1550" fmla="*/ 435659 h 629602"/>
                <a:gd name="connsiteX1551" fmla="*/ 371824 w 1199607"/>
                <a:gd name="connsiteY1551" fmla="*/ 432925 h 629602"/>
                <a:gd name="connsiteX1552" fmla="*/ 373438 w 1199607"/>
                <a:gd name="connsiteY1552" fmla="*/ 431801 h 629602"/>
                <a:gd name="connsiteX1553" fmla="*/ 374515 w 1199607"/>
                <a:gd name="connsiteY1553" fmla="*/ 430432 h 629602"/>
                <a:gd name="connsiteX1554" fmla="*/ 375248 w 1199607"/>
                <a:gd name="connsiteY1554" fmla="*/ 428287 h 629602"/>
                <a:gd name="connsiteX1555" fmla="*/ 376521 w 1199607"/>
                <a:gd name="connsiteY1555" fmla="*/ 426632 h 629602"/>
                <a:gd name="connsiteX1556" fmla="*/ 378135 w 1199607"/>
                <a:gd name="connsiteY1556" fmla="*/ 425201 h 629602"/>
                <a:gd name="connsiteX1557" fmla="*/ 379505 w 1199607"/>
                <a:gd name="connsiteY1557" fmla="*/ 424466 h 629602"/>
                <a:gd name="connsiteX1558" fmla="*/ 381021 w 1199607"/>
                <a:gd name="connsiteY1558" fmla="*/ 424078 h 629602"/>
                <a:gd name="connsiteX1559" fmla="*/ 383321 w 1199607"/>
                <a:gd name="connsiteY1559" fmla="*/ 424282 h 629602"/>
                <a:gd name="connsiteX1560" fmla="*/ 385474 w 1199607"/>
                <a:gd name="connsiteY1560" fmla="*/ 424670 h 629602"/>
                <a:gd name="connsiteX1561" fmla="*/ 387773 w 1199607"/>
                <a:gd name="connsiteY1561" fmla="*/ 424874 h 629602"/>
                <a:gd name="connsiteX1562" fmla="*/ 390218 w 1199607"/>
                <a:gd name="connsiteY1562" fmla="*/ 424282 h 629602"/>
                <a:gd name="connsiteX1563" fmla="*/ 391541 w 1199607"/>
                <a:gd name="connsiteY1563" fmla="*/ 423689 h 629602"/>
                <a:gd name="connsiteX1564" fmla="*/ 393595 w 1199607"/>
                <a:gd name="connsiteY1564" fmla="*/ 423158 h 629602"/>
                <a:gd name="connsiteX1565" fmla="*/ 395699 w 1199607"/>
                <a:gd name="connsiteY1565" fmla="*/ 423505 h 629602"/>
                <a:gd name="connsiteX1566" fmla="*/ 397363 w 1199607"/>
                <a:gd name="connsiteY1566" fmla="*/ 423689 h 629602"/>
                <a:gd name="connsiteX1567" fmla="*/ 399516 w 1199607"/>
                <a:gd name="connsiteY1567" fmla="*/ 423117 h 629602"/>
                <a:gd name="connsiteX1568" fmla="*/ 401571 w 1199607"/>
                <a:gd name="connsiteY1568" fmla="*/ 422566 h 629602"/>
                <a:gd name="connsiteX1569" fmla="*/ 403429 w 1199607"/>
                <a:gd name="connsiteY1569" fmla="*/ 423056 h 629602"/>
                <a:gd name="connsiteX1570" fmla="*/ 405973 w 1199607"/>
                <a:gd name="connsiteY1570" fmla="*/ 423791 h 629602"/>
                <a:gd name="connsiteX1571" fmla="*/ 407588 w 1199607"/>
                <a:gd name="connsiteY1571" fmla="*/ 423587 h 629602"/>
                <a:gd name="connsiteX1572" fmla="*/ 410181 w 1199607"/>
                <a:gd name="connsiteY1572" fmla="*/ 422566 h 629602"/>
                <a:gd name="connsiteX1573" fmla="*/ 412725 w 1199607"/>
                <a:gd name="connsiteY1573" fmla="*/ 422811 h 629602"/>
                <a:gd name="connsiteX1574" fmla="*/ 414976 w 1199607"/>
                <a:gd name="connsiteY1574" fmla="*/ 423935 h 629602"/>
                <a:gd name="connsiteX1575" fmla="*/ 416736 w 1199607"/>
                <a:gd name="connsiteY1575" fmla="*/ 425017 h 629602"/>
                <a:gd name="connsiteX1576" fmla="*/ 418596 w 1199607"/>
                <a:gd name="connsiteY1576" fmla="*/ 425263 h 629602"/>
                <a:gd name="connsiteX1577" fmla="*/ 421337 w 1199607"/>
                <a:gd name="connsiteY1577" fmla="*/ 424670 h 629602"/>
                <a:gd name="connsiteX1578" fmla="*/ 423881 w 1199607"/>
                <a:gd name="connsiteY1578" fmla="*/ 424874 h 629602"/>
                <a:gd name="connsiteX1579" fmla="*/ 428039 w 1199607"/>
                <a:gd name="connsiteY1579" fmla="*/ 424384 h 629602"/>
                <a:gd name="connsiteX1580" fmla="*/ 430143 w 1199607"/>
                <a:gd name="connsiteY1580" fmla="*/ 424139 h 629602"/>
                <a:gd name="connsiteX1581" fmla="*/ 432001 w 1199607"/>
                <a:gd name="connsiteY1581" fmla="*/ 423505 h 629602"/>
                <a:gd name="connsiteX1582" fmla="*/ 434302 w 1199607"/>
                <a:gd name="connsiteY1582" fmla="*/ 423935 h 629602"/>
                <a:gd name="connsiteX1583" fmla="*/ 434644 w 1199607"/>
                <a:gd name="connsiteY1583" fmla="*/ 425345 h 629602"/>
                <a:gd name="connsiteX1584" fmla="*/ 435329 w 1199607"/>
                <a:gd name="connsiteY1584" fmla="*/ 426713 h 629602"/>
                <a:gd name="connsiteX1585" fmla="*/ 435231 w 1199607"/>
                <a:gd name="connsiteY1585" fmla="*/ 428389 h 629602"/>
                <a:gd name="connsiteX1586" fmla="*/ 435867 w 1199607"/>
                <a:gd name="connsiteY1586" fmla="*/ 430003 h 629602"/>
                <a:gd name="connsiteX1587" fmla="*/ 436942 w 1199607"/>
                <a:gd name="connsiteY1587" fmla="*/ 431413 h 629602"/>
                <a:gd name="connsiteX1588" fmla="*/ 438411 w 1199607"/>
                <a:gd name="connsiteY1588" fmla="*/ 431761 h 629602"/>
                <a:gd name="connsiteX1589" fmla="*/ 440026 w 1199607"/>
                <a:gd name="connsiteY1589" fmla="*/ 432823 h 629602"/>
                <a:gd name="connsiteX1590" fmla="*/ 441933 w 1199607"/>
                <a:gd name="connsiteY1590" fmla="*/ 434396 h 629602"/>
                <a:gd name="connsiteX1591" fmla="*/ 441933 w 1199607"/>
                <a:gd name="connsiteY1591" fmla="*/ 436491 h 629602"/>
                <a:gd name="connsiteX1592" fmla="*/ 441101 w 1199607"/>
                <a:gd name="connsiteY1592" fmla="*/ 438395 h 629602"/>
                <a:gd name="connsiteX1593" fmla="*/ 442177 w 1199607"/>
                <a:gd name="connsiteY1593" fmla="*/ 440741 h 629602"/>
                <a:gd name="connsiteX1594" fmla="*/ 442204 w 1199607"/>
                <a:gd name="connsiteY1594" fmla="*/ 440788 h 629602"/>
                <a:gd name="connsiteX1595" fmla="*/ 443352 w 1199607"/>
                <a:gd name="connsiteY1595" fmla="*/ 442987 h 629602"/>
                <a:gd name="connsiteX1596" fmla="*/ 444281 w 1199607"/>
                <a:gd name="connsiteY1596" fmla="*/ 444111 h 629602"/>
                <a:gd name="connsiteX1597" fmla="*/ 445554 w 1199607"/>
                <a:gd name="connsiteY1597" fmla="*/ 444842 h 629602"/>
                <a:gd name="connsiteX1598" fmla="*/ 448440 w 1199607"/>
                <a:gd name="connsiteY1598" fmla="*/ 444697 h 629602"/>
                <a:gd name="connsiteX1599" fmla="*/ 449909 w 1199607"/>
                <a:gd name="connsiteY1599" fmla="*/ 444940 h 629602"/>
                <a:gd name="connsiteX1600" fmla="*/ 451376 w 1199607"/>
                <a:gd name="connsiteY1600" fmla="*/ 445136 h 629602"/>
                <a:gd name="connsiteX1601" fmla="*/ 453284 w 1199607"/>
                <a:gd name="connsiteY1601" fmla="*/ 444697 h 629602"/>
                <a:gd name="connsiteX1602" fmla="*/ 456073 w 1199607"/>
                <a:gd name="connsiteY1602" fmla="*/ 444989 h 629602"/>
                <a:gd name="connsiteX1603" fmla="*/ 457932 w 1199607"/>
                <a:gd name="connsiteY1603" fmla="*/ 445527 h 629602"/>
                <a:gd name="connsiteX1604" fmla="*/ 459839 w 1199607"/>
                <a:gd name="connsiteY1604" fmla="*/ 445966 h 629602"/>
                <a:gd name="connsiteX1605" fmla="*/ 462628 w 1199607"/>
                <a:gd name="connsiteY1605" fmla="*/ 446211 h 629602"/>
                <a:gd name="connsiteX1606" fmla="*/ 463901 w 1199607"/>
                <a:gd name="connsiteY1606" fmla="*/ 447725 h 629602"/>
                <a:gd name="connsiteX1607" fmla="*/ 465369 w 1199607"/>
                <a:gd name="connsiteY1607" fmla="*/ 448896 h 629602"/>
                <a:gd name="connsiteX1608" fmla="*/ 467178 w 1199607"/>
                <a:gd name="connsiteY1608" fmla="*/ 448115 h 629602"/>
                <a:gd name="connsiteX1609" fmla="*/ 469331 w 1199607"/>
                <a:gd name="connsiteY1609" fmla="*/ 449043 h 629602"/>
                <a:gd name="connsiteX1610" fmla="*/ 470164 w 1199607"/>
                <a:gd name="connsiteY1610" fmla="*/ 450802 h 629602"/>
                <a:gd name="connsiteX1611" fmla="*/ 471191 w 1199607"/>
                <a:gd name="connsiteY1611" fmla="*/ 452413 h 629602"/>
                <a:gd name="connsiteX1612" fmla="*/ 472219 w 1199607"/>
                <a:gd name="connsiteY1612" fmla="*/ 453487 h 629602"/>
                <a:gd name="connsiteX1613" fmla="*/ 473588 w 1199607"/>
                <a:gd name="connsiteY1613" fmla="*/ 454905 h 629602"/>
                <a:gd name="connsiteX1614" fmla="*/ 475154 w 1199607"/>
                <a:gd name="connsiteY1614" fmla="*/ 455929 h 629602"/>
                <a:gd name="connsiteX1615" fmla="*/ 476670 w 1199607"/>
                <a:gd name="connsiteY1615" fmla="*/ 455637 h 629602"/>
                <a:gd name="connsiteX1616" fmla="*/ 478970 w 1199607"/>
                <a:gd name="connsiteY1616" fmla="*/ 456125 h 629602"/>
                <a:gd name="connsiteX1617" fmla="*/ 480290 w 1199607"/>
                <a:gd name="connsiteY1617" fmla="*/ 456761 h 629602"/>
                <a:gd name="connsiteX1618" fmla="*/ 481660 w 1199607"/>
                <a:gd name="connsiteY1618" fmla="*/ 458079 h 629602"/>
                <a:gd name="connsiteX1619" fmla="*/ 482149 w 1199607"/>
                <a:gd name="connsiteY1619" fmla="*/ 459495 h 629602"/>
                <a:gd name="connsiteX1620" fmla="*/ 482687 w 1199607"/>
                <a:gd name="connsiteY1620" fmla="*/ 460864 h 629602"/>
                <a:gd name="connsiteX1621" fmla="*/ 483714 w 1199607"/>
                <a:gd name="connsiteY1621" fmla="*/ 461792 h 629602"/>
                <a:gd name="connsiteX1622" fmla="*/ 485184 w 1199607"/>
                <a:gd name="connsiteY1622" fmla="*/ 462329 h 629602"/>
                <a:gd name="connsiteX1623" fmla="*/ 487482 w 1199607"/>
                <a:gd name="connsiteY1623" fmla="*/ 462964 h 629602"/>
                <a:gd name="connsiteX1624" fmla="*/ 489343 w 1199607"/>
                <a:gd name="connsiteY1624" fmla="*/ 463404 h 629602"/>
                <a:gd name="connsiteX1625" fmla="*/ 490663 w 1199607"/>
                <a:gd name="connsiteY1625" fmla="*/ 464037 h 629602"/>
                <a:gd name="connsiteX1626" fmla="*/ 492081 w 1199607"/>
                <a:gd name="connsiteY1626" fmla="*/ 463696 h 629602"/>
                <a:gd name="connsiteX1627" fmla="*/ 493550 w 1199607"/>
                <a:gd name="connsiteY1627" fmla="*/ 463404 h 629602"/>
                <a:gd name="connsiteX1628" fmla="*/ 494870 w 1199607"/>
                <a:gd name="connsiteY1628" fmla="*/ 464037 h 629602"/>
                <a:gd name="connsiteX1629" fmla="*/ 496143 w 1199607"/>
                <a:gd name="connsiteY1629" fmla="*/ 464771 h 629602"/>
                <a:gd name="connsiteX1630" fmla="*/ 497316 w 1199607"/>
                <a:gd name="connsiteY1630" fmla="*/ 465699 h 629602"/>
                <a:gd name="connsiteX1631" fmla="*/ 498980 w 1199607"/>
                <a:gd name="connsiteY1631" fmla="*/ 466577 h 629602"/>
                <a:gd name="connsiteX1632" fmla="*/ 500936 w 1199607"/>
                <a:gd name="connsiteY1632" fmla="*/ 466577 h 629602"/>
                <a:gd name="connsiteX1633" fmla="*/ 502895 w 1199607"/>
                <a:gd name="connsiteY1633" fmla="*/ 466822 h 629602"/>
                <a:gd name="connsiteX1634" fmla="*/ 504851 w 1199607"/>
                <a:gd name="connsiteY1634" fmla="*/ 466773 h 629602"/>
                <a:gd name="connsiteX1635" fmla="*/ 507101 w 1199607"/>
                <a:gd name="connsiteY1635" fmla="*/ 467409 h 629602"/>
                <a:gd name="connsiteX1636" fmla="*/ 509059 w 1199607"/>
                <a:gd name="connsiteY1636" fmla="*/ 468923 h 629602"/>
                <a:gd name="connsiteX1637" fmla="*/ 510576 w 1199607"/>
                <a:gd name="connsiteY1637" fmla="*/ 470094 h 629602"/>
                <a:gd name="connsiteX1638" fmla="*/ 511994 w 1199607"/>
                <a:gd name="connsiteY1638" fmla="*/ 470486 h 629602"/>
                <a:gd name="connsiteX1639" fmla="*/ 513852 w 1199607"/>
                <a:gd name="connsiteY1639" fmla="*/ 470094 h 629602"/>
                <a:gd name="connsiteX1640" fmla="*/ 516251 w 1199607"/>
                <a:gd name="connsiteY1640" fmla="*/ 470241 h 629602"/>
                <a:gd name="connsiteX1641" fmla="*/ 517866 w 1199607"/>
                <a:gd name="connsiteY1641" fmla="*/ 471267 h 629602"/>
                <a:gd name="connsiteX1642" fmla="*/ 519088 w 1199607"/>
                <a:gd name="connsiteY1642" fmla="*/ 472049 h 629602"/>
                <a:gd name="connsiteX1643" fmla="*/ 520213 w 1199607"/>
                <a:gd name="connsiteY1643" fmla="*/ 472830 h 629602"/>
                <a:gd name="connsiteX1644" fmla="*/ 522563 w 1199607"/>
                <a:gd name="connsiteY1644" fmla="*/ 473659 h 629602"/>
                <a:gd name="connsiteX1645" fmla="*/ 524323 w 1199607"/>
                <a:gd name="connsiteY1645" fmla="*/ 474344 h 629602"/>
                <a:gd name="connsiteX1646" fmla="*/ 526036 w 1199607"/>
                <a:gd name="connsiteY1646" fmla="*/ 475517 h 629602"/>
                <a:gd name="connsiteX1647" fmla="*/ 528189 w 1199607"/>
                <a:gd name="connsiteY1647" fmla="*/ 477176 h 629602"/>
                <a:gd name="connsiteX1648" fmla="*/ 532689 w 1199607"/>
                <a:gd name="connsiteY1648" fmla="*/ 480449 h 629602"/>
                <a:gd name="connsiteX1649" fmla="*/ 535088 w 1199607"/>
                <a:gd name="connsiteY1649" fmla="*/ 481377 h 629602"/>
                <a:gd name="connsiteX1650" fmla="*/ 536995 w 1199607"/>
                <a:gd name="connsiteY1650" fmla="*/ 483038 h 629602"/>
                <a:gd name="connsiteX1651" fmla="*/ 538952 w 1199607"/>
                <a:gd name="connsiteY1651" fmla="*/ 485333 h 629602"/>
                <a:gd name="connsiteX1652" fmla="*/ 540419 w 1199607"/>
                <a:gd name="connsiteY1652" fmla="*/ 485723 h 629602"/>
                <a:gd name="connsiteX1653" fmla="*/ 544138 w 1199607"/>
                <a:gd name="connsiteY1653" fmla="*/ 484651 h 629602"/>
                <a:gd name="connsiteX1654" fmla="*/ 546242 w 1199607"/>
                <a:gd name="connsiteY1654" fmla="*/ 485723 h 629602"/>
                <a:gd name="connsiteX1655" fmla="*/ 549324 w 1199607"/>
                <a:gd name="connsiteY1655" fmla="*/ 488752 h 629602"/>
                <a:gd name="connsiteX1656" fmla="*/ 550449 w 1199607"/>
                <a:gd name="connsiteY1656" fmla="*/ 490511 h 629602"/>
                <a:gd name="connsiteX1657" fmla="*/ 553531 w 1199607"/>
                <a:gd name="connsiteY1657" fmla="*/ 493002 h 629602"/>
                <a:gd name="connsiteX1658" fmla="*/ 554854 w 1199607"/>
                <a:gd name="connsiteY1658" fmla="*/ 493490 h 629602"/>
                <a:gd name="connsiteX1659" fmla="*/ 556370 w 1199607"/>
                <a:gd name="connsiteY1659" fmla="*/ 493784 h 629602"/>
                <a:gd name="connsiteX1660" fmla="*/ 557936 w 1199607"/>
                <a:gd name="connsiteY1660" fmla="*/ 494808 h 629602"/>
                <a:gd name="connsiteX1661" fmla="*/ 559794 w 1199607"/>
                <a:gd name="connsiteY1661" fmla="*/ 495493 h 629602"/>
                <a:gd name="connsiteX1662" fmla="*/ 561556 w 1199607"/>
                <a:gd name="connsiteY1662" fmla="*/ 496226 h 629602"/>
                <a:gd name="connsiteX1663" fmla="*/ 565617 w 1199607"/>
                <a:gd name="connsiteY1663" fmla="*/ 496469 h 629602"/>
                <a:gd name="connsiteX1664" fmla="*/ 567035 w 1199607"/>
                <a:gd name="connsiteY1664" fmla="*/ 497105 h 629602"/>
                <a:gd name="connsiteX1665" fmla="*/ 568600 w 1199607"/>
                <a:gd name="connsiteY1665" fmla="*/ 498229 h 629602"/>
                <a:gd name="connsiteX1666" fmla="*/ 569726 w 1199607"/>
                <a:gd name="connsiteY1666" fmla="*/ 499546 h 629602"/>
                <a:gd name="connsiteX1667" fmla="*/ 571046 w 1199607"/>
                <a:gd name="connsiteY1667" fmla="*/ 500376 h 629602"/>
                <a:gd name="connsiteX1668" fmla="*/ 573688 w 1199607"/>
                <a:gd name="connsiteY1668" fmla="*/ 500865 h 629602"/>
                <a:gd name="connsiteX1669" fmla="*/ 577260 w 1199607"/>
                <a:gd name="connsiteY1669" fmla="*/ 500280 h 629602"/>
                <a:gd name="connsiteX1670" fmla="*/ 579314 w 1199607"/>
                <a:gd name="connsiteY1670" fmla="*/ 501012 h 629602"/>
                <a:gd name="connsiteX1671" fmla="*/ 581322 w 1199607"/>
                <a:gd name="connsiteY1671" fmla="*/ 502332 h 629602"/>
                <a:gd name="connsiteX1672" fmla="*/ 583719 w 1199607"/>
                <a:gd name="connsiteY1672" fmla="*/ 502624 h 629602"/>
                <a:gd name="connsiteX1673" fmla="*/ 589883 w 1199607"/>
                <a:gd name="connsiteY1673" fmla="*/ 500865 h 629602"/>
                <a:gd name="connsiteX1674" fmla="*/ 591350 w 1199607"/>
                <a:gd name="connsiteY1674" fmla="*/ 497105 h 629602"/>
                <a:gd name="connsiteX1675" fmla="*/ 591645 w 1199607"/>
                <a:gd name="connsiteY1675" fmla="*/ 494955 h 629602"/>
                <a:gd name="connsiteX1676" fmla="*/ 591350 w 1199607"/>
                <a:gd name="connsiteY1676" fmla="*/ 493343 h 629602"/>
                <a:gd name="connsiteX1677" fmla="*/ 591107 w 1199607"/>
                <a:gd name="connsiteY1677" fmla="*/ 491733 h 629602"/>
                <a:gd name="connsiteX1678" fmla="*/ 590667 w 1199607"/>
                <a:gd name="connsiteY1678" fmla="*/ 490219 h 629602"/>
                <a:gd name="connsiteX1679" fmla="*/ 590225 w 1199607"/>
                <a:gd name="connsiteY1679" fmla="*/ 488361 h 629602"/>
                <a:gd name="connsiteX1680" fmla="*/ 590910 w 1199607"/>
                <a:gd name="connsiteY1680" fmla="*/ 485627 h 629602"/>
                <a:gd name="connsiteX1681" fmla="*/ 592574 w 1199607"/>
                <a:gd name="connsiteY1681" fmla="*/ 483576 h 629602"/>
                <a:gd name="connsiteX1682" fmla="*/ 593894 w 1199607"/>
                <a:gd name="connsiteY1682" fmla="*/ 482354 h 629602"/>
                <a:gd name="connsiteX1683" fmla="*/ 596391 w 1199607"/>
                <a:gd name="connsiteY1683" fmla="*/ 480889 h 629602"/>
                <a:gd name="connsiteX1684" fmla="*/ 598788 w 1199607"/>
                <a:gd name="connsiteY1684" fmla="*/ 478886 h 629602"/>
                <a:gd name="connsiteX1685" fmla="*/ 599717 w 1199607"/>
                <a:gd name="connsiteY1685" fmla="*/ 477031 h 629602"/>
                <a:gd name="connsiteX1686" fmla="*/ 599178 w 1199607"/>
                <a:gd name="connsiteY1686" fmla="*/ 474636 h 629602"/>
                <a:gd name="connsiteX1687" fmla="*/ 598446 w 1199607"/>
                <a:gd name="connsiteY1687" fmla="*/ 472587 h 629602"/>
                <a:gd name="connsiteX1688" fmla="*/ 597711 w 1199607"/>
                <a:gd name="connsiteY1688" fmla="*/ 470388 h 629602"/>
                <a:gd name="connsiteX1689" fmla="*/ 597075 w 1199607"/>
                <a:gd name="connsiteY1689" fmla="*/ 468386 h 629602"/>
                <a:gd name="connsiteX1690" fmla="*/ 596244 w 1199607"/>
                <a:gd name="connsiteY1690" fmla="*/ 466626 h 629602"/>
                <a:gd name="connsiteX1691" fmla="*/ 595558 w 1199607"/>
                <a:gd name="connsiteY1691" fmla="*/ 464820 h 629602"/>
                <a:gd name="connsiteX1692" fmla="*/ 594825 w 1199607"/>
                <a:gd name="connsiteY1692" fmla="*/ 463208 h 629602"/>
                <a:gd name="connsiteX1693" fmla="*/ 594383 w 1199607"/>
                <a:gd name="connsiteY1693" fmla="*/ 461254 h 629602"/>
                <a:gd name="connsiteX1694" fmla="*/ 596536 w 1199607"/>
                <a:gd name="connsiteY1694" fmla="*/ 463159 h 629602"/>
                <a:gd name="connsiteX1695" fmla="*/ 609061 w 1199607"/>
                <a:gd name="connsiteY1695" fmla="*/ 477959 h 629602"/>
                <a:gd name="connsiteX1696" fmla="*/ 612389 w 1199607"/>
                <a:gd name="connsiteY1696" fmla="*/ 483232 h 629602"/>
                <a:gd name="connsiteX1697" fmla="*/ 616597 w 1199607"/>
                <a:gd name="connsiteY1697" fmla="*/ 487336 h 629602"/>
                <a:gd name="connsiteX1698" fmla="*/ 619630 w 1199607"/>
                <a:gd name="connsiteY1698" fmla="*/ 490511 h 629602"/>
                <a:gd name="connsiteX1699" fmla="*/ 620901 w 1199607"/>
                <a:gd name="connsiteY1699" fmla="*/ 491782 h 629602"/>
                <a:gd name="connsiteX1700" fmla="*/ 631762 w 1199607"/>
                <a:gd name="connsiteY1700" fmla="*/ 505946 h 629602"/>
                <a:gd name="connsiteX1701" fmla="*/ 650599 w 1199607"/>
                <a:gd name="connsiteY1701" fmla="*/ 512344 h 629602"/>
                <a:gd name="connsiteX1702" fmla="*/ 656372 w 1199607"/>
                <a:gd name="connsiteY1702" fmla="*/ 515078 h 629602"/>
                <a:gd name="connsiteX1703" fmla="*/ 666255 w 1199607"/>
                <a:gd name="connsiteY1703" fmla="*/ 520013 h 629602"/>
                <a:gd name="connsiteX1704" fmla="*/ 667528 w 1199607"/>
                <a:gd name="connsiteY1704" fmla="*/ 520891 h 629602"/>
                <a:gd name="connsiteX1705" fmla="*/ 670072 w 1199607"/>
                <a:gd name="connsiteY1705" fmla="*/ 522747 h 629602"/>
                <a:gd name="connsiteX1706" fmla="*/ 672763 w 1199607"/>
                <a:gd name="connsiteY1706" fmla="*/ 524163 h 629602"/>
                <a:gd name="connsiteX1707" fmla="*/ 676089 w 1199607"/>
                <a:gd name="connsiteY1707" fmla="*/ 525287 h 629602"/>
                <a:gd name="connsiteX1708" fmla="*/ 680589 w 1199607"/>
                <a:gd name="connsiteY1708" fmla="*/ 525775 h 629602"/>
                <a:gd name="connsiteX1709" fmla="*/ 682108 w 1199607"/>
                <a:gd name="connsiteY1709" fmla="*/ 525775 h 629602"/>
                <a:gd name="connsiteX1710" fmla="*/ 683330 w 1199607"/>
                <a:gd name="connsiteY1710" fmla="*/ 526801 h 629602"/>
                <a:gd name="connsiteX1711" fmla="*/ 687488 w 1199607"/>
                <a:gd name="connsiteY1711" fmla="*/ 530661 h 629602"/>
                <a:gd name="connsiteX1712" fmla="*/ 688663 w 1199607"/>
                <a:gd name="connsiteY1712" fmla="*/ 531733 h 629602"/>
                <a:gd name="connsiteX1713" fmla="*/ 690767 w 1199607"/>
                <a:gd name="connsiteY1713" fmla="*/ 529488 h 629602"/>
                <a:gd name="connsiteX1714" fmla="*/ 693849 w 1199607"/>
                <a:gd name="connsiteY1714" fmla="*/ 525581 h 629602"/>
                <a:gd name="connsiteX1715" fmla="*/ 695169 w 1199607"/>
                <a:gd name="connsiteY1715" fmla="*/ 524163 h 629602"/>
                <a:gd name="connsiteX1716" fmla="*/ 696344 w 1199607"/>
                <a:gd name="connsiteY1716" fmla="*/ 522602 h 629602"/>
                <a:gd name="connsiteX1717" fmla="*/ 696882 w 1199607"/>
                <a:gd name="connsiteY1717" fmla="*/ 520744 h 629602"/>
                <a:gd name="connsiteX1718" fmla="*/ 698106 w 1199607"/>
                <a:gd name="connsiteY1718" fmla="*/ 518889 h 629602"/>
                <a:gd name="connsiteX1719" fmla="*/ 699817 w 1199607"/>
                <a:gd name="connsiteY1719" fmla="*/ 519817 h 629602"/>
                <a:gd name="connsiteX1720" fmla="*/ 701188 w 1199607"/>
                <a:gd name="connsiteY1720" fmla="*/ 519230 h 629602"/>
                <a:gd name="connsiteX1721" fmla="*/ 702068 w 1199607"/>
                <a:gd name="connsiteY1721" fmla="*/ 518059 h 629602"/>
                <a:gd name="connsiteX1722" fmla="*/ 703145 w 1199607"/>
                <a:gd name="connsiteY1722" fmla="*/ 517130 h 629602"/>
                <a:gd name="connsiteX1723" fmla="*/ 704418 w 1199607"/>
                <a:gd name="connsiteY1723" fmla="*/ 516398 h 629602"/>
                <a:gd name="connsiteX1724" fmla="*/ 705983 w 1199607"/>
                <a:gd name="connsiteY1724" fmla="*/ 515176 h 629602"/>
                <a:gd name="connsiteX1725" fmla="*/ 708087 w 1199607"/>
                <a:gd name="connsiteY1725" fmla="*/ 513956 h 629602"/>
                <a:gd name="connsiteX1726" fmla="*/ 709407 w 1199607"/>
                <a:gd name="connsiteY1726" fmla="*/ 513321 h 629602"/>
                <a:gd name="connsiteX1727" fmla="*/ 710776 w 1199607"/>
                <a:gd name="connsiteY1727" fmla="*/ 511954 h 629602"/>
                <a:gd name="connsiteX1728" fmla="*/ 712000 w 1199607"/>
                <a:gd name="connsiteY1728" fmla="*/ 510440 h 629602"/>
                <a:gd name="connsiteX1729" fmla="*/ 713224 w 1199607"/>
                <a:gd name="connsiteY1729" fmla="*/ 509267 h 629602"/>
                <a:gd name="connsiteX1730" fmla="*/ 720170 w 1199607"/>
                <a:gd name="connsiteY1730" fmla="*/ 504724 h 629602"/>
                <a:gd name="connsiteX1731" fmla="*/ 721736 w 1199607"/>
                <a:gd name="connsiteY1731" fmla="*/ 503846 h 629602"/>
                <a:gd name="connsiteX1732" fmla="*/ 723400 w 1199607"/>
                <a:gd name="connsiteY1732" fmla="*/ 502624 h 629602"/>
                <a:gd name="connsiteX1733" fmla="*/ 724673 w 1199607"/>
                <a:gd name="connsiteY1733" fmla="*/ 501453 h 629602"/>
                <a:gd name="connsiteX1734" fmla="*/ 729761 w 1199607"/>
                <a:gd name="connsiteY1734" fmla="*/ 497838 h 629602"/>
                <a:gd name="connsiteX1735" fmla="*/ 731668 w 1199607"/>
                <a:gd name="connsiteY1735" fmla="*/ 496911 h 629602"/>
                <a:gd name="connsiteX1736" fmla="*/ 735925 w 1199607"/>
                <a:gd name="connsiteY1736" fmla="*/ 495640 h 629602"/>
                <a:gd name="connsiteX1737" fmla="*/ 736659 w 1199607"/>
                <a:gd name="connsiteY1737" fmla="*/ 493978 h 629602"/>
                <a:gd name="connsiteX1738" fmla="*/ 737099 w 1199607"/>
                <a:gd name="connsiteY1738" fmla="*/ 489973 h 629602"/>
                <a:gd name="connsiteX1739" fmla="*/ 736217 w 1199607"/>
                <a:gd name="connsiteY1739" fmla="*/ 488118 h 629602"/>
                <a:gd name="connsiteX1740" fmla="*/ 734848 w 1199607"/>
                <a:gd name="connsiteY1740" fmla="*/ 486359 h 629602"/>
                <a:gd name="connsiteX1741" fmla="*/ 733723 w 1199607"/>
                <a:gd name="connsiteY1741" fmla="*/ 484601 h 629602"/>
                <a:gd name="connsiteX1742" fmla="*/ 730984 w 1199607"/>
                <a:gd name="connsiteY1742" fmla="*/ 482940 h 629602"/>
                <a:gd name="connsiteX1743" fmla="*/ 729173 w 1199607"/>
                <a:gd name="connsiteY1743" fmla="*/ 482062 h 629602"/>
                <a:gd name="connsiteX1744" fmla="*/ 727657 w 1199607"/>
                <a:gd name="connsiteY1744" fmla="*/ 480987 h 629602"/>
                <a:gd name="connsiteX1745" fmla="*/ 726384 w 1199607"/>
                <a:gd name="connsiteY1745" fmla="*/ 479375 h 629602"/>
                <a:gd name="connsiteX1746" fmla="*/ 725602 w 1199607"/>
                <a:gd name="connsiteY1746" fmla="*/ 478155 h 629602"/>
                <a:gd name="connsiteX1747" fmla="*/ 727558 w 1199607"/>
                <a:gd name="connsiteY1747" fmla="*/ 477372 h 629602"/>
                <a:gd name="connsiteX1748" fmla="*/ 731130 w 1199607"/>
                <a:gd name="connsiteY1748" fmla="*/ 474881 h 629602"/>
                <a:gd name="connsiteX1749" fmla="*/ 733039 w 1199607"/>
                <a:gd name="connsiteY1749" fmla="*/ 473173 h 629602"/>
                <a:gd name="connsiteX1750" fmla="*/ 734605 w 1199607"/>
                <a:gd name="connsiteY1750" fmla="*/ 471365 h 629602"/>
                <a:gd name="connsiteX1751" fmla="*/ 735045 w 1199607"/>
                <a:gd name="connsiteY1751" fmla="*/ 469998 h 629602"/>
                <a:gd name="connsiteX1752" fmla="*/ 734163 w 1199607"/>
                <a:gd name="connsiteY1752" fmla="*/ 467848 h 629602"/>
                <a:gd name="connsiteX1753" fmla="*/ 732695 w 1199607"/>
                <a:gd name="connsiteY1753" fmla="*/ 463600 h 629602"/>
                <a:gd name="connsiteX1754" fmla="*/ 731523 w 1199607"/>
                <a:gd name="connsiteY1754" fmla="*/ 460474 h 629602"/>
                <a:gd name="connsiteX1755" fmla="*/ 732012 w 1199607"/>
                <a:gd name="connsiteY1755" fmla="*/ 458422 h 629602"/>
                <a:gd name="connsiteX1756" fmla="*/ 732744 w 1199607"/>
                <a:gd name="connsiteY1756" fmla="*/ 456810 h 629602"/>
                <a:gd name="connsiteX1757" fmla="*/ 735337 w 1199607"/>
                <a:gd name="connsiteY1757" fmla="*/ 454172 h 629602"/>
                <a:gd name="connsiteX1758" fmla="*/ 736854 w 1199607"/>
                <a:gd name="connsiteY1758" fmla="*/ 453097 h 629602"/>
                <a:gd name="connsiteX1759" fmla="*/ 738029 w 1199607"/>
                <a:gd name="connsiteY1759" fmla="*/ 455247 h 629602"/>
                <a:gd name="connsiteX1760" fmla="*/ 739204 w 1199607"/>
                <a:gd name="connsiteY1760" fmla="*/ 456663 h 629602"/>
                <a:gd name="connsiteX1761" fmla="*/ 746884 w 1199607"/>
                <a:gd name="connsiteY1761" fmla="*/ 464184 h 629602"/>
                <a:gd name="connsiteX1762" fmla="*/ 749897 w 1199607"/>
                <a:gd name="connsiteY1762" fmla="*/ 465688 h 629602"/>
                <a:gd name="connsiteX1763" fmla="*/ 749936 w 1199607"/>
                <a:gd name="connsiteY1763" fmla="*/ 465666 h 629602"/>
                <a:gd name="connsiteX1764" fmla="*/ 750701 w 1199607"/>
                <a:gd name="connsiteY1764" fmla="*/ 464282 h 629602"/>
                <a:gd name="connsiteX1765" fmla="*/ 753978 w 1199607"/>
                <a:gd name="connsiteY1765" fmla="*/ 456957 h 629602"/>
                <a:gd name="connsiteX1766" fmla="*/ 758920 w 1199607"/>
                <a:gd name="connsiteY1766" fmla="*/ 448361 h 629602"/>
                <a:gd name="connsiteX1767" fmla="*/ 760535 w 1199607"/>
                <a:gd name="connsiteY1767" fmla="*/ 445136 h 629602"/>
                <a:gd name="connsiteX1768" fmla="*/ 770858 w 1199607"/>
                <a:gd name="connsiteY1768" fmla="*/ 446552 h 629602"/>
                <a:gd name="connsiteX1769" fmla="*/ 772325 w 1199607"/>
                <a:gd name="connsiteY1769" fmla="*/ 446748 h 629602"/>
                <a:gd name="connsiteX1770" fmla="*/ 773793 w 1199607"/>
                <a:gd name="connsiteY1770" fmla="*/ 446945 h 629602"/>
                <a:gd name="connsiteX1771" fmla="*/ 775749 w 1199607"/>
                <a:gd name="connsiteY1771" fmla="*/ 447188 h 629602"/>
                <a:gd name="connsiteX1772" fmla="*/ 777219 w 1199607"/>
                <a:gd name="connsiteY1772" fmla="*/ 447384 h 629602"/>
                <a:gd name="connsiteX1773" fmla="*/ 778686 w 1199607"/>
                <a:gd name="connsiteY1773" fmla="*/ 447578 h 629602"/>
                <a:gd name="connsiteX1774" fmla="*/ 780643 w 1199607"/>
                <a:gd name="connsiteY1774" fmla="*/ 447872 h 629602"/>
                <a:gd name="connsiteX1775" fmla="*/ 782061 w 1199607"/>
                <a:gd name="connsiteY1775" fmla="*/ 448067 h 629602"/>
                <a:gd name="connsiteX1776" fmla="*/ 783528 w 1199607"/>
                <a:gd name="connsiteY1776" fmla="*/ 448263 h 629602"/>
                <a:gd name="connsiteX1777" fmla="*/ 784949 w 1199607"/>
                <a:gd name="connsiteY1777" fmla="*/ 448508 h 629602"/>
                <a:gd name="connsiteX1778" fmla="*/ 786367 w 1199607"/>
                <a:gd name="connsiteY1778" fmla="*/ 448800 h 629602"/>
                <a:gd name="connsiteX1779" fmla="*/ 787785 w 1199607"/>
                <a:gd name="connsiteY1779" fmla="*/ 449092 h 629602"/>
                <a:gd name="connsiteX1780" fmla="*/ 789204 w 1199607"/>
                <a:gd name="connsiteY1780" fmla="*/ 450363 h 629602"/>
                <a:gd name="connsiteX1781" fmla="*/ 790476 w 1199607"/>
                <a:gd name="connsiteY1781" fmla="*/ 451828 h 629602"/>
                <a:gd name="connsiteX1782" fmla="*/ 791651 w 1199607"/>
                <a:gd name="connsiteY1782" fmla="*/ 453001 h 629602"/>
                <a:gd name="connsiteX1783" fmla="*/ 792728 w 1199607"/>
                <a:gd name="connsiteY1783" fmla="*/ 453929 h 629602"/>
                <a:gd name="connsiteX1784" fmla="*/ 793804 w 1199607"/>
                <a:gd name="connsiteY1784" fmla="*/ 454905 h 629602"/>
                <a:gd name="connsiteX1785" fmla="*/ 794782 w 1199607"/>
                <a:gd name="connsiteY1785" fmla="*/ 456029 h 629602"/>
                <a:gd name="connsiteX1786" fmla="*/ 796102 w 1199607"/>
                <a:gd name="connsiteY1786" fmla="*/ 457445 h 629602"/>
                <a:gd name="connsiteX1787" fmla="*/ 797474 w 1199607"/>
                <a:gd name="connsiteY1787" fmla="*/ 458812 h 629602"/>
                <a:gd name="connsiteX1788" fmla="*/ 798990 w 1199607"/>
                <a:gd name="connsiteY1788" fmla="*/ 460083 h 629602"/>
                <a:gd name="connsiteX1789" fmla="*/ 800898 w 1199607"/>
                <a:gd name="connsiteY1789" fmla="*/ 461597 h 629602"/>
                <a:gd name="connsiteX1790" fmla="*/ 802512 w 1199607"/>
                <a:gd name="connsiteY1790" fmla="*/ 462719 h 629602"/>
                <a:gd name="connsiteX1791" fmla="*/ 804127 w 1199607"/>
                <a:gd name="connsiteY1791" fmla="*/ 463892 h 629602"/>
                <a:gd name="connsiteX1792" fmla="*/ 805644 w 1199607"/>
                <a:gd name="connsiteY1792" fmla="*/ 465016 h 629602"/>
                <a:gd name="connsiteX1793" fmla="*/ 806818 w 1199607"/>
                <a:gd name="connsiteY1793" fmla="*/ 465993 h 629602"/>
                <a:gd name="connsiteX1794" fmla="*/ 807895 w 1199607"/>
                <a:gd name="connsiteY1794" fmla="*/ 466920 h 629602"/>
                <a:gd name="connsiteX1795" fmla="*/ 808969 w 1199607"/>
                <a:gd name="connsiteY1795" fmla="*/ 467897 h 629602"/>
                <a:gd name="connsiteX1796" fmla="*/ 810046 w 1199607"/>
                <a:gd name="connsiteY1796" fmla="*/ 468874 h 629602"/>
                <a:gd name="connsiteX1797" fmla="*/ 811906 w 1199607"/>
                <a:gd name="connsiteY1797" fmla="*/ 470535 h 629602"/>
                <a:gd name="connsiteX1798" fmla="*/ 813032 w 1199607"/>
                <a:gd name="connsiteY1798" fmla="*/ 471463 h 629602"/>
                <a:gd name="connsiteX1799" fmla="*/ 814059 w 1199607"/>
                <a:gd name="connsiteY1799" fmla="*/ 472489 h 629602"/>
                <a:gd name="connsiteX1800" fmla="*/ 815087 w 1199607"/>
                <a:gd name="connsiteY1800" fmla="*/ 473563 h 629602"/>
                <a:gd name="connsiteX1801" fmla="*/ 816065 w 1199607"/>
                <a:gd name="connsiteY1801" fmla="*/ 474638 h 629602"/>
                <a:gd name="connsiteX1802" fmla="*/ 816994 w 1199607"/>
                <a:gd name="connsiteY1802" fmla="*/ 475762 h 629602"/>
                <a:gd name="connsiteX1803" fmla="*/ 817923 w 1199607"/>
                <a:gd name="connsiteY1803" fmla="*/ 477519 h 629602"/>
                <a:gd name="connsiteX1804" fmla="*/ 819049 w 1199607"/>
                <a:gd name="connsiteY1804" fmla="*/ 479669 h 629602"/>
                <a:gd name="connsiteX1805" fmla="*/ 820076 w 1199607"/>
                <a:gd name="connsiteY1805" fmla="*/ 481866 h 629602"/>
                <a:gd name="connsiteX1806" fmla="*/ 820907 w 1199607"/>
                <a:gd name="connsiteY1806" fmla="*/ 483674 h 629602"/>
                <a:gd name="connsiteX1807" fmla="*/ 821838 w 1199607"/>
                <a:gd name="connsiteY1807" fmla="*/ 485919 h 629602"/>
                <a:gd name="connsiteX1808" fmla="*/ 822473 w 1199607"/>
                <a:gd name="connsiteY1808" fmla="*/ 487728 h 629602"/>
                <a:gd name="connsiteX1809" fmla="*/ 822767 w 1199607"/>
                <a:gd name="connsiteY1809" fmla="*/ 489193 h 629602"/>
                <a:gd name="connsiteX1810" fmla="*/ 823011 w 1199607"/>
                <a:gd name="connsiteY1810" fmla="*/ 491635 h 629602"/>
                <a:gd name="connsiteX1811" fmla="*/ 823598 w 1199607"/>
                <a:gd name="connsiteY1811" fmla="*/ 493296 h 629602"/>
                <a:gd name="connsiteX1812" fmla="*/ 823158 w 1199607"/>
                <a:gd name="connsiteY1812" fmla="*/ 494712 h 629602"/>
                <a:gd name="connsiteX1813" fmla="*/ 823256 w 1199607"/>
                <a:gd name="connsiteY1813" fmla="*/ 496177 h 629602"/>
                <a:gd name="connsiteX1814" fmla="*/ 823696 w 1199607"/>
                <a:gd name="connsiteY1814" fmla="*/ 498082 h 629602"/>
                <a:gd name="connsiteX1815" fmla="*/ 824382 w 1199607"/>
                <a:gd name="connsiteY1815" fmla="*/ 500427 h 629602"/>
                <a:gd name="connsiteX1816" fmla="*/ 824822 w 1199607"/>
                <a:gd name="connsiteY1816" fmla="*/ 502332 h 629602"/>
                <a:gd name="connsiteX1817" fmla="*/ 825019 w 1199607"/>
                <a:gd name="connsiteY1817" fmla="*/ 504236 h 629602"/>
                <a:gd name="connsiteX1818" fmla="*/ 824822 w 1199607"/>
                <a:gd name="connsiteY1818" fmla="*/ 505701 h 629602"/>
                <a:gd name="connsiteX1819" fmla="*/ 824626 w 1199607"/>
                <a:gd name="connsiteY1819" fmla="*/ 507166 h 629602"/>
                <a:gd name="connsiteX1820" fmla="*/ 824382 w 1199607"/>
                <a:gd name="connsiteY1820" fmla="*/ 509610 h 629602"/>
                <a:gd name="connsiteX1821" fmla="*/ 824333 w 1199607"/>
                <a:gd name="connsiteY1821" fmla="*/ 511564 h 629602"/>
                <a:gd name="connsiteX1822" fmla="*/ 825066 w 1199607"/>
                <a:gd name="connsiteY1822" fmla="*/ 513858 h 629602"/>
                <a:gd name="connsiteX1823" fmla="*/ 825997 w 1199607"/>
                <a:gd name="connsiteY1823" fmla="*/ 515519 h 629602"/>
                <a:gd name="connsiteX1824" fmla="*/ 826828 w 1199607"/>
                <a:gd name="connsiteY1824" fmla="*/ 516739 h 629602"/>
                <a:gd name="connsiteX1825" fmla="*/ 828003 w 1199607"/>
                <a:gd name="connsiteY1825" fmla="*/ 518302 h 629602"/>
                <a:gd name="connsiteX1826" fmla="*/ 829177 w 1199607"/>
                <a:gd name="connsiteY1826" fmla="*/ 519866 h 629602"/>
                <a:gd name="connsiteX1827" fmla="*/ 830448 w 1199607"/>
                <a:gd name="connsiteY1827" fmla="*/ 521380 h 629602"/>
                <a:gd name="connsiteX1828" fmla="*/ 831672 w 1199607"/>
                <a:gd name="connsiteY1828" fmla="*/ 522894 h 629602"/>
                <a:gd name="connsiteX1829" fmla="*/ 832845 w 1199607"/>
                <a:gd name="connsiteY1829" fmla="*/ 524994 h 629602"/>
                <a:gd name="connsiteX1830" fmla="*/ 833432 w 1199607"/>
                <a:gd name="connsiteY1830" fmla="*/ 526361 h 629602"/>
                <a:gd name="connsiteX1831" fmla="*/ 834363 w 1199607"/>
                <a:gd name="connsiteY1831" fmla="*/ 528072 h 629602"/>
                <a:gd name="connsiteX1832" fmla="*/ 835831 w 1199607"/>
                <a:gd name="connsiteY1832" fmla="*/ 530074 h 629602"/>
                <a:gd name="connsiteX1833" fmla="*/ 837102 w 1199607"/>
                <a:gd name="connsiteY1833" fmla="*/ 531539 h 629602"/>
                <a:gd name="connsiteX1834" fmla="*/ 838520 w 1199607"/>
                <a:gd name="connsiteY1834" fmla="*/ 532857 h 629602"/>
                <a:gd name="connsiteX1835" fmla="*/ 840135 w 1199607"/>
                <a:gd name="connsiteY1835" fmla="*/ 533932 h 629602"/>
                <a:gd name="connsiteX1836" fmla="*/ 841700 w 1199607"/>
                <a:gd name="connsiteY1836" fmla="*/ 535009 h 629602"/>
                <a:gd name="connsiteX1837" fmla="*/ 842288 w 1199607"/>
                <a:gd name="connsiteY1837" fmla="*/ 535105 h 629602"/>
                <a:gd name="connsiteX1838" fmla="*/ 843561 w 1199607"/>
                <a:gd name="connsiteY1838" fmla="*/ 535838 h 629602"/>
                <a:gd name="connsiteX1839" fmla="*/ 845274 w 1199607"/>
                <a:gd name="connsiteY1839" fmla="*/ 536766 h 629602"/>
                <a:gd name="connsiteX1840" fmla="*/ 847328 w 1199607"/>
                <a:gd name="connsiteY1840" fmla="*/ 538035 h 629602"/>
                <a:gd name="connsiteX1841" fmla="*/ 848501 w 1199607"/>
                <a:gd name="connsiteY1841" fmla="*/ 538963 h 629602"/>
                <a:gd name="connsiteX1842" fmla="*/ 850214 w 1199607"/>
                <a:gd name="connsiteY1842" fmla="*/ 539843 h 629602"/>
                <a:gd name="connsiteX1843" fmla="*/ 852025 w 1199607"/>
                <a:gd name="connsiteY1843" fmla="*/ 540673 h 629602"/>
                <a:gd name="connsiteX1844" fmla="*/ 853345 w 1199607"/>
                <a:gd name="connsiteY1844" fmla="*/ 541308 h 629602"/>
                <a:gd name="connsiteX1845" fmla="*/ 855058 w 1199607"/>
                <a:gd name="connsiteY1845" fmla="*/ 542187 h 629602"/>
                <a:gd name="connsiteX1846" fmla="*/ 856769 w 1199607"/>
                <a:gd name="connsiteY1846" fmla="*/ 543213 h 629602"/>
                <a:gd name="connsiteX1847" fmla="*/ 858775 w 1199607"/>
                <a:gd name="connsiteY1847" fmla="*/ 544580 h 629602"/>
                <a:gd name="connsiteX1848" fmla="*/ 860537 w 1199607"/>
                <a:gd name="connsiteY1848" fmla="*/ 545704 h 629602"/>
                <a:gd name="connsiteX1849" fmla="*/ 862201 w 1199607"/>
                <a:gd name="connsiteY1849" fmla="*/ 546779 h 629602"/>
                <a:gd name="connsiteX1850" fmla="*/ 864157 w 1199607"/>
                <a:gd name="connsiteY1850" fmla="*/ 548195 h 629602"/>
                <a:gd name="connsiteX1851" fmla="*/ 866114 w 1199607"/>
                <a:gd name="connsiteY1851" fmla="*/ 549660 h 629602"/>
                <a:gd name="connsiteX1852" fmla="*/ 867680 w 1199607"/>
                <a:gd name="connsiteY1852" fmla="*/ 550931 h 629602"/>
                <a:gd name="connsiteX1853" fmla="*/ 869100 w 1199607"/>
                <a:gd name="connsiteY1853" fmla="*/ 552200 h 629602"/>
                <a:gd name="connsiteX1854" fmla="*/ 870666 w 1199607"/>
                <a:gd name="connsiteY1854" fmla="*/ 554055 h 629602"/>
                <a:gd name="connsiteX1855" fmla="*/ 871838 w 1199607"/>
                <a:gd name="connsiteY1855" fmla="*/ 555667 h 629602"/>
                <a:gd name="connsiteX1856" fmla="*/ 873160 w 1199607"/>
                <a:gd name="connsiteY1856" fmla="*/ 557719 h 629602"/>
                <a:gd name="connsiteX1857" fmla="*/ 874431 w 1199607"/>
                <a:gd name="connsiteY1857" fmla="*/ 559770 h 629602"/>
                <a:gd name="connsiteX1858" fmla="*/ 875363 w 1199607"/>
                <a:gd name="connsiteY1858" fmla="*/ 561480 h 629602"/>
                <a:gd name="connsiteX1859" fmla="*/ 876144 w 1199607"/>
                <a:gd name="connsiteY1859" fmla="*/ 563287 h 629602"/>
                <a:gd name="connsiteX1860" fmla="*/ 876928 w 1199607"/>
                <a:gd name="connsiteY1860" fmla="*/ 565095 h 629602"/>
                <a:gd name="connsiteX1861" fmla="*/ 877563 w 1199607"/>
                <a:gd name="connsiteY1861" fmla="*/ 567390 h 629602"/>
                <a:gd name="connsiteX1862" fmla="*/ 877906 w 1199607"/>
                <a:gd name="connsiteY1862" fmla="*/ 568855 h 629602"/>
                <a:gd name="connsiteX1863" fmla="*/ 879666 w 1199607"/>
                <a:gd name="connsiteY1863" fmla="*/ 569783 h 629602"/>
                <a:gd name="connsiteX1864" fmla="*/ 881087 w 1199607"/>
                <a:gd name="connsiteY1864" fmla="*/ 570126 h 629602"/>
                <a:gd name="connsiteX1865" fmla="*/ 882554 w 1199607"/>
                <a:gd name="connsiteY1865" fmla="*/ 570126 h 629602"/>
                <a:gd name="connsiteX1866" fmla="*/ 884511 w 1199607"/>
                <a:gd name="connsiteY1866" fmla="*/ 570320 h 629602"/>
                <a:gd name="connsiteX1867" fmla="*/ 886418 w 1199607"/>
                <a:gd name="connsiteY1867" fmla="*/ 570710 h 629602"/>
                <a:gd name="connsiteX1868" fmla="*/ 888328 w 1199607"/>
                <a:gd name="connsiteY1868" fmla="*/ 571054 h 629602"/>
                <a:gd name="connsiteX1869" fmla="*/ 890284 w 1199607"/>
                <a:gd name="connsiteY1869" fmla="*/ 571346 h 629602"/>
                <a:gd name="connsiteX1870" fmla="*/ 892241 w 1199607"/>
                <a:gd name="connsiteY1870" fmla="*/ 571542 h 629602"/>
                <a:gd name="connsiteX1871" fmla="*/ 894197 w 1199607"/>
                <a:gd name="connsiteY1871" fmla="*/ 571542 h 629602"/>
                <a:gd name="connsiteX1872" fmla="*/ 896107 w 1199607"/>
                <a:gd name="connsiteY1872" fmla="*/ 571785 h 629602"/>
                <a:gd name="connsiteX1873" fmla="*/ 898063 w 1199607"/>
                <a:gd name="connsiteY1873" fmla="*/ 572030 h 629602"/>
                <a:gd name="connsiteX1874" fmla="*/ 900020 w 1199607"/>
                <a:gd name="connsiteY1874" fmla="*/ 572273 h 629602"/>
                <a:gd name="connsiteX1875" fmla="*/ 901927 w 1199607"/>
                <a:gd name="connsiteY1875" fmla="*/ 572519 h 629602"/>
                <a:gd name="connsiteX1876" fmla="*/ 903397 w 1199607"/>
                <a:gd name="connsiteY1876" fmla="*/ 572762 h 629602"/>
                <a:gd name="connsiteX1877" fmla="*/ 904864 w 1199607"/>
                <a:gd name="connsiteY1877" fmla="*/ 572958 h 629602"/>
                <a:gd name="connsiteX1878" fmla="*/ 906331 w 1199607"/>
                <a:gd name="connsiteY1878" fmla="*/ 573105 h 629602"/>
                <a:gd name="connsiteX1879" fmla="*/ 909266 w 1199607"/>
                <a:gd name="connsiteY1879" fmla="*/ 573056 h 629602"/>
                <a:gd name="connsiteX1880" fmla="*/ 911665 w 1199607"/>
                <a:gd name="connsiteY1880" fmla="*/ 573056 h 629602"/>
                <a:gd name="connsiteX1881" fmla="*/ 913621 w 1199607"/>
                <a:gd name="connsiteY1881" fmla="*/ 573105 h 629602"/>
                <a:gd name="connsiteX1882" fmla="*/ 915578 w 1199607"/>
                <a:gd name="connsiteY1882" fmla="*/ 573154 h 629602"/>
                <a:gd name="connsiteX1883" fmla="*/ 917534 w 1199607"/>
                <a:gd name="connsiteY1883" fmla="*/ 573250 h 629602"/>
                <a:gd name="connsiteX1884" fmla="*/ 919296 w 1199607"/>
                <a:gd name="connsiteY1884" fmla="*/ 573348 h 629602"/>
                <a:gd name="connsiteX1885" fmla="*/ 921742 w 1199607"/>
                <a:gd name="connsiteY1885" fmla="*/ 573642 h 629602"/>
                <a:gd name="connsiteX1886" fmla="*/ 923701 w 1199607"/>
                <a:gd name="connsiteY1886" fmla="*/ 573787 h 629602"/>
                <a:gd name="connsiteX1887" fmla="*/ 925657 w 1199607"/>
                <a:gd name="connsiteY1887" fmla="*/ 573935 h 629602"/>
                <a:gd name="connsiteX1888" fmla="*/ 927075 w 1199607"/>
                <a:gd name="connsiteY1888" fmla="*/ 574180 h 629602"/>
                <a:gd name="connsiteX1889" fmla="*/ 928543 w 1199607"/>
                <a:gd name="connsiteY1889" fmla="*/ 574570 h 629602"/>
                <a:gd name="connsiteX1890" fmla="*/ 929914 w 1199607"/>
                <a:gd name="connsiteY1890" fmla="*/ 575009 h 629602"/>
                <a:gd name="connsiteX1891" fmla="*/ 931185 w 1199607"/>
                <a:gd name="connsiteY1891" fmla="*/ 575694 h 629602"/>
                <a:gd name="connsiteX1892" fmla="*/ 932507 w 1199607"/>
                <a:gd name="connsiteY1892" fmla="*/ 576376 h 629602"/>
                <a:gd name="connsiteX1893" fmla="*/ 934218 w 1199607"/>
                <a:gd name="connsiteY1893" fmla="*/ 577353 h 629602"/>
                <a:gd name="connsiteX1894" fmla="*/ 936322 w 1199607"/>
                <a:gd name="connsiteY1894" fmla="*/ 578575 h 629602"/>
                <a:gd name="connsiteX1895" fmla="*/ 938035 w 1199607"/>
                <a:gd name="connsiteY1895" fmla="*/ 579552 h 629602"/>
                <a:gd name="connsiteX1896" fmla="*/ 939306 w 1199607"/>
                <a:gd name="connsiteY1896" fmla="*/ 580285 h 629602"/>
                <a:gd name="connsiteX1897" fmla="*/ 941314 w 1199607"/>
                <a:gd name="connsiteY1897" fmla="*/ 581603 h 629602"/>
                <a:gd name="connsiteX1898" fmla="*/ 942879 w 1199607"/>
                <a:gd name="connsiteY1898" fmla="*/ 582776 h 629602"/>
                <a:gd name="connsiteX1899" fmla="*/ 944445 w 1199607"/>
                <a:gd name="connsiteY1899" fmla="*/ 583947 h 629602"/>
                <a:gd name="connsiteX1900" fmla="*/ 946010 w 1199607"/>
                <a:gd name="connsiteY1900" fmla="*/ 585169 h 629602"/>
                <a:gd name="connsiteX1901" fmla="*/ 947478 w 1199607"/>
                <a:gd name="connsiteY1901" fmla="*/ 586438 h 629602"/>
                <a:gd name="connsiteX1902" fmla="*/ 948505 w 1199607"/>
                <a:gd name="connsiteY1902" fmla="*/ 587464 h 629602"/>
                <a:gd name="connsiteX1903" fmla="*/ 948847 w 1199607"/>
                <a:gd name="connsiteY1903" fmla="*/ 587807 h 629602"/>
                <a:gd name="connsiteX1904" fmla="*/ 949533 w 1199607"/>
                <a:gd name="connsiteY1904" fmla="*/ 588489 h 629602"/>
                <a:gd name="connsiteX1905" fmla="*/ 950951 w 1199607"/>
                <a:gd name="connsiteY1905" fmla="*/ 589858 h 629602"/>
                <a:gd name="connsiteX1906" fmla="*/ 952467 w 1199607"/>
                <a:gd name="connsiteY1906" fmla="*/ 591127 h 629602"/>
                <a:gd name="connsiteX1907" fmla="*/ 953886 w 1199607"/>
                <a:gd name="connsiteY1907" fmla="*/ 592494 h 629602"/>
                <a:gd name="connsiteX1908" fmla="*/ 954962 w 1199607"/>
                <a:gd name="connsiteY1908" fmla="*/ 593471 h 629602"/>
                <a:gd name="connsiteX1909" fmla="*/ 965299 w 1199607"/>
                <a:gd name="connsiteY1909" fmla="*/ 593925 h 629602"/>
                <a:gd name="connsiteX1910" fmla="*/ 965299 w 1199607"/>
                <a:gd name="connsiteY1910" fmla="*/ 591062 h 629602"/>
                <a:gd name="connsiteX1911" fmla="*/ 966126 w 1199607"/>
                <a:gd name="connsiteY1911" fmla="*/ 589433 h 629602"/>
                <a:gd name="connsiteX1912" fmla="*/ 967160 w 1199607"/>
                <a:gd name="connsiteY1912" fmla="*/ 588430 h 629602"/>
                <a:gd name="connsiteX1913" fmla="*/ 968382 w 1199607"/>
                <a:gd name="connsiteY1913" fmla="*/ 588024 h 629602"/>
                <a:gd name="connsiteX1914" fmla="*/ 968967 w 1199607"/>
                <a:gd name="connsiteY1914" fmla="*/ 587427 h 629602"/>
                <a:gd name="connsiteX1915" fmla="*/ 968545 w 1199607"/>
                <a:gd name="connsiteY1915" fmla="*/ 586191 h 629602"/>
                <a:gd name="connsiteX1916" fmla="*/ 967526 w 1199607"/>
                <a:gd name="connsiteY1916" fmla="*/ 585187 h 629602"/>
                <a:gd name="connsiteX1917" fmla="*/ 966112 w 1199607"/>
                <a:gd name="connsiteY1917" fmla="*/ 584564 h 629602"/>
                <a:gd name="connsiteX1918" fmla="*/ 967962 w 1199607"/>
                <a:gd name="connsiteY1918" fmla="*/ 584374 h 629602"/>
                <a:gd name="connsiteX1919" fmla="*/ 969796 w 1199607"/>
                <a:gd name="connsiteY1919" fmla="*/ 585772 h 629602"/>
                <a:gd name="connsiteX1920" fmla="*/ 969796 w 1199607"/>
                <a:gd name="connsiteY1920" fmla="*/ 587819 h 629602"/>
                <a:gd name="connsiteX1921" fmla="*/ 966914 w 1199607"/>
                <a:gd name="connsiteY1921" fmla="*/ 590682 h 629602"/>
                <a:gd name="connsiteX1922" fmla="*/ 966126 w 1199607"/>
                <a:gd name="connsiteY1922" fmla="*/ 591877 h 629602"/>
                <a:gd name="connsiteX1923" fmla="*/ 966112 w 1199607"/>
                <a:gd name="connsiteY1923" fmla="*/ 592717 h 629602"/>
                <a:gd name="connsiteX1924" fmla="*/ 966736 w 1199607"/>
                <a:gd name="connsiteY1924" fmla="*/ 593316 h 629602"/>
                <a:gd name="connsiteX1925" fmla="*/ 967145 w 1199607"/>
                <a:gd name="connsiteY1925" fmla="*/ 593316 h 629602"/>
                <a:gd name="connsiteX1926" fmla="*/ 967540 w 1199607"/>
                <a:gd name="connsiteY1926" fmla="*/ 592500 h 629602"/>
                <a:gd name="connsiteX1927" fmla="*/ 967962 w 1199607"/>
                <a:gd name="connsiteY1927" fmla="*/ 592500 h 629602"/>
                <a:gd name="connsiteX1928" fmla="*/ 969577 w 1199607"/>
                <a:gd name="connsiteY1928" fmla="*/ 593316 h 629602"/>
                <a:gd name="connsiteX1929" fmla="*/ 971617 w 1199607"/>
                <a:gd name="connsiteY1929" fmla="*/ 593328 h 629602"/>
                <a:gd name="connsiteX1930" fmla="*/ 972243 w 1199607"/>
                <a:gd name="connsiteY1930" fmla="*/ 592717 h 629602"/>
                <a:gd name="connsiteX1931" fmla="*/ 972651 w 1199607"/>
                <a:gd name="connsiteY1931" fmla="*/ 590249 h 629602"/>
                <a:gd name="connsiteX1932" fmla="*/ 973246 w 1199607"/>
                <a:gd name="connsiteY1932" fmla="*/ 589243 h 629602"/>
                <a:gd name="connsiteX1933" fmla="*/ 974892 w 1199607"/>
                <a:gd name="connsiteY1933" fmla="*/ 588430 h 629602"/>
                <a:gd name="connsiteX1934" fmla="*/ 976944 w 1199607"/>
                <a:gd name="connsiteY1934" fmla="*/ 588430 h 629602"/>
                <a:gd name="connsiteX1935" fmla="*/ 977337 w 1199607"/>
                <a:gd name="connsiteY1935" fmla="*/ 588822 h 629602"/>
                <a:gd name="connsiteX1936" fmla="*/ 978561 w 1199607"/>
                <a:gd name="connsiteY1936" fmla="*/ 588837 h 629602"/>
                <a:gd name="connsiteX1937" fmla="*/ 978983 w 1199607"/>
                <a:gd name="connsiteY1937" fmla="*/ 589258 h 629602"/>
                <a:gd name="connsiteX1938" fmla="*/ 981021 w 1199607"/>
                <a:gd name="connsiteY1938" fmla="*/ 589652 h 629602"/>
                <a:gd name="connsiteX1939" fmla="*/ 981864 w 1199607"/>
                <a:gd name="connsiteY1939" fmla="*/ 588851 h 629602"/>
                <a:gd name="connsiteX1940" fmla="*/ 983223 w 1199607"/>
                <a:gd name="connsiteY1940" fmla="*/ 587588 h 629602"/>
                <a:gd name="connsiteX1941" fmla="*/ 983766 w 1199607"/>
                <a:gd name="connsiteY1941" fmla="*/ 588105 h 629602"/>
                <a:gd name="connsiteX1942" fmla="*/ 983330 w 1199607"/>
                <a:gd name="connsiteY1942" fmla="*/ 589448 h 629602"/>
                <a:gd name="connsiteX1943" fmla="*/ 981864 w 1199607"/>
                <a:gd name="connsiteY1943" fmla="*/ 590480 h 629602"/>
                <a:gd name="connsiteX1944" fmla="*/ 981021 w 1199607"/>
                <a:gd name="connsiteY1944" fmla="*/ 590860 h 629602"/>
                <a:gd name="connsiteX1945" fmla="*/ 976930 w 1199607"/>
                <a:gd name="connsiteY1945" fmla="*/ 590872 h 629602"/>
                <a:gd name="connsiteX1946" fmla="*/ 976509 w 1199607"/>
                <a:gd name="connsiteY1946" fmla="*/ 590480 h 629602"/>
                <a:gd name="connsiteX1947" fmla="*/ 974892 w 1199607"/>
                <a:gd name="connsiteY1947" fmla="*/ 590480 h 629602"/>
                <a:gd name="connsiteX1948" fmla="*/ 974294 w 1199607"/>
                <a:gd name="connsiteY1948" fmla="*/ 591062 h 629602"/>
                <a:gd name="connsiteX1949" fmla="*/ 974294 w 1199607"/>
                <a:gd name="connsiteY1949" fmla="*/ 591904 h 629602"/>
                <a:gd name="connsiteX1950" fmla="*/ 975504 w 1199607"/>
                <a:gd name="connsiteY1950" fmla="*/ 592691 h 629602"/>
                <a:gd name="connsiteX1951" fmla="*/ 975504 w 1199607"/>
                <a:gd name="connsiteY1951" fmla="*/ 593504 h 629602"/>
                <a:gd name="connsiteX1952" fmla="*/ 975082 w 1199607"/>
                <a:gd name="connsiteY1952" fmla="*/ 593925 h 629602"/>
                <a:gd name="connsiteX1953" fmla="*/ 975068 w 1199607"/>
                <a:gd name="connsiteY1953" fmla="*/ 595948 h 629602"/>
                <a:gd name="connsiteX1954" fmla="*/ 976318 w 1199607"/>
                <a:gd name="connsiteY1954" fmla="*/ 597182 h 629602"/>
                <a:gd name="connsiteX1955" fmla="*/ 976306 w 1199607"/>
                <a:gd name="connsiteY1955" fmla="*/ 599624 h 629602"/>
                <a:gd name="connsiteX1956" fmla="*/ 976726 w 1199607"/>
                <a:gd name="connsiteY1956" fmla="*/ 600018 h 629602"/>
                <a:gd name="connsiteX1957" fmla="*/ 976726 w 1199607"/>
                <a:gd name="connsiteY1957" fmla="*/ 602881 h 629602"/>
                <a:gd name="connsiteX1958" fmla="*/ 975897 w 1199607"/>
                <a:gd name="connsiteY1958" fmla="*/ 603696 h 629602"/>
                <a:gd name="connsiteX1959" fmla="*/ 975897 w 1199607"/>
                <a:gd name="connsiteY1959" fmla="*/ 604115 h 629602"/>
                <a:gd name="connsiteX1960" fmla="*/ 976916 w 1199607"/>
                <a:gd name="connsiteY1960" fmla="*/ 604305 h 629602"/>
                <a:gd name="connsiteX1961" fmla="*/ 977747 w 1199607"/>
                <a:gd name="connsiteY1961" fmla="*/ 605133 h 629602"/>
                <a:gd name="connsiteX1962" fmla="*/ 978166 w 1199607"/>
                <a:gd name="connsiteY1962" fmla="*/ 605133 h 629602"/>
                <a:gd name="connsiteX1963" fmla="*/ 978752 w 1199607"/>
                <a:gd name="connsiteY1963" fmla="*/ 606559 h 629602"/>
                <a:gd name="connsiteX1964" fmla="*/ 979173 w 1199607"/>
                <a:gd name="connsiteY1964" fmla="*/ 606951 h 629602"/>
                <a:gd name="connsiteX1965" fmla="*/ 979173 w 1199607"/>
                <a:gd name="connsiteY1965" fmla="*/ 608159 h 629602"/>
                <a:gd name="connsiteX1966" fmla="*/ 977949 w 1199607"/>
                <a:gd name="connsiteY1966" fmla="*/ 610208 h 629602"/>
                <a:gd name="connsiteX1967" fmla="*/ 974906 w 1199607"/>
                <a:gd name="connsiteY1967" fmla="*/ 613247 h 629602"/>
                <a:gd name="connsiteX1968" fmla="*/ 974282 w 1199607"/>
                <a:gd name="connsiteY1968" fmla="*/ 613478 h 629602"/>
                <a:gd name="connsiteX1969" fmla="*/ 974282 w 1199607"/>
                <a:gd name="connsiteY1969" fmla="*/ 613872 h 629602"/>
                <a:gd name="connsiteX1970" fmla="*/ 973453 w 1199607"/>
                <a:gd name="connsiteY1970" fmla="*/ 614685 h 629602"/>
                <a:gd name="connsiteX1971" fmla="*/ 973453 w 1199607"/>
                <a:gd name="connsiteY1971" fmla="*/ 615919 h 629602"/>
                <a:gd name="connsiteX1972" fmla="*/ 972227 w 1199607"/>
                <a:gd name="connsiteY1972" fmla="*/ 616720 h 629602"/>
                <a:gd name="connsiteX1973" fmla="*/ 972025 w 1199607"/>
                <a:gd name="connsiteY1973" fmla="*/ 617345 h 629602"/>
                <a:gd name="connsiteX1974" fmla="*/ 971237 w 1199607"/>
                <a:gd name="connsiteY1974" fmla="*/ 617331 h 629602"/>
                <a:gd name="connsiteX1975" fmla="*/ 970406 w 1199607"/>
                <a:gd name="connsiteY1975" fmla="*/ 618118 h 629602"/>
                <a:gd name="connsiteX1976" fmla="*/ 969593 w 1199607"/>
                <a:gd name="connsiteY1976" fmla="*/ 618144 h 629602"/>
                <a:gd name="connsiteX1977" fmla="*/ 967933 w 1199607"/>
                <a:gd name="connsiteY1977" fmla="*/ 620194 h 629602"/>
                <a:gd name="connsiteX1978" fmla="*/ 967336 w 1199607"/>
                <a:gd name="connsiteY1978" fmla="*/ 620384 h 629602"/>
                <a:gd name="connsiteX1979" fmla="*/ 967336 w 1199607"/>
                <a:gd name="connsiteY1979" fmla="*/ 621199 h 629602"/>
                <a:gd name="connsiteX1980" fmla="*/ 968586 w 1199607"/>
                <a:gd name="connsiteY1980" fmla="*/ 623220 h 629602"/>
                <a:gd name="connsiteX1981" fmla="*/ 968981 w 1199607"/>
                <a:gd name="connsiteY1981" fmla="*/ 624062 h 629602"/>
                <a:gd name="connsiteX1982" fmla="*/ 971005 w 1199607"/>
                <a:gd name="connsiteY1982" fmla="*/ 626083 h 629602"/>
                <a:gd name="connsiteX1983" fmla="*/ 971005 w 1199607"/>
                <a:gd name="connsiteY1983" fmla="*/ 626477 h 629602"/>
                <a:gd name="connsiteX1984" fmla="*/ 973246 w 1199607"/>
                <a:gd name="connsiteY1984" fmla="*/ 628729 h 629602"/>
                <a:gd name="connsiteX1985" fmla="*/ 974877 w 1199607"/>
                <a:gd name="connsiteY1985" fmla="*/ 629557 h 629602"/>
                <a:gd name="connsiteX1986" fmla="*/ 975313 w 1199607"/>
                <a:gd name="connsiteY1986" fmla="*/ 629951 h 629602"/>
                <a:gd name="connsiteX1987" fmla="*/ 976496 w 1199607"/>
                <a:gd name="connsiteY1987" fmla="*/ 629951 h 629602"/>
                <a:gd name="connsiteX1988" fmla="*/ 976930 w 1199607"/>
                <a:gd name="connsiteY1988" fmla="*/ 629530 h 629602"/>
                <a:gd name="connsiteX1989" fmla="*/ 978968 w 1199607"/>
                <a:gd name="connsiteY1989" fmla="*/ 629136 h 629602"/>
                <a:gd name="connsiteX1990" fmla="*/ 981416 w 1199607"/>
                <a:gd name="connsiteY1990" fmla="*/ 627495 h 629602"/>
                <a:gd name="connsiteX1991" fmla="*/ 981864 w 1199607"/>
                <a:gd name="connsiteY1991" fmla="*/ 627454 h 629602"/>
                <a:gd name="connsiteX1992" fmla="*/ 983127 w 1199607"/>
                <a:gd name="connsiteY1992" fmla="*/ 627115 h 629602"/>
                <a:gd name="connsiteX1993" fmla="*/ 984351 w 1199607"/>
                <a:gd name="connsiteY1993" fmla="*/ 626273 h 629602"/>
                <a:gd name="connsiteX1994" fmla="*/ 986797 w 1199607"/>
                <a:gd name="connsiteY1994" fmla="*/ 625893 h 629602"/>
                <a:gd name="connsiteX1995" fmla="*/ 988440 w 1199607"/>
                <a:gd name="connsiteY1995" fmla="*/ 625051 h 62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</a:cxnLst>
              <a:rect l="l" t="t" r="r" b="b"/>
              <a:pathLst>
                <a:path w="1199607" h="629602">
                  <a:moveTo>
                    <a:pt x="1164528" y="548932"/>
                  </a:moveTo>
                  <a:lnTo>
                    <a:pt x="1163711" y="548538"/>
                  </a:lnTo>
                  <a:lnTo>
                    <a:pt x="1163304" y="548932"/>
                  </a:lnTo>
                  <a:lnTo>
                    <a:pt x="1162490" y="548918"/>
                  </a:lnTo>
                  <a:lnTo>
                    <a:pt x="1161892" y="549570"/>
                  </a:lnTo>
                  <a:lnTo>
                    <a:pt x="1161878" y="550356"/>
                  </a:lnTo>
                  <a:lnTo>
                    <a:pt x="1163523" y="551985"/>
                  </a:lnTo>
                  <a:lnTo>
                    <a:pt x="1162692" y="552798"/>
                  </a:lnTo>
                  <a:lnTo>
                    <a:pt x="1162721" y="553614"/>
                  </a:lnTo>
                  <a:lnTo>
                    <a:pt x="1163114" y="554034"/>
                  </a:lnTo>
                  <a:lnTo>
                    <a:pt x="1163101" y="556476"/>
                  </a:lnTo>
                  <a:lnTo>
                    <a:pt x="1163523" y="557290"/>
                  </a:lnTo>
                  <a:lnTo>
                    <a:pt x="1164542" y="557915"/>
                  </a:lnTo>
                  <a:lnTo>
                    <a:pt x="1165343" y="557915"/>
                  </a:lnTo>
                  <a:lnTo>
                    <a:pt x="1167193" y="556070"/>
                  </a:lnTo>
                  <a:lnTo>
                    <a:pt x="1167993" y="553207"/>
                  </a:lnTo>
                  <a:lnTo>
                    <a:pt x="1166581" y="551809"/>
                  </a:lnTo>
                  <a:lnTo>
                    <a:pt x="1165371" y="551374"/>
                  </a:lnTo>
                  <a:lnTo>
                    <a:pt x="1164352" y="550777"/>
                  </a:lnTo>
                  <a:lnTo>
                    <a:pt x="1165152" y="549950"/>
                  </a:lnTo>
                  <a:lnTo>
                    <a:pt x="1164528" y="548932"/>
                  </a:lnTo>
                  <a:close/>
                  <a:moveTo>
                    <a:pt x="1134155" y="568661"/>
                  </a:moveTo>
                  <a:lnTo>
                    <a:pt x="1133950" y="568471"/>
                  </a:lnTo>
                  <a:lnTo>
                    <a:pt x="1132728" y="568485"/>
                  </a:lnTo>
                  <a:lnTo>
                    <a:pt x="1132536" y="568687"/>
                  </a:lnTo>
                  <a:lnTo>
                    <a:pt x="1132536" y="569503"/>
                  </a:lnTo>
                  <a:lnTo>
                    <a:pt x="1133150" y="570085"/>
                  </a:lnTo>
                  <a:lnTo>
                    <a:pt x="1133977" y="570099"/>
                  </a:lnTo>
                  <a:lnTo>
                    <a:pt x="1134167" y="569895"/>
                  </a:lnTo>
                  <a:lnTo>
                    <a:pt x="1134155" y="568661"/>
                  </a:lnTo>
                  <a:close/>
                  <a:moveTo>
                    <a:pt x="1144169" y="574983"/>
                  </a:moveTo>
                  <a:lnTo>
                    <a:pt x="1147404" y="572948"/>
                  </a:lnTo>
                  <a:lnTo>
                    <a:pt x="1148655" y="572962"/>
                  </a:lnTo>
                  <a:lnTo>
                    <a:pt x="1150055" y="571538"/>
                  </a:lnTo>
                  <a:lnTo>
                    <a:pt x="1150476" y="570304"/>
                  </a:lnTo>
                  <a:lnTo>
                    <a:pt x="1152936" y="567453"/>
                  </a:lnTo>
                  <a:lnTo>
                    <a:pt x="1152936" y="566246"/>
                  </a:lnTo>
                  <a:lnTo>
                    <a:pt x="1153329" y="565825"/>
                  </a:lnTo>
                  <a:lnTo>
                    <a:pt x="1152922" y="564196"/>
                  </a:lnTo>
                  <a:lnTo>
                    <a:pt x="1152298" y="563599"/>
                  </a:lnTo>
                  <a:lnTo>
                    <a:pt x="1149850" y="563599"/>
                  </a:lnTo>
                  <a:lnTo>
                    <a:pt x="1149062" y="564006"/>
                  </a:lnTo>
                  <a:lnTo>
                    <a:pt x="1148857" y="565839"/>
                  </a:lnTo>
                  <a:lnTo>
                    <a:pt x="1147228" y="567032"/>
                  </a:lnTo>
                  <a:lnTo>
                    <a:pt x="1147228" y="567453"/>
                  </a:lnTo>
                  <a:lnTo>
                    <a:pt x="1145775" y="568877"/>
                  </a:lnTo>
                  <a:lnTo>
                    <a:pt x="1145188" y="568295"/>
                  </a:lnTo>
                  <a:lnTo>
                    <a:pt x="1145188" y="566246"/>
                  </a:lnTo>
                  <a:lnTo>
                    <a:pt x="1144578" y="565622"/>
                  </a:lnTo>
                  <a:lnTo>
                    <a:pt x="1143749" y="565649"/>
                  </a:lnTo>
                  <a:lnTo>
                    <a:pt x="1142728" y="566231"/>
                  </a:lnTo>
                  <a:lnTo>
                    <a:pt x="1142323" y="567073"/>
                  </a:lnTo>
                  <a:lnTo>
                    <a:pt x="1142323" y="568281"/>
                  </a:lnTo>
                  <a:lnTo>
                    <a:pt x="1144359" y="570304"/>
                  </a:lnTo>
                  <a:lnTo>
                    <a:pt x="1144347" y="570722"/>
                  </a:lnTo>
                  <a:lnTo>
                    <a:pt x="1143749" y="571307"/>
                  </a:lnTo>
                  <a:lnTo>
                    <a:pt x="1142104" y="571334"/>
                  </a:lnTo>
                  <a:lnTo>
                    <a:pt x="1141913" y="570289"/>
                  </a:lnTo>
                  <a:lnTo>
                    <a:pt x="1140894" y="570099"/>
                  </a:lnTo>
                  <a:lnTo>
                    <a:pt x="1140270" y="570710"/>
                  </a:lnTo>
                  <a:lnTo>
                    <a:pt x="1140270" y="571131"/>
                  </a:lnTo>
                  <a:lnTo>
                    <a:pt x="1138448" y="572948"/>
                  </a:lnTo>
                  <a:lnTo>
                    <a:pt x="1137851" y="573166"/>
                  </a:lnTo>
                  <a:lnTo>
                    <a:pt x="1137836" y="574374"/>
                  </a:lnTo>
                  <a:lnTo>
                    <a:pt x="1138856" y="575391"/>
                  </a:lnTo>
                  <a:lnTo>
                    <a:pt x="1139685" y="575391"/>
                  </a:lnTo>
                  <a:lnTo>
                    <a:pt x="1140079" y="575813"/>
                  </a:lnTo>
                  <a:lnTo>
                    <a:pt x="1142947" y="575825"/>
                  </a:lnTo>
                  <a:lnTo>
                    <a:pt x="1144169" y="574983"/>
                  </a:lnTo>
                  <a:close/>
                  <a:moveTo>
                    <a:pt x="988440" y="625051"/>
                  </a:moveTo>
                  <a:lnTo>
                    <a:pt x="990059" y="623858"/>
                  </a:lnTo>
                  <a:lnTo>
                    <a:pt x="991309" y="623858"/>
                  </a:lnTo>
                  <a:lnTo>
                    <a:pt x="994543" y="622215"/>
                  </a:lnTo>
                  <a:lnTo>
                    <a:pt x="997015" y="621796"/>
                  </a:lnTo>
                  <a:lnTo>
                    <a:pt x="999856" y="620601"/>
                  </a:lnTo>
                  <a:lnTo>
                    <a:pt x="1001066" y="620615"/>
                  </a:lnTo>
                  <a:lnTo>
                    <a:pt x="1001475" y="620194"/>
                  </a:lnTo>
                  <a:lnTo>
                    <a:pt x="1002684" y="620194"/>
                  </a:lnTo>
                  <a:lnTo>
                    <a:pt x="1004342" y="619381"/>
                  </a:lnTo>
                  <a:lnTo>
                    <a:pt x="1007604" y="618974"/>
                  </a:lnTo>
                  <a:lnTo>
                    <a:pt x="1008392" y="618132"/>
                  </a:lnTo>
                  <a:lnTo>
                    <a:pt x="1010864" y="616937"/>
                  </a:lnTo>
                  <a:lnTo>
                    <a:pt x="1011695" y="616937"/>
                  </a:lnTo>
                  <a:lnTo>
                    <a:pt x="1012483" y="616124"/>
                  </a:lnTo>
                  <a:lnTo>
                    <a:pt x="1013705" y="615717"/>
                  </a:lnTo>
                  <a:lnTo>
                    <a:pt x="1014534" y="614902"/>
                  </a:lnTo>
                  <a:lnTo>
                    <a:pt x="1016574" y="614089"/>
                  </a:lnTo>
                  <a:lnTo>
                    <a:pt x="1019808" y="614074"/>
                  </a:lnTo>
                  <a:lnTo>
                    <a:pt x="1020228" y="613682"/>
                  </a:lnTo>
                  <a:lnTo>
                    <a:pt x="1021846" y="613275"/>
                  </a:lnTo>
                  <a:lnTo>
                    <a:pt x="1022673" y="612460"/>
                  </a:lnTo>
                  <a:lnTo>
                    <a:pt x="1023502" y="612460"/>
                  </a:lnTo>
                  <a:lnTo>
                    <a:pt x="1024292" y="611618"/>
                  </a:lnTo>
                  <a:lnTo>
                    <a:pt x="1025514" y="611632"/>
                  </a:lnTo>
                  <a:lnTo>
                    <a:pt x="1025938" y="611238"/>
                  </a:lnTo>
                  <a:lnTo>
                    <a:pt x="1029605" y="611226"/>
                  </a:lnTo>
                  <a:lnTo>
                    <a:pt x="1030027" y="610831"/>
                  </a:lnTo>
                  <a:lnTo>
                    <a:pt x="1032867" y="610805"/>
                  </a:lnTo>
                  <a:lnTo>
                    <a:pt x="1033262" y="610425"/>
                  </a:lnTo>
                  <a:lnTo>
                    <a:pt x="1034513" y="610425"/>
                  </a:lnTo>
                  <a:lnTo>
                    <a:pt x="1036130" y="609191"/>
                  </a:lnTo>
                  <a:lnTo>
                    <a:pt x="1037351" y="609203"/>
                  </a:lnTo>
                  <a:lnTo>
                    <a:pt x="1038575" y="608390"/>
                  </a:lnTo>
                  <a:lnTo>
                    <a:pt x="1039392" y="608390"/>
                  </a:lnTo>
                  <a:lnTo>
                    <a:pt x="1039797" y="607969"/>
                  </a:lnTo>
                  <a:lnTo>
                    <a:pt x="1041443" y="607562"/>
                  </a:lnTo>
                  <a:lnTo>
                    <a:pt x="1043454" y="605541"/>
                  </a:lnTo>
                  <a:lnTo>
                    <a:pt x="1044283" y="605527"/>
                  </a:lnTo>
                  <a:lnTo>
                    <a:pt x="1044486" y="604902"/>
                  </a:lnTo>
                  <a:lnTo>
                    <a:pt x="1046131" y="603708"/>
                  </a:lnTo>
                  <a:lnTo>
                    <a:pt x="1046729" y="602691"/>
                  </a:lnTo>
                  <a:lnTo>
                    <a:pt x="1047150" y="602705"/>
                  </a:lnTo>
                  <a:lnTo>
                    <a:pt x="1047326" y="601659"/>
                  </a:lnTo>
                  <a:lnTo>
                    <a:pt x="1047762" y="601266"/>
                  </a:lnTo>
                  <a:lnTo>
                    <a:pt x="1048157" y="600425"/>
                  </a:lnTo>
                  <a:lnTo>
                    <a:pt x="1048129" y="597983"/>
                  </a:lnTo>
                  <a:lnTo>
                    <a:pt x="1047736" y="597170"/>
                  </a:lnTo>
                  <a:lnTo>
                    <a:pt x="1046526" y="596381"/>
                  </a:lnTo>
                  <a:lnTo>
                    <a:pt x="1046526" y="595541"/>
                  </a:lnTo>
                  <a:lnTo>
                    <a:pt x="1046919" y="595147"/>
                  </a:lnTo>
                  <a:lnTo>
                    <a:pt x="1046933" y="594333"/>
                  </a:lnTo>
                  <a:lnTo>
                    <a:pt x="1046336" y="593722"/>
                  </a:lnTo>
                  <a:lnTo>
                    <a:pt x="1044690" y="593708"/>
                  </a:lnTo>
                  <a:lnTo>
                    <a:pt x="1042462" y="591497"/>
                  </a:lnTo>
                  <a:lnTo>
                    <a:pt x="1042042" y="589854"/>
                  </a:lnTo>
                  <a:lnTo>
                    <a:pt x="1041618" y="589433"/>
                  </a:lnTo>
                  <a:lnTo>
                    <a:pt x="1042054" y="586191"/>
                  </a:lnTo>
                  <a:lnTo>
                    <a:pt x="1043250" y="583749"/>
                  </a:lnTo>
                  <a:lnTo>
                    <a:pt x="1043250" y="582515"/>
                  </a:lnTo>
                  <a:lnTo>
                    <a:pt x="1042462" y="581728"/>
                  </a:lnTo>
                  <a:lnTo>
                    <a:pt x="1042462" y="581307"/>
                  </a:lnTo>
                  <a:lnTo>
                    <a:pt x="1043264" y="579284"/>
                  </a:lnTo>
                  <a:lnTo>
                    <a:pt x="1044486" y="578064"/>
                  </a:lnTo>
                  <a:lnTo>
                    <a:pt x="1044486" y="577643"/>
                  </a:lnTo>
                  <a:lnTo>
                    <a:pt x="1043671" y="577249"/>
                  </a:lnTo>
                  <a:lnTo>
                    <a:pt x="1044078" y="574386"/>
                  </a:lnTo>
                  <a:lnTo>
                    <a:pt x="1043685" y="573994"/>
                  </a:lnTo>
                  <a:lnTo>
                    <a:pt x="1043685" y="572758"/>
                  </a:lnTo>
                  <a:lnTo>
                    <a:pt x="1044486" y="571550"/>
                  </a:lnTo>
                  <a:lnTo>
                    <a:pt x="1044486" y="569921"/>
                  </a:lnTo>
                  <a:lnTo>
                    <a:pt x="1044895" y="569503"/>
                  </a:lnTo>
                  <a:lnTo>
                    <a:pt x="1044866" y="566652"/>
                  </a:lnTo>
                  <a:lnTo>
                    <a:pt x="1044283" y="566056"/>
                  </a:lnTo>
                  <a:lnTo>
                    <a:pt x="1043059" y="566056"/>
                  </a:lnTo>
                  <a:lnTo>
                    <a:pt x="1040192" y="568091"/>
                  </a:lnTo>
                  <a:lnTo>
                    <a:pt x="1038373" y="566652"/>
                  </a:lnTo>
                  <a:lnTo>
                    <a:pt x="1038356" y="564631"/>
                  </a:lnTo>
                  <a:lnTo>
                    <a:pt x="1037337" y="563614"/>
                  </a:lnTo>
                  <a:lnTo>
                    <a:pt x="1036510" y="563614"/>
                  </a:lnTo>
                  <a:lnTo>
                    <a:pt x="1034674" y="561360"/>
                  </a:lnTo>
                  <a:lnTo>
                    <a:pt x="1034689" y="559746"/>
                  </a:lnTo>
                  <a:lnTo>
                    <a:pt x="1035110" y="559325"/>
                  </a:lnTo>
                  <a:lnTo>
                    <a:pt x="1035110" y="558117"/>
                  </a:lnTo>
                  <a:lnTo>
                    <a:pt x="1035913" y="556462"/>
                  </a:lnTo>
                  <a:lnTo>
                    <a:pt x="1036537" y="555880"/>
                  </a:lnTo>
                  <a:lnTo>
                    <a:pt x="1038589" y="555459"/>
                  </a:lnTo>
                  <a:lnTo>
                    <a:pt x="1038956" y="555038"/>
                  </a:lnTo>
                  <a:lnTo>
                    <a:pt x="1041428" y="555052"/>
                  </a:lnTo>
                  <a:lnTo>
                    <a:pt x="1043033" y="555865"/>
                  </a:lnTo>
                  <a:lnTo>
                    <a:pt x="1045900" y="555880"/>
                  </a:lnTo>
                  <a:lnTo>
                    <a:pt x="1046321" y="556272"/>
                  </a:lnTo>
                  <a:lnTo>
                    <a:pt x="1047938" y="556272"/>
                  </a:lnTo>
                  <a:lnTo>
                    <a:pt x="1048141" y="556082"/>
                  </a:lnTo>
                  <a:lnTo>
                    <a:pt x="1047719" y="555269"/>
                  </a:lnTo>
                  <a:lnTo>
                    <a:pt x="1048346" y="554658"/>
                  </a:lnTo>
                  <a:lnTo>
                    <a:pt x="1048970" y="555242"/>
                  </a:lnTo>
                  <a:lnTo>
                    <a:pt x="1048957" y="556897"/>
                  </a:lnTo>
                  <a:lnTo>
                    <a:pt x="1048565" y="557710"/>
                  </a:lnTo>
                  <a:lnTo>
                    <a:pt x="1046907" y="558918"/>
                  </a:lnTo>
                  <a:lnTo>
                    <a:pt x="1046512" y="560953"/>
                  </a:lnTo>
                  <a:lnTo>
                    <a:pt x="1046105" y="561374"/>
                  </a:lnTo>
                  <a:lnTo>
                    <a:pt x="1046729" y="561579"/>
                  </a:lnTo>
                  <a:lnTo>
                    <a:pt x="1046909" y="561352"/>
                  </a:lnTo>
                  <a:lnTo>
                    <a:pt x="1048360" y="559529"/>
                  </a:lnTo>
                  <a:lnTo>
                    <a:pt x="1048957" y="559733"/>
                  </a:lnTo>
                  <a:lnTo>
                    <a:pt x="1048945" y="560126"/>
                  </a:lnTo>
                  <a:lnTo>
                    <a:pt x="1047924" y="561460"/>
                  </a:lnTo>
                  <a:lnTo>
                    <a:pt x="1047531" y="561971"/>
                  </a:lnTo>
                  <a:lnTo>
                    <a:pt x="1046729" y="562392"/>
                  </a:lnTo>
                  <a:lnTo>
                    <a:pt x="1045085" y="562380"/>
                  </a:lnTo>
                  <a:lnTo>
                    <a:pt x="1044459" y="563003"/>
                  </a:lnTo>
                  <a:lnTo>
                    <a:pt x="1045112" y="564006"/>
                  </a:lnTo>
                  <a:lnTo>
                    <a:pt x="1046321" y="564415"/>
                  </a:lnTo>
                  <a:lnTo>
                    <a:pt x="1047748" y="562988"/>
                  </a:lnTo>
                  <a:lnTo>
                    <a:pt x="1047748" y="562596"/>
                  </a:lnTo>
                  <a:lnTo>
                    <a:pt x="1048550" y="562175"/>
                  </a:lnTo>
                  <a:lnTo>
                    <a:pt x="1048779" y="561550"/>
                  </a:lnTo>
                  <a:lnTo>
                    <a:pt x="1049177" y="561550"/>
                  </a:lnTo>
                  <a:lnTo>
                    <a:pt x="1050791" y="559936"/>
                  </a:lnTo>
                  <a:lnTo>
                    <a:pt x="1052437" y="560330"/>
                  </a:lnTo>
                  <a:lnTo>
                    <a:pt x="1053036" y="559746"/>
                  </a:lnTo>
                  <a:lnTo>
                    <a:pt x="1053036" y="558511"/>
                  </a:lnTo>
                  <a:lnTo>
                    <a:pt x="1053837" y="557277"/>
                  </a:lnTo>
                  <a:lnTo>
                    <a:pt x="1054271" y="555663"/>
                  </a:lnTo>
                  <a:lnTo>
                    <a:pt x="1056092" y="553844"/>
                  </a:lnTo>
                  <a:lnTo>
                    <a:pt x="1056487" y="553844"/>
                  </a:lnTo>
                  <a:lnTo>
                    <a:pt x="1057750" y="552189"/>
                  </a:lnTo>
                  <a:lnTo>
                    <a:pt x="1058961" y="552202"/>
                  </a:lnTo>
                  <a:lnTo>
                    <a:pt x="1059559" y="552813"/>
                  </a:lnTo>
                  <a:lnTo>
                    <a:pt x="1059545" y="555649"/>
                  </a:lnTo>
                  <a:lnTo>
                    <a:pt x="1058159" y="557073"/>
                  </a:lnTo>
                  <a:lnTo>
                    <a:pt x="1056513" y="556679"/>
                  </a:lnTo>
                  <a:lnTo>
                    <a:pt x="1056311" y="558105"/>
                  </a:lnTo>
                  <a:lnTo>
                    <a:pt x="1057520" y="559312"/>
                  </a:lnTo>
                  <a:lnTo>
                    <a:pt x="1057520" y="559733"/>
                  </a:lnTo>
                  <a:lnTo>
                    <a:pt x="1056894" y="559923"/>
                  </a:lnTo>
                  <a:lnTo>
                    <a:pt x="1056139" y="558969"/>
                  </a:lnTo>
                  <a:lnTo>
                    <a:pt x="1055636" y="558336"/>
                  </a:lnTo>
                  <a:lnTo>
                    <a:pt x="1055290" y="557901"/>
                  </a:lnTo>
                  <a:lnTo>
                    <a:pt x="1055087" y="558526"/>
                  </a:lnTo>
                  <a:lnTo>
                    <a:pt x="1055902" y="560152"/>
                  </a:lnTo>
                  <a:lnTo>
                    <a:pt x="1057533" y="561754"/>
                  </a:lnTo>
                  <a:lnTo>
                    <a:pt x="1057533" y="562988"/>
                  </a:lnTo>
                  <a:lnTo>
                    <a:pt x="1057928" y="563804"/>
                  </a:lnTo>
                  <a:lnTo>
                    <a:pt x="1058947" y="564400"/>
                  </a:lnTo>
                  <a:lnTo>
                    <a:pt x="1059776" y="564400"/>
                  </a:lnTo>
                  <a:lnTo>
                    <a:pt x="1060171" y="564821"/>
                  </a:lnTo>
                  <a:lnTo>
                    <a:pt x="1062209" y="565228"/>
                  </a:lnTo>
                  <a:lnTo>
                    <a:pt x="1062631" y="565649"/>
                  </a:lnTo>
                  <a:lnTo>
                    <a:pt x="1065891" y="566041"/>
                  </a:lnTo>
                  <a:lnTo>
                    <a:pt x="1066284" y="566436"/>
                  </a:lnTo>
                  <a:lnTo>
                    <a:pt x="1067115" y="566450"/>
                  </a:lnTo>
                  <a:lnTo>
                    <a:pt x="1069968" y="568076"/>
                  </a:lnTo>
                  <a:lnTo>
                    <a:pt x="1074018" y="568064"/>
                  </a:lnTo>
                  <a:lnTo>
                    <a:pt x="1074657" y="567453"/>
                  </a:lnTo>
                  <a:lnTo>
                    <a:pt x="1074032" y="566436"/>
                  </a:lnTo>
                  <a:lnTo>
                    <a:pt x="1073203" y="566436"/>
                  </a:lnTo>
                  <a:lnTo>
                    <a:pt x="1072618" y="565851"/>
                  </a:lnTo>
                  <a:lnTo>
                    <a:pt x="1072618" y="565038"/>
                  </a:lnTo>
                  <a:lnTo>
                    <a:pt x="1073420" y="562988"/>
                  </a:lnTo>
                  <a:lnTo>
                    <a:pt x="1074045" y="562380"/>
                  </a:lnTo>
                  <a:lnTo>
                    <a:pt x="1076085" y="561985"/>
                  </a:lnTo>
                  <a:lnTo>
                    <a:pt x="1076490" y="561564"/>
                  </a:lnTo>
                  <a:lnTo>
                    <a:pt x="1078504" y="561579"/>
                  </a:lnTo>
                  <a:lnTo>
                    <a:pt x="1080555" y="559936"/>
                  </a:lnTo>
                  <a:lnTo>
                    <a:pt x="1081791" y="559936"/>
                  </a:lnTo>
                  <a:lnTo>
                    <a:pt x="1082595" y="559122"/>
                  </a:lnTo>
                  <a:lnTo>
                    <a:pt x="1082988" y="559122"/>
                  </a:lnTo>
                  <a:lnTo>
                    <a:pt x="1085039" y="557087"/>
                  </a:lnTo>
                  <a:lnTo>
                    <a:pt x="1085868" y="557087"/>
                  </a:lnTo>
                  <a:lnTo>
                    <a:pt x="1086889" y="556476"/>
                  </a:lnTo>
                  <a:lnTo>
                    <a:pt x="1086480" y="553219"/>
                  </a:lnTo>
                  <a:lnTo>
                    <a:pt x="1086058" y="552798"/>
                  </a:lnTo>
                  <a:lnTo>
                    <a:pt x="1086889" y="549962"/>
                  </a:lnTo>
                  <a:lnTo>
                    <a:pt x="1089103" y="547739"/>
                  </a:lnTo>
                  <a:lnTo>
                    <a:pt x="1090327" y="547318"/>
                  </a:lnTo>
                  <a:lnTo>
                    <a:pt x="1091359" y="546313"/>
                  </a:lnTo>
                  <a:lnTo>
                    <a:pt x="1091752" y="545473"/>
                  </a:lnTo>
                  <a:lnTo>
                    <a:pt x="1091359" y="543871"/>
                  </a:lnTo>
                  <a:lnTo>
                    <a:pt x="1091958" y="543233"/>
                  </a:lnTo>
                  <a:lnTo>
                    <a:pt x="1093209" y="543233"/>
                  </a:lnTo>
                  <a:lnTo>
                    <a:pt x="1093995" y="543654"/>
                  </a:lnTo>
                  <a:lnTo>
                    <a:pt x="1094187" y="542694"/>
                  </a:lnTo>
                  <a:lnTo>
                    <a:pt x="1094402" y="541605"/>
                  </a:lnTo>
                  <a:lnTo>
                    <a:pt x="1095028" y="542230"/>
                  </a:lnTo>
                  <a:lnTo>
                    <a:pt x="1095028" y="543857"/>
                  </a:lnTo>
                  <a:lnTo>
                    <a:pt x="1093399" y="545093"/>
                  </a:lnTo>
                  <a:lnTo>
                    <a:pt x="1093819" y="547520"/>
                  </a:lnTo>
                  <a:lnTo>
                    <a:pt x="1093383" y="547915"/>
                  </a:lnTo>
                  <a:lnTo>
                    <a:pt x="1093383" y="548336"/>
                  </a:lnTo>
                  <a:lnTo>
                    <a:pt x="1092363" y="549339"/>
                  </a:lnTo>
                  <a:lnTo>
                    <a:pt x="1090327" y="549365"/>
                  </a:lnTo>
                  <a:lnTo>
                    <a:pt x="1088491" y="551184"/>
                  </a:lnTo>
                  <a:lnTo>
                    <a:pt x="1088491" y="552813"/>
                  </a:lnTo>
                  <a:lnTo>
                    <a:pt x="1089103" y="554237"/>
                  </a:lnTo>
                  <a:lnTo>
                    <a:pt x="1090339" y="553017"/>
                  </a:lnTo>
                  <a:lnTo>
                    <a:pt x="1090732" y="553017"/>
                  </a:lnTo>
                  <a:lnTo>
                    <a:pt x="1092173" y="554455"/>
                  </a:lnTo>
                  <a:lnTo>
                    <a:pt x="1090352" y="554643"/>
                  </a:lnTo>
                  <a:lnTo>
                    <a:pt x="1089727" y="555254"/>
                  </a:lnTo>
                  <a:lnTo>
                    <a:pt x="1089727" y="555675"/>
                  </a:lnTo>
                  <a:lnTo>
                    <a:pt x="1090939" y="556491"/>
                  </a:lnTo>
                  <a:lnTo>
                    <a:pt x="1089918" y="557915"/>
                  </a:lnTo>
                  <a:lnTo>
                    <a:pt x="1088532" y="558105"/>
                  </a:lnTo>
                  <a:lnTo>
                    <a:pt x="1089118" y="558702"/>
                  </a:lnTo>
                  <a:lnTo>
                    <a:pt x="1091958" y="558714"/>
                  </a:lnTo>
                  <a:lnTo>
                    <a:pt x="1092378" y="558295"/>
                  </a:lnTo>
                  <a:lnTo>
                    <a:pt x="1093995" y="558295"/>
                  </a:lnTo>
                  <a:lnTo>
                    <a:pt x="1094823" y="557915"/>
                  </a:lnTo>
                  <a:lnTo>
                    <a:pt x="1095219" y="557494"/>
                  </a:lnTo>
                  <a:lnTo>
                    <a:pt x="1096862" y="557494"/>
                  </a:lnTo>
                  <a:lnTo>
                    <a:pt x="1098888" y="555880"/>
                  </a:lnTo>
                  <a:lnTo>
                    <a:pt x="1100138" y="555853"/>
                  </a:lnTo>
                  <a:lnTo>
                    <a:pt x="1100926" y="555459"/>
                  </a:lnTo>
                  <a:lnTo>
                    <a:pt x="1102162" y="554237"/>
                  </a:lnTo>
                  <a:lnTo>
                    <a:pt x="1102977" y="554237"/>
                  </a:lnTo>
                  <a:lnTo>
                    <a:pt x="1104203" y="555444"/>
                  </a:lnTo>
                  <a:lnTo>
                    <a:pt x="1105413" y="555459"/>
                  </a:lnTo>
                  <a:lnTo>
                    <a:pt x="1106647" y="553830"/>
                  </a:lnTo>
                  <a:lnTo>
                    <a:pt x="1107068" y="553830"/>
                  </a:lnTo>
                  <a:lnTo>
                    <a:pt x="1107258" y="554455"/>
                  </a:lnTo>
                  <a:lnTo>
                    <a:pt x="1106866" y="554848"/>
                  </a:lnTo>
                  <a:lnTo>
                    <a:pt x="1106866" y="555649"/>
                  </a:lnTo>
                  <a:lnTo>
                    <a:pt x="1107653" y="556476"/>
                  </a:lnTo>
                  <a:lnTo>
                    <a:pt x="1106254" y="557508"/>
                  </a:lnTo>
                  <a:lnTo>
                    <a:pt x="1105437" y="557508"/>
                  </a:lnTo>
                  <a:lnTo>
                    <a:pt x="1105437" y="558307"/>
                  </a:lnTo>
                  <a:lnTo>
                    <a:pt x="1106254" y="558321"/>
                  </a:lnTo>
                  <a:lnTo>
                    <a:pt x="1108278" y="557087"/>
                  </a:lnTo>
                  <a:lnTo>
                    <a:pt x="1109487" y="557100"/>
                  </a:lnTo>
                  <a:lnTo>
                    <a:pt x="1110114" y="557684"/>
                  </a:lnTo>
                  <a:lnTo>
                    <a:pt x="1110114" y="558497"/>
                  </a:lnTo>
                  <a:lnTo>
                    <a:pt x="1109487" y="558728"/>
                  </a:lnTo>
                  <a:lnTo>
                    <a:pt x="1109311" y="559339"/>
                  </a:lnTo>
                  <a:lnTo>
                    <a:pt x="1109909" y="559936"/>
                  </a:lnTo>
                  <a:lnTo>
                    <a:pt x="1111554" y="559543"/>
                  </a:lnTo>
                  <a:lnTo>
                    <a:pt x="1112150" y="560140"/>
                  </a:lnTo>
                  <a:lnTo>
                    <a:pt x="1111118" y="560357"/>
                  </a:lnTo>
                  <a:lnTo>
                    <a:pt x="1110928" y="560941"/>
                  </a:lnTo>
                  <a:lnTo>
                    <a:pt x="1112559" y="562190"/>
                  </a:lnTo>
                  <a:lnTo>
                    <a:pt x="1111935" y="563193"/>
                  </a:lnTo>
                  <a:lnTo>
                    <a:pt x="1109528" y="563207"/>
                  </a:lnTo>
                  <a:lnTo>
                    <a:pt x="1108509" y="562596"/>
                  </a:lnTo>
                  <a:lnTo>
                    <a:pt x="1108687" y="561971"/>
                  </a:lnTo>
                  <a:lnTo>
                    <a:pt x="1109896" y="561971"/>
                  </a:lnTo>
                  <a:lnTo>
                    <a:pt x="1110521" y="561360"/>
                  </a:lnTo>
                  <a:lnTo>
                    <a:pt x="1109909" y="560357"/>
                  </a:lnTo>
                  <a:lnTo>
                    <a:pt x="1107463" y="560344"/>
                  </a:lnTo>
                  <a:lnTo>
                    <a:pt x="1106663" y="561579"/>
                  </a:lnTo>
                  <a:lnTo>
                    <a:pt x="1106241" y="561564"/>
                  </a:lnTo>
                  <a:lnTo>
                    <a:pt x="1105642" y="562582"/>
                  </a:lnTo>
                  <a:lnTo>
                    <a:pt x="1104187" y="563614"/>
                  </a:lnTo>
                  <a:lnTo>
                    <a:pt x="1099731" y="564020"/>
                  </a:lnTo>
                  <a:lnTo>
                    <a:pt x="1096442" y="565242"/>
                  </a:lnTo>
                  <a:lnTo>
                    <a:pt x="1095450" y="566246"/>
                  </a:lnTo>
                  <a:lnTo>
                    <a:pt x="1095435" y="567480"/>
                  </a:lnTo>
                  <a:lnTo>
                    <a:pt x="1096659" y="568295"/>
                  </a:lnTo>
                  <a:lnTo>
                    <a:pt x="1095233" y="570114"/>
                  </a:lnTo>
                  <a:lnTo>
                    <a:pt x="1094443" y="570114"/>
                  </a:lnTo>
                  <a:lnTo>
                    <a:pt x="1094009" y="570533"/>
                  </a:lnTo>
                  <a:lnTo>
                    <a:pt x="1090352" y="570900"/>
                  </a:lnTo>
                  <a:lnTo>
                    <a:pt x="1089946" y="571321"/>
                  </a:lnTo>
                  <a:lnTo>
                    <a:pt x="1089103" y="570927"/>
                  </a:lnTo>
                  <a:lnTo>
                    <a:pt x="1086263" y="570941"/>
                  </a:lnTo>
                  <a:lnTo>
                    <a:pt x="1085868" y="570520"/>
                  </a:lnTo>
                  <a:lnTo>
                    <a:pt x="1083829" y="570520"/>
                  </a:lnTo>
                  <a:lnTo>
                    <a:pt x="1083015" y="569705"/>
                  </a:lnTo>
                  <a:lnTo>
                    <a:pt x="1082607" y="569705"/>
                  </a:lnTo>
                  <a:lnTo>
                    <a:pt x="1080774" y="568295"/>
                  </a:lnTo>
                  <a:lnTo>
                    <a:pt x="1080147" y="567249"/>
                  </a:lnTo>
                  <a:lnTo>
                    <a:pt x="1078938" y="566857"/>
                  </a:lnTo>
                  <a:lnTo>
                    <a:pt x="1076504" y="565214"/>
                  </a:lnTo>
                  <a:lnTo>
                    <a:pt x="1076275" y="566231"/>
                  </a:lnTo>
                  <a:lnTo>
                    <a:pt x="1077509" y="567886"/>
                  </a:lnTo>
                  <a:lnTo>
                    <a:pt x="1077933" y="570330"/>
                  </a:lnTo>
                  <a:lnTo>
                    <a:pt x="1078719" y="571538"/>
                  </a:lnTo>
                  <a:lnTo>
                    <a:pt x="1079535" y="573559"/>
                  </a:lnTo>
                  <a:lnTo>
                    <a:pt x="1081764" y="575813"/>
                  </a:lnTo>
                  <a:lnTo>
                    <a:pt x="1084631" y="577032"/>
                  </a:lnTo>
                  <a:lnTo>
                    <a:pt x="1084822" y="577249"/>
                  </a:lnTo>
                  <a:lnTo>
                    <a:pt x="1084456" y="578036"/>
                  </a:lnTo>
                  <a:lnTo>
                    <a:pt x="1085475" y="579082"/>
                  </a:lnTo>
                  <a:lnTo>
                    <a:pt x="1085868" y="579055"/>
                  </a:lnTo>
                  <a:lnTo>
                    <a:pt x="1091344" y="584564"/>
                  </a:lnTo>
                  <a:lnTo>
                    <a:pt x="1091768" y="585392"/>
                  </a:lnTo>
                  <a:lnTo>
                    <a:pt x="1092188" y="587398"/>
                  </a:lnTo>
                  <a:lnTo>
                    <a:pt x="1096455" y="591293"/>
                  </a:lnTo>
                  <a:lnTo>
                    <a:pt x="1097474" y="590261"/>
                  </a:lnTo>
                  <a:lnTo>
                    <a:pt x="1097081" y="584983"/>
                  </a:lnTo>
                  <a:lnTo>
                    <a:pt x="1096672" y="584564"/>
                  </a:lnTo>
                  <a:lnTo>
                    <a:pt x="1096686" y="582936"/>
                  </a:lnTo>
                  <a:lnTo>
                    <a:pt x="1097052" y="582515"/>
                  </a:lnTo>
                  <a:lnTo>
                    <a:pt x="1097069" y="581307"/>
                  </a:lnTo>
                  <a:lnTo>
                    <a:pt x="1097883" y="580492"/>
                  </a:lnTo>
                  <a:lnTo>
                    <a:pt x="1097895" y="579272"/>
                  </a:lnTo>
                  <a:lnTo>
                    <a:pt x="1098290" y="578877"/>
                  </a:lnTo>
                  <a:lnTo>
                    <a:pt x="1099093" y="575623"/>
                  </a:lnTo>
                  <a:lnTo>
                    <a:pt x="1101143" y="573166"/>
                  </a:lnTo>
                  <a:lnTo>
                    <a:pt x="1101143" y="572772"/>
                  </a:lnTo>
                  <a:lnTo>
                    <a:pt x="1101770" y="572541"/>
                  </a:lnTo>
                  <a:lnTo>
                    <a:pt x="1102965" y="571348"/>
                  </a:lnTo>
                  <a:lnTo>
                    <a:pt x="1103401" y="571348"/>
                  </a:lnTo>
                  <a:lnTo>
                    <a:pt x="1107463" y="566842"/>
                  </a:lnTo>
                  <a:lnTo>
                    <a:pt x="1107897" y="566857"/>
                  </a:lnTo>
                  <a:lnTo>
                    <a:pt x="1108265" y="566041"/>
                  </a:lnTo>
                  <a:lnTo>
                    <a:pt x="1108687" y="566041"/>
                  </a:lnTo>
                  <a:lnTo>
                    <a:pt x="1108890" y="565418"/>
                  </a:lnTo>
                  <a:lnTo>
                    <a:pt x="1109923" y="564807"/>
                  </a:lnTo>
                  <a:lnTo>
                    <a:pt x="1110738" y="564807"/>
                  </a:lnTo>
                  <a:lnTo>
                    <a:pt x="1113157" y="563585"/>
                  </a:lnTo>
                  <a:lnTo>
                    <a:pt x="1113986" y="562786"/>
                  </a:lnTo>
                  <a:lnTo>
                    <a:pt x="1114800" y="562786"/>
                  </a:lnTo>
                  <a:lnTo>
                    <a:pt x="1116026" y="561971"/>
                  </a:lnTo>
                  <a:lnTo>
                    <a:pt x="1118867" y="561985"/>
                  </a:lnTo>
                  <a:lnTo>
                    <a:pt x="1119286" y="562380"/>
                  </a:lnTo>
                  <a:lnTo>
                    <a:pt x="1122941" y="562365"/>
                  </a:lnTo>
                  <a:lnTo>
                    <a:pt x="1124370" y="560152"/>
                  </a:lnTo>
                  <a:lnTo>
                    <a:pt x="1124804" y="557710"/>
                  </a:lnTo>
                  <a:lnTo>
                    <a:pt x="1125211" y="557304"/>
                  </a:lnTo>
                  <a:lnTo>
                    <a:pt x="1125184" y="555254"/>
                  </a:lnTo>
                  <a:lnTo>
                    <a:pt x="1125606" y="554862"/>
                  </a:lnTo>
                  <a:lnTo>
                    <a:pt x="1125620" y="553626"/>
                  </a:lnTo>
                  <a:lnTo>
                    <a:pt x="1126218" y="553017"/>
                  </a:lnTo>
                  <a:lnTo>
                    <a:pt x="1126611" y="553436"/>
                  </a:lnTo>
                  <a:lnTo>
                    <a:pt x="1128256" y="553436"/>
                  </a:lnTo>
                  <a:lnTo>
                    <a:pt x="1128854" y="552798"/>
                  </a:lnTo>
                  <a:lnTo>
                    <a:pt x="1128854" y="552012"/>
                  </a:lnTo>
                  <a:lnTo>
                    <a:pt x="1127249" y="550383"/>
                  </a:lnTo>
                  <a:lnTo>
                    <a:pt x="1127249" y="549570"/>
                  </a:lnTo>
                  <a:lnTo>
                    <a:pt x="1128005" y="548812"/>
                  </a:lnTo>
                  <a:lnTo>
                    <a:pt x="1128875" y="547939"/>
                  </a:lnTo>
                  <a:lnTo>
                    <a:pt x="1129480" y="547330"/>
                  </a:lnTo>
                  <a:lnTo>
                    <a:pt x="1129900" y="547304"/>
                  </a:lnTo>
                  <a:lnTo>
                    <a:pt x="1130090" y="547927"/>
                  </a:lnTo>
                  <a:lnTo>
                    <a:pt x="1128868" y="548728"/>
                  </a:lnTo>
                  <a:lnTo>
                    <a:pt x="1129071" y="549353"/>
                  </a:lnTo>
                  <a:lnTo>
                    <a:pt x="1130921" y="548348"/>
                  </a:lnTo>
                  <a:lnTo>
                    <a:pt x="1130892" y="545906"/>
                  </a:lnTo>
                  <a:lnTo>
                    <a:pt x="1131326" y="545485"/>
                  </a:lnTo>
                  <a:lnTo>
                    <a:pt x="1131326" y="544277"/>
                  </a:lnTo>
                  <a:lnTo>
                    <a:pt x="1130702" y="544047"/>
                  </a:lnTo>
                  <a:lnTo>
                    <a:pt x="1129683" y="545485"/>
                  </a:lnTo>
                  <a:lnTo>
                    <a:pt x="1129671" y="546300"/>
                  </a:lnTo>
                  <a:lnTo>
                    <a:pt x="1129083" y="546490"/>
                  </a:lnTo>
                  <a:lnTo>
                    <a:pt x="1128881" y="547128"/>
                  </a:lnTo>
                  <a:lnTo>
                    <a:pt x="1128326" y="547573"/>
                  </a:lnTo>
                  <a:lnTo>
                    <a:pt x="1127833" y="547972"/>
                  </a:lnTo>
                  <a:lnTo>
                    <a:pt x="1126623" y="548947"/>
                  </a:lnTo>
                  <a:lnTo>
                    <a:pt x="1126001" y="548742"/>
                  </a:lnTo>
                  <a:lnTo>
                    <a:pt x="1126013" y="548321"/>
                  </a:lnTo>
                  <a:lnTo>
                    <a:pt x="1127659" y="547128"/>
                  </a:lnTo>
                  <a:lnTo>
                    <a:pt x="1127440" y="546503"/>
                  </a:lnTo>
                  <a:lnTo>
                    <a:pt x="1126640" y="546503"/>
                  </a:lnTo>
                  <a:lnTo>
                    <a:pt x="1125320" y="547813"/>
                  </a:lnTo>
                  <a:lnTo>
                    <a:pt x="1124587" y="548538"/>
                  </a:lnTo>
                  <a:lnTo>
                    <a:pt x="1123989" y="548321"/>
                  </a:lnTo>
                  <a:lnTo>
                    <a:pt x="1124370" y="547927"/>
                  </a:lnTo>
                  <a:lnTo>
                    <a:pt x="1124370" y="547114"/>
                  </a:lnTo>
                  <a:lnTo>
                    <a:pt x="1123351" y="546517"/>
                  </a:lnTo>
                  <a:lnTo>
                    <a:pt x="1122751" y="547101"/>
                  </a:lnTo>
                  <a:lnTo>
                    <a:pt x="1122751" y="547915"/>
                  </a:lnTo>
                  <a:lnTo>
                    <a:pt x="1121720" y="548959"/>
                  </a:lnTo>
                  <a:lnTo>
                    <a:pt x="1120700" y="548336"/>
                  </a:lnTo>
                  <a:lnTo>
                    <a:pt x="1121327" y="548146"/>
                  </a:lnTo>
                  <a:lnTo>
                    <a:pt x="1121529" y="547520"/>
                  </a:lnTo>
                  <a:lnTo>
                    <a:pt x="1120510" y="547318"/>
                  </a:lnTo>
                  <a:lnTo>
                    <a:pt x="1119910" y="548336"/>
                  </a:lnTo>
                  <a:lnTo>
                    <a:pt x="1118891" y="548947"/>
                  </a:lnTo>
                  <a:lnTo>
                    <a:pt x="1118267" y="548348"/>
                  </a:lnTo>
                  <a:lnTo>
                    <a:pt x="1119491" y="547128"/>
                  </a:lnTo>
                  <a:lnTo>
                    <a:pt x="1118077" y="546924"/>
                  </a:lnTo>
                  <a:lnTo>
                    <a:pt x="1117450" y="546300"/>
                  </a:lnTo>
                  <a:lnTo>
                    <a:pt x="1118470" y="546110"/>
                  </a:lnTo>
                  <a:lnTo>
                    <a:pt x="1119069" y="545499"/>
                  </a:lnTo>
                  <a:lnTo>
                    <a:pt x="1119272" y="543248"/>
                  </a:lnTo>
                  <a:lnTo>
                    <a:pt x="1120101" y="544061"/>
                  </a:lnTo>
                  <a:lnTo>
                    <a:pt x="1120522" y="543654"/>
                  </a:lnTo>
                  <a:lnTo>
                    <a:pt x="1121746" y="543654"/>
                  </a:lnTo>
                  <a:lnTo>
                    <a:pt x="1122536" y="543260"/>
                  </a:lnTo>
                  <a:lnTo>
                    <a:pt x="1124180" y="544876"/>
                  </a:lnTo>
                  <a:lnTo>
                    <a:pt x="1126218" y="544876"/>
                  </a:lnTo>
                  <a:lnTo>
                    <a:pt x="1127440" y="545689"/>
                  </a:lnTo>
                  <a:lnTo>
                    <a:pt x="1127440" y="544034"/>
                  </a:lnTo>
                  <a:lnTo>
                    <a:pt x="1129059" y="544468"/>
                  </a:lnTo>
                  <a:lnTo>
                    <a:pt x="1129683" y="543857"/>
                  </a:lnTo>
                  <a:lnTo>
                    <a:pt x="1129261" y="542230"/>
                  </a:lnTo>
                  <a:lnTo>
                    <a:pt x="1129671" y="541836"/>
                  </a:lnTo>
                  <a:lnTo>
                    <a:pt x="1129671" y="541022"/>
                  </a:lnTo>
                  <a:lnTo>
                    <a:pt x="1127630" y="539380"/>
                  </a:lnTo>
                  <a:lnTo>
                    <a:pt x="1127630" y="538959"/>
                  </a:lnTo>
                  <a:lnTo>
                    <a:pt x="1127861" y="538769"/>
                  </a:lnTo>
                  <a:lnTo>
                    <a:pt x="1129083" y="539584"/>
                  </a:lnTo>
                  <a:lnTo>
                    <a:pt x="1129900" y="539596"/>
                  </a:lnTo>
                  <a:lnTo>
                    <a:pt x="1130702" y="538362"/>
                  </a:lnTo>
                  <a:lnTo>
                    <a:pt x="1131721" y="539800"/>
                  </a:lnTo>
                  <a:lnTo>
                    <a:pt x="1131709" y="540601"/>
                  </a:lnTo>
                  <a:lnTo>
                    <a:pt x="1131314" y="540994"/>
                  </a:lnTo>
                  <a:lnTo>
                    <a:pt x="1131314" y="542622"/>
                  </a:lnTo>
                  <a:lnTo>
                    <a:pt x="1131924" y="542853"/>
                  </a:lnTo>
                  <a:lnTo>
                    <a:pt x="1132959" y="540614"/>
                  </a:lnTo>
                  <a:lnTo>
                    <a:pt x="1132931" y="539774"/>
                  </a:lnTo>
                  <a:lnTo>
                    <a:pt x="1133340" y="539380"/>
                  </a:lnTo>
                  <a:lnTo>
                    <a:pt x="1133340" y="538172"/>
                  </a:lnTo>
                  <a:lnTo>
                    <a:pt x="1134574" y="536137"/>
                  </a:lnTo>
                  <a:lnTo>
                    <a:pt x="1134574" y="534903"/>
                  </a:lnTo>
                  <a:lnTo>
                    <a:pt x="1134971" y="534482"/>
                  </a:lnTo>
                  <a:lnTo>
                    <a:pt x="1135784" y="531645"/>
                  </a:lnTo>
                  <a:lnTo>
                    <a:pt x="1137403" y="528797"/>
                  </a:lnTo>
                  <a:lnTo>
                    <a:pt x="1137851" y="526353"/>
                  </a:lnTo>
                  <a:lnTo>
                    <a:pt x="1138639" y="525540"/>
                  </a:lnTo>
                  <a:lnTo>
                    <a:pt x="1139046" y="523505"/>
                  </a:lnTo>
                  <a:lnTo>
                    <a:pt x="1140270" y="521455"/>
                  </a:lnTo>
                  <a:lnTo>
                    <a:pt x="1141506" y="520262"/>
                  </a:lnTo>
                  <a:lnTo>
                    <a:pt x="1141506" y="519447"/>
                  </a:lnTo>
                  <a:lnTo>
                    <a:pt x="1142935" y="518023"/>
                  </a:lnTo>
                  <a:lnTo>
                    <a:pt x="1144144" y="518023"/>
                  </a:lnTo>
                  <a:lnTo>
                    <a:pt x="1144578" y="517602"/>
                  </a:lnTo>
                  <a:lnTo>
                    <a:pt x="1146588" y="517616"/>
                  </a:lnTo>
                  <a:lnTo>
                    <a:pt x="1146985" y="518008"/>
                  </a:lnTo>
                  <a:lnTo>
                    <a:pt x="1147811" y="517982"/>
                  </a:lnTo>
                  <a:lnTo>
                    <a:pt x="1148235" y="518403"/>
                  </a:lnTo>
                  <a:lnTo>
                    <a:pt x="1151888" y="518417"/>
                  </a:lnTo>
                  <a:lnTo>
                    <a:pt x="1152310" y="518809"/>
                  </a:lnTo>
                  <a:lnTo>
                    <a:pt x="1153929" y="518824"/>
                  </a:lnTo>
                  <a:lnTo>
                    <a:pt x="1154363" y="518403"/>
                  </a:lnTo>
                  <a:lnTo>
                    <a:pt x="1155979" y="518023"/>
                  </a:lnTo>
                  <a:lnTo>
                    <a:pt x="1156372" y="517602"/>
                  </a:lnTo>
                  <a:lnTo>
                    <a:pt x="1157598" y="517602"/>
                  </a:lnTo>
                  <a:lnTo>
                    <a:pt x="1160058" y="518824"/>
                  </a:lnTo>
                  <a:lnTo>
                    <a:pt x="1160858" y="518824"/>
                  </a:lnTo>
                  <a:lnTo>
                    <a:pt x="1161280" y="519216"/>
                  </a:lnTo>
                  <a:lnTo>
                    <a:pt x="1161878" y="518607"/>
                  </a:lnTo>
                  <a:lnTo>
                    <a:pt x="1161483" y="517792"/>
                  </a:lnTo>
                  <a:lnTo>
                    <a:pt x="1161456" y="516163"/>
                  </a:lnTo>
                  <a:lnTo>
                    <a:pt x="1162490" y="515160"/>
                  </a:lnTo>
                  <a:lnTo>
                    <a:pt x="1164133" y="515160"/>
                  </a:lnTo>
                  <a:lnTo>
                    <a:pt x="1164528" y="514739"/>
                  </a:lnTo>
                  <a:lnTo>
                    <a:pt x="1165330" y="514753"/>
                  </a:lnTo>
                  <a:lnTo>
                    <a:pt x="1166159" y="514332"/>
                  </a:lnTo>
                  <a:lnTo>
                    <a:pt x="1167383" y="512704"/>
                  </a:lnTo>
                  <a:lnTo>
                    <a:pt x="1169814" y="513110"/>
                  </a:lnTo>
                  <a:lnTo>
                    <a:pt x="1170046" y="514128"/>
                  </a:lnTo>
                  <a:lnTo>
                    <a:pt x="1169012" y="514765"/>
                  </a:lnTo>
                  <a:lnTo>
                    <a:pt x="1168619" y="514347"/>
                  </a:lnTo>
                  <a:lnTo>
                    <a:pt x="1167803" y="514332"/>
                  </a:lnTo>
                  <a:lnTo>
                    <a:pt x="1167600" y="515350"/>
                  </a:lnTo>
                  <a:lnTo>
                    <a:pt x="1167164" y="515771"/>
                  </a:lnTo>
                  <a:lnTo>
                    <a:pt x="1167395" y="516774"/>
                  </a:lnTo>
                  <a:lnTo>
                    <a:pt x="1168212" y="516774"/>
                  </a:lnTo>
                  <a:lnTo>
                    <a:pt x="1169407" y="515973"/>
                  </a:lnTo>
                  <a:lnTo>
                    <a:pt x="1170236" y="515973"/>
                  </a:lnTo>
                  <a:lnTo>
                    <a:pt x="1171255" y="514943"/>
                  </a:lnTo>
                  <a:lnTo>
                    <a:pt x="1171255" y="513736"/>
                  </a:lnTo>
                  <a:lnTo>
                    <a:pt x="1170833" y="513315"/>
                  </a:lnTo>
                  <a:lnTo>
                    <a:pt x="1171036" y="512704"/>
                  </a:lnTo>
                  <a:lnTo>
                    <a:pt x="1173510" y="513125"/>
                  </a:lnTo>
                  <a:lnTo>
                    <a:pt x="1174327" y="513952"/>
                  </a:lnTo>
                  <a:lnTo>
                    <a:pt x="1176365" y="514347"/>
                  </a:lnTo>
                  <a:lnTo>
                    <a:pt x="1177587" y="515160"/>
                  </a:lnTo>
                  <a:lnTo>
                    <a:pt x="1179626" y="515566"/>
                  </a:lnTo>
                  <a:lnTo>
                    <a:pt x="1180021" y="515961"/>
                  </a:lnTo>
                  <a:lnTo>
                    <a:pt x="1182495" y="515581"/>
                  </a:lnTo>
                  <a:lnTo>
                    <a:pt x="1183078" y="516177"/>
                  </a:lnTo>
                  <a:lnTo>
                    <a:pt x="1183078" y="516978"/>
                  </a:lnTo>
                  <a:lnTo>
                    <a:pt x="1181856" y="518213"/>
                  </a:lnTo>
                  <a:lnTo>
                    <a:pt x="1181869" y="520233"/>
                  </a:lnTo>
                  <a:lnTo>
                    <a:pt x="1183078" y="521862"/>
                  </a:lnTo>
                  <a:lnTo>
                    <a:pt x="1183471" y="522677"/>
                  </a:lnTo>
                  <a:lnTo>
                    <a:pt x="1183090" y="525540"/>
                  </a:lnTo>
                  <a:lnTo>
                    <a:pt x="1184316" y="526748"/>
                  </a:lnTo>
                  <a:lnTo>
                    <a:pt x="1184300" y="527982"/>
                  </a:lnTo>
                  <a:lnTo>
                    <a:pt x="1183907" y="528376"/>
                  </a:lnTo>
                  <a:lnTo>
                    <a:pt x="1184097" y="528987"/>
                  </a:lnTo>
                  <a:lnTo>
                    <a:pt x="1184926" y="528999"/>
                  </a:lnTo>
                  <a:lnTo>
                    <a:pt x="1185743" y="527972"/>
                  </a:lnTo>
                  <a:lnTo>
                    <a:pt x="1186557" y="526952"/>
                  </a:lnTo>
                  <a:lnTo>
                    <a:pt x="1186748" y="527575"/>
                  </a:lnTo>
                  <a:lnTo>
                    <a:pt x="1186353" y="527967"/>
                  </a:lnTo>
                  <a:lnTo>
                    <a:pt x="1186340" y="528809"/>
                  </a:lnTo>
                  <a:lnTo>
                    <a:pt x="1184912" y="530236"/>
                  </a:lnTo>
                  <a:lnTo>
                    <a:pt x="1182086" y="530642"/>
                  </a:lnTo>
                  <a:lnTo>
                    <a:pt x="1181883" y="531225"/>
                  </a:lnTo>
                  <a:lnTo>
                    <a:pt x="1183090" y="532040"/>
                  </a:lnTo>
                  <a:lnTo>
                    <a:pt x="1181650" y="532256"/>
                  </a:lnTo>
                  <a:lnTo>
                    <a:pt x="1181244" y="532649"/>
                  </a:lnTo>
                  <a:lnTo>
                    <a:pt x="1180035" y="532649"/>
                  </a:lnTo>
                  <a:lnTo>
                    <a:pt x="1179599" y="533070"/>
                  </a:lnTo>
                  <a:lnTo>
                    <a:pt x="1179206" y="532649"/>
                  </a:lnTo>
                  <a:lnTo>
                    <a:pt x="1177982" y="532663"/>
                  </a:lnTo>
                  <a:lnTo>
                    <a:pt x="1177561" y="532242"/>
                  </a:lnTo>
                  <a:lnTo>
                    <a:pt x="1175944" y="531850"/>
                  </a:lnTo>
                  <a:lnTo>
                    <a:pt x="1175346" y="532459"/>
                  </a:lnTo>
                  <a:lnTo>
                    <a:pt x="1175346" y="533274"/>
                  </a:lnTo>
                  <a:lnTo>
                    <a:pt x="1176163" y="534903"/>
                  </a:lnTo>
                  <a:lnTo>
                    <a:pt x="1175537" y="535514"/>
                  </a:lnTo>
                  <a:lnTo>
                    <a:pt x="1174313" y="535514"/>
                  </a:lnTo>
                  <a:lnTo>
                    <a:pt x="1172274" y="533871"/>
                  </a:lnTo>
                  <a:lnTo>
                    <a:pt x="1170672" y="533057"/>
                  </a:lnTo>
                  <a:lnTo>
                    <a:pt x="1169026" y="533043"/>
                  </a:lnTo>
                  <a:lnTo>
                    <a:pt x="1168822" y="533669"/>
                  </a:lnTo>
                  <a:lnTo>
                    <a:pt x="1170453" y="535295"/>
                  </a:lnTo>
                  <a:lnTo>
                    <a:pt x="1170846" y="536923"/>
                  </a:lnTo>
                  <a:lnTo>
                    <a:pt x="1172477" y="539380"/>
                  </a:lnTo>
                  <a:lnTo>
                    <a:pt x="1172898" y="540614"/>
                  </a:lnTo>
                  <a:lnTo>
                    <a:pt x="1174544" y="542637"/>
                  </a:lnTo>
                  <a:lnTo>
                    <a:pt x="1174925" y="543844"/>
                  </a:lnTo>
                  <a:lnTo>
                    <a:pt x="1176146" y="545473"/>
                  </a:lnTo>
                  <a:lnTo>
                    <a:pt x="1176134" y="546286"/>
                  </a:lnTo>
                  <a:lnTo>
                    <a:pt x="1177153" y="547304"/>
                  </a:lnTo>
                  <a:lnTo>
                    <a:pt x="1178797" y="547318"/>
                  </a:lnTo>
                  <a:lnTo>
                    <a:pt x="1186353" y="539774"/>
                  </a:lnTo>
                  <a:lnTo>
                    <a:pt x="1186557" y="539149"/>
                  </a:lnTo>
                  <a:lnTo>
                    <a:pt x="1186950" y="539163"/>
                  </a:lnTo>
                  <a:lnTo>
                    <a:pt x="1190022" y="536110"/>
                  </a:lnTo>
                  <a:lnTo>
                    <a:pt x="1190839" y="533286"/>
                  </a:lnTo>
                  <a:lnTo>
                    <a:pt x="1191232" y="532867"/>
                  </a:lnTo>
                  <a:lnTo>
                    <a:pt x="1191246" y="531239"/>
                  </a:lnTo>
                  <a:lnTo>
                    <a:pt x="1192048" y="529610"/>
                  </a:lnTo>
                  <a:lnTo>
                    <a:pt x="1192048" y="528768"/>
                  </a:lnTo>
                  <a:lnTo>
                    <a:pt x="1193475" y="527344"/>
                  </a:lnTo>
                  <a:lnTo>
                    <a:pt x="1194699" y="526964"/>
                  </a:lnTo>
                  <a:lnTo>
                    <a:pt x="1195920" y="526151"/>
                  </a:lnTo>
                  <a:lnTo>
                    <a:pt x="1196735" y="526163"/>
                  </a:lnTo>
                  <a:lnTo>
                    <a:pt x="1198164" y="524739"/>
                  </a:lnTo>
                  <a:lnTo>
                    <a:pt x="1198164" y="524318"/>
                  </a:lnTo>
                  <a:lnTo>
                    <a:pt x="1199385" y="523084"/>
                  </a:lnTo>
                  <a:lnTo>
                    <a:pt x="1199400" y="522271"/>
                  </a:lnTo>
                  <a:lnTo>
                    <a:pt x="1199795" y="521876"/>
                  </a:lnTo>
                  <a:lnTo>
                    <a:pt x="1199780" y="519028"/>
                  </a:lnTo>
                  <a:lnTo>
                    <a:pt x="1197754" y="515336"/>
                  </a:lnTo>
                  <a:lnTo>
                    <a:pt x="1197335" y="514128"/>
                  </a:lnTo>
                  <a:lnTo>
                    <a:pt x="1195526" y="512718"/>
                  </a:lnTo>
                  <a:lnTo>
                    <a:pt x="1194277" y="512718"/>
                  </a:lnTo>
                  <a:lnTo>
                    <a:pt x="1193882" y="512297"/>
                  </a:lnTo>
                  <a:lnTo>
                    <a:pt x="1191436" y="512311"/>
                  </a:lnTo>
                  <a:lnTo>
                    <a:pt x="1191041" y="511917"/>
                  </a:lnTo>
                  <a:lnTo>
                    <a:pt x="1188581" y="511482"/>
                  </a:lnTo>
                  <a:lnTo>
                    <a:pt x="1187779" y="510669"/>
                  </a:lnTo>
                  <a:lnTo>
                    <a:pt x="1187360" y="510669"/>
                  </a:lnTo>
                  <a:lnTo>
                    <a:pt x="1184316" y="507630"/>
                  </a:lnTo>
                  <a:lnTo>
                    <a:pt x="1184316" y="507195"/>
                  </a:lnTo>
                  <a:lnTo>
                    <a:pt x="1180837" y="503762"/>
                  </a:lnTo>
                  <a:lnTo>
                    <a:pt x="1179626" y="503370"/>
                  </a:lnTo>
                  <a:lnTo>
                    <a:pt x="1178377" y="502133"/>
                  </a:lnTo>
                  <a:lnTo>
                    <a:pt x="1177982" y="502121"/>
                  </a:lnTo>
                  <a:lnTo>
                    <a:pt x="1177166" y="501306"/>
                  </a:lnTo>
                  <a:lnTo>
                    <a:pt x="1176365" y="501332"/>
                  </a:lnTo>
                  <a:lnTo>
                    <a:pt x="1174298" y="500084"/>
                  </a:lnTo>
                  <a:lnTo>
                    <a:pt x="1172682" y="500084"/>
                  </a:lnTo>
                  <a:lnTo>
                    <a:pt x="1171677" y="503952"/>
                  </a:lnTo>
                  <a:lnTo>
                    <a:pt x="1170222" y="505376"/>
                  </a:lnTo>
                  <a:lnTo>
                    <a:pt x="1169624" y="504780"/>
                  </a:lnTo>
                  <a:lnTo>
                    <a:pt x="1170862" y="502744"/>
                  </a:lnTo>
                  <a:lnTo>
                    <a:pt x="1170833" y="500724"/>
                  </a:lnTo>
                  <a:lnTo>
                    <a:pt x="1171267" y="500303"/>
                  </a:lnTo>
                  <a:lnTo>
                    <a:pt x="1171267" y="499487"/>
                  </a:lnTo>
                  <a:lnTo>
                    <a:pt x="1170250" y="498470"/>
                  </a:lnTo>
                  <a:lnTo>
                    <a:pt x="1169026" y="498470"/>
                  </a:lnTo>
                  <a:lnTo>
                    <a:pt x="1166986" y="496829"/>
                  </a:lnTo>
                  <a:lnTo>
                    <a:pt x="1164950" y="496829"/>
                  </a:lnTo>
                  <a:lnTo>
                    <a:pt x="1164121" y="497671"/>
                  </a:lnTo>
                  <a:lnTo>
                    <a:pt x="1162285" y="497846"/>
                  </a:lnTo>
                  <a:lnTo>
                    <a:pt x="1162291" y="498942"/>
                  </a:lnTo>
                  <a:lnTo>
                    <a:pt x="1162299" y="501104"/>
                  </a:lnTo>
                  <a:lnTo>
                    <a:pt x="1161673" y="501294"/>
                  </a:lnTo>
                  <a:lnTo>
                    <a:pt x="1161049" y="500709"/>
                  </a:lnTo>
                  <a:lnTo>
                    <a:pt x="1161049" y="499894"/>
                  </a:lnTo>
                  <a:lnTo>
                    <a:pt x="1161483" y="499502"/>
                  </a:lnTo>
                  <a:lnTo>
                    <a:pt x="1161456" y="496639"/>
                  </a:lnTo>
                  <a:lnTo>
                    <a:pt x="1158398" y="495200"/>
                  </a:lnTo>
                  <a:lnTo>
                    <a:pt x="1157582" y="494387"/>
                  </a:lnTo>
                  <a:lnTo>
                    <a:pt x="1156360" y="493978"/>
                  </a:lnTo>
                  <a:lnTo>
                    <a:pt x="1154960" y="492162"/>
                  </a:lnTo>
                  <a:lnTo>
                    <a:pt x="1155138" y="489908"/>
                  </a:lnTo>
                  <a:lnTo>
                    <a:pt x="1155762" y="490533"/>
                  </a:lnTo>
                  <a:lnTo>
                    <a:pt x="1155777" y="491347"/>
                  </a:lnTo>
                  <a:lnTo>
                    <a:pt x="1156372" y="492352"/>
                  </a:lnTo>
                  <a:lnTo>
                    <a:pt x="1156796" y="492364"/>
                  </a:lnTo>
                  <a:lnTo>
                    <a:pt x="1158413" y="493993"/>
                  </a:lnTo>
                  <a:lnTo>
                    <a:pt x="1159622" y="494387"/>
                  </a:lnTo>
                  <a:lnTo>
                    <a:pt x="1161266" y="495634"/>
                  </a:lnTo>
                  <a:lnTo>
                    <a:pt x="1163711" y="495607"/>
                  </a:lnTo>
                  <a:lnTo>
                    <a:pt x="1165330" y="494806"/>
                  </a:lnTo>
                  <a:lnTo>
                    <a:pt x="1166581" y="494806"/>
                  </a:lnTo>
                  <a:lnTo>
                    <a:pt x="1167369" y="495607"/>
                  </a:lnTo>
                  <a:lnTo>
                    <a:pt x="1167790" y="495607"/>
                  </a:lnTo>
                  <a:lnTo>
                    <a:pt x="1168619" y="496843"/>
                  </a:lnTo>
                  <a:lnTo>
                    <a:pt x="1169827" y="496843"/>
                  </a:lnTo>
                  <a:lnTo>
                    <a:pt x="1170031" y="496232"/>
                  </a:lnTo>
                  <a:lnTo>
                    <a:pt x="1168607" y="494796"/>
                  </a:lnTo>
                  <a:lnTo>
                    <a:pt x="1166783" y="492961"/>
                  </a:lnTo>
                  <a:lnTo>
                    <a:pt x="1166362" y="492148"/>
                  </a:lnTo>
                  <a:lnTo>
                    <a:pt x="1166362" y="490940"/>
                  </a:lnTo>
                  <a:lnTo>
                    <a:pt x="1165357" y="489501"/>
                  </a:lnTo>
                  <a:lnTo>
                    <a:pt x="1163304" y="489501"/>
                  </a:lnTo>
                  <a:lnTo>
                    <a:pt x="1162692" y="488905"/>
                  </a:lnTo>
                  <a:lnTo>
                    <a:pt x="1163916" y="488104"/>
                  </a:lnTo>
                  <a:lnTo>
                    <a:pt x="1163128" y="487250"/>
                  </a:lnTo>
                  <a:lnTo>
                    <a:pt x="1163101" y="486463"/>
                  </a:lnTo>
                  <a:lnTo>
                    <a:pt x="1161878" y="485227"/>
                  </a:lnTo>
                  <a:lnTo>
                    <a:pt x="1161878" y="484413"/>
                  </a:lnTo>
                  <a:lnTo>
                    <a:pt x="1162475" y="484223"/>
                  </a:lnTo>
                  <a:lnTo>
                    <a:pt x="1163711" y="482595"/>
                  </a:lnTo>
                  <a:lnTo>
                    <a:pt x="1163930" y="483612"/>
                  </a:lnTo>
                  <a:lnTo>
                    <a:pt x="1163509" y="484034"/>
                  </a:lnTo>
                  <a:lnTo>
                    <a:pt x="1163494" y="485636"/>
                  </a:lnTo>
                  <a:lnTo>
                    <a:pt x="1166349" y="488077"/>
                  </a:lnTo>
                  <a:lnTo>
                    <a:pt x="1166349" y="488498"/>
                  </a:lnTo>
                  <a:lnTo>
                    <a:pt x="1167600" y="489718"/>
                  </a:lnTo>
                  <a:lnTo>
                    <a:pt x="1167586" y="490519"/>
                  </a:lnTo>
                  <a:lnTo>
                    <a:pt x="1168605" y="491958"/>
                  </a:lnTo>
                  <a:lnTo>
                    <a:pt x="1169624" y="491347"/>
                  </a:lnTo>
                  <a:lnTo>
                    <a:pt x="1169843" y="489528"/>
                  </a:lnTo>
                  <a:lnTo>
                    <a:pt x="1170631" y="490317"/>
                  </a:lnTo>
                  <a:lnTo>
                    <a:pt x="1171648" y="490546"/>
                  </a:lnTo>
                  <a:lnTo>
                    <a:pt x="1171648" y="490940"/>
                  </a:lnTo>
                  <a:lnTo>
                    <a:pt x="1170453" y="492162"/>
                  </a:lnTo>
                  <a:lnTo>
                    <a:pt x="1170441" y="492975"/>
                  </a:lnTo>
                  <a:lnTo>
                    <a:pt x="1171267" y="494183"/>
                  </a:lnTo>
                  <a:lnTo>
                    <a:pt x="1171255" y="494996"/>
                  </a:lnTo>
                  <a:lnTo>
                    <a:pt x="1173918" y="497642"/>
                  </a:lnTo>
                  <a:lnTo>
                    <a:pt x="1175537" y="497656"/>
                  </a:lnTo>
                  <a:lnTo>
                    <a:pt x="1175956" y="498470"/>
                  </a:lnTo>
                  <a:lnTo>
                    <a:pt x="1177166" y="498470"/>
                  </a:lnTo>
                  <a:lnTo>
                    <a:pt x="1177575" y="498878"/>
                  </a:lnTo>
                  <a:lnTo>
                    <a:pt x="1179218" y="499271"/>
                  </a:lnTo>
                  <a:lnTo>
                    <a:pt x="1180035" y="500084"/>
                  </a:lnTo>
                  <a:lnTo>
                    <a:pt x="1182073" y="500914"/>
                  </a:lnTo>
                  <a:lnTo>
                    <a:pt x="1183297" y="500914"/>
                  </a:lnTo>
                  <a:lnTo>
                    <a:pt x="1183690" y="500098"/>
                  </a:lnTo>
                  <a:lnTo>
                    <a:pt x="1184288" y="500695"/>
                  </a:lnTo>
                  <a:lnTo>
                    <a:pt x="1184300" y="502323"/>
                  </a:lnTo>
                  <a:lnTo>
                    <a:pt x="1184926" y="502949"/>
                  </a:lnTo>
                  <a:lnTo>
                    <a:pt x="1186545" y="503341"/>
                  </a:lnTo>
                  <a:lnTo>
                    <a:pt x="1186967" y="503762"/>
                  </a:lnTo>
                  <a:lnTo>
                    <a:pt x="1187767" y="503762"/>
                  </a:lnTo>
                  <a:lnTo>
                    <a:pt x="1189181" y="502730"/>
                  </a:lnTo>
                  <a:lnTo>
                    <a:pt x="1188800" y="500288"/>
                  </a:lnTo>
                  <a:lnTo>
                    <a:pt x="1188379" y="499894"/>
                  </a:lnTo>
                  <a:lnTo>
                    <a:pt x="1188379" y="494183"/>
                  </a:lnTo>
                  <a:lnTo>
                    <a:pt x="1187970" y="493788"/>
                  </a:lnTo>
                  <a:lnTo>
                    <a:pt x="1187970" y="489297"/>
                  </a:lnTo>
                  <a:lnTo>
                    <a:pt x="1186950" y="487861"/>
                  </a:lnTo>
                  <a:lnTo>
                    <a:pt x="1185307" y="487493"/>
                  </a:lnTo>
                  <a:lnTo>
                    <a:pt x="1183367" y="485374"/>
                  </a:lnTo>
                  <a:lnTo>
                    <a:pt x="1180821" y="482595"/>
                  </a:lnTo>
                  <a:lnTo>
                    <a:pt x="1179804" y="482785"/>
                  </a:lnTo>
                  <a:lnTo>
                    <a:pt x="1179816" y="484835"/>
                  </a:lnTo>
                  <a:lnTo>
                    <a:pt x="1180211" y="485227"/>
                  </a:lnTo>
                  <a:lnTo>
                    <a:pt x="1180211" y="486042"/>
                  </a:lnTo>
                  <a:lnTo>
                    <a:pt x="1179177" y="487072"/>
                  </a:lnTo>
                  <a:lnTo>
                    <a:pt x="1176773" y="487060"/>
                  </a:lnTo>
                  <a:lnTo>
                    <a:pt x="1175753" y="486042"/>
                  </a:lnTo>
                  <a:lnTo>
                    <a:pt x="1175929" y="485431"/>
                  </a:lnTo>
                  <a:lnTo>
                    <a:pt x="1176746" y="485431"/>
                  </a:lnTo>
                  <a:lnTo>
                    <a:pt x="1177139" y="485852"/>
                  </a:lnTo>
                  <a:lnTo>
                    <a:pt x="1178594" y="485636"/>
                  </a:lnTo>
                  <a:lnTo>
                    <a:pt x="1177385" y="483612"/>
                  </a:lnTo>
                  <a:lnTo>
                    <a:pt x="1176556" y="483192"/>
                  </a:lnTo>
                  <a:lnTo>
                    <a:pt x="1176146" y="481984"/>
                  </a:lnTo>
                  <a:lnTo>
                    <a:pt x="1176337" y="481753"/>
                  </a:lnTo>
                  <a:lnTo>
                    <a:pt x="1180035" y="481767"/>
                  </a:lnTo>
                  <a:lnTo>
                    <a:pt x="1180428" y="481361"/>
                  </a:lnTo>
                  <a:lnTo>
                    <a:pt x="1181244" y="481782"/>
                  </a:lnTo>
                  <a:lnTo>
                    <a:pt x="1182859" y="481782"/>
                  </a:lnTo>
                  <a:lnTo>
                    <a:pt x="1183690" y="480560"/>
                  </a:lnTo>
                  <a:lnTo>
                    <a:pt x="1184288" y="481563"/>
                  </a:lnTo>
                  <a:lnTo>
                    <a:pt x="1183485" y="482378"/>
                  </a:lnTo>
                  <a:lnTo>
                    <a:pt x="1183485" y="483192"/>
                  </a:lnTo>
                  <a:lnTo>
                    <a:pt x="1184900" y="485051"/>
                  </a:lnTo>
                  <a:lnTo>
                    <a:pt x="1185319" y="485051"/>
                  </a:lnTo>
                  <a:lnTo>
                    <a:pt x="1186516" y="483396"/>
                  </a:lnTo>
                  <a:lnTo>
                    <a:pt x="1186950" y="483410"/>
                  </a:lnTo>
                  <a:lnTo>
                    <a:pt x="1187141" y="482785"/>
                  </a:lnTo>
                  <a:lnTo>
                    <a:pt x="1187970" y="481972"/>
                  </a:lnTo>
                  <a:lnTo>
                    <a:pt x="1187970" y="481171"/>
                  </a:lnTo>
                  <a:lnTo>
                    <a:pt x="1188379" y="480776"/>
                  </a:lnTo>
                  <a:lnTo>
                    <a:pt x="1188379" y="479121"/>
                  </a:lnTo>
                  <a:lnTo>
                    <a:pt x="1185931" y="476273"/>
                  </a:lnTo>
                  <a:lnTo>
                    <a:pt x="1185307" y="475268"/>
                  </a:lnTo>
                  <a:lnTo>
                    <a:pt x="1184490" y="475255"/>
                  </a:lnTo>
                  <a:lnTo>
                    <a:pt x="1183690" y="476489"/>
                  </a:lnTo>
                  <a:lnTo>
                    <a:pt x="1182859" y="476884"/>
                  </a:lnTo>
                  <a:lnTo>
                    <a:pt x="1181637" y="476896"/>
                  </a:lnTo>
                  <a:lnTo>
                    <a:pt x="1181025" y="476285"/>
                  </a:lnTo>
                  <a:lnTo>
                    <a:pt x="1180633" y="474657"/>
                  </a:lnTo>
                  <a:lnTo>
                    <a:pt x="1180238" y="474264"/>
                  </a:lnTo>
                  <a:lnTo>
                    <a:pt x="1180238" y="472609"/>
                  </a:lnTo>
                  <a:lnTo>
                    <a:pt x="1179192" y="471592"/>
                  </a:lnTo>
                  <a:lnTo>
                    <a:pt x="1176353" y="471998"/>
                  </a:lnTo>
                  <a:lnTo>
                    <a:pt x="1175332" y="470981"/>
                  </a:lnTo>
                  <a:lnTo>
                    <a:pt x="1174298" y="468349"/>
                  </a:lnTo>
                  <a:lnTo>
                    <a:pt x="1173484" y="468334"/>
                  </a:lnTo>
                  <a:lnTo>
                    <a:pt x="1172274" y="469569"/>
                  </a:lnTo>
                  <a:lnTo>
                    <a:pt x="1170236" y="469949"/>
                  </a:lnTo>
                  <a:lnTo>
                    <a:pt x="1169026" y="468349"/>
                  </a:lnTo>
                  <a:lnTo>
                    <a:pt x="1168592" y="468349"/>
                  </a:lnTo>
                  <a:lnTo>
                    <a:pt x="1168007" y="467723"/>
                  </a:lnTo>
                  <a:lnTo>
                    <a:pt x="1168007" y="467331"/>
                  </a:lnTo>
                  <a:lnTo>
                    <a:pt x="1169026" y="467141"/>
                  </a:lnTo>
                  <a:lnTo>
                    <a:pt x="1169814" y="467507"/>
                  </a:lnTo>
                  <a:lnTo>
                    <a:pt x="1170441" y="468551"/>
                  </a:lnTo>
                  <a:lnTo>
                    <a:pt x="1171065" y="468755"/>
                  </a:lnTo>
                  <a:lnTo>
                    <a:pt x="1173484" y="466706"/>
                  </a:lnTo>
                  <a:lnTo>
                    <a:pt x="1174313" y="466720"/>
                  </a:lnTo>
                  <a:lnTo>
                    <a:pt x="1175332" y="467343"/>
                  </a:lnTo>
                  <a:lnTo>
                    <a:pt x="1176146" y="468945"/>
                  </a:lnTo>
                  <a:lnTo>
                    <a:pt x="1176134" y="469787"/>
                  </a:lnTo>
                  <a:lnTo>
                    <a:pt x="1176758" y="470370"/>
                  </a:lnTo>
                  <a:lnTo>
                    <a:pt x="1177561" y="470370"/>
                  </a:lnTo>
                  <a:lnTo>
                    <a:pt x="1177792" y="469759"/>
                  </a:lnTo>
                  <a:lnTo>
                    <a:pt x="1176541" y="468945"/>
                  </a:lnTo>
                  <a:lnTo>
                    <a:pt x="1176541" y="467343"/>
                  </a:lnTo>
                  <a:lnTo>
                    <a:pt x="1176120" y="466925"/>
                  </a:lnTo>
                  <a:lnTo>
                    <a:pt x="1176353" y="466299"/>
                  </a:lnTo>
                  <a:lnTo>
                    <a:pt x="1178173" y="466504"/>
                  </a:lnTo>
                  <a:lnTo>
                    <a:pt x="1177792" y="468132"/>
                  </a:lnTo>
                  <a:lnTo>
                    <a:pt x="1178389" y="468755"/>
                  </a:lnTo>
                  <a:lnTo>
                    <a:pt x="1179409" y="468960"/>
                  </a:lnTo>
                  <a:lnTo>
                    <a:pt x="1179599" y="470384"/>
                  </a:lnTo>
                  <a:lnTo>
                    <a:pt x="1180021" y="470384"/>
                  </a:lnTo>
                  <a:lnTo>
                    <a:pt x="1180849" y="469583"/>
                  </a:lnTo>
                  <a:lnTo>
                    <a:pt x="1181650" y="469556"/>
                  </a:lnTo>
                  <a:lnTo>
                    <a:pt x="1182264" y="470167"/>
                  </a:lnTo>
                  <a:lnTo>
                    <a:pt x="1182249" y="472609"/>
                  </a:lnTo>
                  <a:lnTo>
                    <a:pt x="1181856" y="473030"/>
                  </a:lnTo>
                  <a:lnTo>
                    <a:pt x="1181856" y="474264"/>
                  </a:lnTo>
                  <a:lnTo>
                    <a:pt x="1182466" y="474861"/>
                  </a:lnTo>
                  <a:lnTo>
                    <a:pt x="1183297" y="474861"/>
                  </a:lnTo>
                  <a:lnTo>
                    <a:pt x="1184490" y="474048"/>
                  </a:lnTo>
                  <a:lnTo>
                    <a:pt x="1186967" y="474033"/>
                  </a:lnTo>
                  <a:lnTo>
                    <a:pt x="1187360" y="473639"/>
                  </a:lnTo>
                  <a:lnTo>
                    <a:pt x="1189003" y="473627"/>
                  </a:lnTo>
                  <a:lnTo>
                    <a:pt x="1189996" y="473042"/>
                  </a:lnTo>
                  <a:lnTo>
                    <a:pt x="1190417" y="469759"/>
                  </a:lnTo>
                  <a:lnTo>
                    <a:pt x="1191246" y="468524"/>
                  </a:lnTo>
                  <a:lnTo>
                    <a:pt x="1191246" y="467750"/>
                  </a:lnTo>
                  <a:lnTo>
                    <a:pt x="1190227" y="467521"/>
                  </a:lnTo>
                  <a:lnTo>
                    <a:pt x="1188976" y="468741"/>
                  </a:lnTo>
                  <a:lnTo>
                    <a:pt x="1188174" y="468741"/>
                  </a:lnTo>
                  <a:lnTo>
                    <a:pt x="1186340" y="467331"/>
                  </a:lnTo>
                  <a:lnTo>
                    <a:pt x="1186938" y="466720"/>
                  </a:lnTo>
                  <a:lnTo>
                    <a:pt x="1188581" y="467507"/>
                  </a:lnTo>
                  <a:lnTo>
                    <a:pt x="1189996" y="466504"/>
                  </a:lnTo>
                  <a:lnTo>
                    <a:pt x="1190010" y="464481"/>
                  </a:lnTo>
                  <a:lnTo>
                    <a:pt x="1189193" y="463246"/>
                  </a:lnTo>
                  <a:lnTo>
                    <a:pt x="1189181" y="460410"/>
                  </a:lnTo>
                  <a:lnTo>
                    <a:pt x="1187577" y="458389"/>
                  </a:lnTo>
                  <a:lnTo>
                    <a:pt x="1187577" y="457969"/>
                  </a:lnTo>
                  <a:lnTo>
                    <a:pt x="1186326" y="456734"/>
                  </a:lnTo>
                  <a:lnTo>
                    <a:pt x="1184300" y="453492"/>
                  </a:lnTo>
                  <a:lnTo>
                    <a:pt x="1181840" y="451048"/>
                  </a:lnTo>
                  <a:lnTo>
                    <a:pt x="1181420" y="450234"/>
                  </a:lnTo>
                  <a:lnTo>
                    <a:pt x="1181230" y="449609"/>
                  </a:lnTo>
                  <a:lnTo>
                    <a:pt x="1180821" y="449609"/>
                  </a:lnTo>
                  <a:lnTo>
                    <a:pt x="1179382" y="448199"/>
                  </a:lnTo>
                  <a:lnTo>
                    <a:pt x="1178999" y="446965"/>
                  </a:lnTo>
                  <a:lnTo>
                    <a:pt x="1176758" y="445553"/>
                  </a:lnTo>
                  <a:lnTo>
                    <a:pt x="1175549" y="444319"/>
                  </a:lnTo>
                  <a:lnTo>
                    <a:pt x="1174869" y="442513"/>
                  </a:lnTo>
                  <a:lnTo>
                    <a:pt x="1174896" y="441591"/>
                  </a:lnTo>
                  <a:lnTo>
                    <a:pt x="1174912" y="440696"/>
                  </a:lnTo>
                  <a:lnTo>
                    <a:pt x="1175455" y="439094"/>
                  </a:lnTo>
                  <a:lnTo>
                    <a:pt x="1175944" y="438620"/>
                  </a:lnTo>
                  <a:lnTo>
                    <a:pt x="1177561" y="438632"/>
                  </a:lnTo>
                  <a:lnTo>
                    <a:pt x="1175929" y="436720"/>
                  </a:lnTo>
                  <a:lnTo>
                    <a:pt x="1174571" y="435091"/>
                  </a:lnTo>
                  <a:lnTo>
                    <a:pt x="1172804" y="433334"/>
                  </a:lnTo>
                  <a:lnTo>
                    <a:pt x="1171583" y="431434"/>
                  </a:lnTo>
                  <a:lnTo>
                    <a:pt x="1170224" y="429390"/>
                  </a:lnTo>
                  <a:lnTo>
                    <a:pt x="1168455" y="427756"/>
                  </a:lnTo>
                  <a:lnTo>
                    <a:pt x="1166552" y="426816"/>
                  </a:lnTo>
                  <a:lnTo>
                    <a:pt x="1164514" y="425467"/>
                  </a:lnTo>
                  <a:lnTo>
                    <a:pt x="1162475" y="424241"/>
                  </a:lnTo>
                  <a:lnTo>
                    <a:pt x="1160437" y="422872"/>
                  </a:lnTo>
                  <a:lnTo>
                    <a:pt x="1158400" y="421523"/>
                  </a:lnTo>
                  <a:lnTo>
                    <a:pt x="1156767" y="420297"/>
                  </a:lnTo>
                  <a:lnTo>
                    <a:pt x="1155138" y="418540"/>
                  </a:lnTo>
                  <a:lnTo>
                    <a:pt x="1153098" y="417314"/>
                  </a:lnTo>
                  <a:lnTo>
                    <a:pt x="1151059" y="415965"/>
                  </a:lnTo>
                  <a:lnTo>
                    <a:pt x="1149428" y="414596"/>
                  </a:lnTo>
                  <a:lnTo>
                    <a:pt x="1147390" y="413391"/>
                  </a:lnTo>
                  <a:lnTo>
                    <a:pt x="1145079" y="412288"/>
                  </a:lnTo>
                  <a:lnTo>
                    <a:pt x="1142636" y="411347"/>
                  </a:lnTo>
                  <a:lnTo>
                    <a:pt x="1140325" y="410387"/>
                  </a:lnTo>
                  <a:lnTo>
                    <a:pt x="1138014" y="409713"/>
                  </a:lnTo>
                  <a:lnTo>
                    <a:pt x="1135295" y="408773"/>
                  </a:lnTo>
                  <a:lnTo>
                    <a:pt x="1132305" y="408364"/>
                  </a:lnTo>
                  <a:lnTo>
                    <a:pt x="1128909" y="408364"/>
                  </a:lnTo>
                  <a:lnTo>
                    <a:pt x="1125647" y="408364"/>
                  </a:lnTo>
                  <a:lnTo>
                    <a:pt x="1122929" y="408099"/>
                  </a:lnTo>
                  <a:lnTo>
                    <a:pt x="1120619" y="407138"/>
                  </a:lnTo>
                  <a:lnTo>
                    <a:pt x="1118171" y="406055"/>
                  </a:lnTo>
                  <a:lnTo>
                    <a:pt x="1115860" y="405095"/>
                  </a:lnTo>
                  <a:lnTo>
                    <a:pt x="1114229" y="403746"/>
                  </a:lnTo>
                  <a:lnTo>
                    <a:pt x="1111783" y="402806"/>
                  </a:lnTo>
                  <a:lnTo>
                    <a:pt x="1108796" y="402112"/>
                  </a:lnTo>
                  <a:lnTo>
                    <a:pt x="1106213" y="401437"/>
                  </a:lnTo>
                  <a:lnTo>
                    <a:pt x="1103767" y="400497"/>
                  </a:lnTo>
                  <a:lnTo>
                    <a:pt x="1101727" y="399537"/>
                  </a:lnTo>
                  <a:lnTo>
                    <a:pt x="1099416" y="398454"/>
                  </a:lnTo>
                  <a:lnTo>
                    <a:pt x="1097380" y="397228"/>
                  </a:lnTo>
                  <a:lnTo>
                    <a:pt x="1095748" y="395614"/>
                  </a:lnTo>
                  <a:lnTo>
                    <a:pt x="1093710" y="394245"/>
                  </a:lnTo>
                  <a:lnTo>
                    <a:pt x="1092351" y="392630"/>
                  </a:lnTo>
                  <a:lnTo>
                    <a:pt x="1090448" y="391261"/>
                  </a:lnTo>
                  <a:lnTo>
                    <a:pt x="1088410" y="389913"/>
                  </a:lnTo>
                  <a:lnTo>
                    <a:pt x="1086643" y="388278"/>
                  </a:lnTo>
                  <a:lnTo>
                    <a:pt x="1085419" y="386378"/>
                  </a:lnTo>
                  <a:lnTo>
                    <a:pt x="1084060" y="384743"/>
                  </a:lnTo>
                  <a:lnTo>
                    <a:pt x="1082294" y="383129"/>
                  </a:lnTo>
                  <a:lnTo>
                    <a:pt x="1080665" y="381351"/>
                  </a:lnTo>
                  <a:lnTo>
                    <a:pt x="1079034" y="379737"/>
                  </a:lnTo>
                  <a:lnTo>
                    <a:pt x="1077266" y="378102"/>
                  </a:lnTo>
                  <a:lnTo>
                    <a:pt x="1075907" y="376876"/>
                  </a:lnTo>
                  <a:lnTo>
                    <a:pt x="1074276" y="374853"/>
                  </a:lnTo>
                  <a:lnTo>
                    <a:pt x="1072917" y="373219"/>
                  </a:lnTo>
                  <a:lnTo>
                    <a:pt x="1071286" y="371584"/>
                  </a:lnTo>
                  <a:lnTo>
                    <a:pt x="1069655" y="369970"/>
                  </a:lnTo>
                  <a:lnTo>
                    <a:pt x="1068296" y="368192"/>
                  </a:lnTo>
                  <a:lnTo>
                    <a:pt x="1066530" y="366578"/>
                  </a:lnTo>
                  <a:lnTo>
                    <a:pt x="1064900" y="364943"/>
                  </a:lnTo>
                  <a:lnTo>
                    <a:pt x="1062860" y="363717"/>
                  </a:lnTo>
                  <a:lnTo>
                    <a:pt x="1060822" y="362369"/>
                  </a:lnTo>
                  <a:lnTo>
                    <a:pt x="1059600" y="360734"/>
                  </a:lnTo>
                  <a:lnTo>
                    <a:pt x="1057559" y="359385"/>
                  </a:lnTo>
                  <a:lnTo>
                    <a:pt x="1055521" y="358016"/>
                  </a:lnTo>
                  <a:lnTo>
                    <a:pt x="1053210" y="357076"/>
                  </a:lnTo>
                  <a:lnTo>
                    <a:pt x="1050767" y="356116"/>
                  </a:lnTo>
                  <a:lnTo>
                    <a:pt x="1048863" y="355033"/>
                  </a:lnTo>
                  <a:lnTo>
                    <a:pt x="1046416" y="353807"/>
                  </a:lnTo>
                  <a:lnTo>
                    <a:pt x="1044105" y="352724"/>
                  </a:lnTo>
                  <a:lnTo>
                    <a:pt x="1041796" y="351784"/>
                  </a:lnTo>
                  <a:lnTo>
                    <a:pt x="1040165" y="350558"/>
                  </a:lnTo>
                  <a:lnTo>
                    <a:pt x="1038127" y="349209"/>
                  </a:lnTo>
                  <a:lnTo>
                    <a:pt x="1036087" y="347840"/>
                  </a:lnTo>
                  <a:lnTo>
                    <a:pt x="1034050" y="346492"/>
                  </a:lnTo>
                  <a:lnTo>
                    <a:pt x="1032691" y="344591"/>
                  </a:lnTo>
                  <a:lnTo>
                    <a:pt x="1031740" y="342548"/>
                  </a:lnTo>
                  <a:lnTo>
                    <a:pt x="1030108" y="341342"/>
                  </a:lnTo>
                  <a:lnTo>
                    <a:pt x="1028342" y="339299"/>
                  </a:lnTo>
                  <a:lnTo>
                    <a:pt x="1026302" y="337951"/>
                  </a:lnTo>
                  <a:lnTo>
                    <a:pt x="1024673" y="336724"/>
                  </a:lnTo>
                  <a:lnTo>
                    <a:pt x="1023042" y="335355"/>
                  </a:lnTo>
                  <a:lnTo>
                    <a:pt x="1021275" y="333741"/>
                  </a:lnTo>
                  <a:lnTo>
                    <a:pt x="1019372" y="332106"/>
                  </a:lnTo>
                  <a:lnTo>
                    <a:pt x="1016927" y="331146"/>
                  </a:lnTo>
                  <a:lnTo>
                    <a:pt x="1014888" y="329798"/>
                  </a:lnTo>
                  <a:lnTo>
                    <a:pt x="1013257" y="328449"/>
                  </a:lnTo>
                  <a:lnTo>
                    <a:pt x="1011217" y="327080"/>
                  </a:lnTo>
                  <a:lnTo>
                    <a:pt x="1009315" y="325874"/>
                  </a:lnTo>
                  <a:lnTo>
                    <a:pt x="1007277" y="324505"/>
                  </a:lnTo>
                  <a:lnTo>
                    <a:pt x="1005511" y="323157"/>
                  </a:lnTo>
                  <a:lnTo>
                    <a:pt x="1003607" y="321931"/>
                  </a:lnTo>
                  <a:lnTo>
                    <a:pt x="1001571" y="320582"/>
                  </a:lnTo>
                  <a:lnTo>
                    <a:pt x="999260" y="319622"/>
                  </a:lnTo>
                  <a:lnTo>
                    <a:pt x="997492" y="317987"/>
                  </a:lnTo>
                  <a:lnTo>
                    <a:pt x="996133" y="316230"/>
                  </a:lnTo>
                  <a:lnTo>
                    <a:pt x="994502" y="314595"/>
                  </a:lnTo>
                  <a:lnTo>
                    <a:pt x="993143" y="312695"/>
                  </a:lnTo>
                  <a:lnTo>
                    <a:pt x="991512" y="311080"/>
                  </a:lnTo>
                  <a:lnTo>
                    <a:pt x="990425" y="309037"/>
                  </a:lnTo>
                  <a:lnTo>
                    <a:pt x="989746" y="306728"/>
                  </a:lnTo>
                  <a:lnTo>
                    <a:pt x="989201" y="304153"/>
                  </a:lnTo>
                  <a:lnTo>
                    <a:pt x="988522" y="301436"/>
                  </a:lnTo>
                  <a:lnTo>
                    <a:pt x="987163" y="299535"/>
                  </a:lnTo>
                  <a:lnTo>
                    <a:pt x="985127" y="298187"/>
                  </a:lnTo>
                  <a:lnTo>
                    <a:pt x="983086" y="297227"/>
                  </a:lnTo>
                  <a:lnTo>
                    <a:pt x="981864" y="296961"/>
                  </a:lnTo>
                  <a:lnTo>
                    <a:pt x="980368" y="296552"/>
                  </a:lnTo>
                  <a:lnTo>
                    <a:pt x="978058" y="295612"/>
                  </a:lnTo>
                  <a:lnTo>
                    <a:pt x="975068" y="295204"/>
                  </a:lnTo>
                  <a:lnTo>
                    <a:pt x="972352" y="295612"/>
                  </a:lnTo>
                  <a:lnTo>
                    <a:pt x="970041" y="296144"/>
                  </a:lnTo>
                  <a:lnTo>
                    <a:pt x="967051" y="296552"/>
                  </a:lnTo>
                  <a:lnTo>
                    <a:pt x="963652" y="296552"/>
                  </a:lnTo>
                  <a:lnTo>
                    <a:pt x="960934" y="295878"/>
                  </a:lnTo>
                  <a:lnTo>
                    <a:pt x="958353" y="295204"/>
                  </a:lnTo>
                  <a:lnTo>
                    <a:pt x="956315" y="294243"/>
                  </a:lnTo>
                  <a:lnTo>
                    <a:pt x="953597" y="293569"/>
                  </a:lnTo>
                  <a:lnTo>
                    <a:pt x="951286" y="292629"/>
                  </a:lnTo>
                  <a:lnTo>
                    <a:pt x="948976" y="291260"/>
                  </a:lnTo>
                  <a:lnTo>
                    <a:pt x="946528" y="290320"/>
                  </a:lnTo>
                  <a:lnTo>
                    <a:pt x="944492" y="289360"/>
                  </a:lnTo>
                  <a:lnTo>
                    <a:pt x="941909" y="288685"/>
                  </a:lnTo>
                  <a:lnTo>
                    <a:pt x="939463" y="287745"/>
                  </a:lnTo>
                  <a:lnTo>
                    <a:pt x="936881" y="287051"/>
                  </a:lnTo>
                  <a:lnTo>
                    <a:pt x="934435" y="286376"/>
                  </a:lnTo>
                  <a:lnTo>
                    <a:pt x="932124" y="285436"/>
                  </a:lnTo>
                  <a:lnTo>
                    <a:pt x="930084" y="284067"/>
                  </a:lnTo>
                  <a:lnTo>
                    <a:pt x="928183" y="282719"/>
                  </a:lnTo>
                  <a:lnTo>
                    <a:pt x="926144" y="281493"/>
                  </a:lnTo>
                  <a:lnTo>
                    <a:pt x="924378" y="280144"/>
                  </a:lnTo>
                  <a:lnTo>
                    <a:pt x="922477" y="278775"/>
                  </a:lnTo>
                  <a:lnTo>
                    <a:pt x="920029" y="277835"/>
                  </a:lnTo>
                  <a:lnTo>
                    <a:pt x="917446" y="277161"/>
                  </a:lnTo>
                  <a:lnTo>
                    <a:pt x="915680" y="275792"/>
                  </a:lnTo>
                  <a:lnTo>
                    <a:pt x="913640" y="274566"/>
                  </a:lnTo>
                  <a:lnTo>
                    <a:pt x="912011" y="272952"/>
                  </a:lnTo>
                  <a:lnTo>
                    <a:pt x="909700" y="271869"/>
                  </a:lnTo>
                  <a:lnTo>
                    <a:pt x="906982" y="271174"/>
                  </a:lnTo>
                  <a:lnTo>
                    <a:pt x="905353" y="269968"/>
                  </a:lnTo>
                  <a:lnTo>
                    <a:pt x="903313" y="268599"/>
                  </a:lnTo>
                  <a:lnTo>
                    <a:pt x="901274" y="267251"/>
                  </a:lnTo>
                  <a:lnTo>
                    <a:pt x="899236" y="266025"/>
                  </a:lnTo>
                  <a:lnTo>
                    <a:pt x="897332" y="264676"/>
                  </a:lnTo>
                  <a:lnTo>
                    <a:pt x="895294" y="263307"/>
                  </a:lnTo>
                  <a:lnTo>
                    <a:pt x="893530" y="261693"/>
                  </a:lnTo>
                  <a:lnTo>
                    <a:pt x="891627" y="260324"/>
                  </a:lnTo>
                  <a:lnTo>
                    <a:pt x="889858" y="259098"/>
                  </a:lnTo>
                  <a:lnTo>
                    <a:pt x="888227" y="257483"/>
                  </a:lnTo>
                  <a:lnTo>
                    <a:pt x="886868" y="255706"/>
                  </a:lnTo>
                  <a:lnTo>
                    <a:pt x="885237" y="254091"/>
                  </a:lnTo>
                  <a:lnTo>
                    <a:pt x="883199" y="252865"/>
                  </a:lnTo>
                  <a:lnTo>
                    <a:pt x="881568" y="251231"/>
                  </a:lnTo>
                  <a:lnTo>
                    <a:pt x="879804" y="249882"/>
                  </a:lnTo>
                  <a:lnTo>
                    <a:pt x="878170" y="248247"/>
                  </a:lnTo>
                  <a:lnTo>
                    <a:pt x="876134" y="246899"/>
                  </a:lnTo>
                  <a:lnTo>
                    <a:pt x="874094" y="245673"/>
                  </a:lnTo>
                  <a:lnTo>
                    <a:pt x="871785" y="244590"/>
                  </a:lnTo>
                  <a:lnTo>
                    <a:pt x="870154" y="243364"/>
                  </a:lnTo>
                  <a:lnTo>
                    <a:pt x="867843" y="242015"/>
                  </a:lnTo>
                  <a:lnTo>
                    <a:pt x="865125" y="241341"/>
                  </a:lnTo>
                  <a:lnTo>
                    <a:pt x="862408" y="240646"/>
                  </a:lnTo>
                  <a:lnTo>
                    <a:pt x="859690" y="240381"/>
                  </a:lnTo>
                  <a:lnTo>
                    <a:pt x="857107" y="239706"/>
                  </a:lnTo>
                  <a:lnTo>
                    <a:pt x="854389" y="239032"/>
                  </a:lnTo>
                  <a:lnTo>
                    <a:pt x="851671" y="238337"/>
                  </a:lnTo>
                  <a:lnTo>
                    <a:pt x="849361" y="237397"/>
                  </a:lnTo>
                  <a:lnTo>
                    <a:pt x="847050" y="236723"/>
                  </a:lnTo>
                  <a:lnTo>
                    <a:pt x="844604" y="235763"/>
                  </a:lnTo>
                  <a:lnTo>
                    <a:pt x="842294" y="234823"/>
                  </a:lnTo>
                  <a:lnTo>
                    <a:pt x="839576" y="233740"/>
                  </a:lnTo>
                  <a:lnTo>
                    <a:pt x="837673" y="232779"/>
                  </a:lnTo>
                  <a:lnTo>
                    <a:pt x="835227" y="231839"/>
                  </a:lnTo>
                  <a:lnTo>
                    <a:pt x="832916" y="230879"/>
                  </a:lnTo>
                  <a:lnTo>
                    <a:pt x="830199" y="230205"/>
                  </a:lnTo>
                  <a:lnTo>
                    <a:pt x="827208" y="229796"/>
                  </a:lnTo>
                  <a:lnTo>
                    <a:pt x="824218" y="229796"/>
                  </a:lnTo>
                  <a:lnTo>
                    <a:pt x="820821" y="229796"/>
                  </a:lnTo>
                  <a:lnTo>
                    <a:pt x="817424" y="229530"/>
                  </a:lnTo>
                  <a:lnTo>
                    <a:pt x="814434" y="229796"/>
                  </a:lnTo>
                  <a:lnTo>
                    <a:pt x="811853" y="230205"/>
                  </a:lnTo>
                  <a:lnTo>
                    <a:pt x="808456" y="230205"/>
                  </a:lnTo>
                  <a:lnTo>
                    <a:pt x="805466" y="229796"/>
                  </a:lnTo>
                  <a:lnTo>
                    <a:pt x="802338" y="229530"/>
                  </a:lnTo>
                  <a:lnTo>
                    <a:pt x="800030" y="228570"/>
                  </a:lnTo>
                  <a:lnTo>
                    <a:pt x="797991" y="227221"/>
                  </a:lnTo>
                  <a:lnTo>
                    <a:pt x="795409" y="226547"/>
                  </a:lnTo>
                  <a:lnTo>
                    <a:pt x="792961" y="225587"/>
                  </a:lnTo>
                  <a:lnTo>
                    <a:pt x="790650" y="224504"/>
                  </a:lnTo>
                  <a:lnTo>
                    <a:pt x="788340" y="223973"/>
                  </a:lnTo>
                  <a:lnTo>
                    <a:pt x="786031" y="222869"/>
                  </a:lnTo>
                  <a:lnTo>
                    <a:pt x="783991" y="221664"/>
                  </a:lnTo>
                  <a:lnTo>
                    <a:pt x="781682" y="220581"/>
                  </a:lnTo>
                  <a:lnTo>
                    <a:pt x="779237" y="219620"/>
                  </a:lnTo>
                  <a:lnTo>
                    <a:pt x="777196" y="218680"/>
                  </a:lnTo>
                  <a:lnTo>
                    <a:pt x="774615" y="217986"/>
                  </a:lnTo>
                  <a:lnTo>
                    <a:pt x="772170" y="217046"/>
                  </a:lnTo>
                  <a:lnTo>
                    <a:pt x="769859" y="215963"/>
                  </a:lnTo>
                  <a:lnTo>
                    <a:pt x="768226" y="214737"/>
                  </a:lnTo>
                  <a:lnTo>
                    <a:pt x="765917" y="213797"/>
                  </a:lnTo>
                  <a:lnTo>
                    <a:pt x="763472" y="212693"/>
                  </a:lnTo>
                  <a:lnTo>
                    <a:pt x="761161" y="211488"/>
                  </a:lnTo>
                  <a:lnTo>
                    <a:pt x="758443" y="210793"/>
                  </a:lnTo>
                  <a:lnTo>
                    <a:pt x="756133" y="210119"/>
                  </a:lnTo>
                  <a:lnTo>
                    <a:pt x="753415" y="209444"/>
                  </a:lnTo>
                  <a:lnTo>
                    <a:pt x="750832" y="208770"/>
                  </a:lnTo>
                  <a:lnTo>
                    <a:pt x="748796" y="207544"/>
                  </a:lnTo>
                  <a:lnTo>
                    <a:pt x="746076" y="207135"/>
                  </a:lnTo>
                  <a:lnTo>
                    <a:pt x="743765" y="206461"/>
                  </a:lnTo>
                  <a:lnTo>
                    <a:pt x="741320" y="205521"/>
                  </a:lnTo>
                  <a:lnTo>
                    <a:pt x="739416" y="204152"/>
                  </a:lnTo>
                  <a:lnTo>
                    <a:pt x="737243" y="203314"/>
                  </a:lnTo>
                  <a:lnTo>
                    <a:pt x="736971" y="203212"/>
                  </a:lnTo>
                  <a:lnTo>
                    <a:pt x="735747" y="201577"/>
                  </a:lnTo>
                  <a:lnTo>
                    <a:pt x="733710" y="200229"/>
                  </a:lnTo>
                  <a:lnTo>
                    <a:pt x="731942" y="198594"/>
                  </a:lnTo>
                  <a:lnTo>
                    <a:pt x="730041" y="197225"/>
                  </a:lnTo>
                  <a:lnTo>
                    <a:pt x="728000" y="196019"/>
                  </a:lnTo>
                  <a:lnTo>
                    <a:pt x="726234" y="194651"/>
                  </a:lnTo>
                  <a:lnTo>
                    <a:pt x="724331" y="193302"/>
                  </a:lnTo>
                  <a:lnTo>
                    <a:pt x="722293" y="192076"/>
                  </a:lnTo>
                  <a:lnTo>
                    <a:pt x="720256" y="190727"/>
                  </a:lnTo>
                  <a:lnTo>
                    <a:pt x="718897" y="189093"/>
                  </a:lnTo>
                  <a:lnTo>
                    <a:pt x="717536" y="187049"/>
                  </a:lnTo>
                  <a:lnTo>
                    <a:pt x="716585" y="184883"/>
                  </a:lnTo>
                  <a:lnTo>
                    <a:pt x="715228" y="182860"/>
                  </a:lnTo>
                  <a:lnTo>
                    <a:pt x="713867" y="180817"/>
                  </a:lnTo>
                  <a:lnTo>
                    <a:pt x="712917" y="178917"/>
                  </a:lnTo>
                  <a:lnTo>
                    <a:pt x="711149" y="177282"/>
                  </a:lnTo>
                  <a:lnTo>
                    <a:pt x="709518" y="175668"/>
                  </a:lnTo>
                  <a:lnTo>
                    <a:pt x="707887" y="174033"/>
                  </a:lnTo>
                  <a:lnTo>
                    <a:pt x="705850" y="172684"/>
                  </a:lnTo>
                  <a:lnTo>
                    <a:pt x="704491" y="171050"/>
                  </a:lnTo>
                  <a:lnTo>
                    <a:pt x="702453" y="169681"/>
                  </a:lnTo>
                  <a:lnTo>
                    <a:pt x="700142" y="168741"/>
                  </a:lnTo>
                  <a:lnTo>
                    <a:pt x="697832" y="167780"/>
                  </a:lnTo>
                  <a:lnTo>
                    <a:pt x="695384" y="167106"/>
                  </a:lnTo>
                  <a:lnTo>
                    <a:pt x="692394" y="166697"/>
                  </a:lnTo>
                  <a:lnTo>
                    <a:pt x="689406" y="166432"/>
                  </a:lnTo>
                  <a:lnTo>
                    <a:pt x="686416" y="165758"/>
                  </a:lnTo>
                  <a:lnTo>
                    <a:pt x="684105" y="165083"/>
                  </a:lnTo>
                  <a:lnTo>
                    <a:pt x="681660" y="164123"/>
                  </a:lnTo>
                  <a:lnTo>
                    <a:pt x="679349" y="163183"/>
                  </a:lnTo>
                  <a:lnTo>
                    <a:pt x="677309" y="161814"/>
                  </a:lnTo>
                  <a:lnTo>
                    <a:pt x="675407" y="160465"/>
                  </a:lnTo>
                  <a:lnTo>
                    <a:pt x="673369" y="159505"/>
                  </a:lnTo>
                  <a:lnTo>
                    <a:pt x="670923" y="158565"/>
                  </a:lnTo>
                  <a:lnTo>
                    <a:pt x="668341" y="157891"/>
                  </a:lnTo>
                  <a:lnTo>
                    <a:pt x="666302" y="156522"/>
                  </a:lnTo>
                  <a:lnTo>
                    <a:pt x="664671" y="154907"/>
                  </a:lnTo>
                  <a:lnTo>
                    <a:pt x="663992" y="152598"/>
                  </a:lnTo>
                  <a:lnTo>
                    <a:pt x="661953" y="151372"/>
                  </a:lnTo>
                  <a:lnTo>
                    <a:pt x="659643" y="150289"/>
                  </a:lnTo>
                  <a:lnTo>
                    <a:pt x="657876" y="148655"/>
                  </a:lnTo>
                  <a:lnTo>
                    <a:pt x="656517" y="147020"/>
                  </a:lnTo>
                  <a:lnTo>
                    <a:pt x="654886" y="145406"/>
                  </a:lnTo>
                  <a:lnTo>
                    <a:pt x="653257" y="143771"/>
                  </a:lnTo>
                  <a:lnTo>
                    <a:pt x="651489" y="142137"/>
                  </a:lnTo>
                  <a:lnTo>
                    <a:pt x="649858" y="140379"/>
                  </a:lnTo>
                  <a:lnTo>
                    <a:pt x="648499" y="138887"/>
                  </a:lnTo>
                  <a:lnTo>
                    <a:pt x="646868" y="137130"/>
                  </a:lnTo>
                  <a:lnTo>
                    <a:pt x="644829" y="135904"/>
                  </a:lnTo>
                  <a:lnTo>
                    <a:pt x="643198" y="134270"/>
                  </a:lnTo>
                  <a:lnTo>
                    <a:pt x="641432" y="132921"/>
                  </a:lnTo>
                  <a:lnTo>
                    <a:pt x="639531" y="131552"/>
                  </a:lnTo>
                  <a:lnTo>
                    <a:pt x="637083" y="130612"/>
                  </a:lnTo>
                  <a:lnTo>
                    <a:pt x="635452" y="128977"/>
                  </a:lnTo>
                  <a:lnTo>
                    <a:pt x="633414" y="127629"/>
                  </a:lnTo>
                  <a:lnTo>
                    <a:pt x="632055" y="125994"/>
                  </a:lnTo>
                  <a:lnTo>
                    <a:pt x="630016" y="124768"/>
                  </a:lnTo>
                  <a:lnTo>
                    <a:pt x="628113" y="123419"/>
                  </a:lnTo>
                  <a:lnTo>
                    <a:pt x="625669" y="122071"/>
                  </a:lnTo>
                  <a:lnTo>
                    <a:pt x="623766" y="121110"/>
                  </a:lnTo>
                  <a:lnTo>
                    <a:pt x="621048" y="120436"/>
                  </a:lnTo>
                  <a:lnTo>
                    <a:pt x="618330" y="119762"/>
                  </a:lnTo>
                  <a:lnTo>
                    <a:pt x="615340" y="119476"/>
                  </a:lnTo>
                  <a:lnTo>
                    <a:pt x="612348" y="118801"/>
                  </a:lnTo>
                  <a:lnTo>
                    <a:pt x="609632" y="118393"/>
                  </a:lnTo>
                  <a:lnTo>
                    <a:pt x="606642" y="118127"/>
                  </a:lnTo>
                  <a:lnTo>
                    <a:pt x="603652" y="117861"/>
                  </a:lnTo>
                  <a:lnTo>
                    <a:pt x="600525" y="118127"/>
                  </a:lnTo>
                  <a:lnTo>
                    <a:pt x="597537" y="118127"/>
                  </a:lnTo>
                  <a:lnTo>
                    <a:pt x="594547" y="118127"/>
                  </a:lnTo>
                  <a:lnTo>
                    <a:pt x="592236" y="119087"/>
                  </a:lnTo>
                  <a:lnTo>
                    <a:pt x="590198" y="120436"/>
                  </a:lnTo>
                  <a:lnTo>
                    <a:pt x="588160" y="121785"/>
                  </a:lnTo>
                  <a:lnTo>
                    <a:pt x="586121" y="123011"/>
                  </a:lnTo>
                  <a:lnTo>
                    <a:pt x="583811" y="123685"/>
                  </a:lnTo>
                  <a:lnTo>
                    <a:pt x="581772" y="125054"/>
                  </a:lnTo>
                  <a:lnTo>
                    <a:pt x="579734" y="126280"/>
                  </a:lnTo>
                  <a:lnTo>
                    <a:pt x="577831" y="127629"/>
                  </a:lnTo>
                  <a:lnTo>
                    <a:pt x="575794" y="128303"/>
                  </a:lnTo>
                  <a:lnTo>
                    <a:pt x="573074" y="128977"/>
                  </a:lnTo>
                  <a:lnTo>
                    <a:pt x="570764" y="129938"/>
                  </a:lnTo>
                  <a:lnTo>
                    <a:pt x="568453" y="130878"/>
                  </a:lnTo>
                  <a:lnTo>
                    <a:pt x="566008" y="131961"/>
                  </a:lnTo>
                  <a:lnTo>
                    <a:pt x="563699" y="132512"/>
                  </a:lnTo>
                  <a:lnTo>
                    <a:pt x="561388" y="133595"/>
                  </a:lnTo>
                  <a:lnTo>
                    <a:pt x="558398" y="133861"/>
                  </a:lnTo>
                  <a:lnTo>
                    <a:pt x="555678" y="133595"/>
                  </a:lnTo>
                  <a:lnTo>
                    <a:pt x="553370" y="132512"/>
                  </a:lnTo>
                  <a:lnTo>
                    <a:pt x="551602" y="130878"/>
                  </a:lnTo>
                  <a:lnTo>
                    <a:pt x="549970" y="129263"/>
                  </a:lnTo>
                  <a:lnTo>
                    <a:pt x="547934" y="128303"/>
                  </a:lnTo>
                  <a:lnTo>
                    <a:pt x="545624" y="127363"/>
                  </a:lnTo>
                  <a:lnTo>
                    <a:pt x="542906" y="126668"/>
                  </a:lnTo>
                  <a:lnTo>
                    <a:pt x="539916" y="126668"/>
                  </a:lnTo>
                  <a:lnTo>
                    <a:pt x="536925" y="126954"/>
                  </a:lnTo>
                  <a:lnTo>
                    <a:pt x="534206" y="127363"/>
                  </a:lnTo>
                  <a:lnTo>
                    <a:pt x="530810" y="127363"/>
                  </a:lnTo>
                  <a:lnTo>
                    <a:pt x="527548" y="127363"/>
                  </a:lnTo>
                  <a:lnTo>
                    <a:pt x="524830" y="126280"/>
                  </a:lnTo>
                  <a:lnTo>
                    <a:pt x="522790" y="125320"/>
                  </a:lnTo>
                  <a:lnTo>
                    <a:pt x="520481" y="124380"/>
                  </a:lnTo>
                  <a:lnTo>
                    <a:pt x="518441" y="123011"/>
                  </a:lnTo>
                  <a:lnTo>
                    <a:pt x="516132" y="122071"/>
                  </a:lnTo>
                  <a:lnTo>
                    <a:pt x="513414" y="121376"/>
                  </a:lnTo>
                  <a:lnTo>
                    <a:pt x="511376" y="120436"/>
                  </a:lnTo>
                  <a:lnTo>
                    <a:pt x="508656" y="119762"/>
                  </a:lnTo>
                  <a:lnTo>
                    <a:pt x="506075" y="119087"/>
                  </a:lnTo>
                  <a:lnTo>
                    <a:pt x="502950" y="118801"/>
                  </a:lnTo>
                  <a:lnTo>
                    <a:pt x="500367" y="119087"/>
                  </a:lnTo>
                  <a:lnTo>
                    <a:pt x="497922" y="119762"/>
                  </a:lnTo>
                  <a:lnTo>
                    <a:pt x="494660" y="119762"/>
                  </a:lnTo>
                  <a:lnTo>
                    <a:pt x="492621" y="119762"/>
                  </a:lnTo>
                  <a:lnTo>
                    <a:pt x="491262" y="119762"/>
                  </a:lnTo>
                  <a:lnTo>
                    <a:pt x="488272" y="119476"/>
                  </a:lnTo>
                  <a:lnTo>
                    <a:pt x="485554" y="119762"/>
                  </a:lnTo>
                  <a:lnTo>
                    <a:pt x="482564" y="119762"/>
                  </a:lnTo>
                  <a:lnTo>
                    <a:pt x="479846" y="120436"/>
                  </a:lnTo>
                  <a:lnTo>
                    <a:pt x="476856" y="120845"/>
                  </a:lnTo>
                  <a:lnTo>
                    <a:pt x="474138" y="121376"/>
                  </a:lnTo>
                  <a:lnTo>
                    <a:pt x="471148" y="121785"/>
                  </a:lnTo>
                  <a:lnTo>
                    <a:pt x="468431" y="121785"/>
                  </a:lnTo>
                  <a:lnTo>
                    <a:pt x="465441" y="122071"/>
                  </a:lnTo>
                  <a:lnTo>
                    <a:pt x="462450" y="122336"/>
                  </a:lnTo>
                  <a:lnTo>
                    <a:pt x="459053" y="122336"/>
                  </a:lnTo>
                  <a:lnTo>
                    <a:pt x="456472" y="122071"/>
                  </a:lnTo>
                  <a:lnTo>
                    <a:pt x="453347" y="121376"/>
                  </a:lnTo>
                  <a:lnTo>
                    <a:pt x="450357" y="121110"/>
                  </a:lnTo>
                  <a:lnTo>
                    <a:pt x="447637" y="120436"/>
                  </a:lnTo>
                  <a:lnTo>
                    <a:pt x="445057" y="119762"/>
                  </a:lnTo>
                  <a:lnTo>
                    <a:pt x="442609" y="119087"/>
                  </a:lnTo>
                  <a:lnTo>
                    <a:pt x="440300" y="118127"/>
                  </a:lnTo>
                  <a:lnTo>
                    <a:pt x="438262" y="116778"/>
                  </a:lnTo>
                  <a:lnTo>
                    <a:pt x="435951" y="115818"/>
                  </a:lnTo>
                  <a:lnTo>
                    <a:pt x="434320" y="114469"/>
                  </a:lnTo>
                  <a:lnTo>
                    <a:pt x="432554" y="112835"/>
                  </a:lnTo>
                  <a:lnTo>
                    <a:pt x="430651" y="111609"/>
                  </a:lnTo>
                  <a:lnTo>
                    <a:pt x="428612" y="110260"/>
                  </a:lnTo>
                  <a:lnTo>
                    <a:pt x="427253" y="108626"/>
                  </a:lnTo>
                  <a:lnTo>
                    <a:pt x="425622" y="107011"/>
                  </a:lnTo>
                  <a:lnTo>
                    <a:pt x="423856" y="105377"/>
                  </a:lnTo>
                  <a:lnTo>
                    <a:pt x="422497" y="103333"/>
                  </a:lnTo>
                  <a:lnTo>
                    <a:pt x="420594" y="101985"/>
                  </a:lnTo>
                  <a:lnTo>
                    <a:pt x="417469" y="101985"/>
                  </a:lnTo>
                  <a:lnTo>
                    <a:pt x="414479" y="101433"/>
                  </a:lnTo>
                  <a:lnTo>
                    <a:pt x="411489" y="101024"/>
                  </a:lnTo>
                  <a:lnTo>
                    <a:pt x="409450" y="99676"/>
                  </a:lnTo>
                  <a:lnTo>
                    <a:pt x="408091" y="98184"/>
                  </a:lnTo>
                  <a:lnTo>
                    <a:pt x="406867" y="96141"/>
                  </a:lnTo>
                  <a:lnTo>
                    <a:pt x="405101" y="94526"/>
                  </a:lnTo>
                  <a:lnTo>
                    <a:pt x="403742" y="92483"/>
                  </a:lnTo>
                  <a:lnTo>
                    <a:pt x="402111" y="90848"/>
                  </a:lnTo>
                  <a:lnTo>
                    <a:pt x="401162" y="88948"/>
                  </a:lnTo>
                  <a:lnTo>
                    <a:pt x="399393" y="87599"/>
                  </a:lnTo>
                  <a:lnTo>
                    <a:pt x="397762" y="85965"/>
                  </a:lnTo>
                  <a:lnTo>
                    <a:pt x="396131" y="84351"/>
                  </a:lnTo>
                  <a:lnTo>
                    <a:pt x="394365" y="82981"/>
                  </a:lnTo>
                  <a:lnTo>
                    <a:pt x="392326" y="81756"/>
                  </a:lnTo>
                  <a:lnTo>
                    <a:pt x="390423" y="80407"/>
                  </a:lnTo>
                  <a:lnTo>
                    <a:pt x="387977" y="79058"/>
                  </a:lnTo>
                  <a:lnTo>
                    <a:pt x="385667" y="78098"/>
                  </a:lnTo>
                  <a:lnTo>
                    <a:pt x="384038" y="76749"/>
                  </a:lnTo>
                  <a:lnTo>
                    <a:pt x="381997" y="75380"/>
                  </a:lnTo>
                  <a:lnTo>
                    <a:pt x="379687" y="74440"/>
                  </a:lnTo>
                  <a:lnTo>
                    <a:pt x="376969" y="73766"/>
                  </a:lnTo>
                  <a:lnTo>
                    <a:pt x="374253" y="74175"/>
                  </a:lnTo>
                  <a:lnTo>
                    <a:pt x="371263" y="74440"/>
                  </a:lnTo>
                  <a:lnTo>
                    <a:pt x="368273" y="74849"/>
                  </a:lnTo>
                  <a:lnTo>
                    <a:pt x="365553" y="75115"/>
                  </a:lnTo>
                  <a:lnTo>
                    <a:pt x="362563" y="75380"/>
                  </a:lnTo>
                  <a:lnTo>
                    <a:pt x="359847" y="75789"/>
                  </a:lnTo>
                  <a:lnTo>
                    <a:pt x="356857" y="76075"/>
                  </a:lnTo>
                  <a:lnTo>
                    <a:pt x="353460" y="75789"/>
                  </a:lnTo>
                  <a:lnTo>
                    <a:pt x="350198" y="75789"/>
                  </a:lnTo>
                  <a:lnTo>
                    <a:pt x="347072" y="75380"/>
                  </a:lnTo>
                  <a:lnTo>
                    <a:pt x="344762" y="74849"/>
                  </a:lnTo>
                  <a:lnTo>
                    <a:pt x="342044" y="74175"/>
                  </a:lnTo>
                  <a:lnTo>
                    <a:pt x="339733" y="73214"/>
                  </a:lnTo>
                  <a:lnTo>
                    <a:pt x="337016" y="72540"/>
                  </a:lnTo>
                  <a:lnTo>
                    <a:pt x="335112" y="71580"/>
                  </a:lnTo>
                  <a:lnTo>
                    <a:pt x="332394" y="70905"/>
                  </a:lnTo>
                  <a:lnTo>
                    <a:pt x="330356" y="69291"/>
                  </a:lnTo>
                  <a:lnTo>
                    <a:pt x="328045" y="68188"/>
                  </a:lnTo>
                  <a:lnTo>
                    <a:pt x="326279" y="66982"/>
                  </a:lnTo>
                  <a:lnTo>
                    <a:pt x="323969" y="65899"/>
                  </a:lnTo>
                  <a:lnTo>
                    <a:pt x="321930" y="64673"/>
                  </a:lnTo>
                  <a:lnTo>
                    <a:pt x="320027" y="63304"/>
                  </a:lnTo>
                  <a:lnTo>
                    <a:pt x="317988" y="61955"/>
                  </a:lnTo>
                  <a:lnTo>
                    <a:pt x="316629" y="60321"/>
                  </a:lnTo>
                  <a:lnTo>
                    <a:pt x="314591" y="59115"/>
                  </a:lnTo>
                  <a:lnTo>
                    <a:pt x="312283" y="58012"/>
                  </a:lnTo>
                  <a:lnTo>
                    <a:pt x="310244" y="56806"/>
                  </a:lnTo>
                  <a:lnTo>
                    <a:pt x="308883" y="55029"/>
                  </a:lnTo>
                  <a:lnTo>
                    <a:pt x="307524" y="53128"/>
                  </a:lnTo>
                  <a:lnTo>
                    <a:pt x="306165" y="51228"/>
                  </a:lnTo>
                  <a:lnTo>
                    <a:pt x="304944" y="49205"/>
                  </a:lnTo>
                  <a:lnTo>
                    <a:pt x="302496" y="48245"/>
                  </a:lnTo>
                  <a:lnTo>
                    <a:pt x="300459" y="47162"/>
                  </a:lnTo>
                  <a:lnTo>
                    <a:pt x="298147" y="46222"/>
                  </a:lnTo>
                  <a:lnTo>
                    <a:pt x="297195" y="43913"/>
                  </a:lnTo>
                  <a:lnTo>
                    <a:pt x="296516" y="41338"/>
                  </a:lnTo>
                  <a:lnTo>
                    <a:pt x="295159" y="39703"/>
                  </a:lnTo>
                  <a:lnTo>
                    <a:pt x="293118" y="38355"/>
                  </a:lnTo>
                  <a:lnTo>
                    <a:pt x="291080" y="36986"/>
                  </a:lnTo>
                  <a:lnTo>
                    <a:pt x="288769" y="36046"/>
                  </a:lnTo>
                  <a:lnTo>
                    <a:pt x="285779" y="36046"/>
                  </a:lnTo>
                  <a:lnTo>
                    <a:pt x="282789" y="35760"/>
                  </a:lnTo>
                  <a:lnTo>
                    <a:pt x="280346" y="34677"/>
                  </a:lnTo>
                  <a:lnTo>
                    <a:pt x="278442" y="33451"/>
                  </a:lnTo>
                  <a:lnTo>
                    <a:pt x="277083" y="31428"/>
                  </a:lnTo>
                  <a:lnTo>
                    <a:pt x="275995" y="29528"/>
                  </a:lnTo>
                  <a:lnTo>
                    <a:pt x="274093" y="28179"/>
                  </a:lnTo>
                  <a:lnTo>
                    <a:pt x="271375" y="27484"/>
                  </a:lnTo>
                  <a:lnTo>
                    <a:pt x="269335" y="26279"/>
                  </a:lnTo>
                  <a:lnTo>
                    <a:pt x="267706" y="24910"/>
                  </a:lnTo>
                  <a:lnTo>
                    <a:pt x="266345" y="22887"/>
                  </a:lnTo>
                  <a:lnTo>
                    <a:pt x="264581" y="21252"/>
                  </a:lnTo>
                  <a:lnTo>
                    <a:pt x="263357" y="19352"/>
                  </a:lnTo>
                  <a:lnTo>
                    <a:pt x="261998" y="17308"/>
                  </a:lnTo>
                  <a:lnTo>
                    <a:pt x="260911" y="15408"/>
                  </a:lnTo>
                  <a:lnTo>
                    <a:pt x="259280" y="13794"/>
                  </a:lnTo>
                  <a:lnTo>
                    <a:pt x="257649" y="12159"/>
                  </a:lnTo>
                  <a:lnTo>
                    <a:pt x="255201" y="11076"/>
                  </a:lnTo>
                  <a:lnTo>
                    <a:pt x="253572" y="9850"/>
                  </a:lnTo>
                  <a:lnTo>
                    <a:pt x="251534" y="8502"/>
                  </a:lnTo>
                  <a:lnTo>
                    <a:pt x="249903" y="6867"/>
                  </a:lnTo>
                  <a:lnTo>
                    <a:pt x="248544" y="4824"/>
                  </a:lnTo>
                  <a:lnTo>
                    <a:pt x="247999" y="4170"/>
                  </a:lnTo>
                  <a:lnTo>
                    <a:pt x="247185" y="3209"/>
                  </a:lnTo>
                  <a:lnTo>
                    <a:pt x="245554" y="1575"/>
                  </a:lnTo>
                  <a:lnTo>
                    <a:pt x="243923" y="349"/>
                  </a:lnTo>
                  <a:lnTo>
                    <a:pt x="242156" y="1575"/>
                  </a:lnTo>
                  <a:lnTo>
                    <a:pt x="239846" y="2515"/>
                  </a:lnTo>
                  <a:lnTo>
                    <a:pt x="237535" y="3209"/>
                  </a:lnTo>
                  <a:lnTo>
                    <a:pt x="235497" y="4558"/>
                  </a:lnTo>
                  <a:lnTo>
                    <a:pt x="233186" y="5518"/>
                  </a:lnTo>
                  <a:lnTo>
                    <a:pt x="231150" y="6867"/>
                  </a:lnTo>
                  <a:lnTo>
                    <a:pt x="229382" y="7807"/>
                  </a:lnTo>
                  <a:lnTo>
                    <a:pt x="227071" y="8767"/>
                  </a:lnTo>
                  <a:lnTo>
                    <a:pt x="224081" y="9176"/>
                  </a:lnTo>
                  <a:lnTo>
                    <a:pt x="221363" y="9850"/>
                  </a:lnTo>
                  <a:lnTo>
                    <a:pt x="218101" y="9850"/>
                  </a:lnTo>
                  <a:lnTo>
                    <a:pt x="215385" y="9176"/>
                  </a:lnTo>
                  <a:lnTo>
                    <a:pt x="212665" y="8502"/>
                  </a:lnTo>
                  <a:lnTo>
                    <a:pt x="209675" y="8215"/>
                  </a:lnTo>
                  <a:lnTo>
                    <a:pt x="207365" y="9176"/>
                  </a:lnTo>
                  <a:lnTo>
                    <a:pt x="204921" y="10116"/>
                  </a:lnTo>
                  <a:lnTo>
                    <a:pt x="203016" y="11485"/>
                  </a:lnTo>
                  <a:lnTo>
                    <a:pt x="200979" y="12425"/>
                  </a:lnTo>
                  <a:lnTo>
                    <a:pt x="198941" y="13794"/>
                  </a:lnTo>
                  <a:lnTo>
                    <a:pt x="196630" y="14734"/>
                  </a:lnTo>
                  <a:lnTo>
                    <a:pt x="194592" y="15694"/>
                  </a:lnTo>
                  <a:lnTo>
                    <a:pt x="192551" y="16777"/>
                  </a:lnTo>
                  <a:lnTo>
                    <a:pt x="190513" y="18003"/>
                  </a:lnTo>
                  <a:lnTo>
                    <a:pt x="188202" y="18943"/>
                  </a:lnTo>
                  <a:lnTo>
                    <a:pt x="186166" y="20292"/>
                  </a:lnTo>
                  <a:lnTo>
                    <a:pt x="184535" y="21926"/>
                  </a:lnTo>
                  <a:lnTo>
                    <a:pt x="182497" y="22887"/>
                  </a:lnTo>
                  <a:lnTo>
                    <a:pt x="180186" y="23970"/>
                  </a:lnTo>
                  <a:lnTo>
                    <a:pt x="178148" y="25175"/>
                  </a:lnTo>
                  <a:lnTo>
                    <a:pt x="176107" y="26544"/>
                  </a:lnTo>
                  <a:lnTo>
                    <a:pt x="174476" y="27893"/>
                  </a:lnTo>
                  <a:lnTo>
                    <a:pt x="172440" y="29119"/>
                  </a:lnTo>
                  <a:lnTo>
                    <a:pt x="170401" y="30467"/>
                  </a:lnTo>
                  <a:lnTo>
                    <a:pt x="168363" y="31837"/>
                  </a:lnTo>
                  <a:lnTo>
                    <a:pt x="166732" y="33451"/>
                  </a:lnTo>
                  <a:lnTo>
                    <a:pt x="165101" y="34677"/>
                  </a:lnTo>
                  <a:lnTo>
                    <a:pt x="163332" y="36720"/>
                  </a:lnTo>
                  <a:lnTo>
                    <a:pt x="162383" y="39029"/>
                  </a:lnTo>
                  <a:lnTo>
                    <a:pt x="160752" y="40643"/>
                  </a:lnTo>
                  <a:lnTo>
                    <a:pt x="158983" y="42012"/>
                  </a:lnTo>
                  <a:lnTo>
                    <a:pt x="157354" y="43647"/>
                  </a:lnTo>
                  <a:lnTo>
                    <a:pt x="155316" y="44853"/>
                  </a:lnTo>
                  <a:lnTo>
                    <a:pt x="153687" y="46222"/>
                  </a:lnTo>
                  <a:lnTo>
                    <a:pt x="151646" y="47162"/>
                  </a:lnTo>
                  <a:lnTo>
                    <a:pt x="150015" y="48939"/>
                  </a:lnTo>
                  <a:lnTo>
                    <a:pt x="148249" y="50554"/>
                  </a:lnTo>
                  <a:lnTo>
                    <a:pt x="147025" y="52454"/>
                  </a:lnTo>
                  <a:lnTo>
                    <a:pt x="145939" y="55029"/>
                  </a:lnTo>
                  <a:lnTo>
                    <a:pt x="144987" y="57072"/>
                  </a:lnTo>
                  <a:lnTo>
                    <a:pt x="143628" y="59115"/>
                  </a:lnTo>
                  <a:lnTo>
                    <a:pt x="142269" y="60995"/>
                  </a:lnTo>
                  <a:lnTo>
                    <a:pt x="140233" y="62364"/>
                  </a:lnTo>
                  <a:lnTo>
                    <a:pt x="137922" y="62895"/>
                  </a:lnTo>
                  <a:lnTo>
                    <a:pt x="135611" y="63590"/>
                  </a:lnTo>
                  <a:lnTo>
                    <a:pt x="132892" y="64264"/>
                  </a:lnTo>
                  <a:lnTo>
                    <a:pt x="129902" y="64673"/>
                  </a:lnTo>
                  <a:lnTo>
                    <a:pt x="127863" y="65899"/>
                  </a:lnTo>
                  <a:lnTo>
                    <a:pt x="125553" y="66573"/>
                  </a:lnTo>
                  <a:lnTo>
                    <a:pt x="123516" y="67922"/>
                  </a:lnTo>
                  <a:lnTo>
                    <a:pt x="120796" y="68596"/>
                  </a:lnTo>
                  <a:lnTo>
                    <a:pt x="118488" y="69291"/>
                  </a:lnTo>
                  <a:lnTo>
                    <a:pt x="115768" y="69557"/>
                  </a:lnTo>
                  <a:lnTo>
                    <a:pt x="112778" y="69291"/>
                  </a:lnTo>
                  <a:lnTo>
                    <a:pt x="109382" y="69291"/>
                  </a:lnTo>
                  <a:lnTo>
                    <a:pt x="106798" y="68596"/>
                  </a:lnTo>
                  <a:lnTo>
                    <a:pt x="104354" y="67922"/>
                  </a:lnTo>
                  <a:lnTo>
                    <a:pt x="101364" y="67513"/>
                  </a:lnTo>
                  <a:lnTo>
                    <a:pt x="98644" y="66982"/>
                  </a:lnTo>
                  <a:lnTo>
                    <a:pt x="96063" y="65899"/>
                  </a:lnTo>
                  <a:lnTo>
                    <a:pt x="93618" y="65347"/>
                  </a:lnTo>
                  <a:lnTo>
                    <a:pt x="91035" y="64673"/>
                  </a:lnTo>
                  <a:lnTo>
                    <a:pt x="88317" y="63999"/>
                  </a:lnTo>
                  <a:lnTo>
                    <a:pt x="84920" y="63999"/>
                  </a:lnTo>
                  <a:lnTo>
                    <a:pt x="81928" y="64264"/>
                  </a:lnTo>
                  <a:lnTo>
                    <a:pt x="79619" y="64673"/>
                  </a:lnTo>
                  <a:lnTo>
                    <a:pt x="77173" y="65613"/>
                  </a:lnTo>
                  <a:lnTo>
                    <a:pt x="74863" y="66573"/>
                  </a:lnTo>
                  <a:lnTo>
                    <a:pt x="72824" y="67922"/>
                  </a:lnTo>
                  <a:lnTo>
                    <a:pt x="70921" y="68882"/>
                  </a:lnTo>
                  <a:lnTo>
                    <a:pt x="69155" y="70497"/>
                  </a:lnTo>
                  <a:lnTo>
                    <a:pt x="67524" y="72131"/>
                  </a:lnTo>
                  <a:lnTo>
                    <a:pt x="65485" y="73480"/>
                  </a:lnTo>
                  <a:lnTo>
                    <a:pt x="63854" y="74849"/>
                  </a:lnTo>
                  <a:lnTo>
                    <a:pt x="62495" y="76749"/>
                  </a:lnTo>
                  <a:lnTo>
                    <a:pt x="60864" y="78364"/>
                  </a:lnTo>
                  <a:lnTo>
                    <a:pt x="58828" y="79733"/>
                  </a:lnTo>
                  <a:lnTo>
                    <a:pt x="55838" y="79998"/>
                  </a:lnTo>
                  <a:lnTo>
                    <a:pt x="53390" y="79467"/>
                  </a:lnTo>
                  <a:lnTo>
                    <a:pt x="50672" y="77975"/>
                  </a:lnTo>
                  <a:lnTo>
                    <a:pt x="48769" y="77158"/>
                  </a:lnTo>
                  <a:lnTo>
                    <a:pt x="46053" y="76484"/>
                  </a:lnTo>
                  <a:lnTo>
                    <a:pt x="47891" y="94976"/>
                  </a:lnTo>
                  <a:lnTo>
                    <a:pt x="46276" y="96835"/>
                  </a:lnTo>
                  <a:lnTo>
                    <a:pt x="44367" y="98245"/>
                  </a:lnTo>
                  <a:lnTo>
                    <a:pt x="43243" y="100064"/>
                  </a:lnTo>
                  <a:lnTo>
                    <a:pt x="41285" y="102414"/>
                  </a:lnTo>
                  <a:lnTo>
                    <a:pt x="40894" y="105091"/>
                  </a:lnTo>
                  <a:lnTo>
                    <a:pt x="41727" y="107093"/>
                  </a:lnTo>
                  <a:lnTo>
                    <a:pt x="41090" y="108421"/>
                  </a:lnTo>
                  <a:lnTo>
                    <a:pt x="39623" y="109933"/>
                  </a:lnTo>
                  <a:lnTo>
                    <a:pt x="38350" y="111977"/>
                  </a:lnTo>
                  <a:lnTo>
                    <a:pt x="40552" y="114224"/>
                  </a:lnTo>
                  <a:lnTo>
                    <a:pt x="40601" y="116370"/>
                  </a:lnTo>
                  <a:lnTo>
                    <a:pt x="39035" y="118761"/>
                  </a:lnTo>
                  <a:lnTo>
                    <a:pt x="37762" y="121110"/>
                  </a:lnTo>
                  <a:lnTo>
                    <a:pt x="39525" y="123072"/>
                  </a:lnTo>
                  <a:lnTo>
                    <a:pt x="40257" y="125013"/>
                  </a:lnTo>
                  <a:lnTo>
                    <a:pt x="39817" y="127077"/>
                  </a:lnTo>
                  <a:lnTo>
                    <a:pt x="37273" y="128385"/>
                  </a:lnTo>
                  <a:lnTo>
                    <a:pt x="36246" y="129713"/>
                  </a:lnTo>
                  <a:lnTo>
                    <a:pt x="34388" y="130878"/>
                  </a:lnTo>
                  <a:lnTo>
                    <a:pt x="33213" y="131613"/>
                  </a:lnTo>
                  <a:lnTo>
                    <a:pt x="31060" y="133330"/>
                  </a:lnTo>
                  <a:lnTo>
                    <a:pt x="28759" y="134637"/>
                  </a:lnTo>
                  <a:lnTo>
                    <a:pt x="27587" y="137028"/>
                  </a:lnTo>
                  <a:lnTo>
                    <a:pt x="27147" y="138499"/>
                  </a:lnTo>
                  <a:lnTo>
                    <a:pt x="27243" y="140645"/>
                  </a:lnTo>
                  <a:lnTo>
                    <a:pt x="28174" y="142504"/>
                  </a:lnTo>
                  <a:lnTo>
                    <a:pt x="28027" y="144568"/>
                  </a:lnTo>
                  <a:lnTo>
                    <a:pt x="27243" y="147674"/>
                  </a:lnTo>
                  <a:lnTo>
                    <a:pt x="28221" y="149349"/>
                  </a:lnTo>
                  <a:lnTo>
                    <a:pt x="28467" y="150759"/>
                  </a:lnTo>
                  <a:lnTo>
                    <a:pt x="27879" y="152271"/>
                  </a:lnTo>
                  <a:lnTo>
                    <a:pt x="27732" y="154131"/>
                  </a:lnTo>
                  <a:lnTo>
                    <a:pt x="28319" y="155888"/>
                  </a:lnTo>
                  <a:lnTo>
                    <a:pt x="28858" y="158974"/>
                  </a:lnTo>
                  <a:lnTo>
                    <a:pt x="28907" y="160731"/>
                  </a:lnTo>
                  <a:lnTo>
                    <a:pt x="27929" y="162590"/>
                  </a:lnTo>
                  <a:lnTo>
                    <a:pt x="26363" y="162733"/>
                  </a:lnTo>
                  <a:lnTo>
                    <a:pt x="24945" y="162979"/>
                  </a:lnTo>
                  <a:lnTo>
                    <a:pt x="24357" y="164388"/>
                  </a:lnTo>
                  <a:lnTo>
                    <a:pt x="23524" y="165798"/>
                  </a:lnTo>
                  <a:lnTo>
                    <a:pt x="23868" y="167167"/>
                  </a:lnTo>
                  <a:lnTo>
                    <a:pt x="23672" y="168680"/>
                  </a:lnTo>
                  <a:lnTo>
                    <a:pt x="23330" y="170743"/>
                  </a:lnTo>
                  <a:lnTo>
                    <a:pt x="23868" y="172398"/>
                  </a:lnTo>
                  <a:lnTo>
                    <a:pt x="23133" y="174054"/>
                  </a:lnTo>
                  <a:lnTo>
                    <a:pt x="23133" y="175770"/>
                  </a:lnTo>
                  <a:lnTo>
                    <a:pt x="22204" y="177670"/>
                  </a:lnTo>
                  <a:lnTo>
                    <a:pt x="20590" y="179570"/>
                  </a:lnTo>
                  <a:lnTo>
                    <a:pt x="19171" y="180367"/>
                  </a:lnTo>
                  <a:lnTo>
                    <a:pt x="17606" y="182615"/>
                  </a:lnTo>
                  <a:lnTo>
                    <a:pt x="16627" y="184413"/>
                  </a:lnTo>
                  <a:lnTo>
                    <a:pt x="15844" y="186518"/>
                  </a:lnTo>
                  <a:lnTo>
                    <a:pt x="15256" y="187928"/>
                  </a:lnTo>
                  <a:lnTo>
                    <a:pt x="14865" y="189930"/>
                  </a:lnTo>
                  <a:lnTo>
                    <a:pt x="13690" y="191647"/>
                  </a:lnTo>
                  <a:lnTo>
                    <a:pt x="12567" y="193588"/>
                  </a:lnTo>
                  <a:lnTo>
                    <a:pt x="13103" y="195018"/>
                  </a:lnTo>
                  <a:lnTo>
                    <a:pt x="14131" y="196530"/>
                  </a:lnTo>
                  <a:lnTo>
                    <a:pt x="14767" y="199350"/>
                  </a:lnTo>
                  <a:lnTo>
                    <a:pt x="12370" y="202150"/>
                  </a:lnTo>
                  <a:lnTo>
                    <a:pt x="10756" y="203314"/>
                  </a:lnTo>
                  <a:lnTo>
                    <a:pt x="10217" y="205419"/>
                  </a:lnTo>
                  <a:lnTo>
                    <a:pt x="10119" y="207810"/>
                  </a:lnTo>
                  <a:lnTo>
                    <a:pt x="11343" y="210159"/>
                  </a:lnTo>
                  <a:lnTo>
                    <a:pt x="11881" y="212407"/>
                  </a:lnTo>
                  <a:lnTo>
                    <a:pt x="12321" y="214205"/>
                  </a:lnTo>
                  <a:lnTo>
                    <a:pt x="13641" y="214798"/>
                  </a:lnTo>
                  <a:lnTo>
                    <a:pt x="13007" y="216249"/>
                  </a:lnTo>
                  <a:lnTo>
                    <a:pt x="12469" y="218496"/>
                  </a:lnTo>
                  <a:lnTo>
                    <a:pt x="12909" y="220989"/>
                  </a:lnTo>
                  <a:lnTo>
                    <a:pt x="13789" y="222603"/>
                  </a:lnTo>
                  <a:lnTo>
                    <a:pt x="13349" y="224075"/>
                  </a:lnTo>
                  <a:lnTo>
                    <a:pt x="12469" y="225628"/>
                  </a:lnTo>
                  <a:lnTo>
                    <a:pt x="11343" y="227630"/>
                  </a:lnTo>
                  <a:lnTo>
                    <a:pt x="9581" y="228427"/>
                  </a:lnTo>
                  <a:lnTo>
                    <a:pt x="7917" y="230123"/>
                  </a:lnTo>
                  <a:lnTo>
                    <a:pt x="7135" y="231942"/>
                  </a:lnTo>
                  <a:lnTo>
                    <a:pt x="7575" y="233311"/>
                  </a:lnTo>
                  <a:lnTo>
                    <a:pt x="8310" y="234680"/>
                  </a:lnTo>
                  <a:lnTo>
                    <a:pt x="7184" y="236437"/>
                  </a:lnTo>
                  <a:lnTo>
                    <a:pt x="6841" y="238725"/>
                  </a:lnTo>
                  <a:lnTo>
                    <a:pt x="8163" y="240524"/>
                  </a:lnTo>
                  <a:lnTo>
                    <a:pt x="8848" y="242771"/>
                  </a:lnTo>
                  <a:lnTo>
                    <a:pt x="9092" y="245121"/>
                  </a:lnTo>
                  <a:lnTo>
                    <a:pt x="10414" y="247328"/>
                  </a:lnTo>
                  <a:lnTo>
                    <a:pt x="11881" y="249126"/>
                  </a:lnTo>
                  <a:lnTo>
                    <a:pt x="12076" y="251435"/>
                  </a:lnTo>
                  <a:lnTo>
                    <a:pt x="10999" y="252947"/>
                  </a:lnTo>
                  <a:lnTo>
                    <a:pt x="9679" y="254459"/>
                  </a:lnTo>
                  <a:lnTo>
                    <a:pt x="8261" y="256319"/>
                  </a:lnTo>
                  <a:lnTo>
                    <a:pt x="8701" y="257729"/>
                  </a:lnTo>
                  <a:lnTo>
                    <a:pt x="8799" y="259731"/>
                  </a:lnTo>
                  <a:lnTo>
                    <a:pt x="7624" y="262326"/>
                  </a:lnTo>
                  <a:lnTo>
                    <a:pt x="7723" y="264656"/>
                  </a:lnTo>
                  <a:lnTo>
                    <a:pt x="6695" y="266801"/>
                  </a:lnTo>
                  <a:lnTo>
                    <a:pt x="5179" y="268170"/>
                  </a:lnTo>
                  <a:lnTo>
                    <a:pt x="4297" y="269539"/>
                  </a:lnTo>
                  <a:lnTo>
                    <a:pt x="2928" y="270765"/>
                  </a:lnTo>
                  <a:lnTo>
                    <a:pt x="1949" y="272522"/>
                  </a:lnTo>
                  <a:lnTo>
                    <a:pt x="2242" y="274525"/>
                  </a:lnTo>
                  <a:lnTo>
                    <a:pt x="3515" y="276343"/>
                  </a:lnTo>
                  <a:lnTo>
                    <a:pt x="3075" y="278142"/>
                  </a:lnTo>
                  <a:lnTo>
                    <a:pt x="3955" y="280001"/>
                  </a:lnTo>
                  <a:lnTo>
                    <a:pt x="2829" y="282351"/>
                  </a:lnTo>
                  <a:lnTo>
                    <a:pt x="3075" y="285171"/>
                  </a:lnTo>
                  <a:lnTo>
                    <a:pt x="1949" y="286846"/>
                  </a:lnTo>
                  <a:lnTo>
                    <a:pt x="1116" y="287950"/>
                  </a:lnTo>
                  <a:lnTo>
                    <a:pt x="187" y="288890"/>
                  </a:lnTo>
                  <a:lnTo>
                    <a:pt x="384" y="291771"/>
                  </a:lnTo>
                  <a:lnTo>
                    <a:pt x="71764" y="296859"/>
                  </a:lnTo>
                  <a:lnTo>
                    <a:pt x="92558" y="298166"/>
                  </a:lnTo>
                  <a:lnTo>
                    <a:pt x="126414" y="344469"/>
                  </a:lnTo>
                  <a:lnTo>
                    <a:pt x="133166" y="351355"/>
                  </a:lnTo>
                  <a:lnTo>
                    <a:pt x="135466" y="354093"/>
                  </a:lnTo>
                  <a:lnTo>
                    <a:pt x="137423" y="356382"/>
                  </a:lnTo>
                  <a:lnTo>
                    <a:pt x="138696" y="357750"/>
                  </a:lnTo>
                  <a:lnTo>
                    <a:pt x="139723" y="358874"/>
                  </a:lnTo>
                  <a:lnTo>
                    <a:pt x="141240" y="360591"/>
                  </a:lnTo>
                  <a:lnTo>
                    <a:pt x="146522" y="366741"/>
                  </a:lnTo>
                  <a:lnTo>
                    <a:pt x="147551" y="367906"/>
                  </a:lnTo>
                  <a:lnTo>
                    <a:pt x="148529" y="368989"/>
                  </a:lnTo>
                  <a:lnTo>
                    <a:pt x="150437" y="371339"/>
                  </a:lnTo>
                  <a:lnTo>
                    <a:pt x="151953" y="372994"/>
                  </a:lnTo>
                  <a:lnTo>
                    <a:pt x="153177" y="374159"/>
                  </a:lnTo>
                  <a:lnTo>
                    <a:pt x="154888" y="375385"/>
                  </a:lnTo>
                  <a:lnTo>
                    <a:pt x="160271" y="377448"/>
                  </a:lnTo>
                  <a:lnTo>
                    <a:pt x="162227" y="377877"/>
                  </a:lnTo>
                  <a:lnTo>
                    <a:pt x="169566" y="381004"/>
                  </a:lnTo>
                  <a:lnTo>
                    <a:pt x="171818" y="381842"/>
                  </a:lnTo>
                  <a:lnTo>
                    <a:pt x="173823" y="382577"/>
                  </a:lnTo>
                  <a:lnTo>
                    <a:pt x="179400" y="384478"/>
                  </a:lnTo>
                  <a:lnTo>
                    <a:pt x="192805" y="389606"/>
                  </a:lnTo>
                  <a:lnTo>
                    <a:pt x="194176" y="390178"/>
                  </a:lnTo>
                  <a:lnTo>
                    <a:pt x="202101" y="393264"/>
                  </a:lnTo>
                  <a:lnTo>
                    <a:pt x="205232" y="394531"/>
                  </a:lnTo>
                  <a:lnTo>
                    <a:pt x="207092" y="395266"/>
                  </a:lnTo>
                  <a:lnTo>
                    <a:pt x="208902" y="395941"/>
                  </a:lnTo>
                  <a:lnTo>
                    <a:pt x="210418" y="396431"/>
                  </a:lnTo>
                  <a:lnTo>
                    <a:pt x="211838" y="396983"/>
                  </a:lnTo>
                  <a:lnTo>
                    <a:pt x="219128" y="399619"/>
                  </a:lnTo>
                  <a:lnTo>
                    <a:pt x="222161" y="400743"/>
                  </a:lnTo>
                  <a:lnTo>
                    <a:pt x="223776" y="401376"/>
                  </a:lnTo>
                  <a:lnTo>
                    <a:pt x="238307" y="406852"/>
                  </a:lnTo>
                  <a:lnTo>
                    <a:pt x="239725" y="407383"/>
                  </a:lnTo>
                  <a:lnTo>
                    <a:pt x="247799" y="410612"/>
                  </a:lnTo>
                  <a:lnTo>
                    <a:pt x="255136" y="413493"/>
                  </a:lnTo>
                  <a:lnTo>
                    <a:pt x="261791" y="416517"/>
                  </a:lnTo>
                  <a:lnTo>
                    <a:pt x="267270" y="418949"/>
                  </a:lnTo>
                  <a:lnTo>
                    <a:pt x="273729" y="421748"/>
                  </a:lnTo>
                  <a:lnTo>
                    <a:pt x="279648" y="424425"/>
                  </a:lnTo>
                  <a:lnTo>
                    <a:pt x="281115" y="425058"/>
                  </a:lnTo>
                  <a:lnTo>
                    <a:pt x="289140" y="428675"/>
                  </a:lnTo>
                  <a:lnTo>
                    <a:pt x="293298" y="430473"/>
                  </a:lnTo>
                  <a:lnTo>
                    <a:pt x="296577" y="432251"/>
                  </a:lnTo>
                  <a:lnTo>
                    <a:pt x="297066" y="432721"/>
                  </a:lnTo>
                  <a:lnTo>
                    <a:pt x="297506" y="433170"/>
                  </a:lnTo>
                  <a:lnTo>
                    <a:pt x="319718" y="429206"/>
                  </a:lnTo>
                  <a:lnTo>
                    <a:pt x="321283" y="429125"/>
                  </a:lnTo>
                  <a:lnTo>
                    <a:pt x="323046" y="428634"/>
                  </a:lnTo>
                  <a:lnTo>
                    <a:pt x="327399" y="428675"/>
                  </a:lnTo>
                  <a:lnTo>
                    <a:pt x="329895" y="428675"/>
                  </a:lnTo>
                  <a:lnTo>
                    <a:pt x="332145" y="428920"/>
                  </a:lnTo>
                  <a:lnTo>
                    <a:pt x="333516" y="431270"/>
                  </a:lnTo>
                  <a:lnTo>
                    <a:pt x="335227" y="433027"/>
                  </a:lnTo>
                  <a:lnTo>
                    <a:pt x="337527" y="433518"/>
                  </a:lnTo>
                  <a:lnTo>
                    <a:pt x="339973" y="432721"/>
                  </a:lnTo>
                  <a:lnTo>
                    <a:pt x="342418" y="433130"/>
                  </a:lnTo>
                  <a:lnTo>
                    <a:pt x="343055" y="435220"/>
                  </a:lnTo>
                  <a:lnTo>
                    <a:pt x="343301" y="437468"/>
                  </a:lnTo>
                  <a:lnTo>
                    <a:pt x="344426" y="439031"/>
                  </a:lnTo>
                  <a:lnTo>
                    <a:pt x="345795" y="439372"/>
                  </a:lnTo>
                  <a:lnTo>
                    <a:pt x="347555" y="439666"/>
                  </a:lnTo>
                  <a:lnTo>
                    <a:pt x="349465" y="438933"/>
                  </a:lnTo>
                  <a:lnTo>
                    <a:pt x="351716" y="436881"/>
                  </a:lnTo>
                  <a:lnTo>
                    <a:pt x="353134" y="437809"/>
                  </a:lnTo>
                  <a:lnTo>
                    <a:pt x="355433" y="438591"/>
                  </a:lnTo>
                  <a:lnTo>
                    <a:pt x="357586" y="440739"/>
                  </a:lnTo>
                  <a:lnTo>
                    <a:pt x="359585" y="441419"/>
                  </a:lnTo>
                  <a:lnTo>
                    <a:pt x="361353" y="440251"/>
                  </a:lnTo>
                  <a:lnTo>
                    <a:pt x="363750" y="438884"/>
                  </a:lnTo>
                  <a:lnTo>
                    <a:pt x="365512" y="438542"/>
                  </a:lnTo>
                  <a:lnTo>
                    <a:pt x="367860" y="438199"/>
                  </a:lnTo>
                  <a:lnTo>
                    <a:pt x="369034" y="437077"/>
                  </a:lnTo>
                  <a:lnTo>
                    <a:pt x="370160" y="435659"/>
                  </a:lnTo>
                  <a:lnTo>
                    <a:pt x="371824" y="432925"/>
                  </a:lnTo>
                  <a:lnTo>
                    <a:pt x="373438" y="431801"/>
                  </a:lnTo>
                  <a:lnTo>
                    <a:pt x="374515" y="430432"/>
                  </a:lnTo>
                  <a:lnTo>
                    <a:pt x="375248" y="428287"/>
                  </a:lnTo>
                  <a:lnTo>
                    <a:pt x="376521" y="426632"/>
                  </a:lnTo>
                  <a:lnTo>
                    <a:pt x="378135" y="425201"/>
                  </a:lnTo>
                  <a:lnTo>
                    <a:pt x="379505" y="424466"/>
                  </a:lnTo>
                  <a:lnTo>
                    <a:pt x="381021" y="424078"/>
                  </a:lnTo>
                  <a:lnTo>
                    <a:pt x="383321" y="424282"/>
                  </a:lnTo>
                  <a:lnTo>
                    <a:pt x="385474" y="424670"/>
                  </a:lnTo>
                  <a:lnTo>
                    <a:pt x="387773" y="424874"/>
                  </a:lnTo>
                  <a:lnTo>
                    <a:pt x="390218" y="424282"/>
                  </a:lnTo>
                  <a:lnTo>
                    <a:pt x="391541" y="423689"/>
                  </a:lnTo>
                  <a:lnTo>
                    <a:pt x="393595" y="423158"/>
                  </a:lnTo>
                  <a:lnTo>
                    <a:pt x="395699" y="423505"/>
                  </a:lnTo>
                  <a:lnTo>
                    <a:pt x="397363" y="423689"/>
                  </a:lnTo>
                  <a:lnTo>
                    <a:pt x="399516" y="423117"/>
                  </a:lnTo>
                  <a:lnTo>
                    <a:pt x="401571" y="422566"/>
                  </a:lnTo>
                  <a:lnTo>
                    <a:pt x="403429" y="423056"/>
                  </a:lnTo>
                  <a:lnTo>
                    <a:pt x="405973" y="423791"/>
                  </a:lnTo>
                  <a:lnTo>
                    <a:pt x="407588" y="423587"/>
                  </a:lnTo>
                  <a:lnTo>
                    <a:pt x="410181" y="422566"/>
                  </a:lnTo>
                  <a:lnTo>
                    <a:pt x="412725" y="422811"/>
                  </a:lnTo>
                  <a:lnTo>
                    <a:pt x="414976" y="423935"/>
                  </a:lnTo>
                  <a:lnTo>
                    <a:pt x="416736" y="425017"/>
                  </a:lnTo>
                  <a:lnTo>
                    <a:pt x="418596" y="425263"/>
                  </a:lnTo>
                  <a:lnTo>
                    <a:pt x="421337" y="424670"/>
                  </a:lnTo>
                  <a:lnTo>
                    <a:pt x="423881" y="424874"/>
                  </a:lnTo>
                  <a:lnTo>
                    <a:pt x="428039" y="424384"/>
                  </a:lnTo>
                  <a:lnTo>
                    <a:pt x="430143" y="424139"/>
                  </a:lnTo>
                  <a:lnTo>
                    <a:pt x="432001" y="423505"/>
                  </a:lnTo>
                  <a:lnTo>
                    <a:pt x="434302" y="423935"/>
                  </a:lnTo>
                  <a:lnTo>
                    <a:pt x="434644" y="425345"/>
                  </a:lnTo>
                  <a:lnTo>
                    <a:pt x="435329" y="426713"/>
                  </a:lnTo>
                  <a:lnTo>
                    <a:pt x="435231" y="428389"/>
                  </a:lnTo>
                  <a:lnTo>
                    <a:pt x="435867" y="430003"/>
                  </a:lnTo>
                  <a:lnTo>
                    <a:pt x="436942" y="431413"/>
                  </a:lnTo>
                  <a:lnTo>
                    <a:pt x="438411" y="431761"/>
                  </a:lnTo>
                  <a:lnTo>
                    <a:pt x="440026" y="432823"/>
                  </a:lnTo>
                  <a:lnTo>
                    <a:pt x="441933" y="434396"/>
                  </a:lnTo>
                  <a:lnTo>
                    <a:pt x="441933" y="436491"/>
                  </a:lnTo>
                  <a:lnTo>
                    <a:pt x="441101" y="438395"/>
                  </a:lnTo>
                  <a:lnTo>
                    <a:pt x="442177" y="440741"/>
                  </a:lnTo>
                  <a:lnTo>
                    <a:pt x="442204" y="440788"/>
                  </a:lnTo>
                  <a:lnTo>
                    <a:pt x="443352" y="442987"/>
                  </a:lnTo>
                  <a:lnTo>
                    <a:pt x="444281" y="444111"/>
                  </a:lnTo>
                  <a:lnTo>
                    <a:pt x="445554" y="444842"/>
                  </a:lnTo>
                  <a:lnTo>
                    <a:pt x="448440" y="444697"/>
                  </a:lnTo>
                  <a:lnTo>
                    <a:pt x="449909" y="444940"/>
                  </a:lnTo>
                  <a:lnTo>
                    <a:pt x="451376" y="445136"/>
                  </a:lnTo>
                  <a:lnTo>
                    <a:pt x="453284" y="444697"/>
                  </a:lnTo>
                  <a:lnTo>
                    <a:pt x="456073" y="444989"/>
                  </a:lnTo>
                  <a:lnTo>
                    <a:pt x="457932" y="445527"/>
                  </a:lnTo>
                  <a:lnTo>
                    <a:pt x="459839" y="445966"/>
                  </a:lnTo>
                  <a:lnTo>
                    <a:pt x="462628" y="446211"/>
                  </a:lnTo>
                  <a:lnTo>
                    <a:pt x="463901" y="447725"/>
                  </a:lnTo>
                  <a:lnTo>
                    <a:pt x="465369" y="448896"/>
                  </a:lnTo>
                  <a:lnTo>
                    <a:pt x="467178" y="448115"/>
                  </a:lnTo>
                  <a:lnTo>
                    <a:pt x="469331" y="449043"/>
                  </a:lnTo>
                  <a:lnTo>
                    <a:pt x="470164" y="450802"/>
                  </a:lnTo>
                  <a:lnTo>
                    <a:pt x="471191" y="452413"/>
                  </a:lnTo>
                  <a:lnTo>
                    <a:pt x="472219" y="453487"/>
                  </a:lnTo>
                  <a:lnTo>
                    <a:pt x="473588" y="454905"/>
                  </a:lnTo>
                  <a:lnTo>
                    <a:pt x="475154" y="455929"/>
                  </a:lnTo>
                  <a:lnTo>
                    <a:pt x="476670" y="455637"/>
                  </a:lnTo>
                  <a:lnTo>
                    <a:pt x="478970" y="456125"/>
                  </a:lnTo>
                  <a:lnTo>
                    <a:pt x="480290" y="456761"/>
                  </a:lnTo>
                  <a:lnTo>
                    <a:pt x="481660" y="458079"/>
                  </a:lnTo>
                  <a:lnTo>
                    <a:pt x="482149" y="459495"/>
                  </a:lnTo>
                  <a:lnTo>
                    <a:pt x="482687" y="460864"/>
                  </a:lnTo>
                  <a:lnTo>
                    <a:pt x="483714" y="461792"/>
                  </a:lnTo>
                  <a:lnTo>
                    <a:pt x="485184" y="462329"/>
                  </a:lnTo>
                  <a:lnTo>
                    <a:pt x="487482" y="462964"/>
                  </a:lnTo>
                  <a:lnTo>
                    <a:pt x="489343" y="463404"/>
                  </a:lnTo>
                  <a:lnTo>
                    <a:pt x="490663" y="464037"/>
                  </a:lnTo>
                  <a:lnTo>
                    <a:pt x="492081" y="463696"/>
                  </a:lnTo>
                  <a:lnTo>
                    <a:pt x="493550" y="463404"/>
                  </a:lnTo>
                  <a:lnTo>
                    <a:pt x="494870" y="464037"/>
                  </a:lnTo>
                  <a:lnTo>
                    <a:pt x="496143" y="464771"/>
                  </a:lnTo>
                  <a:lnTo>
                    <a:pt x="497316" y="465699"/>
                  </a:lnTo>
                  <a:lnTo>
                    <a:pt x="498980" y="466577"/>
                  </a:lnTo>
                  <a:lnTo>
                    <a:pt x="500936" y="466577"/>
                  </a:lnTo>
                  <a:lnTo>
                    <a:pt x="502895" y="466822"/>
                  </a:lnTo>
                  <a:lnTo>
                    <a:pt x="504851" y="466773"/>
                  </a:lnTo>
                  <a:lnTo>
                    <a:pt x="507101" y="467409"/>
                  </a:lnTo>
                  <a:lnTo>
                    <a:pt x="509059" y="468923"/>
                  </a:lnTo>
                  <a:lnTo>
                    <a:pt x="510576" y="470094"/>
                  </a:lnTo>
                  <a:lnTo>
                    <a:pt x="511994" y="470486"/>
                  </a:lnTo>
                  <a:lnTo>
                    <a:pt x="513852" y="470094"/>
                  </a:lnTo>
                  <a:lnTo>
                    <a:pt x="516251" y="470241"/>
                  </a:lnTo>
                  <a:lnTo>
                    <a:pt x="517866" y="471267"/>
                  </a:lnTo>
                  <a:lnTo>
                    <a:pt x="519088" y="472049"/>
                  </a:lnTo>
                  <a:lnTo>
                    <a:pt x="520213" y="472830"/>
                  </a:lnTo>
                  <a:lnTo>
                    <a:pt x="522563" y="473659"/>
                  </a:lnTo>
                  <a:lnTo>
                    <a:pt x="524323" y="474344"/>
                  </a:lnTo>
                  <a:lnTo>
                    <a:pt x="526036" y="475517"/>
                  </a:lnTo>
                  <a:lnTo>
                    <a:pt x="528189" y="477176"/>
                  </a:lnTo>
                  <a:lnTo>
                    <a:pt x="532689" y="480449"/>
                  </a:lnTo>
                  <a:lnTo>
                    <a:pt x="535088" y="481377"/>
                  </a:lnTo>
                  <a:lnTo>
                    <a:pt x="536995" y="483038"/>
                  </a:lnTo>
                  <a:lnTo>
                    <a:pt x="538952" y="485333"/>
                  </a:lnTo>
                  <a:lnTo>
                    <a:pt x="540419" y="485723"/>
                  </a:lnTo>
                  <a:lnTo>
                    <a:pt x="544138" y="484651"/>
                  </a:lnTo>
                  <a:lnTo>
                    <a:pt x="546242" y="485723"/>
                  </a:lnTo>
                  <a:lnTo>
                    <a:pt x="549324" y="488752"/>
                  </a:lnTo>
                  <a:lnTo>
                    <a:pt x="550449" y="490511"/>
                  </a:lnTo>
                  <a:lnTo>
                    <a:pt x="553531" y="493002"/>
                  </a:lnTo>
                  <a:lnTo>
                    <a:pt x="554854" y="493490"/>
                  </a:lnTo>
                  <a:lnTo>
                    <a:pt x="556370" y="493784"/>
                  </a:lnTo>
                  <a:lnTo>
                    <a:pt x="557936" y="494808"/>
                  </a:lnTo>
                  <a:lnTo>
                    <a:pt x="559794" y="495493"/>
                  </a:lnTo>
                  <a:lnTo>
                    <a:pt x="561556" y="496226"/>
                  </a:lnTo>
                  <a:lnTo>
                    <a:pt x="565617" y="496469"/>
                  </a:lnTo>
                  <a:lnTo>
                    <a:pt x="567035" y="497105"/>
                  </a:lnTo>
                  <a:lnTo>
                    <a:pt x="568600" y="498229"/>
                  </a:lnTo>
                  <a:lnTo>
                    <a:pt x="569726" y="499546"/>
                  </a:lnTo>
                  <a:lnTo>
                    <a:pt x="571046" y="500376"/>
                  </a:lnTo>
                  <a:lnTo>
                    <a:pt x="573688" y="500865"/>
                  </a:lnTo>
                  <a:lnTo>
                    <a:pt x="577260" y="500280"/>
                  </a:lnTo>
                  <a:lnTo>
                    <a:pt x="579314" y="501012"/>
                  </a:lnTo>
                  <a:lnTo>
                    <a:pt x="581322" y="502332"/>
                  </a:lnTo>
                  <a:lnTo>
                    <a:pt x="583719" y="502624"/>
                  </a:lnTo>
                  <a:lnTo>
                    <a:pt x="589883" y="500865"/>
                  </a:lnTo>
                  <a:lnTo>
                    <a:pt x="591350" y="497105"/>
                  </a:lnTo>
                  <a:lnTo>
                    <a:pt x="591645" y="494955"/>
                  </a:lnTo>
                  <a:lnTo>
                    <a:pt x="591350" y="493343"/>
                  </a:lnTo>
                  <a:lnTo>
                    <a:pt x="591107" y="491733"/>
                  </a:lnTo>
                  <a:lnTo>
                    <a:pt x="590667" y="490219"/>
                  </a:lnTo>
                  <a:lnTo>
                    <a:pt x="590225" y="488361"/>
                  </a:lnTo>
                  <a:lnTo>
                    <a:pt x="590910" y="485627"/>
                  </a:lnTo>
                  <a:lnTo>
                    <a:pt x="592574" y="483576"/>
                  </a:lnTo>
                  <a:lnTo>
                    <a:pt x="593894" y="482354"/>
                  </a:lnTo>
                  <a:lnTo>
                    <a:pt x="596391" y="480889"/>
                  </a:lnTo>
                  <a:lnTo>
                    <a:pt x="598788" y="478886"/>
                  </a:lnTo>
                  <a:lnTo>
                    <a:pt x="599717" y="477031"/>
                  </a:lnTo>
                  <a:lnTo>
                    <a:pt x="599178" y="474636"/>
                  </a:lnTo>
                  <a:lnTo>
                    <a:pt x="598446" y="472587"/>
                  </a:lnTo>
                  <a:lnTo>
                    <a:pt x="597711" y="470388"/>
                  </a:lnTo>
                  <a:lnTo>
                    <a:pt x="597075" y="468386"/>
                  </a:lnTo>
                  <a:lnTo>
                    <a:pt x="596244" y="466626"/>
                  </a:lnTo>
                  <a:lnTo>
                    <a:pt x="595558" y="464820"/>
                  </a:lnTo>
                  <a:lnTo>
                    <a:pt x="594825" y="463208"/>
                  </a:lnTo>
                  <a:lnTo>
                    <a:pt x="594383" y="461254"/>
                  </a:lnTo>
                  <a:lnTo>
                    <a:pt x="596536" y="463159"/>
                  </a:lnTo>
                  <a:lnTo>
                    <a:pt x="609061" y="477959"/>
                  </a:lnTo>
                  <a:lnTo>
                    <a:pt x="612389" y="483232"/>
                  </a:lnTo>
                  <a:lnTo>
                    <a:pt x="616597" y="487336"/>
                  </a:lnTo>
                  <a:lnTo>
                    <a:pt x="619630" y="490511"/>
                  </a:lnTo>
                  <a:lnTo>
                    <a:pt x="620901" y="491782"/>
                  </a:lnTo>
                  <a:lnTo>
                    <a:pt x="631762" y="505946"/>
                  </a:lnTo>
                  <a:lnTo>
                    <a:pt x="650599" y="512344"/>
                  </a:lnTo>
                  <a:lnTo>
                    <a:pt x="656372" y="515078"/>
                  </a:lnTo>
                  <a:lnTo>
                    <a:pt x="666255" y="520013"/>
                  </a:lnTo>
                  <a:lnTo>
                    <a:pt x="667528" y="520891"/>
                  </a:lnTo>
                  <a:lnTo>
                    <a:pt x="670072" y="522747"/>
                  </a:lnTo>
                  <a:lnTo>
                    <a:pt x="672763" y="524163"/>
                  </a:lnTo>
                  <a:lnTo>
                    <a:pt x="676089" y="525287"/>
                  </a:lnTo>
                  <a:lnTo>
                    <a:pt x="680589" y="525775"/>
                  </a:lnTo>
                  <a:lnTo>
                    <a:pt x="682108" y="525775"/>
                  </a:lnTo>
                  <a:lnTo>
                    <a:pt x="683330" y="526801"/>
                  </a:lnTo>
                  <a:lnTo>
                    <a:pt x="687488" y="530661"/>
                  </a:lnTo>
                  <a:lnTo>
                    <a:pt x="688663" y="531733"/>
                  </a:lnTo>
                  <a:lnTo>
                    <a:pt x="690767" y="529488"/>
                  </a:lnTo>
                  <a:lnTo>
                    <a:pt x="693849" y="525581"/>
                  </a:lnTo>
                  <a:lnTo>
                    <a:pt x="695169" y="524163"/>
                  </a:lnTo>
                  <a:lnTo>
                    <a:pt x="696344" y="522602"/>
                  </a:lnTo>
                  <a:lnTo>
                    <a:pt x="696882" y="520744"/>
                  </a:lnTo>
                  <a:lnTo>
                    <a:pt x="698106" y="518889"/>
                  </a:lnTo>
                  <a:lnTo>
                    <a:pt x="699817" y="519817"/>
                  </a:lnTo>
                  <a:lnTo>
                    <a:pt x="701188" y="519230"/>
                  </a:lnTo>
                  <a:lnTo>
                    <a:pt x="702068" y="518059"/>
                  </a:lnTo>
                  <a:lnTo>
                    <a:pt x="703145" y="517130"/>
                  </a:lnTo>
                  <a:lnTo>
                    <a:pt x="704418" y="516398"/>
                  </a:lnTo>
                  <a:lnTo>
                    <a:pt x="705983" y="515176"/>
                  </a:lnTo>
                  <a:lnTo>
                    <a:pt x="708087" y="513956"/>
                  </a:lnTo>
                  <a:lnTo>
                    <a:pt x="709407" y="513321"/>
                  </a:lnTo>
                  <a:lnTo>
                    <a:pt x="710776" y="511954"/>
                  </a:lnTo>
                  <a:lnTo>
                    <a:pt x="712000" y="510440"/>
                  </a:lnTo>
                  <a:lnTo>
                    <a:pt x="713224" y="509267"/>
                  </a:lnTo>
                  <a:lnTo>
                    <a:pt x="720170" y="504724"/>
                  </a:lnTo>
                  <a:lnTo>
                    <a:pt x="721736" y="503846"/>
                  </a:lnTo>
                  <a:lnTo>
                    <a:pt x="723400" y="502624"/>
                  </a:lnTo>
                  <a:lnTo>
                    <a:pt x="724673" y="501453"/>
                  </a:lnTo>
                  <a:lnTo>
                    <a:pt x="729761" y="497838"/>
                  </a:lnTo>
                  <a:lnTo>
                    <a:pt x="731668" y="496911"/>
                  </a:lnTo>
                  <a:lnTo>
                    <a:pt x="735925" y="495640"/>
                  </a:lnTo>
                  <a:lnTo>
                    <a:pt x="736659" y="493978"/>
                  </a:lnTo>
                  <a:lnTo>
                    <a:pt x="737099" y="489973"/>
                  </a:lnTo>
                  <a:lnTo>
                    <a:pt x="736217" y="488118"/>
                  </a:lnTo>
                  <a:lnTo>
                    <a:pt x="734848" y="486359"/>
                  </a:lnTo>
                  <a:lnTo>
                    <a:pt x="733723" y="484601"/>
                  </a:lnTo>
                  <a:lnTo>
                    <a:pt x="730984" y="482940"/>
                  </a:lnTo>
                  <a:lnTo>
                    <a:pt x="729173" y="482062"/>
                  </a:lnTo>
                  <a:lnTo>
                    <a:pt x="727657" y="480987"/>
                  </a:lnTo>
                  <a:lnTo>
                    <a:pt x="726384" y="479375"/>
                  </a:lnTo>
                  <a:lnTo>
                    <a:pt x="725602" y="478155"/>
                  </a:lnTo>
                  <a:lnTo>
                    <a:pt x="727558" y="477372"/>
                  </a:lnTo>
                  <a:lnTo>
                    <a:pt x="731130" y="474881"/>
                  </a:lnTo>
                  <a:lnTo>
                    <a:pt x="733039" y="473173"/>
                  </a:lnTo>
                  <a:lnTo>
                    <a:pt x="734605" y="471365"/>
                  </a:lnTo>
                  <a:lnTo>
                    <a:pt x="735045" y="469998"/>
                  </a:lnTo>
                  <a:lnTo>
                    <a:pt x="734163" y="467848"/>
                  </a:lnTo>
                  <a:lnTo>
                    <a:pt x="732695" y="463600"/>
                  </a:lnTo>
                  <a:lnTo>
                    <a:pt x="731523" y="460474"/>
                  </a:lnTo>
                  <a:lnTo>
                    <a:pt x="732012" y="458422"/>
                  </a:lnTo>
                  <a:lnTo>
                    <a:pt x="732744" y="456810"/>
                  </a:lnTo>
                  <a:lnTo>
                    <a:pt x="735337" y="454172"/>
                  </a:lnTo>
                  <a:lnTo>
                    <a:pt x="736854" y="453097"/>
                  </a:lnTo>
                  <a:lnTo>
                    <a:pt x="738029" y="455247"/>
                  </a:lnTo>
                  <a:lnTo>
                    <a:pt x="739204" y="456663"/>
                  </a:lnTo>
                  <a:lnTo>
                    <a:pt x="746884" y="464184"/>
                  </a:lnTo>
                  <a:lnTo>
                    <a:pt x="749897" y="465688"/>
                  </a:lnTo>
                  <a:lnTo>
                    <a:pt x="749936" y="465666"/>
                  </a:lnTo>
                  <a:lnTo>
                    <a:pt x="750701" y="464282"/>
                  </a:lnTo>
                  <a:lnTo>
                    <a:pt x="753978" y="456957"/>
                  </a:lnTo>
                  <a:lnTo>
                    <a:pt x="758920" y="448361"/>
                  </a:lnTo>
                  <a:lnTo>
                    <a:pt x="760535" y="445136"/>
                  </a:lnTo>
                  <a:lnTo>
                    <a:pt x="770858" y="446552"/>
                  </a:lnTo>
                  <a:lnTo>
                    <a:pt x="772325" y="446748"/>
                  </a:lnTo>
                  <a:lnTo>
                    <a:pt x="773793" y="446945"/>
                  </a:lnTo>
                  <a:lnTo>
                    <a:pt x="775749" y="447188"/>
                  </a:lnTo>
                  <a:lnTo>
                    <a:pt x="777219" y="447384"/>
                  </a:lnTo>
                  <a:lnTo>
                    <a:pt x="778686" y="447578"/>
                  </a:lnTo>
                  <a:lnTo>
                    <a:pt x="780643" y="447872"/>
                  </a:lnTo>
                  <a:lnTo>
                    <a:pt x="782061" y="448067"/>
                  </a:lnTo>
                  <a:lnTo>
                    <a:pt x="783528" y="448263"/>
                  </a:lnTo>
                  <a:lnTo>
                    <a:pt x="784949" y="448508"/>
                  </a:lnTo>
                  <a:lnTo>
                    <a:pt x="786367" y="448800"/>
                  </a:lnTo>
                  <a:lnTo>
                    <a:pt x="787785" y="449092"/>
                  </a:lnTo>
                  <a:lnTo>
                    <a:pt x="789204" y="450363"/>
                  </a:lnTo>
                  <a:lnTo>
                    <a:pt x="790476" y="451828"/>
                  </a:lnTo>
                  <a:lnTo>
                    <a:pt x="791651" y="453001"/>
                  </a:lnTo>
                  <a:lnTo>
                    <a:pt x="792728" y="453929"/>
                  </a:lnTo>
                  <a:lnTo>
                    <a:pt x="793804" y="454905"/>
                  </a:lnTo>
                  <a:lnTo>
                    <a:pt x="794782" y="456029"/>
                  </a:lnTo>
                  <a:lnTo>
                    <a:pt x="796102" y="457445"/>
                  </a:lnTo>
                  <a:lnTo>
                    <a:pt x="797474" y="458812"/>
                  </a:lnTo>
                  <a:lnTo>
                    <a:pt x="798990" y="460083"/>
                  </a:lnTo>
                  <a:lnTo>
                    <a:pt x="800898" y="461597"/>
                  </a:lnTo>
                  <a:lnTo>
                    <a:pt x="802512" y="462719"/>
                  </a:lnTo>
                  <a:lnTo>
                    <a:pt x="804127" y="463892"/>
                  </a:lnTo>
                  <a:lnTo>
                    <a:pt x="805644" y="465016"/>
                  </a:lnTo>
                  <a:lnTo>
                    <a:pt x="806818" y="465993"/>
                  </a:lnTo>
                  <a:lnTo>
                    <a:pt x="807895" y="466920"/>
                  </a:lnTo>
                  <a:lnTo>
                    <a:pt x="808969" y="467897"/>
                  </a:lnTo>
                  <a:lnTo>
                    <a:pt x="810046" y="468874"/>
                  </a:lnTo>
                  <a:lnTo>
                    <a:pt x="811906" y="470535"/>
                  </a:lnTo>
                  <a:lnTo>
                    <a:pt x="813032" y="471463"/>
                  </a:lnTo>
                  <a:lnTo>
                    <a:pt x="814059" y="472489"/>
                  </a:lnTo>
                  <a:lnTo>
                    <a:pt x="815087" y="473563"/>
                  </a:lnTo>
                  <a:lnTo>
                    <a:pt x="816065" y="474638"/>
                  </a:lnTo>
                  <a:lnTo>
                    <a:pt x="816994" y="475762"/>
                  </a:lnTo>
                  <a:lnTo>
                    <a:pt x="817923" y="477519"/>
                  </a:lnTo>
                  <a:lnTo>
                    <a:pt x="819049" y="479669"/>
                  </a:lnTo>
                  <a:lnTo>
                    <a:pt x="820076" y="481866"/>
                  </a:lnTo>
                  <a:lnTo>
                    <a:pt x="820907" y="483674"/>
                  </a:lnTo>
                  <a:lnTo>
                    <a:pt x="821838" y="485919"/>
                  </a:lnTo>
                  <a:lnTo>
                    <a:pt x="822473" y="487728"/>
                  </a:lnTo>
                  <a:lnTo>
                    <a:pt x="822767" y="489193"/>
                  </a:lnTo>
                  <a:lnTo>
                    <a:pt x="823011" y="491635"/>
                  </a:lnTo>
                  <a:lnTo>
                    <a:pt x="823598" y="493296"/>
                  </a:lnTo>
                  <a:lnTo>
                    <a:pt x="823158" y="494712"/>
                  </a:lnTo>
                  <a:lnTo>
                    <a:pt x="823256" y="496177"/>
                  </a:lnTo>
                  <a:lnTo>
                    <a:pt x="823696" y="498082"/>
                  </a:lnTo>
                  <a:lnTo>
                    <a:pt x="824382" y="500427"/>
                  </a:lnTo>
                  <a:lnTo>
                    <a:pt x="824822" y="502332"/>
                  </a:lnTo>
                  <a:lnTo>
                    <a:pt x="825019" y="504236"/>
                  </a:lnTo>
                  <a:lnTo>
                    <a:pt x="824822" y="505701"/>
                  </a:lnTo>
                  <a:lnTo>
                    <a:pt x="824626" y="507166"/>
                  </a:lnTo>
                  <a:lnTo>
                    <a:pt x="824382" y="509610"/>
                  </a:lnTo>
                  <a:lnTo>
                    <a:pt x="824333" y="511564"/>
                  </a:lnTo>
                  <a:lnTo>
                    <a:pt x="825066" y="513858"/>
                  </a:lnTo>
                  <a:lnTo>
                    <a:pt x="825997" y="515519"/>
                  </a:lnTo>
                  <a:lnTo>
                    <a:pt x="826828" y="516739"/>
                  </a:lnTo>
                  <a:lnTo>
                    <a:pt x="828003" y="518302"/>
                  </a:lnTo>
                  <a:lnTo>
                    <a:pt x="829177" y="519866"/>
                  </a:lnTo>
                  <a:lnTo>
                    <a:pt x="830448" y="521380"/>
                  </a:lnTo>
                  <a:lnTo>
                    <a:pt x="831672" y="522894"/>
                  </a:lnTo>
                  <a:lnTo>
                    <a:pt x="832845" y="524994"/>
                  </a:lnTo>
                  <a:lnTo>
                    <a:pt x="833432" y="526361"/>
                  </a:lnTo>
                  <a:lnTo>
                    <a:pt x="834363" y="528072"/>
                  </a:lnTo>
                  <a:lnTo>
                    <a:pt x="835831" y="530074"/>
                  </a:lnTo>
                  <a:lnTo>
                    <a:pt x="837102" y="531539"/>
                  </a:lnTo>
                  <a:lnTo>
                    <a:pt x="838520" y="532857"/>
                  </a:lnTo>
                  <a:lnTo>
                    <a:pt x="840135" y="533932"/>
                  </a:lnTo>
                  <a:lnTo>
                    <a:pt x="841700" y="535009"/>
                  </a:lnTo>
                  <a:lnTo>
                    <a:pt x="842288" y="535105"/>
                  </a:lnTo>
                  <a:lnTo>
                    <a:pt x="843561" y="535838"/>
                  </a:lnTo>
                  <a:lnTo>
                    <a:pt x="845274" y="536766"/>
                  </a:lnTo>
                  <a:lnTo>
                    <a:pt x="847328" y="538035"/>
                  </a:lnTo>
                  <a:lnTo>
                    <a:pt x="848501" y="538963"/>
                  </a:lnTo>
                  <a:lnTo>
                    <a:pt x="850214" y="539843"/>
                  </a:lnTo>
                  <a:lnTo>
                    <a:pt x="852025" y="540673"/>
                  </a:lnTo>
                  <a:lnTo>
                    <a:pt x="853345" y="541308"/>
                  </a:lnTo>
                  <a:lnTo>
                    <a:pt x="855058" y="542187"/>
                  </a:lnTo>
                  <a:lnTo>
                    <a:pt x="856769" y="543213"/>
                  </a:lnTo>
                  <a:lnTo>
                    <a:pt x="858775" y="544580"/>
                  </a:lnTo>
                  <a:lnTo>
                    <a:pt x="860537" y="545704"/>
                  </a:lnTo>
                  <a:lnTo>
                    <a:pt x="862201" y="546779"/>
                  </a:lnTo>
                  <a:lnTo>
                    <a:pt x="864157" y="548195"/>
                  </a:lnTo>
                  <a:lnTo>
                    <a:pt x="866114" y="549660"/>
                  </a:lnTo>
                  <a:lnTo>
                    <a:pt x="867680" y="550931"/>
                  </a:lnTo>
                  <a:lnTo>
                    <a:pt x="869100" y="552200"/>
                  </a:lnTo>
                  <a:lnTo>
                    <a:pt x="870666" y="554055"/>
                  </a:lnTo>
                  <a:lnTo>
                    <a:pt x="871838" y="555667"/>
                  </a:lnTo>
                  <a:lnTo>
                    <a:pt x="873160" y="557719"/>
                  </a:lnTo>
                  <a:lnTo>
                    <a:pt x="874431" y="559770"/>
                  </a:lnTo>
                  <a:lnTo>
                    <a:pt x="875363" y="561480"/>
                  </a:lnTo>
                  <a:lnTo>
                    <a:pt x="876144" y="563287"/>
                  </a:lnTo>
                  <a:lnTo>
                    <a:pt x="876928" y="565095"/>
                  </a:lnTo>
                  <a:lnTo>
                    <a:pt x="877563" y="567390"/>
                  </a:lnTo>
                  <a:lnTo>
                    <a:pt x="877906" y="568855"/>
                  </a:lnTo>
                  <a:lnTo>
                    <a:pt x="879666" y="569783"/>
                  </a:lnTo>
                  <a:lnTo>
                    <a:pt x="881087" y="570126"/>
                  </a:lnTo>
                  <a:lnTo>
                    <a:pt x="882554" y="570126"/>
                  </a:lnTo>
                  <a:lnTo>
                    <a:pt x="884511" y="570320"/>
                  </a:lnTo>
                  <a:lnTo>
                    <a:pt x="886418" y="570710"/>
                  </a:lnTo>
                  <a:lnTo>
                    <a:pt x="888328" y="571054"/>
                  </a:lnTo>
                  <a:lnTo>
                    <a:pt x="890284" y="571346"/>
                  </a:lnTo>
                  <a:lnTo>
                    <a:pt x="892241" y="571542"/>
                  </a:lnTo>
                  <a:lnTo>
                    <a:pt x="894197" y="571542"/>
                  </a:lnTo>
                  <a:lnTo>
                    <a:pt x="896107" y="571785"/>
                  </a:lnTo>
                  <a:lnTo>
                    <a:pt x="898063" y="572030"/>
                  </a:lnTo>
                  <a:lnTo>
                    <a:pt x="900020" y="572273"/>
                  </a:lnTo>
                  <a:lnTo>
                    <a:pt x="901927" y="572519"/>
                  </a:lnTo>
                  <a:lnTo>
                    <a:pt x="903397" y="572762"/>
                  </a:lnTo>
                  <a:lnTo>
                    <a:pt x="904864" y="572958"/>
                  </a:lnTo>
                  <a:lnTo>
                    <a:pt x="906331" y="573105"/>
                  </a:lnTo>
                  <a:lnTo>
                    <a:pt x="909266" y="573056"/>
                  </a:lnTo>
                  <a:lnTo>
                    <a:pt x="911665" y="573056"/>
                  </a:lnTo>
                  <a:lnTo>
                    <a:pt x="913621" y="573105"/>
                  </a:lnTo>
                  <a:lnTo>
                    <a:pt x="915578" y="573154"/>
                  </a:lnTo>
                  <a:lnTo>
                    <a:pt x="917534" y="573250"/>
                  </a:lnTo>
                  <a:lnTo>
                    <a:pt x="919296" y="573348"/>
                  </a:lnTo>
                  <a:lnTo>
                    <a:pt x="921742" y="573642"/>
                  </a:lnTo>
                  <a:lnTo>
                    <a:pt x="923701" y="573787"/>
                  </a:lnTo>
                  <a:lnTo>
                    <a:pt x="925657" y="573935"/>
                  </a:lnTo>
                  <a:lnTo>
                    <a:pt x="927075" y="574180"/>
                  </a:lnTo>
                  <a:lnTo>
                    <a:pt x="928543" y="574570"/>
                  </a:lnTo>
                  <a:lnTo>
                    <a:pt x="929914" y="575009"/>
                  </a:lnTo>
                  <a:lnTo>
                    <a:pt x="931185" y="575694"/>
                  </a:lnTo>
                  <a:lnTo>
                    <a:pt x="932507" y="576376"/>
                  </a:lnTo>
                  <a:lnTo>
                    <a:pt x="934218" y="577353"/>
                  </a:lnTo>
                  <a:lnTo>
                    <a:pt x="936322" y="578575"/>
                  </a:lnTo>
                  <a:lnTo>
                    <a:pt x="938035" y="579552"/>
                  </a:lnTo>
                  <a:lnTo>
                    <a:pt x="939306" y="580285"/>
                  </a:lnTo>
                  <a:lnTo>
                    <a:pt x="941314" y="581603"/>
                  </a:lnTo>
                  <a:lnTo>
                    <a:pt x="942879" y="582776"/>
                  </a:lnTo>
                  <a:lnTo>
                    <a:pt x="944445" y="583947"/>
                  </a:lnTo>
                  <a:lnTo>
                    <a:pt x="946010" y="585169"/>
                  </a:lnTo>
                  <a:lnTo>
                    <a:pt x="947478" y="586438"/>
                  </a:lnTo>
                  <a:lnTo>
                    <a:pt x="948505" y="587464"/>
                  </a:lnTo>
                  <a:lnTo>
                    <a:pt x="948847" y="587807"/>
                  </a:lnTo>
                  <a:lnTo>
                    <a:pt x="949533" y="588489"/>
                  </a:lnTo>
                  <a:lnTo>
                    <a:pt x="950951" y="589858"/>
                  </a:lnTo>
                  <a:lnTo>
                    <a:pt x="952467" y="591127"/>
                  </a:lnTo>
                  <a:lnTo>
                    <a:pt x="953886" y="592494"/>
                  </a:lnTo>
                  <a:lnTo>
                    <a:pt x="954962" y="593471"/>
                  </a:lnTo>
                  <a:lnTo>
                    <a:pt x="965299" y="593925"/>
                  </a:lnTo>
                  <a:lnTo>
                    <a:pt x="965299" y="591062"/>
                  </a:lnTo>
                  <a:lnTo>
                    <a:pt x="966126" y="589433"/>
                  </a:lnTo>
                  <a:lnTo>
                    <a:pt x="967160" y="588430"/>
                  </a:lnTo>
                  <a:lnTo>
                    <a:pt x="968382" y="588024"/>
                  </a:lnTo>
                  <a:lnTo>
                    <a:pt x="968967" y="587427"/>
                  </a:lnTo>
                  <a:lnTo>
                    <a:pt x="968545" y="586191"/>
                  </a:lnTo>
                  <a:lnTo>
                    <a:pt x="967526" y="585187"/>
                  </a:lnTo>
                  <a:lnTo>
                    <a:pt x="966112" y="584564"/>
                  </a:lnTo>
                  <a:lnTo>
                    <a:pt x="967962" y="584374"/>
                  </a:lnTo>
                  <a:lnTo>
                    <a:pt x="969796" y="585772"/>
                  </a:lnTo>
                  <a:lnTo>
                    <a:pt x="969796" y="587819"/>
                  </a:lnTo>
                  <a:lnTo>
                    <a:pt x="966914" y="590682"/>
                  </a:lnTo>
                  <a:lnTo>
                    <a:pt x="966126" y="591877"/>
                  </a:lnTo>
                  <a:lnTo>
                    <a:pt x="966112" y="592717"/>
                  </a:lnTo>
                  <a:lnTo>
                    <a:pt x="966736" y="593316"/>
                  </a:lnTo>
                  <a:lnTo>
                    <a:pt x="967145" y="593316"/>
                  </a:lnTo>
                  <a:lnTo>
                    <a:pt x="967540" y="592500"/>
                  </a:lnTo>
                  <a:lnTo>
                    <a:pt x="967962" y="592500"/>
                  </a:lnTo>
                  <a:lnTo>
                    <a:pt x="969577" y="593316"/>
                  </a:lnTo>
                  <a:lnTo>
                    <a:pt x="971617" y="593328"/>
                  </a:lnTo>
                  <a:lnTo>
                    <a:pt x="972243" y="592717"/>
                  </a:lnTo>
                  <a:lnTo>
                    <a:pt x="972651" y="590249"/>
                  </a:lnTo>
                  <a:lnTo>
                    <a:pt x="973246" y="589243"/>
                  </a:lnTo>
                  <a:lnTo>
                    <a:pt x="974892" y="588430"/>
                  </a:lnTo>
                  <a:lnTo>
                    <a:pt x="976944" y="588430"/>
                  </a:lnTo>
                  <a:lnTo>
                    <a:pt x="977337" y="588822"/>
                  </a:lnTo>
                  <a:lnTo>
                    <a:pt x="978561" y="588837"/>
                  </a:lnTo>
                  <a:lnTo>
                    <a:pt x="978983" y="589258"/>
                  </a:lnTo>
                  <a:lnTo>
                    <a:pt x="981021" y="589652"/>
                  </a:lnTo>
                  <a:lnTo>
                    <a:pt x="981864" y="588851"/>
                  </a:lnTo>
                  <a:lnTo>
                    <a:pt x="983223" y="587588"/>
                  </a:lnTo>
                  <a:lnTo>
                    <a:pt x="983766" y="588105"/>
                  </a:lnTo>
                  <a:lnTo>
                    <a:pt x="983330" y="589448"/>
                  </a:lnTo>
                  <a:lnTo>
                    <a:pt x="981864" y="590480"/>
                  </a:lnTo>
                  <a:lnTo>
                    <a:pt x="981021" y="590860"/>
                  </a:lnTo>
                  <a:lnTo>
                    <a:pt x="976930" y="590872"/>
                  </a:lnTo>
                  <a:lnTo>
                    <a:pt x="976509" y="590480"/>
                  </a:lnTo>
                  <a:lnTo>
                    <a:pt x="974892" y="590480"/>
                  </a:lnTo>
                  <a:lnTo>
                    <a:pt x="974294" y="591062"/>
                  </a:lnTo>
                  <a:lnTo>
                    <a:pt x="974294" y="591904"/>
                  </a:lnTo>
                  <a:lnTo>
                    <a:pt x="975504" y="592691"/>
                  </a:lnTo>
                  <a:lnTo>
                    <a:pt x="975504" y="593504"/>
                  </a:lnTo>
                  <a:lnTo>
                    <a:pt x="975082" y="593925"/>
                  </a:lnTo>
                  <a:lnTo>
                    <a:pt x="975068" y="595948"/>
                  </a:lnTo>
                  <a:lnTo>
                    <a:pt x="976318" y="597182"/>
                  </a:lnTo>
                  <a:lnTo>
                    <a:pt x="976306" y="599624"/>
                  </a:lnTo>
                  <a:lnTo>
                    <a:pt x="976726" y="600018"/>
                  </a:lnTo>
                  <a:lnTo>
                    <a:pt x="976726" y="602881"/>
                  </a:lnTo>
                  <a:lnTo>
                    <a:pt x="975897" y="603696"/>
                  </a:lnTo>
                  <a:lnTo>
                    <a:pt x="975897" y="604115"/>
                  </a:lnTo>
                  <a:lnTo>
                    <a:pt x="976916" y="604305"/>
                  </a:lnTo>
                  <a:lnTo>
                    <a:pt x="977747" y="605133"/>
                  </a:lnTo>
                  <a:lnTo>
                    <a:pt x="978166" y="605133"/>
                  </a:lnTo>
                  <a:lnTo>
                    <a:pt x="978752" y="606559"/>
                  </a:lnTo>
                  <a:lnTo>
                    <a:pt x="979173" y="606951"/>
                  </a:lnTo>
                  <a:lnTo>
                    <a:pt x="979173" y="608159"/>
                  </a:lnTo>
                  <a:lnTo>
                    <a:pt x="977949" y="610208"/>
                  </a:lnTo>
                  <a:lnTo>
                    <a:pt x="974906" y="613247"/>
                  </a:lnTo>
                  <a:lnTo>
                    <a:pt x="974282" y="613478"/>
                  </a:lnTo>
                  <a:lnTo>
                    <a:pt x="974282" y="613872"/>
                  </a:lnTo>
                  <a:lnTo>
                    <a:pt x="973453" y="614685"/>
                  </a:lnTo>
                  <a:lnTo>
                    <a:pt x="973453" y="615919"/>
                  </a:lnTo>
                  <a:lnTo>
                    <a:pt x="972227" y="616720"/>
                  </a:lnTo>
                  <a:lnTo>
                    <a:pt x="972025" y="617345"/>
                  </a:lnTo>
                  <a:lnTo>
                    <a:pt x="971237" y="617331"/>
                  </a:lnTo>
                  <a:lnTo>
                    <a:pt x="970406" y="618118"/>
                  </a:lnTo>
                  <a:lnTo>
                    <a:pt x="969593" y="618144"/>
                  </a:lnTo>
                  <a:lnTo>
                    <a:pt x="967933" y="620194"/>
                  </a:lnTo>
                  <a:lnTo>
                    <a:pt x="967336" y="620384"/>
                  </a:lnTo>
                  <a:lnTo>
                    <a:pt x="967336" y="621199"/>
                  </a:lnTo>
                  <a:lnTo>
                    <a:pt x="968586" y="623220"/>
                  </a:lnTo>
                  <a:lnTo>
                    <a:pt x="968981" y="624062"/>
                  </a:lnTo>
                  <a:lnTo>
                    <a:pt x="971005" y="626083"/>
                  </a:lnTo>
                  <a:lnTo>
                    <a:pt x="971005" y="626477"/>
                  </a:lnTo>
                  <a:lnTo>
                    <a:pt x="973246" y="628729"/>
                  </a:lnTo>
                  <a:lnTo>
                    <a:pt x="974877" y="629557"/>
                  </a:lnTo>
                  <a:lnTo>
                    <a:pt x="975313" y="629951"/>
                  </a:lnTo>
                  <a:lnTo>
                    <a:pt x="976496" y="629951"/>
                  </a:lnTo>
                  <a:lnTo>
                    <a:pt x="976930" y="629530"/>
                  </a:lnTo>
                  <a:lnTo>
                    <a:pt x="978968" y="629136"/>
                  </a:lnTo>
                  <a:lnTo>
                    <a:pt x="981416" y="627495"/>
                  </a:lnTo>
                  <a:lnTo>
                    <a:pt x="981864" y="627454"/>
                  </a:lnTo>
                  <a:lnTo>
                    <a:pt x="983127" y="627115"/>
                  </a:lnTo>
                  <a:lnTo>
                    <a:pt x="984351" y="626273"/>
                  </a:lnTo>
                  <a:lnTo>
                    <a:pt x="986797" y="625893"/>
                  </a:lnTo>
                  <a:lnTo>
                    <a:pt x="988440" y="625051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17F096C-B973-7A17-68F9-72EAF3BDEFB4}"/>
                </a:ext>
              </a:extLst>
            </p:cNvPr>
            <p:cNvSpPr/>
            <p:nvPr/>
          </p:nvSpPr>
          <p:spPr>
            <a:xfrm flipV="1">
              <a:off x="4144872" y="5216868"/>
              <a:ext cx="1723302" cy="1246662"/>
            </a:xfrm>
            <a:custGeom>
              <a:avLst/>
              <a:gdLst>
                <a:gd name="connsiteX0" fmla="*/ 828920 w 1723302"/>
                <a:gd name="connsiteY0" fmla="*/ 16619 h 1246662"/>
                <a:gd name="connsiteX1" fmla="*/ 826880 w 1723302"/>
                <a:gd name="connsiteY1" fmla="*/ 17968 h 1246662"/>
                <a:gd name="connsiteX2" fmla="*/ 825114 w 1723302"/>
                <a:gd name="connsiteY2" fmla="*/ 19603 h 1246662"/>
                <a:gd name="connsiteX3" fmla="*/ 823211 w 1723302"/>
                <a:gd name="connsiteY3" fmla="*/ 20543 h 1246662"/>
                <a:gd name="connsiteX4" fmla="*/ 820766 w 1723302"/>
                <a:gd name="connsiteY4" fmla="*/ 21503 h 1246662"/>
                <a:gd name="connsiteX5" fmla="*/ 817776 w 1723302"/>
                <a:gd name="connsiteY5" fmla="*/ 21217 h 1246662"/>
                <a:gd name="connsiteX6" fmla="*/ 815057 w 1723302"/>
                <a:gd name="connsiteY6" fmla="*/ 20543 h 1246662"/>
                <a:gd name="connsiteX7" fmla="*/ 813155 w 1723302"/>
                <a:gd name="connsiteY7" fmla="*/ 19603 h 1246662"/>
                <a:gd name="connsiteX8" fmla="*/ 810438 w 1723302"/>
                <a:gd name="connsiteY8" fmla="*/ 18908 h 1246662"/>
                <a:gd name="connsiteX9" fmla="*/ 807718 w 1723302"/>
                <a:gd name="connsiteY9" fmla="*/ 17968 h 1246662"/>
                <a:gd name="connsiteX10" fmla="*/ 804729 w 1723302"/>
                <a:gd name="connsiteY10" fmla="*/ 17559 h 1246662"/>
                <a:gd name="connsiteX11" fmla="*/ 802011 w 1723302"/>
                <a:gd name="connsiteY11" fmla="*/ 17294 h 1246662"/>
                <a:gd name="connsiteX12" fmla="*/ 799022 w 1723302"/>
                <a:gd name="connsiteY12" fmla="*/ 17028 h 1246662"/>
                <a:gd name="connsiteX13" fmla="*/ 796302 w 1723302"/>
                <a:gd name="connsiteY13" fmla="*/ 17008 h 1246662"/>
                <a:gd name="connsiteX14" fmla="*/ 793312 w 1723302"/>
                <a:gd name="connsiteY14" fmla="*/ 17008 h 1246662"/>
                <a:gd name="connsiteX15" fmla="*/ 791274 w 1723302"/>
                <a:gd name="connsiteY15" fmla="*/ 18233 h 1246662"/>
                <a:gd name="connsiteX16" fmla="*/ 791683 w 1723302"/>
                <a:gd name="connsiteY16" fmla="*/ 21217 h 1246662"/>
                <a:gd name="connsiteX17" fmla="*/ 792363 w 1723302"/>
                <a:gd name="connsiteY17" fmla="*/ 23812 h 1246662"/>
                <a:gd name="connsiteX18" fmla="*/ 792633 w 1723302"/>
                <a:gd name="connsiteY18" fmla="*/ 26795 h 1246662"/>
                <a:gd name="connsiteX19" fmla="*/ 790595 w 1723302"/>
                <a:gd name="connsiteY19" fmla="*/ 27735 h 1246662"/>
                <a:gd name="connsiteX20" fmla="*/ 788964 w 1723302"/>
                <a:gd name="connsiteY20" fmla="*/ 29492 h 1246662"/>
                <a:gd name="connsiteX21" fmla="*/ 787605 w 1723302"/>
                <a:gd name="connsiteY21" fmla="*/ 31393 h 1246662"/>
                <a:gd name="connsiteX22" fmla="*/ 786247 w 1723302"/>
                <a:gd name="connsiteY22" fmla="*/ 33702 h 1246662"/>
                <a:gd name="connsiteX23" fmla="*/ 785567 w 1723302"/>
                <a:gd name="connsiteY23" fmla="*/ 36011 h 1246662"/>
                <a:gd name="connsiteX24" fmla="*/ 785567 w 1723302"/>
                <a:gd name="connsiteY24" fmla="*/ 38585 h 1246662"/>
                <a:gd name="connsiteX25" fmla="*/ 785974 w 1723302"/>
                <a:gd name="connsiteY25" fmla="*/ 41569 h 1246662"/>
                <a:gd name="connsiteX26" fmla="*/ 786655 w 1723302"/>
                <a:gd name="connsiteY26" fmla="*/ 44164 h 1246662"/>
                <a:gd name="connsiteX27" fmla="*/ 786926 w 1723302"/>
                <a:gd name="connsiteY27" fmla="*/ 46861 h 1246662"/>
                <a:gd name="connsiteX28" fmla="*/ 788014 w 1723302"/>
                <a:gd name="connsiteY28" fmla="*/ 48761 h 1246662"/>
                <a:gd name="connsiteX29" fmla="*/ 787605 w 1723302"/>
                <a:gd name="connsiteY29" fmla="*/ 51745 h 1246662"/>
                <a:gd name="connsiteX30" fmla="*/ 786926 w 1723302"/>
                <a:gd name="connsiteY30" fmla="*/ 54340 h 1246662"/>
                <a:gd name="connsiteX31" fmla="*/ 786655 w 1723302"/>
                <a:gd name="connsiteY31" fmla="*/ 57323 h 1246662"/>
                <a:gd name="connsiteX32" fmla="*/ 785567 w 1723302"/>
                <a:gd name="connsiteY32" fmla="*/ 59632 h 1246662"/>
                <a:gd name="connsiteX33" fmla="*/ 785295 w 1723302"/>
                <a:gd name="connsiteY33" fmla="*/ 62472 h 1246662"/>
                <a:gd name="connsiteX34" fmla="*/ 785295 w 1723302"/>
                <a:gd name="connsiteY34" fmla="*/ 65864 h 1246662"/>
                <a:gd name="connsiteX35" fmla="*/ 785567 w 1723302"/>
                <a:gd name="connsiteY35" fmla="*/ 68704 h 1246662"/>
                <a:gd name="connsiteX36" fmla="*/ 785295 w 1723302"/>
                <a:gd name="connsiteY36" fmla="*/ 72096 h 1246662"/>
                <a:gd name="connsiteX37" fmla="*/ 784209 w 1723302"/>
                <a:gd name="connsiteY37" fmla="*/ 73997 h 1246662"/>
                <a:gd name="connsiteX38" fmla="*/ 782984 w 1723302"/>
                <a:gd name="connsiteY38" fmla="*/ 76040 h 1246662"/>
                <a:gd name="connsiteX39" fmla="*/ 781626 w 1723302"/>
                <a:gd name="connsiteY39" fmla="*/ 77940 h 1246662"/>
                <a:gd name="connsiteX40" fmla="*/ 780267 w 1723302"/>
                <a:gd name="connsiteY40" fmla="*/ 79984 h 1246662"/>
                <a:gd name="connsiteX41" fmla="*/ 778229 w 1723302"/>
                <a:gd name="connsiteY41" fmla="*/ 80924 h 1246662"/>
                <a:gd name="connsiteX42" fmla="*/ 775510 w 1723302"/>
                <a:gd name="connsiteY42" fmla="*/ 81598 h 1246662"/>
                <a:gd name="connsiteX43" fmla="*/ 772929 w 1723302"/>
                <a:gd name="connsiteY43" fmla="*/ 81884 h 1246662"/>
                <a:gd name="connsiteX44" fmla="*/ 770482 w 1723302"/>
                <a:gd name="connsiteY44" fmla="*/ 82824 h 1246662"/>
                <a:gd name="connsiteX45" fmla="*/ 768580 w 1723302"/>
                <a:gd name="connsiteY45" fmla="*/ 83907 h 1246662"/>
                <a:gd name="connsiteX46" fmla="*/ 767221 w 1723302"/>
                <a:gd name="connsiteY46" fmla="*/ 85807 h 1246662"/>
                <a:gd name="connsiteX47" fmla="*/ 765861 w 1723302"/>
                <a:gd name="connsiteY47" fmla="*/ 87850 h 1246662"/>
                <a:gd name="connsiteX48" fmla="*/ 764502 w 1723302"/>
                <a:gd name="connsiteY48" fmla="*/ 89465 h 1246662"/>
                <a:gd name="connsiteX49" fmla="*/ 762871 w 1723302"/>
                <a:gd name="connsiteY49" fmla="*/ 91099 h 1246662"/>
                <a:gd name="connsiteX50" fmla="*/ 760426 w 1723302"/>
                <a:gd name="connsiteY50" fmla="*/ 92060 h 1246662"/>
                <a:gd name="connsiteX51" fmla="*/ 757843 w 1723302"/>
                <a:gd name="connsiteY51" fmla="*/ 92734 h 1246662"/>
                <a:gd name="connsiteX52" fmla="*/ 754717 w 1723302"/>
                <a:gd name="connsiteY52" fmla="*/ 93000 h 1246662"/>
                <a:gd name="connsiteX53" fmla="*/ 752136 w 1723302"/>
                <a:gd name="connsiteY53" fmla="*/ 93408 h 1246662"/>
                <a:gd name="connsiteX54" fmla="*/ 749417 w 1723302"/>
                <a:gd name="connsiteY54" fmla="*/ 94083 h 1246662"/>
                <a:gd name="connsiteX55" fmla="*/ 747106 w 1723302"/>
                <a:gd name="connsiteY55" fmla="*/ 95043 h 1246662"/>
                <a:gd name="connsiteX56" fmla="*/ 744661 w 1723302"/>
                <a:gd name="connsiteY56" fmla="*/ 95983 h 1246662"/>
                <a:gd name="connsiteX57" fmla="*/ 742758 w 1723302"/>
                <a:gd name="connsiteY57" fmla="*/ 96943 h 1246662"/>
                <a:gd name="connsiteX58" fmla="*/ 740992 w 1723302"/>
                <a:gd name="connsiteY58" fmla="*/ 98292 h 1246662"/>
                <a:gd name="connsiteX59" fmla="*/ 738953 w 1723302"/>
                <a:gd name="connsiteY59" fmla="*/ 99641 h 1246662"/>
                <a:gd name="connsiteX60" fmla="*/ 737051 w 1723302"/>
                <a:gd name="connsiteY60" fmla="*/ 100601 h 1246662"/>
                <a:gd name="connsiteX61" fmla="*/ 735013 w 1723302"/>
                <a:gd name="connsiteY61" fmla="*/ 101827 h 1246662"/>
                <a:gd name="connsiteX62" fmla="*/ 732973 w 1723302"/>
                <a:gd name="connsiteY62" fmla="*/ 103176 h 1246662"/>
                <a:gd name="connsiteX63" fmla="*/ 730664 w 1723302"/>
                <a:gd name="connsiteY63" fmla="*/ 104136 h 1246662"/>
                <a:gd name="connsiteX64" fmla="*/ 728624 w 1723302"/>
                <a:gd name="connsiteY64" fmla="*/ 105219 h 1246662"/>
                <a:gd name="connsiteX65" fmla="*/ 726314 w 1723302"/>
                <a:gd name="connsiteY65" fmla="*/ 106159 h 1246662"/>
                <a:gd name="connsiteX66" fmla="*/ 724276 w 1723302"/>
                <a:gd name="connsiteY66" fmla="*/ 107528 h 1246662"/>
                <a:gd name="connsiteX67" fmla="*/ 721558 w 1723302"/>
                <a:gd name="connsiteY67" fmla="*/ 108059 h 1246662"/>
                <a:gd name="connsiteX68" fmla="*/ 719248 w 1723302"/>
                <a:gd name="connsiteY68" fmla="*/ 108734 h 1246662"/>
                <a:gd name="connsiteX69" fmla="*/ 716937 w 1723302"/>
                <a:gd name="connsiteY69" fmla="*/ 109694 h 1246662"/>
                <a:gd name="connsiteX70" fmla="*/ 714899 w 1723302"/>
                <a:gd name="connsiteY70" fmla="*/ 111042 h 1246662"/>
                <a:gd name="connsiteX71" fmla="*/ 712860 w 1723302"/>
                <a:gd name="connsiteY71" fmla="*/ 112412 h 1246662"/>
                <a:gd name="connsiteX72" fmla="*/ 710821 w 1723302"/>
                <a:gd name="connsiteY72" fmla="*/ 113086 h 1246662"/>
                <a:gd name="connsiteX73" fmla="*/ 708511 w 1723302"/>
                <a:gd name="connsiteY73" fmla="*/ 114026 h 1246662"/>
                <a:gd name="connsiteX74" fmla="*/ 705114 w 1723302"/>
                <a:gd name="connsiteY74" fmla="*/ 114026 h 1246662"/>
                <a:gd name="connsiteX75" fmla="*/ 702531 w 1723302"/>
                <a:gd name="connsiteY75" fmla="*/ 113351 h 1246662"/>
                <a:gd name="connsiteX76" fmla="*/ 700492 w 1723302"/>
                <a:gd name="connsiteY76" fmla="*/ 112554 h 1246662"/>
                <a:gd name="connsiteX77" fmla="*/ 700087 w 1723302"/>
                <a:gd name="connsiteY77" fmla="*/ 112412 h 1246662"/>
                <a:gd name="connsiteX78" fmla="*/ 697504 w 1723302"/>
                <a:gd name="connsiteY78" fmla="*/ 111717 h 1246662"/>
                <a:gd name="connsiteX79" fmla="*/ 694786 w 1723302"/>
                <a:gd name="connsiteY79" fmla="*/ 112412 h 1246662"/>
                <a:gd name="connsiteX80" fmla="*/ 692476 w 1723302"/>
                <a:gd name="connsiteY80" fmla="*/ 113351 h 1246662"/>
                <a:gd name="connsiteX81" fmla="*/ 690435 w 1723302"/>
                <a:gd name="connsiteY81" fmla="*/ 114721 h 1246662"/>
                <a:gd name="connsiteX82" fmla="*/ 688669 w 1723302"/>
                <a:gd name="connsiteY82" fmla="*/ 115926 h 1246662"/>
                <a:gd name="connsiteX83" fmla="*/ 686361 w 1723302"/>
                <a:gd name="connsiteY83" fmla="*/ 117009 h 1246662"/>
                <a:gd name="connsiteX84" fmla="*/ 683643 w 1723302"/>
                <a:gd name="connsiteY84" fmla="*/ 117561 h 1246662"/>
                <a:gd name="connsiteX85" fmla="*/ 683072 w 1723302"/>
                <a:gd name="connsiteY85" fmla="*/ 117969 h 1246662"/>
                <a:gd name="connsiteX86" fmla="*/ 681740 w 1723302"/>
                <a:gd name="connsiteY86" fmla="*/ 118909 h 1246662"/>
                <a:gd name="connsiteX87" fmla="*/ 679971 w 1723302"/>
                <a:gd name="connsiteY87" fmla="*/ 120278 h 1246662"/>
                <a:gd name="connsiteX88" fmla="*/ 679701 w 1723302"/>
                <a:gd name="connsiteY88" fmla="*/ 123262 h 1246662"/>
                <a:gd name="connsiteX89" fmla="*/ 680381 w 1723302"/>
                <a:gd name="connsiteY89" fmla="*/ 125836 h 1246662"/>
                <a:gd name="connsiteX90" fmla="*/ 681332 w 1723302"/>
                <a:gd name="connsiteY90" fmla="*/ 127737 h 1246662"/>
                <a:gd name="connsiteX91" fmla="*/ 682419 w 1723302"/>
                <a:gd name="connsiteY91" fmla="*/ 130046 h 1246662"/>
                <a:gd name="connsiteX92" fmla="*/ 683641 w 1723302"/>
                <a:gd name="connsiteY92" fmla="*/ 132089 h 1246662"/>
                <a:gd name="connsiteX93" fmla="*/ 684050 w 1723302"/>
                <a:gd name="connsiteY93" fmla="*/ 135072 h 1246662"/>
                <a:gd name="connsiteX94" fmla="*/ 683641 w 1723302"/>
                <a:gd name="connsiteY94" fmla="*/ 137647 h 1246662"/>
                <a:gd name="connsiteX95" fmla="*/ 682419 w 1723302"/>
                <a:gd name="connsiteY95" fmla="*/ 139956 h 1246662"/>
                <a:gd name="connsiteX96" fmla="*/ 681060 w 1723302"/>
                <a:gd name="connsiteY96" fmla="*/ 141856 h 1246662"/>
                <a:gd name="connsiteX97" fmla="*/ 679701 w 1723302"/>
                <a:gd name="connsiteY97" fmla="*/ 143879 h 1246662"/>
                <a:gd name="connsiteX98" fmla="*/ 677663 w 1723302"/>
                <a:gd name="connsiteY98" fmla="*/ 144839 h 1246662"/>
                <a:gd name="connsiteX99" fmla="*/ 676032 w 1723302"/>
                <a:gd name="connsiteY99" fmla="*/ 146454 h 1246662"/>
                <a:gd name="connsiteX100" fmla="*/ 674263 w 1723302"/>
                <a:gd name="connsiteY100" fmla="*/ 148088 h 1246662"/>
                <a:gd name="connsiteX101" fmla="*/ 672632 w 1723302"/>
                <a:gd name="connsiteY101" fmla="*/ 149846 h 1246662"/>
                <a:gd name="connsiteX102" fmla="*/ 670596 w 1723302"/>
                <a:gd name="connsiteY102" fmla="*/ 150806 h 1246662"/>
                <a:gd name="connsiteX103" fmla="*/ 667878 w 1723302"/>
                <a:gd name="connsiteY103" fmla="*/ 151746 h 1246662"/>
                <a:gd name="connsiteX104" fmla="*/ 665295 w 1723302"/>
                <a:gd name="connsiteY104" fmla="*/ 152032 h 1246662"/>
                <a:gd name="connsiteX105" fmla="*/ 662577 w 1723302"/>
                <a:gd name="connsiteY105" fmla="*/ 151480 h 1246662"/>
                <a:gd name="connsiteX106" fmla="*/ 659860 w 1723302"/>
                <a:gd name="connsiteY106" fmla="*/ 150806 h 1246662"/>
                <a:gd name="connsiteX107" fmla="*/ 657549 w 1723302"/>
                <a:gd name="connsiteY107" fmla="*/ 149457 h 1246662"/>
                <a:gd name="connsiteX108" fmla="*/ 654831 w 1723302"/>
                <a:gd name="connsiteY108" fmla="*/ 149171 h 1246662"/>
                <a:gd name="connsiteX109" fmla="*/ 652248 w 1723302"/>
                <a:gd name="connsiteY109" fmla="*/ 149171 h 1246662"/>
                <a:gd name="connsiteX110" fmla="*/ 650210 w 1723302"/>
                <a:gd name="connsiteY110" fmla="*/ 150397 h 1246662"/>
                <a:gd name="connsiteX111" fmla="*/ 648172 w 1723302"/>
                <a:gd name="connsiteY111" fmla="*/ 151746 h 1246662"/>
                <a:gd name="connsiteX112" fmla="*/ 646540 w 1723302"/>
                <a:gd name="connsiteY112" fmla="*/ 153115 h 1246662"/>
                <a:gd name="connsiteX113" fmla="*/ 644095 w 1723302"/>
                <a:gd name="connsiteY113" fmla="*/ 154055 h 1246662"/>
                <a:gd name="connsiteX114" fmla="*/ 641784 w 1723302"/>
                <a:gd name="connsiteY114" fmla="*/ 155015 h 1246662"/>
                <a:gd name="connsiteX115" fmla="*/ 639066 w 1723302"/>
                <a:gd name="connsiteY115" fmla="*/ 154729 h 1246662"/>
                <a:gd name="connsiteX116" fmla="*/ 636756 w 1723302"/>
                <a:gd name="connsiteY116" fmla="*/ 154055 h 1246662"/>
                <a:gd name="connsiteX117" fmla="*/ 634038 w 1723302"/>
                <a:gd name="connsiteY117" fmla="*/ 153381 h 1246662"/>
                <a:gd name="connsiteX118" fmla="*/ 631457 w 1723302"/>
                <a:gd name="connsiteY118" fmla="*/ 153381 h 1246662"/>
                <a:gd name="connsiteX119" fmla="*/ 628737 w 1723302"/>
                <a:gd name="connsiteY119" fmla="*/ 154055 h 1246662"/>
                <a:gd name="connsiteX120" fmla="*/ 626971 w 1723302"/>
                <a:gd name="connsiteY120" fmla="*/ 155424 h 1246662"/>
                <a:gd name="connsiteX121" fmla="*/ 625068 w 1723302"/>
                <a:gd name="connsiteY121" fmla="*/ 156629 h 1246662"/>
                <a:gd name="connsiteX122" fmla="*/ 623301 w 1723302"/>
                <a:gd name="connsiteY122" fmla="*/ 158264 h 1246662"/>
                <a:gd name="connsiteX123" fmla="*/ 621398 w 1723302"/>
                <a:gd name="connsiteY123" fmla="*/ 159633 h 1246662"/>
                <a:gd name="connsiteX124" fmla="*/ 618273 w 1723302"/>
                <a:gd name="connsiteY124" fmla="*/ 159347 h 1246662"/>
                <a:gd name="connsiteX125" fmla="*/ 615692 w 1723302"/>
                <a:gd name="connsiteY125" fmla="*/ 158673 h 1246662"/>
                <a:gd name="connsiteX126" fmla="*/ 613245 w 1723302"/>
                <a:gd name="connsiteY126" fmla="*/ 157733 h 1246662"/>
                <a:gd name="connsiteX127" fmla="*/ 610934 w 1723302"/>
                <a:gd name="connsiteY127" fmla="*/ 156629 h 1246662"/>
                <a:gd name="connsiteX128" fmla="*/ 609982 w 1723302"/>
                <a:gd name="connsiteY128" fmla="*/ 154729 h 1246662"/>
                <a:gd name="connsiteX129" fmla="*/ 609303 w 1723302"/>
                <a:gd name="connsiteY129" fmla="*/ 152032 h 1246662"/>
                <a:gd name="connsiteX130" fmla="*/ 608218 w 1723302"/>
                <a:gd name="connsiteY130" fmla="*/ 149846 h 1246662"/>
                <a:gd name="connsiteX131" fmla="*/ 606313 w 1723302"/>
                <a:gd name="connsiteY131" fmla="*/ 148497 h 1246662"/>
                <a:gd name="connsiteX132" fmla="*/ 604549 w 1723302"/>
                <a:gd name="connsiteY132" fmla="*/ 147148 h 1246662"/>
                <a:gd name="connsiteX133" fmla="*/ 602508 w 1723302"/>
                <a:gd name="connsiteY133" fmla="*/ 145779 h 1246662"/>
                <a:gd name="connsiteX134" fmla="*/ 601286 w 1723302"/>
                <a:gd name="connsiteY134" fmla="*/ 143879 h 1246662"/>
                <a:gd name="connsiteX135" fmla="*/ 600200 w 1723302"/>
                <a:gd name="connsiteY135" fmla="*/ 141570 h 1246662"/>
                <a:gd name="connsiteX136" fmla="*/ 599927 w 1723302"/>
                <a:gd name="connsiteY136" fmla="*/ 138995 h 1246662"/>
                <a:gd name="connsiteX137" fmla="*/ 598159 w 1723302"/>
                <a:gd name="connsiteY137" fmla="*/ 137361 h 1246662"/>
                <a:gd name="connsiteX138" fmla="*/ 595578 w 1723302"/>
                <a:gd name="connsiteY138" fmla="*/ 136686 h 1246662"/>
                <a:gd name="connsiteX139" fmla="*/ 593133 w 1723302"/>
                <a:gd name="connsiteY139" fmla="*/ 135603 h 1246662"/>
                <a:gd name="connsiteX140" fmla="*/ 591774 w 1723302"/>
                <a:gd name="connsiteY140" fmla="*/ 133969 h 1246662"/>
                <a:gd name="connsiteX141" fmla="*/ 590548 w 1723302"/>
                <a:gd name="connsiteY141" fmla="*/ 132089 h 1246662"/>
                <a:gd name="connsiteX142" fmla="*/ 589191 w 1723302"/>
                <a:gd name="connsiteY142" fmla="*/ 130046 h 1246662"/>
                <a:gd name="connsiteX143" fmla="*/ 586473 w 1723302"/>
                <a:gd name="connsiteY143" fmla="*/ 129494 h 1246662"/>
                <a:gd name="connsiteX144" fmla="*/ 583755 w 1723302"/>
                <a:gd name="connsiteY144" fmla="*/ 129085 h 1246662"/>
                <a:gd name="connsiteX145" fmla="*/ 581173 w 1723302"/>
                <a:gd name="connsiteY145" fmla="*/ 128411 h 1246662"/>
                <a:gd name="connsiteX146" fmla="*/ 578045 w 1723302"/>
                <a:gd name="connsiteY146" fmla="*/ 128145 h 1246662"/>
                <a:gd name="connsiteX147" fmla="*/ 575057 w 1723302"/>
                <a:gd name="connsiteY147" fmla="*/ 127471 h 1246662"/>
                <a:gd name="connsiteX148" fmla="*/ 572747 w 1723302"/>
                <a:gd name="connsiteY148" fmla="*/ 126797 h 1246662"/>
                <a:gd name="connsiteX149" fmla="*/ 570029 w 1723302"/>
                <a:gd name="connsiteY149" fmla="*/ 126102 h 1246662"/>
                <a:gd name="connsiteX150" fmla="*/ 567039 w 1723302"/>
                <a:gd name="connsiteY150" fmla="*/ 125836 h 1246662"/>
                <a:gd name="connsiteX151" fmla="*/ 564321 w 1723302"/>
                <a:gd name="connsiteY151" fmla="*/ 125162 h 1246662"/>
                <a:gd name="connsiteX152" fmla="*/ 561331 w 1723302"/>
                <a:gd name="connsiteY152" fmla="*/ 124896 h 1246662"/>
                <a:gd name="connsiteX153" fmla="*/ 557934 w 1723302"/>
                <a:gd name="connsiteY153" fmla="*/ 124896 h 1246662"/>
                <a:gd name="connsiteX154" fmla="*/ 555623 w 1723302"/>
                <a:gd name="connsiteY154" fmla="*/ 123936 h 1246662"/>
                <a:gd name="connsiteX155" fmla="*/ 553994 w 1723302"/>
                <a:gd name="connsiteY155" fmla="*/ 122179 h 1246662"/>
                <a:gd name="connsiteX156" fmla="*/ 552905 w 1723302"/>
                <a:gd name="connsiteY156" fmla="*/ 120278 h 1246662"/>
                <a:gd name="connsiteX157" fmla="*/ 552326 w 1723302"/>
                <a:gd name="connsiteY157" fmla="*/ 117969 h 1246662"/>
                <a:gd name="connsiteX158" fmla="*/ 552308 w 1723302"/>
                <a:gd name="connsiteY158" fmla="*/ 117888 h 1246662"/>
                <a:gd name="connsiteX159" fmla="*/ 552226 w 1723302"/>
                <a:gd name="connsiteY159" fmla="*/ 117561 h 1246662"/>
                <a:gd name="connsiteX160" fmla="*/ 552226 w 1723302"/>
                <a:gd name="connsiteY160" fmla="*/ 114312 h 1246662"/>
                <a:gd name="connsiteX161" fmla="*/ 552905 w 1723302"/>
                <a:gd name="connsiteY161" fmla="*/ 112003 h 1246662"/>
                <a:gd name="connsiteX162" fmla="*/ 553312 w 1723302"/>
                <a:gd name="connsiteY162" fmla="*/ 108734 h 1246662"/>
                <a:gd name="connsiteX163" fmla="*/ 552226 w 1723302"/>
                <a:gd name="connsiteY163" fmla="*/ 106425 h 1246662"/>
                <a:gd name="connsiteX164" fmla="*/ 550322 w 1723302"/>
                <a:gd name="connsiteY164" fmla="*/ 105219 h 1246662"/>
                <a:gd name="connsiteX165" fmla="*/ 547877 w 1723302"/>
                <a:gd name="connsiteY165" fmla="*/ 104136 h 1246662"/>
                <a:gd name="connsiteX166" fmla="*/ 546246 w 1723302"/>
                <a:gd name="connsiteY166" fmla="*/ 102910 h 1246662"/>
                <a:gd name="connsiteX167" fmla="*/ 545294 w 1723302"/>
                <a:gd name="connsiteY167" fmla="*/ 100601 h 1246662"/>
                <a:gd name="connsiteX168" fmla="*/ 544615 w 1723302"/>
                <a:gd name="connsiteY168" fmla="*/ 98026 h 1246662"/>
                <a:gd name="connsiteX169" fmla="*/ 543530 w 1723302"/>
                <a:gd name="connsiteY169" fmla="*/ 95717 h 1246662"/>
                <a:gd name="connsiteX170" fmla="*/ 542578 w 1723302"/>
                <a:gd name="connsiteY170" fmla="*/ 93674 h 1246662"/>
                <a:gd name="connsiteX171" fmla="*/ 541489 w 1723302"/>
                <a:gd name="connsiteY171" fmla="*/ 91365 h 1246662"/>
                <a:gd name="connsiteX172" fmla="*/ 540268 w 1723302"/>
                <a:gd name="connsiteY172" fmla="*/ 89465 h 1246662"/>
                <a:gd name="connsiteX173" fmla="*/ 538499 w 1723302"/>
                <a:gd name="connsiteY173" fmla="*/ 87850 h 1246662"/>
                <a:gd name="connsiteX174" fmla="*/ 537140 w 1723302"/>
                <a:gd name="connsiteY174" fmla="*/ 86216 h 1246662"/>
                <a:gd name="connsiteX175" fmla="*/ 535239 w 1723302"/>
                <a:gd name="connsiteY175" fmla="*/ 84867 h 1246662"/>
                <a:gd name="connsiteX176" fmla="*/ 533471 w 1723302"/>
                <a:gd name="connsiteY176" fmla="*/ 83233 h 1246662"/>
                <a:gd name="connsiteX177" fmla="*/ 531840 w 1723302"/>
                <a:gd name="connsiteY177" fmla="*/ 81598 h 1246662"/>
                <a:gd name="connsiteX178" fmla="*/ 531160 w 1723302"/>
                <a:gd name="connsiteY178" fmla="*/ 79289 h 1246662"/>
                <a:gd name="connsiteX179" fmla="*/ 530481 w 1723302"/>
                <a:gd name="connsiteY179" fmla="*/ 76592 h 1246662"/>
                <a:gd name="connsiteX180" fmla="*/ 528445 w 1723302"/>
                <a:gd name="connsiteY180" fmla="*/ 75366 h 1246662"/>
                <a:gd name="connsiteX181" fmla="*/ 526134 w 1723302"/>
                <a:gd name="connsiteY181" fmla="*/ 74283 h 1246662"/>
                <a:gd name="connsiteX182" fmla="*/ 523144 w 1723302"/>
                <a:gd name="connsiteY182" fmla="*/ 74283 h 1246662"/>
                <a:gd name="connsiteX183" fmla="*/ 520154 w 1723302"/>
                <a:gd name="connsiteY183" fmla="*/ 74691 h 1246662"/>
                <a:gd name="connsiteX184" fmla="*/ 517434 w 1723302"/>
                <a:gd name="connsiteY184" fmla="*/ 73997 h 1246662"/>
                <a:gd name="connsiteX185" fmla="*/ 515125 w 1723302"/>
                <a:gd name="connsiteY185" fmla="*/ 72648 h 1246662"/>
                <a:gd name="connsiteX186" fmla="*/ 513085 w 1723302"/>
                <a:gd name="connsiteY186" fmla="*/ 71708 h 1246662"/>
                <a:gd name="connsiteX187" fmla="*/ 510369 w 1723302"/>
                <a:gd name="connsiteY187" fmla="*/ 71013 h 1246662"/>
                <a:gd name="connsiteX188" fmla="*/ 508059 w 1723302"/>
                <a:gd name="connsiteY188" fmla="*/ 70073 h 1246662"/>
                <a:gd name="connsiteX189" fmla="*/ 505341 w 1723302"/>
                <a:gd name="connsiteY189" fmla="*/ 70073 h 1246662"/>
                <a:gd name="connsiteX190" fmla="*/ 503030 w 1723302"/>
                <a:gd name="connsiteY190" fmla="*/ 70748 h 1246662"/>
                <a:gd name="connsiteX191" fmla="*/ 500310 w 1723302"/>
                <a:gd name="connsiteY191" fmla="*/ 71013 h 1246662"/>
                <a:gd name="connsiteX192" fmla="*/ 497594 w 1723302"/>
                <a:gd name="connsiteY192" fmla="*/ 71013 h 1246662"/>
                <a:gd name="connsiteX193" fmla="*/ 495556 w 1723302"/>
                <a:gd name="connsiteY193" fmla="*/ 69808 h 1246662"/>
                <a:gd name="connsiteX194" fmla="*/ 494604 w 1723302"/>
                <a:gd name="connsiteY194" fmla="*/ 67499 h 1246662"/>
                <a:gd name="connsiteX195" fmla="*/ 493245 w 1723302"/>
                <a:gd name="connsiteY195" fmla="*/ 65864 h 1246662"/>
                <a:gd name="connsiteX196" fmla="*/ 490255 w 1723302"/>
                <a:gd name="connsiteY196" fmla="*/ 65455 h 1246662"/>
                <a:gd name="connsiteX197" fmla="*/ 487537 w 1723302"/>
                <a:gd name="connsiteY197" fmla="*/ 66130 h 1246662"/>
                <a:gd name="connsiteX198" fmla="*/ 484955 w 1723302"/>
                <a:gd name="connsiteY198" fmla="*/ 66538 h 1246662"/>
                <a:gd name="connsiteX199" fmla="*/ 482509 w 1723302"/>
                <a:gd name="connsiteY199" fmla="*/ 67499 h 1246662"/>
                <a:gd name="connsiteX200" fmla="*/ 480878 w 1723302"/>
                <a:gd name="connsiteY200" fmla="*/ 69113 h 1246662"/>
                <a:gd name="connsiteX201" fmla="*/ 478839 w 1723302"/>
                <a:gd name="connsiteY201" fmla="*/ 70482 h 1246662"/>
                <a:gd name="connsiteX202" fmla="*/ 476529 w 1723302"/>
                <a:gd name="connsiteY202" fmla="*/ 71013 h 1246662"/>
                <a:gd name="connsiteX203" fmla="*/ 473811 w 1723302"/>
                <a:gd name="connsiteY203" fmla="*/ 71422 h 1246662"/>
                <a:gd name="connsiteX204" fmla="*/ 471500 w 1723302"/>
                <a:gd name="connsiteY204" fmla="*/ 70482 h 1246662"/>
                <a:gd name="connsiteX205" fmla="*/ 469869 w 1723302"/>
                <a:gd name="connsiteY205" fmla="*/ 68704 h 1246662"/>
                <a:gd name="connsiteX206" fmla="*/ 469869 w 1723302"/>
                <a:gd name="connsiteY206" fmla="*/ 66130 h 1246662"/>
                <a:gd name="connsiteX207" fmla="*/ 469869 w 1723302"/>
                <a:gd name="connsiteY207" fmla="*/ 63146 h 1246662"/>
                <a:gd name="connsiteX208" fmla="*/ 466472 w 1723302"/>
                <a:gd name="connsiteY208" fmla="*/ 63146 h 1246662"/>
                <a:gd name="connsiteX209" fmla="*/ 463754 w 1723302"/>
                <a:gd name="connsiteY209" fmla="*/ 63821 h 1246662"/>
                <a:gd name="connsiteX210" fmla="*/ 462125 w 1723302"/>
                <a:gd name="connsiteY210" fmla="*/ 65455 h 1246662"/>
                <a:gd name="connsiteX211" fmla="*/ 460764 w 1723302"/>
                <a:gd name="connsiteY211" fmla="*/ 67090 h 1246662"/>
                <a:gd name="connsiteX212" fmla="*/ 460085 w 1723302"/>
                <a:gd name="connsiteY212" fmla="*/ 69808 h 1246662"/>
                <a:gd name="connsiteX213" fmla="*/ 459814 w 1723302"/>
                <a:gd name="connsiteY213" fmla="*/ 73057 h 1246662"/>
                <a:gd name="connsiteX214" fmla="*/ 458726 w 1723302"/>
                <a:gd name="connsiteY214" fmla="*/ 75366 h 1246662"/>
                <a:gd name="connsiteX215" fmla="*/ 457367 w 1723302"/>
                <a:gd name="connsiteY215" fmla="*/ 77000 h 1246662"/>
                <a:gd name="connsiteX216" fmla="*/ 455873 w 1723302"/>
                <a:gd name="connsiteY216" fmla="*/ 77879 h 1246662"/>
                <a:gd name="connsiteX217" fmla="*/ 455328 w 1723302"/>
                <a:gd name="connsiteY217" fmla="*/ 78206 h 1246662"/>
                <a:gd name="connsiteX218" fmla="*/ 453018 w 1723302"/>
                <a:gd name="connsiteY218" fmla="*/ 79289 h 1246662"/>
                <a:gd name="connsiteX219" fmla="*/ 450707 w 1723302"/>
                <a:gd name="connsiteY219" fmla="*/ 79289 h 1246662"/>
                <a:gd name="connsiteX220" fmla="*/ 448397 w 1723302"/>
                <a:gd name="connsiteY220" fmla="*/ 78206 h 1246662"/>
                <a:gd name="connsiteX221" fmla="*/ 448397 w 1723302"/>
                <a:gd name="connsiteY221" fmla="*/ 75631 h 1246662"/>
                <a:gd name="connsiteX222" fmla="*/ 447989 w 1723302"/>
                <a:gd name="connsiteY222" fmla="*/ 72648 h 1246662"/>
                <a:gd name="connsiteX223" fmla="*/ 447040 w 1723302"/>
                <a:gd name="connsiteY223" fmla="*/ 70748 h 1246662"/>
                <a:gd name="connsiteX224" fmla="*/ 444320 w 1723302"/>
                <a:gd name="connsiteY224" fmla="*/ 70073 h 1246662"/>
                <a:gd name="connsiteX225" fmla="*/ 442011 w 1723302"/>
                <a:gd name="connsiteY225" fmla="*/ 71013 h 1246662"/>
                <a:gd name="connsiteX226" fmla="*/ 439564 w 1723302"/>
                <a:gd name="connsiteY226" fmla="*/ 71708 h 1246662"/>
                <a:gd name="connsiteX227" fmla="*/ 437253 w 1723302"/>
                <a:gd name="connsiteY227" fmla="*/ 72648 h 1246662"/>
                <a:gd name="connsiteX228" fmla="*/ 434537 w 1723302"/>
                <a:gd name="connsiteY228" fmla="*/ 73322 h 1246662"/>
                <a:gd name="connsiteX229" fmla="*/ 432632 w 1723302"/>
                <a:gd name="connsiteY229" fmla="*/ 72382 h 1246662"/>
                <a:gd name="connsiteX230" fmla="*/ 429507 w 1723302"/>
                <a:gd name="connsiteY230" fmla="*/ 71708 h 1246662"/>
                <a:gd name="connsiteX231" fmla="*/ 426246 w 1723302"/>
                <a:gd name="connsiteY231" fmla="*/ 71708 h 1246662"/>
                <a:gd name="connsiteX232" fmla="*/ 419722 w 1723302"/>
                <a:gd name="connsiteY232" fmla="*/ 75774 h 1246662"/>
                <a:gd name="connsiteX233" fmla="*/ 412520 w 1723302"/>
                <a:gd name="connsiteY233" fmla="*/ 80392 h 1246662"/>
                <a:gd name="connsiteX234" fmla="*/ 407764 w 1723302"/>
                <a:gd name="connsiteY234" fmla="*/ 79984 h 1246662"/>
                <a:gd name="connsiteX235" fmla="*/ 406403 w 1723302"/>
                <a:gd name="connsiteY235" fmla="*/ 80249 h 1246662"/>
                <a:gd name="connsiteX236" fmla="*/ 399745 w 1723302"/>
                <a:gd name="connsiteY236" fmla="*/ 79984 h 1246662"/>
                <a:gd name="connsiteX237" fmla="*/ 393358 w 1723302"/>
                <a:gd name="connsiteY237" fmla="*/ 80249 h 1246662"/>
                <a:gd name="connsiteX238" fmla="*/ 386698 w 1723302"/>
                <a:gd name="connsiteY238" fmla="*/ 80249 h 1246662"/>
                <a:gd name="connsiteX239" fmla="*/ 380311 w 1723302"/>
                <a:gd name="connsiteY239" fmla="*/ 80515 h 1246662"/>
                <a:gd name="connsiteX240" fmla="*/ 373516 w 1723302"/>
                <a:gd name="connsiteY240" fmla="*/ 80515 h 1246662"/>
                <a:gd name="connsiteX241" fmla="*/ 367266 w 1723302"/>
                <a:gd name="connsiteY241" fmla="*/ 80515 h 1246662"/>
                <a:gd name="connsiteX242" fmla="*/ 360469 w 1723302"/>
                <a:gd name="connsiteY242" fmla="*/ 80515 h 1246662"/>
                <a:gd name="connsiteX243" fmla="*/ 354082 w 1723302"/>
                <a:gd name="connsiteY243" fmla="*/ 80515 h 1246662"/>
                <a:gd name="connsiteX244" fmla="*/ 347422 w 1723302"/>
                <a:gd name="connsiteY244" fmla="*/ 80924 h 1246662"/>
                <a:gd name="connsiteX245" fmla="*/ 341035 w 1723302"/>
                <a:gd name="connsiteY245" fmla="*/ 80924 h 1246662"/>
                <a:gd name="connsiteX246" fmla="*/ 334377 w 1723302"/>
                <a:gd name="connsiteY246" fmla="*/ 81189 h 1246662"/>
                <a:gd name="connsiteX247" fmla="*/ 327988 w 1723302"/>
                <a:gd name="connsiteY247" fmla="*/ 80924 h 1246662"/>
                <a:gd name="connsiteX248" fmla="*/ 321330 w 1723302"/>
                <a:gd name="connsiteY248" fmla="*/ 81189 h 1246662"/>
                <a:gd name="connsiteX249" fmla="*/ 314943 w 1723302"/>
                <a:gd name="connsiteY249" fmla="*/ 81189 h 1246662"/>
                <a:gd name="connsiteX250" fmla="*/ 308149 w 1723302"/>
                <a:gd name="connsiteY250" fmla="*/ 81189 h 1246662"/>
                <a:gd name="connsiteX251" fmla="*/ 301978 w 1723302"/>
                <a:gd name="connsiteY251" fmla="*/ 81434 h 1246662"/>
                <a:gd name="connsiteX252" fmla="*/ 295384 w 1723302"/>
                <a:gd name="connsiteY252" fmla="*/ 81434 h 1246662"/>
                <a:gd name="connsiteX253" fmla="*/ 288442 w 1723302"/>
                <a:gd name="connsiteY253" fmla="*/ 81598 h 1246662"/>
                <a:gd name="connsiteX254" fmla="*/ 282132 w 1723302"/>
                <a:gd name="connsiteY254" fmla="*/ 81761 h 1246662"/>
                <a:gd name="connsiteX255" fmla="*/ 275395 w 1723302"/>
                <a:gd name="connsiteY255" fmla="*/ 81884 h 1246662"/>
                <a:gd name="connsiteX256" fmla="*/ 269010 w 1723302"/>
                <a:gd name="connsiteY256" fmla="*/ 81884 h 1246662"/>
                <a:gd name="connsiteX257" fmla="*/ 262215 w 1723302"/>
                <a:gd name="connsiteY257" fmla="*/ 81884 h 1246662"/>
                <a:gd name="connsiteX258" fmla="*/ 255963 w 1723302"/>
                <a:gd name="connsiteY258" fmla="*/ 81884 h 1246662"/>
                <a:gd name="connsiteX259" fmla="*/ 249291 w 1723302"/>
                <a:gd name="connsiteY259" fmla="*/ 82006 h 1246662"/>
                <a:gd name="connsiteX260" fmla="*/ 242781 w 1723302"/>
                <a:gd name="connsiteY260" fmla="*/ 82150 h 1246662"/>
                <a:gd name="connsiteX261" fmla="*/ 236121 w 1723302"/>
                <a:gd name="connsiteY261" fmla="*/ 82150 h 1246662"/>
                <a:gd name="connsiteX262" fmla="*/ 229832 w 1723302"/>
                <a:gd name="connsiteY262" fmla="*/ 82211 h 1246662"/>
                <a:gd name="connsiteX263" fmla="*/ 223074 w 1723302"/>
                <a:gd name="connsiteY263" fmla="*/ 82150 h 1246662"/>
                <a:gd name="connsiteX264" fmla="*/ 216687 w 1723302"/>
                <a:gd name="connsiteY264" fmla="*/ 82150 h 1246662"/>
                <a:gd name="connsiteX265" fmla="*/ 191383 w 1723302"/>
                <a:gd name="connsiteY265" fmla="*/ 82088 h 1246662"/>
                <a:gd name="connsiteX266" fmla="*/ 191207 w 1723302"/>
                <a:gd name="connsiteY266" fmla="*/ 82170 h 1246662"/>
                <a:gd name="connsiteX267" fmla="*/ 190683 w 1723302"/>
                <a:gd name="connsiteY267" fmla="*/ 82967 h 1246662"/>
                <a:gd name="connsiteX268" fmla="*/ 191240 w 1723302"/>
                <a:gd name="connsiteY268" fmla="*/ 86543 h 1246662"/>
                <a:gd name="connsiteX269" fmla="*/ 191942 w 1723302"/>
                <a:gd name="connsiteY269" fmla="*/ 87769 h 1246662"/>
                <a:gd name="connsiteX270" fmla="*/ 192818 w 1723302"/>
                <a:gd name="connsiteY270" fmla="*/ 88463 h 1246662"/>
                <a:gd name="connsiteX271" fmla="*/ 192818 w 1723302"/>
                <a:gd name="connsiteY271" fmla="*/ 91426 h 1246662"/>
                <a:gd name="connsiteX272" fmla="*/ 192994 w 1723302"/>
                <a:gd name="connsiteY272" fmla="*/ 92652 h 1246662"/>
                <a:gd name="connsiteX273" fmla="*/ 192271 w 1723302"/>
                <a:gd name="connsiteY273" fmla="*/ 95206 h 1246662"/>
                <a:gd name="connsiteX274" fmla="*/ 192384 w 1723302"/>
                <a:gd name="connsiteY274" fmla="*/ 97127 h 1246662"/>
                <a:gd name="connsiteX275" fmla="*/ 192044 w 1723302"/>
                <a:gd name="connsiteY275" fmla="*/ 98047 h 1246662"/>
                <a:gd name="connsiteX276" fmla="*/ 191066 w 1723302"/>
                <a:gd name="connsiteY276" fmla="*/ 98966 h 1246662"/>
                <a:gd name="connsiteX277" fmla="*/ 191066 w 1723302"/>
                <a:gd name="connsiteY277" fmla="*/ 101582 h 1246662"/>
                <a:gd name="connsiteX278" fmla="*/ 191704 w 1723302"/>
                <a:gd name="connsiteY278" fmla="*/ 102808 h 1246662"/>
                <a:gd name="connsiteX279" fmla="*/ 191704 w 1723302"/>
                <a:gd name="connsiteY279" fmla="*/ 104054 h 1246662"/>
                <a:gd name="connsiteX280" fmla="*/ 190568 w 1723302"/>
                <a:gd name="connsiteY280" fmla="*/ 105525 h 1246662"/>
                <a:gd name="connsiteX281" fmla="*/ 189924 w 1723302"/>
                <a:gd name="connsiteY281" fmla="*/ 113106 h 1246662"/>
                <a:gd name="connsiteX282" fmla="*/ 188411 w 1723302"/>
                <a:gd name="connsiteY282" fmla="*/ 114863 h 1246662"/>
                <a:gd name="connsiteX283" fmla="*/ 188178 w 1723302"/>
                <a:gd name="connsiteY283" fmla="*/ 117418 h 1246662"/>
                <a:gd name="connsiteX284" fmla="*/ 188876 w 1723302"/>
                <a:gd name="connsiteY284" fmla="*/ 117990 h 1246662"/>
                <a:gd name="connsiteX285" fmla="*/ 188642 w 1723302"/>
                <a:gd name="connsiteY285" fmla="*/ 120319 h 1246662"/>
                <a:gd name="connsiteX286" fmla="*/ 189109 w 1723302"/>
                <a:gd name="connsiteY286" fmla="*/ 122179 h 1246662"/>
                <a:gd name="connsiteX287" fmla="*/ 186430 w 1723302"/>
                <a:gd name="connsiteY287" fmla="*/ 125305 h 1246662"/>
                <a:gd name="connsiteX288" fmla="*/ 186430 w 1723302"/>
                <a:gd name="connsiteY288" fmla="*/ 128227 h 1246662"/>
                <a:gd name="connsiteX289" fmla="*/ 183530 w 1723302"/>
                <a:gd name="connsiteY289" fmla="*/ 130802 h 1246662"/>
                <a:gd name="connsiteX290" fmla="*/ 180127 w 1723302"/>
                <a:gd name="connsiteY290" fmla="*/ 133519 h 1246662"/>
                <a:gd name="connsiteX291" fmla="*/ 177515 w 1723302"/>
                <a:gd name="connsiteY291" fmla="*/ 135440 h 1246662"/>
                <a:gd name="connsiteX292" fmla="*/ 175473 w 1723302"/>
                <a:gd name="connsiteY292" fmla="*/ 138832 h 1246662"/>
                <a:gd name="connsiteX293" fmla="*/ 176948 w 1723302"/>
                <a:gd name="connsiteY293" fmla="*/ 140426 h 1246662"/>
                <a:gd name="connsiteX294" fmla="*/ 177970 w 1723302"/>
                <a:gd name="connsiteY294" fmla="*/ 141672 h 1246662"/>
                <a:gd name="connsiteX295" fmla="*/ 176948 w 1723302"/>
                <a:gd name="connsiteY295" fmla="*/ 145759 h 1246662"/>
                <a:gd name="connsiteX296" fmla="*/ 174593 w 1723302"/>
                <a:gd name="connsiteY296" fmla="*/ 148129 h 1246662"/>
                <a:gd name="connsiteX297" fmla="*/ 173543 w 1723302"/>
                <a:gd name="connsiteY297" fmla="*/ 151092 h 1246662"/>
                <a:gd name="connsiteX298" fmla="*/ 172315 w 1723302"/>
                <a:gd name="connsiteY298" fmla="*/ 155649 h 1246662"/>
                <a:gd name="connsiteX299" fmla="*/ 174067 w 1723302"/>
                <a:gd name="connsiteY299" fmla="*/ 163699 h 1246662"/>
                <a:gd name="connsiteX300" fmla="*/ 175643 w 1723302"/>
                <a:gd name="connsiteY300" fmla="*/ 166499 h 1246662"/>
                <a:gd name="connsiteX301" fmla="*/ 175018 w 1723302"/>
                <a:gd name="connsiteY301" fmla="*/ 167970 h 1246662"/>
                <a:gd name="connsiteX302" fmla="*/ 167413 w 1723302"/>
                <a:gd name="connsiteY302" fmla="*/ 174080 h 1246662"/>
                <a:gd name="connsiteX303" fmla="*/ 155979 w 1723302"/>
                <a:gd name="connsiteY303" fmla="*/ 181170 h 1246662"/>
                <a:gd name="connsiteX304" fmla="*/ 153079 w 1723302"/>
                <a:gd name="connsiteY304" fmla="*/ 181007 h 1246662"/>
                <a:gd name="connsiteX305" fmla="*/ 152881 w 1723302"/>
                <a:gd name="connsiteY305" fmla="*/ 181722 h 1246662"/>
                <a:gd name="connsiteX306" fmla="*/ 153192 w 1723302"/>
                <a:gd name="connsiteY306" fmla="*/ 182968 h 1246662"/>
                <a:gd name="connsiteX307" fmla="*/ 145507 w 1723302"/>
                <a:gd name="connsiteY307" fmla="*/ 187218 h 1246662"/>
                <a:gd name="connsiteX308" fmla="*/ 135339 w 1723302"/>
                <a:gd name="connsiteY308" fmla="*/ 191857 h 1246662"/>
                <a:gd name="connsiteX309" fmla="*/ 132341 w 1723302"/>
                <a:gd name="connsiteY309" fmla="*/ 194595 h 1246662"/>
                <a:gd name="connsiteX310" fmla="*/ 115428 w 1723302"/>
                <a:gd name="connsiteY310" fmla="*/ 203994 h 1246662"/>
                <a:gd name="connsiteX311" fmla="*/ 113953 w 1723302"/>
                <a:gd name="connsiteY311" fmla="*/ 204219 h 1246662"/>
                <a:gd name="connsiteX312" fmla="*/ 111341 w 1723302"/>
                <a:gd name="connsiteY312" fmla="*/ 202421 h 1246662"/>
                <a:gd name="connsiteX313" fmla="*/ 109868 w 1723302"/>
                <a:gd name="connsiteY313" fmla="*/ 202870 h 1246662"/>
                <a:gd name="connsiteX314" fmla="*/ 106914 w 1723302"/>
                <a:gd name="connsiteY314" fmla="*/ 211943 h 1246662"/>
                <a:gd name="connsiteX315" fmla="*/ 105214 w 1723302"/>
                <a:gd name="connsiteY315" fmla="*/ 219299 h 1246662"/>
                <a:gd name="connsiteX316" fmla="*/ 106689 w 1723302"/>
                <a:gd name="connsiteY316" fmla="*/ 221342 h 1246662"/>
                <a:gd name="connsiteX317" fmla="*/ 107483 w 1723302"/>
                <a:gd name="connsiteY317" fmla="*/ 222589 h 1246662"/>
                <a:gd name="connsiteX318" fmla="*/ 108732 w 1723302"/>
                <a:gd name="connsiteY318" fmla="*/ 222241 h 1246662"/>
                <a:gd name="connsiteX319" fmla="*/ 109526 w 1723302"/>
                <a:gd name="connsiteY319" fmla="*/ 221342 h 1246662"/>
                <a:gd name="connsiteX320" fmla="*/ 110774 w 1723302"/>
                <a:gd name="connsiteY320" fmla="*/ 220995 h 1246662"/>
                <a:gd name="connsiteX321" fmla="*/ 112477 w 1723302"/>
                <a:gd name="connsiteY321" fmla="*/ 222364 h 1246662"/>
                <a:gd name="connsiteX322" fmla="*/ 113386 w 1723302"/>
                <a:gd name="connsiteY322" fmla="*/ 224407 h 1246662"/>
                <a:gd name="connsiteX323" fmla="*/ 113046 w 1723302"/>
                <a:gd name="connsiteY323" fmla="*/ 225756 h 1246662"/>
                <a:gd name="connsiteX324" fmla="*/ 111317 w 1723302"/>
                <a:gd name="connsiteY324" fmla="*/ 228004 h 1246662"/>
                <a:gd name="connsiteX325" fmla="*/ 109868 w 1723302"/>
                <a:gd name="connsiteY325" fmla="*/ 230640 h 1246662"/>
                <a:gd name="connsiteX326" fmla="*/ 102490 w 1723302"/>
                <a:gd name="connsiteY326" fmla="*/ 235401 h 1246662"/>
                <a:gd name="connsiteX327" fmla="*/ 101354 w 1723302"/>
                <a:gd name="connsiteY327" fmla="*/ 234706 h 1246662"/>
                <a:gd name="connsiteX328" fmla="*/ 99766 w 1723302"/>
                <a:gd name="connsiteY328" fmla="*/ 234604 h 1246662"/>
                <a:gd name="connsiteX329" fmla="*/ 99424 w 1723302"/>
                <a:gd name="connsiteY329" fmla="*/ 236974 h 1246662"/>
                <a:gd name="connsiteX330" fmla="*/ 98630 w 1723302"/>
                <a:gd name="connsiteY330" fmla="*/ 238670 h 1246662"/>
                <a:gd name="connsiteX331" fmla="*/ 98630 w 1723302"/>
                <a:gd name="connsiteY331" fmla="*/ 241163 h 1246662"/>
                <a:gd name="connsiteX332" fmla="*/ 99311 w 1723302"/>
                <a:gd name="connsiteY332" fmla="*/ 247293 h 1246662"/>
                <a:gd name="connsiteX333" fmla="*/ 95110 w 1723302"/>
                <a:gd name="connsiteY333" fmla="*/ 249561 h 1246662"/>
                <a:gd name="connsiteX334" fmla="*/ 95339 w 1723302"/>
                <a:gd name="connsiteY334" fmla="*/ 250910 h 1246662"/>
                <a:gd name="connsiteX335" fmla="*/ 93861 w 1723302"/>
                <a:gd name="connsiteY335" fmla="*/ 251931 h 1246662"/>
                <a:gd name="connsiteX336" fmla="*/ 92046 w 1723302"/>
                <a:gd name="connsiteY336" fmla="*/ 259533 h 1246662"/>
                <a:gd name="connsiteX337" fmla="*/ 89279 w 1723302"/>
                <a:gd name="connsiteY337" fmla="*/ 260820 h 1246662"/>
                <a:gd name="connsiteX338" fmla="*/ 83420 w 1723302"/>
                <a:gd name="connsiteY338" fmla="*/ 264069 h 1246662"/>
                <a:gd name="connsiteX339" fmla="*/ 75624 w 1723302"/>
                <a:gd name="connsiteY339" fmla="*/ 267420 h 1246662"/>
                <a:gd name="connsiteX340" fmla="*/ 72296 w 1723302"/>
                <a:gd name="connsiteY340" fmla="*/ 269055 h 1246662"/>
                <a:gd name="connsiteX341" fmla="*/ 68173 w 1723302"/>
                <a:gd name="connsiteY341" fmla="*/ 272263 h 1246662"/>
                <a:gd name="connsiteX342" fmla="*/ 67972 w 1723302"/>
                <a:gd name="connsiteY342" fmla="*/ 273325 h 1246662"/>
                <a:gd name="connsiteX343" fmla="*/ 66367 w 1723302"/>
                <a:gd name="connsiteY343" fmla="*/ 274306 h 1246662"/>
                <a:gd name="connsiteX344" fmla="*/ 65899 w 1723302"/>
                <a:gd name="connsiteY344" fmla="*/ 274919 h 1246662"/>
                <a:gd name="connsiteX345" fmla="*/ 65899 w 1723302"/>
                <a:gd name="connsiteY345" fmla="*/ 275307 h 1246662"/>
                <a:gd name="connsiteX346" fmla="*/ 66433 w 1723302"/>
                <a:gd name="connsiteY346" fmla="*/ 276247 h 1246662"/>
                <a:gd name="connsiteX347" fmla="*/ 66566 w 1723302"/>
                <a:gd name="connsiteY347" fmla="*/ 276819 h 1246662"/>
                <a:gd name="connsiteX348" fmla="*/ 66312 w 1723302"/>
                <a:gd name="connsiteY348" fmla="*/ 277289 h 1246662"/>
                <a:gd name="connsiteX349" fmla="*/ 65825 w 1723302"/>
                <a:gd name="connsiteY349" fmla="*/ 281069 h 1246662"/>
                <a:gd name="connsiteX350" fmla="*/ 63670 w 1723302"/>
                <a:gd name="connsiteY350" fmla="*/ 283562 h 1246662"/>
                <a:gd name="connsiteX351" fmla="*/ 61288 w 1723302"/>
                <a:gd name="connsiteY351" fmla="*/ 284584 h 1246662"/>
                <a:gd name="connsiteX352" fmla="*/ 59129 w 1723302"/>
                <a:gd name="connsiteY352" fmla="*/ 286280 h 1246662"/>
                <a:gd name="connsiteX353" fmla="*/ 51413 w 1723302"/>
                <a:gd name="connsiteY353" fmla="*/ 290571 h 1246662"/>
                <a:gd name="connsiteX354" fmla="*/ 51524 w 1723302"/>
                <a:gd name="connsiteY354" fmla="*/ 291593 h 1246662"/>
                <a:gd name="connsiteX355" fmla="*/ 41235 w 1723302"/>
                <a:gd name="connsiteY355" fmla="*/ 296844 h 1246662"/>
                <a:gd name="connsiteX356" fmla="*/ 36315 w 1723302"/>
                <a:gd name="connsiteY356" fmla="*/ 301299 h 1246662"/>
                <a:gd name="connsiteX357" fmla="*/ 37112 w 1723302"/>
                <a:gd name="connsiteY357" fmla="*/ 302484 h 1246662"/>
                <a:gd name="connsiteX358" fmla="*/ 32924 w 1723302"/>
                <a:gd name="connsiteY358" fmla="*/ 304854 h 1246662"/>
                <a:gd name="connsiteX359" fmla="*/ 32824 w 1723302"/>
                <a:gd name="connsiteY359" fmla="*/ 306284 h 1246662"/>
                <a:gd name="connsiteX360" fmla="*/ 33477 w 1723302"/>
                <a:gd name="connsiteY360" fmla="*/ 306795 h 1246662"/>
                <a:gd name="connsiteX361" fmla="*/ 33137 w 1723302"/>
                <a:gd name="connsiteY361" fmla="*/ 308818 h 1246662"/>
                <a:gd name="connsiteX362" fmla="*/ 32556 w 1723302"/>
                <a:gd name="connsiteY362" fmla="*/ 309165 h 1246662"/>
                <a:gd name="connsiteX363" fmla="*/ 32122 w 1723302"/>
                <a:gd name="connsiteY363" fmla="*/ 313640 h 1246662"/>
                <a:gd name="connsiteX364" fmla="*/ 33573 w 1723302"/>
                <a:gd name="connsiteY364" fmla="*/ 313926 h 1246662"/>
                <a:gd name="connsiteX365" fmla="*/ 33575 w 1723302"/>
                <a:gd name="connsiteY365" fmla="*/ 314887 h 1246662"/>
                <a:gd name="connsiteX366" fmla="*/ 34347 w 1723302"/>
                <a:gd name="connsiteY366" fmla="*/ 315479 h 1246662"/>
                <a:gd name="connsiteX367" fmla="*/ 35022 w 1723302"/>
                <a:gd name="connsiteY367" fmla="*/ 316235 h 1246662"/>
                <a:gd name="connsiteX368" fmla="*/ 35022 w 1723302"/>
                <a:gd name="connsiteY368" fmla="*/ 317891 h 1246662"/>
                <a:gd name="connsiteX369" fmla="*/ 32685 w 1723302"/>
                <a:gd name="connsiteY369" fmla="*/ 317891 h 1246662"/>
                <a:gd name="connsiteX370" fmla="*/ 33000 w 1723302"/>
                <a:gd name="connsiteY370" fmla="*/ 319055 h 1246662"/>
                <a:gd name="connsiteX371" fmla="*/ 33137 w 1723302"/>
                <a:gd name="connsiteY371" fmla="*/ 321405 h 1246662"/>
                <a:gd name="connsiteX372" fmla="*/ 33591 w 1723302"/>
                <a:gd name="connsiteY372" fmla="*/ 322876 h 1246662"/>
                <a:gd name="connsiteX373" fmla="*/ 31889 w 1723302"/>
                <a:gd name="connsiteY373" fmla="*/ 324021 h 1246662"/>
                <a:gd name="connsiteX374" fmla="*/ 32319 w 1723302"/>
                <a:gd name="connsiteY374" fmla="*/ 325880 h 1246662"/>
                <a:gd name="connsiteX375" fmla="*/ 33137 w 1723302"/>
                <a:gd name="connsiteY375" fmla="*/ 326391 h 1246662"/>
                <a:gd name="connsiteX376" fmla="*/ 32941 w 1723302"/>
                <a:gd name="connsiteY376" fmla="*/ 333849 h 1246662"/>
                <a:gd name="connsiteX377" fmla="*/ 33137 w 1723302"/>
                <a:gd name="connsiteY377" fmla="*/ 335790 h 1246662"/>
                <a:gd name="connsiteX378" fmla="*/ 29619 w 1723302"/>
                <a:gd name="connsiteY378" fmla="*/ 337609 h 1246662"/>
                <a:gd name="connsiteX379" fmla="*/ 22468 w 1723302"/>
                <a:gd name="connsiteY379" fmla="*/ 337752 h 1246662"/>
                <a:gd name="connsiteX380" fmla="*/ 22468 w 1723302"/>
                <a:gd name="connsiteY380" fmla="*/ 342023 h 1246662"/>
                <a:gd name="connsiteX381" fmla="*/ 21105 w 1723302"/>
                <a:gd name="connsiteY381" fmla="*/ 345312 h 1246662"/>
                <a:gd name="connsiteX382" fmla="*/ 20991 w 1723302"/>
                <a:gd name="connsiteY382" fmla="*/ 349174 h 1246662"/>
                <a:gd name="connsiteX383" fmla="*/ 22014 w 1723302"/>
                <a:gd name="connsiteY383" fmla="*/ 349971 h 1246662"/>
                <a:gd name="connsiteX384" fmla="*/ 22354 w 1723302"/>
                <a:gd name="connsiteY384" fmla="*/ 352566 h 1246662"/>
                <a:gd name="connsiteX385" fmla="*/ 23262 w 1723302"/>
                <a:gd name="connsiteY385" fmla="*/ 355631 h 1246662"/>
                <a:gd name="connsiteX386" fmla="*/ 25874 w 1723302"/>
                <a:gd name="connsiteY386" fmla="*/ 361189 h 1246662"/>
                <a:gd name="connsiteX387" fmla="*/ 27689 w 1723302"/>
                <a:gd name="connsiteY387" fmla="*/ 363784 h 1246662"/>
                <a:gd name="connsiteX388" fmla="*/ 30299 w 1723302"/>
                <a:gd name="connsiteY388" fmla="*/ 365828 h 1246662"/>
                <a:gd name="connsiteX389" fmla="*/ 32228 w 1723302"/>
                <a:gd name="connsiteY389" fmla="*/ 366502 h 1246662"/>
                <a:gd name="connsiteX390" fmla="*/ 33591 w 1723302"/>
                <a:gd name="connsiteY390" fmla="*/ 373081 h 1246662"/>
                <a:gd name="connsiteX391" fmla="*/ 38133 w 1723302"/>
                <a:gd name="connsiteY391" fmla="*/ 378966 h 1246662"/>
                <a:gd name="connsiteX392" fmla="*/ 38812 w 1723302"/>
                <a:gd name="connsiteY392" fmla="*/ 381929 h 1246662"/>
                <a:gd name="connsiteX393" fmla="*/ 41991 w 1723302"/>
                <a:gd name="connsiteY393" fmla="*/ 385893 h 1246662"/>
                <a:gd name="connsiteX394" fmla="*/ 46078 w 1723302"/>
                <a:gd name="connsiteY394" fmla="*/ 389060 h 1246662"/>
                <a:gd name="connsiteX395" fmla="*/ 46305 w 1723302"/>
                <a:gd name="connsiteY395" fmla="*/ 389857 h 1246662"/>
                <a:gd name="connsiteX396" fmla="*/ 49935 w 1723302"/>
                <a:gd name="connsiteY396" fmla="*/ 391778 h 1246662"/>
                <a:gd name="connsiteX397" fmla="*/ 50617 w 1723302"/>
                <a:gd name="connsiteY397" fmla="*/ 393821 h 1246662"/>
                <a:gd name="connsiteX398" fmla="*/ 50050 w 1723302"/>
                <a:gd name="connsiteY398" fmla="*/ 398133 h 1246662"/>
                <a:gd name="connsiteX399" fmla="*/ 52093 w 1723302"/>
                <a:gd name="connsiteY399" fmla="*/ 401749 h 1246662"/>
                <a:gd name="connsiteX400" fmla="*/ 51865 w 1723302"/>
                <a:gd name="connsiteY400" fmla="*/ 402996 h 1246662"/>
                <a:gd name="connsiteX401" fmla="*/ 53683 w 1723302"/>
                <a:gd name="connsiteY401" fmla="*/ 407880 h 1246662"/>
                <a:gd name="connsiteX402" fmla="*/ 53454 w 1723302"/>
                <a:gd name="connsiteY402" fmla="*/ 409678 h 1246662"/>
                <a:gd name="connsiteX403" fmla="*/ 49369 w 1723302"/>
                <a:gd name="connsiteY403" fmla="*/ 413192 h 1246662"/>
                <a:gd name="connsiteX404" fmla="*/ 48687 w 1723302"/>
                <a:gd name="connsiteY404" fmla="*/ 415460 h 1246662"/>
                <a:gd name="connsiteX405" fmla="*/ 49483 w 1723302"/>
                <a:gd name="connsiteY405" fmla="*/ 420896 h 1246662"/>
                <a:gd name="connsiteX406" fmla="*/ 51413 w 1723302"/>
                <a:gd name="connsiteY406" fmla="*/ 421590 h 1246662"/>
                <a:gd name="connsiteX407" fmla="*/ 51638 w 1723302"/>
                <a:gd name="connsiteY407" fmla="*/ 427373 h 1246662"/>
                <a:gd name="connsiteX408" fmla="*/ 52320 w 1723302"/>
                <a:gd name="connsiteY408" fmla="*/ 430990 h 1246662"/>
                <a:gd name="connsiteX409" fmla="*/ 50165 w 1723302"/>
                <a:gd name="connsiteY409" fmla="*/ 432461 h 1246662"/>
                <a:gd name="connsiteX410" fmla="*/ 50390 w 1723302"/>
                <a:gd name="connsiteY410" fmla="*/ 440164 h 1246662"/>
                <a:gd name="connsiteX411" fmla="*/ 51753 w 1723302"/>
                <a:gd name="connsiteY411" fmla="*/ 440961 h 1246662"/>
                <a:gd name="connsiteX412" fmla="*/ 52887 w 1723302"/>
                <a:gd name="connsiteY412" fmla="*/ 442106 h 1246662"/>
                <a:gd name="connsiteX413" fmla="*/ 52887 w 1723302"/>
                <a:gd name="connsiteY413" fmla="*/ 443577 h 1246662"/>
                <a:gd name="connsiteX414" fmla="*/ 51638 w 1723302"/>
                <a:gd name="connsiteY414" fmla="*/ 445048 h 1246662"/>
                <a:gd name="connsiteX415" fmla="*/ 51980 w 1723302"/>
                <a:gd name="connsiteY415" fmla="*/ 448665 h 1246662"/>
                <a:gd name="connsiteX416" fmla="*/ 53001 w 1723302"/>
                <a:gd name="connsiteY416" fmla="*/ 450259 h 1246662"/>
                <a:gd name="connsiteX417" fmla="*/ 53910 w 1723302"/>
                <a:gd name="connsiteY417" fmla="*/ 454672 h 1246662"/>
                <a:gd name="connsiteX418" fmla="*/ 52320 w 1723302"/>
                <a:gd name="connsiteY418" fmla="*/ 457063 h 1246662"/>
                <a:gd name="connsiteX419" fmla="*/ 51524 w 1723302"/>
                <a:gd name="connsiteY419" fmla="*/ 460108 h 1246662"/>
                <a:gd name="connsiteX420" fmla="*/ 50732 w 1723302"/>
                <a:gd name="connsiteY420" fmla="*/ 467709 h 1246662"/>
                <a:gd name="connsiteX421" fmla="*/ 51753 w 1723302"/>
                <a:gd name="connsiteY421" fmla="*/ 470774 h 1246662"/>
                <a:gd name="connsiteX422" fmla="*/ 53001 w 1723302"/>
                <a:gd name="connsiteY422" fmla="*/ 471898 h 1246662"/>
                <a:gd name="connsiteX423" fmla="*/ 53454 w 1723302"/>
                <a:gd name="connsiteY423" fmla="*/ 474391 h 1246662"/>
                <a:gd name="connsiteX424" fmla="*/ 53228 w 1723302"/>
                <a:gd name="connsiteY424" fmla="*/ 475637 h 1246662"/>
                <a:gd name="connsiteX425" fmla="*/ 53795 w 1723302"/>
                <a:gd name="connsiteY425" fmla="*/ 478130 h 1246662"/>
                <a:gd name="connsiteX426" fmla="*/ 55158 w 1723302"/>
                <a:gd name="connsiteY426" fmla="*/ 479152 h 1246662"/>
                <a:gd name="connsiteX427" fmla="*/ 54029 w 1723302"/>
                <a:gd name="connsiteY427" fmla="*/ 484750 h 1246662"/>
                <a:gd name="connsiteX428" fmla="*/ 52977 w 1723302"/>
                <a:gd name="connsiteY428" fmla="*/ 485976 h 1246662"/>
                <a:gd name="connsiteX429" fmla="*/ 49999 w 1723302"/>
                <a:gd name="connsiteY429" fmla="*/ 488428 h 1246662"/>
                <a:gd name="connsiteX430" fmla="*/ 46317 w 1723302"/>
                <a:gd name="connsiteY430" fmla="*/ 491228 h 1246662"/>
                <a:gd name="connsiteX431" fmla="*/ 41937 w 1723302"/>
                <a:gd name="connsiteY431" fmla="*/ 495253 h 1246662"/>
                <a:gd name="connsiteX432" fmla="*/ 38082 w 1723302"/>
                <a:gd name="connsiteY432" fmla="*/ 499789 h 1246662"/>
                <a:gd name="connsiteX433" fmla="*/ 37380 w 1723302"/>
                <a:gd name="connsiteY433" fmla="*/ 502773 h 1246662"/>
                <a:gd name="connsiteX434" fmla="*/ 37380 w 1723302"/>
                <a:gd name="connsiteY434" fmla="*/ 505736 h 1246662"/>
                <a:gd name="connsiteX435" fmla="*/ 38082 w 1723302"/>
                <a:gd name="connsiteY435" fmla="*/ 508187 h 1246662"/>
                <a:gd name="connsiteX436" fmla="*/ 40186 w 1723302"/>
                <a:gd name="connsiteY436" fmla="*/ 512049 h 1246662"/>
                <a:gd name="connsiteX437" fmla="*/ 41761 w 1723302"/>
                <a:gd name="connsiteY437" fmla="*/ 515727 h 1246662"/>
                <a:gd name="connsiteX438" fmla="*/ 41761 w 1723302"/>
                <a:gd name="connsiteY438" fmla="*/ 517117 h 1246662"/>
                <a:gd name="connsiteX439" fmla="*/ 40969 w 1723302"/>
                <a:gd name="connsiteY439" fmla="*/ 518363 h 1246662"/>
                <a:gd name="connsiteX440" fmla="*/ 40630 w 1723302"/>
                <a:gd name="connsiteY440" fmla="*/ 519610 h 1246662"/>
                <a:gd name="connsiteX441" fmla="*/ 42218 w 1723302"/>
                <a:gd name="connsiteY441" fmla="*/ 520979 h 1246662"/>
                <a:gd name="connsiteX442" fmla="*/ 42218 w 1723302"/>
                <a:gd name="connsiteY442" fmla="*/ 522777 h 1246662"/>
                <a:gd name="connsiteX443" fmla="*/ 41082 w 1723302"/>
                <a:gd name="connsiteY443" fmla="*/ 524248 h 1246662"/>
                <a:gd name="connsiteX444" fmla="*/ 38245 w 1723302"/>
                <a:gd name="connsiteY444" fmla="*/ 526414 h 1246662"/>
                <a:gd name="connsiteX445" fmla="*/ 35802 w 1723302"/>
                <a:gd name="connsiteY445" fmla="*/ 529357 h 1246662"/>
                <a:gd name="connsiteX446" fmla="*/ 36154 w 1723302"/>
                <a:gd name="connsiteY446" fmla="*/ 532871 h 1246662"/>
                <a:gd name="connsiteX447" fmla="*/ 37564 w 1723302"/>
                <a:gd name="connsiteY447" fmla="*/ 534465 h 1246662"/>
                <a:gd name="connsiteX448" fmla="*/ 36997 w 1723302"/>
                <a:gd name="connsiteY448" fmla="*/ 535487 h 1246662"/>
                <a:gd name="connsiteX449" fmla="*/ 32228 w 1723302"/>
                <a:gd name="connsiteY449" fmla="*/ 537857 h 1246662"/>
                <a:gd name="connsiteX450" fmla="*/ 32795 w 1723302"/>
                <a:gd name="connsiteY450" fmla="*/ 539778 h 1246662"/>
                <a:gd name="connsiteX451" fmla="*/ 26340 w 1723302"/>
                <a:gd name="connsiteY451" fmla="*/ 544232 h 1246662"/>
                <a:gd name="connsiteX452" fmla="*/ 23829 w 1723302"/>
                <a:gd name="connsiteY452" fmla="*/ 547154 h 1246662"/>
                <a:gd name="connsiteX453" fmla="*/ 23602 w 1723302"/>
                <a:gd name="connsiteY453" fmla="*/ 550996 h 1246662"/>
                <a:gd name="connsiteX454" fmla="*/ 25532 w 1723302"/>
                <a:gd name="connsiteY454" fmla="*/ 550669 h 1246662"/>
                <a:gd name="connsiteX455" fmla="*/ 26214 w 1723302"/>
                <a:gd name="connsiteY455" fmla="*/ 551568 h 1246662"/>
                <a:gd name="connsiteX456" fmla="*/ 26328 w 1723302"/>
                <a:gd name="connsiteY456" fmla="*/ 552937 h 1246662"/>
                <a:gd name="connsiteX457" fmla="*/ 27008 w 1723302"/>
                <a:gd name="connsiteY457" fmla="*/ 554183 h 1246662"/>
                <a:gd name="connsiteX458" fmla="*/ 27122 w 1723302"/>
                <a:gd name="connsiteY458" fmla="*/ 556676 h 1246662"/>
                <a:gd name="connsiteX459" fmla="*/ 27566 w 1723302"/>
                <a:gd name="connsiteY459" fmla="*/ 558413 h 1246662"/>
                <a:gd name="connsiteX460" fmla="*/ 26164 w 1723302"/>
                <a:gd name="connsiteY460" fmla="*/ 560150 h 1246662"/>
                <a:gd name="connsiteX461" fmla="*/ 24063 w 1723302"/>
                <a:gd name="connsiteY461" fmla="*/ 561560 h 1246662"/>
                <a:gd name="connsiteX462" fmla="*/ 20383 w 1723302"/>
                <a:gd name="connsiteY462" fmla="*/ 563133 h 1246662"/>
                <a:gd name="connsiteX463" fmla="*/ 16001 w 1723302"/>
                <a:gd name="connsiteY463" fmla="*/ 565749 h 1246662"/>
                <a:gd name="connsiteX464" fmla="*/ 10891 w 1723302"/>
                <a:gd name="connsiteY464" fmla="*/ 567772 h 1246662"/>
                <a:gd name="connsiteX465" fmla="*/ 6890 w 1723302"/>
                <a:gd name="connsiteY465" fmla="*/ 570837 h 1246662"/>
                <a:gd name="connsiteX466" fmla="*/ 5838 w 1723302"/>
                <a:gd name="connsiteY466" fmla="*/ 572941 h 1246662"/>
                <a:gd name="connsiteX467" fmla="*/ 3286 w 1723302"/>
                <a:gd name="connsiteY467" fmla="*/ 576047 h 1246662"/>
                <a:gd name="connsiteX468" fmla="*/ 2377 w 1723302"/>
                <a:gd name="connsiteY468" fmla="*/ 579786 h 1246662"/>
                <a:gd name="connsiteX469" fmla="*/ 2377 w 1723302"/>
                <a:gd name="connsiteY469" fmla="*/ 584098 h 1246662"/>
                <a:gd name="connsiteX470" fmla="*/ 3286 w 1723302"/>
                <a:gd name="connsiteY470" fmla="*/ 587490 h 1246662"/>
                <a:gd name="connsiteX471" fmla="*/ 187 w 1723302"/>
                <a:gd name="connsiteY471" fmla="*/ 588757 h 1246662"/>
                <a:gd name="connsiteX472" fmla="*/ 3005 w 1723302"/>
                <a:gd name="connsiteY472" fmla="*/ 589574 h 1246662"/>
                <a:gd name="connsiteX473" fmla="*/ 13697 w 1723302"/>
                <a:gd name="connsiteY473" fmla="*/ 592660 h 1246662"/>
                <a:gd name="connsiteX474" fmla="*/ 15508 w 1723302"/>
                <a:gd name="connsiteY474" fmla="*/ 591086 h 1246662"/>
                <a:gd name="connsiteX475" fmla="*/ 16241 w 1723302"/>
                <a:gd name="connsiteY475" fmla="*/ 589778 h 1246662"/>
                <a:gd name="connsiteX476" fmla="*/ 17170 w 1723302"/>
                <a:gd name="connsiteY476" fmla="*/ 588655 h 1246662"/>
                <a:gd name="connsiteX477" fmla="*/ 18590 w 1723302"/>
                <a:gd name="connsiteY477" fmla="*/ 589329 h 1246662"/>
                <a:gd name="connsiteX478" fmla="*/ 19079 w 1723302"/>
                <a:gd name="connsiteY478" fmla="*/ 590841 h 1246662"/>
                <a:gd name="connsiteX479" fmla="*/ 19568 w 1723302"/>
                <a:gd name="connsiteY479" fmla="*/ 592312 h 1246662"/>
                <a:gd name="connsiteX480" fmla="*/ 20987 w 1723302"/>
                <a:gd name="connsiteY480" fmla="*/ 592986 h 1246662"/>
                <a:gd name="connsiteX481" fmla="*/ 22943 w 1723302"/>
                <a:gd name="connsiteY481" fmla="*/ 592700 h 1246662"/>
                <a:gd name="connsiteX482" fmla="*/ 25391 w 1723302"/>
                <a:gd name="connsiteY482" fmla="*/ 592455 h 1246662"/>
                <a:gd name="connsiteX483" fmla="*/ 26907 w 1723302"/>
                <a:gd name="connsiteY483" fmla="*/ 592251 h 1246662"/>
                <a:gd name="connsiteX484" fmla="*/ 28326 w 1723302"/>
                <a:gd name="connsiteY484" fmla="*/ 591086 h 1246662"/>
                <a:gd name="connsiteX485" fmla="*/ 29402 w 1723302"/>
                <a:gd name="connsiteY485" fmla="*/ 589431 h 1246662"/>
                <a:gd name="connsiteX486" fmla="*/ 30184 w 1723302"/>
                <a:gd name="connsiteY486" fmla="*/ 588062 h 1246662"/>
                <a:gd name="connsiteX487" fmla="*/ 31995 w 1723302"/>
                <a:gd name="connsiteY487" fmla="*/ 587776 h 1246662"/>
                <a:gd name="connsiteX488" fmla="*/ 32826 w 1723302"/>
                <a:gd name="connsiteY488" fmla="*/ 588981 h 1246662"/>
                <a:gd name="connsiteX489" fmla="*/ 34588 w 1723302"/>
                <a:gd name="connsiteY489" fmla="*/ 589472 h 1246662"/>
                <a:gd name="connsiteX490" fmla="*/ 36496 w 1723302"/>
                <a:gd name="connsiteY490" fmla="*/ 588941 h 1246662"/>
                <a:gd name="connsiteX491" fmla="*/ 39383 w 1723302"/>
                <a:gd name="connsiteY491" fmla="*/ 588798 h 1246662"/>
                <a:gd name="connsiteX492" fmla="*/ 41242 w 1723302"/>
                <a:gd name="connsiteY492" fmla="*/ 589288 h 1246662"/>
                <a:gd name="connsiteX493" fmla="*/ 43591 w 1723302"/>
                <a:gd name="connsiteY493" fmla="*/ 589819 h 1246662"/>
                <a:gd name="connsiteX494" fmla="*/ 45548 w 1723302"/>
                <a:gd name="connsiteY494" fmla="*/ 589615 h 1246662"/>
                <a:gd name="connsiteX495" fmla="*/ 46966 w 1723302"/>
                <a:gd name="connsiteY495" fmla="*/ 589472 h 1246662"/>
                <a:gd name="connsiteX496" fmla="*/ 48433 w 1723302"/>
                <a:gd name="connsiteY496" fmla="*/ 589329 h 1246662"/>
                <a:gd name="connsiteX497" fmla="*/ 50392 w 1723302"/>
                <a:gd name="connsiteY497" fmla="*/ 589124 h 1246662"/>
                <a:gd name="connsiteX498" fmla="*/ 52348 w 1723302"/>
                <a:gd name="connsiteY498" fmla="*/ 588838 h 1246662"/>
                <a:gd name="connsiteX499" fmla="*/ 54745 w 1723302"/>
                <a:gd name="connsiteY499" fmla="*/ 588695 h 1246662"/>
                <a:gd name="connsiteX500" fmla="*/ 56212 w 1723302"/>
                <a:gd name="connsiteY500" fmla="*/ 589043 h 1246662"/>
                <a:gd name="connsiteX501" fmla="*/ 57925 w 1723302"/>
                <a:gd name="connsiteY501" fmla="*/ 590024 h 1246662"/>
                <a:gd name="connsiteX502" fmla="*/ 59491 w 1723302"/>
                <a:gd name="connsiteY502" fmla="*/ 591127 h 1246662"/>
                <a:gd name="connsiteX503" fmla="*/ 61546 w 1723302"/>
                <a:gd name="connsiteY503" fmla="*/ 592455 h 1246662"/>
                <a:gd name="connsiteX504" fmla="*/ 63551 w 1723302"/>
                <a:gd name="connsiteY504" fmla="*/ 593824 h 1246662"/>
                <a:gd name="connsiteX505" fmla="*/ 64481 w 1723302"/>
                <a:gd name="connsiteY505" fmla="*/ 595483 h 1246662"/>
                <a:gd name="connsiteX506" fmla="*/ 64628 w 1723302"/>
                <a:gd name="connsiteY506" fmla="*/ 596949 h 1246662"/>
                <a:gd name="connsiteX507" fmla="*/ 64726 w 1723302"/>
                <a:gd name="connsiteY507" fmla="*/ 598463 h 1246662"/>
                <a:gd name="connsiteX508" fmla="*/ 65264 w 1723302"/>
                <a:gd name="connsiteY508" fmla="*/ 600369 h 1246662"/>
                <a:gd name="connsiteX509" fmla="*/ 66634 w 1723302"/>
                <a:gd name="connsiteY509" fmla="*/ 601491 h 1246662"/>
                <a:gd name="connsiteX510" fmla="*/ 68054 w 1723302"/>
                <a:gd name="connsiteY510" fmla="*/ 602175 h 1246662"/>
                <a:gd name="connsiteX511" fmla="*/ 69570 w 1723302"/>
                <a:gd name="connsiteY511" fmla="*/ 601442 h 1246662"/>
                <a:gd name="connsiteX512" fmla="*/ 71527 w 1723302"/>
                <a:gd name="connsiteY512" fmla="*/ 601395 h 1246662"/>
                <a:gd name="connsiteX513" fmla="*/ 73434 w 1723302"/>
                <a:gd name="connsiteY513" fmla="*/ 600953 h 1246662"/>
                <a:gd name="connsiteX514" fmla="*/ 74806 w 1723302"/>
                <a:gd name="connsiteY514" fmla="*/ 600465 h 1246662"/>
                <a:gd name="connsiteX515" fmla="*/ 77104 w 1723302"/>
                <a:gd name="connsiteY515" fmla="*/ 601003 h 1246662"/>
                <a:gd name="connsiteX516" fmla="*/ 78522 w 1723302"/>
                <a:gd name="connsiteY516" fmla="*/ 602421 h 1246662"/>
                <a:gd name="connsiteX517" fmla="*/ 79893 w 1723302"/>
                <a:gd name="connsiteY517" fmla="*/ 603493 h 1246662"/>
                <a:gd name="connsiteX518" fmla="*/ 81410 w 1723302"/>
                <a:gd name="connsiteY518" fmla="*/ 603397 h 1246662"/>
                <a:gd name="connsiteX519" fmla="*/ 83708 w 1723302"/>
                <a:gd name="connsiteY519" fmla="*/ 603982 h 1246662"/>
                <a:gd name="connsiteX520" fmla="*/ 85618 w 1723302"/>
                <a:gd name="connsiteY520" fmla="*/ 605008 h 1246662"/>
                <a:gd name="connsiteX521" fmla="*/ 88063 w 1723302"/>
                <a:gd name="connsiteY521" fmla="*/ 605302 h 1246662"/>
                <a:gd name="connsiteX522" fmla="*/ 89385 w 1723302"/>
                <a:gd name="connsiteY522" fmla="*/ 606914 h 1246662"/>
                <a:gd name="connsiteX523" fmla="*/ 91145 w 1723302"/>
                <a:gd name="connsiteY523" fmla="*/ 608330 h 1246662"/>
                <a:gd name="connsiteX524" fmla="*/ 92662 w 1723302"/>
                <a:gd name="connsiteY524" fmla="*/ 608379 h 1246662"/>
                <a:gd name="connsiteX525" fmla="*/ 93984 w 1723302"/>
                <a:gd name="connsiteY525" fmla="*/ 609454 h 1246662"/>
                <a:gd name="connsiteX526" fmla="*/ 94668 w 1723302"/>
                <a:gd name="connsiteY526" fmla="*/ 611798 h 1246662"/>
                <a:gd name="connsiteX527" fmla="*/ 95402 w 1723302"/>
                <a:gd name="connsiteY527" fmla="*/ 613069 h 1246662"/>
                <a:gd name="connsiteX528" fmla="*/ 95402 w 1723302"/>
                <a:gd name="connsiteY528" fmla="*/ 614485 h 1246662"/>
                <a:gd name="connsiteX529" fmla="*/ 95402 w 1723302"/>
                <a:gd name="connsiteY529" fmla="*/ 616438 h 1246662"/>
                <a:gd name="connsiteX530" fmla="*/ 96233 w 1723302"/>
                <a:gd name="connsiteY530" fmla="*/ 618146 h 1246662"/>
                <a:gd name="connsiteX531" fmla="*/ 97408 w 1723302"/>
                <a:gd name="connsiteY531" fmla="*/ 619125 h 1246662"/>
                <a:gd name="connsiteX532" fmla="*/ 99121 w 1723302"/>
                <a:gd name="connsiteY532" fmla="*/ 620833 h 1246662"/>
                <a:gd name="connsiteX533" fmla="*/ 100490 w 1723302"/>
                <a:gd name="connsiteY533" fmla="*/ 622836 h 1246662"/>
                <a:gd name="connsiteX534" fmla="*/ 100736 w 1723302"/>
                <a:gd name="connsiteY534" fmla="*/ 625228 h 1246662"/>
                <a:gd name="connsiteX535" fmla="*/ 100343 w 1723302"/>
                <a:gd name="connsiteY535" fmla="*/ 626647 h 1246662"/>
                <a:gd name="connsiteX536" fmla="*/ 100832 w 1723302"/>
                <a:gd name="connsiteY536" fmla="*/ 628453 h 1246662"/>
                <a:gd name="connsiteX537" fmla="*/ 101370 w 1723302"/>
                <a:gd name="connsiteY537" fmla="*/ 629820 h 1246662"/>
                <a:gd name="connsiteX538" fmla="*/ 101763 w 1723302"/>
                <a:gd name="connsiteY538" fmla="*/ 631285 h 1246662"/>
                <a:gd name="connsiteX539" fmla="*/ 102594 w 1723302"/>
                <a:gd name="connsiteY539" fmla="*/ 632995 h 1246662"/>
                <a:gd name="connsiteX540" fmla="*/ 103671 w 1723302"/>
                <a:gd name="connsiteY540" fmla="*/ 634021 h 1246662"/>
                <a:gd name="connsiteX541" fmla="*/ 105971 w 1723302"/>
                <a:gd name="connsiteY541" fmla="*/ 634656 h 1246662"/>
                <a:gd name="connsiteX542" fmla="*/ 108269 w 1723302"/>
                <a:gd name="connsiteY542" fmla="*/ 633923 h 1246662"/>
                <a:gd name="connsiteX543" fmla="*/ 110569 w 1723302"/>
                <a:gd name="connsiteY543" fmla="*/ 633385 h 1246662"/>
                <a:gd name="connsiteX544" fmla="*/ 111890 w 1723302"/>
                <a:gd name="connsiteY544" fmla="*/ 632703 h 1246662"/>
                <a:gd name="connsiteX545" fmla="*/ 113750 w 1723302"/>
                <a:gd name="connsiteY545" fmla="*/ 632117 h 1246662"/>
                <a:gd name="connsiteX546" fmla="*/ 116146 w 1723302"/>
                <a:gd name="connsiteY546" fmla="*/ 632215 h 1246662"/>
                <a:gd name="connsiteX547" fmla="*/ 117419 w 1723302"/>
                <a:gd name="connsiteY547" fmla="*/ 632946 h 1246662"/>
                <a:gd name="connsiteX548" fmla="*/ 118201 w 1723302"/>
                <a:gd name="connsiteY548" fmla="*/ 634217 h 1246662"/>
                <a:gd name="connsiteX549" fmla="*/ 118887 w 1723302"/>
                <a:gd name="connsiteY549" fmla="*/ 635486 h 1246662"/>
                <a:gd name="connsiteX550" fmla="*/ 119767 w 1723302"/>
                <a:gd name="connsiteY550" fmla="*/ 636659 h 1246662"/>
                <a:gd name="connsiteX551" fmla="*/ 120502 w 1723302"/>
                <a:gd name="connsiteY551" fmla="*/ 637879 h 1246662"/>
                <a:gd name="connsiteX552" fmla="*/ 121040 w 1723302"/>
                <a:gd name="connsiteY552" fmla="*/ 639199 h 1246662"/>
                <a:gd name="connsiteX553" fmla="*/ 121871 w 1723302"/>
                <a:gd name="connsiteY553" fmla="*/ 640323 h 1246662"/>
                <a:gd name="connsiteX554" fmla="*/ 122605 w 1723302"/>
                <a:gd name="connsiteY554" fmla="*/ 642178 h 1246662"/>
                <a:gd name="connsiteX555" fmla="*/ 123975 w 1723302"/>
                <a:gd name="connsiteY555" fmla="*/ 643302 h 1246662"/>
                <a:gd name="connsiteX556" fmla="*/ 125491 w 1723302"/>
                <a:gd name="connsiteY556" fmla="*/ 643302 h 1246662"/>
                <a:gd name="connsiteX557" fmla="*/ 126909 w 1723302"/>
                <a:gd name="connsiteY557" fmla="*/ 642861 h 1246662"/>
                <a:gd name="connsiteX558" fmla="*/ 128475 w 1723302"/>
                <a:gd name="connsiteY558" fmla="*/ 643204 h 1246662"/>
                <a:gd name="connsiteX559" fmla="*/ 127693 w 1723302"/>
                <a:gd name="connsiteY559" fmla="*/ 644961 h 1246662"/>
                <a:gd name="connsiteX560" fmla="*/ 126909 w 1723302"/>
                <a:gd name="connsiteY560" fmla="*/ 646232 h 1246662"/>
                <a:gd name="connsiteX561" fmla="*/ 126666 w 1723302"/>
                <a:gd name="connsiteY561" fmla="*/ 648136 h 1246662"/>
                <a:gd name="connsiteX562" fmla="*/ 126860 w 1723302"/>
                <a:gd name="connsiteY562" fmla="*/ 649601 h 1246662"/>
                <a:gd name="connsiteX563" fmla="*/ 128377 w 1723302"/>
                <a:gd name="connsiteY563" fmla="*/ 650872 h 1246662"/>
                <a:gd name="connsiteX564" fmla="*/ 130481 w 1723302"/>
                <a:gd name="connsiteY564" fmla="*/ 652043 h 1246662"/>
                <a:gd name="connsiteX565" fmla="*/ 132341 w 1723302"/>
                <a:gd name="connsiteY565" fmla="*/ 652777 h 1246662"/>
                <a:gd name="connsiteX566" fmla="*/ 134005 w 1723302"/>
                <a:gd name="connsiteY566" fmla="*/ 653704 h 1246662"/>
                <a:gd name="connsiteX567" fmla="*/ 134983 w 1723302"/>
                <a:gd name="connsiteY567" fmla="*/ 654779 h 1246662"/>
                <a:gd name="connsiteX568" fmla="*/ 136500 w 1723302"/>
                <a:gd name="connsiteY568" fmla="*/ 655609 h 1246662"/>
                <a:gd name="connsiteX569" fmla="*/ 139385 w 1723302"/>
                <a:gd name="connsiteY569" fmla="*/ 656343 h 1246662"/>
                <a:gd name="connsiteX570" fmla="*/ 140560 w 1723302"/>
                <a:gd name="connsiteY570" fmla="*/ 658637 h 1246662"/>
                <a:gd name="connsiteX571" fmla="*/ 142762 w 1723302"/>
                <a:gd name="connsiteY571" fmla="*/ 659565 h 1246662"/>
                <a:gd name="connsiteX572" fmla="*/ 145061 w 1723302"/>
                <a:gd name="connsiteY572" fmla="*/ 660396 h 1246662"/>
                <a:gd name="connsiteX573" fmla="*/ 146626 w 1723302"/>
                <a:gd name="connsiteY573" fmla="*/ 660591 h 1246662"/>
                <a:gd name="connsiteX574" fmla="*/ 148388 w 1723302"/>
                <a:gd name="connsiteY574" fmla="*/ 660934 h 1246662"/>
                <a:gd name="connsiteX575" fmla="*/ 150197 w 1723302"/>
                <a:gd name="connsiteY575" fmla="*/ 661520 h 1246662"/>
                <a:gd name="connsiteX576" fmla="*/ 151910 w 1723302"/>
                <a:gd name="connsiteY576" fmla="*/ 662497 h 1246662"/>
                <a:gd name="connsiteX577" fmla="*/ 153476 w 1723302"/>
                <a:gd name="connsiteY577" fmla="*/ 663668 h 1246662"/>
                <a:gd name="connsiteX578" fmla="*/ 154553 w 1723302"/>
                <a:gd name="connsiteY578" fmla="*/ 664645 h 1246662"/>
                <a:gd name="connsiteX579" fmla="*/ 156167 w 1723302"/>
                <a:gd name="connsiteY579" fmla="*/ 666551 h 1246662"/>
                <a:gd name="connsiteX580" fmla="*/ 157195 w 1723302"/>
                <a:gd name="connsiteY580" fmla="*/ 668259 h 1246662"/>
                <a:gd name="connsiteX581" fmla="*/ 158320 w 1723302"/>
                <a:gd name="connsiteY581" fmla="*/ 669773 h 1246662"/>
                <a:gd name="connsiteX582" fmla="*/ 160129 w 1723302"/>
                <a:gd name="connsiteY582" fmla="*/ 670360 h 1246662"/>
                <a:gd name="connsiteX583" fmla="*/ 162088 w 1723302"/>
                <a:gd name="connsiteY583" fmla="*/ 670556 h 1246662"/>
                <a:gd name="connsiteX584" fmla="*/ 164534 w 1723302"/>
                <a:gd name="connsiteY584" fmla="*/ 670995 h 1246662"/>
                <a:gd name="connsiteX585" fmla="*/ 166881 w 1723302"/>
                <a:gd name="connsiteY585" fmla="*/ 671629 h 1246662"/>
                <a:gd name="connsiteX586" fmla="*/ 168349 w 1723302"/>
                <a:gd name="connsiteY586" fmla="*/ 671533 h 1246662"/>
                <a:gd name="connsiteX587" fmla="*/ 169963 w 1723302"/>
                <a:gd name="connsiteY587" fmla="*/ 671386 h 1246662"/>
                <a:gd name="connsiteX588" fmla="*/ 171922 w 1723302"/>
                <a:gd name="connsiteY588" fmla="*/ 671238 h 1246662"/>
                <a:gd name="connsiteX589" fmla="*/ 173928 w 1723302"/>
                <a:gd name="connsiteY589" fmla="*/ 671776 h 1246662"/>
                <a:gd name="connsiteX590" fmla="*/ 175542 w 1723302"/>
                <a:gd name="connsiteY590" fmla="*/ 672998 h 1246662"/>
                <a:gd name="connsiteX591" fmla="*/ 176521 w 1723302"/>
                <a:gd name="connsiteY591" fmla="*/ 674122 h 1246662"/>
                <a:gd name="connsiteX592" fmla="*/ 177450 w 1723302"/>
                <a:gd name="connsiteY592" fmla="*/ 675342 h 1246662"/>
                <a:gd name="connsiteX593" fmla="*/ 178428 w 1723302"/>
                <a:gd name="connsiteY593" fmla="*/ 676563 h 1246662"/>
                <a:gd name="connsiteX594" fmla="*/ 179750 w 1723302"/>
                <a:gd name="connsiteY594" fmla="*/ 678029 h 1246662"/>
                <a:gd name="connsiteX595" fmla="*/ 181217 w 1723302"/>
                <a:gd name="connsiteY595" fmla="*/ 679297 h 1246662"/>
                <a:gd name="connsiteX596" fmla="*/ 182390 w 1723302"/>
                <a:gd name="connsiteY596" fmla="*/ 680910 h 1246662"/>
                <a:gd name="connsiteX597" fmla="*/ 184005 w 1723302"/>
                <a:gd name="connsiteY597" fmla="*/ 682718 h 1246662"/>
                <a:gd name="connsiteX598" fmla="*/ 185425 w 1723302"/>
                <a:gd name="connsiteY598" fmla="*/ 684085 h 1246662"/>
                <a:gd name="connsiteX599" fmla="*/ 186696 w 1723302"/>
                <a:gd name="connsiteY599" fmla="*/ 686137 h 1246662"/>
                <a:gd name="connsiteX600" fmla="*/ 187431 w 1723302"/>
                <a:gd name="connsiteY600" fmla="*/ 687894 h 1246662"/>
                <a:gd name="connsiteX601" fmla="*/ 188800 w 1723302"/>
                <a:gd name="connsiteY601" fmla="*/ 688529 h 1246662"/>
                <a:gd name="connsiteX602" fmla="*/ 189778 w 1723302"/>
                <a:gd name="connsiteY602" fmla="*/ 689555 h 1246662"/>
                <a:gd name="connsiteX603" fmla="*/ 190513 w 1723302"/>
                <a:gd name="connsiteY603" fmla="*/ 690873 h 1246662"/>
                <a:gd name="connsiteX604" fmla="*/ 191735 w 1723302"/>
                <a:gd name="connsiteY604" fmla="*/ 692340 h 1246662"/>
                <a:gd name="connsiteX605" fmla="*/ 193644 w 1723302"/>
                <a:gd name="connsiteY605" fmla="*/ 692681 h 1246662"/>
                <a:gd name="connsiteX606" fmla="*/ 195503 w 1723302"/>
                <a:gd name="connsiteY606" fmla="*/ 692095 h 1246662"/>
                <a:gd name="connsiteX607" fmla="*/ 196825 w 1723302"/>
                <a:gd name="connsiteY607" fmla="*/ 691410 h 1246662"/>
                <a:gd name="connsiteX608" fmla="*/ 198929 w 1723302"/>
                <a:gd name="connsiteY608" fmla="*/ 691656 h 1246662"/>
                <a:gd name="connsiteX609" fmla="*/ 198830 w 1723302"/>
                <a:gd name="connsiteY609" fmla="*/ 693756 h 1246662"/>
                <a:gd name="connsiteX610" fmla="*/ 198683 w 1723302"/>
                <a:gd name="connsiteY610" fmla="*/ 695710 h 1246662"/>
                <a:gd name="connsiteX611" fmla="*/ 199467 w 1723302"/>
                <a:gd name="connsiteY611" fmla="*/ 697418 h 1246662"/>
                <a:gd name="connsiteX612" fmla="*/ 201227 w 1723302"/>
                <a:gd name="connsiteY612" fmla="*/ 698151 h 1246662"/>
                <a:gd name="connsiteX613" fmla="*/ 203136 w 1723302"/>
                <a:gd name="connsiteY613" fmla="*/ 697761 h 1246662"/>
                <a:gd name="connsiteX614" fmla="*/ 204456 w 1723302"/>
                <a:gd name="connsiteY614" fmla="*/ 697126 h 1246662"/>
                <a:gd name="connsiteX615" fmla="*/ 206219 w 1723302"/>
                <a:gd name="connsiteY615" fmla="*/ 696247 h 1246662"/>
                <a:gd name="connsiteX616" fmla="*/ 208028 w 1723302"/>
                <a:gd name="connsiteY616" fmla="*/ 696539 h 1246662"/>
                <a:gd name="connsiteX617" fmla="*/ 208957 w 1723302"/>
                <a:gd name="connsiteY617" fmla="*/ 697761 h 1246662"/>
                <a:gd name="connsiteX618" fmla="*/ 210230 w 1723302"/>
                <a:gd name="connsiteY618" fmla="*/ 699128 h 1246662"/>
                <a:gd name="connsiteX619" fmla="*/ 211257 w 1723302"/>
                <a:gd name="connsiteY619" fmla="*/ 700544 h 1246662"/>
                <a:gd name="connsiteX620" fmla="*/ 211110 w 1723302"/>
                <a:gd name="connsiteY620" fmla="*/ 702058 h 1246662"/>
                <a:gd name="connsiteX621" fmla="*/ 211012 w 1723302"/>
                <a:gd name="connsiteY621" fmla="*/ 703621 h 1246662"/>
                <a:gd name="connsiteX622" fmla="*/ 210866 w 1723302"/>
                <a:gd name="connsiteY622" fmla="*/ 705136 h 1246662"/>
                <a:gd name="connsiteX623" fmla="*/ 210768 w 1723302"/>
                <a:gd name="connsiteY623" fmla="*/ 706650 h 1246662"/>
                <a:gd name="connsiteX624" fmla="*/ 210473 w 1723302"/>
                <a:gd name="connsiteY624" fmla="*/ 709288 h 1246662"/>
                <a:gd name="connsiteX625" fmla="*/ 209593 w 1723302"/>
                <a:gd name="connsiteY625" fmla="*/ 710900 h 1246662"/>
                <a:gd name="connsiteX626" fmla="*/ 209202 w 1723302"/>
                <a:gd name="connsiteY626" fmla="*/ 708799 h 1246662"/>
                <a:gd name="connsiteX627" fmla="*/ 209202 w 1723302"/>
                <a:gd name="connsiteY627" fmla="*/ 706358 h 1246662"/>
                <a:gd name="connsiteX628" fmla="*/ 207440 w 1723302"/>
                <a:gd name="connsiteY628" fmla="*/ 705037 h 1246662"/>
                <a:gd name="connsiteX629" fmla="*/ 204555 w 1723302"/>
                <a:gd name="connsiteY629" fmla="*/ 705087 h 1246662"/>
                <a:gd name="connsiteX630" fmla="*/ 204211 w 1723302"/>
                <a:gd name="connsiteY630" fmla="*/ 707138 h 1246662"/>
                <a:gd name="connsiteX631" fmla="*/ 204309 w 1723302"/>
                <a:gd name="connsiteY631" fmla="*/ 709337 h 1246662"/>
                <a:gd name="connsiteX632" fmla="*/ 202842 w 1723302"/>
                <a:gd name="connsiteY632" fmla="*/ 710704 h 1246662"/>
                <a:gd name="connsiteX633" fmla="*/ 203722 w 1723302"/>
                <a:gd name="connsiteY633" fmla="*/ 712169 h 1246662"/>
                <a:gd name="connsiteX634" fmla="*/ 205533 w 1723302"/>
                <a:gd name="connsiteY634" fmla="*/ 712755 h 1246662"/>
                <a:gd name="connsiteX635" fmla="*/ 205776 w 1723302"/>
                <a:gd name="connsiteY635" fmla="*/ 714611 h 1246662"/>
                <a:gd name="connsiteX636" fmla="*/ 204896 w 1723302"/>
                <a:gd name="connsiteY636" fmla="*/ 716907 h 1246662"/>
                <a:gd name="connsiteX637" fmla="*/ 203918 w 1723302"/>
                <a:gd name="connsiteY637" fmla="*/ 718568 h 1246662"/>
                <a:gd name="connsiteX638" fmla="*/ 203673 w 1723302"/>
                <a:gd name="connsiteY638" fmla="*/ 720034 h 1246662"/>
                <a:gd name="connsiteX639" fmla="*/ 204896 w 1723302"/>
                <a:gd name="connsiteY639" fmla="*/ 721548 h 1246662"/>
                <a:gd name="connsiteX640" fmla="*/ 206511 w 1723302"/>
                <a:gd name="connsiteY640" fmla="*/ 722719 h 1246662"/>
                <a:gd name="connsiteX641" fmla="*/ 208322 w 1723302"/>
                <a:gd name="connsiteY641" fmla="*/ 721644 h 1246662"/>
                <a:gd name="connsiteX642" fmla="*/ 209544 w 1723302"/>
                <a:gd name="connsiteY642" fmla="*/ 720571 h 1246662"/>
                <a:gd name="connsiteX643" fmla="*/ 209984 w 1723302"/>
                <a:gd name="connsiteY643" fmla="*/ 722573 h 1246662"/>
                <a:gd name="connsiteX644" fmla="*/ 210328 w 1723302"/>
                <a:gd name="connsiteY644" fmla="*/ 723990 h 1246662"/>
                <a:gd name="connsiteX645" fmla="*/ 210621 w 1723302"/>
                <a:gd name="connsiteY645" fmla="*/ 725455 h 1246662"/>
                <a:gd name="connsiteX646" fmla="*/ 210963 w 1723302"/>
                <a:gd name="connsiteY646" fmla="*/ 727457 h 1246662"/>
                <a:gd name="connsiteX647" fmla="*/ 211257 w 1723302"/>
                <a:gd name="connsiteY647" fmla="*/ 728922 h 1246662"/>
                <a:gd name="connsiteX648" fmla="*/ 211501 w 1723302"/>
                <a:gd name="connsiteY648" fmla="*/ 730436 h 1246662"/>
                <a:gd name="connsiteX649" fmla="*/ 211943 w 1723302"/>
                <a:gd name="connsiteY649" fmla="*/ 732537 h 1246662"/>
                <a:gd name="connsiteX650" fmla="*/ 213361 w 1723302"/>
                <a:gd name="connsiteY650" fmla="*/ 734294 h 1246662"/>
                <a:gd name="connsiteX651" fmla="*/ 213654 w 1723302"/>
                <a:gd name="connsiteY651" fmla="*/ 735759 h 1246662"/>
                <a:gd name="connsiteX652" fmla="*/ 215121 w 1723302"/>
                <a:gd name="connsiteY652" fmla="*/ 736932 h 1246662"/>
                <a:gd name="connsiteX653" fmla="*/ 216541 w 1723302"/>
                <a:gd name="connsiteY653" fmla="*/ 738446 h 1246662"/>
                <a:gd name="connsiteX654" fmla="*/ 214536 w 1723302"/>
                <a:gd name="connsiteY654" fmla="*/ 739276 h 1246662"/>
                <a:gd name="connsiteX655" fmla="*/ 212725 w 1723302"/>
                <a:gd name="connsiteY655" fmla="*/ 739813 h 1246662"/>
                <a:gd name="connsiteX656" fmla="*/ 212334 w 1723302"/>
                <a:gd name="connsiteY656" fmla="*/ 741231 h 1246662"/>
                <a:gd name="connsiteX657" fmla="*/ 213312 w 1723302"/>
                <a:gd name="connsiteY657" fmla="*/ 742353 h 1246662"/>
                <a:gd name="connsiteX658" fmla="*/ 214339 w 1723302"/>
                <a:gd name="connsiteY658" fmla="*/ 743428 h 1246662"/>
                <a:gd name="connsiteX659" fmla="*/ 215025 w 1723302"/>
                <a:gd name="connsiteY659" fmla="*/ 745187 h 1246662"/>
                <a:gd name="connsiteX660" fmla="*/ 215269 w 1723302"/>
                <a:gd name="connsiteY660" fmla="*/ 746652 h 1246662"/>
                <a:gd name="connsiteX661" fmla="*/ 216638 w 1723302"/>
                <a:gd name="connsiteY661" fmla="*/ 747531 h 1246662"/>
                <a:gd name="connsiteX662" fmla="*/ 218791 w 1723302"/>
                <a:gd name="connsiteY662" fmla="*/ 747433 h 1246662"/>
                <a:gd name="connsiteX663" fmla="*/ 218302 w 1723302"/>
                <a:gd name="connsiteY663" fmla="*/ 748802 h 1246662"/>
                <a:gd name="connsiteX664" fmla="*/ 218889 w 1723302"/>
                <a:gd name="connsiteY664" fmla="*/ 750365 h 1246662"/>
                <a:gd name="connsiteX665" fmla="*/ 220944 w 1723302"/>
                <a:gd name="connsiteY665" fmla="*/ 749435 h 1246662"/>
                <a:gd name="connsiteX666" fmla="*/ 223195 w 1723302"/>
                <a:gd name="connsiteY666" fmla="*/ 749828 h 1246662"/>
                <a:gd name="connsiteX667" fmla="*/ 224026 w 1723302"/>
                <a:gd name="connsiteY667" fmla="*/ 750999 h 1246662"/>
                <a:gd name="connsiteX668" fmla="*/ 225348 w 1723302"/>
                <a:gd name="connsiteY668" fmla="*/ 751195 h 1246662"/>
                <a:gd name="connsiteX669" fmla="*/ 227012 w 1723302"/>
                <a:gd name="connsiteY669" fmla="*/ 749582 h 1246662"/>
                <a:gd name="connsiteX670" fmla="*/ 228528 w 1723302"/>
                <a:gd name="connsiteY670" fmla="*/ 748508 h 1246662"/>
                <a:gd name="connsiteX671" fmla="*/ 230239 w 1723302"/>
                <a:gd name="connsiteY671" fmla="*/ 748898 h 1246662"/>
                <a:gd name="connsiteX672" fmla="*/ 230239 w 1723302"/>
                <a:gd name="connsiteY672" fmla="*/ 750365 h 1246662"/>
                <a:gd name="connsiteX673" fmla="*/ 231903 w 1723302"/>
                <a:gd name="connsiteY673" fmla="*/ 750853 h 1246662"/>
                <a:gd name="connsiteX674" fmla="*/ 234007 w 1723302"/>
                <a:gd name="connsiteY674" fmla="*/ 751585 h 1246662"/>
                <a:gd name="connsiteX675" fmla="*/ 236307 w 1723302"/>
                <a:gd name="connsiteY675" fmla="*/ 752415 h 1246662"/>
                <a:gd name="connsiteX676" fmla="*/ 237384 w 1723302"/>
                <a:gd name="connsiteY676" fmla="*/ 753587 h 1246662"/>
                <a:gd name="connsiteX677" fmla="*/ 238704 w 1723302"/>
                <a:gd name="connsiteY677" fmla="*/ 753050 h 1246662"/>
                <a:gd name="connsiteX678" fmla="*/ 239390 w 1723302"/>
                <a:gd name="connsiteY678" fmla="*/ 751683 h 1246662"/>
                <a:gd name="connsiteX679" fmla="*/ 241248 w 1723302"/>
                <a:gd name="connsiteY679" fmla="*/ 750706 h 1246662"/>
                <a:gd name="connsiteX680" fmla="*/ 243204 w 1723302"/>
                <a:gd name="connsiteY680" fmla="*/ 750412 h 1246662"/>
                <a:gd name="connsiteX681" fmla="*/ 244477 w 1723302"/>
                <a:gd name="connsiteY681" fmla="*/ 752171 h 1246662"/>
                <a:gd name="connsiteX682" fmla="*/ 245212 w 1723302"/>
                <a:gd name="connsiteY682" fmla="*/ 755541 h 1246662"/>
                <a:gd name="connsiteX683" fmla="*/ 247412 w 1723302"/>
                <a:gd name="connsiteY683" fmla="*/ 755347 h 1246662"/>
                <a:gd name="connsiteX684" fmla="*/ 248636 w 1723302"/>
                <a:gd name="connsiteY684" fmla="*/ 754223 h 1246662"/>
                <a:gd name="connsiteX685" fmla="*/ 249467 w 1723302"/>
                <a:gd name="connsiteY685" fmla="*/ 755492 h 1246662"/>
                <a:gd name="connsiteX686" fmla="*/ 249712 w 1723302"/>
                <a:gd name="connsiteY686" fmla="*/ 757739 h 1246662"/>
                <a:gd name="connsiteX687" fmla="*/ 249956 w 1723302"/>
                <a:gd name="connsiteY687" fmla="*/ 759497 h 1246662"/>
                <a:gd name="connsiteX688" fmla="*/ 251865 w 1723302"/>
                <a:gd name="connsiteY688" fmla="*/ 759106 h 1246662"/>
                <a:gd name="connsiteX689" fmla="*/ 251327 w 1723302"/>
                <a:gd name="connsiteY689" fmla="*/ 756518 h 1246662"/>
                <a:gd name="connsiteX690" fmla="*/ 251082 w 1723302"/>
                <a:gd name="connsiteY690" fmla="*/ 754809 h 1246662"/>
                <a:gd name="connsiteX691" fmla="*/ 252746 w 1723302"/>
                <a:gd name="connsiteY691" fmla="*/ 754662 h 1246662"/>
                <a:gd name="connsiteX692" fmla="*/ 254164 w 1723302"/>
                <a:gd name="connsiteY692" fmla="*/ 755884 h 1246662"/>
                <a:gd name="connsiteX693" fmla="*/ 256024 w 1723302"/>
                <a:gd name="connsiteY693" fmla="*/ 755786 h 1246662"/>
                <a:gd name="connsiteX694" fmla="*/ 255486 w 1723302"/>
                <a:gd name="connsiteY694" fmla="*/ 752073 h 1246662"/>
                <a:gd name="connsiteX695" fmla="*/ 257150 w 1723302"/>
                <a:gd name="connsiteY695" fmla="*/ 752415 h 1246662"/>
                <a:gd name="connsiteX696" fmla="*/ 259008 w 1723302"/>
                <a:gd name="connsiteY696" fmla="*/ 753393 h 1246662"/>
                <a:gd name="connsiteX697" fmla="*/ 261259 w 1723302"/>
                <a:gd name="connsiteY697" fmla="*/ 753001 h 1246662"/>
                <a:gd name="connsiteX698" fmla="*/ 263265 w 1723302"/>
                <a:gd name="connsiteY698" fmla="*/ 750755 h 1246662"/>
                <a:gd name="connsiteX699" fmla="*/ 264440 w 1723302"/>
                <a:gd name="connsiteY699" fmla="*/ 751097 h 1246662"/>
                <a:gd name="connsiteX700" fmla="*/ 265271 w 1723302"/>
                <a:gd name="connsiteY700" fmla="*/ 752220 h 1246662"/>
                <a:gd name="connsiteX701" fmla="*/ 267864 w 1723302"/>
                <a:gd name="connsiteY701" fmla="*/ 752319 h 1246662"/>
                <a:gd name="connsiteX702" fmla="*/ 269673 w 1723302"/>
                <a:gd name="connsiteY702" fmla="*/ 753587 h 1246662"/>
                <a:gd name="connsiteX703" fmla="*/ 268645 w 1723302"/>
                <a:gd name="connsiteY703" fmla="*/ 755151 h 1246662"/>
                <a:gd name="connsiteX704" fmla="*/ 267325 w 1723302"/>
                <a:gd name="connsiteY704" fmla="*/ 755786 h 1246662"/>
                <a:gd name="connsiteX705" fmla="*/ 267765 w 1723302"/>
                <a:gd name="connsiteY705" fmla="*/ 757006 h 1246662"/>
                <a:gd name="connsiteX706" fmla="*/ 268989 w 1723302"/>
                <a:gd name="connsiteY706" fmla="*/ 757887 h 1246662"/>
                <a:gd name="connsiteX707" fmla="*/ 269282 w 1723302"/>
                <a:gd name="connsiteY707" fmla="*/ 759987 h 1246662"/>
                <a:gd name="connsiteX708" fmla="*/ 269135 w 1723302"/>
                <a:gd name="connsiteY708" fmla="*/ 762478 h 1246662"/>
                <a:gd name="connsiteX709" fmla="*/ 267864 w 1723302"/>
                <a:gd name="connsiteY709" fmla="*/ 763845 h 1246662"/>
                <a:gd name="connsiteX710" fmla="*/ 267473 w 1723302"/>
                <a:gd name="connsiteY710" fmla="*/ 765359 h 1246662"/>
                <a:gd name="connsiteX711" fmla="*/ 269087 w 1723302"/>
                <a:gd name="connsiteY711" fmla="*/ 765163 h 1246662"/>
                <a:gd name="connsiteX712" fmla="*/ 271191 w 1723302"/>
                <a:gd name="connsiteY712" fmla="*/ 764822 h 1246662"/>
                <a:gd name="connsiteX713" fmla="*/ 272804 w 1723302"/>
                <a:gd name="connsiteY713" fmla="*/ 764675 h 1246662"/>
                <a:gd name="connsiteX714" fmla="*/ 273637 w 1723302"/>
                <a:gd name="connsiteY714" fmla="*/ 766336 h 1246662"/>
                <a:gd name="connsiteX715" fmla="*/ 276132 w 1723302"/>
                <a:gd name="connsiteY715" fmla="*/ 767948 h 1246662"/>
                <a:gd name="connsiteX716" fmla="*/ 277550 w 1723302"/>
                <a:gd name="connsiteY716" fmla="*/ 769217 h 1246662"/>
                <a:gd name="connsiteX717" fmla="*/ 276424 w 1723302"/>
                <a:gd name="connsiteY717" fmla="*/ 770586 h 1246662"/>
                <a:gd name="connsiteX718" fmla="*/ 274419 w 1723302"/>
                <a:gd name="connsiteY718" fmla="*/ 771170 h 1246662"/>
                <a:gd name="connsiteX719" fmla="*/ 273490 w 1723302"/>
                <a:gd name="connsiteY719" fmla="*/ 772636 h 1246662"/>
                <a:gd name="connsiteX720" fmla="*/ 274566 w 1723302"/>
                <a:gd name="connsiteY720" fmla="*/ 773271 h 1246662"/>
                <a:gd name="connsiteX721" fmla="*/ 277257 w 1723302"/>
                <a:gd name="connsiteY721" fmla="*/ 774054 h 1246662"/>
                <a:gd name="connsiteX722" fmla="*/ 276572 w 1723302"/>
                <a:gd name="connsiteY722" fmla="*/ 776886 h 1246662"/>
                <a:gd name="connsiteX723" fmla="*/ 275984 w 1723302"/>
                <a:gd name="connsiteY723" fmla="*/ 778204 h 1246662"/>
                <a:gd name="connsiteX724" fmla="*/ 275544 w 1723302"/>
                <a:gd name="connsiteY724" fmla="*/ 779524 h 1246662"/>
                <a:gd name="connsiteX725" fmla="*/ 276181 w 1723302"/>
                <a:gd name="connsiteY725" fmla="*/ 781136 h 1246662"/>
                <a:gd name="connsiteX726" fmla="*/ 277501 w 1723302"/>
                <a:gd name="connsiteY726" fmla="*/ 780451 h 1246662"/>
                <a:gd name="connsiteX727" fmla="*/ 279460 w 1723302"/>
                <a:gd name="connsiteY727" fmla="*/ 780402 h 1246662"/>
                <a:gd name="connsiteX728" fmla="*/ 280487 w 1723302"/>
                <a:gd name="connsiteY728" fmla="*/ 779278 h 1246662"/>
                <a:gd name="connsiteX729" fmla="*/ 281025 w 1723302"/>
                <a:gd name="connsiteY729" fmla="*/ 780695 h 1246662"/>
                <a:gd name="connsiteX730" fmla="*/ 280632 w 1723302"/>
                <a:gd name="connsiteY730" fmla="*/ 782162 h 1246662"/>
                <a:gd name="connsiteX731" fmla="*/ 280290 w 1723302"/>
                <a:gd name="connsiteY731" fmla="*/ 784213 h 1246662"/>
                <a:gd name="connsiteX732" fmla="*/ 282198 w 1723302"/>
                <a:gd name="connsiteY732" fmla="*/ 784994 h 1246662"/>
                <a:gd name="connsiteX733" fmla="*/ 283813 w 1723302"/>
                <a:gd name="connsiteY733" fmla="*/ 785580 h 1246662"/>
                <a:gd name="connsiteX734" fmla="*/ 284646 w 1723302"/>
                <a:gd name="connsiteY734" fmla="*/ 786704 h 1246662"/>
                <a:gd name="connsiteX735" fmla="*/ 283520 w 1723302"/>
                <a:gd name="connsiteY735" fmla="*/ 787826 h 1246662"/>
                <a:gd name="connsiteX736" fmla="*/ 282834 w 1723302"/>
                <a:gd name="connsiteY736" fmla="*/ 789389 h 1246662"/>
                <a:gd name="connsiteX737" fmla="*/ 284449 w 1723302"/>
                <a:gd name="connsiteY737" fmla="*/ 790660 h 1246662"/>
                <a:gd name="connsiteX738" fmla="*/ 285916 w 1723302"/>
                <a:gd name="connsiteY738" fmla="*/ 792076 h 1246662"/>
                <a:gd name="connsiteX739" fmla="*/ 287482 w 1723302"/>
                <a:gd name="connsiteY739" fmla="*/ 793737 h 1246662"/>
                <a:gd name="connsiteX740" fmla="*/ 288559 w 1723302"/>
                <a:gd name="connsiteY740" fmla="*/ 795740 h 1246662"/>
                <a:gd name="connsiteX741" fmla="*/ 290466 w 1723302"/>
                <a:gd name="connsiteY741" fmla="*/ 797693 h 1246662"/>
                <a:gd name="connsiteX742" fmla="*/ 292570 w 1723302"/>
                <a:gd name="connsiteY742" fmla="*/ 798034 h 1246662"/>
                <a:gd name="connsiteX743" fmla="*/ 293941 w 1723302"/>
                <a:gd name="connsiteY743" fmla="*/ 798425 h 1246662"/>
                <a:gd name="connsiteX744" fmla="*/ 294136 w 1723302"/>
                <a:gd name="connsiteY744" fmla="*/ 800964 h 1246662"/>
                <a:gd name="connsiteX745" fmla="*/ 295212 w 1723302"/>
                <a:gd name="connsiteY745" fmla="*/ 801404 h 1246662"/>
                <a:gd name="connsiteX746" fmla="*/ 298294 w 1723302"/>
                <a:gd name="connsiteY746" fmla="*/ 805362 h 1246662"/>
                <a:gd name="connsiteX747" fmla="*/ 301084 w 1723302"/>
                <a:gd name="connsiteY747" fmla="*/ 807949 h 1246662"/>
                <a:gd name="connsiteX748" fmla="*/ 302258 w 1723302"/>
                <a:gd name="connsiteY748" fmla="*/ 809171 h 1246662"/>
                <a:gd name="connsiteX749" fmla="*/ 300693 w 1723302"/>
                <a:gd name="connsiteY749" fmla="*/ 810343 h 1246662"/>
                <a:gd name="connsiteX750" fmla="*/ 302404 w 1723302"/>
                <a:gd name="connsiteY750" fmla="*/ 811759 h 1246662"/>
                <a:gd name="connsiteX751" fmla="*/ 303431 w 1723302"/>
                <a:gd name="connsiteY751" fmla="*/ 814788 h 1246662"/>
                <a:gd name="connsiteX752" fmla="*/ 305144 w 1723302"/>
                <a:gd name="connsiteY752" fmla="*/ 816594 h 1246662"/>
                <a:gd name="connsiteX753" fmla="*/ 305242 w 1723302"/>
                <a:gd name="connsiteY753" fmla="*/ 818108 h 1246662"/>
                <a:gd name="connsiteX754" fmla="*/ 305977 w 1723302"/>
                <a:gd name="connsiteY754" fmla="*/ 819573 h 1246662"/>
                <a:gd name="connsiteX755" fmla="*/ 306319 w 1723302"/>
                <a:gd name="connsiteY755" fmla="*/ 821480 h 1246662"/>
                <a:gd name="connsiteX756" fmla="*/ 308374 w 1723302"/>
                <a:gd name="connsiteY756" fmla="*/ 822113 h 1246662"/>
                <a:gd name="connsiteX757" fmla="*/ 308666 w 1723302"/>
                <a:gd name="connsiteY757" fmla="*/ 823433 h 1246662"/>
                <a:gd name="connsiteX758" fmla="*/ 310819 w 1723302"/>
                <a:gd name="connsiteY758" fmla="*/ 824214 h 1246662"/>
                <a:gd name="connsiteX759" fmla="*/ 312092 w 1723302"/>
                <a:gd name="connsiteY759" fmla="*/ 824996 h 1246662"/>
                <a:gd name="connsiteX760" fmla="*/ 311554 w 1723302"/>
                <a:gd name="connsiteY760" fmla="*/ 827585 h 1246662"/>
                <a:gd name="connsiteX761" fmla="*/ 310477 w 1723302"/>
                <a:gd name="connsiteY761" fmla="*/ 829539 h 1246662"/>
                <a:gd name="connsiteX762" fmla="*/ 309352 w 1723302"/>
                <a:gd name="connsiteY762" fmla="*/ 830466 h 1246662"/>
                <a:gd name="connsiteX763" fmla="*/ 308863 w 1723302"/>
                <a:gd name="connsiteY763" fmla="*/ 832518 h 1246662"/>
                <a:gd name="connsiteX764" fmla="*/ 309645 w 1723302"/>
                <a:gd name="connsiteY764" fmla="*/ 834715 h 1246662"/>
                <a:gd name="connsiteX765" fmla="*/ 310672 w 1723302"/>
                <a:gd name="connsiteY765" fmla="*/ 835887 h 1246662"/>
                <a:gd name="connsiteX766" fmla="*/ 311308 w 1723302"/>
                <a:gd name="connsiteY766" fmla="*/ 838184 h 1246662"/>
                <a:gd name="connsiteX767" fmla="*/ 311945 w 1723302"/>
                <a:gd name="connsiteY767" fmla="*/ 839600 h 1246662"/>
                <a:gd name="connsiteX768" fmla="*/ 313609 w 1723302"/>
                <a:gd name="connsiteY768" fmla="*/ 841065 h 1246662"/>
                <a:gd name="connsiteX769" fmla="*/ 315467 w 1723302"/>
                <a:gd name="connsiteY769" fmla="*/ 841505 h 1246662"/>
                <a:gd name="connsiteX770" fmla="*/ 315858 w 1723302"/>
                <a:gd name="connsiteY770" fmla="*/ 843556 h 1246662"/>
                <a:gd name="connsiteX771" fmla="*/ 317082 w 1723302"/>
                <a:gd name="connsiteY771" fmla="*/ 844972 h 1246662"/>
                <a:gd name="connsiteX772" fmla="*/ 317229 w 1723302"/>
                <a:gd name="connsiteY772" fmla="*/ 846243 h 1246662"/>
                <a:gd name="connsiteX773" fmla="*/ 316349 w 1723302"/>
                <a:gd name="connsiteY773" fmla="*/ 848098 h 1246662"/>
                <a:gd name="connsiteX774" fmla="*/ 317571 w 1723302"/>
                <a:gd name="connsiteY774" fmla="*/ 850540 h 1246662"/>
                <a:gd name="connsiteX775" fmla="*/ 318404 w 1723302"/>
                <a:gd name="connsiteY775" fmla="*/ 853031 h 1246662"/>
                <a:gd name="connsiteX776" fmla="*/ 317817 w 1723302"/>
                <a:gd name="connsiteY776" fmla="*/ 854496 h 1246662"/>
                <a:gd name="connsiteX777" fmla="*/ 317424 w 1723302"/>
                <a:gd name="connsiteY777" fmla="*/ 856255 h 1246662"/>
                <a:gd name="connsiteX778" fmla="*/ 316838 w 1723302"/>
                <a:gd name="connsiteY778" fmla="*/ 858599 h 1246662"/>
                <a:gd name="connsiteX779" fmla="*/ 315418 w 1723302"/>
                <a:gd name="connsiteY779" fmla="*/ 857671 h 1246662"/>
                <a:gd name="connsiteX780" fmla="*/ 314196 w 1723302"/>
                <a:gd name="connsiteY780" fmla="*/ 858893 h 1246662"/>
                <a:gd name="connsiteX781" fmla="*/ 313560 w 1723302"/>
                <a:gd name="connsiteY781" fmla="*/ 861431 h 1246662"/>
                <a:gd name="connsiteX782" fmla="*/ 314147 w 1723302"/>
                <a:gd name="connsiteY782" fmla="*/ 863387 h 1246662"/>
                <a:gd name="connsiteX783" fmla="*/ 314831 w 1723302"/>
                <a:gd name="connsiteY783" fmla="*/ 864754 h 1246662"/>
                <a:gd name="connsiteX784" fmla="*/ 312680 w 1723302"/>
                <a:gd name="connsiteY784" fmla="*/ 865193 h 1246662"/>
                <a:gd name="connsiteX785" fmla="*/ 310625 w 1723302"/>
                <a:gd name="connsiteY785" fmla="*/ 866854 h 1246662"/>
                <a:gd name="connsiteX786" fmla="*/ 309205 w 1723302"/>
                <a:gd name="connsiteY786" fmla="*/ 868074 h 1246662"/>
                <a:gd name="connsiteX787" fmla="*/ 306759 w 1723302"/>
                <a:gd name="connsiteY787" fmla="*/ 868857 h 1246662"/>
                <a:gd name="connsiteX788" fmla="*/ 305242 w 1723302"/>
                <a:gd name="connsiteY788" fmla="*/ 870175 h 1246662"/>
                <a:gd name="connsiteX789" fmla="*/ 306611 w 1723302"/>
                <a:gd name="connsiteY789" fmla="*/ 871640 h 1246662"/>
                <a:gd name="connsiteX790" fmla="*/ 307052 w 1723302"/>
                <a:gd name="connsiteY790" fmla="*/ 873252 h 1246662"/>
                <a:gd name="connsiteX791" fmla="*/ 306857 w 1723302"/>
                <a:gd name="connsiteY791" fmla="*/ 874570 h 1246662"/>
                <a:gd name="connsiteX792" fmla="*/ 306319 w 1723302"/>
                <a:gd name="connsiteY792" fmla="*/ 876769 h 1246662"/>
                <a:gd name="connsiteX793" fmla="*/ 304557 w 1723302"/>
                <a:gd name="connsiteY793" fmla="*/ 877453 h 1246662"/>
                <a:gd name="connsiteX794" fmla="*/ 302748 w 1723302"/>
                <a:gd name="connsiteY794" fmla="*/ 877696 h 1246662"/>
                <a:gd name="connsiteX795" fmla="*/ 301425 w 1723302"/>
                <a:gd name="connsiteY795" fmla="*/ 879210 h 1246662"/>
                <a:gd name="connsiteX796" fmla="*/ 302551 w 1723302"/>
                <a:gd name="connsiteY796" fmla="*/ 880481 h 1246662"/>
                <a:gd name="connsiteX797" fmla="*/ 302258 w 1723302"/>
                <a:gd name="connsiteY797" fmla="*/ 881848 h 1246662"/>
                <a:gd name="connsiteX798" fmla="*/ 300251 w 1723302"/>
                <a:gd name="connsiteY798" fmla="*/ 880970 h 1246662"/>
                <a:gd name="connsiteX799" fmla="*/ 298783 w 1723302"/>
                <a:gd name="connsiteY799" fmla="*/ 881750 h 1246662"/>
                <a:gd name="connsiteX800" fmla="*/ 297805 w 1723302"/>
                <a:gd name="connsiteY800" fmla="*/ 883412 h 1246662"/>
                <a:gd name="connsiteX801" fmla="*/ 296925 w 1723302"/>
                <a:gd name="connsiteY801" fmla="*/ 885706 h 1246662"/>
                <a:gd name="connsiteX802" fmla="*/ 296387 w 1723302"/>
                <a:gd name="connsiteY802" fmla="*/ 887220 h 1246662"/>
                <a:gd name="connsiteX803" fmla="*/ 294430 w 1723302"/>
                <a:gd name="connsiteY803" fmla="*/ 887124 h 1246662"/>
                <a:gd name="connsiteX804" fmla="*/ 292179 w 1723302"/>
                <a:gd name="connsiteY804" fmla="*/ 888197 h 1246662"/>
                <a:gd name="connsiteX805" fmla="*/ 291493 w 1723302"/>
                <a:gd name="connsiteY805" fmla="*/ 891618 h 1246662"/>
                <a:gd name="connsiteX806" fmla="*/ 290906 w 1723302"/>
                <a:gd name="connsiteY806" fmla="*/ 894499 h 1246662"/>
                <a:gd name="connsiteX807" fmla="*/ 292668 w 1723302"/>
                <a:gd name="connsiteY807" fmla="*/ 895183 h 1246662"/>
                <a:gd name="connsiteX808" fmla="*/ 292914 w 1723302"/>
                <a:gd name="connsiteY808" fmla="*/ 897282 h 1246662"/>
                <a:gd name="connsiteX809" fmla="*/ 293059 w 1723302"/>
                <a:gd name="connsiteY809" fmla="*/ 898992 h 1246662"/>
                <a:gd name="connsiteX810" fmla="*/ 292277 w 1723302"/>
                <a:gd name="connsiteY810" fmla="*/ 901142 h 1246662"/>
                <a:gd name="connsiteX811" fmla="*/ 290906 w 1723302"/>
                <a:gd name="connsiteY811" fmla="*/ 902850 h 1246662"/>
                <a:gd name="connsiteX812" fmla="*/ 290663 w 1723302"/>
                <a:gd name="connsiteY812" fmla="*/ 904609 h 1246662"/>
                <a:gd name="connsiteX813" fmla="*/ 292130 w 1723302"/>
                <a:gd name="connsiteY813" fmla="*/ 905488 h 1246662"/>
                <a:gd name="connsiteX814" fmla="*/ 292472 w 1723302"/>
                <a:gd name="connsiteY814" fmla="*/ 908516 h 1246662"/>
                <a:gd name="connsiteX815" fmla="*/ 291004 w 1723302"/>
                <a:gd name="connsiteY815" fmla="*/ 910177 h 1246662"/>
                <a:gd name="connsiteX816" fmla="*/ 292766 w 1723302"/>
                <a:gd name="connsiteY816" fmla="*/ 910568 h 1246662"/>
                <a:gd name="connsiteX817" fmla="*/ 294526 w 1723302"/>
                <a:gd name="connsiteY817" fmla="*/ 910128 h 1246662"/>
                <a:gd name="connsiteX818" fmla="*/ 293988 w 1723302"/>
                <a:gd name="connsiteY818" fmla="*/ 911741 h 1246662"/>
                <a:gd name="connsiteX819" fmla="*/ 294332 w 1723302"/>
                <a:gd name="connsiteY819" fmla="*/ 914084 h 1246662"/>
                <a:gd name="connsiteX820" fmla="*/ 295554 w 1723302"/>
                <a:gd name="connsiteY820" fmla="*/ 915696 h 1246662"/>
                <a:gd name="connsiteX821" fmla="*/ 296630 w 1723302"/>
                <a:gd name="connsiteY821" fmla="*/ 917552 h 1246662"/>
                <a:gd name="connsiteX822" fmla="*/ 296876 w 1723302"/>
                <a:gd name="connsiteY822" fmla="*/ 919262 h 1246662"/>
                <a:gd name="connsiteX823" fmla="*/ 296190 w 1723302"/>
                <a:gd name="connsiteY823" fmla="*/ 921704 h 1246662"/>
                <a:gd name="connsiteX824" fmla="*/ 295652 w 1723302"/>
                <a:gd name="connsiteY824" fmla="*/ 924440 h 1246662"/>
                <a:gd name="connsiteX825" fmla="*/ 295409 w 1723302"/>
                <a:gd name="connsiteY825" fmla="*/ 926735 h 1246662"/>
                <a:gd name="connsiteX826" fmla="*/ 294919 w 1723302"/>
                <a:gd name="connsiteY826" fmla="*/ 928249 h 1246662"/>
                <a:gd name="connsiteX827" fmla="*/ 292619 w 1723302"/>
                <a:gd name="connsiteY827" fmla="*/ 930251 h 1246662"/>
                <a:gd name="connsiteX828" fmla="*/ 290466 w 1723302"/>
                <a:gd name="connsiteY828" fmla="*/ 930543 h 1246662"/>
                <a:gd name="connsiteX829" fmla="*/ 288802 w 1723302"/>
                <a:gd name="connsiteY829" fmla="*/ 930641 h 1246662"/>
                <a:gd name="connsiteX830" fmla="*/ 286747 w 1723302"/>
                <a:gd name="connsiteY830" fmla="*/ 930739 h 1246662"/>
                <a:gd name="connsiteX831" fmla="*/ 285133 w 1723302"/>
                <a:gd name="connsiteY831" fmla="*/ 931130 h 1246662"/>
                <a:gd name="connsiteX832" fmla="*/ 282883 w 1723302"/>
                <a:gd name="connsiteY832" fmla="*/ 932156 h 1246662"/>
                <a:gd name="connsiteX833" fmla="*/ 281121 w 1723302"/>
                <a:gd name="connsiteY833" fmla="*/ 933426 h 1246662"/>
                <a:gd name="connsiteX834" fmla="*/ 281023 w 1723302"/>
                <a:gd name="connsiteY834" fmla="*/ 935380 h 1246662"/>
                <a:gd name="connsiteX835" fmla="*/ 281416 w 1723302"/>
                <a:gd name="connsiteY835" fmla="*/ 938555 h 1246662"/>
                <a:gd name="connsiteX836" fmla="*/ 280878 w 1723302"/>
                <a:gd name="connsiteY836" fmla="*/ 940020 h 1246662"/>
                <a:gd name="connsiteX837" fmla="*/ 279654 w 1723302"/>
                <a:gd name="connsiteY837" fmla="*/ 941240 h 1246662"/>
                <a:gd name="connsiteX838" fmla="*/ 277941 w 1723302"/>
                <a:gd name="connsiteY838" fmla="*/ 942266 h 1246662"/>
                <a:gd name="connsiteX839" fmla="*/ 275788 w 1723302"/>
                <a:gd name="connsiteY839" fmla="*/ 943488 h 1246662"/>
                <a:gd name="connsiteX840" fmla="*/ 274468 w 1723302"/>
                <a:gd name="connsiteY840" fmla="*/ 944953 h 1246662"/>
                <a:gd name="connsiteX841" fmla="*/ 273490 w 1723302"/>
                <a:gd name="connsiteY841" fmla="*/ 946173 h 1246662"/>
                <a:gd name="connsiteX842" fmla="*/ 271777 w 1723302"/>
                <a:gd name="connsiteY842" fmla="*/ 947005 h 1246662"/>
                <a:gd name="connsiteX843" fmla="*/ 270064 w 1723302"/>
                <a:gd name="connsiteY843" fmla="*/ 947640 h 1246662"/>
                <a:gd name="connsiteX844" fmla="*/ 269085 w 1723302"/>
                <a:gd name="connsiteY844" fmla="*/ 948762 h 1246662"/>
                <a:gd name="connsiteX845" fmla="*/ 268744 w 1723302"/>
                <a:gd name="connsiteY845" fmla="*/ 952914 h 1246662"/>
                <a:gd name="connsiteX846" fmla="*/ 267471 w 1723302"/>
                <a:gd name="connsiteY846" fmla="*/ 954379 h 1246662"/>
                <a:gd name="connsiteX847" fmla="*/ 266591 w 1723302"/>
                <a:gd name="connsiteY847" fmla="*/ 955552 h 1246662"/>
                <a:gd name="connsiteX848" fmla="*/ 265661 w 1723302"/>
                <a:gd name="connsiteY848" fmla="*/ 956676 h 1246662"/>
                <a:gd name="connsiteX849" fmla="*/ 264536 w 1723302"/>
                <a:gd name="connsiteY849" fmla="*/ 957652 h 1246662"/>
                <a:gd name="connsiteX850" fmla="*/ 262678 w 1723302"/>
                <a:gd name="connsiteY850" fmla="*/ 958433 h 1246662"/>
                <a:gd name="connsiteX851" fmla="*/ 261746 w 1723302"/>
                <a:gd name="connsiteY851" fmla="*/ 960094 h 1246662"/>
                <a:gd name="connsiteX852" fmla="*/ 263216 w 1723302"/>
                <a:gd name="connsiteY852" fmla="*/ 961218 h 1246662"/>
                <a:gd name="connsiteX853" fmla="*/ 264634 w 1723302"/>
                <a:gd name="connsiteY853" fmla="*/ 961510 h 1246662"/>
                <a:gd name="connsiteX854" fmla="*/ 266101 w 1723302"/>
                <a:gd name="connsiteY854" fmla="*/ 961802 h 1246662"/>
                <a:gd name="connsiteX855" fmla="*/ 268058 w 1723302"/>
                <a:gd name="connsiteY855" fmla="*/ 962195 h 1246662"/>
                <a:gd name="connsiteX856" fmla="*/ 269478 w 1723302"/>
                <a:gd name="connsiteY856" fmla="*/ 962585 h 1246662"/>
                <a:gd name="connsiteX857" fmla="*/ 271238 w 1723302"/>
                <a:gd name="connsiteY857" fmla="*/ 963366 h 1246662"/>
                <a:gd name="connsiteX858" fmla="*/ 272560 w 1723302"/>
                <a:gd name="connsiteY858" fmla="*/ 964001 h 1246662"/>
                <a:gd name="connsiteX859" fmla="*/ 273881 w 1723302"/>
                <a:gd name="connsiteY859" fmla="*/ 964735 h 1246662"/>
                <a:gd name="connsiteX860" fmla="*/ 275055 w 1723302"/>
                <a:gd name="connsiteY860" fmla="*/ 965515 h 1246662"/>
                <a:gd name="connsiteX861" fmla="*/ 276017 w 1723302"/>
                <a:gd name="connsiteY861" fmla="*/ 966245 h 1246662"/>
                <a:gd name="connsiteX862" fmla="*/ 276277 w 1723302"/>
                <a:gd name="connsiteY862" fmla="*/ 966443 h 1246662"/>
                <a:gd name="connsiteX863" fmla="*/ 277012 w 1723302"/>
                <a:gd name="connsiteY863" fmla="*/ 967078 h 1246662"/>
                <a:gd name="connsiteX864" fmla="*/ 277354 w 1723302"/>
                <a:gd name="connsiteY864" fmla="*/ 967371 h 1246662"/>
                <a:gd name="connsiteX865" fmla="*/ 278334 w 1723302"/>
                <a:gd name="connsiteY865" fmla="*/ 968445 h 1246662"/>
                <a:gd name="connsiteX866" fmla="*/ 279214 w 1723302"/>
                <a:gd name="connsiteY866" fmla="*/ 969618 h 1246662"/>
                <a:gd name="connsiteX867" fmla="*/ 280241 w 1723302"/>
                <a:gd name="connsiteY867" fmla="*/ 970693 h 1246662"/>
                <a:gd name="connsiteX868" fmla="*/ 281660 w 1723302"/>
                <a:gd name="connsiteY868" fmla="*/ 972060 h 1246662"/>
                <a:gd name="connsiteX869" fmla="*/ 283127 w 1723302"/>
                <a:gd name="connsiteY869" fmla="*/ 973331 h 1246662"/>
                <a:gd name="connsiteX870" fmla="*/ 284742 w 1723302"/>
                <a:gd name="connsiteY870" fmla="*/ 974502 h 1246662"/>
                <a:gd name="connsiteX871" fmla="*/ 286406 w 1723302"/>
                <a:gd name="connsiteY871" fmla="*/ 975528 h 1246662"/>
                <a:gd name="connsiteX872" fmla="*/ 288657 w 1723302"/>
                <a:gd name="connsiteY872" fmla="*/ 976455 h 1246662"/>
                <a:gd name="connsiteX873" fmla="*/ 290466 w 1723302"/>
                <a:gd name="connsiteY873" fmla="*/ 977042 h 1246662"/>
                <a:gd name="connsiteX874" fmla="*/ 291884 w 1723302"/>
                <a:gd name="connsiteY874" fmla="*/ 977530 h 1246662"/>
                <a:gd name="connsiteX875" fmla="*/ 293794 w 1723302"/>
                <a:gd name="connsiteY875" fmla="*/ 978019 h 1246662"/>
                <a:gd name="connsiteX876" fmla="*/ 296141 w 1723302"/>
                <a:gd name="connsiteY876" fmla="*/ 978605 h 1246662"/>
                <a:gd name="connsiteX877" fmla="*/ 298540 w 1723302"/>
                <a:gd name="connsiteY877" fmla="*/ 979142 h 1246662"/>
                <a:gd name="connsiteX878" fmla="*/ 299958 w 1723302"/>
                <a:gd name="connsiteY878" fmla="*/ 979388 h 1246662"/>
                <a:gd name="connsiteX879" fmla="*/ 301915 w 1723302"/>
                <a:gd name="connsiteY879" fmla="*/ 979778 h 1246662"/>
                <a:gd name="connsiteX880" fmla="*/ 303333 w 1723302"/>
                <a:gd name="connsiteY880" fmla="*/ 979974 h 1246662"/>
                <a:gd name="connsiteX881" fmla="*/ 305291 w 1723302"/>
                <a:gd name="connsiteY881" fmla="*/ 980315 h 1246662"/>
                <a:gd name="connsiteX882" fmla="*/ 307199 w 1723302"/>
                <a:gd name="connsiteY882" fmla="*/ 980656 h 1246662"/>
                <a:gd name="connsiteX883" fmla="*/ 308617 w 1723302"/>
                <a:gd name="connsiteY883" fmla="*/ 980951 h 1246662"/>
                <a:gd name="connsiteX884" fmla="*/ 310527 w 1723302"/>
                <a:gd name="connsiteY884" fmla="*/ 981486 h 1246662"/>
                <a:gd name="connsiteX885" fmla="*/ 312385 w 1723302"/>
                <a:gd name="connsiteY885" fmla="*/ 982073 h 1246662"/>
                <a:gd name="connsiteX886" fmla="*/ 314732 w 1723302"/>
                <a:gd name="connsiteY886" fmla="*/ 982708 h 1246662"/>
                <a:gd name="connsiteX887" fmla="*/ 316202 w 1723302"/>
                <a:gd name="connsiteY887" fmla="*/ 982953 h 1246662"/>
                <a:gd name="connsiteX888" fmla="*/ 318109 w 1723302"/>
                <a:gd name="connsiteY888" fmla="*/ 983491 h 1246662"/>
                <a:gd name="connsiteX889" fmla="*/ 319478 w 1723302"/>
                <a:gd name="connsiteY889" fmla="*/ 983979 h 1246662"/>
                <a:gd name="connsiteX890" fmla="*/ 320702 w 1723302"/>
                <a:gd name="connsiteY890" fmla="*/ 984760 h 1246662"/>
                <a:gd name="connsiteX891" fmla="*/ 321779 w 1723302"/>
                <a:gd name="connsiteY891" fmla="*/ 985736 h 1246662"/>
                <a:gd name="connsiteX892" fmla="*/ 323099 w 1723302"/>
                <a:gd name="connsiteY892" fmla="*/ 987201 h 1246662"/>
                <a:gd name="connsiteX893" fmla="*/ 324077 w 1723302"/>
                <a:gd name="connsiteY893" fmla="*/ 988863 h 1246662"/>
                <a:gd name="connsiteX894" fmla="*/ 324664 w 1723302"/>
                <a:gd name="connsiteY894" fmla="*/ 990230 h 1246662"/>
                <a:gd name="connsiteX895" fmla="*/ 325497 w 1723302"/>
                <a:gd name="connsiteY895" fmla="*/ 992038 h 1246662"/>
                <a:gd name="connsiteX896" fmla="*/ 326719 w 1723302"/>
                <a:gd name="connsiteY896" fmla="*/ 994136 h 1246662"/>
                <a:gd name="connsiteX897" fmla="*/ 327699 w 1723302"/>
                <a:gd name="connsiteY897" fmla="*/ 995211 h 1246662"/>
                <a:gd name="connsiteX898" fmla="*/ 328727 w 1723302"/>
                <a:gd name="connsiteY898" fmla="*/ 996286 h 1246662"/>
                <a:gd name="connsiteX899" fmla="*/ 330194 w 1723302"/>
                <a:gd name="connsiteY899" fmla="*/ 997508 h 1246662"/>
                <a:gd name="connsiteX900" fmla="*/ 331416 w 1723302"/>
                <a:gd name="connsiteY900" fmla="*/ 998338 h 1246662"/>
                <a:gd name="connsiteX901" fmla="*/ 332738 w 1723302"/>
                <a:gd name="connsiteY901" fmla="*/ 999071 h 1246662"/>
                <a:gd name="connsiteX902" fmla="*/ 334009 w 1723302"/>
                <a:gd name="connsiteY902" fmla="*/ 999754 h 1246662"/>
                <a:gd name="connsiteX903" fmla="*/ 335331 w 1723302"/>
                <a:gd name="connsiteY903" fmla="*/ 1000438 h 1246662"/>
                <a:gd name="connsiteX904" fmla="*/ 337091 w 1723302"/>
                <a:gd name="connsiteY904" fmla="*/ 1001268 h 1246662"/>
                <a:gd name="connsiteX905" fmla="*/ 338952 w 1723302"/>
                <a:gd name="connsiteY905" fmla="*/ 1001952 h 1246662"/>
                <a:gd name="connsiteX906" fmla="*/ 340810 w 1723302"/>
                <a:gd name="connsiteY906" fmla="*/ 1002539 h 1246662"/>
                <a:gd name="connsiteX907" fmla="*/ 343110 w 1723302"/>
                <a:gd name="connsiteY907" fmla="*/ 1003368 h 1246662"/>
                <a:gd name="connsiteX908" fmla="*/ 345214 w 1723302"/>
                <a:gd name="connsiteY908" fmla="*/ 1004590 h 1246662"/>
                <a:gd name="connsiteX909" fmla="*/ 346780 w 1723302"/>
                <a:gd name="connsiteY909" fmla="*/ 1005761 h 1246662"/>
                <a:gd name="connsiteX910" fmla="*/ 348589 w 1723302"/>
                <a:gd name="connsiteY910" fmla="*/ 1007422 h 1246662"/>
                <a:gd name="connsiteX911" fmla="*/ 349764 w 1723302"/>
                <a:gd name="connsiteY911" fmla="*/ 1008985 h 1246662"/>
                <a:gd name="connsiteX912" fmla="*/ 350742 w 1723302"/>
                <a:gd name="connsiteY912" fmla="*/ 1010647 h 1246662"/>
                <a:gd name="connsiteX913" fmla="*/ 351280 w 1723302"/>
                <a:gd name="connsiteY913" fmla="*/ 1012502 h 1246662"/>
                <a:gd name="connsiteX914" fmla="*/ 351182 w 1723302"/>
                <a:gd name="connsiteY914" fmla="*/ 1013967 h 1246662"/>
                <a:gd name="connsiteX915" fmla="*/ 350351 w 1723302"/>
                <a:gd name="connsiteY915" fmla="*/ 1015726 h 1246662"/>
                <a:gd name="connsiteX916" fmla="*/ 349324 w 1723302"/>
                <a:gd name="connsiteY916" fmla="*/ 1017435 h 1246662"/>
                <a:gd name="connsiteX917" fmla="*/ 348638 w 1723302"/>
                <a:gd name="connsiteY917" fmla="*/ 1018706 h 1246662"/>
                <a:gd name="connsiteX918" fmla="*/ 347916 w 1723302"/>
                <a:gd name="connsiteY918" fmla="*/ 1020277 h 1246662"/>
                <a:gd name="connsiteX919" fmla="*/ 347807 w 1723302"/>
                <a:gd name="connsiteY919" fmla="*/ 1020512 h 1246662"/>
                <a:gd name="connsiteX920" fmla="*/ 347564 w 1723302"/>
                <a:gd name="connsiteY920" fmla="*/ 1021295 h 1246662"/>
                <a:gd name="connsiteX921" fmla="*/ 347514 w 1723302"/>
                <a:gd name="connsiteY921" fmla="*/ 1021442 h 1246662"/>
                <a:gd name="connsiteX922" fmla="*/ 347367 w 1723302"/>
                <a:gd name="connsiteY922" fmla="*/ 1021928 h 1246662"/>
                <a:gd name="connsiteX923" fmla="*/ 348051 w 1723302"/>
                <a:gd name="connsiteY923" fmla="*/ 1023638 h 1246662"/>
                <a:gd name="connsiteX924" fmla="*/ 349127 w 1723302"/>
                <a:gd name="connsiteY924" fmla="*/ 1024713 h 1246662"/>
                <a:gd name="connsiteX925" fmla="*/ 350204 w 1723302"/>
                <a:gd name="connsiteY925" fmla="*/ 1025739 h 1246662"/>
                <a:gd name="connsiteX926" fmla="*/ 351231 w 1723302"/>
                <a:gd name="connsiteY926" fmla="*/ 1026716 h 1246662"/>
                <a:gd name="connsiteX927" fmla="*/ 352308 w 1723302"/>
                <a:gd name="connsiteY927" fmla="*/ 1027741 h 1246662"/>
                <a:gd name="connsiteX928" fmla="*/ 353726 w 1723302"/>
                <a:gd name="connsiteY928" fmla="*/ 1029108 h 1246662"/>
                <a:gd name="connsiteX929" fmla="*/ 354802 w 1723302"/>
                <a:gd name="connsiteY929" fmla="*/ 1030134 h 1246662"/>
                <a:gd name="connsiteX930" fmla="*/ 355879 w 1723302"/>
                <a:gd name="connsiteY930" fmla="*/ 1031111 h 1246662"/>
                <a:gd name="connsiteX931" fmla="*/ 356955 w 1723302"/>
                <a:gd name="connsiteY931" fmla="*/ 1032087 h 1246662"/>
                <a:gd name="connsiteX932" fmla="*/ 358472 w 1723302"/>
                <a:gd name="connsiteY932" fmla="*/ 1033358 h 1246662"/>
                <a:gd name="connsiteX933" fmla="*/ 359597 w 1723302"/>
                <a:gd name="connsiteY933" fmla="*/ 1034286 h 1246662"/>
                <a:gd name="connsiteX934" fmla="*/ 360772 w 1723302"/>
                <a:gd name="connsiteY934" fmla="*/ 1035263 h 1246662"/>
                <a:gd name="connsiteX935" fmla="*/ 362338 w 1723302"/>
                <a:gd name="connsiteY935" fmla="*/ 1036436 h 1246662"/>
                <a:gd name="connsiteX936" fmla="*/ 364002 w 1723302"/>
                <a:gd name="connsiteY936" fmla="*/ 1037413 h 1246662"/>
                <a:gd name="connsiteX937" fmla="*/ 365273 w 1723302"/>
                <a:gd name="connsiteY937" fmla="*/ 1037997 h 1246662"/>
                <a:gd name="connsiteX938" fmla="*/ 367180 w 1723302"/>
                <a:gd name="connsiteY938" fmla="*/ 1038487 h 1246662"/>
                <a:gd name="connsiteX939" fmla="*/ 369188 w 1723302"/>
                <a:gd name="connsiteY939" fmla="*/ 1038730 h 1246662"/>
                <a:gd name="connsiteX940" fmla="*/ 371584 w 1723302"/>
                <a:gd name="connsiteY940" fmla="*/ 1038976 h 1246662"/>
                <a:gd name="connsiteX941" fmla="*/ 373590 w 1723302"/>
                <a:gd name="connsiteY941" fmla="*/ 1039025 h 1246662"/>
                <a:gd name="connsiteX942" fmla="*/ 375989 w 1723302"/>
                <a:gd name="connsiteY942" fmla="*/ 1039366 h 1246662"/>
                <a:gd name="connsiteX943" fmla="*/ 377358 w 1723302"/>
                <a:gd name="connsiteY943" fmla="*/ 1039854 h 1246662"/>
                <a:gd name="connsiteX944" fmla="*/ 378678 w 1723302"/>
                <a:gd name="connsiteY944" fmla="*/ 1040441 h 1246662"/>
                <a:gd name="connsiteX945" fmla="*/ 380049 w 1723302"/>
                <a:gd name="connsiteY945" fmla="*/ 1041074 h 1246662"/>
                <a:gd name="connsiteX946" fmla="*/ 381760 w 1723302"/>
                <a:gd name="connsiteY946" fmla="*/ 1041955 h 1246662"/>
                <a:gd name="connsiteX947" fmla="*/ 383033 w 1723302"/>
                <a:gd name="connsiteY947" fmla="*/ 1042735 h 1246662"/>
                <a:gd name="connsiteX948" fmla="*/ 384795 w 1723302"/>
                <a:gd name="connsiteY948" fmla="*/ 1043614 h 1246662"/>
                <a:gd name="connsiteX949" fmla="*/ 386408 w 1723302"/>
                <a:gd name="connsiteY949" fmla="*/ 1044689 h 1246662"/>
                <a:gd name="connsiteX950" fmla="*/ 388022 w 1723302"/>
                <a:gd name="connsiteY950" fmla="*/ 1044787 h 1246662"/>
                <a:gd name="connsiteX951" fmla="*/ 391790 w 1723302"/>
                <a:gd name="connsiteY951" fmla="*/ 1049575 h 1246662"/>
                <a:gd name="connsiteX952" fmla="*/ 392867 w 1723302"/>
                <a:gd name="connsiteY952" fmla="*/ 1051136 h 1246662"/>
                <a:gd name="connsiteX953" fmla="*/ 393894 w 1723302"/>
                <a:gd name="connsiteY953" fmla="*/ 1052260 h 1246662"/>
                <a:gd name="connsiteX954" fmla="*/ 395263 w 1723302"/>
                <a:gd name="connsiteY954" fmla="*/ 1053579 h 1246662"/>
                <a:gd name="connsiteX955" fmla="*/ 396829 w 1723302"/>
                <a:gd name="connsiteY955" fmla="*/ 1054799 h 1246662"/>
                <a:gd name="connsiteX956" fmla="*/ 398493 w 1723302"/>
                <a:gd name="connsiteY956" fmla="*/ 1055825 h 1246662"/>
                <a:gd name="connsiteX957" fmla="*/ 400646 w 1723302"/>
                <a:gd name="connsiteY957" fmla="*/ 1056949 h 1246662"/>
                <a:gd name="connsiteX958" fmla="*/ 402504 w 1723302"/>
                <a:gd name="connsiteY958" fmla="*/ 1057730 h 1246662"/>
                <a:gd name="connsiteX959" fmla="*/ 403875 w 1723302"/>
                <a:gd name="connsiteY959" fmla="*/ 1058220 h 1246662"/>
                <a:gd name="connsiteX960" fmla="*/ 405195 w 1723302"/>
                <a:gd name="connsiteY960" fmla="*/ 1058853 h 1246662"/>
                <a:gd name="connsiteX961" fmla="*/ 406419 w 1723302"/>
                <a:gd name="connsiteY961" fmla="*/ 1059587 h 1246662"/>
                <a:gd name="connsiteX962" fmla="*/ 407887 w 1723302"/>
                <a:gd name="connsiteY962" fmla="*/ 1060905 h 1246662"/>
                <a:gd name="connsiteX963" fmla="*/ 409305 w 1723302"/>
                <a:gd name="connsiteY963" fmla="*/ 1062272 h 1246662"/>
                <a:gd name="connsiteX964" fmla="*/ 410774 w 1723302"/>
                <a:gd name="connsiteY964" fmla="*/ 1063543 h 1246662"/>
                <a:gd name="connsiteX965" fmla="*/ 412291 w 1723302"/>
                <a:gd name="connsiteY965" fmla="*/ 1064812 h 1246662"/>
                <a:gd name="connsiteX966" fmla="*/ 414100 w 1723302"/>
                <a:gd name="connsiteY966" fmla="*/ 1066375 h 1246662"/>
                <a:gd name="connsiteX967" fmla="*/ 415960 w 1723302"/>
                <a:gd name="connsiteY967" fmla="*/ 1067938 h 1246662"/>
                <a:gd name="connsiteX968" fmla="*/ 417231 w 1723302"/>
                <a:gd name="connsiteY968" fmla="*/ 1069452 h 1246662"/>
                <a:gd name="connsiteX969" fmla="*/ 418602 w 1723302"/>
                <a:gd name="connsiteY969" fmla="*/ 1070819 h 1246662"/>
                <a:gd name="connsiteX970" fmla="*/ 420070 w 1723302"/>
                <a:gd name="connsiteY970" fmla="*/ 1072090 h 1246662"/>
                <a:gd name="connsiteX971" fmla="*/ 421635 w 1723302"/>
                <a:gd name="connsiteY971" fmla="*/ 1073312 h 1246662"/>
                <a:gd name="connsiteX972" fmla="*/ 423056 w 1723302"/>
                <a:gd name="connsiteY972" fmla="*/ 1074579 h 1246662"/>
                <a:gd name="connsiteX973" fmla="*/ 424130 w 1723302"/>
                <a:gd name="connsiteY973" fmla="*/ 1075656 h 1246662"/>
                <a:gd name="connsiteX974" fmla="*/ 425401 w 1723302"/>
                <a:gd name="connsiteY974" fmla="*/ 1077121 h 1246662"/>
                <a:gd name="connsiteX975" fmla="*/ 426283 w 1723302"/>
                <a:gd name="connsiteY975" fmla="*/ 1078294 h 1246662"/>
                <a:gd name="connsiteX976" fmla="*/ 427163 w 1723302"/>
                <a:gd name="connsiteY976" fmla="*/ 1079465 h 1246662"/>
                <a:gd name="connsiteX977" fmla="*/ 427994 w 1723302"/>
                <a:gd name="connsiteY977" fmla="*/ 1080638 h 1246662"/>
                <a:gd name="connsiteX978" fmla="*/ 428876 w 1723302"/>
                <a:gd name="connsiteY978" fmla="*/ 1081859 h 1246662"/>
                <a:gd name="connsiteX979" fmla="*/ 429658 w 1723302"/>
                <a:gd name="connsiteY979" fmla="*/ 1083030 h 1246662"/>
                <a:gd name="connsiteX980" fmla="*/ 430540 w 1723302"/>
                <a:gd name="connsiteY980" fmla="*/ 1084252 h 1246662"/>
                <a:gd name="connsiteX981" fmla="*/ 431371 w 1723302"/>
                <a:gd name="connsiteY981" fmla="*/ 1085472 h 1246662"/>
                <a:gd name="connsiteX982" fmla="*/ 432106 w 1723302"/>
                <a:gd name="connsiteY982" fmla="*/ 1086547 h 1246662"/>
                <a:gd name="connsiteX983" fmla="*/ 432376 w 1723302"/>
                <a:gd name="connsiteY983" fmla="*/ 1086870 h 1246662"/>
                <a:gd name="connsiteX984" fmla="*/ 432888 w 1723302"/>
                <a:gd name="connsiteY984" fmla="*/ 1087477 h 1246662"/>
                <a:gd name="connsiteX985" fmla="*/ 433817 w 1723302"/>
                <a:gd name="connsiteY985" fmla="*/ 1088647 h 1246662"/>
                <a:gd name="connsiteX986" fmla="*/ 435090 w 1723302"/>
                <a:gd name="connsiteY986" fmla="*/ 1090113 h 1246662"/>
                <a:gd name="connsiteX987" fmla="*/ 436068 w 1723302"/>
                <a:gd name="connsiteY987" fmla="*/ 1091187 h 1246662"/>
                <a:gd name="connsiteX988" fmla="*/ 437144 w 1723302"/>
                <a:gd name="connsiteY988" fmla="*/ 1092262 h 1246662"/>
                <a:gd name="connsiteX989" fmla="*/ 439101 w 1723302"/>
                <a:gd name="connsiteY989" fmla="*/ 1093678 h 1246662"/>
                <a:gd name="connsiteX990" fmla="*/ 440325 w 1723302"/>
                <a:gd name="connsiteY990" fmla="*/ 1094461 h 1246662"/>
                <a:gd name="connsiteX991" fmla="*/ 441596 w 1723302"/>
                <a:gd name="connsiteY991" fmla="*/ 1095241 h 1246662"/>
                <a:gd name="connsiteX992" fmla="*/ 443700 w 1723302"/>
                <a:gd name="connsiteY992" fmla="*/ 1096463 h 1246662"/>
                <a:gd name="connsiteX993" fmla="*/ 445853 w 1723302"/>
                <a:gd name="connsiteY993" fmla="*/ 1097634 h 1246662"/>
                <a:gd name="connsiteX994" fmla="*/ 447126 w 1723302"/>
                <a:gd name="connsiteY994" fmla="*/ 1098319 h 1246662"/>
                <a:gd name="connsiteX995" fmla="*/ 448397 w 1723302"/>
                <a:gd name="connsiteY995" fmla="*/ 1099052 h 1246662"/>
                <a:gd name="connsiteX996" fmla="*/ 449670 w 1723302"/>
                <a:gd name="connsiteY996" fmla="*/ 1099784 h 1246662"/>
                <a:gd name="connsiteX997" fmla="*/ 451333 w 1723302"/>
                <a:gd name="connsiteY997" fmla="*/ 1100809 h 1246662"/>
                <a:gd name="connsiteX998" fmla="*/ 452946 w 1723302"/>
                <a:gd name="connsiteY998" fmla="*/ 1101933 h 1246662"/>
                <a:gd name="connsiteX999" fmla="*/ 454512 w 1723302"/>
                <a:gd name="connsiteY999" fmla="*/ 1103057 h 1246662"/>
                <a:gd name="connsiteX1000" fmla="*/ 456077 w 1723302"/>
                <a:gd name="connsiteY1000" fmla="*/ 1104228 h 1246662"/>
                <a:gd name="connsiteX1001" fmla="*/ 457692 w 1723302"/>
                <a:gd name="connsiteY1001" fmla="*/ 1105401 h 1246662"/>
                <a:gd name="connsiteX1002" fmla="*/ 459258 w 1723302"/>
                <a:gd name="connsiteY1002" fmla="*/ 1106574 h 1246662"/>
                <a:gd name="connsiteX1003" fmla="*/ 460922 w 1723302"/>
                <a:gd name="connsiteY1003" fmla="*/ 1107599 h 1246662"/>
                <a:gd name="connsiteX1004" fmla="*/ 462195 w 1723302"/>
                <a:gd name="connsiteY1004" fmla="*/ 1108282 h 1246662"/>
                <a:gd name="connsiteX1005" fmla="*/ 464053 w 1723302"/>
                <a:gd name="connsiteY1005" fmla="*/ 1109015 h 1246662"/>
                <a:gd name="connsiteX1006" fmla="*/ 466206 w 1723302"/>
                <a:gd name="connsiteY1006" fmla="*/ 1110041 h 1246662"/>
                <a:gd name="connsiteX1007" fmla="*/ 467381 w 1723302"/>
                <a:gd name="connsiteY1007" fmla="*/ 1110920 h 1246662"/>
                <a:gd name="connsiteX1008" fmla="*/ 469092 w 1723302"/>
                <a:gd name="connsiteY1008" fmla="*/ 1111897 h 1246662"/>
                <a:gd name="connsiteX1009" fmla="*/ 470512 w 1723302"/>
                <a:gd name="connsiteY1009" fmla="*/ 1112336 h 1246662"/>
                <a:gd name="connsiteX1010" fmla="*/ 472028 w 1723302"/>
                <a:gd name="connsiteY1010" fmla="*/ 1113558 h 1246662"/>
                <a:gd name="connsiteX1011" fmla="*/ 473496 w 1723302"/>
                <a:gd name="connsiteY1011" fmla="*/ 1114827 h 1246662"/>
                <a:gd name="connsiteX1012" fmla="*/ 475061 w 1723302"/>
                <a:gd name="connsiteY1012" fmla="*/ 1115951 h 1246662"/>
                <a:gd name="connsiteX1013" fmla="*/ 476332 w 1723302"/>
                <a:gd name="connsiteY1013" fmla="*/ 1118051 h 1246662"/>
                <a:gd name="connsiteX1014" fmla="*/ 477018 w 1723302"/>
                <a:gd name="connsiteY1014" fmla="*/ 1119857 h 1246662"/>
                <a:gd name="connsiteX1015" fmla="*/ 477996 w 1723302"/>
                <a:gd name="connsiteY1015" fmla="*/ 1122056 h 1246662"/>
                <a:gd name="connsiteX1016" fmla="*/ 478975 w 1723302"/>
                <a:gd name="connsiteY1016" fmla="*/ 1124255 h 1246662"/>
                <a:gd name="connsiteX1017" fmla="*/ 480149 w 1723302"/>
                <a:gd name="connsiteY1017" fmla="*/ 1125818 h 1246662"/>
                <a:gd name="connsiteX1018" fmla="*/ 481764 w 1723302"/>
                <a:gd name="connsiteY1018" fmla="*/ 1127673 h 1246662"/>
                <a:gd name="connsiteX1019" fmla="*/ 483281 w 1723302"/>
                <a:gd name="connsiteY1019" fmla="*/ 1128893 h 1246662"/>
                <a:gd name="connsiteX1020" fmla="*/ 484554 w 1723302"/>
                <a:gd name="connsiteY1020" fmla="*/ 1129578 h 1246662"/>
                <a:gd name="connsiteX1021" fmla="*/ 486412 w 1723302"/>
                <a:gd name="connsiteY1021" fmla="*/ 1130311 h 1246662"/>
                <a:gd name="connsiteX1022" fmla="*/ 488759 w 1723302"/>
                <a:gd name="connsiteY1022" fmla="*/ 1130849 h 1246662"/>
                <a:gd name="connsiteX1023" fmla="*/ 490229 w 1723302"/>
                <a:gd name="connsiteY1023" fmla="*/ 1131043 h 1246662"/>
                <a:gd name="connsiteX1024" fmla="*/ 491696 w 1723302"/>
                <a:gd name="connsiteY1024" fmla="*/ 1131288 h 1246662"/>
                <a:gd name="connsiteX1025" fmla="*/ 493603 w 1723302"/>
                <a:gd name="connsiteY1025" fmla="*/ 1131580 h 1246662"/>
                <a:gd name="connsiteX1026" fmla="*/ 495071 w 1723302"/>
                <a:gd name="connsiteY1026" fmla="*/ 1131678 h 1246662"/>
                <a:gd name="connsiteX1027" fmla="*/ 497029 w 1723302"/>
                <a:gd name="connsiteY1027" fmla="*/ 1131629 h 1246662"/>
                <a:gd name="connsiteX1028" fmla="*/ 499475 w 1723302"/>
                <a:gd name="connsiteY1028" fmla="*/ 1131580 h 1246662"/>
                <a:gd name="connsiteX1029" fmla="*/ 500943 w 1723302"/>
                <a:gd name="connsiteY1029" fmla="*/ 1131776 h 1246662"/>
                <a:gd name="connsiteX1030" fmla="*/ 502801 w 1723302"/>
                <a:gd name="connsiteY1030" fmla="*/ 1132410 h 1246662"/>
                <a:gd name="connsiteX1031" fmla="*/ 504612 w 1723302"/>
                <a:gd name="connsiteY1031" fmla="*/ 1133143 h 1246662"/>
                <a:gd name="connsiteX1032" fmla="*/ 505932 w 1723302"/>
                <a:gd name="connsiteY1032" fmla="*/ 1133779 h 1246662"/>
                <a:gd name="connsiteX1033" fmla="*/ 507205 w 1723302"/>
                <a:gd name="connsiteY1033" fmla="*/ 1134461 h 1246662"/>
                <a:gd name="connsiteX1034" fmla="*/ 508478 w 1723302"/>
                <a:gd name="connsiteY1034" fmla="*/ 1135195 h 1246662"/>
                <a:gd name="connsiteX1035" fmla="*/ 509700 w 1723302"/>
                <a:gd name="connsiteY1035" fmla="*/ 1136024 h 1246662"/>
                <a:gd name="connsiteX1036" fmla="*/ 511315 w 1723302"/>
                <a:gd name="connsiteY1036" fmla="*/ 1137148 h 1246662"/>
                <a:gd name="connsiteX1037" fmla="*/ 512489 w 1723302"/>
                <a:gd name="connsiteY1037" fmla="*/ 1138027 h 1246662"/>
                <a:gd name="connsiteX1038" fmla="*/ 513664 w 1723302"/>
                <a:gd name="connsiteY1038" fmla="*/ 1138908 h 1246662"/>
                <a:gd name="connsiteX1039" fmla="*/ 514691 w 1723302"/>
                <a:gd name="connsiteY1039" fmla="*/ 1140029 h 1246662"/>
                <a:gd name="connsiteX1040" fmla="*/ 515719 w 1723302"/>
                <a:gd name="connsiteY1040" fmla="*/ 1141055 h 1246662"/>
                <a:gd name="connsiteX1041" fmla="*/ 516941 w 1723302"/>
                <a:gd name="connsiteY1041" fmla="*/ 1142520 h 1246662"/>
                <a:gd name="connsiteX1042" fmla="*/ 517823 w 1723302"/>
                <a:gd name="connsiteY1042" fmla="*/ 1143742 h 1246662"/>
                <a:gd name="connsiteX1043" fmla="*/ 519143 w 1723302"/>
                <a:gd name="connsiteY1043" fmla="*/ 1145158 h 1246662"/>
                <a:gd name="connsiteX1044" fmla="*/ 520512 w 1723302"/>
                <a:gd name="connsiteY1044" fmla="*/ 1146527 h 1246662"/>
                <a:gd name="connsiteX1045" fmla="*/ 522372 w 1723302"/>
                <a:gd name="connsiteY1045" fmla="*/ 1148186 h 1246662"/>
                <a:gd name="connsiteX1046" fmla="*/ 523938 w 1723302"/>
                <a:gd name="connsiteY1046" fmla="*/ 1149261 h 1246662"/>
                <a:gd name="connsiteX1047" fmla="*/ 525014 w 1723302"/>
                <a:gd name="connsiteY1047" fmla="*/ 1150287 h 1246662"/>
                <a:gd name="connsiteX1048" fmla="*/ 525993 w 1723302"/>
                <a:gd name="connsiteY1048" fmla="*/ 1151362 h 1246662"/>
                <a:gd name="connsiteX1049" fmla="*/ 526971 w 1723302"/>
                <a:gd name="connsiteY1049" fmla="*/ 1152437 h 1246662"/>
                <a:gd name="connsiteX1050" fmla="*/ 527998 w 1723302"/>
                <a:gd name="connsiteY1050" fmla="*/ 1153511 h 1246662"/>
                <a:gd name="connsiteX1051" fmla="*/ 529075 w 1723302"/>
                <a:gd name="connsiteY1051" fmla="*/ 1154537 h 1246662"/>
                <a:gd name="connsiteX1052" fmla="*/ 529760 w 1723302"/>
                <a:gd name="connsiteY1052" fmla="*/ 1155220 h 1246662"/>
                <a:gd name="connsiteX1053" fmla="*/ 530102 w 1723302"/>
                <a:gd name="connsiteY1053" fmla="*/ 1155563 h 1246662"/>
                <a:gd name="connsiteX1054" fmla="*/ 531179 w 1723302"/>
                <a:gd name="connsiteY1054" fmla="*/ 1156540 h 1246662"/>
                <a:gd name="connsiteX1055" fmla="*/ 532304 w 1723302"/>
                <a:gd name="connsiteY1055" fmla="*/ 1157516 h 1246662"/>
                <a:gd name="connsiteX1056" fmla="*/ 533821 w 1723302"/>
                <a:gd name="connsiteY1056" fmla="*/ 1158736 h 1246662"/>
                <a:gd name="connsiteX1057" fmla="*/ 535386 w 1723302"/>
                <a:gd name="connsiteY1057" fmla="*/ 1159909 h 1246662"/>
                <a:gd name="connsiteX1058" fmla="*/ 536952 w 1723302"/>
                <a:gd name="connsiteY1058" fmla="*/ 1161082 h 1246662"/>
                <a:gd name="connsiteX1059" fmla="*/ 538567 w 1723302"/>
                <a:gd name="connsiteY1059" fmla="*/ 1162157 h 1246662"/>
                <a:gd name="connsiteX1060" fmla="*/ 540278 w 1723302"/>
                <a:gd name="connsiteY1060" fmla="*/ 1163134 h 1246662"/>
                <a:gd name="connsiteX1061" fmla="*/ 542578 w 1723302"/>
                <a:gd name="connsiteY1061" fmla="*/ 1164061 h 1246662"/>
                <a:gd name="connsiteX1062" fmla="*/ 544387 w 1723302"/>
                <a:gd name="connsiteY1062" fmla="*/ 1164648 h 1246662"/>
                <a:gd name="connsiteX1063" fmla="*/ 545759 w 1723302"/>
                <a:gd name="connsiteY1063" fmla="*/ 1165232 h 1246662"/>
                <a:gd name="connsiteX1064" fmla="*/ 547030 w 1723302"/>
                <a:gd name="connsiteY1064" fmla="*/ 1165917 h 1246662"/>
                <a:gd name="connsiteX1065" fmla="*/ 548693 w 1723302"/>
                <a:gd name="connsiteY1065" fmla="*/ 1166991 h 1246662"/>
                <a:gd name="connsiteX1066" fmla="*/ 550259 w 1723302"/>
                <a:gd name="connsiteY1066" fmla="*/ 1168213 h 1246662"/>
                <a:gd name="connsiteX1067" fmla="*/ 551385 w 1723302"/>
                <a:gd name="connsiteY1067" fmla="*/ 1169141 h 1246662"/>
                <a:gd name="connsiteX1068" fmla="*/ 552314 w 1723302"/>
                <a:gd name="connsiteY1068" fmla="*/ 1170800 h 1246662"/>
                <a:gd name="connsiteX1069" fmla="*/ 552656 w 1723302"/>
                <a:gd name="connsiteY1069" fmla="*/ 1172218 h 1246662"/>
                <a:gd name="connsiteX1070" fmla="*/ 553978 w 1723302"/>
                <a:gd name="connsiteY1070" fmla="*/ 1172803 h 1246662"/>
                <a:gd name="connsiteX1071" fmla="*/ 555347 w 1723302"/>
                <a:gd name="connsiteY1071" fmla="*/ 1173389 h 1246662"/>
                <a:gd name="connsiteX1072" fmla="*/ 557207 w 1723302"/>
                <a:gd name="connsiteY1072" fmla="*/ 1174025 h 1246662"/>
                <a:gd name="connsiteX1073" fmla="*/ 558625 w 1723302"/>
                <a:gd name="connsiteY1073" fmla="*/ 1174464 h 1246662"/>
                <a:gd name="connsiteX1074" fmla="*/ 560044 w 1723302"/>
                <a:gd name="connsiteY1074" fmla="*/ 1174709 h 1246662"/>
                <a:gd name="connsiteX1075" fmla="*/ 562000 w 1723302"/>
                <a:gd name="connsiteY1075" fmla="*/ 1174854 h 1246662"/>
                <a:gd name="connsiteX1076" fmla="*/ 563470 w 1723302"/>
                <a:gd name="connsiteY1076" fmla="*/ 1174903 h 1246662"/>
                <a:gd name="connsiteX1077" fmla="*/ 565426 w 1723302"/>
                <a:gd name="connsiteY1077" fmla="*/ 1175197 h 1246662"/>
                <a:gd name="connsiteX1078" fmla="*/ 567334 w 1723302"/>
                <a:gd name="connsiteY1078" fmla="*/ 1175539 h 1246662"/>
                <a:gd name="connsiteX1079" fmla="*/ 569290 w 1723302"/>
                <a:gd name="connsiteY1079" fmla="*/ 1175637 h 1246662"/>
                <a:gd name="connsiteX1080" fmla="*/ 571249 w 1723302"/>
                <a:gd name="connsiteY1080" fmla="*/ 1175588 h 1246662"/>
                <a:gd name="connsiteX1081" fmla="*/ 572716 w 1723302"/>
                <a:gd name="connsiteY1081" fmla="*/ 1175392 h 1246662"/>
                <a:gd name="connsiteX1082" fmla="*/ 574331 w 1723302"/>
                <a:gd name="connsiteY1082" fmla="*/ 1174952 h 1246662"/>
                <a:gd name="connsiteX1083" fmla="*/ 576337 w 1723302"/>
                <a:gd name="connsiteY1083" fmla="*/ 1174513 h 1246662"/>
                <a:gd name="connsiteX1084" fmla="*/ 578195 w 1723302"/>
                <a:gd name="connsiteY1084" fmla="*/ 1174562 h 1246662"/>
                <a:gd name="connsiteX1085" fmla="*/ 579370 w 1723302"/>
                <a:gd name="connsiteY1085" fmla="*/ 1175296 h 1246662"/>
                <a:gd name="connsiteX1086" fmla="*/ 580544 w 1723302"/>
                <a:gd name="connsiteY1086" fmla="*/ 1176125 h 1246662"/>
                <a:gd name="connsiteX1087" fmla="*/ 581670 w 1723302"/>
                <a:gd name="connsiteY1087" fmla="*/ 1176955 h 1246662"/>
                <a:gd name="connsiteX1088" fmla="*/ 582843 w 1723302"/>
                <a:gd name="connsiteY1088" fmla="*/ 1177835 h 1246662"/>
                <a:gd name="connsiteX1089" fmla="*/ 583968 w 1723302"/>
                <a:gd name="connsiteY1089" fmla="*/ 1178714 h 1246662"/>
                <a:gd name="connsiteX1090" fmla="*/ 585094 w 1723302"/>
                <a:gd name="connsiteY1090" fmla="*/ 1179593 h 1246662"/>
                <a:gd name="connsiteX1091" fmla="*/ 586219 w 1723302"/>
                <a:gd name="connsiteY1091" fmla="*/ 1180520 h 1246662"/>
                <a:gd name="connsiteX1092" fmla="*/ 587345 w 1723302"/>
                <a:gd name="connsiteY1092" fmla="*/ 1181399 h 1246662"/>
                <a:gd name="connsiteX1093" fmla="*/ 588518 w 1723302"/>
                <a:gd name="connsiteY1093" fmla="*/ 1182329 h 1246662"/>
                <a:gd name="connsiteX1094" fmla="*/ 589643 w 1723302"/>
                <a:gd name="connsiteY1094" fmla="*/ 1183256 h 1246662"/>
                <a:gd name="connsiteX1095" fmla="*/ 590720 w 1723302"/>
                <a:gd name="connsiteY1095" fmla="*/ 1184184 h 1246662"/>
                <a:gd name="connsiteX1096" fmla="*/ 591846 w 1723302"/>
                <a:gd name="connsiteY1096" fmla="*/ 1185112 h 1246662"/>
                <a:gd name="connsiteX1097" fmla="*/ 592971 w 1723302"/>
                <a:gd name="connsiteY1097" fmla="*/ 1186039 h 1246662"/>
                <a:gd name="connsiteX1098" fmla="*/ 594488 w 1723302"/>
                <a:gd name="connsiteY1098" fmla="*/ 1187310 h 1246662"/>
                <a:gd name="connsiteX1099" fmla="*/ 596004 w 1723302"/>
                <a:gd name="connsiteY1099" fmla="*/ 1188579 h 1246662"/>
                <a:gd name="connsiteX1100" fmla="*/ 597472 w 1723302"/>
                <a:gd name="connsiteY1100" fmla="*/ 1189899 h 1246662"/>
                <a:gd name="connsiteX1101" fmla="*/ 598939 w 1723302"/>
                <a:gd name="connsiteY1101" fmla="*/ 1191168 h 1246662"/>
                <a:gd name="connsiteX1102" fmla="*/ 600408 w 1723302"/>
                <a:gd name="connsiteY1102" fmla="*/ 1192486 h 1246662"/>
                <a:gd name="connsiteX1103" fmla="*/ 601532 w 1723302"/>
                <a:gd name="connsiteY1103" fmla="*/ 1193416 h 1246662"/>
                <a:gd name="connsiteX1104" fmla="*/ 602658 w 1723302"/>
                <a:gd name="connsiteY1104" fmla="*/ 1194442 h 1246662"/>
                <a:gd name="connsiteX1105" fmla="*/ 603734 w 1723302"/>
                <a:gd name="connsiteY1105" fmla="*/ 1195369 h 1246662"/>
                <a:gd name="connsiteX1106" fmla="*/ 604860 w 1723302"/>
                <a:gd name="connsiteY1106" fmla="*/ 1196395 h 1246662"/>
                <a:gd name="connsiteX1107" fmla="*/ 606327 w 1723302"/>
                <a:gd name="connsiteY1107" fmla="*/ 1197713 h 1246662"/>
                <a:gd name="connsiteX1108" fmla="*/ 607795 w 1723302"/>
                <a:gd name="connsiteY1108" fmla="*/ 1199033 h 1246662"/>
                <a:gd name="connsiteX1109" fmla="*/ 608871 w 1723302"/>
                <a:gd name="connsiteY1109" fmla="*/ 1200010 h 1246662"/>
                <a:gd name="connsiteX1110" fmla="*/ 609997 w 1723302"/>
                <a:gd name="connsiteY1110" fmla="*/ 1201036 h 1246662"/>
                <a:gd name="connsiteX1111" fmla="*/ 611464 w 1723302"/>
                <a:gd name="connsiteY1111" fmla="*/ 1202354 h 1246662"/>
                <a:gd name="connsiteX1112" fmla="*/ 612931 w 1723302"/>
                <a:gd name="connsiteY1112" fmla="*/ 1203672 h 1246662"/>
                <a:gd name="connsiteX1113" fmla="*/ 614401 w 1723302"/>
                <a:gd name="connsiteY1113" fmla="*/ 1204992 h 1246662"/>
                <a:gd name="connsiteX1114" fmla="*/ 615477 w 1723302"/>
                <a:gd name="connsiteY1114" fmla="*/ 1205968 h 1246662"/>
                <a:gd name="connsiteX1115" fmla="*/ 615799 w 1723302"/>
                <a:gd name="connsiteY1115" fmla="*/ 1206246 h 1246662"/>
                <a:gd name="connsiteX1116" fmla="*/ 615868 w 1723302"/>
                <a:gd name="connsiteY1116" fmla="*/ 1206310 h 1246662"/>
                <a:gd name="connsiteX1117" fmla="*/ 616601 w 1723302"/>
                <a:gd name="connsiteY1117" fmla="*/ 1206945 h 1246662"/>
                <a:gd name="connsiteX1118" fmla="*/ 618070 w 1723302"/>
                <a:gd name="connsiteY1118" fmla="*/ 1208263 h 1246662"/>
                <a:gd name="connsiteX1119" fmla="*/ 619587 w 1723302"/>
                <a:gd name="connsiteY1119" fmla="*/ 1209583 h 1246662"/>
                <a:gd name="connsiteX1120" fmla="*/ 621054 w 1723302"/>
                <a:gd name="connsiteY1120" fmla="*/ 1210852 h 1246662"/>
                <a:gd name="connsiteX1121" fmla="*/ 622522 w 1723302"/>
                <a:gd name="connsiteY1121" fmla="*/ 1212172 h 1246662"/>
                <a:gd name="connsiteX1122" fmla="*/ 623989 w 1723302"/>
                <a:gd name="connsiteY1122" fmla="*/ 1213441 h 1246662"/>
                <a:gd name="connsiteX1123" fmla="*/ 625506 w 1723302"/>
                <a:gd name="connsiteY1123" fmla="*/ 1215004 h 1246662"/>
                <a:gd name="connsiteX1124" fmla="*/ 626142 w 1723302"/>
                <a:gd name="connsiteY1124" fmla="*/ 1216322 h 1246662"/>
                <a:gd name="connsiteX1125" fmla="*/ 626435 w 1723302"/>
                <a:gd name="connsiteY1125" fmla="*/ 1217740 h 1246662"/>
                <a:gd name="connsiteX1126" fmla="*/ 625946 w 1723302"/>
                <a:gd name="connsiteY1126" fmla="*/ 1218960 h 1246662"/>
                <a:gd name="connsiteX1127" fmla="*/ 627610 w 1723302"/>
                <a:gd name="connsiteY1127" fmla="*/ 1220133 h 1246662"/>
                <a:gd name="connsiteX1128" fmla="*/ 629126 w 1723302"/>
                <a:gd name="connsiteY1128" fmla="*/ 1221304 h 1246662"/>
                <a:gd name="connsiteX1129" fmla="*/ 631036 w 1723302"/>
                <a:gd name="connsiteY1129" fmla="*/ 1222233 h 1246662"/>
                <a:gd name="connsiteX1130" fmla="*/ 632159 w 1723302"/>
                <a:gd name="connsiteY1130" fmla="*/ 1224381 h 1246662"/>
                <a:gd name="connsiteX1131" fmla="*/ 632796 w 1723302"/>
                <a:gd name="connsiteY1131" fmla="*/ 1226432 h 1246662"/>
                <a:gd name="connsiteX1132" fmla="*/ 633823 w 1723302"/>
                <a:gd name="connsiteY1132" fmla="*/ 1228827 h 1246662"/>
                <a:gd name="connsiteX1133" fmla="*/ 635096 w 1723302"/>
                <a:gd name="connsiteY1133" fmla="*/ 1229998 h 1246662"/>
                <a:gd name="connsiteX1134" fmla="*/ 635732 w 1723302"/>
                <a:gd name="connsiteY1134" fmla="*/ 1231365 h 1246662"/>
                <a:gd name="connsiteX1135" fmla="*/ 636662 w 1723302"/>
                <a:gd name="connsiteY1135" fmla="*/ 1232440 h 1246662"/>
                <a:gd name="connsiteX1136" fmla="*/ 637738 w 1723302"/>
                <a:gd name="connsiteY1136" fmla="*/ 1233466 h 1246662"/>
                <a:gd name="connsiteX1137" fmla="*/ 637883 w 1723302"/>
                <a:gd name="connsiteY1137" fmla="*/ 1234882 h 1246662"/>
                <a:gd name="connsiteX1138" fmla="*/ 638080 w 1723302"/>
                <a:gd name="connsiteY1138" fmla="*/ 1236933 h 1246662"/>
                <a:gd name="connsiteX1139" fmla="*/ 640331 w 1723302"/>
                <a:gd name="connsiteY1139" fmla="*/ 1238594 h 1246662"/>
                <a:gd name="connsiteX1140" fmla="*/ 642386 w 1723302"/>
                <a:gd name="connsiteY1140" fmla="*/ 1239669 h 1246662"/>
                <a:gd name="connsiteX1141" fmla="*/ 643755 w 1723302"/>
                <a:gd name="connsiteY1141" fmla="*/ 1240597 h 1246662"/>
                <a:gd name="connsiteX1142" fmla="*/ 644733 w 1723302"/>
                <a:gd name="connsiteY1142" fmla="*/ 1242111 h 1246662"/>
                <a:gd name="connsiteX1143" fmla="*/ 646104 w 1723302"/>
                <a:gd name="connsiteY1143" fmla="*/ 1242697 h 1246662"/>
                <a:gd name="connsiteX1144" fmla="*/ 647523 w 1723302"/>
                <a:gd name="connsiteY1144" fmla="*/ 1243186 h 1246662"/>
                <a:gd name="connsiteX1145" fmla="*/ 648892 w 1723302"/>
                <a:gd name="connsiteY1145" fmla="*/ 1242648 h 1246662"/>
                <a:gd name="connsiteX1146" fmla="*/ 649774 w 1723302"/>
                <a:gd name="connsiteY1146" fmla="*/ 1243968 h 1246662"/>
                <a:gd name="connsiteX1147" fmla="*/ 649479 w 1723302"/>
                <a:gd name="connsiteY1147" fmla="*/ 1245628 h 1246662"/>
                <a:gd name="connsiteX1148" fmla="*/ 651485 w 1723302"/>
                <a:gd name="connsiteY1148" fmla="*/ 1246312 h 1246662"/>
                <a:gd name="connsiteX1149" fmla="*/ 652903 w 1723302"/>
                <a:gd name="connsiteY1149" fmla="*/ 1246997 h 1246662"/>
                <a:gd name="connsiteX1150" fmla="*/ 653638 w 1723302"/>
                <a:gd name="connsiteY1150" fmla="*/ 1239620 h 1246662"/>
                <a:gd name="connsiteX1151" fmla="*/ 653491 w 1723302"/>
                <a:gd name="connsiteY1151" fmla="*/ 1236933 h 1246662"/>
                <a:gd name="connsiteX1152" fmla="*/ 650359 w 1723302"/>
                <a:gd name="connsiteY1152" fmla="*/ 1237470 h 1246662"/>
                <a:gd name="connsiteX1153" fmla="*/ 648110 w 1723302"/>
                <a:gd name="connsiteY1153" fmla="*/ 1236398 h 1246662"/>
                <a:gd name="connsiteX1154" fmla="*/ 649332 w 1723302"/>
                <a:gd name="connsiteY1154" fmla="*/ 1234882 h 1246662"/>
                <a:gd name="connsiteX1155" fmla="*/ 650458 w 1723302"/>
                <a:gd name="connsiteY1155" fmla="*/ 1233564 h 1246662"/>
                <a:gd name="connsiteX1156" fmla="*/ 651192 w 1723302"/>
                <a:gd name="connsiteY1156" fmla="*/ 1232001 h 1246662"/>
                <a:gd name="connsiteX1157" fmla="*/ 649821 w 1723302"/>
                <a:gd name="connsiteY1157" fmla="*/ 1230145 h 1246662"/>
                <a:gd name="connsiteX1158" fmla="*/ 648794 w 1723302"/>
                <a:gd name="connsiteY1158" fmla="*/ 1228192 h 1246662"/>
                <a:gd name="connsiteX1159" fmla="*/ 650458 w 1723302"/>
                <a:gd name="connsiteY1159" fmla="*/ 1226970 h 1246662"/>
                <a:gd name="connsiteX1160" fmla="*/ 650018 w 1723302"/>
                <a:gd name="connsiteY1160" fmla="*/ 1224967 h 1246662"/>
                <a:gd name="connsiteX1161" fmla="*/ 649479 w 1723302"/>
                <a:gd name="connsiteY1161" fmla="*/ 1223649 h 1246662"/>
                <a:gd name="connsiteX1162" fmla="*/ 650801 w 1723302"/>
                <a:gd name="connsiteY1162" fmla="*/ 1221988 h 1246662"/>
                <a:gd name="connsiteX1163" fmla="*/ 651731 w 1723302"/>
                <a:gd name="connsiteY1163" fmla="*/ 1219205 h 1246662"/>
                <a:gd name="connsiteX1164" fmla="*/ 651974 w 1723302"/>
                <a:gd name="connsiteY1164" fmla="*/ 1215443 h 1246662"/>
                <a:gd name="connsiteX1165" fmla="*/ 651340 w 1723302"/>
                <a:gd name="connsiteY1165" fmla="*/ 1212709 h 1246662"/>
                <a:gd name="connsiteX1166" fmla="*/ 651681 w 1723302"/>
                <a:gd name="connsiteY1166" fmla="*/ 1210216 h 1246662"/>
                <a:gd name="connsiteX1167" fmla="*/ 652269 w 1723302"/>
                <a:gd name="connsiteY1167" fmla="*/ 1208410 h 1246662"/>
                <a:gd name="connsiteX1168" fmla="*/ 652269 w 1723302"/>
                <a:gd name="connsiteY1168" fmla="*/ 1205333 h 1246662"/>
                <a:gd name="connsiteX1169" fmla="*/ 654127 w 1723302"/>
                <a:gd name="connsiteY1169" fmla="*/ 1204405 h 1246662"/>
                <a:gd name="connsiteX1170" fmla="*/ 654127 w 1723302"/>
                <a:gd name="connsiteY1170" fmla="*/ 1202842 h 1246662"/>
                <a:gd name="connsiteX1171" fmla="*/ 653785 w 1723302"/>
                <a:gd name="connsiteY1171" fmla="*/ 1200059 h 1246662"/>
                <a:gd name="connsiteX1172" fmla="*/ 653198 w 1723302"/>
                <a:gd name="connsiteY1172" fmla="*/ 1198251 h 1246662"/>
                <a:gd name="connsiteX1173" fmla="*/ 652269 w 1723302"/>
                <a:gd name="connsiteY1173" fmla="*/ 1196687 h 1246662"/>
                <a:gd name="connsiteX1174" fmla="*/ 652269 w 1723302"/>
                <a:gd name="connsiteY1174" fmla="*/ 1194540 h 1246662"/>
                <a:gd name="connsiteX1175" fmla="*/ 653785 w 1723302"/>
                <a:gd name="connsiteY1175" fmla="*/ 1192390 h 1246662"/>
                <a:gd name="connsiteX1176" fmla="*/ 654422 w 1723302"/>
                <a:gd name="connsiteY1176" fmla="*/ 1189899 h 1246662"/>
                <a:gd name="connsiteX1177" fmla="*/ 654422 w 1723302"/>
                <a:gd name="connsiteY1177" fmla="*/ 1187458 h 1246662"/>
                <a:gd name="connsiteX1178" fmla="*/ 654422 w 1723302"/>
                <a:gd name="connsiteY1178" fmla="*/ 1185308 h 1246662"/>
                <a:gd name="connsiteX1179" fmla="*/ 654422 w 1723302"/>
                <a:gd name="connsiteY1179" fmla="*/ 1182866 h 1246662"/>
                <a:gd name="connsiteX1180" fmla="*/ 654764 w 1723302"/>
                <a:gd name="connsiteY1180" fmla="*/ 1181009 h 1246662"/>
                <a:gd name="connsiteX1181" fmla="*/ 654911 w 1723302"/>
                <a:gd name="connsiteY1181" fmla="*/ 1176272 h 1246662"/>
                <a:gd name="connsiteX1182" fmla="*/ 656917 w 1723302"/>
                <a:gd name="connsiteY1182" fmla="*/ 1172071 h 1246662"/>
                <a:gd name="connsiteX1183" fmla="*/ 659362 w 1723302"/>
                <a:gd name="connsiteY1183" fmla="*/ 1167139 h 1246662"/>
                <a:gd name="connsiteX1184" fmla="*/ 662739 w 1723302"/>
                <a:gd name="connsiteY1184" fmla="*/ 1162206 h 1246662"/>
                <a:gd name="connsiteX1185" fmla="*/ 666163 w 1723302"/>
                <a:gd name="connsiteY1185" fmla="*/ 1156393 h 1246662"/>
                <a:gd name="connsiteX1186" fmla="*/ 668609 w 1723302"/>
                <a:gd name="connsiteY1186" fmla="*/ 1149605 h 1246662"/>
                <a:gd name="connsiteX1187" fmla="*/ 668609 w 1723302"/>
                <a:gd name="connsiteY1187" fmla="*/ 1142815 h 1246662"/>
                <a:gd name="connsiteX1188" fmla="*/ 669245 w 1723302"/>
                <a:gd name="connsiteY1188" fmla="*/ 1138859 h 1246662"/>
                <a:gd name="connsiteX1189" fmla="*/ 668952 w 1723302"/>
                <a:gd name="connsiteY1189" fmla="*/ 1135781 h 1246662"/>
                <a:gd name="connsiteX1190" fmla="*/ 666458 w 1723302"/>
                <a:gd name="connsiteY1190" fmla="*/ 1131141 h 1246662"/>
                <a:gd name="connsiteX1191" fmla="*/ 665527 w 1723302"/>
                <a:gd name="connsiteY1191" fmla="*/ 1126844 h 1246662"/>
                <a:gd name="connsiteX1192" fmla="*/ 664305 w 1723302"/>
                <a:gd name="connsiteY1192" fmla="*/ 1125622 h 1246662"/>
                <a:gd name="connsiteX1193" fmla="*/ 661515 w 1723302"/>
                <a:gd name="connsiteY1193" fmla="*/ 1121909 h 1246662"/>
                <a:gd name="connsiteX1194" fmla="*/ 655351 w 1723302"/>
                <a:gd name="connsiteY1194" fmla="*/ 1120054 h 1246662"/>
                <a:gd name="connsiteX1195" fmla="*/ 651974 w 1723302"/>
                <a:gd name="connsiteY1195" fmla="*/ 1117904 h 1246662"/>
                <a:gd name="connsiteX1196" fmla="*/ 648550 w 1723302"/>
                <a:gd name="connsiteY1196" fmla="*/ 1114535 h 1246662"/>
                <a:gd name="connsiteX1197" fmla="*/ 642386 w 1723302"/>
                <a:gd name="connsiteY1197" fmla="*/ 1112679 h 1246662"/>
                <a:gd name="connsiteX1198" fmla="*/ 641798 w 1723302"/>
                <a:gd name="connsiteY1198" fmla="*/ 1109894 h 1246662"/>
                <a:gd name="connsiteX1199" fmla="*/ 640233 w 1723302"/>
                <a:gd name="connsiteY1199" fmla="*/ 1106525 h 1246662"/>
                <a:gd name="connsiteX1200" fmla="*/ 640575 w 1723302"/>
                <a:gd name="connsiteY1200" fmla="*/ 1102812 h 1246662"/>
                <a:gd name="connsiteX1201" fmla="*/ 639940 w 1723302"/>
                <a:gd name="connsiteY1201" fmla="*/ 1100664 h 1246662"/>
                <a:gd name="connsiteX1202" fmla="*/ 638080 w 1723302"/>
                <a:gd name="connsiteY1202" fmla="*/ 1098221 h 1246662"/>
                <a:gd name="connsiteX1203" fmla="*/ 637787 w 1723302"/>
                <a:gd name="connsiteY1203" fmla="*/ 1095437 h 1246662"/>
                <a:gd name="connsiteX1204" fmla="*/ 637492 w 1723302"/>
                <a:gd name="connsiteY1204" fmla="*/ 1093582 h 1246662"/>
                <a:gd name="connsiteX1205" fmla="*/ 633481 w 1723302"/>
                <a:gd name="connsiteY1205" fmla="*/ 1091138 h 1246662"/>
                <a:gd name="connsiteX1206" fmla="*/ 631623 w 1723302"/>
                <a:gd name="connsiteY1206" fmla="*/ 1089918 h 1246662"/>
                <a:gd name="connsiteX1207" fmla="*/ 630692 w 1723302"/>
                <a:gd name="connsiteY1207" fmla="*/ 1086841 h 1246662"/>
                <a:gd name="connsiteX1208" fmla="*/ 630399 w 1723302"/>
                <a:gd name="connsiteY1208" fmla="*/ 1080981 h 1246662"/>
                <a:gd name="connsiteX1209" fmla="*/ 630399 w 1723302"/>
                <a:gd name="connsiteY1209" fmla="*/ 1077903 h 1246662"/>
                <a:gd name="connsiteX1210" fmla="*/ 633727 w 1723302"/>
                <a:gd name="connsiteY1210" fmla="*/ 1075656 h 1246662"/>
                <a:gd name="connsiteX1211" fmla="*/ 637738 w 1723302"/>
                <a:gd name="connsiteY1211" fmla="*/ 1070966 h 1246662"/>
                <a:gd name="connsiteX1212" fmla="*/ 636905 w 1723302"/>
                <a:gd name="connsiteY1212" fmla="*/ 1068476 h 1246662"/>
                <a:gd name="connsiteX1213" fmla="*/ 636025 w 1723302"/>
                <a:gd name="connsiteY1213" fmla="*/ 1062664 h 1246662"/>
                <a:gd name="connsiteX1214" fmla="*/ 635243 w 1723302"/>
                <a:gd name="connsiteY1214" fmla="*/ 1060222 h 1246662"/>
                <a:gd name="connsiteX1215" fmla="*/ 633579 w 1723302"/>
                <a:gd name="connsiteY1215" fmla="*/ 1057732 h 1246662"/>
                <a:gd name="connsiteX1216" fmla="*/ 631085 w 1723302"/>
                <a:gd name="connsiteY1216" fmla="*/ 1056070 h 1246662"/>
                <a:gd name="connsiteX1217" fmla="*/ 629030 w 1723302"/>
                <a:gd name="connsiteY1217" fmla="*/ 1054019 h 1246662"/>
                <a:gd name="connsiteX1218" fmla="*/ 621983 w 1723302"/>
                <a:gd name="connsiteY1218" fmla="*/ 1050257 h 1246662"/>
                <a:gd name="connsiteX1219" fmla="*/ 618658 w 1723302"/>
                <a:gd name="connsiteY1219" fmla="*/ 1041174 h 1246662"/>
                <a:gd name="connsiteX1220" fmla="*/ 616994 w 1723302"/>
                <a:gd name="connsiteY1220" fmla="*/ 1037901 h 1246662"/>
                <a:gd name="connsiteX1221" fmla="*/ 616994 w 1723302"/>
                <a:gd name="connsiteY1221" fmla="*/ 1033749 h 1246662"/>
                <a:gd name="connsiteX1222" fmla="*/ 616210 w 1723302"/>
                <a:gd name="connsiteY1222" fmla="*/ 1031307 h 1246662"/>
                <a:gd name="connsiteX1223" fmla="*/ 615379 w 1723302"/>
                <a:gd name="connsiteY1223" fmla="*/ 1029646 h 1246662"/>
                <a:gd name="connsiteX1224" fmla="*/ 612884 w 1723302"/>
                <a:gd name="connsiteY1224" fmla="*/ 1027986 h 1246662"/>
                <a:gd name="connsiteX1225" fmla="*/ 609557 w 1723302"/>
                <a:gd name="connsiteY1225" fmla="*/ 1026325 h 1246662"/>
                <a:gd name="connsiteX1226" fmla="*/ 607111 w 1723302"/>
                <a:gd name="connsiteY1226" fmla="*/ 1024664 h 1246662"/>
                <a:gd name="connsiteX1227" fmla="*/ 602119 w 1723302"/>
                <a:gd name="connsiteY1227" fmla="*/ 1017241 h 1246662"/>
                <a:gd name="connsiteX1228" fmla="*/ 599625 w 1723302"/>
                <a:gd name="connsiteY1228" fmla="*/ 1015579 h 1246662"/>
                <a:gd name="connsiteX1229" fmla="*/ 597179 w 1723302"/>
                <a:gd name="connsiteY1229" fmla="*/ 1008156 h 1246662"/>
                <a:gd name="connsiteX1230" fmla="*/ 594684 w 1723302"/>
                <a:gd name="connsiteY1230" fmla="*/ 1000732 h 1246662"/>
                <a:gd name="connsiteX1231" fmla="*/ 592189 w 1723302"/>
                <a:gd name="connsiteY1231" fmla="*/ 997410 h 1246662"/>
                <a:gd name="connsiteX1232" fmla="*/ 589693 w 1723302"/>
                <a:gd name="connsiteY1232" fmla="*/ 995798 h 1246662"/>
                <a:gd name="connsiteX1233" fmla="*/ 583088 w 1723302"/>
                <a:gd name="connsiteY1233" fmla="*/ 994139 h 1246662"/>
                <a:gd name="connsiteX1234" fmla="*/ 571492 w 1723302"/>
                <a:gd name="connsiteY1234" fmla="*/ 994968 h 1246662"/>
                <a:gd name="connsiteX1235" fmla="*/ 570661 w 1723302"/>
                <a:gd name="connsiteY1235" fmla="*/ 993307 h 1246662"/>
                <a:gd name="connsiteX1236" fmla="*/ 569047 w 1723302"/>
                <a:gd name="connsiteY1236" fmla="*/ 990816 h 1246662"/>
                <a:gd name="connsiteX1237" fmla="*/ 567383 w 1723302"/>
                <a:gd name="connsiteY1237" fmla="*/ 987545 h 1246662"/>
                <a:gd name="connsiteX1238" fmla="*/ 564888 w 1723302"/>
                <a:gd name="connsiteY1238" fmla="*/ 984222 h 1246662"/>
                <a:gd name="connsiteX1239" fmla="*/ 563224 w 1723302"/>
                <a:gd name="connsiteY1239" fmla="*/ 980072 h 1246662"/>
                <a:gd name="connsiteX1240" fmla="*/ 561562 w 1723302"/>
                <a:gd name="connsiteY1240" fmla="*/ 973478 h 1246662"/>
                <a:gd name="connsiteX1241" fmla="*/ 562051 w 1723302"/>
                <a:gd name="connsiteY1241" fmla="*/ 971083 h 1246662"/>
                <a:gd name="connsiteX1242" fmla="*/ 560778 w 1723302"/>
                <a:gd name="connsiteY1242" fmla="*/ 969765 h 1246662"/>
                <a:gd name="connsiteX1243" fmla="*/ 559947 w 1723302"/>
                <a:gd name="connsiteY1243" fmla="*/ 968202 h 1246662"/>
                <a:gd name="connsiteX1244" fmla="*/ 558527 w 1723302"/>
                <a:gd name="connsiteY1244" fmla="*/ 968104 h 1246662"/>
                <a:gd name="connsiteX1245" fmla="*/ 557354 w 1723302"/>
                <a:gd name="connsiteY1245" fmla="*/ 966053 h 1246662"/>
                <a:gd name="connsiteX1246" fmla="*/ 555494 w 1723302"/>
                <a:gd name="connsiteY1246" fmla="*/ 965223 h 1246662"/>
                <a:gd name="connsiteX1247" fmla="*/ 555592 w 1723302"/>
                <a:gd name="connsiteY1247" fmla="*/ 964050 h 1246662"/>
                <a:gd name="connsiteX1248" fmla="*/ 557060 w 1723302"/>
                <a:gd name="connsiteY1248" fmla="*/ 963368 h 1246662"/>
                <a:gd name="connsiteX1249" fmla="*/ 559849 w 1723302"/>
                <a:gd name="connsiteY1249" fmla="*/ 962342 h 1246662"/>
                <a:gd name="connsiteX1250" fmla="*/ 560828 w 1723302"/>
                <a:gd name="connsiteY1250" fmla="*/ 960877 h 1246662"/>
                <a:gd name="connsiteX1251" fmla="*/ 562590 w 1723302"/>
                <a:gd name="connsiteY1251" fmla="*/ 960290 h 1246662"/>
                <a:gd name="connsiteX1252" fmla="*/ 563666 w 1723302"/>
                <a:gd name="connsiteY1252" fmla="*/ 958386 h 1246662"/>
                <a:gd name="connsiteX1253" fmla="*/ 564448 w 1723302"/>
                <a:gd name="connsiteY1253" fmla="*/ 956676 h 1246662"/>
                <a:gd name="connsiteX1254" fmla="*/ 565475 w 1723302"/>
                <a:gd name="connsiteY1254" fmla="*/ 954820 h 1246662"/>
                <a:gd name="connsiteX1255" fmla="*/ 566894 w 1723302"/>
                <a:gd name="connsiteY1255" fmla="*/ 954185 h 1246662"/>
                <a:gd name="connsiteX1256" fmla="*/ 567776 w 1723302"/>
                <a:gd name="connsiteY1256" fmla="*/ 952330 h 1246662"/>
                <a:gd name="connsiteX1257" fmla="*/ 568705 w 1723302"/>
                <a:gd name="connsiteY1257" fmla="*/ 951010 h 1246662"/>
                <a:gd name="connsiteX1258" fmla="*/ 570270 w 1723302"/>
                <a:gd name="connsiteY1258" fmla="*/ 950766 h 1246662"/>
                <a:gd name="connsiteX1259" fmla="*/ 571003 w 1723302"/>
                <a:gd name="connsiteY1259" fmla="*/ 948764 h 1246662"/>
                <a:gd name="connsiteX1260" fmla="*/ 573107 w 1723302"/>
                <a:gd name="connsiteY1260" fmla="*/ 945589 h 1246662"/>
                <a:gd name="connsiteX1261" fmla="*/ 574771 w 1723302"/>
                <a:gd name="connsiteY1261" fmla="*/ 942853 h 1246662"/>
                <a:gd name="connsiteX1262" fmla="*/ 576337 w 1723302"/>
                <a:gd name="connsiteY1262" fmla="*/ 941289 h 1246662"/>
                <a:gd name="connsiteX1263" fmla="*/ 581132 w 1723302"/>
                <a:gd name="connsiteY1263" fmla="*/ 942707 h 1246662"/>
                <a:gd name="connsiteX1264" fmla="*/ 584801 w 1723302"/>
                <a:gd name="connsiteY1264" fmla="*/ 944222 h 1246662"/>
                <a:gd name="connsiteX1265" fmla="*/ 587003 w 1723302"/>
                <a:gd name="connsiteY1265" fmla="*/ 945100 h 1246662"/>
                <a:gd name="connsiteX1266" fmla="*/ 589742 w 1723302"/>
                <a:gd name="connsiteY1266" fmla="*/ 945002 h 1246662"/>
                <a:gd name="connsiteX1267" fmla="*/ 593266 w 1723302"/>
                <a:gd name="connsiteY1267" fmla="*/ 944074 h 1246662"/>
                <a:gd name="connsiteX1268" fmla="*/ 596348 w 1723302"/>
                <a:gd name="connsiteY1268" fmla="*/ 943294 h 1246662"/>
                <a:gd name="connsiteX1269" fmla="*/ 597914 w 1723302"/>
                <a:gd name="connsiteY1269" fmla="*/ 943341 h 1246662"/>
                <a:gd name="connsiteX1270" fmla="*/ 601436 w 1723302"/>
                <a:gd name="connsiteY1270" fmla="*/ 943976 h 1246662"/>
                <a:gd name="connsiteX1271" fmla="*/ 602952 w 1723302"/>
                <a:gd name="connsiteY1271" fmla="*/ 944074 h 1246662"/>
                <a:gd name="connsiteX1272" fmla="*/ 605936 w 1723302"/>
                <a:gd name="connsiteY1272" fmla="*/ 943829 h 1246662"/>
                <a:gd name="connsiteX1273" fmla="*/ 609067 w 1723302"/>
                <a:gd name="connsiteY1273" fmla="*/ 943733 h 1246662"/>
                <a:gd name="connsiteX1274" fmla="*/ 610633 w 1723302"/>
                <a:gd name="connsiteY1274" fmla="*/ 943927 h 1246662"/>
                <a:gd name="connsiteX1275" fmla="*/ 613863 w 1723302"/>
                <a:gd name="connsiteY1275" fmla="*/ 944465 h 1246662"/>
                <a:gd name="connsiteX1276" fmla="*/ 615576 w 1723302"/>
                <a:gd name="connsiteY1276" fmla="*/ 944710 h 1246662"/>
                <a:gd name="connsiteX1277" fmla="*/ 617923 w 1723302"/>
                <a:gd name="connsiteY1277" fmla="*/ 945100 h 1246662"/>
                <a:gd name="connsiteX1278" fmla="*/ 619489 w 1723302"/>
                <a:gd name="connsiteY1278" fmla="*/ 944710 h 1246662"/>
                <a:gd name="connsiteX1279" fmla="*/ 621396 w 1723302"/>
                <a:gd name="connsiteY1279" fmla="*/ 943635 h 1246662"/>
                <a:gd name="connsiteX1280" fmla="*/ 623549 w 1723302"/>
                <a:gd name="connsiteY1280" fmla="*/ 942806 h 1246662"/>
                <a:gd name="connsiteX1281" fmla="*/ 625213 w 1723302"/>
                <a:gd name="connsiteY1281" fmla="*/ 943196 h 1246662"/>
                <a:gd name="connsiteX1282" fmla="*/ 627415 w 1723302"/>
                <a:gd name="connsiteY1282" fmla="*/ 943976 h 1246662"/>
                <a:gd name="connsiteX1283" fmla="*/ 630205 w 1723302"/>
                <a:gd name="connsiteY1283" fmla="*/ 944271 h 1246662"/>
                <a:gd name="connsiteX1284" fmla="*/ 631672 w 1723302"/>
                <a:gd name="connsiteY1284" fmla="*/ 944271 h 1246662"/>
                <a:gd name="connsiteX1285" fmla="*/ 638473 w 1723302"/>
                <a:gd name="connsiteY1285" fmla="*/ 943878 h 1246662"/>
                <a:gd name="connsiteX1286" fmla="*/ 645517 w 1723302"/>
                <a:gd name="connsiteY1286" fmla="*/ 943488 h 1246662"/>
                <a:gd name="connsiteX1287" fmla="*/ 648307 w 1723302"/>
                <a:gd name="connsiteY1287" fmla="*/ 943927 h 1246662"/>
                <a:gd name="connsiteX1288" fmla="*/ 651878 w 1723302"/>
                <a:gd name="connsiteY1288" fmla="*/ 943684 h 1246662"/>
                <a:gd name="connsiteX1289" fmla="*/ 655597 w 1723302"/>
                <a:gd name="connsiteY1289" fmla="*/ 943341 h 1246662"/>
                <a:gd name="connsiteX1290" fmla="*/ 661417 w 1723302"/>
                <a:gd name="connsiteY1290" fmla="*/ 942658 h 1246662"/>
                <a:gd name="connsiteX1291" fmla="*/ 665674 w 1723302"/>
                <a:gd name="connsiteY1291" fmla="*/ 942268 h 1246662"/>
                <a:gd name="connsiteX1292" fmla="*/ 670811 w 1723302"/>
                <a:gd name="connsiteY1292" fmla="*/ 942268 h 1246662"/>
                <a:gd name="connsiteX1293" fmla="*/ 676781 w 1723302"/>
                <a:gd name="connsiteY1293" fmla="*/ 942511 h 1246662"/>
                <a:gd name="connsiteX1294" fmla="*/ 681330 w 1723302"/>
                <a:gd name="connsiteY1294" fmla="*/ 942560 h 1246662"/>
                <a:gd name="connsiteX1295" fmla="*/ 683191 w 1723302"/>
                <a:gd name="connsiteY1295" fmla="*/ 942023 h 1246662"/>
                <a:gd name="connsiteX1296" fmla="*/ 685294 w 1723302"/>
                <a:gd name="connsiteY1296" fmla="*/ 940948 h 1246662"/>
                <a:gd name="connsiteX1297" fmla="*/ 687251 w 1723302"/>
                <a:gd name="connsiteY1297" fmla="*/ 940119 h 1246662"/>
                <a:gd name="connsiteX1298" fmla="*/ 690088 w 1723302"/>
                <a:gd name="connsiteY1298" fmla="*/ 939142 h 1246662"/>
                <a:gd name="connsiteX1299" fmla="*/ 691459 w 1723302"/>
                <a:gd name="connsiteY1299" fmla="*/ 938897 h 1246662"/>
                <a:gd name="connsiteX1300" fmla="*/ 693024 w 1723302"/>
                <a:gd name="connsiteY1300" fmla="*/ 938165 h 1246662"/>
                <a:gd name="connsiteX1301" fmla="*/ 693071 w 1723302"/>
                <a:gd name="connsiteY1301" fmla="*/ 938702 h 1246662"/>
                <a:gd name="connsiteX1302" fmla="*/ 693514 w 1723302"/>
                <a:gd name="connsiteY1302" fmla="*/ 943927 h 1246662"/>
                <a:gd name="connsiteX1303" fmla="*/ 693954 w 1723302"/>
                <a:gd name="connsiteY1303" fmla="*/ 946859 h 1246662"/>
                <a:gd name="connsiteX1304" fmla="*/ 694148 w 1723302"/>
                <a:gd name="connsiteY1304" fmla="*/ 949984 h 1246662"/>
                <a:gd name="connsiteX1305" fmla="*/ 694344 w 1723302"/>
                <a:gd name="connsiteY1305" fmla="*/ 952720 h 1246662"/>
                <a:gd name="connsiteX1306" fmla="*/ 694686 w 1723302"/>
                <a:gd name="connsiteY1306" fmla="*/ 954965 h 1246662"/>
                <a:gd name="connsiteX1307" fmla="*/ 695128 w 1723302"/>
                <a:gd name="connsiteY1307" fmla="*/ 956480 h 1246662"/>
                <a:gd name="connsiteX1308" fmla="*/ 695861 w 1723302"/>
                <a:gd name="connsiteY1308" fmla="*/ 958239 h 1246662"/>
                <a:gd name="connsiteX1309" fmla="*/ 696741 w 1723302"/>
                <a:gd name="connsiteY1309" fmla="*/ 960339 h 1246662"/>
                <a:gd name="connsiteX1310" fmla="*/ 697867 w 1723302"/>
                <a:gd name="connsiteY1310" fmla="*/ 962489 h 1246662"/>
                <a:gd name="connsiteX1311" fmla="*/ 699090 w 1723302"/>
                <a:gd name="connsiteY1311" fmla="*/ 965419 h 1246662"/>
                <a:gd name="connsiteX1312" fmla="*/ 700998 w 1723302"/>
                <a:gd name="connsiteY1312" fmla="*/ 971719 h 1246662"/>
                <a:gd name="connsiteX1313" fmla="*/ 702025 w 1723302"/>
                <a:gd name="connsiteY1313" fmla="*/ 972647 h 1246662"/>
                <a:gd name="connsiteX1314" fmla="*/ 708484 w 1723302"/>
                <a:gd name="connsiteY1314" fmla="*/ 975920 h 1246662"/>
                <a:gd name="connsiteX1315" fmla="*/ 712056 w 1723302"/>
                <a:gd name="connsiteY1315" fmla="*/ 978313 h 1246662"/>
                <a:gd name="connsiteX1316" fmla="*/ 714453 w 1723302"/>
                <a:gd name="connsiteY1316" fmla="*/ 979827 h 1246662"/>
                <a:gd name="connsiteX1317" fmla="*/ 716116 w 1723302"/>
                <a:gd name="connsiteY1317" fmla="*/ 982514 h 1246662"/>
                <a:gd name="connsiteX1318" fmla="*/ 717633 w 1723302"/>
                <a:gd name="connsiteY1318" fmla="*/ 983245 h 1246662"/>
                <a:gd name="connsiteX1319" fmla="*/ 719101 w 1723302"/>
                <a:gd name="connsiteY1319" fmla="*/ 982661 h 1246662"/>
                <a:gd name="connsiteX1320" fmla="*/ 719541 w 1723302"/>
                <a:gd name="connsiteY1320" fmla="*/ 983979 h 1246662"/>
                <a:gd name="connsiteX1321" fmla="*/ 720911 w 1723302"/>
                <a:gd name="connsiteY1321" fmla="*/ 985054 h 1246662"/>
                <a:gd name="connsiteX1322" fmla="*/ 722868 w 1723302"/>
                <a:gd name="connsiteY1322" fmla="*/ 985346 h 1246662"/>
                <a:gd name="connsiteX1323" fmla="*/ 724483 w 1723302"/>
                <a:gd name="connsiteY1323" fmla="*/ 985785 h 1246662"/>
                <a:gd name="connsiteX1324" fmla="*/ 726684 w 1723302"/>
                <a:gd name="connsiteY1324" fmla="*/ 986274 h 1246662"/>
                <a:gd name="connsiteX1325" fmla="*/ 728837 w 1723302"/>
                <a:gd name="connsiteY1325" fmla="*/ 988619 h 1246662"/>
                <a:gd name="connsiteX1326" fmla="*/ 730060 w 1723302"/>
                <a:gd name="connsiteY1326" fmla="*/ 989694 h 1246662"/>
                <a:gd name="connsiteX1327" fmla="*/ 730794 w 1723302"/>
                <a:gd name="connsiteY1327" fmla="*/ 991012 h 1246662"/>
                <a:gd name="connsiteX1328" fmla="*/ 732115 w 1723302"/>
                <a:gd name="connsiteY1328" fmla="*/ 992379 h 1246662"/>
                <a:gd name="connsiteX1329" fmla="*/ 733485 w 1723302"/>
                <a:gd name="connsiteY1329" fmla="*/ 993844 h 1246662"/>
                <a:gd name="connsiteX1330" fmla="*/ 734855 w 1723302"/>
                <a:gd name="connsiteY1330" fmla="*/ 994774 h 1246662"/>
                <a:gd name="connsiteX1331" fmla="*/ 736616 w 1723302"/>
                <a:gd name="connsiteY1331" fmla="*/ 993699 h 1246662"/>
                <a:gd name="connsiteX1332" fmla="*/ 738671 w 1723302"/>
                <a:gd name="connsiteY1332" fmla="*/ 994480 h 1246662"/>
                <a:gd name="connsiteX1333" fmla="*/ 740824 w 1723302"/>
                <a:gd name="connsiteY1333" fmla="*/ 994774 h 1246662"/>
                <a:gd name="connsiteX1334" fmla="*/ 742340 w 1723302"/>
                <a:gd name="connsiteY1334" fmla="*/ 995653 h 1246662"/>
                <a:gd name="connsiteX1335" fmla="*/ 742781 w 1723302"/>
                <a:gd name="connsiteY1335" fmla="*/ 994139 h 1246662"/>
                <a:gd name="connsiteX1336" fmla="*/ 742878 w 1723302"/>
                <a:gd name="connsiteY1336" fmla="*/ 992477 h 1246662"/>
                <a:gd name="connsiteX1337" fmla="*/ 742536 w 1723302"/>
                <a:gd name="connsiteY1337" fmla="*/ 990281 h 1246662"/>
                <a:gd name="connsiteX1338" fmla="*/ 741557 w 1723302"/>
                <a:gd name="connsiteY1338" fmla="*/ 989206 h 1246662"/>
                <a:gd name="connsiteX1339" fmla="*/ 740775 w 1723302"/>
                <a:gd name="connsiteY1339" fmla="*/ 987446 h 1246662"/>
                <a:gd name="connsiteX1340" fmla="*/ 741851 w 1723302"/>
                <a:gd name="connsiteY1340" fmla="*/ 986080 h 1246662"/>
                <a:gd name="connsiteX1341" fmla="*/ 742291 w 1723302"/>
                <a:gd name="connsiteY1341" fmla="*/ 984126 h 1246662"/>
                <a:gd name="connsiteX1342" fmla="*/ 742927 w 1723302"/>
                <a:gd name="connsiteY1342" fmla="*/ 982806 h 1246662"/>
                <a:gd name="connsiteX1343" fmla="*/ 744689 w 1723302"/>
                <a:gd name="connsiteY1343" fmla="*/ 982953 h 1246662"/>
                <a:gd name="connsiteX1344" fmla="*/ 745716 w 1723302"/>
                <a:gd name="connsiteY1344" fmla="*/ 981243 h 1246662"/>
                <a:gd name="connsiteX1345" fmla="*/ 747428 w 1723302"/>
                <a:gd name="connsiteY1345" fmla="*/ 983100 h 1246662"/>
                <a:gd name="connsiteX1346" fmla="*/ 749288 w 1723302"/>
                <a:gd name="connsiteY1346" fmla="*/ 984418 h 1246662"/>
                <a:gd name="connsiteX1347" fmla="*/ 750951 w 1723302"/>
                <a:gd name="connsiteY1347" fmla="*/ 982465 h 1246662"/>
                <a:gd name="connsiteX1348" fmla="*/ 752517 w 1723302"/>
                <a:gd name="connsiteY1348" fmla="*/ 983100 h 1246662"/>
                <a:gd name="connsiteX1349" fmla="*/ 753055 w 1723302"/>
                <a:gd name="connsiteY1349" fmla="*/ 981147 h 1246662"/>
                <a:gd name="connsiteX1350" fmla="*/ 753251 w 1723302"/>
                <a:gd name="connsiteY1350" fmla="*/ 979046 h 1246662"/>
                <a:gd name="connsiteX1351" fmla="*/ 751979 w 1723302"/>
                <a:gd name="connsiteY1351" fmla="*/ 977581 h 1246662"/>
                <a:gd name="connsiteX1352" fmla="*/ 752663 w 1723302"/>
                <a:gd name="connsiteY1352" fmla="*/ 976067 h 1246662"/>
                <a:gd name="connsiteX1353" fmla="*/ 754278 w 1723302"/>
                <a:gd name="connsiteY1353" fmla="*/ 976654 h 1246662"/>
                <a:gd name="connsiteX1354" fmla="*/ 755452 w 1723302"/>
                <a:gd name="connsiteY1354" fmla="*/ 975579 h 1246662"/>
                <a:gd name="connsiteX1355" fmla="*/ 756382 w 1723302"/>
                <a:gd name="connsiteY1355" fmla="*/ 974308 h 1246662"/>
                <a:gd name="connsiteX1356" fmla="*/ 757850 w 1723302"/>
                <a:gd name="connsiteY1356" fmla="*/ 972551 h 1246662"/>
                <a:gd name="connsiteX1357" fmla="*/ 759464 w 1723302"/>
                <a:gd name="connsiteY1357" fmla="*/ 971525 h 1246662"/>
                <a:gd name="connsiteX1358" fmla="*/ 761079 w 1723302"/>
                <a:gd name="connsiteY1358" fmla="*/ 971964 h 1246662"/>
                <a:gd name="connsiteX1359" fmla="*/ 762791 w 1723302"/>
                <a:gd name="connsiteY1359" fmla="*/ 972696 h 1246662"/>
                <a:gd name="connsiteX1360" fmla="*/ 764455 w 1723302"/>
                <a:gd name="connsiteY1360" fmla="*/ 972305 h 1246662"/>
                <a:gd name="connsiteX1361" fmla="*/ 765775 w 1723302"/>
                <a:gd name="connsiteY1361" fmla="*/ 971574 h 1246662"/>
                <a:gd name="connsiteX1362" fmla="*/ 767781 w 1723302"/>
                <a:gd name="connsiteY1362" fmla="*/ 972794 h 1246662"/>
                <a:gd name="connsiteX1363" fmla="*/ 769543 w 1723302"/>
                <a:gd name="connsiteY1363" fmla="*/ 972941 h 1246662"/>
                <a:gd name="connsiteX1364" fmla="*/ 770619 w 1723302"/>
                <a:gd name="connsiteY1364" fmla="*/ 971817 h 1246662"/>
                <a:gd name="connsiteX1365" fmla="*/ 771793 w 1723302"/>
                <a:gd name="connsiteY1365" fmla="*/ 973233 h 1246662"/>
                <a:gd name="connsiteX1366" fmla="*/ 773261 w 1723302"/>
                <a:gd name="connsiteY1366" fmla="*/ 972452 h 1246662"/>
                <a:gd name="connsiteX1367" fmla="*/ 774827 w 1723302"/>
                <a:gd name="connsiteY1367" fmla="*/ 971280 h 1246662"/>
                <a:gd name="connsiteX1368" fmla="*/ 776833 w 1723302"/>
                <a:gd name="connsiteY1368" fmla="*/ 971915 h 1246662"/>
                <a:gd name="connsiteX1369" fmla="*/ 778839 w 1723302"/>
                <a:gd name="connsiteY1369" fmla="*/ 970693 h 1246662"/>
                <a:gd name="connsiteX1370" fmla="*/ 779426 w 1723302"/>
                <a:gd name="connsiteY1370" fmla="*/ 972354 h 1246662"/>
                <a:gd name="connsiteX1371" fmla="*/ 780209 w 1723302"/>
                <a:gd name="connsiteY1371" fmla="*/ 973721 h 1246662"/>
                <a:gd name="connsiteX1372" fmla="*/ 781138 w 1723302"/>
                <a:gd name="connsiteY1372" fmla="*/ 975188 h 1246662"/>
                <a:gd name="connsiteX1373" fmla="*/ 782850 w 1723302"/>
                <a:gd name="connsiteY1373" fmla="*/ 975481 h 1246662"/>
                <a:gd name="connsiteX1374" fmla="*/ 784758 w 1723302"/>
                <a:gd name="connsiteY1374" fmla="*/ 976897 h 1246662"/>
                <a:gd name="connsiteX1375" fmla="*/ 785786 w 1723302"/>
                <a:gd name="connsiteY1375" fmla="*/ 978119 h 1246662"/>
                <a:gd name="connsiteX1376" fmla="*/ 787107 w 1723302"/>
                <a:gd name="connsiteY1376" fmla="*/ 977385 h 1246662"/>
                <a:gd name="connsiteX1377" fmla="*/ 788770 w 1723302"/>
                <a:gd name="connsiteY1377" fmla="*/ 978509 h 1246662"/>
                <a:gd name="connsiteX1378" fmla="*/ 790678 w 1723302"/>
                <a:gd name="connsiteY1378" fmla="*/ 979584 h 1246662"/>
                <a:gd name="connsiteX1379" fmla="*/ 791999 w 1723302"/>
                <a:gd name="connsiteY1379" fmla="*/ 981488 h 1246662"/>
                <a:gd name="connsiteX1380" fmla="*/ 792489 w 1723302"/>
                <a:gd name="connsiteY1380" fmla="*/ 980511 h 1246662"/>
                <a:gd name="connsiteX1381" fmla="*/ 793565 w 1723302"/>
                <a:gd name="connsiteY1381" fmla="*/ 980072 h 1246662"/>
                <a:gd name="connsiteX1382" fmla="*/ 795179 w 1723302"/>
                <a:gd name="connsiteY1382" fmla="*/ 981049 h 1246662"/>
                <a:gd name="connsiteX1383" fmla="*/ 796501 w 1723302"/>
                <a:gd name="connsiteY1383" fmla="*/ 979437 h 1246662"/>
                <a:gd name="connsiteX1384" fmla="*/ 797968 w 1723302"/>
                <a:gd name="connsiteY1384" fmla="*/ 979437 h 1246662"/>
                <a:gd name="connsiteX1385" fmla="*/ 799681 w 1723302"/>
                <a:gd name="connsiteY1385" fmla="*/ 978509 h 1246662"/>
                <a:gd name="connsiteX1386" fmla="*/ 801687 w 1723302"/>
                <a:gd name="connsiteY1386" fmla="*/ 978705 h 1246662"/>
                <a:gd name="connsiteX1387" fmla="*/ 803937 w 1723302"/>
                <a:gd name="connsiteY1387" fmla="*/ 978558 h 1246662"/>
                <a:gd name="connsiteX1388" fmla="*/ 805943 w 1723302"/>
                <a:gd name="connsiteY1388" fmla="*/ 979731 h 1246662"/>
                <a:gd name="connsiteX1389" fmla="*/ 807509 w 1723302"/>
                <a:gd name="connsiteY1389" fmla="*/ 980266 h 1246662"/>
                <a:gd name="connsiteX1390" fmla="*/ 809564 w 1723302"/>
                <a:gd name="connsiteY1390" fmla="*/ 980121 h 1246662"/>
                <a:gd name="connsiteX1391" fmla="*/ 811570 w 1723302"/>
                <a:gd name="connsiteY1391" fmla="*/ 979682 h 1246662"/>
                <a:gd name="connsiteX1392" fmla="*/ 813624 w 1723302"/>
                <a:gd name="connsiteY1392" fmla="*/ 979731 h 1246662"/>
                <a:gd name="connsiteX1393" fmla="*/ 815924 w 1723302"/>
                <a:gd name="connsiteY1393" fmla="*/ 979925 h 1246662"/>
                <a:gd name="connsiteX1394" fmla="*/ 818028 w 1723302"/>
                <a:gd name="connsiteY1394" fmla="*/ 980610 h 1246662"/>
                <a:gd name="connsiteX1395" fmla="*/ 819838 w 1723302"/>
                <a:gd name="connsiteY1395" fmla="*/ 981733 h 1246662"/>
                <a:gd name="connsiteX1396" fmla="*/ 820670 w 1723302"/>
                <a:gd name="connsiteY1396" fmla="*/ 980219 h 1246662"/>
                <a:gd name="connsiteX1397" fmla="*/ 823018 w 1723302"/>
                <a:gd name="connsiteY1397" fmla="*/ 980219 h 1246662"/>
                <a:gd name="connsiteX1398" fmla="*/ 825660 w 1723302"/>
                <a:gd name="connsiteY1398" fmla="*/ 980266 h 1246662"/>
                <a:gd name="connsiteX1399" fmla="*/ 827030 w 1723302"/>
                <a:gd name="connsiteY1399" fmla="*/ 979437 h 1246662"/>
                <a:gd name="connsiteX1400" fmla="*/ 828400 w 1723302"/>
                <a:gd name="connsiteY1400" fmla="*/ 980413 h 1246662"/>
                <a:gd name="connsiteX1401" fmla="*/ 830504 w 1723302"/>
                <a:gd name="connsiteY1401" fmla="*/ 978656 h 1246662"/>
                <a:gd name="connsiteX1402" fmla="*/ 832265 w 1723302"/>
                <a:gd name="connsiteY1402" fmla="*/ 978705 h 1246662"/>
                <a:gd name="connsiteX1403" fmla="*/ 833879 w 1723302"/>
                <a:gd name="connsiteY1403" fmla="*/ 978705 h 1246662"/>
                <a:gd name="connsiteX1404" fmla="*/ 835249 w 1723302"/>
                <a:gd name="connsiteY1404" fmla="*/ 979925 h 1246662"/>
                <a:gd name="connsiteX1405" fmla="*/ 836179 w 1723302"/>
                <a:gd name="connsiteY1405" fmla="*/ 978850 h 1246662"/>
                <a:gd name="connsiteX1406" fmla="*/ 838038 w 1723302"/>
                <a:gd name="connsiteY1406" fmla="*/ 978509 h 1246662"/>
                <a:gd name="connsiteX1407" fmla="*/ 840876 w 1723302"/>
                <a:gd name="connsiteY1407" fmla="*/ 978607 h 1246662"/>
                <a:gd name="connsiteX1408" fmla="*/ 842686 w 1723302"/>
                <a:gd name="connsiteY1408" fmla="*/ 978850 h 1246662"/>
                <a:gd name="connsiteX1409" fmla="*/ 844300 w 1723302"/>
                <a:gd name="connsiteY1409" fmla="*/ 977824 h 1246662"/>
                <a:gd name="connsiteX1410" fmla="*/ 845426 w 1723302"/>
                <a:gd name="connsiteY1410" fmla="*/ 976310 h 1246662"/>
                <a:gd name="connsiteX1411" fmla="*/ 847823 w 1723302"/>
                <a:gd name="connsiteY1411" fmla="*/ 975481 h 1246662"/>
                <a:gd name="connsiteX1412" fmla="*/ 849438 w 1723302"/>
                <a:gd name="connsiteY1412" fmla="*/ 974212 h 1246662"/>
                <a:gd name="connsiteX1413" fmla="*/ 851346 w 1723302"/>
                <a:gd name="connsiteY1413" fmla="*/ 974894 h 1246662"/>
                <a:gd name="connsiteX1414" fmla="*/ 852226 w 1723302"/>
                <a:gd name="connsiteY1414" fmla="*/ 976897 h 1246662"/>
                <a:gd name="connsiteX1415" fmla="*/ 852569 w 1723302"/>
                <a:gd name="connsiteY1415" fmla="*/ 978313 h 1246662"/>
                <a:gd name="connsiteX1416" fmla="*/ 853988 w 1723302"/>
                <a:gd name="connsiteY1416" fmla="*/ 979437 h 1246662"/>
                <a:gd name="connsiteX1417" fmla="*/ 856189 w 1723302"/>
                <a:gd name="connsiteY1417" fmla="*/ 980219 h 1246662"/>
                <a:gd name="connsiteX1418" fmla="*/ 857706 w 1723302"/>
                <a:gd name="connsiteY1418" fmla="*/ 979095 h 1246662"/>
                <a:gd name="connsiteX1419" fmla="*/ 859272 w 1723302"/>
                <a:gd name="connsiteY1419" fmla="*/ 978460 h 1246662"/>
                <a:gd name="connsiteX1420" fmla="*/ 861082 w 1723302"/>
                <a:gd name="connsiteY1420" fmla="*/ 979633 h 1246662"/>
                <a:gd name="connsiteX1421" fmla="*/ 862647 w 1723302"/>
                <a:gd name="connsiteY1421" fmla="*/ 980853 h 1246662"/>
                <a:gd name="connsiteX1422" fmla="*/ 863773 w 1723302"/>
                <a:gd name="connsiteY1422" fmla="*/ 981782 h 1246662"/>
                <a:gd name="connsiteX1423" fmla="*/ 865485 w 1723302"/>
                <a:gd name="connsiteY1423" fmla="*/ 983441 h 1246662"/>
                <a:gd name="connsiteX1424" fmla="*/ 867149 w 1723302"/>
                <a:gd name="connsiteY1424" fmla="*/ 983736 h 1246662"/>
                <a:gd name="connsiteX1425" fmla="*/ 868567 w 1723302"/>
                <a:gd name="connsiteY1425" fmla="*/ 983100 h 1246662"/>
                <a:gd name="connsiteX1426" fmla="*/ 869888 w 1723302"/>
                <a:gd name="connsiteY1426" fmla="*/ 983687 h 1246662"/>
                <a:gd name="connsiteX1427" fmla="*/ 871209 w 1723302"/>
                <a:gd name="connsiteY1427" fmla="*/ 984273 h 1246662"/>
                <a:gd name="connsiteX1428" fmla="*/ 872726 w 1723302"/>
                <a:gd name="connsiteY1428" fmla="*/ 983297 h 1246662"/>
                <a:gd name="connsiteX1429" fmla="*/ 874390 w 1723302"/>
                <a:gd name="connsiteY1429" fmla="*/ 982904 h 1246662"/>
                <a:gd name="connsiteX1430" fmla="*/ 876053 w 1723302"/>
                <a:gd name="connsiteY1430" fmla="*/ 984762 h 1246662"/>
                <a:gd name="connsiteX1431" fmla="*/ 877472 w 1723302"/>
                <a:gd name="connsiteY1431" fmla="*/ 985250 h 1246662"/>
                <a:gd name="connsiteX1432" fmla="*/ 878989 w 1723302"/>
                <a:gd name="connsiteY1432" fmla="*/ 985054 h 1246662"/>
                <a:gd name="connsiteX1433" fmla="*/ 880799 w 1723302"/>
                <a:gd name="connsiteY1433" fmla="*/ 983881 h 1246662"/>
                <a:gd name="connsiteX1434" fmla="*/ 881728 w 1723302"/>
                <a:gd name="connsiteY1434" fmla="*/ 982075 h 1246662"/>
                <a:gd name="connsiteX1435" fmla="*/ 882951 w 1723302"/>
                <a:gd name="connsiteY1435" fmla="*/ 981196 h 1246662"/>
                <a:gd name="connsiteX1436" fmla="*/ 884566 w 1723302"/>
                <a:gd name="connsiteY1436" fmla="*/ 981684 h 1246662"/>
                <a:gd name="connsiteX1437" fmla="*/ 886670 w 1723302"/>
                <a:gd name="connsiteY1437" fmla="*/ 980806 h 1246662"/>
                <a:gd name="connsiteX1438" fmla="*/ 887795 w 1723302"/>
                <a:gd name="connsiteY1438" fmla="*/ 982222 h 1246662"/>
                <a:gd name="connsiteX1439" fmla="*/ 887648 w 1723302"/>
                <a:gd name="connsiteY1439" fmla="*/ 983979 h 1246662"/>
                <a:gd name="connsiteX1440" fmla="*/ 886132 w 1723302"/>
                <a:gd name="connsiteY1440" fmla="*/ 985932 h 1246662"/>
                <a:gd name="connsiteX1441" fmla="*/ 886034 w 1723302"/>
                <a:gd name="connsiteY1441" fmla="*/ 987839 h 1246662"/>
                <a:gd name="connsiteX1442" fmla="*/ 887648 w 1723302"/>
                <a:gd name="connsiteY1442" fmla="*/ 989353 h 1246662"/>
                <a:gd name="connsiteX1443" fmla="*/ 889067 w 1723302"/>
                <a:gd name="connsiteY1443" fmla="*/ 990622 h 1246662"/>
                <a:gd name="connsiteX1444" fmla="*/ 890828 w 1723302"/>
                <a:gd name="connsiteY1444" fmla="*/ 991891 h 1246662"/>
                <a:gd name="connsiteX1445" fmla="*/ 891171 w 1723302"/>
                <a:gd name="connsiteY1445" fmla="*/ 993942 h 1246662"/>
                <a:gd name="connsiteX1446" fmla="*/ 892345 w 1723302"/>
                <a:gd name="connsiteY1446" fmla="*/ 995653 h 1246662"/>
                <a:gd name="connsiteX1447" fmla="*/ 893764 w 1723302"/>
                <a:gd name="connsiteY1447" fmla="*/ 996288 h 1246662"/>
                <a:gd name="connsiteX1448" fmla="*/ 895476 w 1723302"/>
                <a:gd name="connsiteY1448" fmla="*/ 997753 h 1246662"/>
                <a:gd name="connsiteX1449" fmla="*/ 894889 w 1723302"/>
                <a:gd name="connsiteY1449" fmla="*/ 999658 h 1246662"/>
                <a:gd name="connsiteX1450" fmla="*/ 910545 w 1723302"/>
                <a:gd name="connsiteY1450" fmla="*/ 1018266 h 1246662"/>
                <a:gd name="connsiteX1451" fmla="*/ 913236 w 1723302"/>
                <a:gd name="connsiteY1451" fmla="*/ 1018413 h 1246662"/>
                <a:gd name="connsiteX1452" fmla="*/ 914264 w 1723302"/>
                <a:gd name="connsiteY1452" fmla="*/ 1020124 h 1246662"/>
                <a:gd name="connsiteX1453" fmla="*/ 913872 w 1723302"/>
                <a:gd name="connsiteY1453" fmla="*/ 1022566 h 1246662"/>
                <a:gd name="connsiteX1454" fmla="*/ 917297 w 1723302"/>
                <a:gd name="connsiteY1454" fmla="*/ 1025251 h 1246662"/>
                <a:gd name="connsiteX1455" fmla="*/ 919694 w 1723302"/>
                <a:gd name="connsiteY1455" fmla="*/ 1026961 h 1246662"/>
                <a:gd name="connsiteX1456" fmla="*/ 919988 w 1723302"/>
                <a:gd name="connsiteY1456" fmla="*/ 1028573 h 1246662"/>
                <a:gd name="connsiteX1457" fmla="*/ 919645 w 1723302"/>
                <a:gd name="connsiteY1457" fmla="*/ 1031211 h 1246662"/>
                <a:gd name="connsiteX1458" fmla="*/ 920868 w 1723302"/>
                <a:gd name="connsiteY1458" fmla="*/ 1032919 h 1246662"/>
                <a:gd name="connsiteX1459" fmla="*/ 921749 w 1723302"/>
                <a:gd name="connsiteY1459" fmla="*/ 1034092 h 1246662"/>
                <a:gd name="connsiteX1460" fmla="*/ 921113 w 1723302"/>
                <a:gd name="connsiteY1460" fmla="*/ 1035655 h 1246662"/>
                <a:gd name="connsiteX1461" fmla="*/ 921945 w 1723302"/>
                <a:gd name="connsiteY1461" fmla="*/ 1037707 h 1246662"/>
                <a:gd name="connsiteX1462" fmla="*/ 922630 w 1723302"/>
                <a:gd name="connsiteY1462" fmla="*/ 1039807 h 1246662"/>
                <a:gd name="connsiteX1463" fmla="*/ 923559 w 1723302"/>
                <a:gd name="connsiteY1463" fmla="*/ 1040978 h 1246662"/>
                <a:gd name="connsiteX1464" fmla="*/ 925125 w 1723302"/>
                <a:gd name="connsiteY1464" fmla="*/ 1040343 h 1246662"/>
                <a:gd name="connsiteX1465" fmla="*/ 926935 w 1723302"/>
                <a:gd name="connsiteY1465" fmla="*/ 1040490 h 1246662"/>
                <a:gd name="connsiteX1466" fmla="*/ 927865 w 1723302"/>
                <a:gd name="connsiteY1466" fmla="*/ 1041516 h 1246662"/>
                <a:gd name="connsiteX1467" fmla="*/ 927229 w 1723302"/>
                <a:gd name="connsiteY1467" fmla="*/ 1042883 h 1246662"/>
                <a:gd name="connsiteX1468" fmla="*/ 924244 w 1723302"/>
                <a:gd name="connsiteY1468" fmla="*/ 1043861 h 1246662"/>
                <a:gd name="connsiteX1469" fmla="*/ 921945 w 1723302"/>
                <a:gd name="connsiteY1469" fmla="*/ 1044104 h 1246662"/>
                <a:gd name="connsiteX1470" fmla="*/ 922630 w 1723302"/>
                <a:gd name="connsiteY1470" fmla="*/ 1045815 h 1246662"/>
                <a:gd name="connsiteX1471" fmla="*/ 923021 w 1723302"/>
                <a:gd name="connsiteY1471" fmla="*/ 1047572 h 1246662"/>
                <a:gd name="connsiteX1472" fmla="*/ 923951 w 1723302"/>
                <a:gd name="connsiteY1472" fmla="*/ 1049429 h 1246662"/>
                <a:gd name="connsiteX1473" fmla="*/ 925761 w 1723302"/>
                <a:gd name="connsiteY1473" fmla="*/ 1051187 h 1246662"/>
                <a:gd name="connsiteX1474" fmla="*/ 926984 w 1723302"/>
                <a:gd name="connsiteY1474" fmla="*/ 1051920 h 1246662"/>
                <a:gd name="connsiteX1475" fmla="*/ 927816 w 1723302"/>
                <a:gd name="connsiteY1475" fmla="*/ 1053042 h 1246662"/>
                <a:gd name="connsiteX1476" fmla="*/ 927865 w 1723302"/>
                <a:gd name="connsiteY1476" fmla="*/ 1055192 h 1246662"/>
                <a:gd name="connsiteX1477" fmla="*/ 927424 w 1723302"/>
                <a:gd name="connsiteY1477" fmla="*/ 1057047 h 1246662"/>
                <a:gd name="connsiteX1478" fmla="*/ 923853 w 1723302"/>
                <a:gd name="connsiteY1478" fmla="*/ 1059734 h 1246662"/>
                <a:gd name="connsiteX1479" fmla="*/ 922483 w 1723302"/>
                <a:gd name="connsiteY1479" fmla="*/ 1061005 h 1246662"/>
                <a:gd name="connsiteX1480" fmla="*/ 924195 w 1723302"/>
                <a:gd name="connsiteY1480" fmla="*/ 1062664 h 1246662"/>
                <a:gd name="connsiteX1481" fmla="*/ 925908 w 1723302"/>
                <a:gd name="connsiteY1481" fmla="*/ 1061884 h 1246662"/>
                <a:gd name="connsiteX1482" fmla="*/ 926886 w 1723302"/>
                <a:gd name="connsiteY1482" fmla="*/ 1060419 h 1246662"/>
                <a:gd name="connsiteX1483" fmla="*/ 928403 w 1723302"/>
                <a:gd name="connsiteY1483" fmla="*/ 1058220 h 1246662"/>
                <a:gd name="connsiteX1484" fmla="*/ 930262 w 1723302"/>
                <a:gd name="connsiteY1484" fmla="*/ 1056070 h 1246662"/>
                <a:gd name="connsiteX1485" fmla="*/ 932023 w 1723302"/>
                <a:gd name="connsiteY1485" fmla="*/ 1056316 h 1246662"/>
                <a:gd name="connsiteX1486" fmla="*/ 932610 w 1723302"/>
                <a:gd name="connsiteY1486" fmla="*/ 1058269 h 1246662"/>
                <a:gd name="connsiteX1487" fmla="*/ 932464 w 1723302"/>
                <a:gd name="connsiteY1487" fmla="*/ 1060028 h 1246662"/>
                <a:gd name="connsiteX1488" fmla="*/ 931632 w 1723302"/>
                <a:gd name="connsiteY1488" fmla="*/ 1061835 h 1246662"/>
                <a:gd name="connsiteX1489" fmla="*/ 929675 w 1723302"/>
                <a:gd name="connsiteY1489" fmla="*/ 1062860 h 1246662"/>
                <a:gd name="connsiteX1490" fmla="*/ 928256 w 1723302"/>
                <a:gd name="connsiteY1490" fmla="*/ 1063935 h 1246662"/>
                <a:gd name="connsiteX1491" fmla="*/ 928256 w 1723302"/>
                <a:gd name="connsiteY1491" fmla="*/ 1065889 h 1246662"/>
                <a:gd name="connsiteX1492" fmla="*/ 929626 w 1723302"/>
                <a:gd name="connsiteY1492" fmla="*/ 1068183 h 1246662"/>
                <a:gd name="connsiteX1493" fmla="*/ 931241 w 1723302"/>
                <a:gd name="connsiteY1493" fmla="*/ 1068868 h 1246662"/>
                <a:gd name="connsiteX1494" fmla="*/ 933540 w 1723302"/>
                <a:gd name="connsiteY1494" fmla="*/ 1069356 h 1246662"/>
                <a:gd name="connsiteX1495" fmla="*/ 935742 w 1723302"/>
                <a:gd name="connsiteY1495" fmla="*/ 1068576 h 1246662"/>
                <a:gd name="connsiteX1496" fmla="*/ 937454 w 1723302"/>
                <a:gd name="connsiteY1496" fmla="*/ 1066620 h 1246662"/>
                <a:gd name="connsiteX1497" fmla="*/ 938237 w 1723302"/>
                <a:gd name="connsiteY1497" fmla="*/ 1064569 h 1246662"/>
                <a:gd name="connsiteX1498" fmla="*/ 938824 w 1723302"/>
                <a:gd name="connsiteY1498" fmla="*/ 1062860 h 1246662"/>
                <a:gd name="connsiteX1499" fmla="*/ 939460 w 1723302"/>
                <a:gd name="connsiteY1499" fmla="*/ 1061493 h 1246662"/>
                <a:gd name="connsiteX1500" fmla="*/ 940928 w 1723302"/>
                <a:gd name="connsiteY1500" fmla="*/ 1058855 h 1246662"/>
                <a:gd name="connsiteX1501" fmla="*/ 941466 w 1723302"/>
                <a:gd name="connsiteY1501" fmla="*/ 1056266 h 1246662"/>
                <a:gd name="connsiteX1502" fmla="*/ 941906 w 1723302"/>
                <a:gd name="connsiteY1502" fmla="*/ 1053140 h 1246662"/>
                <a:gd name="connsiteX1503" fmla="*/ 942200 w 1723302"/>
                <a:gd name="connsiteY1503" fmla="*/ 1050453 h 1246662"/>
                <a:gd name="connsiteX1504" fmla="*/ 942249 w 1723302"/>
                <a:gd name="connsiteY1504" fmla="*/ 1047866 h 1246662"/>
                <a:gd name="connsiteX1505" fmla="*/ 942249 w 1723302"/>
                <a:gd name="connsiteY1505" fmla="*/ 1045228 h 1246662"/>
                <a:gd name="connsiteX1506" fmla="*/ 942200 w 1723302"/>
                <a:gd name="connsiteY1506" fmla="*/ 1042004 h 1246662"/>
                <a:gd name="connsiteX1507" fmla="*/ 942102 w 1723302"/>
                <a:gd name="connsiteY1507" fmla="*/ 1040100 h 1246662"/>
                <a:gd name="connsiteX1508" fmla="*/ 941906 w 1723302"/>
                <a:gd name="connsiteY1508" fmla="*/ 1037413 h 1246662"/>
                <a:gd name="connsiteX1509" fmla="*/ 941857 w 1723302"/>
                <a:gd name="connsiteY1509" fmla="*/ 1033847 h 1246662"/>
                <a:gd name="connsiteX1510" fmla="*/ 941759 w 1723302"/>
                <a:gd name="connsiteY1510" fmla="*/ 1030723 h 1246662"/>
                <a:gd name="connsiteX1511" fmla="*/ 941613 w 1723302"/>
                <a:gd name="connsiteY1511" fmla="*/ 1028183 h 1246662"/>
                <a:gd name="connsiteX1512" fmla="*/ 941613 w 1723302"/>
                <a:gd name="connsiteY1512" fmla="*/ 1024909 h 1246662"/>
                <a:gd name="connsiteX1513" fmla="*/ 941613 w 1723302"/>
                <a:gd name="connsiteY1513" fmla="*/ 1022222 h 1246662"/>
                <a:gd name="connsiteX1514" fmla="*/ 941955 w 1723302"/>
                <a:gd name="connsiteY1514" fmla="*/ 1020367 h 1246662"/>
                <a:gd name="connsiteX1515" fmla="*/ 942640 w 1723302"/>
                <a:gd name="connsiteY1515" fmla="*/ 1018755 h 1246662"/>
                <a:gd name="connsiteX1516" fmla="*/ 944402 w 1723302"/>
                <a:gd name="connsiteY1516" fmla="*/ 1018217 h 1246662"/>
                <a:gd name="connsiteX1517" fmla="*/ 945527 w 1723302"/>
                <a:gd name="connsiteY1517" fmla="*/ 1016119 h 1246662"/>
                <a:gd name="connsiteX1518" fmla="*/ 946701 w 1723302"/>
                <a:gd name="connsiteY1518" fmla="*/ 1013871 h 1246662"/>
                <a:gd name="connsiteX1519" fmla="*/ 947141 w 1723302"/>
                <a:gd name="connsiteY1519" fmla="*/ 1011672 h 1246662"/>
                <a:gd name="connsiteX1520" fmla="*/ 946897 w 1723302"/>
                <a:gd name="connsiteY1520" fmla="*/ 1009231 h 1246662"/>
                <a:gd name="connsiteX1521" fmla="*/ 947435 w 1723302"/>
                <a:gd name="connsiteY1521" fmla="*/ 1007522 h 1246662"/>
                <a:gd name="connsiteX1522" fmla="*/ 949049 w 1723302"/>
                <a:gd name="connsiteY1522" fmla="*/ 1007277 h 1246662"/>
                <a:gd name="connsiteX1523" fmla="*/ 950224 w 1723302"/>
                <a:gd name="connsiteY1523" fmla="*/ 1006055 h 1246662"/>
                <a:gd name="connsiteX1524" fmla="*/ 951202 w 1723302"/>
                <a:gd name="connsiteY1524" fmla="*/ 1004835 h 1246662"/>
                <a:gd name="connsiteX1525" fmla="*/ 953404 w 1723302"/>
                <a:gd name="connsiteY1525" fmla="*/ 1004982 h 1246662"/>
                <a:gd name="connsiteX1526" fmla="*/ 954138 w 1723302"/>
                <a:gd name="connsiteY1526" fmla="*/ 1003272 h 1246662"/>
                <a:gd name="connsiteX1527" fmla="*/ 955654 w 1723302"/>
                <a:gd name="connsiteY1527" fmla="*/ 1001466 h 1246662"/>
                <a:gd name="connsiteX1528" fmla="*/ 957758 w 1723302"/>
                <a:gd name="connsiteY1528" fmla="*/ 1000146 h 1246662"/>
                <a:gd name="connsiteX1529" fmla="*/ 959813 w 1723302"/>
                <a:gd name="connsiteY1529" fmla="*/ 998242 h 1246662"/>
                <a:gd name="connsiteX1530" fmla="*/ 960547 w 1723302"/>
                <a:gd name="connsiteY1530" fmla="*/ 997020 h 1246662"/>
                <a:gd name="connsiteX1531" fmla="*/ 961281 w 1723302"/>
                <a:gd name="connsiteY1531" fmla="*/ 995505 h 1246662"/>
                <a:gd name="connsiteX1532" fmla="*/ 963336 w 1723302"/>
                <a:gd name="connsiteY1532" fmla="*/ 994529 h 1246662"/>
                <a:gd name="connsiteX1533" fmla="*/ 964412 w 1723302"/>
                <a:gd name="connsiteY1533" fmla="*/ 992624 h 1246662"/>
                <a:gd name="connsiteX1534" fmla="*/ 966222 w 1723302"/>
                <a:gd name="connsiteY1534" fmla="*/ 993601 h 1246662"/>
                <a:gd name="connsiteX1535" fmla="*/ 967152 w 1723302"/>
                <a:gd name="connsiteY1535" fmla="*/ 992381 h 1246662"/>
                <a:gd name="connsiteX1536" fmla="*/ 968717 w 1723302"/>
                <a:gd name="connsiteY1536" fmla="*/ 990084 h 1246662"/>
                <a:gd name="connsiteX1537" fmla="*/ 971164 w 1723302"/>
                <a:gd name="connsiteY1537" fmla="*/ 985836 h 1246662"/>
                <a:gd name="connsiteX1538" fmla="*/ 972534 w 1723302"/>
                <a:gd name="connsiteY1538" fmla="*/ 983149 h 1246662"/>
                <a:gd name="connsiteX1539" fmla="*/ 973561 w 1723302"/>
                <a:gd name="connsiteY1539" fmla="*/ 981294 h 1246662"/>
                <a:gd name="connsiteX1540" fmla="*/ 974882 w 1723302"/>
                <a:gd name="connsiteY1540" fmla="*/ 978899 h 1246662"/>
                <a:gd name="connsiteX1541" fmla="*/ 975861 w 1723302"/>
                <a:gd name="connsiteY1541" fmla="*/ 975579 h 1246662"/>
                <a:gd name="connsiteX1542" fmla="*/ 976546 w 1723302"/>
                <a:gd name="connsiteY1542" fmla="*/ 971672 h 1246662"/>
                <a:gd name="connsiteX1543" fmla="*/ 976692 w 1723302"/>
                <a:gd name="connsiteY1543" fmla="*/ 968448 h 1246662"/>
                <a:gd name="connsiteX1544" fmla="*/ 977181 w 1723302"/>
                <a:gd name="connsiteY1544" fmla="*/ 963466 h 1246662"/>
                <a:gd name="connsiteX1545" fmla="*/ 976986 w 1723302"/>
                <a:gd name="connsiteY1545" fmla="*/ 959608 h 1246662"/>
                <a:gd name="connsiteX1546" fmla="*/ 976839 w 1723302"/>
                <a:gd name="connsiteY1546" fmla="*/ 956286 h 1246662"/>
                <a:gd name="connsiteX1547" fmla="*/ 976203 w 1723302"/>
                <a:gd name="connsiteY1547" fmla="*/ 954479 h 1246662"/>
                <a:gd name="connsiteX1548" fmla="*/ 974442 w 1723302"/>
                <a:gd name="connsiteY1548" fmla="*/ 949105 h 1246662"/>
                <a:gd name="connsiteX1549" fmla="*/ 973072 w 1723302"/>
                <a:gd name="connsiteY1549" fmla="*/ 945004 h 1246662"/>
                <a:gd name="connsiteX1550" fmla="*/ 971604 w 1723302"/>
                <a:gd name="connsiteY1550" fmla="*/ 941535 h 1246662"/>
                <a:gd name="connsiteX1551" fmla="*/ 969990 w 1723302"/>
                <a:gd name="connsiteY1551" fmla="*/ 938214 h 1246662"/>
                <a:gd name="connsiteX1552" fmla="*/ 968571 w 1723302"/>
                <a:gd name="connsiteY1552" fmla="*/ 935772 h 1246662"/>
                <a:gd name="connsiteX1553" fmla="*/ 966809 w 1723302"/>
                <a:gd name="connsiteY1553" fmla="*/ 933085 h 1246662"/>
                <a:gd name="connsiteX1554" fmla="*/ 965342 w 1723302"/>
                <a:gd name="connsiteY1554" fmla="*/ 930496 h 1246662"/>
                <a:gd name="connsiteX1555" fmla="*/ 963678 w 1723302"/>
                <a:gd name="connsiteY1555" fmla="*/ 928494 h 1246662"/>
                <a:gd name="connsiteX1556" fmla="*/ 961183 w 1723302"/>
                <a:gd name="connsiteY1556" fmla="*/ 925124 h 1246662"/>
                <a:gd name="connsiteX1557" fmla="*/ 959715 w 1723302"/>
                <a:gd name="connsiteY1557" fmla="*/ 923220 h 1246662"/>
                <a:gd name="connsiteX1558" fmla="*/ 957073 w 1723302"/>
                <a:gd name="connsiteY1558" fmla="*/ 920337 h 1246662"/>
                <a:gd name="connsiteX1559" fmla="*/ 953110 w 1723302"/>
                <a:gd name="connsiteY1559" fmla="*/ 915112 h 1246662"/>
                <a:gd name="connsiteX1560" fmla="*/ 951790 w 1723302"/>
                <a:gd name="connsiteY1560" fmla="*/ 913451 h 1246662"/>
                <a:gd name="connsiteX1561" fmla="*/ 949637 w 1723302"/>
                <a:gd name="connsiteY1561" fmla="*/ 910960 h 1246662"/>
                <a:gd name="connsiteX1562" fmla="*/ 947680 w 1723302"/>
                <a:gd name="connsiteY1562" fmla="*/ 908761 h 1246662"/>
                <a:gd name="connsiteX1563" fmla="*/ 944304 w 1723302"/>
                <a:gd name="connsiteY1563" fmla="*/ 905637 h 1246662"/>
                <a:gd name="connsiteX1564" fmla="*/ 942689 w 1723302"/>
                <a:gd name="connsiteY1564" fmla="*/ 903634 h 1246662"/>
                <a:gd name="connsiteX1565" fmla="*/ 940732 w 1723302"/>
                <a:gd name="connsiteY1565" fmla="*/ 901240 h 1246662"/>
                <a:gd name="connsiteX1566" fmla="*/ 939363 w 1723302"/>
                <a:gd name="connsiteY1566" fmla="*/ 899237 h 1246662"/>
                <a:gd name="connsiteX1567" fmla="*/ 936182 w 1723302"/>
                <a:gd name="connsiteY1567" fmla="*/ 895478 h 1246662"/>
                <a:gd name="connsiteX1568" fmla="*/ 934421 w 1723302"/>
                <a:gd name="connsiteY1568" fmla="*/ 892987 h 1246662"/>
                <a:gd name="connsiteX1569" fmla="*/ 933345 w 1723302"/>
                <a:gd name="connsiteY1569" fmla="*/ 890739 h 1246662"/>
                <a:gd name="connsiteX1570" fmla="*/ 932758 w 1723302"/>
                <a:gd name="connsiteY1570" fmla="*/ 889127 h 1246662"/>
                <a:gd name="connsiteX1571" fmla="*/ 932513 w 1723302"/>
                <a:gd name="connsiteY1571" fmla="*/ 887613 h 1246662"/>
                <a:gd name="connsiteX1572" fmla="*/ 932464 w 1723302"/>
                <a:gd name="connsiteY1572" fmla="*/ 885610 h 1246662"/>
                <a:gd name="connsiteX1573" fmla="*/ 932562 w 1723302"/>
                <a:gd name="connsiteY1573" fmla="*/ 883853 h 1246662"/>
                <a:gd name="connsiteX1574" fmla="*/ 932953 w 1723302"/>
                <a:gd name="connsiteY1574" fmla="*/ 881605 h 1246662"/>
                <a:gd name="connsiteX1575" fmla="*/ 933492 w 1723302"/>
                <a:gd name="connsiteY1575" fmla="*/ 879114 h 1246662"/>
                <a:gd name="connsiteX1576" fmla="*/ 934568 w 1723302"/>
                <a:gd name="connsiteY1576" fmla="*/ 876575 h 1246662"/>
                <a:gd name="connsiteX1577" fmla="*/ 935497 w 1723302"/>
                <a:gd name="connsiteY1577" fmla="*/ 874231 h 1246662"/>
                <a:gd name="connsiteX1578" fmla="*/ 936231 w 1723302"/>
                <a:gd name="connsiteY1578" fmla="*/ 872717 h 1246662"/>
                <a:gd name="connsiteX1579" fmla="*/ 937846 w 1723302"/>
                <a:gd name="connsiteY1579" fmla="*/ 871055 h 1246662"/>
                <a:gd name="connsiteX1580" fmla="*/ 940194 w 1723302"/>
                <a:gd name="connsiteY1580" fmla="*/ 869298 h 1246662"/>
                <a:gd name="connsiteX1581" fmla="*/ 942836 w 1723302"/>
                <a:gd name="connsiteY1581" fmla="*/ 867833 h 1246662"/>
                <a:gd name="connsiteX1582" fmla="*/ 944842 w 1723302"/>
                <a:gd name="connsiteY1582" fmla="*/ 866952 h 1246662"/>
                <a:gd name="connsiteX1583" fmla="*/ 947827 w 1723302"/>
                <a:gd name="connsiteY1583" fmla="*/ 866709 h 1246662"/>
                <a:gd name="connsiteX1584" fmla="*/ 950811 w 1723302"/>
                <a:gd name="connsiteY1584" fmla="*/ 866123 h 1246662"/>
                <a:gd name="connsiteX1585" fmla="*/ 955263 w 1723302"/>
                <a:gd name="connsiteY1585" fmla="*/ 865683 h 1246662"/>
                <a:gd name="connsiteX1586" fmla="*/ 958737 w 1723302"/>
                <a:gd name="connsiteY1586" fmla="*/ 865097 h 1246662"/>
                <a:gd name="connsiteX1587" fmla="*/ 961330 w 1723302"/>
                <a:gd name="connsiteY1587" fmla="*/ 865146 h 1246662"/>
                <a:gd name="connsiteX1588" fmla="*/ 964706 w 1723302"/>
                <a:gd name="connsiteY1588" fmla="*/ 865732 h 1246662"/>
                <a:gd name="connsiteX1589" fmla="*/ 968277 w 1723302"/>
                <a:gd name="connsiteY1589" fmla="*/ 866709 h 1246662"/>
                <a:gd name="connsiteX1590" fmla="*/ 971947 w 1723302"/>
                <a:gd name="connsiteY1590" fmla="*/ 867441 h 1246662"/>
                <a:gd name="connsiteX1591" fmla="*/ 975421 w 1723302"/>
                <a:gd name="connsiteY1591" fmla="*/ 868223 h 1246662"/>
                <a:gd name="connsiteX1592" fmla="*/ 978943 w 1723302"/>
                <a:gd name="connsiteY1592" fmla="*/ 869200 h 1246662"/>
                <a:gd name="connsiteX1593" fmla="*/ 982221 w 1723302"/>
                <a:gd name="connsiteY1593" fmla="*/ 870275 h 1246662"/>
                <a:gd name="connsiteX1594" fmla="*/ 985646 w 1723302"/>
                <a:gd name="connsiteY1594" fmla="*/ 871983 h 1246662"/>
                <a:gd name="connsiteX1595" fmla="*/ 989217 w 1723302"/>
                <a:gd name="connsiteY1595" fmla="*/ 873840 h 1246662"/>
                <a:gd name="connsiteX1596" fmla="*/ 992300 w 1723302"/>
                <a:gd name="connsiteY1596" fmla="*/ 875404 h 1246662"/>
                <a:gd name="connsiteX1597" fmla="*/ 996507 w 1723302"/>
                <a:gd name="connsiteY1597" fmla="*/ 877600 h 1246662"/>
                <a:gd name="connsiteX1598" fmla="*/ 999638 w 1723302"/>
                <a:gd name="connsiteY1598" fmla="*/ 879750 h 1246662"/>
                <a:gd name="connsiteX1599" fmla="*/ 1003601 w 1723302"/>
                <a:gd name="connsiteY1599" fmla="*/ 882290 h 1246662"/>
                <a:gd name="connsiteX1600" fmla="*/ 1006292 w 1723302"/>
                <a:gd name="connsiteY1600" fmla="*/ 884390 h 1246662"/>
                <a:gd name="connsiteX1601" fmla="*/ 1012065 w 1723302"/>
                <a:gd name="connsiteY1601" fmla="*/ 887566 h 1246662"/>
                <a:gd name="connsiteX1602" fmla="*/ 1016665 w 1723302"/>
                <a:gd name="connsiteY1602" fmla="*/ 890641 h 1246662"/>
                <a:gd name="connsiteX1603" fmla="*/ 1019306 w 1723302"/>
                <a:gd name="connsiteY1603" fmla="*/ 892547 h 1246662"/>
                <a:gd name="connsiteX1604" fmla="*/ 1023710 w 1723302"/>
                <a:gd name="connsiteY1604" fmla="*/ 895330 h 1246662"/>
                <a:gd name="connsiteX1605" fmla="*/ 1026645 w 1723302"/>
                <a:gd name="connsiteY1605" fmla="*/ 897139 h 1246662"/>
                <a:gd name="connsiteX1606" fmla="*/ 1031146 w 1723302"/>
                <a:gd name="connsiteY1606" fmla="*/ 900361 h 1246662"/>
                <a:gd name="connsiteX1607" fmla="*/ 1034082 w 1723302"/>
                <a:gd name="connsiteY1607" fmla="*/ 902560 h 1246662"/>
                <a:gd name="connsiteX1608" fmla="*/ 1037506 w 1723302"/>
                <a:gd name="connsiteY1608" fmla="*/ 905343 h 1246662"/>
                <a:gd name="connsiteX1609" fmla="*/ 1041470 w 1723302"/>
                <a:gd name="connsiteY1609" fmla="*/ 908177 h 1246662"/>
                <a:gd name="connsiteX1610" fmla="*/ 1045041 w 1723302"/>
                <a:gd name="connsiteY1610" fmla="*/ 910764 h 1246662"/>
                <a:gd name="connsiteX1611" fmla="*/ 1048172 w 1723302"/>
                <a:gd name="connsiteY1611" fmla="*/ 913451 h 1246662"/>
                <a:gd name="connsiteX1612" fmla="*/ 1052282 w 1723302"/>
                <a:gd name="connsiteY1612" fmla="*/ 916869 h 1246662"/>
                <a:gd name="connsiteX1613" fmla="*/ 1055609 w 1723302"/>
                <a:gd name="connsiteY1613" fmla="*/ 919947 h 1246662"/>
                <a:gd name="connsiteX1614" fmla="*/ 1059229 w 1723302"/>
                <a:gd name="connsiteY1614" fmla="*/ 923367 h 1246662"/>
                <a:gd name="connsiteX1615" fmla="*/ 1062850 w 1723302"/>
                <a:gd name="connsiteY1615" fmla="*/ 926395 h 1246662"/>
                <a:gd name="connsiteX1616" fmla="*/ 1064758 w 1723302"/>
                <a:gd name="connsiteY1616" fmla="*/ 928398 h 1246662"/>
                <a:gd name="connsiteX1617" fmla="*/ 1069553 w 1723302"/>
                <a:gd name="connsiteY1617" fmla="*/ 932305 h 1246662"/>
                <a:gd name="connsiteX1618" fmla="*/ 1073320 w 1723302"/>
                <a:gd name="connsiteY1618" fmla="*/ 935968 h 1246662"/>
                <a:gd name="connsiteX1619" fmla="*/ 1076109 w 1723302"/>
                <a:gd name="connsiteY1619" fmla="*/ 939191 h 1246662"/>
                <a:gd name="connsiteX1620" fmla="*/ 1078897 w 1723302"/>
                <a:gd name="connsiteY1620" fmla="*/ 942074 h 1246662"/>
                <a:gd name="connsiteX1621" fmla="*/ 1081686 w 1723302"/>
                <a:gd name="connsiteY1621" fmla="*/ 944759 h 1246662"/>
                <a:gd name="connsiteX1622" fmla="*/ 1084524 w 1723302"/>
                <a:gd name="connsiteY1622" fmla="*/ 947738 h 1246662"/>
                <a:gd name="connsiteX1623" fmla="*/ 1087997 w 1723302"/>
                <a:gd name="connsiteY1623" fmla="*/ 951743 h 1246662"/>
                <a:gd name="connsiteX1624" fmla="*/ 1090639 w 1723302"/>
                <a:gd name="connsiteY1624" fmla="*/ 955797 h 1246662"/>
                <a:gd name="connsiteX1625" fmla="*/ 1092694 w 1723302"/>
                <a:gd name="connsiteY1625" fmla="*/ 960339 h 1246662"/>
                <a:gd name="connsiteX1626" fmla="*/ 1095140 w 1723302"/>
                <a:gd name="connsiteY1626" fmla="*/ 965029 h 1246662"/>
                <a:gd name="connsiteX1627" fmla="*/ 1097049 w 1723302"/>
                <a:gd name="connsiteY1627" fmla="*/ 969669 h 1246662"/>
                <a:gd name="connsiteX1628" fmla="*/ 1098614 w 1723302"/>
                <a:gd name="connsiteY1628" fmla="*/ 973039 h 1246662"/>
                <a:gd name="connsiteX1629" fmla="*/ 1100424 w 1723302"/>
                <a:gd name="connsiteY1629" fmla="*/ 973576 h 1246662"/>
                <a:gd name="connsiteX1630" fmla="*/ 1101990 w 1723302"/>
                <a:gd name="connsiteY1630" fmla="*/ 974553 h 1246662"/>
                <a:gd name="connsiteX1631" fmla="*/ 1103360 w 1723302"/>
                <a:gd name="connsiteY1631" fmla="*/ 975287 h 1246662"/>
                <a:gd name="connsiteX1632" fmla="*/ 1108693 w 1723302"/>
                <a:gd name="connsiteY1632" fmla="*/ 977923 h 1246662"/>
                <a:gd name="connsiteX1633" fmla="*/ 1111335 w 1723302"/>
                <a:gd name="connsiteY1633" fmla="*/ 979682 h 1246662"/>
                <a:gd name="connsiteX1634" fmla="*/ 1114955 w 1723302"/>
                <a:gd name="connsiteY1634" fmla="*/ 982612 h 1246662"/>
                <a:gd name="connsiteX1635" fmla="*/ 1120630 w 1723302"/>
                <a:gd name="connsiteY1635" fmla="*/ 985591 h 1246662"/>
                <a:gd name="connsiteX1636" fmla="*/ 1126795 w 1723302"/>
                <a:gd name="connsiteY1636" fmla="*/ 989596 h 1246662"/>
                <a:gd name="connsiteX1637" fmla="*/ 1130074 w 1723302"/>
                <a:gd name="connsiteY1637" fmla="*/ 992772 h 1246662"/>
                <a:gd name="connsiteX1638" fmla="*/ 1134965 w 1723302"/>
                <a:gd name="connsiteY1638" fmla="*/ 996826 h 1246662"/>
                <a:gd name="connsiteX1639" fmla="*/ 1138880 w 1723302"/>
                <a:gd name="connsiteY1639" fmla="*/ 998096 h 1246662"/>
                <a:gd name="connsiteX1640" fmla="*/ 1142255 w 1723302"/>
                <a:gd name="connsiteY1640" fmla="*/ 1000050 h 1246662"/>
                <a:gd name="connsiteX1641" fmla="*/ 1145239 w 1723302"/>
                <a:gd name="connsiteY1641" fmla="*/ 1002003 h 1246662"/>
                <a:gd name="connsiteX1642" fmla="*/ 1148127 w 1723302"/>
                <a:gd name="connsiteY1642" fmla="*/ 1004153 h 1246662"/>
                <a:gd name="connsiteX1643" fmla="*/ 1155220 w 1723302"/>
                <a:gd name="connsiteY1643" fmla="*/ 1010502 h 1246662"/>
                <a:gd name="connsiteX1644" fmla="*/ 1158646 w 1723302"/>
                <a:gd name="connsiteY1644" fmla="*/ 1012357 h 1246662"/>
                <a:gd name="connsiteX1645" fmla="*/ 1164272 w 1723302"/>
                <a:gd name="connsiteY1645" fmla="*/ 1014214 h 1246662"/>
                <a:gd name="connsiteX1646" fmla="*/ 1170975 w 1723302"/>
                <a:gd name="connsiteY1646" fmla="*/ 1016509 h 1246662"/>
                <a:gd name="connsiteX1647" fmla="*/ 1175084 w 1723302"/>
                <a:gd name="connsiteY1647" fmla="*/ 1018463 h 1246662"/>
                <a:gd name="connsiteX1648" fmla="*/ 1180369 w 1723302"/>
                <a:gd name="connsiteY1648" fmla="*/ 1021736 h 1246662"/>
                <a:gd name="connsiteX1649" fmla="*/ 1184869 w 1723302"/>
                <a:gd name="connsiteY1649" fmla="*/ 1025643 h 1246662"/>
                <a:gd name="connsiteX1650" fmla="*/ 1187413 w 1723302"/>
                <a:gd name="connsiteY1650" fmla="*/ 1026767 h 1246662"/>
                <a:gd name="connsiteX1651" fmla="*/ 1189908 w 1723302"/>
                <a:gd name="connsiteY1651" fmla="*/ 1028379 h 1246662"/>
                <a:gd name="connsiteX1652" fmla="*/ 1191279 w 1723302"/>
                <a:gd name="connsiteY1652" fmla="*/ 1029550 h 1246662"/>
                <a:gd name="connsiteX1653" fmla="*/ 1192501 w 1723302"/>
                <a:gd name="connsiteY1653" fmla="*/ 1030870 h 1246662"/>
                <a:gd name="connsiteX1654" fmla="*/ 1200771 w 1723302"/>
                <a:gd name="connsiteY1654" fmla="*/ 1042200 h 1246662"/>
                <a:gd name="connsiteX1655" fmla="*/ 1219264 w 1723302"/>
                <a:gd name="connsiteY1655" fmla="*/ 1049771 h 1246662"/>
                <a:gd name="connsiteX1656" fmla="*/ 1238882 w 1723302"/>
                <a:gd name="connsiteY1656" fmla="*/ 1056463 h 1246662"/>
                <a:gd name="connsiteX1657" fmla="*/ 1249793 w 1723302"/>
                <a:gd name="connsiteY1657" fmla="*/ 1061248 h 1246662"/>
                <a:gd name="connsiteX1658" fmla="*/ 1260165 w 1723302"/>
                <a:gd name="connsiteY1658" fmla="*/ 1064131 h 1246662"/>
                <a:gd name="connsiteX1659" fmla="*/ 1260410 w 1723302"/>
                <a:gd name="connsiteY1659" fmla="*/ 1062178 h 1246662"/>
                <a:gd name="connsiteX1660" fmla="*/ 1260214 w 1723302"/>
                <a:gd name="connsiteY1660" fmla="*/ 1060271 h 1246662"/>
                <a:gd name="connsiteX1661" fmla="*/ 1260017 w 1723302"/>
                <a:gd name="connsiteY1661" fmla="*/ 1058269 h 1246662"/>
                <a:gd name="connsiteX1662" fmla="*/ 1259774 w 1723302"/>
                <a:gd name="connsiteY1662" fmla="*/ 1056072 h 1246662"/>
                <a:gd name="connsiteX1663" fmla="*/ 1259577 w 1723302"/>
                <a:gd name="connsiteY1663" fmla="*/ 1054558 h 1246662"/>
                <a:gd name="connsiteX1664" fmla="*/ 1259088 w 1723302"/>
                <a:gd name="connsiteY1664" fmla="*/ 1051871 h 1246662"/>
                <a:gd name="connsiteX1665" fmla="*/ 1258648 w 1723302"/>
                <a:gd name="connsiteY1665" fmla="*/ 1050114 h 1246662"/>
                <a:gd name="connsiteX1666" fmla="*/ 1257866 w 1723302"/>
                <a:gd name="connsiteY1666" fmla="*/ 1048207 h 1246662"/>
                <a:gd name="connsiteX1667" fmla="*/ 1257181 w 1723302"/>
                <a:gd name="connsiteY1667" fmla="*/ 1046548 h 1246662"/>
                <a:gd name="connsiteX1668" fmla="*/ 1256153 w 1723302"/>
                <a:gd name="connsiteY1668" fmla="*/ 1044497 h 1246662"/>
                <a:gd name="connsiteX1669" fmla="*/ 1251702 w 1723302"/>
                <a:gd name="connsiteY1669" fmla="*/ 1037903 h 1246662"/>
                <a:gd name="connsiteX1670" fmla="*/ 1250626 w 1723302"/>
                <a:gd name="connsiteY1670" fmla="*/ 1036340 h 1246662"/>
                <a:gd name="connsiteX1671" fmla="*/ 1249645 w 1723302"/>
                <a:gd name="connsiteY1671" fmla="*/ 1034580 h 1246662"/>
                <a:gd name="connsiteX1672" fmla="*/ 1248962 w 1723302"/>
                <a:gd name="connsiteY1672" fmla="*/ 1032921 h 1246662"/>
                <a:gd name="connsiteX1673" fmla="*/ 1248522 w 1723302"/>
                <a:gd name="connsiteY1673" fmla="*/ 1030966 h 1246662"/>
                <a:gd name="connsiteX1674" fmla="*/ 1248522 w 1723302"/>
                <a:gd name="connsiteY1674" fmla="*/ 1029257 h 1246662"/>
                <a:gd name="connsiteX1675" fmla="*/ 1248962 w 1723302"/>
                <a:gd name="connsiteY1675" fmla="*/ 1027449 h 1246662"/>
                <a:gd name="connsiteX1676" fmla="*/ 1250820 w 1723302"/>
                <a:gd name="connsiteY1676" fmla="*/ 1023444 h 1246662"/>
                <a:gd name="connsiteX1677" fmla="*/ 1250918 w 1723302"/>
                <a:gd name="connsiteY1677" fmla="*/ 1022028 h 1246662"/>
                <a:gd name="connsiteX1678" fmla="*/ 1250380 w 1723302"/>
                <a:gd name="connsiteY1678" fmla="*/ 1020514 h 1246662"/>
                <a:gd name="connsiteX1679" fmla="*/ 1248814 w 1723302"/>
                <a:gd name="connsiteY1679" fmla="*/ 1018902 h 1246662"/>
                <a:gd name="connsiteX1680" fmla="*/ 1244459 w 1723302"/>
                <a:gd name="connsiteY1680" fmla="*/ 1015532 h 1246662"/>
                <a:gd name="connsiteX1681" fmla="*/ 1243628 w 1723302"/>
                <a:gd name="connsiteY1681" fmla="*/ 1014214 h 1246662"/>
                <a:gd name="connsiteX1682" fmla="*/ 1243237 w 1723302"/>
                <a:gd name="connsiteY1682" fmla="*/ 1012700 h 1246662"/>
                <a:gd name="connsiteX1683" fmla="*/ 1243041 w 1723302"/>
                <a:gd name="connsiteY1683" fmla="*/ 1010990 h 1246662"/>
                <a:gd name="connsiteX1684" fmla="*/ 1242847 w 1723302"/>
                <a:gd name="connsiteY1684" fmla="*/ 1009280 h 1246662"/>
                <a:gd name="connsiteX1685" fmla="*/ 1242454 w 1723302"/>
                <a:gd name="connsiteY1685" fmla="*/ 1006693 h 1246662"/>
                <a:gd name="connsiteX1686" fmla="*/ 1241770 w 1723302"/>
                <a:gd name="connsiteY1686" fmla="*/ 1004298 h 1246662"/>
                <a:gd name="connsiteX1687" fmla="*/ 1241330 w 1723302"/>
                <a:gd name="connsiteY1687" fmla="*/ 1002882 h 1246662"/>
                <a:gd name="connsiteX1688" fmla="*/ 1238246 w 1723302"/>
                <a:gd name="connsiteY1688" fmla="*/ 997851 h 1246662"/>
                <a:gd name="connsiteX1689" fmla="*/ 1237513 w 1723302"/>
                <a:gd name="connsiteY1689" fmla="*/ 996582 h 1246662"/>
                <a:gd name="connsiteX1690" fmla="*/ 1236535 w 1723302"/>
                <a:gd name="connsiteY1690" fmla="*/ 994921 h 1246662"/>
                <a:gd name="connsiteX1691" fmla="*/ 1235702 w 1723302"/>
                <a:gd name="connsiteY1691" fmla="*/ 993211 h 1246662"/>
                <a:gd name="connsiteX1692" fmla="*/ 1234382 w 1723302"/>
                <a:gd name="connsiteY1692" fmla="*/ 989743 h 1246662"/>
                <a:gd name="connsiteX1693" fmla="*/ 1233453 w 1723302"/>
                <a:gd name="connsiteY1693" fmla="*/ 987692 h 1246662"/>
                <a:gd name="connsiteX1694" fmla="*/ 1232816 w 1723302"/>
                <a:gd name="connsiteY1694" fmla="*/ 986423 h 1246662"/>
                <a:gd name="connsiteX1695" fmla="*/ 1230467 w 1723302"/>
                <a:gd name="connsiteY1695" fmla="*/ 983198 h 1246662"/>
                <a:gd name="connsiteX1696" fmla="*/ 1225966 w 1723302"/>
                <a:gd name="connsiteY1696" fmla="*/ 979242 h 1246662"/>
                <a:gd name="connsiteX1697" fmla="*/ 1223813 w 1723302"/>
                <a:gd name="connsiteY1697" fmla="*/ 977581 h 1246662"/>
                <a:gd name="connsiteX1698" fmla="*/ 1221611 w 1723302"/>
                <a:gd name="connsiteY1698" fmla="*/ 976605 h 1246662"/>
                <a:gd name="connsiteX1699" fmla="*/ 1219460 w 1723302"/>
                <a:gd name="connsiteY1699" fmla="*/ 975775 h 1246662"/>
                <a:gd name="connsiteX1700" fmla="*/ 1217551 w 1723302"/>
                <a:gd name="connsiteY1700" fmla="*/ 974896 h 1246662"/>
                <a:gd name="connsiteX1701" fmla="*/ 1215154 w 1723302"/>
                <a:gd name="connsiteY1701" fmla="*/ 973674 h 1246662"/>
                <a:gd name="connsiteX1702" fmla="*/ 1214176 w 1723302"/>
                <a:gd name="connsiteY1702" fmla="*/ 971770 h 1246662"/>
                <a:gd name="connsiteX1703" fmla="*/ 1212659 w 1723302"/>
                <a:gd name="connsiteY1703" fmla="*/ 970548 h 1246662"/>
                <a:gd name="connsiteX1704" fmla="*/ 1212219 w 1723302"/>
                <a:gd name="connsiteY1704" fmla="*/ 968887 h 1246662"/>
                <a:gd name="connsiteX1705" fmla="*/ 1211925 w 1723302"/>
                <a:gd name="connsiteY1705" fmla="*/ 967422 h 1246662"/>
                <a:gd name="connsiteX1706" fmla="*/ 1212414 w 1723302"/>
                <a:gd name="connsiteY1706" fmla="*/ 964639 h 1246662"/>
                <a:gd name="connsiteX1707" fmla="*/ 1212219 w 1723302"/>
                <a:gd name="connsiteY1707" fmla="*/ 962783 h 1246662"/>
                <a:gd name="connsiteX1708" fmla="*/ 1210996 w 1723302"/>
                <a:gd name="connsiteY1708" fmla="*/ 960194 h 1246662"/>
                <a:gd name="connsiteX1709" fmla="*/ 1210654 w 1723302"/>
                <a:gd name="connsiteY1709" fmla="*/ 957605 h 1246662"/>
                <a:gd name="connsiteX1710" fmla="*/ 1210457 w 1723302"/>
                <a:gd name="connsiteY1710" fmla="*/ 955115 h 1246662"/>
                <a:gd name="connsiteX1711" fmla="*/ 1209626 w 1723302"/>
                <a:gd name="connsiteY1711" fmla="*/ 952769 h 1246662"/>
                <a:gd name="connsiteX1712" fmla="*/ 1208501 w 1723302"/>
                <a:gd name="connsiteY1712" fmla="*/ 951696 h 1246662"/>
                <a:gd name="connsiteX1713" fmla="*/ 1205760 w 1723302"/>
                <a:gd name="connsiteY1713" fmla="*/ 950278 h 1246662"/>
                <a:gd name="connsiteX1714" fmla="*/ 1204244 w 1723302"/>
                <a:gd name="connsiteY1714" fmla="*/ 949839 h 1246662"/>
                <a:gd name="connsiteX1715" fmla="*/ 1200476 w 1723302"/>
                <a:gd name="connsiteY1715" fmla="*/ 949888 h 1246662"/>
                <a:gd name="connsiteX1716" fmla="*/ 1198080 w 1723302"/>
                <a:gd name="connsiteY1716" fmla="*/ 948472 h 1246662"/>
                <a:gd name="connsiteX1717" fmla="*/ 1196954 w 1723302"/>
                <a:gd name="connsiteY1717" fmla="*/ 947446 h 1246662"/>
                <a:gd name="connsiteX1718" fmla="*/ 1196219 w 1723302"/>
                <a:gd name="connsiteY1718" fmla="*/ 946224 h 1246662"/>
                <a:gd name="connsiteX1719" fmla="*/ 1195927 w 1723302"/>
                <a:gd name="connsiteY1719" fmla="*/ 944418 h 1246662"/>
                <a:gd name="connsiteX1720" fmla="*/ 1195976 w 1723302"/>
                <a:gd name="connsiteY1720" fmla="*/ 942219 h 1246662"/>
                <a:gd name="connsiteX1721" fmla="*/ 1194997 w 1723302"/>
                <a:gd name="connsiteY1721" fmla="*/ 940413 h 1246662"/>
                <a:gd name="connsiteX1722" fmla="*/ 1194263 w 1723302"/>
                <a:gd name="connsiteY1722" fmla="*/ 939191 h 1246662"/>
                <a:gd name="connsiteX1723" fmla="*/ 1193137 w 1723302"/>
                <a:gd name="connsiteY1723" fmla="*/ 936896 h 1246662"/>
                <a:gd name="connsiteX1724" fmla="*/ 1192404 w 1723302"/>
                <a:gd name="connsiteY1724" fmla="*/ 934307 h 1246662"/>
                <a:gd name="connsiteX1725" fmla="*/ 1189861 w 1723302"/>
                <a:gd name="connsiteY1725" fmla="*/ 933576 h 1246662"/>
                <a:gd name="connsiteX1726" fmla="*/ 1188295 w 1723302"/>
                <a:gd name="connsiteY1726" fmla="*/ 935578 h 1246662"/>
                <a:gd name="connsiteX1727" fmla="*/ 1185604 w 1723302"/>
                <a:gd name="connsiteY1727" fmla="*/ 938459 h 1246662"/>
                <a:gd name="connsiteX1728" fmla="*/ 1183989 w 1723302"/>
                <a:gd name="connsiteY1728" fmla="*/ 939142 h 1246662"/>
                <a:gd name="connsiteX1729" fmla="*/ 1181934 w 1723302"/>
                <a:gd name="connsiteY1729" fmla="*/ 938752 h 1246662"/>
                <a:gd name="connsiteX1730" fmla="*/ 1179879 w 1723302"/>
                <a:gd name="connsiteY1730" fmla="*/ 936017 h 1246662"/>
                <a:gd name="connsiteX1731" fmla="*/ 1179145 w 1723302"/>
                <a:gd name="connsiteY1731" fmla="*/ 934160 h 1246662"/>
                <a:gd name="connsiteX1732" fmla="*/ 1179096 w 1723302"/>
                <a:gd name="connsiteY1732" fmla="*/ 930253 h 1246662"/>
                <a:gd name="connsiteX1733" fmla="*/ 1179390 w 1723302"/>
                <a:gd name="connsiteY1733" fmla="*/ 928447 h 1246662"/>
                <a:gd name="connsiteX1734" fmla="*/ 1180074 w 1723302"/>
                <a:gd name="connsiteY1734" fmla="*/ 925956 h 1246662"/>
                <a:gd name="connsiteX1735" fmla="*/ 1181150 w 1723302"/>
                <a:gd name="connsiteY1735" fmla="*/ 923610 h 1246662"/>
                <a:gd name="connsiteX1736" fmla="*/ 1182227 w 1723302"/>
                <a:gd name="connsiteY1736" fmla="*/ 921365 h 1246662"/>
                <a:gd name="connsiteX1737" fmla="*/ 1182227 w 1723302"/>
                <a:gd name="connsiteY1737" fmla="*/ 919458 h 1246662"/>
                <a:gd name="connsiteX1738" fmla="*/ 1180661 w 1723302"/>
                <a:gd name="connsiteY1738" fmla="*/ 918481 h 1246662"/>
                <a:gd name="connsiteX1739" fmla="*/ 1179292 w 1723302"/>
                <a:gd name="connsiteY1739" fmla="*/ 919851 h 1246662"/>
                <a:gd name="connsiteX1740" fmla="*/ 1178412 w 1723302"/>
                <a:gd name="connsiteY1740" fmla="*/ 921559 h 1246662"/>
                <a:gd name="connsiteX1741" fmla="*/ 1175964 w 1723302"/>
                <a:gd name="connsiteY1741" fmla="*/ 923122 h 1246662"/>
                <a:gd name="connsiteX1742" fmla="*/ 1174497 w 1723302"/>
                <a:gd name="connsiteY1742" fmla="*/ 921853 h 1246662"/>
                <a:gd name="connsiteX1743" fmla="*/ 1173519 w 1723302"/>
                <a:gd name="connsiteY1743" fmla="*/ 920484 h 1246662"/>
                <a:gd name="connsiteX1744" fmla="*/ 1172002 w 1723302"/>
                <a:gd name="connsiteY1744" fmla="*/ 920290 h 1246662"/>
                <a:gd name="connsiteX1745" fmla="*/ 1170193 w 1723302"/>
                <a:gd name="connsiteY1745" fmla="*/ 920437 h 1246662"/>
                <a:gd name="connsiteX1746" fmla="*/ 1167453 w 1723302"/>
                <a:gd name="connsiteY1746" fmla="*/ 919215 h 1246662"/>
                <a:gd name="connsiteX1747" fmla="*/ 1165740 w 1723302"/>
                <a:gd name="connsiteY1747" fmla="*/ 918042 h 1246662"/>
                <a:gd name="connsiteX1748" fmla="*/ 1164027 w 1723302"/>
                <a:gd name="connsiteY1748" fmla="*/ 916285 h 1246662"/>
                <a:gd name="connsiteX1749" fmla="*/ 1161581 w 1723302"/>
                <a:gd name="connsiteY1749" fmla="*/ 913794 h 1246662"/>
                <a:gd name="connsiteX1750" fmla="*/ 1159868 w 1723302"/>
                <a:gd name="connsiteY1750" fmla="*/ 912572 h 1246662"/>
                <a:gd name="connsiteX1751" fmla="*/ 1158597 w 1723302"/>
                <a:gd name="connsiteY1751" fmla="*/ 911205 h 1246662"/>
                <a:gd name="connsiteX1752" fmla="*/ 1157324 w 1723302"/>
                <a:gd name="connsiteY1752" fmla="*/ 909838 h 1246662"/>
                <a:gd name="connsiteX1753" fmla="*/ 1155417 w 1723302"/>
                <a:gd name="connsiteY1753" fmla="*/ 908324 h 1246662"/>
                <a:gd name="connsiteX1754" fmla="*/ 1154047 w 1723302"/>
                <a:gd name="connsiteY1754" fmla="*/ 907883 h 1246662"/>
                <a:gd name="connsiteX1755" fmla="*/ 1152482 w 1723302"/>
                <a:gd name="connsiteY1755" fmla="*/ 907883 h 1246662"/>
                <a:gd name="connsiteX1756" fmla="*/ 1150427 w 1723302"/>
                <a:gd name="connsiteY1756" fmla="*/ 907883 h 1246662"/>
                <a:gd name="connsiteX1757" fmla="*/ 1148958 w 1723302"/>
                <a:gd name="connsiteY1757" fmla="*/ 907249 h 1246662"/>
                <a:gd name="connsiteX1758" fmla="*/ 1147050 w 1723302"/>
                <a:gd name="connsiteY1758" fmla="*/ 906223 h 1246662"/>
                <a:gd name="connsiteX1759" fmla="*/ 1144457 w 1723302"/>
                <a:gd name="connsiteY1759" fmla="*/ 904123 h 1246662"/>
                <a:gd name="connsiteX1760" fmla="*/ 1144605 w 1723302"/>
                <a:gd name="connsiteY1760" fmla="*/ 901973 h 1246662"/>
                <a:gd name="connsiteX1761" fmla="*/ 1144555 w 1723302"/>
                <a:gd name="connsiteY1761" fmla="*/ 900459 h 1246662"/>
                <a:gd name="connsiteX1762" fmla="*/ 1143577 w 1723302"/>
                <a:gd name="connsiteY1762" fmla="*/ 898896 h 1246662"/>
                <a:gd name="connsiteX1763" fmla="*/ 1141913 w 1723302"/>
                <a:gd name="connsiteY1763" fmla="*/ 897725 h 1246662"/>
                <a:gd name="connsiteX1764" fmla="*/ 1139711 w 1723302"/>
                <a:gd name="connsiteY1764" fmla="*/ 896894 h 1246662"/>
                <a:gd name="connsiteX1765" fmla="*/ 1137804 w 1723302"/>
                <a:gd name="connsiteY1765" fmla="*/ 897333 h 1246662"/>
                <a:gd name="connsiteX1766" fmla="*/ 1135896 w 1723302"/>
                <a:gd name="connsiteY1766" fmla="*/ 898702 h 1246662"/>
                <a:gd name="connsiteX1767" fmla="*/ 1133547 w 1723302"/>
                <a:gd name="connsiteY1767" fmla="*/ 898555 h 1246662"/>
                <a:gd name="connsiteX1768" fmla="*/ 1133058 w 1723302"/>
                <a:gd name="connsiteY1768" fmla="*/ 896943 h 1246662"/>
                <a:gd name="connsiteX1769" fmla="*/ 1133350 w 1723302"/>
                <a:gd name="connsiteY1769" fmla="*/ 895038 h 1246662"/>
                <a:gd name="connsiteX1770" fmla="*/ 1134427 w 1723302"/>
                <a:gd name="connsiteY1770" fmla="*/ 892059 h 1246662"/>
                <a:gd name="connsiteX1771" fmla="*/ 1134574 w 1723302"/>
                <a:gd name="connsiteY1771" fmla="*/ 889421 h 1246662"/>
                <a:gd name="connsiteX1772" fmla="*/ 1133840 w 1723302"/>
                <a:gd name="connsiteY1772" fmla="*/ 887126 h 1246662"/>
                <a:gd name="connsiteX1773" fmla="*/ 1133156 w 1723302"/>
                <a:gd name="connsiteY1773" fmla="*/ 884000 h 1246662"/>
                <a:gd name="connsiteX1774" fmla="*/ 1131981 w 1723302"/>
                <a:gd name="connsiteY1774" fmla="*/ 882388 h 1246662"/>
                <a:gd name="connsiteX1775" fmla="*/ 1129976 w 1723302"/>
                <a:gd name="connsiteY1775" fmla="*/ 881558 h 1246662"/>
                <a:gd name="connsiteX1776" fmla="*/ 1127970 w 1723302"/>
                <a:gd name="connsiteY1776" fmla="*/ 880678 h 1246662"/>
                <a:gd name="connsiteX1777" fmla="*/ 1128508 w 1723302"/>
                <a:gd name="connsiteY1777" fmla="*/ 878236 h 1246662"/>
                <a:gd name="connsiteX1778" fmla="*/ 1132030 w 1723302"/>
                <a:gd name="connsiteY1778" fmla="*/ 875453 h 1246662"/>
                <a:gd name="connsiteX1779" fmla="*/ 1130757 w 1723302"/>
                <a:gd name="connsiteY1779" fmla="*/ 874035 h 1246662"/>
                <a:gd name="connsiteX1780" fmla="*/ 1129290 w 1723302"/>
                <a:gd name="connsiteY1780" fmla="*/ 873595 h 1246662"/>
                <a:gd name="connsiteX1781" fmla="*/ 1127921 w 1723302"/>
                <a:gd name="connsiteY1781" fmla="*/ 871497 h 1246662"/>
                <a:gd name="connsiteX1782" fmla="*/ 1127383 w 1723302"/>
                <a:gd name="connsiteY1782" fmla="*/ 869981 h 1246662"/>
                <a:gd name="connsiteX1783" fmla="*/ 1126502 w 1723302"/>
                <a:gd name="connsiteY1783" fmla="*/ 868565 h 1246662"/>
                <a:gd name="connsiteX1784" fmla="*/ 1125475 w 1723302"/>
                <a:gd name="connsiteY1784" fmla="*/ 866758 h 1246662"/>
                <a:gd name="connsiteX1785" fmla="*/ 1124986 w 1723302"/>
                <a:gd name="connsiteY1785" fmla="*/ 865244 h 1246662"/>
                <a:gd name="connsiteX1786" fmla="*/ 1127235 w 1723302"/>
                <a:gd name="connsiteY1786" fmla="*/ 861629 h 1246662"/>
                <a:gd name="connsiteX1787" fmla="*/ 1128459 w 1723302"/>
                <a:gd name="connsiteY1787" fmla="*/ 860164 h 1246662"/>
                <a:gd name="connsiteX1788" fmla="*/ 1129339 w 1723302"/>
                <a:gd name="connsiteY1788" fmla="*/ 858650 h 1246662"/>
                <a:gd name="connsiteX1789" fmla="*/ 1130219 w 1723302"/>
                <a:gd name="connsiteY1789" fmla="*/ 854596 h 1246662"/>
                <a:gd name="connsiteX1790" fmla="*/ 1131932 w 1723302"/>
                <a:gd name="connsiteY1790" fmla="*/ 850346 h 1246662"/>
                <a:gd name="connsiteX1791" fmla="*/ 1131150 w 1723302"/>
                <a:gd name="connsiteY1791" fmla="*/ 848344 h 1246662"/>
                <a:gd name="connsiteX1792" fmla="*/ 1132129 w 1723302"/>
                <a:gd name="connsiteY1792" fmla="*/ 845708 h 1246662"/>
                <a:gd name="connsiteX1793" fmla="*/ 1132569 w 1723302"/>
                <a:gd name="connsiteY1793" fmla="*/ 843997 h 1246662"/>
                <a:gd name="connsiteX1794" fmla="*/ 1132129 w 1723302"/>
                <a:gd name="connsiteY1794" fmla="*/ 839796 h 1246662"/>
                <a:gd name="connsiteX1795" fmla="*/ 1131590 w 1723302"/>
                <a:gd name="connsiteY1795" fmla="*/ 838380 h 1246662"/>
                <a:gd name="connsiteX1796" fmla="*/ 1130856 w 1723302"/>
                <a:gd name="connsiteY1796" fmla="*/ 836086 h 1246662"/>
                <a:gd name="connsiteX1797" fmla="*/ 1129779 w 1723302"/>
                <a:gd name="connsiteY1797" fmla="*/ 832812 h 1246662"/>
                <a:gd name="connsiteX1798" fmla="*/ 1129096 w 1723302"/>
                <a:gd name="connsiteY1798" fmla="*/ 830957 h 1246662"/>
                <a:gd name="connsiteX1799" fmla="*/ 1127724 w 1723302"/>
                <a:gd name="connsiteY1799" fmla="*/ 829345 h 1246662"/>
                <a:gd name="connsiteX1800" fmla="*/ 1126502 w 1723302"/>
                <a:gd name="connsiteY1800" fmla="*/ 827977 h 1246662"/>
                <a:gd name="connsiteX1801" fmla="*/ 1125377 w 1723302"/>
                <a:gd name="connsiteY1801" fmla="*/ 826414 h 1246662"/>
                <a:gd name="connsiteX1802" fmla="*/ 1124497 w 1723302"/>
                <a:gd name="connsiteY1802" fmla="*/ 825192 h 1246662"/>
                <a:gd name="connsiteX1803" fmla="*/ 1123959 w 1723302"/>
                <a:gd name="connsiteY1803" fmla="*/ 822653 h 1246662"/>
                <a:gd name="connsiteX1804" fmla="*/ 1125571 w 1723302"/>
                <a:gd name="connsiteY1804" fmla="*/ 821531 h 1246662"/>
                <a:gd name="connsiteX1805" fmla="*/ 1127432 w 1723302"/>
                <a:gd name="connsiteY1805" fmla="*/ 820846 h 1246662"/>
                <a:gd name="connsiteX1806" fmla="*/ 1127675 w 1723302"/>
                <a:gd name="connsiteY1806" fmla="*/ 818942 h 1246662"/>
                <a:gd name="connsiteX1807" fmla="*/ 1127579 w 1723302"/>
                <a:gd name="connsiteY1807" fmla="*/ 816841 h 1246662"/>
                <a:gd name="connsiteX1808" fmla="*/ 1126844 w 1723302"/>
                <a:gd name="connsiteY1808" fmla="*/ 815425 h 1246662"/>
                <a:gd name="connsiteX1809" fmla="*/ 1127235 w 1723302"/>
                <a:gd name="connsiteY1809" fmla="*/ 813764 h 1246662"/>
                <a:gd name="connsiteX1810" fmla="*/ 1126893 w 1723302"/>
                <a:gd name="connsiteY1810" fmla="*/ 812250 h 1246662"/>
                <a:gd name="connsiteX1811" fmla="*/ 1128213 w 1723302"/>
                <a:gd name="connsiteY1811" fmla="*/ 810444 h 1246662"/>
                <a:gd name="connsiteX1812" fmla="*/ 1127823 w 1723302"/>
                <a:gd name="connsiteY1812" fmla="*/ 808635 h 1246662"/>
                <a:gd name="connsiteX1813" fmla="*/ 1126306 w 1723302"/>
                <a:gd name="connsiteY1813" fmla="*/ 806584 h 1246662"/>
                <a:gd name="connsiteX1814" fmla="*/ 1126453 w 1723302"/>
                <a:gd name="connsiteY1814" fmla="*/ 804630 h 1246662"/>
                <a:gd name="connsiteX1815" fmla="*/ 1126502 w 1723302"/>
                <a:gd name="connsiteY1815" fmla="*/ 804044 h 1246662"/>
                <a:gd name="connsiteX1816" fmla="*/ 1128606 w 1723302"/>
                <a:gd name="connsiteY1816" fmla="*/ 803067 h 1246662"/>
                <a:gd name="connsiteX1817" fmla="*/ 1131101 w 1723302"/>
                <a:gd name="connsiteY1817" fmla="*/ 803605 h 1246662"/>
                <a:gd name="connsiteX1818" fmla="*/ 1133009 w 1723302"/>
                <a:gd name="connsiteY1818" fmla="*/ 803361 h 1246662"/>
                <a:gd name="connsiteX1819" fmla="*/ 1135798 w 1723302"/>
                <a:gd name="connsiteY1819" fmla="*/ 801798 h 1246662"/>
                <a:gd name="connsiteX1820" fmla="*/ 1136825 w 1723302"/>
                <a:gd name="connsiteY1820" fmla="*/ 799990 h 1246662"/>
                <a:gd name="connsiteX1821" fmla="*/ 1137167 w 1723302"/>
                <a:gd name="connsiteY1821" fmla="*/ 798378 h 1246662"/>
                <a:gd name="connsiteX1822" fmla="*/ 1136825 w 1723302"/>
                <a:gd name="connsiteY1822" fmla="*/ 795742 h 1246662"/>
                <a:gd name="connsiteX1823" fmla="*/ 1135945 w 1723302"/>
                <a:gd name="connsiteY1823" fmla="*/ 793202 h 1246662"/>
                <a:gd name="connsiteX1824" fmla="*/ 1132470 w 1723302"/>
                <a:gd name="connsiteY1824" fmla="*/ 792274 h 1246662"/>
                <a:gd name="connsiteX1825" fmla="*/ 1130661 w 1723302"/>
                <a:gd name="connsiteY1825" fmla="*/ 791688 h 1246662"/>
                <a:gd name="connsiteX1826" fmla="*/ 1130514 w 1723302"/>
                <a:gd name="connsiteY1826" fmla="*/ 789636 h 1246662"/>
                <a:gd name="connsiteX1827" fmla="*/ 1131492 w 1723302"/>
                <a:gd name="connsiteY1827" fmla="*/ 787536 h 1246662"/>
                <a:gd name="connsiteX1828" fmla="*/ 1131298 w 1723302"/>
                <a:gd name="connsiteY1828" fmla="*/ 785680 h 1246662"/>
                <a:gd name="connsiteX1829" fmla="*/ 1130366 w 1723302"/>
                <a:gd name="connsiteY1829" fmla="*/ 784019 h 1246662"/>
                <a:gd name="connsiteX1830" fmla="*/ 1128948 w 1723302"/>
                <a:gd name="connsiteY1830" fmla="*/ 783482 h 1246662"/>
                <a:gd name="connsiteX1831" fmla="*/ 1127139 w 1723302"/>
                <a:gd name="connsiteY1831" fmla="*/ 783482 h 1246662"/>
                <a:gd name="connsiteX1832" fmla="*/ 1125620 w 1723302"/>
                <a:gd name="connsiteY1832" fmla="*/ 781381 h 1246662"/>
                <a:gd name="connsiteX1833" fmla="*/ 1125670 w 1723302"/>
                <a:gd name="connsiteY1833" fmla="*/ 778939 h 1246662"/>
                <a:gd name="connsiteX1834" fmla="*/ 1126992 w 1723302"/>
                <a:gd name="connsiteY1834" fmla="*/ 776741 h 1246662"/>
                <a:gd name="connsiteX1835" fmla="*/ 1127481 w 1723302"/>
                <a:gd name="connsiteY1835" fmla="*/ 775423 h 1246662"/>
                <a:gd name="connsiteX1836" fmla="*/ 1128410 w 1723302"/>
                <a:gd name="connsiteY1836" fmla="*/ 773909 h 1246662"/>
                <a:gd name="connsiteX1837" fmla="*/ 1126062 w 1723302"/>
                <a:gd name="connsiteY1837" fmla="*/ 771172 h 1246662"/>
                <a:gd name="connsiteX1838" fmla="*/ 1125866 w 1723302"/>
                <a:gd name="connsiteY1838" fmla="*/ 768780 h 1246662"/>
                <a:gd name="connsiteX1839" fmla="*/ 1126844 w 1723302"/>
                <a:gd name="connsiteY1839" fmla="*/ 767069 h 1246662"/>
                <a:gd name="connsiteX1840" fmla="*/ 1128508 w 1723302"/>
                <a:gd name="connsiteY1840" fmla="*/ 763994 h 1246662"/>
                <a:gd name="connsiteX1841" fmla="*/ 1129976 w 1723302"/>
                <a:gd name="connsiteY1841" fmla="*/ 762674 h 1246662"/>
                <a:gd name="connsiteX1842" fmla="*/ 1131443 w 1723302"/>
                <a:gd name="connsiteY1842" fmla="*/ 762527 h 1246662"/>
                <a:gd name="connsiteX1843" fmla="*/ 1134282 w 1723302"/>
                <a:gd name="connsiteY1843" fmla="*/ 761550 h 1246662"/>
                <a:gd name="connsiteX1844" fmla="*/ 1137315 w 1723302"/>
                <a:gd name="connsiteY1844" fmla="*/ 760428 h 1246662"/>
                <a:gd name="connsiteX1845" fmla="*/ 1139222 w 1723302"/>
                <a:gd name="connsiteY1845" fmla="*/ 759597 h 1246662"/>
                <a:gd name="connsiteX1846" fmla="*/ 1141181 w 1723302"/>
                <a:gd name="connsiteY1846" fmla="*/ 758522 h 1246662"/>
                <a:gd name="connsiteX1847" fmla="*/ 1143675 w 1723302"/>
                <a:gd name="connsiteY1847" fmla="*/ 756765 h 1246662"/>
                <a:gd name="connsiteX1848" fmla="*/ 1146659 w 1723302"/>
                <a:gd name="connsiteY1848" fmla="*/ 756424 h 1246662"/>
                <a:gd name="connsiteX1849" fmla="*/ 1149301 w 1723302"/>
                <a:gd name="connsiteY1849" fmla="*/ 755398 h 1246662"/>
                <a:gd name="connsiteX1850" fmla="*/ 1151209 w 1723302"/>
                <a:gd name="connsiteY1850" fmla="*/ 754029 h 1246662"/>
                <a:gd name="connsiteX1851" fmla="*/ 1152334 w 1723302"/>
                <a:gd name="connsiteY1851" fmla="*/ 752858 h 1246662"/>
                <a:gd name="connsiteX1852" fmla="*/ 1153657 w 1723302"/>
                <a:gd name="connsiteY1852" fmla="*/ 752026 h 1246662"/>
                <a:gd name="connsiteX1853" fmla="*/ 1155318 w 1723302"/>
                <a:gd name="connsiteY1853" fmla="*/ 751148 h 1246662"/>
                <a:gd name="connsiteX1854" fmla="*/ 1158304 w 1723302"/>
                <a:gd name="connsiteY1854" fmla="*/ 750024 h 1246662"/>
                <a:gd name="connsiteX1855" fmla="*/ 1160652 w 1723302"/>
                <a:gd name="connsiteY1855" fmla="*/ 749047 h 1246662"/>
                <a:gd name="connsiteX1856" fmla="*/ 1162070 w 1723302"/>
                <a:gd name="connsiteY1856" fmla="*/ 748461 h 1246662"/>
                <a:gd name="connsiteX1857" fmla="*/ 1163881 w 1723302"/>
                <a:gd name="connsiteY1857" fmla="*/ 747729 h 1246662"/>
                <a:gd name="connsiteX1858" fmla="*/ 1165545 w 1723302"/>
                <a:gd name="connsiteY1858" fmla="*/ 746996 h 1246662"/>
                <a:gd name="connsiteX1859" fmla="*/ 1167013 w 1723302"/>
                <a:gd name="connsiteY1859" fmla="*/ 746215 h 1246662"/>
                <a:gd name="connsiteX1860" fmla="*/ 1169947 w 1723302"/>
                <a:gd name="connsiteY1860" fmla="*/ 745140 h 1246662"/>
                <a:gd name="connsiteX1861" fmla="*/ 1171415 w 1723302"/>
                <a:gd name="connsiteY1861" fmla="*/ 744505 h 1246662"/>
                <a:gd name="connsiteX1862" fmla="*/ 1175182 w 1723302"/>
                <a:gd name="connsiteY1862" fmla="*/ 742942 h 1246662"/>
                <a:gd name="connsiteX1863" fmla="*/ 1178070 w 1723302"/>
                <a:gd name="connsiteY1863" fmla="*/ 740939 h 1246662"/>
                <a:gd name="connsiteX1864" fmla="*/ 1180076 w 1723302"/>
                <a:gd name="connsiteY1864" fmla="*/ 740159 h 1246662"/>
                <a:gd name="connsiteX1865" fmla="*/ 1182912 w 1723302"/>
                <a:gd name="connsiteY1865" fmla="*/ 739719 h 1246662"/>
                <a:gd name="connsiteX1866" fmla="*/ 1184429 w 1723302"/>
                <a:gd name="connsiteY1866" fmla="*/ 739474 h 1246662"/>
                <a:gd name="connsiteX1867" fmla="*/ 1188148 w 1723302"/>
                <a:gd name="connsiteY1867" fmla="*/ 738009 h 1246662"/>
                <a:gd name="connsiteX1868" fmla="*/ 1189959 w 1723302"/>
                <a:gd name="connsiteY1868" fmla="*/ 736983 h 1246662"/>
                <a:gd name="connsiteX1869" fmla="*/ 1192257 w 1723302"/>
                <a:gd name="connsiteY1869" fmla="*/ 735420 h 1246662"/>
                <a:gd name="connsiteX1870" fmla="*/ 1195585 w 1723302"/>
                <a:gd name="connsiteY1870" fmla="*/ 733712 h 1246662"/>
                <a:gd name="connsiteX1871" fmla="*/ 1201260 w 1723302"/>
                <a:gd name="connsiteY1871" fmla="*/ 732490 h 1246662"/>
                <a:gd name="connsiteX1872" fmla="*/ 1203951 w 1723302"/>
                <a:gd name="connsiteY1872" fmla="*/ 731270 h 1246662"/>
                <a:gd name="connsiteX1873" fmla="*/ 1205517 w 1723302"/>
                <a:gd name="connsiteY1873" fmla="*/ 730487 h 1246662"/>
                <a:gd name="connsiteX1874" fmla="*/ 1208990 w 1723302"/>
                <a:gd name="connsiteY1874" fmla="*/ 728924 h 1246662"/>
                <a:gd name="connsiteX1875" fmla="*/ 1210165 w 1723302"/>
                <a:gd name="connsiteY1875" fmla="*/ 727361 h 1246662"/>
                <a:gd name="connsiteX1876" fmla="*/ 1211681 w 1723302"/>
                <a:gd name="connsiteY1876" fmla="*/ 725214 h 1246662"/>
                <a:gd name="connsiteX1877" fmla="*/ 1213490 w 1723302"/>
                <a:gd name="connsiteY1877" fmla="*/ 724237 h 1246662"/>
                <a:gd name="connsiteX1878" fmla="*/ 1215203 w 1723302"/>
                <a:gd name="connsiteY1878" fmla="*/ 723162 h 1246662"/>
                <a:gd name="connsiteX1879" fmla="*/ 1216476 w 1723302"/>
                <a:gd name="connsiteY1879" fmla="*/ 722526 h 1246662"/>
                <a:gd name="connsiteX1880" fmla="*/ 1217747 w 1723302"/>
                <a:gd name="connsiteY1880" fmla="*/ 721940 h 1246662"/>
                <a:gd name="connsiteX1881" fmla="*/ 1221955 w 1723302"/>
                <a:gd name="connsiteY1881" fmla="*/ 720134 h 1246662"/>
                <a:gd name="connsiteX1882" fmla="*/ 1223521 w 1723302"/>
                <a:gd name="connsiteY1882" fmla="*/ 719645 h 1246662"/>
                <a:gd name="connsiteX1883" fmla="*/ 1226750 w 1723302"/>
                <a:gd name="connsiteY1883" fmla="*/ 719206 h 1246662"/>
                <a:gd name="connsiteX1884" fmla="*/ 1228608 w 1723302"/>
                <a:gd name="connsiteY1884" fmla="*/ 718814 h 1246662"/>
                <a:gd name="connsiteX1885" fmla="*/ 1232133 w 1723302"/>
                <a:gd name="connsiteY1885" fmla="*/ 717886 h 1246662"/>
                <a:gd name="connsiteX1886" fmla="*/ 1235067 w 1723302"/>
                <a:gd name="connsiteY1886" fmla="*/ 716762 h 1246662"/>
                <a:gd name="connsiteX1887" fmla="*/ 1238346 w 1723302"/>
                <a:gd name="connsiteY1887" fmla="*/ 715542 h 1246662"/>
                <a:gd name="connsiteX1888" fmla="*/ 1242456 w 1723302"/>
                <a:gd name="connsiteY1888" fmla="*/ 714028 h 1246662"/>
                <a:gd name="connsiteX1889" fmla="*/ 1246320 w 1723302"/>
                <a:gd name="connsiteY1889" fmla="*/ 712904 h 1246662"/>
                <a:gd name="connsiteX1890" fmla="*/ 1249500 w 1723302"/>
                <a:gd name="connsiteY1890" fmla="*/ 712026 h 1246662"/>
                <a:gd name="connsiteX1891" fmla="*/ 1255077 w 1723302"/>
                <a:gd name="connsiteY1891" fmla="*/ 710512 h 1246662"/>
                <a:gd name="connsiteX1892" fmla="*/ 1258159 w 1723302"/>
                <a:gd name="connsiteY1892" fmla="*/ 709339 h 1246662"/>
                <a:gd name="connsiteX1893" fmla="*/ 1261438 w 1723302"/>
                <a:gd name="connsiteY1893" fmla="*/ 708021 h 1246662"/>
                <a:gd name="connsiteX1894" fmla="*/ 1264375 w 1723302"/>
                <a:gd name="connsiteY1894" fmla="*/ 706946 h 1246662"/>
                <a:gd name="connsiteX1895" fmla="*/ 1268386 w 1723302"/>
                <a:gd name="connsiteY1895" fmla="*/ 705724 h 1246662"/>
                <a:gd name="connsiteX1896" fmla="*/ 1271664 w 1723302"/>
                <a:gd name="connsiteY1896" fmla="*/ 704747 h 1246662"/>
                <a:gd name="connsiteX1897" fmla="*/ 1274550 w 1723302"/>
                <a:gd name="connsiteY1897" fmla="*/ 704210 h 1246662"/>
                <a:gd name="connsiteX1898" fmla="*/ 1278416 w 1723302"/>
                <a:gd name="connsiteY1898" fmla="*/ 703478 h 1246662"/>
                <a:gd name="connsiteX1899" fmla="*/ 1283698 w 1723302"/>
                <a:gd name="connsiteY1899" fmla="*/ 701525 h 1246662"/>
                <a:gd name="connsiteX1900" fmla="*/ 1285070 w 1723302"/>
                <a:gd name="connsiteY1900" fmla="*/ 700890 h 1246662"/>
                <a:gd name="connsiteX1901" fmla="*/ 1287466 w 1723302"/>
                <a:gd name="connsiteY1901" fmla="*/ 699913 h 1246662"/>
                <a:gd name="connsiteX1902" fmla="*/ 1289961 w 1723302"/>
                <a:gd name="connsiteY1902" fmla="*/ 699034 h 1246662"/>
                <a:gd name="connsiteX1903" fmla="*/ 1291332 w 1723302"/>
                <a:gd name="connsiteY1903" fmla="*/ 698350 h 1246662"/>
                <a:gd name="connsiteX1904" fmla="*/ 1294169 w 1723302"/>
                <a:gd name="connsiteY1904" fmla="*/ 696835 h 1246662"/>
                <a:gd name="connsiteX1905" fmla="*/ 1297545 w 1723302"/>
                <a:gd name="connsiteY1905" fmla="*/ 695565 h 1246662"/>
                <a:gd name="connsiteX1906" fmla="*/ 1299844 w 1723302"/>
                <a:gd name="connsiteY1906" fmla="*/ 694735 h 1246662"/>
                <a:gd name="connsiteX1907" fmla="*/ 1303122 w 1723302"/>
                <a:gd name="connsiteY1907" fmla="*/ 693709 h 1246662"/>
                <a:gd name="connsiteX1908" fmla="*/ 1304737 w 1723302"/>
                <a:gd name="connsiteY1908" fmla="*/ 693417 h 1246662"/>
                <a:gd name="connsiteX1909" fmla="*/ 1306303 w 1723302"/>
                <a:gd name="connsiteY1909" fmla="*/ 693123 h 1246662"/>
                <a:gd name="connsiteX1910" fmla="*/ 1308063 w 1723302"/>
                <a:gd name="connsiteY1910" fmla="*/ 692929 h 1246662"/>
                <a:gd name="connsiteX1911" fmla="*/ 1310705 w 1723302"/>
                <a:gd name="connsiteY1911" fmla="*/ 692489 h 1246662"/>
                <a:gd name="connsiteX1912" fmla="*/ 1313445 w 1723302"/>
                <a:gd name="connsiteY1912" fmla="*/ 692391 h 1246662"/>
                <a:gd name="connsiteX1913" fmla="*/ 1316577 w 1723302"/>
                <a:gd name="connsiteY1913" fmla="*/ 691903 h 1246662"/>
                <a:gd name="connsiteX1914" fmla="*/ 1320197 w 1723302"/>
                <a:gd name="connsiteY1914" fmla="*/ 691463 h 1246662"/>
                <a:gd name="connsiteX1915" fmla="*/ 1323916 w 1723302"/>
                <a:gd name="connsiteY1915" fmla="*/ 691218 h 1246662"/>
                <a:gd name="connsiteX1916" fmla="*/ 1325678 w 1723302"/>
                <a:gd name="connsiteY1916" fmla="*/ 691415 h 1246662"/>
                <a:gd name="connsiteX1917" fmla="*/ 1327487 w 1723302"/>
                <a:gd name="connsiteY1917" fmla="*/ 691120 h 1246662"/>
                <a:gd name="connsiteX1918" fmla="*/ 1329200 w 1723302"/>
                <a:gd name="connsiteY1918" fmla="*/ 691024 h 1246662"/>
                <a:gd name="connsiteX1919" fmla="*/ 1331058 w 1723302"/>
                <a:gd name="connsiteY1919" fmla="*/ 690779 h 1246662"/>
                <a:gd name="connsiteX1920" fmla="*/ 1332624 w 1723302"/>
                <a:gd name="connsiteY1920" fmla="*/ 690681 h 1246662"/>
                <a:gd name="connsiteX1921" fmla="*/ 1336881 w 1723302"/>
                <a:gd name="connsiteY1921" fmla="*/ 689753 h 1246662"/>
                <a:gd name="connsiteX1922" fmla="*/ 1345785 w 1723302"/>
                <a:gd name="connsiteY1922" fmla="*/ 688092 h 1246662"/>
                <a:gd name="connsiteX1923" fmla="*/ 1347548 w 1723302"/>
                <a:gd name="connsiteY1923" fmla="*/ 687604 h 1246662"/>
                <a:gd name="connsiteX1924" fmla="*/ 1358016 w 1723302"/>
                <a:gd name="connsiteY1924" fmla="*/ 684625 h 1246662"/>
                <a:gd name="connsiteX1925" fmla="*/ 1366921 w 1723302"/>
                <a:gd name="connsiteY1925" fmla="*/ 682183 h 1246662"/>
                <a:gd name="connsiteX1926" fmla="*/ 1372694 w 1723302"/>
                <a:gd name="connsiteY1926" fmla="*/ 681010 h 1246662"/>
                <a:gd name="connsiteX1927" fmla="*/ 1379593 w 1723302"/>
                <a:gd name="connsiteY1927" fmla="*/ 679839 h 1246662"/>
                <a:gd name="connsiteX1928" fmla="*/ 1384926 w 1723302"/>
                <a:gd name="connsiteY1928" fmla="*/ 679496 h 1246662"/>
                <a:gd name="connsiteX1929" fmla="*/ 1391091 w 1723302"/>
                <a:gd name="connsiteY1929" fmla="*/ 677982 h 1246662"/>
                <a:gd name="connsiteX1930" fmla="*/ 1395102 w 1723302"/>
                <a:gd name="connsiteY1930" fmla="*/ 677005 h 1246662"/>
                <a:gd name="connsiteX1931" fmla="*/ 1402146 w 1723302"/>
                <a:gd name="connsiteY1931" fmla="*/ 673977 h 1246662"/>
                <a:gd name="connsiteX1932" fmla="*/ 1403567 w 1723302"/>
                <a:gd name="connsiteY1932" fmla="*/ 673586 h 1246662"/>
                <a:gd name="connsiteX1933" fmla="*/ 1405083 w 1723302"/>
                <a:gd name="connsiteY1933" fmla="*/ 673196 h 1246662"/>
                <a:gd name="connsiteX1934" fmla="*/ 1410171 w 1723302"/>
                <a:gd name="connsiteY1934" fmla="*/ 672757 h 1246662"/>
                <a:gd name="connsiteX1935" fmla="*/ 1412127 w 1723302"/>
                <a:gd name="connsiteY1935" fmla="*/ 672511 h 1246662"/>
                <a:gd name="connsiteX1936" fmla="*/ 1416581 w 1723302"/>
                <a:gd name="connsiteY1936" fmla="*/ 671584 h 1246662"/>
                <a:gd name="connsiteX1937" fmla="*/ 1418488 w 1723302"/>
                <a:gd name="connsiteY1937" fmla="*/ 670997 h 1246662"/>
                <a:gd name="connsiteX1938" fmla="*/ 1423967 w 1723302"/>
                <a:gd name="connsiteY1938" fmla="*/ 669387 h 1246662"/>
                <a:gd name="connsiteX1939" fmla="*/ 1425582 w 1723302"/>
                <a:gd name="connsiteY1939" fmla="*/ 668703 h 1246662"/>
                <a:gd name="connsiteX1940" fmla="*/ 1429202 w 1723302"/>
                <a:gd name="connsiteY1940" fmla="*/ 667775 h 1246662"/>
                <a:gd name="connsiteX1941" fmla="*/ 1434634 w 1723302"/>
                <a:gd name="connsiteY1941" fmla="*/ 667287 h 1246662"/>
                <a:gd name="connsiteX1942" fmla="*/ 1442462 w 1723302"/>
                <a:gd name="connsiteY1942" fmla="*/ 666310 h 1246662"/>
                <a:gd name="connsiteX1943" fmla="*/ 1453421 w 1723302"/>
                <a:gd name="connsiteY1943" fmla="*/ 664941 h 1246662"/>
                <a:gd name="connsiteX1944" fmla="*/ 1460222 w 1723302"/>
                <a:gd name="connsiteY1944" fmla="*/ 663036 h 1246662"/>
                <a:gd name="connsiteX1945" fmla="*/ 1472305 w 1723302"/>
                <a:gd name="connsiteY1945" fmla="*/ 658396 h 1246662"/>
                <a:gd name="connsiteX1946" fmla="*/ 1478078 w 1723302"/>
                <a:gd name="connsiteY1946" fmla="*/ 656443 h 1246662"/>
                <a:gd name="connsiteX1947" fmla="*/ 1484879 w 1723302"/>
                <a:gd name="connsiteY1947" fmla="*/ 655368 h 1246662"/>
                <a:gd name="connsiteX1948" fmla="*/ 1497992 w 1723302"/>
                <a:gd name="connsiteY1948" fmla="*/ 652877 h 1246662"/>
                <a:gd name="connsiteX1949" fmla="*/ 1504254 w 1723302"/>
                <a:gd name="connsiteY1949" fmla="*/ 651267 h 1246662"/>
                <a:gd name="connsiteX1950" fmla="*/ 1511593 w 1723302"/>
                <a:gd name="connsiteY1950" fmla="*/ 649311 h 1246662"/>
                <a:gd name="connsiteX1951" fmla="*/ 1518785 w 1723302"/>
                <a:gd name="connsiteY1951" fmla="*/ 646332 h 1246662"/>
                <a:gd name="connsiteX1952" fmla="*/ 1525586 w 1723302"/>
                <a:gd name="connsiteY1952" fmla="*/ 644379 h 1246662"/>
                <a:gd name="connsiteX1953" fmla="*/ 1531017 w 1723302"/>
                <a:gd name="connsiteY1953" fmla="*/ 643451 h 1246662"/>
                <a:gd name="connsiteX1954" fmla="*/ 1539187 w 1723302"/>
                <a:gd name="connsiteY1954" fmla="*/ 642084 h 1246662"/>
                <a:gd name="connsiteX1955" fmla="*/ 1543199 w 1723302"/>
                <a:gd name="connsiteY1955" fmla="*/ 640570 h 1246662"/>
                <a:gd name="connsiteX1956" fmla="*/ 1546721 w 1723302"/>
                <a:gd name="connsiteY1956" fmla="*/ 638567 h 1246662"/>
                <a:gd name="connsiteX1957" fmla="*/ 1550830 w 1723302"/>
                <a:gd name="connsiteY1957" fmla="*/ 634660 h 1246662"/>
                <a:gd name="connsiteX1958" fmla="*/ 1554158 w 1723302"/>
                <a:gd name="connsiteY1958" fmla="*/ 632462 h 1246662"/>
                <a:gd name="connsiteX1959" fmla="*/ 1557486 w 1723302"/>
                <a:gd name="connsiteY1959" fmla="*/ 630997 h 1246662"/>
                <a:gd name="connsiteX1960" fmla="*/ 1558218 w 1723302"/>
                <a:gd name="connsiteY1960" fmla="*/ 628359 h 1246662"/>
                <a:gd name="connsiteX1961" fmla="*/ 1558855 w 1723302"/>
                <a:gd name="connsiteY1961" fmla="*/ 626160 h 1246662"/>
                <a:gd name="connsiteX1962" fmla="*/ 1561008 w 1723302"/>
                <a:gd name="connsiteY1962" fmla="*/ 624695 h 1246662"/>
                <a:gd name="connsiteX1963" fmla="*/ 1562915 w 1723302"/>
                <a:gd name="connsiteY1963" fmla="*/ 624550 h 1246662"/>
                <a:gd name="connsiteX1964" fmla="*/ 1564432 w 1723302"/>
                <a:gd name="connsiteY1964" fmla="*/ 624305 h 1246662"/>
                <a:gd name="connsiteX1965" fmla="*/ 1567221 w 1723302"/>
                <a:gd name="connsiteY1965" fmla="*/ 623669 h 1246662"/>
                <a:gd name="connsiteX1966" fmla="*/ 1570058 w 1723302"/>
                <a:gd name="connsiteY1966" fmla="*/ 622351 h 1246662"/>
                <a:gd name="connsiteX1967" fmla="*/ 1571820 w 1723302"/>
                <a:gd name="connsiteY1967" fmla="*/ 620739 h 1246662"/>
                <a:gd name="connsiteX1968" fmla="*/ 1573727 w 1723302"/>
                <a:gd name="connsiteY1968" fmla="*/ 619713 h 1246662"/>
                <a:gd name="connsiteX1969" fmla="*/ 1574706 w 1723302"/>
                <a:gd name="connsiteY1969" fmla="*/ 618445 h 1246662"/>
                <a:gd name="connsiteX1970" fmla="*/ 1576810 w 1723302"/>
                <a:gd name="connsiteY1970" fmla="*/ 617370 h 1246662"/>
                <a:gd name="connsiteX1971" fmla="*/ 1578473 w 1723302"/>
                <a:gd name="connsiteY1971" fmla="*/ 615465 h 1246662"/>
                <a:gd name="connsiteX1972" fmla="*/ 1579941 w 1723302"/>
                <a:gd name="connsiteY1972" fmla="*/ 614634 h 1246662"/>
                <a:gd name="connsiteX1973" fmla="*/ 1581507 w 1723302"/>
                <a:gd name="connsiteY1973" fmla="*/ 613608 h 1246662"/>
                <a:gd name="connsiteX1974" fmla="*/ 1583170 w 1723302"/>
                <a:gd name="connsiteY1974" fmla="*/ 613463 h 1246662"/>
                <a:gd name="connsiteX1975" fmla="*/ 1585520 w 1723302"/>
                <a:gd name="connsiteY1975" fmla="*/ 613755 h 1246662"/>
                <a:gd name="connsiteX1976" fmla="*/ 1586791 w 1723302"/>
                <a:gd name="connsiteY1976" fmla="*/ 613120 h 1246662"/>
                <a:gd name="connsiteX1977" fmla="*/ 1588015 w 1723302"/>
                <a:gd name="connsiteY1977" fmla="*/ 612045 h 1246662"/>
                <a:gd name="connsiteX1978" fmla="*/ 1589286 w 1723302"/>
                <a:gd name="connsiteY1978" fmla="*/ 611068 h 1246662"/>
                <a:gd name="connsiteX1979" fmla="*/ 1590168 w 1723302"/>
                <a:gd name="connsiteY1979" fmla="*/ 608969 h 1246662"/>
                <a:gd name="connsiteX1980" fmla="*/ 1591195 w 1723302"/>
                <a:gd name="connsiteY1980" fmla="*/ 607161 h 1246662"/>
                <a:gd name="connsiteX1981" fmla="*/ 1593739 w 1723302"/>
                <a:gd name="connsiteY1981" fmla="*/ 605257 h 1246662"/>
                <a:gd name="connsiteX1982" fmla="*/ 1595548 w 1723302"/>
                <a:gd name="connsiteY1982" fmla="*/ 604427 h 1246662"/>
                <a:gd name="connsiteX1983" fmla="*/ 1596723 w 1723302"/>
                <a:gd name="connsiteY1983" fmla="*/ 602960 h 1246662"/>
                <a:gd name="connsiteX1984" fmla="*/ 1598239 w 1723302"/>
                <a:gd name="connsiteY1984" fmla="*/ 600420 h 1246662"/>
                <a:gd name="connsiteX1985" fmla="*/ 1598436 w 1723302"/>
                <a:gd name="connsiteY1985" fmla="*/ 598810 h 1246662"/>
                <a:gd name="connsiteX1986" fmla="*/ 1598630 w 1723302"/>
                <a:gd name="connsiteY1986" fmla="*/ 597002 h 1246662"/>
                <a:gd name="connsiteX1987" fmla="*/ 1599072 w 1723302"/>
                <a:gd name="connsiteY1987" fmla="*/ 594560 h 1246662"/>
                <a:gd name="connsiteX1988" fmla="*/ 1599414 w 1723302"/>
                <a:gd name="connsiteY1988" fmla="*/ 592700 h 1246662"/>
                <a:gd name="connsiteX1989" fmla="*/ 1600196 w 1723302"/>
                <a:gd name="connsiteY1989" fmla="*/ 591188 h 1246662"/>
                <a:gd name="connsiteX1990" fmla="*/ 1601176 w 1723302"/>
                <a:gd name="connsiteY1990" fmla="*/ 590167 h 1246662"/>
                <a:gd name="connsiteX1991" fmla="*/ 1602838 w 1723302"/>
                <a:gd name="connsiteY1991" fmla="*/ 589390 h 1246662"/>
                <a:gd name="connsiteX1992" fmla="*/ 1604649 w 1723302"/>
                <a:gd name="connsiteY1992" fmla="*/ 588838 h 1246662"/>
                <a:gd name="connsiteX1993" fmla="*/ 1606362 w 1723302"/>
                <a:gd name="connsiteY1993" fmla="*/ 587817 h 1246662"/>
                <a:gd name="connsiteX1994" fmla="*/ 1607830 w 1723302"/>
                <a:gd name="connsiteY1994" fmla="*/ 586550 h 1246662"/>
                <a:gd name="connsiteX1995" fmla="*/ 1609248 w 1723302"/>
                <a:gd name="connsiteY1995" fmla="*/ 585140 h 1246662"/>
                <a:gd name="connsiteX1996" fmla="*/ 1609639 w 1723302"/>
                <a:gd name="connsiteY1996" fmla="*/ 582892 h 1246662"/>
                <a:gd name="connsiteX1997" fmla="*/ 1611499 w 1723302"/>
                <a:gd name="connsiteY1997" fmla="*/ 582095 h 1246662"/>
                <a:gd name="connsiteX1998" fmla="*/ 1611694 w 1723302"/>
                <a:gd name="connsiteY1998" fmla="*/ 579459 h 1246662"/>
                <a:gd name="connsiteX1999" fmla="*/ 1611694 w 1723302"/>
                <a:gd name="connsiteY1999" fmla="*/ 577171 h 1246662"/>
                <a:gd name="connsiteX2000" fmla="*/ 1610912 w 1723302"/>
                <a:gd name="connsiteY2000" fmla="*/ 575168 h 1246662"/>
                <a:gd name="connsiteX2001" fmla="*/ 1610961 w 1723302"/>
                <a:gd name="connsiteY2001" fmla="*/ 573207 h 1246662"/>
                <a:gd name="connsiteX2002" fmla="*/ 1610128 w 1723302"/>
                <a:gd name="connsiteY2002" fmla="*/ 571695 h 1246662"/>
                <a:gd name="connsiteX2003" fmla="*/ 1609346 w 1723302"/>
                <a:gd name="connsiteY2003" fmla="*/ 569692 h 1246662"/>
                <a:gd name="connsiteX2004" fmla="*/ 1610275 w 1723302"/>
                <a:gd name="connsiteY2004" fmla="*/ 567404 h 1246662"/>
                <a:gd name="connsiteX2005" fmla="*/ 1612625 w 1723302"/>
                <a:gd name="connsiteY2005" fmla="*/ 566627 h 1246662"/>
                <a:gd name="connsiteX2006" fmla="*/ 1613554 w 1723302"/>
                <a:gd name="connsiteY2006" fmla="*/ 565401 h 1246662"/>
                <a:gd name="connsiteX2007" fmla="*/ 1614483 w 1723302"/>
                <a:gd name="connsiteY2007" fmla="*/ 562663 h 1246662"/>
                <a:gd name="connsiteX2008" fmla="*/ 1615412 w 1723302"/>
                <a:gd name="connsiteY2008" fmla="*/ 560906 h 1246662"/>
                <a:gd name="connsiteX2009" fmla="*/ 1615852 w 1723302"/>
                <a:gd name="connsiteY2009" fmla="*/ 558311 h 1246662"/>
                <a:gd name="connsiteX2010" fmla="*/ 1616880 w 1723302"/>
                <a:gd name="connsiteY2010" fmla="*/ 556370 h 1246662"/>
                <a:gd name="connsiteX2011" fmla="*/ 1617322 w 1723302"/>
                <a:gd name="connsiteY2011" fmla="*/ 554163 h 1246662"/>
                <a:gd name="connsiteX2012" fmla="*/ 1617762 w 1723302"/>
                <a:gd name="connsiteY2012" fmla="*/ 552365 h 1246662"/>
                <a:gd name="connsiteX2013" fmla="*/ 1618887 w 1723302"/>
                <a:gd name="connsiteY2013" fmla="*/ 550750 h 1246662"/>
                <a:gd name="connsiteX2014" fmla="*/ 1617713 w 1723302"/>
                <a:gd name="connsiteY2014" fmla="*/ 549422 h 1246662"/>
                <a:gd name="connsiteX2015" fmla="*/ 1617418 w 1723302"/>
                <a:gd name="connsiteY2015" fmla="*/ 547379 h 1246662"/>
                <a:gd name="connsiteX2016" fmla="*/ 1619767 w 1723302"/>
                <a:gd name="connsiteY2016" fmla="*/ 545908 h 1246662"/>
                <a:gd name="connsiteX2017" fmla="*/ 1621626 w 1723302"/>
                <a:gd name="connsiteY2017" fmla="*/ 544293 h 1246662"/>
                <a:gd name="connsiteX2018" fmla="*/ 1623339 w 1723302"/>
                <a:gd name="connsiteY2018" fmla="*/ 542741 h 1246662"/>
                <a:gd name="connsiteX2019" fmla="*/ 1625150 w 1723302"/>
                <a:gd name="connsiteY2019" fmla="*/ 541515 h 1246662"/>
                <a:gd name="connsiteX2020" fmla="*/ 1627301 w 1723302"/>
                <a:gd name="connsiteY2020" fmla="*/ 540922 h 1246662"/>
                <a:gd name="connsiteX2021" fmla="*/ 1628232 w 1723302"/>
                <a:gd name="connsiteY2021" fmla="*/ 538838 h 1246662"/>
                <a:gd name="connsiteX2022" fmla="*/ 1628476 w 1723302"/>
                <a:gd name="connsiteY2022" fmla="*/ 537080 h 1246662"/>
                <a:gd name="connsiteX2023" fmla="*/ 1630238 w 1723302"/>
                <a:gd name="connsiteY2023" fmla="*/ 535609 h 1246662"/>
                <a:gd name="connsiteX2024" fmla="*/ 1631459 w 1723302"/>
                <a:gd name="connsiteY2024" fmla="*/ 534036 h 1246662"/>
                <a:gd name="connsiteX2025" fmla="*/ 1632929 w 1723302"/>
                <a:gd name="connsiteY2025" fmla="*/ 534097 h 1246662"/>
                <a:gd name="connsiteX2026" fmla="*/ 1634591 w 1723302"/>
                <a:gd name="connsiteY2026" fmla="*/ 533157 h 1246662"/>
                <a:gd name="connsiteX2027" fmla="*/ 1634542 w 1723302"/>
                <a:gd name="connsiteY2027" fmla="*/ 531788 h 1246662"/>
                <a:gd name="connsiteX2028" fmla="*/ 1633514 w 1723302"/>
                <a:gd name="connsiteY2028" fmla="*/ 530235 h 1246662"/>
                <a:gd name="connsiteX2029" fmla="*/ 1633514 w 1723302"/>
                <a:gd name="connsiteY2029" fmla="*/ 528131 h 1246662"/>
                <a:gd name="connsiteX2030" fmla="*/ 1633172 w 1723302"/>
                <a:gd name="connsiteY2030" fmla="*/ 526230 h 1246662"/>
                <a:gd name="connsiteX2031" fmla="*/ 1630629 w 1723302"/>
                <a:gd name="connsiteY2031" fmla="*/ 524514 h 1246662"/>
                <a:gd name="connsiteX2032" fmla="*/ 1630727 w 1723302"/>
                <a:gd name="connsiteY2032" fmla="*/ 522614 h 1246662"/>
                <a:gd name="connsiteX2033" fmla="*/ 1633612 w 1723302"/>
                <a:gd name="connsiteY2033" fmla="*/ 516075 h 1246662"/>
                <a:gd name="connsiteX2034" fmla="*/ 1634984 w 1723302"/>
                <a:gd name="connsiteY2034" fmla="*/ 514113 h 1246662"/>
                <a:gd name="connsiteX2035" fmla="*/ 1636695 w 1723302"/>
                <a:gd name="connsiteY2035" fmla="*/ 513296 h 1246662"/>
                <a:gd name="connsiteX2036" fmla="*/ 1638359 w 1723302"/>
                <a:gd name="connsiteY2036" fmla="*/ 512315 h 1246662"/>
                <a:gd name="connsiteX2037" fmla="*/ 1639728 w 1723302"/>
                <a:gd name="connsiteY2037" fmla="*/ 510701 h 1246662"/>
                <a:gd name="connsiteX2038" fmla="*/ 1641050 w 1723302"/>
                <a:gd name="connsiteY2038" fmla="*/ 509965 h 1246662"/>
                <a:gd name="connsiteX2039" fmla="*/ 1642763 w 1723302"/>
                <a:gd name="connsiteY2039" fmla="*/ 507820 h 1246662"/>
                <a:gd name="connsiteX2040" fmla="*/ 1643154 w 1723302"/>
                <a:gd name="connsiteY2040" fmla="*/ 505674 h 1246662"/>
                <a:gd name="connsiteX2041" fmla="*/ 1644083 w 1723302"/>
                <a:gd name="connsiteY2041" fmla="*/ 502487 h 1246662"/>
                <a:gd name="connsiteX2042" fmla="*/ 1645894 w 1723302"/>
                <a:gd name="connsiteY2042" fmla="*/ 501117 h 1246662"/>
                <a:gd name="connsiteX2043" fmla="*/ 1647214 w 1723302"/>
                <a:gd name="connsiteY2043" fmla="*/ 498931 h 1246662"/>
                <a:gd name="connsiteX2044" fmla="*/ 1648487 w 1723302"/>
                <a:gd name="connsiteY2044" fmla="*/ 497848 h 1246662"/>
                <a:gd name="connsiteX2045" fmla="*/ 1649318 w 1723302"/>
                <a:gd name="connsiteY2045" fmla="*/ 496724 h 1246662"/>
                <a:gd name="connsiteX2046" fmla="*/ 1650247 w 1723302"/>
                <a:gd name="connsiteY2046" fmla="*/ 494865 h 1246662"/>
                <a:gd name="connsiteX2047" fmla="*/ 1652351 w 1723302"/>
                <a:gd name="connsiteY2047" fmla="*/ 493557 h 1246662"/>
                <a:gd name="connsiteX2048" fmla="*/ 1653378 w 1723302"/>
                <a:gd name="connsiteY2048" fmla="*/ 492147 h 1246662"/>
                <a:gd name="connsiteX2049" fmla="*/ 1653917 w 1723302"/>
                <a:gd name="connsiteY2049" fmla="*/ 489981 h 1246662"/>
                <a:gd name="connsiteX2050" fmla="*/ 1654602 w 1723302"/>
                <a:gd name="connsiteY2050" fmla="*/ 488571 h 1246662"/>
                <a:gd name="connsiteX2051" fmla="*/ 1656168 w 1723302"/>
                <a:gd name="connsiteY2051" fmla="*/ 486712 h 1246662"/>
                <a:gd name="connsiteX2052" fmla="*/ 1657684 w 1723302"/>
                <a:gd name="connsiteY2052" fmla="*/ 485057 h 1246662"/>
                <a:gd name="connsiteX2053" fmla="*/ 1661990 w 1723302"/>
                <a:gd name="connsiteY2053" fmla="*/ 476557 h 1246662"/>
                <a:gd name="connsiteX2054" fmla="*/ 1666149 w 1723302"/>
                <a:gd name="connsiteY2054" fmla="*/ 468935 h 1246662"/>
                <a:gd name="connsiteX2055" fmla="*/ 1675983 w 1723302"/>
                <a:gd name="connsiteY2055" fmla="*/ 450769 h 1246662"/>
                <a:gd name="connsiteX2056" fmla="*/ 1675786 w 1723302"/>
                <a:gd name="connsiteY2056" fmla="*/ 447888 h 1246662"/>
                <a:gd name="connsiteX2057" fmla="*/ 1676716 w 1723302"/>
                <a:gd name="connsiteY2057" fmla="*/ 446948 h 1246662"/>
                <a:gd name="connsiteX2058" fmla="*/ 1677548 w 1723302"/>
                <a:gd name="connsiteY2058" fmla="*/ 445845 h 1246662"/>
                <a:gd name="connsiteX2059" fmla="*/ 1678674 w 1723302"/>
                <a:gd name="connsiteY2059" fmla="*/ 444169 h 1246662"/>
                <a:gd name="connsiteX2060" fmla="*/ 1678428 w 1723302"/>
                <a:gd name="connsiteY2060" fmla="*/ 441350 h 1246662"/>
                <a:gd name="connsiteX2061" fmla="*/ 1679554 w 1723302"/>
                <a:gd name="connsiteY2061" fmla="*/ 439000 h 1246662"/>
                <a:gd name="connsiteX2062" fmla="*/ 1678674 w 1723302"/>
                <a:gd name="connsiteY2062" fmla="*/ 437140 h 1246662"/>
                <a:gd name="connsiteX2063" fmla="*/ 1679114 w 1723302"/>
                <a:gd name="connsiteY2063" fmla="*/ 435342 h 1246662"/>
                <a:gd name="connsiteX2064" fmla="*/ 1677841 w 1723302"/>
                <a:gd name="connsiteY2064" fmla="*/ 433524 h 1246662"/>
                <a:gd name="connsiteX2065" fmla="*/ 1677548 w 1723302"/>
                <a:gd name="connsiteY2065" fmla="*/ 431521 h 1246662"/>
                <a:gd name="connsiteX2066" fmla="*/ 1678527 w 1723302"/>
                <a:gd name="connsiteY2066" fmla="*/ 429764 h 1246662"/>
                <a:gd name="connsiteX2067" fmla="*/ 1679896 w 1723302"/>
                <a:gd name="connsiteY2067" fmla="*/ 428538 h 1246662"/>
                <a:gd name="connsiteX2068" fmla="*/ 1680778 w 1723302"/>
                <a:gd name="connsiteY2068" fmla="*/ 427169 h 1246662"/>
                <a:gd name="connsiteX2069" fmla="*/ 1682294 w 1723302"/>
                <a:gd name="connsiteY2069" fmla="*/ 425800 h 1246662"/>
                <a:gd name="connsiteX2070" fmla="*/ 1683322 w 1723302"/>
                <a:gd name="connsiteY2070" fmla="*/ 423654 h 1246662"/>
                <a:gd name="connsiteX2071" fmla="*/ 1683224 w 1723302"/>
                <a:gd name="connsiteY2071" fmla="*/ 421325 h 1246662"/>
                <a:gd name="connsiteX2072" fmla="*/ 1684398 w 1723302"/>
                <a:gd name="connsiteY2072" fmla="*/ 418730 h 1246662"/>
                <a:gd name="connsiteX2073" fmla="*/ 1684300 w 1723302"/>
                <a:gd name="connsiteY2073" fmla="*/ 416727 h 1246662"/>
                <a:gd name="connsiteX2074" fmla="*/ 1683860 w 1723302"/>
                <a:gd name="connsiteY2074" fmla="*/ 415317 h 1246662"/>
                <a:gd name="connsiteX2075" fmla="*/ 1685278 w 1723302"/>
                <a:gd name="connsiteY2075" fmla="*/ 413458 h 1246662"/>
                <a:gd name="connsiteX2076" fmla="*/ 1686598 w 1723302"/>
                <a:gd name="connsiteY2076" fmla="*/ 411946 h 1246662"/>
                <a:gd name="connsiteX2077" fmla="*/ 1687675 w 1723302"/>
                <a:gd name="connsiteY2077" fmla="*/ 410434 h 1246662"/>
                <a:gd name="connsiteX2078" fmla="*/ 1687481 w 1723302"/>
                <a:gd name="connsiteY2078" fmla="*/ 408125 h 1246662"/>
                <a:gd name="connsiteX2079" fmla="*/ 1686013 w 1723302"/>
                <a:gd name="connsiteY2079" fmla="*/ 406327 h 1246662"/>
                <a:gd name="connsiteX2080" fmla="*/ 1684691 w 1723302"/>
                <a:gd name="connsiteY2080" fmla="*/ 404120 h 1246662"/>
                <a:gd name="connsiteX2081" fmla="*/ 1684448 w 1723302"/>
                <a:gd name="connsiteY2081" fmla="*/ 401770 h 1246662"/>
                <a:gd name="connsiteX2082" fmla="*/ 1683762 w 1723302"/>
                <a:gd name="connsiteY2082" fmla="*/ 399522 h 1246662"/>
                <a:gd name="connsiteX2083" fmla="*/ 1682440 w 1723302"/>
                <a:gd name="connsiteY2083" fmla="*/ 397724 h 1246662"/>
                <a:gd name="connsiteX2084" fmla="*/ 1682784 w 1723302"/>
                <a:gd name="connsiteY2084" fmla="*/ 395436 h 1246662"/>
                <a:gd name="connsiteX2085" fmla="*/ 1683909 w 1723302"/>
                <a:gd name="connsiteY2085" fmla="*/ 393678 h 1246662"/>
                <a:gd name="connsiteX2086" fmla="*/ 1683175 w 1723302"/>
                <a:gd name="connsiteY2086" fmla="*/ 392309 h 1246662"/>
                <a:gd name="connsiteX2087" fmla="*/ 1682735 w 1723302"/>
                <a:gd name="connsiteY2087" fmla="*/ 390940 h 1246662"/>
                <a:gd name="connsiteX2088" fmla="*/ 1683516 w 1723302"/>
                <a:gd name="connsiteY2088" fmla="*/ 389122 h 1246662"/>
                <a:gd name="connsiteX2089" fmla="*/ 1685180 w 1723302"/>
                <a:gd name="connsiteY2089" fmla="*/ 387426 h 1246662"/>
                <a:gd name="connsiteX2090" fmla="*/ 1686942 w 1723302"/>
                <a:gd name="connsiteY2090" fmla="*/ 386629 h 1246662"/>
                <a:gd name="connsiteX2091" fmla="*/ 1688068 w 1723302"/>
                <a:gd name="connsiteY2091" fmla="*/ 384626 h 1246662"/>
                <a:gd name="connsiteX2092" fmla="*/ 1688948 w 1723302"/>
                <a:gd name="connsiteY2092" fmla="*/ 383073 h 1246662"/>
                <a:gd name="connsiteX2093" fmla="*/ 1689388 w 1723302"/>
                <a:gd name="connsiteY2093" fmla="*/ 381602 h 1246662"/>
                <a:gd name="connsiteX2094" fmla="*/ 1688508 w 1723302"/>
                <a:gd name="connsiteY2094" fmla="*/ 379988 h 1246662"/>
                <a:gd name="connsiteX2095" fmla="*/ 1688068 w 1723302"/>
                <a:gd name="connsiteY2095" fmla="*/ 377495 h 1246662"/>
                <a:gd name="connsiteX2096" fmla="*/ 1688606 w 1723302"/>
                <a:gd name="connsiteY2096" fmla="*/ 375247 h 1246662"/>
                <a:gd name="connsiteX2097" fmla="*/ 1689241 w 1723302"/>
                <a:gd name="connsiteY2097" fmla="*/ 373797 h 1246662"/>
                <a:gd name="connsiteX2098" fmla="*/ 1687921 w 1723302"/>
                <a:gd name="connsiteY2098" fmla="*/ 373204 h 1246662"/>
                <a:gd name="connsiteX2099" fmla="*/ 1687481 w 1723302"/>
                <a:gd name="connsiteY2099" fmla="*/ 371406 h 1246662"/>
                <a:gd name="connsiteX2100" fmla="*/ 1686942 w 1723302"/>
                <a:gd name="connsiteY2100" fmla="*/ 369158 h 1246662"/>
                <a:gd name="connsiteX2101" fmla="*/ 1685718 w 1723302"/>
                <a:gd name="connsiteY2101" fmla="*/ 366808 h 1246662"/>
                <a:gd name="connsiteX2102" fmla="*/ 1685817 w 1723302"/>
                <a:gd name="connsiteY2102" fmla="*/ 364418 h 1246662"/>
                <a:gd name="connsiteX2103" fmla="*/ 1686355 w 1723302"/>
                <a:gd name="connsiteY2103" fmla="*/ 362313 h 1246662"/>
                <a:gd name="connsiteX2104" fmla="*/ 1687970 w 1723302"/>
                <a:gd name="connsiteY2104" fmla="*/ 361148 h 1246662"/>
                <a:gd name="connsiteX2105" fmla="*/ 1690366 w 1723302"/>
                <a:gd name="connsiteY2105" fmla="*/ 358349 h 1246662"/>
                <a:gd name="connsiteX2106" fmla="*/ 1689730 w 1723302"/>
                <a:gd name="connsiteY2106" fmla="*/ 355529 h 1246662"/>
                <a:gd name="connsiteX2107" fmla="*/ 1688702 w 1723302"/>
                <a:gd name="connsiteY2107" fmla="*/ 354017 h 1246662"/>
                <a:gd name="connsiteX2108" fmla="*/ 1688166 w 1723302"/>
                <a:gd name="connsiteY2108" fmla="*/ 352587 h 1246662"/>
                <a:gd name="connsiteX2109" fmla="*/ 1689290 w 1723302"/>
                <a:gd name="connsiteY2109" fmla="*/ 350645 h 1246662"/>
                <a:gd name="connsiteX2110" fmla="*/ 1690464 w 1723302"/>
                <a:gd name="connsiteY2110" fmla="*/ 348929 h 1246662"/>
                <a:gd name="connsiteX2111" fmla="*/ 1690855 w 1723302"/>
                <a:gd name="connsiteY2111" fmla="*/ 346927 h 1246662"/>
                <a:gd name="connsiteX2112" fmla="*/ 1691443 w 1723302"/>
                <a:gd name="connsiteY2112" fmla="*/ 345517 h 1246662"/>
                <a:gd name="connsiteX2113" fmla="*/ 1692227 w 1723302"/>
                <a:gd name="connsiteY2113" fmla="*/ 343412 h 1246662"/>
                <a:gd name="connsiteX2114" fmla="*/ 1693205 w 1723302"/>
                <a:gd name="connsiteY2114" fmla="*/ 341614 h 1246662"/>
                <a:gd name="connsiteX2115" fmla="*/ 1694770 w 1723302"/>
                <a:gd name="connsiteY2115" fmla="*/ 339366 h 1246662"/>
                <a:gd name="connsiteX2116" fmla="*/ 1696189 w 1723302"/>
                <a:gd name="connsiteY2116" fmla="*/ 338569 h 1246662"/>
                <a:gd name="connsiteX2117" fmla="*/ 1697803 w 1723302"/>
                <a:gd name="connsiteY2117" fmla="*/ 336669 h 1246662"/>
                <a:gd name="connsiteX2118" fmla="*/ 1698733 w 1723302"/>
                <a:gd name="connsiteY2118" fmla="*/ 334769 h 1246662"/>
                <a:gd name="connsiteX2119" fmla="*/ 1698733 w 1723302"/>
                <a:gd name="connsiteY2119" fmla="*/ 333052 h 1246662"/>
                <a:gd name="connsiteX2120" fmla="*/ 1699467 w 1723302"/>
                <a:gd name="connsiteY2120" fmla="*/ 331397 h 1246662"/>
                <a:gd name="connsiteX2121" fmla="*/ 1698929 w 1723302"/>
                <a:gd name="connsiteY2121" fmla="*/ 329742 h 1246662"/>
                <a:gd name="connsiteX2122" fmla="*/ 1699271 w 1723302"/>
                <a:gd name="connsiteY2122" fmla="*/ 327678 h 1246662"/>
                <a:gd name="connsiteX2123" fmla="*/ 1699467 w 1723302"/>
                <a:gd name="connsiteY2123" fmla="*/ 326166 h 1246662"/>
                <a:gd name="connsiteX2124" fmla="*/ 1699123 w 1723302"/>
                <a:gd name="connsiteY2124" fmla="*/ 324797 h 1246662"/>
                <a:gd name="connsiteX2125" fmla="*/ 1699957 w 1723302"/>
                <a:gd name="connsiteY2125" fmla="*/ 323387 h 1246662"/>
                <a:gd name="connsiteX2126" fmla="*/ 1700544 w 1723302"/>
                <a:gd name="connsiteY2126" fmla="*/ 321977 h 1246662"/>
                <a:gd name="connsiteX2127" fmla="*/ 1701962 w 1723302"/>
                <a:gd name="connsiteY2127" fmla="*/ 321732 h 1246662"/>
                <a:gd name="connsiteX2128" fmla="*/ 1703528 w 1723302"/>
                <a:gd name="connsiteY2128" fmla="*/ 321589 h 1246662"/>
                <a:gd name="connsiteX2129" fmla="*/ 1704506 w 1723302"/>
                <a:gd name="connsiteY2129" fmla="*/ 319730 h 1246662"/>
                <a:gd name="connsiteX2130" fmla="*/ 1704457 w 1723302"/>
                <a:gd name="connsiteY2130" fmla="*/ 317972 h 1246662"/>
                <a:gd name="connsiteX2131" fmla="*/ 1703919 w 1723302"/>
                <a:gd name="connsiteY2131" fmla="*/ 314887 h 1246662"/>
                <a:gd name="connsiteX2132" fmla="*/ 1703331 w 1723302"/>
                <a:gd name="connsiteY2132" fmla="*/ 313130 h 1246662"/>
                <a:gd name="connsiteX2133" fmla="*/ 1703479 w 1723302"/>
                <a:gd name="connsiteY2133" fmla="*/ 311270 h 1246662"/>
                <a:gd name="connsiteX2134" fmla="*/ 1704066 w 1723302"/>
                <a:gd name="connsiteY2134" fmla="*/ 309758 h 1246662"/>
                <a:gd name="connsiteX2135" fmla="*/ 1703820 w 1723302"/>
                <a:gd name="connsiteY2135" fmla="*/ 308348 h 1246662"/>
                <a:gd name="connsiteX2136" fmla="*/ 1702842 w 1723302"/>
                <a:gd name="connsiteY2136" fmla="*/ 306673 h 1246662"/>
                <a:gd name="connsiteX2137" fmla="*/ 1703626 w 1723302"/>
                <a:gd name="connsiteY2137" fmla="*/ 303567 h 1246662"/>
                <a:gd name="connsiteX2138" fmla="*/ 1703773 w 1723302"/>
                <a:gd name="connsiteY2138" fmla="*/ 301503 h 1246662"/>
                <a:gd name="connsiteX2139" fmla="*/ 1702842 w 1723302"/>
                <a:gd name="connsiteY2139" fmla="*/ 299643 h 1246662"/>
                <a:gd name="connsiteX2140" fmla="*/ 1702746 w 1723302"/>
                <a:gd name="connsiteY2140" fmla="*/ 297498 h 1246662"/>
                <a:gd name="connsiteX2141" fmla="*/ 1703186 w 1723302"/>
                <a:gd name="connsiteY2141" fmla="*/ 296027 h 1246662"/>
                <a:gd name="connsiteX2142" fmla="*/ 1704359 w 1723302"/>
                <a:gd name="connsiteY2142" fmla="*/ 293636 h 1246662"/>
                <a:gd name="connsiteX2143" fmla="*/ 1706659 w 1723302"/>
                <a:gd name="connsiteY2143" fmla="*/ 292328 h 1246662"/>
                <a:gd name="connsiteX2144" fmla="*/ 1708812 w 1723302"/>
                <a:gd name="connsiteY2144" fmla="*/ 290612 h 1246662"/>
                <a:gd name="connsiteX2145" fmla="*/ 1709987 w 1723302"/>
                <a:gd name="connsiteY2145" fmla="*/ 289876 h 1246662"/>
                <a:gd name="connsiteX2146" fmla="*/ 1711845 w 1723302"/>
                <a:gd name="connsiteY2146" fmla="*/ 288712 h 1246662"/>
                <a:gd name="connsiteX2147" fmla="*/ 1712872 w 1723302"/>
                <a:gd name="connsiteY2147" fmla="*/ 287383 h 1246662"/>
                <a:gd name="connsiteX2148" fmla="*/ 1715416 w 1723302"/>
                <a:gd name="connsiteY2148" fmla="*/ 286076 h 1246662"/>
                <a:gd name="connsiteX2149" fmla="*/ 1715856 w 1723302"/>
                <a:gd name="connsiteY2149" fmla="*/ 284012 h 1246662"/>
                <a:gd name="connsiteX2150" fmla="*/ 1715124 w 1723302"/>
                <a:gd name="connsiteY2150" fmla="*/ 282071 h 1246662"/>
                <a:gd name="connsiteX2151" fmla="*/ 1713362 w 1723302"/>
                <a:gd name="connsiteY2151" fmla="*/ 280109 h 1246662"/>
                <a:gd name="connsiteX2152" fmla="*/ 1714635 w 1723302"/>
                <a:gd name="connsiteY2152" fmla="*/ 277759 h 1246662"/>
                <a:gd name="connsiteX2153" fmla="*/ 1716200 w 1723302"/>
                <a:gd name="connsiteY2153" fmla="*/ 275368 h 1246662"/>
                <a:gd name="connsiteX2154" fmla="*/ 1716151 w 1723302"/>
                <a:gd name="connsiteY2154" fmla="*/ 273223 h 1246662"/>
                <a:gd name="connsiteX2155" fmla="*/ 1713949 w 1723302"/>
                <a:gd name="connsiteY2155" fmla="*/ 270975 h 1246662"/>
                <a:gd name="connsiteX2156" fmla="*/ 1715222 w 1723302"/>
                <a:gd name="connsiteY2156" fmla="*/ 268932 h 1246662"/>
                <a:gd name="connsiteX2157" fmla="*/ 1716689 w 1723302"/>
                <a:gd name="connsiteY2157" fmla="*/ 267420 h 1246662"/>
                <a:gd name="connsiteX2158" fmla="*/ 1717326 w 1723302"/>
                <a:gd name="connsiteY2158" fmla="*/ 266092 h 1246662"/>
                <a:gd name="connsiteX2159" fmla="*/ 1716493 w 1723302"/>
                <a:gd name="connsiteY2159" fmla="*/ 264089 h 1246662"/>
                <a:gd name="connsiteX2160" fmla="*/ 1716884 w 1723302"/>
                <a:gd name="connsiteY2160" fmla="*/ 261412 h 1246662"/>
                <a:gd name="connsiteX2161" fmla="*/ 1718842 w 1723302"/>
                <a:gd name="connsiteY2161" fmla="*/ 259062 h 1246662"/>
                <a:gd name="connsiteX2162" fmla="*/ 1719966 w 1723302"/>
                <a:gd name="connsiteY2162" fmla="*/ 257244 h 1246662"/>
                <a:gd name="connsiteX2163" fmla="*/ 1721875 w 1723302"/>
                <a:gd name="connsiteY2163" fmla="*/ 255834 h 1246662"/>
                <a:gd name="connsiteX2164" fmla="*/ 1723490 w 1723302"/>
                <a:gd name="connsiteY2164" fmla="*/ 253975 h 1246662"/>
                <a:gd name="connsiteX2165" fmla="*/ 1721652 w 1723302"/>
                <a:gd name="connsiteY2165" fmla="*/ 235482 h 1246662"/>
                <a:gd name="connsiteX2166" fmla="*/ 1718932 w 1723302"/>
                <a:gd name="connsiteY2166" fmla="*/ 234788 h 1246662"/>
                <a:gd name="connsiteX2167" fmla="*/ 1716352 w 1723302"/>
                <a:gd name="connsiteY2167" fmla="*/ 234379 h 1246662"/>
                <a:gd name="connsiteX2168" fmla="*/ 1712954 w 1723302"/>
                <a:gd name="connsiteY2168" fmla="*/ 234379 h 1246662"/>
                <a:gd name="connsiteX2169" fmla="*/ 1709555 w 1723302"/>
                <a:gd name="connsiteY2169" fmla="*/ 234113 h 1246662"/>
                <a:gd name="connsiteX2170" fmla="*/ 1706565 w 1723302"/>
                <a:gd name="connsiteY2170" fmla="*/ 234379 h 1246662"/>
                <a:gd name="connsiteX2171" fmla="*/ 1703849 w 1723302"/>
                <a:gd name="connsiteY2171" fmla="*/ 234788 h 1246662"/>
                <a:gd name="connsiteX2172" fmla="*/ 1701266 w 1723302"/>
                <a:gd name="connsiteY2172" fmla="*/ 235482 h 1246662"/>
                <a:gd name="connsiteX2173" fmla="*/ 1697869 w 1723302"/>
                <a:gd name="connsiteY2173" fmla="*/ 235482 h 1246662"/>
                <a:gd name="connsiteX2174" fmla="*/ 1694879 w 1723302"/>
                <a:gd name="connsiteY2174" fmla="*/ 234788 h 1246662"/>
                <a:gd name="connsiteX2175" fmla="*/ 1692159 w 1723302"/>
                <a:gd name="connsiteY2175" fmla="*/ 234113 h 1246662"/>
                <a:gd name="connsiteX2176" fmla="*/ 1690123 w 1723302"/>
                <a:gd name="connsiteY2176" fmla="*/ 233173 h 1246662"/>
                <a:gd name="connsiteX2177" fmla="*/ 1687812 w 1723302"/>
                <a:gd name="connsiteY2177" fmla="*/ 232213 h 1246662"/>
                <a:gd name="connsiteX2178" fmla="*/ 1685774 w 1723302"/>
                <a:gd name="connsiteY2178" fmla="*/ 230864 h 1246662"/>
                <a:gd name="connsiteX2179" fmla="*/ 1684143 w 1723302"/>
                <a:gd name="connsiteY2179" fmla="*/ 229230 h 1246662"/>
                <a:gd name="connsiteX2180" fmla="*/ 1682374 w 1723302"/>
                <a:gd name="connsiteY2180" fmla="*/ 227881 h 1246662"/>
                <a:gd name="connsiteX2181" fmla="*/ 1680473 w 1723302"/>
                <a:gd name="connsiteY2181" fmla="*/ 226512 h 1246662"/>
                <a:gd name="connsiteX2182" fmla="*/ 1678979 w 1723302"/>
                <a:gd name="connsiteY2182" fmla="*/ 225940 h 1246662"/>
                <a:gd name="connsiteX2183" fmla="*/ 1678025 w 1723302"/>
                <a:gd name="connsiteY2183" fmla="*/ 225572 h 1246662"/>
                <a:gd name="connsiteX2184" fmla="*/ 1675715 w 1723302"/>
                <a:gd name="connsiteY2184" fmla="*/ 224612 h 1246662"/>
                <a:gd name="connsiteX2185" fmla="*/ 1673406 w 1723302"/>
                <a:gd name="connsiteY2185" fmla="*/ 224612 h 1246662"/>
                <a:gd name="connsiteX2186" fmla="*/ 1670688 w 1723302"/>
                <a:gd name="connsiteY2186" fmla="*/ 224898 h 1246662"/>
                <a:gd name="connsiteX2187" fmla="*/ 1668378 w 1723302"/>
                <a:gd name="connsiteY2187" fmla="*/ 225981 h 1246662"/>
                <a:gd name="connsiteX2188" fmla="*/ 1666339 w 1723302"/>
                <a:gd name="connsiteY2188" fmla="*/ 226921 h 1246662"/>
                <a:gd name="connsiteX2189" fmla="*/ 1663349 w 1723302"/>
                <a:gd name="connsiteY2189" fmla="*/ 226512 h 1246662"/>
                <a:gd name="connsiteX2190" fmla="*/ 1660631 w 1723302"/>
                <a:gd name="connsiteY2190" fmla="*/ 225981 h 1246662"/>
                <a:gd name="connsiteX2191" fmla="*/ 1658321 w 1723302"/>
                <a:gd name="connsiteY2191" fmla="*/ 225286 h 1246662"/>
                <a:gd name="connsiteX2192" fmla="*/ 1655603 w 1723302"/>
                <a:gd name="connsiteY2192" fmla="*/ 224612 h 1246662"/>
                <a:gd name="connsiteX2193" fmla="*/ 1652885 w 1723302"/>
                <a:gd name="connsiteY2193" fmla="*/ 223672 h 1246662"/>
                <a:gd name="connsiteX2194" fmla="*/ 1650302 w 1723302"/>
                <a:gd name="connsiteY2194" fmla="*/ 222997 h 1246662"/>
                <a:gd name="connsiteX2195" fmla="*/ 1648264 w 1723302"/>
                <a:gd name="connsiteY2195" fmla="*/ 221894 h 1246662"/>
                <a:gd name="connsiteX2196" fmla="*/ 1645953 w 1723302"/>
                <a:gd name="connsiteY2196" fmla="*/ 220954 h 1246662"/>
                <a:gd name="connsiteX2197" fmla="*/ 1643510 w 1723302"/>
                <a:gd name="connsiteY2197" fmla="*/ 219994 h 1246662"/>
                <a:gd name="connsiteX2198" fmla="*/ 1641469 w 1723302"/>
                <a:gd name="connsiteY2198" fmla="*/ 218645 h 1246662"/>
                <a:gd name="connsiteX2199" fmla="*/ 1639568 w 1723302"/>
                <a:gd name="connsiteY2199" fmla="*/ 217419 h 1246662"/>
                <a:gd name="connsiteX2200" fmla="*/ 1637802 w 1723302"/>
                <a:gd name="connsiteY2200" fmla="*/ 216071 h 1246662"/>
                <a:gd name="connsiteX2201" fmla="*/ 1635219 w 1723302"/>
                <a:gd name="connsiteY2201" fmla="*/ 215396 h 1246662"/>
                <a:gd name="connsiteX2202" fmla="*/ 1632499 w 1723302"/>
                <a:gd name="connsiteY2202" fmla="*/ 214436 h 1246662"/>
                <a:gd name="connsiteX2203" fmla="*/ 1630189 w 1723302"/>
                <a:gd name="connsiteY2203" fmla="*/ 213496 h 1246662"/>
                <a:gd name="connsiteX2204" fmla="*/ 1628830 w 1723302"/>
                <a:gd name="connsiteY2204" fmla="*/ 211718 h 1246662"/>
                <a:gd name="connsiteX2205" fmla="*/ 1627065 w 1723302"/>
                <a:gd name="connsiteY2205" fmla="*/ 210226 h 1246662"/>
                <a:gd name="connsiteX2206" fmla="*/ 1625434 w 1723302"/>
                <a:gd name="connsiteY2206" fmla="*/ 208469 h 1246662"/>
                <a:gd name="connsiteX2207" fmla="*/ 1623803 w 1723302"/>
                <a:gd name="connsiteY2207" fmla="*/ 206835 h 1246662"/>
                <a:gd name="connsiteX2208" fmla="*/ 1621765 w 1723302"/>
                <a:gd name="connsiteY2208" fmla="*/ 205895 h 1246662"/>
                <a:gd name="connsiteX2209" fmla="*/ 1619045 w 1723302"/>
                <a:gd name="connsiteY2209" fmla="*/ 204934 h 1246662"/>
                <a:gd name="connsiteX2210" fmla="*/ 1617007 w 1723302"/>
                <a:gd name="connsiteY2210" fmla="*/ 203586 h 1246662"/>
                <a:gd name="connsiteX2211" fmla="*/ 1614696 w 1723302"/>
                <a:gd name="connsiteY2211" fmla="*/ 202646 h 1246662"/>
                <a:gd name="connsiteX2212" fmla="*/ 1613746 w 1723302"/>
                <a:gd name="connsiteY2212" fmla="*/ 200602 h 1246662"/>
                <a:gd name="connsiteX2213" fmla="*/ 1612385 w 1723302"/>
                <a:gd name="connsiteY2213" fmla="*/ 198702 h 1246662"/>
                <a:gd name="connsiteX2214" fmla="*/ 1611301 w 1723302"/>
                <a:gd name="connsiteY2214" fmla="*/ 196659 h 1246662"/>
                <a:gd name="connsiteX2215" fmla="*/ 1610349 w 1723302"/>
                <a:gd name="connsiteY2215" fmla="*/ 194350 h 1246662"/>
                <a:gd name="connsiteX2216" fmla="*/ 1609670 w 1723302"/>
                <a:gd name="connsiteY2216" fmla="*/ 191775 h 1246662"/>
                <a:gd name="connsiteX2217" fmla="*/ 1609670 w 1723302"/>
                <a:gd name="connsiteY2217" fmla="*/ 188792 h 1246662"/>
                <a:gd name="connsiteX2218" fmla="*/ 1609397 w 1723302"/>
                <a:gd name="connsiteY2218" fmla="*/ 185808 h 1246662"/>
                <a:gd name="connsiteX2219" fmla="*/ 1608990 w 1723302"/>
                <a:gd name="connsiteY2219" fmla="*/ 182968 h 1246662"/>
                <a:gd name="connsiteX2220" fmla="*/ 1608446 w 1723302"/>
                <a:gd name="connsiteY2220" fmla="*/ 180925 h 1246662"/>
                <a:gd name="connsiteX2221" fmla="*/ 1608311 w 1723302"/>
                <a:gd name="connsiteY2221" fmla="*/ 180659 h 1246662"/>
                <a:gd name="connsiteX2222" fmla="*/ 1608311 w 1723302"/>
                <a:gd name="connsiteY2222" fmla="*/ 177676 h 1246662"/>
                <a:gd name="connsiteX2223" fmla="*/ 1607631 w 1723302"/>
                <a:gd name="connsiteY2223" fmla="*/ 175101 h 1246662"/>
                <a:gd name="connsiteX2224" fmla="*/ 1606950 w 1723302"/>
                <a:gd name="connsiteY2224" fmla="*/ 172384 h 1246662"/>
                <a:gd name="connsiteX2225" fmla="*/ 1605728 w 1723302"/>
                <a:gd name="connsiteY2225" fmla="*/ 170483 h 1246662"/>
                <a:gd name="connsiteX2226" fmla="*/ 1604369 w 1723302"/>
                <a:gd name="connsiteY2226" fmla="*/ 168440 h 1246662"/>
                <a:gd name="connsiteX2227" fmla="*/ 1603010 w 1723302"/>
                <a:gd name="connsiteY2227" fmla="*/ 166805 h 1246662"/>
                <a:gd name="connsiteX2228" fmla="*/ 1602330 w 1723302"/>
                <a:gd name="connsiteY2228" fmla="*/ 164231 h 1246662"/>
                <a:gd name="connsiteX2229" fmla="*/ 1602601 w 1723302"/>
                <a:gd name="connsiteY2229" fmla="*/ 161513 h 1246662"/>
                <a:gd name="connsiteX2230" fmla="*/ 1602601 w 1723302"/>
                <a:gd name="connsiteY2230" fmla="*/ 158939 h 1246662"/>
                <a:gd name="connsiteX2231" fmla="*/ 1602330 w 1723302"/>
                <a:gd name="connsiteY2231" fmla="*/ 156364 h 1246662"/>
                <a:gd name="connsiteX2232" fmla="*/ 1601242 w 1723302"/>
                <a:gd name="connsiteY2232" fmla="*/ 154055 h 1246662"/>
                <a:gd name="connsiteX2233" fmla="*/ 1599611 w 1723302"/>
                <a:gd name="connsiteY2233" fmla="*/ 152441 h 1246662"/>
                <a:gd name="connsiteX2234" fmla="*/ 1597574 w 1723302"/>
                <a:gd name="connsiteY2234" fmla="*/ 151072 h 1246662"/>
                <a:gd name="connsiteX2235" fmla="*/ 1595536 w 1723302"/>
                <a:gd name="connsiteY2235" fmla="*/ 149846 h 1246662"/>
                <a:gd name="connsiteX2236" fmla="*/ 1594312 w 1723302"/>
                <a:gd name="connsiteY2236" fmla="*/ 148088 h 1246662"/>
                <a:gd name="connsiteX2237" fmla="*/ 1592546 w 1723302"/>
                <a:gd name="connsiteY2237" fmla="*/ 146454 h 1246662"/>
                <a:gd name="connsiteX2238" fmla="*/ 1591594 w 1723302"/>
                <a:gd name="connsiteY2238" fmla="*/ 144165 h 1246662"/>
                <a:gd name="connsiteX2239" fmla="*/ 1590507 w 1723302"/>
                <a:gd name="connsiteY2239" fmla="*/ 141856 h 1246662"/>
                <a:gd name="connsiteX2240" fmla="*/ 1589963 w 1723302"/>
                <a:gd name="connsiteY2240" fmla="*/ 139547 h 1246662"/>
                <a:gd name="connsiteX2241" fmla="*/ 1589284 w 1723302"/>
                <a:gd name="connsiteY2241" fmla="*/ 136973 h 1246662"/>
                <a:gd name="connsiteX2242" fmla="*/ 1588876 w 1723302"/>
                <a:gd name="connsiteY2242" fmla="*/ 134377 h 1246662"/>
                <a:gd name="connsiteX2243" fmla="*/ 1587925 w 1723302"/>
                <a:gd name="connsiteY2243" fmla="*/ 132089 h 1246662"/>
                <a:gd name="connsiteX2244" fmla="*/ 1586838 w 1723302"/>
                <a:gd name="connsiteY2244" fmla="*/ 130046 h 1246662"/>
                <a:gd name="connsiteX2245" fmla="*/ 1585886 w 1723302"/>
                <a:gd name="connsiteY2245" fmla="*/ 127737 h 1246662"/>
                <a:gd name="connsiteX2246" fmla="*/ 1585886 w 1723302"/>
                <a:gd name="connsiteY2246" fmla="*/ 125162 h 1246662"/>
                <a:gd name="connsiteX2247" fmla="*/ 1586838 w 1723302"/>
                <a:gd name="connsiteY2247" fmla="*/ 122853 h 1246662"/>
                <a:gd name="connsiteX2248" fmla="*/ 1588197 w 1723302"/>
                <a:gd name="connsiteY2248" fmla="*/ 121218 h 1246662"/>
                <a:gd name="connsiteX2249" fmla="*/ 1589963 w 1723302"/>
                <a:gd name="connsiteY2249" fmla="*/ 119604 h 1246662"/>
                <a:gd name="connsiteX2250" fmla="*/ 1590943 w 1723302"/>
                <a:gd name="connsiteY2250" fmla="*/ 117969 h 1246662"/>
                <a:gd name="connsiteX2251" fmla="*/ 1590986 w 1723302"/>
                <a:gd name="connsiteY2251" fmla="*/ 117888 h 1246662"/>
                <a:gd name="connsiteX2252" fmla="*/ 1591187 w 1723302"/>
                <a:gd name="connsiteY2252" fmla="*/ 117561 h 1246662"/>
                <a:gd name="connsiteX2253" fmla="*/ 1592274 w 1723302"/>
                <a:gd name="connsiteY2253" fmla="*/ 115395 h 1246662"/>
                <a:gd name="connsiteX2254" fmla="*/ 1593225 w 1723302"/>
                <a:gd name="connsiteY2254" fmla="*/ 113351 h 1246662"/>
                <a:gd name="connsiteX2255" fmla="*/ 1593225 w 1723302"/>
                <a:gd name="connsiteY2255" fmla="*/ 110777 h 1246662"/>
                <a:gd name="connsiteX2256" fmla="*/ 1592546 w 1723302"/>
                <a:gd name="connsiteY2256" fmla="*/ 108468 h 1246662"/>
                <a:gd name="connsiteX2257" fmla="*/ 1591594 w 1723302"/>
                <a:gd name="connsiteY2257" fmla="*/ 106159 h 1246662"/>
                <a:gd name="connsiteX2258" fmla="*/ 1590507 w 1723302"/>
                <a:gd name="connsiteY2258" fmla="*/ 103850 h 1246662"/>
                <a:gd name="connsiteX2259" fmla="*/ 1589963 w 1723302"/>
                <a:gd name="connsiteY2259" fmla="*/ 101275 h 1246662"/>
                <a:gd name="connsiteX2260" fmla="*/ 1588876 w 1723302"/>
                <a:gd name="connsiteY2260" fmla="*/ 99252 h 1246662"/>
                <a:gd name="connsiteX2261" fmla="*/ 1586838 w 1723302"/>
                <a:gd name="connsiteY2261" fmla="*/ 98026 h 1246662"/>
                <a:gd name="connsiteX2262" fmla="*/ 1585207 w 1723302"/>
                <a:gd name="connsiteY2262" fmla="*/ 96249 h 1246662"/>
                <a:gd name="connsiteX2263" fmla="*/ 1583576 w 1723302"/>
                <a:gd name="connsiteY2263" fmla="*/ 94634 h 1246662"/>
                <a:gd name="connsiteX2264" fmla="*/ 1581809 w 1723302"/>
                <a:gd name="connsiteY2264" fmla="*/ 93000 h 1246662"/>
                <a:gd name="connsiteX2265" fmla="*/ 1580450 w 1723302"/>
                <a:gd name="connsiteY2265" fmla="*/ 91365 h 1246662"/>
                <a:gd name="connsiteX2266" fmla="*/ 1578819 w 1723302"/>
                <a:gd name="connsiteY2266" fmla="*/ 89751 h 1246662"/>
                <a:gd name="connsiteX2267" fmla="*/ 1577188 w 1723302"/>
                <a:gd name="connsiteY2267" fmla="*/ 88116 h 1246662"/>
                <a:gd name="connsiteX2268" fmla="*/ 1574880 w 1723302"/>
                <a:gd name="connsiteY2268" fmla="*/ 87176 h 1246662"/>
                <a:gd name="connsiteX2269" fmla="*/ 1572432 w 1723302"/>
                <a:gd name="connsiteY2269" fmla="*/ 86481 h 1246662"/>
                <a:gd name="connsiteX2270" fmla="*/ 1569849 w 1723302"/>
                <a:gd name="connsiteY2270" fmla="*/ 85807 h 1246662"/>
                <a:gd name="connsiteX2271" fmla="*/ 1567404 w 1723302"/>
                <a:gd name="connsiteY2271" fmla="*/ 84867 h 1246662"/>
                <a:gd name="connsiteX2272" fmla="*/ 1565093 w 1723302"/>
                <a:gd name="connsiteY2272" fmla="*/ 83907 h 1246662"/>
                <a:gd name="connsiteX2273" fmla="*/ 1562782 w 1723302"/>
                <a:gd name="connsiteY2273" fmla="*/ 83233 h 1246662"/>
                <a:gd name="connsiteX2274" fmla="*/ 1560064 w 1723302"/>
                <a:gd name="connsiteY2274" fmla="*/ 82558 h 1246662"/>
                <a:gd name="connsiteX2275" fmla="*/ 1557756 w 1723302"/>
                <a:gd name="connsiteY2275" fmla="*/ 81598 h 1246662"/>
                <a:gd name="connsiteX2276" fmla="*/ 1555036 w 1723302"/>
                <a:gd name="connsiteY2276" fmla="*/ 80515 h 1246662"/>
                <a:gd name="connsiteX2277" fmla="*/ 1552998 w 1723302"/>
                <a:gd name="connsiteY2277" fmla="*/ 79575 h 1246662"/>
                <a:gd name="connsiteX2278" fmla="*/ 1550280 w 1723302"/>
                <a:gd name="connsiteY2278" fmla="*/ 78901 h 1246662"/>
                <a:gd name="connsiteX2279" fmla="*/ 1547971 w 1723302"/>
                <a:gd name="connsiteY2279" fmla="*/ 77940 h 1246662"/>
                <a:gd name="connsiteX2280" fmla="*/ 1545661 w 1723302"/>
                <a:gd name="connsiteY2280" fmla="*/ 77000 h 1246662"/>
                <a:gd name="connsiteX2281" fmla="*/ 1543622 w 1723302"/>
                <a:gd name="connsiteY2281" fmla="*/ 76040 h 1246662"/>
                <a:gd name="connsiteX2282" fmla="*/ 1541312 w 1723302"/>
                <a:gd name="connsiteY2282" fmla="*/ 74957 h 1246662"/>
                <a:gd name="connsiteX2283" fmla="*/ 1538592 w 1723302"/>
                <a:gd name="connsiteY2283" fmla="*/ 74283 h 1246662"/>
                <a:gd name="connsiteX2284" fmla="*/ 1536281 w 1723302"/>
                <a:gd name="connsiteY2284" fmla="*/ 73322 h 1246662"/>
                <a:gd name="connsiteX2285" fmla="*/ 1534652 w 1723302"/>
                <a:gd name="connsiteY2285" fmla="*/ 72096 h 1246662"/>
                <a:gd name="connsiteX2286" fmla="*/ 1532612 w 1723302"/>
                <a:gd name="connsiteY2286" fmla="*/ 70748 h 1246662"/>
                <a:gd name="connsiteX2287" fmla="*/ 1530575 w 1723302"/>
                <a:gd name="connsiteY2287" fmla="*/ 69399 h 1246662"/>
                <a:gd name="connsiteX2288" fmla="*/ 1528944 w 1723302"/>
                <a:gd name="connsiteY2288" fmla="*/ 67764 h 1246662"/>
                <a:gd name="connsiteX2289" fmla="*/ 1527585 w 1723302"/>
                <a:gd name="connsiteY2289" fmla="*/ 66130 h 1246662"/>
                <a:gd name="connsiteX2290" fmla="*/ 1526226 w 1723302"/>
                <a:gd name="connsiteY2290" fmla="*/ 64229 h 1246662"/>
                <a:gd name="connsiteX2291" fmla="*/ 1525138 w 1723302"/>
                <a:gd name="connsiteY2291" fmla="*/ 61920 h 1246662"/>
                <a:gd name="connsiteX2292" fmla="*/ 1523916 w 1723302"/>
                <a:gd name="connsiteY2292" fmla="*/ 59898 h 1246662"/>
                <a:gd name="connsiteX2293" fmla="*/ 1522557 w 1723302"/>
                <a:gd name="connsiteY2293" fmla="*/ 57997 h 1246662"/>
                <a:gd name="connsiteX2294" fmla="*/ 1521468 w 1723302"/>
                <a:gd name="connsiteY2294" fmla="*/ 55954 h 1246662"/>
                <a:gd name="connsiteX2295" fmla="*/ 1519837 w 1723302"/>
                <a:gd name="connsiteY2295" fmla="*/ 54340 h 1246662"/>
                <a:gd name="connsiteX2296" fmla="*/ 1517801 w 1723302"/>
                <a:gd name="connsiteY2296" fmla="*/ 52970 h 1246662"/>
                <a:gd name="connsiteX2297" fmla="*/ 1515762 w 1723302"/>
                <a:gd name="connsiteY2297" fmla="*/ 51745 h 1246662"/>
                <a:gd name="connsiteX2298" fmla="*/ 1514131 w 1723302"/>
                <a:gd name="connsiteY2298" fmla="*/ 50396 h 1246662"/>
                <a:gd name="connsiteX2299" fmla="*/ 1511820 w 1723302"/>
                <a:gd name="connsiteY2299" fmla="*/ 49456 h 1246662"/>
                <a:gd name="connsiteX2300" fmla="*/ 1509510 w 1723302"/>
                <a:gd name="connsiteY2300" fmla="*/ 48496 h 1246662"/>
                <a:gd name="connsiteX2301" fmla="*/ 1506792 w 1723302"/>
                <a:gd name="connsiteY2301" fmla="*/ 47821 h 1246662"/>
                <a:gd name="connsiteX2302" fmla="*/ 1504346 w 1723302"/>
                <a:gd name="connsiteY2302" fmla="*/ 46861 h 1246662"/>
                <a:gd name="connsiteX2303" fmla="*/ 1501356 w 1723302"/>
                <a:gd name="connsiteY2303" fmla="*/ 46452 h 1246662"/>
                <a:gd name="connsiteX2304" fmla="*/ 1498096 w 1723302"/>
                <a:gd name="connsiteY2304" fmla="*/ 46452 h 1246662"/>
                <a:gd name="connsiteX2305" fmla="*/ 1494969 w 1723302"/>
                <a:gd name="connsiteY2305" fmla="*/ 46861 h 1246662"/>
                <a:gd name="connsiteX2306" fmla="*/ 1492386 w 1723302"/>
                <a:gd name="connsiteY2306" fmla="*/ 47413 h 1246662"/>
                <a:gd name="connsiteX2307" fmla="*/ 1489938 w 1723302"/>
                <a:gd name="connsiteY2307" fmla="*/ 47821 h 1246662"/>
                <a:gd name="connsiteX2308" fmla="*/ 1487358 w 1723302"/>
                <a:gd name="connsiteY2308" fmla="*/ 48496 h 1246662"/>
                <a:gd name="connsiteX2309" fmla="*/ 1484642 w 1723302"/>
                <a:gd name="connsiteY2309" fmla="*/ 49047 h 1246662"/>
                <a:gd name="connsiteX2310" fmla="*/ 1481922 w 1723302"/>
                <a:gd name="connsiteY2310" fmla="*/ 49722 h 1246662"/>
                <a:gd name="connsiteX2311" fmla="*/ 1478932 w 1723302"/>
                <a:gd name="connsiteY2311" fmla="*/ 49722 h 1246662"/>
                <a:gd name="connsiteX2312" fmla="*/ 1476214 w 1723302"/>
                <a:gd name="connsiteY2312" fmla="*/ 49456 h 1246662"/>
                <a:gd name="connsiteX2313" fmla="*/ 1473224 w 1723302"/>
                <a:gd name="connsiteY2313" fmla="*/ 49047 h 1246662"/>
                <a:gd name="connsiteX2314" fmla="*/ 1470508 w 1723302"/>
                <a:gd name="connsiteY2314" fmla="*/ 48496 h 1246662"/>
                <a:gd name="connsiteX2315" fmla="*/ 1468198 w 1723302"/>
                <a:gd name="connsiteY2315" fmla="*/ 47413 h 1246662"/>
                <a:gd name="connsiteX2316" fmla="*/ 1466566 w 1723302"/>
                <a:gd name="connsiteY2316" fmla="*/ 46187 h 1246662"/>
                <a:gd name="connsiteX2317" fmla="*/ 1464119 w 1723302"/>
                <a:gd name="connsiteY2317" fmla="*/ 45104 h 1246662"/>
                <a:gd name="connsiteX2318" fmla="*/ 1462217 w 1723302"/>
                <a:gd name="connsiteY2318" fmla="*/ 43878 h 1246662"/>
                <a:gd name="connsiteX2319" fmla="*/ 1460449 w 1723302"/>
                <a:gd name="connsiteY2319" fmla="*/ 42263 h 1246662"/>
                <a:gd name="connsiteX2320" fmla="*/ 1457868 w 1723302"/>
                <a:gd name="connsiteY2320" fmla="*/ 41569 h 1246662"/>
                <a:gd name="connsiteX2321" fmla="*/ 1455423 w 1723302"/>
                <a:gd name="connsiteY2321" fmla="*/ 40629 h 1246662"/>
                <a:gd name="connsiteX2322" fmla="*/ 1452840 w 1723302"/>
                <a:gd name="connsiteY2322" fmla="*/ 39954 h 1246662"/>
                <a:gd name="connsiteX2323" fmla="*/ 1450122 w 1723302"/>
                <a:gd name="connsiteY2323" fmla="*/ 39280 h 1246662"/>
                <a:gd name="connsiteX2324" fmla="*/ 1447402 w 1723302"/>
                <a:gd name="connsiteY2324" fmla="*/ 38585 h 1246662"/>
                <a:gd name="connsiteX2325" fmla="*/ 1445773 w 1723302"/>
                <a:gd name="connsiteY2325" fmla="*/ 37237 h 1246662"/>
                <a:gd name="connsiteX2326" fmla="*/ 1443463 w 1723302"/>
                <a:gd name="connsiteY2326" fmla="*/ 36276 h 1246662"/>
                <a:gd name="connsiteX2327" fmla="*/ 1441424 w 1723302"/>
                <a:gd name="connsiteY2327" fmla="*/ 35071 h 1246662"/>
                <a:gd name="connsiteX2328" fmla="*/ 1439384 w 1723302"/>
                <a:gd name="connsiteY2328" fmla="*/ 33702 h 1246662"/>
                <a:gd name="connsiteX2329" fmla="*/ 1438027 w 1723302"/>
                <a:gd name="connsiteY2329" fmla="*/ 32762 h 1246662"/>
                <a:gd name="connsiteX2330" fmla="*/ 1438027 w 1723302"/>
                <a:gd name="connsiteY2330" fmla="*/ 32088 h 1246662"/>
                <a:gd name="connsiteX2331" fmla="*/ 1437755 w 1723302"/>
                <a:gd name="connsiteY2331" fmla="*/ 31679 h 1246662"/>
                <a:gd name="connsiteX2332" fmla="*/ 1435716 w 1723302"/>
                <a:gd name="connsiteY2332" fmla="*/ 30453 h 1246662"/>
                <a:gd name="connsiteX2333" fmla="*/ 1434357 w 1723302"/>
                <a:gd name="connsiteY2333" fmla="*/ 29104 h 1246662"/>
                <a:gd name="connsiteX2334" fmla="*/ 1433948 w 1723302"/>
                <a:gd name="connsiteY2334" fmla="*/ 28696 h 1246662"/>
                <a:gd name="connsiteX2335" fmla="*/ 1432726 w 1723302"/>
                <a:gd name="connsiteY2335" fmla="*/ 26795 h 1246662"/>
                <a:gd name="connsiteX2336" fmla="*/ 1431367 w 1723302"/>
                <a:gd name="connsiteY2336" fmla="*/ 24895 h 1246662"/>
                <a:gd name="connsiteX2337" fmla="*/ 1429599 w 1723302"/>
                <a:gd name="connsiteY2337" fmla="*/ 23260 h 1246662"/>
                <a:gd name="connsiteX2338" fmla="*/ 1428377 w 1723302"/>
                <a:gd name="connsiteY2338" fmla="*/ 21217 h 1246662"/>
                <a:gd name="connsiteX2339" fmla="*/ 1427291 w 1723302"/>
                <a:gd name="connsiteY2339" fmla="*/ 18908 h 1246662"/>
                <a:gd name="connsiteX2340" fmla="*/ 1426339 w 1723302"/>
                <a:gd name="connsiteY2340" fmla="*/ 17008 h 1246662"/>
                <a:gd name="connsiteX2341" fmla="*/ 1424980 w 1723302"/>
                <a:gd name="connsiteY2341" fmla="*/ 14985 h 1246662"/>
                <a:gd name="connsiteX2342" fmla="*/ 1423621 w 1723302"/>
                <a:gd name="connsiteY2342" fmla="*/ 13084 h 1246662"/>
                <a:gd name="connsiteX2343" fmla="*/ 1421990 w 1723302"/>
                <a:gd name="connsiteY2343" fmla="*/ 11450 h 1246662"/>
                <a:gd name="connsiteX2344" fmla="*/ 1420224 w 1723302"/>
                <a:gd name="connsiteY2344" fmla="*/ 10101 h 1246662"/>
                <a:gd name="connsiteX2345" fmla="*/ 1418593 w 1723302"/>
                <a:gd name="connsiteY2345" fmla="*/ 9018 h 1246662"/>
                <a:gd name="connsiteX2346" fmla="*/ 1418185 w 1723302"/>
                <a:gd name="connsiteY2346" fmla="*/ 8732 h 1246662"/>
                <a:gd name="connsiteX2347" fmla="*/ 1415738 w 1723302"/>
                <a:gd name="connsiteY2347" fmla="*/ 6975 h 1246662"/>
                <a:gd name="connsiteX2348" fmla="*/ 1412717 w 1723302"/>
                <a:gd name="connsiteY2348" fmla="*/ 7056 h 1246662"/>
                <a:gd name="connsiteX2349" fmla="*/ 1410846 w 1723302"/>
                <a:gd name="connsiteY2349" fmla="*/ 7118 h 1246662"/>
                <a:gd name="connsiteX2350" fmla="*/ 1410605 w 1723302"/>
                <a:gd name="connsiteY2350" fmla="*/ 7159 h 1246662"/>
                <a:gd name="connsiteX2351" fmla="*/ 1409350 w 1723302"/>
                <a:gd name="connsiteY2351" fmla="*/ 7383 h 1246662"/>
                <a:gd name="connsiteX2352" fmla="*/ 1407856 w 1723302"/>
                <a:gd name="connsiteY2352" fmla="*/ 7527 h 1246662"/>
                <a:gd name="connsiteX2353" fmla="*/ 1405138 w 1723302"/>
                <a:gd name="connsiteY2353" fmla="*/ 7792 h 1246662"/>
                <a:gd name="connsiteX2354" fmla="*/ 1402420 w 1723302"/>
                <a:gd name="connsiteY2354" fmla="*/ 8466 h 1246662"/>
                <a:gd name="connsiteX2355" fmla="*/ 1399430 w 1723302"/>
                <a:gd name="connsiteY2355" fmla="*/ 8732 h 1246662"/>
                <a:gd name="connsiteX2356" fmla="*/ 1396440 w 1723302"/>
                <a:gd name="connsiteY2356" fmla="*/ 9141 h 1246662"/>
                <a:gd name="connsiteX2357" fmla="*/ 1393450 w 1723302"/>
                <a:gd name="connsiteY2357" fmla="*/ 8732 h 1246662"/>
                <a:gd name="connsiteX2358" fmla="*/ 1390053 w 1723302"/>
                <a:gd name="connsiteY2358" fmla="*/ 8732 h 1246662"/>
                <a:gd name="connsiteX2359" fmla="*/ 1386793 w 1723302"/>
                <a:gd name="connsiteY2359" fmla="*/ 8732 h 1246662"/>
                <a:gd name="connsiteX2360" fmla="*/ 1383666 w 1723302"/>
                <a:gd name="connsiteY2360" fmla="*/ 9141 h 1246662"/>
                <a:gd name="connsiteX2361" fmla="*/ 1381764 w 1723302"/>
                <a:gd name="connsiteY2361" fmla="*/ 10101 h 1246662"/>
                <a:gd name="connsiteX2362" fmla="*/ 1379317 w 1723302"/>
                <a:gd name="connsiteY2362" fmla="*/ 10775 h 1246662"/>
                <a:gd name="connsiteX2363" fmla="*/ 1377278 w 1723302"/>
                <a:gd name="connsiteY2363" fmla="*/ 12001 h 1246662"/>
                <a:gd name="connsiteX2364" fmla="*/ 1375375 w 1723302"/>
                <a:gd name="connsiteY2364" fmla="*/ 13350 h 1246662"/>
                <a:gd name="connsiteX2365" fmla="*/ 1373339 w 1723302"/>
                <a:gd name="connsiteY2365" fmla="*/ 14719 h 1246662"/>
                <a:gd name="connsiteX2366" fmla="*/ 1371980 w 1723302"/>
                <a:gd name="connsiteY2366" fmla="*/ 16333 h 1246662"/>
                <a:gd name="connsiteX2367" fmla="*/ 1370349 w 1723302"/>
                <a:gd name="connsiteY2367" fmla="*/ 17968 h 1246662"/>
                <a:gd name="connsiteX2368" fmla="*/ 1368990 w 1723302"/>
                <a:gd name="connsiteY2368" fmla="*/ 19868 h 1246662"/>
                <a:gd name="connsiteX2369" fmla="*/ 1367221 w 1723302"/>
                <a:gd name="connsiteY2369" fmla="*/ 21503 h 1246662"/>
                <a:gd name="connsiteX2370" fmla="*/ 1365590 w 1723302"/>
                <a:gd name="connsiteY2370" fmla="*/ 22852 h 1246662"/>
                <a:gd name="connsiteX2371" fmla="*/ 1363959 w 1723302"/>
                <a:gd name="connsiteY2371" fmla="*/ 24486 h 1246662"/>
                <a:gd name="connsiteX2372" fmla="*/ 1361921 w 1723302"/>
                <a:gd name="connsiteY2372" fmla="*/ 25835 h 1246662"/>
                <a:gd name="connsiteX2373" fmla="*/ 1359612 w 1723302"/>
                <a:gd name="connsiteY2373" fmla="*/ 26795 h 1246662"/>
                <a:gd name="connsiteX2374" fmla="*/ 1356894 w 1723302"/>
                <a:gd name="connsiteY2374" fmla="*/ 27204 h 1246662"/>
                <a:gd name="connsiteX2375" fmla="*/ 1353495 w 1723302"/>
                <a:gd name="connsiteY2375" fmla="*/ 27204 h 1246662"/>
                <a:gd name="connsiteX2376" fmla="*/ 1350914 w 1723302"/>
                <a:gd name="connsiteY2376" fmla="*/ 26795 h 1246662"/>
                <a:gd name="connsiteX2377" fmla="*/ 1348196 w 1723302"/>
                <a:gd name="connsiteY2377" fmla="*/ 26100 h 1246662"/>
                <a:gd name="connsiteX2378" fmla="*/ 1346156 w 1723302"/>
                <a:gd name="connsiteY2378" fmla="*/ 24895 h 1246662"/>
                <a:gd name="connsiteX2379" fmla="*/ 1344525 w 1723302"/>
                <a:gd name="connsiteY2379" fmla="*/ 23260 h 1246662"/>
                <a:gd name="connsiteX2380" fmla="*/ 1342761 w 1723302"/>
                <a:gd name="connsiteY2380" fmla="*/ 21912 h 1246662"/>
                <a:gd name="connsiteX2381" fmla="*/ 1340857 w 1723302"/>
                <a:gd name="connsiteY2381" fmla="*/ 20543 h 1246662"/>
                <a:gd name="connsiteX2382" fmla="*/ 1338412 w 1723302"/>
                <a:gd name="connsiteY2382" fmla="*/ 19603 h 1246662"/>
                <a:gd name="connsiteX2383" fmla="*/ 1335829 w 1723302"/>
                <a:gd name="connsiteY2383" fmla="*/ 18908 h 1246662"/>
                <a:gd name="connsiteX2384" fmla="*/ 1333111 w 1723302"/>
                <a:gd name="connsiteY2384" fmla="*/ 18233 h 1246662"/>
                <a:gd name="connsiteX2385" fmla="*/ 1329714 w 1723302"/>
                <a:gd name="connsiteY2385" fmla="*/ 18233 h 1246662"/>
                <a:gd name="connsiteX2386" fmla="*/ 1326724 w 1723302"/>
                <a:gd name="connsiteY2386" fmla="*/ 18642 h 1246662"/>
                <a:gd name="connsiteX2387" fmla="*/ 1323734 w 1723302"/>
                <a:gd name="connsiteY2387" fmla="*/ 18908 h 1246662"/>
                <a:gd name="connsiteX2388" fmla="*/ 1320744 w 1723302"/>
                <a:gd name="connsiteY2388" fmla="*/ 18908 h 1246662"/>
                <a:gd name="connsiteX2389" fmla="*/ 1318296 w 1723302"/>
                <a:gd name="connsiteY2389" fmla="*/ 19603 h 1246662"/>
                <a:gd name="connsiteX2390" fmla="*/ 1315715 w 1723302"/>
                <a:gd name="connsiteY2390" fmla="*/ 20277 h 1246662"/>
                <a:gd name="connsiteX2391" fmla="*/ 1312997 w 1723302"/>
                <a:gd name="connsiteY2391" fmla="*/ 20951 h 1246662"/>
                <a:gd name="connsiteX2392" fmla="*/ 1310689 w 1723302"/>
                <a:gd name="connsiteY2392" fmla="*/ 21503 h 1246662"/>
                <a:gd name="connsiteX2393" fmla="*/ 1308241 w 1723302"/>
                <a:gd name="connsiteY2393" fmla="*/ 22586 h 1246662"/>
                <a:gd name="connsiteX2394" fmla="*/ 1305930 w 1723302"/>
                <a:gd name="connsiteY2394" fmla="*/ 23526 h 1246662"/>
                <a:gd name="connsiteX2395" fmla="*/ 1303622 w 1723302"/>
                <a:gd name="connsiteY2395" fmla="*/ 24486 h 1246662"/>
                <a:gd name="connsiteX2396" fmla="*/ 1300902 w 1723302"/>
                <a:gd name="connsiteY2396" fmla="*/ 25161 h 1246662"/>
                <a:gd name="connsiteX2397" fmla="*/ 1298866 w 1723302"/>
                <a:gd name="connsiteY2397" fmla="*/ 25835 h 1246662"/>
                <a:gd name="connsiteX2398" fmla="*/ 1295875 w 1723302"/>
                <a:gd name="connsiteY2398" fmla="*/ 26100 h 1246662"/>
                <a:gd name="connsiteX2399" fmla="*/ 1292885 w 1723302"/>
                <a:gd name="connsiteY2399" fmla="*/ 26509 h 1246662"/>
                <a:gd name="connsiteX2400" fmla="*/ 1290166 w 1723302"/>
                <a:gd name="connsiteY2400" fmla="*/ 25835 h 1246662"/>
                <a:gd name="connsiteX2401" fmla="*/ 1287448 w 1723302"/>
                <a:gd name="connsiteY2401" fmla="*/ 25161 h 1246662"/>
                <a:gd name="connsiteX2402" fmla="*/ 1284458 w 1723302"/>
                <a:gd name="connsiteY2402" fmla="*/ 24895 h 1246662"/>
                <a:gd name="connsiteX2403" fmla="*/ 1281742 w 1723302"/>
                <a:gd name="connsiteY2403" fmla="*/ 25426 h 1246662"/>
                <a:gd name="connsiteX2404" fmla="*/ 1279838 w 1723302"/>
                <a:gd name="connsiteY2404" fmla="*/ 26795 h 1246662"/>
                <a:gd name="connsiteX2405" fmla="*/ 1277391 w 1723302"/>
                <a:gd name="connsiteY2405" fmla="*/ 27735 h 1246662"/>
                <a:gd name="connsiteX2406" fmla="*/ 1275489 w 1723302"/>
                <a:gd name="connsiteY2406" fmla="*/ 28696 h 1246662"/>
                <a:gd name="connsiteX2407" fmla="*/ 1273042 w 1723302"/>
                <a:gd name="connsiteY2407" fmla="*/ 29778 h 1246662"/>
                <a:gd name="connsiteX2408" fmla="*/ 1270052 w 1723302"/>
                <a:gd name="connsiteY2408" fmla="*/ 30044 h 1246662"/>
                <a:gd name="connsiteX2409" fmla="*/ 1267336 w 1723302"/>
                <a:gd name="connsiteY2409" fmla="*/ 30453 h 1246662"/>
                <a:gd name="connsiteX2410" fmla="*/ 1264751 w 1723302"/>
                <a:gd name="connsiteY2410" fmla="*/ 30718 h 1246662"/>
                <a:gd name="connsiteX2411" fmla="*/ 1262035 w 1723302"/>
                <a:gd name="connsiteY2411" fmla="*/ 31393 h 1246662"/>
                <a:gd name="connsiteX2412" fmla="*/ 1259317 w 1723302"/>
                <a:gd name="connsiteY2412" fmla="*/ 32088 h 1246662"/>
                <a:gd name="connsiteX2413" fmla="*/ 1256327 w 1723302"/>
                <a:gd name="connsiteY2413" fmla="*/ 32353 h 1246662"/>
                <a:gd name="connsiteX2414" fmla="*/ 1253607 w 1723302"/>
                <a:gd name="connsiteY2414" fmla="*/ 32762 h 1246662"/>
                <a:gd name="connsiteX2415" fmla="*/ 1251299 w 1723302"/>
                <a:gd name="connsiteY2415" fmla="*/ 33293 h 1246662"/>
                <a:gd name="connsiteX2416" fmla="*/ 1248988 w 1723302"/>
                <a:gd name="connsiteY2416" fmla="*/ 34376 h 1246662"/>
                <a:gd name="connsiteX2417" fmla="*/ 1246543 w 1723302"/>
                <a:gd name="connsiteY2417" fmla="*/ 35336 h 1246662"/>
                <a:gd name="connsiteX2418" fmla="*/ 1244639 w 1723302"/>
                <a:gd name="connsiteY2418" fmla="*/ 36276 h 1246662"/>
                <a:gd name="connsiteX2419" fmla="*/ 1242601 w 1723302"/>
                <a:gd name="connsiteY2419" fmla="*/ 37645 h 1246662"/>
                <a:gd name="connsiteX2420" fmla="*/ 1240835 w 1723302"/>
                <a:gd name="connsiteY2420" fmla="*/ 39280 h 1246662"/>
                <a:gd name="connsiteX2421" fmla="*/ 1238931 w 1723302"/>
                <a:gd name="connsiteY2421" fmla="*/ 40629 h 1246662"/>
                <a:gd name="connsiteX2422" fmla="*/ 1237165 w 1723302"/>
                <a:gd name="connsiteY2422" fmla="*/ 41855 h 1246662"/>
                <a:gd name="connsiteX2423" fmla="*/ 1235262 w 1723302"/>
                <a:gd name="connsiteY2423" fmla="*/ 43203 h 1246662"/>
                <a:gd name="connsiteX2424" fmla="*/ 1233226 w 1723302"/>
                <a:gd name="connsiteY2424" fmla="*/ 44552 h 1246662"/>
                <a:gd name="connsiteX2425" fmla="*/ 1231457 w 1723302"/>
                <a:gd name="connsiteY2425" fmla="*/ 46187 h 1246662"/>
                <a:gd name="connsiteX2426" fmla="*/ 1229826 w 1723302"/>
                <a:gd name="connsiteY2426" fmla="*/ 47821 h 1246662"/>
                <a:gd name="connsiteX2427" fmla="*/ 1228467 w 1723302"/>
                <a:gd name="connsiteY2427" fmla="*/ 49456 h 1246662"/>
                <a:gd name="connsiteX2428" fmla="*/ 1226836 w 1723302"/>
                <a:gd name="connsiteY2428" fmla="*/ 51070 h 1246662"/>
                <a:gd name="connsiteX2429" fmla="*/ 1225477 w 1723302"/>
                <a:gd name="connsiteY2429" fmla="*/ 52970 h 1246662"/>
                <a:gd name="connsiteX2430" fmla="*/ 1224526 w 1723302"/>
                <a:gd name="connsiteY2430" fmla="*/ 55279 h 1246662"/>
                <a:gd name="connsiteX2431" fmla="*/ 1223167 w 1723302"/>
                <a:gd name="connsiteY2431" fmla="*/ 56914 h 1246662"/>
                <a:gd name="connsiteX2432" fmla="*/ 1221808 w 1723302"/>
                <a:gd name="connsiteY2432" fmla="*/ 58937 h 1246662"/>
                <a:gd name="connsiteX2433" fmla="*/ 1220177 w 1723302"/>
                <a:gd name="connsiteY2433" fmla="*/ 60572 h 1246662"/>
                <a:gd name="connsiteX2434" fmla="*/ 1218818 w 1723302"/>
                <a:gd name="connsiteY2434" fmla="*/ 62472 h 1246662"/>
                <a:gd name="connsiteX2435" fmla="*/ 1217051 w 1723302"/>
                <a:gd name="connsiteY2435" fmla="*/ 63821 h 1246662"/>
                <a:gd name="connsiteX2436" fmla="*/ 1215420 w 1723302"/>
                <a:gd name="connsiteY2436" fmla="*/ 65455 h 1246662"/>
                <a:gd name="connsiteX2437" fmla="*/ 1214061 w 1723302"/>
                <a:gd name="connsiteY2437" fmla="*/ 67499 h 1246662"/>
                <a:gd name="connsiteX2438" fmla="*/ 1213112 w 1723302"/>
                <a:gd name="connsiteY2438" fmla="*/ 69808 h 1246662"/>
                <a:gd name="connsiteX2439" fmla="*/ 1212023 w 1723302"/>
                <a:gd name="connsiteY2439" fmla="*/ 71708 h 1246662"/>
                <a:gd name="connsiteX2440" fmla="*/ 1210664 w 1723302"/>
                <a:gd name="connsiteY2440" fmla="*/ 73731 h 1246662"/>
                <a:gd name="connsiteX2441" fmla="*/ 1209442 w 1723302"/>
                <a:gd name="connsiteY2441" fmla="*/ 75631 h 1246662"/>
                <a:gd name="connsiteX2442" fmla="*/ 1208081 w 1723302"/>
                <a:gd name="connsiteY2442" fmla="*/ 77940 h 1246662"/>
                <a:gd name="connsiteX2443" fmla="*/ 1206722 w 1723302"/>
                <a:gd name="connsiteY2443" fmla="*/ 79575 h 1246662"/>
                <a:gd name="connsiteX2444" fmla="*/ 1205638 w 1723302"/>
                <a:gd name="connsiteY2444" fmla="*/ 81884 h 1246662"/>
                <a:gd name="connsiteX2445" fmla="*/ 1204412 w 1723302"/>
                <a:gd name="connsiteY2445" fmla="*/ 83907 h 1246662"/>
                <a:gd name="connsiteX2446" fmla="*/ 1202373 w 1723302"/>
                <a:gd name="connsiteY2446" fmla="*/ 85133 h 1246662"/>
                <a:gd name="connsiteX2447" fmla="*/ 1200337 w 1723302"/>
                <a:gd name="connsiteY2447" fmla="*/ 84867 h 1246662"/>
                <a:gd name="connsiteX2448" fmla="*/ 1198706 w 1723302"/>
                <a:gd name="connsiteY2448" fmla="*/ 83233 h 1246662"/>
                <a:gd name="connsiteX2449" fmla="*/ 1197347 w 1723302"/>
                <a:gd name="connsiteY2449" fmla="*/ 81189 h 1246662"/>
                <a:gd name="connsiteX2450" fmla="*/ 1196258 w 1723302"/>
                <a:gd name="connsiteY2450" fmla="*/ 78901 h 1246662"/>
                <a:gd name="connsiteX2451" fmla="*/ 1195579 w 1723302"/>
                <a:gd name="connsiteY2451" fmla="*/ 76305 h 1246662"/>
                <a:gd name="connsiteX2452" fmla="*/ 1194357 w 1723302"/>
                <a:gd name="connsiteY2452" fmla="*/ 74691 h 1246662"/>
                <a:gd name="connsiteX2453" fmla="*/ 1191909 w 1723302"/>
                <a:gd name="connsiteY2453" fmla="*/ 73731 h 1246662"/>
                <a:gd name="connsiteX2454" fmla="*/ 1189736 w 1723302"/>
                <a:gd name="connsiteY2454" fmla="*/ 73465 h 1246662"/>
                <a:gd name="connsiteX2455" fmla="*/ 1188649 w 1723302"/>
                <a:gd name="connsiteY2455" fmla="*/ 73322 h 1246662"/>
                <a:gd name="connsiteX2456" fmla="*/ 1185931 w 1723302"/>
                <a:gd name="connsiteY2456" fmla="*/ 73997 h 1246662"/>
                <a:gd name="connsiteX2457" fmla="*/ 1182941 w 1723302"/>
                <a:gd name="connsiteY2457" fmla="*/ 73997 h 1246662"/>
                <a:gd name="connsiteX2458" fmla="*/ 1179814 w 1723302"/>
                <a:gd name="connsiteY2458" fmla="*/ 73731 h 1246662"/>
                <a:gd name="connsiteX2459" fmla="*/ 1177503 w 1723302"/>
                <a:gd name="connsiteY2459" fmla="*/ 72648 h 1246662"/>
                <a:gd name="connsiteX2460" fmla="*/ 1174513 w 1723302"/>
                <a:gd name="connsiteY2460" fmla="*/ 72382 h 1246662"/>
                <a:gd name="connsiteX2461" fmla="*/ 1171797 w 1723302"/>
                <a:gd name="connsiteY2461" fmla="*/ 72382 h 1246662"/>
                <a:gd name="connsiteX2462" fmla="*/ 1169759 w 1723302"/>
                <a:gd name="connsiteY2462" fmla="*/ 73731 h 1246662"/>
                <a:gd name="connsiteX2463" fmla="*/ 1167448 w 1723302"/>
                <a:gd name="connsiteY2463" fmla="*/ 74691 h 1246662"/>
                <a:gd name="connsiteX2464" fmla="*/ 1164458 w 1723302"/>
                <a:gd name="connsiteY2464" fmla="*/ 74283 h 1246662"/>
                <a:gd name="connsiteX2465" fmla="*/ 1161741 w 1723302"/>
                <a:gd name="connsiteY2465" fmla="*/ 73322 h 1246662"/>
                <a:gd name="connsiteX2466" fmla="*/ 1158748 w 1723302"/>
                <a:gd name="connsiteY2466" fmla="*/ 73057 h 1246662"/>
                <a:gd name="connsiteX2467" fmla="*/ 1156033 w 1723302"/>
                <a:gd name="connsiteY2467" fmla="*/ 72648 h 1246662"/>
                <a:gd name="connsiteX2468" fmla="*/ 1153452 w 1723302"/>
                <a:gd name="connsiteY2468" fmla="*/ 73322 h 1246662"/>
                <a:gd name="connsiteX2469" fmla="*/ 1150732 w 1723302"/>
                <a:gd name="connsiteY2469" fmla="*/ 73997 h 1246662"/>
                <a:gd name="connsiteX2470" fmla="*/ 1147742 w 1723302"/>
                <a:gd name="connsiteY2470" fmla="*/ 73322 h 1246662"/>
                <a:gd name="connsiteX2471" fmla="*/ 1145296 w 1723302"/>
                <a:gd name="connsiteY2471" fmla="*/ 72648 h 1246662"/>
                <a:gd name="connsiteX2472" fmla="*/ 1142986 w 1723302"/>
                <a:gd name="connsiteY2472" fmla="*/ 71708 h 1246662"/>
                <a:gd name="connsiteX2473" fmla="*/ 1139998 w 1723302"/>
                <a:gd name="connsiteY2473" fmla="*/ 72096 h 1246662"/>
                <a:gd name="connsiteX2474" fmla="*/ 1137278 w 1723302"/>
                <a:gd name="connsiteY2474" fmla="*/ 72648 h 1246662"/>
                <a:gd name="connsiteX2475" fmla="*/ 1134560 w 1723302"/>
                <a:gd name="connsiteY2475" fmla="*/ 73057 h 1246662"/>
                <a:gd name="connsiteX2476" fmla="*/ 1132249 w 1723302"/>
                <a:gd name="connsiteY2476" fmla="*/ 73997 h 1246662"/>
                <a:gd name="connsiteX2477" fmla="*/ 1130618 w 1723302"/>
                <a:gd name="connsiteY2477" fmla="*/ 75631 h 1246662"/>
                <a:gd name="connsiteX2478" fmla="*/ 1128580 w 1723302"/>
                <a:gd name="connsiteY2478" fmla="*/ 77000 h 1246662"/>
                <a:gd name="connsiteX2479" fmla="*/ 1126949 w 1723302"/>
                <a:gd name="connsiteY2479" fmla="*/ 78615 h 1246662"/>
                <a:gd name="connsiteX2480" fmla="*/ 1125185 w 1723302"/>
                <a:gd name="connsiteY2480" fmla="*/ 79984 h 1246662"/>
                <a:gd name="connsiteX2481" fmla="*/ 1123959 w 1723302"/>
                <a:gd name="connsiteY2481" fmla="*/ 81884 h 1246662"/>
                <a:gd name="connsiteX2482" fmla="*/ 1122194 w 1723302"/>
                <a:gd name="connsiteY2482" fmla="*/ 83498 h 1246662"/>
                <a:gd name="connsiteX2483" fmla="*/ 1119475 w 1723302"/>
                <a:gd name="connsiteY2483" fmla="*/ 83907 h 1246662"/>
                <a:gd name="connsiteX2484" fmla="*/ 1116894 w 1723302"/>
                <a:gd name="connsiteY2484" fmla="*/ 82824 h 1246662"/>
                <a:gd name="connsiteX2485" fmla="*/ 1113904 w 1723302"/>
                <a:gd name="connsiteY2485" fmla="*/ 82558 h 1246662"/>
                <a:gd name="connsiteX2486" fmla="*/ 1111185 w 1723302"/>
                <a:gd name="connsiteY2486" fmla="*/ 83233 h 1246662"/>
                <a:gd name="connsiteX2487" fmla="*/ 1108740 w 1723302"/>
                <a:gd name="connsiteY2487" fmla="*/ 84172 h 1246662"/>
                <a:gd name="connsiteX2488" fmla="*/ 1106429 w 1723302"/>
                <a:gd name="connsiteY2488" fmla="*/ 84458 h 1246662"/>
                <a:gd name="connsiteX2489" fmla="*/ 1104119 w 1723302"/>
                <a:gd name="connsiteY2489" fmla="*/ 83498 h 1246662"/>
                <a:gd name="connsiteX2490" fmla="*/ 1102079 w 1723302"/>
                <a:gd name="connsiteY2490" fmla="*/ 82150 h 1246662"/>
                <a:gd name="connsiteX2491" fmla="*/ 1100041 w 1723302"/>
                <a:gd name="connsiteY2491" fmla="*/ 80924 h 1246662"/>
                <a:gd name="connsiteX2492" fmla="*/ 1098409 w 1723302"/>
                <a:gd name="connsiteY2492" fmla="*/ 79289 h 1246662"/>
                <a:gd name="connsiteX2493" fmla="*/ 1096780 w 1723302"/>
                <a:gd name="connsiteY2493" fmla="*/ 77675 h 1246662"/>
                <a:gd name="connsiteX2494" fmla="*/ 1095013 w 1723302"/>
                <a:gd name="connsiteY2494" fmla="*/ 76040 h 1246662"/>
                <a:gd name="connsiteX2495" fmla="*/ 1093654 w 1723302"/>
                <a:gd name="connsiteY2495" fmla="*/ 73997 h 1246662"/>
                <a:gd name="connsiteX2496" fmla="*/ 1092430 w 1723302"/>
                <a:gd name="connsiteY2496" fmla="*/ 72096 h 1246662"/>
                <a:gd name="connsiteX2497" fmla="*/ 1091344 w 1723302"/>
                <a:gd name="connsiteY2497" fmla="*/ 70073 h 1246662"/>
                <a:gd name="connsiteX2498" fmla="*/ 1089985 w 1723302"/>
                <a:gd name="connsiteY2498" fmla="*/ 68439 h 1246662"/>
                <a:gd name="connsiteX2499" fmla="*/ 1088763 w 1723302"/>
                <a:gd name="connsiteY2499" fmla="*/ 66538 h 1246662"/>
                <a:gd name="connsiteX2500" fmla="*/ 1087402 w 1723302"/>
                <a:gd name="connsiteY2500" fmla="*/ 64515 h 1246662"/>
                <a:gd name="connsiteX2501" fmla="*/ 1086316 w 1723302"/>
                <a:gd name="connsiteY2501" fmla="*/ 62472 h 1246662"/>
                <a:gd name="connsiteX2502" fmla="*/ 1084955 w 1723302"/>
                <a:gd name="connsiteY2502" fmla="*/ 60572 h 1246662"/>
                <a:gd name="connsiteX2503" fmla="*/ 1083326 w 1723302"/>
                <a:gd name="connsiteY2503" fmla="*/ 58937 h 1246662"/>
                <a:gd name="connsiteX2504" fmla="*/ 1081966 w 1723302"/>
                <a:gd name="connsiteY2504" fmla="*/ 56914 h 1246662"/>
                <a:gd name="connsiteX2505" fmla="*/ 1080336 w 1723302"/>
                <a:gd name="connsiteY2505" fmla="*/ 55688 h 1246662"/>
                <a:gd name="connsiteX2506" fmla="*/ 1078298 w 1723302"/>
                <a:gd name="connsiteY2506" fmla="*/ 54340 h 1246662"/>
                <a:gd name="connsiteX2507" fmla="*/ 1076667 w 1723302"/>
                <a:gd name="connsiteY2507" fmla="*/ 52705 h 1246662"/>
                <a:gd name="connsiteX2508" fmla="*/ 1075988 w 1723302"/>
                <a:gd name="connsiteY2508" fmla="*/ 50130 h 1246662"/>
                <a:gd name="connsiteX2509" fmla="*/ 1075308 w 1723302"/>
                <a:gd name="connsiteY2509" fmla="*/ 47821 h 1246662"/>
                <a:gd name="connsiteX2510" fmla="*/ 1073948 w 1723302"/>
                <a:gd name="connsiteY2510" fmla="*/ 45778 h 1246662"/>
                <a:gd name="connsiteX2511" fmla="*/ 1072589 w 1723302"/>
                <a:gd name="connsiteY2511" fmla="*/ 43878 h 1246662"/>
                <a:gd name="connsiteX2512" fmla="*/ 1070958 w 1723302"/>
                <a:gd name="connsiteY2512" fmla="*/ 42263 h 1246662"/>
                <a:gd name="connsiteX2513" fmla="*/ 1069193 w 1723302"/>
                <a:gd name="connsiteY2513" fmla="*/ 40894 h 1246662"/>
                <a:gd name="connsiteX2514" fmla="*/ 1067289 w 1723302"/>
                <a:gd name="connsiteY2514" fmla="*/ 39546 h 1246662"/>
                <a:gd name="connsiteX2515" fmla="*/ 1065523 w 1723302"/>
                <a:gd name="connsiteY2515" fmla="*/ 37911 h 1246662"/>
                <a:gd name="connsiteX2516" fmla="*/ 1064163 w 1723302"/>
                <a:gd name="connsiteY2516" fmla="*/ 36011 h 1246662"/>
                <a:gd name="connsiteX2517" fmla="*/ 1062804 w 1723302"/>
                <a:gd name="connsiteY2517" fmla="*/ 34376 h 1246662"/>
                <a:gd name="connsiteX2518" fmla="*/ 1061173 w 1723302"/>
                <a:gd name="connsiteY2518" fmla="*/ 32762 h 1246662"/>
                <a:gd name="connsiteX2519" fmla="*/ 1058862 w 1723302"/>
                <a:gd name="connsiteY2519" fmla="*/ 31679 h 1246662"/>
                <a:gd name="connsiteX2520" fmla="*/ 1056824 w 1723302"/>
                <a:gd name="connsiteY2520" fmla="*/ 30453 h 1246662"/>
                <a:gd name="connsiteX2521" fmla="*/ 1055193 w 1723302"/>
                <a:gd name="connsiteY2521" fmla="*/ 29104 h 1246662"/>
                <a:gd name="connsiteX2522" fmla="*/ 1052476 w 1723302"/>
                <a:gd name="connsiteY2522" fmla="*/ 28410 h 1246662"/>
                <a:gd name="connsiteX2523" fmla="*/ 1049486 w 1723302"/>
                <a:gd name="connsiteY2523" fmla="*/ 27735 h 1246662"/>
                <a:gd name="connsiteX2524" fmla="*/ 1047176 w 1723302"/>
                <a:gd name="connsiteY2524" fmla="*/ 26795 h 1246662"/>
                <a:gd name="connsiteX2525" fmla="*/ 1045138 w 1723302"/>
                <a:gd name="connsiteY2525" fmla="*/ 25835 h 1246662"/>
                <a:gd name="connsiteX2526" fmla="*/ 1042418 w 1723302"/>
                <a:gd name="connsiteY2526" fmla="*/ 25161 h 1246662"/>
                <a:gd name="connsiteX2527" fmla="*/ 1039701 w 1723302"/>
                <a:gd name="connsiteY2527" fmla="*/ 24486 h 1246662"/>
                <a:gd name="connsiteX2528" fmla="*/ 1037663 w 1723302"/>
                <a:gd name="connsiteY2528" fmla="*/ 23260 h 1246662"/>
                <a:gd name="connsiteX2529" fmla="*/ 1036440 w 1723302"/>
                <a:gd name="connsiteY2529" fmla="*/ 21503 h 1246662"/>
                <a:gd name="connsiteX2530" fmla="*/ 1035760 w 1723302"/>
                <a:gd name="connsiteY2530" fmla="*/ 18908 h 1246662"/>
                <a:gd name="connsiteX2531" fmla="*/ 1034673 w 1723302"/>
                <a:gd name="connsiteY2531" fmla="*/ 16619 h 1246662"/>
                <a:gd name="connsiteX2532" fmla="*/ 1033721 w 1723302"/>
                <a:gd name="connsiteY2532" fmla="*/ 14310 h 1246662"/>
                <a:gd name="connsiteX2533" fmla="*/ 1032090 w 1723302"/>
                <a:gd name="connsiteY2533" fmla="*/ 13084 h 1246662"/>
                <a:gd name="connsiteX2534" fmla="*/ 1029373 w 1723302"/>
                <a:gd name="connsiteY2534" fmla="*/ 12410 h 1246662"/>
                <a:gd name="connsiteX2535" fmla="*/ 1026383 w 1723302"/>
                <a:gd name="connsiteY2535" fmla="*/ 12001 h 1246662"/>
                <a:gd name="connsiteX2536" fmla="*/ 1022986 w 1723302"/>
                <a:gd name="connsiteY2536" fmla="*/ 12001 h 1246662"/>
                <a:gd name="connsiteX2537" fmla="*/ 1019996 w 1723302"/>
                <a:gd name="connsiteY2537" fmla="*/ 11715 h 1246662"/>
                <a:gd name="connsiteX2538" fmla="*/ 1017007 w 1723302"/>
                <a:gd name="connsiteY2538" fmla="*/ 11450 h 1246662"/>
                <a:gd name="connsiteX2539" fmla="*/ 1014287 w 1723302"/>
                <a:gd name="connsiteY2539" fmla="*/ 10775 h 1246662"/>
                <a:gd name="connsiteX2540" fmla="*/ 1011570 w 1723302"/>
                <a:gd name="connsiteY2540" fmla="*/ 10101 h 1246662"/>
                <a:gd name="connsiteX2541" fmla="*/ 1008853 w 1723302"/>
                <a:gd name="connsiteY2541" fmla="*/ 9835 h 1246662"/>
                <a:gd name="connsiteX2542" fmla="*/ 1005863 w 1723302"/>
                <a:gd name="connsiteY2542" fmla="*/ 9141 h 1246662"/>
                <a:gd name="connsiteX2543" fmla="*/ 1002464 w 1723302"/>
                <a:gd name="connsiteY2543" fmla="*/ 8732 h 1246662"/>
                <a:gd name="connsiteX2544" fmla="*/ 999202 w 1723302"/>
                <a:gd name="connsiteY2544" fmla="*/ 8732 h 1246662"/>
                <a:gd name="connsiteX2545" fmla="*/ 996485 w 1723302"/>
                <a:gd name="connsiteY2545" fmla="*/ 9141 h 1246662"/>
                <a:gd name="connsiteX2546" fmla="*/ 993088 w 1723302"/>
                <a:gd name="connsiteY2546" fmla="*/ 9141 h 1246662"/>
                <a:gd name="connsiteX2547" fmla="*/ 990505 w 1723302"/>
                <a:gd name="connsiteY2547" fmla="*/ 8466 h 1246662"/>
                <a:gd name="connsiteX2548" fmla="*/ 988467 w 1723302"/>
                <a:gd name="connsiteY2548" fmla="*/ 6832 h 1246662"/>
                <a:gd name="connsiteX2549" fmla="*/ 986836 w 1723302"/>
                <a:gd name="connsiteY2549" fmla="*/ 5483 h 1246662"/>
                <a:gd name="connsiteX2550" fmla="*/ 984798 w 1723302"/>
                <a:gd name="connsiteY2550" fmla="*/ 4135 h 1246662"/>
                <a:gd name="connsiteX2551" fmla="*/ 982351 w 1723302"/>
                <a:gd name="connsiteY2551" fmla="*/ 3174 h 1246662"/>
                <a:gd name="connsiteX2552" fmla="*/ 980041 w 1723302"/>
                <a:gd name="connsiteY2552" fmla="*/ 2234 h 1246662"/>
                <a:gd name="connsiteX2553" fmla="*/ 978003 w 1723302"/>
                <a:gd name="connsiteY2553" fmla="*/ 1274 h 1246662"/>
                <a:gd name="connsiteX2554" fmla="*/ 975420 w 1723302"/>
                <a:gd name="connsiteY2554" fmla="*/ 600 h 1246662"/>
                <a:gd name="connsiteX2555" fmla="*/ 972294 w 1723302"/>
                <a:gd name="connsiteY2555" fmla="*/ 334 h 1246662"/>
                <a:gd name="connsiteX2556" fmla="*/ 969712 w 1723302"/>
                <a:gd name="connsiteY2556" fmla="*/ 600 h 1246662"/>
                <a:gd name="connsiteX2557" fmla="*/ 967675 w 1723302"/>
                <a:gd name="connsiteY2557" fmla="*/ 1948 h 1246662"/>
                <a:gd name="connsiteX2558" fmla="*/ 966316 w 1723302"/>
                <a:gd name="connsiteY2558" fmla="*/ 3848 h 1246662"/>
                <a:gd name="connsiteX2559" fmla="*/ 964955 w 1723302"/>
                <a:gd name="connsiteY2559" fmla="*/ 5749 h 1246662"/>
                <a:gd name="connsiteX2560" fmla="*/ 963326 w 1723302"/>
                <a:gd name="connsiteY2560" fmla="*/ 7118 h 1246662"/>
                <a:gd name="connsiteX2561" fmla="*/ 959927 w 1723302"/>
                <a:gd name="connsiteY2561" fmla="*/ 7118 h 1246662"/>
                <a:gd name="connsiteX2562" fmla="*/ 957617 w 1723302"/>
                <a:gd name="connsiteY2562" fmla="*/ 7792 h 1246662"/>
                <a:gd name="connsiteX2563" fmla="*/ 955306 w 1723302"/>
                <a:gd name="connsiteY2563" fmla="*/ 8732 h 1246662"/>
                <a:gd name="connsiteX2564" fmla="*/ 953541 w 1723302"/>
                <a:gd name="connsiteY2564" fmla="*/ 10101 h 1246662"/>
                <a:gd name="connsiteX2565" fmla="*/ 951910 w 1723302"/>
                <a:gd name="connsiteY2565" fmla="*/ 11715 h 1246662"/>
                <a:gd name="connsiteX2566" fmla="*/ 950551 w 1723302"/>
                <a:gd name="connsiteY2566" fmla="*/ 13759 h 1246662"/>
                <a:gd name="connsiteX2567" fmla="*/ 949599 w 1723302"/>
                <a:gd name="connsiteY2567" fmla="*/ 15925 h 1246662"/>
                <a:gd name="connsiteX2568" fmla="*/ 948513 w 1723302"/>
                <a:gd name="connsiteY2568" fmla="*/ 17968 h 1246662"/>
                <a:gd name="connsiteX2569" fmla="*/ 947561 w 1723302"/>
                <a:gd name="connsiteY2569" fmla="*/ 20543 h 1246662"/>
                <a:gd name="connsiteX2570" fmla="*/ 946882 w 1723302"/>
                <a:gd name="connsiteY2570" fmla="*/ 23260 h 1246662"/>
                <a:gd name="connsiteX2571" fmla="*/ 946203 w 1723302"/>
                <a:gd name="connsiteY2571" fmla="*/ 25835 h 1246662"/>
                <a:gd name="connsiteX2572" fmla="*/ 945251 w 1723302"/>
                <a:gd name="connsiteY2572" fmla="*/ 27735 h 1246662"/>
                <a:gd name="connsiteX2573" fmla="*/ 945114 w 1723302"/>
                <a:gd name="connsiteY2573" fmla="*/ 27796 h 1246662"/>
                <a:gd name="connsiteX2574" fmla="*/ 942804 w 1723302"/>
                <a:gd name="connsiteY2574" fmla="*/ 28696 h 1246662"/>
                <a:gd name="connsiteX2575" fmla="*/ 940221 w 1723302"/>
                <a:gd name="connsiteY2575" fmla="*/ 29492 h 1246662"/>
                <a:gd name="connsiteX2576" fmla="*/ 937504 w 1723302"/>
                <a:gd name="connsiteY2576" fmla="*/ 29492 h 1246662"/>
                <a:gd name="connsiteX2577" fmla="*/ 934514 w 1723302"/>
                <a:gd name="connsiteY2577" fmla="*/ 29492 h 1246662"/>
                <a:gd name="connsiteX2578" fmla="*/ 931796 w 1723302"/>
                <a:gd name="connsiteY2578" fmla="*/ 29778 h 1246662"/>
                <a:gd name="connsiteX2579" fmla="*/ 929079 w 1723302"/>
                <a:gd name="connsiteY2579" fmla="*/ 30453 h 1246662"/>
                <a:gd name="connsiteX2580" fmla="*/ 925817 w 1723302"/>
                <a:gd name="connsiteY2580" fmla="*/ 30453 h 1246662"/>
                <a:gd name="connsiteX2581" fmla="*/ 922691 w 1723302"/>
                <a:gd name="connsiteY2581" fmla="*/ 30718 h 1246662"/>
                <a:gd name="connsiteX2582" fmla="*/ 920110 w 1723302"/>
                <a:gd name="connsiteY2582" fmla="*/ 30044 h 1246662"/>
                <a:gd name="connsiteX2583" fmla="*/ 916984 w 1723302"/>
                <a:gd name="connsiteY2583" fmla="*/ 29778 h 1246662"/>
                <a:gd name="connsiteX2584" fmla="*/ 914673 w 1723302"/>
                <a:gd name="connsiteY2584" fmla="*/ 28696 h 1246662"/>
                <a:gd name="connsiteX2585" fmla="*/ 911954 w 1723302"/>
                <a:gd name="connsiteY2585" fmla="*/ 28144 h 1246662"/>
                <a:gd name="connsiteX2586" fmla="*/ 909373 w 1723302"/>
                <a:gd name="connsiteY2586" fmla="*/ 27735 h 1246662"/>
                <a:gd name="connsiteX2587" fmla="*/ 906247 w 1723302"/>
                <a:gd name="connsiteY2587" fmla="*/ 27204 h 1246662"/>
                <a:gd name="connsiteX2588" fmla="*/ 903257 w 1723302"/>
                <a:gd name="connsiteY2588" fmla="*/ 27469 h 1246662"/>
                <a:gd name="connsiteX2589" fmla="*/ 900267 w 1723302"/>
                <a:gd name="connsiteY2589" fmla="*/ 27735 h 1246662"/>
                <a:gd name="connsiteX2590" fmla="*/ 897957 w 1723302"/>
                <a:gd name="connsiteY2590" fmla="*/ 28410 h 1246662"/>
                <a:gd name="connsiteX2591" fmla="*/ 895919 w 1723302"/>
                <a:gd name="connsiteY2591" fmla="*/ 29492 h 1246662"/>
                <a:gd name="connsiteX2592" fmla="*/ 893608 w 1723302"/>
                <a:gd name="connsiteY2592" fmla="*/ 30453 h 1246662"/>
                <a:gd name="connsiteX2593" fmla="*/ 890891 w 1723302"/>
                <a:gd name="connsiteY2593" fmla="*/ 31127 h 1246662"/>
                <a:gd name="connsiteX2594" fmla="*/ 888172 w 1723302"/>
                <a:gd name="connsiteY2594" fmla="*/ 30453 h 1246662"/>
                <a:gd name="connsiteX2595" fmla="*/ 885861 w 1723302"/>
                <a:gd name="connsiteY2595" fmla="*/ 29492 h 1246662"/>
                <a:gd name="connsiteX2596" fmla="*/ 884232 w 1723302"/>
                <a:gd name="connsiteY2596" fmla="*/ 28144 h 1246662"/>
                <a:gd name="connsiteX2597" fmla="*/ 882871 w 1723302"/>
                <a:gd name="connsiteY2597" fmla="*/ 26100 h 1246662"/>
                <a:gd name="connsiteX2598" fmla="*/ 881512 w 1723302"/>
                <a:gd name="connsiteY2598" fmla="*/ 24200 h 1246662"/>
                <a:gd name="connsiteX2599" fmla="*/ 879881 w 1723302"/>
                <a:gd name="connsiteY2599" fmla="*/ 22586 h 1246662"/>
                <a:gd name="connsiteX2600" fmla="*/ 877436 w 1723302"/>
                <a:gd name="connsiteY2600" fmla="*/ 21912 h 1246662"/>
                <a:gd name="connsiteX2601" fmla="*/ 874174 w 1723302"/>
                <a:gd name="connsiteY2601" fmla="*/ 21503 h 1246662"/>
                <a:gd name="connsiteX2602" fmla="*/ 871457 w 1723302"/>
                <a:gd name="connsiteY2602" fmla="*/ 22177 h 1246662"/>
                <a:gd name="connsiteX2603" fmla="*/ 868058 w 1723302"/>
                <a:gd name="connsiteY2603" fmla="*/ 22177 h 1246662"/>
                <a:gd name="connsiteX2604" fmla="*/ 865068 w 1723302"/>
                <a:gd name="connsiteY2604" fmla="*/ 21912 h 1246662"/>
                <a:gd name="connsiteX2605" fmla="*/ 862351 w 1723302"/>
                <a:gd name="connsiteY2605" fmla="*/ 21217 h 1246662"/>
                <a:gd name="connsiteX2606" fmla="*/ 859089 w 1723302"/>
                <a:gd name="connsiteY2606" fmla="*/ 21217 h 1246662"/>
                <a:gd name="connsiteX2607" fmla="*/ 855963 w 1723302"/>
                <a:gd name="connsiteY2607" fmla="*/ 21503 h 1246662"/>
                <a:gd name="connsiteX2608" fmla="*/ 853382 w 1723302"/>
                <a:gd name="connsiteY2608" fmla="*/ 20951 h 1246662"/>
                <a:gd name="connsiteX2609" fmla="*/ 851614 w 1723302"/>
                <a:gd name="connsiteY2609" fmla="*/ 19603 h 1246662"/>
                <a:gd name="connsiteX2610" fmla="*/ 849304 w 1723302"/>
                <a:gd name="connsiteY2610" fmla="*/ 18642 h 1246662"/>
                <a:gd name="connsiteX2611" fmla="*/ 846995 w 1723302"/>
                <a:gd name="connsiteY2611" fmla="*/ 17559 h 1246662"/>
                <a:gd name="connsiteX2612" fmla="*/ 844276 w 1723302"/>
                <a:gd name="connsiteY2612" fmla="*/ 16619 h 1246662"/>
                <a:gd name="connsiteX2613" fmla="*/ 841286 w 1723302"/>
                <a:gd name="connsiteY2613" fmla="*/ 16619 h 1246662"/>
                <a:gd name="connsiteX2614" fmla="*/ 838296 w 1723302"/>
                <a:gd name="connsiteY2614" fmla="*/ 16333 h 1246662"/>
                <a:gd name="connsiteX2615" fmla="*/ 835172 w 1723302"/>
                <a:gd name="connsiteY2615" fmla="*/ 15925 h 1246662"/>
                <a:gd name="connsiteX2616" fmla="*/ 834220 w 1723302"/>
                <a:gd name="connsiteY2616" fmla="*/ 15925 h 1246662"/>
                <a:gd name="connsiteX2617" fmla="*/ 831230 w 1723302"/>
                <a:gd name="connsiteY2617" fmla="*/ 15659 h 1246662"/>
                <a:gd name="connsiteX2618" fmla="*/ 828920 w 1723302"/>
                <a:gd name="connsiteY2618" fmla="*/ 16619 h 124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</a:cxnLst>
              <a:rect l="l" t="t" r="r" b="b"/>
              <a:pathLst>
                <a:path w="1723302" h="1246662">
                  <a:moveTo>
                    <a:pt x="828920" y="16619"/>
                  </a:moveTo>
                  <a:lnTo>
                    <a:pt x="826880" y="17968"/>
                  </a:lnTo>
                  <a:lnTo>
                    <a:pt x="825114" y="19603"/>
                  </a:lnTo>
                  <a:lnTo>
                    <a:pt x="823211" y="20543"/>
                  </a:lnTo>
                  <a:lnTo>
                    <a:pt x="820766" y="21503"/>
                  </a:lnTo>
                  <a:lnTo>
                    <a:pt x="817776" y="21217"/>
                  </a:lnTo>
                  <a:lnTo>
                    <a:pt x="815057" y="20543"/>
                  </a:lnTo>
                  <a:lnTo>
                    <a:pt x="813155" y="19603"/>
                  </a:lnTo>
                  <a:lnTo>
                    <a:pt x="810438" y="18908"/>
                  </a:lnTo>
                  <a:lnTo>
                    <a:pt x="807718" y="17968"/>
                  </a:lnTo>
                  <a:lnTo>
                    <a:pt x="804729" y="17559"/>
                  </a:lnTo>
                  <a:lnTo>
                    <a:pt x="802011" y="17294"/>
                  </a:lnTo>
                  <a:lnTo>
                    <a:pt x="799022" y="17028"/>
                  </a:lnTo>
                  <a:lnTo>
                    <a:pt x="796302" y="17008"/>
                  </a:lnTo>
                  <a:lnTo>
                    <a:pt x="793312" y="17008"/>
                  </a:lnTo>
                  <a:lnTo>
                    <a:pt x="791274" y="18233"/>
                  </a:lnTo>
                  <a:lnTo>
                    <a:pt x="791683" y="21217"/>
                  </a:lnTo>
                  <a:lnTo>
                    <a:pt x="792363" y="23812"/>
                  </a:lnTo>
                  <a:lnTo>
                    <a:pt x="792633" y="26795"/>
                  </a:lnTo>
                  <a:lnTo>
                    <a:pt x="790595" y="27735"/>
                  </a:lnTo>
                  <a:lnTo>
                    <a:pt x="788964" y="29492"/>
                  </a:lnTo>
                  <a:lnTo>
                    <a:pt x="787605" y="31393"/>
                  </a:lnTo>
                  <a:lnTo>
                    <a:pt x="786247" y="33702"/>
                  </a:lnTo>
                  <a:lnTo>
                    <a:pt x="785567" y="36011"/>
                  </a:lnTo>
                  <a:lnTo>
                    <a:pt x="785567" y="38585"/>
                  </a:lnTo>
                  <a:lnTo>
                    <a:pt x="785974" y="41569"/>
                  </a:lnTo>
                  <a:lnTo>
                    <a:pt x="786655" y="44164"/>
                  </a:lnTo>
                  <a:lnTo>
                    <a:pt x="786926" y="46861"/>
                  </a:lnTo>
                  <a:lnTo>
                    <a:pt x="788014" y="48761"/>
                  </a:lnTo>
                  <a:lnTo>
                    <a:pt x="787605" y="51745"/>
                  </a:lnTo>
                  <a:lnTo>
                    <a:pt x="786926" y="54340"/>
                  </a:lnTo>
                  <a:lnTo>
                    <a:pt x="786655" y="57323"/>
                  </a:lnTo>
                  <a:lnTo>
                    <a:pt x="785567" y="59632"/>
                  </a:lnTo>
                  <a:lnTo>
                    <a:pt x="785295" y="62472"/>
                  </a:lnTo>
                  <a:lnTo>
                    <a:pt x="785295" y="65864"/>
                  </a:lnTo>
                  <a:lnTo>
                    <a:pt x="785567" y="68704"/>
                  </a:lnTo>
                  <a:lnTo>
                    <a:pt x="785295" y="72096"/>
                  </a:lnTo>
                  <a:lnTo>
                    <a:pt x="784209" y="73997"/>
                  </a:lnTo>
                  <a:lnTo>
                    <a:pt x="782984" y="76040"/>
                  </a:lnTo>
                  <a:lnTo>
                    <a:pt x="781626" y="77940"/>
                  </a:lnTo>
                  <a:lnTo>
                    <a:pt x="780267" y="79984"/>
                  </a:lnTo>
                  <a:lnTo>
                    <a:pt x="778229" y="80924"/>
                  </a:lnTo>
                  <a:lnTo>
                    <a:pt x="775510" y="81598"/>
                  </a:lnTo>
                  <a:lnTo>
                    <a:pt x="772929" y="81884"/>
                  </a:lnTo>
                  <a:lnTo>
                    <a:pt x="770482" y="82824"/>
                  </a:lnTo>
                  <a:lnTo>
                    <a:pt x="768580" y="83907"/>
                  </a:lnTo>
                  <a:lnTo>
                    <a:pt x="767221" y="85807"/>
                  </a:lnTo>
                  <a:lnTo>
                    <a:pt x="765861" y="87850"/>
                  </a:lnTo>
                  <a:lnTo>
                    <a:pt x="764502" y="89465"/>
                  </a:lnTo>
                  <a:lnTo>
                    <a:pt x="762871" y="91099"/>
                  </a:lnTo>
                  <a:lnTo>
                    <a:pt x="760426" y="92060"/>
                  </a:lnTo>
                  <a:lnTo>
                    <a:pt x="757843" y="92734"/>
                  </a:lnTo>
                  <a:lnTo>
                    <a:pt x="754717" y="93000"/>
                  </a:lnTo>
                  <a:lnTo>
                    <a:pt x="752136" y="93408"/>
                  </a:lnTo>
                  <a:lnTo>
                    <a:pt x="749417" y="94083"/>
                  </a:lnTo>
                  <a:lnTo>
                    <a:pt x="747106" y="95043"/>
                  </a:lnTo>
                  <a:lnTo>
                    <a:pt x="744661" y="95983"/>
                  </a:lnTo>
                  <a:lnTo>
                    <a:pt x="742758" y="96943"/>
                  </a:lnTo>
                  <a:lnTo>
                    <a:pt x="740992" y="98292"/>
                  </a:lnTo>
                  <a:lnTo>
                    <a:pt x="738953" y="99641"/>
                  </a:lnTo>
                  <a:lnTo>
                    <a:pt x="737051" y="100601"/>
                  </a:lnTo>
                  <a:lnTo>
                    <a:pt x="735013" y="101827"/>
                  </a:lnTo>
                  <a:lnTo>
                    <a:pt x="732973" y="103176"/>
                  </a:lnTo>
                  <a:lnTo>
                    <a:pt x="730664" y="104136"/>
                  </a:lnTo>
                  <a:lnTo>
                    <a:pt x="728624" y="105219"/>
                  </a:lnTo>
                  <a:lnTo>
                    <a:pt x="726314" y="106159"/>
                  </a:lnTo>
                  <a:lnTo>
                    <a:pt x="724276" y="107528"/>
                  </a:lnTo>
                  <a:lnTo>
                    <a:pt x="721558" y="108059"/>
                  </a:lnTo>
                  <a:lnTo>
                    <a:pt x="719248" y="108734"/>
                  </a:lnTo>
                  <a:lnTo>
                    <a:pt x="716937" y="109694"/>
                  </a:lnTo>
                  <a:lnTo>
                    <a:pt x="714899" y="111042"/>
                  </a:lnTo>
                  <a:lnTo>
                    <a:pt x="712860" y="112412"/>
                  </a:lnTo>
                  <a:lnTo>
                    <a:pt x="710821" y="113086"/>
                  </a:lnTo>
                  <a:lnTo>
                    <a:pt x="708511" y="114026"/>
                  </a:lnTo>
                  <a:lnTo>
                    <a:pt x="705114" y="114026"/>
                  </a:lnTo>
                  <a:lnTo>
                    <a:pt x="702531" y="113351"/>
                  </a:lnTo>
                  <a:lnTo>
                    <a:pt x="700492" y="112554"/>
                  </a:lnTo>
                  <a:lnTo>
                    <a:pt x="700087" y="112412"/>
                  </a:lnTo>
                  <a:lnTo>
                    <a:pt x="697504" y="111717"/>
                  </a:lnTo>
                  <a:lnTo>
                    <a:pt x="694786" y="112412"/>
                  </a:lnTo>
                  <a:lnTo>
                    <a:pt x="692476" y="113351"/>
                  </a:lnTo>
                  <a:lnTo>
                    <a:pt x="690435" y="114721"/>
                  </a:lnTo>
                  <a:lnTo>
                    <a:pt x="688669" y="115926"/>
                  </a:lnTo>
                  <a:lnTo>
                    <a:pt x="686361" y="117009"/>
                  </a:lnTo>
                  <a:lnTo>
                    <a:pt x="683643" y="117561"/>
                  </a:lnTo>
                  <a:lnTo>
                    <a:pt x="683072" y="117969"/>
                  </a:lnTo>
                  <a:lnTo>
                    <a:pt x="681740" y="118909"/>
                  </a:lnTo>
                  <a:lnTo>
                    <a:pt x="679971" y="120278"/>
                  </a:lnTo>
                  <a:lnTo>
                    <a:pt x="679701" y="123262"/>
                  </a:lnTo>
                  <a:lnTo>
                    <a:pt x="680381" y="125836"/>
                  </a:lnTo>
                  <a:lnTo>
                    <a:pt x="681332" y="127737"/>
                  </a:lnTo>
                  <a:lnTo>
                    <a:pt x="682419" y="130046"/>
                  </a:lnTo>
                  <a:lnTo>
                    <a:pt x="683641" y="132089"/>
                  </a:lnTo>
                  <a:lnTo>
                    <a:pt x="684050" y="135072"/>
                  </a:lnTo>
                  <a:lnTo>
                    <a:pt x="683641" y="137647"/>
                  </a:lnTo>
                  <a:lnTo>
                    <a:pt x="682419" y="139956"/>
                  </a:lnTo>
                  <a:lnTo>
                    <a:pt x="681060" y="141856"/>
                  </a:lnTo>
                  <a:lnTo>
                    <a:pt x="679701" y="143879"/>
                  </a:lnTo>
                  <a:lnTo>
                    <a:pt x="677663" y="144839"/>
                  </a:lnTo>
                  <a:lnTo>
                    <a:pt x="676032" y="146454"/>
                  </a:lnTo>
                  <a:lnTo>
                    <a:pt x="674263" y="148088"/>
                  </a:lnTo>
                  <a:lnTo>
                    <a:pt x="672632" y="149846"/>
                  </a:lnTo>
                  <a:lnTo>
                    <a:pt x="670596" y="150806"/>
                  </a:lnTo>
                  <a:lnTo>
                    <a:pt x="667878" y="151746"/>
                  </a:lnTo>
                  <a:lnTo>
                    <a:pt x="665295" y="152032"/>
                  </a:lnTo>
                  <a:lnTo>
                    <a:pt x="662577" y="151480"/>
                  </a:lnTo>
                  <a:lnTo>
                    <a:pt x="659860" y="150806"/>
                  </a:lnTo>
                  <a:lnTo>
                    <a:pt x="657549" y="149457"/>
                  </a:lnTo>
                  <a:lnTo>
                    <a:pt x="654831" y="149171"/>
                  </a:lnTo>
                  <a:lnTo>
                    <a:pt x="652248" y="149171"/>
                  </a:lnTo>
                  <a:lnTo>
                    <a:pt x="650210" y="150397"/>
                  </a:lnTo>
                  <a:lnTo>
                    <a:pt x="648172" y="151746"/>
                  </a:lnTo>
                  <a:lnTo>
                    <a:pt x="646540" y="153115"/>
                  </a:lnTo>
                  <a:lnTo>
                    <a:pt x="644095" y="154055"/>
                  </a:lnTo>
                  <a:lnTo>
                    <a:pt x="641784" y="155015"/>
                  </a:lnTo>
                  <a:lnTo>
                    <a:pt x="639066" y="154729"/>
                  </a:lnTo>
                  <a:lnTo>
                    <a:pt x="636756" y="154055"/>
                  </a:lnTo>
                  <a:lnTo>
                    <a:pt x="634038" y="153381"/>
                  </a:lnTo>
                  <a:lnTo>
                    <a:pt x="631457" y="153381"/>
                  </a:lnTo>
                  <a:lnTo>
                    <a:pt x="628737" y="154055"/>
                  </a:lnTo>
                  <a:lnTo>
                    <a:pt x="626971" y="155424"/>
                  </a:lnTo>
                  <a:lnTo>
                    <a:pt x="625068" y="156629"/>
                  </a:lnTo>
                  <a:lnTo>
                    <a:pt x="623301" y="158264"/>
                  </a:lnTo>
                  <a:lnTo>
                    <a:pt x="621398" y="159633"/>
                  </a:lnTo>
                  <a:lnTo>
                    <a:pt x="618273" y="159347"/>
                  </a:lnTo>
                  <a:lnTo>
                    <a:pt x="615692" y="158673"/>
                  </a:lnTo>
                  <a:lnTo>
                    <a:pt x="613245" y="157733"/>
                  </a:lnTo>
                  <a:lnTo>
                    <a:pt x="610934" y="156629"/>
                  </a:lnTo>
                  <a:lnTo>
                    <a:pt x="609982" y="154729"/>
                  </a:lnTo>
                  <a:lnTo>
                    <a:pt x="609303" y="152032"/>
                  </a:lnTo>
                  <a:lnTo>
                    <a:pt x="608218" y="149846"/>
                  </a:lnTo>
                  <a:lnTo>
                    <a:pt x="606313" y="148497"/>
                  </a:lnTo>
                  <a:lnTo>
                    <a:pt x="604549" y="147148"/>
                  </a:lnTo>
                  <a:lnTo>
                    <a:pt x="602508" y="145779"/>
                  </a:lnTo>
                  <a:lnTo>
                    <a:pt x="601286" y="143879"/>
                  </a:lnTo>
                  <a:lnTo>
                    <a:pt x="600200" y="141570"/>
                  </a:lnTo>
                  <a:lnTo>
                    <a:pt x="599927" y="138995"/>
                  </a:lnTo>
                  <a:lnTo>
                    <a:pt x="598159" y="137361"/>
                  </a:lnTo>
                  <a:lnTo>
                    <a:pt x="595578" y="136686"/>
                  </a:lnTo>
                  <a:lnTo>
                    <a:pt x="593133" y="135603"/>
                  </a:lnTo>
                  <a:lnTo>
                    <a:pt x="591774" y="133969"/>
                  </a:lnTo>
                  <a:lnTo>
                    <a:pt x="590548" y="132089"/>
                  </a:lnTo>
                  <a:lnTo>
                    <a:pt x="589191" y="130046"/>
                  </a:lnTo>
                  <a:lnTo>
                    <a:pt x="586473" y="129494"/>
                  </a:lnTo>
                  <a:lnTo>
                    <a:pt x="583755" y="129085"/>
                  </a:lnTo>
                  <a:lnTo>
                    <a:pt x="581173" y="128411"/>
                  </a:lnTo>
                  <a:lnTo>
                    <a:pt x="578045" y="128145"/>
                  </a:lnTo>
                  <a:lnTo>
                    <a:pt x="575057" y="127471"/>
                  </a:lnTo>
                  <a:lnTo>
                    <a:pt x="572747" y="126797"/>
                  </a:lnTo>
                  <a:lnTo>
                    <a:pt x="570029" y="126102"/>
                  </a:lnTo>
                  <a:lnTo>
                    <a:pt x="567039" y="125836"/>
                  </a:lnTo>
                  <a:lnTo>
                    <a:pt x="564321" y="125162"/>
                  </a:lnTo>
                  <a:lnTo>
                    <a:pt x="561331" y="124896"/>
                  </a:lnTo>
                  <a:lnTo>
                    <a:pt x="557934" y="124896"/>
                  </a:lnTo>
                  <a:lnTo>
                    <a:pt x="555623" y="123936"/>
                  </a:lnTo>
                  <a:lnTo>
                    <a:pt x="553994" y="122179"/>
                  </a:lnTo>
                  <a:lnTo>
                    <a:pt x="552905" y="120278"/>
                  </a:lnTo>
                  <a:lnTo>
                    <a:pt x="552326" y="117969"/>
                  </a:lnTo>
                  <a:lnTo>
                    <a:pt x="552308" y="117888"/>
                  </a:lnTo>
                  <a:lnTo>
                    <a:pt x="552226" y="117561"/>
                  </a:lnTo>
                  <a:lnTo>
                    <a:pt x="552226" y="114312"/>
                  </a:lnTo>
                  <a:lnTo>
                    <a:pt x="552905" y="112003"/>
                  </a:lnTo>
                  <a:lnTo>
                    <a:pt x="553312" y="108734"/>
                  </a:lnTo>
                  <a:lnTo>
                    <a:pt x="552226" y="106425"/>
                  </a:lnTo>
                  <a:lnTo>
                    <a:pt x="550322" y="105219"/>
                  </a:lnTo>
                  <a:lnTo>
                    <a:pt x="547877" y="104136"/>
                  </a:lnTo>
                  <a:lnTo>
                    <a:pt x="546246" y="102910"/>
                  </a:lnTo>
                  <a:lnTo>
                    <a:pt x="545294" y="100601"/>
                  </a:lnTo>
                  <a:lnTo>
                    <a:pt x="544615" y="98026"/>
                  </a:lnTo>
                  <a:lnTo>
                    <a:pt x="543530" y="95717"/>
                  </a:lnTo>
                  <a:lnTo>
                    <a:pt x="542578" y="93674"/>
                  </a:lnTo>
                  <a:lnTo>
                    <a:pt x="541489" y="91365"/>
                  </a:lnTo>
                  <a:lnTo>
                    <a:pt x="540268" y="89465"/>
                  </a:lnTo>
                  <a:lnTo>
                    <a:pt x="538499" y="87850"/>
                  </a:lnTo>
                  <a:lnTo>
                    <a:pt x="537140" y="86216"/>
                  </a:lnTo>
                  <a:lnTo>
                    <a:pt x="535239" y="84867"/>
                  </a:lnTo>
                  <a:lnTo>
                    <a:pt x="533471" y="83233"/>
                  </a:lnTo>
                  <a:lnTo>
                    <a:pt x="531840" y="81598"/>
                  </a:lnTo>
                  <a:lnTo>
                    <a:pt x="531160" y="79289"/>
                  </a:lnTo>
                  <a:lnTo>
                    <a:pt x="530481" y="76592"/>
                  </a:lnTo>
                  <a:lnTo>
                    <a:pt x="528445" y="75366"/>
                  </a:lnTo>
                  <a:lnTo>
                    <a:pt x="526134" y="74283"/>
                  </a:lnTo>
                  <a:lnTo>
                    <a:pt x="523144" y="74283"/>
                  </a:lnTo>
                  <a:lnTo>
                    <a:pt x="520154" y="74691"/>
                  </a:lnTo>
                  <a:lnTo>
                    <a:pt x="517434" y="73997"/>
                  </a:lnTo>
                  <a:lnTo>
                    <a:pt x="515125" y="72648"/>
                  </a:lnTo>
                  <a:lnTo>
                    <a:pt x="513085" y="71708"/>
                  </a:lnTo>
                  <a:lnTo>
                    <a:pt x="510369" y="71013"/>
                  </a:lnTo>
                  <a:lnTo>
                    <a:pt x="508059" y="70073"/>
                  </a:lnTo>
                  <a:lnTo>
                    <a:pt x="505341" y="70073"/>
                  </a:lnTo>
                  <a:lnTo>
                    <a:pt x="503030" y="70748"/>
                  </a:lnTo>
                  <a:lnTo>
                    <a:pt x="500310" y="71013"/>
                  </a:lnTo>
                  <a:lnTo>
                    <a:pt x="497594" y="71013"/>
                  </a:lnTo>
                  <a:lnTo>
                    <a:pt x="495556" y="69808"/>
                  </a:lnTo>
                  <a:lnTo>
                    <a:pt x="494604" y="67499"/>
                  </a:lnTo>
                  <a:lnTo>
                    <a:pt x="493245" y="65864"/>
                  </a:lnTo>
                  <a:lnTo>
                    <a:pt x="490255" y="65455"/>
                  </a:lnTo>
                  <a:lnTo>
                    <a:pt x="487537" y="66130"/>
                  </a:lnTo>
                  <a:lnTo>
                    <a:pt x="484955" y="66538"/>
                  </a:lnTo>
                  <a:lnTo>
                    <a:pt x="482509" y="67499"/>
                  </a:lnTo>
                  <a:lnTo>
                    <a:pt x="480878" y="69113"/>
                  </a:lnTo>
                  <a:lnTo>
                    <a:pt x="478839" y="70482"/>
                  </a:lnTo>
                  <a:lnTo>
                    <a:pt x="476529" y="71013"/>
                  </a:lnTo>
                  <a:lnTo>
                    <a:pt x="473811" y="71422"/>
                  </a:lnTo>
                  <a:lnTo>
                    <a:pt x="471500" y="70482"/>
                  </a:lnTo>
                  <a:lnTo>
                    <a:pt x="469869" y="68704"/>
                  </a:lnTo>
                  <a:lnTo>
                    <a:pt x="469869" y="66130"/>
                  </a:lnTo>
                  <a:lnTo>
                    <a:pt x="469869" y="63146"/>
                  </a:lnTo>
                  <a:lnTo>
                    <a:pt x="466472" y="63146"/>
                  </a:lnTo>
                  <a:lnTo>
                    <a:pt x="463754" y="63821"/>
                  </a:lnTo>
                  <a:lnTo>
                    <a:pt x="462125" y="65455"/>
                  </a:lnTo>
                  <a:lnTo>
                    <a:pt x="460764" y="67090"/>
                  </a:lnTo>
                  <a:lnTo>
                    <a:pt x="460085" y="69808"/>
                  </a:lnTo>
                  <a:lnTo>
                    <a:pt x="459814" y="73057"/>
                  </a:lnTo>
                  <a:lnTo>
                    <a:pt x="458726" y="75366"/>
                  </a:lnTo>
                  <a:lnTo>
                    <a:pt x="457367" y="77000"/>
                  </a:lnTo>
                  <a:lnTo>
                    <a:pt x="455873" y="77879"/>
                  </a:lnTo>
                  <a:lnTo>
                    <a:pt x="455328" y="78206"/>
                  </a:lnTo>
                  <a:lnTo>
                    <a:pt x="453018" y="79289"/>
                  </a:lnTo>
                  <a:lnTo>
                    <a:pt x="450707" y="79289"/>
                  </a:lnTo>
                  <a:lnTo>
                    <a:pt x="448397" y="78206"/>
                  </a:lnTo>
                  <a:lnTo>
                    <a:pt x="448397" y="75631"/>
                  </a:lnTo>
                  <a:lnTo>
                    <a:pt x="447989" y="72648"/>
                  </a:lnTo>
                  <a:lnTo>
                    <a:pt x="447040" y="70748"/>
                  </a:lnTo>
                  <a:lnTo>
                    <a:pt x="444320" y="70073"/>
                  </a:lnTo>
                  <a:lnTo>
                    <a:pt x="442011" y="71013"/>
                  </a:lnTo>
                  <a:lnTo>
                    <a:pt x="439564" y="71708"/>
                  </a:lnTo>
                  <a:lnTo>
                    <a:pt x="437253" y="72648"/>
                  </a:lnTo>
                  <a:lnTo>
                    <a:pt x="434537" y="73322"/>
                  </a:lnTo>
                  <a:lnTo>
                    <a:pt x="432632" y="72382"/>
                  </a:lnTo>
                  <a:lnTo>
                    <a:pt x="429507" y="71708"/>
                  </a:lnTo>
                  <a:lnTo>
                    <a:pt x="426246" y="71708"/>
                  </a:lnTo>
                  <a:lnTo>
                    <a:pt x="419722" y="75774"/>
                  </a:lnTo>
                  <a:lnTo>
                    <a:pt x="412520" y="80392"/>
                  </a:lnTo>
                  <a:lnTo>
                    <a:pt x="407764" y="79984"/>
                  </a:lnTo>
                  <a:lnTo>
                    <a:pt x="406403" y="80249"/>
                  </a:lnTo>
                  <a:lnTo>
                    <a:pt x="399745" y="79984"/>
                  </a:lnTo>
                  <a:lnTo>
                    <a:pt x="393358" y="80249"/>
                  </a:lnTo>
                  <a:lnTo>
                    <a:pt x="386698" y="80249"/>
                  </a:lnTo>
                  <a:lnTo>
                    <a:pt x="380311" y="80515"/>
                  </a:lnTo>
                  <a:lnTo>
                    <a:pt x="373516" y="80515"/>
                  </a:lnTo>
                  <a:lnTo>
                    <a:pt x="367266" y="80515"/>
                  </a:lnTo>
                  <a:lnTo>
                    <a:pt x="360469" y="80515"/>
                  </a:lnTo>
                  <a:lnTo>
                    <a:pt x="354082" y="80515"/>
                  </a:lnTo>
                  <a:lnTo>
                    <a:pt x="347422" y="80924"/>
                  </a:lnTo>
                  <a:lnTo>
                    <a:pt x="341035" y="80924"/>
                  </a:lnTo>
                  <a:lnTo>
                    <a:pt x="334377" y="81189"/>
                  </a:lnTo>
                  <a:lnTo>
                    <a:pt x="327988" y="80924"/>
                  </a:lnTo>
                  <a:lnTo>
                    <a:pt x="321330" y="81189"/>
                  </a:lnTo>
                  <a:lnTo>
                    <a:pt x="314943" y="81189"/>
                  </a:lnTo>
                  <a:lnTo>
                    <a:pt x="308149" y="81189"/>
                  </a:lnTo>
                  <a:lnTo>
                    <a:pt x="301978" y="81434"/>
                  </a:lnTo>
                  <a:lnTo>
                    <a:pt x="295384" y="81434"/>
                  </a:lnTo>
                  <a:lnTo>
                    <a:pt x="288442" y="81598"/>
                  </a:lnTo>
                  <a:lnTo>
                    <a:pt x="282132" y="81761"/>
                  </a:lnTo>
                  <a:lnTo>
                    <a:pt x="275395" y="81884"/>
                  </a:lnTo>
                  <a:lnTo>
                    <a:pt x="269010" y="81884"/>
                  </a:lnTo>
                  <a:lnTo>
                    <a:pt x="262215" y="81884"/>
                  </a:lnTo>
                  <a:lnTo>
                    <a:pt x="255963" y="81884"/>
                  </a:lnTo>
                  <a:lnTo>
                    <a:pt x="249291" y="82006"/>
                  </a:lnTo>
                  <a:lnTo>
                    <a:pt x="242781" y="82150"/>
                  </a:lnTo>
                  <a:lnTo>
                    <a:pt x="236121" y="82150"/>
                  </a:lnTo>
                  <a:lnTo>
                    <a:pt x="229832" y="82211"/>
                  </a:lnTo>
                  <a:lnTo>
                    <a:pt x="223074" y="82150"/>
                  </a:lnTo>
                  <a:lnTo>
                    <a:pt x="216687" y="82150"/>
                  </a:lnTo>
                  <a:lnTo>
                    <a:pt x="191383" y="82088"/>
                  </a:lnTo>
                  <a:lnTo>
                    <a:pt x="191207" y="82170"/>
                  </a:lnTo>
                  <a:lnTo>
                    <a:pt x="190683" y="82967"/>
                  </a:lnTo>
                  <a:lnTo>
                    <a:pt x="191240" y="86543"/>
                  </a:lnTo>
                  <a:lnTo>
                    <a:pt x="191942" y="87769"/>
                  </a:lnTo>
                  <a:lnTo>
                    <a:pt x="192818" y="88463"/>
                  </a:lnTo>
                  <a:lnTo>
                    <a:pt x="192818" y="91426"/>
                  </a:lnTo>
                  <a:lnTo>
                    <a:pt x="192994" y="92652"/>
                  </a:lnTo>
                  <a:lnTo>
                    <a:pt x="192271" y="95206"/>
                  </a:lnTo>
                  <a:lnTo>
                    <a:pt x="192384" y="97127"/>
                  </a:lnTo>
                  <a:lnTo>
                    <a:pt x="192044" y="98047"/>
                  </a:lnTo>
                  <a:lnTo>
                    <a:pt x="191066" y="98966"/>
                  </a:lnTo>
                  <a:lnTo>
                    <a:pt x="191066" y="101582"/>
                  </a:lnTo>
                  <a:lnTo>
                    <a:pt x="191704" y="102808"/>
                  </a:lnTo>
                  <a:lnTo>
                    <a:pt x="191704" y="104054"/>
                  </a:lnTo>
                  <a:lnTo>
                    <a:pt x="190568" y="105525"/>
                  </a:lnTo>
                  <a:lnTo>
                    <a:pt x="189924" y="113106"/>
                  </a:lnTo>
                  <a:lnTo>
                    <a:pt x="188411" y="114863"/>
                  </a:lnTo>
                  <a:lnTo>
                    <a:pt x="188178" y="117418"/>
                  </a:lnTo>
                  <a:lnTo>
                    <a:pt x="188876" y="117990"/>
                  </a:lnTo>
                  <a:lnTo>
                    <a:pt x="188642" y="120319"/>
                  </a:lnTo>
                  <a:lnTo>
                    <a:pt x="189109" y="122179"/>
                  </a:lnTo>
                  <a:lnTo>
                    <a:pt x="186430" y="125305"/>
                  </a:lnTo>
                  <a:lnTo>
                    <a:pt x="186430" y="128227"/>
                  </a:lnTo>
                  <a:lnTo>
                    <a:pt x="183530" y="130802"/>
                  </a:lnTo>
                  <a:lnTo>
                    <a:pt x="180127" y="133519"/>
                  </a:lnTo>
                  <a:lnTo>
                    <a:pt x="177515" y="135440"/>
                  </a:lnTo>
                  <a:lnTo>
                    <a:pt x="175473" y="138832"/>
                  </a:lnTo>
                  <a:lnTo>
                    <a:pt x="176948" y="140426"/>
                  </a:lnTo>
                  <a:lnTo>
                    <a:pt x="177970" y="141672"/>
                  </a:lnTo>
                  <a:lnTo>
                    <a:pt x="176948" y="145759"/>
                  </a:lnTo>
                  <a:lnTo>
                    <a:pt x="174593" y="148129"/>
                  </a:lnTo>
                  <a:lnTo>
                    <a:pt x="173543" y="151092"/>
                  </a:lnTo>
                  <a:lnTo>
                    <a:pt x="172315" y="155649"/>
                  </a:lnTo>
                  <a:lnTo>
                    <a:pt x="174067" y="163699"/>
                  </a:lnTo>
                  <a:lnTo>
                    <a:pt x="175643" y="166499"/>
                  </a:lnTo>
                  <a:lnTo>
                    <a:pt x="175018" y="167970"/>
                  </a:lnTo>
                  <a:lnTo>
                    <a:pt x="167413" y="174080"/>
                  </a:lnTo>
                  <a:lnTo>
                    <a:pt x="155979" y="181170"/>
                  </a:lnTo>
                  <a:lnTo>
                    <a:pt x="153079" y="181007"/>
                  </a:lnTo>
                  <a:lnTo>
                    <a:pt x="152881" y="181722"/>
                  </a:lnTo>
                  <a:lnTo>
                    <a:pt x="153192" y="182968"/>
                  </a:lnTo>
                  <a:lnTo>
                    <a:pt x="145507" y="187218"/>
                  </a:lnTo>
                  <a:lnTo>
                    <a:pt x="135339" y="191857"/>
                  </a:lnTo>
                  <a:lnTo>
                    <a:pt x="132341" y="194595"/>
                  </a:lnTo>
                  <a:lnTo>
                    <a:pt x="115428" y="203994"/>
                  </a:lnTo>
                  <a:lnTo>
                    <a:pt x="113953" y="204219"/>
                  </a:lnTo>
                  <a:lnTo>
                    <a:pt x="111341" y="202421"/>
                  </a:lnTo>
                  <a:lnTo>
                    <a:pt x="109868" y="202870"/>
                  </a:lnTo>
                  <a:lnTo>
                    <a:pt x="106914" y="211943"/>
                  </a:lnTo>
                  <a:lnTo>
                    <a:pt x="105214" y="219299"/>
                  </a:lnTo>
                  <a:lnTo>
                    <a:pt x="106689" y="221342"/>
                  </a:lnTo>
                  <a:lnTo>
                    <a:pt x="107483" y="222589"/>
                  </a:lnTo>
                  <a:lnTo>
                    <a:pt x="108732" y="222241"/>
                  </a:lnTo>
                  <a:lnTo>
                    <a:pt x="109526" y="221342"/>
                  </a:lnTo>
                  <a:lnTo>
                    <a:pt x="110774" y="220995"/>
                  </a:lnTo>
                  <a:lnTo>
                    <a:pt x="112477" y="222364"/>
                  </a:lnTo>
                  <a:lnTo>
                    <a:pt x="113386" y="224407"/>
                  </a:lnTo>
                  <a:lnTo>
                    <a:pt x="113046" y="225756"/>
                  </a:lnTo>
                  <a:lnTo>
                    <a:pt x="111317" y="228004"/>
                  </a:lnTo>
                  <a:lnTo>
                    <a:pt x="109868" y="230640"/>
                  </a:lnTo>
                  <a:lnTo>
                    <a:pt x="102490" y="235401"/>
                  </a:lnTo>
                  <a:lnTo>
                    <a:pt x="101354" y="234706"/>
                  </a:lnTo>
                  <a:lnTo>
                    <a:pt x="99766" y="234604"/>
                  </a:lnTo>
                  <a:lnTo>
                    <a:pt x="99424" y="236974"/>
                  </a:lnTo>
                  <a:lnTo>
                    <a:pt x="98630" y="238670"/>
                  </a:lnTo>
                  <a:lnTo>
                    <a:pt x="98630" y="241163"/>
                  </a:lnTo>
                  <a:lnTo>
                    <a:pt x="99311" y="247293"/>
                  </a:lnTo>
                  <a:lnTo>
                    <a:pt x="95110" y="249561"/>
                  </a:lnTo>
                  <a:lnTo>
                    <a:pt x="95339" y="250910"/>
                  </a:lnTo>
                  <a:lnTo>
                    <a:pt x="93861" y="251931"/>
                  </a:lnTo>
                  <a:lnTo>
                    <a:pt x="92046" y="259533"/>
                  </a:lnTo>
                  <a:lnTo>
                    <a:pt x="89279" y="260820"/>
                  </a:lnTo>
                  <a:lnTo>
                    <a:pt x="83420" y="264069"/>
                  </a:lnTo>
                  <a:lnTo>
                    <a:pt x="75624" y="267420"/>
                  </a:lnTo>
                  <a:lnTo>
                    <a:pt x="72296" y="269055"/>
                  </a:lnTo>
                  <a:lnTo>
                    <a:pt x="68173" y="272263"/>
                  </a:lnTo>
                  <a:lnTo>
                    <a:pt x="67972" y="273325"/>
                  </a:lnTo>
                  <a:lnTo>
                    <a:pt x="66367" y="274306"/>
                  </a:lnTo>
                  <a:lnTo>
                    <a:pt x="65899" y="274919"/>
                  </a:lnTo>
                  <a:lnTo>
                    <a:pt x="65899" y="275307"/>
                  </a:lnTo>
                  <a:lnTo>
                    <a:pt x="66433" y="276247"/>
                  </a:lnTo>
                  <a:lnTo>
                    <a:pt x="66566" y="276819"/>
                  </a:lnTo>
                  <a:lnTo>
                    <a:pt x="66312" y="277289"/>
                  </a:lnTo>
                  <a:lnTo>
                    <a:pt x="65825" y="281069"/>
                  </a:lnTo>
                  <a:lnTo>
                    <a:pt x="63670" y="283562"/>
                  </a:lnTo>
                  <a:lnTo>
                    <a:pt x="61288" y="284584"/>
                  </a:lnTo>
                  <a:lnTo>
                    <a:pt x="59129" y="286280"/>
                  </a:lnTo>
                  <a:lnTo>
                    <a:pt x="51413" y="290571"/>
                  </a:lnTo>
                  <a:lnTo>
                    <a:pt x="51524" y="291593"/>
                  </a:lnTo>
                  <a:lnTo>
                    <a:pt x="41235" y="296844"/>
                  </a:lnTo>
                  <a:lnTo>
                    <a:pt x="36315" y="301299"/>
                  </a:lnTo>
                  <a:lnTo>
                    <a:pt x="37112" y="302484"/>
                  </a:lnTo>
                  <a:lnTo>
                    <a:pt x="32924" y="304854"/>
                  </a:lnTo>
                  <a:lnTo>
                    <a:pt x="32824" y="306284"/>
                  </a:lnTo>
                  <a:lnTo>
                    <a:pt x="33477" y="306795"/>
                  </a:lnTo>
                  <a:lnTo>
                    <a:pt x="33137" y="308818"/>
                  </a:lnTo>
                  <a:lnTo>
                    <a:pt x="32556" y="309165"/>
                  </a:lnTo>
                  <a:lnTo>
                    <a:pt x="32122" y="313640"/>
                  </a:lnTo>
                  <a:lnTo>
                    <a:pt x="33573" y="313926"/>
                  </a:lnTo>
                  <a:lnTo>
                    <a:pt x="33575" y="314887"/>
                  </a:lnTo>
                  <a:lnTo>
                    <a:pt x="34347" y="315479"/>
                  </a:lnTo>
                  <a:lnTo>
                    <a:pt x="35022" y="316235"/>
                  </a:lnTo>
                  <a:lnTo>
                    <a:pt x="35022" y="317891"/>
                  </a:lnTo>
                  <a:lnTo>
                    <a:pt x="32685" y="317891"/>
                  </a:lnTo>
                  <a:lnTo>
                    <a:pt x="33000" y="319055"/>
                  </a:lnTo>
                  <a:lnTo>
                    <a:pt x="33137" y="321405"/>
                  </a:lnTo>
                  <a:lnTo>
                    <a:pt x="33591" y="322876"/>
                  </a:lnTo>
                  <a:lnTo>
                    <a:pt x="31889" y="324021"/>
                  </a:lnTo>
                  <a:lnTo>
                    <a:pt x="32319" y="325880"/>
                  </a:lnTo>
                  <a:lnTo>
                    <a:pt x="33137" y="326391"/>
                  </a:lnTo>
                  <a:lnTo>
                    <a:pt x="32941" y="333849"/>
                  </a:lnTo>
                  <a:lnTo>
                    <a:pt x="33137" y="335790"/>
                  </a:lnTo>
                  <a:lnTo>
                    <a:pt x="29619" y="337609"/>
                  </a:lnTo>
                  <a:lnTo>
                    <a:pt x="22468" y="337752"/>
                  </a:lnTo>
                  <a:lnTo>
                    <a:pt x="22468" y="342023"/>
                  </a:lnTo>
                  <a:lnTo>
                    <a:pt x="21105" y="345312"/>
                  </a:lnTo>
                  <a:lnTo>
                    <a:pt x="20991" y="349174"/>
                  </a:lnTo>
                  <a:lnTo>
                    <a:pt x="22014" y="349971"/>
                  </a:lnTo>
                  <a:lnTo>
                    <a:pt x="22354" y="352566"/>
                  </a:lnTo>
                  <a:lnTo>
                    <a:pt x="23262" y="355631"/>
                  </a:lnTo>
                  <a:lnTo>
                    <a:pt x="25874" y="361189"/>
                  </a:lnTo>
                  <a:lnTo>
                    <a:pt x="27689" y="363784"/>
                  </a:lnTo>
                  <a:lnTo>
                    <a:pt x="30299" y="365828"/>
                  </a:lnTo>
                  <a:lnTo>
                    <a:pt x="32228" y="366502"/>
                  </a:lnTo>
                  <a:lnTo>
                    <a:pt x="33591" y="373081"/>
                  </a:lnTo>
                  <a:lnTo>
                    <a:pt x="38133" y="378966"/>
                  </a:lnTo>
                  <a:lnTo>
                    <a:pt x="38812" y="381929"/>
                  </a:lnTo>
                  <a:lnTo>
                    <a:pt x="41991" y="385893"/>
                  </a:lnTo>
                  <a:lnTo>
                    <a:pt x="46078" y="389060"/>
                  </a:lnTo>
                  <a:lnTo>
                    <a:pt x="46305" y="389857"/>
                  </a:lnTo>
                  <a:lnTo>
                    <a:pt x="49935" y="391778"/>
                  </a:lnTo>
                  <a:lnTo>
                    <a:pt x="50617" y="393821"/>
                  </a:lnTo>
                  <a:lnTo>
                    <a:pt x="50050" y="398133"/>
                  </a:lnTo>
                  <a:lnTo>
                    <a:pt x="52093" y="401749"/>
                  </a:lnTo>
                  <a:lnTo>
                    <a:pt x="51865" y="402996"/>
                  </a:lnTo>
                  <a:lnTo>
                    <a:pt x="53683" y="407880"/>
                  </a:lnTo>
                  <a:lnTo>
                    <a:pt x="53454" y="409678"/>
                  </a:lnTo>
                  <a:lnTo>
                    <a:pt x="49369" y="413192"/>
                  </a:lnTo>
                  <a:lnTo>
                    <a:pt x="48687" y="415460"/>
                  </a:lnTo>
                  <a:lnTo>
                    <a:pt x="49483" y="420896"/>
                  </a:lnTo>
                  <a:lnTo>
                    <a:pt x="51413" y="421590"/>
                  </a:lnTo>
                  <a:lnTo>
                    <a:pt x="51638" y="427373"/>
                  </a:lnTo>
                  <a:lnTo>
                    <a:pt x="52320" y="430990"/>
                  </a:lnTo>
                  <a:lnTo>
                    <a:pt x="50165" y="432461"/>
                  </a:lnTo>
                  <a:lnTo>
                    <a:pt x="50390" y="440164"/>
                  </a:lnTo>
                  <a:lnTo>
                    <a:pt x="51753" y="440961"/>
                  </a:lnTo>
                  <a:lnTo>
                    <a:pt x="52887" y="442106"/>
                  </a:lnTo>
                  <a:lnTo>
                    <a:pt x="52887" y="443577"/>
                  </a:lnTo>
                  <a:lnTo>
                    <a:pt x="51638" y="445048"/>
                  </a:lnTo>
                  <a:lnTo>
                    <a:pt x="51980" y="448665"/>
                  </a:lnTo>
                  <a:lnTo>
                    <a:pt x="53001" y="450259"/>
                  </a:lnTo>
                  <a:lnTo>
                    <a:pt x="53910" y="454672"/>
                  </a:lnTo>
                  <a:lnTo>
                    <a:pt x="52320" y="457063"/>
                  </a:lnTo>
                  <a:lnTo>
                    <a:pt x="51524" y="460108"/>
                  </a:lnTo>
                  <a:lnTo>
                    <a:pt x="50732" y="467709"/>
                  </a:lnTo>
                  <a:lnTo>
                    <a:pt x="51753" y="470774"/>
                  </a:lnTo>
                  <a:lnTo>
                    <a:pt x="53001" y="471898"/>
                  </a:lnTo>
                  <a:lnTo>
                    <a:pt x="53454" y="474391"/>
                  </a:lnTo>
                  <a:lnTo>
                    <a:pt x="53228" y="475637"/>
                  </a:lnTo>
                  <a:lnTo>
                    <a:pt x="53795" y="478130"/>
                  </a:lnTo>
                  <a:lnTo>
                    <a:pt x="55158" y="479152"/>
                  </a:lnTo>
                  <a:lnTo>
                    <a:pt x="54029" y="484750"/>
                  </a:lnTo>
                  <a:lnTo>
                    <a:pt x="52977" y="485976"/>
                  </a:lnTo>
                  <a:lnTo>
                    <a:pt x="49999" y="488428"/>
                  </a:lnTo>
                  <a:lnTo>
                    <a:pt x="46317" y="491228"/>
                  </a:lnTo>
                  <a:lnTo>
                    <a:pt x="41937" y="495253"/>
                  </a:lnTo>
                  <a:lnTo>
                    <a:pt x="38082" y="499789"/>
                  </a:lnTo>
                  <a:lnTo>
                    <a:pt x="37380" y="502773"/>
                  </a:lnTo>
                  <a:lnTo>
                    <a:pt x="37380" y="505736"/>
                  </a:lnTo>
                  <a:lnTo>
                    <a:pt x="38082" y="508187"/>
                  </a:lnTo>
                  <a:lnTo>
                    <a:pt x="40186" y="512049"/>
                  </a:lnTo>
                  <a:lnTo>
                    <a:pt x="41761" y="515727"/>
                  </a:lnTo>
                  <a:lnTo>
                    <a:pt x="41761" y="517117"/>
                  </a:lnTo>
                  <a:lnTo>
                    <a:pt x="40969" y="518363"/>
                  </a:lnTo>
                  <a:lnTo>
                    <a:pt x="40630" y="519610"/>
                  </a:lnTo>
                  <a:lnTo>
                    <a:pt x="42218" y="520979"/>
                  </a:lnTo>
                  <a:lnTo>
                    <a:pt x="42218" y="522777"/>
                  </a:lnTo>
                  <a:lnTo>
                    <a:pt x="41082" y="524248"/>
                  </a:lnTo>
                  <a:lnTo>
                    <a:pt x="38245" y="526414"/>
                  </a:lnTo>
                  <a:lnTo>
                    <a:pt x="35802" y="529357"/>
                  </a:lnTo>
                  <a:lnTo>
                    <a:pt x="36154" y="532871"/>
                  </a:lnTo>
                  <a:lnTo>
                    <a:pt x="37564" y="534465"/>
                  </a:lnTo>
                  <a:lnTo>
                    <a:pt x="36997" y="535487"/>
                  </a:lnTo>
                  <a:lnTo>
                    <a:pt x="32228" y="537857"/>
                  </a:lnTo>
                  <a:lnTo>
                    <a:pt x="32795" y="539778"/>
                  </a:lnTo>
                  <a:lnTo>
                    <a:pt x="26340" y="544232"/>
                  </a:lnTo>
                  <a:lnTo>
                    <a:pt x="23829" y="547154"/>
                  </a:lnTo>
                  <a:lnTo>
                    <a:pt x="23602" y="550996"/>
                  </a:lnTo>
                  <a:lnTo>
                    <a:pt x="25532" y="550669"/>
                  </a:lnTo>
                  <a:lnTo>
                    <a:pt x="26214" y="551568"/>
                  </a:lnTo>
                  <a:lnTo>
                    <a:pt x="26328" y="552937"/>
                  </a:lnTo>
                  <a:lnTo>
                    <a:pt x="27008" y="554183"/>
                  </a:lnTo>
                  <a:lnTo>
                    <a:pt x="27122" y="556676"/>
                  </a:lnTo>
                  <a:lnTo>
                    <a:pt x="27566" y="558413"/>
                  </a:lnTo>
                  <a:lnTo>
                    <a:pt x="26164" y="560150"/>
                  </a:lnTo>
                  <a:lnTo>
                    <a:pt x="24063" y="561560"/>
                  </a:lnTo>
                  <a:lnTo>
                    <a:pt x="20383" y="563133"/>
                  </a:lnTo>
                  <a:lnTo>
                    <a:pt x="16001" y="565749"/>
                  </a:lnTo>
                  <a:lnTo>
                    <a:pt x="10891" y="567772"/>
                  </a:lnTo>
                  <a:lnTo>
                    <a:pt x="6890" y="570837"/>
                  </a:lnTo>
                  <a:lnTo>
                    <a:pt x="5838" y="572941"/>
                  </a:lnTo>
                  <a:lnTo>
                    <a:pt x="3286" y="576047"/>
                  </a:lnTo>
                  <a:lnTo>
                    <a:pt x="2377" y="579786"/>
                  </a:lnTo>
                  <a:lnTo>
                    <a:pt x="2377" y="584098"/>
                  </a:lnTo>
                  <a:lnTo>
                    <a:pt x="3286" y="587490"/>
                  </a:lnTo>
                  <a:lnTo>
                    <a:pt x="187" y="588757"/>
                  </a:lnTo>
                  <a:lnTo>
                    <a:pt x="3005" y="589574"/>
                  </a:lnTo>
                  <a:lnTo>
                    <a:pt x="13697" y="592660"/>
                  </a:lnTo>
                  <a:lnTo>
                    <a:pt x="15508" y="591086"/>
                  </a:lnTo>
                  <a:lnTo>
                    <a:pt x="16241" y="589778"/>
                  </a:lnTo>
                  <a:lnTo>
                    <a:pt x="17170" y="588655"/>
                  </a:lnTo>
                  <a:lnTo>
                    <a:pt x="18590" y="589329"/>
                  </a:lnTo>
                  <a:lnTo>
                    <a:pt x="19079" y="590841"/>
                  </a:lnTo>
                  <a:lnTo>
                    <a:pt x="19568" y="592312"/>
                  </a:lnTo>
                  <a:lnTo>
                    <a:pt x="20987" y="592986"/>
                  </a:lnTo>
                  <a:lnTo>
                    <a:pt x="22943" y="592700"/>
                  </a:lnTo>
                  <a:lnTo>
                    <a:pt x="25391" y="592455"/>
                  </a:lnTo>
                  <a:lnTo>
                    <a:pt x="26907" y="592251"/>
                  </a:lnTo>
                  <a:lnTo>
                    <a:pt x="28326" y="591086"/>
                  </a:lnTo>
                  <a:lnTo>
                    <a:pt x="29402" y="589431"/>
                  </a:lnTo>
                  <a:lnTo>
                    <a:pt x="30184" y="588062"/>
                  </a:lnTo>
                  <a:lnTo>
                    <a:pt x="31995" y="587776"/>
                  </a:lnTo>
                  <a:lnTo>
                    <a:pt x="32826" y="588981"/>
                  </a:lnTo>
                  <a:lnTo>
                    <a:pt x="34588" y="589472"/>
                  </a:lnTo>
                  <a:lnTo>
                    <a:pt x="36496" y="588941"/>
                  </a:lnTo>
                  <a:lnTo>
                    <a:pt x="39383" y="588798"/>
                  </a:lnTo>
                  <a:lnTo>
                    <a:pt x="41242" y="589288"/>
                  </a:lnTo>
                  <a:lnTo>
                    <a:pt x="43591" y="589819"/>
                  </a:lnTo>
                  <a:lnTo>
                    <a:pt x="45548" y="589615"/>
                  </a:lnTo>
                  <a:lnTo>
                    <a:pt x="46966" y="589472"/>
                  </a:lnTo>
                  <a:lnTo>
                    <a:pt x="48433" y="589329"/>
                  </a:lnTo>
                  <a:lnTo>
                    <a:pt x="50392" y="589124"/>
                  </a:lnTo>
                  <a:lnTo>
                    <a:pt x="52348" y="588838"/>
                  </a:lnTo>
                  <a:lnTo>
                    <a:pt x="54745" y="588695"/>
                  </a:lnTo>
                  <a:lnTo>
                    <a:pt x="56212" y="589043"/>
                  </a:lnTo>
                  <a:lnTo>
                    <a:pt x="57925" y="590024"/>
                  </a:lnTo>
                  <a:lnTo>
                    <a:pt x="59491" y="591127"/>
                  </a:lnTo>
                  <a:lnTo>
                    <a:pt x="61546" y="592455"/>
                  </a:lnTo>
                  <a:lnTo>
                    <a:pt x="63551" y="593824"/>
                  </a:lnTo>
                  <a:lnTo>
                    <a:pt x="64481" y="595483"/>
                  </a:lnTo>
                  <a:lnTo>
                    <a:pt x="64628" y="596949"/>
                  </a:lnTo>
                  <a:lnTo>
                    <a:pt x="64726" y="598463"/>
                  </a:lnTo>
                  <a:lnTo>
                    <a:pt x="65264" y="600369"/>
                  </a:lnTo>
                  <a:lnTo>
                    <a:pt x="66634" y="601491"/>
                  </a:lnTo>
                  <a:lnTo>
                    <a:pt x="68054" y="602175"/>
                  </a:lnTo>
                  <a:lnTo>
                    <a:pt x="69570" y="601442"/>
                  </a:lnTo>
                  <a:lnTo>
                    <a:pt x="71527" y="601395"/>
                  </a:lnTo>
                  <a:lnTo>
                    <a:pt x="73434" y="600953"/>
                  </a:lnTo>
                  <a:lnTo>
                    <a:pt x="74806" y="600465"/>
                  </a:lnTo>
                  <a:lnTo>
                    <a:pt x="77104" y="601003"/>
                  </a:lnTo>
                  <a:lnTo>
                    <a:pt x="78522" y="602421"/>
                  </a:lnTo>
                  <a:lnTo>
                    <a:pt x="79893" y="603493"/>
                  </a:lnTo>
                  <a:lnTo>
                    <a:pt x="81410" y="603397"/>
                  </a:lnTo>
                  <a:lnTo>
                    <a:pt x="83708" y="603982"/>
                  </a:lnTo>
                  <a:lnTo>
                    <a:pt x="85618" y="605008"/>
                  </a:lnTo>
                  <a:lnTo>
                    <a:pt x="88063" y="605302"/>
                  </a:lnTo>
                  <a:lnTo>
                    <a:pt x="89385" y="606914"/>
                  </a:lnTo>
                  <a:lnTo>
                    <a:pt x="91145" y="608330"/>
                  </a:lnTo>
                  <a:lnTo>
                    <a:pt x="92662" y="608379"/>
                  </a:lnTo>
                  <a:lnTo>
                    <a:pt x="93984" y="609454"/>
                  </a:lnTo>
                  <a:lnTo>
                    <a:pt x="94668" y="611798"/>
                  </a:lnTo>
                  <a:lnTo>
                    <a:pt x="95402" y="613069"/>
                  </a:lnTo>
                  <a:lnTo>
                    <a:pt x="95402" y="614485"/>
                  </a:lnTo>
                  <a:lnTo>
                    <a:pt x="95402" y="616438"/>
                  </a:lnTo>
                  <a:lnTo>
                    <a:pt x="96233" y="618146"/>
                  </a:lnTo>
                  <a:lnTo>
                    <a:pt x="97408" y="619125"/>
                  </a:lnTo>
                  <a:lnTo>
                    <a:pt x="99121" y="620833"/>
                  </a:lnTo>
                  <a:lnTo>
                    <a:pt x="100490" y="622836"/>
                  </a:lnTo>
                  <a:lnTo>
                    <a:pt x="100736" y="625228"/>
                  </a:lnTo>
                  <a:lnTo>
                    <a:pt x="100343" y="626647"/>
                  </a:lnTo>
                  <a:lnTo>
                    <a:pt x="100832" y="628453"/>
                  </a:lnTo>
                  <a:lnTo>
                    <a:pt x="101370" y="629820"/>
                  </a:lnTo>
                  <a:lnTo>
                    <a:pt x="101763" y="631285"/>
                  </a:lnTo>
                  <a:lnTo>
                    <a:pt x="102594" y="632995"/>
                  </a:lnTo>
                  <a:lnTo>
                    <a:pt x="103671" y="634021"/>
                  </a:lnTo>
                  <a:lnTo>
                    <a:pt x="105971" y="634656"/>
                  </a:lnTo>
                  <a:lnTo>
                    <a:pt x="108269" y="633923"/>
                  </a:lnTo>
                  <a:lnTo>
                    <a:pt x="110569" y="633385"/>
                  </a:lnTo>
                  <a:lnTo>
                    <a:pt x="111890" y="632703"/>
                  </a:lnTo>
                  <a:lnTo>
                    <a:pt x="113750" y="632117"/>
                  </a:lnTo>
                  <a:lnTo>
                    <a:pt x="116146" y="632215"/>
                  </a:lnTo>
                  <a:lnTo>
                    <a:pt x="117419" y="632946"/>
                  </a:lnTo>
                  <a:lnTo>
                    <a:pt x="118201" y="634217"/>
                  </a:lnTo>
                  <a:lnTo>
                    <a:pt x="118887" y="635486"/>
                  </a:lnTo>
                  <a:lnTo>
                    <a:pt x="119767" y="636659"/>
                  </a:lnTo>
                  <a:lnTo>
                    <a:pt x="120502" y="637879"/>
                  </a:lnTo>
                  <a:lnTo>
                    <a:pt x="121040" y="639199"/>
                  </a:lnTo>
                  <a:lnTo>
                    <a:pt x="121871" y="640323"/>
                  </a:lnTo>
                  <a:lnTo>
                    <a:pt x="122605" y="642178"/>
                  </a:lnTo>
                  <a:lnTo>
                    <a:pt x="123975" y="643302"/>
                  </a:lnTo>
                  <a:lnTo>
                    <a:pt x="125491" y="643302"/>
                  </a:lnTo>
                  <a:lnTo>
                    <a:pt x="126909" y="642861"/>
                  </a:lnTo>
                  <a:lnTo>
                    <a:pt x="128475" y="643204"/>
                  </a:lnTo>
                  <a:lnTo>
                    <a:pt x="127693" y="644961"/>
                  </a:lnTo>
                  <a:lnTo>
                    <a:pt x="126909" y="646232"/>
                  </a:lnTo>
                  <a:lnTo>
                    <a:pt x="126666" y="648136"/>
                  </a:lnTo>
                  <a:lnTo>
                    <a:pt x="126860" y="649601"/>
                  </a:lnTo>
                  <a:lnTo>
                    <a:pt x="128377" y="650872"/>
                  </a:lnTo>
                  <a:lnTo>
                    <a:pt x="130481" y="652043"/>
                  </a:lnTo>
                  <a:lnTo>
                    <a:pt x="132341" y="652777"/>
                  </a:lnTo>
                  <a:lnTo>
                    <a:pt x="134005" y="653704"/>
                  </a:lnTo>
                  <a:lnTo>
                    <a:pt x="134983" y="654779"/>
                  </a:lnTo>
                  <a:lnTo>
                    <a:pt x="136500" y="655609"/>
                  </a:lnTo>
                  <a:lnTo>
                    <a:pt x="139385" y="656343"/>
                  </a:lnTo>
                  <a:lnTo>
                    <a:pt x="140560" y="658637"/>
                  </a:lnTo>
                  <a:lnTo>
                    <a:pt x="142762" y="659565"/>
                  </a:lnTo>
                  <a:lnTo>
                    <a:pt x="145061" y="660396"/>
                  </a:lnTo>
                  <a:lnTo>
                    <a:pt x="146626" y="660591"/>
                  </a:lnTo>
                  <a:lnTo>
                    <a:pt x="148388" y="660934"/>
                  </a:lnTo>
                  <a:lnTo>
                    <a:pt x="150197" y="661520"/>
                  </a:lnTo>
                  <a:lnTo>
                    <a:pt x="151910" y="662497"/>
                  </a:lnTo>
                  <a:lnTo>
                    <a:pt x="153476" y="663668"/>
                  </a:lnTo>
                  <a:lnTo>
                    <a:pt x="154553" y="664645"/>
                  </a:lnTo>
                  <a:lnTo>
                    <a:pt x="156167" y="666551"/>
                  </a:lnTo>
                  <a:lnTo>
                    <a:pt x="157195" y="668259"/>
                  </a:lnTo>
                  <a:lnTo>
                    <a:pt x="158320" y="669773"/>
                  </a:lnTo>
                  <a:lnTo>
                    <a:pt x="160129" y="670360"/>
                  </a:lnTo>
                  <a:lnTo>
                    <a:pt x="162088" y="670556"/>
                  </a:lnTo>
                  <a:lnTo>
                    <a:pt x="164534" y="670995"/>
                  </a:lnTo>
                  <a:lnTo>
                    <a:pt x="166881" y="671629"/>
                  </a:lnTo>
                  <a:lnTo>
                    <a:pt x="168349" y="671533"/>
                  </a:lnTo>
                  <a:lnTo>
                    <a:pt x="169963" y="671386"/>
                  </a:lnTo>
                  <a:lnTo>
                    <a:pt x="171922" y="671238"/>
                  </a:lnTo>
                  <a:lnTo>
                    <a:pt x="173928" y="671776"/>
                  </a:lnTo>
                  <a:lnTo>
                    <a:pt x="175542" y="672998"/>
                  </a:lnTo>
                  <a:lnTo>
                    <a:pt x="176521" y="674122"/>
                  </a:lnTo>
                  <a:lnTo>
                    <a:pt x="177450" y="675342"/>
                  </a:lnTo>
                  <a:lnTo>
                    <a:pt x="178428" y="676563"/>
                  </a:lnTo>
                  <a:lnTo>
                    <a:pt x="179750" y="678029"/>
                  </a:lnTo>
                  <a:lnTo>
                    <a:pt x="181217" y="679297"/>
                  </a:lnTo>
                  <a:lnTo>
                    <a:pt x="182390" y="680910"/>
                  </a:lnTo>
                  <a:lnTo>
                    <a:pt x="184005" y="682718"/>
                  </a:lnTo>
                  <a:lnTo>
                    <a:pt x="185425" y="684085"/>
                  </a:lnTo>
                  <a:lnTo>
                    <a:pt x="186696" y="686137"/>
                  </a:lnTo>
                  <a:lnTo>
                    <a:pt x="187431" y="687894"/>
                  </a:lnTo>
                  <a:lnTo>
                    <a:pt x="188800" y="688529"/>
                  </a:lnTo>
                  <a:lnTo>
                    <a:pt x="189778" y="689555"/>
                  </a:lnTo>
                  <a:lnTo>
                    <a:pt x="190513" y="690873"/>
                  </a:lnTo>
                  <a:lnTo>
                    <a:pt x="191735" y="692340"/>
                  </a:lnTo>
                  <a:lnTo>
                    <a:pt x="193644" y="692681"/>
                  </a:lnTo>
                  <a:lnTo>
                    <a:pt x="195503" y="692095"/>
                  </a:lnTo>
                  <a:lnTo>
                    <a:pt x="196825" y="691410"/>
                  </a:lnTo>
                  <a:lnTo>
                    <a:pt x="198929" y="691656"/>
                  </a:lnTo>
                  <a:lnTo>
                    <a:pt x="198830" y="693756"/>
                  </a:lnTo>
                  <a:lnTo>
                    <a:pt x="198683" y="695710"/>
                  </a:lnTo>
                  <a:lnTo>
                    <a:pt x="199467" y="697418"/>
                  </a:lnTo>
                  <a:lnTo>
                    <a:pt x="201227" y="698151"/>
                  </a:lnTo>
                  <a:lnTo>
                    <a:pt x="203136" y="697761"/>
                  </a:lnTo>
                  <a:lnTo>
                    <a:pt x="204456" y="697126"/>
                  </a:lnTo>
                  <a:lnTo>
                    <a:pt x="206219" y="696247"/>
                  </a:lnTo>
                  <a:lnTo>
                    <a:pt x="208028" y="696539"/>
                  </a:lnTo>
                  <a:lnTo>
                    <a:pt x="208957" y="697761"/>
                  </a:lnTo>
                  <a:lnTo>
                    <a:pt x="210230" y="699128"/>
                  </a:lnTo>
                  <a:lnTo>
                    <a:pt x="211257" y="700544"/>
                  </a:lnTo>
                  <a:lnTo>
                    <a:pt x="211110" y="702058"/>
                  </a:lnTo>
                  <a:lnTo>
                    <a:pt x="211012" y="703621"/>
                  </a:lnTo>
                  <a:lnTo>
                    <a:pt x="210866" y="705136"/>
                  </a:lnTo>
                  <a:lnTo>
                    <a:pt x="210768" y="706650"/>
                  </a:lnTo>
                  <a:lnTo>
                    <a:pt x="210473" y="709288"/>
                  </a:lnTo>
                  <a:lnTo>
                    <a:pt x="209593" y="710900"/>
                  </a:lnTo>
                  <a:lnTo>
                    <a:pt x="209202" y="708799"/>
                  </a:lnTo>
                  <a:lnTo>
                    <a:pt x="209202" y="706358"/>
                  </a:lnTo>
                  <a:lnTo>
                    <a:pt x="207440" y="705037"/>
                  </a:lnTo>
                  <a:lnTo>
                    <a:pt x="204555" y="705087"/>
                  </a:lnTo>
                  <a:lnTo>
                    <a:pt x="204211" y="707138"/>
                  </a:lnTo>
                  <a:lnTo>
                    <a:pt x="204309" y="709337"/>
                  </a:lnTo>
                  <a:lnTo>
                    <a:pt x="202842" y="710704"/>
                  </a:lnTo>
                  <a:lnTo>
                    <a:pt x="203722" y="712169"/>
                  </a:lnTo>
                  <a:lnTo>
                    <a:pt x="205533" y="712755"/>
                  </a:lnTo>
                  <a:lnTo>
                    <a:pt x="205776" y="714611"/>
                  </a:lnTo>
                  <a:lnTo>
                    <a:pt x="204896" y="716907"/>
                  </a:lnTo>
                  <a:lnTo>
                    <a:pt x="203918" y="718568"/>
                  </a:lnTo>
                  <a:lnTo>
                    <a:pt x="203673" y="720034"/>
                  </a:lnTo>
                  <a:lnTo>
                    <a:pt x="204896" y="721548"/>
                  </a:lnTo>
                  <a:lnTo>
                    <a:pt x="206511" y="722719"/>
                  </a:lnTo>
                  <a:lnTo>
                    <a:pt x="208322" y="721644"/>
                  </a:lnTo>
                  <a:lnTo>
                    <a:pt x="209544" y="720571"/>
                  </a:lnTo>
                  <a:lnTo>
                    <a:pt x="209984" y="722573"/>
                  </a:lnTo>
                  <a:lnTo>
                    <a:pt x="210328" y="723990"/>
                  </a:lnTo>
                  <a:lnTo>
                    <a:pt x="210621" y="725455"/>
                  </a:lnTo>
                  <a:lnTo>
                    <a:pt x="210963" y="727457"/>
                  </a:lnTo>
                  <a:lnTo>
                    <a:pt x="211257" y="728922"/>
                  </a:lnTo>
                  <a:lnTo>
                    <a:pt x="211501" y="730436"/>
                  </a:lnTo>
                  <a:lnTo>
                    <a:pt x="211943" y="732537"/>
                  </a:lnTo>
                  <a:lnTo>
                    <a:pt x="213361" y="734294"/>
                  </a:lnTo>
                  <a:lnTo>
                    <a:pt x="213654" y="735759"/>
                  </a:lnTo>
                  <a:lnTo>
                    <a:pt x="215121" y="736932"/>
                  </a:lnTo>
                  <a:lnTo>
                    <a:pt x="216541" y="738446"/>
                  </a:lnTo>
                  <a:lnTo>
                    <a:pt x="214536" y="739276"/>
                  </a:lnTo>
                  <a:lnTo>
                    <a:pt x="212725" y="739813"/>
                  </a:lnTo>
                  <a:lnTo>
                    <a:pt x="212334" y="741231"/>
                  </a:lnTo>
                  <a:lnTo>
                    <a:pt x="213312" y="742353"/>
                  </a:lnTo>
                  <a:lnTo>
                    <a:pt x="214339" y="743428"/>
                  </a:lnTo>
                  <a:lnTo>
                    <a:pt x="215025" y="745187"/>
                  </a:lnTo>
                  <a:lnTo>
                    <a:pt x="215269" y="746652"/>
                  </a:lnTo>
                  <a:lnTo>
                    <a:pt x="216638" y="747531"/>
                  </a:lnTo>
                  <a:lnTo>
                    <a:pt x="218791" y="747433"/>
                  </a:lnTo>
                  <a:lnTo>
                    <a:pt x="218302" y="748802"/>
                  </a:lnTo>
                  <a:lnTo>
                    <a:pt x="218889" y="750365"/>
                  </a:lnTo>
                  <a:lnTo>
                    <a:pt x="220944" y="749435"/>
                  </a:lnTo>
                  <a:lnTo>
                    <a:pt x="223195" y="749828"/>
                  </a:lnTo>
                  <a:lnTo>
                    <a:pt x="224026" y="750999"/>
                  </a:lnTo>
                  <a:lnTo>
                    <a:pt x="225348" y="751195"/>
                  </a:lnTo>
                  <a:lnTo>
                    <a:pt x="227012" y="749582"/>
                  </a:lnTo>
                  <a:lnTo>
                    <a:pt x="228528" y="748508"/>
                  </a:lnTo>
                  <a:lnTo>
                    <a:pt x="230239" y="748898"/>
                  </a:lnTo>
                  <a:lnTo>
                    <a:pt x="230239" y="750365"/>
                  </a:lnTo>
                  <a:lnTo>
                    <a:pt x="231903" y="750853"/>
                  </a:lnTo>
                  <a:lnTo>
                    <a:pt x="234007" y="751585"/>
                  </a:lnTo>
                  <a:lnTo>
                    <a:pt x="236307" y="752415"/>
                  </a:lnTo>
                  <a:lnTo>
                    <a:pt x="237384" y="753587"/>
                  </a:lnTo>
                  <a:lnTo>
                    <a:pt x="238704" y="753050"/>
                  </a:lnTo>
                  <a:lnTo>
                    <a:pt x="239390" y="751683"/>
                  </a:lnTo>
                  <a:lnTo>
                    <a:pt x="241248" y="750706"/>
                  </a:lnTo>
                  <a:lnTo>
                    <a:pt x="243204" y="750412"/>
                  </a:lnTo>
                  <a:lnTo>
                    <a:pt x="244477" y="752171"/>
                  </a:lnTo>
                  <a:lnTo>
                    <a:pt x="245212" y="755541"/>
                  </a:lnTo>
                  <a:lnTo>
                    <a:pt x="247412" y="755347"/>
                  </a:lnTo>
                  <a:lnTo>
                    <a:pt x="248636" y="754223"/>
                  </a:lnTo>
                  <a:lnTo>
                    <a:pt x="249467" y="755492"/>
                  </a:lnTo>
                  <a:lnTo>
                    <a:pt x="249712" y="757739"/>
                  </a:lnTo>
                  <a:lnTo>
                    <a:pt x="249956" y="759497"/>
                  </a:lnTo>
                  <a:lnTo>
                    <a:pt x="251865" y="759106"/>
                  </a:lnTo>
                  <a:lnTo>
                    <a:pt x="251327" y="756518"/>
                  </a:lnTo>
                  <a:lnTo>
                    <a:pt x="251082" y="754809"/>
                  </a:lnTo>
                  <a:lnTo>
                    <a:pt x="252746" y="754662"/>
                  </a:lnTo>
                  <a:lnTo>
                    <a:pt x="254164" y="755884"/>
                  </a:lnTo>
                  <a:lnTo>
                    <a:pt x="256024" y="755786"/>
                  </a:lnTo>
                  <a:lnTo>
                    <a:pt x="255486" y="752073"/>
                  </a:lnTo>
                  <a:lnTo>
                    <a:pt x="257150" y="752415"/>
                  </a:lnTo>
                  <a:lnTo>
                    <a:pt x="259008" y="753393"/>
                  </a:lnTo>
                  <a:lnTo>
                    <a:pt x="261259" y="753001"/>
                  </a:lnTo>
                  <a:lnTo>
                    <a:pt x="263265" y="750755"/>
                  </a:lnTo>
                  <a:lnTo>
                    <a:pt x="264440" y="751097"/>
                  </a:lnTo>
                  <a:lnTo>
                    <a:pt x="265271" y="752220"/>
                  </a:lnTo>
                  <a:lnTo>
                    <a:pt x="267864" y="752319"/>
                  </a:lnTo>
                  <a:lnTo>
                    <a:pt x="269673" y="753587"/>
                  </a:lnTo>
                  <a:lnTo>
                    <a:pt x="268645" y="755151"/>
                  </a:lnTo>
                  <a:lnTo>
                    <a:pt x="267325" y="755786"/>
                  </a:lnTo>
                  <a:lnTo>
                    <a:pt x="267765" y="757006"/>
                  </a:lnTo>
                  <a:lnTo>
                    <a:pt x="268989" y="757887"/>
                  </a:lnTo>
                  <a:lnTo>
                    <a:pt x="269282" y="759987"/>
                  </a:lnTo>
                  <a:lnTo>
                    <a:pt x="269135" y="762478"/>
                  </a:lnTo>
                  <a:lnTo>
                    <a:pt x="267864" y="763845"/>
                  </a:lnTo>
                  <a:lnTo>
                    <a:pt x="267473" y="765359"/>
                  </a:lnTo>
                  <a:lnTo>
                    <a:pt x="269087" y="765163"/>
                  </a:lnTo>
                  <a:lnTo>
                    <a:pt x="271191" y="764822"/>
                  </a:lnTo>
                  <a:lnTo>
                    <a:pt x="272804" y="764675"/>
                  </a:lnTo>
                  <a:lnTo>
                    <a:pt x="273637" y="766336"/>
                  </a:lnTo>
                  <a:lnTo>
                    <a:pt x="276132" y="767948"/>
                  </a:lnTo>
                  <a:lnTo>
                    <a:pt x="277550" y="769217"/>
                  </a:lnTo>
                  <a:lnTo>
                    <a:pt x="276424" y="770586"/>
                  </a:lnTo>
                  <a:lnTo>
                    <a:pt x="274419" y="771170"/>
                  </a:lnTo>
                  <a:lnTo>
                    <a:pt x="273490" y="772636"/>
                  </a:lnTo>
                  <a:lnTo>
                    <a:pt x="274566" y="773271"/>
                  </a:lnTo>
                  <a:lnTo>
                    <a:pt x="277257" y="774054"/>
                  </a:lnTo>
                  <a:lnTo>
                    <a:pt x="276572" y="776886"/>
                  </a:lnTo>
                  <a:lnTo>
                    <a:pt x="275984" y="778204"/>
                  </a:lnTo>
                  <a:lnTo>
                    <a:pt x="275544" y="779524"/>
                  </a:lnTo>
                  <a:lnTo>
                    <a:pt x="276181" y="781136"/>
                  </a:lnTo>
                  <a:lnTo>
                    <a:pt x="277501" y="780451"/>
                  </a:lnTo>
                  <a:lnTo>
                    <a:pt x="279460" y="780402"/>
                  </a:lnTo>
                  <a:lnTo>
                    <a:pt x="280487" y="779278"/>
                  </a:lnTo>
                  <a:lnTo>
                    <a:pt x="281025" y="780695"/>
                  </a:lnTo>
                  <a:lnTo>
                    <a:pt x="280632" y="782162"/>
                  </a:lnTo>
                  <a:lnTo>
                    <a:pt x="280290" y="784213"/>
                  </a:lnTo>
                  <a:lnTo>
                    <a:pt x="282198" y="784994"/>
                  </a:lnTo>
                  <a:lnTo>
                    <a:pt x="283813" y="785580"/>
                  </a:lnTo>
                  <a:lnTo>
                    <a:pt x="284646" y="786704"/>
                  </a:lnTo>
                  <a:lnTo>
                    <a:pt x="283520" y="787826"/>
                  </a:lnTo>
                  <a:lnTo>
                    <a:pt x="282834" y="789389"/>
                  </a:lnTo>
                  <a:lnTo>
                    <a:pt x="284449" y="790660"/>
                  </a:lnTo>
                  <a:lnTo>
                    <a:pt x="285916" y="792076"/>
                  </a:lnTo>
                  <a:lnTo>
                    <a:pt x="287482" y="793737"/>
                  </a:lnTo>
                  <a:lnTo>
                    <a:pt x="288559" y="795740"/>
                  </a:lnTo>
                  <a:lnTo>
                    <a:pt x="290466" y="797693"/>
                  </a:lnTo>
                  <a:lnTo>
                    <a:pt x="292570" y="798034"/>
                  </a:lnTo>
                  <a:lnTo>
                    <a:pt x="293941" y="798425"/>
                  </a:lnTo>
                  <a:lnTo>
                    <a:pt x="294136" y="800964"/>
                  </a:lnTo>
                  <a:lnTo>
                    <a:pt x="295212" y="801404"/>
                  </a:lnTo>
                  <a:lnTo>
                    <a:pt x="298294" y="805362"/>
                  </a:lnTo>
                  <a:lnTo>
                    <a:pt x="301084" y="807949"/>
                  </a:lnTo>
                  <a:lnTo>
                    <a:pt x="302258" y="809171"/>
                  </a:lnTo>
                  <a:lnTo>
                    <a:pt x="300693" y="810343"/>
                  </a:lnTo>
                  <a:lnTo>
                    <a:pt x="302404" y="811759"/>
                  </a:lnTo>
                  <a:lnTo>
                    <a:pt x="303431" y="814788"/>
                  </a:lnTo>
                  <a:lnTo>
                    <a:pt x="305144" y="816594"/>
                  </a:lnTo>
                  <a:lnTo>
                    <a:pt x="305242" y="818108"/>
                  </a:lnTo>
                  <a:lnTo>
                    <a:pt x="305977" y="819573"/>
                  </a:lnTo>
                  <a:lnTo>
                    <a:pt x="306319" y="821480"/>
                  </a:lnTo>
                  <a:lnTo>
                    <a:pt x="308374" y="822113"/>
                  </a:lnTo>
                  <a:lnTo>
                    <a:pt x="308666" y="823433"/>
                  </a:lnTo>
                  <a:lnTo>
                    <a:pt x="310819" y="824214"/>
                  </a:lnTo>
                  <a:lnTo>
                    <a:pt x="312092" y="824996"/>
                  </a:lnTo>
                  <a:lnTo>
                    <a:pt x="311554" y="827585"/>
                  </a:lnTo>
                  <a:lnTo>
                    <a:pt x="310477" y="829539"/>
                  </a:lnTo>
                  <a:lnTo>
                    <a:pt x="309352" y="830466"/>
                  </a:lnTo>
                  <a:lnTo>
                    <a:pt x="308863" y="832518"/>
                  </a:lnTo>
                  <a:lnTo>
                    <a:pt x="309645" y="834715"/>
                  </a:lnTo>
                  <a:lnTo>
                    <a:pt x="310672" y="835887"/>
                  </a:lnTo>
                  <a:lnTo>
                    <a:pt x="311308" y="838184"/>
                  </a:lnTo>
                  <a:lnTo>
                    <a:pt x="311945" y="839600"/>
                  </a:lnTo>
                  <a:lnTo>
                    <a:pt x="313609" y="841065"/>
                  </a:lnTo>
                  <a:lnTo>
                    <a:pt x="315467" y="841505"/>
                  </a:lnTo>
                  <a:lnTo>
                    <a:pt x="315858" y="843556"/>
                  </a:lnTo>
                  <a:lnTo>
                    <a:pt x="317082" y="844972"/>
                  </a:lnTo>
                  <a:lnTo>
                    <a:pt x="317229" y="846243"/>
                  </a:lnTo>
                  <a:lnTo>
                    <a:pt x="316349" y="848098"/>
                  </a:lnTo>
                  <a:lnTo>
                    <a:pt x="317571" y="850540"/>
                  </a:lnTo>
                  <a:lnTo>
                    <a:pt x="318404" y="853031"/>
                  </a:lnTo>
                  <a:lnTo>
                    <a:pt x="317817" y="854496"/>
                  </a:lnTo>
                  <a:lnTo>
                    <a:pt x="317424" y="856255"/>
                  </a:lnTo>
                  <a:lnTo>
                    <a:pt x="316838" y="858599"/>
                  </a:lnTo>
                  <a:lnTo>
                    <a:pt x="315418" y="857671"/>
                  </a:lnTo>
                  <a:lnTo>
                    <a:pt x="314196" y="858893"/>
                  </a:lnTo>
                  <a:lnTo>
                    <a:pt x="313560" y="861431"/>
                  </a:lnTo>
                  <a:lnTo>
                    <a:pt x="314147" y="863387"/>
                  </a:lnTo>
                  <a:lnTo>
                    <a:pt x="314831" y="864754"/>
                  </a:lnTo>
                  <a:lnTo>
                    <a:pt x="312680" y="865193"/>
                  </a:lnTo>
                  <a:lnTo>
                    <a:pt x="310625" y="866854"/>
                  </a:lnTo>
                  <a:lnTo>
                    <a:pt x="309205" y="868074"/>
                  </a:lnTo>
                  <a:lnTo>
                    <a:pt x="306759" y="868857"/>
                  </a:lnTo>
                  <a:lnTo>
                    <a:pt x="305242" y="870175"/>
                  </a:lnTo>
                  <a:lnTo>
                    <a:pt x="306611" y="871640"/>
                  </a:lnTo>
                  <a:lnTo>
                    <a:pt x="307052" y="873252"/>
                  </a:lnTo>
                  <a:lnTo>
                    <a:pt x="306857" y="874570"/>
                  </a:lnTo>
                  <a:lnTo>
                    <a:pt x="306319" y="876769"/>
                  </a:lnTo>
                  <a:lnTo>
                    <a:pt x="304557" y="877453"/>
                  </a:lnTo>
                  <a:lnTo>
                    <a:pt x="302748" y="877696"/>
                  </a:lnTo>
                  <a:lnTo>
                    <a:pt x="301425" y="879210"/>
                  </a:lnTo>
                  <a:lnTo>
                    <a:pt x="302551" y="880481"/>
                  </a:lnTo>
                  <a:lnTo>
                    <a:pt x="302258" y="881848"/>
                  </a:lnTo>
                  <a:lnTo>
                    <a:pt x="300251" y="880970"/>
                  </a:lnTo>
                  <a:lnTo>
                    <a:pt x="298783" y="881750"/>
                  </a:lnTo>
                  <a:lnTo>
                    <a:pt x="297805" y="883412"/>
                  </a:lnTo>
                  <a:lnTo>
                    <a:pt x="296925" y="885706"/>
                  </a:lnTo>
                  <a:lnTo>
                    <a:pt x="296387" y="887220"/>
                  </a:lnTo>
                  <a:lnTo>
                    <a:pt x="294430" y="887124"/>
                  </a:lnTo>
                  <a:lnTo>
                    <a:pt x="292179" y="888197"/>
                  </a:lnTo>
                  <a:lnTo>
                    <a:pt x="291493" y="891618"/>
                  </a:lnTo>
                  <a:lnTo>
                    <a:pt x="290906" y="894499"/>
                  </a:lnTo>
                  <a:lnTo>
                    <a:pt x="292668" y="895183"/>
                  </a:lnTo>
                  <a:lnTo>
                    <a:pt x="292914" y="897282"/>
                  </a:lnTo>
                  <a:lnTo>
                    <a:pt x="293059" y="898992"/>
                  </a:lnTo>
                  <a:lnTo>
                    <a:pt x="292277" y="901142"/>
                  </a:lnTo>
                  <a:lnTo>
                    <a:pt x="290906" y="902850"/>
                  </a:lnTo>
                  <a:lnTo>
                    <a:pt x="290663" y="904609"/>
                  </a:lnTo>
                  <a:lnTo>
                    <a:pt x="292130" y="905488"/>
                  </a:lnTo>
                  <a:lnTo>
                    <a:pt x="292472" y="908516"/>
                  </a:lnTo>
                  <a:lnTo>
                    <a:pt x="291004" y="910177"/>
                  </a:lnTo>
                  <a:lnTo>
                    <a:pt x="292766" y="910568"/>
                  </a:lnTo>
                  <a:lnTo>
                    <a:pt x="294526" y="910128"/>
                  </a:lnTo>
                  <a:lnTo>
                    <a:pt x="293988" y="911741"/>
                  </a:lnTo>
                  <a:lnTo>
                    <a:pt x="294332" y="914084"/>
                  </a:lnTo>
                  <a:lnTo>
                    <a:pt x="295554" y="915696"/>
                  </a:lnTo>
                  <a:lnTo>
                    <a:pt x="296630" y="917552"/>
                  </a:lnTo>
                  <a:lnTo>
                    <a:pt x="296876" y="919262"/>
                  </a:lnTo>
                  <a:lnTo>
                    <a:pt x="296190" y="921704"/>
                  </a:lnTo>
                  <a:lnTo>
                    <a:pt x="295652" y="924440"/>
                  </a:lnTo>
                  <a:lnTo>
                    <a:pt x="295409" y="926735"/>
                  </a:lnTo>
                  <a:lnTo>
                    <a:pt x="294919" y="928249"/>
                  </a:lnTo>
                  <a:lnTo>
                    <a:pt x="292619" y="930251"/>
                  </a:lnTo>
                  <a:lnTo>
                    <a:pt x="290466" y="930543"/>
                  </a:lnTo>
                  <a:lnTo>
                    <a:pt x="288802" y="930641"/>
                  </a:lnTo>
                  <a:lnTo>
                    <a:pt x="286747" y="930739"/>
                  </a:lnTo>
                  <a:lnTo>
                    <a:pt x="285133" y="931130"/>
                  </a:lnTo>
                  <a:lnTo>
                    <a:pt x="282883" y="932156"/>
                  </a:lnTo>
                  <a:lnTo>
                    <a:pt x="281121" y="933426"/>
                  </a:lnTo>
                  <a:lnTo>
                    <a:pt x="281023" y="935380"/>
                  </a:lnTo>
                  <a:lnTo>
                    <a:pt x="281416" y="938555"/>
                  </a:lnTo>
                  <a:lnTo>
                    <a:pt x="280878" y="940020"/>
                  </a:lnTo>
                  <a:lnTo>
                    <a:pt x="279654" y="941240"/>
                  </a:lnTo>
                  <a:lnTo>
                    <a:pt x="277941" y="942266"/>
                  </a:lnTo>
                  <a:lnTo>
                    <a:pt x="275788" y="943488"/>
                  </a:lnTo>
                  <a:lnTo>
                    <a:pt x="274468" y="944953"/>
                  </a:lnTo>
                  <a:lnTo>
                    <a:pt x="273490" y="946173"/>
                  </a:lnTo>
                  <a:lnTo>
                    <a:pt x="271777" y="947005"/>
                  </a:lnTo>
                  <a:lnTo>
                    <a:pt x="270064" y="947640"/>
                  </a:lnTo>
                  <a:lnTo>
                    <a:pt x="269085" y="948762"/>
                  </a:lnTo>
                  <a:lnTo>
                    <a:pt x="268744" y="952914"/>
                  </a:lnTo>
                  <a:lnTo>
                    <a:pt x="267471" y="954379"/>
                  </a:lnTo>
                  <a:lnTo>
                    <a:pt x="266591" y="955552"/>
                  </a:lnTo>
                  <a:lnTo>
                    <a:pt x="265661" y="956676"/>
                  </a:lnTo>
                  <a:lnTo>
                    <a:pt x="264536" y="957652"/>
                  </a:lnTo>
                  <a:lnTo>
                    <a:pt x="262678" y="958433"/>
                  </a:lnTo>
                  <a:lnTo>
                    <a:pt x="261746" y="960094"/>
                  </a:lnTo>
                  <a:lnTo>
                    <a:pt x="263216" y="961218"/>
                  </a:lnTo>
                  <a:lnTo>
                    <a:pt x="264634" y="961510"/>
                  </a:lnTo>
                  <a:lnTo>
                    <a:pt x="266101" y="961802"/>
                  </a:lnTo>
                  <a:lnTo>
                    <a:pt x="268058" y="962195"/>
                  </a:lnTo>
                  <a:lnTo>
                    <a:pt x="269478" y="962585"/>
                  </a:lnTo>
                  <a:lnTo>
                    <a:pt x="271238" y="963366"/>
                  </a:lnTo>
                  <a:lnTo>
                    <a:pt x="272560" y="964001"/>
                  </a:lnTo>
                  <a:lnTo>
                    <a:pt x="273881" y="964735"/>
                  </a:lnTo>
                  <a:lnTo>
                    <a:pt x="275055" y="965515"/>
                  </a:lnTo>
                  <a:lnTo>
                    <a:pt x="276017" y="966245"/>
                  </a:lnTo>
                  <a:lnTo>
                    <a:pt x="276277" y="966443"/>
                  </a:lnTo>
                  <a:lnTo>
                    <a:pt x="277012" y="967078"/>
                  </a:lnTo>
                  <a:lnTo>
                    <a:pt x="277354" y="967371"/>
                  </a:lnTo>
                  <a:lnTo>
                    <a:pt x="278334" y="968445"/>
                  </a:lnTo>
                  <a:lnTo>
                    <a:pt x="279214" y="969618"/>
                  </a:lnTo>
                  <a:lnTo>
                    <a:pt x="280241" y="970693"/>
                  </a:lnTo>
                  <a:lnTo>
                    <a:pt x="281660" y="972060"/>
                  </a:lnTo>
                  <a:lnTo>
                    <a:pt x="283127" y="973331"/>
                  </a:lnTo>
                  <a:lnTo>
                    <a:pt x="284742" y="974502"/>
                  </a:lnTo>
                  <a:lnTo>
                    <a:pt x="286406" y="975528"/>
                  </a:lnTo>
                  <a:lnTo>
                    <a:pt x="288657" y="976455"/>
                  </a:lnTo>
                  <a:lnTo>
                    <a:pt x="290466" y="977042"/>
                  </a:lnTo>
                  <a:lnTo>
                    <a:pt x="291884" y="977530"/>
                  </a:lnTo>
                  <a:lnTo>
                    <a:pt x="293794" y="978019"/>
                  </a:lnTo>
                  <a:lnTo>
                    <a:pt x="296141" y="978605"/>
                  </a:lnTo>
                  <a:lnTo>
                    <a:pt x="298540" y="979142"/>
                  </a:lnTo>
                  <a:lnTo>
                    <a:pt x="299958" y="979388"/>
                  </a:lnTo>
                  <a:lnTo>
                    <a:pt x="301915" y="979778"/>
                  </a:lnTo>
                  <a:lnTo>
                    <a:pt x="303333" y="979974"/>
                  </a:lnTo>
                  <a:lnTo>
                    <a:pt x="305291" y="980315"/>
                  </a:lnTo>
                  <a:lnTo>
                    <a:pt x="307199" y="980656"/>
                  </a:lnTo>
                  <a:lnTo>
                    <a:pt x="308617" y="980951"/>
                  </a:lnTo>
                  <a:lnTo>
                    <a:pt x="310527" y="981486"/>
                  </a:lnTo>
                  <a:lnTo>
                    <a:pt x="312385" y="982073"/>
                  </a:lnTo>
                  <a:lnTo>
                    <a:pt x="314732" y="982708"/>
                  </a:lnTo>
                  <a:lnTo>
                    <a:pt x="316202" y="982953"/>
                  </a:lnTo>
                  <a:lnTo>
                    <a:pt x="318109" y="983491"/>
                  </a:lnTo>
                  <a:lnTo>
                    <a:pt x="319478" y="983979"/>
                  </a:lnTo>
                  <a:lnTo>
                    <a:pt x="320702" y="984760"/>
                  </a:lnTo>
                  <a:lnTo>
                    <a:pt x="321779" y="985736"/>
                  </a:lnTo>
                  <a:lnTo>
                    <a:pt x="323099" y="987201"/>
                  </a:lnTo>
                  <a:lnTo>
                    <a:pt x="324077" y="988863"/>
                  </a:lnTo>
                  <a:lnTo>
                    <a:pt x="324664" y="990230"/>
                  </a:lnTo>
                  <a:lnTo>
                    <a:pt x="325497" y="992038"/>
                  </a:lnTo>
                  <a:lnTo>
                    <a:pt x="326719" y="994136"/>
                  </a:lnTo>
                  <a:lnTo>
                    <a:pt x="327699" y="995211"/>
                  </a:lnTo>
                  <a:lnTo>
                    <a:pt x="328727" y="996286"/>
                  </a:lnTo>
                  <a:lnTo>
                    <a:pt x="330194" y="997508"/>
                  </a:lnTo>
                  <a:lnTo>
                    <a:pt x="331416" y="998338"/>
                  </a:lnTo>
                  <a:lnTo>
                    <a:pt x="332738" y="999071"/>
                  </a:lnTo>
                  <a:lnTo>
                    <a:pt x="334009" y="999754"/>
                  </a:lnTo>
                  <a:lnTo>
                    <a:pt x="335331" y="1000438"/>
                  </a:lnTo>
                  <a:lnTo>
                    <a:pt x="337091" y="1001268"/>
                  </a:lnTo>
                  <a:lnTo>
                    <a:pt x="338952" y="1001952"/>
                  </a:lnTo>
                  <a:lnTo>
                    <a:pt x="340810" y="1002539"/>
                  </a:lnTo>
                  <a:lnTo>
                    <a:pt x="343110" y="1003368"/>
                  </a:lnTo>
                  <a:lnTo>
                    <a:pt x="345214" y="1004590"/>
                  </a:lnTo>
                  <a:lnTo>
                    <a:pt x="346780" y="1005761"/>
                  </a:lnTo>
                  <a:lnTo>
                    <a:pt x="348589" y="1007422"/>
                  </a:lnTo>
                  <a:lnTo>
                    <a:pt x="349764" y="1008985"/>
                  </a:lnTo>
                  <a:lnTo>
                    <a:pt x="350742" y="1010647"/>
                  </a:lnTo>
                  <a:lnTo>
                    <a:pt x="351280" y="1012502"/>
                  </a:lnTo>
                  <a:lnTo>
                    <a:pt x="351182" y="1013967"/>
                  </a:lnTo>
                  <a:lnTo>
                    <a:pt x="350351" y="1015726"/>
                  </a:lnTo>
                  <a:lnTo>
                    <a:pt x="349324" y="1017435"/>
                  </a:lnTo>
                  <a:lnTo>
                    <a:pt x="348638" y="1018706"/>
                  </a:lnTo>
                  <a:lnTo>
                    <a:pt x="347916" y="1020277"/>
                  </a:lnTo>
                  <a:lnTo>
                    <a:pt x="347807" y="1020512"/>
                  </a:lnTo>
                  <a:lnTo>
                    <a:pt x="347564" y="1021295"/>
                  </a:lnTo>
                  <a:lnTo>
                    <a:pt x="347514" y="1021442"/>
                  </a:lnTo>
                  <a:lnTo>
                    <a:pt x="347367" y="1021928"/>
                  </a:lnTo>
                  <a:lnTo>
                    <a:pt x="348051" y="1023638"/>
                  </a:lnTo>
                  <a:lnTo>
                    <a:pt x="349127" y="1024713"/>
                  </a:lnTo>
                  <a:lnTo>
                    <a:pt x="350204" y="1025739"/>
                  </a:lnTo>
                  <a:lnTo>
                    <a:pt x="351231" y="1026716"/>
                  </a:lnTo>
                  <a:lnTo>
                    <a:pt x="352308" y="1027741"/>
                  </a:lnTo>
                  <a:lnTo>
                    <a:pt x="353726" y="1029108"/>
                  </a:lnTo>
                  <a:lnTo>
                    <a:pt x="354802" y="1030134"/>
                  </a:lnTo>
                  <a:lnTo>
                    <a:pt x="355879" y="1031111"/>
                  </a:lnTo>
                  <a:lnTo>
                    <a:pt x="356955" y="1032087"/>
                  </a:lnTo>
                  <a:lnTo>
                    <a:pt x="358472" y="1033358"/>
                  </a:lnTo>
                  <a:lnTo>
                    <a:pt x="359597" y="1034286"/>
                  </a:lnTo>
                  <a:lnTo>
                    <a:pt x="360772" y="1035263"/>
                  </a:lnTo>
                  <a:lnTo>
                    <a:pt x="362338" y="1036436"/>
                  </a:lnTo>
                  <a:lnTo>
                    <a:pt x="364002" y="1037413"/>
                  </a:lnTo>
                  <a:lnTo>
                    <a:pt x="365273" y="1037997"/>
                  </a:lnTo>
                  <a:lnTo>
                    <a:pt x="367180" y="1038487"/>
                  </a:lnTo>
                  <a:lnTo>
                    <a:pt x="369188" y="1038730"/>
                  </a:lnTo>
                  <a:lnTo>
                    <a:pt x="371584" y="1038976"/>
                  </a:lnTo>
                  <a:lnTo>
                    <a:pt x="373590" y="1039025"/>
                  </a:lnTo>
                  <a:lnTo>
                    <a:pt x="375989" y="1039366"/>
                  </a:lnTo>
                  <a:lnTo>
                    <a:pt x="377358" y="1039854"/>
                  </a:lnTo>
                  <a:lnTo>
                    <a:pt x="378678" y="1040441"/>
                  </a:lnTo>
                  <a:lnTo>
                    <a:pt x="380049" y="1041074"/>
                  </a:lnTo>
                  <a:lnTo>
                    <a:pt x="381760" y="1041955"/>
                  </a:lnTo>
                  <a:lnTo>
                    <a:pt x="383033" y="1042735"/>
                  </a:lnTo>
                  <a:lnTo>
                    <a:pt x="384795" y="1043614"/>
                  </a:lnTo>
                  <a:lnTo>
                    <a:pt x="386408" y="1044689"/>
                  </a:lnTo>
                  <a:lnTo>
                    <a:pt x="388022" y="1044787"/>
                  </a:lnTo>
                  <a:lnTo>
                    <a:pt x="391790" y="1049575"/>
                  </a:lnTo>
                  <a:lnTo>
                    <a:pt x="392867" y="1051136"/>
                  </a:lnTo>
                  <a:lnTo>
                    <a:pt x="393894" y="1052260"/>
                  </a:lnTo>
                  <a:lnTo>
                    <a:pt x="395263" y="1053579"/>
                  </a:lnTo>
                  <a:lnTo>
                    <a:pt x="396829" y="1054799"/>
                  </a:lnTo>
                  <a:lnTo>
                    <a:pt x="398493" y="1055825"/>
                  </a:lnTo>
                  <a:lnTo>
                    <a:pt x="400646" y="1056949"/>
                  </a:lnTo>
                  <a:lnTo>
                    <a:pt x="402504" y="1057730"/>
                  </a:lnTo>
                  <a:lnTo>
                    <a:pt x="403875" y="1058220"/>
                  </a:lnTo>
                  <a:lnTo>
                    <a:pt x="405195" y="1058853"/>
                  </a:lnTo>
                  <a:lnTo>
                    <a:pt x="406419" y="1059587"/>
                  </a:lnTo>
                  <a:lnTo>
                    <a:pt x="407887" y="1060905"/>
                  </a:lnTo>
                  <a:lnTo>
                    <a:pt x="409305" y="1062272"/>
                  </a:lnTo>
                  <a:lnTo>
                    <a:pt x="410774" y="1063543"/>
                  </a:lnTo>
                  <a:lnTo>
                    <a:pt x="412291" y="1064812"/>
                  </a:lnTo>
                  <a:lnTo>
                    <a:pt x="414100" y="1066375"/>
                  </a:lnTo>
                  <a:lnTo>
                    <a:pt x="415960" y="1067938"/>
                  </a:lnTo>
                  <a:lnTo>
                    <a:pt x="417231" y="1069452"/>
                  </a:lnTo>
                  <a:lnTo>
                    <a:pt x="418602" y="1070819"/>
                  </a:lnTo>
                  <a:lnTo>
                    <a:pt x="420070" y="1072090"/>
                  </a:lnTo>
                  <a:lnTo>
                    <a:pt x="421635" y="1073312"/>
                  </a:lnTo>
                  <a:lnTo>
                    <a:pt x="423056" y="1074579"/>
                  </a:lnTo>
                  <a:lnTo>
                    <a:pt x="424130" y="1075656"/>
                  </a:lnTo>
                  <a:lnTo>
                    <a:pt x="425401" y="1077121"/>
                  </a:lnTo>
                  <a:lnTo>
                    <a:pt x="426283" y="1078294"/>
                  </a:lnTo>
                  <a:lnTo>
                    <a:pt x="427163" y="1079465"/>
                  </a:lnTo>
                  <a:lnTo>
                    <a:pt x="427994" y="1080638"/>
                  </a:lnTo>
                  <a:lnTo>
                    <a:pt x="428876" y="1081859"/>
                  </a:lnTo>
                  <a:lnTo>
                    <a:pt x="429658" y="1083030"/>
                  </a:lnTo>
                  <a:lnTo>
                    <a:pt x="430540" y="1084252"/>
                  </a:lnTo>
                  <a:lnTo>
                    <a:pt x="431371" y="1085472"/>
                  </a:lnTo>
                  <a:lnTo>
                    <a:pt x="432106" y="1086547"/>
                  </a:lnTo>
                  <a:lnTo>
                    <a:pt x="432376" y="1086870"/>
                  </a:lnTo>
                  <a:lnTo>
                    <a:pt x="432888" y="1087477"/>
                  </a:lnTo>
                  <a:lnTo>
                    <a:pt x="433817" y="1088647"/>
                  </a:lnTo>
                  <a:lnTo>
                    <a:pt x="435090" y="1090113"/>
                  </a:lnTo>
                  <a:lnTo>
                    <a:pt x="436068" y="1091187"/>
                  </a:lnTo>
                  <a:lnTo>
                    <a:pt x="437144" y="1092262"/>
                  </a:lnTo>
                  <a:lnTo>
                    <a:pt x="439101" y="1093678"/>
                  </a:lnTo>
                  <a:lnTo>
                    <a:pt x="440325" y="1094461"/>
                  </a:lnTo>
                  <a:lnTo>
                    <a:pt x="441596" y="1095241"/>
                  </a:lnTo>
                  <a:lnTo>
                    <a:pt x="443700" y="1096463"/>
                  </a:lnTo>
                  <a:lnTo>
                    <a:pt x="445853" y="1097634"/>
                  </a:lnTo>
                  <a:lnTo>
                    <a:pt x="447126" y="1098319"/>
                  </a:lnTo>
                  <a:lnTo>
                    <a:pt x="448397" y="1099052"/>
                  </a:lnTo>
                  <a:lnTo>
                    <a:pt x="449670" y="1099784"/>
                  </a:lnTo>
                  <a:lnTo>
                    <a:pt x="451333" y="1100809"/>
                  </a:lnTo>
                  <a:lnTo>
                    <a:pt x="452946" y="1101933"/>
                  </a:lnTo>
                  <a:lnTo>
                    <a:pt x="454512" y="1103057"/>
                  </a:lnTo>
                  <a:lnTo>
                    <a:pt x="456077" y="1104228"/>
                  </a:lnTo>
                  <a:lnTo>
                    <a:pt x="457692" y="1105401"/>
                  </a:lnTo>
                  <a:lnTo>
                    <a:pt x="459258" y="1106574"/>
                  </a:lnTo>
                  <a:lnTo>
                    <a:pt x="460922" y="1107599"/>
                  </a:lnTo>
                  <a:lnTo>
                    <a:pt x="462195" y="1108282"/>
                  </a:lnTo>
                  <a:lnTo>
                    <a:pt x="464053" y="1109015"/>
                  </a:lnTo>
                  <a:lnTo>
                    <a:pt x="466206" y="1110041"/>
                  </a:lnTo>
                  <a:lnTo>
                    <a:pt x="467381" y="1110920"/>
                  </a:lnTo>
                  <a:lnTo>
                    <a:pt x="469092" y="1111897"/>
                  </a:lnTo>
                  <a:lnTo>
                    <a:pt x="470512" y="1112336"/>
                  </a:lnTo>
                  <a:lnTo>
                    <a:pt x="472028" y="1113558"/>
                  </a:lnTo>
                  <a:lnTo>
                    <a:pt x="473496" y="1114827"/>
                  </a:lnTo>
                  <a:lnTo>
                    <a:pt x="475061" y="1115951"/>
                  </a:lnTo>
                  <a:lnTo>
                    <a:pt x="476332" y="1118051"/>
                  </a:lnTo>
                  <a:lnTo>
                    <a:pt x="477018" y="1119857"/>
                  </a:lnTo>
                  <a:lnTo>
                    <a:pt x="477996" y="1122056"/>
                  </a:lnTo>
                  <a:lnTo>
                    <a:pt x="478975" y="1124255"/>
                  </a:lnTo>
                  <a:lnTo>
                    <a:pt x="480149" y="1125818"/>
                  </a:lnTo>
                  <a:lnTo>
                    <a:pt x="481764" y="1127673"/>
                  </a:lnTo>
                  <a:lnTo>
                    <a:pt x="483281" y="1128893"/>
                  </a:lnTo>
                  <a:lnTo>
                    <a:pt x="484554" y="1129578"/>
                  </a:lnTo>
                  <a:lnTo>
                    <a:pt x="486412" y="1130311"/>
                  </a:lnTo>
                  <a:lnTo>
                    <a:pt x="488759" y="1130849"/>
                  </a:lnTo>
                  <a:lnTo>
                    <a:pt x="490229" y="1131043"/>
                  </a:lnTo>
                  <a:lnTo>
                    <a:pt x="491696" y="1131288"/>
                  </a:lnTo>
                  <a:lnTo>
                    <a:pt x="493603" y="1131580"/>
                  </a:lnTo>
                  <a:lnTo>
                    <a:pt x="495071" y="1131678"/>
                  </a:lnTo>
                  <a:lnTo>
                    <a:pt x="497029" y="1131629"/>
                  </a:lnTo>
                  <a:lnTo>
                    <a:pt x="499475" y="1131580"/>
                  </a:lnTo>
                  <a:lnTo>
                    <a:pt x="500943" y="1131776"/>
                  </a:lnTo>
                  <a:lnTo>
                    <a:pt x="502801" y="1132410"/>
                  </a:lnTo>
                  <a:lnTo>
                    <a:pt x="504612" y="1133143"/>
                  </a:lnTo>
                  <a:lnTo>
                    <a:pt x="505932" y="1133779"/>
                  </a:lnTo>
                  <a:lnTo>
                    <a:pt x="507205" y="1134461"/>
                  </a:lnTo>
                  <a:lnTo>
                    <a:pt x="508478" y="1135195"/>
                  </a:lnTo>
                  <a:lnTo>
                    <a:pt x="509700" y="1136024"/>
                  </a:lnTo>
                  <a:lnTo>
                    <a:pt x="511315" y="1137148"/>
                  </a:lnTo>
                  <a:lnTo>
                    <a:pt x="512489" y="1138027"/>
                  </a:lnTo>
                  <a:lnTo>
                    <a:pt x="513664" y="1138908"/>
                  </a:lnTo>
                  <a:lnTo>
                    <a:pt x="514691" y="1140029"/>
                  </a:lnTo>
                  <a:lnTo>
                    <a:pt x="515719" y="1141055"/>
                  </a:lnTo>
                  <a:lnTo>
                    <a:pt x="516941" y="1142520"/>
                  </a:lnTo>
                  <a:lnTo>
                    <a:pt x="517823" y="1143742"/>
                  </a:lnTo>
                  <a:lnTo>
                    <a:pt x="519143" y="1145158"/>
                  </a:lnTo>
                  <a:lnTo>
                    <a:pt x="520512" y="1146527"/>
                  </a:lnTo>
                  <a:lnTo>
                    <a:pt x="522372" y="1148186"/>
                  </a:lnTo>
                  <a:lnTo>
                    <a:pt x="523938" y="1149261"/>
                  </a:lnTo>
                  <a:lnTo>
                    <a:pt x="525014" y="1150287"/>
                  </a:lnTo>
                  <a:lnTo>
                    <a:pt x="525993" y="1151362"/>
                  </a:lnTo>
                  <a:lnTo>
                    <a:pt x="526971" y="1152437"/>
                  </a:lnTo>
                  <a:lnTo>
                    <a:pt x="527998" y="1153511"/>
                  </a:lnTo>
                  <a:lnTo>
                    <a:pt x="529075" y="1154537"/>
                  </a:lnTo>
                  <a:lnTo>
                    <a:pt x="529760" y="1155220"/>
                  </a:lnTo>
                  <a:lnTo>
                    <a:pt x="530102" y="1155563"/>
                  </a:lnTo>
                  <a:lnTo>
                    <a:pt x="531179" y="1156540"/>
                  </a:lnTo>
                  <a:lnTo>
                    <a:pt x="532304" y="1157516"/>
                  </a:lnTo>
                  <a:lnTo>
                    <a:pt x="533821" y="1158736"/>
                  </a:lnTo>
                  <a:lnTo>
                    <a:pt x="535386" y="1159909"/>
                  </a:lnTo>
                  <a:lnTo>
                    <a:pt x="536952" y="1161082"/>
                  </a:lnTo>
                  <a:lnTo>
                    <a:pt x="538567" y="1162157"/>
                  </a:lnTo>
                  <a:lnTo>
                    <a:pt x="540278" y="1163134"/>
                  </a:lnTo>
                  <a:lnTo>
                    <a:pt x="542578" y="1164061"/>
                  </a:lnTo>
                  <a:lnTo>
                    <a:pt x="544387" y="1164648"/>
                  </a:lnTo>
                  <a:lnTo>
                    <a:pt x="545759" y="1165232"/>
                  </a:lnTo>
                  <a:lnTo>
                    <a:pt x="547030" y="1165917"/>
                  </a:lnTo>
                  <a:lnTo>
                    <a:pt x="548693" y="1166991"/>
                  </a:lnTo>
                  <a:lnTo>
                    <a:pt x="550259" y="1168213"/>
                  </a:lnTo>
                  <a:lnTo>
                    <a:pt x="551385" y="1169141"/>
                  </a:lnTo>
                  <a:lnTo>
                    <a:pt x="552314" y="1170800"/>
                  </a:lnTo>
                  <a:lnTo>
                    <a:pt x="552656" y="1172218"/>
                  </a:lnTo>
                  <a:lnTo>
                    <a:pt x="553978" y="1172803"/>
                  </a:lnTo>
                  <a:lnTo>
                    <a:pt x="555347" y="1173389"/>
                  </a:lnTo>
                  <a:lnTo>
                    <a:pt x="557207" y="1174025"/>
                  </a:lnTo>
                  <a:lnTo>
                    <a:pt x="558625" y="1174464"/>
                  </a:lnTo>
                  <a:lnTo>
                    <a:pt x="560044" y="1174709"/>
                  </a:lnTo>
                  <a:lnTo>
                    <a:pt x="562000" y="1174854"/>
                  </a:lnTo>
                  <a:lnTo>
                    <a:pt x="563470" y="1174903"/>
                  </a:lnTo>
                  <a:lnTo>
                    <a:pt x="565426" y="1175197"/>
                  </a:lnTo>
                  <a:lnTo>
                    <a:pt x="567334" y="1175539"/>
                  </a:lnTo>
                  <a:lnTo>
                    <a:pt x="569290" y="1175637"/>
                  </a:lnTo>
                  <a:lnTo>
                    <a:pt x="571249" y="1175588"/>
                  </a:lnTo>
                  <a:lnTo>
                    <a:pt x="572716" y="1175392"/>
                  </a:lnTo>
                  <a:lnTo>
                    <a:pt x="574331" y="1174952"/>
                  </a:lnTo>
                  <a:lnTo>
                    <a:pt x="576337" y="1174513"/>
                  </a:lnTo>
                  <a:lnTo>
                    <a:pt x="578195" y="1174562"/>
                  </a:lnTo>
                  <a:lnTo>
                    <a:pt x="579370" y="1175296"/>
                  </a:lnTo>
                  <a:lnTo>
                    <a:pt x="580544" y="1176125"/>
                  </a:lnTo>
                  <a:lnTo>
                    <a:pt x="581670" y="1176955"/>
                  </a:lnTo>
                  <a:lnTo>
                    <a:pt x="582843" y="1177835"/>
                  </a:lnTo>
                  <a:lnTo>
                    <a:pt x="583968" y="1178714"/>
                  </a:lnTo>
                  <a:lnTo>
                    <a:pt x="585094" y="1179593"/>
                  </a:lnTo>
                  <a:lnTo>
                    <a:pt x="586219" y="1180520"/>
                  </a:lnTo>
                  <a:lnTo>
                    <a:pt x="587345" y="1181399"/>
                  </a:lnTo>
                  <a:lnTo>
                    <a:pt x="588518" y="1182329"/>
                  </a:lnTo>
                  <a:lnTo>
                    <a:pt x="589643" y="1183256"/>
                  </a:lnTo>
                  <a:lnTo>
                    <a:pt x="590720" y="1184184"/>
                  </a:lnTo>
                  <a:lnTo>
                    <a:pt x="591846" y="1185112"/>
                  </a:lnTo>
                  <a:lnTo>
                    <a:pt x="592971" y="1186039"/>
                  </a:lnTo>
                  <a:lnTo>
                    <a:pt x="594488" y="1187310"/>
                  </a:lnTo>
                  <a:lnTo>
                    <a:pt x="596004" y="1188579"/>
                  </a:lnTo>
                  <a:lnTo>
                    <a:pt x="597472" y="1189899"/>
                  </a:lnTo>
                  <a:lnTo>
                    <a:pt x="598939" y="1191168"/>
                  </a:lnTo>
                  <a:lnTo>
                    <a:pt x="600408" y="1192486"/>
                  </a:lnTo>
                  <a:lnTo>
                    <a:pt x="601532" y="1193416"/>
                  </a:lnTo>
                  <a:lnTo>
                    <a:pt x="602658" y="1194442"/>
                  </a:lnTo>
                  <a:lnTo>
                    <a:pt x="603734" y="1195369"/>
                  </a:lnTo>
                  <a:lnTo>
                    <a:pt x="604860" y="1196395"/>
                  </a:lnTo>
                  <a:lnTo>
                    <a:pt x="606327" y="1197713"/>
                  </a:lnTo>
                  <a:lnTo>
                    <a:pt x="607795" y="1199033"/>
                  </a:lnTo>
                  <a:lnTo>
                    <a:pt x="608871" y="1200010"/>
                  </a:lnTo>
                  <a:lnTo>
                    <a:pt x="609997" y="1201036"/>
                  </a:lnTo>
                  <a:lnTo>
                    <a:pt x="611464" y="1202354"/>
                  </a:lnTo>
                  <a:lnTo>
                    <a:pt x="612931" y="1203672"/>
                  </a:lnTo>
                  <a:lnTo>
                    <a:pt x="614401" y="1204992"/>
                  </a:lnTo>
                  <a:lnTo>
                    <a:pt x="615477" y="1205968"/>
                  </a:lnTo>
                  <a:lnTo>
                    <a:pt x="615799" y="1206246"/>
                  </a:lnTo>
                  <a:lnTo>
                    <a:pt x="615868" y="1206310"/>
                  </a:lnTo>
                  <a:lnTo>
                    <a:pt x="616601" y="1206945"/>
                  </a:lnTo>
                  <a:lnTo>
                    <a:pt x="618070" y="1208263"/>
                  </a:lnTo>
                  <a:lnTo>
                    <a:pt x="619587" y="1209583"/>
                  </a:lnTo>
                  <a:lnTo>
                    <a:pt x="621054" y="1210852"/>
                  </a:lnTo>
                  <a:lnTo>
                    <a:pt x="622522" y="1212172"/>
                  </a:lnTo>
                  <a:lnTo>
                    <a:pt x="623989" y="1213441"/>
                  </a:lnTo>
                  <a:lnTo>
                    <a:pt x="625506" y="1215004"/>
                  </a:lnTo>
                  <a:lnTo>
                    <a:pt x="626142" y="1216322"/>
                  </a:lnTo>
                  <a:lnTo>
                    <a:pt x="626435" y="1217740"/>
                  </a:lnTo>
                  <a:lnTo>
                    <a:pt x="625946" y="1218960"/>
                  </a:lnTo>
                  <a:lnTo>
                    <a:pt x="627610" y="1220133"/>
                  </a:lnTo>
                  <a:lnTo>
                    <a:pt x="629126" y="1221304"/>
                  </a:lnTo>
                  <a:lnTo>
                    <a:pt x="631036" y="1222233"/>
                  </a:lnTo>
                  <a:lnTo>
                    <a:pt x="632159" y="1224381"/>
                  </a:lnTo>
                  <a:lnTo>
                    <a:pt x="632796" y="1226432"/>
                  </a:lnTo>
                  <a:lnTo>
                    <a:pt x="633823" y="1228827"/>
                  </a:lnTo>
                  <a:lnTo>
                    <a:pt x="635096" y="1229998"/>
                  </a:lnTo>
                  <a:lnTo>
                    <a:pt x="635732" y="1231365"/>
                  </a:lnTo>
                  <a:lnTo>
                    <a:pt x="636662" y="1232440"/>
                  </a:lnTo>
                  <a:lnTo>
                    <a:pt x="637738" y="1233466"/>
                  </a:lnTo>
                  <a:lnTo>
                    <a:pt x="637883" y="1234882"/>
                  </a:lnTo>
                  <a:lnTo>
                    <a:pt x="638080" y="1236933"/>
                  </a:lnTo>
                  <a:lnTo>
                    <a:pt x="640331" y="1238594"/>
                  </a:lnTo>
                  <a:lnTo>
                    <a:pt x="642386" y="1239669"/>
                  </a:lnTo>
                  <a:lnTo>
                    <a:pt x="643755" y="1240597"/>
                  </a:lnTo>
                  <a:lnTo>
                    <a:pt x="644733" y="1242111"/>
                  </a:lnTo>
                  <a:lnTo>
                    <a:pt x="646104" y="1242697"/>
                  </a:lnTo>
                  <a:lnTo>
                    <a:pt x="647523" y="1243186"/>
                  </a:lnTo>
                  <a:lnTo>
                    <a:pt x="648892" y="1242648"/>
                  </a:lnTo>
                  <a:lnTo>
                    <a:pt x="649774" y="1243968"/>
                  </a:lnTo>
                  <a:lnTo>
                    <a:pt x="649479" y="1245628"/>
                  </a:lnTo>
                  <a:lnTo>
                    <a:pt x="651485" y="1246312"/>
                  </a:lnTo>
                  <a:lnTo>
                    <a:pt x="652903" y="1246997"/>
                  </a:lnTo>
                  <a:lnTo>
                    <a:pt x="653638" y="1239620"/>
                  </a:lnTo>
                  <a:lnTo>
                    <a:pt x="653491" y="1236933"/>
                  </a:lnTo>
                  <a:lnTo>
                    <a:pt x="650359" y="1237470"/>
                  </a:lnTo>
                  <a:lnTo>
                    <a:pt x="648110" y="1236398"/>
                  </a:lnTo>
                  <a:lnTo>
                    <a:pt x="649332" y="1234882"/>
                  </a:lnTo>
                  <a:lnTo>
                    <a:pt x="650458" y="1233564"/>
                  </a:lnTo>
                  <a:lnTo>
                    <a:pt x="651192" y="1232001"/>
                  </a:lnTo>
                  <a:lnTo>
                    <a:pt x="649821" y="1230145"/>
                  </a:lnTo>
                  <a:lnTo>
                    <a:pt x="648794" y="1228192"/>
                  </a:lnTo>
                  <a:lnTo>
                    <a:pt x="650458" y="1226970"/>
                  </a:lnTo>
                  <a:lnTo>
                    <a:pt x="650018" y="1224967"/>
                  </a:lnTo>
                  <a:lnTo>
                    <a:pt x="649479" y="1223649"/>
                  </a:lnTo>
                  <a:lnTo>
                    <a:pt x="650801" y="1221988"/>
                  </a:lnTo>
                  <a:lnTo>
                    <a:pt x="651731" y="1219205"/>
                  </a:lnTo>
                  <a:lnTo>
                    <a:pt x="651974" y="1215443"/>
                  </a:lnTo>
                  <a:lnTo>
                    <a:pt x="651340" y="1212709"/>
                  </a:lnTo>
                  <a:lnTo>
                    <a:pt x="651681" y="1210216"/>
                  </a:lnTo>
                  <a:lnTo>
                    <a:pt x="652269" y="1208410"/>
                  </a:lnTo>
                  <a:lnTo>
                    <a:pt x="652269" y="1205333"/>
                  </a:lnTo>
                  <a:lnTo>
                    <a:pt x="654127" y="1204405"/>
                  </a:lnTo>
                  <a:lnTo>
                    <a:pt x="654127" y="1202842"/>
                  </a:lnTo>
                  <a:lnTo>
                    <a:pt x="653785" y="1200059"/>
                  </a:lnTo>
                  <a:lnTo>
                    <a:pt x="653198" y="1198251"/>
                  </a:lnTo>
                  <a:lnTo>
                    <a:pt x="652269" y="1196687"/>
                  </a:lnTo>
                  <a:lnTo>
                    <a:pt x="652269" y="1194540"/>
                  </a:lnTo>
                  <a:lnTo>
                    <a:pt x="653785" y="1192390"/>
                  </a:lnTo>
                  <a:lnTo>
                    <a:pt x="654422" y="1189899"/>
                  </a:lnTo>
                  <a:lnTo>
                    <a:pt x="654422" y="1187458"/>
                  </a:lnTo>
                  <a:lnTo>
                    <a:pt x="654422" y="1185308"/>
                  </a:lnTo>
                  <a:lnTo>
                    <a:pt x="654422" y="1182866"/>
                  </a:lnTo>
                  <a:lnTo>
                    <a:pt x="654764" y="1181009"/>
                  </a:lnTo>
                  <a:lnTo>
                    <a:pt x="654911" y="1176272"/>
                  </a:lnTo>
                  <a:lnTo>
                    <a:pt x="656917" y="1172071"/>
                  </a:lnTo>
                  <a:lnTo>
                    <a:pt x="659362" y="1167139"/>
                  </a:lnTo>
                  <a:lnTo>
                    <a:pt x="662739" y="1162206"/>
                  </a:lnTo>
                  <a:lnTo>
                    <a:pt x="666163" y="1156393"/>
                  </a:lnTo>
                  <a:lnTo>
                    <a:pt x="668609" y="1149605"/>
                  </a:lnTo>
                  <a:lnTo>
                    <a:pt x="668609" y="1142815"/>
                  </a:lnTo>
                  <a:lnTo>
                    <a:pt x="669245" y="1138859"/>
                  </a:lnTo>
                  <a:lnTo>
                    <a:pt x="668952" y="1135781"/>
                  </a:lnTo>
                  <a:lnTo>
                    <a:pt x="666458" y="1131141"/>
                  </a:lnTo>
                  <a:lnTo>
                    <a:pt x="665527" y="1126844"/>
                  </a:lnTo>
                  <a:lnTo>
                    <a:pt x="664305" y="1125622"/>
                  </a:lnTo>
                  <a:lnTo>
                    <a:pt x="661515" y="1121909"/>
                  </a:lnTo>
                  <a:lnTo>
                    <a:pt x="655351" y="1120054"/>
                  </a:lnTo>
                  <a:lnTo>
                    <a:pt x="651974" y="1117904"/>
                  </a:lnTo>
                  <a:lnTo>
                    <a:pt x="648550" y="1114535"/>
                  </a:lnTo>
                  <a:lnTo>
                    <a:pt x="642386" y="1112679"/>
                  </a:lnTo>
                  <a:lnTo>
                    <a:pt x="641798" y="1109894"/>
                  </a:lnTo>
                  <a:lnTo>
                    <a:pt x="640233" y="1106525"/>
                  </a:lnTo>
                  <a:lnTo>
                    <a:pt x="640575" y="1102812"/>
                  </a:lnTo>
                  <a:lnTo>
                    <a:pt x="639940" y="1100664"/>
                  </a:lnTo>
                  <a:lnTo>
                    <a:pt x="638080" y="1098221"/>
                  </a:lnTo>
                  <a:lnTo>
                    <a:pt x="637787" y="1095437"/>
                  </a:lnTo>
                  <a:lnTo>
                    <a:pt x="637492" y="1093582"/>
                  </a:lnTo>
                  <a:lnTo>
                    <a:pt x="633481" y="1091138"/>
                  </a:lnTo>
                  <a:lnTo>
                    <a:pt x="631623" y="1089918"/>
                  </a:lnTo>
                  <a:lnTo>
                    <a:pt x="630692" y="1086841"/>
                  </a:lnTo>
                  <a:lnTo>
                    <a:pt x="630399" y="1080981"/>
                  </a:lnTo>
                  <a:lnTo>
                    <a:pt x="630399" y="1077903"/>
                  </a:lnTo>
                  <a:lnTo>
                    <a:pt x="633727" y="1075656"/>
                  </a:lnTo>
                  <a:lnTo>
                    <a:pt x="637738" y="1070966"/>
                  </a:lnTo>
                  <a:lnTo>
                    <a:pt x="636905" y="1068476"/>
                  </a:lnTo>
                  <a:lnTo>
                    <a:pt x="636025" y="1062664"/>
                  </a:lnTo>
                  <a:lnTo>
                    <a:pt x="635243" y="1060222"/>
                  </a:lnTo>
                  <a:lnTo>
                    <a:pt x="633579" y="1057732"/>
                  </a:lnTo>
                  <a:lnTo>
                    <a:pt x="631085" y="1056070"/>
                  </a:lnTo>
                  <a:lnTo>
                    <a:pt x="629030" y="1054019"/>
                  </a:lnTo>
                  <a:lnTo>
                    <a:pt x="621983" y="1050257"/>
                  </a:lnTo>
                  <a:lnTo>
                    <a:pt x="618658" y="1041174"/>
                  </a:lnTo>
                  <a:lnTo>
                    <a:pt x="616994" y="1037901"/>
                  </a:lnTo>
                  <a:lnTo>
                    <a:pt x="616994" y="1033749"/>
                  </a:lnTo>
                  <a:lnTo>
                    <a:pt x="616210" y="1031307"/>
                  </a:lnTo>
                  <a:lnTo>
                    <a:pt x="615379" y="1029646"/>
                  </a:lnTo>
                  <a:lnTo>
                    <a:pt x="612884" y="1027986"/>
                  </a:lnTo>
                  <a:lnTo>
                    <a:pt x="609557" y="1026325"/>
                  </a:lnTo>
                  <a:lnTo>
                    <a:pt x="607111" y="1024664"/>
                  </a:lnTo>
                  <a:lnTo>
                    <a:pt x="602119" y="1017241"/>
                  </a:lnTo>
                  <a:lnTo>
                    <a:pt x="599625" y="1015579"/>
                  </a:lnTo>
                  <a:lnTo>
                    <a:pt x="597179" y="1008156"/>
                  </a:lnTo>
                  <a:lnTo>
                    <a:pt x="594684" y="1000732"/>
                  </a:lnTo>
                  <a:lnTo>
                    <a:pt x="592189" y="997410"/>
                  </a:lnTo>
                  <a:lnTo>
                    <a:pt x="589693" y="995798"/>
                  </a:lnTo>
                  <a:lnTo>
                    <a:pt x="583088" y="994139"/>
                  </a:lnTo>
                  <a:lnTo>
                    <a:pt x="571492" y="994968"/>
                  </a:lnTo>
                  <a:lnTo>
                    <a:pt x="570661" y="993307"/>
                  </a:lnTo>
                  <a:lnTo>
                    <a:pt x="569047" y="990816"/>
                  </a:lnTo>
                  <a:lnTo>
                    <a:pt x="567383" y="987545"/>
                  </a:lnTo>
                  <a:lnTo>
                    <a:pt x="564888" y="984222"/>
                  </a:lnTo>
                  <a:lnTo>
                    <a:pt x="563224" y="980072"/>
                  </a:lnTo>
                  <a:lnTo>
                    <a:pt x="561562" y="973478"/>
                  </a:lnTo>
                  <a:lnTo>
                    <a:pt x="562051" y="971083"/>
                  </a:lnTo>
                  <a:lnTo>
                    <a:pt x="560778" y="969765"/>
                  </a:lnTo>
                  <a:lnTo>
                    <a:pt x="559947" y="968202"/>
                  </a:lnTo>
                  <a:lnTo>
                    <a:pt x="558527" y="968104"/>
                  </a:lnTo>
                  <a:lnTo>
                    <a:pt x="557354" y="966053"/>
                  </a:lnTo>
                  <a:lnTo>
                    <a:pt x="555494" y="965223"/>
                  </a:lnTo>
                  <a:lnTo>
                    <a:pt x="555592" y="964050"/>
                  </a:lnTo>
                  <a:lnTo>
                    <a:pt x="557060" y="963368"/>
                  </a:lnTo>
                  <a:lnTo>
                    <a:pt x="559849" y="962342"/>
                  </a:lnTo>
                  <a:lnTo>
                    <a:pt x="560828" y="960877"/>
                  </a:lnTo>
                  <a:lnTo>
                    <a:pt x="562590" y="960290"/>
                  </a:lnTo>
                  <a:lnTo>
                    <a:pt x="563666" y="958386"/>
                  </a:lnTo>
                  <a:lnTo>
                    <a:pt x="564448" y="956676"/>
                  </a:lnTo>
                  <a:lnTo>
                    <a:pt x="565475" y="954820"/>
                  </a:lnTo>
                  <a:lnTo>
                    <a:pt x="566894" y="954185"/>
                  </a:lnTo>
                  <a:lnTo>
                    <a:pt x="567776" y="952330"/>
                  </a:lnTo>
                  <a:lnTo>
                    <a:pt x="568705" y="951010"/>
                  </a:lnTo>
                  <a:lnTo>
                    <a:pt x="570270" y="950766"/>
                  </a:lnTo>
                  <a:lnTo>
                    <a:pt x="571003" y="948764"/>
                  </a:lnTo>
                  <a:lnTo>
                    <a:pt x="573107" y="945589"/>
                  </a:lnTo>
                  <a:lnTo>
                    <a:pt x="574771" y="942853"/>
                  </a:lnTo>
                  <a:lnTo>
                    <a:pt x="576337" y="941289"/>
                  </a:lnTo>
                  <a:lnTo>
                    <a:pt x="581132" y="942707"/>
                  </a:lnTo>
                  <a:lnTo>
                    <a:pt x="584801" y="944222"/>
                  </a:lnTo>
                  <a:lnTo>
                    <a:pt x="587003" y="945100"/>
                  </a:lnTo>
                  <a:lnTo>
                    <a:pt x="589742" y="945002"/>
                  </a:lnTo>
                  <a:lnTo>
                    <a:pt x="593266" y="944074"/>
                  </a:lnTo>
                  <a:lnTo>
                    <a:pt x="596348" y="943294"/>
                  </a:lnTo>
                  <a:lnTo>
                    <a:pt x="597914" y="943341"/>
                  </a:lnTo>
                  <a:lnTo>
                    <a:pt x="601436" y="943976"/>
                  </a:lnTo>
                  <a:lnTo>
                    <a:pt x="602952" y="944074"/>
                  </a:lnTo>
                  <a:lnTo>
                    <a:pt x="605936" y="943829"/>
                  </a:lnTo>
                  <a:lnTo>
                    <a:pt x="609067" y="943733"/>
                  </a:lnTo>
                  <a:lnTo>
                    <a:pt x="610633" y="943927"/>
                  </a:lnTo>
                  <a:lnTo>
                    <a:pt x="613863" y="944465"/>
                  </a:lnTo>
                  <a:lnTo>
                    <a:pt x="615576" y="944710"/>
                  </a:lnTo>
                  <a:lnTo>
                    <a:pt x="617923" y="945100"/>
                  </a:lnTo>
                  <a:lnTo>
                    <a:pt x="619489" y="944710"/>
                  </a:lnTo>
                  <a:lnTo>
                    <a:pt x="621396" y="943635"/>
                  </a:lnTo>
                  <a:lnTo>
                    <a:pt x="623549" y="942806"/>
                  </a:lnTo>
                  <a:lnTo>
                    <a:pt x="625213" y="943196"/>
                  </a:lnTo>
                  <a:lnTo>
                    <a:pt x="627415" y="943976"/>
                  </a:lnTo>
                  <a:lnTo>
                    <a:pt x="630205" y="944271"/>
                  </a:lnTo>
                  <a:lnTo>
                    <a:pt x="631672" y="944271"/>
                  </a:lnTo>
                  <a:lnTo>
                    <a:pt x="638473" y="943878"/>
                  </a:lnTo>
                  <a:lnTo>
                    <a:pt x="645517" y="943488"/>
                  </a:lnTo>
                  <a:lnTo>
                    <a:pt x="648307" y="943927"/>
                  </a:lnTo>
                  <a:lnTo>
                    <a:pt x="651878" y="943684"/>
                  </a:lnTo>
                  <a:lnTo>
                    <a:pt x="655597" y="943341"/>
                  </a:lnTo>
                  <a:lnTo>
                    <a:pt x="661417" y="942658"/>
                  </a:lnTo>
                  <a:lnTo>
                    <a:pt x="665674" y="942268"/>
                  </a:lnTo>
                  <a:lnTo>
                    <a:pt x="670811" y="942268"/>
                  </a:lnTo>
                  <a:lnTo>
                    <a:pt x="676781" y="942511"/>
                  </a:lnTo>
                  <a:lnTo>
                    <a:pt x="681330" y="942560"/>
                  </a:lnTo>
                  <a:lnTo>
                    <a:pt x="683191" y="942023"/>
                  </a:lnTo>
                  <a:lnTo>
                    <a:pt x="685294" y="940948"/>
                  </a:lnTo>
                  <a:lnTo>
                    <a:pt x="687251" y="940119"/>
                  </a:lnTo>
                  <a:lnTo>
                    <a:pt x="690088" y="939142"/>
                  </a:lnTo>
                  <a:lnTo>
                    <a:pt x="691459" y="938897"/>
                  </a:lnTo>
                  <a:lnTo>
                    <a:pt x="693024" y="938165"/>
                  </a:lnTo>
                  <a:lnTo>
                    <a:pt x="693071" y="938702"/>
                  </a:lnTo>
                  <a:lnTo>
                    <a:pt x="693514" y="943927"/>
                  </a:lnTo>
                  <a:lnTo>
                    <a:pt x="693954" y="946859"/>
                  </a:lnTo>
                  <a:lnTo>
                    <a:pt x="694148" y="949984"/>
                  </a:lnTo>
                  <a:lnTo>
                    <a:pt x="694344" y="952720"/>
                  </a:lnTo>
                  <a:lnTo>
                    <a:pt x="694686" y="954965"/>
                  </a:lnTo>
                  <a:lnTo>
                    <a:pt x="695128" y="956480"/>
                  </a:lnTo>
                  <a:lnTo>
                    <a:pt x="695861" y="958239"/>
                  </a:lnTo>
                  <a:lnTo>
                    <a:pt x="696741" y="960339"/>
                  </a:lnTo>
                  <a:lnTo>
                    <a:pt x="697867" y="962489"/>
                  </a:lnTo>
                  <a:lnTo>
                    <a:pt x="699090" y="965419"/>
                  </a:lnTo>
                  <a:lnTo>
                    <a:pt x="700998" y="971719"/>
                  </a:lnTo>
                  <a:lnTo>
                    <a:pt x="702025" y="972647"/>
                  </a:lnTo>
                  <a:lnTo>
                    <a:pt x="708484" y="975920"/>
                  </a:lnTo>
                  <a:lnTo>
                    <a:pt x="712056" y="978313"/>
                  </a:lnTo>
                  <a:lnTo>
                    <a:pt x="714453" y="979827"/>
                  </a:lnTo>
                  <a:lnTo>
                    <a:pt x="716116" y="982514"/>
                  </a:lnTo>
                  <a:lnTo>
                    <a:pt x="717633" y="983245"/>
                  </a:lnTo>
                  <a:lnTo>
                    <a:pt x="719101" y="982661"/>
                  </a:lnTo>
                  <a:lnTo>
                    <a:pt x="719541" y="983979"/>
                  </a:lnTo>
                  <a:lnTo>
                    <a:pt x="720911" y="985054"/>
                  </a:lnTo>
                  <a:lnTo>
                    <a:pt x="722868" y="985346"/>
                  </a:lnTo>
                  <a:lnTo>
                    <a:pt x="724483" y="985785"/>
                  </a:lnTo>
                  <a:lnTo>
                    <a:pt x="726684" y="986274"/>
                  </a:lnTo>
                  <a:lnTo>
                    <a:pt x="728837" y="988619"/>
                  </a:lnTo>
                  <a:lnTo>
                    <a:pt x="730060" y="989694"/>
                  </a:lnTo>
                  <a:lnTo>
                    <a:pt x="730794" y="991012"/>
                  </a:lnTo>
                  <a:lnTo>
                    <a:pt x="732115" y="992379"/>
                  </a:lnTo>
                  <a:lnTo>
                    <a:pt x="733485" y="993844"/>
                  </a:lnTo>
                  <a:lnTo>
                    <a:pt x="734855" y="994774"/>
                  </a:lnTo>
                  <a:lnTo>
                    <a:pt x="736616" y="993699"/>
                  </a:lnTo>
                  <a:lnTo>
                    <a:pt x="738671" y="994480"/>
                  </a:lnTo>
                  <a:lnTo>
                    <a:pt x="740824" y="994774"/>
                  </a:lnTo>
                  <a:lnTo>
                    <a:pt x="742340" y="995653"/>
                  </a:lnTo>
                  <a:lnTo>
                    <a:pt x="742781" y="994139"/>
                  </a:lnTo>
                  <a:lnTo>
                    <a:pt x="742878" y="992477"/>
                  </a:lnTo>
                  <a:lnTo>
                    <a:pt x="742536" y="990281"/>
                  </a:lnTo>
                  <a:lnTo>
                    <a:pt x="741557" y="989206"/>
                  </a:lnTo>
                  <a:lnTo>
                    <a:pt x="740775" y="987446"/>
                  </a:lnTo>
                  <a:lnTo>
                    <a:pt x="741851" y="986080"/>
                  </a:lnTo>
                  <a:lnTo>
                    <a:pt x="742291" y="984126"/>
                  </a:lnTo>
                  <a:lnTo>
                    <a:pt x="742927" y="982806"/>
                  </a:lnTo>
                  <a:lnTo>
                    <a:pt x="744689" y="982953"/>
                  </a:lnTo>
                  <a:lnTo>
                    <a:pt x="745716" y="981243"/>
                  </a:lnTo>
                  <a:lnTo>
                    <a:pt x="747428" y="983100"/>
                  </a:lnTo>
                  <a:lnTo>
                    <a:pt x="749288" y="984418"/>
                  </a:lnTo>
                  <a:lnTo>
                    <a:pt x="750951" y="982465"/>
                  </a:lnTo>
                  <a:lnTo>
                    <a:pt x="752517" y="983100"/>
                  </a:lnTo>
                  <a:lnTo>
                    <a:pt x="753055" y="981147"/>
                  </a:lnTo>
                  <a:lnTo>
                    <a:pt x="753251" y="979046"/>
                  </a:lnTo>
                  <a:lnTo>
                    <a:pt x="751979" y="977581"/>
                  </a:lnTo>
                  <a:lnTo>
                    <a:pt x="752663" y="976067"/>
                  </a:lnTo>
                  <a:lnTo>
                    <a:pt x="754278" y="976654"/>
                  </a:lnTo>
                  <a:lnTo>
                    <a:pt x="755452" y="975579"/>
                  </a:lnTo>
                  <a:lnTo>
                    <a:pt x="756382" y="974308"/>
                  </a:lnTo>
                  <a:lnTo>
                    <a:pt x="757850" y="972551"/>
                  </a:lnTo>
                  <a:lnTo>
                    <a:pt x="759464" y="971525"/>
                  </a:lnTo>
                  <a:lnTo>
                    <a:pt x="761079" y="971964"/>
                  </a:lnTo>
                  <a:lnTo>
                    <a:pt x="762791" y="972696"/>
                  </a:lnTo>
                  <a:lnTo>
                    <a:pt x="764455" y="972305"/>
                  </a:lnTo>
                  <a:lnTo>
                    <a:pt x="765775" y="971574"/>
                  </a:lnTo>
                  <a:lnTo>
                    <a:pt x="767781" y="972794"/>
                  </a:lnTo>
                  <a:lnTo>
                    <a:pt x="769543" y="972941"/>
                  </a:lnTo>
                  <a:lnTo>
                    <a:pt x="770619" y="971817"/>
                  </a:lnTo>
                  <a:lnTo>
                    <a:pt x="771793" y="973233"/>
                  </a:lnTo>
                  <a:lnTo>
                    <a:pt x="773261" y="972452"/>
                  </a:lnTo>
                  <a:lnTo>
                    <a:pt x="774827" y="971280"/>
                  </a:lnTo>
                  <a:lnTo>
                    <a:pt x="776833" y="971915"/>
                  </a:lnTo>
                  <a:lnTo>
                    <a:pt x="778839" y="970693"/>
                  </a:lnTo>
                  <a:lnTo>
                    <a:pt x="779426" y="972354"/>
                  </a:lnTo>
                  <a:lnTo>
                    <a:pt x="780209" y="973721"/>
                  </a:lnTo>
                  <a:lnTo>
                    <a:pt x="781138" y="975188"/>
                  </a:lnTo>
                  <a:lnTo>
                    <a:pt x="782850" y="975481"/>
                  </a:lnTo>
                  <a:lnTo>
                    <a:pt x="784758" y="976897"/>
                  </a:lnTo>
                  <a:lnTo>
                    <a:pt x="785786" y="978119"/>
                  </a:lnTo>
                  <a:lnTo>
                    <a:pt x="787107" y="977385"/>
                  </a:lnTo>
                  <a:lnTo>
                    <a:pt x="788770" y="978509"/>
                  </a:lnTo>
                  <a:lnTo>
                    <a:pt x="790678" y="979584"/>
                  </a:lnTo>
                  <a:lnTo>
                    <a:pt x="791999" y="981488"/>
                  </a:lnTo>
                  <a:lnTo>
                    <a:pt x="792489" y="980511"/>
                  </a:lnTo>
                  <a:lnTo>
                    <a:pt x="793565" y="980072"/>
                  </a:lnTo>
                  <a:lnTo>
                    <a:pt x="795179" y="981049"/>
                  </a:lnTo>
                  <a:lnTo>
                    <a:pt x="796501" y="979437"/>
                  </a:lnTo>
                  <a:lnTo>
                    <a:pt x="797968" y="979437"/>
                  </a:lnTo>
                  <a:lnTo>
                    <a:pt x="799681" y="978509"/>
                  </a:lnTo>
                  <a:lnTo>
                    <a:pt x="801687" y="978705"/>
                  </a:lnTo>
                  <a:lnTo>
                    <a:pt x="803937" y="978558"/>
                  </a:lnTo>
                  <a:lnTo>
                    <a:pt x="805943" y="979731"/>
                  </a:lnTo>
                  <a:lnTo>
                    <a:pt x="807509" y="980266"/>
                  </a:lnTo>
                  <a:lnTo>
                    <a:pt x="809564" y="980121"/>
                  </a:lnTo>
                  <a:lnTo>
                    <a:pt x="811570" y="979682"/>
                  </a:lnTo>
                  <a:lnTo>
                    <a:pt x="813624" y="979731"/>
                  </a:lnTo>
                  <a:lnTo>
                    <a:pt x="815924" y="979925"/>
                  </a:lnTo>
                  <a:lnTo>
                    <a:pt x="818028" y="980610"/>
                  </a:lnTo>
                  <a:lnTo>
                    <a:pt x="819838" y="981733"/>
                  </a:lnTo>
                  <a:lnTo>
                    <a:pt x="820670" y="980219"/>
                  </a:lnTo>
                  <a:lnTo>
                    <a:pt x="823018" y="980219"/>
                  </a:lnTo>
                  <a:lnTo>
                    <a:pt x="825660" y="980266"/>
                  </a:lnTo>
                  <a:lnTo>
                    <a:pt x="827030" y="979437"/>
                  </a:lnTo>
                  <a:lnTo>
                    <a:pt x="828400" y="980413"/>
                  </a:lnTo>
                  <a:lnTo>
                    <a:pt x="830504" y="978656"/>
                  </a:lnTo>
                  <a:lnTo>
                    <a:pt x="832265" y="978705"/>
                  </a:lnTo>
                  <a:lnTo>
                    <a:pt x="833879" y="978705"/>
                  </a:lnTo>
                  <a:lnTo>
                    <a:pt x="835249" y="979925"/>
                  </a:lnTo>
                  <a:lnTo>
                    <a:pt x="836179" y="978850"/>
                  </a:lnTo>
                  <a:lnTo>
                    <a:pt x="838038" y="978509"/>
                  </a:lnTo>
                  <a:lnTo>
                    <a:pt x="840876" y="978607"/>
                  </a:lnTo>
                  <a:lnTo>
                    <a:pt x="842686" y="978850"/>
                  </a:lnTo>
                  <a:lnTo>
                    <a:pt x="844300" y="977824"/>
                  </a:lnTo>
                  <a:lnTo>
                    <a:pt x="845426" y="976310"/>
                  </a:lnTo>
                  <a:lnTo>
                    <a:pt x="847823" y="975481"/>
                  </a:lnTo>
                  <a:lnTo>
                    <a:pt x="849438" y="974212"/>
                  </a:lnTo>
                  <a:lnTo>
                    <a:pt x="851346" y="974894"/>
                  </a:lnTo>
                  <a:lnTo>
                    <a:pt x="852226" y="976897"/>
                  </a:lnTo>
                  <a:lnTo>
                    <a:pt x="852569" y="978313"/>
                  </a:lnTo>
                  <a:lnTo>
                    <a:pt x="853988" y="979437"/>
                  </a:lnTo>
                  <a:lnTo>
                    <a:pt x="856189" y="980219"/>
                  </a:lnTo>
                  <a:lnTo>
                    <a:pt x="857706" y="979095"/>
                  </a:lnTo>
                  <a:lnTo>
                    <a:pt x="859272" y="978460"/>
                  </a:lnTo>
                  <a:lnTo>
                    <a:pt x="861082" y="979633"/>
                  </a:lnTo>
                  <a:lnTo>
                    <a:pt x="862647" y="980853"/>
                  </a:lnTo>
                  <a:lnTo>
                    <a:pt x="863773" y="981782"/>
                  </a:lnTo>
                  <a:lnTo>
                    <a:pt x="865485" y="983441"/>
                  </a:lnTo>
                  <a:lnTo>
                    <a:pt x="867149" y="983736"/>
                  </a:lnTo>
                  <a:lnTo>
                    <a:pt x="868567" y="983100"/>
                  </a:lnTo>
                  <a:lnTo>
                    <a:pt x="869888" y="983687"/>
                  </a:lnTo>
                  <a:lnTo>
                    <a:pt x="871209" y="984273"/>
                  </a:lnTo>
                  <a:lnTo>
                    <a:pt x="872726" y="983297"/>
                  </a:lnTo>
                  <a:lnTo>
                    <a:pt x="874390" y="982904"/>
                  </a:lnTo>
                  <a:lnTo>
                    <a:pt x="876053" y="984762"/>
                  </a:lnTo>
                  <a:lnTo>
                    <a:pt x="877472" y="985250"/>
                  </a:lnTo>
                  <a:lnTo>
                    <a:pt x="878989" y="985054"/>
                  </a:lnTo>
                  <a:lnTo>
                    <a:pt x="880799" y="983881"/>
                  </a:lnTo>
                  <a:lnTo>
                    <a:pt x="881728" y="982075"/>
                  </a:lnTo>
                  <a:lnTo>
                    <a:pt x="882951" y="981196"/>
                  </a:lnTo>
                  <a:lnTo>
                    <a:pt x="884566" y="981684"/>
                  </a:lnTo>
                  <a:lnTo>
                    <a:pt x="886670" y="980806"/>
                  </a:lnTo>
                  <a:lnTo>
                    <a:pt x="887795" y="982222"/>
                  </a:lnTo>
                  <a:lnTo>
                    <a:pt x="887648" y="983979"/>
                  </a:lnTo>
                  <a:lnTo>
                    <a:pt x="886132" y="985932"/>
                  </a:lnTo>
                  <a:lnTo>
                    <a:pt x="886034" y="987839"/>
                  </a:lnTo>
                  <a:lnTo>
                    <a:pt x="887648" y="989353"/>
                  </a:lnTo>
                  <a:lnTo>
                    <a:pt x="889067" y="990622"/>
                  </a:lnTo>
                  <a:lnTo>
                    <a:pt x="890828" y="991891"/>
                  </a:lnTo>
                  <a:lnTo>
                    <a:pt x="891171" y="993942"/>
                  </a:lnTo>
                  <a:lnTo>
                    <a:pt x="892345" y="995653"/>
                  </a:lnTo>
                  <a:lnTo>
                    <a:pt x="893764" y="996288"/>
                  </a:lnTo>
                  <a:lnTo>
                    <a:pt x="895476" y="997753"/>
                  </a:lnTo>
                  <a:lnTo>
                    <a:pt x="894889" y="999658"/>
                  </a:lnTo>
                  <a:lnTo>
                    <a:pt x="910545" y="1018266"/>
                  </a:lnTo>
                  <a:lnTo>
                    <a:pt x="913236" y="1018413"/>
                  </a:lnTo>
                  <a:lnTo>
                    <a:pt x="914264" y="1020124"/>
                  </a:lnTo>
                  <a:lnTo>
                    <a:pt x="913872" y="1022566"/>
                  </a:lnTo>
                  <a:lnTo>
                    <a:pt x="917297" y="1025251"/>
                  </a:lnTo>
                  <a:lnTo>
                    <a:pt x="919694" y="1026961"/>
                  </a:lnTo>
                  <a:lnTo>
                    <a:pt x="919988" y="1028573"/>
                  </a:lnTo>
                  <a:lnTo>
                    <a:pt x="919645" y="1031211"/>
                  </a:lnTo>
                  <a:lnTo>
                    <a:pt x="920868" y="1032919"/>
                  </a:lnTo>
                  <a:lnTo>
                    <a:pt x="921749" y="1034092"/>
                  </a:lnTo>
                  <a:lnTo>
                    <a:pt x="921113" y="1035655"/>
                  </a:lnTo>
                  <a:lnTo>
                    <a:pt x="921945" y="1037707"/>
                  </a:lnTo>
                  <a:lnTo>
                    <a:pt x="922630" y="1039807"/>
                  </a:lnTo>
                  <a:lnTo>
                    <a:pt x="923559" y="1040978"/>
                  </a:lnTo>
                  <a:lnTo>
                    <a:pt x="925125" y="1040343"/>
                  </a:lnTo>
                  <a:lnTo>
                    <a:pt x="926935" y="1040490"/>
                  </a:lnTo>
                  <a:lnTo>
                    <a:pt x="927865" y="1041516"/>
                  </a:lnTo>
                  <a:lnTo>
                    <a:pt x="927229" y="1042883"/>
                  </a:lnTo>
                  <a:lnTo>
                    <a:pt x="924244" y="1043861"/>
                  </a:lnTo>
                  <a:lnTo>
                    <a:pt x="921945" y="1044104"/>
                  </a:lnTo>
                  <a:lnTo>
                    <a:pt x="922630" y="1045815"/>
                  </a:lnTo>
                  <a:lnTo>
                    <a:pt x="923021" y="1047572"/>
                  </a:lnTo>
                  <a:lnTo>
                    <a:pt x="923951" y="1049429"/>
                  </a:lnTo>
                  <a:lnTo>
                    <a:pt x="925761" y="1051187"/>
                  </a:lnTo>
                  <a:lnTo>
                    <a:pt x="926984" y="1051920"/>
                  </a:lnTo>
                  <a:lnTo>
                    <a:pt x="927816" y="1053042"/>
                  </a:lnTo>
                  <a:lnTo>
                    <a:pt x="927865" y="1055192"/>
                  </a:lnTo>
                  <a:lnTo>
                    <a:pt x="927424" y="1057047"/>
                  </a:lnTo>
                  <a:lnTo>
                    <a:pt x="923853" y="1059734"/>
                  </a:lnTo>
                  <a:lnTo>
                    <a:pt x="922483" y="1061005"/>
                  </a:lnTo>
                  <a:lnTo>
                    <a:pt x="924195" y="1062664"/>
                  </a:lnTo>
                  <a:lnTo>
                    <a:pt x="925908" y="1061884"/>
                  </a:lnTo>
                  <a:lnTo>
                    <a:pt x="926886" y="1060419"/>
                  </a:lnTo>
                  <a:lnTo>
                    <a:pt x="928403" y="1058220"/>
                  </a:lnTo>
                  <a:lnTo>
                    <a:pt x="930262" y="1056070"/>
                  </a:lnTo>
                  <a:lnTo>
                    <a:pt x="932023" y="1056316"/>
                  </a:lnTo>
                  <a:lnTo>
                    <a:pt x="932610" y="1058269"/>
                  </a:lnTo>
                  <a:lnTo>
                    <a:pt x="932464" y="1060028"/>
                  </a:lnTo>
                  <a:lnTo>
                    <a:pt x="931632" y="1061835"/>
                  </a:lnTo>
                  <a:lnTo>
                    <a:pt x="929675" y="1062860"/>
                  </a:lnTo>
                  <a:lnTo>
                    <a:pt x="928256" y="1063935"/>
                  </a:lnTo>
                  <a:lnTo>
                    <a:pt x="928256" y="1065889"/>
                  </a:lnTo>
                  <a:lnTo>
                    <a:pt x="929626" y="1068183"/>
                  </a:lnTo>
                  <a:lnTo>
                    <a:pt x="931241" y="1068868"/>
                  </a:lnTo>
                  <a:lnTo>
                    <a:pt x="933540" y="1069356"/>
                  </a:lnTo>
                  <a:lnTo>
                    <a:pt x="935742" y="1068576"/>
                  </a:lnTo>
                  <a:lnTo>
                    <a:pt x="937454" y="1066620"/>
                  </a:lnTo>
                  <a:lnTo>
                    <a:pt x="938237" y="1064569"/>
                  </a:lnTo>
                  <a:lnTo>
                    <a:pt x="938824" y="1062860"/>
                  </a:lnTo>
                  <a:lnTo>
                    <a:pt x="939460" y="1061493"/>
                  </a:lnTo>
                  <a:lnTo>
                    <a:pt x="940928" y="1058855"/>
                  </a:lnTo>
                  <a:lnTo>
                    <a:pt x="941466" y="1056266"/>
                  </a:lnTo>
                  <a:lnTo>
                    <a:pt x="941906" y="1053140"/>
                  </a:lnTo>
                  <a:lnTo>
                    <a:pt x="942200" y="1050453"/>
                  </a:lnTo>
                  <a:lnTo>
                    <a:pt x="942249" y="1047866"/>
                  </a:lnTo>
                  <a:lnTo>
                    <a:pt x="942249" y="1045228"/>
                  </a:lnTo>
                  <a:lnTo>
                    <a:pt x="942200" y="1042004"/>
                  </a:lnTo>
                  <a:lnTo>
                    <a:pt x="942102" y="1040100"/>
                  </a:lnTo>
                  <a:lnTo>
                    <a:pt x="941906" y="1037413"/>
                  </a:lnTo>
                  <a:lnTo>
                    <a:pt x="941857" y="1033847"/>
                  </a:lnTo>
                  <a:lnTo>
                    <a:pt x="941759" y="1030723"/>
                  </a:lnTo>
                  <a:lnTo>
                    <a:pt x="941613" y="1028183"/>
                  </a:lnTo>
                  <a:lnTo>
                    <a:pt x="941613" y="1024909"/>
                  </a:lnTo>
                  <a:lnTo>
                    <a:pt x="941613" y="1022222"/>
                  </a:lnTo>
                  <a:lnTo>
                    <a:pt x="941955" y="1020367"/>
                  </a:lnTo>
                  <a:lnTo>
                    <a:pt x="942640" y="1018755"/>
                  </a:lnTo>
                  <a:lnTo>
                    <a:pt x="944402" y="1018217"/>
                  </a:lnTo>
                  <a:lnTo>
                    <a:pt x="945527" y="1016119"/>
                  </a:lnTo>
                  <a:lnTo>
                    <a:pt x="946701" y="1013871"/>
                  </a:lnTo>
                  <a:lnTo>
                    <a:pt x="947141" y="1011672"/>
                  </a:lnTo>
                  <a:lnTo>
                    <a:pt x="946897" y="1009231"/>
                  </a:lnTo>
                  <a:lnTo>
                    <a:pt x="947435" y="1007522"/>
                  </a:lnTo>
                  <a:lnTo>
                    <a:pt x="949049" y="1007277"/>
                  </a:lnTo>
                  <a:lnTo>
                    <a:pt x="950224" y="1006055"/>
                  </a:lnTo>
                  <a:lnTo>
                    <a:pt x="951202" y="1004835"/>
                  </a:lnTo>
                  <a:lnTo>
                    <a:pt x="953404" y="1004982"/>
                  </a:lnTo>
                  <a:lnTo>
                    <a:pt x="954138" y="1003272"/>
                  </a:lnTo>
                  <a:lnTo>
                    <a:pt x="955654" y="1001466"/>
                  </a:lnTo>
                  <a:lnTo>
                    <a:pt x="957758" y="1000146"/>
                  </a:lnTo>
                  <a:lnTo>
                    <a:pt x="959813" y="998242"/>
                  </a:lnTo>
                  <a:lnTo>
                    <a:pt x="960547" y="997020"/>
                  </a:lnTo>
                  <a:lnTo>
                    <a:pt x="961281" y="995505"/>
                  </a:lnTo>
                  <a:lnTo>
                    <a:pt x="963336" y="994529"/>
                  </a:lnTo>
                  <a:lnTo>
                    <a:pt x="964412" y="992624"/>
                  </a:lnTo>
                  <a:lnTo>
                    <a:pt x="966222" y="993601"/>
                  </a:lnTo>
                  <a:lnTo>
                    <a:pt x="967152" y="992381"/>
                  </a:lnTo>
                  <a:lnTo>
                    <a:pt x="968717" y="990084"/>
                  </a:lnTo>
                  <a:lnTo>
                    <a:pt x="971164" y="985836"/>
                  </a:lnTo>
                  <a:lnTo>
                    <a:pt x="972534" y="983149"/>
                  </a:lnTo>
                  <a:lnTo>
                    <a:pt x="973561" y="981294"/>
                  </a:lnTo>
                  <a:lnTo>
                    <a:pt x="974882" y="978899"/>
                  </a:lnTo>
                  <a:lnTo>
                    <a:pt x="975861" y="975579"/>
                  </a:lnTo>
                  <a:lnTo>
                    <a:pt x="976546" y="971672"/>
                  </a:lnTo>
                  <a:lnTo>
                    <a:pt x="976692" y="968448"/>
                  </a:lnTo>
                  <a:lnTo>
                    <a:pt x="977181" y="963466"/>
                  </a:lnTo>
                  <a:lnTo>
                    <a:pt x="976986" y="959608"/>
                  </a:lnTo>
                  <a:lnTo>
                    <a:pt x="976839" y="956286"/>
                  </a:lnTo>
                  <a:lnTo>
                    <a:pt x="976203" y="954479"/>
                  </a:lnTo>
                  <a:lnTo>
                    <a:pt x="974442" y="949105"/>
                  </a:lnTo>
                  <a:lnTo>
                    <a:pt x="973072" y="945004"/>
                  </a:lnTo>
                  <a:lnTo>
                    <a:pt x="971604" y="941535"/>
                  </a:lnTo>
                  <a:lnTo>
                    <a:pt x="969990" y="938214"/>
                  </a:lnTo>
                  <a:lnTo>
                    <a:pt x="968571" y="935772"/>
                  </a:lnTo>
                  <a:lnTo>
                    <a:pt x="966809" y="933085"/>
                  </a:lnTo>
                  <a:lnTo>
                    <a:pt x="965342" y="930496"/>
                  </a:lnTo>
                  <a:lnTo>
                    <a:pt x="963678" y="928494"/>
                  </a:lnTo>
                  <a:lnTo>
                    <a:pt x="961183" y="925124"/>
                  </a:lnTo>
                  <a:lnTo>
                    <a:pt x="959715" y="923220"/>
                  </a:lnTo>
                  <a:lnTo>
                    <a:pt x="957073" y="920337"/>
                  </a:lnTo>
                  <a:lnTo>
                    <a:pt x="953110" y="915112"/>
                  </a:lnTo>
                  <a:lnTo>
                    <a:pt x="951790" y="913451"/>
                  </a:lnTo>
                  <a:lnTo>
                    <a:pt x="949637" y="910960"/>
                  </a:lnTo>
                  <a:lnTo>
                    <a:pt x="947680" y="908761"/>
                  </a:lnTo>
                  <a:lnTo>
                    <a:pt x="944304" y="905637"/>
                  </a:lnTo>
                  <a:lnTo>
                    <a:pt x="942689" y="903634"/>
                  </a:lnTo>
                  <a:lnTo>
                    <a:pt x="940732" y="901240"/>
                  </a:lnTo>
                  <a:lnTo>
                    <a:pt x="939363" y="899237"/>
                  </a:lnTo>
                  <a:lnTo>
                    <a:pt x="936182" y="895478"/>
                  </a:lnTo>
                  <a:lnTo>
                    <a:pt x="934421" y="892987"/>
                  </a:lnTo>
                  <a:lnTo>
                    <a:pt x="933345" y="890739"/>
                  </a:lnTo>
                  <a:lnTo>
                    <a:pt x="932758" y="889127"/>
                  </a:lnTo>
                  <a:lnTo>
                    <a:pt x="932513" y="887613"/>
                  </a:lnTo>
                  <a:lnTo>
                    <a:pt x="932464" y="885610"/>
                  </a:lnTo>
                  <a:lnTo>
                    <a:pt x="932562" y="883853"/>
                  </a:lnTo>
                  <a:lnTo>
                    <a:pt x="932953" y="881605"/>
                  </a:lnTo>
                  <a:lnTo>
                    <a:pt x="933492" y="879114"/>
                  </a:lnTo>
                  <a:lnTo>
                    <a:pt x="934568" y="876575"/>
                  </a:lnTo>
                  <a:lnTo>
                    <a:pt x="935497" y="874231"/>
                  </a:lnTo>
                  <a:lnTo>
                    <a:pt x="936231" y="872717"/>
                  </a:lnTo>
                  <a:lnTo>
                    <a:pt x="937846" y="871055"/>
                  </a:lnTo>
                  <a:lnTo>
                    <a:pt x="940194" y="869298"/>
                  </a:lnTo>
                  <a:lnTo>
                    <a:pt x="942836" y="867833"/>
                  </a:lnTo>
                  <a:lnTo>
                    <a:pt x="944842" y="866952"/>
                  </a:lnTo>
                  <a:lnTo>
                    <a:pt x="947827" y="866709"/>
                  </a:lnTo>
                  <a:lnTo>
                    <a:pt x="950811" y="866123"/>
                  </a:lnTo>
                  <a:lnTo>
                    <a:pt x="955263" y="865683"/>
                  </a:lnTo>
                  <a:lnTo>
                    <a:pt x="958737" y="865097"/>
                  </a:lnTo>
                  <a:lnTo>
                    <a:pt x="961330" y="865146"/>
                  </a:lnTo>
                  <a:lnTo>
                    <a:pt x="964706" y="865732"/>
                  </a:lnTo>
                  <a:lnTo>
                    <a:pt x="968277" y="866709"/>
                  </a:lnTo>
                  <a:lnTo>
                    <a:pt x="971947" y="867441"/>
                  </a:lnTo>
                  <a:lnTo>
                    <a:pt x="975421" y="868223"/>
                  </a:lnTo>
                  <a:lnTo>
                    <a:pt x="978943" y="869200"/>
                  </a:lnTo>
                  <a:lnTo>
                    <a:pt x="982221" y="870275"/>
                  </a:lnTo>
                  <a:lnTo>
                    <a:pt x="985646" y="871983"/>
                  </a:lnTo>
                  <a:lnTo>
                    <a:pt x="989217" y="873840"/>
                  </a:lnTo>
                  <a:lnTo>
                    <a:pt x="992300" y="875404"/>
                  </a:lnTo>
                  <a:lnTo>
                    <a:pt x="996507" y="877600"/>
                  </a:lnTo>
                  <a:lnTo>
                    <a:pt x="999638" y="879750"/>
                  </a:lnTo>
                  <a:lnTo>
                    <a:pt x="1003601" y="882290"/>
                  </a:lnTo>
                  <a:lnTo>
                    <a:pt x="1006292" y="884390"/>
                  </a:lnTo>
                  <a:lnTo>
                    <a:pt x="1012065" y="887566"/>
                  </a:lnTo>
                  <a:lnTo>
                    <a:pt x="1016665" y="890641"/>
                  </a:lnTo>
                  <a:lnTo>
                    <a:pt x="1019306" y="892547"/>
                  </a:lnTo>
                  <a:lnTo>
                    <a:pt x="1023710" y="895330"/>
                  </a:lnTo>
                  <a:lnTo>
                    <a:pt x="1026645" y="897139"/>
                  </a:lnTo>
                  <a:lnTo>
                    <a:pt x="1031146" y="900361"/>
                  </a:lnTo>
                  <a:lnTo>
                    <a:pt x="1034082" y="902560"/>
                  </a:lnTo>
                  <a:lnTo>
                    <a:pt x="1037506" y="905343"/>
                  </a:lnTo>
                  <a:lnTo>
                    <a:pt x="1041470" y="908177"/>
                  </a:lnTo>
                  <a:lnTo>
                    <a:pt x="1045041" y="910764"/>
                  </a:lnTo>
                  <a:lnTo>
                    <a:pt x="1048172" y="913451"/>
                  </a:lnTo>
                  <a:lnTo>
                    <a:pt x="1052282" y="916869"/>
                  </a:lnTo>
                  <a:lnTo>
                    <a:pt x="1055609" y="919947"/>
                  </a:lnTo>
                  <a:lnTo>
                    <a:pt x="1059229" y="923367"/>
                  </a:lnTo>
                  <a:lnTo>
                    <a:pt x="1062850" y="926395"/>
                  </a:lnTo>
                  <a:lnTo>
                    <a:pt x="1064758" y="928398"/>
                  </a:lnTo>
                  <a:lnTo>
                    <a:pt x="1069553" y="932305"/>
                  </a:lnTo>
                  <a:lnTo>
                    <a:pt x="1073320" y="935968"/>
                  </a:lnTo>
                  <a:lnTo>
                    <a:pt x="1076109" y="939191"/>
                  </a:lnTo>
                  <a:lnTo>
                    <a:pt x="1078897" y="942074"/>
                  </a:lnTo>
                  <a:lnTo>
                    <a:pt x="1081686" y="944759"/>
                  </a:lnTo>
                  <a:lnTo>
                    <a:pt x="1084524" y="947738"/>
                  </a:lnTo>
                  <a:lnTo>
                    <a:pt x="1087997" y="951743"/>
                  </a:lnTo>
                  <a:lnTo>
                    <a:pt x="1090639" y="955797"/>
                  </a:lnTo>
                  <a:lnTo>
                    <a:pt x="1092694" y="960339"/>
                  </a:lnTo>
                  <a:lnTo>
                    <a:pt x="1095140" y="965029"/>
                  </a:lnTo>
                  <a:lnTo>
                    <a:pt x="1097049" y="969669"/>
                  </a:lnTo>
                  <a:lnTo>
                    <a:pt x="1098614" y="973039"/>
                  </a:lnTo>
                  <a:lnTo>
                    <a:pt x="1100424" y="973576"/>
                  </a:lnTo>
                  <a:lnTo>
                    <a:pt x="1101990" y="974553"/>
                  </a:lnTo>
                  <a:lnTo>
                    <a:pt x="1103360" y="975287"/>
                  </a:lnTo>
                  <a:lnTo>
                    <a:pt x="1108693" y="977923"/>
                  </a:lnTo>
                  <a:lnTo>
                    <a:pt x="1111335" y="979682"/>
                  </a:lnTo>
                  <a:lnTo>
                    <a:pt x="1114955" y="982612"/>
                  </a:lnTo>
                  <a:lnTo>
                    <a:pt x="1120630" y="985591"/>
                  </a:lnTo>
                  <a:lnTo>
                    <a:pt x="1126795" y="989596"/>
                  </a:lnTo>
                  <a:lnTo>
                    <a:pt x="1130074" y="992772"/>
                  </a:lnTo>
                  <a:lnTo>
                    <a:pt x="1134965" y="996826"/>
                  </a:lnTo>
                  <a:lnTo>
                    <a:pt x="1138880" y="998096"/>
                  </a:lnTo>
                  <a:lnTo>
                    <a:pt x="1142255" y="1000050"/>
                  </a:lnTo>
                  <a:lnTo>
                    <a:pt x="1145239" y="1002003"/>
                  </a:lnTo>
                  <a:lnTo>
                    <a:pt x="1148127" y="1004153"/>
                  </a:lnTo>
                  <a:lnTo>
                    <a:pt x="1155220" y="1010502"/>
                  </a:lnTo>
                  <a:lnTo>
                    <a:pt x="1158646" y="1012357"/>
                  </a:lnTo>
                  <a:lnTo>
                    <a:pt x="1164272" y="1014214"/>
                  </a:lnTo>
                  <a:lnTo>
                    <a:pt x="1170975" y="1016509"/>
                  </a:lnTo>
                  <a:lnTo>
                    <a:pt x="1175084" y="1018463"/>
                  </a:lnTo>
                  <a:lnTo>
                    <a:pt x="1180369" y="1021736"/>
                  </a:lnTo>
                  <a:lnTo>
                    <a:pt x="1184869" y="1025643"/>
                  </a:lnTo>
                  <a:lnTo>
                    <a:pt x="1187413" y="1026767"/>
                  </a:lnTo>
                  <a:lnTo>
                    <a:pt x="1189908" y="1028379"/>
                  </a:lnTo>
                  <a:lnTo>
                    <a:pt x="1191279" y="1029550"/>
                  </a:lnTo>
                  <a:lnTo>
                    <a:pt x="1192501" y="1030870"/>
                  </a:lnTo>
                  <a:lnTo>
                    <a:pt x="1200771" y="1042200"/>
                  </a:lnTo>
                  <a:lnTo>
                    <a:pt x="1219264" y="1049771"/>
                  </a:lnTo>
                  <a:lnTo>
                    <a:pt x="1238882" y="1056463"/>
                  </a:lnTo>
                  <a:lnTo>
                    <a:pt x="1249793" y="1061248"/>
                  </a:lnTo>
                  <a:lnTo>
                    <a:pt x="1260165" y="1064131"/>
                  </a:lnTo>
                  <a:lnTo>
                    <a:pt x="1260410" y="1062178"/>
                  </a:lnTo>
                  <a:lnTo>
                    <a:pt x="1260214" y="1060271"/>
                  </a:lnTo>
                  <a:lnTo>
                    <a:pt x="1260017" y="1058269"/>
                  </a:lnTo>
                  <a:lnTo>
                    <a:pt x="1259774" y="1056072"/>
                  </a:lnTo>
                  <a:lnTo>
                    <a:pt x="1259577" y="1054558"/>
                  </a:lnTo>
                  <a:lnTo>
                    <a:pt x="1259088" y="1051871"/>
                  </a:lnTo>
                  <a:lnTo>
                    <a:pt x="1258648" y="1050114"/>
                  </a:lnTo>
                  <a:lnTo>
                    <a:pt x="1257866" y="1048207"/>
                  </a:lnTo>
                  <a:lnTo>
                    <a:pt x="1257181" y="1046548"/>
                  </a:lnTo>
                  <a:lnTo>
                    <a:pt x="1256153" y="1044497"/>
                  </a:lnTo>
                  <a:lnTo>
                    <a:pt x="1251702" y="1037903"/>
                  </a:lnTo>
                  <a:lnTo>
                    <a:pt x="1250626" y="1036340"/>
                  </a:lnTo>
                  <a:lnTo>
                    <a:pt x="1249645" y="1034580"/>
                  </a:lnTo>
                  <a:lnTo>
                    <a:pt x="1248962" y="1032921"/>
                  </a:lnTo>
                  <a:lnTo>
                    <a:pt x="1248522" y="1030966"/>
                  </a:lnTo>
                  <a:lnTo>
                    <a:pt x="1248522" y="1029257"/>
                  </a:lnTo>
                  <a:lnTo>
                    <a:pt x="1248962" y="1027449"/>
                  </a:lnTo>
                  <a:lnTo>
                    <a:pt x="1250820" y="1023444"/>
                  </a:lnTo>
                  <a:lnTo>
                    <a:pt x="1250918" y="1022028"/>
                  </a:lnTo>
                  <a:lnTo>
                    <a:pt x="1250380" y="1020514"/>
                  </a:lnTo>
                  <a:lnTo>
                    <a:pt x="1248814" y="1018902"/>
                  </a:lnTo>
                  <a:lnTo>
                    <a:pt x="1244459" y="1015532"/>
                  </a:lnTo>
                  <a:lnTo>
                    <a:pt x="1243628" y="1014214"/>
                  </a:lnTo>
                  <a:lnTo>
                    <a:pt x="1243237" y="1012700"/>
                  </a:lnTo>
                  <a:lnTo>
                    <a:pt x="1243041" y="1010990"/>
                  </a:lnTo>
                  <a:lnTo>
                    <a:pt x="1242847" y="1009280"/>
                  </a:lnTo>
                  <a:lnTo>
                    <a:pt x="1242454" y="1006693"/>
                  </a:lnTo>
                  <a:lnTo>
                    <a:pt x="1241770" y="1004298"/>
                  </a:lnTo>
                  <a:lnTo>
                    <a:pt x="1241330" y="1002882"/>
                  </a:lnTo>
                  <a:lnTo>
                    <a:pt x="1238246" y="997851"/>
                  </a:lnTo>
                  <a:lnTo>
                    <a:pt x="1237513" y="996582"/>
                  </a:lnTo>
                  <a:lnTo>
                    <a:pt x="1236535" y="994921"/>
                  </a:lnTo>
                  <a:lnTo>
                    <a:pt x="1235702" y="993211"/>
                  </a:lnTo>
                  <a:lnTo>
                    <a:pt x="1234382" y="989743"/>
                  </a:lnTo>
                  <a:lnTo>
                    <a:pt x="1233453" y="987692"/>
                  </a:lnTo>
                  <a:lnTo>
                    <a:pt x="1232816" y="986423"/>
                  </a:lnTo>
                  <a:lnTo>
                    <a:pt x="1230467" y="983198"/>
                  </a:lnTo>
                  <a:lnTo>
                    <a:pt x="1225966" y="979242"/>
                  </a:lnTo>
                  <a:lnTo>
                    <a:pt x="1223813" y="977581"/>
                  </a:lnTo>
                  <a:lnTo>
                    <a:pt x="1221611" y="976605"/>
                  </a:lnTo>
                  <a:lnTo>
                    <a:pt x="1219460" y="975775"/>
                  </a:lnTo>
                  <a:lnTo>
                    <a:pt x="1217551" y="974896"/>
                  </a:lnTo>
                  <a:lnTo>
                    <a:pt x="1215154" y="973674"/>
                  </a:lnTo>
                  <a:lnTo>
                    <a:pt x="1214176" y="971770"/>
                  </a:lnTo>
                  <a:lnTo>
                    <a:pt x="1212659" y="970548"/>
                  </a:lnTo>
                  <a:lnTo>
                    <a:pt x="1212219" y="968887"/>
                  </a:lnTo>
                  <a:lnTo>
                    <a:pt x="1211925" y="967422"/>
                  </a:lnTo>
                  <a:lnTo>
                    <a:pt x="1212414" y="964639"/>
                  </a:lnTo>
                  <a:lnTo>
                    <a:pt x="1212219" y="962783"/>
                  </a:lnTo>
                  <a:lnTo>
                    <a:pt x="1210996" y="960194"/>
                  </a:lnTo>
                  <a:lnTo>
                    <a:pt x="1210654" y="957605"/>
                  </a:lnTo>
                  <a:lnTo>
                    <a:pt x="1210457" y="955115"/>
                  </a:lnTo>
                  <a:lnTo>
                    <a:pt x="1209626" y="952769"/>
                  </a:lnTo>
                  <a:lnTo>
                    <a:pt x="1208501" y="951696"/>
                  </a:lnTo>
                  <a:lnTo>
                    <a:pt x="1205760" y="950278"/>
                  </a:lnTo>
                  <a:lnTo>
                    <a:pt x="1204244" y="949839"/>
                  </a:lnTo>
                  <a:lnTo>
                    <a:pt x="1200476" y="949888"/>
                  </a:lnTo>
                  <a:lnTo>
                    <a:pt x="1198080" y="948472"/>
                  </a:lnTo>
                  <a:lnTo>
                    <a:pt x="1196954" y="947446"/>
                  </a:lnTo>
                  <a:lnTo>
                    <a:pt x="1196219" y="946224"/>
                  </a:lnTo>
                  <a:lnTo>
                    <a:pt x="1195927" y="944418"/>
                  </a:lnTo>
                  <a:lnTo>
                    <a:pt x="1195976" y="942219"/>
                  </a:lnTo>
                  <a:lnTo>
                    <a:pt x="1194997" y="940413"/>
                  </a:lnTo>
                  <a:lnTo>
                    <a:pt x="1194263" y="939191"/>
                  </a:lnTo>
                  <a:lnTo>
                    <a:pt x="1193137" y="936896"/>
                  </a:lnTo>
                  <a:lnTo>
                    <a:pt x="1192404" y="934307"/>
                  </a:lnTo>
                  <a:lnTo>
                    <a:pt x="1189861" y="933576"/>
                  </a:lnTo>
                  <a:lnTo>
                    <a:pt x="1188295" y="935578"/>
                  </a:lnTo>
                  <a:lnTo>
                    <a:pt x="1185604" y="938459"/>
                  </a:lnTo>
                  <a:lnTo>
                    <a:pt x="1183989" y="939142"/>
                  </a:lnTo>
                  <a:lnTo>
                    <a:pt x="1181934" y="938752"/>
                  </a:lnTo>
                  <a:lnTo>
                    <a:pt x="1179879" y="936017"/>
                  </a:lnTo>
                  <a:lnTo>
                    <a:pt x="1179145" y="934160"/>
                  </a:lnTo>
                  <a:lnTo>
                    <a:pt x="1179096" y="930253"/>
                  </a:lnTo>
                  <a:lnTo>
                    <a:pt x="1179390" y="928447"/>
                  </a:lnTo>
                  <a:lnTo>
                    <a:pt x="1180074" y="925956"/>
                  </a:lnTo>
                  <a:lnTo>
                    <a:pt x="1181150" y="923610"/>
                  </a:lnTo>
                  <a:lnTo>
                    <a:pt x="1182227" y="921365"/>
                  </a:lnTo>
                  <a:lnTo>
                    <a:pt x="1182227" y="919458"/>
                  </a:lnTo>
                  <a:lnTo>
                    <a:pt x="1180661" y="918481"/>
                  </a:lnTo>
                  <a:lnTo>
                    <a:pt x="1179292" y="919851"/>
                  </a:lnTo>
                  <a:lnTo>
                    <a:pt x="1178412" y="921559"/>
                  </a:lnTo>
                  <a:lnTo>
                    <a:pt x="1175964" y="923122"/>
                  </a:lnTo>
                  <a:lnTo>
                    <a:pt x="1174497" y="921853"/>
                  </a:lnTo>
                  <a:lnTo>
                    <a:pt x="1173519" y="920484"/>
                  </a:lnTo>
                  <a:lnTo>
                    <a:pt x="1172002" y="920290"/>
                  </a:lnTo>
                  <a:lnTo>
                    <a:pt x="1170193" y="920437"/>
                  </a:lnTo>
                  <a:lnTo>
                    <a:pt x="1167453" y="919215"/>
                  </a:lnTo>
                  <a:lnTo>
                    <a:pt x="1165740" y="918042"/>
                  </a:lnTo>
                  <a:lnTo>
                    <a:pt x="1164027" y="916285"/>
                  </a:lnTo>
                  <a:lnTo>
                    <a:pt x="1161581" y="913794"/>
                  </a:lnTo>
                  <a:lnTo>
                    <a:pt x="1159868" y="912572"/>
                  </a:lnTo>
                  <a:lnTo>
                    <a:pt x="1158597" y="911205"/>
                  </a:lnTo>
                  <a:lnTo>
                    <a:pt x="1157324" y="909838"/>
                  </a:lnTo>
                  <a:lnTo>
                    <a:pt x="1155417" y="908324"/>
                  </a:lnTo>
                  <a:lnTo>
                    <a:pt x="1154047" y="907883"/>
                  </a:lnTo>
                  <a:lnTo>
                    <a:pt x="1152482" y="907883"/>
                  </a:lnTo>
                  <a:lnTo>
                    <a:pt x="1150427" y="907883"/>
                  </a:lnTo>
                  <a:lnTo>
                    <a:pt x="1148958" y="907249"/>
                  </a:lnTo>
                  <a:lnTo>
                    <a:pt x="1147050" y="906223"/>
                  </a:lnTo>
                  <a:lnTo>
                    <a:pt x="1144457" y="904123"/>
                  </a:lnTo>
                  <a:lnTo>
                    <a:pt x="1144605" y="901973"/>
                  </a:lnTo>
                  <a:lnTo>
                    <a:pt x="1144555" y="900459"/>
                  </a:lnTo>
                  <a:lnTo>
                    <a:pt x="1143577" y="898896"/>
                  </a:lnTo>
                  <a:lnTo>
                    <a:pt x="1141913" y="897725"/>
                  </a:lnTo>
                  <a:lnTo>
                    <a:pt x="1139711" y="896894"/>
                  </a:lnTo>
                  <a:lnTo>
                    <a:pt x="1137804" y="897333"/>
                  </a:lnTo>
                  <a:lnTo>
                    <a:pt x="1135896" y="898702"/>
                  </a:lnTo>
                  <a:lnTo>
                    <a:pt x="1133547" y="898555"/>
                  </a:lnTo>
                  <a:lnTo>
                    <a:pt x="1133058" y="896943"/>
                  </a:lnTo>
                  <a:lnTo>
                    <a:pt x="1133350" y="895038"/>
                  </a:lnTo>
                  <a:lnTo>
                    <a:pt x="1134427" y="892059"/>
                  </a:lnTo>
                  <a:lnTo>
                    <a:pt x="1134574" y="889421"/>
                  </a:lnTo>
                  <a:lnTo>
                    <a:pt x="1133840" y="887126"/>
                  </a:lnTo>
                  <a:lnTo>
                    <a:pt x="1133156" y="884000"/>
                  </a:lnTo>
                  <a:lnTo>
                    <a:pt x="1131981" y="882388"/>
                  </a:lnTo>
                  <a:lnTo>
                    <a:pt x="1129976" y="881558"/>
                  </a:lnTo>
                  <a:lnTo>
                    <a:pt x="1127970" y="880678"/>
                  </a:lnTo>
                  <a:lnTo>
                    <a:pt x="1128508" y="878236"/>
                  </a:lnTo>
                  <a:lnTo>
                    <a:pt x="1132030" y="875453"/>
                  </a:lnTo>
                  <a:lnTo>
                    <a:pt x="1130757" y="874035"/>
                  </a:lnTo>
                  <a:lnTo>
                    <a:pt x="1129290" y="873595"/>
                  </a:lnTo>
                  <a:lnTo>
                    <a:pt x="1127921" y="871497"/>
                  </a:lnTo>
                  <a:lnTo>
                    <a:pt x="1127383" y="869981"/>
                  </a:lnTo>
                  <a:lnTo>
                    <a:pt x="1126502" y="868565"/>
                  </a:lnTo>
                  <a:lnTo>
                    <a:pt x="1125475" y="866758"/>
                  </a:lnTo>
                  <a:lnTo>
                    <a:pt x="1124986" y="865244"/>
                  </a:lnTo>
                  <a:lnTo>
                    <a:pt x="1127235" y="861629"/>
                  </a:lnTo>
                  <a:lnTo>
                    <a:pt x="1128459" y="860164"/>
                  </a:lnTo>
                  <a:lnTo>
                    <a:pt x="1129339" y="858650"/>
                  </a:lnTo>
                  <a:lnTo>
                    <a:pt x="1130219" y="854596"/>
                  </a:lnTo>
                  <a:lnTo>
                    <a:pt x="1131932" y="850346"/>
                  </a:lnTo>
                  <a:lnTo>
                    <a:pt x="1131150" y="848344"/>
                  </a:lnTo>
                  <a:lnTo>
                    <a:pt x="1132129" y="845708"/>
                  </a:lnTo>
                  <a:lnTo>
                    <a:pt x="1132569" y="843997"/>
                  </a:lnTo>
                  <a:lnTo>
                    <a:pt x="1132129" y="839796"/>
                  </a:lnTo>
                  <a:lnTo>
                    <a:pt x="1131590" y="838380"/>
                  </a:lnTo>
                  <a:lnTo>
                    <a:pt x="1130856" y="836086"/>
                  </a:lnTo>
                  <a:lnTo>
                    <a:pt x="1129779" y="832812"/>
                  </a:lnTo>
                  <a:lnTo>
                    <a:pt x="1129096" y="830957"/>
                  </a:lnTo>
                  <a:lnTo>
                    <a:pt x="1127724" y="829345"/>
                  </a:lnTo>
                  <a:lnTo>
                    <a:pt x="1126502" y="827977"/>
                  </a:lnTo>
                  <a:lnTo>
                    <a:pt x="1125377" y="826414"/>
                  </a:lnTo>
                  <a:lnTo>
                    <a:pt x="1124497" y="825192"/>
                  </a:lnTo>
                  <a:lnTo>
                    <a:pt x="1123959" y="822653"/>
                  </a:lnTo>
                  <a:lnTo>
                    <a:pt x="1125571" y="821531"/>
                  </a:lnTo>
                  <a:lnTo>
                    <a:pt x="1127432" y="820846"/>
                  </a:lnTo>
                  <a:lnTo>
                    <a:pt x="1127675" y="818942"/>
                  </a:lnTo>
                  <a:lnTo>
                    <a:pt x="1127579" y="816841"/>
                  </a:lnTo>
                  <a:lnTo>
                    <a:pt x="1126844" y="815425"/>
                  </a:lnTo>
                  <a:lnTo>
                    <a:pt x="1127235" y="813764"/>
                  </a:lnTo>
                  <a:lnTo>
                    <a:pt x="1126893" y="812250"/>
                  </a:lnTo>
                  <a:lnTo>
                    <a:pt x="1128213" y="810444"/>
                  </a:lnTo>
                  <a:lnTo>
                    <a:pt x="1127823" y="808635"/>
                  </a:lnTo>
                  <a:lnTo>
                    <a:pt x="1126306" y="806584"/>
                  </a:lnTo>
                  <a:lnTo>
                    <a:pt x="1126453" y="804630"/>
                  </a:lnTo>
                  <a:lnTo>
                    <a:pt x="1126502" y="804044"/>
                  </a:lnTo>
                  <a:lnTo>
                    <a:pt x="1128606" y="803067"/>
                  </a:lnTo>
                  <a:lnTo>
                    <a:pt x="1131101" y="803605"/>
                  </a:lnTo>
                  <a:lnTo>
                    <a:pt x="1133009" y="803361"/>
                  </a:lnTo>
                  <a:lnTo>
                    <a:pt x="1135798" y="801798"/>
                  </a:lnTo>
                  <a:lnTo>
                    <a:pt x="1136825" y="799990"/>
                  </a:lnTo>
                  <a:lnTo>
                    <a:pt x="1137167" y="798378"/>
                  </a:lnTo>
                  <a:lnTo>
                    <a:pt x="1136825" y="795742"/>
                  </a:lnTo>
                  <a:lnTo>
                    <a:pt x="1135945" y="793202"/>
                  </a:lnTo>
                  <a:lnTo>
                    <a:pt x="1132470" y="792274"/>
                  </a:lnTo>
                  <a:lnTo>
                    <a:pt x="1130661" y="791688"/>
                  </a:lnTo>
                  <a:lnTo>
                    <a:pt x="1130514" y="789636"/>
                  </a:lnTo>
                  <a:lnTo>
                    <a:pt x="1131492" y="787536"/>
                  </a:lnTo>
                  <a:lnTo>
                    <a:pt x="1131298" y="785680"/>
                  </a:lnTo>
                  <a:lnTo>
                    <a:pt x="1130366" y="784019"/>
                  </a:lnTo>
                  <a:lnTo>
                    <a:pt x="1128948" y="783482"/>
                  </a:lnTo>
                  <a:lnTo>
                    <a:pt x="1127139" y="783482"/>
                  </a:lnTo>
                  <a:lnTo>
                    <a:pt x="1125620" y="781381"/>
                  </a:lnTo>
                  <a:lnTo>
                    <a:pt x="1125670" y="778939"/>
                  </a:lnTo>
                  <a:lnTo>
                    <a:pt x="1126992" y="776741"/>
                  </a:lnTo>
                  <a:lnTo>
                    <a:pt x="1127481" y="775423"/>
                  </a:lnTo>
                  <a:lnTo>
                    <a:pt x="1128410" y="773909"/>
                  </a:lnTo>
                  <a:lnTo>
                    <a:pt x="1126062" y="771172"/>
                  </a:lnTo>
                  <a:lnTo>
                    <a:pt x="1125866" y="768780"/>
                  </a:lnTo>
                  <a:lnTo>
                    <a:pt x="1126844" y="767069"/>
                  </a:lnTo>
                  <a:lnTo>
                    <a:pt x="1128508" y="763994"/>
                  </a:lnTo>
                  <a:lnTo>
                    <a:pt x="1129976" y="762674"/>
                  </a:lnTo>
                  <a:lnTo>
                    <a:pt x="1131443" y="762527"/>
                  </a:lnTo>
                  <a:lnTo>
                    <a:pt x="1134282" y="761550"/>
                  </a:lnTo>
                  <a:lnTo>
                    <a:pt x="1137315" y="760428"/>
                  </a:lnTo>
                  <a:lnTo>
                    <a:pt x="1139222" y="759597"/>
                  </a:lnTo>
                  <a:lnTo>
                    <a:pt x="1141181" y="758522"/>
                  </a:lnTo>
                  <a:lnTo>
                    <a:pt x="1143675" y="756765"/>
                  </a:lnTo>
                  <a:lnTo>
                    <a:pt x="1146659" y="756424"/>
                  </a:lnTo>
                  <a:lnTo>
                    <a:pt x="1149301" y="755398"/>
                  </a:lnTo>
                  <a:lnTo>
                    <a:pt x="1151209" y="754029"/>
                  </a:lnTo>
                  <a:lnTo>
                    <a:pt x="1152334" y="752858"/>
                  </a:lnTo>
                  <a:lnTo>
                    <a:pt x="1153657" y="752026"/>
                  </a:lnTo>
                  <a:lnTo>
                    <a:pt x="1155318" y="751148"/>
                  </a:lnTo>
                  <a:lnTo>
                    <a:pt x="1158304" y="750024"/>
                  </a:lnTo>
                  <a:lnTo>
                    <a:pt x="1160652" y="749047"/>
                  </a:lnTo>
                  <a:lnTo>
                    <a:pt x="1162070" y="748461"/>
                  </a:lnTo>
                  <a:lnTo>
                    <a:pt x="1163881" y="747729"/>
                  </a:lnTo>
                  <a:lnTo>
                    <a:pt x="1165545" y="746996"/>
                  </a:lnTo>
                  <a:lnTo>
                    <a:pt x="1167013" y="746215"/>
                  </a:lnTo>
                  <a:lnTo>
                    <a:pt x="1169947" y="745140"/>
                  </a:lnTo>
                  <a:lnTo>
                    <a:pt x="1171415" y="744505"/>
                  </a:lnTo>
                  <a:lnTo>
                    <a:pt x="1175182" y="742942"/>
                  </a:lnTo>
                  <a:lnTo>
                    <a:pt x="1178070" y="740939"/>
                  </a:lnTo>
                  <a:lnTo>
                    <a:pt x="1180076" y="740159"/>
                  </a:lnTo>
                  <a:lnTo>
                    <a:pt x="1182912" y="739719"/>
                  </a:lnTo>
                  <a:lnTo>
                    <a:pt x="1184429" y="739474"/>
                  </a:lnTo>
                  <a:lnTo>
                    <a:pt x="1188148" y="738009"/>
                  </a:lnTo>
                  <a:lnTo>
                    <a:pt x="1189959" y="736983"/>
                  </a:lnTo>
                  <a:lnTo>
                    <a:pt x="1192257" y="735420"/>
                  </a:lnTo>
                  <a:lnTo>
                    <a:pt x="1195585" y="733712"/>
                  </a:lnTo>
                  <a:lnTo>
                    <a:pt x="1201260" y="732490"/>
                  </a:lnTo>
                  <a:lnTo>
                    <a:pt x="1203951" y="731270"/>
                  </a:lnTo>
                  <a:lnTo>
                    <a:pt x="1205517" y="730487"/>
                  </a:lnTo>
                  <a:lnTo>
                    <a:pt x="1208990" y="728924"/>
                  </a:lnTo>
                  <a:lnTo>
                    <a:pt x="1210165" y="727361"/>
                  </a:lnTo>
                  <a:lnTo>
                    <a:pt x="1211681" y="725214"/>
                  </a:lnTo>
                  <a:lnTo>
                    <a:pt x="1213490" y="724237"/>
                  </a:lnTo>
                  <a:lnTo>
                    <a:pt x="1215203" y="723162"/>
                  </a:lnTo>
                  <a:lnTo>
                    <a:pt x="1216476" y="722526"/>
                  </a:lnTo>
                  <a:lnTo>
                    <a:pt x="1217747" y="721940"/>
                  </a:lnTo>
                  <a:lnTo>
                    <a:pt x="1221955" y="720134"/>
                  </a:lnTo>
                  <a:lnTo>
                    <a:pt x="1223521" y="719645"/>
                  </a:lnTo>
                  <a:lnTo>
                    <a:pt x="1226750" y="719206"/>
                  </a:lnTo>
                  <a:lnTo>
                    <a:pt x="1228608" y="718814"/>
                  </a:lnTo>
                  <a:lnTo>
                    <a:pt x="1232133" y="717886"/>
                  </a:lnTo>
                  <a:lnTo>
                    <a:pt x="1235067" y="716762"/>
                  </a:lnTo>
                  <a:lnTo>
                    <a:pt x="1238346" y="715542"/>
                  </a:lnTo>
                  <a:lnTo>
                    <a:pt x="1242456" y="714028"/>
                  </a:lnTo>
                  <a:lnTo>
                    <a:pt x="1246320" y="712904"/>
                  </a:lnTo>
                  <a:lnTo>
                    <a:pt x="1249500" y="712026"/>
                  </a:lnTo>
                  <a:lnTo>
                    <a:pt x="1255077" y="710512"/>
                  </a:lnTo>
                  <a:lnTo>
                    <a:pt x="1258159" y="709339"/>
                  </a:lnTo>
                  <a:lnTo>
                    <a:pt x="1261438" y="708021"/>
                  </a:lnTo>
                  <a:lnTo>
                    <a:pt x="1264375" y="706946"/>
                  </a:lnTo>
                  <a:lnTo>
                    <a:pt x="1268386" y="705724"/>
                  </a:lnTo>
                  <a:lnTo>
                    <a:pt x="1271664" y="704747"/>
                  </a:lnTo>
                  <a:lnTo>
                    <a:pt x="1274550" y="704210"/>
                  </a:lnTo>
                  <a:lnTo>
                    <a:pt x="1278416" y="703478"/>
                  </a:lnTo>
                  <a:lnTo>
                    <a:pt x="1283698" y="701525"/>
                  </a:lnTo>
                  <a:lnTo>
                    <a:pt x="1285070" y="700890"/>
                  </a:lnTo>
                  <a:lnTo>
                    <a:pt x="1287466" y="699913"/>
                  </a:lnTo>
                  <a:lnTo>
                    <a:pt x="1289961" y="699034"/>
                  </a:lnTo>
                  <a:lnTo>
                    <a:pt x="1291332" y="698350"/>
                  </a:lnTo>
                  <a:lnTo>
                    <a:pt x="1294169" y="696835"/>
                  </a:lnTo>
                  <a:lnTo>
                    <a:pt x="1297545" y="695565"/>
                  </a:lnTo>
                  <a:lnTo>
                    <a:pt x="1299844" y="694735"/>
                  </a:lnTo>
                  <a:lnTo>
                    <a:pt x="1303122" y="693709"/>
                  </a:lnTo>
                  <a:lnTo>
                    <a:pt x="1304737" y="693417"/>
                  </a:lnTo>
                  <a:lnTo>
                    <a:pt x="1306303" y="693123"/>
                  </a:lnTo>
                  <a:lnTo>
                    <a:pt x="1308063" y="692929"/>
                  </a:lnTo>
                  <a:lnTo>
                    <a:pt x="1310705" y="692489"/>
                  </a:lnTo>
                  <a:lnTo>
                    <a:pt x="1313445" y="692391"/>
                  </a:lnTo>
                  <a:lnTo>
                    <a:pt x="1316577" y="691903"/>
                  </a:lnTo>
                  <a:lnTo>
                    <a:pt x="1320197" y="691463"/>
                  </a:lnTo>
                  <a:lnTo>
                    <a:pt x="1323916" y="691218"/>
                  </a:lnTo>
                  <a:lnTo>
                    <a:pt x="1325678" y="691415"/>
                  </a:lnTo>
                  <a:lnTo>
                    <a:pt x="1327487" y="691120"/>
                  </a:lnTo>
                  <a:lnTo>
                    <a:pt x="1329200" y="691024"/>
                  </a:lnTo>
                  <a:lnTo>
                    <a:pt x="1331058" y="690779"/>
                  </a:lnTo>
                  <a:lnTo>
                    <a:pt x="1332624" y="690681"/>
                  </a:lnTo>
                  <a:lnTo>
                    <a:pt x="1336881" y="689753"/>
                  </a:lnTo>
                  <a:lnTo>
                    <a:pt x="1345785" y="688092"/>
                  </a:lnTo>
                  <a:lnTo>
                    <a:pt x="1347548" y="687604"/>
                  </a:lnTo>
                  <a:lnTo>
                    <a:pt x="1358016" y="684625"/>
                  </a:lnTo>
                  <a:lnTo>
                    <a:pt x="1366921" y="682183"/>
                  </a:lnTo>
                  <a:lnTo>
                    <a:pt x="1372694" y="681010"/>
                  </a:lnTo>
                  <a:lnTo>
                    <a:pt x="1379593" y="679839"/>
                  </a:lnTo>
                  <a:lnTo>
                    <a:pt x="1384926" y="679496"/>
                  </a:lnTo>
                  <a:lnTo>
                    <a:pt x="1391091" y="677982"/>
                  </a:lnTo>
                  <a:lnTo>
                    <a:pt x="1395102" y="677005"/>
                  </a:lnTo>
                  <a:lnTo>
                    <a:pt x="1402146" y="673977"/>
                  </a:lnTo>
                  <a:lnTo>
                    <a:pt x="1403567" y="673586"/>
                  </a:lnTo>
                  <a:lnTo>
                    <a:pt x="1405083" y="673196"/>
                  </a:lnTo>
                  <a:lnTo>
                    <a:pt x="1410171" y="672757"/>
                  </a:lnTo>
                  <a:lnTo>
                    <a:pt x="1412127" y="672511"/>
                  </a:lnTo>
                  <a:lnTo>
                    <a:pt x="1416581" y="671584"/>
                  </a:lnTo>
                  <a:lnTo>
                    <a:pt x="1418488" y="670997"/>
                  </a:lnTo>
                  <a:lnTo>
                    <a:pt x="1423967" y="669387"/>
                  </a:lnTo>
                  <a:lnTo>
                    <a:pt x="1425582" y="668703"/>
                  </a:lnTo>
                  <a:lnTo>
                    <a:pt x="1429202" y="667775"/>
                  </a:lnTo>
                  <a:lnTo>
                    <a:pt x="1434634" y="667287"/>
                  </a:lnTo>
                  <a:lnTo>
                    <a:pt x="1442462" y="666310"/>
                  </a:lnTo>
                  <a:lnTo>
                    <a:pt x="1453421" y="664941"/>
                  </a:lnTo>
                  <a:lnTo>
                    <a:pt x="1460222" y="663036"/>
                  </a:lnTo>
                  <a:lnTo>
                    <a:pt x="1472305" y="658396"/>
                  </a:lnTo>
                  <a:lnTo>
                    <a:pt x="1478078" y="656443"/>
                  </a:lnTo>
                  <a:lnTo>
                    <a:pt x="1484879" y="655368"/>
                  </a:lnTo>
                  <a:lnTo>
                    <a:pt x="1497992" y="652877"/>
                  </a:lnTo>
                  <a:lnTo>
                    <a:pt x="1504254" y="651267"/>
                  </a:lnTo>
                  <a:lnTo>
                    <a:pt x="1511593" y="649311"/>
                  </a:lnTo>
                  <a:lnTo>
                    <a:pt x="1518785" y="646332"/>
                  </a:lnTo>
                  <a:lnTo>
                    <a:pt x="1525586" y="644379"/>
                  </a:lnTo>
                  <a:lnTo>
                    <a:pt x="1531017" y="643451"/>
                  </a:lnTo>
                  <a:lnTo>
                    <a:pt x="1539187" y="642084"/>
                  </a:lnTo>
                  <a:lnTo>
                    <a:pt x="1543199" y="640570"/>
                  </a:lnTo>
                  <a:lnTo>
                    <a:pt x="1546721" y="638567"/>
                  </a:lnTo>
                  <a:lnTo>
                    <a:pt x="1550830" y="634660"/>
                  </a:lnTo>
                  <a:lnTo>
                    <a:pt x="1554158" y="632462"/>
                  </a:lnTo>
                  <a:lnTo>
                    <a:pt x="1557486" y="630997"/>
                  </a:lnTo>
                  <a:lnTo>
                    <a:pt x="1558218" y="628359"/>
                  </a:lnTo>
                  <a:lnTo>
                    <a:pt x="1558855" y="626160"/>
                  </a:lnTo>
                  <a:lnTo>
                    <a:pt x="1561008" y="624695"/>
                  </a:lnTo>
                  <a:lnTo>
                    <a:pt x="1562915" y="624550"/>
                  </a:lnTo>
                  <a:lnTo>
                    <a:pt x="1564432" y="624305"/>
                  </a:lnTo>
                  <a:lnTo>
                    <a:pt x="1567221" y="623669"/>
                  </a:lnTo>
                  <a:lnTo>
                    <a:pt x="1570058" y="622351"/>
                  </a:lnTo>
                  <a:lnTo>
                    <a:pt x="1571820" y="620739"/>
                  </a:lnTo>
                  <a:lnTo>
                    <a:pt x="1573727" y="619713"/>
                  </a:lnTo>
                  <a:lnTo>
                    <a:pt x="1574706" y="618445"/>
                  </a:lnTo>
                  <a:lnTo>
                    <a:pt x="1576810" y="617370"/>
                  </a:lnTo>
                  <a:lnTo>
                    <a:pt x="1578473" y="615465"/>
                  </a:lnTo>
                  <a:lnTo>
                    <a:pt x="1579941" y="614634"/>
                  </a:lnTo>
                  <a:lnTo>
                    <a:pt x="1581507" y="613608"/>
                  </a:lnTo>
                  <a:lnTo>
                    <a:pt x="1583170" y="613463"/>
                  </a:lnTo>
                  <a:lnTo>
                    <a:pt x="1585520" y="613755"/>
                  </a:lnTo>
                  <a:lnTo>
                    <a:pt x="1586791" y="613120"/>
                  </a:lnTo>
                  <a:lnTo>
                    <a:pt x="1588015" y="612045"/>
                  </a:lnTo>
                  <a:lnTo>
                    <a:pt x="1589286" y="611068"/>
                  </a:lnTo>
                  <a:lnTo>
                    <a:pt x="1590168" y="608969"/>
                  </a:lnTo>
                  <a:lnTo>
                    <a:pt x="1591195" y="607161"/>
                  </a:lnTo>
                  <a:lnTo>
                    <a:pt x="1593739" y="605257"/>
                  </a:lnTo>
                  <a:lnTo>
                    <a:pt x="1595548" y="604427"/>
                  </a:lnTo>
                  <a:lnTo>
                    <a:pt x="1596723" y="602960"/>
                  </a:lnTo>
                  <a:lnTo>
                    <a:pt x="1598239" y="600420"/>
                  </a:lnTo>
                  <a:lnTo>
                    <a:pt x="1598436" y="598810"/>
                  </a:lnTo>
                  <a:lnTo>
                    <a:pt x="1598630" y="597002"/>
                  </a:lnTo>
                  <a:lnTo>
                    <a:pt x="1599072" y="594560"/>
                  </a:lnTo>
                  <a:lnTo>
                    <a:pt x="1599414" y="592700"/>
                  </a:lnTo>
                  <a:lnTo>
                    <a:pt x="1600196" y="591188"/>
                  </a:lnTo>
                  <a:lnTo>
                    <a:pt x="1601176" y="590167"/>
                  </a:lnTo>
                  <a:lnTo>
                    <a:pt x="1602838" y="589390"/>
                  </a:lnTo>
                  <a:lnTo>
                    <a:pt x="1604649" y="588838"/>
                  </a:lnTo>
                  <a:lnTo>
                    <a:pt x="1606362" y="587817"/>
                  </a:lnTo>
                  <a:lnTo>
                    <a:pt x="1607830" y="586550"/>
                  </a:lnTo>
                  <a:lnTo>
                    <a:pt x="1609248" y="585140"/>
                  </a:lnTo>
                  <a:lnTo>
                    <a:pt x="1609639" y="582892"/>
                  </a:lnTo>
                  <a:lnTo>
                    <a:pt x="1611499" y="582095"/>
                  </a:lnTo>
                  <a:lnTo>
                    <a:pt x="1611694" y="579459"/>
                  </a:lnTo>
                  <a:lnTo>
                    <a:pt x="1611694" y="577171"/>
                  </a:lnTo>
                  <a:lnTo>
                    <a:pt x="1610912" y="575168"/>
                  </a:lnTo>
                  <a:lnTo>
                    <a:pt x="1610961" y="573207"/>
                  </a:lnTo>
                  <a:lnTo>
                    <a:pt x="1610128" y="571695"/>
                  </a:lnTo>
                  <a:lnTo>
                    <a:pt x="1609346" y="569692"/>
                  </a:lnTo>
                  <a:lnTo>
                    <a:pt x="1610275" y="567404"/>
                  </a:lnTo>
                  <a:lnTo>
                    <a:pt x="1612625" y="566627"/>
                  </a:lnTo>
                  <a:lnTo>
                    <a:pt x="1613554" y="565401"/>
                  </a:lnTo>
                  <a:lnTo>
                    <a:pt x="1614483" y="562663"/>
                  </a:lnTo>
                  <a:lnTo>
                    <a:pt x="1615412" y="560906"/>
                  </a:lnTo>
                  <a:lnTo>
                    <a:pt x="1615852" y="558311"/>
                  </a:lnTo>
                  <a:lnTo>
                    <a:pt x="1616880" y="556370"/>
                  </a:lnTo>
                  <a:lnTo>
                    <a:pt x="1617322" y="554163"/>
                  </a:lnTo>
                  <a:lnTo>
                    <a:pt x="1617762" y="552365"/>
                  </a:lnTo>
                  <a:lnTo>
                    <a:pt x="1618887" y="550750"/>
                  </a:lnTo>
                  <a:lnTo>
                    <a:pt x="1617713" y="549422"/>
                  </a:lnTo>
                  <a:lnTo>
                    <a:pt x="1617418" y="547379"/>
                  </a:lnTo>
                  <a:lnTo>
                    <a:pt x="1619767" y="545908"/>
                  </a:lnTo>
                  <a:lnTo>
                    <a:pt x="1621626" y="544293"/>
                  </a:lnTo>
                  <a:lnTo>
                    <a:pt x="1623339" y="542741"/>
                  </a:lnTo>
                  <a:lnTo>
                    <a:pt x="1625150" y="541515"/>
                  </a:lnTo>
                  <a:lnTo>
                    <a:pt x="1627301" y="540922"/>
                  </a:lnTo>
                  <a:lnTo>
                    <a:pt x="1628232" y="538838"/>
                  </a:lnTo>
                  <a:lnTo>
                    <a:pt x="1628476" y="537080"/>
                  </a:lnTo>
                  <a:lnTo>
                    <a:pt x="1630238" y="535609"/>
                  </a:lnTo>
                  <a:lnTo>
                    <a:pt x="1631459" y="534036"/>
                  </a:lnTo>
                  <a:lnTo>
                    <a:pt x="1632929" y="534097"/>
                  </a:lnTo>
                  <a:lnTo>
                    <a:pt x="1634591" y="533157"/>
                  </a:lnTo>
                  <a:lnTo>
                    <a:pt x="1634542" y="531788"/>
                  </a:lnTo>
                  <a:lnTo>
                    <a:pt x="1633514" y="530235"/>
                  </a:lnTo>
                  <a:lnTo>
                    <a:pt x="1633514" y="528131"/>
                  </a:lnTo>
                  <a:lnTo>
                    <a:pt x="1633172" y="526230"/>
                  </a:lnTo>
                  <a:lnTo>
                    <a:pt x="1630629" y="524514"/>
                  </a:lnTo>
                  <a:lnTo>
                    <a:pt x="1630727" y="522614"/>
                  </a:lnTo>
                  <a:lnTo>
                    <a:pt x="1633612" y="516075"/>
                  </a:lnTo>
                  <a:lnTo>
                    <a:pt x="1634984" y="514113"/>
                  </a:lnTo>
                  <a:lnTo>
                    <a:pt x="1636695" y="513296"/>
                  </a:lnTo>
                  <a:lnTo>
                    <a:pt x="1638359" y="512315"/>
                  </a:lnTo>
                  <a:lnTo>
                    <a:pt x="1639728" y="510701"/>
                  </a:lnTo>
                  <a:lnTo>
                    <a:pt x="1641050" y="509965"/>
                  </a:lnTo>
                  <a:lnTo>
                    <a:pt x="1642763" y="507820"/>
                  </a:lnTo>
                  <a:lnTo>
                    <a:pt x="1643154" y="505674"/>
                  </a:lnTo>
                  <a:lnTo>
                    <a:pt x="1644083" y="502487"/>
                  </a:lnTo>
                  <a:lnTo>
                    <a:pt x="1645894" y="501117"/>
                  </a:lnTo>
                  <a:lnTo>
                    <a:pt x="1647214" y="498931"/>
                  </a:lnTo>
                  <a:lnTo>
                    <a:pt x="1648487" y="497848"/>
                  </a:lnTo>
                  <a:lnTo>
                    <a:pt x="1649318" y="496724"/>
                  </a:lnTo>
                  <a:lnTo>
                    <a:pt x="1650247" y="494865"/>
                  </a:lnTo>
                  <a:lnTo>
                    <a:pt x="1652351" y="493557"/>
                  </a:lnTo>
                  <a:lnTo>
                    <a:pt x="1653378" y="492147"/>
                  </a:lnTo>
                  <a:lnTo>
                    <a:pt x="1653917" y="489981"/>
                  </a:lnTo>
                  <a:lnTo>
                    <a:pt x="1654602" y="488571"/>
                  </a:lnTo>
                  <a:lnTo>
                    <a:pt x="1656168" y="486712"/>
                  </a:lnTo>
                  <a:lnTo>
                    <a:pt x="1657684" y="485057"/>
                  </a:lnTo>
                  <a:lnTo>
                    <a:pt x="1661990" y="476557"/>
                  </a:lnTo>
                  <a:lnTo>
                    <a:pt x="1666149" y="468935"/>
                  </a:lnTo>
                  <a:lnTo>
                    <a:pt x="1675983" y="450769"/>
                  </a:lnTo>
                  <a:lnTo>
                    <a:pt x="1675786" y="447888"/>
                  </a:lnTo>
                  <a:lnTo>
                    <a:pt x="1676716" y="446948"/>
                  </a:lnTo>
                  <a:lnTo>
                    <a:pt x="1677548" y="445845"/>
                  </a:lnTo>
                  <a:lnTo>
                    <a:pt x="1678674" y="444169"/>
                  </a:lnTo>
                  <a:lnTo>
                    <a:pt x="1678428" y="441350"/>
                  </a:lnTo>
                  <a:lnTo>
                    <a:pt x="1679554" y="439000"/>
                  </a:lnTo>
                  <a:lnTo>
                    <a:pt x="1678674" y="437140"/>
                  </a:lnTo>
                  <a:lnTo>
                    <a:pt x="1679114" y="435342"/>
                  </a:lnTo>
                  <a:lnTo>
                    <a:pt x="1677841" y="433524"/>
                  </a:lnTo>
                  <a:lnTo>
                    <a:pt x="1677548" y="431521"/>
                  </a:lnTo>
                  <a:lnTo>
                    <a:pt x="1678527" y="429764"/>
                  </a:lnTo>
                  <a:lnTo>
                    <a:pt x="1679896" y="428538"/>
                  </a:lnTo>
                  <a:lnTo>
                    <a:pt x="1680778" y="427169"/>
                  </a:lnTo>
                  <a:lnTo>
                    <a:pt x="1682294" y="425800"/>
                  </a:lnTo>
                  <a:lnTo>
                    <a:pt x="1683322" y="423654"/>
                  </a:lnTo>
                  <a:lnTo>
                    <a:pt x="1683224" y="421325"/>
                  </a:lnTo>
                  <a:lnTo>
                    <a:pt x="1684398" y="418730"/>
                  </a:lnTo>
                  <a:lnTo>
                    <a:pt x="1684300" y="416727"/>
                  </a:lnTo>
                  <a:lnTo>
                    <a:pt x="1683860" y="415317"/>
                  </a:lnTo>
                  <a:lnTo>
                    <a:pt x="1685278" y="413458"/>
                  </a:lnTo>
                  <a:lnTo>
                    <a:pt x="1686598" y="411946"/>
                  </a:lnTo>
                  <a:lnTo>
                    <a:pt x="1687675" y="410434"/>
                  </a:lnTo>
                  <a:lnTo>
                    <a:pt x="1687481" y="408125"/>
                  </a:lnTo>
                  <a:lnTo>
                    <a:pt x="1686013" y="406327"/>
                  </a:lnTo>
                  <a:lnTo>
                    <a:pt x="1684691" y="404120"/>
                  </a:lnTo>
                  <a:lnTo>
                    <a:pt x="1684448" y="401770"/>
                  </a:lnTo>
                  <a:lnTo>
                    <a:pt x="1683762" y="399522"/>
                  </a:lnTo>
                  <a:lnTo>
                    <a:pt x="1682440" y="397724"/>
                  </a:lnTo>
                  <a:lnTo>
                    <a:pt x="1682784" y="395436"/>
                  </a:lnTo>
                  <a:lnTo>
                    <a:pt x="1683909" y="393678"/>
                  </a:lnTo>
                  <a:lnTo>
                    <a:pt x="1683175" y="392309"/>
                  </a:lnTo>
                  <a:lnTo>
                    <a:pt x="1682735" y="390940"/>
                  </a:lnTo>
                  <a:lnTo>
                    <a:pt x="1683516" y="389122"/>
                  </a:lnTo>
                  <a:lnTo>
                    <a:pt x="1685180" y="387426"/>
                  </a:lnTo>
                  <a:lnTo>
                    <a:pt x="1686942" y="386629"/>
                  </a:lnTo>
                  <a:lnTo>
                    <a:pt x="1688068" y="384626"/>
                  </a:lnTo>
                  <a:lnTo>
                    <a:pt x="1688948" y="383073"/>
                  </a:lnTo>
                  <a:lnTo>
                    <a:pt x="1689388" y="381602"/>
                  </a:lnTo>
                  <a:lnTo>
                    <a:pt x="1688508" y="379988"/>
                  </a:lnTo>
                  <a:lnTo>
                    <a:pt x="1688068" y="377495"/>
                  </a:lnTo>
                  <a:lnTo>
                    <a:pt x="1688606" y="375247"/>
                  </a:lnTo>
                  <a:lnTo>
                    <a:pt x="1689241" y="373797"/>
                  </a:lnTo>
                  <a:lnTo>
                    <a:pt x="1687921" y="373204"/>
                  </a:lnTo>
                  <a:lnTo>
                    <a:pt x="1687481" y="371406"/>
                  </a:lnTo>
                  <a:lnTo>
                    <a:pt x="1686942" y="369158"/>
                  </a:lnTo>
                  <a:lnTo>
                    <a:pt x="1685718" y="366808"/>
                  </a:lnTo>
                  <a:lnTo>
                    <a:pt x="1685817" y="364418"/>
                  </a:lnTo>
                  <a:lnTo>
                    <a:pt x="1686355" y="362313"/>
                  </a:lnTo>
                  <a:lnTo>
                    <a:pt x="1687970" y="361148"/>
                  </a:lnTo>
                  <a:lnTo>
                    <a:pt x="1690366" y="358349"/>
                  </a:lnTo>
                  <a:lnTo>
                    <a:pt x="1689730" y="355529"/>
                  </a:lnTo>
                  <a:lnTo>
                    <a:pt x="1688702" y="354017"/>
                  </a:lnTo>
                  <a:lnTo>
                    <a:pt x="1688166" y="352587"/>
                  </a:lnTo>
                  <a:lnTo>
                    <a:pt x="1689290" y="350645"/>
                  </a:lnTo>
                  <a:lnTo>
                    <a:pt x="1690464" y="348929"/>
                  </a:lnTo>
                  <a:lnTo>
                    <a:pt x="1690855" y="346927"/>
                  </a:lnTo>
                  <a:lnTo>
                    <a:pt x="1691443" y="345517"/>
                  </a:lnTo>
                  <a:lnTo>
                    <a:pt x="1692227" y="343412"/>
                  </a:lnTo>
                  <a:lnTo>
                    <a:pt x="1693205" y="341614"/>
                  </a:lnTo>
                  <a:lnTo>
                    <a:pt x="1694770" y="339366"/>
                  </a:lnTo>
                  <a:lnTo>
                    <a:pt x="1696189" y="338569"/>
                  </a:lnTo>
                  <a:lnTo>
                    <a:pt x="1697803" y="336669"/>
                  </a:lnTo>
                  <a:lnTo>
                    <a:pt x="1698733" y="334769"/>
                  </a:lnTo>
                  <a:lnTo>
                    <a:pt x="1698733" y="333052"/>
                  </a:lnTo>
                  <a:lnTo>
                    <a:pt x="1699467" y="331397"/>
                  </a:lnTo>
                  <a:lnTo>
                    <a:pt x="1698929" y="329742"/>
                  </a:lnTo>
                  <a:lnTo>
                    <a:pt x="1699271" y="327678"/>
                  </a:lnTo>
                  <a:lnTo>
                    <a:pt x="1699467" y="326166"/>
                  </a:lnTo>
                  <a:lnTo>
                    <a:pt x="1699123" y="324797"/>
                  </a:lnTo>
                  <a:lnTo>
                    <a:pt x="1699957" y="323387"/>
                  </a:lnTo>
                  <a:lnTo>
                    <a:pt x="1700544" y="321977"/>
                  </a:lnTo>
                  <a:lnTo>
                    <a:pt x="1701962" y="321732"/>
                  </a:lnTo>
                  <a:lnTo>
                    <a:pt x="1703528" y="321589"/>
                  </a:lnTo>
                  <a:lnTo>
                    <a:pt x="1704506" y="319730"/>
                  </a:lnTo>
                  <a:lnTo>
                    <a:pt x="1704457" y="317972"/>
                  </a:lnTo>
                  <a:lnTo>
                    <a:pt x="1703919" y="314887"/>
                  </a:lnTo>
                  <a:lnTo>
                    <a:pt x="1703331" y="313130"/>
                  </a:lnTo>
                  <a:lnTo>
                    <a:pt x="1703479" y="311270"/>
                  </a:lnTo>
                  <a:lnTo>
                    <a:pt x="1704066" y="309758"/>
                  </a:lnTo>
                  <a:lnTo>
                    <a:pt x="1703820" y="308348"/>
                  </a:lnTo>
                  <a:lnTo>
                    <a:pt x="1702842" y="306673"/>
                  </a:lnTo>
                  <a:lnTo>
                    <a:pt x="1703626" y="303567"/>
                  </a:lnTo>
                  <a:lnTo>
                    <a:pt x="1703773" y="301503"/>
                  </a:lnTo>
                  <a:lnTo>
                    <a:pt x="1702842" y="299643"/>
                  </a:lnTo>
                  <a:lnTo>
                    <a:pt x="1702746" y="297498"/>
                  </a:lnTo>
                  <a:lnTo>
                    <a:pt x="1703186" y="296027"/>
                  </a:lnTo>
                  <a:lnTo>
                    <a:pt x="1704359" y="293636"/>
                  </a:lnTo>
                  <a:lnTo>
                    <a:pt x="1706659" y="292328"/>
                  </a:lnTo>
                  <a:lnTo>
                    <a:pt x="1708812" y="290612"/>
                  </a:lnTo>
                  <a:lnTo>
                    <a:pt x="1709987" y="289876"/>
                  </a:lnTo>
                  <a:lnTo>
                    <a:pt x="1711845" y="288712"/>
                  </a:lnTo>
                  <a:lnTo>
                    <a:pt x="1712872" y="287383"/>
                  </a:lnTo>
                  <a:lnTo>
                    <a:pt x="1715416" y="286076"/>
                  </a:lnTo>
                  <a:lnTo>
                    <a:pt x="1715856" y="284012"/>
                  </a:lnTo>
                  <a:lnTo>
                    <a:pt x="1715124" y="282071"/>
                  </a:lnTo>
                  <a:lnTo>
                    <a:pt x="1713362" y="280109"/>
                  </a:lnTo>
                  <a:lnTo>
                    <a:pt x="1714635" y="277759"/>
                  </a:lnTo>
                  <a:lnTo>
                    <a:pt x="1716200" y="275368"/>
                  </a:lnTo>
                  <a:lnTo>
                    <a:pt x="1716151" y="273223"/>
                  </a:lnTo>
                  <a:lnTo>
                    <a:pt x="1713949" y="270975"/>
                  </a:lnTo>
                  <a:lnTo>
                    <a:pt x="1715222" y="268932"/>
                  </a:lnTo>
                  <a:lnTo>
                    <a:pt x="1716689" y="267420"/>
                  </a:lnTo>
                  <a:lnTo>
                    <a:pt x="1717326" y="266092"/>
                  </a:lnTo>
                  <a:lnTo>
                    <a:pt x="1716493" y="264089"/>
                  </a:lnTo>
                  <a:lnTo>
                    <a:pt x="1716884" y="261412"/>
                  </a:lnTo>
                  <a:lnTo>
                    <a:pt x="1718842" y="259062"/>
                  </a:lnTo>
                  <a:lnTo>
                    <a:pt x="1719966" y="257244"/>
                  </a:lnTo>
                  <a:lnTo>
                    <a:pt x="1721875" y="255834"/>
                  </a:lnTo>
                  <a:lnTo>
                    <a:pt x="1723490" y="253975"/>
                  </a:lnTo>
                  <a:lnTo>
                    <a:pt x="1721652" y="235482"/>
                  </a:lnTo>
                  <a:lnTo>
                    <a:pt x="1718932" y="234788"/>
                  </a:lnTo>
                  <a:lnTo>
                    <a:pt x="1716352" y="234379"/>
                  </a:lnTo>
                  <a:lnTo>
                    <a:pt x="1712954" y="234379"/>
                  </a:lnTo>
                  <a:lnTo>
                    <a:pt x="1709555" y="234113"/>
                  </a:lnTo>
                  <a:lnTo>
                    <a:pt x="1706565" y="234379"/>
                  </a:lnTo>
                  <a:lnTo>
                    <a:pt x="1703849" y="234788"/>
                  </a:lnTo>
                  <a:lnTo>
                    <a:pt x="1701266" y="235482"/>
                  </a:lnTo>
                  <a:lnTo>
                    <a:pt x="1697869" y="235482"/>
                  </a:lnTo>
                  <a:lnTo>
                    <a:pt x="1694879" y="234788"/>
                  </a:lnTo>
                  <a:lnTo>
                    <a:pt x="1692159" y="234113"/>
                  </a:lnTo>
                  <a:lnTo>
                    <a:pt x="1690123" y="233173"/>
                  </a:lnTo>
                  <a:lnTo>
                    <a:pt x="1687812" y="232213"/>
                  </a:lnTo>
                  <a:lnTo>
                    <a:pt x="1685774" y="230864"/>
                  </a:lnTo>
                  <a:lnTo>
                    <a:pt x="1684143" y="229230"/>
                  </a:lnTo>
                  <a:lnTo>
                    <a:pt x="1682374" y="227881"/>
                  </a:lnTo>
                  <a:lnTo>
                    <a:pt x="1680473" y="226512"/>
                  </a:lnTo>
                  <a:lnTo>
                    <a:pt x="1678979" y="225940"/>
                  </a:lnTo>
                  <a:lnTo>
                    <a:pt x="1678025" y="225572"/>
                  </a:lnTo>
                  <a:lnTo>
                    <a:pt x="1675715" y="224612"/>
                  </a:lnTo>
                  <a:lnTo>
                    <a:pt x="1673406" y="224612"/>
                  </a:lnTo>
                  <a:lnTo>
                    <a:pt x="1670688" y="224898"/>
                  </a:lnTo>
                  <a:lnTo>
                    <a:pt x="1668378" y="225981"/>
                  </a:lnTo>
                  <a:lnTo>
                    <a:pt x="1666339" y="226921"/>
                  </a:lnTo>
                  <a:lnTo>
                    <a:pt x="1663349" y="226512"/>
                  </a:lnTo>
                  <a:lnTo>
                    <a:pt x="1660631" y="225981"/>
                  </a:lnTo>
                  <a:lnTo>
                    <a:pt x="1658321" y="225286"/>
                  </a:lnTo>
                  <a:lnTo>
                    <a:pt x="1655603" y="224612"/>
                  </a:lnTo>
                  <a:lnTo>
                    <a:pt x="1652885" y="223672"/>
                  </a:lnTo>
                  <a:lnTo>
                    <a:pt x="1650302" y="222997"/>
                  </a:lnTo>
                  <a:lnTo>
                    <a:pt x="1648264" y="221894"/>
                  </a:lnTo>
                  <a:lnTo>
                    <a:pt x="1645953" y="220954"/>
                  </a:lnTo>
                  <a:lnTo>
                    <a:pt x="1643510" y="219994"/>
                  </a:lnTo>
                  <a:lnTo>
                    <a:pt x="1641469" y="218645"/>
                  </a:lnTo>
                  <a:lnTo>
                    <a:pt x="1639568" y="217419"/>
                  </a:lnTo>
                  <a:lnTo>
                    <a:pt x="1637802" y="216071"/>
                  </a:lnTo>
                  <a:lnTo>
                    <a:pt x="1635219" y="215396"/>
                  </a:lnTo>
                  <a:lnTo>
                    <a:pt x="1632499" y="214436"/>
                  </a:lnTo>
                  <a:lnTo>
                    <a:pt x="1630189" y="213496"/>
                  </a:lnTo>
                  <a:lnTo>
                    <a:pt x="1628830" y="211718"/>
                  </a:lnTo>
                  <a:lnTo>
                    <a:pt x="1627065" y="210226"/>
                  </a:lnTo>
                  <a:lnTo>
                    <a:pt x="1625434" y="208469"/>
                  </a:lnTo>
                  <a:lnTo>
                    <a:pt x="1623803" y="206835"/>
                  </a:lnTo>
                  <a:lnTo>
                    <a:pt x="1621765" y="205895"/>
                  </a:lnTo>
                  <a:lnTo>
                    <a:pt x="1619045" y="204934"/>
                  </a:lnTo>
                  <a:lnTo>
                    <a:pt x="1617007" y="203586"/>
                  </a:lnTo>
                  <a:lnTo>
                    <a:pt x="1614696" y="202646"/>
                  </a:lnTo>
                  <a:lnTo>
                    <a:pt x="1613746" y="200602"/>
                  </a:lnTo>
                  <a:lnTo>
                    <a:pt x="1612385" y="198702"/>
                  </a:lnTo>
                  <a:lnTo>
                    <a:pt x="1611301" y="196659"/>
                  </a:lnTo>
                  <a:lnTo>
                    <a:pt x="1610349" y="194350"/>
                  </a:lnTo>
                  <a:lnTo>
                    <a:pt x="1609670" y="191775"/>
                  </a:lnTo>
                  <a:lnTo>
                    <a:pt x="1609670" y="188792"/>
                  </a:lnTo>
                  <a:lnTo>
                    <a:pt x="1609397" y="185808"/>
                  </a:lnTo>
                  <a:lnTo>
                    <a:pt x="1608990" y="182968"/>
                  </a:lnTo>
                  <a:lnTo>
                    <a:pt x="1608446" y="180925"/>
                  </a:lnTo>
                  <a:lnTo>
                    <a:pt x="1608311" y="180659"/>
                  </a:lnTo>
                  <a:lnTo>
                    <a:pt x="1608311" y="177676"/>
                  </a:lnTo>
                  <a:lnTo>
                    <a:pt x="1607631" y="175101"/>
                  </a:lnTo>
                  <a:lnTo>
                    <a:pt x="1606950" y="172384"/>
                  </a:lnTo>
                  <a:lnTo>
                    <a:pt x="1605728" y="170483"/>
                  </a:lnTo>
                  <a:lnTo>
                    <a:pt x="1604369" y="168440"/>
                  </a:lnTo>
                  <a:lnTo>
                    <a:pt x="1603010" y="166805"/>
                  </a:lnTo>
                  <a:lnTo>
                    <a:pt x="1602330" y="164231"/>
                  </a:lnTo>
                  <a:lnTo>
                    <a:pt x="1602601" y="161513"/>
                  </a:lnTo>
                  <a:lnTo>
                    <a:pt x="1602601" y="158939"/>
                  </a:lnTo>
                  <a:lnTo>
                    <a:pt x="1602330" y="156364"/>
                  </a:lnTo>
                  <a:lnTo>
                    <a:pt x="1601242" y="154055"/>
                  </a:lnTo>
                  <a:lnTo>
                    <a:pt x="1599611" y="152441"/>
                  </a:lnTo>
                  <a:lnTo>
                    <a:pt x="1597574" y="151072"/>
                  </a:lnTo>
                  <a:lnTo>
                    <a:pt x="1595536" y="149846"/>
                  </a:lnTo>
                  <a:lnTo>
                    <a:pt x="1594312" y="148088"/>
                  </a:lnTo>
                  <a:lnTo>
                    <a:pt x="1592546" y="146454"/>
                  </a:lnTo>
                  <a:lnTo>
                    <a:pt x="1591594" y="144165"/>
                  </a:lnTo>
                  <a:lnTo>
                    <a:pt x="1590507" y="141856"/>
                  </a:lnTo>
                  <a:lnTo>
                    <a:pt x="1589963" y="139547"/>
                  </a:lnTo>
                  <a:lnTo>
                    <a:pt x="1589284" y="136973"/>
                  </a:lnTo>
                  <a:lnTo>
                    <a:pt x="1588876" y="134377"/>
                  </a:lnTo>
                  <a:lnTo>
                    <a:pt x="1587925" y="132089"/>
                  </a:lnTo>
                  <a:lnTo>
                    <a:pt x="1586838" y="130046"/>
                  </a:lnTo>
                  <a:lnTo>
                    <a:pt x="1585886" y="127737"/>
                  </a:lnTo>
                  <a:lnTo>
                    <a:pt x="1585886" y="125162"/>
                  </a:lnTo>
                  <a:lnTo>
                    <a:pt x="1586838" y="122853"/>
                  </a:lnTo>
                  <a:lnTo>
                    <a:pt x="1588197" y="121218"/>
                  </a:lnTo>
                  <a:lnTo>
                    <a:pt x="1589963" y="119604"/>
                  </a:lnTo>
                  <a:lnTo>
                    <a:pt x="1590943" y="117969"/>
                  </a:lnTo>
                  <a:lnTo>
                    <a:pt x="1590986" y="117888"/>
                  </a:lnTo>
                  <a:lnTo>
                    <a:pt x="1591187" y="117561"/>
                  </a:lnTo>
                  <a:lnTo>
                    <a:pt x="1592274" y="115395"/>
                  </a:lnTo>
                  <a:lnTo>
                    <a:pt x="1593225" y="113351"/>
                  </a:lnTo>
                  <a:lnTo>
                    <a:pt x="1593225" y="110777"/>
                  </a:lnTo>
                  <a:lnTo>
                    <a:pt x="1592546" y="108468"/>
                  </a:lnTo>
                  <a:lnTo>
                    <a:pt x="1591594" y="106159"/>
                  </a:lnTo>
                  <a:lnTo>
                    <a:pt x="1590507" y="103850"/>
                  </a:lnTo>
                  <a:lnTo>
                    <a:pt x="1589963" y="101275"/>
                  </a:lnTo>
                  <a:lnTo>
                    <a:pt x="1588876" y="99252"/>
                  </a:lnTo>
                  <a:lnTo>
                    <a:pt x="1586838" y="98026"/>
                  </a:lnTo>
                  <a:lnTo>
                    <a:pt x="1585207" y="96249"/>
                  </a:lnTo>
                  <a:lnTo>
                    <a:pt x="1583576" y="94634"/>
                  </a:lnTo>
                  <a:lnTo>
                    <a:pt x="1581809" y="93000"/>
                  </a:lnTo>
                  <a:lnTo>
                    <a:pt x="1580450" y="91365"/>
                  </a:lnTo>
                  <a:lnTo>
                    <a:pt x="1578819" y="89751"/>
                  </a:lnTo>
                  <a:lnTo>
                    <a:pt x="1577188" y="88116"/>
                  </a:lnTo>
                  <a:lnTo>
                    <a:pt x="1574880" y="87176"/>
                  </a:lnTo>
                  <a:lnTo>
                    <a:pt x="1572432" y="86481"/>
                  </a:lnTo>
                  <a:lnTo>
                    <a:pt x="1569849" y="85807"/>
                  </a:lnTo>
                  <a:lnTo>
                    <a:pt x="1567404" y="84867"/>
                  </a:lnTo>
                  <a:lnTo>
                    <a:pt x="1565093" y="83907"/>
                  </a:lnTo>
                  <a:lnTo>
                    <a:pt x="1562782" y="83233"/>
                  </a:lnTo>
                  <a:lnTo>
                    <a:pt x="1560064" y="82558"/>
                  </a:lnTo>
                  <a:lnTo>
                    <a:pt x="1557756" y="81598"/>
                  </a:lnTo>
                  <a:lnTo>
                    <a:pt x="1555036" y="80515"/>
                  </a:lnTo>
                  <a:lnTo>
                    <a:pt x="1552998" y="79575"/>
                  </a:lnTo>
                  <a:lnTo>
                    <a:pt x="1550280" y="78901"/>
                  </a:lnTo>
                  <a:lnTo>
                    <a:pt x="1547971" y="77940"/>
                  </a:lnTo>
                  <a:lnTo>
                    <a:pt x="1545661" y="77000"/>
                  </a:lnTo>
                  <a:lnTo>
                    <a:pt x="1543622" y="76040"/>
                  </a:lnTo>
                  <a:lnTo>
                    <a:pt x="1541312" y="74957"/>
                  </a:lnTo>
                  <a:lnTo>
                    <a:pt x="1538592" y="74283"/>
                  </a:lnTo>
                  <a:lnTo>
                    <a:pt x="1536281" y="73322"/>
                  </a:lnTo>
                  <a:lnTo>
                    <a:pt x="1534652" y="72096"/>
                  </a:lnTo>
                  <a:lnTo>
                    <a:pt x="1532612" y="70748"/>
                  </a:lnTo>
                  <a:lnTo>
                    <a:pt x="1530575" y="69399"/>
                  </a:lnTo>
                  <a:lnTo>
                    <a:pt x="1528944" y="67764"/>
                  </a:lnTo>
                  <a:lnTo>
                    <a:pt x="1527585" y="66130"/>
                  </a:lnTo>
                  <a:lnTo>
                    <a:pt x="1526226" y="64229"/>
                  </a:lnTo>
                  <a:lnTo>
                    <a:pt x="1525138" y="61920"/>
                  </a:lnTo>
                  <a:lnTo>
                    <a:pt x="1523916" y="59898"/>
                  </a:lnTo>
                  <a:lnTo>
                    <a:pt x="1522557" y="57997"/>
                  </a:lnTo>
                  <a:lnTo>
                    <a:pt x="1521468" y="55954"/>
                  </a:lnTo>
                  <a:lnTo>
                    <a:pt x="1519837" y="54340"/>
                  </a:lnTo>
                  <a:lnTo>
                    <a:pt x="1517801" y="52970"/>
                  </a:lnTo>
                  <a:lnTo>
                    <a:pt x="1515762" y="51745"/>
                  </a:lnTo>
                  <a:lnTo>
                    <a:pt x="1514131" y="50396"/>
                  </a:lnTo>
                  <a:lnTo>
                    <a:pt x="1511820" y="49456"/>
                  </a:lnTo>
                  <a:lnTo>
                    <a:pt x="1509510" y="48496"/>
                  </a:lnTo>
                  <a:lnTo>
                    <a:pt x="1506792" y="47821"/>
                  </a:lnTo>
                  <a:lnTo>
                    <a:pt x="1504346" y="46861"/>
                  </a:lnTo>
                  <a:lnTo>
                    <a:pt x="1501356" y="46452"/>
                  </a:lnTo>
                  <a:lnTo>
                    <a:pt x="1498096" y="46452"/>
                  </a:lnTo>
                  <a:lnTo>
                    <a:pt x="1494969" y="46861"/>
                  </a:lnTo>
                  <a:lnTo>
                    <a:pt x="1492386" y="47413"/>
                  </a:lnTo>
                  <a:lnTo>
                    <a:pt x="1489938" y="47821"/>
                  </a:lnTo>
                  <a:lnTo>
                    <a:pt x="1487358" y="48496"/>
                  </a:lnTo>
                  <a:lnTo>
                    <a:pt x="1484642" y="49047"/>
                  </a:lnTo>
                  <a:lnTo>
                    <a:pt x="1481922" y="49722"/>
                  </a:lnTo>
                  <a:lnTo>
                    <a:pt x="1478932" y="49722"/>
                  </a:lnTo>
                  <a:lnTo>
                    <a:pt x="1476214" y="49456"/>
                  </a:lnTo>
                  <a:lnTo>
                    <a:pt x="1473224" y="49047"/>
                  </a:lnTo>
                  <a:lnTo>
                    <a:pt x="1470508" y="48496"/>
                  </a:lnTo>
                  <a:lnTo>
                    <a:pt x="1468198" y="47413"/>
                  </a:lnTo>
                  <a:lnTo>
                    <a:pt x="1466566" y="46187"/>
                  </a:lnTo>
                  <a:lnTo>
                    <a:pt x="1464119" y="45104"/>
                  </a:lnTo>
                  <a:lnTo>
                    <a:pt x="1462217" y="43878"/>
                  </a:lnTo>
                  <a:lnTo>
                    <a:pt x="1460449" y="42263"/>
                  </a:lnTo>
                  <a:lnTo>
                    <a:pt x="1457868" y="41569"/>
                  </a:lnTo>
                  <a:lnTo>
                    <a:pt x="1455423" y="40629"/>
                  </a:lnTo>
                  <a:lnTo>
                    <a:pt x="1452840" y="39954"/>
                  </a:lnTo>
                  <a:lnTo>
                    <a:pt x="1450122" y="39280"/>
                  </a:lnTo>
                  <a:lnTo>
                    <a:pt x="1447402" y="38585"/>
                  </a:lnTo>
                  <a:lnTo>
                    <a:pt x="1445773" y="37237"/>
                  </a:lnTo>
                  <a:lnTo>
                    <a:pt x="1443463" y="36276"/>
                  </a:lnTo>
                  <a:lnTo>
                    <a:pt x="1441424" y="35071"/>
                  </a:lnTo>
                  <a:lnTo>
                    <a:pt x="1439384" y="33702"/>
                  </a:lnTo>
                  <a:lnTo>
                    <a:pt x="1438027" y="32762"/>
                  </a:lnTo>
                  <a:lnTo>
                    <a:pt x="1438027" y="32088"/>
                  </a:lnTo>
                  <a:lnTo>
                    <a:pt x="1437755" y="31679"/>
                  </a:lnTo>
                  <a:lnTo>
                    <a:pt x="1435716" y="30453"/>
                  </a:lnTo>
                  <a:lnTo>
                    <a:pt x="1434357" y="29104"/>
                  </a:lnTo>
                  <a:lnTo>
                    <a:pt x="1433948" y="28696"/>
                  </a:lnTo>
                  <a:lnTo>
                    <a:pt x="1432726" y="26795"/>
                  </a:lnTo>
                  <a:lnTo>
                    <a:pt x="1431367" y="24895"/>
                  </a:lnTo>
                  <a:lnTo>
                    <a:pt x="1429599" y="23260"/>
                  </a:lnTo>
                  <a:lnTo>
                    <a:pt x="1428377" y="21217"/>
                  </a:lnTo>
                  <a:lnTo>
                    <a:pt x="1427291" y="18908"/>
                  </a:lnTo>
                  <a:lnTo>
                    <a:pt x="1426339" y="17008"/>
                  </a:lnTo>
                  <a:lnTo>
                    <a:pt x="1424980" y="14985"/>
                  </a:lnTo>
                  <a:lnTo>
                    <a:pt x="1423621" y="13084"/>
                  </a:lnTo>
                  <a:lnTo>
                    <a:pt x="1421990" y="11450"/>
                  </a:lnTo>
                  <a:lnTo>
                    <a:pt x="1420224" y="10101"/>
                  </a:lnTo>
                  <a:lnTo>
                    <a:pt x="1418593" y="9018"/>
                  </a:lnTo>
                  <a:lnTo>
                    <a:pt x="1418185" y="8732"/>
                  </a:lnTo>
                  <a:lnTo>
                    <a:pt x="1415738" y="6975"/>
                  </a:lnTo>
                  <a:lnTo>
                    <a:pt x="1412717" y="7056"/>
                  </a:lnTo>
                  <a:lnTo>
                    <a:pt x="1410846" y="7118"/>
                  </a:lnTo>
                  <a:lnTo>
                    <a:pt x="1410605" y="7159"/>
                  </a:lnTo>
                  <a:lnTo>
                    <a:pt x="1409350" y="7383"/>
                  </a:lnTo>
                  <a:lnTo>
                    <a:pt x="1407856" y="7527"/>
                  </a:lnTo>
                  <a:lnTo>
                    <a:pt x="1405138" y="7792"/>
                  </a:lnTo>
                  <a:lnTo>
                    <a:pt x="1402420" y="8466"/>
                  </a:lnTo>
                  <a:lnTo>
                    <a:pt x="1399430" y="8732"/>
                  </a:lnTo>
                  <a:lnTo>
                    <a:pt x="1396440" y="9141"/>
                  </a:lnTo>
                  <a:lnTo>
                    <a:pt x="1393450" y="8732"/>
                  </a:lnTo>
                  <a:lnTo>
                    <a:pt x="1390053" y="8732"/>
                  </a:lnTo>
                  <a:lnTo>
                    <a:pt x="1386793" y="8732"/>
                  </a:lnTo>
                  <a:lnTo>
                    <a:pt x="1383666" y="9141"/>
                  </a:lnTo>
                  <a:lnTo>
                    <a:pt x="1381764" y="10101"/>
                  </a:lnTo>
                  <a:lnTo>
                    <a:pt x="1379317" y="10775"/>
                  </a:lnTo>
                  <a:lnTo>
                    <a:pt x="1377278" y="12001"/>
                  </a:lnTo>
                  <a:lnTo>
                    <a:pt x="1375375" y="13350"/>
                  </a:lnTo>
                  <a:lnTo>
                    <a:pt x="1373339" y="14719"/>
                  </a:lnTo>
                  <a:lnTo>
                    <a:pt x="1371980" y="16333"/>
                  </a:lnTo>
                  <a:lnTo>
                    <a:pt x="1370349" y="17968"/>
                  </a:lnTo>
                  <a:lnTo>
                    <a:pt x="1368990" y="19868"/>
                  </a:lnTo>
                  <a:lnTo>
                    <a:pt x="1367221" y="21503"/>
                  </a:lnTo>
                  <a:lnTo>
                    <a:pt x="1365590" y="22852"/>
                  </a:lnTo>
                  <a:lnTo>
                    <a:pt x="1363959" y="24486"/>
                  </a:lnTo>
                  <a:lnTo>
                    <a:pt x="1361921" y="25835"/>
                  </a:lnTo>
                  <a:lnTo>
                    <a:pt x="1359612" y="26795"/>
                  </a:lnTo>
                  <a:lnTo>
                    <a:pt x="1356894" y="27204"/>
                  </a:lnTo>
                  <a:lnTo>
                    <a:pt x="1353495" y="27204"/>
                  </a:lnTo>
                  <a:lnTo>
                    <a:pt x="1350914" y="26795"/>
                  </a:lnTo>
                  <a:lnTo>
                    <a:pt x="1348196" y="26100"/>
                  </a:lnTo>
                  <a:lnTo>
                    <a:pt x="1346156" y="24895"/>
                  </a:lnTo>
                  <a:lnTo>
                    <a:pt x="1344525" y="23260"/>
                  </a:lnTo>
                  <a:lnTo>
                    <a:pt x="1342761" y="21912"/>
                  </a:lnTo>
                  <a:lnTo>
                    <a:pt x="1340857" y="20543"/>
                  </a:lnTo>
                  <a:lnTo>
                    <a:pt x="1338412" y="19603"/>
                  </a:lnTo>
                  <a:lnTo>
                    <a:pt x="1335829" y="18908"/>
                  </a:lnTo>
                  <a:lnTo>
                    <a:pt x="1333111" y="18233"/>
                  </a:lnTo>
                  <a:lnTo>
                    <a:pt x="1329714" y="18233"/>
                  </a:lnTo>
                  <a:lnTo>
                    <a:pt x="1326724" y="18642"/>
                  </a:lnTo>
                  <a:lnTo>
                    <a:pt x="1323734" y="18908"/>
                  </a:lnTo>
                  <a:lnTo>
                    <a:pt x="1320744" y="18908"/>
                  </a:lnTo>
                  <a:lnTo>
                    <a:pt x="1318296" y="19603"/>
                  </a:lnTo>
                  <a:lnTo>
                    <a:pt x="1315715" y="20277"/>
                  </a:lnTo>
                  <a:lnTo>
                    <a:pt x="1312997" y="20951"/>
                  </a:lnTo>
                  <a:lnTo>
                    <a:pt x="1310689" y="21503"/>
                  </a:lnTo>
                  <a:lnTo>
                    <a:pt x="1308241" y="22586"/>
                  </a:lnTo>
                  <a:lnTo>
                    <a:pt x="1305930" y="23526"/>
                  </a:lnTo>
                  <a:lnTo>
                    <a:pt x="1303622" y="24486"/>
                  </a:lnTo>
                  <a:lnTo>
                    <a:pt x="1300902" y="25161"/>
                  </a:lnTo>
                  <a:lnTo>
                    <a:pt x="1298866" y="25835"/>
                  </a:lnTo>
                  <a:lnTo>
                    <a:pt x="1295875" y="26100"/>
                  </a:lnTo>
                  <a:lnTo>
                    <a:pt x="1292885" y="26509"/>
                  </a:lnTo>
                  <a:lnTo>
                    <a:pt x="1290166" y="25835"/>
                  </a:lnTo>
                  <a:lnTo>
                    <a:pt x="1287448" y="25161"/>
                  </a:lnTo>
                  <a:lnTo>
                    <a:pt x="1284458" y="24895"/>
                  </a:lnTo>
                  <a:lnTo>
                    <a:pt x="1281742" y="25426"/>
                  </a:lnTo>
                  <a:lnTo>
                    <a:pt x="1279838" y="26795"/>
                  </a:lnTo>
                  <a:lnTo>
                    <a:pt x="1277391" y="27735"/>
                  </a:lnTo>
                  <a:lnTo>
                    <a:pt x="1275489" y="28696"/>
                  </a:lnTo>
                  <a:lnTo>
                    <a:pt x="1273042" y="29778"/>
                  </a:lnTo>
                  <a:lnTo>
                    <a:pt x="1270052" y="30044"/>
                  </a:lnTo>
                  <a:lnTo>
                    <a:pt x="1267336" y="30453"/>
                  </a:lnTo>
                  <a:lnTo>
                    <a:pt x="1264751" y="30718"/>
                  </a:lnTo>
                  <a:lnTo>
                    <a:pt x="1262035" y="31393"/>
                  </a:lnTo>
                  <a:lnTo>
                    <a:pt x="1259317" y="32088"/>
                  </a:lnTo>
                  <a:lnTo>
                    <a:pt x="1256327" y="32353"/>
                  </a:lnTo>
                  <a:lnTo>
                    <a:pt x="1253607" y="32762"/>
                  </a:lnTo>
                  <a:lnTo>
                    <a:pt x="1251299" y="33293"/>
                  </a:lnTo>
                  <a:lnTo>
                    <a:pt x="1248988" y="34376"/>
                  </a:lnTo>
                  <a:lnTo>
                    <a:pt x="1246543" y="35336"/>
                  </a:lnTo>
                  <a:lnTo>
                    <a:pt x="1244639" y="36276"/>
                  </a:lnTo>
                  <a:lnTo>
                    <a:pt x="1242601" y="37645"/>
                  </a:lnTo>
                  <a:lnTo>
                    <a:pt x="1240835" y="39280"/>
                  </a:lnTo>
                  <a:lnTo>
                    <a:pt x="1238931" y="40629"/>
                  </a:lnTo>
                  <a:lnTo>
                    <a:pt x="1237165" y="41855"/>
                  </a:lnTo>
                  <a:lnTo>
                    <a:pt x="1235262" y="43203"/>
                  </a:lnTo>
                  <a:lnTo>
                    <a:pt x="1233226" y="44552"/>
                  </a:lnTo>
                  <a:lnTo>
                    <a:pt x="1231457" y="46187"/>
                  </a:lnTo>
                  <a:lnTo>
                    <a:pt x="1229826" y="47821"/>
                  </a:lnTo>
                  <a:lnTo>
                    <a:pt x="1228467" y="49456"/>
                  </a:lnTo>
                  <a:lnTo>
                    <a:pt x="1226836" y="51070"/>
                  </a:lnTo>
                  <a:lnTo>
                    <a:pt x="1225477" y="52970"/>
                  </a:lnTo>
                  <a:lnTo>
                    <a:pt x="1224526" y="55279"/>
                  </a:lnTo>
                  <a:lnTo>
                    <a:pt x="1223167" y="56914"/>
                  </a:lnTo>
                  <a:lnTo>
                    <a:pt x="1221808" y="58937"/>
                  </a:lnTo>
                  <a:lnTo>
                    <a:pt x="1220177" y="60572"/>
                  </a:lnTo>
                  <a:lnTo>
                    <a:pt x="1218818" y="62472"/>
                  </a:lnTo>
                  <a:lnTo>
                    <a:pt x="1217051" y="63821"/>
                  </a:lnTo>
                  <a:lnTo>
                    <a:pt x="1215420" y="65455"/>
                  </a:lnTo>
                  <a:lnTo>
                    <a:pt x="1214061" y="67499"/>
                  </a:lnTo>
                  <a:lnTo>
                    <a:pt x="1213112" y="69808"/>
                  </a:lnTo>
                  <a:lnTo>
                    <a:pt x="1212023" y="71708"/>
                  </a:lnTo>
                  <a:lnTo>
                    <a:pt x="1210664" y="73731"/>
                  </a:lnTo>
                  <a:lnTo>
                    <a:pt x="1209442" y="75631"/>
                  </a:lnTo>
                  <a:lnTo>
                    <a:pt x="1208081" y="77940"/>
                  </a:lnTo>
                  <a:lnTo>
                    <a:pt x="1206722" y="79575"/>
                  </a:lnTo>
                  <a:lnTo>
                    <a:pt x="1205638" y="81884"/>
                  </a:lnTo>
                  <a:lnTo>
                    <a:pt x="1204412" y="83907"/>
                  </a:lnTo>
                  <a:lnTo>
                    <a:pt x="1202373" y="85133"/>
                  </a:lnTo>
                  <a:lnTo>
                    <a:pt x="1200337" y="84867"/>
                  </a:lnTo>
                  <a:lnTo>
                    <a:pt x="1198706" y="83233"/>
                  </a:lnTo>
                  <a:lnTo>
                    <a:pt x="1197347" y="81189"/>
                  </a:lnTo>
                  <a:lnTo>
                    <a:pt x="1196258" y="78901"/>
                  </a:lnTo>
                  <a:lnTo>
                    <a:pt x="1195579" y="76305"/>
                  </a:lnTo>
                  <a:lnTo>
                    <a:pt x="1194357" y="74691"/>
                  </a:lnTo>
                  <a:lnTo>
                    <a:pt x="1191909" y="73731"/>
                  </a:lnTo>
                  <a:lnTo>
                    <a:pt x="1189736" y="73465"/>
                  </a:lnTo>
                  <a:lnTo>
                    <a:pt x="1188649" y="73322"/>
                  </a:lnTo>
                  <a:lnTo>
                    <a:pt x="1185931" y="73997"/>
                  </a:lnTo>
                  <a:lnTo>
                    <a:pt x="1182941" y="73997"/>
                  </a:lnTo>
                  <a:lnTo>
                    <a:pt x="1179814" y="73731"/>
                  </a:lnTo>
                  <a:lnTo>
                    <a:pt x="1177503" y="72648"/>
                  </a:lnTo>
                  <a:lnTo>
                    <a:pt x="1174513" y="72382"/>
                  </a:lnTo>
                  <a:lnTo>
                    <a:pt x="1171797" y="72382"/>
                  </a:lnTo>
                  <a:lnTo>
                    <a:pt x="1169759" y="73731"/>
                  </a:lnTo>
                  <a:lnTo>
                    <a:pt x="1167448" y="74691"/>
                  </a:lnTo>
                  <a:lnTo>
                    <a:pt x="1164458" y="74283"/>
                  </a:lnTo>
                  <a:lnTo>
                    <a:pt x="1161741" y="73322"/>
                  </a:lnTo>
                  <a:lnTo>
                    <a:pt x="1158748" y="73057"/>
                  </a:lnTo>
                  <a:lnTo>
                    <a:pt x="1156033" y="72648"/>
                  </a:lnTo>
                  <a:lnTo>
                    <a:pt x="1153452" y="73322"/>
                  </a:lnTo>
                  <a:lnTo>
                    <a:pt x="1150732" y="73997"/>
                  </a:lnTo>
                  <a:lnTo>
                    <a:pt x="1147742" y="73322"/>
                  </a:lnTo>
                  <a:lnTo>
                    <a:pt x="1145296" y="72648"/>
                  </a:lnTo>
                  <a:lnTo>
                    <a:pt x="1142986" y="71708"/>
                  </a:lnTo>
                  <a:lnTo>
                    <a:pt x="1139998" y="72096"/>
                  </a:lnTo>
                  <a:lnTo>
                    <a:pt x="1137278" y="72648"/>
                  </a:lnTo>
                  <a:lnTo>
                    <a:pt x="1134560" y="73057"/>
                  </a:lnTo>
                  <a:lnTo>
                    <a:pt x="1132249" y="73997"/>
                  </a:lnTo>
                  <a:lnTo>
                    <a:pt x="1130618" y="75631"/>
                  </a:lnTo>
                  <a:lnTo>
                    <a:pt x="1128580" y="77000"/>
                  </a:lnTo>
                  <a:lnTo>
                    <a:pt x="1126949" y="78615"/>
                  </a:lnTo>
                  <a:lnTo>
                    <a:pt x="1125185" y="79984"/>
                  </a:lnTo>
                  <a:lnTo>
                    <a:pt x="1123959" y="81884"/>
                  </a:lnTo>
                  <a:lnTo>
                    <a:pt x="1122194" y="83498"/>
                  </a:lnTo>
                  <a:lnTo>
                    <a:pt x="1119475" y="83907"/>
                  </a:lnTo>
                  <a:lnTo>
                    <a:pt x="1116894" y="82824"/>
                  </a:lnTo>
                  <a:lnTo>
                    <a:pt x="1113904" y="82558"/>
                  </a:lnTo>
                  <a:lnTo>
                    <a:pt x="1111185" y="83233"/>
                  </a:lnTo>
                  <a:lnTo>
                    <a:pt x="1108740" y="84172"/>
                  </a:lnTo>
                  <a:lnTo>
                    <a:pt x="1106429" y="84458"/>
                  </a:lnTo>
                  <a:lnTo>
                    <a:pt x="1104119" y="83498"/>
                  </a:lnTo>
                  <a:lnTo>
                    <a:pt x="1102079" y="82150"/>
                  </a:lnTo>
                  <a:lnTo>
                    <a:pt x="1100041" y="80924"/>
                  </a:lnTo>
                  <a:lnTo>
                    <a:pt x="1098409" y="79289"/>
                  </a:lnTo>
                  <a:lnTo>
                    <a:pt x="1096780" y="77675"/>
                  </a:lnTo>
                  <a:lnTo>
                    <a:pt x="1095013" y="76040"/>
                  </a:lnTo>
                  <a:lnTo>
                    <a:pt x="1093654" y="73997"/>
                  </a:lnTo>
                  <a:lnTo>
                    <a:pt x="1092430" y="72096"/>
                  </a:lnTo>
                  <a:lnTo>
                    <a:pt x="1091344" y="70073"/>
                  </a:lnTo>
                  <a:lnTo>
                    <a:pt x="1089985" y="68439"/>
                  </a:lnTo>
                  <a:lnTo>
                    <a:pt x="1088763" y="66538"/>
                  </a:lnTo>
                  <a:lnTo>
                    <a:pt x="1087402" y="64515"/>
                  </a:lnTo>
                  <a:lnTo>
                    <a:pt x="1086316" y="62472"/>
                  </a:lnTo>
                  <a:lnTo>
                    <a:pt x="1084955" y="60572"/>
                  </a:lnTo>
                  <a:lnTo>
                    <a:pt x="1083326" y="58937"/>
                  </a:lnTo>
                  <a:lnTo>
                    <a:pt x="1081966" y="56914"/>
                  </a:lnTo>
                  <a:lnTo>
                    <a:pt x="1080336" y="55688"/>
                  </a:lnTo>
                  <a:lnTo>
                    <a:pt x="1078298" y="54340"/>
                  </a:lnTo>
                  <a:lnTo>
                    <a:pt x="1076667" y="52705"/>
                  </a:lnTo>
                  <a:lnTo>
                    <a:pt x="1075988" y="50130"/>
                  </a:lnTo>
                  <a:lnTo>
                    <a:pt x="1075308" y="47821"/>
                  </a:lnTo>
                  <a:lnTo>
                    <a:pt x="1073948" y="45778"/>
                  </a:lnTo>
                  <a:lnTo>
                    <a:pt x="1072589" y="43878"/>
                  </a:lnTo>
                  <a:lnTo>
                    <a:pt x="1070958" y="42263"/>
                  </a:lnTo>
                  <a:lnTo>
                    <a:pt x="1069193" y="40894"/>
                  </a:lnTo>
                  <a:lnTo>
                    <a:pt x="1067289" y="39546"/>
                  </a:lnTo>
                  <a:lnTo>
                    <a:pt x="1065523" y="37911"/>
                  </a:lnTo>
                  <a:lnTo>
                    <a:pt x="1064163" y="36011"/>
                  </a:lnTo>
                  <a:lnTo>
                    <a:pt x="1062804" y="34376"/>
                  </a:lnTo>
                  <a:lnTo>
                    <a:pt x="1061173" y="32762"/>
                  </a:lnTo>
                  <a:lnTo>
                    <a:pt x="1058862" y="31679"/>
                  </a:lnTo>
                  <a:lnTo>
                    <a:pt x="1056824" y="30453"/>
                  </a:lnTo>
                  <a:lnTo>
                    <a:pt x="1055193" y="29104"/>
                  </a:lnTo>
                  <a:lnTo>
                    <a:pt x="1052476" y="28410"/>
                  </a:lnTo>
                  <a:lnTo>
                    <a:pt x="1049486" y="27735"/>
                  </a:lnTo>
                  <a:lnTo>
                    <a:pt x="1047176" y="26795"/>
                  </a:lnTo>
                  <a:lnTo>
                    <a:pt x="1045138" y="25835"/>
                  </a:lnTo>
                  <a:lnTo>
                    <a:pt x="1042418" y="25161"/>
                  </a:lnTo>
                  <a:lnTo>
                    <a:pt x="1039701" y="24486"/>
                  </a:lnTo>
                  <a:lnTo>
                    <a:pt x="1037663" y="23260"/>
                  </a:lnTo>
                  <a:lnTo>
                    <a:pt x="1036440" y="21503"/>
                  </a:lnTo>
                  <a:lnTo>
                    <a:pt x="1035760" y="18908"/>
                  </a:lnTo>
                  <a:lnTo>
                    <a:pt x="1034673" y="16619"/>
                  </a:lnTo>
                  <a:lnTo>
                    <a:pt x="1033721" y="14310"/>
                  </a:lnTo>
                  <a:lnTo>
                    <a:pt x="1032090" y="13084"/>
                  </a:lnTo>
                  <a:lnTo>
                    <a:pt x="1029373" y="12410"/>
                  </a:lnTo>
                  <a:lnTo>
                    <a:pt x="1026383" y="12001"/>
                  </a:lnTo>
                  <a:lnTo>
                    <a:pt x="1022986" y="12001"/>
                  </a:lnTo>
                  <a:lnTo>
                    <a:pt x="1019996" y="11715"/>
                  </a:lnTo>
                  <a:lnTo>
                    <a:pt x="1017007" y="11450"/>
                  </a:lnTo>
                  <a:lnTo>
                    <a:pt x="1014287" y="10775"/>
                  </a:lnTo>
                  <a:lnTo>
                    <a:pt x="1011570" y="10101"/>
                  </a:lnTo>
                  <a:lnTo>
                    <a:pt x="1008853" y="9835"/>
                  </a:lnTo>
                  <a:lnTo>
                    <a:pt x="1005863" y="9141"/>
                  </a:lnTo>
                  <a:lnTo>
                    <a:pt x="1002464" y="8732"/>
                  </a:lnTo>
                  <a:lnTo>
                    <a:pt x="999202" y="8732"/>
                  </a:lnTo>
                  <a:lnTo>
                    <a:pt x="996485" y="9141"/>
                  </a:lnTo>
                  <a:lnTo>
                    <a:pt x="993088" y="9141"/>
                  </a:lnTo>
                  <a:lnTo>
                    <a:pt x="990505" y="8466"/>
                  </a:lnTo>
                  <a:lnTo>
                    <a:pt x="988467" y="6832"/>
                  </a:lnTo>
                  <a:lnTo>
                    <a:pt x="986836" y="5483"/>
                  </a:lnTo>
                  <a:lnTo>
                    <a:pt x="984798" y="4135"/>
                  </a:lnTo>
                  <a:lnTo>
                    <a:pt x="982351" y="3174"/>
                  </a:lnTo>
                  <a:lnTo>
                    <a:pt x="980041" y="2234"/>
                  </a:lnTo>
                  <a:lnTo>
                    <a:pt x="978003" y="1274"/>
                  </a:lnTo>
                  <a:lnTo>
                    <a:pt x="975420" y="600"/>
                  </a:lnTo>
                  <a:lnTo>
                    <a:pt x="972294" y="334"/>
                  </a:lnTo>
                  <a:lnTo>
                    <a:pt x="969712" y="600"/>
                  </a:lnTo>
                  <a:lnTo>
                    <a:pt x="967675" y="1948"/>
                  </a:lnTo>
                  <a:lnTo>
                    <a:pt x="966316" y="3848"/>
                  </a:lnTo>
                  <a:lnTo>
                    <a:pt x="964955" y="5749"/>
                  </a:lnTo>
                  <a:lnTo>
                    <a:pt x="963326" y="7118"/>
                  </a:lnTo>
                  <a:lnTo>
                    <a:pt x="959927" y="7118"/>
                  </a:lnTo>
                  <a:lnTo>
                    <a:pt x="957617" y="7792"/>
                  </a:lnTo>
                  <a:lnTo>
                    <a:pt x="955306" y="8732"/>
                  </a:lnTo>
                  <a:lnTo>
                    <a:pt x="953541" y="10101"/>
                  </a:lnTo>
                  <a:lnTo>
                    <a:pt x="951910" y="11715"/>
                  </a:lnTo>
                  <a:lnTo>
                    <a:pt x="950551" y="13759"/>
                  </a:lnTo>
                  <a:lnTo>
                    <a:pt x="949599" y="15925"/>
                  </a:lnTo>
                  <a:lnTo>
                    <a:pt x="948513" y="17968"/>
                  </a:lnTo>
                  <a:lnTo>
                    <a:pt x="947561" y="20543"/>
                  </a:lnTo>
                  <a:lnTo>
                    <a:pt x="946882" y="23260"/>
                  </a:lnTo>
                  <a:lnTo>
                    <a:pt x="946203" y="25835"/>
                  </a:lnTo>
                  <a:lnTo>
                    <a:pt x="945251" y="27735"/>
                  </a:lnTo>
                  <a:lnTo>
                    <a:pt x="945114" y="27796"/>
                  </a:lnTo>
                  <a:lnTo>
                    <a:pt x="942804" y="28696"/>
                  </a:lnTo>
                  <a:lnTo>
                    <a:pt x="940221" y="29492"/>
                  </a:lnTo>
                  <a:lnTo>
                    <a:pt x="937504" y="29492"/>
                  </a:lnTo>
                  <a:lnTo>
                    <a:pt x="934514" y="29492"/>
                  </a:lnTo>
                  <a:lnTo>
                    <a:pt x="931796" y="29778"/>
                  </a:lnTo>
                  <a:lnTo>
                    <a:pt x="929079" y="30453"/>
                  </a:lnTo>
                  <a:lnTo>
                    <a:pt x="925817" y="30453"/>
                  </a:lnTo>
                  <a:lnTo>
                    <a:pt x="922691" y="30718"/>
                  </a:lnTo>
                  <a:lnTo>
                    <a:pt x="920110" y="30044"/>
                  </a:lnTo>
                  <a:lnTo>
                    <a:pt x="916984" y="29778"/>
                  </a:lnTo>
                  <a:lnTo>
                    <a:pt x="914673" y="28696"/>
                  </a:lnTo>
                  <a:lnTo>
                    <a:pt x="911954" y="28144"/>
                  </a:lnTo>
                  <a:lnTo>
                    <a:pt x="909373" y="27735"/>
                  </a:lnTo>
                  <a:lnTo>
                    <a:pt x="906247" y="27204"/>
                  </a:lnTo>
                  <a:lnTo>
                    <a:pt x="903257" y="27469"/>
                  </a:lnTo>
                  <a:lnTo>
                    <a:pt x="900267" y="27735"/>
                  </a:lnTo>
                  <a:lnTo>
                    <a:pt x="897957" y="28410"/>
                  </a:lnTo>
                  <a:lnTo>
                    <a:pt x="895919" y="29492"/>
                  </a:lnTo>
                  <a:lnTo>
                    <a:pt x="893608" y="30453"/>
                  </a:lnTo>
                  <a:lnTo>
                    <a:pt x="890891" y="31127"/>
                  </a:lnTo>
                  <a:lnTo>
                    <a:pt x="888172" y="30453"/>
                  </a:lnTo>
                  <a:lnTo>
                    <a:pt x="885861" y="29492"/>
                  </a:lnTo>
                  <a:lnTo>
                    <a:pt x="884232" y="28144"/>
                  </a:lnTo>
                  <a:lnTo>
                    <a:pt x="882871" y="26100"/>
                  </a:lnTo>
                  <a:lnTo>
                    <a:pt x="881512" y="24200"/>
                  </a:lnTo>
                  <a:lnTo>
                    <a:pt x="879881" y="22586"/>
                  </a:lnTo>
                  <a:lnTo>
                    <a:pt x="877436" y="21912"/>
                  </a:lnTo>
                  <a:lnTo>
                    <a:pt x="874174" y="21503"/>
                  </a:lnTo>
                  <a:lnTo>
                    <a:pt x="871457" y="22177"/>
                  </a:lnTo>
                  <a:lnTo>
                    <a:pt x="868058" y="22177"/>
                  </a:lnTo>
                  <a:lnTo>
                    <a:pt x="865068" y="21912"/>
                  </a:lnTo>
                  <a:lnTo>
                    <a:pt x="862351" y="21217"/>
                  </a:lnTo>
                  <a:lnTo>
                    <a:pt x="859089" y="21217"/>
                  </a:lnTo>
                  <a:lnTo>
                    <a:pt x="855963" y="21503"/>
                  </a:lnTo>
                  <a:lnTo>
                    <a:pt x="853382" y="20951"/>
                  </a:lnTo>
                  <a:lnTo>
                    <a:pt x="851614" y="19603"/>
                  </a:lnTo>
                  <a:lnTo>
                    <a:pt x="849304" y="18642"/>
                  </a:lnTo>
                  <a:lnTo>
                    <a:pt x="846995" y="17559"/>
                  </a:lnTo>
                  <a:lnTo>
                    <a:pt x="844276" y="16619"/>
                  </a:lnTo>
                  <a:lnTo>
                    <a:pt x="841286" y="16619"/>
                  </a:lnTo>
                  <a:lnTo>
                    <a:pt x="838296" y="16333"/>
                  </a:lnTo>
                  <a:lnTo>
                    <a:pt x="835172" y="15925"/>
                  </a:lnTo>
                  <a:lnTo>
                    <a:pt x="834220" y="15925"/>
                  </a:lnTo>
                  <a:lnTo>
                    <a:pt x="831230" y="15659"/>
                  </a:lnTo>
                  <a:lnTo>
                    <a:pt x="828920" y="16619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solidFill>
                  <a:schemeClr val="bg1"/>
                </a:solidFill>
                <a:highlight>
                  <a:srgbClr val="009DDA"/>
                </a:highlight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88A4AF4-5D7A-F8B0-748E-99AEC15B86A0}"/>
                </a:ext>
              </a:extLst>
            </p:cNvPr>
            <p:cNvSpPr/>
            <p:nvPr/>
          </p:nvSpPr>
          <p:spPr>
            <a:xfrm flipV="1">
              <a:off x="3785136" y="4093746"/>
              <a:ext cx="1538160" cy="1054363"/>
            </a:xfrm>
            <a:custGeom>
              <a:avLst/>
              <a:gdLst>
                <a:gd name="connsiteX0" fmla="*/ 580196 w 1538160"/>
                <a:gd name="connsiteY0" fmla="*/ 108547 h 1054363"/>
                <a:gd name="connsiteX1" fmla="*/ 578729 w 1538160"/>
                <a:gd name="connsiteY1" fmla="*/ 108254 h 1054363"/>
                <a:gd name="connsiteX2" fmla="*/ 576920 w 1538160"/>
                <a:gd name="connsiteY2" fmla="*/ 108596 h 1054363"/>
                <a:gd name="connsiteX3" fmla="*/ 574472 w 1538160"/>
                <a:gd name="connsiteY3" fmla="*/ 109818 h 1054363"/>
                <a:gd name="connsiteX4" fmla="*/ 571439 w 1538160"/>
                <a:gd name="connsiteY4" fmla="*/ 111040 h 1054363"/>
                <a:gd name="connsiteX5" fmla="*/ 566791 w 1538160"/>
                <a:gd name="connsiteY5" fmla="*/ 111575 h 1054363"/>
                <a:gd name="connsiteX6" fmla="*/ 561411 w 1538160"/>
                <a:gd name="connsiteY6" fmla="*/ 113187 h 1054363"/>
                <a:gd name="connsiteX7" fmla="*/ 556957 w 1538160"/>
                <a:gd name="connsiteY7" fmla="*/ 115923 h 1054363"/>
                <a:gd name="connsiteX8" fmla="*/ 550695 w 1538160"/>
                <a:gd name="connsiteY8" fmla="*/ 117975 h 1054363"/>
                <a:gd name="connsiteX9" fmla="*/ 539295 w 1538160"/>
                <a:gd name="connsiteY9" fmla="*/ 122468 h 1054363"/>
                <a:gd name="connsiteX10" fmla="*/ 531713 w 1538160"/>
                <a:gd name="connsiteY10" fmla="*/ 123494 h 1054363"/>
                <a:gd name="connsiteX11" fmla="*/ 524177 w 1538160"/>
                <a:gd name="connsiteY11" fmla="*/ 124225 h 1054363"/>
                <a:gd name="connsiteX12" fmla="*/ 512680 w 1538160"/>
                <a:gd name="connsiteY12" fmla="*/ 128134 h 1054363"/>
                <a:gd name="connsiteX13" fmla="*/ 506712 w 1538160"/>
                <a:gd name="connsiteY13" fmla="*/ 128230 h 1054363"/>
                <a:gd name="connsiteX14" fmla="*/ 503384 w 1538160"/>
                <a:gd name="connsiteY14" fmla="*/ 129648 h 1054363"/>
                <a:gd name="connsiteX15" fmla="*/ 503384 w 1538160"/>
                <a:gd name="connsiteY15" fmla="*/ 131406 h 1054363"/>
                <a:gd name="connsiteX16" fmla="*/ 504706 w 1538160"/>
                <a:gd name="connsiteY16" fmla="*/ 134093 h 1054363"/>
                <a:gd name="connsiteX17" fmla="*/ 508327 w 1538160"/>
                <a:gd name="connsiteY17" fmla="*/ 136925 h 1054363"/>
                <a:gd name="connsiteX18" fmla="*/ 510870 w 1538160"/>
                <a:gd name="connsiteY18" fmla="*/ 139514 h 1054363"/>
                <a:gd name="connsiteX19" fmla="*/ 514149 w 1538160"/>
                <a:gd name="connsiteY19" fmla="*/ 144495 h 1054363"/>
                <a:gd name="connsiteX20" fmla="*/ 518111 w 1538160"/>
                <a:gd name="connsiteY20" fmla="*/ 149820 h 1054363"/>
                <a:gd name="connsiteX21" fmla="*/ 522221 w 1538160"/>
                <a:gd name="connsiteY21" fmla="*/ 155143 h 1054363"/>
                <a:gd name="connsiteX22" fmla="*/ 526527 w 1538160"/>
                <a:gd name="connsiteY22" fmla="*/ 160466 h 1054363"/>
                <a:gd name="connsiteX23" fmla="*/ 530147 w 1538160"/>
                <a:gd name="connsiteY23" fmla="*/ 165156 h 1054363"/>
                <a:gd name="connsiteX24" fmla="*/ 533962 w 1538160"/>
                <a:gd name="connsiteY24" fmla="*/ 169062 h 1054363"/>
                <a:gd name="connsiteX25" fmla="*/ 536702 w 1538160"/>
                <a:gd name="connsiteY25" fmla="*/ 172775 h 1054363"/>
                <a:gd name="connsiteX26" fmla="*/ 534893 w 1538160"/>
                <a:gd name="connsiteY26" fmla="*/ 172532 h 1054363"/>
                <a:gd name="connsiteX27" fmla="*/ 533424 w 1538160"/>
                <a:gd name="connsiteY27" fmla="*/ 173703 h 1054363"/>
                <a:gd name="connsiteX28" fmla="*/ 530538 w 1538160"/>
                <a:gd name="connsiteY28" fmla="*/ 173605 h 1054363"/>
                <a:gd name="connsiteX29" fmla="*/ 526623 w 1538160"/>
                <a:gd name="connsiteY29" fmla="*/ 174046 h 1054363"/>
                <a:gd name="connsiteX30" fmla="*/ 522368 w 1538160"/>
                <a:gd name="connsiteY30" fmla="*/ 174680 h 1054363"/>
                <a:gd name="connsiteX31" fmla="*/ 515666 w 1538160"/>
                <a:gd name="connsiteY31" fmla="*/ 175754 h 1054363"/>
                <a:gd name="connsiteX32" fmla="*/ 511603 w 1538160"/>
                <a:gd name="connsiteY32" fmla="*/ 175266 h 1054363"/>
                <a:gd name="connsiteX33" fmla="*/ 504510 w 1538160"/>
                <a:gd name="connsiteY33" fmla="*/ 175853 h 1054363"/>
                <a:gd name="connsiteX34" fmla="*/ 495458 w 1538160"/>
                <a:gd name="connsiteY34" fmla="*/ 176096 h 1054363"/>
                <a:gd name="connsiteX35" fmla="*/ 488659 w 1538160"/>
                <a:gd name="connsiteY35" fmla="*/ 176145 h 1054363"/>
                <a:gd name="connsiteX36" fmla="*/ 483276 w 1538160"/>
                <a:gd name="connsiteY36" fmla="*/ 176439 h 1054363"/>
                <a:gd name="connsiteX37" fmla="*/ 480047 w 1538160"/>
                <a:gd name="connsiteY37" fmla="*/ 177757 h 1054363"/>
                <a:gd name="connsiteX38" fmla="*/ 476377 w 1538160"/>
                <a:gd name="connsiteY38" fmla="*/ 178294 h 1054363"/>
                <a:gd name="connsiteX39" fmla="*/ 471044 w 1538160"/>
                <a:gd name="connsiteY39" fmla="*/ 177563 h 1054363"/>
                <a:gd name="connsiteX40" fmla="*/ 464440 w 1538160"/>
                <a:gd name="connsiteY40" fmla="*/ 177170 h 1054363"/>
                <a:gd name="connsiteX41" fmla="*/ 459450 w 1538160"/>
                <a:gd name="connsiteY41" fmla="*/ 176682 h 1054363"/>
                <a:gd name="connsiteX42" fmla="*/ 454802 w 1538160"/>
                <a:gd name="connsiteY42" fmla="*/ 177025 h 1054363"/>
                <a:gd name="connsiteX43" fmla="*/ 448051 w 1538160"/>
                <a:gd name="connsiteY43" fmla="*/ 176537 h 1054363"/>
                <a:gd name="connsiteX44" fmla="*/ 440663 w 1538160"/>
                <a:gd name="connsiteY44" fmla="*/ 175951 h 1054363"/>
                <a:gd name="connsiteX45" fmla="*/ 434154 w 1538160"/>
                <a:gd name="connsiteY45" fmla="*/ 175023 h 1054363"/>
                <a:gd name="connsiteX46" fmla="*/ 429605 w 1538160"/>
                <a:gd name="connsiteY46" fmla="*/ 173752 h 1054363"/>
                <a:gd name="connsiteX47" fmla="*/ 424859 w 1538160"/>
                <a:gd name="connsiteY47" fmla="*/ 174191 h 1054363"/>
                <a:gd name="connsiteX48" fmla="*/ 419478 w 1538160"/>
                <a:gd name="connsiteY48" fmla="*/ 174729 h 1054363"/>
                <a:gd name="connsiteX49" fmla="*/ 415711 w 1538160"/>
                <a:gd name="connsiteY49" fmla="*/ 175558 h 1054363"/>
                <a:gd name="connsiteX50" fmla="*/ 416249 w 1538160"/>
                <a:gd name="connsiteY50" fmla="*/ 175803 h 1054363"/>
                <a:gd name="connsiteX51" fmla="*/ 418009 w 1538160"/>
                <a:gd name="connsiteY51" fmla="*/ 176341 h 1054363"/>
                <a:gd name="connsiteX52" fmla="*/ 419624 w 1538160"/>
                <a:gd name="connsiteY52" fmla="*/ 176488 h 1054363"/>
                <a:gd name="connsiteX53" fmla="*/ 421288 w 1538160"/>
                <a:gd name="connsiteY53" fmla="*/ 176780 h 1054363"/>
                <a:gd name="connsiteX54" fmla="*/ 422755 w 1538160"/>
                <a:gd name="connsiteY54" fmla="*/ 177072 h 1054363"/>
                <a:gd name="connsiteX55" fmla="*/ 423979 w 1538160"/>
                <a:gd name="connsiteY55" fmla="*/ 177269 h 1054363"/>
                <a:gd name="connsiteX56" fmla="*/ 424908 w 1538160"/>
                <a:gd name="connsiteY56" fmla="*/ 177563 h 1054363"/>
                <a:gd name="connsiteX57" fmla="*/ 426034 w 1538160"/>
                <a:gd name="connsiteY57" fmla="*/ 178586 h 1054363"/>
                <a:gd name="connsiteX58" fmla="*/ 426768 w 1538160"/>
                <a:gd name="connsiteY58" fmla="*/ 180493 h 1054363"/>
                <a:gd name="connsiteX59" fmla="*/ 427061 w 1538160"/>
                <a:gd name="connsiteY59" fmla="*/ 182299 h 1054363"/>
                <a:gd name="connsiteX60" fmla="*/ 427159 w 1538160"/>
                <a:gd name="connsiteY60" fmla="*/ 184204 h 1054363"/>
                <a:gd name="connsiteX61" fmla="*/ 426914 w 1538160"/>
                <a:gd name="connsiteY61" fmla="*/ 185573 h 1054363"/>
                <a:gd name="connsiteX62" fmla="*/ 426523 w 1538160"/>
                <a:gd name="connsiteY62" fmla="*/ 186891 h 1054363"/>
                <a:gd name="connsiteX63" fmla="*/ 425643 w 1538160"/>
                <a:gd name="connsiteY63" fmla="*/ 188552 h 1054363"/>
                <a:gd name="connsiteX64" fmla="*/ 426181 w 1538160"/>
                <a:gd name="connsiteY64" fmla="*/ 189382 h 1054363"/>
                <a:gd name="connsiteX65" fmla="*/ 427208 w 1538160"/>
                <a:gd name="connsiteY65" fmla="*/ 189772 h 1054363"/>
                <a:gd name="connsiteX66" fmla="*/ 427452 w 1538160"/>
                <a:gd name="connsiteY66" fmla="*/ 190554 h 1054363"/>
                <a:gd name="connsiteX67" fmla="*/ 427012 w 1538160"/>
                <a:gd name="connsiteY67" fmla="*/ 191725 h 1054363"/>
                <a:gd name="connsiteX68" fmla="*/ 427452 w 1538160"/>
                <a:gd name="connsiteY68" fmla="*/ 192606 h 1054363"/>
                <a:gd name="connsiteX69" fmla="*/ 428919 w 1538160"/>
                <a:gd name="connsiteY69" fmla="*/ 193045 h 1054363"/>
                <a:gd name="connsiteX70" fmla="*/ 430143 w 1538160"/>
                <a:gd name="connsiteY70" fmla="*/ 194314 h 1054363"/>
                <a:gd name="connsiteX71" fmla="*/ 431416 w 1538160"/>
                <a:gd name="connsiteY71" fmla="*/ 195438 h 1054363"/>
                <a:gd name="connsiteX72" fmla="*/ 432100 w 1538160"/>
                <a:gd name="connsiteY72" fmla="*/ 196073 h 1054363"/>
                <a:gd name="connsiteX73" fmla="*/ 432736 w 1538160"/>
                <a:gd name="connsiteY73" fmla="*/ 197831 h 1054363"/>
                <a:gd name="connsiteX74" fmla="*/ 432982 w 1538160"/>
                <a:gd name="connsiteY74" fmla="*/ 200177 h 1054363"/>
                <a:gd name="connsiteX75" fmla="*/ 432736 w 1538160"/>
                <a:gd name="connsiteY75" fmla="*/ 201593 h 1054363"/>
                <a:gd name="connsiteX76" fmla="*/ 432443 w 1538160"/>
                <a:gd name="connsiteY76" fmla="*/ 203058 h 1054363"/>
                <a:gd name="connsiteX77" fmla="*/ 431561 w 1538160"/>
                <a:gd name="connsiteY77" fmla="*/ 204962 h 1054363"/>
                <a:gd name="connsiteX78" fmla="*/ 431220 w 1538160"/>
                <a:gd name="connsiteY78" fmla="*/ 205988 h 1054363"/>
                <a:gd name="connsiteX79" fmla="*/ 431416 w 1538160"/>
                <a:gd name="connsiteY79" fmla="*/ 207990 h 1054363"/>
                <a:gd name="connsiteX80" fmla="*/ 443206 w 1538160"/>
                <a:gd name="connsiteY80" fmla="*/ 224255 h 1054363"/>
                <a:gd name="connsiteX81" fmla="*/ 443794 w 1538160"/>
                <a:gd name="connsiteY81" fmla="*/ 227527 h 1054363"/>
                <a:gd name="connsiteX82" fmla="*/ 444234 w 1538160"/>
                <a:gd name="connsiteY82" fmla="*/ 229090 h 1054363"/>
                <a:gd name="connsiteX83" fmla="*/ 445065 w 1538160"/>
                <a:gd name="connsiteY83" fmla="*/ 231630 h 1054363"/>
                <a:gd name="connsiteX84" fmla="*/ 445310 w 1538160"/>
                <a:gd name="connsiteY84" fmla="*/ 233048 h 1054363"/>
                <a:gd name="connsiteX85" fmla="*/ 446289 w 1538160"/>
                <a:gd name="connsiteY85" fmla="*/ 235490 h 1054363"/>
                <a:gd name="connsiteX86" fmla="*/ 446485 w 1538160"/>
                <a:gd name="connsiteY86" fmla="*/ 237296 h 1054363"/>
                <a:gd name="connsiteX87" fmla="*/ 446581 w 1538160"/>
                <a:gd name="connsiteY87" fmla="*/ 238810 h 1054363"/>
                <a:gd name="connsiteX88" fmla="*/ 446190 w 1538160"/>
                <a:gd name="connsiteY88" fmla="*/ 240177 h 1054363"/>
                <a:gd name="connsiteX89" fmla="*/ 445652 w 1538160"/>
                <a:gd name="connsiteY89" fmla="*/ 242523 h 1054363"/>
                <a:gd name="connsiteX90" fmla="*/ 445409 w 1538160"/>
                <a:gd name="connsiteY90" fmla="*/ 243890 h 1054363"/>
                <a:gd name="connsiteX91" fmla="*/ 445212 w 1538160"/>
                <a:gd name="connsiteY91" fmla="*/ 246577 h 1054363"/>
                <a:gd name="connsiteX92" fmla="*/ 445261 w 1538160"/>
                <a:gd name="connsiteY92" fmla="*/ 248773 h 1054363"/>
                <a:gd name="connsiteX93" fmla="*/ 444870 w 1538160"/>
                <a:gd name="connsiteY93" fmla="*/ 250972 h 1054363"/>
                <a:gd name="connsiteX94" fmla="*/ 444430 w 1538160"/>
                <a:gd name="connsiteY94" fmla="*/ 252778 h 1054363"/>
                <a:gd name="connsiteX95" fmla="*/ 443843 w 1538160"/>
                <a:gd name="connsiteY95" fmla="*/ 254049 h 1054363"/>
                <a:gd name="connsiteX96" fmla="*/ 442373 w 1538160"/>
                <a:gd name="connsiteY96" fmla="*/ 255269 h 1054363"/>
                <a:gd name="connsiteX97" fmla="*/ 440712 w 1538160"/>
                <a:gd name="connsiteY97" fmla="*/ 256442 h 1054363"/>
                <a:gd name="connsiteX98" fmla="*/ 439488 w 1538160"/>
                <a:gd name="connsiteY98" fmla="*/ 257419 h 1054363"/>
                <a:gd name="connsiteX99" fmla="*/ 437433 w 1538160"/>
                <a:gd name="connsiteY99" fmla="*/ 258592 h 1054363"/>
                <a:gd name="connsiteX100" fmla="*/ 436113 w 1538160"/>
                <a:gd name="connsiteY100" fmla="*/ 259716 h 1054363"/>
                <a:gd name="connsiteX101" fmla="*/ 435037 w 1538160"/>
                <a:gd name="connsiteY101" fmla="*/ 260790 h 1054363"/>
                <a:gd name="connsiteX102" fmla="*/ 433813 w 1538160"/>
                <a:gd name="connsiteY102" fmla="*/ 261961 h 1054363"/>
                <a:gd name="connsiteX103" fmla="*/ 432491 w 1538160"/>
                <a:gd name="connsiteY103" fmla="*/ 262695 h 1054363"/>
                <a:gd name="connsiteX104" fmla="*/ 427941 w 1538160"/>
                <a:gd name="connsiteY104" fmla="*/ 277102 h 1054363"/>
                <a:gd name="connsiteX105" fmla="*/ 427159 w 1538160"/>
                <a:gd name="connsiteY105" fmla="*/ 278177 h 1054363"/>
                <a:gd name="connsiteX106" fmla="*/ 425397 w 1538160"/>
                <a:gd name="connsiteY106" fmla="*/ 279937 h 1054363"/>
                <a:gd name="connsiteX107" fmla="*/ 424419 w 1538160"/>
                <a:gd name="connsiteY107" fmla="*/ 281645 h 1054363"/>
                <a:gd name="connsiteX108" fmla="*/ 423342 w 1538160"/>
                <a:gd name="connsiteY108" fmla="*/ 282916 h 1054363"/>
                <a:gd name="connsiteX109" fmla="*/ 422608 w 1538160"/>
                <a:gd name="connsiteY109" fmla="*/ 284185 h 1054363"/>
                <a:gd name="connsiteX110" fmla="*/ 421337 w 1538160"/>
                <a:gd name="connsiteY110" fmla="*/ 285161 h 1054363"/>
                <a:gd name="connsiteX111" fmla="*/ 419135 w 1538160"/>
                <a:gd name="connsiteY111" fmla="*/ 286921 h 1054363"/>
                <a:gd name="connsiteX112" fmla="*/ 417520 w 1538160"/>
                <a:gd name="connsiteY112" fmla="*/ 289215 h 1054363"/>
                <a:gd name="connsiteX113" fmla="*/ 417227 w 1538160"/>
                <a:gd name="connsiteY113" fmla="*/ 292342 h 1054363"/>
                <a:gd name="connsiteX114" fmla="*/ 416394 w 1538160"/>
                <a:gd name="connsiteY114" fmla="*/ 294344 h 1054363"/>
                <a:gd name="connsiteX115" fmla="*/ 416298 w 1538160"/>
                <a:gd name="connsiteY115" fmla="*/ 295956 h 1054363"/>
                <a:gd name="connsiteX116" fmla="*/ 416640 w 1538160"/>
                <a:gd name="connsiteY116" fmla="*/ 299375 h 1054363"/>
                <a:gd name="connsiteX117" fmla="*/ 417276 w 1538160"/>
                <a:gd name="connsiteY117" fmla="*/ 301866 h 1054363"/>
                <a:gd name="connsiteX118" fmla="*/ 418793 w 1538160"/>
                <a:gd name="connsiteY118" fmla="*/ 303917 h 1054363"/>
                <a:gd name="connsiteX119" fmla="*/ 421238 w 1538160"/>
                <a:gd name="connsiteY119" fmla="*/ 307483 h 1054363"/>
                <a:gd name="connsiteX120" fmla="*/ 423195 w 1538160"/>
                <a:gd name="connsiteY120" fmla="*/ 309876 h 1054363"/>
                <a:gd name="connsiteX121" fmla="*/ 424419 w 1538160"/>
                <a:gd name="connsiteY121" fmla="*/ 311390 h 1054363"/>
                <a:gd name="connsiteX122" fmla="*/ 436797 w 1538160"/>
                <a:gd name="connsiteY122" fmla="*/ 330487 h 1054363"/>
                <a:gd name="connsiteX123" fmla="*/ 438704 w 1538160"/>
                <a:gd name="connsiteY123" fmla="*/ 332246 h 1054363"/>
                <a:gd name="connsiteX124" fmla="*/ 439781 w 1538160"/>
                <a:gd name="connsiteY124" fmla="*/ 334933 h 1054363"/>
                <a:gd name="connsiteX125" fmla="*/ 444967 w 1538160"/>
                <a:gd name="connsiteY125" fmla="*/ 341429 h 1054363"/>
                <a:gd name="connsiteX126" fmla="*/ 447512 w 1538160"/>
                <a:gd name="connsiteY126" fmla="*/ 344163 h 1054363"/>
                <a:gd name="connsiteX127" fmla="*/ 449713 w 1538160"/>
                <a:gd name="connsiteY127" fmla="*/ 346020 h 1054363"/>
                <a:gd name="connsiteX128" fmla="*/ 451866 w 1538160"/>
                <a:gd name="connsiteY128" fmla="*/ 349633 h 1054363"/>
                <a:gd name="connsiteX129" fmla="*/ 454704 w 1538160"/>
                <a:gd name="connsiteY129" fmla="*/ 353687 h 1054363"/>
                <a:gd name="connsiteX130" fmla="*/ 457395 w 1538160"/>
                <a:gd name="connsiteY130" fmla="*/ 356619 h 1054363"/>
                <a:gd name="connsiteX131" fmla="*/ 460232 w 1538160"/>
                <a:gd name="connsiteY131" fmla="*/ 357498 h 1054363"/>
                <a:gd name="connsiteX132" fmla="*/ 465760 w 1538160"/>
                <a:gd name="connsiteY132" fmla="*/ 358328 h 1054363"/>
                <a:gd name="connsiteX133" fmla="*/ 471582 w 1538160"/>
                <a:gd name="connsiteY133" fmla="*/ 359793 h 1054363"/>
                <a:gd name="connsiteX134" fmla="*/ 477796 w 1538160"/>
                <a:gd name="connsiteY134" fmla="*/ 361258 h 1054363"/>
                <a:gd name="connsiteX135" fmla="*/ 482982 w 1538160"/>
                <a:gd name="connsiteY135" fmla="*/ 363115 h 1054363"/>
                <a:gd name="connsiteX136" fmla="*/ 487484 w 1538160"/>
                <a:gd name="connsiteY136" fmla="*/ 365751 h 1054363"/>
                <a:gd name="connsiteX137" fmla="*/ 492474 w 1538160"/>
                <a:gd name="connsiteY137" fmla="*/ 369270 h 1054363"/>
                <a:gd name="connsiteX138" fmla="*/ 495116 w 1538160"/>
                <a:gd name="connsiteY138" fmla="*/ 372004 h 1054363"/>
                <a:gd name="connsiteX139" fmla="*/ 498345 w 1538160"/>
                <a:gd name="connsiteY139" fmla="*/ 376742 h 1054363"/>
                <a:gd name="connsiteX140" fmla="*/ 500155 w 1538160"/>
                <a:gd name="connsiteY140" fmla="*/ 381479 h 1054363"/>
                <a:gd name="connsiteX141" fmla="*/ 502748 w 1538160"/>
                <a:gd name="connsiteY141" fmla="*/ 386804 h 1054363"/>
                <a:gd name="connsiteX142" fmla="*/ 505928 w 1538160"/>
                <a:gd name="connsiteY142" fmla="*/ 392421 h 1054363"/>
                <a:gd name="connsiteX143" fmla="*/ 510478 w 1538160"/>
                <a:gd name="connsiteY143" fmla="*/ 398526 h 1054363"/>
                <a:gd name="connsiteX144" fmla="*/ 513267 w 1538160"/>
                <a:gd name="connsiteY144" fmla="*/ 402482 h 1054363"/>
                <a:gd name="connsiteX145" fmla="*/ 515371 w 1538160"/>
                <a:gd name="connsiteY145" fmla="*/ 406487 h 1054363"/>
                <a:gd name="connsiteX146" fmla="*/ 517426 w 1538160"/>
                <a:gd name="connsiteY146" fmla="*/ 411761 h 1054363"/>
                <a:gd name="connsiteX147" fmla="*/ 519040 w 1538160"/>
                <a:gd name="connsiteY147" fmla="*/ 414887 h 1054363"/>
                <a:gd name="connsiteX148" fmla="*/ 521584 w 1538160"/>
                <a:gd name="connsiteY148" fmla="*/ 419577 h 1054363"/>
                <a:gd name="connsiteX149" fmla="*/ 524177 w 1538160"/>
                <a:gd name="connsiteY149" fmla="*/ 426269 h 1054363"/>
                <a:gd name="connsiteX150" fmla="*/ 527210 w 1538160"/>
                <a:gd name="connsiteY150" fmla="*/ 432765 h 1054363"/>
                <a:gd name="connsiteX151" fmla="*/ 531076 w 1538160"/>
                <a:gd name="connsiteY151" fmla="*/ 440969 h 1054363"/>
                <a:gd name="connsiteX152" fmla="*/ 534549 w 1538160"/>
                <a:gd name="connsiteY152" fmla="*/ 447025 h 1054363"/>
                <a:gd name="connsiteX153" fmla="*/ 536752 w 1538160"/>
                <a:gd name="connsiteY153" fmla="*/ 452203 h 1054363"/>
                <a:gd name="connsiteX154" fmla="*/ 540616 w 1538160"/>
                <a:gd name="connsiteY154" fmla="*/ 454841 h 1054363"/>
                <a:gd name="connsiteX155" fmla="*/ 544482 w 1538160"/>
                <a:gd name="connsiteY155" fmla="*/ 455572 h 1054363"/>
                <a:gd name="connsiteX156" fmla="*/ 548493 w 1538160"/>
                <a:gd name="connsiteY156" fmla="*/ 455037 h 1054363"/>
                <a:gd name="connsiteX157" fmla="*/ 554414 w 1538160"/>
                <a:gd name="connsiteY157" fmla="*/ 455476 h 1054363"/>
                <a:gd name="connsiteX158" fmla="*/ 559991 w 1538160"/>
                <a:gd name="connsiteY158" fmla="*/ 456745 h 1054363"/>
                <a:gd name="connsiteX159" fmla="*/ 567917 w 1538160"/>
                <a:gd name="connsiteY159" fmla="*/ 458993 h 1054363"/>
                <a:gd name="connsiteX160" fmla="*/ 567917 w 1538160"/>
                <a:gd name="connsiteY160" fmla="*/ 460848 h 1054363"/>
                <a:gd name="connsiteX161" fmla="*/ 568797 w 1538160"/>
                <a:gd name="connsiteY161" fmla="*/ 462559 h 1054363"/>
                <a:gd name="connsiteX162" fmla="*/ 569726 w 1538160"/>
                <a:gd name="connsiteY162" fmla="*/ 463730 h 1054363"/>
                <a:gd name="connsiteX163" fmla="*/ 570999 w 1538160"/>
                <a:gd name="connsiteY163" fmla="*/ 465244 h 1054363"/>
                <a:gd name="connsiteX164" fmla="*/ 572319 w 1538160"/>
                <a:gd name="connsiteY164" fmla="*/ 466613 h 1054363"/>
                <a:gd name="connsiteX165" fmla="*/ 573641 w 1538160"/>
                <a:gd name="connsiteY165" fmla="*/ 467295 h 1054363"/>
                <a:gd name="connsiteX166" fmla="*/ 575647 w 1538160"/>
                <a:gd name="connsiteY166" fmla="*/ 468711 h 1054363"/>
                <a:gd name="connsiteX167" fmla="*/ 576723 w 1538160"/>
                <a:gd name="connsiteY167" fmla="*/ 469641 h 1054363"/>
                <a:gd name="connsiteX168" fmla="*/ 578338 w 1538160"/>
                <a:gd name="connsiteY168" fmla="*/ 470763 h 1054363"/>
                <a:gd name="connsiteX169" fmla="*/ 579904 w 1538160"/>
                <a:gd name="connsiteY169" fmla="*/ 471936 h 1054363"/>
                <a:gd name="connsiteX170" fmla="*/ 581076 w 1538160"/>
                <a:gd name="connsiteY170" fmla="*/ 472814 h 1054363"/>
                <a:gd name="connsiteX171" fmla="*/ 582593 w 1538160"/>
                <a:gd name="connsiteY171" fmla="*/ 474134 h 1054363"/>
                <a:gd name="connsiteX172" fmla="*/ 584453 w 1538160"/>
                <a:gd name="connsiteY172" fmla="*/ 475648 h 1054363"/>
                <a:gd name="connsiteX173" fmla="*/ 586166 w 1538160"/>
                <a:gd name="connsiteY173" fmla="*/ 477357 h 1054363"/>
                <a:gd name="connsiteX174" fmla="*/ 587046 w 1538160"/>
                <a:gd name="connsiteY174" fmla="*/ 478529 h 1054363"/>
                <a:gd name="connsiteX175" fmla="*/ 588025 w 1538160"/>
                <a:gd name="connsiteY175" fmla="*/ 479604 h 1054363"/>
                <a:gd name="connsiteX176" fmla="*/ 589541 w 1538160"/>
                <a:gd name="connsiteY176" fmla="*/ 480922 h 1054363"/>
                <a:gd name="connsiteX177" fmla="*/ 591008 w 1538160"/>
                <a:gd name="connsiteY177" fmla="*/ 482144 h 1054363"/>
                <a:gd name="connsiteX178" fmla="*/ 592183 w 1538160"/>
                <a:gd name="connsiteY178" fmla="*/ 483023 h 1054363"/>
                <a:gd name="connsiteX179" fmla="*/ 593798 w 1538160"/>
                <a:gd name="connsiteY179" fmla="*/ 484147 h 1054363"/>
                <a:gd name="connsiteX180" fmla="*/ 595413 w 1538160"/>
                <a:gd name="connsiteY180" fmla="*/ 485271 h 1054363"/>
                <a:gd name="connsiteX181" fmla="*/ 596538 w 1538160"/>
                <a:gd name="connsiteY181" fmla="*/ 486149 h 1054363"/>
                <a:gd name="connsiteX182" fmla="*/ 597711 w 1538160"/>
                <a:gd name="connsiteY182" fmla="*/ 487077 h 1054363"/>
                <a:gd name="connsiteX183" fmla="*/ 598837 w 1538160"/>
                <a:gd name="connsiteY183" fmla="*/ 488004 h 1054363"/>
                <a:gd name="connsiteX184" fmla="*/ 600061 w 1538160"/>
                <a:gd name="connsiteY184" fmla="*/ 488836 h 1054363"/>
                <a:gd name="connsiteX185" fmla="*/ 601235 w 1538160"/>
                <a:gd name="connsiteY185" fmla="*/ 489715 h 1054363"/>
                <a:gd name="connsiteX186" fmla="*/ 602408 w 1538160"/>
                <a:gd name="connsiteY186" fmla="*/ 490593 h 1054363"/>
                <a:gd name="connsiteX187" fmla="*/ 603534 w 1538160"/>
                <a:gd name="connsiteY187" fmla="*/ 491570 h 1054363"/>
                <a:gd name="connsiteX188" fmla="*/ 605296 w 1538160"/>
                <a:gd name="connsiteY188" fmla="*/ 492353 h 1054363"/>
                <a:gd name="connsiteX189" fmla="*/ 606665 w 1538160"/>
                <a:gd name="connsiteY189" fmla="*/ 492841 h 1054363"/>
                <a:gd name="connsiteX190" fmla="*/ 607987 w 1538160"/>
                <a:gd name="connsiteY190" fmla="*/ 493475 h 1054363"/>
                <a:gd name="connsiteX191" fmla="*/ 607842 w 1538160"/>
                <a:gd name="connsiteY191" fmla="*/ 495250 h 1054363"/>
                <a:gd name="connsiteX192" fmla="*/ 605637 w 1538160"/>
                <a:gd name="connsiteY192" fmla="*/ 496260 h 1054363"/>
                <a:gd name="connsiteX193" fmla="*/ 603290 w 1538160"/>
                <a:gd name="connsiteY193" fmla="*/ 496797 h 1054363"/>
                <a:gd name="connsiteX194" fmla="*/ 600990 w 1538160"/>
                <a:gd name="connsiteY194" fmla="*/ 497676 h 1054363"/>
                <a:gd name="connsiteX195" fmla="*/ 599228 w 1538160"/>
                <a:gd name="connsiteY195" fmla="*/ 498554 h 1054363"/>
                <a:gd name="connsiteX196" fmla="*/ 597908 w 1538160"/>
                <a:gd name="connsiteY196" fmla="*/ 499190 h 1054363"/>
                <a:gd name="connsiteX197" fmla="*/ 596587 w 1538160"/>
                <a:gd name="connsiteY197" fmla="*/ 499825 h 1054363"/>
                <a:gd name="connsiteX198" fmla="*/ 594924 w 1538160"/>
                <a:gd name="connsiteY198" fmla="*/ 500851 h 1054363"/>
                <a:gd name="connsiteX199" fmla="*/ 593358 w 1538160"/>
                <a:gd name="connsiteY199" fmla="*/ 502022 h 1054363"/>
                <a:gd name="connsiteX200" fmla="*/ 591498 w 1538160"/>
                <a:gd name="connsiteY200" fmla="*/ 503634 h 1054363"/>
                <a:gd name="connsiteX201" fmla="*/ 589639 w 1538160"/>
                <a:gd name="connsiteY201" fmla="*/ 505197 h 1054363"/>
                <a:gd name="connsiteX202" fmla="*/ 588074 w 1538160"/>
                <a:gd name="connsiteY202" fmla="*/ 506370 h 1054363"/>
                <a:gd name="connsiteX203" fmla="*/ 586508 w 1538160"/>
                <a:gd name="connsiteY203" fmla="*/ 507541 h 1054363"/>
                <a:gd name="connsiteX204" fmla="*/ 584893 w 1538160"/>
                <a:gd name="connsiteY204" fmla="*/ 508616 h 1054363"/>
                <a:gd name="connsiteX205" fmla="*/ 583669 w 1538160"/>
                <a:gd name="connsiteY205" fmla="*/ 509447 h 1054363"/>
                <a:gd name="connsiteX206" fmla="*/ 581958 w 1538160"/>
                <a:gd name="connsiteY206" fmla="*/ 510424 h 1054363"/>
                <a:gd name="connsiteX207" fmla="*/ 580000 w 1538160"/>
                <a:gd name="connsiteY207" fmla="*/ 511254 h 1054363"/>
                <a:gd name="connsiteX208" fmla="*/ 577702 w 1538160"/>
                <a:gd name="connsiteY208" fmla="*/ 512036 h 1054363"/>
                <a:gd name="connsiteX209" fmla="*/ 576283 w 1538160"/>
                <a:gd name="connsiteY209" fmla="*/ 512476 h 1054363"/>
                <a:gd name="connsiteX210" fmla="*/ 574423 w 1538160"/>
                <a:gd name="connsiteY210" fmla="*/ 513109 h 1054363"/>
                <a:gd name="connsiteX211" fmla="*/ 572125 w 1538160"/>
                <a:gd name="connsiteY211" fmla="*/ 513941 h 1054363"/>
                <a:gd name="connsiteX212" fmla="*/ 570264 w 1538160"/>
                <a:gd name="connsiteY212" fmla="*/ 514527 h 1054363"/>
                <a:gd name="connsiteX213" fmla="*/ 568846 w 1538160"/>
                <a:gd name="connsiteY213" fmla="*/ 515016 h 1054363"/>
                <a:gd name="connsiteX214" fmla="*/ 567477 w 1538160"/>
                <a:gd name="connsiteY214" fmla="*/ 515504 h 1054363"/>
                <a:gd name="connsiteX215" fmla="*/ 565666 w 1538160"/>
                <a:gd name="connsiteY215" fmla="*/ 516186 h 1054363"/>
                <a:gd name="connsiteX216" fmla="*/ 563365 w 1538160"/>
                <a:gd name="connsiteY216" fmla="*/ 517114 h 1054363"/>
                <a:gd name="connsiteX217" fmla="*/ 561800 w 1538160"/>
                <a:gd name="connsiteY217" fmla="*/ 517897 h 1054363"/>
                <a:gd name="connsiteX218" fmla="*/ 560480 w 1538160"/>
                <a:gd name="connsiteY218" fmla="*/ 518483 h 1054363"/>
                <a:gd name="connsiteX219" fmla="*/ 558621 w 1538160"/>
                <a:gd name="connsiteY219" fmla="*/ 518140 h 1054363"/>
                <a:gd name="connsiteX220" fmla="*/ 557250 w 1538160"/>
                <a:gd name="connsiteY220" fmla="*/ 517555 h 1054363"/>
                <a:gd name="connsiteX221" fmla="*/ 555392 w 1538160"/>
                <a:gd name="connsiteY221" fmla="*/ 516822 h 1054363"/>
                <a:gd name="connsiteX222" fmla="*/ 553581 w 1538160"/>
                <a:gd name="connsiteY222" fmla="*/ 516041 h 1054363"/>
                <a:gd name="connsiteX223" fmla="*/ 552261 w 1538160"/>
                <a:gd name="connsiteY223" fmla="*/ 515504 h 1054363"/>
                <a:gd name="connsiteX224" fmla="*/ 550889 w 1538160"/>
                <a:gd name="connsiteY224" fmla="*/ 514917 h 1054363"/>
                <a:gd name="connsiteX225" fmla="*/ 549520 w 1538160"/>
                <a:gd name="connsiteY225" fmla="*/ 514429 h 1054363"/>
                <a:gd name="connsiteX226" fmla="*/ 547613 w 1538160"/>
                <a:gd name="connsiteY226" fmla="*/ 513941 h 1054363"/>
                <a:gd name="connsiteX227" fmla="*/ 545656 w 1538160"/>
                <a:gd name="connsiteY227" fmla="*/ 513892 h 1054363"/>
                <a:gd name="connsiteX228" fmla="*/ 543698 w 1538160"/>
                <a:gd name="connsiteY228" fmla="*/ 513892 h 1054363"/>
                <a:gd name="connsiteX229" fmla="*/ 541252 w 1538160"/>
                <a:gd name="connsiteY229" fmla="*/ 513646 h 1054363"/>
                <a:gd name="connsiteX230" fmla="*/ 539394 w 1538160"/>
                <a:gd name="connsiteY230" fmla="*/ 513158 h 1054363"/>
                <a:gd name="connsiteX231" fmla="*/ 536946 w 1538160"/>
                <a:gd name="connsiteY231" fmla="*/ 512768 h 1054363"/>
                <a:gd name="connsiteX232" fmla="*/ 534940 w 1538160"/>
                <a:gd name="connsiteY232" fmla="*/ 512670 h 1054363"/>
                <a:gd name="connsiteX233" fmla="*/ 533522 w 1538160"/>
                <a:gd name="connsiteY233" fmla="*/ 512866 h 1054363"/>
                <a:gd name="connsiteX234" fmla="*/ 532104 w 1538160"/>
                <a:gd name="connsiteY234" fmla="*/ 513207 h 1054363"/>
                <a:gd name="connsiteX235" fmla="*/ 530293 w 1538160"/>
                <a:gd name="connsiteY235" fmla="*/ 513843 h 1054363"/>
                <a:gd name="connsiteX236" fmla="*/ 528434 w 1538160"/>
                <a:gd name="connsiteY236" fmla="*/ 514527 h 1054363"/>
                <a:gd name="connsiteX237" fmla="*/ 526574 w 1538160"/>
                <a:gd name="connsiteY237" fmla="*/ 515259 h 1054363"/>
                <a:gd name="connsiteX238" fmla="*/ 525205 w 1538160"/>
                <a:gd name="connsiteY238" fmla="*/ 515698 h 1054363"/>
                <a:gd name="connsiteX239" fmla="*/ 525497 w 1538160"/>
                <a:gd name="connsiteY239" fmla="*/ 517067 h 1054363"/>
                <a:gd name="connsiteX240" fmla="*/ 526232 w 1538160"/>
                <a:gd name="connsiteY240" fmla="*/ 518873 h 1054363"/>
                <a:gd name="connsiteX241" fmla="*/ 527358 w 1538160"/>
                <a:gd name="connsiteY241" fmla="*/ 520437 h 1054363"/>
                <a:gd name="connsiteX242" fmla="*/ 528385 w 1538160"/>
                <a:gd name="connsiteY242" fmla="*/ 521511 h 1054363"/>
                <a:gd name="connsiteX243" fmla="*/ 529754 w 1538160"/>
                <a:gd name="connsiteY243" fmla="*/ 522927 h 1054363"/>
                <a:gd name="connsiteX244" fmla="*/ 530782 w 1538160"/>
                <a:gd name="connsiteY244" fmla="*/ 523953 h 1054363"/>
                <a:gd name="connsiteX245" fmla="*/ 531760 w 1538160"/>
                <a:gd name="connsiteY245" fmla="*/ 525077 h 1054363"/>
                <a:gd name="connsiteX246" fmla="*/ 532544 w 1538160"/>
                <a:gd name="connsiteY246" fmla="*/ 526883 h 1054363"/>
                <a:gd name="connsiteX247" fmla="*/ 533180 w 1538160"/>
                <a:gd name="connsiteY247" fmla="*/ 528739 h 1054363"/>
                <a:gd name="connsiteX248" fmla="*/ 533766 w 1538160"/>
                <a:gd name="connsiteY248" fmla="*/ 530547 h 1054363"/>
                <a:gd name="connsiteX249" fmla="*/ 534159 w 1538160"/>
                <a:gd name="connsiteY249" fmla="*/ 532500 h 1054363"/>
                <a:gd name="connsiteX250" fmla="*/ 534353 w 1538160"/>
                <a:gd name="connsiteY250" fmla="*/ 534405 h 1054363"/>
                <a:gd name="connsiteX251" fmla="*/ 534549 w 1538160"/>
                <a:gd name="connsiteY251" fmla="*/ 536358 h 1054363"/>
                <a:gd name="connsiteX252" fmla="*/ 534697 w 1538160"/>
                <a:gd name="connsiteY252" fmla="*/ 537823 h 1054363"/>
                <a:gd name="connsiteX253" fmla="*/ 534793 w 1538160"/>
                <a:gd name="connsiteY253" fmla="*/ 539288 h 1054363"/>
                <a:gd name="connsiteX254" fmla="*/ 534940 w 1538160"/>
                <a:gd name="connsiteY254" fmla="*/ 540756 h 1054363"/>
                <a:gd name="connsiteX255" fmla="*/ 533326 w 1538160"/>
                <a:gd name="connsiteY255" fmla="*/ 540901 h 1054363"/>
                <a:gd name="connsiteX256" fmla="*/ 530880 w 1538160"/>
                <a:gd name="connsiteY256" fmla="*/ 541097 h 1054363"/>
                <a:gd name="connsiteX257" fmla="*/ 528923 w 1538160"/>
                <a:gd name="connsiteY257" fmla="*/ 541340 h 1054363"/>
                <a:gd name="connsiteX258" fmla="*/ 527456 w 1538160"/>
                <a:gd name="connsiteY258" fmla="*/ 541536 h 1054363"/>
                <a:gd name="connsiteX259" fmla="*/ 525547 w 1538160"/>
                <a:gd name="connsiteY259" fmla="*/ 541926 h 1054363"/>
                <a:gd name="connsiteX260" fmla="*/ 523639 w 1538160"/>
                <a:gd name="connsiteY260" fmla="*/ 542317 h 1054363"/>
                <a:gd name="connsiteX261" fmla="*/ 522221 w 1538160"/>
                <a:gd name="connsiteY261" fmla="*/ 542660 h 1054363"/>
                <a:gd name="connsiteX262" fmla="*/ 520800 w 1538160"/>
                <a:gd name="connsiteY262" fmla="*/ 543001 h 1054363"/>
                <a:gd name="connsiteX263" fmla="*/ 519333 w 1538160"/>
                <a:gd name="connsiteY263" fmla="*/ 543342 h 1054363"/>
                <a:gd name="connsiteX264" fmla="*/ 517475 w 1538160"/>
                <a:gd name="connsiteY264" fmla="*/ 543784 h 1054363"/>
                <a:gd name="connsiteX265" fmla="*/ 516007 w 1538160"/>
                <a:gd name="connsiteY265" fmla="*/ 544027 h 1054363"/>
                <a:gd name="connsiteX266" fmla="*/ 514587 w 1538160"/>
                <a:gd name="connsiteY266" fmla="*/ 544319 h 1054363"/>
                <a:gd name="connsiteX267" fmla="*/ 513120 w 1538160"/>
                <a:gd name="connsiteY267" fmla="*/ 544613 h 1054363"/>
                <a:gd name="connsiteX268" fmla="*/ 511212 w 1538160"/>
                <a:gd name="connsiteY268" fmla="*/ 544955 h 1054363"/>
                <a:gd name="connsiteX269" fmla="*/ 509256 w 1538160"/>
                <a:gd name="connsiteY269" fmla="*/ 545298 h 1054363"/>
                <a:gd name="connsiteX270" fmla="*/ 506857 w 1538160"/>
                <a:gd name="connsiteY270" fmla="*/ 545688 h 1054363"/>
                <a:gd name="connsiteX271" fmla="*/ 505390 w 1538160"/>
                <a:gd name="connsiteY271" fmla="*/ 545882 h 1054363"/>
                <a:gd name="connsiteX272" fmla="*/ 503482 w 1538160"/>
                <a:gd name="connsiteY272" fmla="*/ 546226 h 1054363"/>
                <a:gd name="connsiteX273" fmla="*/ 501524 w 1538160"/>
                <a:gd name="connsiteY273" fmla="*/ 546469 h 1054363"/>
                <a:gd name="connsiteX274" fmla="*/ 499616 w 1538160"/>
                <a:gd name="connsiteY274" fmla="*/ 546763 h 1054363"/>
                <a:gd name="connsiteX275" fmla="*/ 498149 w 1538160"/>
                <a:gd name="connsiteY275" fmla="*/ 546908 h 1054363"/>
                <a:gd name="connsiteX276" fmla="*/ 496192 w 1538160"/>
                <a:gd name="connsiteY276" fmla="*/ 547202 h 1054363"/>
                <a:gd name="connsiteX277" fmla="*/ 494283 w 1538160"/>
                <a:gd name="connsiteY277" fmla="*/ 547445 h 1054363"/>
                <a:gd name="connsiteX278" fmla="*/ 491837 w 1538160"/>
                <a:gd name="connsiteY278" fmla="*/ 547740 h 1054363"/>
                <a:gd name="connsiteX279" fmla="*/ 489881 w 1538160"/>
                <a:gd name="connsiteY279" fmla="*/ 548032 h 1054363"/>
                <a:gd name="connsiteX280" fmla="*/ 487971 w 1538160"/>
                <a:gd name="connsiteY280" fmla="*/ 548277 h 1054363"/>
                <a:gd name="connsiteX281" fmla="*/ 486015 w 1538160"/>
                <a:gd name="connsiteY281" fmla="*/ 548569 h 1054363"/>
                <a:gd name="connsiteX282" fmla="*/ 484547 w 1538160"/>
                <a:gd name="connsiteY282" fmla="*/ 548815 h 1054363"/>
                <a:gd name="connsiteX283" fmla="*/ 483129 w 1538160"/>
                <a:gd name="connsiteY283" fmla="*/ 549107 h 1054363"/>
                <a:gd name="connsiteX284" fmla="*/ 481711 w 1538160"/>
                <a:gd name="connsiteY284" fmla="*/ 549448 h 1054363"/>
                <a:gd name="connsiteX285" fmla="*/ 480340 w 1538160"/>
                <a:gd name="connsiteY285" fmla="*/ 549887 h 1054363"/>
                <a:gd name="connsiteX286" fmla="*/ 478432 w 1538160"/>
                <a:gd name="connsiteY286" fmla="*/ 550425 h 1054363"/>
                <a:gd name="connsiteX287" fmla="*/ 476525 w 1538160"/>
                <a:gd name="connsiteY287" fmla="*/ 550962 h 1054363"/>
                <a:gd name="connsiteX288" fmla="*/ 475104 w 1538160"/>
                <a:gd name="connsiteY288" fmla="*/ 551305 h 1054363"/>
                <a:gd name="connsiteX289" fmla="*/ 473686 w 1538160"/>
                <a:gd name="connsiteY289" fmla="*/ 551598 h 1054363"/>
                <a:gd name="connsiteX290" fmla="*/ 472219 w 1538160"/>
                <a:gd name="connsiteY290" fmla="*/ 551843 h 1054363"/>
                <a:gd name="connsiteX291" fmla="*/ 470800 w 1538160"/>
                <a:gd name="connsiteY291" fmla="*/ 552086 h 1054363"/>
                <a:gd name="connsiteX292" fmla="*/ 469331 w 1538160"/>
                <a:gd name="connsiteY292" fmla="*/ 552331 h 1054363"/>
                <a:gd name="connsiteX293" fmla="*/ 467864 w 1538160"/>
                <a:gd name="connsiteY293" fmla="*/ 552574 h 1054363"/>
                <a:gd name="connsiteX294" fmla="*/ 465956 w 1538160"/>
                <a:gd name="connsiteY294" fmla="*/ 552867 h 1054363"/>
                <a:gd name="connsiteX295" fmla="*/ 463511 w 1538160"/>
                <a:gd name="connsiteY295" fmla="*/ 553210 h 1054363"/>
                <a:gd name="connsiteX296" fmla="*/ 461601 w 1538160"/>
                <a:gd name="connsiteY296" fmla="*/ 553502 h 1054363"/>
                <a:gd name="connsiteX297" fmla="*/ 460134 w 1538160"/>
                <a:gd name="connsiteY297" fmla="*/ 553698 h 1054363"/>
                <a:gd name="connsiteX298" fmla="*/ 458666 w 1538160"/>
                <a:gd name="connsiteY298" fmla="*/ 553892 h 1054363"/>
                <a:gd name="connsiteX299" fmla="*/ 457199 w 1538160"/>
                <a:gd name="connsiteY299" fmla="*/ 554039 h 1054363"/>
                <a:gd name="connsiteX300" fmla="*/ 455289 w 1538160"/>
                <a:gd name="connsiteY300" fmla="*/ 554236 h 1054363"/>
                <a:gd name="connsiteX301" fmla="*/ 452844 w 1538160"/>
                <a:gd name="connsiteY301" fmla="*/ 554528 h 1054363"/>
                <a:gd name="connsiteX302" fmla="*/ 451376 w 1538160"/>
                <a:gd name="connsiteY302" fmla="*/ 554724 h 1054363"/>
                <a:gd name="connsiteX303" fmla="*/ 449469 w 1538160"/>
                <a:gd name="connsiteY303" fmla="*/ 554967 h 1054363"/>
                <a:gd name="connsiteX304" fmla="*/ 447510 w 1538160"/>
                <a:gd name="connsiteY304" fmla="*/ 555261 h 1054363"/>
                <a:gd name="connsiteX305" fmla="*/ 445896 w 1538160"/>
                <a:gd name="connsiteY305" fmla="*/ 555163 h 1054363"/>
                <a:gd name="connsiteX306" fmla="*/ 443939 w 1538160"/>
                <a:gd name="connsiteY306" fmla="*/ 555065 h 1054363"/>
                <a:gd name="connsiteX307" fmla="*/ 441493 w 1538160"/>
                <a:gd name="connsiteY307" fmla="*/ 555016 h 1054363"/>
                <a:gd name="connsiteX308" fmla="*/ 439537 w 1538160"/>
                <a:gd name="connsiteY308" fmla="*/ 555261 h 1054363"/>
                <a:gd name="connsiteX309" fmla="*/ 437187 w 1538160"/>
                <a:gd name="connsiteY309" fmla="*/ 555799 h 1054363"/>
                <a:gd name="connsiteX310" fmla="*/ 435329 w 1538160"/>
                <a:gd name="connsiteY310" fmla="*/ 556481 h 1054363"/>
                <a:gd name="connsiteX311" fmla="*/ 433029 w 1538160"/>
                <a:gd name="connsiteY311" fmla="*/ 557313 h 1054363"/>
                <a:gd name="connsiteX312" fmla="*/ 430681 w 1538160"/>
                <a:gd name="connsiteY312" fmla="*/ 557946 h 1054363"/>
                <a:gd name="connsiteX313" fmla="*/ 428283 w 1538160"/>
                <a:gd name="connsiteY313" fmla="*/ 558388 h 1054363"/>
                <a:gd name="connsiteX314" fmla="*/ 426815 w 1538160"/>
                <a:gd name="connsiteY314" fmla="*/ 558631 h 1054363"/>
                <a:gd name="connsiteX315" fmla="*/ 425397 w 1538160"/>
                <a:gd name="connsiteY315" fmla="*/ 558923 h 1054363"/>
                <a:gd name="connsiteX316" fmla="*/ 423930 w 1538160"/>
                <a:gd name="connsiteY316" fmla="*/ 559168 h 1054363"/>
                <a:gd name="connsiteX317" fmla="*/ 422509 w 1538160"/>
                <a:gd name="connsiteY317" fmla="*/ 559509 h 1054363"/>
                <a:gd name="connsiteX318" fmla="*/ 421091 w 1538160"/>
                <a:gd name="connsiteY318" fmla="*/ 559902 h 1054363"/>
                <a:gd name="connsiteX319" fmla="*/ 419184 w 1538160"/>
                <a:gd name="connsiteY319" fmla="*/ 560390 h 1054363"/>
                <a:gd name="connsiteX320" fmla="*/ 416834 w 1538160"/>
                <a:gd name="connsiteY320" fmla="*/ 560975 h 1054363"/>
                <a:gd name="connsiteX321" fmla="*/ 414438 w 1538160"/>
                <a:gd name="connsiteY321" fmla="*/ 561463 h 1054363"/>
                <a:gd name="connsiteX322" fmla="*/ 412481 w 1538160"/>
                <a:gd name="connsiteY322" fmla="*/ 561757 h 1054363"/>
                <a:gd name="connsiteX323" fmla="*/ 411061 w 1538160"/>
                <a:gd name="connsiteY323" fmla="*/ 562000 h 1054363"/>
                <a:gd name="connsiteX324" fmla="*/ 408664 w 1538160"/>
                <a:gd name="connsiteY324" fmla="*/ 562440 h 1054363"/>
                <a:gd name="connsiteX325" fmla="*/ 406708 w 1538160"/>
                <a:gd name="connsiteY325" fmla="*/ 562734 h 1054363"/>
                <a:gd name="connsiteX326" fmla="*/ 404751 w 1538160"/>
                <a:gd name="connsiteY326" fmla="*/ 562783 h 1054363"/>
                <a:gd name="connsiteX327" fmla="*/ 402793 w 1538160"/>
                <a:gd name="connsiteY327" fmla="*/ 562783 h 1054363"/>
                <a:gd name="connsiteX328" fmla="*/ 400836 w 1538160"/>
                <a:gd name="connsiteY328" fmla="*/ 562783 h 1054363"/>
                <a:gd name="connsiteX329" fmla="*/ 398880 w 1538160"/>
                <a:gd name="connsiteY329" fmla="*/ 562832 h 1054363"/>
                <a:gd name="connsiteX330" fmla="*/ 397412 w 1538160"/>
                <a:gd name="connsiteY330" fmla="*/ 562783 h 1054363"/>
                <a:gd name="connsiteX331" fmla="*/ 394964 w 1538160"/>
                <a:gd name="connsiteY331" fmla="*/ 562783 h 1054363"/>
                <a:gd name="connsiteX332" fmla="*/ 393497 w 1538160"/>
                <a:gd name="connsiteY332" fmla="*/ 562930 h 1054363"/>
                <a:gd name="connsiteX333" fmla="*/ 392030 w 1538160"/>
                <a:gd name="connsiteY333" fmla="*/ 563075 h 1054363"/>
                <a:gd name="connsiteX334" fmla="*/ 390611 w 1538160"/>
                <a:gd name="connsiteY334" fmla="*/ 563320 h 1054363"/>
                <a:gd name="connsiteX335" fmla="*/ 389144 w 1538160"/>
                <a:gd name="connsiteY335" fmla="*/ 563514 h 1054363"/>
                <a:gd name="connsiteX336" fmla="*/ 387675 w 1538160"/>
                <a:gd name="connsiteY336" fmla="*/ 563809 h 1054363"/>
                <a:gd name="connsiteX337" fmla="*/ 385767 w 1538160"/>
                <a:gd name="connsiteY337" fmla="*/ 564052 h 1054363"/>
                <a:gd name="connsiteX338" fmla="*/ 384300 w 1538160"/>
                <a:gd name="connsiteY338" fmla="*/ 564346 h 1054363"/>
                <a:gd name="connsiteX339" fmla="*/ 382587 w 1538160"/>
                <a:gd name="connsiteY339" fmla="*/ 564883 h 1054363"/>
                <a:gd name="connsiteX340" fmla="*/ 380239 w 1538160"/>
                <a:gd name="connsiteY340" fmla="*/ 565566 h 1054363"/>
                <a:gd name="connsiteX341" fmla="*/ 377841 w 1538160"/>
                <a:gd name="connsiteY341" fmla="*/ 566543 h 1054363"/>
                <a:gd name="connsiteX342" fmla="*/ 376179 w 1538160"/>
                <a:gd name="connsiteY342" fmla="*/ 567276 h 1054363"/>
                <a:gd name="connsiteX343" fmla="*/ 374417 w 1538160"/>
                <a:gd name="connsiteY343" fmla="*/ 568106 h 1054363"/>
                <a:gd name="connsiteX344" fmla="*/ 373095 w 1538160"/>
                <a:gd name="connsiteY344" fmla="*/ 568790 h 1054363"/>
                <a:gd name="connsiteX345" fmla="*/ 371335 w 1538160"/>
                <a:gd name="connsiteY345" fmla="*/ 569571 h 1054363"/>
                <a:gd name="connsiteX346" fmla="*/ 369083 w 1538160"/>
                <a:gd name="connsiteY346" fmla="*/ 570548 h 1054363"/>
                <a:gd name="connsiteX347" fmla="*/ 366834 w 1538160"/>
                <a:gd name="connsiteY347" fmla="*/ 571524 h 1054363"/>
                <a:gd name="connsiteX348" fmla="*/ 365121 w 1538160"/>
                <a:gd name="connsiteY348" fmla="*/ 572356 h 1054363"/>
                <a:gd name="connsiteX349" fmla="*/ 363946 w 1538160"/>
                <a:gd name="connsiteY349" fmla="*/ 573235 h 1054363"/>
                <a:gd name="connsiteX350" fmla="*/ 362772 w 1538160"/>
                <a:gd name="connsiteY350" fmla="*/ 574162 h 1054363"/>
                <a:gd name="connsiteX351" fmla="*/ 361255 w 1538160"/>
                <a:gd name="connsiteY351" fmla="*/ 575433 h 1054363"/>
                <a:gd name="connsiteX352" fmla="*/ 359837 w 1538160"/>
                <a:gd name="connsiteY352" fmla="*/ 576751 h 1054363"/>
                <a:gd name="connsiteX353" fmla="*/ 358419 w 1538160"/>
                <a:gd name="connsiteY353" fmla="*/ 578118 h 1054363"/>
                <a:gd name="connsiteX354" fmla="*/ 357391 w 1538160"/>
                <a:gd name="connsiteY354" fmla="*/ 579144 h 1054363"/>
                <a:gd name="connsiteX355" fmla="*/ 356118 w 1538160"/>
                <a:gd name="connsiteY355" fmla="*/ 580609 h 1054363"/>
                <a:gd name="connsiteX356" fmla="*/ 355238 w 1538160"/>
                <a:gd name="connsiteY356" fmla="*/ 581782 h 1054363"/>
                <a:gd name="connsiteX357" fmla="*/ 354211 w 1538160"/>
                <a:gd name="connsiteY357" fmla="*/ 582857 h 1054363"/>
                <a:gd name="connsiteX358" fmla="*/ 353085 w 1538160"/>
                <a:gd name="connsiteY358" fmla="*/ 583784 h 1054363"/>
                <a:gd name="connsiteX359" fmla="*/ 351861 w 1538160"/>
                <a:gd name="connsiteY359" fmla="*/ 584614 h 1054363"/>
                <a:gd name="connsiteX360" fmla="*/ 350101 w 1538160"/>
                <a:gd name="connsiteY360" fmla="*/ 585446 h 1054363"/>
                <a:gd name="connsiteX361" fmla="*/ 348290 w 1538160"/>
                <a:gd name="connsiteY361" fmla="*/ 586177 h 1054363"/>
                <a:gd name="connsiteX362" fmla="*/ 346432 w 1538160"/>
                <a:gd name="connsiteY362" fmla="*/ 586813 h 1054363"/>
                <a:gd name="connsiteX363" fmla="*/ 344522 w 1538160"/>
                <a:gd name="connsiteY363" fmla="*/ 587203 h 1054363"/>
                <a:gd name="connsiteX364" fmla="*/ 342566 w 1538160"/>
                <a:gd name="connsiteY364" fmla="*/ 587448 h 1054363"/>
                <a:gd name="connsiteX365" fmla="*/ 341148 w 1538160"/>
                <a:gd name="connsiteY365" fmla="*/ 587642 h 1054363"/>
                <a:gd name="connsiteX366" fmla="*/ 339191 w 1538160"/>
                <a:gd name="connsiteY366" fmla="*/ 587838 h 1054363"/>
                <a:gd name="connsiteX367" fmla="*/ 337232 w 1538160"/>
                <a:gd name="connsiteY367" fmla="*/ 588035 h 1054363"/>
                <a:gd name="connsiteX368" fmla="*/ 335276 w 1538160"/>
                <a:gd name="connsiteY368" fmla="*/ 588180 h 1054363"/>
                <a:gd name="connsiteX369" fmla="*/ 333319 w 1538160"/>
                <a:gd name="connsiteY369" fmla="*/ 588229 h 1054363"/>
                <a:gd name="connsiteX370" fmla="*/ 331412 w 1538160"/>
                <a:gd name="connsiteY370" fmla="*/ 587986 h 1054363"/>
                <a:gd name="connsiteX371" fmla="*/ 328964 w 1538160"/>
                <a:gd name="connsiteY371" fmla="*/ 587838 h 1054363"/>
                <a:gd name="connsiteX372" fmla="*/ 327008 w 1538160"/>
                <a:gd name="connsiteY372" fmla="*/ 588084 h 1054363"/>
                <a:gd name="connsiteX373" fmla="*/ 325051 w 1538160"/>
                <a:gd name="connsiteY373" fmla="*/ 587887 h 1054363"/>
                <a:gd name="connsiteX374" fmla="*/ 322751 w 1538160"/>
                <a:gd name="connsiteY374" fmla="*/ 587399 h 1054363"/>
                <a:gd name="connsiteX375" fmla="*/ 320942 w 1538160"/>
                <a:gd name="connsiteY375" fmla="*/ 588229 h 1054363"/>
                <a:gd name="connsiteX376" fmla="*/ 319570 w 1538160"/>
                <a:gd name="connsiteY376" fmla="*/ 588668 h 1054363"/>
                <a:gd name="connsiteX377" fmla="*/ 317712 w 1538160"/>
                <a:gd name="connsiteY377" fmla="*/ 589303 h 1054363"/>
                <a:gd name="connsiteX378" fmla="*/ 316294 w 1538160"/>
                <a:gd name="connsiteY378" fmla="*/ 589743 h 1054363"/>
                <a:gd name="connsiteX379" fmla="*/ 314923 w 1538160"/>
                <a:gd name="connsiteY379" fmla="*/ 590231 h 1054363"/>
                <a:gd name="connsiteX380" fmla="*/ 313554 w 1538160"/>
                <a:gd name="connsiteY380" fmla="*/ 590769 h 1054363"/>
                <a:gd name="connsiteX381" fmla="*/ 312233 w 1538160"/>
                <a:gd name="connsiteY381" fmla="*/ 591404 h 1054363"/>
                <a:gd name="connsiteX382" fmla="*/ 310911 w 1538160"/>
                <a:gd name="connsiteY382" fmla="*/ 592089 h 1054363"/>
                <a:gd name="connsiteX383" fmla="*/ 309591 w 1538160"/>
                <a:gd name="connsiteY383" fmla="*/ 592673 h 1054363"/>
                <a:gd name="connsiteX384" fmla="*/ 308269 w 1538160"/>
                <a:gd name="connsiteY384" fmla="*/ 593308 h 1054363"/>
                <a:gd name="connsiteX385" fmla="*/ 306460 w 1538160"/>
                <a:gd name="connsiteY385" fmla="*/ 594042 h 1054363"/>
                <a:gd name="connsiteX386" fmla="*/ 304600 w 1538160"/>
                <a:gd name="connsiteY386" fmla="*/ 594628 h 1054363"/>
                <a:gd name="connsiteX387" fmla="*/ 303181 w 1538160"/>
                <a:gd name="connsiteY387" fmla="*/ 594970 h 1054363"/>
                <a:gd name="connsiteX388" fmla="*/ 301763 w 1538160"/>
                <a:gd name="connsiteY388" fmla="*/ 595409 h 1054363"/>
                <a:gd name="connsiteX389" fmla="*/ 299463 w 1538160"/>
                <a:gd name="connsiteY389" fmla="*/ 596190 h 1054363"/>
                <a:gd name="connsiteX390" fmla="*/ 298044 w 1538160"/>
                <a:gd name="connsiteY390" fmla="*/ 596678 h 1054363"/>
                <a:gd name="connsiteX391" fmla="*/ 296184 w 1538160"/>
                <a:gd name="connsiteY391" fmla="*/ 597119 h 1054363"/>
                <a:gd name="connsiteX392" fmla="*/ 294228 w 1538160"/>
                <a:gd name="connsiteY392" fmla="*/ 597510 h 1054363"/>
                <a:gd name="connsiteX393" fmla="*/ 292320 w 1538160"/>
                <a:gd name="connsiteY393" fmla="*/ 597900 h 1054363"/>
                <a:gd name="connsiteX394" fmla="*/ 290902 w 1538160"/>
                <a:gd name="connsiteY394" fmla="*/ 598192 h 1054363"/>
                <a:gd name="connsiteX395" fmla="*/ 289432 w 1538160"/>
                <a:gd name="connsiteY395" fmla="*/ 598486 h 1054363"/>
                <a:gd name="connsiteX396" fmla="*/ 287525 w 1538160"/>
                <a:gd name="connsiteY396" fmla="*/ 598828 h 1054363"/>
                <a:gd name="connsiteX397" fmla="*/ 285079 w 1538160"/>
                <a:gd name="connsiteY397" fmla="*/ 599171 h 1054363"/>
                <a:gd name="connsiteX398" fmla="*/ 283123 w 1538160"/>
                <a:gd name="connsiteY398" fmla="*/ 599316 h 1054363"/>
                <a:gd name="connsiteX399" fmla="*/ 281213 w 1538160"/>
                <a:gd name="connsiteY399" fmla="*/ 599512 h 1054363"/>
                <a:gd name="connsiteX400" fmla="*/ 279257 w 1538160"/>
                <a:gd name="connsiteY400" fmla="*/ 599659 h 1054363"/>
                <a:gd name="connsiteX401" fmla="*/ 277300 w 1538160"/>
                <a:gd name="connsiteY401" fmla="*/ 599804 h 1054363"/>
                <a:gd name="connsiteX402" fmla="*/ 275344 w 1538160"/>
                <a:gd name="connsiteY402" fmla="*/ 599951 h 1054363"/>
                <a:gd name="connsiteX403" fmla="*/ 273385 w 1538160"/>
                <a:gd name="connsiteY403" fmla="*/ 600148 h 1054363"/>
                <a:gd name="connsiteX404" fmla="*/ 271918 w 1538160"/>
                <a:gd name="connsiteY404" fmla="*/ 600342 h 1054363"/>
                <a:gd name="connsiteX405" fmla="*/ 270500 w 1538160"/>
                <a:gd name="connsiteY405" fmla="*/ 600538 h 1054363"/>
                <a:gd name="connsiteX406" fmla="*/ 269032 w 1538160"/>
                <a:gd name="connsiteY406" fmla="*/ 600587 h 1054363"/>
                <a:gd name="connsiteX407" fmla="*/ 267074 w 1538160"/>
                <a:gd name="connsiteY407" fmla="*/ 600732 h 1054363"/>
                <a:gd name="connsiteX408" fmla="*/ 264628 w 1538160"/>
                <a:gd name="connsiteY408" fmla="*/ 600879 h 1054363"/>
                <a:gd name="connsiteX409" fmla="*/ 263161 w 1538160"/>
                <a:gd name="connsiteY409" fmla="*/ 600928 h 1054363"/>
                <a:gd name="connsiteX410" fmla="*/ 261204 w 1538160"/>
                <a:gd name="connsiteY410" fmla="*/ 601026 h 1054363"/>
                <a:gd name="connsiteX411" fmla="*/ 259247 w 1538160"/>
                <a:gd name="connsiteY411" fmla="*/ 601124 h 1054363"/>
                <a:gd name="connsiteX412" fmla="*/ 256800 w 1538160"/>
                <a:gd name="connsiteY412" fmla="*/ 601220 h 1054363"/>
                <a:gd name="connsiteX413" fmla="*/ 254843 w 1538160"/>
                <a:gd name="connsiteY413" fmla="*/ 601318 h 1054363"/>
                <a:gd name="connsiteX414" fmla="*/ 252887 w 1538160"/>
                <a:gd name="connsiteY414" fmla="*/ 601416 h 1054363"/>
                <a:gd name="connsiteX415" fmla="*/ 250439 w 1538160"/>
                <a:gd name="connsiteY415" fmla="*/ 601564 h 1054363"/>
                <a:gd name="connsiteX416" fmla="*/ 248482 w 1538160"/>
                <a:gd name="connsiteY416" fmla="*/ 601613 h 1054363"/>
                <a:gd name="connsiteX417" fmla="*/ 247015 w 1538160"/>
                <a:gd name="connsiteY417" fmla="*/ 601465 h 1054363"/>
                <a:gd name="connsiteX418" fmla="*/ 245548 w 1538160"/>
                <a:gd name="connsiteY418" fmla="*/ 601318 h 1054363"/>
                <a:gd name="connsiteX419" fmla="*/ 243640 w 1538160"/>
                <a:gd name="connsiteY419" fmla="*/ 601173 h 1054363"/>
                <a:gd name="connsiteX420" fmla="*/ 242171 w 1538160"/>
                <a:gd name="connsiteY420" fmla="*/ 601075 h 1054363"/>
                <a:gd name="connsiteX421" fmla="*/ 240214 w 1538160"/>
                <a:gd name="connsiteY421" fmla="*/ 600928 h 1054363"/>
                <a:gd name="connsiteX422" fmla="*/ 238258 w 1538160"/>
                <a:gd name="connsiteY422" fmla="*/ 600781 h 1054363"/>
                <a:gd name="connsiteX423" fmla="*/ 236790 w 1538160"/>
                <a:gd name="connsiteY423" fmla="*/ 600683 h 1054363"/>
                <a:gd name="connsiteX424" fmla="*/ 234832 w 1538160"/>
                <a:gd name="connsiteY424" fmla="*/ 600636 h 1054363"/>
                <a:gd name="connsiteX425" fmla="*/ 232875 w 1538160"/>
                <a:gd name="connsiteY425" fmla="*/ 600489 h 1054363"/>
                <a:gd name="connsiteX426" fmla="*/ 230430 w 1538160"/>
                <a:gd name="connsiteY426" fmla="*/ 600293 h 1054363"/>
                <a:gd name="connsiteX427" fmla="*/ 228033 w 1538160"/>
                <a:gd name="connsiteY427" fmla="*/ 600049 h 1054363"/>
                <a:gd name="connsiteX428" fmla="*/ 225585 w 1538160"/>
                <a:gd name="connsiteY428" fmla="*/ 599755 h 1054363"/>
                <a:gd name="connsiteX429" fmla="*/ 223629 w 1538160"/>
                <a:gd name="connsiteY429" fmla="*/ 599561 h 1054363"/>
                <a:gd name="connsiteX430" fmla="*/ 222161 w 1538160"/>
                <a:gd name="connsiteY430" fmla="*/ 599365 h 1054363"/>
                <a:gd name="connsiteX431" fmla="*/ 220743 w 1538160"/>
                <a:gd name="connsiteY431" fmla="*/ 599169 h 1054363"/>
                <a:gd name="connsiteX432" fmla="*/ 218785 w 1538160"/>
                <a:gd name="connsiteY432" fmla="*/ 598877 h 1054363"/>
                <a:gd name="connsiteX433" fmla="*/ 215850 w 1538160"/>
                <a:gd name="connsiteY433" fmla="*/ 598828 h 1054363"/>
                <a:gd name="connsiteX434" fmla="*/ 213893 w 1538160"/>
                <a:gd name="connsiteY434" fmla="*/ 598926 h 1054363"/>
                <a:gd name="connsiteX435" fmla="*/ 212426 w 1538160"/>
                <a:gd name="connsiteY435" fmla="*/ 598975 h 1054363"/>
                <a:gd name="connsiteX436" fmla="*/ 210956 w 1538160"/>
                <a:gd name="connsiteY436" fmla="*/ 598975 h 1054363"/>
                <a:gd name="connsiteX437" fmla="*/ 209000 w 1538160"/>
                <a:gd name="connsiteY437" fmla="*/ 598926 h 1054363"/>
                <a:gd name="connsiteX438" fmla="*/ 206603 w 1538160"/>
                <a:gd name="connsiteY438" fmla="*/ 598633 h 1054363"/>
                <a:gd name="connsiteX439" fmla="*/ 204694 w 1538160"/>
                <a:gd name="connsiteY439" fmla="*/ 598096 h 1054363"/>
                <a:gd name="connsiteX440" fmla="*/ 202786 w 1538160"/>
                <a:gd name="connsiteY440" fmla="*/ 597949 h 1054363"/>
                <a:gd name="connsiteX441" fmla="*/ 201026 w 1538160"/>
                <a:gd name="connsiteY441" fmla="*/ 599122 h 1054363"/>
                <a:gd name="connsiteX442" fmla="*/ 199655 w 1538160"/>
                <a:gd name="connsiteY442" fmla="*/ 599512 h 1054363"/>
                <a:gd name="connsiteX443" fmla="*/ 198139 w 1538160"/>
                <a:gd name="connsiteY443" fmla="*/ 599463 h 1054363"/>
                <a:gd name="connsiteX444" fmla="*/ 196182 w 1538160"/>
                <a:gd name="connsiteY444" fmla="*/ 599463 h 1054363"/>
                <a:gd name="connsiteX445" fmla="*/ 194226 w 1538160"/>
                <a:gd name="connsiteY445" fmla="*/ 599512 h 1054363"/>
                <a:gd name="connsiteX446" fmla="*/ 192756 w 1538160"/>
                <a:gd name="connsiteY446" fmla="*/ 599512 h 1054363"/>
                <a:gd name="connsiteX447" fmla="*/ 191289 w 1538160"/>
                <a:gd name="connsiteY447" fmla="*/ 599512 h 1054363"/>
                <a:gd name="connsiteX448" fmla="*/ 189332 w 1538160"/>
                <a:gd name="connsiteY448" fmla="*/ 599610 h 1054363"/>
                <a:gd name="connsiteX449" fmla="*/ 187376 w 1538160"/>
                <a:gd name="connsiteY449" fmla="*/ 599659 h 1054363"/>
                <a:gd name="connsiteX450" fmla="*/ 185957 w 1538160"/>
                <a:gd name="connsiteY450" fmla="*/ 599755 h 1054363"/>
                <a:gd name="connsiteX451" fmla="*/ 184488 w 1538160"/>
                <a:gd name="connsiteY451" fmla="*/ 599902 h 1054363"/>
                <a:gd name="connsiteX452" fmla="*/ 182531 w 1538160"/>
                <a:gd name="connsiteY452" fmla="*/ 600049 h 1054363"/>
                <a:gd name="connsiteX453" fmla="*/ 181064 w 1538160"/>
                <a:gd name="connsiteY453" fmla="*/ 600146 h 1054363"/>
                <a:gd name="connsiteX454" fmla="*/ 179107 w 1538160"/>
                <a:gd name="connsiteY454" fmla="*/ 600293 h 1054363"/>
                <a:gd name="connsiteX455" fmla="*/ 177149 w 1538160"/>
                <a:gd name="connsiteY455" fmla="*/ 600244 h 1054363"/>
                <a:gd name="connsiteX456" fmla="*/ 175192 w 1538160"/>
                <a:gd name="connsiteY456" fmla="*/ 600342 h 1054363"/>
                <a:gd name="connsiteX457" fmla="*/ 172747 w 1538160"/>
                <a:gd name="connsiteY457" fmla="*/ 600391 h 1054363"/>
                <a:gd name="connsiteX458" fmla="*/ 170790 w 1538160"/>
                <a:gd name="connsiteY458" fmla="*/ 600391 h 1054363"/>
                <a:gd name="connsiteX459" fmla="*/ 169323 w 1538160"/>
                <a:gd name="connsiteY459" fmla="*/ 600391 h 1054363"/>
                <a:gd name="connsiteX460" fmla="*/ 167853 w 1538160"/>
                <a:gd name="connsiteY460" fmla="*/ 600391 h 1054363"/>
                <a:gd name="connsiteX461" fmla="*/ 165897 w 1538160"/>
                <a:gd name="connsiteY461" fmla="*/ 600440 h 1054363"/>
                <a:gd name="connsiteX462" fmla="*/ 163940 w 1538160"/>
                <a:gd name="connsiteY462" fmla="*/ 600440 h 1054363"/>
                <a:gd name="connsiteX463" fmla="*/ 161984 w 1538160"/>
                <a:gd name="connsiteY463" fmla="*/ 600342 h 1054363"/>
                <a:gd name="connsiteX464" fmla="*/ 160025 w 1538160"/>
                <a:gd name="connsiteY464" fmla="*/ 600244 h 1054363"/>
                <a:gd name="connsiteX465" fmla="*/ 158558 w 1538160"/>
                <a:gd name="connsiteY465" fmla="*/ 600049 h 1054363"/>
                <a:gd name="connsiteX466" fmla="*/ 156650 w 1538160"/>
                <a:gd name="connsiteY466" fmla="*/ 599853 h 1054363"/>
                <a:gd name="connsiteX467" fmla="*/ 154205 w 1538160"/>
                <a:gd name="connsiteY467" fmla="*/ 599512 h 1054363"/>
                <a:gd name="connsiteX468" fmla="*/ 152246 w 1538160"/>
                <a:gd name="connsiteY468" fmla="*/ 599218 h 1054363"/>
                <a:gd name="connsiteX469" fmla="*/ 150339 w 1538160"/>
                <a:gd name="connsiteY469" fmla="*/ 598975 h 1054363"/>
                <a:gd name="connsiteX470" fmla="*/ 147893 w 1538160"/>
                <a:gd name="connsiteY470" fmla="*/ 598631 h 1054363"/>
                <a:gd name="connsiteX471" fmla="*/ 145984 w 1538160"/>
                <a:gd name="connsiteY471" fmla="*/ 598339 h 1054363"/>
                <a:gd name="connsiteX472" fmla="*/ 144027 w 1538160"/>
                <a:gd name="connsiteY472" fmla="*/ 598192 h 1054363"/>
                <a:gd name="connsiteX473" fmla="*/ 142070 w 1538160"/>
                <a:gd name="connsiteY473" fmla="*/ 598047 h 1054363"/>
                <a:gd name="connsiteX474" fmla="*/ 140603 w 1538160"/>
                <a:gd name="connsiteY474" fmla="*/ 597900 h 1054363"/>
                <a:gd name="connsiteX475" fmla="*/ 139136 w 1538160"/>
                <a:gd name="connsiteY475" fmla="*/ 597802 h 1054363"/>
                <a:gd name="connsiteX476" fmla="*/ 137177 w 1538160"/>
                <a:gd name="connsiteY476" fmla="*/ 597655 h 1054363"/>
                <a:gd name="connsiteX477" fmla="*/ 135221 w 1538160"/>
                <a:gd name="connsiteY477" fmla="*/ 597461 h 1054363"/>
                <a:gd name="connsiteX478" fmla="*/ 133753 w 1538160"/>
                <a:gd name="connsiteY478" fmla="*/ 597362 h 1054363"/>
                <a:gd name="connsiteX479" fmla="*/ 132335 w 1538160"/>
                <a:gd name="connsiteY479" fmla="*/ 597215 h 1054363"/>
                <a:gd name="connsiteX480" fmla="*/ 130868 w 1538160"/>
                <a:gd name="connsiteY480" fmla="*/ 596972 h 1054363"/>
                <a:gd name="connsiteX481" fmla="*/ 128958 w 1538160"/>
                <a:gd name="connsiteY481" fmla="*/ 596727 h 1054363"/>
                <a:gd name="connsiteX482" fmla="*/ 127491 w 1538160"/>
                <a:gd name="connsiteY482" fmla="*/ 596484 h 1054363"/>
                <a:gd name="connsiteX483" fmla="*/ 126023 w 1538160"/>
                <a:gd name="connsiteY483" fmla="*/ 596288 h 1054363"/>
                <a:gd name="connsiteX484" fmla="*/ 124116 w 1538160"/>
                <a:gd name="connsiteY484" fmla="*/ 596045 h 1054363"/>
                <a:gd name="connsiteX485" fmla="*/ 121668 w 1538160"/>
                <a:gd name="connsiteY485" fmla="*/ 595652 h 1054363"/>
                <a:gd name="connsiteX486" fmla="*/ 119272 w 1538160"/>
                <a:gd name="connsiteY486" fmla="*/ 595213 h 1054363"/>
                <a:gd name="connsiteX487" fmla="*/ 117315 w 1538160"/>
                <a:gd name="connsiteY487" fmla="*/ 594921 h 1054363"/>
                <a:gd name="connsiteX488" fmla="*/ 115406 w 1538160"/>
                <a:gd name="connsiteY488" fmla="*/ 594675 h 1054363"/>
                <a:gd name="connsiteX489" fmla="*/ 112960 w 1538160"/>
                <a:gd name="connsiteY489" fmla="*/ 594383 h 1054363"/>
                <a:gd name="connsiteX490" fmla="*/ 110563 w 1538160"/>
                <a:gd name="connsiteY490" fmla="*/ 594042 h 1054363"/>
                <a:gd name="connsiteX491" fmla="*/ 108605 w 1538160"/>
                <a:gd name="connsiteY491" fmla="*/ 593748 h 1054363"/>
                <a:gd name="connsiteX492" fmla="*/ 106648 w 1538160"/>
                <a:gd name="connsiteY492" fmla="*/ 593456 h 1054363"/>
                <a:gd name="connsiteX493" fmla="*/ 104252 w 1538160"/>
                <a:gd name="connsiteY493" fmla="*/ 593016 h 1054363"/>
                <a:gd name="connsiteX494" fmla="*/ 102342 w 1538160"/>
                <a:gd name="connsiteY494" fmla="*/ 592624 h 1054363"/>
                <a:gd name="connsiteX495" fmla="*/ 100435 w 1538160"/>
                <a:gd name="connsiteY495" fmla="*/ 592283 h 1054363"/>
                <a:gd name="connsiteX496" fmla="*/ 97989 w 1538160"/>
                <a:gd name="connsiteY496" fmla="*/ 591843 h 1054363"/>
                <a:gd name="connsiteX497" fmla="*/ 96080 w 1538160"/>
                <a:gd name="connsiteY497" fmla="*/ 591502 h 1054363"/>
                <a:gd name="connsiteX498" fmla="*/ 94612 w 1538160"/>
                <a:gd name="connsiteY498" fmla="*/ 591208 h 1054363"/>
                <a:gd name="connsiteX499" fmla="*/ 92803 w 1538160"/>
                <a:gd name="connsiteY499" fmla="*/ 591745 h 1054363"/>
                <a:gd name="connsiteX500" fmla="*/ 90992 w 1538160"/>
                <a:gd name="connsiteY500" fmla="*/ 592673 h 1054363"/>
                <a:gd name="connsiteX501" fmla="*/ 87372 w 1538160"/>
                <a:gd name="connsiteY501" fmla="*/ 592283 h 1054363"/>
                <a:gd name="connsiteX502" fmla="*/ 69122 w 1538160"/>
                <a:gd name="connsiteY502" fmla="*/ 590769 h 1054363"/>
                <a:gd name="connsiteX503" fmla="*/ 49798 w 1538160"/>
                <a:gd name="connsiteY503" fmla="*/ 590280 h 1054363"/>
                <a:gd name="connsiteX504" fmla="*/ 34680 w 1538160"/>
                <a:gd name="connsiteY504" fmla="*/ 590378 h 1054363"/>
                <a:gd name="connsiteX505" fmla="*/ 10119 w 1538160"/>
                <a:gd name="connsiteY505" fmla="*/ 590133 h 1054363"/>
                <a:gd name="connsiteX506" fmla="*/ 187 w 1538160"/>
                <a:gd name="connsiteY506" fmla="*/ 589743 h 1054363"/>
                <a:gd name="connsiteX507" fmla="*/ 1215 w 1538160"/>
                <a:gd name="connsiteY507" fmla="*/ 595262 h 1054363"/>
                <a:gd name="connsiteX508" fmla="*/ 1458 w 1538160"/>
                <a:gd name="connsiteY508" fmla="*/ 601026 h 1054363"/>
                <a:gd name="connsiteX509" fmla="*/ 2242 w 1538160"/>
                <a:gd name="connsiteY509" fmla="*/ 603419 h 1054363"/>
                <a:gd name="connsiteX510" fmla="*/ 2488 w 1538160"/>
                <a:gd name="connsiteY510" fmla="*/ 605274 h 1054363"/>
                <a:gd name="connsiteX511" fmla="*/ 3269 w 1538160"/>
                <a:gd name="connsiteY511" fmla="*/ 606837 h 1054363"/>
                <a:gd name="connsiteX512" fmla="*/ 10608 w 1538160"/>
                <a:gd name="connsiteY512" fmla="*/ 634337 h 1054363"/>
                <a:gd name="connsiteX513" fmla="*/ 10756 w 1538160"/>
                <a:gd name="connsiteY513" fmla="*/ 635802 h 1054363"/>
                <a:gd name="connsiteX514" fmla="*/ 10950 w 1538160"/>
                <a:gd name="connsiteY514" fmla="*/ 637755 h 1054363"/>
                <a:gd name="connsiteX515" fmla="*/ 11048 w 1538160"/>
                <a:gd name="connsiteY515" fmla="*/ 639220 h 1054363"/>
                <a:gd name="connsiteX516" fmla="*/ 11734 w 1538160"/>
                <a:gd name="connsiteY516" fmla="*/ 641027 h 1054363"/>
                <a:gd name="connsiteX517" fmla="*/ 12810 w 1538160"/>
                <a:gd name="connsiteY517" fmla="*/ 642639 h 1054363"/>
                <a:gd name="connsiteX518" fmla="*/ 14081 w 1538160"/>
                <a:gd name="connsiteY518" fmla="*/ 644104 h 1054363"/>
                <a:gd name="connsiteX519" fmla="*/ 15207 w 1538160"/>
                <a:gd name="connsiteY519" fmla="*/ 645081 h 1054363"/>
                <a:gd name="connsiteX520" fmla="*/ 16284 w 1538160"/>
                <a:gd name="connsiteY520" fmla="*/ 646057 h 1054363"/>
                <a:gd name="connsiteX521" fmla="*/ 17458 w 1538160"/>
                <a:gd name="connsiteY521" fmla="*/ 647034 h 1054363"/>
                <a:gd name="connsiteX522" fmla="*/ 18877 w 1538160"/>
                <a:gd name="connsiteY522" fmla="*/ 648305 h 1054363"/>
                <a:gd name="connsiteX523" fmla="*/ 20344 w 1538160"/>
                <a:gd name="connsiteY523" fmla="*/ 649623 h 1054363"/>
                <a:gd name="connsiteX524" fmla="*/ 21762 w 1538160"/>
                <a:gd name="connsiteY524" fmla="*/ 650992 h 1054363"/>
                <a:gd name="connsiteX525" fmla="*/ 23035 w 1538160"/>
                <a:gd name="connsiteY525" fmla="*/ 652457 h 1054363"/>
                <a:gd name="connsiteX526" fmla="*/ 23866 w 1538160"/>
                <a:gd name="connsiteY526" fmla="*/ 653628 h 1054363"/>
                <a:gd name="connsiteX527" fmla="*/ 24601 w 1538160"/>
                <a:gd name="connsiteY527" fmla="*/ 654899 h 1054363"/>
                <a:gd name="connsiteX528" fmla="*/ 25334 w 1538160"/>
                <a:gd name="connsiteY528" fmla="*/ 656217 h 1054363"/>
                <a:gd name="connsiteX529" fmla="*/ 26216 w 1538160"/>
                <a:gd name="connsiteY529" fmla="*/ 657927 h 1054363"/>
                <a:gd name="connsiteX530" fmla="*/ 27194 w 1538160"/>
                <a:gd name="connsiteY530" fmla="*/ 659636 h 1054363"/>
                <a:gd name="connsiteX531" fmla="*/ 28319 w 1538160"/>
                <a:gd name="connsiteY531" fmla="*/ 661248 h 1054363"/>
                <a:gd name="connsiteX532" fmla="*/ 29200 w 1538160"/>
                <a:gd name="connsiteY532" fmla="*/ 662421 h 1054363"/>
                <a:gd name="connsiteX533" fmla="*/ 29451 w 1538160"/>
                <a:gd name="connsiteY533" fmla="*/ 662991 h 1054363"/>
                <a:gd name="connsiteX534" fmla="*/ 29494 w 1538160"/>
                <a:gd name="connsiteY534" fmla="*/ 663056 h 1054363"/>
                <a:gd name="connsiteX535" fmla="*/ 31156 w 1538160"/>
                <a:gd name="connsiteY535" fmla="*/ 664619 h 1054363"/>
                <a:gd name="connsiteX536" fmla="*/ 32134 w 1538160"/>
                <a:gd name="connsiteY536" fmla="*/ 665692 h 1054363"/>
                <a:gd name="connsiteX537" fmla="*/ 33065 w 1538160"/>
                <a:gd name="connsiteY537" fmla="*/ 666816 h 1054363"/>
                <a:gd name="connsiteX538" fmla="*/ 33798 w 1538160"/>
                <a:gd name="connsiteY538" fmla="*/ 668087 h 1054363"/>
                <a:gd name="connsiteX539" fmla="*/ 34678 w 1538160"/>
                <a:gd name="connsiteY539" fmla="*/ 669844 h 1054363"/>
                <a:gd name="connsiteX540" fmla="*/ 35462 w 1538160"/>
                <a:gd name="connsiteY540" fmla="*/ 671652 h 1054363"/>
                <a:gd name="connsiteX541" fmla="*/ 36197 w 1538160"/>
                <a:gd name="connsiteY541" fmla="*/ 673459 h 1054363"/>
                <a:gd name="connsiteX542" fmla="*/ 36735 w 1538160"/>
                <a:gd name="connsiteY542" fmla="*/ 674826 h 1054363"/>
                <a:gd name="connsiteX543" fmla="*/ 36800 w 1538160"/>
                <a:gd name="connsiteY543" fmla="*/ 675222 h 1054363"/>
                <a:gd name="connsiteX544" fmla="*/ 36831 w 1538160"/>
                <a:gd name="connsiteY544" fmla="*/ 675314 h 1054363"/>
                <a:gd name="connsiteX545" fmla="*/ 36880 w 1538160"/>
                <a:gd name="connsiteY545" fmla="*/ 675706 h 1054363"/>
                <a:gd name="connsiteX546" fmla="*/ 36979 w 1538160"/>
                <a:gd name="connsiteY546" fmla="*/ 676291 h 1054363"/>
                <a:gd name="connsiteX547" fmla="*/ 37077 w 1538160"/>
                <a:gd name="connsiteY547" fmla="*/ 677268 h 1054363"/>
                <a:gd name="connsiteX548" fmla="*/ 37369 w 1538160"/>
                <a:gd name="connsiteY548" fmla="*/ 679174 h 1054363"/>
                <a:gd name="connsiteX549" fmla="*/ 38153 w 1538160"/>
                <a:gd name="connsiteY549" fmla="*/ 680980 h 1054363"/>
                <a:gd name="connsiteX550" fmla="*/ 39670 w 1538160"/>
                <a:gd name="connsiteY550" fmla="*/ 682885 h 1054363"/>
                <a:gd name="connsiteX551" fmla="*/ 40746 w 1538160"/>
                <a:gd name="connsiteY551" fmla="*/ 683861 h 1054363"/>
                <a:gd name="connsiteX552" fmla="*/ 41921 w 1538160"/>
                <a:gd name="connsiteY552" fmla="*/ 684838 h 1054363"/>
                <a:gd name="connsiteX553" fmla="*/ 43045 w 1538160"/>
                <a:gd name="connsiteY553" fmla="*/ 685768 h 1054363"/>
                <a:gd name="connsiteX554" fmla="*/ 44072 w 1538160"/>
                <a:gd name="connsiteY554" fmla="*/ 686794 h 1054363"/>
                <a:gd name="connsiteX555" fmla="*/ 44856 w 1538160"/>
                <a:gd name="connsiteY555" fmla="*/ 688502 h 1054363"/>
                <a:gd name="connsiteX556" fmla="*/ 45638 w 1538160"/>
                <a:gd name="connsiteY556" fmla="*/ 690799 h 1054363"/>
                <a:gd name="connsiteX557" fmla="*/ 46861 w 1538160"/>
                <a:gd name="connsiteY557" fmla="*/ 692899 h 1054363"/>
                <a:gd name="connsiteX558" fmla="*/ 47498 w 1538160"/>
                <a:gd name="connsiteY558" fmla="*/ 694217 h 1054363"/>
                <a:gd name="connsiteX559" fmla="*/ 48036 w 1538160"/>
                <a:gd name="connsiteY559" fmla="*/ 695584 h 1054363"/>
                <a:gd name="connsiteX560" fmla="*/ 48624 w 1538160"/>
                <a:gd name="connsiteY560" fmla="*/ 697489 h 1054363"/>
                <a:gd name="connsiteX561" fmla="*/ 49015 w 1538160"/>
                <a:gd name="connsiteY561" fmla="*/ 699395 h 1054363"/>
                <a:gd name="connsiteX562" fmla="*/ 49356 w 1538160"/>
                <a:gd name="connsiteY562" fmla="*/ 700811 h 1054363"/>
                <a:gd name="connsiteX563" fmla="*/ 49651 w 1538160"/>
                <a:gd name="connsiteY563" fmla="*/ 702276 h 1054363"/>
                <a:gd name="connsiteX564" fmla="*/ 50091 w 1538160"/>
                <a:gd name="connsiteY564" fmla="*/ 704131 h 1054363"/>
                <a:gd name="connsiteX565" fmla="*/ 50531 w 1538160"/>
                <a:gd name="connsiteY565" fmla="*/ 705548 h 1054363"/>
                <a:gd name="connsiteX566" fmla="*/ 51362 w 1538160"/>
                <a:gd name="connsiteY566" fmla="*/ 707307 h 1054363"/>
                <a:gd name="connsiteX567" fmla="*/ 52146 w 1538160"/>
                <a:gd name="connsiteY567" fmla="*/ 708529 h 1054363"/>
                <a:gd name="connsiteX568" fmla="*/ 53026 w 1538160"/>
                <a:gd name="connsiteY568" fmla="*/ 710286 h 1054363"/>
                <a:gd name="connsiteX569" fmla="*/ 53515 w 1538160"/>
                <a:gd name="connsiteY569" fmla="*/ 711653 h 1054363"/>
                <a:gd name="connsiteX570" fmla="*/ 54591 w 1538160"/>
                <a:gd name="connsiteY570" fmla="*/ 713314 h 1054363"/>
                <a:gd name="connsiteX571" fmla="*/ 55717 w 1538160"/>
                <a:gd name="connsiteY571" fmla="*/ 714877 h 1054363"/>
                <a:gd name="connsiteX572" fmla="*/ 56941 w 1538160"/>
                <a:gd name="connsiteY572" fmla="*/ 716441 h 1054363"/>
                <a:gd name="connsiteX573" fmla="*/ 58163 w 1538160"/>
                <a:gd name="connsiteY573" fmla="*/ 717955 h 1054363"/>
                <a:gd name="connsiteX574" fmla="*/ 59239 w 1538160"/>
                <a:gd name="connsiteY574" fmla="*/ 718931 h 1054363"/>
                <a:gd name="connsiteX575" fmla="*/ 61100 w 1538160"/>
                <a:gd name="connsiteY575" fmla="*/ 719663 h 1054363"/>
                <a:gd name="connsiteX576" fmla="*/ 62469 w 1538160"/>
                <a:gd name="connsiteY576" fmla="*/ 720151 h 1054363"/>
                <a:gd name="connsiteX577" fmla="*/ 64280 w 1538160"/>
                <a:gd name="connsiteY577" fmla="*/ 720983 h 1054363"/>
                <a:gd name="connsiteX578" fmla="*/ 66138 w 1538160"/>
                <a:gd name="connsiteY578" fmla="*/ 722009 h 1054363"/>
                <a:gd name="connsiteX579" fmla="*/ 67409 w 1538160"/>
                <a:gd name="connsiteY579" fmla="*/ 723229 h 1054363"/>
                <a:gd name="connsiteX580" fmla="*/ 67362 w 1538160"/>
                <a:gd name="connsiteY580" fmla="*/ 725037 h 1054363"/>
                <a:gd name="connsiteX581" fmla="*/ 66873 w 1538160"/>
                <a:gd name="connsiteY581" fmla="*/ 726551 h 1054363"/>
                <a:gd name="connsiteX582" fmla="*/ 66627 w 1538160"/>
                <a:gd name="connsiteY582" fmla="*/ 728065 h 1054363"/>
                <a:gd name="connsiteX583" fmla="*/ 66873 w 1538160"/>
                <a:gd name="connsiteY583" fmla="*/ 729970 h 1054363"/>
                <a:gd name="connsiteX584" fmla="*/ 67947 w 1538160"/>
                <a:gd name="connsiteY584" fmla="*/ 731582 h 1054363"/>
                <a:gd name="connsiteX585" fmla="*/ 69171 w 1538160"/>
                <a:gd name="connsiteY585" fmla="*/ 733145 h 1054363"/>
                <a:gd name="connsiteX586" fmla="*/ 70051 w 1538160"/>
                <a:gd name="connsiteY586" fmla="*/ 734853 h 1054363"/>
                <a:gd name="connsiteX587" fmla="*/ 70346 w 1538160"/>
                <a:gd name="connsiteY587" fmla="*/ 736318 h 1054363"/>
                <a:gd name="connsiteX588" fmla="*/ 70639 w 1538160"/>
                <a:gd name="connsiteY588" fmla="*/ 738274 h 1054363"/>
                <a:gd name="connsiteX589" fmla="*/ 70835 w 1538160"/>
                <a:gd name="connsiteY589" fmla="*/ 739690 h 1054363"/>
                <a:gd name="connsiteX590" fmla="*/ 71128 w 1538160"/>
                <a:gd name="connsiteY590" fmla="*/ 741106 h 1054363"/>
                <a:gd name="connsiteX591" fmla="*/ 71715 w 1538160"/>
                <a:gd name="connsiteY591" fmla="*/ 742961 h 1054363"/>
                <a:gd name="connsiteX592" fmla="*/ 71666 w 1538160"/>
                <a:gd name="connsiteY592" fmla="*/ 744868 h 1054363"/>
                <a:gd name="connsiteX593" fmla="*/ 70100 w 1538160"/>
                <a:gd name="connsiteY593" fmla="*/ 745550 h 1054363"/>
                <a:gd name="connsiteX594" fmla="*/ 68633 w 1538160"/>
                <a:gd name="connsiteY594" fmla="*/ 745111 h 1054363"/>
                <a:gd name="connsiteX595" fmla="*/ 66726 w 1538160"/>
                <a:gd name="connsiteY595" fmla="*/ 745062 h 1054363"/>
                <a:gd name="connsiteX596" fmla="*/ 64914 w 1538160"/>
                <a:gd name="connsiteY596" fmla="*/ 745844 h 1054363"/>
                <a:gd name="connsiteX597" fmla="*/ 63154 w 1538160"/>
                <a:gd name="connsiteY597" fmla="*/ 746674 h 1054363"/>
                <a:gd name="connsiteX598" fmla="*/ 61343 w 1538160"/>
                <a:gd name="connsiteY598" fmla="*/ 747504 h 1054363"/>
                <a:gd name="connsiteX599" fmla="*/ 59583 w 1538160"/>
                <a:gd name="connsiteY599" fmla="*/ 748335 h 1054363"/>
                <a:gd name="connsiteX600" fmla="*/ 58261 w 1538160"/>
                <a:gd name="connsiteY600" fmla="*/ 748969 h 1054363"/>
                <a:gd name="connsiteX601" fmla="*/ 56941 w 1538160"/>
                <a:gd name="connsiteY601" fmla="*/ 749604 h 1054363"/>
                <a:gd name="connsiteX602" fmla="*/ 55619 w 1538160"/>
                <a:gd name="connsiteY602" fmla="*/ 750240 h 1054363"/>
                <a:gd name="connsiteX603" fmla="*/ 53955 w 1538160"/>
                <a:gd name="connsiteY603" fmla="*/ 751265 h 1054363"/>
                <a:gd name="connsiteX604" fmla="*/ 52782 w 1538160"/>
                <a:gd name="connsiteY604" fmla="*/ 752144 h 1054363"/>
                <a:gd name="connsiteX605" fmla="*/ 51657 w 1538160"/>
                <a:gd name="connsiteY605" fmla="*/ 753121 h 1054363"/>
                <a:gd name="connsiteX606" fmla="*/ 50433 w 1538160"/>
                <a:gd name="connsiteY606" fmla="*/ 755025 h 1054363"/>
                <a:gd name="connsiteX607" fmla="*/ 51802 w 1538160"/>
                <a:gd name="connsiteY607" fmla="*/ 756296 h 1054363"/>
                <a:gd name="connsiteX608" fmla="*/ 53075 w 1538160"/>
                <a:gd name="connsiteY608" fmla="*/ 757028 h 1054363"/>
                <a:gd name="connsiteX609" fmla="*/ 54348 w 1538160"/>
                <a:gd name="connsiteY609" fmla="*/ 757761 h 1054363"/>
                <a:gd name="connsiteX610" fmla="*/ 56059 w 1538160"/>
                <a:gd name="connsiteY610" fmla="*/ 758738 h 1054363"/>
                <a:gd name="connsiteX611" fmla="*/ 58163 w 1538160"/>
                <a:gd name="connsiteY611" fmla="*/ 759960 h 1054363"/>
                <a:gd name="connsiteX612" fmla="*/ 60267 w 1538160"/>
                <a:gd name="connsiteY612" fmla="*/ 761180 h 1054363"/>
                <a:gd name="connsiteX613" fmla="*/ 61930 w 1538160"/>
                <a:gd name="connsiteY613" fmla="*/ 762156 h 1054363"/>
                <a:gd name="connsiteX614" fmla="*/ 63251 w 1538160"/>
                <a:gd name="connsiteY614" fmla="*/ 762890 h 1054363"/>
                <a:gd name="connsiteX615" fmla="*/ 65354 w 1538160"/>
                <a:gd name="connsiteY615" fmla="*/ 764110 h 1054363"/>
                <a:gd name="connsiteX616" fmla="*/ 67067 w 1538160"/>
                <a:gd name="connsiteY616" fmla="*/ 765087 h 1054363"/>
                <a:gd name="connsiteX617" fmla="*/ 69171 w 1538160"/>
                <a:gd name="connsiteY617" fmla="*/ 766308 h 1054363"/>
                <a:gd name="connsiteX618" fmla="*/ 70395 w 1538160"/>
                <a:gd name="connsiteY618" fmla="*/ 767089 h 1054363"/>
                <a:gd name="connsiteX619" fmla="*/ 70835 w 1538160"/>
                <a:gd name="connsiteY619" fmla="*/ 767334 h 1054363"/>
                <a:gd name="connsiteX620" fmla="*/ 71715 w 1538160"/>
                <a:gd name="connsiteY620" fmla="*/ 767823 h 1054363"/>
                <a:gd name="connsiteX621" fmla="*/ 72204 w 1538160"/>
                <a:gd name="connsiteY621" fmla="*/ 768115 h 1054363"/>
                <a:gd name="connsiteX622" fmla="*/ 72939 w 1538160"/>
                <a:gd name="connsiteY622" fmla="*/ 768556 h 1054363"/>
                <a:gd name="connsiteX623" fmla="*/ 74210 w 1538160"/>
                <a:gd name="connsiteY623" fmla="*/ 769288 h 1054363"/>
                <a:gd name="connsiteX624" fmla="*/ 75532 w 1538160"/>
                <a:gd name="connsiteY624" fmla="*/ 770021 h 1054363"/>
                <a:gd name="connsiteX625" fmla="*/ 76754 w 1538160"/>
                <a:gd name="connsiteY625" fmla="*/ 770753 h 1054363"/>
                <a:gd name="connsiteX626" fmla="*/ 78027 w 1538160"/>
                <a:gd name="connsiteY626" fmla="*/ 771486 h 1054363"/>
                <a:gd name="connsiteX627" fmla="*/ 79347 w 1538160"/>
                <a:gd name="connsiteY627" fmla="*/ 772218 h 1054363"/>
                <a:gd name="connsiteX628" fmla="*/ 80571 w 1538160"/>
                <a:gd name="connsiteY628" fmla="*/ 772951 h 1054363"/>
                <a:gd name="connsiteX629" fmla="*/ 82284 w 1538160"/>
                <a:gd name="connsiteY629" fmla="*/ 773928 h 1054363"/>
                <a:gd name="connsiteX630" fmla="*/ 84388 w 1538160"/>
                <a:gd name="connsiteY630" fmla="*/ 775148 h 1054363"/>
                <a:gd name="connsiteX631" fmla="*/ 86101 w 1538160"/>
                <a:gd name="connsiteY631" fmla="*/ 776127 h 1054363"/>
                <a:gd name="connsiteX632" fmla="*/ 87812 w 1538160"/>
                <a:gd name="connsiteY632" fmla="*/ 777103 h 1054363"/>
                <a:gd name="connsiteX633" fmla="*/ 89475 w 1538160"/>
                <a:gd name="connsiteY633" fmla="*/ 778080 h 1054363"/>
                <a:gd name="connsiteX634" fmla="*/ 90748 w 1538160"/>
                <a:gd name="connsiteY634" fmla="*/ 778812 h 1054363"/>
                <a:gd name="connsiteX635" fmla="*/ 92019 w 1538160"/>
                <a:gd name="connsiteY635" fmla="*/ 779594 h 1054363"/>
                <a:gd name="connsiteX636" fmla="*/ 93732 w 1538160"/>
                <a:gd name="connsiteY636" fmla="*/ 780571 h 1054363"/>
                <a:gd name="connsiteX637" fmla="*/ 95836 w 1538160"/>
                <a:gd name="connsiteY637" fmla="*/ 781791 h 1054363"/>
                <a:gd name="connsiteX638" fmla="*/ 97940 w 1538160"/>
                <a:gd name="connsiteY638" fmla="*/ 783013 h 1054363"/>
                <a:gd name="connsiteX639" fmla="*/ 99604 w 1538160"/>
                <a:gd name="connsiteY639" fmla="*/ 783990 h 1054363"/>
                <a:gd name="connsiteX640" fmla="*/ 101315 w 1538160"/>
                <a:gd name="connsiteY640" fmla="*/ 784966 h 1054363"/>
                <a:gd name="connsiteX641" fmla="*/ 103419 w 1538160"/>
                <a:gd name="connsiteY641" fmla="*/ 786237 h 1054363"/>
                <a:gd name="connsiteX642" fmla="*/ 105083 w 1538160"/>
                <a:gd name="connsiteY642" fmla="*/ 787214 h 1054363"/>
                <a:gd name="connsiteX643" fmla="*/ 106356 w 1538160"/>
                <a:gd name="connsiteY643" fmla="*/ 787945 h 1054363"/>
                <a:gd name="connsiteX644" fmla="*/ 107627 w 1538160"/>
                <a:gd name="connsiteY644" fmla="*/ 788679 h 1054363"/>
                <a:gd name="connsiteX645" fmla="*/ 108899 w 1538160"/>
                <a:gd name="connsiteY645" fmla="*/ 789411 h 1054363"/>
                <a:gd name="connsiteX646" fmla="*/ 110170 w 1538160"/>
                <a:gd name="connsiteY646" fmla="*/ 790144 h 1054363"/>
                <a:gd name="connsiteX647" fmla="*/ 111443 w 1538160"/>
                <a:gd name="connsiteY647" fmla="*/ 790925 h 1054363"/>
                <a:gd name="connsiteX648" fmla="*/ 113154 w 1538160"/>
                <a:gd name="connsiteY648" fmla="*/ 791901 h 1054363"/>
                <a:gd name="connsiteX649" fmla="*/ 114720 w 1538160"/>
                <a:gd name="connsiteY649" fmla="*/ 793025 h 1054363"/>
                <a:gd name="connsiteX650" fmla="*/ 115209 w 1538160"/>
                <a:gd name="connsiteY650" fmla="*/ 794930 h 1054363"/>
                <a:gd name="connsiteX651" fmla="*/ 116580 w 1538160"/>
                <a:gd name="connsiteY651" fmla="*/ 796542 h 1054363"/>
                <a:gd name="connsiteX652" fmla="*/ 118537 w 1538160"/>
                <a:gd name="connsiteY652" fmla="*/ 797079 h 1054363"/>
                <a:gd name="connsiteX653" fmla="*/ 120592 w 1538160"/>
                <a:gd name="connsiteY653" fmla="*/ 798350 h 1054363"/>
                <a:gd name="connsiteX654" fmla="*/ 122157 w 1538160"/>
                <a:gd name="connsiteY654" fmla="*/ 800400 h 1054363"/>
                <a:gd name="connsiteX655" fmla="*/ 123772 w 1538160"/>
                <a:gd name="connsiteY655" fmla="*/ 801084 h 1054363"/>
                <a:gd name="connsiteX656" fmla="*/ 125679 w 1538160"/>
                <a:gd name="connsiteY656" fmla="*/ 800986 h 1054363"/>
                <a:gd name="connsiteX657" fmla="*/ 127100 w 1538160"/>
                <a:gd name="connsiteY657" fmla="*/ 801231 h 1054363"/>
                <a:gd name="connsiteX658" fmla="*/ 128420 w 1538160"/>
                <a:gd name="connsiteY658" fmla="*/ 801914 h 1054363"/>
                <a:gd name="connsiteX659" fmla="*/ 129644 w 1538160"/>
                <a:gd name="connsiteY659" fmla="*/ 803428 h 1054363"/>
                <a:gd name="connsiteX660" fmla="*/ 131453 w 1538160"/>
                <a:gd name="connsiteY660" fmla="*/ 805040 h 1054363"/>
                <a:gd name="connsiteX661" fmla="*/ 133508 w 1538160"/>
                <a:gd name="connsiteY661" fmla="*/ 806360 h 1054363"/>
                <a:gd name="connsiteX662" fmla="*/ 134731 w 1538160"/>
                <a:gd name="connsiteY662" fmla="*/ 807141 h 1054363"/>
                <a:gd name="connsiteX663" fmla="*/ 136002 w 1538160"/>
                <a:gd name="connsiteY663" fmla="*/ 808606 h 1054363"/>
                <a:gd name="connsiteX664" fmla="*/ 137030 w 1538160"/>
                <a:gd name="connsiteY664" fmla="*/ 810267 h 1054363"/>
                <a:gd name="connsiteX665" fmla="*/ 138155 w 1538160"/>
                <a:gd name="connsiteY665" fmla="*/ 811244 h 1054363"/>
                <a:gd name="connsiteX666" fmla="*/ 139967 w 1538160"/>
                <a:gd name="connsiteY666" fmla="*/ 812856 h 1054363"/>
                <a:gd name="connsiteX667" fmla="*/ 140652 w 1538160"/>
                <a:gd name="connsiteY667" fmla="*/ 814613 h 1054363"/>
                <a:gd name="connsiteX668" fmla="*/ 140847 w 1538160"/>
                <a:gd name="connsiteY668" fmla="*/ 816078 h 1054363"/>
                <a:gd name="connsiteX669" fmla="*/ 141532 w 1538160"/>
                <a:gd name="connsiteY669" fmla="*/ 817300 h 1054363"/>
                <a:gd name="connsiteX670" fmla="*/ 143147 w 1538160"/>
                <a:gd name="connsiteY670" fmla="*/ 818081 h 1054363"/>
                <a:gd name="connsiteX671" fmla="*/ 144027 w 1538160"/>
                <a:gd name="connsiteY671" fmla="*/ 819303 h 1054363"/>
                <a:gd name="connsiteX672" fmla="*/ 145104 w 1538160"/>
                <a:gd name="connsiteY672" fmla="*/ 821305 h 1054363"/>
                <a:gd name="connsiteX673" fmla="*/ 147060 w 1538160"/>
                <a:gd name="connsiteY673" fmla="*/ 822233 h 1054363"/>
                <a:gd name="connsiteX674" fmla="*/ 148235 w 1538160"/>
                <a:gd name="connsiteY674" fmla="*/ 823943 h 1054363"/>
                <a:gd name="connsiteX675" fmla="*/ 149115 w 1538160"/>
                <a:gd name="connsiteY675" fmla="*/ 825163 h 1054363"/>
                <a:gd name="connsiteX676" fmla="*/ 149948 w 1538160"/>
                <a:gd name="connsiteY676" fmla="*/ 826385 h 1054363"/>
                <a:gd name="connsiteX677" fmla="*/ 150926 w 1538160"/>
                <a:gd name="connsiteY677" fmla="*/ 828046 h 1054363"/>
                <a:gd name="connsiteX678" fmla="*/ 151513 w 1538160"/>
                <a:gd name="connsiteY678" fmla="*/ 829413 h 1054363"/>
                <a:gd name="connsiteX679" fmla="*/ 152099 w 1538160"/>
                <a:gd name="connsiteY679" fmla="*/ 830731 h 1054363"/>
                <a:gd name="connsiteX680" fmla="*/ 152735 w 1538160"/>
                <a:gd name="connsiteY680" fmla="*/ 832051 h 1054363"/>
                <a:gd name="connsiteX681" fmla="*/ 153519 w 1538160"/>
                <a:gd name="connsiteY681" fmla="*/ 833808 h 1054363"/>
                <a:gd name="connsiteX682" fmla="*/ 154987 w 1538160"/>
                <a:gd name="connsiteY682" fmla="*/ 835713 h 1054363"/>
                <a:gd name="connsiteX683" fmla="*/ 156014 w 1538160"/>
                <a:gd name="connsiteY683" fmla="*/ 837423 h 1054363"/>
                <a:gd name="connsiteX684" fmla="*/ 156454 w 1538160"/>
                <a:gd name="connsiteY684" fmla="*/ 838790 h 1054363"/>
                <a:gd name="connsiteX685" fmla="*/ 157530 w 1538160"/>
                <a:gd name="connsiteY685" fmla="*/ 839865 h 1054363"/>
                <a:gd name="connsiteX686" fmla="*/ 159292 w 1538160"/>
                <a:gd name="connsiteY686" fmla="*/ 841477 h 1054363"/>
                <a:gd name="connsiteX687" fmla="*/ 160514 w 1538160"/>
                <a:gd name="connsiteY687" fmla="*/ 842356 h 1054363"/>
                <a:gd name="connsiteX688" fmla="*/ 162325 w 1538160"/>
                <a:gd name="connsiteY688" fmla="*/ 842893 h 1054363"/>
                <a:gd name="connsiteX689" fmla="*/ 163793 w 1538160"/>
                <a:gd name="connsiteY689" fmla="*/ 842942 h 1054363"/>
                <a:gd name="connsiteX690" fmla="*/ 165700 w 1538160"/>
                <a:gd name="connsiteY690" fmla="*/ 843480 h 1054363"/>
                <a:gd name="connsiteX691" fmla="*/ 167561 w 1538160"/>
                <a:gd name="connsiteY691" fmla="*/ 844945 h 1054363"/>
                <a:gd name="connsiteX692" fmla="*/ 168244 w 1538160"/>
                <a:gd name="connsiteY692" fmla="*/ 846265 h 1054363"/>
                <a:gd name="connsiteX693" fmla="*/ 169222 w 1538160"/>
                <a:gd name="connsiteY693" fmla="*/ 847290 h 1054363"/>
                <a:gd name="connsiteX694" fmla="*/ 170299 w 1538160"/>
                <a:gd name="connsiteY694" fmla="*/ 848316 h 1054363"/>
                <a:gd name="connsiteX695" fmla="*/ 172403 w 1538160"/>
                <a:gd name="connsiteY695" fmla="*/ 849781 h 1054363"/>
                <a:gd name="connsiteX696" fmla="*/ 174654 w 1538160"/>
                <a:gd name="connsiteY696" fmla="*/ 850270 h 1054363"/>
                <a:gd name="connsiteX697" fmla="*/ 176023 w 1538160"/>
                <a:gd name="connsiteY697" fmla="*/ 849781 h 1054363"/>
                <a:gd name="connsiteX698" fmla="*/ 177394 w 1538160"/>
                <a:gd name="connsiteY698" fmla="*/ 849293 h 1054363"/>
                <a:gd name="connsiteX699" fmla="*/ 178764 w 1538160"/>
                <a:gd name="connsiteY699" fmla="*/ 848756 h 1054363"/>
                <a:gd name="connsiteX700" fmla="*/ 180135 w 1538160"/>
                <a:gd name="connsiteY700" fmla="*/ 848267 h 1054363"/>
                <a:gd name="connsiteX701" fmla="*/ 181504 w 1538160"/>
                <a:gd name="connsiteY701" fmla="*/ 847779 h 1054363"/>
                <a:gd name="connsiteX702" fmla="*/ 182922 w 1538160"/>
                <a:gd name="connsiteY702" fmla="*/ 847241 h 1054363"/>
                <a:gd name="connsiteX703" fmla="*/ 184294 w 1538160"/>
                <a:gd name="connsiteY703" fmla="*/ 846753 h 1054363"/>
                <a:gd name="connsiteX704" fmla="*/ 185663 w 1538160"/>
                <a:gd name="connsiteY704" fmla="*/ 846265 h 1054363"/>
                <a:gd name="connsiteX705" fmla="*/ 187032 w 1538160"/>
                <a:gd name="connsiteY705" fmla="*/ 845727 h 1054363"/>
                <a:gd name="connsiteX706" fmla="*/ 188403 w 1538160"/>
                <a:gd name="connsiteY706" fmla="*/ 845239 h 1054363"/>
                <a:gd name="connsiteX707" fmla="*/ 189772 w 1538160"/>
                <a:gd name="connsiteY707" fmla="*/ 844701 h 1054363"/>
                <a:gd name="connsiteX708" fmla="*/ 191190 w 1538160"/>
                <a:gd name="connsiteY708" fmla="*/ 844213 h 1054363"/>
                <a:gd name="connsiteX709" fmla="*/ 192562 w 1538160"/>
                <a:gd name="connsiteY709" fmla="*/ 843725 h 1054363"/>
                <a:gd name="connsiteX710" fmla="*/ 193931 w 1538160"/>
                <a:gd name="connsiteY710" fmla="*/ 843187 h 1054363"/>
                <a:gd name="connsiteX711" fmla="*/ 195300 w 1538160"/>
                <a:gd name="connsiteY711" fmla="*/ 842699 h 1054363"/>
                <a:gd name="connsiteX712" fmla="*/ 196671 w 1538160"/>
                <a:gd name="connsiteY712" fmla="*/ 842211 h 1054363"/>
                <a:gd name="connsiteX713" fmla="*/ 198040 w 1538160"/>
                <a:gd name="connsiteY713" fmla="*/ 841673 h 1054363"/>
                <a:gd name="connsiteX714" fmla="*/ 199410 w 1538160"/>
                <a:gd name="connsiteY714" fmla="*/ 841185 h 1054363"/>
                <a:gd name="connsiteX715" fmla="*/ 200830 w 1538160"/>
                <a:gd name="connsiteY715" fmla="*/ 840697 h 1054363"/>
                <a:gd name="connsiteX716" fmla="*/ 202199 w 1538160"/>
                <a:gd name="connsiteY716" fmla="*/ 840159 h 1054363"/>
                <a:gd name="connsiteX717" fmla="*/ 204057 w 1538160"/>
                <a:gd name="connsiteY717" fmla="*/ 839524 h 1054363"/>
                <a:gd name="connsiteX718" fmla="*/ 206259 w 1538160"/>
                <a:gd name="connsiteY718" fmla="*/ 838449 h 1054363"/>
                <a:gd name="connsiteX719" fmla="*/ 207923 w 1538160"/>
                <a:gd name="connsiteY719" fmla="*/ 837521 h 1054363"/>
                <a:gd name="connsiteX720" fmla="*/ 209880 w 1538160"/>
                <a:gd name="connsiteY720" fmla="*/ 837180 h 1054363"/>
                <a:gd name="connsiteX721" fmla="*/ 211838 w 1538160"/>
                <a:gd name="connsiteY721" fmla="*/ 836984 h 1054363"/>
                <a:gd name="connsiteX722" fmla="*/ 213257 w 1538160"/>
                <a:gd name="connsiteY722" fmla="*/ 836643 h 1054363"/>
                <a:gd name="connsiteX723" fmla="*/ 215164 w 1538160"/>
                <a:gd name="connsiteY723" fmla="*/ 836154 h 1054363"/>
                <a:gd name="connsiteX724" fmla="*/ 216582 w 1538160"/>
                <a:gd name="connsiteY724" fmla="*/ 836250 h 1054363"/>
                <a:gd name="connsiteX725" fmla="*/ 218052 w 1538160"/>
                <a:gd name="connsiteY725" fmla="*/ 836544 h 1054363"/>
                <a:gd name="connsiteX726" fmla="*/ 219372 w 1538160"/>
                <a:gd name="connsiteY726" fmla="*/ 837180 h 1054363"/>
                <a:gd name="connsiteX727" fmla="*/ 220596 w 1538160"/>
                <a:gd name="connsiteY727" fmla="*/ 838010 h 1054363"/>
                <a:gd name="connsiteX728" fmla="*/ 221867 w 1538160"/>
                <a:gd name="connsiteY728" fmla="*/ 838743 h 1054363"/>
                <a:gd name="connsiteX729" fmla="*/ 223727 w 1538160"/>
                <a:gd name="connsiteY729" fmla="*/ 839475 h 1054363"/>
                <a:gd name="connsiteX730" fmla="*/ 225585 w 1538160"/>
                <a:gd name="connsiteY730" fmla="*/ 839622 h 1054363"/>
                <a:gd name="connsiteX731" fmla="*/ 227004 w 1538160"/>
                <a:gd name="connsiteY731" fmla="*/ 837862 h 1054363"/>
                <a:gd name="connsiteX732" fmla="*/ 228962 w 1538160"/>
                <a:gd name="connsiteY732" fmla="*/ 837668 h 1054363"/>
                <a:gd name="connsiteX733" fmla="*/ 230673 w 1538160"/>
                <a:gd name="connsiteY733" fmla="*/ 838596 h 1054363"/>
                <a:gd name="connsiteX734" fmla="*/ 232044 w 1538160"/>
                <a:gd name="connsiteY734" fmla="*/ 837229 h 1054363"/>
                <a:gd name="connsiteX735" fmla="*/ 232826 w 1538160"/>
                <a:gd name="connsiteY735" fmla="*/ 835909 h 1054363"/>
                <a:gd name="connsiteX736" fmla="*/ 234588 w 1538160"/>
                <a:gd name="connsiteY736" fmla="*/ 835958 h 1054363"/>
                <a:gd name="connsiteX737" fmla="*/ 236545 w 1538160"/>
                <a:gd name="connsiteY737" fmla="*/ 836007 h 1054363"/>
                <a:gd name="connsiteX738" fmla="*/ 238452 w 1538160"/>
                <a:gd name="connsiteY738" fmla="*/ 836397 h 1054363"/>
                <a:gd name="connsiteX739" fmla="*/ 239920 w 1538160"/>
                <a:gd name="connsiteY739" fmla="*/ 836837 h 1054363"/>
                <a:gd name="connsiteX740" fmla="*/ 241731 w 1538160"/>
                <a:gd name="connsiteY740" fmla="*/ 837423 h 1054363"/>
                <a:gd name="connsiteX741" fmla="*/ 243638 w 1538160"/>
                <a:gd name="connsiteY741" fmla="*/ 837813 h 1054363"/>
                <a:gd name="connsiteX742" fmla="*/ 246086 w 1538160"/>
                <a:gd name="connsiteY742" fmla="*/ 837521 h 1054363"/>
                <a:gd name="connsiteX743" fmla="*/ 248384 w 1538160"/>
                <a:gd name="connsiteY743" fmla="*/ 837521 h 1054363"/>
                <a:gd name="connsiteX744" fmla="*/ 249852 w 1538160"/>
                <a:gd name="connsiteY744" fmla="*/ 838743 h 1054363"/>
                <a:gd name="connsiteX745" fmla="*/ 251223 w 1538160"/>
                <a:gd name="connsiteY745" fmla="*/ 839281 h 1054363"/>
                <a:gd name="connsiteX746" fmla="*/ 252494 w 1538160"/>
                <a:gd name="connsiteY746" fmla="*/ 840061 h 1054363"/>
                <a:gd name="connsiteX747" fmla="*/ 254207 w 1538160"/>
                <a:gd name="connsiteY747" fmla="*/ 840989 h 1054363"/>
                <a:gd name="connsiteX748" fmla="*/ 255576 w 1538160"/>
                <a:gd name="connsiteY748" fmla="*/ 841477 h 1054363"/>
                <a:gd name="connsiteX749" fmla="*/ 256898 w 1538160"/>
                <a:gd name="connsiteY749" fmla="*/ 842064 h 1054363"/>
                <a:gd name="connsiteX750" fmla="*/ 258562 w 1538160"/>
                <a:gd name="connsiteY750" fmla="*/ 843089 h 1054363"/>
                <a:gd name="connsiteX751" fmla="*/ 260371 w 1538160"/>
                <a:gd name="connsiteY751" fmla="*/ 842748 h 1054363"/>
                <a:gd name="connsiteX752" fmla="*/ 261595 w 1538160"/>
                <a:gd name="connsiteY752" fmla="*/ 841867 h 1054363"/>
                <a:gd name="connsiteX753" fmla="*/ 262770 w 1538160"/>
                <a:gd name="connsiteY753" fmla="*/ 840940 h 1054363"/>
                <a:gd name="connsiteX754" fmla="*/ 265019 w 1538160"/>
                <a:gd name="connsiteY754" fmla="*/ 841234 h 1054363"/>
                <a:gd name="connsiteX755" fmla="*/ 267319 w 1538160"/>
                <a:gd name="connsiteY755" fmla="*/ 841185 h 1054363"/>
                <a:gd name="connsiteX756" fmla="*/ 267857 w 1538160"/>
                <a:gd name="connsiteY756" fmla="*/ 842162 h 1054363"/>
                <a:gd name="connsiteX757" fmla="*/ 266732 w 1538160"/>
                <a:gd name="connsiteY757" fmla="*/ 843774 h 1054363"/>
                <a:gd name="connsiteX758" fmla="*/ 265704 w 1538160"/>
                <a:gd name="connsiteY758" fmla="*/ 845433 h 1054363"/>
                <a:gd name="connsiteX759" fmla="*/ 265606 w 1538160"/>
                <a:gd name="connsiteY759" fmla="*/ 846898 h 1054363"/>
                <a:gd name="connsiteX760" fmla="*/ 265314 w 1538160"/>
                <a:gd name="connsiteY760" fmla="*/ 849342 h 1054363"/>
                <a:gd name="connsiteX761" fmla="*/ 264824 w 1538160"/>
                <a:gd name="connsiteY761" fmla="*/ 851246 h 1054363"/>
                <a:gd name="connsiteX762" fmla="*/ 264481 w 1538160"/>
                <a:gd name="connsiteY762" fmla="*/ 853590 h 1054363"/>
                <a:gd name="connsiteX763" fmla="*/ 264628 w 1538160"/>
                <a:gd name="connsiteY763" fmla="*/ 855055 h 1054363"/>
                <a:gd name="connsiteX764" fmla="*/ 264628 w 1538160"/>
                <a:gd name="connsiteY764" fmla="*/ 856520 h 1054363"/>
                <a:gd name="connsiteX765" fmla="*/ 264382 w 1538160"/>
                <a:gd name="connsiteY765" fmla="*/ 857985 h 1054363"/>
                <a:gd name="connsiteX766" fmla="*/ 264382 w 1538160"/>
                <a:gd name="connsiteY766" fmla="*/ 860380 h 1054363"/>
                <a:gd name="connsiteX767" fmla="*/ 264530 w 1538160"/>
                <a:gd name="connsiteY767" fmla="*/ 861845 h 1054363"/>
                <a:gd name="connsiteX768" fmla="*/ 264579 w 1538160"/>
                <a:gd name="connsiteY768" fmla="*/ 863799 h 1054363"/>
                <a:gd name="connsiteX769" fmla="*/ 264335 w 1538160"/>
                <a:gd name="connsiteY769" fmla="*/ 865752 h 1054363"/>
                <a:gd name="connsiteX770" fmla="*/ 264677 w 1538160"/>
                <a:gd name="connsiteY770" fmla="*/ 868096 h 1054363"/>
                <a:gd name="connsiteX771" fmla="*/ 265852 w 1538160"/>
                <a:gd name="connsiteY771" fmla="*/ 870294 h 1054363"/>
                <a:gd name="connsiteX772" fmla="*/ 266975 w 1538160"/>
                <a:gd name="connsiteY772" fmla="*/ 872444 h 1054363"/>
                <a:gd name="connsiteX773" fmla="*/ 267661 w 1538160"/>
                <a:gd name="connsiteY773" fmla="*/ 874299 h 1054363"/>
                <a:gd name="connsiteX774" fmla="*/ 268492 w 1538160"/>
                <a:gd name="connsiteY774" fmla="*/ 876010 h 1054363"/>
                <a:gd name="connsiteX775" fmla="*/ 269227 w 1538160"/>
                <a:gd name="connsiteY775" fmla="*/ 877328 h 1054363"/>
                <a:gd name="connsiteX776" fmla="*/ 270057 w 1538160"/>
                <a:gd name="connsiteY776" fmla="*/ 879624 h 1054363"/>
                <a:gd name="connsiteX777" fmla="*/ 270500 w 1538160"/>
                <a:gd name="connsiteY777" fmla="*/ 880991 h 1054363"/>
                <a:gd name="connsiteX778" fmla="*/ 271232 w 1538160"/>
                <a:gd name="connsiteY778" fmla="*/ 882211 h 1054363"/>
                <a:gd name="connsiteX779" fmla="*/ 272407 w 1538160"/>
                <a:gd name="connsiteY779" fmla="*/ 883188 h 1054363"/>
                <a:gd name="connsiteX780" fmla="*/ 274022 w 1538160"/>
                <a:gd name="connsiteY780" fmla="*/ 884214 h 1054363"/>
                <a:gd name="connsiteX781" fmla="*/ 275489 w 1538160"/>
                <a:gd name="connsiteY781" fmla="*/ 884996 h 1054363"/>
                <a:gd name="connsiteX782" fmla="*/ 277397 w 1538160"/>
                <a:gd name="connsiteY782" fmla="*/ 886461 h 1054363"/>
                <a:gd name="connsiteX783" fmla="*/ 278473 w 1538160"/>
                <a:gd name="connsiteY783" fmla="*/ 887438 h 1054363"/>
                <a:gd name="connsiteX784" fmla="*/ 280186 w 1538160"/>
                <a:gd name="connsiteY784" fmla="*/ 888366 h 1054363"/>
                <a:gd name="connsiteX785" fmla="*/ 282044 w 1538160"/>
                <a:gd name="connsiteY785" fmla="*/ 888903 h 1054363"/>
                <a:gd name="connsiteX786" fmla="*/ 283366 w 1538160"/>
                <a:gd name="connsiteY786" fmla="*/ 889588 h 1054363"/>
                <a:gd name="connsiteX787" fmla="*/ 285079 w 1538160"/>
                <a:gd name="connsiteY787" fmla="*/ 890466 h 1054363"/>
                <a:gd name="connsiteX788" fmla="*/ 286741 w 1538160"/>
                <a:gd name="connsiteY788" fmla="*/ 891443 h 1054363"/>
                <a:gd name="connsiteX789" fmla="*/ 288651 w 1538160"/>
                <a:gd name="connsiteY789" fmla="*/ 891980 h 1054363"/>
                <a:gd name="connsiteX790" fmla="*/ 290607 w 1538160"/>
                <a:gd name="connsiteY790" fmla="*/ 892177 h 1054363"/>
                <a:gd name="connsiteX791" fmla="*/ 292564 w 1538160"/>
                <a:gd name="connsiteY791" fmla="*/ 892322 h 1054363"/>
                <a:gd name="connsiteX792" fmla="*/ 294471 w 1538160"/>
                <a:gd name="connsiteY792" fmla="*/ 892567 h 1054363"/>
                <a:gd name="connsiteX793" fmla="*/ 295941 w 1538160"/>
                <a:gd name="connsiteY793" fmla="*/ 892810 h 1054363"/>
                <a:gd name="connsiteX794" fmla="*/ 297848 w 1538160"/>
                <a:gd name="connsiteY794" fmla="*/ 893202 h 1054363"/>
                <a:gd name="connsiteX795" fmla="*/ 299755 w 1538160"/>
                <a:gd name="connsiteY795" fmla="*/ 893642 h 1054363"/>
                <a:gd name="connsiteX796" fmla="*/ 301665 w 1538160"/>
                <a:gd name="connsiteY796" fmla="*/ 894179 h 1054363"/>
                <a:gd name="connsiteX797" fmla="*/ 303083 w 1538160"/>
                <a:gd name="connsiteY797" fmla="*/ 894520 h 1054363"/>
                <a:gd name="connsiteX798" fmla="*/ 304991 w 1538160"/>
                <a:gd name="connsiteY798" fmla="*/ 894960 h 1054363"/>
                <a:gd name="connsiteX799" fmla="*/ 307340 w 1538160"/>
                <a:gd name="connsiteY799" fmla="*/ 895546 h 1054363"/>
                <a:gd name="connsiteX800" fmla="*/ 308709 w 1538160"/>
                <a:gd name="connsiteY800" fmla="*/ 896084 h 1054363"/>
                <a:gd name="connsiteX801" fmla="*/ 310031 w 1538160"/>
                <a:gd name="connsiteY801" fmla="*/ 896719 h 1054363"/>
                <a:gd name="connsiteX802" fmla="*/ 311351 w 1538160"/>
                <a:gd name="connsiteY802" fmla="*/ 897402 h 1054363"/>
                <a:gd name="connsiteX803" fmla="*/ 313064 w 1538160"/>
                <a:gd name="connsiteY803" fmla="*/ 898378 h 1054363"/>
                <a:gd name="connsiteX804" fmla="*/ 314726 w 1538160"/>
                <a:gd name="connsiteY804" fmla="*/ 899355 h 1054363"/>
                <a:gd name="connsiteX805" fmla="*/ 316537 w 1538160"/>
                <a:gd name="connsiteY805" fmla="*/ 900088 h 1054363"/>
                <a:gd name="connsiteX806" fmla="*/ 318396 w 1538160"/>
                <a:gd name="connsiteY806" fmla="*/ 900773 h 1054363"/>
                <a:gd name="connsiteX807" fmla="*/ 319767 w 1538160"/>
                <a:gd name="connsiteY807" fmla="*/ 901261 h 1054363"/>
                <a:gd name="connsiteX808" fmla="*/ 321136 w 1538160"/>
                <a:gd name="connsiteY808" fmla="*/ 901701 h 1054363"/>
                <a:gd name="connsiteX809" fmla="*/ 323043 w 1538160"/>
                <a:gd name="connsiteY809" fmla="*/ 902140 h 1054363"/>
                <a:gd name="connsiteX810" fmla="*/ 325002 w 1538160"/>
                <a:gd name="connsiteY810" fmla="*/ 902481 h 1054363"/>
                <a:gd name="connsiteX811" fmla="*/ 326909 w 1538160"/>
                <a:gd name="connsiteY811" fmla="*/ 902775 h 1054363"/>
                <a:gd name="connsiteX812" fmla="*/ 328377 w 1538160"/>
                <a:gd name="connsiteY812" fmla="*/ 903019 h 1054363"/>
                <a:gd name="connsiteX813" fmla="*/ 329797 w 1538160"/>
                <a:gd name="connsiteY813" fmla="*/ 903264 h 1054363"/>
                <a:gd name="connsiteX814" fmla="*/ 331754 w 1538160"/>
                <a:gd name="connsiteY814" fmla="*/ 903605 h 1054363"/>
                <a:gd name="connsiteX815" fmla="*/ 333661 w 1538160"/>
                <a:gd name="connsiteY815" fmla="*/ 903995 h 1054363"/>
                <a:gd name="connsiteX816" fmla="*/ 335569 w 1538160"/>
                <a:gd name="connsiteY816" fmla="*/ 904435 h 1054363"/>
                <a:gd name="connsiteX817" fmla="*/ 337478 w 1538160"/>
                <a:gd name="connsiteY817" fmla="*/ 904876 h 1054363"/>
                <a:gd name="connsiteX818" fmla="*/ 338896 w 1538160"/>
                <a:gd name="connsiteY818" fmla="*/ 905217 h 1054363"/>
                <a:gd name="connsiteX819" fmla="*/ 340804 w 1538160"/>
                <a:gd name="connsiteY819" fmla="*/ 905559 h 1054363"/>
                <a:gd name="connsiteX820" fmla="*/ 342762 w 1538160"/>
                <a:gd name="connsiteY820" fmla="*/ 905706 h 1054363"/>
                <a:gd name="connsiteX821" fmla="*/ 344230 w 1538160"/>
                <a:gd name="connsiteY821" fmla="*/ 905559 h 1054363"/>
                <a:gd name="connsiteX822" fmla="*/ 345697 w 1538160"/>
                <a:gd name="connsiteY822" fmla="*/ 905460 h 1054363"/>
                <a:gd name="connsiteX823" fmla="*/ 348143 w 1538160"/>
                <a:gd name="connsiteY823" fmla="*/ 905217 h 1054363"/>
                <a:gd name="connsiteX824" fmla="*/ 350590 w 1538160"/>
                <a:gd name="connsiteY824" fmla="*/ 905021 h 1054363"/>
                <a:gd name="connsiteX825" fmla="*/ 352987 w 1538160"/>
                <a:gd name="connsiteY825" fmla="*/ 905266 h 1054363"/>
                <a:gd name="connsiteX826" fmla="*/ 354944 w 1538160"/>
                <a:gd name="connsiteY826" fmla="*/ 905706 h 1054363"/>
                <a:gd name="connsiteX827" fmla="*/ 357342 w 1538160"/>
                <a:gd name="connsiteY827" fmla="*/ 905949 h 1054363"/>
                <a:gd name="connsiteX828" fmla="*/ 359788 w 1538160"/>
                <a:gd name="connsiteY828" fmla="*/ 906096 h 1054363"/>
                <a:gd name="connsiteX829" fmla="*/ 361695 w 1538160"/>
                <a:gd name="connsiteY829" fmla="*/ 906584 h 1054363"/>
                <a:gd name="connsiteX830" fmla="*/ 363556 w 1538160"/>
                <a:gd name="connsiteY830" fmla="*/ 907122 h 1054363"/>
                <a:gd name="connsiteX831" fmla="*/ 365316 w 1538160"/>
                <a:gd name="connsiteY831" fmla="*/ 907951 h 1054363"/>
                <a:gd name="connsiteX832" fmla="*/ 367078 w 1538160"/>
                <a:gd name="connsiteY832" fmla="*/ 908881 h 1054363"/>
                <a:gd name="connsiteX833" fmla="*/ 368349 w 1538160"/>
                <a:gd name="connsiteY833" fmla="*/ 909514 h 1054363"/>
                <a:gd name="connsiteX834" fmla="*/ 369671 w 1538160"/>
                <a:gd name="connsiteY834" fmla="*/ 910150 h 1054363"/>
                <a:gd name="connsiteX835" fmla="*/ 371529 w 1538160"/>
                <a:gd name="connsiteY835" fmla="*/ 910834 h 1054363"/>
                <a:gd name="connsiteX836" fmla="*/ 372900 w 1538160"/>
                <a:gd name="connsiteY836" fmla="*/ 911274 h 1054363"/>
                <a:gd name="connsiteX837" fmla="*/ 374319 w 1538160"/>
                <a:gd name="connsiteY837" fmla="*/ 911664 h 1054363"/>
                <a:gd name="connsiteX838" fmla="*/ 375786 w 1538160"/>
                <a:gd name="connsiteY838" fmla="*/ 912054 h 1054363"/>
                <a:gd name="connsiteX839" fmla="*/ 377204 w 1538160"/>
                <a:gd name="connsiteY839" fmla="*/ 912349 h 1054363"/>
                <a:gd name="connsiteX840" fmla="*/ 378625 w 1538160"/>
                <a:gd name="connsiteY840" fmla="*/ 912543 h 1054363"/>
                <a:gd name="connsiteX841" fmla="*/ 380092 w 1538160"/>
                <a:gd name="connsiteY841" fmla="*/ 912690 h 1054363"/>
                <a:gd name="connsiteX842" fmla="*/ 382049 w 1538160"/>
                <a:gd name="connsiteY842" fmla="*/ 912788 h 1054363"/>
                <a:gd name="connsiteX843" fmla="*/ 383516 w 1538160"/>
                <a:gd name="connsiteY843" fmla="*/ 912739 h 1054363"/>
                <a:gd name="connsiteX844" fmla="*/ 385962 w 1538160"/>
                <a:gd name="connsiteY844" fmla="*/ 912886 h 1054363"/>
                <a:gd name="connsiteX845" fmla="*/ 387920 w 1538160"/>
                <a:gd name="connsiteY845" fmla="*/ 913129 h 1054363"/>
                <a:gd name="connsiteX846" fmla="*/ 389387 w 1538160"/>
                <a:gd name="connsiteY846" fmla="*/ 913276 h 1054363"/>
                <a:gd name="connsiteX847" fmla="*/ 391295 w 1538160"/>
                <a:gd name="connsiteY847" fmla="*/ 913472 h 1054363"/>
                <a:gd name="connsiteX848" fmla="*/ 393301 w 1538160"/>
                <a:gd name="connsiteY848" fmla="*/ 913472 h 1054363"/>
                <a:gd name="connsiteX849" fmla="*/ 395552 w 1538160"/>
                <a:gd name="connsiteY849" fmla="*/ 914155 h 1054363"/>
                <a:gd name="connsiteX850" fmla="*/ 397314 w 1538160"/>
                <a:gd name="connsiteY850" fmla="*/ 915083 h 1054363"/>
                <a:gd name="connsiteX851" fmla="*/ 398732 w 1538160"/>
                <a:gd name="connsiteY851" fmla="*/ 915426 h 1054363"/>
                <a:gd name="connsiteX852" fmla="*/ 400445 w 1538160"/>
                <a:gd name="connsiteY852" fmla="*/ 916354 h 1054363"/>
                <a:gd name="connsiteX853" fmla="*/ 402451 w 1538160"/>
                <a:gd name="connsiteY853" fmla="*/ 917671 h 1054363"/>
                <a:gd name="connsiteX854" fmla="*/ 404260 w 1538160"/>
                <a:gd name="connsiteY854" fmla="*/ 918356 h 1054363"/>
                <a:gd name="connsiteX855" fmla="*/ 405631 w 1538160"/>
                <a:gd name="connsiteY855" fmla="*/ 918942 h 1054363"/>
                <a:gd name="connsiteX856" fmla="*/ 407440 w 1538160"/>
                <a:gd name="connsiteY856" fmla="*/ 919674 h 1054363"/>
                <a:gd name="connsiteX857" fmla="*/ 409301 w 1538160"/>
                <a:gd name="connsiteY857" fmla="*/ 920408 h 1054363"/>
                <a:gd name="connsiteX858" fmla="*/ 411599 w 1538160"/>
                <a:gd name="connsiteY858" fmla="*/ 921188 h 1054363"/>
                <a:gd name="connsiteX859" fmla="*/ 413459 w 1538160"/>
                <a:gd name="connsiteY859" fmla="*/ 921676 h 1054363"/>
                <a:gd name="connsiteX860" fmla="*/ 415367 w 1538160"/>
                <a:gd name="connsiteY860" fmla="*/ 922116 h 1054363"/>
                <a:gd name="connsiteX861" fmla="*/ 416785 w 1538160"/>
                <a:gd name="connsiteY861" fmla="*/ 921824 h 1054363"/>
                <a:gd name="connsiteX862" fmla="*/ 418252 w 1538160"/>
                <a:gd name="connsiteY862" fmla="*/ 921433 h 1054363"/>
                <a:gd name="connsiteX863" fmla="*/ 420602 w 1538160"/>
                <a:gd name="connsiteY863" fmla="*/ 920994 h 1054363"/>
                <a:gd name="connsiteX864" fmla="*/ 421906 w 1538160"/>
                <a:gd name="connsiteY864" fmla="*/ 921027 h 1054363"/>
                <a:gd name="connsiteX865" fmla="*/ 422558 w 1538160"/>
                <a:gd name="connsiteY865" fmla="*/ 921043 h 1054363"/>
                <a:gd name="connsiteX866" fmla="*/ 423293 w 1538160"/>
                <a:gd name="connsiteY866" fmla="*/ 921164 h 1054363"/>
                <a:gd name="connsiteX867" fmla="*/ 423668 w 1538160"/>
                <a:gd name="connsiteY867" fmla="*/ 921227 h 1054363"/>
                <a:gd name="connsiteX868" fmla="*/ 424026 w 1538160"/>
                <a:gd name="connsiteY868" fmla="*/ 921286 h 1054363"/>
                <a:gd name="connsiteX869" fmla="*/ 425886 w 1538160"/>
                <a:gd name="connsiteY869" fmla="*/ 921873 h 1054363"/>
                <a:gd name="connsiteX870" fmla="*/ 427745 w 1538160"/>
                <a:gd name="connsiteY870" fmla="*/ 922557 h 1054363"/>
                <a:gd name="connsiteX871" fmla="*/ 430094 w 1538160"/>
                <a:gd name="connsiteY871" fmla="*/ 923191 h 1054363"/>
                <a:gd name="connsiteX872" fmla="*/ 432491 w 1538160"/>
                <a:gd name="connsiteY872" fmla="*/ 923485 h 1054363"/>
                <a:gd name="connsiteX873" fmla="*/ 434447 w 1538160"/>
                <a:gd name="connsiteY873" fmla="*/ 923485 h 1054363"/>
                <a:gd name="connsiteX874" fmla="*/ 436404 w 1538160"/>
                <a:gd name="connsiteY874" fmla="*/ 923777 h 1054363"/>
                <a:gd name="connsiteX875" fmla="*/ 438313 w 1538160"/>
                <a:gd name="connsiteY875" fmla="*/ 924071 h 1054363"/>
                <a:gd name="connsiteX876" fmla="*/ 440270 w 1538160"/>
                <a:gd name="connsiteY876" fmla="*/ 924363 h 1054363"/>
                <a:gd name="connsiteX877" fmla="*/ 441688 w 1538160"/>
                <a:gd name="connsiteY877" fmla="*/ 924656 h 1054363"/>
                <a:gd name="connsiteX878" fmla="*/ 443106 w 1538160"/>
                <a:gd name="connsiteY878" fmla="*/ 925144 h 1054363"/>
                <a:gd name="connsiteX879" fmla="*/ 444967 w 1538160"/>
                <a:gd name="connsiteY879" fmla="*/ 925829 h 1054363"/>
                <a:gd name="connsiteX880" fmla="*/ 445994 w 1538160"/>
                <a:gd name="connsiteY880" fmla="*/ 927343 h 1054363"/>
                <a:gd name="connsiteX881" fmla="*/ 446190 w 1538160"/>
                <a:gd name="connsiteY881" fmla="*/ 928759 h 1054363"/>
                <a:gd name="connsiteX882" fmla="*/ 446385 w 1538160"/>
                <a:gd name="connsiteY882" fmla="*/ 930224 h 1054363"/>
                <a:gd name="connsiteX883" fmla="*/ 446581 w 1538160"/>
                <a:gd name="connsiteY883" fmla="*/ 931642 h 1054363"/>
                <a:gd name="connsiteX884" fmla="*/ 446727 w 1538160"/>
                <a:gd name="connsiteY884" fmla="*/ 933107 h 1054363"/>
                <a:gd name="connsiteX885" fmla="*/ 446923 w 1538160"/>
                <a:gd name="connsiteY885" fmla="*/ 934523 h 1054363"/>
                <a:gd name="connsiteX886" fmla="*/ 447070 w 1538160"/>
                <a:gd name="connsiteY886" fmla="*/ 935988 h 1054363"/>
                <a:gd name="connsiteX887" fmla="*/ 447265 w 1538160"/>
                <a:gd name="connsiteY887" fmla="*/ 937453 h 1054363"/>
                <a:gd name="connsiteX888" fmla="*/ 447412 w 1538160"/>
                <a:gd name="connsiteY888" fmla="*/ 938869 h 1054363"/>
                <a:gd name="connsiteX889" fmla="*/ 447609 w 1538160"/>
                <a:gd name="connsiteY889" fmla="*/ 940334 h 1054363"/>
                <a:gd name="connsiteX890" fmla="*/ 447754 w 1538160"/>
                <a:gd name="connsiteY890" fmla="*/ 941799 h 1054363"/>
                <a:gd name="connsiteX891" fmla="*/ 447950 w 1538160"/>
                <a:gd name="connsiteY891" fmla="*/ 943217 h 1054363"/>
                <a:gd name="connsiteX892" fmla="*/ 448098 w 1538160"/>
                <a:gd name="connsiteY892" fmla="*/ 944683 h 1054363"/>
                <a:gd name="connsiteX893" fmla="*/ 448245 w 1538160"/>
                <a:gd name="connsiteY893" fmla="*/ 946148 h 1054363"/>
                <a:gd name="connsiteX894" fmla="*/ 448440 w 1538160"/>
                <a:gd name="connsiteY894" fmla="*/ 947613 h 1054363"/>
                <a:gd name="connsiteX895" fmla="*/ 448587 w 1538160"/>
                <a:gd name="connsiteY895" fmla="*/ 949029 h 1054363"/>
                <a:gd name="connsiteX896" fmla="*/ 448783 w 1538160"/>
                <a:gd name="connsiteY896" fmla="*/ 950982 h 1054363"/>
                <a:gd name="connsiteX897" fmla="*/ 448978 w 1538160"/>
                <a:gd name="connsiteY897" fmla="*/ 952936 h 1054363"/>
                <a:gd name="connsiteX898" fmla="*/ 449125 w 1538160"/>
                <a:gd name="connsiteY898" fmla="*/ 954401 h 1054363"/>
                <a:gd name="connsiteX899" fmla="*/ 449320 w 1538160"/>
                <a:gd name="connsiteY899" fmla="*/ 955868 h 1054363"/>
                <a:gd name="connsiteX900" fmla="*/ 449516 w 1538160"/>
                <a:gd name="connsiteY900" fmla="*/ 957821 h 1054363"/>
                <a:gd name="connsiteX901" fmla="*/ 449663 w 1538160"/>
                <a:gd name="connsiteY901" fmla="*/ 959237 h 1054363"/>
                <a:gd name="connsiteX902" fmla="*/ 449713 w 1538160"/>
                <a:gd name="connsiteY902" fmla="*/ 959726 h 1054363"/>
                <a:gd name="connsiteX903" fmla="*/ 449811 w 1538160"/>
                <a:gd name="connsiteY903" fmla="*/ 960702 h 1054363"/>
                <a:gd name="connsiteX904" fmla="*/ 449907 w 1538160"/>
                <a:gd name="connsiteY904" fmla="*/ 961679 h 1054363"/>
                <a:gd name="connsiteX905" fmla="*/ 450005 w 1538160"/>
                <a:gd name="connsiteY905" fmla="*/ 962656 h 1054363"/>
                <a:gd name="connsiteX906" fmla="*/ 450054 w 1538160"/>
                <a:gd name="connsiteY906" fmla="*/ 963144 h 1054363"/>
                <a:gd name="connsiteX907" fmla="*/ 450202 w 1538160"/>
                <a:gd name="connsiteY907" fmla="*/ 964609 h 1054363"/>
                <a:gd name="connsiteX908" fmla="*/ 450396 w 1538160"/>
                <a:gd name="connsiteY908" fmla="*/ 966563 h 1054363"/>
                <a:gd name="connsiteX909" fmla="*/ 450593 w 1538160"/>
                <a:gd name="connsiteY909" fmla="*/ 968516 h 1054363"/>
                <a:gd name="connsiteX910" fmla="*/ 450789 w 1538160"/>
                <a:gd name="connsiteY910" fmla="*/ 970472 h 1054363"/>
                <a:gd name="connsiteX911" fmla="*/ 450983 w 1538160"/>
                <a:gd name="connsiteY911" fmla="*/ 972425 h 1054363"/>
                <a:gd name="connsiteX912" fmla="*/ 451180 w 1538160"/>
                <a:gd name="connsiteY912" fmla="*/ 974378 h 1054363"/>
                <a:gd name="connsiteX913" fmla="*/ 451376 w 1538160"/>
                <a:gd name="connsiteY913" fmla="*/ 976332 h 1054363"/>
                <a:gd name="connsiteX914" fmla="*/ 451571 w 1538160"/>
                <a:gd name="connsiteY914" fmla="*/ 978285 h 1054363"/>
                <a:gd name="connsiteX915" fmla="*/ 451718 w 1538160"/>
                <a:gd name="connsiteY915" fmla="*/ 979750 h 1054363"/>
                <a:gd name="connsiteX916" fmla="*/ 451866 w 1538160"/>
                <a:gd name="connsiteY916" fmla="*/ 981216 h 1054363"/>
                <a:gd name="connsiteX917" fmla="*/ 452060 w 1538160"/>
                <a:gd name="connsiteY917" fmla="*/ 983120 h 1054363"/>
                <a:gd name="connsiteX918" fmla="*/ 452207 w 1538160"/>
                <a:gd name="connsiteY918" fmla="*/ 984587 h 1054363"/>
                <a:gd name="connsiteX919" fmla="*/ 452256 w 1538160"/>
                <a:gd name="connsiteY919" fmla="*/ 985075 h 1054363"/>
                <a:gd name="connsiteX920" fmla="*/ 452355 w 1538160"/>
                <a:gd name="connsiteY920" fmla="*/ 986052 h 1054363"/>
                <a:gd name="connsiteX921" fmla="*/ 452451 w 1538160"/>
                <a:gd name="connsiteY921" fmla="*/ 987029 h 1054363"/>
                <a:gd name="connsiteX922" fmla="*/ 452549 w 1538160"/>
                <a:gd name="connsiteY922" fmla="*/ 988006 h 1054363"/>
                <a:gd name="connsiteX923" fmla="*/ 452647 w 1538160"/>
                <a:gd name="connsiteY923" fmla="*/ 988982 h 1054363"/>
                <a:gd name="connsiteX924" fmla="*/ 452746 w 1538160"/>
                <a:gd name="connsiteY924" fmla="*/ 989959 h 1054363"/>
                <a:gd name="connsiteX925" fmla="*/ 452844 w 1538160"/>
                <a:gd name="connsiteY925" fmla="*/ 990936 h 1054363"/>
                <a:gd name="connsiteX926" fmla="*/ 452940 w 1538160"/>
                <a:gd name="connsiteY926" fmla="*/ 991912 h 1054363"/>
                <a:gd name="connsiteX927" fmla="*/ 453038 w 1538160"/>
                <a:gd name="connsiteY927" fmla="*/ 992889 h 1054363"/>
                <a:gd name="connsiteX928" fmla="*/ 453087 w 1538160"/>
                <a:gd name="connsiteY928" fmla="*/ 993378 h 1054363"/>
                <a:gd name="connsiteX929" fmla="*/ 453284 w 1538160"/>
                <a:gd name="connsiteY929" fmla="*/ 994843 h 1054363"/>
                <a:gd name="connsiteX930" fmla="*/ 453478 w 1538160"/>
                <a:gd name="connsiteY930" fmla="*/ 996796 h 1054363"/>
                <a:gd name="connsiteX931" fmla="*/ 453626 w 1538160"/>
                <a:gd name="connsiteY931" fmla="*/ 998214 h 1054363"/>
                <a:gd name="connsiteX932" fmla="*/ 454066 w 1538160"/>
                <a:gd name="connsiteY932" fmla="*/ 999581 h 1054363"/>
                <a:gd name="connsiteX933" fmla="*/ 454997 w 1538160"/>
                <a:gd name="connsiteY933" fmla="*/ 1000705 h 1054363"/>
                <a:gd name="connsiteX934" fmla="*/ 455926 w 1538160"/>
                <a:gd name="connsiteY934" fmla="*/ 1001827 h 1054363"/>
                <a:gd name="connsiteX935" fmla="*/ 457002 w 1538160"/>
                <a:gd name="connsiteY935" fmla="*/ 1002853 h 1054363"/>
                <a:gd name="connsiteX936" fmla="*/ 458372 w 1538160"/>
                <a:gd name="connsiteY936" fmla="*/ 1004222 h 1054363"/>
                <a:gd name="connsiteX937" fmla="*/ 459203 w 1538160"/>
                <a:gd name="connsiteY937" fmla="*/ 1005441 h 1054363"/>
                <a:gd name="connsiteX938" fmla="*/ 459839 w 1538160"/>
                <a:gd name="connsiteY938" fmla="*/ 1007299 h 1054363"/>
                <a:gd name="connsiteX939" fmla="*/ 461063 w 1538160"/>
                <a:gd name="connsiteY939" fmla="*/ 1009350 h 1054363"/>
                <a:gd name="connsiteX940" fmla="*/ 462823 w 1538160"/>
                <a:gd name="connsiteY940" fmla="*/ 1011059 h 1054363"/>
                <a:gd name="connsiteX941" fmla="*/ 464585 w 1538160"/>
                <a:gd name="connsiteY941" fmla="*/ 1011888 h 1054363"/>
                <a:gd name="connsiteX942" fmla="*/ 466003 w 1538160"/>
                <a:gd name="connsiteY942" fmla="*/ 1012182 h 1054363"/>
                <a:gd name="connsiteX943" fmla="*/ 467716 w 1538160"/>
                <a:gd name="connsiteY943" fmla="*/ 1012963 h 1054363"/>
                <a:gd name="connsiteX944" fmla="*/ 469624 w 1538160"/>
                <a:gd name="connsiteY944" fmla="*/ 1014526 h 1054363"/>
                <a:gd name="connsiteX945" fmla="*/ 470946 w 1538160"/>
                <a:gd name="connsiteY945" fmla="*/ 1015991 h 1054363"/>
                <a:gd name="connsiteX946" fmla="*/ 472804 w 1538160"/>
                <a:gd name="connsiteY946" fmla="*/ 1017603 h 1054363"/>
                <a:gd name="connsiteX947" fmla="*/ 475006 w 1538160"/>
                <a:gd name="connsiteY947" fmla="*/ 1018580 h 1054363"/>
                <a:gd name="connsiteX948" fmla="*/ 476375 w 1538160"/>
                <a:gd name="connsiteY948" fmla="*/ 1019118 h 1054363"/>
                <a:gd name="connsiteX949" fmla="*/ 478285 w 1538160"/>
                <a:gd name="connsiteY949" fmla="*/ 1019412 h 1054363"/>
                <a:gd name="connsiteX950" fmla="*/ 481171 w 1538160"/>
                <a:gd name="connsiteY950" fmla="*/ 1019655 h 1054363"/>
                <a:gd name="connsiteX951" fmla="*/ 483373 w 1538160"/>
                <a:gd name="connsiteY951" fmla="*/ 1020681 h 1054363"/>
                <a:gd name="connsiteX952" fmla="*/ 485037 w 1538160"/>
                <a:gd name="connsiteY952" fmla="*/ 1022391 h 1054363"/>
                <a:gd name="connsiteX953" fmla="*/ 486307 w 1538160"/>
                <a:gd name="connsiteY953" fmla="*/ 1024492 h 1054363"/>
                <a:gd name="connsiteX954" fmla="*/ 488020 w 1538160"/>
                <a:gd name="connsiteY954" fmla="*/ 1026200 h 1054363"/>
                <a:gd name="connsiteX955" fmla="*/ 489928 w 1538160"/>
                <a:gd name="connsiteY955" fmla="*/ 1027763 h 1054363"/>
                <a:gd name="connsiteX956" fmla="*/ 491543 w 1538160"/>
                <a:gd name="connsiteY956" fmla="*/ 1028887 h 1054363"/>
                <a:gd name="connsiteX957" fmla="*/ 493354 w 1538160"/>
                <a:gd name="connsiteY957" fmla="*/ 1029375 h 1054363"/>
                <a:gd name="connsiteX958" fmla="*/ 494821 w 1538160"/>
                <a:gd name="connsiteY958" fmla="*/ 1029522 h 1054363"/>
                <a:gd name="connsiteX959" fmla="*/ 497218 w 1538160"/>
                <a:gd name="connsiteY959" fmla="*/ 1030058 h 1054363"/>
                <a:gd name="connsiteX960" fmla="*/ 498491 w 1538160"/>
                <a:gd name="connsiteY960" fmla="*/ 1030742 h 1054363"/>
                <a:gd name="connsiteX961" fmla="*/ 499762 w 1538160"/>
                <a:gd name="connsiteY961" fmla="*/ 1031476 h 1054363"/>
                <a:gd name="connsiteX962" fmla="*/ 501035 w 1538160"/>
                <a:gd name="connsiteY962" fmla="*/ 1032941 h 1054363"/>
                <a:gd name="connsiteX963" fmla="*/ 501915 w 1538160"/>
                <a:gd name="connsiteY963" fmla="*/ 1034112 h 1054363"/>
                <a:gd name="connsiteX964" fmla="*/ 503431 w 1538160"/>
                <a:gd name="connsiteY964" fmla="*/ 1035334 h 1054363"/>
                <a:gd name="connsiteX965" fmla="*/ 505046 w 1538160"/>
                <a:gd name="connsiteY965" fmla="*/ 1036408 h 1054363"/>
                <a:gd name="connsiteX966" fmla="*/ 506221 w 1538160"/>
                <a:gd name="connsiteY966" fmla="*/ 1037287 h 1054363"/>
                <a:gd name="connsiteX967" fmla="*/ 507297 w 1538160"/>
                <a:gd name="connsiteY967" fmla="*/ 1038362 h 1054363"/>
                <a:gd name="connsiteX968" fmla="*/ 509401 w 1538160"/>
                <a:gd name="connsiteY968" fmla="*/ 1039240 h 1054363"/>
                <a:gd name="connsiteX969" fmla="*/ 510868 w 1538160"/>
                <a:gd name="connsiteY969" fmla="*/ 1039046 h 1054363"/>
                <a:gd name="connsiteX970" fmla="*/ 513265 w 1538160"/>
                <a:gd name="connsiteY970" fmla="*/ 1039046 h 1054363"/>
                <a:gd name="connsiteX971" fmla="*/ 515125 w 1538160"/>
                <a:gd name="connsiteY971" fmla="*/ 1039633 h 1054363"/>
                <a:gd name="connsiteX972" fmla="*/ 516593 w 1538160"/>
                <a:gd name="connsiteY972" fmla="*/ 1039925 h 1054363"/>
                <a:gd name="connsiteX973" fmla="*/ 518257 w 1538160"/>
                <a:gd name="connsiteY973" fmla="*/ 1040804 h 1054363"/>
                <a:gd name="connsiteX974" fmla="*/ 519773 w 1538160"/>
                <a:gd name="connsiteY974" fmla="*/ 1042075 h 1054363"/>
                <a:gd name="connsiteX975" fmla="*/ 520997 w 1538160"/>
                <a:gd name="connsiteY975" fmla="*/ 1042855 h 1054363"/>
                <a:gd name="connsiteX976" fmla="*/ 522121 w 1538160"/>
                <a:gd name="connsiteY976" fmla="*/ 1043783 h 1054363"/>
                <a:gd name="connsiteX977" fmla="*/ 523492 w 1538160"/>
                <a:gd name="connsiteY977" fmla="*/ 1045199 h 1054363"/>
                <a:gd name="connsiteX978" fmla="*/ 524959 w 1538160"/>
                <a:gd name="connsiteY978" fmla="*/ 1046470 h 1054363"/>
                <a:gd name="connsiteX979" fmla="*/ 525937 w 1538160"/>
                <a:gd name="connsiteY979" fmla="*/ 1047545 h 1054363"/>
                <a:gd name="connsiteX980" fmla="*/ 527063 w 1538160"/>
                <a:gd name="connsiteY980" fmla="*/ 1049108 h 1054363"/>
                <a:gd name="connsiteX981" fmla="*/ 527454 w 1538160"/>
                <a:gd name="connsiteY981" fmla="*/ 1050573 h 1054363"/>
                <a:gd name="connsiteX982" fmla="*/ 528530 w 1538160"/>
                <a:gd name="connsiteY982" fmla="*/ 1052330 h 1054363"/>
                <a:gd name="connsiteX983" fmla="*/ 530878 w 1538160"/>
                <a:gd name="connsiteY983" fmla="*/ 1053454 h 1054363"/>
                <a:gd name="connsiteX984" fmla="*/ 533178 w 1538160"/>
                <a:gd name="connsiteY984" fmla="*/ 1054333 h 1054363"/>
                <a:gd name="connsiteX985" fmla="*/ 535575 w 1538160"/>
                <a:gd name="connsiteY985" fmla="*/ 1054578 h 1054363"/>
                <a:gd name="connsiteX986" fmla="*/ 537875 w 1538160"/>
                <a:gd name="connsiteY986" fmla="*/ 1053748 h 1054363"/>
                <a:gd name="connsiteX987" fmla="*/ 539050 w 1538160"/>
                <a:gd name="connsiteY987" fmla="*/ 1052868 h 1054363"/>
                <a:gd name="connsiteX988" fmla="*/ 541397 w 1538160"/>
                <a:gd name="connsiteY988" fmla="*/ 1052966 h 1054363"/>
                <a:gd name="connsiteX989" fmla="*/ 543698 w 1538160"/>
                <a:gd name="connsiteY989" fmla="*/ 1053650 h 1054363"/>
                <a:gd name="connsiteX990" fmla="*/ 545165 w 1538160"/>
                <a:gd name="connsiteY990" fmla="*/ 1053601 h 1054363"/>
                <a:gd name="connsiteX991" fmla="*/ 546291 w 1538160"/>
                <a:gd name="connsiteY991" fmla="*/ 1052723 h 1054363"/>
                <a:gd name="connsiteX992" fmla="*/ 547416 w 1538160"/>
                <a:gd name="connsiteY992" fmla="*/ 1051746 h 1054363"/>
                <a:gd name="connsiteX993" fmla="*/ 548884 w 1538160"/>
                <a:gd name="connsiteY993" fmla="*/ 1050524 h 1054363"/>
                <a:gd name="connsiteX994" fmla="*/ 550105 w 1538160"/>
                <a:gd name="connsiteY994" fmla="*/ 1049694 h 1054363"/>
                <a:gd name="connsiteX995" fmla="*/ 551819 w 1538160"/>
                <a:gd name="connsiteY995" fmla="*/ 1048718 h 1054363"/>
                <a:gd name="connsiteX996" fmla="*/ 553922 w 1538160"/>
                <a:gd name="connsiteY996" fmla="*/ 1047496 h 1054363"/>
                <a:gd name="connsiteX997" fmla="*/ 555245 w 1538160"/>
                <a:gd name="connsiteY997" fmla="*/ 1046762 h 1054363"/>
                <a:gd name="connsiteX998" fmla="*/ 557152 w 1538160"/>
                <a:gd name="connsiteY998" fmla="*/ 1046713 h 1054363"/>
                <a:gd name="connsiteX999" fmla="*/ 558619 w 1538160"/>
                <a:gd name="connsiteY999" fmla="*/ 1046909 h 1054363"/>
                <a:gd name="connsiteX1000" fmla="*/ 560527 w 1538160"/>
                <a:gd name="connsiteY1000" fmla="*/ 1047250 h 1054363"/>
                <a:gd name="connsiteX1001" fmla="*/ 561996 w 1538160"/>
                <a:gd name="connsiteY1001" fmla="*/ 1047398 h 1054363"/>
                <a:gd name="connsiteX1002" fmla="*/ 564442 w 1538160"/>
                <a:gd name="connsiteY1002" fmla="*/ 1047545 h 1054363"/>
                <a:gd name="connsiteX1003" fmla="*/ 566838 w 1538160"/>
                <a:gd name="connsiteY1003" fmla="*/ 1047935 h 1054363"/>
                <a:gd name="connsiteX1004" fmla="*/ 568797 w 1538160"/>
                <a:gd name="connsiteY1004" fmla="*/ 1048276 h 1054363"/>
                <a:gd name="connsiteX1005" fmla="*/ 571243 w 1538160"/>
                <a:gd name="connsiteY1005" fmla="*/ 1048374 h 1054363"/>
                <a:gd name="connsiteX1006" fmla="*/ 573492 w 1538160"/>
                <a:gd name="connsiteY1006" fmla="*/ 1047643 h 1054363"/>
                <a:gd name="connsiteX1007" fmla="*/ 574863 w 1538160"/>
                <a:gd name="connsiteY1007" fmla="*/ 1047154 h 1054363"/>
                <a:gd name="connsiteX1008" fmla="*/ 577309 w 1538160"/>
                <a:gd name="connsiteY1008" fmla="*/ 1047105 h 1054363"/>
                <a:gd name="connsiteX1009" fmla="*/ 578776 w 1538160"/>
                <a:gd name="connsiteY1009" fmla="*/ 1047203 h 1054363"/>
                <a:gd name="connsiteX1010" fmla="*/ 580440 w 1538160"/>
                <a:gd name="connsiteY1010" fmla="*/ 1046372 h 1054363"/>
                <a:gd name="connsiteX1011" fmla="*/ 583082 w 1538160"/>
                <a:gd name="connsiteY1011" fmla="*/ 1045689 h 1054363"/>
                <a:gd name="connsiteX1012" fmla="*/ 584893 w 1538160"/>
                <a:gd name="connsiteY1012" fmla="*/ 1046421 h 1054363"/>
                <a:gd name="connsiteX1013" fmla="*/ 587192 w 1538160"/>
                <a:gd name="connsiteY1013" fmla="*/ 1047203 h 1054363"/>
                <a:gd name="connsiteX1014" fmla="*/ 588610 w 1538160"/>
                <a:gd name="connsiteY1014" fmla="*/ 1047496 h 1054363"/>
                <a:gd name="connsiteX1015" fmla="*/ 590421 w 1538160"/>
                <a:gd name="connsiteY1015" fmla="*/ 1046811 h 1054363"/>
                <a:gd name="connsiteX1016" fmla="*/ 592183 w 1538160"/>
                <a:gd name="connsiteY1016" fmla="*/ 1045981 h 1054363"/>
                <a:gd name="connsiteX1017" fmla="*/ 593796 w 1538160"/>
                <a:gd name="connsiteY1017" fmla="*/ 1045005 h 1054363"/>
                <a:gd name="connsiteX1018" fmla="*/ 595069 w 1538160"/>
                <a:gd name="connsiteY1018" fmla="*/ 1043491 h 1054363"/>
                <a:gd name="connsiteX1019" fmla="*/ 595998 w 1538160"/>
                <a:gd name="connsiteY1019" fmla="*/ 1042318 h 1054363"/>
                <a:gd name="connsiteX1020" fmla="*/ 598102 w 1538160"/>
                <a:gd name="connsiteY1020" fmla="*/ 1041341 h 1054363"/>
                <a:gd name="connsiteX1021" fmla="*/ 600646 w 1538160"/>
                <a:gd name="connsiteY1021" fmla="*/ 1041292 h 1054363"/>
                <a:gd name="connsiteX1022" fmla="*/ 602701 w 1538160"/>
                <a:gd name="connsiteY1022" fmla="*/ 1040364 h 1054363"/>
                <a:gd name="connsiteX1023" fmla="*/ 605001 w 1538160"/>
                <a:gd name="connsiteY1023" fmla="*/ 1039584 h 1054363"/>
                <a:gd name="connsiteX1024" fmla="*/ 606714 w 1538160"/>
                <a:gd name="connsiteY1024" fmla="*/ 1038656 h 1054363"/>
                <a:gd name="connsiteX1025" fmla="*/ 608083 w 1538160"/>
                <a:gd name="connsiteY1025" fmla="*/ 1038070 h 1054363"/>
                <a:gd name="connsiteX1026" fmla="*/ 610040 w 1538160"/>
                <a:gd name="connsiteY1026" fmla="*/ 1037873 h 1054363"/>
                <a:gd name="connsiteX1027" fmla="*/ 610523 w 1538160"/>
                <a:gd name="connsiteY1027" fmla="*/ 1037544 h 1054363"/>
                <a:gd name="connsiteX1028" fmla="*/ 611753 w 1538160"/>
                <a:gd name="connsiteY1028" fmla="*/ 1036701 h 1054363"/>
                <a:gd name="connsiteX1029" fmla="*/ 612977 w 1538160"/>
                <a:gd name="connsiteY1029" fmla="*/ 1035871 h 1054363"/>
                <a:gd name="connsiteX1030" fmla="*/ 614198 w 1538160"/>
                <a:gd name="connsiteY1030" fmla="*/ 1035041 h 1054363"/>
                <a:gd name="connsiteX1031" fmla="*/ 615422 w 1538160"/>
                <a:gd name="connsiteY1031" fmla="*/ 1034210 h 1054363"/>
                <a:gd name="connsiteX1032" fmla="*/ 616644 w 1538160"/>
                <a:gd name="connsiteY1032" fmla="*/ 1033380 h 1054363"/>
                <a:gd name="connsiteX1033" fmla="*/ 618259 w 1538160"/>
                <a:gd name="connsiteY1033" fmla="*/ 1032305 h 1054363"/>
                <a:gd name="connsiteX1034" fmla="*/ 619433 w 1538160"/>
                <a:gd name="connsiteY1034" fmla="*/ 1031427 h 1054363"/>
                <a:gd name="connsiteX1035" fmla="*/ 620657 w 1538160"/>
                <a:gd name="connsiteY1035" fmla="*/ 1030597 h 1054363"/>
                <a:gd name="connsiteX1036" fmla="*/ 621928 w 1538160"/>
                <a:gd name="connsiteY1036" fmla="*/ 1029913 h 1054363"/>
                <a:gd name="connsiteX1037" fmla="*/ 623299 w 1538160"/>
                <a:gd name="connsiteY1037" fmla="*/ 1029326 h 1054363"/>
                <a:gd name="connsiteX1038" fmla="*/ 624619 w 1538160"/>
                <a:gd name="connsiteY1038" fmla="*/ 1028691 h 1054363"/>
                <a:gd name="connsiteX1039" fmla="*/ 625892 w 1538160"/>
                <a:gd name="connsiteY1039" fmla="*/ 1027959 h 1054363"/>
                <a:gd name="connsiteX1040" fmla="*/ 627114 w 1538160"/>
                <a:gd name="connsiteY1040" fmla="*/ 1027128 h 1054363"/>
                <a:gd name="connsiteX1041" fmla="*/ 628289 w 1538160"/>
                <a:gd name="connsiteY1041" fmla="*/ 1026249 h 1054363"/>
                <a:gd name="connsiteX1042" fmla="*/ 629855 w 1538160"/>
                <a:gd name="connsiteY1042" fmla="*/ 1025125 h 1054363"/>
                <a:gd name="connsiteX1043" fmla="*/ 631469 w 1538160"/>
                <a:gd name="connsiteY1043" fmla="*/ 1024003 h 1054363"/>
                <a:gd name="connsiteX1044" fmla="*/ 632742 w 1538160"/>
                <a:gd name="connsiteY1044" fmla="*/ 1023270 h 1054363"/>
                <a:gd name="connsiteX1045" fmla="*/ 634453 w 1538160"/>
                <a:gd name="connsiteY1045" fmla="*/ 1022391 h 1054363"/>
                <a:gd name="connsiteX1046" fmla="*/ 636705 w 1538160"/>
                <a:gd name="connsiteY1046" fmla="*/ 1021316 h 1054363"/>
                <a:gd name="connsiteX1047" fmla="*/ 638467 w 1538160"/>
                <a:gd name="connsiteY1047" fmla="*/ 1020487 h 1054363"/>
                <a:gd name="connsiteX1048" fmla="*/ 640178 w 1538160"/>
                <a:gd name="connsiteY1048" fmla="*/ 1019606 h 1054363"/>
                <a:gd name="connsiteX1049" fmla="*/ 641500 w 1538160"/>
                <a:gd name="connsiteY1049" fmla="*/ 1018874 h 1054363"/>
                <a:gd name="connsiteX1050" fmla="*/ 643114 w 1538160"/>
                <a:gd name="connsiteY1050" fmla="*/ 1017849 h 1054363"/>
                <a:gd name="connsiteX1051" fmla="*/ 644287 w 1538160"/>
                <a:gd name="connsiteY1051" fmla="*/ 1016921 h 1054363"/>
                <a:gd name="connsiteX1052" fmla="*/ 645413 w 1538160"/>
                <a:gd name="connsiteY1052" fmla="*/ 1015944 h 1054363"/>
                <a:gd name="connsiteX1053" fmla="*/ 646538 w 1538160"/>
                <a:gd name="connsiteY1053" fmla="*/ 1015015 h 1054363"/>
                <a:gd name="connsiteX1054" fmla="*/ 648006 w 1538160"/>
                <a:gd name="connsiteY1054" fmla="*/ 1013746 h 1054363"/>
                <a:gd name="connsiteX1055" fmla="*/ 649817 w 1538160"/>
                <a:gd name="connsiteY1055" fmla="*/ 1012084 h 1054363"/>
                <a:gd name="connsiteX1056" fmla="*/ 651235 w 1538160"/>
                <a:gd name="connsiteY1056" fmla="*/ 1010766 h 1054363"/>
                <a:gd name="connsiteX1057" fmla="*/ 652948 w 1538160"/>
                <a:gd name="connsiteY1057" fmla="*/ 1009839 h 1054363"/>
                <a:gd name="connsiteX1058" fmla="*/ 654317 w 1538160"/>
                <a:gd name="connsiteY1058" fmla="*/ 1009301 h 1054363"/>
                <a:gd name="connsiteX1059" fmla="*/ 655736 w 1538160"/>
                <a:gd name="connsiteY1059" fmla="*/ 1008862 h 1054363"/>
                <a:gd name="connsiteX1060" fmla="*/ 657156 w 1538160"/>
                <a:gd name="connsiteY1060" fmla="*/ 1008568 h 1054363"/>
                <a:gd name="connsiteX1061" fmla="*/ 659063 w 1538160"/>
                <a:gd name="connsiteY1061" fmla="*/ 1008227 h 1054363"/>
                <a:gd name="connsiteX1062" fmla="*/ 660531 w 1538160"/>
                <a:gd name="connsiteY1062" fmla="*/ 1007932 h 1054363"/>
                <a:gd name="connsiteX1063" fmla="*/ 661998 w 1538160"/>
                <a:gd name="connsiteY1063" fmla="*/ 1007738 h 1054363"/>
                <a:gd name="connsiteX1064" fmla="*/ 664397 w 1538160"/>
                <a:gd name="connsiteY1064" fmla="*/ 1007201 h 1054363"/>
                <a:gd name="connsiteX1065" fmla="*/ 666255 w 1538160"/>
                <a:gd name="connsiteY1065" fmla="*/ 1006761 h 1054363"/>
                <a:gd name="connsiteX1066" fmla="*/ 667723 w 1538160"/>
                <a:gd name="connsiteY1066" fmla="*/ 1006418 h 1054363"/>
                <a:gd name="connsiteX1067" fmla="*/ 669141 w 1538160"/>
                <a:gd name="connsiteY1067" fmla="*/ 1006126 h 1054363"/>
                <a:gd name="connsiteX1068" fmla="*/ 670610 w 1538160"/>
                <a:gd name="connsiteY1068" fmla="*/ 1005785 h 1054363"/>
                <a:gd name="connsiteX1069" fmla="*/ 672518 w 1538160"/>
                <a:gd name="connsiteY1069" fmla="*/ 1005345 h 1054363"/>
                <a:gd name="connsiteX1070" fmla="*/ 674425 w 1538160"/>
                <a:gd name="connsiteY1070" fmla="*/ 1004904 h 1054363"/>
                <a:gd name="connsiteX1071" fmla="*/ 676335 w 1538160"/>
                <a:gd name="connsiteY1071" fmla="*/ 1004514 h 1054363"/>
                <a:gd name="connsiteX1072" fmla="*/ 678731 w 1538160"/>
                <a:gd name="connsiteY1072" fmla="*/ 1004320 h 1054363"/>
                <a:gd name="connsiteX1073" fmla="*/ 680638 w 1538160"/>
                <a:gd name="connsiteY1073" fmla="*/ 1004612 h 1054363"/>
                <a:gd name="connsiteX1074" fmla="*/ 682597 w 1538160"/>
                <a:gd name="connsiteY1074" fmla="*/ 1004416 h 1054363"/>
                <a:gd name="connsiteX1075" fmla="*/ 684944 w 1538160"/>
                <a:gd name="connsiteY1075" fmla="*/ 1003733 h 1054363"/>
                <a:gd name="connsiteX1076" fmla="*/ 686168 w 1538160"/>
                <a:gd name="connsiteY1076" fmla="*/ 1002951 h 1054363"/>
                <a:gd name="connsiteX1077" fmla="*/ 687488 w 1538160"/>
                <a:gd name="connsiteY1077" fmla="*/ 1002268 h 1054363"/>
                <a:gd name="connsiteX1078" fmla="*/ 688956 w 1538160"/>
                <a:gd name="connsiteY1078" fmla="*/ 1002121 h 1054363"/>
                <a:gd name="connsiteX1079" fmla="*/ 690327 w 1538160"/>
                <a:gd name="connsiteY1079" fmla="*/ 1002609 h 1054363"/>
                <a:gd name="connsiteX1080" fmla="*/ 691598 w 1538160"/>
                <a:gd name="connsiteY1080" fmla="*/ 1003390 h 1054363"/>
                <a:gd name="connsiteX1081" fmla="*/ 693213 w 1538160"/>
                <a:gd name="connsiteY1081" fmla="*/ 1004661 h 1054363"/>
                <a:gd name="connsiteX1082" fmla="*/ 693849 w 1538160"/>
                <a:gd name="connsiteY1082" fmla="*/ 1006126 h 1054363"/>
                <a:gd name="connsiteX1083" fmla="*/ 693262 w 1538160"/>
                <a:gd name="connsiteY1083" fmla="*/ 1007640 h 1054363"/>
                <a:gd name="connsiteX1084" fmla="*/ 694584 w 1538160"/>
                <a:gd name="connsiteY1084" fmla="*/ 1009056 h 1054363"/>
                <a:gd name="connsiteX1085" fmla="*/ 696540 w 1538160"/>
                <a:gd name="connsiteY1085" fmla="*/ 1009350 h 1054363"/>
                <a:gd name="connsiteX1086" fmla="*/ 697910 w 1538160"/>
                <a:gd name="connsiteY1086" fmla="*/ 1009888 h 1054363"/>
                <a:gd name="connsiteX1087" fmla="*/ 700112 w 1538160"/>
                <a:gd name="connsiteY1087" fmla="*/ 1010619 h 1054363"/>
                <a:gd name="connsiteX1088" fmla="*/ 701579 w 1538160"/>
                <a:gd name="connsiteY1088" fmla="*/ 1011792 h 1054363"/>
                <a:gd name="connsiteX1089" fmla="*/ 703245 w 1538160"/>
                <a:gd name="connsiteY1089" fmla="*/ 1012963 h 1054363"/>
                <a:gd name="connsiteX1090" fmla="*/ 704172 w 1538160"/>
                <a:gd name="connsiteY1090" fmla="*/ 1015211 h 1054363"/>
                <a:gd name="connsiteX1091" fmla="*/ 705885 w 1538160"/>
                <a:gd name="connsiteY1091" fmla="*/ 1016921 h 1054363"/>
                <a:gd name="connsiteX1092" fmla="*/ 707402 w 1538160"/>
                <a:gd name="connsiteY1092" fmla="*/ 1018190 h 1054363"/>
                <a:gd name="connsiteX1093" fmla="*/ 709065 w 1538160"/>
                <a:gd name="connsiteY1093" fmla="*/ 1019949 h 1054363"/>
                <a:gd name="connsiteX1094" fmla="*/ 710093 w 1538160"/>
                <a:gd name="connsiteY1094" fmla="*/ 1020975 h 1054363"/>
                <a:gd name="connsiteX1095" fmla="*/ 711071 w 1538160"/>
                <a:gd name="connsiteY1095" fmla="*/ 1022001 h 1054363"/>
                <a:gd name="connsiteX1096" fmla="*/ 711708 w 1538160"/>
                <a:gd name="connsiteY1096" fmla="*/ 1023368 h 1054363"/>
                <a:gd name="connsiteX1097" fmla="*/ 712979 w 1538160"/>
                <a:gd name="connsiteY1097" fmla="*/ 1025419 h 1054363"/>
                <a:gd name="connsiteX1098" fmla="*/ 714495 w 1538160"/>
                <a:gd name="connsiteY1098" fmla="*/ 1027373 h 1054363"/>
                <a:gd name="connsiteX1099" fmla="*/ 715424 w 1538160"/>
                <a:gd name="connsiteY1099" fmla="*/ 1028448 h 1054363"/>
                <a:gd name="connsiteX1100" fmla="*/ 716795 w 1538160"/>
                <a:gd name="connsiteY1100" fmla="*/ 1029864 h 1054363"/>
                <a:gd name="connsiteX1101" fmla="*/ 717774 w 1538160"/>
                <a:gd name="connsiteY1101" fmla="*/ 1030987 h 1054363"/>
                <a:gd name="connsiteX1102" fmla="*/ 718459 w 1538160"/>
                <a:gd name="connsiteY1102" fmla="*/ 1032305 h 1054363"/>
                <a:gd name="connsiteX1103" fmla="*/ 718582 w 1538160"/>
                <a:gd name="connsiteY1103" fmla="*/ 1032269 h 1054363"/>
                <a:gd name="connsiteX1104" fmla="*/ 721687 w 1538160"/>
                <a:gd name="connsiteY1104" fmla="*/ 1031329 h 1054363"/>
                <a:gd name="connsiteX1105" fmla="*/ 724525 w 1538160"/>
                <a:gd name="connsiteY1105" fmla="*/ 1030889 h 1054363"/>
                <a:gd name="connsiteX1106" fmla="*/ 726433 w 1538160"/>
                <a:gd name="connsiteY1106" fmla="*/ 1030499 h 1054363"/>
                <a:gd name="connsiteX1107" fmla="*/ 730348 w 1538160"/>
                <a:gd name="connsiteY1107" fmla="*/ 1031182 h 1054363"/>
                <a:gd name="connsiteX1108" fmla="*/ 734359 w 1538160"/>
                <a:gd name="connsiteY1108" fmla="*/ 1031574 h 1054363"/>
                <a:gd name="connsiteX1109" fmla="*/ 735876 w 1538160"/>
                <a:gd name="connsiteY1109" fmla="*/ 1031476 h 1054363"/>
                <a:gd name="connsiteX1110" fmla="*/ 740182 w 1538160"/>
                <a:gd name="connsiteY1110" fmla="*/ 1031427 h 1054363"/>
                <a:gd name="connsiteX1111" fmla="*/ 742040 w 1538160"/>
                <a:gd name="connsiteY1111" fmla="*/ 1031231 h 1054363"/>
                <a:gd name="connsiteX1112" fmla="*/ 743997 w 1538160"/>
                <a:gd name="connsiteY1112" fmla="*/ 1030499 h 1054363"/>
                <a:gd name="connsiteX1113" fmla="*/ 746395 w 1538160"/>
                <a:gd name="connsiteY1113" fmla="*/ 1030060 h 1054363"/>
                <a:gd name="connsiteX1114" fmla="*/ 748303 w 1538160"/>
                <a:gd name="connsiteY1114" fmla="*/ 1030060 h 1054363"/>
                <a:gd name="connsiteX1115" fmla="*/ 751190 w 1538160"/>
                <a:gd name="connsiteY1115" fmla="*/ 1030499 h 1054363"/>
                <a:gd name="connsiteX1116" fmla="*/ 752707 w 1538160"/>
                <a:gd name="connsiteY1116" fmla="*/ 1031427 h 1054363"/>
                <a:gd name="connsiteX1117" fmla="*/ 754762 w 1538160"/>
                <a:gd name="connsiteY1117" fmla="*/ 1031623 h 1054363"/>
                <a:gd name="connsiteX1118" fmla="*/ 757207 w 1538160"/>
                <a:gd name="connsiteY1118" fmla="*/ 1032160 h 1054363"/>
                <a:gd name="connsiteX1119" fmla="*/ 761659 w 1538160"/>
                <a:gd name="connsiteY1119" fmla="*/ 1033282 h 1054363"/>
                <a:gd name="connsiteX1120" fmla="*/ 764694 w 1538160"/>
                <a:gd name="connsiteY1120" fmla="*/ 1033674 h 1054363"/>
                <a:gd name="connsiteX1121" fmla="*/ 766943 w 1538160"/>
                <a:gd name="connsiteY1121" fmla="*/ 1033819 h 1054363"/>
                <a:gd name="connsiteX1122" fmla="*/ 769096 w 1538160"/>
                <a:gd name="connsiteY1122" fmla="*/ 1034308 h 1054363"/>
                <a:gd name="connsiteX1123" fmla="*/ 770465 w 1538160"/>
                <a:gd name="connsiteY1123" fmla="*/ 1034845 h 1054363"/>
                <a:gd name="connsiteX1124" fmla="*/ 773254 w 1538160"/>
                <a:gd name="connsiteY1124" fmla="*/ 1035432 h 1054363"/>
                <a:gd name="connsiteX1125" fmla="*/ 774820 w 1538160"/>
                <a:gd name="connsiteY1125" fmla="*/ 1034992 h 1054363"/>
                <a:gd name="connsiteX1126" fmla="*/ 776287 w 1538160"/>
                <a:gd name="connsiteY1126" fmla="*/ 1033380 h 1054363"/>
                <a:gd name="connsiteX1127" fmla="*/ 777804 w 1538160"/>
                <a:gd name="connsiteY1127" fmla="*/ 1031231 h 1054363"/>
                <a:gd name="connsiteX1128" fmla="*/ 781034 w 1538160"/>
                <a:gd name="connsiteY1128" fmla="*/ 1031036 h 1054363"/>
                <a:gd name="connsiteX1129" fmla="*/ 782894 w 1538160"/>
                <a:gd name="connsiteY1129" fmla="*/ 1032305 h 1054363"/>
                <a:gd name="connsiteX1130" fmla="*/ 783627 w 1538160"/>
                <a:gd name="connsiteY1130" fmla="*/ 1033721 h 1054363"/>
                <a:gd name="connsiteX1131" fmla="*/ 787687 w 1538160"/>
                <a:gd name="connsiteY1131" fmla="*/ 1032941 h 1054363"/>
                <a:gd name="connsiteX1132" fmla="*/ 789156 w 1538160"/>
                <a:gd name="connsiteY1132" fmla="*/ 1031623 h 1054363"/>
                <a:gd name="connsiteX1133" fmla="*/ 790184 w 1538160"/>
                <a:gd name="connsiteY1133" fmla="*/ 1030060 h 1054363"/>
                <a:gd name="connsiteX1134" fmla="*/ 792580 w 1538160"/>
                <a:gd name="connsiteY1134" fmla="*/ 1028887 h 1054363"/>
                <a:gd name="connsiteX1135" fmla="*/ 795466 w 1538160"/>
                <a:gd name="connsiteY1135" fmla="*/ 1028057 h 1054363"/>
                <a:gd name="connsiteX1136" fmla="*/ 796641 w 1538160"/>
                <a:gd name="connsiteY1136" fmla="*/ 1025517 h 1054363"/>
                <a:gd name="connsiteX1137" fmla="*/ 798452 w 1538160"/>
                <a:gd name="connsiteY1137" fmla="*/ 1023954 h 1054363"/>
                <a:gd name="connsiteX1138" fmla="*/ 800359 w 1538160"/>
                <a:gd name="connsiteY1138" fmla="*/ 1023856 h 1054363"/>
                <a:gd name="connsiteX1139" fmla="*/ 801974 w 1538160"/>
                <a:gd name="connsiteY1139" fmla="*/ 1024980 h 1054363"/>
                <a:gd name="connsiteX1140" fmla="*/ 804127 w 1538160"/>
                <a:gd name="connsiteY1140" fmla="*/ 1026494 h 1054363"/>
                <a:gd name="connsiteX1141" fmla="*/ 808040 w 1538160"/>
                <a:gd name="connsiteY1141" fmla="*/ 1025662 h 1054363"/>
                <a:gd name="connsiteX1142" fmla="*/ 811171 w 1538160"/>
                <a:gd name="connsiteY1142" fmla="*/ 1024246 h 1054363"/>
                <a:gd name="connsiteX1143" fmla="*/ 812737 w 1538160"/>
                <a:gd name="connsiteY1143" fmla="*/ 1023515 h 1054363"/>
                <a:gd name="connsiteX1144" fmla="*/ 814108 w 1538160"/>
                <a:gd name="connsiteY1144" fmla="*/ 1022099 h 1054363"/>
                <a:gd name="connsiteX1145" fmla="*/ 816798 w 1538160"/>
                <a:gd name="connsiteY1145" fmla="*/ 1019851 h 1054363"/>
                <a:gd name="connsiteX1146" fmla="*/ 818901 w 1538160"/>
                <a:gd name="connsiteY1146" fmla="*/ 1017702 h 1054363"/>
                <a:gd name="connsiteX1147" fmla="*/ 821005 w 1538160"/>
                <a:gd name="connsiteY1147" fmla="*/ 1015554 h 1054363"/>
                <a:gd name="connsiteX1148" fmla="*/ 823598 w 1538160"/>
                <a:gd name="connsiteY1148" fmla="*/ 1013991 h 1054363"/>
                <a:gd name="connsiteX1149" fmla="*/ 826142 w 1538160"/>
                <a:gd name="connsiteY1149" fmla="*/ 1012379 h 1054363"/>
                <a:gd name="connsiteX1150" fmla="*/ 827366 w 1538160"/>
                <a:gd name="connsiteY1150" fmla="*/ 1009741 h 1054363"/>
                <a:gd name="connsiteX1151" fmla="*/ 825948 w 1538160"/>
                <a:gd name="connsiteY1151" fmla="*/ 1007005 h 1054363"/>
                <a:gd name="connsiteX1152" fmla="*/ 823697 w 1538160"/>
                <a:gd name="connsiteY1152" fmla="*/ 1004857 h 1054363"/>
                <a:gd name="connsiteX1153" fmla="*/ 823306 w 1538160"/>
                <a:gd name="connsiteY1153" fmla="*/ 1002462 h 1054363"/>
                <a:gd name="connsiteX1154" fmla="*/ 826142 w 1538160"/>
                <a:gd name="connsiteY1154" fmla="*/ 1000119 h 1054363"/>
                <a:gd name="connsiteX1155" fmla="*/ 830986 w 1538160"/>
                <a:gd name="connsiteY1155" fmla="*/ 999532 h 1054363"/>
                <a:gd name="connsiteX1156" fmla="*/ 832894 w 1538160"/>
                <a:gd name="connsiteY1156" fmla="*/ 999093 h 1054363"/>
                <a:gd name="connsiteX1157" fmla="*/ 833678 w 1538160"/>
                <a:gd name="connsiteY1157" fmla="*/ 997579 h 1054363"/>
                <a:gd name="connsiteX1158" fmla="*/ 833530 w 1538160"/>
                <a:gd name="connsiteY1158" fmla="*/ 996065 h 1054363"/>
                <a:gd name="connsiteX1159" fmla="*/ 834069 w 1538160"/>
                <a:gd name="connsiteY1159" fmla="*/ 993770 h 1054363"/>
                <a:gd name="connsiteX1160" fmla="*/ 836271 w 1538160"/>
                <a:gd name="connsiteY1160" fmla="*/ 993525 h 1054363"/>
                <a:gd name="connsiteX1161" fmla="*/ 838129 w 1538160"/>
                <a:gd name="connsiteY1161" fmla="*/ 994160 h 1054363"/>
                <a:gd name="connsiteX1162" fmla="*/ 840429 w 1538160"/>
                <a:gd name="connsiteY1162" fmla="*/ 994941 h 1054363"/>
                <a:gd name="connsiteX1163" fmla="*/ 841897 w 1538160"/>
                <a:gd name="connsiteY1163" fmla="*/ 995137 h 1054363"/>
                <a:gd name="connsiteX1164" fmla="*/ 843708 w 1538160"/>
                <a:gd name="connsiteY1164" fmla="*/ 995625 h 1054363"/>
                <a:gd name="connsiteX1165" fmla="*/ 845859 w 1538160"/>
                <a:gd name="connsiteY1165" fmla="*/ 996700 h 1054363"/>
                <a:gd name="connsiteX1166" fmla="*/ 847181 w 1538160"/>
                <a:gd name="connsiteY1166" fmla="*/ 997628 h 1054363"/>
                <a:gd name="connsiteX1167" fmla="*/ 848943 w 1538160"/>
                <a:gd name="connsiteY1167" fmla="*/ 997579 h 1054363"/>
                <a:gd name="connsiteX1168" fmla="*/ 851340 w 1538160"/>
                <a:gd name="connsiteY1168" fmla="*/ 997775 h 1054363"/>
                <a:gd name="connsiteX1169" fmla="*/ 853149 w 1538160"/>
                <a:gd name="connsiteY1169" fmla="*/ 997041 h 1054363"/>
                <a:gd name="connsiteX1170" fmla="*/ 854520 w 1538160"/>
                <a:gd name="connsiteY1170" fmla="*/ 996504 h 1054363"/>
                <a:gd name="connsiteX1171" fmla="*/ 856329 w 1538160"/>
                <a:gd name="connsiteY1171" fmla="*/ 995723 h 1054363"/>
                <a:gd name="connsiteX1172" fmla="*/ 858140 w 1538160"/>
                <a:gd name="connsiteY1172" fmla="*/ 994160 h 1054363"/>
                <a:gd name="connsiteX1173" fmla="*/ 859559 w 1538160"/>
                <a:gd name="connsiteY1173" fmla="*/ 992793 h 1054363"/>
                <a:gd name="connsiteX1174" fmla="*/ 860733 w 1538160"/>
                <a:gd name="connsiteY1174" fmla="*/ 991912 h 1054363"/>
                <a:gd name="connsiteX1175" fmla="*/ 862201 w 1538160"/>
                <a:gd name="connsiteY1175" fmla="*/ 989959 h 1054363"/>
                <a:gd name="connsiteX1176" fmla="*/ 863619 w 1538160"/>
                <a:gd name="connsiteY1176" fmla="*/ 988641 h 1054363"/>
                <a:gd name="connsiteX1177" fmla="*/ 865480 w 1538160"/>
                <a:gd name="connsiteY1177" fmla="*/ 988347 h 1054363"/>
                <a:gd name="connsiteX1178" fmla="*/ 866947 w 1538160"/>
                <a:gd name="connsiteY1178" fmla="*/ 988641 h 1054363"/>
                <a:gd name="connsiteX1179" fmla="*/ 868756 w 1538160"/>
                <a:gd name="connsiteY1179" fmla="*/ 989326 h 1054363"/>
                <a:gd name="connsiteX1180" fmla="*/ 871204 w 1538160"/>
                <a:gd name="connsiteY1180" fmla="*/ 988837 h 1054363"/>
                <a:gd name="connsiteX1181" fmla="*/ 872329 w 1538160"/>
                <a:gd name="connsiteY1181" fmla="*/ 987468 h 1054363"/>
                <a:gd name="connsiteX1182" fmla="*/ 872819 w 1538160"/>
                <a:gd name="connsiteY1182" fmla="*/ 986003 h 1054363"/>
                <a:gd name="connsiteX1183" fmla="*/ 874286 w 1538160"/>
                <a:gd name="connsiteY1183" fmla="*/ 984928 h 1054363"/>
                <a:gd name="connsiteX1184" fmla="*/ 876193 w 1538160"/>
                <a:gd name="connsiteY1184" fmla="*/ 985075 h 1054363"/>
                <a:gd name="connsiteX1185" fmla="*/ 877661 w 1538160"/>
                <a:gd name="connsiteY1185" fmla="*/ 985466 h 1054363"/>
                <a:gd name="connsiteX1186" fmla="*/ 879081 w 1538160"/>
                <a:gd name="connsiteY1186" fmla="*/ 985662 h 1054363"/>
                <a:gd name="connsiteX1187" fmla="*/ 880792 w 1538160"/>
                <a:gd name="connsiteY1187" fmla="*/ 984734 h 1054363"/>
                <a:gd name="connsiteX1188" fmla="*/ 882163 w 1538160"/>
                <a:gd name="connsiteY1188" fmla="*/ 984148 h 1054363"/>
                <a:gd name="connsiteX1189" fmla="*/ 884511 w 1538160"/>
                <a:gd name="connsiteY1189" fmla="*/ 984099 h 1054363"/>
                <a:gd name="connsiteX1190" fmla="*/ 885978 w 1538160"/>
                <a:gd name="connsiteY1190" fmla="*/ 984489 h 1054363"/>
                <a:gd name="connsiteX1191" fmla="*/ 887888 w 1538160"/>
                <a:gd name="connsiteY1191" fmla="*/ 984879 h 1054363"/>
                <a:gd name="connsiteX1192" fmla="*/ 889453 w 1538160"/>
                <a:gd name="connsiteY1192" fmla="*/ 983757 h 1054363"/>
                <a:gd name="connsiteX1193" fmla="*/ 890773 w 1538160"/>
                <a:gd name="connsiteY1193" fmla="*/ 982292 h 1054363"/>
                <a:gd name="connsiteX1194" fmla="*/ 891997 w 1538160"/>
                <a:gd name="connsiteY1194" fmla="*/ 980192 h 1054363"/>
                <a:gd name="connsiteX1195" fmla="*/ 893514 w 1538160"/>
                <a:gd name="connsiteY1195" fmla="*/ 978238 h 1054363"/>
                <a:gd name="connsiteX1196" fmla="*/ 895372 w 1538160"/>
                <a:gd name="connsiteY1196" fmla="*/ 976724 h 1054363"/>
                <a:gd name="connsiteX1197" fmla="*/ 896498 w 1538160"/>
                <a:gd name="connsiteY1197" fmla="*/ 975745 h 1054363"/>
                <a:gd name="connsiteX1198" fmla="*/ 897525 w 1538160"/>
                <a:gd name="connsiteY1198" fmla="*/ 974722 h 1054363"/>
                <a:gd name="connsiteX1199" fmla="*/ 899041 w 1538160"/>
                <a:gd name="connsiteY1199" fmla="*/ 973500 h 1054363"/>
                <a:gd name="connsiteX1200" fmla="*/ 900705 w 1538160"/>
                <a:gd name="connsiteY1200" fmla="*/ 972474 h 1054363"/>
                <a:gd name="connsiteX1201" fmla="*/ 902418 w 1538160"/>
                <a:gd name="connsiteY1201" fmla="*/ 971448 h 1054363"/>
                <a:gd name="connsiteX1202" fmla="*/ 903640 w 1538160"/>
                <a:gd name="connsiteY1202" fmla="*/ 970668 h 1054363"/>
                <a:gd name="connsiteX1203" fmla="*/ 905011 w 1538160"/>
                <a:gd name="connsiteY1203" fmla="*/ 970179 h 1054363"/>
                <a:gd name="connsiteX1204" fmla="*/ 906430 w 1538160"/>
                <a:gd name="connsiteY1204" fmla="*/ 969983 h 1054363"/>
                <a:gd name="connsiteX1205" fmla="*/ 907897 w 1538160"/>
                <a:gd name="connsiteY1205" fmla="*/ 969836 h 1054363"/>
                <a:gd name="connsiteX1206" fmla="*/ 909903 w 1538160"/>
                <a:gd name="connsiteY1206" fmla="*/ 969544 h 1054363"/>
                <a:gd name="connsiteX1207" fmla="*/ 911616 w 1538160"/>
                <a:gd name="connsiteY1207" fmla="*/ 967981 h 1054363"/>
                <a:gd name="connsiteX1208" fmla="*/ 912643 w 1538160"/>
                <a:gd name="connsiteY1208" fmla="*/ 966270 h 1054363"/>
                <a:gd name="connsiteX1209" fmla="*/ 914012 w 1538160"/>
                <a:gd name="connsiteY1209" fmla="*/ 964854 h 1054363"/>
                <a:gd name="connsiteX1210" fmla="*/ 914943 w 1538160"/>
                <a:gd name="connsiteY1210" fmla="*/ 966320 h 1054363"/>
                <a:gd name="connsiteX1211" fmla="*/ 916703 w 1538160"/>
                <a:gd name="connsiteY1211" fmla="*/ 967640 h 1054363"/>
                <a:gd name="connsiteX1212" fmla="*/ 917583 w 1538160"/>
                <a:gd name="connsiteY1212" fmla="*/ 965782 h 1054363"/>
                <a:gd name="connsiteX1213" fmla="*/ 919004 w 1538160"/>
                <a:gd name="connsiteY1213" fmla="*/ 964464 h 1054363"/>
                <a:gd name="connsiteX1214" fmla="*/ 920862 w 1538160"/>
                <a:gd name="connsiteY1214" fmla="*/ 965149 h 1054363"/>
                <a:gd name="connsiteX1215" fmla="*/ 922477 w 1538160"/>
                <a:gd name="connsiteY1215" fmla="*/ 965588 h 1054363"/>
                <a:gd name="connsiteX1216" fmla="*/ 923701 w 1538160"/>
                <a:gd name="connsiteY1216" fmla="*/ 966516 h 1054363"/>
                <a:gd name="connsiteX1217" fmla="*/ 924873 w 1538160"/>
                <a:gd name="connsiteY1217" fmla="*/ 965684 h 1054363"/>
                <a:gd name="connsiteX1218" fmla="*/ 926635 w 1538160"/>
                <a:gd name="connsiteY1218" fmla="*/ 965294 h 1054363"/>
                <a:gd name="connsiteX1219" fmla="*/ 928054 w 1538160"/>
                <a:gd name="connsiteY1219" fmla="*/ 966369 h 1054363"/>
                <a:gd name="connsiteX1220" fmla="*/ 928985 w 1538160"/>
                <a:gd name="connsiteY1220" fmla="*/ 964805 h 1054363"/>
                <a:gd name="connsiteX1221" fmla="*/ 930794 w 1538160"/>
                <a:gd name="connsiteY1221" fmla="*/ 965196 h 1054363"/>
                <a:gd name="connsiteX1222" fmla="*/ 932702 w 1538160"/>
                <a:gd name="connsiteY1222" fmla="*/ 966221 h 1054363"/>
                <a:gd name="connsiteX1223" fmla="*/ 934953 w 1538160"/>
                <a:gd name="connsiteY1223" fmla="*/ 966027 h 1054363"/>
                <a:gd name="connsiteX1224" fmla="*/ 937155 w 1538160"/>
                <a:gd name="connsiteY1224" fmla="*/ 967053 h 1054363"/>
                <a:gd name="connsiteX1225" fmla="*/ 937693 w 1538160"/>
                <a:gd name="connsiteY1225" fmla="*/ 965733 h 1054363"/>
                <a:gd name="connsiteX1226" fmla="*/ 938231 w 1538160"/>
                <a:gd name="connsiteY1226" fmla="*/ 964415 h 1054363"/>
                <a:gd name="connsiteX1227" fmla="*/ 939846 w 1538160"/>
                <a:gd name="connsiteY1227" fmla="*/ 964805 h 1054363"/>
                <a:gd name="connsiteX1228" fmla="*/ 941314 w 1538160"/>
                <a:gd name="connsiteY1228" fmla="*/ 964317 h 1054363"/>
                <a:gd name="connsiteX1229" fmla="*/ 943612 w 1538160"/>
                <a:gd name="connsiteY1229" fmla="*/ 964219 h 1054363"/>
                <a:gd name="connsiteX1230" fmla="*/ 944983 w 1538160"/>
                <a:gd name="connsiteY1230" fmla="*/ 963927 h 1054363"/>
                <a:gd name="connsiteX1231" fmla="*/ 946598 w 1538160"/>
                <a:gd name="connsiteY1231" fmla="*/ 964170 h 1054363"/>
                <a:gd name="connsiteX1232" fmla="*/ 946989 w 1538160"/>
                <a:gd name="connsiteY1232" fmla="*/ 965588 h 1054363"/>
                <a:gd name="connsiteX1233" fmla="*/ 948213 w 1538160"/>
                <a:gd name="connsiteY1233" fmla="*/ 966857 h 1054363"/>
                <a:gd name="connsiteX1234" fmla="*/ 948798 w 1538160"/>
                <a:gd name="connsiteY1234" fmla="*/ 965100 h 1054363"/>
                <a:gd name="connsiteX1235" fmla="*/ 948751 w 1538160"/>
                <a:gd name="connsiteY1235" fmla="*/ 963438 h 1054363"/>
                <a:gd name="connsiteX1236" fmla="*/ 950511 w 1538160"/>
                <a:gd name="connsiteY1236" fmla="*/ 963780 h 1054363"/>
                <a:gd name="connsiteX1237" fmla="*/ 951344 w 1538160"/>
                <a:gd name="connsiteY1237" fmla="*/ 962413 h 1054363"/>
                <a:gd name="connsiteX1238" fmla="*/ 952909 w 1538160"/>
                <a:gd name="connsiteY1238" fmla="*/ 962999 h 1054363"/>
                <a:gd name="connsiteX1239" fmla="*/ 955060 w 1538160"/>
                <a:gd name="connsiteY1239" fmla="*/ 964074 h 1054363"/>
                <a:gd name="connsiteX1240" fmla="*/ 957019 w 1538160"/>
                <a:gd name="connsiteY1240" fmla="*/ 964170 h 1054363"/>
                <a:gd name="connsiteX1241" fmla="*/ 958779 w 1538160"/>
                <a:gd name="connsiteY1241" fmla="*/ 964903 h 1054363"/>
                <a:gd name="connsiteX1242" fmla="*/ 959905 w 1538160"/>
                <a:gd name="connsiteY1242" fmla="*/ 965782 h 1054363"/>
                <a:gd name="connsiteX1243" fmla="*/ 961178 w 1538160"/>
                <a:gd name="connsiteY1243" fmla="*/ 966565 h 1054363"/>
                <a:gd name="connsiteX1244" fmla="*/ 964943 w 1538160"/>
                <a:gd name="connsiteY1244" fmla="*/ 968761 h 1054363"/>
                <a:gd name="connsiteX1245" fmla="*/ 966315 w 1538160"/>
                <a:gd name="connsiteY1245" fmla="*/ 967345 h 1054363"/>
                <a:gd name="connsiteX1246" fmla="*/ 967244 w 1538160"/>
                <a:gd name="connsiteY1246" fmla="*/ 966174 h 1054363"/>
                <a:gd name="connsiteX1247" fmla="*/ 968515 w 1538160"/>
                <a:gd name="connsiteY1247" fmla="*/ 965539 h 1054363"/>
                <a:gd name="connsiteX1248" fmla="*/ 970375 w 1538160"/>
                <a:gd name="connsiteY1248" fmla="*/ 965929 h 1054363"/>
                <a:gd name="connsiteX1249" fmla="*/ 972430 w 1538160"/>
                <a:gd name="connsiteY1249" fmla="*/ 966710 h 1054363"/>
                <a:gd name="connsiteX1250" fmla="*/ 973506 w 1538160"/>
                <a:gd name="connsiteY1250" fmla="*/ 965686 h 1054363"/>
                <a:gd name="connsiteX1251" fmla="*/ 974730 w 1538160"/>
                <a:gd name="connsiteY1251" fmla="*/ 964953 h 1054363"/>
                <a:gd name="connsiteX1252" fmla="*/ 976687 w 1538160"/>
                <a:gd name="connsiteY1252" fmla="*/ 964562 h 1054363"/>
                <a:gd name="connsiteX1253" fmla="*/ 979083 w 1538160"/>
                <a:gd name="connsiteY1253" fmla="*/ 964219 h 1054363"/>
                <a:gd name="connsiteX1254" fmla="*/ 981285 w 1538160"/>
                <a:gd name="connsiteY1254" fmla="*/ 963291 h 1054363"/>
                <a:gd name="connsiteX1255" fmla="*/ 982704 w 1538160"/>
                <a:gd name="connsiteY1255" fmla="*/ 961338 h 1054363"/>
                <a:gd name="connsiteX1256" fmla="*/ 983829 w 1538160"/>
                <a:gd name="connsiteY1256" fmla="*/ 959677 h 1054363"/>
                <a:gd name="connsiteX1257" fmla="*/ 985395 w 1538160"/>
                <a:gd name="connsiteY1257" fmla="*/ 958700 h 1054363"/>
                <a:gd name="connsiteX1258" fmla="*/ 986179 w 1538160"/>
                <a:gd name="connsiteY1258" fmla="*/ 957284 h 1054363"/>
                <a:gd name="connsiteX1259" fmla="*/ 987597 w 1538160"/>
                <a:gd name="connsiteY1259" fmla="*/ 956795 h 1054363"/>
                <a:gd name="connsiteX1260" fmla="*/ 989553 w 1538160"/>
                <a:gd name="connsiteY1260" fmla="*/ 956746 h 1054363"/>
                <a:gd name="connsiteX1261" fmla="*/ 991266 w 1538160"/>
                <a:gd name="connsiteY1261" fmla="*/ 957529 h 1054363"/>
                <a:gd name="connsiteX1262" fmla="*/ 992392 w 1538160"/>
                <a:gd name="connsiteY1262" fmla="*/ 958506 h 1054363"/>
                <a:gd name="connsiteX1263" fmla="*/ 994152 w 1538160"/>
                <a:gd name="connsiteY1263" fmla="*/ 959237 h 1054363"/>
                <a:gd name="connsiteX1264" fmla="*/ 996551 w 1538160"/>
                <a:gd name="connsiteY1264" fmla="*/ 958749 h 1054363"/>
                <a:gd name="connsiteX1265" fmla="*/ 998116 w 1538160"/>
                <a:gd name="connsiteY1265" fmla="*/ 957627 h 1054363"/>
                <a:gd name="connsiteX1266" fmla="*/ 999240 w 1538160"/>
                <a:gd name="connsiteY1266" fmla="*/ 956697 h 1054363"/>
                <a:gd name="connsiteX1267" fmla="*/ 1000756 w 1538160"/>
                <a:gd name="connsiteY1267" fmla="*/ 955379 h 1054363"/>
                <a:gd name="connsiteX1268" fmla="*/ 1002322 w 1538160"/>
                <a:gd name="connsiteY1268" fmla="*/ 954354 h 1054363"/>
                <a:gd name="connsiteX1269" fmla="*/ 1003742 w 1538160"/>
                <a:gd name="connsiteY1269" fmla="*/ 953914 h 1054363"/>
                <a:gd name="connsiteX1270" fmla="*/ 1005210 w 1538160"/>
                <a:gd name="connsiteY1270" fmla="*/ 953669 h 1054363"/>
                <a:gd name="connsiteX1271" fmla="*/ 1007166 w 1538160"/>
                <a:gd name="connsiteY1271" fmla="*/ 953377 h 1054363"/>
                <a:gd name="connsiteX1272" fmla="*/ 1009123 w 1538160"/>
                <a:gd name="connsiteY1272" fmla="*/ 953181 h 1054363"/>
                <a:gd name="connsiteX1273" fmla="*/ 1011032 w 1538160"/>
                <a:gd name="connsiteY1273" fmla="*/ 952791 h 1054363"/>
                <a:gd name="connsiteX1274" fmla="*/ 1013429 w 1538160"/>
                <a:gd name="connsiteY1274" fmla="*/ 952938 h 1054363"/>
                <a:gd name="connsiteX1275" fmla="*/ 1015385 w 1538160"/>
                <a:gd name="connsiteY1275" fmla="*/ 952791 h 1054363"/>
                <a:gd name="connsiteX1276" fmla="*/ 1016853 w 1538160"/>
                <a:gd name="connsiteY1276" fmla="*/ 952498 h 1054363"/>
                <a:gd name="connsiteX1277" fmla="*/ 1018664 w 1538160"/>
                <a:gd name="connsiteY1277" fmla="*/ 951912 h 1054363"/>
                <a:gd name="connsiteX1278" fmla="*/ 1019888 w 1538160"/>
                <a:gd name="connsiteY1278" fmla="*/ 951033 h 1054363"/>
                <a:gd name="connsiteX1279" fmla="*/ 1020964 w 1538160"/>
                <a:gd name="connsiteY1279" fmla="*/ 950057 h 1054363"/>
                <a:gd name="connsiteX1280" fmla="*/ 1022823 w 1538160"/>
                <a:gd name="connsiteY1280" fmla="*/ 948542 h 1054363"/>
                <a:gd name="connsiteX1281" fmla="*/ 1024828 w 1538160"/>
                <a:gd name="connsiteY1281" fmla="*/ 947124 h 1054363"/>
                <a:gd name="connsiteX1282" fmla="*/ 1026101 w 1538160"/>
                <a:gd name="connsiteY1282" fmla="*/ 946344 h 1054363"/>
                <a:gd name="connsiteX1283" fmla="*/ 1027372 w 1538160"/>
                <a:gd name="connsiteY1283" fmla="*/ 944977 h 1054363"/>
                <a:gd name="connsiteX1284" fmla="*/ 1028301 w 1538160"/>
                <a:gd name="connsiteY1284" fmla="*/ 943755 h 1054363"/>
                <a:gd name="connsiteX1285" fmla="*/ 1030651 w 1538160"/>
                <a:gd name="connsiteY1285" fmla="*/ 944145 h 1054363"/>
                <a:gd name="connsiteX1286" fmla="*/ 1033047 w 1538160"/>
                <a:gd name="connsiteY1286" fmla="*/ 944633 h 1054363"/>
                <a:gd name="connsiteX1287" fmla="*/ 1034908 w 1538160"/>
                <a:gd name="connsiteY1287" fmla="*/ 945318 h 1054363"/>
                <a:gd name="connsiteX1288" fmla="*/ 1036326 w 1538160"/>
                <a:gd name="connsiteY1288" fmla="*/ 944977 h 1054363"/>
                <a:gd name="connsiteX1289" fmla="*/ 1037695 w 1538160"/>
                <a:gd name="connsiteY1289" fmla="*/ 944584 h 1054363"/>
                <a:gd name="connsiteX1290" fmla="*/ 1039066 w 1538160"/>
                <a:gd name="connsiteY1290" fmla="*/ 944194 h 1054363"/>
                <a:gd name="connsiteX1291" fmla="*/ 1040485 w 1538160"/>
                <a:gd name="connsiteY1291" fmla="*/ 943755 h 1054363"/>
                <a:gd name="connsiteX1292" fmla="*/ 1041854 w 1538160"/>
                <a:gd name="connsiteY1292" fmla="*/ 943266 h 1054363"/>
                <a:gd name="connsiteX1293" fmla="*/ 1043274 w 1538160"/>
                <a:gd name="connsiteY1293" fmla="*/ 942827 h 1054363"/>
                <a:gd name="connsiteX1294" fmla="*/ 1045132 w 1538160"/>
                <a:gd name="connsiteY1294" fmla="*/ 942192 h 1054363"/>
                <a:gd name="connsiteX1295" fmla="*/ 1046991 w 1538160"/>
                <a:gd name="connsiteY1295" fmla="*/ 941556 h 1054363"/>
                <a:gd name="connsiteX1296" fmla="*/ 1048851 w 1538160"/>
                <a:gd name="connsiteY1296" fmla="*/ 940874 h 1054363"/>
                <a:gd name="connsiteX1297" fmla="*/ 1050709 w 1538160"/>
                <a:gd name="connsiteY1297" fmla="*/ 940238 h 1054363"/>
                <a:gd name="connsiteX1298" fmla="*/ 1052521 w 1538160"/>
                <a:gd name="connsiteY1298" fmla="*/ 939554 h 1054363"/>
                <a:gd name="connsiteX1299" fmla="*/ 1053890 w 1538160"/>
                <a:gd name="connsiteY1299" fmla="*/ 939016 h 1054363"/>
                <a:gd name="connsiteX1300" fmla="*/ 1055308 w 1538160"/>
                <a:gd name="connsiteY1300" fmla="*/ 938528 h 1054363"/>
                <a:gd name="connsiteX1301" fmla="*/ 1056679 w 1538160"/>
                <a:gd name="connsiteY1301" fmla="*/ 938040 h 1054363"/>
                <a:gd name="connsiteX1302" fmla="*/ 1058098 w 1538160"/>
                <a:gd name="connsiteY1302" fmla="*/ 937553 h 1054363"/>
                <a:gd name="connsiteX1303" fmla="*/ 1060543 w 1538160"/>
                <a:gd name="connsiteY1303" fmla="*/ 937747 h 1054363"/>
                <a:gd name="connsiteX1304" fmla="*/ 1062404 w 1538160"/>
                <a:gd name="connsiteY1304" fmla="*/ 938481 h 1054363"/>
                <a:gd name="connsiteX1305" fmla="*/ 1064751 w 1538160"/>
                <a:gd name="connsiteY1305" fmla="*/ 939016 h 1054363"/>
                <a:gd name="connsiteX1306" fmla="*/ 1066710 w 1538160"/>
                <a:gd name="connsiteY1306" fmla="*/ 939311 h 1054363"/>
                <a:gd name="connsiteX1307" fmla="*/ 1068128 w 1538160"/>
                <a:gd name="connsiteY1307" fmla="*/ 939603 h 1054363"/>
                <a:gd name="connsiteX1308" fmla="*/ 1069546 w 1538160"/>
                <a:gd name="connsiteY1308" fmla="*/ 939946 h 1054363"/>
                <a:gd name="connsiteX1309" fmla="*/ 1071014 w 1538160"/>
                <a:gd name="connsiteY1309" fmla="*/ 940287 h 1054363"/>
                <a:gd name="connsiteX1310" fmla="*/ 1072434 w 1538160"/>
                <a:gd name="connsiteY1310" fmla="*/ 940579 h 1054363"/>
                <a:gd name="connsiteX1311" fmla="*/ 1074194 w 1538160"/>
                <a:gd name="connsiteY1311" fmla="*/ 941460 h 1054363"/>
                <a:gd name="connsiteX1312" fmla="*/ 1075564 w 1538160"/>
                <a:gd name="connsiteY1312" fmla="*/ 941850 h 1054363"/>
                <a:gd name="connsiteX1313" fmla="*/ 1076983 w 1538160"/>
                <a:gd name="connsiteY1313" fmla="*/ 941460 h 1054363"/>
                <a:gd name="connsiteX1314" fmla="*/ 1079870 w 1538160"/>
                <a:gd name="connsiteY1314" fmla="*/ 941556 h 1054363"/>
                <a:gd name="connsiteX1315" fmla="*/ 1082316 w 1538160"/>
                <a:gd name="connsiteY1315" fmla="*/ 941949 h 1054363"/>
                <a:gd name="connsiteX1316" fmla="*/ 1083784 w 1538160"/>
                <a:gd name="connsiteY1316" fmla="*/ 941899 h 1054363"/>
                <a:gd name="connsiteX1317" fmla="*/ 1085692 w 1538160"/>
                <a:gd name="connsiteY1317" fmla="*/ 941556 h 1054363"/>
                <a:gd name="connsiteX1318" fmla="*/ 1087306 w 1538160"/>
                <a:gd name="connsiteY1318" fmla="*/ 940530 h 1054363"/>
                <a:gd name="connsiteX1319" fmla="*/ 1088529 w 1538160"/>
                <a:gd name="connsiteY1319" fmla="*/ 939750 h 1054363"/>
                <a:gd name="connsiteX1320" fmla="*/ 1089899 w 1538160"/>
                <a:gd name="connsiteY1320" fmla="*/ 939262 h 1054363"/>
                <a:gd name="connsiteX1321" fmla="*/ 1092003 w 1538160"/>
                <a:gd name="connsiteY1321" fmla="*/ 938040 h 1054363"/>
                <a:gd name="connsiteX1322" fmla="*/ 1093373 w 1538160"/>
                <a:gd name="connsiteY1322" fmla="*/ 936575 h 1054363"/>
                <a:gd name="connsiteX1323" fmla="*/ 1095232 w 1538160"/>
                <a:gd name="connsiteY1323" fmla="*/ 935549 h 1054363"/>
                <a:gd name="connsiteX1324" fmla="*/ 1096602 w 1538160"/>
                <a:gd name="connsiteY1324" fmla="*/ 936820 h 1054363"/>
                <a:gd name="connsiteX1325" fmla="*/ 1098217 w 1538160"/>
                <a:gd name="connsiteY1325" fmla="*/ 937747 h 1054363"/>
                <a:gd name="connsiteX1326" fmla="*/ 1100223 w 1538160"/>
                <a:gd name="connsiteY1326" fmla="*/ 938822 h 1054363"/>
                <a:gd name="connsiteX1327" fmla="*/ 1101690 w 1538160"/>
                <a:gd name="connsiteY1327" fmla="*/ 938626 h 1054363"/>
                <a:gd name="connsiteX1328" fmla="*/ 1103158 w 1538160"/>
                <a:gd name="connsiteY1328" fmla="*/ 938626 h 1054363"/>
                <a:gd name="connsiteX1329" fmla="*/ 1104626 w 1538160"/>
                <a:gd name="connsiteY1329" fmla="*/ 938969 h 1054363"/>
                <a:gd name="connsiteX1330" fmla="*/ 1106828 w 1538160"/>
                <a:gd name="connsiteY1330" fmla="*/ 938285 h 1054363"/>
                <a:gd name="connsiteX1331" fmla="*/ 1108491 w 1538160"/>
                <a:gd name="connsiteY1331" fmla="*/ 937259 h 1054363"/>
                <a:gd name="connsiteX1332" fmla="*/ 1109959 w 1538160"/>
                <a:gd name="connsiteY1332" fmla="*/ 937308 h 1054363"/>
                <a:gd name="connsiteX1333" fmla="*/ 1111916 w 1538160"/>
                <a:gd name="connsiteY1333" fmla="*/ 937210 h 1054363"/>
                <a:gd name="connsiteX1334" fmla="*/ 1113628 w 1538160"/>
                <a:gd name="connsiteY1334" fmla="*/ 937895 h 1054363"/>
                <a:gd name="connsiteX1335" fmla="*/ 1115145 w 1538160"/>
                <a:gd name="connsiteY1335" fmla="*/ 937895 h 1054363"/>
                <a:gd name="connsiteX1336" fmla="*/ 1116955 w 1538160"/>
                <a:gd name="connsiteY1336" fmla="*/ 937259 h 1054363"/>
                <a:gd name="connsiteX1337" fmla="*/ 1119157 w 1538160"/>
                <a:gd name="connsiteY1337" fmla="*/ 936331 h 1054363"/>
                <a:gd name="connsiteX1338" fmla="*/ 1121505 w 1538160"/>
                <a:gd name="connsiteY1338" fmla="*/ 935647 h 1054363"/>
                <a:gd name="connsiteX1339" fmla="*/ 1123902 w 1538160"/>
                <a:gd name="connsiteY1339" fmla="*/ 935549 h 1054363"/>
                <a:gd name="connsiteX1340" fmla="*/ 1125174 w 1538160"/>
                <a:gd name="connsiteY1340" fmla="*/ 934817 h 1054363"/>
                <a:gd name="connsiteX1341" fmla="*/ 1127034 w 1538160"/>
                <a:gd name="connsiteY1341" fmla="*/ 934329 h 1054363"/>
                <a:gd name="connsiteX1342" fmla="*/ 1129529 w 1538160"/>
                <a:gd name="connsiteY1342" fmla="*/ 934231 h 1054363"/>
                <a:gd name="connsiteX1343" fmla="*/ 1130507 w 1538160"/>
                <a:gd name="connsiteY1343" fmla="*/ 933058 h 1054363"/>
                <a:gd name="connsiteX1344" fmla="*/ 1130263 w 1538160"/>
                <a:gd name="connsiteY1344" fmla="*/ 931544 h 1054363"/>
                <a:gd name="connsiteX1345" fmla="*/ 1130361 w 1538160"/>
                <a:gd name="connsiteY1345" fmla="*/ 929737 h 1054363"/>
                <a:gd name="connsiteX1346" fmla="*/ 1131535 w 1538160"/>
                <a:gd name="connsiteY1346" fmla="*/ 928810 h 1054363"/>
                <a:gd name="connsiteX1347" fmla="*/ 1133834 w 1538160"/>
                <a:gd name="connsiteY1347" fmla="*/ 928272 h 1054363"/>
                <a:gd name="connsiteX1348" fmla="*/ 1135204 w 1538160"/>
                <a:gd name="connsiteY1348" fmla="*/ 927784 h 1054363"/>
                <a:gd name="connsiteX1349" fmla="*/ 1136427 w 1538160"/>
                <a:gd name="connsiteY1349" fmla="*/ 927001 h 1054363"/>
                <a:gd name="connsiteX1350" fmla="*/ 1137650 w 1538160"/>
                <a:gd name="connsiteY1350" fmla="*/ 926172 h 1054363"/>
                <a:gd name="connsiteX1351" fmla="*/ 1138922 w 1538160"/>
                <a:gd name="connsiteY1351" fmla="*/ 925487 h 1054363"/>
                <a:gd name="connsiteX1352" fmla="*/ 1140341 w 1538160"/>
                <a:gd name="connsiteY1352" fmla="*/ 925048 h 1054363"/>
                <a:gd name="connsiteX1353" fmla="*/ 1142641 w 1538160"/>
                <a:gd name="connsiteY1353" fmla="*/ 924756 h 1054363"/>
                <a:gd name="connsiteX1354" fmla="*/ 1144108 w 1538160"/>
                <a:gd name="connsiteY1354" fmla="*/ 924950 h 1054363"/>
                <a:gd name="connsiteX1355" fmla="*/ 1145185 w 1538160"/>
                <a:gd name="connsiteY1355" fmla="*/ 925831 h 1054363"/>
                <a:gd name="connsiteX1356" fmla="*/ 1146946 w 1538160"/>
                <a:gd name="connsiteY1356" fmla="*/ 926709 h 1054363"/>
                <a:gd name="connsiteX1357" fmla="*/ 1148805 w 1538160"/>
                <a:gd name="connsiteY1357" fmla="*/ 927345 h 1054363"/>
                <a:gd name="connsiteX1358" fmla="*/ 1150664 w 1538160"/>
                <a:gd name="connsiteY1358" fmla="*/ 927686 h 1054363"/>
                <a:gd name="connsiteX1359" fmla="*/ 1152083 w 1538160"/>
                <a:gd name="connsiteY1359" fmla="*/ 927247 h 1054363"/>
                <a:gd name="connsiteX1360" fmla="*/ 1153355 w 1538160"/>
                <a:gd name="connsiteY1360" fmla="*/ 925048 h 1054363"/>
                <a:gd name="connsiteX1361" fmla="*/ 1155019 w 1538160"/>
                <a:gd name="connsiteY1361" fmla="*/ 923730 h 1054363"/>
                <a:gd name="connsiteX1362" fmla="*/ 1155753 w 1538160"/>
                <a:gd name="connsiteY1362" fmla="*/ 921482 h 1054363"/>
                <a:gd name="connsiteX1363" fmla="*/ 1156193 w 1538160"/>
                <a:gd name="connsiteY1363" fmla="*/ 919090 h 1054363"/>
                <a:gd name="connsiteX1364" fmla="*/ 1156731 w 1538160"/>
                <a:gd name="connsiteY1364" fmla="*/ 917674 h 1054363"/>
                <a:gd name="connsiteX1365" fmla="*/ 1158542 w 1538160"/>
                <a:gd name="connsiteY1365" fmla="*/ 917136 h 1054363"/>
                <a:gd name="connsiteX1366" fmla="*/ 1159960 w 1538160"/>
                <a:gd name="connsiteY1366" fmla="*/ 916697 h 1054363"/>
                <a:gd name="connsiteX1367" fmla="*/ 1162406 w 1538160"/>
                <a:gd name="connsiteY1367" fmla="*/ 916599 h 1054363"/>
                <a:gd name="connsiteX1368" fmla="*/ 1164364 w 1538160"/>
                <a:gd name="connsiteY1368" fmla="*/ 916697 h 1054363"/>
                <a:gd name="connsiteX1369" fmla="*/ 1166321 w 1538160"/>
                <a:gd name="connsiteY1369" fmla="*/ 916891 h 1054363"/>
                <a:gd name="connsiteX1370" fmla="*/ 1168229 w 1538160"/>
                <a:gd name="connsiteY1370" fmla="*/ 917234 h 1054363"/>
                <a:gd name="connsiteX1371" fmla="*/ 1170186 w 1538160"/>
                <a:gd name="connsiteY1371" fmla="*/ 917526 h 1054363"/>
                <a:gd name="connsiteX1372" fmla="*/ 1171604 w 1538160"/>
                <a:gd name="connsiteY1372" fmla="*/ 917332 h 1054363"/>
                <a:gd name="connsiteX1373" fmla="*/ 1173611 w 1538160"/>
                <a:gd name="connsiteY1373" fmla="*/ 916550 h 1054363"/>
                <a:gd name="connsiteX1374" fmla="*/ 1176008 w 1538160"/>
                <a:gd name="connsiteY1374" fmla="*/ 915622 h 1054363"/>
                <a:gd name="connsiteX1375" fmla="*/ 1177378 w 1538160"/>
                <a:gd name="connsiteY1375" fmla="*/ 915036 h 1054363"/>
                <a:gd name="connsiteX1376" fmla="*/ 1179335 w 1538160"/>
                <a:gd name="connsiteY1376" fmla="*/ 915036 h 1054363"/>
                <a:gd name="connsiteX1377" fmla="*/ 1181194 w 1538160"/>
                <a:gd name="connsiteY1377" fmla="*/ 914694 h 1054363"/>
                <a:gd name="connsiteX1378" fmla="*/ 1182564 w 1538160"/>
                <a:gd name="connsiteY1378" fmla="*/ 914157 h 1054363"/>
                <a:gd name="connsiteX1379" fmla="*/ 1182604 w 1538160"/>
                <a:gd name="connsiteY1379" fmla="*/ 914104 h 1054363"/>
                <a:gd name="connsiteX1380" fmla="*/ 1182711 w 1538160"/>
                <a:gd name="connsiteY1380" fmla="*/ 914059 h 1054363"/>
                <a:gd name="connsiteX1381" fmla="*/ 1183738 w 1538160"/>
                <a:gd name="connsiteY1381" fmla="*/ 912594 h 1054363"/>
                <a:gd name="connsiteX1382" fmla="*/ 1182857 w 1538160"/>
                <a:gd name="connsiteY1382" fmla="*/ 911372 h 1054363"/>
                <a:gd name="connsiteX1383" fmla="*/ 1183591 w 1538160"/>
                <a:gd name="connsiteY1383" fmla="*/ 909809 h 1054363"/>
                <a:gd name="connsiteX1384" fmla="*/ 1184765 w 1538160"/>
                <a:gd name="connsiteY1384" fmla="*/ 908199 h 1054363"/>
                <a:gd name="connsiteX1385" fmla="*/ 1185548 w 1538160"/>
                <a:gd name="connsiteY1385" fmla="*/ 906390 h 1054363"/>
                <a:gd name="connsiteX1386" fmla="*/ 1185940 w 1538160"/>
                <a:gd name="connsiteY1386" fmla="*/ 904974 h 1054363"/>
                <a:gd name="connsiteX1387" fmla="*/ 1186380 w 1538160"/>
                <a:gd name="connsiteY1387" fmla="*/ 903070 h 1054363"/>
                <a:gd name="connsiteX1388" fmla="*/ 1186869 w 1538160"/>
                <a:gd name="connsiteY1388" fmla="*/ 901165 h 1054363"/>
                <a:gd name="connsiteX1389" fmla="*/ 1187750 w 1538160"/>
                <a:gd name="connsiteY1389" fmla="*/ 899406 h 1054363"/>
                <a:gd name="connsiteX1390" fmla="*/ 1188679 w 1538160"/>
                <a:gd name="connsiteY1390" fmla="*/ 897649 h 1054363"/>
                <a:gd name="connsiteX1391" fmla="*/ 1189658 w 1538160"/>
                <a:gd name="connsiteY1391" fmla="*/ 895988 h 1054363"/>
                <a:gd name="connsiteX1392" fmla="*/ 1191272 w 1538160"/>
                <a:gd name="connsiteY1392" fmla="*/ 894913 h 1054363"/>
                <a:gd name="connsiteX1393" fmla="*/ 1192887 w 1538160"/>
                <a:gd name="connsiteY1393" fmla="*/ 893057 h 1054363"/>
                <a:gd name="connsiteX1394" fmla="*/ 1193817 w 1538160"/>
                <a:gd name="connsiteY1394" fmla="*/ 890859 h 1054363"/>
                <a:gd name="connsiteX1395" fmla="*/ 1194453 w 1538160"/>
                <a:gd name="connsiteY1395" fmla="*/ 888954 h 1054363"/>
                <a:gd name="connsiteX1396" fmla="*/ 1195284 w 1538160"/>
                <a:gd name="connsiteY1396" fmla="*/ 887244 h 1054363"/>
                <a:gd name="connsiteX1397" fmla="*/ 1196312 w 1538160"/>
                <a:gd name="connsiteY1397" fmla="*/ 886120 h 1054363"/>
                <a:gd name="connsiteX1398" fmla="*/ 1198220 w 1538160"/>
                <a:gd name="connsiteY1398" fmla="*/ 884655 h 1054363"/>
                <a:gd name="connsiteX1399" fmla="*/ 1199688 w 1538160"/>
                <a:gd name="connsiteY1399" fmla="*/ 883386 h 1054363"/>
                <a:gd name="connsiteX1400" fmla="*/ 1200030 w 1538160"/>
                <a:gd name="connsiteY1400" fmla="*/ 883045 h 1054363"/>
                <a:gd name="connsiteX1401" fmla="*/ 1200764 w 1538160"/>
                <a:gd name="connsiteY1401" fmla="*/ 882311 h 1054363"/>
                <a:gd name="connsiteX1402" fmla="*/ 1203406 w 1538160"/>
                <a:gd name="connsiteY1402" fmla="*/ 881627 h 1054363"/>
                <a:gd name="connsiteX1403" fmla="*/ 1205314 w 1538160"/>
                <a:gd name="connsiteY1403" fmla="*/ 882115 h 1054363"/>
                <a:gd name="connsiteX1404" fmla="*/ 1206439 w 1538160"/>
                <a:gd name="connsiteY1404" fmla="*/ 881188 h 1054363"/>
                <a:gd name="connsiteX1405" fmla="*/ 1206733 w 1538160"/>
                <a:gd name="connsiteY1405" fmla="*/ 878844 h 1054363"/>
                <a:gd name="connsiteX1406" fmla="*/ 1206390 w 1538160"/>
                <a:gd name="connsiteY1406" fmla="*/ 876743 h 1054363"/>
                <a:gd name="connsiteX1407" fmla="*/ 1207369 w 1538160"/>
                <a:gd name="connsiteY1407" fmla="*/ 875717 h 1054363"/>
                <a:gd name="connsiteX1408" fmla="*/ 1208494 w 1538160"/>
                <a:gd name="connsiteY1408" fmla="*/ 874790 h 1054363"/>
                <a:gd name="connsiteX1409" fmla="*/ 1209668 w 1538160"/>
                <a:gd name="connsiteY1409" fmla="*/ 873911 h 1054363"/>
                <a:gd name="connsiteX1410" fmla="*/ 1210647 w 1538160"/>
                <a:gd name="connsiteY1410" fmla="*/ 872250 h 1054363"/>
                <a:gd name="connsiteX1411" fmla="*/ 1211381 w 1538160"/>
                <a:gd name="connsiteY1411" fmla="*/ 869906 h 1054363"/>
                <a:gd name="connsiteX1412" fmla="*/ 1212849 w 1538160"/>
                <a:gd name="connsiteY1412" fmla="*/ 868000 h 1054363"/>
                <a:gd name="connsiteX1413" fmla="*/ 1214023 w 1538160"/>
                <a:gd name="connsiteY1413" fmla="*/ 865852 h 1054363"/>
                <a:gd name="connsiteX1414" fmla="*/ 1214708 w 1538160"/>
                <a:gd name="connsiteY1414" fmla="*/ 864044 h 1054363"/>
                <a:gd name="connsiteX1415" fmla="*/ 1215246 w 1538160"/>
                <a:gd name="connsiteY1415" fmla="*/ 862677 h 1054363"/>
                <a:gd name="connsiteX1416" fmla="*/ 1216175 w 1538160"/>
                <a:gd name="connsiteY1416" fmla="*/ 861504 h 1054363"/>
                <a:gd name="connsiteX1417" fmla="*/ 1216812 w 1538160"/>
                <a:gd name="connsiteY1417" fmla="*/ 859258 h 1054363"/>
                <a:gd name="connsiteX1418" fmla="*/ 1216616 w 1538160"/>
                <a:gd name="connsiteY1418" fmla="*/ 857256 h 1054363"/>
                <a:gd name="connsiteX1419" fmla="*/ 1216029 w 1538160"/>
                <a:gd name="connsiteY1419" fmla="*/ 855447 h 1054363"/>
                <a:gd name="connsiteX1420" fmla="*/ 1215099 w 1538160"/>
                <a:gd name="connsiteY1420" fmla="*/ 854277 h 1054363"/>
                <a:gd name="connsiteX1421" fmla="*/ 1213485 w 1538160"/>
                <a:gd name="connsiteY1421" fmla="*/ 853202 h 1054363"/>
                <a:gd name="connsiteX1422" fmla="*/ 1212800 w 1538160"/>
                <a:gd name="connsiteY1422" fmla="*/ 851199 h 1054363"/>
                <a:gd name="connsiteX1423" fmla="*/ 1214659 w 1538160"/>
                <a:gd name="connsiteY1423" fmla="*/ 849636 h 1054363"/>
                <a:gd name="connsiteX1424" fmla="*/ 1215589 w 1538160"/>
                <a:gd name="connsiteY1424" fmla="*/ 848414 h 1054363"/>
                <a:gd name="connsiteX1425" fmla="*/ 1214952 w 1538160"/>
                <a:gd name="connsiteY1425" fmla="*/ 846802 h 1054363"/>
                <a:gd name="connsiteX1426" fmla="*/ 1213485 w 1538160"/>
                <a:gd name="connsiteY1426" fmla="*/ 845143 h 1054363"/>
                <a:gd name="connsiteX1427" fmla="*/ 1213729 w 1538160"/>
                <a:gd name="connsiteY1427" fmla="*/ 843091 h 1054363"/>
                <a:gd name="connsiteX1428" fmla="*/ 1214952 w 1538160"/>
                <a:gd name="connsiteY1428" fmla="*/ 841722 h 1054363"/>
                <a:gd name="connsiteX1429" fmla="*/ 1216469 w 1538160"/>
                <a:gd name="connsiteY1429" fmla="*/ 840551 h 1054363"/>
                <a:gd name="connsiteX1430" fmla="*/ 1217692 w 1538160"/>
                <a:gd name="connsiteY1430" fmla="*/ 838988 h 1054363"/>
                <a:gd name="connsiteX1431" fmla="*/ 1218671 w 1538160"/>
                <a:gd name="connsiteY1431" fmla="*/ 837229 h 1054363"/>
                <a:gd name="connsiteX1432" fmla="*/ 1219992 w 1538160"/>
                <a:gd name="connsiteY1432" fmla="*/ 835911 h 1054363"/>
                <a:gd name="connsiteX1433" fmla="*/ 1221411 w 1538160"/>
                <a:gd name="connsiteY1433" fmla="*/ 835423 h 1054363"/>
                <a:gd name="connsiteX1434" fmla="*/ 1223808 w 1538160"/>
                <a:gd name="connsiteY1434" fmla="*/ 835276 h 1054363"/>
                <a:gd name="connsiteX1435" fmla="*/ 1224884 w 1538160"/>
                <a:gd name="connsiteY1435" fmla="*/ 836301 h 1054363"/>
                <a:gd name="connsiteX1436" fmla="*/ 1225814 w 1538160"/>
                <a:gd name="connsiteY1436" fmla="*/ 837474 h 1054363"/>
                <a:gd name="connsiteX1437" fmla="*/ 1227331 w 1538160"/>
                <a:gd name="connsiteY1437" fmla="*/ 838598 h 1054363"/>
                <a:gd name="connsiteX1438" fmla="*/ 1228700 w 1538160"/>
                <a:gd name="connsiteY1438" fmla="*/ 838012 h 1054363"/>
                <a:gd name="connsiteX1439" fmla="*/ 1230119 w 1538160"/>
                <a:gd name="connsiteY1439" fmla="*/ 838012 h 1054363"/>
                <a:gd name="connsiteX1440" fmla="*/ 1231783 w 1538160"/>
                <a:gd name="connsiteY1440" fmla="*/ 838500 h 1054363"/>
                <a:gd name="connsiteX1441" fmla="*/ 1233691 w 1538160"/>
                <a:gd name="connsiteY1441" fmla="*/ 838549 h 1054363"/>
                <a:gd name="connsiteX1442" fmla="*/ 1236088 w 1538160"/>
                <a:gd name="connsiteY1442" fmla="*/ 838647 h 1054363"/>
                <a:gd name="connsiteX1443" fmla="*/ 1237507 w 1538160"/>
                <a:gd name="connsiteY1443" fmla="*/ 839184 h 1054363"/>
                <a:gd name="connsiteX1444" fmla="*/ 1239611 w 1538160"/>
                <a:gd name="connsiteY1444" fmla="*/ 840257 h 1054363"/>
                <a:gd name="connsiteX1445" fmla="*/ 1240932 w 1538160"/>
                <a:gd name="connsiteY1445" fmla="*/ 841675 h 1054363"/>
                <a:gd name="connsiteX1446" fmla="*/ 1242253 w 1538160"/>
                <a:gd name="connsiteY1446" fmla="*/ 842309 h 1054363"/>
                <a:gd name="connsiteX1447" fmla="*/ 1244161 w 1538160"/>
                <a:gd name="connsiteY1447" fmla="*/ 842701 h 1054363"/>
                <a:gd name="connsiteX1448" fmla="*/ 1246558 w 1538160"/>
                <a:gd name="connsiteY1448" fmla="*/ 842701 h 1054363"/>
                <a:gd name="connsiteX1449" fmla="*/ 1247879 w 1538160"/>
                <a:gd name="connsiteY1449" fmla="*/ 843334 h 1054363"/>
                <a:gd name="connsiteX1450" fmla="*/ 1249004 w 1538160"/>
                <a:gd name="connsiteY1450" fmla="*/ 844311 h 1054363"/>
                <a:gd name="connsiteX1451" fmla="*/ 1250619 w 1538160"/>
                <a:gd name="connsiteY1451" fmla="*/ 845435 h 1054363"/>
                <a:gd name="connsiteX1452" fmla="*/ 1252331 w 1538160"/>
                <a:gd name="connsiteY1452" fmla="*/ 846218 h 1054363"/>
                <a:gd name="connsiteX1453" fmla="*/ 1253408 w 1538160"/>
                <a:gd name="connsiteY1453" fmla="*/ 843921 h 1054363"/>
                <a:gd name="connsiteX1454" fmla="*/ 1253995 w 1538160"/>
                <a:gd name="connsiteY1454" fmla="*/ 841771 h 1054363"/>
                <a:gd name="connsiteX1455" fmla="*/ 1259670 w 1538160"/>
                <a:gd name="connsiteY1455" fmla="*/ 839818 h 1054363"/>
                <a:gd name="connsiteX1456" fmla="*/ 1262019 w 1538160"/>
                <a:gd name="connsiteY1456" fmla="*/ 838841 h 1054363"/>
                <a:gd name="connsiteX1457" fmla="*/ 1263388 w 1538160"/>
                <a:gd name="connsiteY1457" fmla="*/ 838255 h 1054363"/>
                <a:gd name="connsiteX1458" fmla="*/ 1266030 w 1538160"/>
                <a:gd name="connsiteY1458" fmla="*/ 838159 h 1054363"/>
                <a:gd name="connsiteX1459" fmla="*/ 1268085 w 1538160"/>
                <a:gd name="connsiteY1459" fmla="*/ 837670 h 1054363"/>
                <a:gd name="connsiteX1460" fmla="*/ 1269455 w 1538160"/>
                <a:gd name="connsiteY1460" fmla="*/ 835521 h 1054363"/>
                <a:gd name="connsiteX1461" fmla="*/ 1271510 w 1538160"/>
                <a:gd name="connsiteY1461" fmla="*/ 833322 h 1054363"/>
                <a:gd name="connsiteX1462" fmla="*/ 1274935 w 1538160"/>
                <a:gd name="connsiteY1462" fmla="*/ 832834 h 1054363"/>
                <a:gd name="connsiteX1463" fmla="*/ 1277234 w 1538160"/>
                <a:gd name="connsiteY1463" fmla="*/ 833420 h 1054363"/>
                <a:gd name="connsiteX1464" fmla="*/ 1278800 w 1538160"/>
                <a:gd name="connsiteY1464" fmla="*/ 832247 h 1054363"/>
                <a:gd name="connsiteX1465" fmla="*/ 1279974 w 1538160"/>
                <a:gd name="connsiteY1465" fmla="*/ 830782 h 1054363"/>
                <a:gd name="connsiteX1466" fmla="*/ 1282910 w 1538160"/>
                <a:gd name="connsiteY1466" fmla="*/ 829123 h 1054363"/>
                <a:gd name="connsiteX1467" fmla="*/ 1285454 w 1538160"/>
                <a:gd name="connsiteY1467" fmla="*/ 828731 h 1054363"/>
                <a:gd name="connsiteX1468" fmla="*/ 1287606 w 1538160"/>
                <a:gd name="connsiteY1468" fmla="*/ 827950 h 1054363"/>
                <a:gd name="connsiteX1469" fmla="*/ 1288976 w 1538160"/>
                <a:gd name="connsiteY1469" fmla="*/ 826973 h 1054363"/>
                <a:gd name="connsiteX1470" fmla="*/ 1290151 w 1538160"/>
                <a:gd name="connsiteY1470" fmla="*/ 825606 h 1054363"/>
                <a:gd name="connsiteX1471" fmla="*/ 1291520 w 1538160"/>
                <a:gd name="connsiteY1471" fmla="*/ 823651 h 1054363"/>
                <a:gd name="connsiteX1472" fmla="*/ 1293086 w 1538160"/>
                <a:gd name="connsiteY1472" fmla="*/ 821698 h 1054363"/>
                <a:gd name="connsiteX1473" fmla="*/ 1294456 w 1538160"/>
                <a:gd name="connsiteY1473" fmla="*/ 819550 h 1054363"/>
                <a:gd name="connsiteX1474" fmla="*/ 1294456 w 1538160"/>
                <a:gd name="connsiteY1474" fmla="*/ 816424 h 1054363"/>
                <a:gd name="connsiteX1475" fmla="*/ 1294652 w 1538160"/>
                <a:gd name="connsiteY1475" fmla="*/ 814664 h 1054363"/>
                <a:gd name="connsiteX1476" fmla="*/ 1294456 w 1538160"/>
                <a:gd name="connsiteY1476" fmla="*/ 812907 h 1054363"/>
                <a:gd name="connsiteX1477" fmla="*/ 1293184 w 1538160"/>
                <a:gd name="connsiteY1477" fmla="*/ 811636 h 1054363"/>
                <a:gd name="connsiteX1478" fmla="*/ 1293282 w 1538160"/>
                <a:gd name="connsiteY1478" fmla="*/ 808021 h 1054363"/>
                <a:gd name="connsiteX1479" fmla="*/ 1293673 w 1538160"/>
                <a:gd name="connsiteY1479" fmla="*/ 806654 h 1054363"/>
                <a:gd name="connsiteX1480" fmla="*/ 1294065 w 1538160"/>
                <a:gd name="connsiteY1480" fmla="*/ 805140 h 1054363"/>
                <a:gd name="connsiteX1481" fmla="*/ 1293282 w 1538160"/>
                <a:gd name="connsiteY1481" fmla="*/ 803967 h 1054363"/>
                <a:gd name="connsiteX1482" fmla="*/ 1291325 w 1538160"/>
                <a:gd name="connsiteY1482" fmla="*/ 802797 h 1054363"/>
                <a:gd name="connsiteX1483" fmla="*/ 1291814 w 1538160"/>
                <a:gd name="connsiteY1483" fmla="*/ 800159 h 1054363"/>
                <a:gd name="connsiteX1484" fmla="*/ 1294163 w 1538160"/>
                <a:gd name="connsiteY1484" fmla="*/ 799280 h 1054363"/>
                <a:gd name="connsiteX1485" fmla="*/ 1296804 w 1538160"/>
                <a:gd name="connsiteY1485" fmla="*/ 799280 h 1054363"/>
                <a:gd name="connsiteX1486" fmla="*/ 1298762 w 1538160"/>
                <a:gd name="connsiteY1486" fmla="*/ 797521 h 1054363"/>
                <a:gd name="connsiteX1487" fmla="*/ 1302480 w 1538160"/>
                <a:gd name="connsiteY1487" fmla="*/ 791464 h 1054363"/>
                <a:gd name="connsiteX1488" fmla="*/ 1305807 w 1538160"/>
                <a:gd name="connsiteY1488" fmla="*/ 789022 h 1054363"/>
                <a:gd name="connsiteX1489" fmla="*/ 1305415 w 1538160"/>
                <a:gd name="connsiteY1489" fmla="*/ 786971 h 1054363"/>
                <a:gd name="connsiteX1490" fmla="*/ 1304828 w 1538160"/>
                <a:gd name="connsiteY1490" fmla="*/ 784821 h 1054363"/>
                <a:gd name="connsiteX1491" fmla="*/ 1304045 w 1538160"/>
                <a:gd name="connsiteY1491" fmla="*/ 783064 h 1054363"/>
                <a:gd name="connsiteX1492" fmla="*/ 1304045 w 1538160"/>
                <a:gd name="connsiteY1492" fmla="*/ 780573 h 1054363"/>
                <a:gd name="connsiteX1493" fmla="*/ 1304828 w 1538160"/>
                <a:gd name="connsiteY1493" fmla="*/ 778033 h 1054363"/>
                <a:gd name="connsiteX1494" fmla="*/ 1305611 w 1538160"/>
                <a:gd name="connsiteY1494" fmla="*/ 776274 h 1054363"/>
                <a:gd name="connsiteX1495" fmla="*/ 1306883 w 1538160"/>
                <a:gd name="connsiteY1495" fmla="*/ 775297 h 1054363"/>
                <a:gd name="connsiteX1496" fmla="*/ 1309183 w 1538160"/>
                <a:gd name="connsiteY1496" fmla="*/ 774468 h 1054363"/>
                <a:gd name="connsiteX1497" fmla="*/ 1309541 w 1538160"/>
                <a:gd name="connsiteY1497" fmla="*/ 774212 h 1054363"/>
                <a:gd name="connsiteX1498" fmla="*/ 1310895 w 1538160"/>
                <a:gd name="connsiteY1498" fmla="*/ 773246 h 1054363"/>
                <a:gd name="connsiteX1499" fmla="*/ 1310939 w 1538160"/>
                <a:gd name="connsiteY1499" fmla="*/ 773190 h 1054363"/>
                <a:gd name="connsiteX1500" fmla="*/ 1312314 w 1538160"/>
                <a:gd name="connsiteY1500" fmla="*/ 771390 h 1054363"/>
                <a:gd name="connsiteX1501" fmla="*/ 1312558 w 1538160"/>
                <a:gd name="connsiteY1501" fmla="*/ 769925 h 1054363"/>
                <a:gd name="connsiteX1502" fmla="*/ 1312656 w 1538160"/>
                <a:gd name="connsiteY1502" fmla="*/ 767972 h 1054363"/>
                <a:gd name="connsiteX1503" fmla="*/ 1312656 w 1538160"/>
                <a:gd name="connsiteY1503" fmla="*/ 766018 h 1054363"/>
                <a:gd name="connsiteX1504" fmla="*/ 1312705 w 1538160"/>
                <a:gd name="connsiteY1504" fmla="*/ 764553 h 1054363"/>
                <a:gd name="connsiteX1505" fmla="*/ 1312950 w 1538160"/>
                <a:gd name="connsiteY1505" fmla="*/ 762647 h 1054363"/>
                <a:gd name="connsiteX1506" fmla="*/ 1314467 w 1538160"/>
                <a:gd name="connsiteY1506" fmla="*/ 760939 h 1054363"/>
                <a:gd name="connsiteX1507" fmla="*/ 1315690 w 1538160"/>
                <a:gd name="connsiteY1507" fmla="*/ 759375 h 1054363"/>
                <a:gd name="connsiteX1508" fmla="*/ 1315249 w 1538160"/>
                <a:gd name="connsiteY1508" fmla="*/ 757275 h 1054363"/>
                <a:gd name="connsiteX1509" fmla="*/ 1314516 w 1538160"/>
                <a:gd name="connsiteY1509" fmla="*/ 755027 h 1054363"/>
                <a:gd name="connsiteX1510" fmla="*/ 1314907 w 1538160"/>
                <a:gd name="connsiteY1510" fmla="*/ 753562 h 1054363"/>
                <a:gd name="connsiteX1511" fmla="*/ 1315543 w 1538160"/>
                <a:gd name="connsiteY1511" fmla="*/ 752293 h 1054363"/>
                <a:gd name="connsiteX1512" fmla="*/ 1317060 w 1538160"/>
                <a:gd name="connsiteY1512" fmla="*/ 751022 h 1054363"/>
                <a:gd name="connsiteX1513" fmla="*/ 1319359 w 1538160"/>
                <a:gd name="connsiteY1513" fmla="*/ 750485 h 1054363"/>
                <a:gd name="connsiteX1514" fmla="*/ 1320827 w 1538160"/>
                <a:gd name="connsiteY1514" fmla="*/ 750779 h 1054363"/>
                <a:gd name="connsiteX1515" fmla="*/ 1322148 w 1538160"/>
                <a:gd name="connsiteY1515" fmla="*/ 751316 h 1054363"/>
                <a:gd name="connsiteX1516" fmla="*/ 1323469 w 1538160"/>
                <a:gd name="connsiteY1516" fmla="*/ 751999 h 1054363"/>
                <a:gd name="connsiteX1517" fmla="*/ 1324790 w 1538160"/>
                <a:gd name="connsiteY1517" fmla="*/ 752683 h 1054363"/>
                <a:gd name="connsiteX1518" fmla="*/ 1327040 w 1538160"/>
                <a:gd name="connsiteY1518" fmla="*/ 753660 h 1054363"/>
                <a:gd name="connsiteX1519" fmla="*/ 1328459 w 1538160"/>
                <a:gd name="connsiteY1519" fmla="*/ 754003 h 1054363"/>
                <a:gd name="connsiteX1520" fmla="*/ 1329878 w 1538160"/>
                <a:gd name="connsiteY1520" fmla="*/ 754099 h 1054363"/>
                <a:gd name="connsiteX1521" fmla="*/ 1331346 w 1538160"/>
                <a:gd name="connsiteY1521" fmla="*/ 754149 h 1054363"/>
                <a:gd name="connsiteX1522" fmla="*/ 1332814 w 1538160"/>
                <a:gd name="connsiteY1522" fmla="*/ 754247 h 1054363"/>
                <a:gd name="connsiteX1523" fmla="*/ 1334281 w 1538160"/>
                <a:gd name="connsiteY1523" fmla="*/ 754296 h 1054363"/>
                <a:gd name="connsiteX1524" fmla="*/ 1335749 w 1538160"/>
                <a:gd name="connsiteY1524" fmla="*/ 754345 h 1054363"/>
                <a:gd name="connsiteX1525" fmla="*/ 1337706 w 1538160"/>
                <a:gd name="connsiteY1525" fmla="*/ 754443 h 1054363"/>
                <a:gd name="connsiteX1526" fmla="*/ 1340152 w 1538160"/>
                <a:gd name="connsiteY1526" fmla="*/ 754492 h 1054363"/>
                <a:gd name="connsiteX1527" fmla="*/ 1342109 w 1538160"/>
                <a:gd name="connsiteY1527" fmla="*/ 754588 h 1054363"/>
                <a:gd name="connsiteX1528" fmla="*/ 1343822 w 1538160"/>
                <a:gd name="connsiteY1528" fmla="*/ 754637 h 1054363"/>
                <a:gd name="connsiteX1529" fmla="*/ 1344605 w 1538160"/>
                <a:gd name="connsiteY1529" fmla="*/ 753368 h 1054363"/>
                <a:gd name="connsiteX1530" fmla="*/ 1345681 w 1538160"/>
                <a:gd name="connsiteY1530" fmla="*/ 751756 h 1054363"/>
                <a:gd name="connsiteX1531" fmla="*/ 1346659 w 1538160"/>
                <a:gd name="connsiteY1531" fmla="*/ 750632 h 1054363"/>
                <a:gd name="connsiteX1532" fmla="*/ 1347638 w 1538160"/>
                <a:gd name="connsiteY1532" fmla="*/ 749557 h 1054363"/>
                <a:gd name="connsiteX1533" fmla="*/ 1348861 w 1538160"/>
                <a:gd name="connsiteY1533" fmla="*/ 747994 h 1054363"/>
                <a:gd name="connsiteX1534" fmla="*/ 1350720 w 1538160"/>
                <a:gd name="connsiteY1534" fmla="*/ 746529 h 1054363"/>
                <a:gd name="connsiteX1535" fmla="*/ 1352579 w 1538160"/>
                <a:gd name="connsiteY1535" fmla="*/ 745846 h 1054363"/>
                <a:gd name="connsiteX1536" fmla="*/ 1355466 w 1538160"/>
                <a:gd name="connsiteY1536" fmla="*/ 745650 h 1054363"/>
                <a:gd name="connsiteX1537" fmla="*/ 1356934 w 1538160"/>
                <a:gd name="connsiteY1537" fmla="*/ 745601 h 1054363"/>
                <a:gd name="connsiteX1538" fmla="*/ 1358891 w 1538160"/>
                <a:gd name="connsiteY1538" fmla="*/ 745454 h 1054363"/>
                <a:gd name="connsiteX1539" fmla="*/ 1361826 w 1538160"/>
                <a:gd name="connsiteY1539" fmla="*/ 745699 h 1054363"/>
                <a:gd name="connsiteX1540" fmla="*/ 1364028 w 1538160"/>
                <a:gd name="connsiteY1540" fmla="*/ 746774 h 1054363"/>
                <a:gd name="connsiteX1541" fmla="*/ 1365691 w 1538160"/>
                <a:gd name="connsiteY1541" fmla="*/ 747800 h 1054363"/>
                <a:gd name="connsiteX1542" fmla="*/ 1367502 w 1538160"/>
                <a:gd name="connsiteY1542" fmla="*/ 748629 h 1054363"/>
                <a:gd name="connsiteX1543" fmla="*/ 1369850 w 1538160"/>
                <a:gd name="connsiteY1543" fmla="*/ 748386 h 1054363"/>
                <a:gd name="connsiteX1544" fmla="*/ 1371807 w 1538160"/>
                <a:gd name="connsiteY1544" fmla="*/ 748239 h 1054363"/>
                <a:gd name="connsiteX1545" fmla="*/ 1373715 w 1538160"/>
                <a:gd name="connsiteY1545" fmla="*/ 747947 h 1054363"/>
                <a:gd name="connsiteX1546" fmla="*/ 1375085 w 1538160"/>
                <a:gd name="connsiteY1546" fmla="*/ 747410 h 1054363"/>
                <a:gd name="connsiteX1547" fmla="*/ 1376406 w 1538160"/>
                <a:gd name="connsiteY1547" fmla="*/ 746725 h 1054363"/>
                <a:gd name="connsiteX1548" fmla="*/ 1378069 w 1538160"/>
                <a:gd name="connsiteY1548" fmla="*/ 745650 h 1054363"/>
                <a:gd name="connsiteX1549" fmla="*/ 1379635 w 1538160"/>
                <a:gd name="connsiteY1549" fmla="*/ 744477 h 1054363"/>
                <a:gd name="connsiteX1550" fmla="*/ 1381005 w 1538160"/>
                <a:gd name="connsiteY1550" fmla="*/ 743110 h 1054363"/>
                <a:gd name="connsiteX1551" fmla="*/ 1382326 w 1538160"/>
                <a:gd name="connsiteY1551" fmla="*/ 741645 h 1054363"/>
                <a:gd name="connsiteX1552" fmla="*/ 1383647 w 1538160"/>
                <a:gd name="connsiteY1552" fmla="*/ 740180 h 1054363"/>
                <a:gd name="connsiteX1553" fmla="*/ 1384625 w 1538160"/>
                <a:gd name="connsiteY1553" fmla="*/ 738519 h 1054363"/>
                <a:gd name="connsiteX1554" fmla="*/ 1386289 w 1538160"/>
                <a:gd name="connsiteY1554" fmla="*/ 736762 h 1054363"/>
                <a:gd name="connsiteX1555" fmla="*/ 1387463 w 1538160"/>
                <a:gd name="connsiteY1555" fmla="*/ 735881 h 1054363"/>
                <a:gd name="connsiteX1556" fmla="*/ 1388637 w 1538160"/>
                <a:gd name="connsiteY1556" fmla="*/ 734369 h 1054363"/>
                <a:gd name="connsiteX1557" fmla="*/ 1389420 w 1538160"/>
                <a:gd name="connsiteY1557" fmla="*/ 732072 h 1054363"/>
                <a:gd name="connsiteX1558" fmla="*/ 1390007 w 1538160"/>
                <a:gd name="connsiteY1558" fmla="*/ 730217 h 1054363"/>
                <a:gd name="connsiteX1559" fmla="*/ 1390448 w 1538160"/>
                <a:gd name="connsiteY1559" fmla="*/ 728752 h 1054363"/>
                <a:gd name="connsiteX1560" fmla="*/ 1391181 w 1538160"/>
                <a:gd name="connsiteY1560" fmla="*/ 727530 h 1054363"/>
                <a:gd name="connsiteX1561" fmla="*/ 1392796 w 1538160"/>
                <a:gd name="connsiteY1561" fmla="*/ 726455 h 1054363"/>
                <a:gd name="connsiteX1562" fmla="*/ 1394313 w 1538160"/>
                <a:gd name="connsiteY1562" fmla="*/ 725186 h 1054363"/>
                <a:gd name="connsiteX1563" fmla="*/ 1395389 w 1538160"/>
                <a:gd name="connsiteY1563" fmla="*/ 724209 h 1054363"/>
                <a:gd name="connsiteX1564" fmla="*/ 1396661 w 1538160"/>
                <a:gd name="connsiteY1564" fmla="*/ 723427 h 1054363"/>
                <a:gd name="connsiteX1565" fmla="*/ 1398961 w 1538160"/>
                <a:gd name="connsiteY1565" fmla="*/ 722840 h 1054363"/>
                <a:gd name="connsiteX1566" fmla="*/ 1400917 w 1538160"/>
                <a:gd name="connsiteY1566" fmla="*/ 722646 h 1054363"/>
                <a:gd name="connsiteX1567" fmla="*/ 1402924 w 1538160"/>
                <a:gd name="connsiteY1567" fmla="*/ 722303 h 1054363"/>
                <a:gd name="connsiteX1568" fmla="*/ 1407620 w 1538160"/>
                <a:gd name="connsiteY1568" fmla="*/ 721670 h 1054363"/>
                <a:gd name="connsiteX1569" fmla="*/ 1412219 w 1538160"/>
                <a:gd name="connsiteY1569" fmla="*/ 721375 h 1054363"/>
                <a:gd name="connsiteX1570" fmla="*/ 1416525 w 1538160"/>
                <a:gd name="connsiteY1570" fmla="*/ 721375 h 1054363"/>
                <a:gd name="connsiteX1571" fmla="*/ 1417797 w 1538160"/>
                <a:gd name="connsiteY1571" fmla="*/ 720448 h 1054363"/>
                <a:gd name="connsiteX1572" fmla="*/ 1421760 w 1538160"/>
                <a:gd name="connsiteY1572" fmla="*/ 718933 h 1054363"/>
                <a:gd name="connsiteX1573" fmla="*/ 1424206 w 1538160"/>
                <a:gd name="connsiteY1573" fmla="*/ 718641 h 1054363"/>
                <a:gd name="connsiteX1574" fmla="*/ 1426652 w 1538160"/>
                <a:gd name="connsiteY1574" fmla="*/ 719228 h 1054363"/>
                <a:gd name="connsiteX1575" fmla="*/ 1428512 w 1538160"/>
                <a:gd name="connsiteY1575" fmla="*/ 718298 h 1054363"/>
                <a:gd name="connsiteX1576" fmla="*/ 1432523 w 1538160"/>
                <a:gd name="connsiteY1576" fmla="*/ 715905 h 1054363"/>
                <a:gd name="connsiteX1577" fmla="*/ 1435263 w 1538160"/>
                <a:gd name="connsiteY1577" fmla="*/ 715270 h 1054363"/>
                <a:gd name="connsiteX1578" fmla="*/ 1437122 w 1538160"/>
                <a:gd name="connsiteY1578" fmla="*/ 714978 h 1054363"/>
                <a:gd name="connsiteX1579" fmla="*/ 1439666 w 1538160"/>
                <a:gd name="connsiteY1579" fmla="*/ 714685 h 1054363"/>
                <a:gd name="connsiteX1580" fmla="*/ 1441574 w 1538160"/>
                <a:gd name="connsiteY1580" fmla="*/ 714978 h 1054363"/>
                <a:gd name="connsiteX1581" fmla="*/ 1443042 w 1538160"/>
                <a:gd name="connsiteY1581" fmla="*/ 715711 h 1054363"/>
                <a:gd name="connsiteX1582" fmla="*/ 1443409 w 1538160"/>
                <a:gd name="connsiteY1582" fmla="*/ 715797 h 1054363"/>
                <a:gd name="connsiteX1583" fmla="*/ 1443434 w 1538160"/>
                <a:gd name="connsiteY1583" fmla="*/ 715805 h 1054363"/>
                <a:gd name="connsiteX1584" fmla="*/ 1444901 w 1538160"/>
                <a:gd name="connsiteY1584" fmla="*/ 716150 h 1054363"/>
                <a:gd name="connsiteX1585" fmla="*/ 1445929 w 1538160"/>
                <a:gd name="connsiteY1585" fmla="*/ 714978 h 1054363"/>
                <a:gd name="connsiteX1586" fmla="*/ 1446076 w 1538160"/>
                <a:gd name="connsiteY1586" fmla="*/ 712389 h 1054363"/>
                <a:gd name="connsiteX1587" fmla="*/ 1446076 w 1538160"/>
                <a:gd name="connsiteY1587" fmla="*/ 709898 h 1054363"/>
                <a:gd name="connsiteX1588" fmla="*/ 1445782 w 1538160"/>
                <a:gd name="connsiteY1588" fmla="*/ 707164 h 1054363"/>
                <a:gd name="connsiteX1589" fmla="*/ 1444999 w 1538160"/>
                <a:gd name="connsiteY1589" fmla="*/ 704624 h 1054363"/>
                <a:gd name="connsiteX1590" fmla="*/ 1444608 w 1538160"/>
                <a:gd name="connsiteY1590" fmla="*/ 702963 h 1054363"/>
                <a:gd name="connsiteX1591" fmla="*/ 1443874 w 1538160"/>
                <a:gd name="connsiteY1591" fmla="*/ 699885 h 1054363"/>
                <a:gd name="connsiteX1592" fmla="*/ 1443336 w 1538160"/>
                <a:gd name="connsiteY1592" fmla="*/ 698322 h 1054363"/>
                <a:gd name="connsiteX1593" fmla="*/ 1442455 w 1538160"/>
                <a:gd name="connsiteY1593" fmla="*/ 696857 h 1054363"/>
                <a:gd name="connsiteX1594" fmla="*/ 1441721 w 1538160"/>
                <a:gd name="connsiteY1594" fmla="*/ 694268 h 1054363"/>
                <a:gd name="connsiteX1595" fmla="*/ 1440694 w 1538160"/>
                <a:gd name="connsiteY1595" fmla="*/ 692217 h 1054363"/>
                <a:gd name="connsiteX1596" fmla="*/ 1439520 w 1538160"/>
                <a:gd name="connsiteY1596" fmla="*/ 689726 h 1054363"/>
                <a:gd name="connsiteX1597" fmla="*/ 1438933 w 1538160"/>
                <a:gd name="connsiteY1597" fmla="*/ 687674 h 1054363"/>
                <a:gd name="connsiteX1598" fmla="*/ 1440107 w 1538160"/>
                <a:gd name="connsiteY1598" fmla="*/ 685819 h 1054363"/>
                <a:gd name="connsiteX1599" fmla="*/ 1441721 w 1538160"/>
                <a:gd name="connsiteY1599" fmla="*/ 685233 h 1054363"/>
                <a:gd name="connsiteX1600" fmla="*/ 1445048 w 1538160"/>
                <a:gd name="connsiteY1600" fmla="*/ 684646 h 1054363"/>
                <a:gd name="connsiteX1601" fmla="*/ 1448424 w 1538160"/>
                <a:gd name="connsiteY1601" fmla="*/ 684256 h 1054363"/>
                <a:gd name="connsiteX1602" fmla="*/ 1452485 w 1538160"/>
                <a:gd name="connsiteY1602" fmla="*/ 684403 h 1054363"/>
                <a:gd name="connsiteX1603" fmla="*/ 1455665 w 1538160"/>
                <a:gd name="connsiteY1603" fmla="*/ 683964 h 1054363"/>
                <a:gd name="connsiteX1604" fmla="*/ 1458454 w 1538160"/>
                <a:gd name="connsiteY1604" fmla="*/ 684548 h 1054363"/>
                <a:gd name="connsiteX1605" fmla="*/ 1460606 w 1538160"/>
                <a:gd name="connsiteY1605" fmla="*/ 681618 h 1054363"/>
                <a:gd name="connsiteX1606" fmla="*/ 1463933 w 1538160"/>
                <a:gd name="connsiteY1606" fmla="*/ 682791 h 1054363"/>
                <a:gd name="connsiteX1607" fmla="*/ 1467162 w 1538160"/>
                <a:gd name="connsiteY1607" fmla="*/ 684256 h 1054363"/>
                <a:gd name="connsiteX1608" fmla="*/ 1469755 w 1538160"/>
                <a:gd name="connsiteY1608" fmla="*/ 685672 h 1054363"/>
                <a:gd name="connsiteX1609" fmla="*/ 1469853 w 1538160"/>
                <a:gd name="connsiteY1609" fmla="*/ 688114 h 1054363"/>
                <a:gd name="connsiteX1610" fmla="*/ 1470783 w 1538160"/>
                <a:gd name="connsiteY1610" fmla="*/ 689726 h 1054363"/>
                <a:gd name="connsiteX1611" fmla="*/ 1472985 w 1538160"/>
                <a:gd name="connsiteY1611" fmla="*/ 689483 h 1054363"/>
                <a:gd name="connsiteX1612" fmla="*/ 1476605 w 1538160"/>
                <a:gd name="connsiteY1612" fmla="*/ 688896 h 1054363"/>
                <a:gd name="connsiteX1613" fmla="*/ 1478611 w 1538160"/>
                <a:gd name="connsiteY1613" fmla="*/ 689336 h 1054363"/>
                <a:gd name="connsiteX1614" fmla="*/ 1480519 w 1538160"/>
                <a:gd name="connsiteY1614" fmla="*/ 688602 h 1054363"/>
                <a:gd name="connsiteX1615" fmla="*/ 1482575 w 1538160"/>
                <a:gd name="connsiteY1615" fmla="*/ 688602 h 1054363"/>
                <a:gd name="connsiteX1616" fmla="*/ 1484140 w 1538160"/>
                <a:gd name="connsiteY1616" fmla="*/ 688310 h 1054363"/>
                <a:gd name="connsiteX1617" fmla="*/ 1485999 w 1538160"/>
                <a:gd name="connsiteY1617" fmla="*/ 687527 h 1054363"/>
                <a:gd name="connsiteX1618" fmla="*/ 1487663 w 1538160"/>
                <a:gd name="connsiteY1618" fmla="*/ 687576 h 1054363"/>
                <a:gd name="connsiteX1619" fmla="*/ 1488934 w 1538160"/>
                <a:gd name="connsiteY1619" fmla="*/ 688310 h 1054363"/>
                <a:gd name="connsiteX1620" fmla="*/ 1494756 w 1538160"/>
                <a:gd name="connsiteY1620" fmla="*/ 690752 h 1054363"/>
                <a:gd name="connsiteX1621" fmla="*/ 1497106 w 1538160"/>
                <a:gd name="connsiteY1621" fmla="*/ 688163 h 1054363"/>
                <a:gd name="connsiteX1622" fmla="*/ 1499257 w 1538160"/>
                <a:gd name="connsiteY1622" fmla="*/ 686698 h 1054363"/>
                <a:gd name="connsiteX1623" fmla="*/ 1502046 w 1538160"/>
                <a:gd name="connsiteY1623" fmla="*/ 687431 h 1054363"/>
                <a:gd name="connsiteX1624" fmla="*/ 1504346 w 1538160"/>
                <a:gd name="connsiteY1624" fmla="*/ 687431 h 1054363"/>
                <a:gd name="connsiteX1625" fmla="*/ 1506841 w 1538160"/>
                <a:gd name="connsiteY1625" fmla="*/ 687576 h 1054363"/>
                <a:gd name="connsiteX1626" fmla="*/ 1510167 w 1538160"/>
                <a:gd name="connsiteY1626" fmla="*/ 688310 h 1054363"/>
                <a:gd name="connsiteX1627" fmla="*/ 1511782 w 1538160"/>
                <a:gd name="connsiteY1627" fmla="*/ 688310 h 1054363"/>
                <a:gd name="connsiteX1628" fmla="*/ 1513885 w 1538160"/>
                <a:gd name="connsiteY1628" fmla="*/ 688114 h 1054363"/>
                <a:gd name="connsiteX1629" fmla="*/ 1516284 w 1538160"/>
                <a:gd name="connsiteY1629" fmla="*/ 686356 h 1054363"/>
                <a:gd name="connsiteX1630" fmla="*/ 1518437 w 1538160"/>
                <a:gd name="connsiteY1630" fmla="*/ 684403 h 1054363"/>
                <a:gd name="connsiteX1631" fmla="*/ 1519415 w 1538160"/>
                <a:gd name="connsiteY1631" fmla="*/ 682595 h 1054363"/>
                <a:gd name="connsiteX1632" fmla="*/ 1521812 w 1538160"/>
                <a:gd name="connsiteY1632" fmla="*/ 681326 h 1054363"/>
                <a:gd name="connsiteX1633" fmla="*/ 1523670 w 1538160"/>
                <a:gd name="connsiteY1633" fmla="*/ 680592 h 1054363"/>
                <a:gd name="connsiteX1634" fmla="*/ 1525140 w 1538160"/>
                <a:gd name="connsiteY1634" fmla="*/ 679763 h 1054363"/>
                <a:gd name="connsiteX1635" fmla="*/ 1528074 w 1538160"/>
                <a:gd name="connsiteY1635" fmla="*/ 679615 h 1054363"/>
                <a:gd name="connsiteX1636" fmla="*/ 1529933 w 1538160"/>
                <a:gd name="connsiteY1636" fmla="*/ 679029 h 1054363"/>
                <a:gd name="connsiteX1637" fmla="*/ 1531695 w 1538160"/>
                <a:gd name="connsiteY1637" fmla="*/ 678590 h 1054363"/>
                <a:gd name="connsiteX1638" fmla="*/ 1533162 w 1538160"/>
                <a:gd name="connsiteY1638" fmla="*/ 678297 h 1054363"/>
                <a:gd name="connsiteX1639" fmla="*/ 1534728 w 1538160"/>
                <a:gd name="connsiteY1639" fmla="*/ 677711 h 1054363"/>
                <a:gd name="connsiteX1640" fmla="*/ 1536195 w 1538160"/>
                <a:gd name="connsiteY1640" fmla="*/ 676977 h 1054363"/>
                <a:gd name="connsiteX1641" fmla="*/ 1538348 w 1538160"/>
                <a:gd name="connsiteY1641" fmla="*/ 675659 h 1054363"/>
                <a:gd name="connsiteX1642" fmla="*/ 1533602 w 1538160"/>
                <a:gd name="connsiteY1642" fmla="*/ 672435 h 1054363"/>
                <a:gd name="connsiteX1643" fmla="*/ 1531547 w 1538160"/>
                <a:gd name="connsiteY1643" fmla="*/ 669993 h 1054363"/>
                <a:gd name="connsiteX1644" fmla="*/ 1527976 w 1538160"/>
                <a:gd name="connsiteY1644" fmla="*/ 665306 h 1054363"/>
                <a:gd name="connsiteX1645" fmla="*/ 1525090 w 1538160"/>
                <a:gd name="connsiteY1645" fmla="*/ 659542 h 1054363"/>
                <a:gd name="connsiteX1646" fmla="*/ 1521763 w 1538160"/>
                <a:gd name="connsiteY1646" fmla="*/ 655976 h 1054363"/>
                <a:gd name="connsiteX1647" fmla="*/ 1515500 w 1538160"/>
                <a:gd name="connsiteY1647" fmla="*/ 652850 h 1054363"/>
                <a:gd name="connsiteX1648" fmla="*/ 1509874 w 1538160"/>
                <a:gd name="connsiteY1648" fmla="*/ 648162 h 1054363"/>
                <a:gd name="connsiteX1649" fmla="*/ 1502535 w 1538160"/>
                <a:gd name="connsiteY1649" fmla="*/ 642153 h 1054363"/>
                <a:gd name="connsiteX1650" fmla="*/ 1490450 w 1538160"/>
                <a:gd name="connsiteY1650" fmla="*/ 630334 h 1054363"/>
                <a:gd name="connsiteX1651" fmla="*/ 1482671 w 1538160"/>
                <a:gd name="connsiteY1651" fmla="*/ 627990 h 1054363"/>
                <a:gd name="connsiteX1652" fmla="*/ 1480764 w 1538160"/>
                <a:gd name="connsiteY1652" fmla="*/ 626768 h 1054363"/>
                <a:gd name="connsiteX1653" fmla="*/ 1479492 w 1538160"/>
                <a:gd name="connsiteY1653" fmla="*/ 625303 h 1054363"/>
                <a:gd name="connsiteX1654" fmla="*/ 1477926 w 1538160"/>
                <a:gd name="connsiteY1654" fmla="*/ 623448 h 1054363"/>
                <a:gd name="connsiteX1655" fmla="*/ 1476654 w 1538160"/>
                <a:gd name="connsiteY1655" fmla="*/ 621934 h 1054363"/>
                <a:gd name="connsiteX1656" fmla="*/ 1475480 w 1538160"/>
                <a:gd name="connsiteY1656" fmla="*/ 620371 h 1054363"/>
                <a:gd name="connsiteX1657" fmla="*/ 1474403 w 1538160"/>
                <a:gd name="connsiteY1657" fmla="*/ 618758 h 1054363"/>
                <a:gd name="connsiteX1658" fmla="*/ 1473376 w 1538160"/>
                <a:gd name="connsiteY1658" fmla="*/ 617097 h 1054363"/>
                <a:gd name="connsiteX1659" fmla="*/ 1472349 w 1538160"/>
                <a:gd name="connsiteY1659" fmla="*/ 615436 h 1054363"/>
                <a:gd name="connsiteX1660" fmla="*/ 1471077 w 1538160"/>
                <a:gd name="connsiteY1660" fmla="*/ 613337 h 1054363"/>
                <a:gd name="connsiteX1661" fmla="*/ 1470098 w 1538160"/>
                <a:gd name="connsiteY1661" fmla="*/ 611627 h 1054363"/>
                <a:gd name="connsiteX1662" fmla="*/ 1468092 w 1538160"/>
                <a:gd name="connsiteY1662" fmla="*/ 608110 h 1054363"/>
                <a:gd name="connsiteX1663" fmla="*/ 1467114 w 1538160"/>
                <a:gd name="connsiteY1663" fmla="*/ 605961 h 1054363"/>
                <a:gd name="connsiteX1664" fmla="*/ 1465988 w 1538160"/>
                <a:gd name="connsiteY1664" fmla="*/ 604204 h 1054363"/>
                <a:gd name="connsiteX1665" fmla="*/ 1462368 w 1538160"/>
                <a:gd name="connsiteY1665" fmla="*/ 596388 h 1054363"/>
                <a:gd name="connsiteX1666" fmla="*/ 1458307 w 1538160"/>
                <a:gd name="connsiteY1666" fmla="*/ 587450 h 1054363"/>
                <a:gd name="connsiteX1667" fmla="*/ 1457622 w 1538160"/>
                <a:gd name="connsiteY1667" fmla="*/ 585936 h 1054363"/>
                <a:gd name="connsiteX1668" fmla="*/ 1456644 w 1538160"/>
                <a:gd name="connsiteY1668" fmla="*/ 583639 h 1054363"/>
                <a:gd name="connsiteX1669" fmla="*/ 1455372 w 1538160"/>
                <a:gd name="connsiteY1669" fmla="*/ 580807 h 1054363"/>
                <a:gd name="connsiteX1670" fmla="*/ 1451213 w 1538160"/>
                <a:gd name="connsiteY1670" fmla="*/ 573237 h 1054363"/>
                <a:gd name="connsiteX1671" fmla="*/ 1449109 w 1538160"/>
                <a:gd name="connsiteY1671" fmla="*/ 567521 h 1054363"/>
                <a:gd name="connsiteX1672" fmla="*/ 1446565 w 1538160"/>
                <a:gd name="connsiteY1672" fmla="*/ 561026 h 1054363"/>
                <a:gd name="connsiteX1673" fmla="*/ 1446076 w 1538160"/>
                <a:gd name="connsiteY1673" fmla="*/ 559561 h 1054363"/>
                <a:gd name="connsiteX1674" fmla="*/ 1445342 w 1538160"/>
                <a:gd name="connsiteY1674" fmla="*/ 558095 h 1054363"/>
                <a:gd name="connsiteX1675" fmla="*/ 1444266 w 1538160"/>
                <a:gd name="connsiteY1675" fmla="*/ 555897 h 1054363"/>
                <a:gd name="connsiteX1676" fmla="*/ 1443238 w 1538160"/>
                <a:gd name="connsiteY1676" fmla="*/ 553700 h 1054363"/>
                <a:gd name="connsiteX1677" fmla="*/ 1442651 w 1538160"/>
                <a:gd name="connsiteY1677" fmla="*/ 552331 h 1054363"/>
                <a:gd name="connsiteX1678" fmla="*/ 1442015 w 1538160"/>
                <a:gd name="connsiteY1678" fmla="*/ 551013 h 1054363"/>
                <a:gd name="connsiteX1679" fmla="*/ 1441428 w 1538160"/>
                <a:gd name="connsiteY1679" fmla="*/ 549695 h 1054363"/>
                <a:gd name="connsiteX1680" fmla="*/ 1440841 w 1538160"/>
                <a:gd name="connsiteY1680" fmla="*/ 548326 h 1054363"/>
                <a:gd name="connsiteX1681" fmla="*/ 1440254 w 1538160"/>
                <a:gd name="connsiteY1681" fmla="*/ 547008 h 1054363"/>
                <a:gd name="connsiteX1682" fmla="*/ 1439422 w 1538160"/>
                <a:gd name="connsiteY1682" fmla="*/ 545251 h 1054363"/>
                <a:gd name="connsiteX1683" fmla="*/ 1438395 w 1538160"/>
                <a:gd name="connsiteY1683" fmla="*/ 543003 h 1054363"/>
                <a:gd name="connsiteX1684" fmla="*/ 1437416 w 1538160"/>
                <a:gd name="connsiteY1684" fmla="*/ 540756 h 1054363"/>
                <a:gd name="connsiteX1685" fmla="*/ 1436682 w 1538160"/>
                <a:gd name="connsiteY1685" fmla="*/ 538949 h 1054363"/>
                <a:gd name="connsiteX1686" fmla="*/ 1436095 w 1538160"/>
                <a:gd name="connsiteY1686" fmla="*/ 537631 h 1054363"/>
                <a:gd name="connsiteX1687" fmla="*/ 1435312 w 1538160"/>
                <a:gd name="connsiteY1687" fmla="*/ 535823 h 1054363"/>
                <a:gd name="connsiteX1688" fmla="*/ 1434383 w 1538160"/>
                <a:gd name="connsiteY1688" fmla="*/ 533577 h 1054363"/>
                <a:gd name="connsiteX1689" fmla="*/ 1433796 w 1538160"/>
                <a:gd name="connsiteY1689" fmla="*/ 532208 h 1054363"/>
                <a:gd name="connsiteX1690" fmla="*/ 1433209 w 1538160"/>
                <a:gd name="connsiteY1690" fmla="*/ 530890 h 1054363"/>
                <a:gd name="connsiteX1691" fmla="*/ 1432670 w 1538160"/>
                <a:gd name="connsiteY1691" fmla="*/ 529523 h 1054363"/>
                <a:gd name="connsiteX1692" fmla="*/ 1431985 w 1538160"/>
                <a:gd name="connsiteY1692" fmla="*/ 527764 h 1054363"/>
                <a:gd name="connsiteX1693" fmla="*/ 1431252 w 1538160"/>
                <a:gd name="connsiteY1693" fmla="*/ 525958 h 1054363"/>
                <a:gd name="connsiteX1694" fmla="*/ 1430567 w 1538160"/>
                <a:gd name="connsiteY1694" fmla="*/ 524100 h 1054363"/>
                <a:gd name="connsiteX1695" fmla="*/ 1430126 w 1538160"/>
                <a:gd name="connsiteY1695" fmla="*/ 522733 h 1054363"/>
                <a:gd name="connsiteX1696" fmla="*/ 1429392 w 1538160"/>
                <a:gd name="connsiteY1696" fmla="*/ 521268 h 1054363"/>
                <a:gd name="connsiteX1697" fmla="*/ 1421564 w 1538160"/>
                <a:gd name="connsiteY1697" fmla="*/ 520633 h 1054363"/>
                <a:gd name="connsiteX1698" fmla="*/ 1411437 w 1538160"/>
                <a:gd name="connsiteY1698" fmla="*/ 521806 h 1054363"/>
                <a:gd name="connsiteX1699" fmla="*/ 1400429 w 1538160"/>
                <a:gd name="connsiteY1699" fmla="*/ 522635 h 1054363"/>
                <a:gd name="connsiteX1700" fmla="*/ 1391133 w 1538160"/>
                <a:gd name="connsiteY1700" fmla="*/ 524687 h 1054363"/>
                <a:gd name="connsiteX1701" fmla="*/ 1385115 w 1538160"/>
                <a:gd name="connsiteY1701" fmla="*/ 526201 h 1054363"/>
                <a:gd name="connsiteX1702" fmla="*/ 1379538 w 1538160"/>
                <a:gd name="connsiteY1702" fmla="*/ 527570 h 1054363"/>
                <a:gd name="connsiteX1703" fmla="*/ 1366768 w 1538160"/>
                <a:gd name="connsiteY1703" fmla="*/ 531916 h 1054363"/>
                <a:gd name="connsiteX1704" fmla="*/ 1354341 w 1538160"/>
                <a:gd name="connsiteY1704" fmla="*/ 535091 h 1054363"/>
                <a:gd name="connsiteX1705" fmla="*/ 1352873 w 1538160"/>
                <a:gd name="connsiteY1705" fmla="*/ 535384 h 1054363"/>
                <a:gd name="connsiteX1706" fmla="*/ 1337804 w 1538160"/>
                <a:gd name="connsiteY1706" fmla="*/ 538265 h 1054363"/>
                <a:gd name="connsiteX1707" fmla="*/ 1323616 w 1538160"/>
                <a:gd name="connsiteY1707" fmla="*/ 540903 h 1054363"/>
                <a:gd name="connsiteX1708" fmla="*/ 1303606 w 1538160"/>
                <a:gd name="connsiteY1708" fmla="*/ 540024 h 1054363"/>
                <a:gd name="connsiteX1709" fmla="*/ 1286482 w 1538160"/>
                <a:gd name="connsiteY1709" fmla="*/ 531916 h 1054363"/>
                <a:gd name="connsiteX1710" fmla="*/ 1284623 w 1538160"/>
                <a:gd name="connsiteY1710" fmla="*/ 531084 h 1054363"/>
                <a:gd name="connsiteX1711" fmla="*/ 1282812 w 1538160"/>
                <a:gd name="connsiteY1711" fmla="*/ 530353 h 1054363"/>
                <a:gd name="connsiteX1712" fmla="*/ 1281442 w 1538160"/>
                <a:gd name="connsiteY1712" fmla="*/ 529766 h 1054363"/>
                <a:gd name="connsiteX1713" fmla="*/ 1279192 w 1538160"/>
                <a:gd name="connsiteY1713" fmla="*/ 528839 h 1054363"/>
                <a:gd name="connsiteX1714" fmla="*/ 1276941 w 1538160"/>
                <a:gd name="connsiteY1714" fmla="*/ 527862 h 1054363"/>
                <a:gd name="connsiteX1715" fmla="*/ 1274740 w 1538160"/>
                <a:gd name="connsiteY1715" fmla="*/ 526836 h 1054363"/>
                <a:gd name="connsiteX1716" fmla="*/ 1272929 w 1538160"/>
                <a:gd name="connsiteY1716" fmla="*/ 526054 h 1054363"/>
                <a:gd name="connsiteX1717" fmla="*/ 1271168 w 1538160"/>
                <a:gd name="connsiteY1717" fmla="*/ 525224 h 1054363"/>
                <a:gd name="connsiteX1718" fmla="*/ 1269358 w 1538160"/>
                <a:gd name="connsiteY1718" fmla="*/ 524395 h 1054363"/>
                <a:gd name="connsiteX1719" fmla="*/ 1268037 w 1538160"/>
                <a:gd name="connsiteY1719" fmla="*/ 523808 h 1054363"/>
                <a:gd name="connsiteX1720" fmla="*/ 1266276 w 1538160"/>
                <a:gd name="connsiteY1720" fmla="*/ 522978 h 1054363"/>
                <a:gd name="connsiteX1721" fmla="*/ 1264465 w 1538160"/>
                <a:gd name="connsiteY1721" fmla="*/ 522147 h 1054363"/>
                <a:gd name="connsiteX1722" fmla="*/ 1262704 w 1538160"/>
                <a:gd name="connsiteY1722" fmla="*/ 521317 h 1054363"/>
                <a:gd name="connsiteX1723" fmla="*/ 1260943 w 1538160"/>
                <a:gd name="connsiteY1723" fmla="*/ 520535 h 1054363"/>
                <a:gd name="connsiteX1724" fmla="*/ 1259181 w 1538160"/>
                <a:gd name="connsiteY1724" fmla="*/ 519656 h 1054363"/>
                <a:gd name="connsiteX1725" fmla="*/ 1257860 w 1538160"/>
                <a:gd name="connsiteY1725" fmla="*/ 519021 h 1054363"/>
                <a:gd name="connsiteX1726" fmla="*/ 1256540 w 1538160"/>
                <a:gd name="connsiteY1726" fmla="*/ 518387 h 1054363"/>
                <a:gd name="connsiteX1727" fmla="*/ 1254876 w 1538160"/>
                <a:gd name="connsiteY1727" fmla="*/ 518044 h 1054363"/>
                <a:gd name="connsiteX1728" fmla="*/ 1253995 w 1538160"/>
                <a:gd name="connsiteY1728" fmla="*/ 516824 h 1054363"/>
                <a:gd name="connsiteX1729" fmla="*/ 1252479 w 1538160"/>
                <a:gd name="connsiteY1729" fmla="*/ 515602 h 1054363"/>
                <a:gd name="connsiteX1730" fmla="*/ 1251304 w 1538160"/>
                <a:gd name="connsiteY1730" fmla="*/ 514674 h 1054363"/>
                <a:gd name="connsiteX1731" fmla="*/ 1250228 w 1538160"/>
                <a:gd name="connsiteY1731" fmla="*/ 513698 h 1054363"/>
                <a:gd name="connsiteX1732" fmla="*/ 1248809 w 1538160"/>
                <a:gd name="connsiteY1732" fmla="*/ 512380 h 1054363"/>
                <a:gd name="connsiteX1733" fmla="*/ 1247342 w 1538160"/>
                <a:gd name="connsiteY1733" fmla="*/ 511060 h 1054363"/>
                <a:gd name="connsiteX1734" fmla="*/ 1245531 w 1538160"/>
                <a:gd name="connsiteY1734" fmla="*/ 509447 h 1054363"/>
                <a:gd name="connsiteX1735" fmla="*/ 1244064 w 1538160"/>
                <a:gd name="connsiteY1735" fmla="*/ 508178 h 1054363"/>
                <a:gd name="connsiteX1736" fmla="*/ 1242253 w 1538160"/>
                <a:gd name="connsiteY1736" fmla="*/ 506566 h 1054363"/>
                <a:gd name="connsiteX1737" fmla="*/ 1241128 w 1538160"/>
                <a:gd name="connsiteY1737" fmla="*/ 505540 h 1054363"/>
                <a:gd name="connsiteX1738" fmla="*/ 1240003 w 1538160"/>
                <a:gd name="connsiteY1738" fmla="*/ 504564 h 1054363"/>
                <a:gd name="connsiteX1739" fmla="*/ 1238927 w 1538160"/>
                <a:gd name="connsiteY1739" fmla="*/ 503636 h 1054363"/>
                <a:gd name="connsiteX1740" fmla="*/ 1237459 w 1538160"/>
                <a:gd name="connsiteY1740" fmla="*/ 502316 h 1054363"/>
                <a:gd name="connsiteX1741" fmla="*/ 1235649 w 1538160"/>
                <a:gd name="connsiteY1741" fmla="*/ 500706 h 1054363"/>
                <a:gd name="connsiteX1742" fmla="*/ 1234132 w 1538160"/>
                <a:gd name="connsiteY1742" fmla="*/ 499386 h 1054363"/>
                <a:gd name="connsiteX1743" fmla="*/ 1232713 w 1538160"/>
                <a:gd name="connsiteY1743" fmla="*/ 498117 h 1054363"/>
                <a:gd name="connsiteX1744" fmla="*/ 1230854 w 1538160"/>
                <a:gd name="connsiteY1744" fmla="*/ 496505 h 1054363"/>
                <a:gd name="connsiteX1745" fmla="*/ 1229386 w 1538160"/>
                <a:gd name="connsiteY1745" fmla="*/ 495187 h 1054363"/>
                <a:gd name="connsiteX1746" fmla="*/ 1228261 w 1538160"/>
                <a:gd name="connsiteY1746" fmla="*/ 494257 h 1054363"/>
                <a:gd name="connsiteX1747" fmla="*/ 1227184 w 1538160"/>
                <a:gd name="connsiteY1747" fmla="*/ 493280 h 1054363"/>
                <a:gd name="connsiteX1748" fmla="*/ 1226108 w 1538160"/>
                <a:gd name="connsiteY1748" fmla="*/ 492304 h 1054363"/>
                <a:gd name="connsiteX1749" fmla="*/ 1224983 w 1538160"/>
                <a:gd name="connsiteY1749" fmla="*/ 491327 h 1054363"/>
                <a:gd name="connsiteX1750" fmla="*/ 1223906 w 1538160"/>
                <a:gd name="connsiteY1750" fmla="*/ 490350 h 1054363"/>
                <a:gd name="connsiteX1751" fmla="*/ 1222781 w 1538160"/>
                <a:gd name="connsiteY1751" fmla="*/ 489374 h 1054363"/>
                <a:gd name="connsiteX1752" fmla="*/ 1221705 w 1538160"/>
                <a:gd name="connsiteY1752" fmla="*/ 488397 h 1054363"/>
                <a:gd name="connsiteX1753" fmla="*/ 1220580 w 1538160"/>
                <a:gd name="connsiteY1753" fmla="*/ 487469 h 1054363"/>
                <a:gd name="connsiteX1754" fmla="*/ 1219503 w 1538160"/>
                <a:gd name="connsiteY1754" fmla="*/ 486492 h 1054363"/>
                <a:gd name="connsiteX1755" fmla="*/ 1218378 w 1538160"/>
                <a:gd name="connsiteY1755" fmla="*/ 485516 h 1054363"/>
                <a:gd name="connsiteX1756" fmla="*/ 1217302 w 1538160"/>
                <a:gd name="connsiteY1756" fmla="*/ 484539 h 1054363"/>
                <a:gd name="connsiteX1757" fmla="*/ 1216176 w 1538160"/>
                <a:gd name="connsiteY1757" fmla="*/ 483562 h 1054363"/>
                <a:gd name="connsiteX1758" fmla="*/ 1215100 w 1538160"/>
                <a:gd name="connsiteY1758" fmla="*/ 482586 h 1054363"/>
                <a:gd name="connsiteX1759" fmla="*/ 1213975 w 1538160"/>
                <a:gd name="connsiteY1759" fmla="*/ 481607 h 1054363"/>
                <a:gd name="connsiteX1760" fmla="*/ 1212898 w 1538160"/>
                <a:gd name="connsiteY1760" fmla="*/ 480679 h 1054363"/>
                <a:gd name="connsiteX1761" fmla="*/ 1211773 w 1538160"/>
                <a:gd name="connsiteY1761" fmla="*/ 479702 h 1054363"/>
                <a:gd name="connsiteX1762" fmla="*/ 1214268 w 1538160"/>
                <a:gd name="connsiteY1762" fmla="*/ 474574 h 1054363"/>
                <a:gd name="connsiteX1763" fmla="*/ 1213828 w 1538160"/>
                <a:gd name="connsiteY1763" fmla="*/ 472816 h 1054363"/>
                <a:gd name="connsiteX1764" fmla="*/ 1213094 w 1538160"/>
                <a:gd name="connsiteY1764" fmla="*/ 471155 h 1054363"/>
                <a:gd name="connsiteX1765" fmla="*/ 1212067 w 1538160"/>
                <a:gd name="connsiteY1765" fmla="*/ 469104 h 1054363"/>
                <a:gd name="connsiteX1766" fmla="*/ 1211626 w 1538160"/>
                <a:gd name="connsiteY1766" fmla="*/ 466760 h 1054363"/>
                <a:gd name="connsiteX1767" fmla="*/ 1211675 w 1538160"/>
                <a:gd name="connsiteY1767" fmla="*/ 464806 h 1054363"/>
                <a:gd name="connsiteX1768" fmla="*/ 1212947 w 1538160"/>
                <a:gd name="connsiteY1768" fmla="*/ 464220 h 1054363"/>
                <a:gd name="connsiteX1769" fmla="*/ 1214317 w 1538160"/>
                <a:gd name="connsiteY1769" fmla="*/ 463096 h 1054363"/>
                <a:gd name="connsiteX1770" fmla="*/ 1215981 w 1538160"/>
                <a:gd name="connsiteY1770" fmla="*/ 462365 h 1054363"/>
                <a:gd name="connsiteX1771" fmla="*/ 1216519 w 1538160"/>
                <a:gd name="connsiteY1771" fmla="*/ 460996 h 1054363"/>
                <a:gd name="connsiteX1772" fmla="*/ 1215345 w 1538160"/>
                <a:gd name="connsiteY1772" fmla="*/ 459530 h 1054363"/>
                <a:gd name="connsiteX1773" fmla="*/ 1213094 w 1538160"/>
                <a:gd name="connsiteY1773" fmla="*/ 458652 h 1054363"/>
                <a:gd name="connsiteX1774" fmla="*/ 1212800 w 1538160"/>
                <a:gd name="connsiteY1774" fmla="*/ 456893 h 1054363"/>
                <a:gd name="connsiteX1775" fmla="*/ 1212703 w 1538160"/>
                <a:gd name="connsiteY1775" fmla="*/ 454890 h 1054363"/>
                <a:gd name="connsiteX1776" fmla="*/ 1215051 w 1538160"/>
                <a:gd name="connsiteY1776" fmla="*/ 452448 h 1054363"/>
                <a:gd name="connsiteX1777" fmla="*/ 1215932 w 1538160"/>
                <a:gd name="connsiteY1777" fmla="*/ 451228 h 1054363"/>
                <a:gd name="connsiteX1778" fmla="*/ 1217204 w 1538160"/>
                <a:gd name="connsiteY1778" fmla="*/ 449665 h 1054363"/>
                <a:gd name="connsiteX1779" fmla="*/ 1217546 w 1538160"/>
                <a:gd name="connsiteY1779" fmla="*/ 447663 h 1054363"/>
                <a:gd name="connsiteX1780" fmla="*/ 1217497 w 1538160"/>
                <a:gd name="connsiteY1780" fmla="*/ 445172 h 1054363"/>
                <a:gd name="connsiteX1781" fmla="*/ 1218476 w 1538160"/>
                <a:gd name="connsiteY1781" fmla="*/ 443852 h 1054363"/>
                <a:gd name="connsiteX1782" fmla="*/ 1219944 w 1538160"/>
                <a:gd name="connsiteY1782" fmla="*/ 442681 h 1054363"/>
                <a:gd name="connsiteX1783" fmla="*/ 1219161 w 1538160"/>
                <a:gd name="connsiteY1783" fmla="*/ 441410 h 1054363"/>
                <a:gd name="connsiteX1784" fmla="*/ 1219308 w 1538160"/>
                <a:gd name="connsiteY1784" fmla="*/ 439506 h 1054363"/>
                <a:gd name="connsiteX1785" fmla="*/ 1220384 w 1538160"/>
                <a:gd name="connsiteY1785" fmla="*/ 437405 h 1054363"/>
                <a:gd name="connsiteX1786" fmla="*/ 1221020 w 1538160"/>
                <a:gd name="connsiteY1786" fmla="*/ 436038 h 1054363"/>
                <a:gd name="connsiteX1787" fmla="*/ 1221020 w 1538160"/>
                <a:gd name="connsiteY1787" fmla="*/ 434085 h 1054363"/>
                <a:gd name="connsiteX1788" fmla="*/ 1219748 w 1538160"/>
                <a:gd name="connsiteY1788" fmla="*/ 432716 h 1054363"/>
                <a:gd name="connsiteX1789" fmla="*/ 1218182 w 1538160"/>
                <a:gd name="connsiteY1789" fmla="*/ 432082 h 1054363"/>
                <a:gd name="connsiteX1790" fmla="*/ 1218035 w 1538160"/>
                <a:gd name="connsiteY1790" fmla="*/ 430372 h 1054363"/>
                <a:gd name="connsiteX1791" fmla="*/ 1216861 w 1538160"/>
                <a:gd name="connsiteY1791" fmla="*/ 429933 h 1054363"/>
                <a:gd name="connsiteX1792" fmla="*/ 1216274 w 1538160"/>
                <a:gd name="connsiteY1792" fmla="*/ 428956 h 1054363"/>
                <a:gd name="connsiteX1793" fmla="*/ 1214170 w 1538160"/>
                <a:gd name="connsiteY1793" fmla="*/ 428028 h 1054363"/>
                <a:gd name="connsiteX1794" fmla="*/ 1212311 w 1538160"/>
                <a:gd name="connsiteY1794" fmla="*/ 426904 h 1054363"/>
                <a:gd name="connsiteX1795" fmla="*/ 1210452 w 1538160"/>
                <a:gd name="connsiteY1795" fmla="*/ 425537 h 1054363"/>
                <a:gd name="connsiteX1796" fmla="*/ 1210061 w 1538160"/>
                <a:gd name="connsiteY1796" fmla="*/ 422215 h 1054363"/>
                <a:gd name="connsiteX1797" fmla="*/ 1209620 w 1538160"/>
                <a:gd name="connsiteY1797" fmla="*/ 420897 h 1054363"/>
                <a:gd name="connsiteX1798" fmla="*/ 1208887 w 1538160"/>
                <a:gd name="connsiteY1798" fmla="*/ 419577 h 1054363"/>
                <a:gd name="connsiteX1799" fmla="*/ 1208153 w 1538160"/>
                <a:gd name="connsiteY1799" fmla="*/ 417135 h 1054363"/>
                <a:gd name="connsiteX1800" fmla="*/ 1204239 w 1538160"/>
                <a:gd name="connsiteY1800" fmla="*/ 418455 h 1054363"/>
                <a:gd name="connsiteX1801" fmla="*/ 1201841 w 1538160"/>
                <a:gd name="connsiteY1801" fmla="*/ 421091 h 1054363"/>
                <a:gd name="connsiteX1802" fmla="*/ 1199493 w 1538160"/>
                <a:gd name="connsiteY1802" fmla="*/ 422997 h 1054363"/>
                <a:gd name="connsiteX1803" fmla="*/ 1194453 w 1538160"/>
                <a:gd name="connsiteY1803" fmla="*/ 423680 h 1054363"/>
                <a:gd name="connsiteX1804" fmla="*/ 1190197 w 1538160"/>
                <a:gd name="connsiteY1804" fmla="*/ 423680 h 1054363"/>
                <a:gd name="connsiteX1805" fmla="*/ 1186626 w 1538160"/>
                <a:gd name="connsiteY1805" fmla="*/ 422264 h 1054363"/>
                <a:gd name="connsiteX1806" fmla="*/ 1184473 w 1538160"/>
                <a:gd name="connsiteY1806" fmla="*/ 419920 h 1054363"/>
                <a:gd name="connsiteX1807" fmla="*/ 1181146 w 1538160"/>
                <a:gd name="connsiteY1807" fmla="*/ 418259 h 1054363"/>
                <a:gd name="connsiteX1808" fmla="*/ 1179482 w 1538160"/>
                <a:gd name="connsiteY1808" fmla="*/ 414205 h 1054363"/>
                <a:gd name="connsiteX1809" fmla="*/ 1176155 w 1538160"/>
                <a:gd name="connsiteY1809" fmla="*/ 412055 h 1054363"/>
                <a:gd name="connsiteX1810" fmla="*/ 1172339 w 1538160"/>
                <a:gd name="connsiteY1810" fmla="*/ 412301 h 1054363"/>
                <a:gd name="connsiteX1811" fmla="*/ 1165881 w 1538160"/>
                <a:gd name="connsiteY1811" fmla="*/ 414644 h 1054363"/>
                <a:gd name="connsiteX1812" fmla="*/ 1164462 w 1538160"/>
                <a:gd name="connsiteY1812" fmla="*/ 418016 h 1054363"/>
                <a:gd name="connsiteX1813" fmla="*/ 1160402 w 1538160"/>
                <a:gd name="connsiteY1813" fmla="*/ 422021 h 1054363"/>
                <a:gd name="connsiteX1814" fmla="*/ 1156145 w 1538160"/>
                <a:gd name="connsiteY1814" fmla="*/ 420114 h 1054363"/>
                <a:gd name="connsiteX1815" fmla="*/ 1153748 w 1538160"/>
                <a:gd name="connsiteY1815" fmla="*/ 416355 h 1054363"/>
                <a:gd name="connsiteX1816" fmla="*/ 1149932 w 1538160"/>
                <a:gd name="connsiteY1816" fmla="*/ 416355 h 1054363"/>
                <a:gd name="connsiteX1817" fmla="*/ 1145186 w 1538160"/>
                <a:gd name="connsiteY1817" fmla="*/ 417525 h 1054363"/>
                <a:gd name="connsiteX1818" fmla="*/ 1138923 w 1538160"/>
                <a:gd name="connsiteY1818" fmla="*/ 416158 h 1054363"/>
                <a:gd name="connsiteX1819" fmla="*/ 1137651 w 1538160"/>
                <a:gd name="connsiteY1819" fmla="*/ 415572 h 1054363"/>
                <a:gd name="connsiteX1820" fmla="*/ 1136281 w 1538160"/>
                <a:gd name="connsiteY1820" fmla="*/ 414988 h 1054363"/>
                <a:gd name="connsiteX1821" fmla="*/ 1134569 w 1538160"/>
                <a:gd name="connsiteY1821" fmla="*/ 414156 h 1054363"/>
                <a:gd name="connsiteX1822" fmla="*/ 1133248 w 1538160"/>
                <a:gd name="connsiteY1822" fmla="*/ 413424 h 1054363"/>
                <a:gd name="connsiteX1823" fmla="*/ 1131976 w 1538160"/>
                <a:gd name="connsiteY1823" fmla="*/ 412740 h 1054363"/>
                <a:gd name="connsiteX1824" fmla="*/ 1130264 w 1538160"/>
                <a:gd name="connsiteY1824" fmla="*/ 411812 h 1054363"/>
                <a:gd name="connsiteX1825" fmla="*/ 1128943 w 1538160"/>
                <a:gd name="connsiteY1825" fmla="*/ 411128 h 1054363"/>
                <a:gd name="connsiteX1826" fmla="*/ 1127230 w 1538160"/>
                <a:gd name="connsiteY1826" fmla="*/ 410151 h 1054363"/>
                <a:gd name="connsiteX1827" fmla="*/ 1125616 w 1538160"/>
                <a:gd name="connsiteY1827" fmla="*/ 409027 h 1054363"/>
                <a:gd name="connsiteX1828" fmla="*/ 1124588 w 1538160"/>
                <a:gd name="connsiteY1828" fmla="*/ 408050 h 1054363"/>
                <a:gd name="connsiteX1829" fmla="*/ 1123659 w 1538160"/>
                <a:gd name="connsiteY1829" fmla="*/ 406880 h 1054363"/>
                <a:gd name="connsiteX1830" fmla="*/ 1122436 w 1538160"/>
                <a:gd name="connsiteY1830" fmla="*/ 405365 h 1054363"/>
                <a:gd name="connsiteX1831" fmla="*/ 1121066 w 1538160"/>
                <a:gd name="connsiteY1831" fmla="*/ 403947 h 1054363"/>
                <a:gd name="connsiteX1832" fmla="*/ 1119989 w 1538160"/>
                <a:gd name="connsiteY1832" fmla="*/ 402922 h 1054363"/>
                <a:gd name="connsiteX1833" fmla="*/ 1118962 w 1538160"/>
                <a:gd name="connsiteY1833" fmla="*/ 401896 h 1054363"/>
                <a:gd name="connsiteX1834" fmla="*/ 1117543 w 1538160"/>
                <a:gd name="connsiteY1834" fmla="*/ 400529 h 1054363"/>
                <a:gd name="connsiteX1835" fmla="*/ 1116467 w 1538160"/>
                <a:gd name="connsiteY1835" fmla="*/ 399503 h 1054363"/>
                <a:gd name="connsiteX1836" fmla="*/ 1115439 w 1538160"/>
                <a:gd name="connsiteY1836" fmla="*/ 398477 h 1054363"/>
                <a:gd name="connsiteX1837" fmla="*/ 1114069 w 1538160"/>
                <a:gd name="connsiteY1837" fmla="*/ 397110 h 1054363"/>
                <a:gd name="connsiteX1838" fmla="*/ 1113042 w 1538160"/>
                <a:gd name="connsiteY1838" fmla="*/ 396036 h 1054363"/>
                <a:gd name="connsiteX1839" fmla="*/ 1111966 w 1538160"/>
                <a:gd name="connsiteY1839" fmla="*/ 394472 h 1054363"/>
                <a:gd name="connsiteX1840" fmla="*/ 1110938 w 1538160"/>
                <a:gd name="connsiteY1840" fmla="*/ 392811 h 1054363"/>
                <a:gd name="connsiteX1841" fmla="*/ 1109715 w 1538160"/>
                <a:gd name="connsiteY1841" fmla="*/ 392031 h 1054363"/>
                <a:gd name="connsiteX1842" fmla="*/ 1108394 w 1538160"/>
                <a:gd name="connsiteY1842" fmla="*/ 391395 h 1054363"/>
                <a:gd name="connsiteX1843" fmla="*/ 1106731 w 1538160"/>
                <a:gd name="connsiteY1843" fmla="*/ 390271 h 1054363"/>
                <a:gd name="connsiteX1844" fmla="*/ 1105654 w 1538160"/>
                <a:gd name="connsiteY1844" fmla="*/ 389343 h 1054363"/>
                <a:gd name="connsiteX1845" fmla="*/ 1104578 w 1538160"/>
                <a:gd name="connsiteY1845" fmla="*/ 388367 h 1054363"/>
                <a:gd name="connsiteX1846" fmla="*/ 1103110 w 1538160"/>
                <a:gd name="connsiteY1846" fmla="*/ 387049 h 1054363"/>
                <a:gd name="connsiteX1847" fmla="*/ 1101251 w 1538160"/>
                <a:gd name="connsiteY1847" fmla="*/ 385437 h 1054363"/>
                <a:gd name="connsiteX1848" fmla="*/ 1099783 w 1538160"/>
                <a:gd name="connsiteY1848" fmla="*/ 384119 h 1054363"/>
                <a:gd name="connsiteX1849" fmla="*/ 1098707 w 1538160"/>
                <a:gd name="connsiteY1849" fmla="*/ 383191 h 1054363"/>
                <a:gd name="connsiteX1850" fmla="*/ 1097582 w 1538160"/>
                <a:gd name="connsiteY1850" fmla="*/ 382165 h 1054363"/>
                <a:gd name="connsiteX1851" fmla="*/ 1096163 w 1538160"/>
                <a:gd name="connsiteY1851" fmla="*/ 380894 h 1054363"/>
                <a:gd name="connsiteX1852" fmla="*/ 1094304 w 1538160"/>
                <a:gd name="connsiteY1852" fmla="*/ 379282 h 1054363"/>
                <a:gd name="connsiteX1853" fmla="*/ 1092885 w 1538160"/>
                <a:gd name="connsiteY1853" fmla="*/ 377964 h 1054363"/>
                <a:gd name="connsiteX1854" fmla="*/ 1091417 w 1538160"/>
                <a:gd name="connsiteY1854" fmla="*/ 376597 h 1054363"/>
                <a:gd name="connsiteX1855" fmla="*/ 1090341 w 1538160"/>
                <a:gd name="connsiteY1855" fmla="*/ 375620 h 1054363"/>
                <a:gd name="connsiteX1856" fmla="*/ 1089264 w 1538160"/>
                <a:gd name="connsiteY1856" fmla="*/ 374595 h 1054363"/>
                <a:gd name="connsiteX1857" fmla="*/ 1088188 w 1538160"/>
                <a:gd name="connsiteY1857" fmla="*/ 373616 h 1054363"/>
                <a:gd name="connsiteX1858" fmla="*/ 1086769 w 1538160"/>
                <a:gd name="connsiteY1858" fmla="*/ 372298 h 1054363"/>
                <a:gd name="connsiteX1859" fmla="*/ 1084959 w 1538160"/>
                <a:gd name="connsiteY1859" fmla="*/ 370686 h 1054363"/>
                <a:gd name="connsiteX1860" fmla="*/ 1083491 w 1538160"/>
                <a:gd name="connsiteY1860" fmla="*/ 369368 h 1054363"/>
                <a:gd name="connsiteX1861" fmla="*/ 1082366 w 1538160"/>
                <a:gd name="connsiteY1861" fmla="*/ 368391 h 1054363"/>
                <a:gd name="connsiteX1862" fmla="*/ 1080849 w 1538160"/>
                <a:gd name="connsiteY1862" fmla="*/ 367169 h 1054363"/>
                <a:gd name="connsiteX1863" fmla="*/ 1079333 w 1538160"/>
                <a:gd name="connsiteY1863" fmla="*/ 365949 h 1054363"/>
                <a:gd name="connsiteX1864" fmla="*/ 1078158 w 1538160"/>
                <a:gd name="connsiteY1864" fmla="*/ 365022 h 1054363"/>
                <a:gd name="connsiteX1865" fmla="*/ 1077033 w 1538160"/>
                <a:gd name="connsiteY1865" fmla="*/ 364141 h 1054363"/>
                <a:gd name="connsiteX1866" fmla="*/ 1075908 w 1538160"/>
                <a:gd name="connsiteY1866" fmla="*/ 363213 h 1054363"/>
                <a:gd name="connsiteX1867" fmla="*/ 1074783 w 1538160"/>
                <a:gd name="connsiteY1867" fmla="*/ 362236 h 1054363"/>
                <a:gd name="connsiteX1868" fmla="*/ 1073657 w 1538160"/>
                <a:gd name="connsiteY1868" fmla="*/ 361260 h 1054363"/>
                <a:gd name="connsiteX1869" fmla="*/ 1072287 w 1538160"/>
                <a:gd name="connsiteY1869" fmla="*/ 359893 h 1054363"/>
                <a:gd name="connsiteX1870" fmla="*/ 1071259 w 1538160"/>
                <a:gd name="connsiteY1870" fmla="*/ 358818 h 1054363"/>
                <a:gd name="connsiteX1871" fmla="*/ 1069743 w 1538160"/>
                <a:gd name="connsiteY1871" fmla="*/ 357645 h 1054363"/>
                <a:gd name="connsiteX1872" fmla="*/ 1068032 w 1538160"/>
                <a:gd name="connsiteY1872" fmla="*/ 356717 h 1054363"/>
                <a:gd name="connsiteX1873" fmla="*/ 1066710 w 1538160"/>
                <a:gd name="connsiteY1873" fmla="*/ 355984 h 1054363"/>
                <a:gd name="connsiteX1874" fmla="*/ 1065439 w 1538160"/>
                <a:gd name="connsiteY1874" fmla="*/ 355301 h 1054363"/>
                <a:gd name="connsiteX1875" fmla="*/ 1063677 w 1538160"/>
                <a:gd name="connsiteY1875" fmla="*/ 354374 h 1054363"/>
                <a:gd name="connsiteX1876" fmla="*/ 1061964 w 1538160"/>
                <a:gd name="connsiteY1876" fmla="*/ 353397 h 1054363"/>
                <a:gd name="connsiteX1877" fmla="*/ 1060253 w 1538160"/>
                <a:gd name="connsiteY1877" fmla="*/ 352467 h 1054363"/>
                <a:gd name="connsiteX1878" fmla="*/ 1058540 w 1538160"/>
                <a:gd name="connsiteY1878" fmla="*/ 351491 h 1054363"/>
                <a:gd name="connsiteX1879" fmla="*/ 1057267 w 1538160"/>
                <a:gd name="connsiteY1879" fmla="*/ 350759 h 1054363"/>
                <a:gd name="connsiteX1880" fmla="*/ 1056045 w 1538160"/>
                <a:gd name="connsiteY1880" fmla="*/ 349976 h 1054363"/>
                <a:gd name="connsiteX1881" fmla="*/ 1054821 w 1538160"/>
                <a:gd name="connsiteY1881" fmla="*/ 349196 h 1054363"/>
                <a:gd name="connsiteX1882" fmla="*/ 1053646 w 1538160"/>
                <a:gd name="connsiteY1882" fmla="*/ 347731 h 1054363"/>
                <a:gd name="connsiteX1883" fmla="*/ 1052914 w 1538160"/>
                <a:gd name="connsiteY1883" fmla="*/ 345873 h 1054363"/>
                <a:gd name="connsiteX1884" fmla="*/ 1051886 w 1538160"/>
                <a:gd name="connsiteY1884" fmla="*/ 344214 h 1054363"/>
                <a:gd name="connsiteX1885" fmla="*/ 1051102 w 1538160"/>
                <a:gd name="connsiteY1885" fmla="*/ 342943 h 1054363"/>
                <a:gd name="connsiteX1886" fmla="*/ 1050271 w 1538160"/>
                <a:gd name="connsiteY1886" fmla="*/ 341235 h 1054363"/>
                <a:gd name="connsiteX1887" fmla="*/ 1049389 w 1538160"/>
                <a:gd name="connsiteY1887" fmla="*/ 339427 h 1054363"/>
                <a:gd name="connsiteX1888" fmla="*/ 1048558 w 1538160"/>
                <a:gd name="connsiteY1888" fmla="*/ 337669 h 1054363"/>
                <a:gd name="connsiteX1889" fmla="*/ 1047922 w 1538160"/>
                <a:gd name="connsiteY1889" fmla="*/ 336349 h 1054363"/>
                <a:gd name="connsiteX1890" fmla="*/ 1047189 w 1538160"/>
                <a:gd name="connsiteY1890" fmla="*/ 335080 h 1054363"/>
                <a:gd name="connsiteX1891" fmla="*/ 1046307 w 1538160"/>
                <a:gd name="connsiteY1891" fmla="*/ 333370 h 1054363"/>
                <a:gd name="connsiteX1892" fmla="*/ 1045135 w 1538160"/>
                <a:gd name="connsiteY1892" fmla="*/ 331221 h 1054363"/>
                <a:gd name="connsiteX1893" fmla="*/ 1044203 w 1538160"/>
                <a:gd name="connsiteY1893" fmla="*/ 329512 h 1054363"/>
                <a:gd name="connsiteX1894" fmla="*/ 1043225 w 1538160"/>
                <a:gd name="connsiteY1894" fmla="*/ 327802 h 1054363"/>
                <a:gd name="connsiteX1895" fmla="*/ 1042052 w 1538160"/>
                <a:gd name="connsiteY1895" fmla="*/ 325654 h 1054363"/>
                <a:gd name="connsiteX1896" fmla="*/ 1040878 w 1538160"/>
                <a:gd name="connsiteY1896" fmla="*/ 323505 h 1054363"/>
                <a:gd name="connsiteX1897" fmla="*/ 1039899 w 1538160"/>
                <a:gd name="connsiteY1897" fmla="*/ 321795 h 1054363"/>
                <a:gd name="connsiteX1898" fmla="*/ 1038921 w 1538160"/>
                <a:gd name="connsiteY1898" fmla="*/ 320133 h 1054363"/>
                <a:gd name="connsiteX1899" fmla="*/ 1037894 w 1538160"/>
                <a:gd name="connsiteY1899" fmla="*/ 318425 h 1054363"/>
                <a:gd name="connsiteX1900" fmla="*/ 1036866 w 1538160"/>
                <a:gd name="connsiteY1900" fmla="*/ 316813 h 1054363"/>
                <a:gd name="connsiteX1901" fmla="*/ 1035839 w 1538160"/>
                <a:gd name="connsiteY1901" fmla="*/ 315152 h 1054363"/>
                <a:gd name="connsiteX1902" fmla="*/ 1034517 w 1538160"/>
                <a:gd name="connsiteY1902" fmla="*/ 313588 h 1054363"/>
                <a:gd name="connsiteX1903" fmla="*/ 1033831 w 1538160"/>
                <a:gd name="connsiteY1903" fmla="*/ 312320 h 1054363"/>
                <a:gd name="connsiteX1904" fmla="*/ 1032951 w 1538160"/>
                <a:gd name="connsiteY1904" fmla="*/ 311147 h 1054363"/>
                <a:gd name="connsiteX1905" fmla="*/ 1031875 w 1538160"/>
                <a:gd name="connsiteY1905" fmla="*/ 309534 h 1054363"/>
                <a:gd name="connsiteX1906" fmla="*/ 1031238 w 1538160"/>
                <a:gd name="connsiteY1906" fmla="*/ 308266 h 1054363"/>
                <a:gd name="connsiteX1907" fmla="*/ 1030555 w 1538160"/>
                <a:gd name="connsiteY1907" fmla="*/ 306948 h 1054363"/>
                <a:gd name="connsiteX1908" fmla="*/ 1030016 w 1538160"/>
                <a:gd name="connsiteY1908" fmla="*/ 305579 h 1054363"/>
                <a:gd name="connsiteX1909" fmla="*/ 1029478 w 1538160"/>
                <a:gd name="connsiteY1909" fmla="*/ 304212 h 1054363"/>
                <a:gd name="connsiteX1910" fmla="*/ 1028743 w 1538160"/>
                <a:gd name="connsiteY1910" fmla="*/ 302405 h 1054363"/>
                <a:gd name="connsiteX1911" fmla="*/ 1027962 w 1538160"/>
                <a:gd name="connsiteY1911" fmla="*/ 300597 h 1054363"/>
                <a:gd name="connsiteX1912" fmla="*/ 1026983 w 1538160"/>
                <a:gd name="connsiteY1912" fmla="*/ 298351 h 1054363"/>
                <a:gd name="connsiteX1913" fmla="*/ 1025956 w 1538160"/>
                <a:gd name="connsiteY1913" fmla="*/ 296153 h 1054363"/>
                <a:gd name="connsiteX1914" fmla="*/ 1025123 w 1538160"/>
                <a:gd name="connsiteY1914" fmla="*/ 294393 h 1054363"/>
                <a:gd name="connsiteX1915" fmla="*/ 1023948 w 1538160"/>
                <a:gd name="connsiteY1915" fmla="*/ 291757 h 1054363"/>
                <a:gd name="connsiteX1916" fmla="*/ 1023410 w 1538160"/>
                <a:gd name="connsiteY1916" fmla="*/ 290388 h 1054363"/>
                <a:gd name="connsiteX1917" fmla="*/ 1022825 w 1538160"/>
                <a:gd name="connsiteY1917" fmla="*/ 289070 h 1054363"/>
                <a:gd name="connsiteX1918" fmla="*/ 1022237 w 1538160"/>
                <a:gd name="connsiteY1918" fmla="*/ 287703 h 1054363"/>
                <a:gd name="connsiteX1919" fmla="*/ 1021601 w 1538160"/>
                <a:gd name="connsiteY1919" fmla="*/ 286383 h 1054363"/>
                <a:gd name="connsiteX1920" fmla="*/ 1020915 w 1538160"/>
                <a:gd name="connsiteY1920" fmla="*/ 285065 h 1054363"/>
                <a:gd name="connsiteX1921" fmla="*/ 1019937 w 1538160"/>
                <a:gd name="connsiteY1921" fmla="*/ 283306 h 1054363"/>
                <a:gd name="connsiteX1922" fmla="*/ 1019057 w 1538160"/>
                <a:gd name="connsiteY1922" fmla="*/ 281549 h 1054363"/>
                <a:gd name="connsiteX1923" fmla="*/ 1018177 w 1538160"/>
                <a:gd name="connsiteY1923" fmla="*/ 279742 h 1054363"/>
                <a:gd name="connsiteX1924" fmla="*/ 1017491 w 1538160"/>
                <a:gd name="connsiteY1924" fmla="*/ 277934 h 1054363"/>
                <a:gd name="connsiteX1925" fmla="*/ 1017051 w 1538160"/>
                <a:gd name="connsiteY1925" fmla="*/ 276567 h 1054363"/>
                <a:gd name="connsiteX1926" fmla="*/ 1016757 w 1538160"/>
                <a:gd name="connsiteY1926" fmla="*/ 275151 h 1054363"/>
                <a:gd name="connsiteX1927" fmla="*/ 1016562 w 1538160"/>
                <a:gd name="connsiteY1927" fmla="*/ 273733 h 1054363"/>
                <a:gd name="connsiteX1928" fmla="*/ 1016415 w 1538160"/>
                <a:gd name="connsiteY1928" fmla="*/ 272317 h 1054363"/>
                <a:gd name="connsiteX1929" fmla="*/ 1016317 w 1538160"/>
                <a:gd name="connsiteY1929" fmla="*/ 270852 h 1054363"/>
                <a:gd name="connsiteX1930" fmla="*/ 1016218 w 1538160"/>
                <a:gd name="connsiteY1930" fmla="*/ 269436 h 1054363"/>
                <a:gd name="connsiteX1931" fmla="*/ 1016169 w 1538160"/>
                <a:gd name="connsiteY1931" fmla="*/ 267971 h 1054363"/>
                <a:gd name="connsiteX1932" fmla="*/ 1016169 w 1538160"/>
                <a:gd name="connsiteY1932" fmla="*/ 266506 h 1054363"/>
                <a:gd name="connsiteX1933" fmla="*/ 1016169 w 1538160"/>
                <a:gd name="connsiteY1933" fmla="*/ 265041 h 1054363"/>
                <a:gd name="connsiteX1934" fmla="*/ 1016218 w 1538160"/>
                <a:gd name="connsiteY1934" fmla="*/ 263087 h 1054363"/>
                <a:gd name="connsiteX1935" fmla="*/ 1015778 w 1538160"/>
                <a:gd name="connsiteY1935" fmla="*/ 261181 h 1054363"/>
                <a:gd name="connsiteX1936" fmla="*/ 1013185 w 1538160"/>
                <a:gd name="connsiteY1936" fmla="*/ 258837 h 1054363"/>
                <a:gd name="connsiteX1937" fmla="*/ 1006630 w 1538160"/>
                <a:gd name="connsiteY1937" fmla="*/ 253465 h 1054363"/>
                <a:gd name="connsiteX1938" fmla="*/ 998116 w 1538160"/>
                <a:gd name="connsiteY1938" fmla="*/ 247458 h 1054363"/>
                <a:gd name="connsiteX1939" fmla="*/ 989701 w 1538160"/>
                <a:gd name="connsiteY1939" fmla="*/ 242378 h 1054363"/>
                <a:gd name="connsiteX1940" fmla="*/ 981922 w 1538160"/>
                <a:gd name="connsiteY1940" fmla="*/ 238275 h 1054363"/>
                <a:gd name="connsiteX1941" fmla="*/ 973410 w 1538160"/>
                <a:gd name="connsiteY1941" fmla="*/ 233683 h 1054363"/>
                <a:gd name="connsiteX1942" fmla="*/ 968468 w 1538160"/>
                <a:gd name="connsiteY1942" fmla="*/ 230167 h 1054363"/>
                <a:gd name="connsiteX1943" fmla="*/ 960689 w 1538160"/>
                <a:gd name="connsiteY1943" fmla="*/ 225477 h 1054363"/>
                <a:gd name="connsiteX1944" fmla="*/ 949975 w 1538160"/>
                <a:gd name="connsiteY1944" fmla="*/ 220007 h 1054363"/>
                <a:gd name="connsiteX1945" fmla="*/ 939944 w 1538160"/>
                <a:gd name="connsiteY1945" fmla="*/ 214390 h 1054363"/>
                <a:gd name="connsiteX1946" fmla="*/ 932460 w 1538160"/>
                <a:gd name="connsiteY1946" fmla="*/ 209555 h 1054363"/>
                <a:gd name="connsiteX1947" fmla="*/ 927127 w 1538160"/>
                <a:gd name="connsiteY1947" fmla="*/ 206429 h 1054363"/>
                <a:gd name="connsiteX1948" fmla="*/ 922430 w 1538160"/>
                <a:gd name="connsiteY1948" fmla="*/ 203742 h 1054363"/>
                <a:gd name="connsiteX1949" fmla="*/ 920178 w 1538160"/>
                <a:gd name="connsiteY1949" fmla="*/ 201740 h 1054363"/>
                <a:gd name="connsiteX1950" fmla="*/ 919935 w 1538160"/>
                <a:gd name="connsiteY1950" fmla="*/ 200616 h 1054363"/>
                <a:gd name="connsiteX1951" fmla="*/ 919495 w 1538160"/>
                <a:gd name="connsiteY1951" fmla="*/ 198272 h 1054363"/>
                <a:gd name="connsiteX1952" fmla="*/ 917536 w 1538160"/>
                <a:gd name="connsiteY1952" fmla="*/ 193192 h 1054363"/>
                <a:gd name="connsiteX1953" fmla="*/ 916949 w 1538160"/>
                <a:gd name="connsiteY1953" fmla="*/ 189285 h 1054363"/>
                <a:gd name="connsiteX1954" fmla="*/ 916998 w 1538160"/>
                <a:gd name="connsiteY1954" fmla="*/ 183815 h 1054363"/>
                <a:gd name="connsiteX1955" fmla="*/ 917096 w 1538160"/>
                <a:gd name="connsiteY1955" fmla="*/ 178247 h 1054363"/>
                <a:gd name="connsiteX1956" fmla="*/ 915629 w 1538160"/>
                <a:gd name="connsiteY1956" fmla="*/ 173119 h 1054363"/>
                <a:gd name="connsiteX1957" fmla="*/ 913232 w 1538160"/>
                <a:gd name="connsiteY1957" fmla="*/ 168380 h 1054363"/>
                <a:gd name="connsiteX1958" fmla="*/ 908437 w 1538160"/>
                <a:gd name="connsiteY1958" fmla="*/ 163008 h 1054363"/>
                <a:gd name="connsiteX1959" fmla="*/ 905844 w 1538160"/>
                <a:gd name="connsiteY1959" fmla="*/ 158026 h 1054363"/>
                <a:gd name="connsiteX1960" fmla="*/ 902860 w 1538160"/>
                <a:gd name="connsiteY1960" fmla="*/ 153582 h 1054363"/>
                <a:gd name="connsiteX1961" fmla="*/ 902126 w 1538160"/>
                <a:gd name="connsiteY1961" fmla="*/ 150016 h 1054363"/>
                <a:gd name="connsiteX1962" fmla="*/ 902566 w 1538160"/>
                <a:gd name="connsiteY1962" fmla="*/ 144593 h 1054363"/>
                <a:gd name="connsiteX1963" fmla="*/ 902175 w 1538160"/>
                <a:gd name="connsiteY1963" fmla="*/ 136927 h 1054363"/>
                <a:gd name="connsiteX1964" fmla="*/ 902909 w 1538160"/>
                <a:gd name="connsiteY1964" fmla="*/ 132480 h 1054363"/>
                <a:gd name="connsiteX1965" fmla="*/ 903740 w 1538160"/>
                <a:gd name="connsiteY1965" fmla="*/ 126034 h 1054363"/>
                <a:gd name="connsiteX1966" fmla="*/ 903251 w 1538160"/>
                <a:gd name="connsiteY1966" fmla="*/ 119148 h 1054363"/>
                <a:gd name="connsiteX1967" fmla="*/ 901440 w 1538160"/>
                <a:gd name="connsiteY1967" fmla="*/ 112797 h 1054363"/>
                <a:gd name="connsiteX1968" fmla="*/ 900806 w 1538160"/>
                <a:gd name="connsiteY1968" fmla="*/ 107864 h 1054363"/>
                <a:gd name="connsiteX1969" fmla="*/ 900120 w 1538160"/>
                <a:gd name="connsiteY1969" fmla="*/ 101467 h 1054363"/>
                <a:gd name="connsiteX1970" fmla="*/ 899825 w 1538160"/>
                <a:gd name="connsiteY1970" fmla="*/ 96973 h 1054363"/>
                <a:gd name="connsiteX1971" fmla="*/ 898505 w 1538160"/>
                <a:gd name="connsiteY1971" fmla="*/ 93408 h 1054363"/>
                <a:gd name="connsiteX1972" fmla="*/ 896109 w 1538160"/>
                <a:gd name="connsiteY1972" fmla="*/ 90281 h 1054363"/>
                <a:gd name="connsiteX1973" fmla="*/ 893368 w 1538160"/>
                <a:gd name="connsiteY1973" fmla="*/ 89012 h 1054363"/>
                <a:gd name="connsiteX1974" fmla="*/ 890335 w 1538160"/>
                <a:gd name="connsiteY1974" fmla="*/ 88034 h 1054363"/>
                <a:gd name="connsiteX1975" fmla="*/ 886715 w 1538160"/>
                <a:gd name="connsiteY1975" fmla="*/ 90573 h 1054363"/>
                <a:gd name="connsiteX1976" fmla="*/ 884756 w 1538160"/>
                <a:gd name="connsiteY1976" fmla="*/ 95604 h 1054363"/>
                <a:gd name="connsiteX1977" fmla="*/ 885980 w 1538160"/>
                <a:gd name="connsiteY1977" fmla="*/ 98927 h 1054363"/>
                <a:gd name="connsiteX1978" fmla="*/ 886958 w 1538160"/>
                <a:gd name="connsiteY1978" fmla="*/ 103567 h 1054363"/>
                <a:gd name="connsiteX1979" fmla="*/ 888133 w 1538160"/>
                <a:gd name="connsiteY1979" fmla="*/ 110014 h 1054363"/>
                <a:gd name="connsiteX1980" fmla="*/ 886666 w 1538160"/>
                <a:gd name="connsiteY1980" fmla="*/ 119928 h 1054363"/>
                <a:gd name="connsiteX1981" fmla="*/ 884171 w 1538160"/>
                <a:gd name="connsiteY1981" fmla="*/ 127305 h 1054363"/>
                <a:gd name="connsiteX1982" fmla="*/ 882751 w 1538160"/>
                <a:gd name="connsiteY1982" fmla="*/ 129648 h 1054363"/>
                <a:gd name="connsiteX1983" fmla="*/ 882458 w 1538160"/>
                <a:gd name="connsiteY1983" fmla="*/ 133116 h 1054363"/>
                <a:gd name="connsiteX1984" fmla="*/ 883436 w 1538160"/>
                <a:gd name="connsiteY1984" fmla="*/ 136534 h 1054363"/>
                <a:gd name="connsiteX1985" fmla="*/ 883289 w 1538160"/>
                <a:gd name="connsiteY1985" fmla="*/ 139563 h 1054363"/>
                <a:gd name="connsiteX1986" fmla="*/ 883876 w 1538160"/>
                <a:gd name="connsiteY1986" fmla="*/ 141371 h 1054363"/>
                <a:gd name="connsiteX1987" fmla="*/ 884171 w 1538160"/>
                <a:gd name="connsiteY1987" fmla="*/ 146500 h 1054363"/>
                <a:gd name="connsiteX1988" fmla="*/ 886420 w 1538160"/>
                <a:gd name="connsiteY1988" fmla="*/ 151285 h 1054363"/>
                <a:gd name="connsiteX1989" fmla="*/ 887791 w 1538160"/>
                <a:gd name="connsiteY1989" fmla="*/ 155096 h 1054363"/>
                <a:gd name="connsiteX1990" fmla="*/ 885491 w 1538160"/>
                <a:gd name="connsiteY1990" fmla="*/ 155241 h 1054363"/>
                <a:gd name="connsiteX1991" fmla="*/ 883240 w 1538160"/>
                <a:gd name="connsiteY1991" fmla="*/ 155241 h 1054363"/>
                <a:gd name="connsiteX1992" fmla="*/ 879865 w 1538160"/>
                <a:gd name="connsiteY1992" fmla="*/ 154655 h 1054363"/>
                <a:gd name="connsiteX1993" fmla="*/ 876195 w 1538160"/>
                <a:gd name="connsiteY1993" fmla="*/ 154461 h 1054363"/>
                <a:gd name="connsiteX1994" fmla="*/ 871009 w 1538160"/>
                <a:gd name="connsiteY1994" fmla="*/ 154606 h 1054363"/>
                <a:gd name="connsiteX1995" fmla="*/ 866654 w 1538160"/>
                <a:gd name="connsiteY1995" fmla="*/ 155585 h 1054363"/>
                <a:gd name="connsiteX1996" fmla="*/ 862350 w 1538160"/>
                <a:gd name="connsiteY1996" fmla="*/ 156365 h 1054363"/>
                <a:gd name="connsiteX1997" fmla="*/ 856626 w 1538160"/>
                <a:gd name="connsiteY1997" fmla="*/ 157391 h 1054363"/>
                <a:gd name="connsiteX1998" fmla="*/ 851194 w 1538160"/>
                <a:gd name="connsiteY1998" fmla="*/ 158417 h 1054363"/>
                <a:gd name="connsiteX1999" fmla="*/ 848014 w 1538160"/>
                <a:gd name="connsiteY1999" fmla="*/ 158954 h 1054363"/>
                <a:gd name="connsiteX2000" fmla="*/ 842730 w 1538160"/>
                <a:gd name="connsiteY2000" fmla="*/ 159589 h 1054363"/>
                <a:gd name="connsiteX2001" fmla="*/ 837593 w 1538160"/>
                <a:gd name="connsiteY2001" fmla="*/ 161543 h 1054363"/>
                <a:gd name="connsiteX2002" fmla="*/ 830694 w 1538160"/>
                <a:gd name="connsiteY2002" fmla="*/ 162763 h 1054363"/>
                <a:gd name="connsiteX2003" fmla="*/ 822720 w 1538160"/>
                <a:gd name="connsiteY2003" fmla="*/ 163300 h 1054363"/>
                <a:gd name="connsiteX2004" fmla="*/ 817338 w 1538160"/>
                <a:gd name="connsiteY2004" fmla="*/ 165401 h 1054363"/>
                <a:gd name="connsiteX2005" fmla="*/ 806624 w 1538160"/>
                <a:gd name="connsiteY2005" fmla="*/ 167501 h 1054363"/>
                <a:gd name="connsiteX2006" fmla="*/ 797377 w 1538160"/>
                <a:gd name="connsiteY2006" fmla="*/ 169308 h 1054363"/>
                <a:gd name="connsiteX2007" fmla="*/ 792239 w 1538160"/>
                <a:gd name="connsiteY2007" fmla="*/ 170041 h 1054363"/>
                <a:gd name="connsiteX2008" fmla="*/ 787885 w 1538160"/>
                <a:gd name="connsiteY2008" fmla="*/ 170724 h 1054363"/>
                <a:gd name="connsiteX2009" fmla="*/ 785585 w 1538160"/>
                <a:gd name="connsiteY2009" fmla="*/ 172434 h 1054363"/>
                <a:gd name="connsiteX2010" fmla="*/ 778590 w 1538160"/>
                <a:gd name="connsiteY2010" fmla="*/ 173460 h 1054363"/>
                <a:gd name="connsiteX2011" fmla="*/ 771838 w 1538160"/>
                <a:gd name="connsiteY2011" fmla="*/ 175364 h 1054363"/>
                <a:gd name="connsiteX2012" fmla="*/ 762688 w 1538160"/>
                <a:gd name="connsiteY2012" fmla="*/ 176927 h 1054363"/>
                <a:gd name="connsiteX2013" fmla="*/ 753001 w 1538160"/>
                <a:gd name="connsiteY2013" fmla="*/ 177269 h 1054363"/>
                <a:gd name="connsiteX2014" fmla="*/ 746837 w 1538160"/>
                <a:gd name="connsiteY2014" fmla="*/ 178392 h 1054363"/>
                <a:gd name="connsiteX2015" fmla="*/ 742433 w 1538160"/>
                <a:gd name="connsiteY2015" fmla="*/ 180201 h 1054363"/>
                <a:gd name="connsiteX2016" fmla="*/ 740378 w 1538160"/>
                <a:gd name="connsiteY2016" fmla="*/ 180250 h 1054363"/>
                <a:gd name="connsiteX2017" fmla="*/ 737687 w 1538160"/>
                <a:gd name="connsiteY2017" fmla="*/ 177661 h 1054363"/>
                <a:gd name="connsiteX2018" fmla="*/ 736856 w 1538160"/>
                <a:gd name="connsiteY2018" fmla="*/ 175560 h 1054363"/>
                <a:gd name="connsiteX2019" fmla="*/ 737542 w 1538160"/>
                <a:gd name="connsiteY2019" fmla="*/ 171506 h 1054363"/>
                <a:gd name="connsiteX2020" fmla="*/ 735829 w 1538160"/>
                <a:gd name="connsiteY2020" fmla="*/ 166328 h 1054363"/>
                <a:gd name="connsiteX2021" fmla="*/ 733970 w 1538160"/>
                <a:gd name="connsiteY2021" fmla="*/ 160662 h 1054363"/>
                <a:gd name="connsiteX2022" fmla="*/ 731866 w 1538160"/>
                <a:gd name="connsiteY2022" fmla="*/ 155632 h 1054363"/>
                <a:gd name="connsiteX2023" fmla="*/ 730593 w 1538160"/>
                <a:gd name="connsiteY2023" fmla="*/ 151725 h 1054363"/>
                <a:gd name="connsiteX2024" fmla="*/ 730935 w 1538160"/>
                <a:gd name="connsiteY2024" fmla="*/ 149575 h 1054363"/>
                <a:gd name="connsiteX2025" fmla="*/ 733334 w 1538160"/>
                <a:gd name="connsiteY2025" fmla="*/ 146255 h 1054363"/>
                <a:gd name="connsiteX2026" fmla="*/ 739498 w 1538160"/>
                <a:gd name="connsiteY2026" fmla="*/ 139221 h 1054363"/>
                <a:gd name="connsiteX2027" fmla="*/ 742433 w 1538160"/>
                <a:gd name="connsiteY2027" fmla="*/ 133457 h 1054363"/>
                <a:gd name="connsiteX2028" fmla="*/ 743949 w 1538160"/>
                <a:gd name="connsiteY2028" fmla="*/ 129795 h 1054363"/>
                <a:gd name="connsiteX2029" fmla="*/ 743266 w 1538160"/>
                <a:gd name="connsiteY2029" fmla="*/ 123249 h 1054363"/>
                <a:gd name="connsiteX2030" fmla="*/ 743706 w 1538160"/>
                <a:gd name="connsiteY2030" fmla="*/ 118659 h 1054363"/>
                <a:gd name="connsiteX2031" fmla="*/ 745761 w 1538160"/>
                <a:gd name="connsiteY2031" fmla="*/ 114556 h 1054363"/>
                <a:gd name="connsiteX2032" fmla="*/ 743119 w 1538160"/>
                <a:gd name="connsiteY2032" fmla="*/ 107572 h 1054363"/>
                <a:gd name="connsiteX2033" fmla="*/ 738569 w 1538160"/>
                <a:gd name="connsiteY2033" fmla="*/ 100635 h 1054363"/>
                <a:gd name="connsiteX2034" fmla="*/ 733528 w 1538160"/>
                <a:gd name="connsiteY2034" fmla="*/ 95312 h 1054363"/>
                <a:gd name="connsiteX2035" fmla="*/ 730104 w 1538160"/>
                <a:gd name="connsiteY2035" fmla="*/ 91746 h 1054363"/>
                <a:gd name="connsiteX2036" fmla="*/ 728588 w 1538160"/>
                <a:gd name="connsiteY2036" fmla="*/ 89744 h 1054363"/>
                <a:gd name="connsiteX2037" fmla="*/ 728735 w 1538160"/>
                <a:gd name="connsiteY2037" fmla="*/ 88279 h 1054363"/>
                <a:gd name="connsiteX2038" fmla="*/ 729812 w 1538160"/>
                <a:gd name="connsiteY2038" fmla="*/ 86129 h 1054363"/>
                <a:gd name="connsiteX2039" fmla="*/ 731621 w 1538160"/>
                <a:gd name="connsiteY2039" fmla="*/ 85054 h 1054363"/>
                <a:gd name="connsiteX2040" fmla="*/ 733921 w 1538160"/>
                <a:gd name="connsiteY2040" fmla="*/ 84566 h 1054363"/>
                <a:gd name="connsiteX2041" fmla="*/ 735780 w 1538160"/>
                <a:gd name="connsiteY2041" fmla="*/ 84078 h 1054363"/>
                <a:gd name="connsiteX2042" fmla="*/ 738080 w 1538160"/>
                <a:gd name="connsiteY2042" fmla="*/ 83687 h 1054363"/>
                <a:gd name="connsiteX2043" fmla="*/ 740233 w 1538160"/>
                <a:gd name="connsiteY2043" fmla="*/ 83297 h 1054363"/>
                <a:gd name="connsiteX2044" fmla="*/ 742288 w 1538160"/>
                <a:gd name="connsiteY2044" fmla="*/ 82271 h 1054363"/>
                <a:gd name="connsiteX2045" fmla="*/ 743999 w 1538160"/>
                <a:gd name="connsiteY2045" fmla="*/ 81246 h 1054363"/>
                <a:gd name="connsiteX2046" fmla="*/ 745761 w 1538160"/>
                <a:gd name="connsiteY2046" fmla="*/ 79633 h 1054363"/>
                <a:gd name="connsiteX2047" fmla="*/ 745712 w 1538160"/>
                <a:gd name="connsiteY2047" fmla="*/ 78168 h 1054363"/>
                <a:gd name="connsiteX2048" fmla="*/ 743949 w 1538160"/>
                <a:gd name="connsiteY2048" fmla="*/ 77435 h 1054363"/>
                <a:gd name="connsiteX2049" fmla="*/ 741700 w 1538160"/>
                <a:gd name="connsiteY2049" fmla="*/ 76313 h 1054363"/>
                <a:gd name="connsiteX2050" fmla="*/ 740526 w 1538160"/>
                <a:gd name="connsiteY2050" fmla="*/ 74652 h 1054363"/>
                <a:gd name="connsiteX2051" fmla="*/ 740624 w 1538160"/>
                <a:gd name="connsiteY2051" fmla="*/ 72990 h 1054363"/>
                <a:gd name="connsiteX2052" fmla="*/ 742091 w 1538160"/>
                <a:gd name="connsiteY2052" fmla="*/ 70792 h 1054363"/>
                <a:gd name="connsiteX2053" fmla="*/ 744244 w 1538160"/>
                <a:gd name="connsiteY2053" fmla="*/ 68399 h 1054363"/>
                <a:gd name="connsiteX2054" fmla="*/ 745468 w 1538160"/>
                <a:gd name="connsiteY2054" fmla="*/ 67471 h 1054363"/>
                <a:gd name="connsiteX2055" fmla="*/ 745222 w 1538160"/>
                <a:gd name="connsiteY2055" fmla="*/ 64931 h 1054363"/>
                <a:gd name="connsiteX2056" fmla="*/ 744342 w 1538160"/>
                <a:gd name="connsiteY2056" fmla="*/ 63174 h 1054363"/>
                <a:gd name="connsiteX2057" fmla="*/ 743706 w 1538160"/>
                <a:gd name="connsiteY2057" fmla="*/ 60634 h 1054363"/>
                <a:gd name="connsiteX2058" fmla="*/ 743069 w 1538160"/>
                <a:gd name="connsiteY2058" fmla="*/ 58485 h 1054363"/>
                <a:gd name="connsiteX2059" fmla="*/ 743069 w 1538160"/>
                <a:gd name="connsiteY2059" fmla="*/ 56141 h 1054363"/>
                <a:gd name="connsiteX2060" fmla="*/ 743755 w 1538160"/>
                <a:gd name="connsiteY2060" fmla="*/ 53113 h 1054363"/>
                <a:gd name="connsiteX2061" fmla="*/ 743364 w 1538160"/>
                <a:gd name="connsiteY2061" fmla="*/ 50377 h 1054363"/>
                <a:gd name="connsiteX2062" fmla="*/ 742531 w 1538160"/>
                <a:gd name="connsiteY2062" fmla="*/ 46519 h 1054363"/>
                <a:gd name="connsiteX2063" fmla="*/ 742482 w 1538160"/>
                <a:gd name="connsiteY2063" fmla="*/ 42026 h 1054363"/>
                <a:gd name="connsiteX2064" fmla="*/ 741799 w 1538160"/>
                <a:gd name="connsiteY2064" fmla="*/ 37238 h 1054363"/>
                <a:gd name="connsiteX2065" fmla="*/ 743119 w 1538160"/>
                <a:gd name="connsiteY2065" fmla="*/ 35137 h 1054363"/>
                <a:gd name="connsiteX2066" fmla="*/ 744244 w 1538160"/>
                <a:gd name="connsiteY2066" fmla="*/ 31621 h 1054363"/>
                <a:gd name="connsiteX2067" fmla="*/ 744881 w 1538160"/>
                <a:gd name="connsiteY2067" fmla="*/ 28740 h 1054363"/>
                <a:gd name="connsiteX2068" fmla="*/ 745515 w 1538160"/>
                <a:gd name="connsiteY2068" fmla="*/ 25125 h 1054363"/>
                <a:gd name="connsiteX2069" fmla="*/ 746250 w 1538160"/>
                <a:gd name="connsiteY2069" fmla="*/ 20337 h 1054363"/>
                <a:gd name="connsiteX2070" fmla="*/ 746935 w 1538160"/>
                <a:gd name="connsiteY2070" fmla="*/ 16919 h 1054363"/>
                <a:gd name="connsiteX2071" fmla="*/ 747034 w 1538160"/>
                <a:gd name="connsiteY2071" fmla="*/ 15405 h 1054363"/>
                <a:gd name="connsiteX2072" fmla="*/ 747179 w 1538160"/>
                <a:gd name="connsiteY2072" fmla="*/ 12425 h 1054363"/>
                <a:gd name="connsiteX2073" fmla="*/ 746886 w 1538160"/>
                <a:gd name="connsiteY2073" fmla="*/ 10766 h 1054363"/>
                <a:gd name="connsiteX2074" fmla="*/ 745370 w 1538160"/>
                <a:gd name="connsiteY2074" fmla="*/ 8958 h 1054363"/>
                <a:gd name="connsiteX2075" fmla="*/ 742826 w 1538160"/>
                <a:gd name="connsiteY2075" fmla="*/ 7591 h 1054363"/>
                <a:gd name="connsiteX2076" fmla="*/ 740378 w 1538160"/>
                <a:gd name="connsiteY2076" fmla="*/ 7005 h 1054363"/>
                <a:gd name="connsiteX2077" fmla="*/ 737052 w 1538160"/>
                <a:gd name="connsiteY2077" fmla="*/ 6955 h 1054363"/>
                <a:gd name="connsiteX2078" fmla="*/ 734263 w 1538160"/>
                <a:gd name="connsiteY2078" fmla="*/ 6614 h 1054363"/>
                <a:gd name="connsiteX2079" fmla="*/ 731279 w 1538160"/>
                <a:gd name="connsiteY2079" fmla="*/ 6271 h 1054363"/>
                <a:gd name="connsiteX2080" fmla="*/ 728490 w 1538160"/>
                <a:gd name="connsiteY2080" fmla="*/ 6222 h 1054363"/>
                <a:gd name="connsiteX2081" fmla="*/ 725897 w 1538160"/>
                <a:gd name="connsiteY2081" fmla="*/ 5149 h 1054363"/>
                <a:gd name="connsiteX2082" fmla="*/ 723011 w 1538160"/>
                <a:gd name="connsiteY2082" fmla="*/ 3927 h 1054363"/>
                <a:gd name="connsiteX2083" fmla="*/ 720661 w 1538160"/>
                <a:gd name="connsiteY2083" fmla="*/ 4318 h 1054363"/>
                <a:gd name="connsiteX2084" fmla="*/ 715524 w 1538160"/>
                <a:gd name="connsiteY2084" fmla="*/ 4757 h 1054363"/>
                <a:gd name="connsiteX2085" fmla="*/ 712051 w 1538160"/>
                <a:gd name="connsiteY2085" fmla="*/ 5051 h 1054363"/>
                <a:gd name="connsiteX2086" fmla="*/ 707013 w 1538160"/>
                <a:gd name="connsiteY2086" fmla="*/ 5198 h 1054363"/>
                <a:gd name="connsiteX2087" fmla="*/ 703098 w 1538160"/>
                <a:gd name="connsiteY2087" fmla="*/ 5051 h 1054363"/>
                <a:gd name="connsiteX2088" fmla="*/ 700065 w 1538160"/>
                <a:gd name="connsiteY2088" fmla="*/ 5196 h 1054363"/>
                <a:gd name="connsiteX2089" fmla="*/ 695759 w 1538160"/>
                <a:gd name="connsiteY2089" fmla="*/ 5441 h 1054363"/>
                <a:gd name="connsiteX2090" fmla="*/ 692971 w 1538160"/>
                <a:gd name="connsiteY2090" fmla="*/ 5149 h 1054363"/>
                <a:gd name="connsiteX2091" fmla="*/ 688665 w 1538160"/>
                <a:gd name="connsiteY2091" fmla="*/ 4219 h 1054363"/>
                <a:gd name="connsiteX2092" fmla="*/ 684750 w 1538160"/>
                <a:gd name="connsiteY2092" fmla="*/ 4904 h 1054363"/>
                <a:gd name="connsiteX2093" fmla="*/ 683283 w 1538160"/>
                <a:gd name="connsiteY2093" fmla="*/ 5685 h 1054363"/>
                <a:gd name="connsiteX2094" fmla="*/ 681326 w 1538160"/>
                <a:gd name="connsiteY2094" fmla="*/ 7103 h 1054363"/>
                <a:gd name="connsiteX2095" fmla="*/ 679515 w 1538160"/>
                <a:gd name="connsiteY2095" fmla="*/ 7932 h 1054363"/>
                <a:gd name="connsiteX2096" fmla="*/ 677168 w 1538160"/>
                <a:gd name="connsiteY2096" fmla="*/ 8079 h 1054363"/>
                <a:gd name="connsiteX2097" fmla="*/ 674574 w 1538160"/>
                <a:gd name="connsiteY2097" fmla="*/ 7005 h 1054363"/>
                <a:gd name="connsiteX2098" fmla="*/ 672225 w 1538160"/>
                <a:gd name="connsiteY2098" fmla="*/ 6808 h 1054363"/>
                <a:gd name="connsiteX2099" fmla="*/ 670563 w 1538160"/>
                <a:gd name="connsiteY2099" fmla="*/ 6857 h 1054363"/>
                <a:gd name="connsiteX2100" fmla="*/ 668850 w 1538160"/>
                <a:gd name="connsiteY2100" fmla="*/ 6614 h 1054363"/>
                <a:gd name="connsiteX2101" fmla="*/ 666405 w 1538160"/>
                <a:gd name="connsiteY2101" fmla="*/ 7005 h 1054363"/>
                <a:gd name="connsiteX2102" fmla="*/ 663957 w 1538160"/>
                <a:gd name="connsiteY2102" fmla="*/ 8079 h 1054363"/>
                <a:gd name="connsiteX2103" fmla="*/ 661902 w 1538160"/>
                <a:gd name="connsiteY2103" fmla="*/ 8128 h 1054363"/>
                <a:gd name="connsiteX2104" fmla="*/ 660826 w 1538160"/>
                <a:gd name="connsiteY2104" fmla="*/ 7199 h 1054363"/>
                <a:gd name="connsiteX2105" fmla="*/ 659407 w 1538160"/>
                <a:gd name="connsiteY2105" fmla="*/ 5491 h 1054363"/>
                <a:gd name="connsiteX2106" fmla="*/ 657989 w 1538160"/>
                <a:gd name="connsiteY2106" fmla="*/ 3780 h 1054363"/>
                <a:gd name="connsiteX2107" fmla="*/ 656082 w 1538160"/>
                <a:gd name="connsiteY2107" fmla="*/ 2413 h 1054363"/>
                <a:gd name="connsiteX2108" fmla="*/ 654319 w 1538160"/>
                <a:gd name="connsiteY2108" fmla="*/ 1486 h 1054363"/>
                <a:gd name="connsiteX2109" fmla="*/ 652557 w 1538160"/>
                <a:gd name="connsiteY2109" fmla="*/ 1046 h 1054363"/>
                <a:gd name="connsiteX2110" fmla="*/ 651041 w 1538160"/>
                <a:gd name="connsiteY2110" fmla="*/ 460 h 1054363"/>
                <a:gd name="connsiteX2111" fmla="*/ 649426 w 1538160"/>
                <a:gd name="connsiteY2111" fmla="*/ 215 h 1054363"/>
                <a:gd name="connsiteX2112" fmla="*/ 647617 w 1538160"/>
                <a:gd name="connsiteY2112" fmla="*/ 752 h 1054363"/>
                <a:gd name="connsiteX2113" fmla="*/ 645267 w 1538160"/>
                <a:gd name="connsiteY2113" fmla="*/ 1876 h 1054363"/>
                <a:gd name="connsiteX2114" fmla="*/ 642625 w 1538160"/>
                <a:gd name="connsiteY2114" fmla="*/ 3098 h 1054363"/>
                <a:gd name="connsiteX2115" fmla="*/ 640767 w 1538160"/>
                <a:gd name="connsiteY2115" fmla="*/ 4025 h 1054363"/>
                <a:gd name="connsiteX2116" fmla="*/ 638516 w 1538160"/>
                <a:gd name="connsiteY2116" fmla="*/ 5441 h 1054363"/>
                <a:gd name="connsiteX2117" fmla="*/ 637439 w 1538160"/>
                <a:gd name="connsiteY2117" fmla="*/ 6710 h 1054363"/>
                <a:gd name="connsiteX2118" fmla="*/ 636363 w 1538160"/>
                <a:gd name="connsiteY2118" fmla="*/ 8322 h 1054363"/>
                <a:gd name="connsiteX2119" fmla="*/ 635581 w 1538160"/>
                <a:gd name="connsiteY2119" fmla="*/ 10180 h 1054363"/>
                <a:gd name="connsiteX2120" fmla="*/ 634163 w 1538160"/>
                <a:gd name="connsiteY2120" fmla="*/ 11694 h 1054363"/>
                <a:gd name="connsiteX2121" fmla="*/ 633086 w 1538160"/>
                <a:gd name="connsiteY2121" fmla="*/ 12865 h 1054363"/>
                <a:gd name="connsiteX2122" fmla="*/ 631521 w 1538160"/>
                <a:gd name="connsiteY2122" fmla="*/ 15601 h 1054363"/>
                <a:gd name="connsiteX2123" fmla="*/ 631226 w 1538160"/>
                <a:gd name="connsiteY2123" fmla="*/ 17652 h 1054363"/>
                <a:gd name="connsiteX2124" fmla="*/ 631813 w 1538160"/>
                <a:gd name="connsiteY2124" fmla="*/ 19557 h 1054363"/>
                <a:gd name="connsiteX2125" fmla="*/ 633086 w 1538160"/>
                <a:gd name="connsiteY2125" fmla="*/ 22048 h 1054363"/>
                <a:gd name="connsiteX2126" fmla="*/ 634212 w 1538160"/>
                <a:gd name="connsiteY2126" fmla="*/ 25368 h 1054363"/>
                <a:gd name="connsiteX2127" fmla="*/ 634603 w 1538160"/>
                <a:gd name="connsiteY2127" fmla="*/ 26835 h 1054363"/>
                <a:gd name="connsiteX2128" fmla="*/ 636316 w 1538160"/>
                <a:gd name="connsiteY2128" fmla="*/ 32401 h 1054363"/>
                <a:gd name="connsiteX2129" fmla="*/ 636412 w 1538160"/>
                <a:gd name="connsiteY2129" fmla="*/ 37140 h 1054363"/>
                <a:gd name="connsiteX2130" fmla="*/ 633575 w 1538160"/>
                <a:gd name="connsiteY2130" fmla="*/ 40364 h 1054363"/>
                <a:gd name="connsiteX2131" fmla="*/ 631226 w 1538160"/>
                <a:gd name="connsiteY2131" fmla="*/ 42561 h 1054363"/>
                <a:gd name="connsiteX2132" fmla="*/ 629026 w 1538160"/>
                <a:gd name="connsiteY2132" fmla="*/ 44612 h 1054363"/>
                <a:gd name="connsiteX2133" fmla="*/ 627704 w 1538160"/>
                <a:gd name="connsiteY2133" fmla="*/ 47250 h 1054363"/>
                <a:gd name="connsiteX2134" fmla="*/ 627067 w 1538160"/>
                <a:gd name="connsiteY2134" fmla="*/ 50571 h 1054363"/>
                <a:gd name="connsiteX2135" fmla="*/ 627264 w 1538160"/>
                <a:gd name="connsiteY2135" fmla="*/ 53356 h 1054363"/>
                <a:gd name="connsiteX2136" fmla="*/ 628780 w 1538160"/>
                <a:gd name="connsiteY2136" fmla="*/ 55358 h 1054363"/>
                <a:gd name="connsiteX2137" fmla="*/ 630884 w 1538160"/>
                <a:gd name="connsiteY2137" fmla="*/ 57361 h 1054363"/>
                <a:gd name="connsiteX2138" fmla="*/ 633184 w 1538160"/>
                <a:gd name="connsiteY2138" fmla="*/ 59510 h 1054363"/>
                <a:gd name="connsiteX2139" fmla="*/ 635728 w 1538160"/>
                <a:gd name="connsiteY2139" fmla="*/ 62588 h 1054363"/>
                <a:gd name="connsiteX2140" fmla="*/ 638223 w 1538160"/>
                <a:gd name="connsiteY2140" fmla="*/ 65322 h 1054363"/>
                <a:gd name="connsiteX2141" fmla="*/ 640914 w 1538160"/>
                <a:gd name="connsiteY2141" fmla="*/ 68936 h 1054363"/>
                <a:gd name="connsiteX2142" fmla="*/ 641502 w 1538160"/>
                <a:gd name="connsiteY2142" fmla="*/ 72745 h 1054363"/>
                <a:gd name="connsiteX2143" fmla="*/ 640914 w 1538160"/>
                <a:gd name="connsiteY2143" fmla="*/ 74308 h 1054363"/>
                <a:gd name="connsiteX2144" fmla="*/ 639152 w 1538160"/>
                <a:gd name="connsiteY2144" fmla="*/ 76264 h 1054363"/>
                <a:gd name="connsiteX2145" fmla="*/ 637928 w 1538160"/>
                <a:gd name="connsiteY2145" fmla="*/ 78411 h 1054363"/>
                <a:gd name="connsiteX2146" fmla="*/ 636168 w 1538160"/>
                <a:gd name="connsiteY2146" fmla="*/ 81440 h 1054363"/>
                <a:gd name="connsiteX2147" fmla="*/ 636461 w 1538160"/>
                <a:gd name="connsiteY2147" fmla="*/ 84517 h 1054363"/>
                <a:gd name="connsiteX2148" fmla="*/ 636707 w 1538160"/>
                <a:gd name="connsiteY2148" fmla="*/ 86667 h 1054363"/>
                <a:gd name="connsiteX2149" fmla="*/ 637439 w 1538160"/>
                <a:gd name="connsiteY2149" fmla="*/ 88522 h 1054363"/>
                <a:gd name="connsiteX2150" fmla="*/ 638076 w 1538160"/>
                <a:gd name="connsiteY2150" fmla="*/ 91013 h 1054363"/>
                <a:gd name="connsiteX2151" fmla="*/ 639740 w 1538160"/>
                <a:gd name="connsiteY2151" fmla="*/ 94237 h 1054363"/>
                <a:gd name="connsiteX2152" fmla="*/ 641256 w 1538160"/>
                <a:gd name="connsiteY2152" fmla="*/ 96679 h 1054363"/>
                <a:gd name="connsiteX2153" fmla="*/ 642136 w 1538160"/>
                <a:gd name="connsiteY2153" fmla="*/ 98485 h 1054363"/>
                <a:gd name="connsiteX2154" fmla="*/ 642674 w 1538160"/>
                <a:gd name="connsiteY2154" fmla="*/ 99999 h 1054363"/>
                <a:gd name="connsiteX2155" fmla="*/ 643114 w 1538160"/>
                <a:gd name="connsiteY2155" fmla="*/ 102833 h 1054363"/>
                <a:gd name="connsiteX2156" fmla="*/ 643409 w 1538160"/>
                <a:gd name="connsiteY2156" fmla="*/ 105715 h 1054363"/>
                <a:gd name="connsiteX2157" fmla="*/ 642625 w 1538160"/>
                <a:gd name="connsiteY2157" fmla="*/ 108254 h 1054363"/>
                <a:gd name="connsiteX2158" fmla="*/ 642431 w 1538160"/>
                <a:gd name="connsiteY2158" fmla="*/ 111869 h 1054363"/>
                <a:gd name="connsiteX2159" fmla="*/ 642234 w 1538160"/>
                <a:gd name="connsiteY2159" fmla="*/ 114311 h 1054363"/>
                <a:gd name="connsiteX2160" fmla="*/ 641403 w 1538160"/>
                <a:gd name="connsiteY2160" fmla="*/ 118073 h 1054363"/>
                <a:gd name="connsiteX2161" fmla="*/ 640425 w 1538160"/>
                <a:gd name="connsiteY2161" fmla="*/ 121882 h 1054363"/>
                <a:gd name="connsiteX2162" fmla="*/ 640081 w 1538160"/>
                <a:gd name="connsiteY2162" fmla="*/ 125251 h 1054363"/>
                <a:gd name="connsiteX2163" fmla="*/ 639349 w 1538160"/>
                <a:gd name="connsiteY2163" fmla="*/ 129842 h 1054363"/>
                <a:gd name="connsiteX2164" fmla="*/ 638614 w 1538160"/>
                <a:gd name="connsiteY2164" fmla="*/ 132090 h 1054363"/>
                <a:gd name="connsiteX2165" fmla="*/ 636657 w 1538160"/>
                <a:gd name="connsiteY2165" fmla="*/ 135509 h 1054363"/>
                <a:gd name="connsiteX2166" fmla="*/ 635630 w 1538160"/>
                <a:gd name="connsiteY2166" fmla="*/ 136534 h 1054363"/>
                <a:gd name="connsiteX2167" fmla="*/ 634944 w 1538160"/>
                <a:gd name="connsiteY2167" fmla="*/ 139123 h 1054363"/>
                <a:gd name="connsiteX2168" fmla="*/ 633868 w 1538160"/>
                <a:gd name="connsiteY2168" fmla="*/ 141369 h 1054363"/>
                <a:gd name="connsiteX2169" fmla="*/ 632693 w 1538160"/>
                <a:gd name="connsiteY2169" fmla="*/ 142152 h 1054363"/>
                <a:gd name="connsiteX2170" fmla="*/ 631177 w 1538160"/>
                <a:gd name="connsiteY2170" fmla="*/ 143030 h 1054363"/>
                <a:gd name="connsiteX2171" fmla="*/ 628928 w 1538160"/>
                <a:gd name="connsiteY2171" fmla="*/ 142787 h 1054363"/>
                <a:gd name="connsiteX2172" fmla="*/ 625942 w 1538160"/>
                <a:gd name="connsiteY2172" fmla="*/ 142395 h 1054363"/>
                <a:gd name="connsiteX2173" fmla="*/ 623643 w 1538160"/>
                <a:gd name="connsiteY2173" fmla="*/ 141467 h 1054363"/>
                <a:gd name="connsiteX2174" fmla="*/ 621638 w 1538160"/>
                <a:gd name="connsiteY2174" fmla="*/ 140392 h 1054363"/>
                <a:gd name="connsiteX2175" fmla="*/ 619143 w 1538160"/>
                <a:gd name="connsiteY2175" fmla="*/ 139025 h 1054363"/>
                <a:gd name="connsiteX2176" fmla="*/ 615569 w 1538160"/>
                <a:gd name="connsiteY2176" fmla="*/ 137609 h 1054363"/>
                <a:gd name="connsiteX2177" fmla="*/ 613369 w 1538160"/>
                <a:gd name="connsiteY2177" fmla="*/ 136780 h 1054363"/>
                <a:gd name="connsiteX2178" fmla="*/ 610433 w 1538160"/>
                <a:gd name="connsiteY2178" fmla="*/ 135997 h 1054363"/>
                <a:gd name="connsiteX2179" fmla="*/ 608769 w 1538160"/>
                <a:gd name="connsiteY2179" fmla="*/ 135167 h 1054363"/>
                <a:gd name="connsiteX2180" fmla="*/ 606861 w 1538160"/>
                <a:gd name="connsiteY2180" fmla="*/ 133702 h 1054363"/>
                <a:gd name="connsiteX2181" fmla="*/ 604807 w 1538160"/>
                <a:gd name="connsiteY2181" fmla="*/ 131212 h 1054363"/>
                <a:gd name="connsiteX2182" fmla="*/ 603339 w 1538160"/>
                <a:gd name="connsiteY2182" fmla="*/ 129550 h 1054363"/>
                <a:gd name="connsiteX2183" fmla="*/ 598984 w 1538160"/>
                <a:gd name="connsiteY2183" fmla="*/ 126863 h 1054363"/>
                <a:gd name="connsiteX2184" fmla="*/ 594093 w 1538160"/>
                <a:gd name="connsiteY2184" fmla="*/ 123249 h 1054363"/>
                <a:gd name="connsiteX2185" fmla="*/ 589298 w 1538160"/>
                <a:gd name="connsiteY2185" fmla="*/ 119146 h 1054363"/>
                <a:gd name="connsiteX2186" fmla="*/ 586068 w 1538160"/>
                <a:gd name="connsiteY2186" fmla="*/ 115045 h 1054363"/>
                <a:gd name="connsiteX2187" fmla="*/ 582693 w 1538160"/>
                <a:gd name="connsiteY2187" fmla="*/ 110404 h 1054363"/>
                <a:gd name="connsiteX2188" fmla="*/ 580196 w 1538160"/>
                <a:gd name="connsiteY2188" fmla="*/ 108547 h 10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</a:cxnLst>
              <a:rect l="l" t="t" r="r" b="b"/>
              <a:pathLst>
                <a:path w="1538160" h="1054363">
                  <a:moveTo>
                    <a:pt x="580196" y="108547"/>
                  </a:moveTo>
                  <a:lnTo>
                    <a:pt x="578729" y="108254"/>
                  </a:lnTo>
                  <a:lnTo>
                    <a:pt x="576920" y="108596"/>
                  </a:lnTo>
                  <a:lnTo>
                    <a:pt x="574472" y="109818"/>
                  </a:lnTo>
                  <a:lnTo>
                    <a:pt x="571439" y="111040"/>
                  </a:lnTo>
                  <a:lnTo>
                    <a:pt x="566791" y="111575"/>
                  </a:lnTo>
                  <a:lnTo>
                    <a:pt x="561411" y="113187"/>
                  </a:lnTo>
                  <a:lnTo>
                    <a:pt x="556957" y="115923"/>
                  </a:lnTo>
                  <a:lnTo>
                    <a:pt x="550695" y="117975"/>
                  </a:lnTo>
                  <a:lnTo>
                    <a:pt x="539295" y="122468"/>
                  </a:lnTo>
                  <a:lnTo>
                    <a:pt x="531713" y="123494"/>
                  </a:lnTo>
                  <a:lnTo>
                    <a:pt x="524177" y="124225"/>
                  </a:lnTo>
                  <a:lnTo>
                    <a:pt x="512680" y="128134"/>
                  </a:lnTo>
                  <a:lnTo>
                    <a:pt x="506712" y="128230"/>
                  </a:lnTo>
                  <a:lnTo>
                    <a:pt x="503384" y="129648"/>
                  </a:lnTo>
                  <a:lnTo>
                    <a:pt x="503384" y="131406"/>
                  </a:lnTo>
                  <a:lnTo>
                    <a:pt x="504706" y="134093"/>
                  </a:lnTo>
                  <a:lnTo>
                    <a:pt x="508327" y="136925"/>
                  </a:lnTo>
                  <a:lnTo>
                    <a:pt x="510870" y="139514"/>
                  </a:lnTo>
                  <a:lnTo>
                    <a:pt x="514149" y="144495"/>
                  </a:lnTo>
                  <a:lnTo>
                    <a:pt x="518111" y="149820"/>
                  </a:lnTo>
                  <a:lnTo>
                    <a:pt x="522221" y="155143"/>
                  </a:lnTo>
                  <a:lnTo>
                    <a:pt x="526527" y="160466"/>
                  </a:lnTo>
                  <a:lnTo>
                    <a:pt x="530147" y="165156"/>
                  </a:lnTo>
                  <a:lnTo>
                    <a:pt x="533962" y="169062"/>
                  </a:lnTo>
                  <a:lnTo>
                    <a:pt x="536702" y="172775"/>
                  </a:lnTo>
                  <a:lnTo>
                    <a:pt x="534893" y="172532"/>
                  </a:lnTo>
                  <a:lnTo>
                    <a:pt x="533424" y="173703"/>
                  </a:lnTo>
                  <a:lnTo>
                    <a:pt x="530538" y="173605"/>
                  </a:lnTo>
                  <a:lnTo>
                    <a:pt x="526623" y="174046"/>
                  </a:lnTo>
                  <a:lnTo>
                    <a:pt x="522368" y="174680"/>
                  </a:lnTo>
                  <a:lnTo>
                    <a:pt x="515666" y="175754"/>
                  </a:lnTo>
                  <a:lnTo>
                    <a:pt x="511603" y="175266"/>
                  </a:lnTo>
                  <a:lnTo>
                    <a:pt x="504510" y="175853"/>
                  </a:lnTo>
                  <a:lnTo>
                    <a:pt x="495458" y="176096"/>
                  </a:lnTo>
                  <a:lnTo>
                    <a:pt x="488659" y="176145"/>
                  </a:lnTo>
                  <a:lnTo>
                    <a:pt x="483276" y="176439"/>
                  </a:lnTo>
                  <a:lnTo>
                    <a:pt x="480047" y="177757"/>
                  </a:lnTo>
                  <a:lnTo>
                    <a:pt x="476377" y="178294"/>
                  </a:lnTo>
                  <a:lnTo>
                    <a:pt x="471044" y="177563"/>
                  </a:lnTo>
                  <a:lnTo>
                    <a:pt x="464440" y="177170"/>
                  </a:lnTo>
                  <a:lnTo>
                    <a:pt x="459450" y="176682"/>
                  </a:lnTo>
                  <a:lnTo>
                    <a:pt x="454802" y="177025"/>
                  </a:lnTo>
                  <a:lnTo>
                    <a:pt x="448051" y="176537"/>
                  </a:lnTo>
                  <a:lnTo>
                    <a:pt x="440663" y="175951"/>
                  </a:lnTo>
                  <a:lnTo>
                    <a:pt x="434154" y="175023"/>
                  </a:lnTo>
                  <a:lnTo>
                    <a:pt x="429605" y="173752"/>
                  </a:lnTo>
                  <a:lnTo>
                    <a:pt x="424859" y="174191"/>
                  </a:lnTo>
                  <a:lnTo>
                    <a:pt x="419478" y="174729"/>
                  </a:lnTo>
                  <a:lnTo>
                    <a:pt x="415711" y="175558"/>
                  </a:lnTo>
                  <a:lnTo>
                    <a:pt x="416249" y="175803"/>
                  </a:lnTo>
                  <a:lnTo>
                    <a:pt x="418009" y="176341"/>
                  </a:lnTo>
                  <a:lnTo>
                    <a:pt x="419624" y="176488"/>
                  </a:lnTo>
                  <a:lnTo>
                    <a:pt x="421288" y="176780"/>
                  </a:lnTo>
                  <a:lnTo>
                    <a:pt x="422755" y="177072"/>
                  </a:lnTo>
                  <a:lnTo>
                    <a:pt x="423979" y="177269"/>
                  </a:lnTo>
                  <a:lnTo>
                    <a:pt x="424908" y="177563"/>
                  </a:lnTo>
                  <a:lnTo>
                    <a:pt x="426034" y="178586"/>
                  </a:lnTo>
                  <a:lnTo>
                    <a:pt x="426768" y="180493"/>
                  </a:lnTo>
                  <a:lnTo>
                    <a:pt x="427061" y="182299"/>
                  </a:lnTo>
                  <a:lnTo>
                    <a:pt x="427159" y="184204"/>
                  </a:lnTo>
                  <a:lnTo>
                    <a:pt x="426914" y="185573"/>
                  </a:lnTo>
                  <a:lnTo>
                    <a:pt x="426523" y="186891"/>
                  </a:lnTo>
                  <a:lnTo>
                    <a:pt x="425643" y="188552"/>
                  </a:lnTo>
                  <a:lnTo>
                    <a:pt x="426181" y="189382"/>
                  </a:lnTo>
                  <a:lnTo>
                    <a:pt x="427208" y="189772"/>
                  </a:lnTo>
                  <a:lnTo>
                    <a:pt x="427452" y="190554"/>
                  </a:lnTo>
                  <a:lnTo>
                    <a:pt x="427012" y="191725"/>
                  </a:lnTo>
                  <a:lnTo>
                    <a:pt x="427452" y="192606"/>
                  </a:lnTo>
                  <a:lnTo>
                    <a:pt x="428919" y="193045"/>
                  </a:lnTo>
                  <a:lnTo>
                    <a:pt x="430143" y="194314"/>
                  </a:lnTo>
                  <a:lnTo>
                    <a:pt x="431416" y="195438"/>
                  </a:lnTo>
                  <a:lnTo>
                    <a:pt x="432100" y="196073"/>
                  </a:lnTo>
                  <a:lnTo>
                    <a:pt x="432736" y="197831"/>
                  </a:lnTo>
                  <a:lnTo>
                    <a:pt x="432982" y="200177"/>
                  </a:lnTo>
                  <a:lnTo>
                    <a:pt x="432736" y="201593"/>
                  </a:lnTo>
                  <a:lnTo>
                    <a:pt x="432443" y="203058"/>
                  </a:lnTo>
                  <a:lnTo>
                    <a:pt x="431561" y="204962"/>
                  </a:lnTo>
                  <a:lnTo>
                    <a:pt x="431220" y="205988"/>
                  </a:lnTo>
                  <a:lnTo>
                    <a:pt x="431416" y="207990"/>
                  </a:lnTo>
                  <a:lnTo>
                    <a:pt x="443206" y="224255"/>
                  </a:lnTo>
                  <a:lnTo>
                    <a:pt x="443794" y="227527"/>
                  </a:lnTo>
                  <a:lnTo>
                    <a:pt x="444234" y="229090"/>
                  </a:lnTo>
                  <a:lnTo>
                    <a:pt x="445065" y="231630"/>
                  </a:lnTo>
                  <a:lnTo>
                    <a:pt x="445310" y="233048"/>
                  </a:lnTo>
                  <a:lnTo>
                    <a:pt x="446289" y="235490"/>
                  </a:lnTo>
                  <a:lnTo>
                    <a:pt x="446485" y="237296"/>
                  </a:lnTo>
                  <a:lnTo>
                    <a:pt x="446581" y="238810"/>
                  </a:lnTo>
                  <a:lnTo>
                    <a:pt x="446190" y="240177"/>
                  </a:lnTo>
                  <a:lnTo>
                    <a:pt x="445652" y="242523"/>
                  </a:lnTo>
                  <a:lnTo>
                    <a:pt x="445409" y="243890"/>
                  </a:lnTo>
                  <a:lnTo>
                    <a:pt x="445212" y="246577"/>
                  </a:lnTo>
                  <a:lnTo>
                    <a:pt x="445261" y="248773"/>
                  </a:lnTo>
                  <a:lnTo>
                    <a:pt x="444870" y="250972"/>
                  </a:lnTo>
                  <a:lnTo>
                    <a:pt x="444430" y="252778"/>
                  </a:lnTo>
                  <a:lnTo>
                    <a:pt x="443843" y="254049"/>
                  </a:lnTo>
                  <a:lnTo>
                    <a:pt x="442373" y="255269"/>
                  </a:lnTo>
                  <a:lnTo>
                    <a:pt x="440712" y="256442"/>
                  </a:lnTo>
                  <a:lnTo>
                    <a:pt x="439488" y="257419"/>
                  </a:lnTo>
                  <a:lnTo>
                    <a:pt x="437433" y="258592"/>
                  </a:lnTo>
                  <a:lnTo>
                    <a:pt x="436113" y="259716"/>
                  </a:lnTo>
                  <a:lnTo>
                    <a:pt x="435037" y="260790"/>
                  </a:lnTo>
                  <a:lnTo>
                    <a:pt x="433813" y="261961"/>
                  </a:lnTo>
                  <a:lnTo>
                    <a:pt x="432491" y="262695"/>
                  </a:lnTo>
                  <a:lnTo>
                    <a:pt x="427941" y="277102"/>
                  </a:lnTo>
                  <a:lnTo>
                    <a:pt x="427159" y="278177"/>
                  </a:lnTo>
                  <a:lnTo>
                    <a:pt x="425397" y="279937"/>
                  </a:lnTo>
                  <a:lnTo>
                    <a:pt x="424419" y="281645"/>
                  </a:lnTo>
                  <a:lnTo>
                    <a:pt x="423342" y="282916"/>
                  </a:lnTo>
                  <a:lnTo>
                    <a:pt x="422608" y="284185"/>
                  </a:lnTo>
                  <a:lnTo>
                    <a:pt x="421337" y="285161"/>
                  </a:lnTo>
                  <a:lnTo>
                    <a:pt x="419135" y="286921"/>
                  </a:lnTo>
                  <a:lnTo>
                    <a:pt x="417520" y="289215"/>
                  </a:lnTo>
                  <a:lnTo>
                    <a:pt x="417227" y="292342"/>
                  </a:lnTo>
                  <a:lnTo>
                    <a:pt x="416394" y="294344"/>
                  </a:lnTo>
                  <a:lnTo>
                    <a:pt x="416298" y="295956"/>
                  </a:lnTo>
                  <a:lnTo>
                    <a:pt x="416640" y="299375"/>
                  </a:lnTo>
                  <a:lnTo>
                    <a:pt x="417276" y="301866"/>
                  </a:lnTo>
                  <a:lnTo>
                    <a:pt x="418793" y="303917"/>
                  </a:lnTo>
                  <a:lnTo>
                    <a:pt x="421238" y="307483"/>
                  </a:lnTo>
                  <a:lnTo>
                    <a:pt x="423195" y="309876"/>
                  </a:lnTo>
                  <a:lnTo>
                    <a:pt x="424419" y="311390"/>
                  </a:lnTo>
                  <a:lnTo>
                    <a:pt x="436797" y="330487"/>
                  </a:lnTo>
                  <a:lnTo>
                    <a:pt x="438704" y="332246"/>
                  </a:lnTo>
                  <a:lnTo>
                    <a:pt x="439781" y="334933"/>
                  </a:lnTo>
                  <a:lnTo>
                    <a:pt x="444967" y="341429"/>
                  </a:lnTo>
                  <a:lnTo>
                    <a:pt x="447512" y="344163"/>
                  </a:lnTo>
                  <a:lnTo>
                    <a:pt x="449713" y="346020"/>
                  </a:lnTo>
                  <a:lnTo>
                    <a:pt x="451866" y="349633"/>
                  </a:lnTo>
                  <a:lnTo>
                    <a:pt x="454704" y="353687"/>
                  </a:lnTo>
                  <a:lnTo>
                    <a:pt x="457395" y="356619"/>
                  </a:lnTo>
                  <a:lnTo>
                    <a:pt x="460232" y="357498"/>
                  </a:lnTo>
                  <a:lnTo>
                    <a:pt x="465760" y="358328"/>
                  </a:lnTo>
                  <a:lnTo>
                    <a:pt x="471582" y="359793"/>
                  </a:lnTo>
                  <a:lnTo>
                    <a:pt x="477796" y="361258"/>
                  </a:lnTo>
                  <a:lnTo>
                    <a:pt x="482982" y="363115"/>
                  </a:lnTo>
                  <a:lnTo>
                    <a:pt x="487484" y="365751"/>
                  </a:lnTo>
                  <a:lnTo>
                    <a:pt x="492474" y="369270"/>
                  </a:lnTo>
                  <a:lnTo>
                    <a:pt x="495116" y="372004"/>
                  </a:lnTo>
                  <a:lnTo>
                    <a:pt x="498345" y="376742"/>
                  </a:lnTo>
                  <a:lnTo>
                    <a:pt x="500155" y="381479"/>
                  </a:lnTo>
                  <a:lnTo>
                    <a:pt x="502748" y="386804"/>
                  </a:lnTo>
                  <a:lnTo>
                    <a:pt x="505928" y="392421"/>
                  </a:lnTo>
                  <a:lnTo>
                    <a:pt x="510478" y="398526"/>
                  </a:lnTo>
                  <a:lnTo>
                    <a:pt x="513267" y="402482"/>
                  </a:lnTo>
                  <a:lnTo>
                    <a:pt x="515371" y="406487"/>
                  </a:lnTo>
                  <a:lnTo>
                    <a:pt x="517426" y="411761"/>
                  </a:lnTo>
                  <a:lnTo>
                    <a:pt x="519040" y="414887"/>
                  </a:lnTo>
                  <a:lnTo>
                    <a:pt x="521584" y="419577"/>
                  </a:lnTo>
                  <a:lnTo>
                    <a:pt x="524177" y="426269"/>
                  </a:lnTo>
                  <a:lnTo>
                    <a:pt x="527210" y="432765"/>
                  </a:lnTo>
                  <a:lnTo>
                    <a:pt x="531076" y="440969"/>
                  </a:lnTo>
                  <a:lnTo>
                    <a:pt x="534549" y="447025"/>
                  </a:lnTo>
                  <a:lnTo>
                    <a:pt x="536752" y="452203"/>
                  </a:lnTo>
                  <a:lnTo>
                    <a:pt x="540616" y="454841"/>
                  </a:lnTo>
                  <a:lnTo>
                    <a:pt x="544482" y="455572"/>
                  </a:lnTo>
                  <a:lnTo>
                    <a:pt x="548493" y="455037"/>
                  </a:lnTo>
                  <a:lnTo>
                    <a:pt x="554414" y="455476"/>
                  </a:lnTo>
                  <a:lnTo>
                    <a:pt x="559991" y="456745"/>
                  </a:lnTo>
                  <a:lnTo>
                    <a:pt x="567917" y="458993"/>
                  </a:lnTo>
                  <a:lnTo>
                    <a:pt x="567917" y="460848"/>
                  </a:lnTo>
                  <a:lnTo>
                    <a:pt x="568797" y="462559"/>
                  </a:lnTo>
                  <a:lnTo>
                    <a:pt x="569726" y="463730"/>
                  </a:lnTo>
                  <a:lnTo>
                    <a:pt x="570999" y="465244"/>
                  </a:lnTo>
                  <a:lnTo>
                    <a:pt x="572319" y="466613"/>
                  </a:lnTo>
                  <a:lnTo>
                    <a:pt x="573641" y="467295"/>
                  </a:lnTo>
                  <a:lnTo>
                    <a:pt x="575647" y="468711"/>
                  </a:lnTo>
                  <a:lnTo>
                    <a:pt x="576723" y="469641"/>
                  </a:lnTo>
                  <a:lnTo>
                    <a:pt x="578338" y="470763"/>
                  </a:lnTo>
                  <a:lnTo>
                    <a:pt x="579904" y="471936"/>
                  </a:lnTo>
                  <a:lnTo>
                    <a:pt x="581076" y="472814"/>
                  </a:lnTo>
                  <a:lnTo>
                    <a:pt x="582593" y="474134"/>
                  </a:lnTo>
                  <a:lnTo>
                    <a:pt x="584453" y="475648"/>
                  </a:lnTo>
                  <a:lnTo>
                    <a:pt x="586166" y="477357"/>
                  </a:lnTo>
                  <a:lnTo>
                    <a:pt x="587046" y="478529"/>
                  </a:lnTo>
                  <a:lnTo>
                    <a:pt x="588025" y="479604"/>
                  </a:lnTo>
                  <a:lnTo>
                    <a:pt x="589541" y="480922"/>
                  </a:lnTo>
                  <a:lnTo>
                    <a:pt x="591008" y="482144"/>
                  </a:lnTo>
                  <a:lnTo>
                    <a:pt x="592183" y="483023"/>
                  </a:lnTo>
                  <a:lnTo>
                    <a:pt x="593798" y="484147"/>
                  </a:lnTo>
                  <a:lnTo>
                    <a:pt x="595413" y="485271"/>
                  </a:lnTo>
                  <a:lnTo>
                    <a:pt x="596538" y="486149"/>
                  </a:lnTo>
                  <a:lnTo>
                    <a:pt x="597711" y="487077"/>
                  </a:lnTo>
                  <a:lnTo>
                    <a:pt x="598837" y="488004"/>
                  </a:lnTo>
                  <a:lnTo>
                    <a:pt x="600061" y="488836"/>
                  </a:lnTo>
                  <a:lnTo>
                    <a:pt x="601235" y="489715"/>
                  </a:lnTo>
                  <a:lnTo>
                    <a:pt x="602408" y="490593"/>
                  </a:lnTo>
                  <a:lnTo>
                    <a:pt x="603534" y="491570"/>
                  </a:lnTo>
                  <a:lnTo>
                    <a:pt x="605296" y="492353"/>
                  </a:lnTo>
                  <a:lnTo>
                    <a:pt x="606665" y="492841"/>
                  </a:lnTo>
                  <a:lnTo>
                    <a:pt x="607987" y="493475"/>
                  </a:lnTo>
                  <a:lnTo>
                    <a:pt x="607842" y="495250"/>
                  </a:lnTo>
                  <a:lnTo>
                    <a:pt x="605637" y="496260"/>
                  </a:lnTo>
                  <a:lnTo>
                    <a:pt x="603290" y="496797"/>
                  </a:lnTo>
                  <a:lnTo>
                    <a:pt x="600990" y="497676"/>
                  </a:lnTo>
                  <a:lnTo>
                    <a:pt x="599228" y="498554"/>
                  </a:lnTo>
                  <a:lnTo>
                    <a:pt x="597908" y="499190"/>
                  </a:lnTo>
                  <a:lnTo>
                    <a:pt x="596587" y="499825"/>
                  </a:lnTo>
                  <a:lnTo>
                    <a:pt x="594924" y="500851"/>
                  </a:lnTo>
                  <a:lnTo>
                    <a:pt x="593358" y="502022"/>
                  </a:lnTo>
                  <a:lnTo>
                    <a:pt x="591498" y="503634"/>
                  </a:lnTo>
                  <a:lnTo>
                    <a:pt x="589639" y="505197"/>
                  </a:lnTo>
                  <a:lnTo>
                    <a:pt x="588074" y="506370"/>
                  </a:lnTo>
                  <a:lnTo>
                    <a:pt x="586508" y="507541"/>
                  </a:lnTo>
                  <a:lnTo>
                    <a:pt x="584893" y="508616"/>
                  </a:lnTo>
                  <a:lnTo>
                    <a:pt x="583669" y="509447"/>
                  </a:lnTo>
                  <a:lnTo>
                    <a:pt x="581958" y="510424"/>
                  </a:lnTo>
                  <a:lnTo>
                    <a:pt x="580000" y="511254"/>
                  </a:lnTo>
                  <a:lnTo>
                    <a:pt x="577702" y="512036"/>
                  </a:lnTo>
                  <a:lnTo>
                    <a:pt x="576283" y="512476"/>
                  </a:lnTo>
                  <a:lnTo>
                    <a:pt x="574423" y="513109"/>
                  </a:lnTo>
                  <a:lnTo>
                    <a:pt x="572125" y="513941"/>
                  </a:lnTo>
                  <a:lnTo>
                    <a:pt x="570264" y="514527"/>
                  </a:lnTo>
                  <a:lnTo>
                    <a:pt x="568846" y="515016"/>
                  </a:lnTo>
                  <a:lnTo>
                    <a:pt x="567477" y="515504"/>
                  </a:lnTo>
                  <a:lnTo>
                    <a:pt x="565666" y="516186"/>
                  </a:lnTo>
                  <a:lnTo>
                    <a:pt x="563365" y="517114"/>
                  </a:lnTo>
                  <a:lnTo>
                    <a:pt x="561800" y="517897"/>
                  </a:lnTo>
                  <a:lnTo>
                    <a:pt x="560480" y="518483"/>
                  </a:lnTo>
                  <a:lnTo>
                    <a:pt x="558621" y="518140"/>
                  </a:lnTo>
                  <a:lnTo>
                    <a:pt x="557250" y="517555"/>
                  </a:lnTo>
                  <a:lnTo>
                    <a:pt x="555392" y="516822"/>
                  </a:lnTo>
                  <a:lnTo>
                    <a:pt x="553581" y="516041"/>
                  </a:lnTo>
                  <a:lnTo>
                    <a:pt x="552261" y="515504"/>
                  </a:lnTo>
                  <a:lnTo>
                    <a:pt x="550889" y="514917"/>
                  </a:lnTo>
                  <a:lnTo>
                    <a:pt x="549520" y="514429"/>
                  </a:lnTo>
                  <a:lnTo>
                    <a:pt x="547613" y="513941"/>
                  </a:lnTo>
                  <a:lnTo>
                    <a:pt x="545656" y="513892"/>
                  </a:lnTo>
                  <a:lnTo>
                    <a:pt x="543698" y="513892"/>
                  </a:lnTo>
                  <a:lnTo>
                    <a:pt x="541252" y="513646"/>
                  </a:lnTo>
                  <a:lnTo>
                    <a:pt x="539394" y="513158"/>
                  </a:lnTo>
                  <a:lnTo>
                    <a:pt x="536946" y="512768"/>
                  </a:lnTo>
                  <a:lnTo>
                    <a:pt x="534940" y="512670"/>
                  </a:lnTo>
                  <a:lnTo>
                    <a:pt x="533522" y="512866"/>
                  </a:lnTo>
                  <a:lnTo>
                    <a:pt x="532104" y="513207"/>
                  </a:lnTo>
                  <a:lnTo>
                    <a:pt x="530293" y="513843"/>
                  </a:lnTo>
                  <a:lnTo>
                    <a:pt x="528434" y="514527"/>
                  </a:lnTo>
                  <a:lnTo>
                    <a:pt x="526574" y="515259"/>
                  </a:lnTo>
                  <a:lnTo>
                    <a:pt x="525205" y="515698"/>
                  </a:lnTo>
                  <a:lnTo>
                    <a:pt x="525497" y="517067"/>
                  </a:lnTo>
                  <a:lnTo>
                    <a:pt x="526232" y="518873"/>
                  </a:lnTo>
                  <a:lnTo>
                    <a:pt x="527358" y="520437"/>
                  </a:lnTo>
                  <a:lnTo>
                    <a:pt x="528385" y="521511"/>
                  </a:lnTo>
                  <a:lnTo>
                    <a:pt x="529754" y="522927"/>
                  </a:lnTo>
                  <a:lnTo>
                    <a:pt x="530782" y="523953"/>
                  </a:lnTo>
                  <a:lnTo>
                    <a:pt x="531760" y="525077"/>
                  </a:lnTo>
                  <a:lnTo>
                    <a:pt x="532544" y="526883"/>
                  </a:lnTo>
                  <a:lnTo>
                    <a:pt x="533180" y="528739"/>
                  </a:lnTo>
                  <a:lnTo>
                    <a:pt x="533766" y="530547"/>
                  </a:lnTo>
                  <a:lnTo>
                    <a:pt x="534159" y="532500"/>
                  </a:lnTo>
                  <a:lnTo>
                    <a:pt x="534353" y="534405"/>
                  </a:lnTo>
                  <a:lnTo>
                    <a:pt x="534549" y="536358"/>
                  </a:lnTo>
                  <a:lnTo>
                    <a:pt x="534697" y="537823"/>
                  </a:lnTo>
                  <a:lnTo>
                    <a:pt x="534793" y="539288"/>
                  </a:lnTo>
                  <a:lnTo>
                    <a:pt x="534940" y="540756"/>
                  </a:lnTo>
                  <a:lnTo>
                    <a:pt x="533326" y="540901"/>
                  </a:lnTo>
                  <a:lnTo>
                    <a:pt x="530880" y="541097"/>
                  </a:lnTo>
                  <a:lnTo>
                    <a:pt x="528923" y="541340"/>
                  </a:lnTo>
                  <a:lnTo>
                    <a:pt x="527456" y="541536"/>
                  </a:lnTo>
                  <a:lnTo>
                    <a:pt x="525547" y="541926"/>
                  </a:lnTo>
                  <a:lnTo>
                    <a:pt x="523639" y="542317"/>
                  </a:lnTo>
                  <a:lnTo>
                    <a:pt x="522221" y="542660"/>
                  </a:lnTo>
                  <a:lnTo>
                    <a:pt x="520800" y="543001"/>
                  </a:lnTo>
                  <a:lnTo>
                    <a:pt x="519333" y="543342"/>
                  </a:lnTo>
                  <a:lnTo>
                    <a:pt x="517475" y="543784"/>
                  </a:lnTo>
                  <a:lnTo>
                    <a:pt x="516007" y="544027"/>
                  </a:lnTo>
                  <a:lnTo>
                    <a:pt x="514587" y="544319"/>
                  </a:lnTo>
                  <a:lnTo>
                    <a:pt x="513120" y="544613"/>
                  </a:lnTo>
                  <a:lnTo>
                    <a:pt x="511212" y="544955"/>
                  </a:lnTo>
                  <a:lnTo>
                    <a:pt x="509256" y="545298"/>
                  </a:lnTo>
                  <a:lnTo>
                    <a:pt x="506857" y="545688"/>
                  </a:lnTo>
                  <a:lnTo>
                    <a:pt x="505390" y="545882"/>
                  </a:lnTo>
                  <a:lnTo>
                    <a:pt x="503482" y="546226"/>
                  </a:lnTo>
                  <a:lnTo>
                    <a:pt x="501524" y="546469"/>
                  </a:lnTo>
                  <a:lnTo>
                    <a:pt x="499616" y="546763"/>
                  </a:lnTo>
                  <a:lnTo>
                    <a:pt x="498149" y="546908"/>
                  </a:lnTo>
                  <a:lnTo>
                    <a:pt x="496192" y="547202"/>
                  </a:lnTo>
                  <a:lnTo>
                    <a:pt x="494283" y="547445"/>
                  </a:lnTo>
                  <a:lnTo>
                    <a:pt x="491837" y="547740"/>
                  </a:lnTo>
                  <a:lnTo>
                    <a:pt x="489881" y="548032"/>
                  </a:lnTo>
                  <a:lnTo>
                    <a:pt x="487971" y="548277"/>
                  </a:lnTo>
                  <a:lnTo>
                    <a:pt x="486015" y="548569"/>
                  </a:lnTo>
                  <a:lnTo>
                    <a:pt x="484547" y="548815"/>
                  </a:lnTo>
                  <a:lnTo>
                    <a:pt x="483129" y="549107"/>
                  </a:lnTo>
                  <a:lnTo>
                    <a:pt x="481711" y="549448"/>
                  </a:lnTo>
                  <a:lnTo>
                    <a:pt x="480340" y="549887"/>
                  </a:lnTo>
                  <a:lnTo>
                    <a:pt x="478432" y="550425"/>
                  </a:lnTo>
                  <a:lnTo>
                    <a:pt x="476525" y="550962"/>
                  </a:lnTo>
                  <a:lnTo>
                    <a:pt x="475104" y="551305"/>
                  </a:lnTo>
                  <a:lnTo>
                    <a:pt x="473686" y="551598"/>
                  </a:lnTo>
                  <a:lnTo>
                    <a:pt x="472219" y="551843"/>
                  </a:lnTo>
                  <a:lnTo>
                    <a:pt x="470800" y="552086"/>
                  </a:lnTo>
                  <a:lnTo>
                    <a:pt x="469331" y="552331"/>
                  </a:lnTo>
                  <a:lnTo>
                    <a:pt x="467864" y="552574"/>
                  </a:lnTo>
                  <a:lnTo>
                    <a:pt x="465956" y="552867"/>
                  </a:lnTo>
                  <a:lnTo>
                    <a:pt x="463511" y="553210"/>
                  </a:lnTo>
                  <a:lnTo>
                    <a:pt x="461601" y="553502"/>
                  </a:lnTo>
                  <a:lnTo>
                    <a:pt x="460134" y="553698"/>
                  </a:lnTo>
                  <a:lnTo>
                    <a:pt x="458666" y="553892"/>
                  </a:lnTo>
                  <a:lnTo>
                    <a:pt x="457199" y="554039"/>
                  </a:lnTo>
                  <a:lnTo>
                    <a:pt x="455289" y="554236"/>
                  </a:lnTo>
                  <a:lnTo>
                    <a:pt x="452844" y="554528"/>
                  </a:lnTo>
                  <a:lnTo>
                    <a:pt x="451376" y="554724"/>
                  </a:lnTo>
                  <a:lnTo>
                    <a:pt x="449469" y="554967"/>
                  </a:lnTo>
                  <a:lnTo>
                    <a:pt x="447510" y="555261"/>
                  </a:lnTo>
                  <a:lnTo>
                    <a:pt x="445896" y="555163"/>
                  </a:lnTo>
                  <a:lnTo>
                    <a:pt x="443939" y="555065"/>
                  </a:lnTo>
                  <a:lnTo>
                    <a:pt x="441493" y="555016"/>
                  </a:lnTo>
                  <a:lnTo>
                    <a:pt x="439537" y="555261"/>
                  </a:lnTo>
                  <a:lnTo>
                    <a:pt x="437187" y="555799"/>
                  </a:lnTo>
                  <a:lnTo>
                    <a:pt x="435329" y="556481"/>
                  </a:lnTo>
                  <a:lnTo>
                    <a:pt x="433029" y="557313"/>
                  </a:lnTo>
                  <a:lnTo>
                    <a:pt x="430681" y="557946"/>
                  </a:lnTo>
                  <a:lnTo>
                    <a:pt x="428283" y="558388"/>
                  </a:lnTo>
                  <a:lnTo>
                    <a:pt x="426815" y="558631"/>
                  </a:lnTo>
                  <a:lnTo>
                    <a:pt x="425397" y="558923"/>
                  </a:lnTo>
                  <a:lnTo>
                    <a:pt x="423930" y="559168"/>
                  </a:lnTo>
                  <a:lnTo>
                    <a:pt x="422509" y="559509"/>
                  </a:lnTo>
                  <a:lnTo>
                    <a:pt x="421091" y="559902"/>
                  </a:lnTo>
                  <a:lnTo>
                    <a:pt x="419184" y="560390"/>
                  </a:lnTo>
                  <a:lnTo>
                    <a:pt x="416834" y="560975"/>
                  </a:lnTo>
                  <a:lnTo>
                    <a:pt x="414438" y="561463"/>
                  </a:lnTo>
                  <a:lnTo>
                    <a:pt x="412481" y="561757"/>
                  </a:lnTo>
                  <a:lnTo>
                    <a:pt x="411061" y="562000"/>
                  </a:lnTo>
                  <a:lnTo>
                    <a:pt x="408664" y="562440"/>
                  </a:lnTo>
                  <a:lnTo>
                    <a:pt x="406708" y="562734"/>
                  </a:lnTo>
                  <a:lnTo>
                    <a:pt x="404751" y="562783"/>
                  </a:lnTo>
                  <a:lnTo>
                    <a:pt x="402793" y="562783"/>
                  </a:lnTo>
                  <a:lnTo>
                    <a:pt x="400836" y="562783"/>
                  </a:lnTo>
                  <a:lnTo>
                    <a:pt x="398880" y="562832"/>
                  </a:lnTo>
                  <a:lnTo>
                    <a:pt x="397412" y="562783"/>
                  </a:lnTo>
                  <a:lnTo>
                    <a:pt x="394964" y="562783"/>
                  </a:lnTo>
                  <a:lnTo>
                    <a:pt x="393497" y="562930"/>
                  </a:lnTo>
                  <a:lnTo>
                    <a:pt x="392030" y="563075"/>
                  </a:lnTo>
                  <a:lnTo>
                    <a:pt x="390611" y="563320"/>
                  </a:lnTo>
                  <a:lnTo>
                    <a:pt x="389144" y="563514"/>
                  </a:lnTo>
                  <a:lnTo>
                    <a:pt x="387675" y="563809"/>
                  </a:lnTo>
                  <a:lnTo>
                    <a:pt x="385767" y="564052"/>
                  </a:lnTo>
                  <a:lnTo>
                    <a:pt x="384300" y="564346"/>
                  </a:lnTo>
                  <a:lnTo>
                    <a:pt x="382587" y="564883"/>
                  </a:lnTo>
                  <a:lnTo>
                    <a:pt x="380239" y="565566"/>
                  </a:lnTo>
                  <a:lnTo>
                    <a:pt x="377841" y="566543"/>
                  </a:lnTo>
                  <a:lnTo>
                    <a:pt x="376179" y="567276"/>
                  </a:lnTo>
                  <a:lnTo>
                    <a:pt x="374417" y="568106"/>
                  </a:lnTo>
                  <a:lnTo>
                    <a:pt x="373095" y="568790"/>
                  </a:lnTo>
                  <a:lnTo>
                    <a:pt x="371335" y="569571"/>
                  </a:lnTo>
                  <a:lnTo>
                    <a:pt x="369083" y="570548"/>
                  </a:lnTo>
                  <a:lnTo>
                    <a:pt x="366834" y="571524"/>
                  </a:lnTo>
                  <a:lnTo>
                    <a:pt x="365121" y="572356"/>
                  </a:lnTo>
                  <a:lnTo>
                    <a:pt x="363946" y="573235"/>
                  </a:lnTo>
                  <a:lnTo>
                    <a:pt x="362772" y="574162"/>
                  </a:lnTo>
                  <a:lnTo>
                    <a:pt x="361255" y="575433"/>
                  </a:lnTo>
                  <a:lnTo>
                    <a:pt x="359837" y="576751"/>
                  </a:lnTo>
                  <a:lnTo>
                    <a:pt x="358419" y="578118"/>
                  </a:lnTo>
                  <a:lnTo>
                    <a:pt x="357391" y="579144"/>
                  </a:lnTo>
                  <a:lnTo>
                    <a:pt x="356118" y="580609"/>
                  </a:lnTo>
                  <a:lnTo>
                    <a:pt x="355238" y="581782"/>
                  </a:lnTo>
                  <a:lnTo>
                    <a:pt x="354211" y="582857"/>
                  </a:lnTo>
                  <a:lnTo>
                    <a:pt x="353085" y="583784"/>
                  </a:lnTo>
                  <a:lnTo>
                    <a:pt x="351861" y="584614"/>
                  </a:lnTo>
                  <a:lnTo>
                    <a:pt x="350101" y="585446"/>
                  </a:lnTo>
                  <a:lnTo>
                    <a:pt x="348290" y="586177"/>
                  </a:lnTo>
                  <a:lnTo>
                    <a:pt x="346432" y="586813"/>
                  </a:lnTo>
                  <a:lnTo>
                    <a:pt x="344522" y="587203"/>
                  </a:lnTo>
                  <a:lnTo>
                    <a:pt x="342566" y="587448"/>
                  </a:lnTo>
                  <a:lnTo>
                    <a:pt x="341148" y="587642"/>
                  </a:lnTo>
                  <a:lnTo>
                    <a:pt x="339191" y="587838"/>
                  </a:lnTo>
                  <a:lnTo>
                    <a:pt x="337232" y="588035"/>
                  </a:lnTo>
                  <a:lnTo>
                    <a:pt x="335276" y="588180"/>
                  </a:lnTo>
                  <a:lnTo>
                    <a:pt x="333319" y="588229"/>
                  </a:lnTo>
                  <a:lnTo>
                    <a:pt x="331412" y="587986"/>
                  </a:lnTo>
                  <a:lnTo>
                    <a:pt x="328964" y="587838"/>
                  </a:lnTo>
                  <a:lnTo>
                    <a:pt x="327008" y="588084"/>
                  </a:lnTo>
                  <a:lnTo>
                    <a:pt x="325051" y="587887"/>
                  </a:lnTo>
                  <a:lnTo>
                    <a:pt x="322751" y="587399"/>
                  </a:lnTo>
                  <a:lnTo>
                    <a:pt x="320942" y="588229"/>
                  </a:lnTo>
                  <a:lnTo>
                    <a:pt x="319570" y="588668"/>
                  </a:lnTo>
                  <a:lnTo>
                    <a:pt x="317712" y="589303"/>
                  </a:lnTo>
                  <a:lnTo>
                    <a:pt x="316294" y="589743"/>
                  </a:lnTo>
                  <a:lnTo>
                    <a:pt x="314923" y="590231"/>
                  </a:lnTo>
                  <a:lnTo>
                    <a:pt x="313554" y="590769"/>
                  </a:lnTo>
                  <a:lnTo>
                    <a:pt x="312233" y="591404"/>
                  </a:lnTo>
                  <a:lnTo>
                    <a:pt x="310911" y="592089"/>
                  </a:lnTo>
                  <a:lnTo>
                    <a:pt x="309591" y="592673"/>
                  </a:lnTo>
                  <a:lnTo>
                    <a:pt x="308269" y="593308"/>
                  </a:lnTo>
                  <a:lnTo>
                    <a:pt x="306460" y="594042"/>
                  </a:lnTo>
                  <a:lnTo>
                    <a:pt x="304600" y="594628"/>
                  </a:lnTo>
                  <a:lnTo>
                    <a:pt x="303181" y="594970"/>
                  </a:lnTo>
                  <a:lnTo>
                    <a:pt x="301763" y="595409"/>
                  </a:lnTo>
                  <a:lnTo>
                    <a:pt x="299463" y="596190"/>
                  </a:lnTo>
                  <a:lnTo>
                    <a:pt x="298044" y="596678"/>
                  </a:lnTo>
                  <a:lnTo>
                    <a:pt x="296184" y="597119"/>
                  </a:lnTo>
                  <a:lnTo>
                    <a:pt x="294228" y="597510"/>
                  </a:lnTo>
                  <a:lnTo>
                    <a:pt x="292320" y="597900"/>
                  </a:lnTo>
                  <a:lnTo>
                    <a:pt x="290902" y="598192"/>
                  </a:lnTo>
                  <a:lnTo>
                    <a:pt x="289432" y="598486"/>
                  </a:lnTo>
                  <a:lnTo>
                    <a:pt x="287525" y="598828"/>
                  </a:lnTo>
                  <a:lnTo>
                    <a:pt x="285079" y="599171"/>
                  </a:lnTo>
                  <a:lnTo>
                    <a:pt x="283123" y="599316"/>
                  </a:lnTo>
                  <a:lnTo>
                    <a:pt x="281213" y="599512"/>
                  </a:lnTo>
                  <a:lnTo>
                    <a:pt x="279257" y="599659"/>
                  </a:lnTo>
                  <a:lnTo>
                    <a:pt x="277300" y="599804"/>
                  </a:lnTo>
                  <a:lnTo>
                    <a:pt x="275344" y="599951"/>
                  </a:lnTo>
                  <a:lnTo>
                    <a:pt x="273385" y="600148"/>
                  </a:lnTo>
                  <a:lnTo>
                    <a:pt x="271918" y="600342"/>
                  </a:lnTo>
                  <a:lnTo>
                    <a:pt x="270500" y="600538"/>
                  </a:lnTo>
                  <a:lnTo>
                    <a:pt x="269032" y="600587"/>
                  </a:lnTo>
                  <a:lnTo>
                    <a:pt x="267074" y="600732"/>
                  </a:lnTo>
                  <a:lnTo>
                    <a:pt x="264628" y="600879"/>
                  </a:lnTo>
                  <a:lnTo>
                    <a:pt x="263161" y="600928"/>
                  </a:lnTo>
                  <a:lnTo>
                    <a:pt x="261204" y="601026"/>
                  </a:lnTo>
                  <a:lnTo>
                    <a:pt x="259247" y="601124"/>
                  </a:lnTo>
                  <a:lnTo>
                    <a:pt x="256800" y="601220"/>
                  </a:lnTo>
                  <a:lnTo>
                    <a:pt x="254843" y="601318"/>
                  </a:lnTo>
                  <a:lnTo>
                    <a:pt x="252887" y="601416"/>
                  </a:lnTo>
                  <a:lnTo>
                    <a:pt x="250439" y="601564"/>
                  </a:lnTo>
                  <a:lnTo>
                    <a:pt x="248482" y="601613"/>
                  </a:lnTo>
                  <a:lnTo>
                    <a:pt x="247015" y="601465"/>
                  </a:lnTo>
                  <a:lnTo>
                    <a:pt x="245548" y="601318"/>
                  </a:lnTo>
                  <a:lnTo>
                    <a:pt x="243640" y="601173"/>
                  </a:lnTo>
                  <a:lnTo>
                    <a:pt x="242171" y="601075"/>
                  </a:lnTo>
                  <a:lnTo>
                    <a:pt x="240214" y="600928"/>
                  </a:lnTo>
                  <a:lnTo>
                    <a:pt x="238258" y="600781"/>
                  </a:lnTo>
                  <a:lnTo>
                    <a:pt x="236790" y="600683"/>
                  </a:lnTo>
                  <a:lnTo>
                    <a:pt x="234832" y="600636"/>
                  </a:lnTo>
                  <a:lnTo>
                    <a:pt x="232875" y="600489"/>
                  </a:lnTo>
                  <a:lnTo>
                    <a:pt x="230430" y="600293"/>
                  </a:lnTo>
                  <a:lnTo>
                    <a:pt x="228033" y="600049"/>
                  </a:lnTo>
                  <a:lnTo>
                    <a:pt x="225585" y="599755"/>
                  </a:lnTo>
                  <a:lnTo>
                    <a:pt x="223629" y="599561"/>
                  </a:lnTo>
                  <a:lnTo>
                    <a:pt x="222161" y="599365"/>
                  </a:lnTo>
                  <a:lnTo>
                    <a:pt x="220743" y="599169"/>
                  </a:lnTo>
                  <a:lnTo>
                    <a:pt x="218785" y="598877"/>
                  </a:lnTo>
                  <a:lnTo>
                    <a:pt x="215850" y="598828"/>
                  </a:lnTo>
                  <a:lnTo>
                    <a:pt x="213893" y="598926"/>
                  </a:lnTo>
                  <a:lnTo>
                    <a:pt x="212426" y="598975"/>
                  </a:lnTo>
                  <a:lnTo>
                    <a:pt x="210956" y="598975"/>
                  </a:lnTo>
                  <a:lnTo>
                    <a:pt x="209000" y="598926"/>
                  </a:lnTo>
                  <a:lnTo>
                    <a:pt x="206603" y="598633"/>
                  </a:lnTo>
                  <a:lnTo>
                    <a:pt x="204694" y="598096"/>
                  </a:lnTo>
                  <a:lnTo>
                    <a:pt x="202786" y="597949"/>
                  </a:lnTo>
                  <a:lnTo>
                    <a:pt x="201026" y="599122"/>
                  </a:lnTo>
                  <a:lnTo>
                    <a:pt x="199655" y="599512"/>
                  </a:lnTo>
                  <a:lnTo>
                    <a:pt x="198139" y="599463"/>
                  </a:lnTo>
                  <a:lnTo>
                    <a:pt x="196182" y="599463"/>
                  </a:lnTo>
                  <a:lnTo>
                    <a:pt x="194226" y="599512"/>
                  </a:lnTo>
                  <a:lnTo>
                    <a:pt x="192756" y="599512"/>
                  </a:lnTo>
                  <a:lnTo>
                    <a:pt x="191289" y="599512"/>
                  </a:lnTo>
                  <a:lnTo>
                    <a:pt x="189332" y="599610"/>
                  </a:lnTo>
                  <a:lnTo>
                    <a:pt x="187376" y="599659"/>
                  </a:lnTo>
                  <a:lnTo>
                    <a:pt x="185957" y="599755"/>
                  </a:lnTo>
                  <a:lnTo>
                    <a:pt x="184488" y="599902"/>
                  </a:lnTo>
                  <a:lnTo>
                    <a:pt x="182531" y="600049"/>
                  </a:lnTo>
                  <a:lnTo>
                    <a:pt x="181064" y="600146"/>
                  </a:lnTo>
                  <a:lnTo>
                    <a:pt x="179107" y="600293"/>
                  </a:lnTo>
                  <a:lnTo>
                    <a:pt x="177149" y="600244"/>
                  </a:lnTo>
                  <a:lnTo>
                    <a:pt x="175192" y="600342"/>
                  </a:lnTo>
                  <a:lnTo>
                    <a:pt x="172747" y="600391"/>
                  </a:lnTo>
                  <a:lnTo>
                    <a:pt x="170790" y="600391"/>
                  </a:lnTo>
                  <a:lnTo>
                    <a:pt x="169323" y="600391"/>
                  </a:lnTo>
                  <a:lnTo>
                    <a:pt x="167853" y="600391"/>
                  </a:lnTo>
                  <a:lnTo>
                    <a:pt x="165897" y="600440"/>
                  </a:lnTo>
                  <a:lnTo>
                    <a:pt x="163940" y="600440"/>
                  </a:lnTo>
                  <a:lnTo>
                    <a:pt x="161984" y="600342"/>
                  </a:lnTo>
                  <a:lnTo>
                    <a:pt x="160025" y="600244"/>
                  </a:lnTo>
                  <a:lnTo>
                    <a:pt x="158558" y="600049"/>
                  </a:lnTo>
                  <a:lnTo>
                    <a:pt x="156650" y="599853"/>
                  </a:lnTo>
                  <a:lnTo>
                    <a:pt x="154205" y="599512"/>
                  </a:lnTo>
                  <a:lnTo>
                    <a:pt x="152246" y="599218"/>
                  </a:lnTo>
                  <a:lnTo>
                    <a:pt x="150339" y="598975"/>
                  </a:lnTo>
                  <a:lnTo>
                    <a:pt x="147893" y="598631"/>
                  </a:lnTo>
                  <a:lnTo>
                    <a:pt x="145984" y="598339"/>
                  </a:lnTo>
                  <a:lnTo>
                    <a:pt x="144027" y="598192"/>
                  </a:lnTo>
                  <a:lnTo>
                    <a:pt x="142070" y="598047"/>
                  </a:lnTo>
                  <a:lnTo>
                    <a:pt x="140603" y="597900"/>
                  </a:lnTo>
                  <a:lnTo>
                    <a:pt x="139136" y="597802"/>
                  </a:lnTo>
                  <a:lnTo>
                    <a:pt x="137177" y="597655"/>
                  </a:lnTo>
                  <a:lnTo>
                    <a:pt x="135221" y="597461"/>
                  </a:lnTo>
                  <a:lnTo>
                    <a:pt x="133753" y="597362"/>
                  </a:lnTo>
                  <a:lnTo>
                    <a:pt x="132335" y="597215"/>
                  </a:lnTo>
                  <a:lnTo>
                    <a:pt x="130868" y="596972"/>
                  </a:lnTo>
                  <a:lnTo>
                    <a:pt x="128958" y="596727"/>
                  </a:lnTo>
                  <a:lnTo>
                    <a:pt x="127491" y="596484"/>
                  </a:lnTo>
                  <a:lnTo>
                    <a:pt x="126023" y="596288"/>
                  </a:lnTo>
                  <a:lnTo>
                    <a:pt x="124116" y="596045"/>
                  </a:lnTo>
                  <a:lnTo>
                    <a:pt x="121668" y="595652"/>
                  </a:lnTo>
                  <a:lnTo>
                    <a:pt x="119272" y="595213"/>
                  </a:lnTo>
                  <a:lnTo>
                    <a:pt x="117315" y="594921"/>
                  </a:lnTo>
                  <a:lnTo>
                    <a:pt x="115406" y="594675"/>
                  </a:lnTo>
                  <a:lnTo>
                    <a:pt x="112960" y="594383"/>
                  </a:lnTo>
                  <a:lnTo>
                    <a:pt x="110563" y="594042"/>
                  </a:lnTo>
                  <a:lnTo>
                    <a:pt x="108605" y="593748"/>
                  </a:lnTo>
                  <a:lnTo>
                    <a:pt x="106648" y="593456"/>
                  </a:lnTo>
                  <a:lnTo>
                    <a:pt x="104252" y="593016"/>
                  </a:lnTo>
                  <a:lnTo>
                    <a:pt x="102342" y="592624"/>
                  </a:lnTo>
                  <a:lnTo>
                    <a:pt x="100435" y="592283"/>
                  </a:lnTo>
                  <a:lnTo>
                    <a:pt x="97989" y="591843"/>
                  </a:lnTo>
                  <a:lnTo>
                    <a:pt x="96080" y="591502"/>
                  </a:lnTo>
                  <a:lnTo>
                    <a:pt x="94612" y="591208"/>
                  </a:lnTo>
                  <a:lnTo>
                    <a:pt x="92803" y="591745"/>
                  </a:lnTo>
                  <a:lnTo>
                    <a:pt x="90992" y="592673"/>
                  </a:lnTo>
                  <a:lnTo>
                    <a:pt x="87372" y="592283"/>
                  </a:lnTo>
                  <a:lnTo>
                    <a:pt x="69122" y="590769"/>
                  </a:lnTo>
                  <a:lnTo>
                    <a:pt x="49798" y="590280"/>
                  </a:lnTo>
                  <a:lnTo>
                    <a:pt x="34680" y="590378"/>
                  </a:lnTo>
                  <a:lnTo>
                    <a:pt x="10119" y="590133"/>
                  </a:lnTo>
                  <a:lnTo>
                    <a:pt x="187" y="589743"/>
                  </a:lnTo>
                  <a:lnTo>
                    <a:pt x="1215" y="595262"/>
                  </a:lnTo>
                  <a:lnTo>
                    <a:pt x="1458" y="601026"/>
                  </a:lnTo>
                  <a:lnTo>
                    <a:pt x="2242" y="603419"/>
                  </a:lnTo>
                  <a:lnTo>
                    <a:pt x="2488" y="605274"/>
                  </a:lnTo>
                  <a:lnTo>
                    <a:pt x="3269" y="606837"/>
                  </a:lnTo>
                  <a:lnTo>
                    <a:pt x="10608" y="634337"/>
                  </a:lnTo>
                  <a:lnTo>
                    <a:pt x="10756" y="635802"/>
                  </a:lnTo>
                  <a:lnTo>
                    <a:pt x="10950" y="637755"/>
                  </a:lnTo>
                  <a:lnTo>
                    <a:pt x="11048" y="639220"/>
                  </a:lnTo>
                  <a:lnTo>
                    <a:pt x="11734" y="641027"/>
                  </a:lnTo>
                  <a:lnTo>
                    <a:pt x="12810" y="642639"/>
                  </a:lnTo>
                  <a:lnTo>
                    <a:pt x="14081" y="644104"/>
                  </a:lnTo>
                  <a:lnTo>
                    <a:pt x="15207" y="645081"/>
                  </a:lnTo>
                  <a:lnTo>
                    <a:pt x="16284" y="646057"/>
                  </a:lnTo>
                  <a:lnTo>
                    <a:pt x="17458" y="647034"/>
                  </a:lnTo>
                  <a:lnTo>
                    <a:pt x="18877" y="648305"/>
                  </a:lnTo>
                  <a:lnTo>
                    <a:pt x="20344" y="649623"/>
                  </a:lnTo>
                  <a:lnTo>
                    <a:pt x="21762" y="650992"/>
                  </a:lnTo>
                  <a:lnTo>
                    <a:pt x="23035" y="652457"/>
                  </a:lnTo>
                  <a:lnTo>
                    <a:pt x="23866" y="653628"/>
                  </a:lnTo>
                  <a:lnTo>
                    <a:pt x="24601" y="654899"/>
                  </a:lnTo>
                  <a:lnTo>
                    <a:pt x="25334" y="656217"/>
                  </a:lnTo>
                  <a:lnTo>
                    <a:pt x="26216" y="657927"/>
                  </a:lnTo>
                  <a:lnTo>
                    <a:pt x="27194" y="659636"/>
                  </a:lnTo>
                  <a:lnTo>
                    <a:pt x="28319" y="661248"/>
                  </a:lnTo>
                  <a:lnTo>
                    <a:pt x="29200" y="662421"/>
                  </a:lnTo>
                  <a:lnTo>
                    <a:pt x="29451" y="662991"/>
                  </a:lnTo>
                  <a:lnTo>
                    <a:pt x="29494" y="663056"/>
                  </a:lnTo>
                  <a:lnTo>
                    <a:pt x="31156" y="664619"/>
                  </a:lnTo>
                  <a:lnTo>
                    <a:pt x="32134" y="665692"/>
                  </a:lnTo>
                  <a:lnTo>
                    <a:pt x="33065" y="666816"/>
                  </a:lnTo>
                  <a:lnTo>
                    <a:pt x="33798" y="668087"/>
                  </a:lnTo>
                  <a:lnTo>
                    <a:pt x="34678" y="669844"/>
                  </a:lnTo>
                  <a:lnTo>
                    <a:pt x="35462" y="671652"/>
                  </a:lnTo>
                  <a:lnTo>
                    <a:pt x="36197" y="673459"/>
                  </a:lnTo>
                  <a:lnTo>
                    <a:pt x="36735" y="674826"/>
                  </a:lnTo>
                  <a:lnTo>
                    <a:pt x="36800" y="675222"/>
                  </a:lnTo>
                  <a:lnTo>
                    <a:pt x="36831" y="675314"/>
                  </a:lnTo>
                  <a:lnTo>
                    <a:pt x="36880" y="675706"/>
                  </a:lnTo>
                  <a:lnTo>
                    <a:pt x="36979" y="676291"/>
                  </a:lnTo>
                  <a:lnTo>
                    <a:pt x="37077" y="677268"/>
                  </a:lnTo>
                  <a:lnTo>
                    <a:pt x="37369" y="679174"/>
                  </a:lnTo>
                  <a:lnTo>
                    <a:pt x="38153" y="680980"/>
                  </a:lnTo>
                  <a:lnTo>
                    <a:pt x="39670" y="682885"/>
                  </a:lnTo>
                  <a:lnTo>
                    <a:pt x="40746" y="683861"/>
                  </a:lnTo>
                  <a:lnTo>
                    <a:pt x="41921" y="684838"/>
                  </a:lnTo>
                  <a:lnTo>
                    <a:pt x="43045" y="685768"/>
                  </a:lnTo>
                  <a:lnTo>
                    <a:pt x="44072" y="686794"/>
                  </a:lnTo>
                  <a:lnTo>
                    <a:pt x="44856" y="688502"/>
                  </a:lnTo>
                  <a:lnTo>
                    <a:pt x="45638" y="690799"/>
                  </a:lnTo>
                  <a:lnTo>
                    <a:pt x="46861" y="692899"/>
                  </a:lnTo>
                  <a:lnTo>
                    <a:pt x="47498" y="694217"/>
                  </a:lnTo>
                  <a:lnTo>
                    <a:pt x="48036" y="695584"/>
                  </a:lnTo>
                  <a:lnTo>
                    <a:pt x="48624" y="697489"/>
                  </a:lnTo>
                  <a:lnTo>
                    <a:pt x="49015" y="699395"/>
                  </a:lnTo>
                  <a:lnTo>
                    <a:pt x="49356" y="700811"/>
                  </a:lnTo>
                  <a:lnTo>
                    <a:pt x="49651" y="702276"/>
                  </a:lnTo>
                  <a:lnTo>
                    <a:pt x="50091" y="704131"/>
                  </a:lnTo>
                  <a:lnTo>
                    <a:pt x="50531" y="705548"/>
                  </a:lnTo>
                  <a:lnTo>
                    <a:pt x="51362" y="707307"/>
                  </a:lnTo>
                  <a:lnTo>
                    <a:pt x="52146" y="708529"/>
                  </a:lnTo>
                  <a:lnTo>
                    <a:pt x="53026" y="710286"/>
                  </a:lnTo>
                  <a:lnTo>
                    <a:pt x="53515" y="711653"/>
                  </a:lnTo>
                  <a:lnTo>
                    <a:pt x="54591" y="713314"/>
                  </a:lnTo>
                  <a:lnTo>
                    <a:pt x="55717" y="714877"/>
                  </a:lnTo>
                  <a:lnTo>
                    <a:pt x="56941" y="716441"/>
                  </a:lnTo>
                  <a:lnTo>
                    <a:pt x="58163" y="717955"/>
                  </a:lnTo>
                  <a:lnTo>
                    <a:pt x="59239" y="718931"/>
                  </a:lnTo>
                  <a:lnTo>
                    <a:pt x="61100" y="719663"/>
                  </a:lnTo>
                  <a:lnTo>
                    <a:pt x="62469" y="720151"/>
                  </a:lnTo>
                  <a:lnTo>
                    <a:pt x="64280" y="720983"/>
                  </a:lnTo>
                  <a:lnTo>
                    <a:pt x="66138" y="722009"/>
                  </a:lnTo>
                  <a:lnTo>
                    <a:pt x="67409" y="723229"/>
                  </a:lnTo>
                  <a:lnTo>
                    <a:pt x="67362" y="725037"/>
                  </a:lnTo>
                  <a:lnTo>
                    <a:pt x="66873" y="726551"/>
                  </a:lnTo>
                  <a:lnTo>
                    <a:pt x="66627" y="728065"/>
                  </a:lnTo>
                  <a:lnTo>
                    <a:pt x="66873" y="729970"/>
                  </a:lnTo>
                  <a:lnTo>
                    <a:pt x="67947" y="731582"/>
                  </a:lnTo>
                  <a:lnTo>
                    <a:pt x="69171" y="733145"/>
                  </a:lnTo>
                  <a:lnTo>
                    <a:pt x="70051" y="734853"/>
                  </a:lnTo>
                  <a:lnTo>
                    <a:pt x="70346" y="736318"/>
                  </a:lnTo>
                  <a:lnTo>
                    <a:pt x="70639" y="738274"/>
                  </a:lnTo>
                  <a:lnTo>
                    <a:pt x="70835" y="739690"/>
                  </a:lnTo>
                  <a:lnTo>
                    <a:pt x="71128" y="741106"/>
                  </a:lnTo>
                  <a:lnTo>
                    <a:pt x="71715" y="742961"/>
                  </a:lnTo>
                  <a:lnTo>
                    <a:pt x="71666" y="744868"/>
                  </a:lnTo>
                  <a:lnTo>
                    <a:pt x="70100" y="745550"/>
                  </a:lnTo>
                  <a:lnTo>
                    <a:pt x="68633" y="745111"/>
                  </a:lnTo>
                  <a:lnTo>
                    <a:pt x="66726" y="745062"/>
                  </a:lnTo>
                  <a:lnTo>
                    <a:pt x="64914" y="745844"/>
                  </a:lnTo>
                  <a:lnTo>
                    <a:pt x="63154" y="746674"/>
                  </a:lnTo>
                  <a:lnTo>
                    <a:pt x="61343" y="747504"/>
                  </a:lnTo>
                  <a:lnTo>
                    <a:pt x="59583" y="748335"/>
                  </a:lnTo>
                  <a:lnTo>
                    <a:pt x="58261" y="748969"/>
                  </a:lnTo>
                  <a:lnTo>
                    <a:pt x="56941" y="749604"/>
                  </a:lnTo>
                  <a:lnTo>
                    <a:pt x="55619" y="750240"/>
                  </a:lnTo>
                  <a:lnTo>
                    <a:pt x="53955" y="751265"/>
                  </a:lnTo>
                  <a:lnTo>
                    <a:pt x="52782" y="752144"/>
                  </a:lnTo>
                  <a:lnTo>
                    <a:pt x="51657" y="753121"/>
                  </a:lnTo>
                  <a:lnTo>
                    <a:pt x="50433" y="755025"/>
                  </a:lnTo>
                  <a:lnTo>
                    <a:pt x="51802" y="756296"/>
                  </a:lnTo>
                  <a:lnTo>
                    <a:pt x="53075" y="757028"/>
                  </a:lnTo>
                  <a:lnTo>
                    <a:pt x="54348" y="757761"/>
                  </a:lnTo>
                  <a:lnTo>
                    <a:pt x="56059" y="758738"/>
                  </a:lnTo>
                  <a:lnTo>
                    <a:pt x="58163" y="759960"/>
                  </a:lnTo>
                  <a:lnTo>
                    <a:pt x="60267" y="761180"/>
                  </a:lnTo>
                  <a:lnTo>
                    <a:pt x="61930" y="762156"/>
                  </a:lnTo>
                  <a:lnTo>
                    <a:pt x="63251" y="762890"/>
                  </a:lnTo>
                  <a:lnTo>
                    <a:pt x="65354" y="764110"/>
                  </a:lnTo>
                  <a:lnTo>
                    <a:pt x="67067" y="765087"/>
                  </a:lnTo>
                  <a:lnTo>
                    <a:pt x="69171" y="766308"/>
                  </a:lnTo>
                  <a:lnTo>
                    <a:pt x="70395" y="767089"/>
                  </a:lnTo>
                  <a:lnTo>
                    <a:pt x="70835" y="767334"/>
                  </a:lnTo>
                  <a:lnTo>
                    <a:pt x="71715" y="767823"/>
                  </a:lnTo>
                  <a:lnTo>
                    <a:pt x="72204" y="768115"/>
                  </a:lnTo>
                  <a:lnTo>
                    <a:pt x="72939" y="768556"/>
                  </a:lnTo>
                  <a:lnTo>
                    <a:pt x="74210" y="769288"/>
                  </a:lnTo>
                  <a:lnTo>
                    <a:pt x="75532" y="770021"/>
                  </a:lnTo>
                  <a:lnTo>
                    <a:pt x="76754" y="770753"/>
                  </a:lnTo>
                  <a:lnTo>
                    <a:pt x="78027" y="771486"/>
                  </a:lnTo>
                  <a:lnTo>
                    <a:pt x="79347" y="772218"/>
                  </a:lnTo>
                  <a:lnTo>
                    <a:pt x="80571" y="772951"/>
                  </a:lnTo>
                  <a:lnTo>
                    <a:pt x="82284" y="773928"/>
                  </a:lnTo>
                  <a:lnTo>
                    <a:pt x="84388" y="775148"/>
                  </a:lnTo>
                  <a:lnTo>
                    <a:pt x="86101" y="776127"/>
                  </a:lnTo>
                  <a:lnTo>
                    <a:pt x="87812" y="777103"/>
                  </a:lnTo>
                  <a:lnTo>
                    <a:pt x="89475" y="778080"/>
                  </a:lnTo>
                  <a:lnTo>
                    <a:pt x="90748" y="778812"/>
                  </a:lnTo>
                  <a:lnTo>
                    <a:pt x="92019" y="779594"/>
                  </a:lnTo>
                  <a:lnTo>
                    <a:pt x="93732" y="780571"/>
                  </a:lnTo>
                  <a:lnTo>
                    <a:pt x="95836" y="781791"/>
                  </a:lnTo>
                  <a:lnTo>
                    <a:pt x="97940" y="783013"/>
                  </a:lnTo>
                  <a:lnTo>
                    <a:pt x="99604" y="783990"/>
                  </a:lnTo>
                  <a:lnTo>
                    <a:pt x="101315" y="784966"/>
                  </a:lnTo>
                  <a:lnTo>
                    <a:pt x="103419" y="786237"/>
                  </a:lnTo>
                  <a:lnTo>
                    <a:pt x="105083" y="787214"/>
                  </a:lnTo>
                  <a:lnTo>
                    <a:pt x="106356" y="787945"/>
                  </a:lnTo>
                  <a:lnTo>
                    <a:pt x="107627" y="788679"/>
                  </a:lnTo>
                  <a:lnTo>
                    <a:pt x="108899" y="789411"/>
                  </a:lnTo>
                  <a:lnTo>
                    <a:pt x="110170" y="790144"/>
                  </a:lnTo>
                  <a:lnTo>
                    <a:pt x="111443" y="790925"/>
                  </a:lnTo>
                  <a:lnTo>
                    <a:pt x="113154" y="791901"/>
                  </a:lnTo>
                  <a:lnTo>
                    <a:pt x="114720" y="793025"/>
                  </a:lnTo>
                  <a:lnTo>
                    <a:pt x="115209" y="794930"/>
                  </a:lnTo>
                  <a:lnTo>
                    <a:pt x="116580" y="796542"/>
                  </a:lnTo>
                  <a:lnTo>
                    <a:pt x="118537" y="797079"/>
                  </a:lnTo>
                  <a:lnTo>
                    <a:pt x="120592" y="798350"/>
                  </a:lnTo>
                  <a:lnTo>
                    <a:pt x="122157" y="800400"/>
                  </a:lnTo>
                  <a:lnTo>
                    <a:pt x="123772" y="801084"/>
                  </a:lnTo>
                  <a:lnTo>
                    <a:pt x="125679" y="800986"/>
                  </a:lnTo>
                  <a:lnTo>
                    <a:pt x="127100" y="801231"/>
                  </a:lnTo>
                  <a:lnTo>
                    <a:pt x="128420" y="801914"/>
                  </a:lnTo>
                  <a:lnTo>
                    <a:pt x="129644" y="803428"/>
                  </a:lnTo>
                  <a:lnTo>
                    <a:pt x="131453" y="805040"/>
                  </a:lnTo>
                  <a:lnTo>
                    <a:pt x="133508" y="806360"/>
                  </a:lnTo>
                  <a:lnTo>
                    <a:pt x="134731" y="807141"/>
                  </a:lnTo>
                  <a:lnTo>
                    <a:pt x="136002" y="808606"/>
                  </a:lnTo>
                  <a:lnTo>
                    <a:pt x="137030" y="810267"/>
                  </a:lnTo>
                  <a:lnTo>
                    <a:pt x="138155" y="811244"/>
                  </a:lnTo>
                  <a:lnTo>
                    <a:pt x="139967" y="812856"/>
                  </a:lnTo>
                  <a:lnTo>
                    <a:pt x="140652" y="814613"/>
                  </a:lnTo>
                  <a:lnTo>
                    <a:pt x="140847" y="816078"/>
                  </a:lnTo>
                  <a:lnTo>
                    <a:pt x="141532" y="817300"/>
                  </a:lnTo>
                  <a:lnTo>
                    <a:pt x="143147" y="818081"/>
                  </a:lnTo>
                  <a:lnTo>
                    <a:pt x="144027" y="819303"/>
                  </a:lnTo>
                  <a:lnTo>
                    <a:pt x="145104" y="821305"/>
                  </a:lnTo>
                  <a:lnTo>
                    <a:pt x="147060" y="822233"/>
                  </a:lnTo>
                  <a:lnTo>
                    <a:pt x="148235" y="823943"/>
                  </a:lnTo>
                  <a:lnTo>
                    <a:pt x="149115" y="825163"/>
                  </a:lnTo>
                  <a:lnTo>
                    <a:pt x="149948" y="826385"/>
                  </a:lnTo>
                  <a:lnTo>
                    <a:pt x="150926" y="828046"/>
                  </a:lnTo>
                  <a:lnTo>
                    <a:pt x="151513" y="829413"/>
                  </a:lnTo>
                  <a:lnTo>
                    <a:pt x="152099" y="830731"/>
                  </a:lnTo>
                  <a:lnTo>
                    <a:pt x="152735" y="832051"/>
                  </a:lnTo>
                  <a:lnTo>
                    <a:pt x="153519" y="833808"/>
                  </a:lnTo>
                  <a:lnTo>
                    <a:pt x="154987" y="835713"/>
                  </a:lnTo>
                  <a:lnTo>
                    <a:pt x="156014" y="837423"/>
                  </a:lnTo>
                  <a:lnTo>
                    <a:pt x="156454" y="838790"/>
                  </a:lnTo>
                  <a:lnTo>
                    <a:pt x="157530" y="839865"/>
                  </a:lnTo>
                  <a:lnTo>
                    <a:pt x="159292" y="841477"/>
                  </a:lnTo>
                  <a:lnTo>
                    <a:pt x="160514" y="842356"/>
                  </a:lnTo>
                  <a:lnTo>
                    <a:pt x="162325" y="842893"/>
                  </a:lnTo>
                  <a:lnTo>
                    <a:pt x="163793" y="842942"/>
                  </a:lnTo>
                  <a:lnTo>
                    <a:pt x="165700" y="843480"/>
                  </a:lnTo>
                  <a:lnTo>
                    <a:pt x="167561" y="844945"/>
                  </a:lnTo>
                  <a:lnTo>
                    <a:pt x="168244" y="846265"/>
                  </a:lnTo>
                  <a:lnTo>
                    <a:pt x="169222" y="847290"/>
                  </a:lnTo>
                  <a:lnTo>
                    <a:pt x="170299" y="848316"/>
                  </a:lnTo>
                  <a:lnTo>
                    <a:pt x="172403" y="849781"/>
                  </a:lnTo>
                  <a:lnTo>
                    <a:pt x="174654" y="850270"/>
                  </a:lnTo>
                  <a:lnTo>
                    <a:pt x="176023" y="849781"/>
                  </a:lnTo>
                  <a:lnTo>
                    <a:pt x="177394" y="849293"/>
                  </a:lnTo>
                  <a:lnTo>
                    <a:pt x="178764" y="848756"/>
                  </a:lnTo>
                  <a:lnTo>
                    <a:pt x="180135" y="848267"/>
                  </a:lnTo>
                  <a:lnTo>
                    <a:pt x="181504" y="847779"/>
                  </a:lnTo>
                  <a:lnTo>
                    <a:pt x="182922" y="847241"/>
                  </a:lnTo>
                  <a:lnTo>
                    <a:pt x="184294" y="846753"/>
                  </a:lnTo>
                  <a:lnTo>
                    <a:pt x="185663" y="846265"/>
                  </a:lnTo>
                  <a:lnTo>
                    <a:pt x="187032" y="845727"/>
                  </a:lnTo>
                  <a:lnTo>
                    <a:pt x="188403" y="845239"/>
                  </a:lnTo>
                  <a:lnTo>
                    <a:pt x="189772" y="844701"/>
                  </a:lnTo>
                  <a:lnTo>
                    <a:pt x="191190" y="844213"/>
                  </a:lnTo>
                  <a:lnTo>
                    <a:pt x="192562" y="843725"/>
                  </a:lnTo>
                  <a:lnTo>
                    <a:pt x="193931" y="843187"/>
                  </a:lnTo>
                  <a:lnTo>
                    <a:pt x="195300" y="842699"/>
                  </a:lnTo>
                  <a:lnTo>
                    <a:pt x="196671" y="842211"/>
                  </a:lnTo>
                  <a:lnTo>
                    <a:pt x="198040" y="841673"/>
                  </a:lnTo>
                  <a:lnTo>
                    <a:pt x="199410" y="841185"/>
                  </a:lnTo>
                  <a:lnTo>
                    <a:pt x="200830" y="840697"/>
                  </a:lnTo>
                  <a:lnTo>
                    <a:pt x="202199" y="840159"/>
                  </a:lnTo>
                  <a:lnTo>
                    <a:pt x="204057" y="839524"/>
                  </a:lnTo>
                  <a:lnTo>
                    <a:pt x="206259" y="838449"/>
                  </a:lnTo>
                  <a:lnTo>
                    <a:pt x="207923" y="837521"/>
                  </a:lnTo>
                  <a:lnTo>
                    <a:pt x="209880" y="837180"/>
                  </a:lnTo>
                  <a:lnTo>
                    <a:pt x="211838" y="836984"/>
                  </a:lnTo>
                  <a:lnTo>
                    <a:pt x="213257" y="836643"/>
                  </a:lnTo>
                  <a:lnTo>
                    <a:pt x="215164" y="836154"/>
                  </a:lnTo>
                  <a:lnTo>
                    <a:pt x="216582" y="836250"/>
                  </a:lnTo>
                  <a:lnTo>
                    <a:pt x="218052" y="836544"/>
                  </a:lnTo>
                  <a:lnTo>
                    <a:pt x="219372" y="837180"/>
                  </a:lnTo>
                  <a:lnTo>
                    <a:pt x="220596" y="838010"/>
                  </a:lnTo>
                  <a:lnTo>
                    <a:pt x="221867" y="838743"/>
                  </a:lnTo>
                  <a:lnTo>
                    <a:pt x="223727" y="839475"/>
                  </a:lnTo>
                  <a:lnTo>
                    <a:pt x="225585" y="839622"/>
                  </a:lnTo>
                  <a:lnTo>
                    <a:pt x="227004" y="837862"/>
                  </a:lnTo>
                  <a:lnTo>
                    <a:pt x="228962" y="837668"/>
                  </a:lnTo>
                  <a:lnTo>
                    <a:pt x="230673" y="838596"/>
                  </a:lnTo>
                  <a:lnTo>
                    <a:pt x="232044" y="837229"/>
                  </a:lnTo>
                  <a:lnTo>
                    <a:pt x="232826" y="835909"/>
                  </a:lnTo>
                  <a:lnTo>
                    <a:pt x="234588" y="835958"/>
                  </a:lnTo>
                  <a:lnTo>
                    <a:pt x="236545" y="836007"/>
                  </a:lnTo>
                  <a:lnTo>
                    <a:pt x="238452" y="836397"/>
                  </a:lnTo>
                  <a:lnTo>
                    <a:pt x="239920" y="836837"/>
                  </a:lnTo>
                  <a:lnTo>
                    <a:pt x="241731" y="837423"/>
                  </a:lnTo>
                  <a:lnTo>
                    <a:pt x="243638" y="837813"/>
                  </a:lnTo>
                  <a:lnTo>
                    <a:pt x="246086" y="837521"/>
                  </a:lnTo>
                  <a:lnTo>
                    <a:pt x="248384" y="837521"/>
                  </a:lnTo>
                  <a:lnTo>
                    <a:pt x="249852" y="838743"/>
                  </a:lnTo>
                  <a:lnTo>
                    <a:pt x="251223" y="839281"/>
                  </a:lnTo>
                  <a:lnTo>
                    <a:pt x="252494" y="840061"/>
                  </a:lnTo>
                  <a:lnTo>
                    <a:pt x="254207" y="840989"/>
                  </a:lnTo>
                  <a:lnTo>
                    <a:pt x="255576" y="841477"/>
                  </a:lnTo>
                  <a:lnTo>
                    <a:pt x="256898" y="842064"/>
                  </a:lnTo>
                  <a:lnTo>
                    <a:pt x="258562" y="843089"/>
                  </a:lnTo>
                  <a:lnTo>
                    <a:pt x="260371" y="842748"/>
                  </a:lnTo>
                  <a:lnTo>
                    <a:pt x="261595" y="841867"/>
                  </a:lnTo>
                  <a:lnTo>
                    <a:pt x="262770" y="840940"/>
                  </a:lnTo>
                  <a:lnTo>
                    <a:pt x="265019" y="841234"/>
                  </a:lnTo>
                  <a:lnTo>
                    <a:pt x="267319" y="841185"/>
                  </a:lnTo>
                  <a:lnTo>
                    <a:pt x="267857" y="842162"/>
                  </a:lnTo>
                  <a:lnTo>
                    <a:pt x="266732" y="843774"/>
                  </a:lnTo>
                  <a:lnTo>
                    <a:pt x="265704" y="845433"/>
                  </a:lnTo>
                  <a:lnTo>
                    <a:pt x="265606" y="846898"/>
                  </a:lnTo>
                  <a:lnTo>
                    <a:pt x="265314" y="849342"/>
                  </a:lnTo>
                  <a:lnTo>
                    <a:pt x="264824" y="851246"/>
                  </a:lnTo>
                  <a:lnTo>
                    <a:pt x="264481" y="853590"/>
                  </a:lnTo>
                  <a:lnTo>
                    <a:pt x="264628" y="855055"/>
                  </a:lnTo>
                  <a:lnTo>
                    <a:pt x="264628" y="856520"/>
                  </a:lnTo>
                  <a:lnTo>
                    <a:pt x="264382" y="857985"/>
                  </a:lnTo>
                  <a:lnTo>
                    <a:pt x="264382" y="860380"/>
                  </a:lnTo>
                  <a:lnTo>
                    <a:pt x="264530" y="861845"/>
                  </a:lnTo>
                  <a:lnTo>
                    <a:pt x="264579" y="863799"/>
                  </a:lnTo>
                  <a:lnTo>
                    <a:pt x="264335" y="865752"/>
                  </a:lnTo>
                  <a:lnTo>
                    <a:pt x="264677" y="868096"/>
                  </a:lnTo>
                  <a:lnTo>
                    <a:pt x="265852" y="870294"/>
                  </a:lnTo>
                  <a:lnTo>
                    <a:pt x="266975" y="872444"/>
                  </a:lnTo>
                  <a:lnTo>
                    <a:pt x="267661" y="874299"/>
                  </a:lnTo>
                  <a:lnTo>
                    <a:pt x="268492" y="876010"/>
                  </a:lnTo>
                  <a:lnTo>
                    <a:pt x="269227" y="877328"/>
                  </a:lnTo>
                  <a:lnTo>
                    <a:pt x="270057" y="879624"/>
                  </a:lnTo>
                  <a:lnTo>
                    <a:pt x="270500" y="880991"/>
                  </a:lnTo>
                  <a:lnTo>
                    <a:pt x="271232" y="882211"/>
                  </a:lnTo>
                  <a:lnTo>
                    <a:pt x="272407" y="883188"/>
                  </a:lnTo>
                  <a:lnTo>
                    <a:pt x="274022" y="884214"/>
                  </a:lnTo>
                  <a:lnTo>
                    <a:pt x="275489" y="884996"/>
                  </a:lnTo>
                  <a:lnTo>
                    <a:pt x="277397" y="886461"/>
                  </a:lnTo>
                  <a:lnTo>
                    <a:pt x="278473" y="887438"/>
                  </a:lnTo>
                  <a:lnTo>
                    <a:pt x="280186" y="888366"/>
                  </a:lnTo>
                  <a:lnTo>
                    <a:pt x="282044" y="888903"/>
                  </a:lnTo>
                  <a:lnTo>
                    <a:pt x="283366" y="889588"/>
                  </a:lnTo>
                  <a:lnTo>
                    <a:pt x="285079" y="890466"/>
                  </a:lnTo>
                  <a:lnTo>
                    <a:pt x="286741" y="891443"/>
                  </a:lnTo>
                  <a:lnTo>
                    <a:pt x="288651" y="891980"/>
                  </a:lnTo>
                  <a:lnTo>
                    <a:pt x="290607" y="892177"/>
                  </a:lnTo>
                  <a:lnTo>
                    <a:pt x="292564" y="892322"/>
                  </a:lnTo>
                  <a:lnTo>
                    <a:pt x="294471" y="892567"/>
                  </a:lnTo>
                  <a:lnTo>
                    <a:pt x="295941" y="892810"/>
                  </a:lnTo>
                  <a:lnTo>
                    <a:pt x="297848" y="893202"/>
                  </a:lnTo>
                  <a:lnTo>
                    <a:pt x="299755" y="893642"/>
                  </a:lnTo>
                  <a:lnTo>
                    <a:pt x="301665" y="894179"/>
                  </a:lnTo>
                  <a:lnTo>
                    <a:pt x="303083" y="894520"/>
                  </a:lnTo>
                  <a:lnTo>
                    <a:pt x="304991" y="894960"/>
                  </a:lnTo>
                  <a:lnTo>
                    <a:pt x="307340" y="895546"/>
                  </a:lnTo>
                  <a:lnTo>
                    <a:pt x="308709" y="896084"/>
                  </a:lnTo>
                  <a:lnTo>
                    <a:pt x="310031" y="896719"/>
                  </a:lnTo>
                  <a:lnTo>
                    <a:pt x="311351" y="897402"/>
                  </a:lnTo>
                  <a:lnTo>
                    <a:pt x="313064" y="898378"/>
                  </a:lnTo>
                  <a:lnTo>
                    <a:pt x="314726" y="899355"/>
                  </a:lnTo>
                  <a:lnTo>
                    <a:pt x="316537" y="900088"/>
                  </a:lnTo>
                  <a:lnTo>
                    <a:pt x="318396" y="900773"/>
                  </a:lnTo>
                  <a:lnTo>
                    <a:pt x="319767" y="901261"/>
                  </a:lnTo>
                  <a:lnTo>
                    <a:pt x="321136" y="901701"/>
                  </a:lnTo>
                  <a:lnTo>
                    <a:pt x="323043" y="902140"/>
                  </a:lnTo>
                  <a:lnTo>
                    <a:pt x="325002" y="902481"/>
                  </a:lnTo>
                  <a:lnTo>
                    <a:pt x="326909" y="902775"/>
                  </a:lnTo>
                  <a:lnTo>
                    <a:pt x="328377" y="903019"/>
                  </a:lnTo>
                  <a:lnTo>
                    <a:pt x="329797" y="903264"/>
                  </a:lnTo>
                  <a:lnTo>
                    <a:pt x="331754" y="903605"/>
                  </a:lnTo>
                  <a:lnTo>
                    <a:pt x="333661" y="903995"/>
                  </a:lnTo>
                  <a:lnTo>
                    <a:pt x="335569" y="904435"/>
                  </a:lnTo>
                  <a:lnTo>
                    <a:pt x="337478" y="904876"/>
                  </a:lnTo>
                  <a:lnTo>
                    <a:pt x="338896" y="905217"/>
                  </a:lnTo>
                  <a:lnTo>
                    <a:pt x="340804" y="905559"/>
                  </a:lnTo>
                  <a:lnTo>
                    <a:pt x="342762" y="905706"/>
                  </a:lnTo>
                  <a:lnTo>
                    <a:pt x="344230" y="905559"/>
                  </a:lnTo>
                  <a:lnTo>
                    <a:pt x="345697" y="905460"/>
                  </a:lnTo>
                  <a:lnTo>
                    <a:pt x="348143" y="905217"/>
                  </a:lnTo>
                  <a:lnTo>
                    <a:pt x="350590" y="905021"/>
                  </a:lnTo>
                  <a:lnTo>
                    <a:pt x="352987" y="905266"/>
                  </a:lnTo>
                  <a:lnTo>
                    <a:pt x="354944" y="905706"/>
                  </a:lnTo>
                  <a:lnTo>
                    <a:pt x="357342" y="905949"/>
                  </a:lnTo>
                  <a:lnTo>
                    <a:pt x="359788" y="906096"/>
                  </a:lnTo>
                  <a:lnTo>
                    <a:pt x="361695" y="906584"/>
                  </a:lnTo>
                  <a:lnTo>
                    <a:pt x="363556" y="907122"/>
                  </a:lnTo>
                  <a:lnTo>
                    <a:pt x="365316" y="907951"/>
                  </a:lnTo>
                  <a:lnTo>
                    <a:pt x="367078" y="908881"/>
                  </a:lnTo>
                  <a:lnTo>
                    <a:pt x="368349" y="909514"/>
                  </a:lnTo>
                  <a:lnTo>
                    <a:pt x="369671" y="910150"/>
                  </a:lnTo>
                  <a:lnTo>
                    <a:pt x="371529" y="910834"/>
                  </a:lnTo>
                  <a:lnTo>
                    <a:pt x="372900" y="911274"/>
                  </a:lnTo>
                  <a:lnTo>
                    <a:pt x="374319" y="911664"/>
                  </a:lnTo>
                  <a:lnTo>
                    <a:pt x="375786" y="912054"/>
                  </a:lnTo>
                  <a:lnTo>
                    <a:pt x="377204" y="912349"/>
                  </a:lnTo>
                  <a:lnTo>
                    <a:pt x="378625" y="912543"/>
                  </a:lnTo>
                  <a:lnTo>
                    <a:pt x="380092" y="912690"/>
                  </a:lnTo>
                  <a:lnTo>
                    <a:pt x="382049" y="912788"/>
                  </a:lnTo>
                  <a:lnTo>
                    <a:pt x="383516" y="912739"/>
                  </a:lnTo>
                  <a:lnTo>
                    <a:pt x="385962" y="912886"/>
                  </a:lnTo>
                  <a:lnTo>
                    <a:pt x="387920" y="913129"/>
                  </a:lnTo>
                  <a:lnTo>
                    <a:pt x="389387" y="913276"/>
                  </a:lnTo>
                  <a:lnTo>
                    <a:pt x="391295" y="913472"/>
                  </a:lnTo>
                  <a:lnTo>
                    <a:pt x="393301" y="913472"/>
                  </a:lnTo>
                  <a:lnTo>
                    <a:pt x="395552" y="914155"/>
                  </a:lnTo>
                  <a:lnTo>
                    <a:pt x="397314" y="915083"/>
                  </a:lnTo>
                  <a:lnTo>
                    <a:pt x="398732" y="915426"/>
                  </a:lnTo>
                  <a:lnTo>
                    <a:pt x="400445" y="916354"/>
                  </a:lnTo>
                  <a:lnTo>
                    <a:pt x="402451" y="917671"/>
                  </a:lnTo>
                  <a:lnTo>
                    <a:pt x="404260" y="918356"/>
                  </a:lnTo>
                  <a:lnTo>
                    <a:pt x="405631" y="918942"/>
                  </a:lnTo>
                  <a:lnTo>
                    <a:pt x="407440" y="919674"/>
                  </a:lnTo>
                  <a:lnTo>
                    <a:pt x="409301" y="920408"/>
                  </a:lnTo>
                  <a:lnTo>
                    <a:pt x="411599" y="921188"/>
                  </a:lnTo>
                  <a:lnTo>
                    <a:pt x="413459" y="921676"/>
                  </a:lnTo>
                  <a:lnTo>
                    <a:pt x="415367" y="922116"/>
                  </a:lnTo>
                  <a:lnTo>
                    <a:pt x="416785" y="921824"/>
                  </a:lnTo>
                  <a:lnTo>
                    <a:pt x="418252" y="921433"/>
                  </a:lnTo>
                  <a:lnTo>
                    <a:pt x="420602" y="920994"/>
                  </a:lnTo>
                  <a:lnTo>
                    <a:pt x="421906" y="921027"/>
                  </a:lnTo>
                  <a:lnTo>
                    <a:pt x="422558" y="921043"/>
                  </a:lnTo>
                  <a:lnTo>
                    <a:pt x="423293" y="921164"/>
                  </a:lnTo>
                  <a:lnTo>
                    <a:pt x="423668" y="921227"/>
                  </a:lnTo>
                  <a:lnTo>
                    <a:pt x="424026" y="921286"/>
                  </a:lnTo>
                  <a:lnTo>
                    <a:pt x="425886" y="921873"/>
                  </a:lnTo>
                  <a:lnTo>
                    <a:pt x="427745" y="922557"/>
                  </a:lnTo>
                  <a:lnTo>
                    <a:pt x="430094" y="923191"/>
                  </a:lnTo>
                  <a:lnTo>
                    <a:pt x="432491" y="923485"/>
                  </a:lnTo>
                  <a:lnTo>
                    <a:pt x="434447" y="923485"/>
                  </a:lnTo>
                  <a:lnTo>
                    <a:pt x="436404" y="923777"/>
                  </a:lnTo>
                  <a:lnTo>
                    <a:pt x="438313" y="924071"/>
                  </a:lnTo>
                  <a:lnTo>
                    <a:pt x="440270" y="924363"/>
                  </a:lnTo>
                  <a:lnTo>
                    <a:pt x="441688" y="924656"/>
                  </a:lnTo>
                  <a:lnTo>
                    <a:pt x="443106" y="925144"/>
                  </a:lnTo>
                  <a:lnTo>
                    <a:pt x="444967" y="925829"/>
                  </a:lnTo>
                  <a:lnTo>
                    <a:pt x="445994" y="927343"/>
                  </a:lnTo>
                  <a:lnTo>
                    <a:pt x="446190" y="928759"/>
                  </a:lnTo>
                  <a:lnTo>
                    <a:pt x="446385" y="930224"/>
                  </a:lnTo>
                  <a:lnTo>
                    <a:pt x="446581" y="931642"/>
                  </a:lnTo>
                  <a:lnTo>
                    <a:pt x="446727" y="933107"/>
                  </a:lnTo>
                  <a:lnTo>
                    <a:pt x="446923" y="934523"/>
                  </a:lnTo>
                  <a:lnTo>
                    <a:pt x="447070" y="935988"/>
                  </a:lnTo>
                  <a:lnTo>
                    <a:pt x="447265" y="937453"/>
                  </a:lnTo>
                  <a:lnTo>
                    <a:pt x="447412" y="938869"/>
                  </a:lnTo>
                  <a:lnTo>
                    <a:pt x="447609" y="940334"/>
                  </a:lnTo>
                  <a:lnTo>
                    <a:pt x="447754" y="941799"/>
                  </a:lnTo>
                  <a:lnTo>
                    <a:pt x="447950" y="943217"/>
                  </a:lnTo>
                  <a:lnTo>
                    <a:pt x="448098" y="944683"/>
                  </a:lnTo>
                  <a:lnTo>
                    <a:pt x="448245" y="946148"/>
                  </a:lnTo>
                  <a:lnTo>
                    <a:pt x="448440" y="947613"/>
                  </a:lnTo>
                  <a:lnTo>
                    <a:pt x="448587" y="949029"/>
                  </a:lnTo>
                  <a:lnTo>
                    <a:pt x="448783" y="950982"/>
                  </a:lnTo>
                  <a:lnTo>
                    <a:pt x="448978" y="952936"/>
                  </a:lnTo>
                  <a:lnTo>
                    <a:pt x="449125" y="954401"/>
                  </a:lnTo>
                  <a:lnTo>
                    <a:pt x="449320" y="955868"/>
                  </a:lnTo>
                  <a:lnTo>
                    <a:pt x="449516" y="957821"/>
                  </a:lnTo>
                  <a:lnTo>
                    <a:pt x="449663" y="959237"/>
                  </a:lnTo>
                  <a:lnTo>
                    <a:pt x="449713" y="959726"/>
                  </a:lnTo>
                  <a:lnTo>
                    <a:pt x="449811" y="960702"/>
                  </a:lnTo>
                  <a:lnTo>
                    <a:pt x="449907" y="961679"/>
                  </a:lnTo>
                  <a:lnTo>
                    <a:pt x="450005" y="962656"/>
                  </a:lnTo>
                  <a:lnTo>
                    <a:pt x="450054" y="963144"/>
                  </a:lnTo>
                  <a:lnTo>
                    <a:pt x="450202" y="964609"/>
                  </a:lnTo>
                  <a:lnTo>
                    <a:pt x="450396" y="966563"/>
                  </a:lnTo>
                  <a:lnTo>
                    <a:pt x="450593" y="968516"/>
                  </a:lnTo>
                  <a:lnTo>
                    <a:pt x="450789" y="970472"/>
                  </a:lnTo>
                  <a:lnTo>
                    <a:pt x="450983" y="972425"/>
                  </a:lnTo>
                  <a:lnTo>
                    <a:pt x="451180" y="974378"/>
                  </a:lnTo>
                  <a:lnTo>
                    <a:pt x="451376" y="976332"/>
                  </a:lnTo>
                  <a:lnTo>
                    <a:pt x="451571" y="978285"/>
                  </a:lnTo>
                  <a:lnTo>
                    <a:pt x="451718" y="979750"/>
                  </a:lnTo>
                  <a:lnTo>
                    <a:pt x="451866" y="981216"/>
                  </a:lnTo>
                  <a:lnTo>
                    <a:pt x="452060" y="983120"/>
                  </a:lnTo>
                  <a:lnTo>
                    <a:pt x="452207" y="984587"/>
                  </a:lnTo>
                  <a:lnTo>
                    <a:pt x="452256" y="985075"/>
                  </a:lnTo>
                  <a:lnTo>
                    <a:pt x="452355" y="986052"/>
                  </a:lnTo>
                  <a:lnTo>
                    <a:pt x="452451" y="987029"/>
                  </a:lnTo>
                  <a:lnTo>
                    <a:pt x="452549" y="988006"/>
                  </a:lnTo>
                  <a:lnTo>
                    <a:pt x="452647" y="988982"/>
                  </a:lnTo>
                  <a:lnTo>
                    <a:pt x="452746" y="989959"/>
                  </a:lnTo>
                  <a:lnTo>
                    <a:pt x="452844" y="990936"/>
                  </a:lnTo>
                  <a:lnTo>
                    <a:pt x="452940" y="991912"/>
                  </a:lnTo>
                  <a:lnTo>
                    <a:pt x="453038" y="992889"/>
                  </a:lnTo>
                  <a:lnTo>
                    <a:pt x="453087" y="993378"/>
                  </a:lnTo>
                  <a:lnTo>
                    <a:pt x="453284" y="994843"/>
                  </a:lnTo>
                  <a:lnTo>
                    <a:pt x="453478" y="996796"/>
                  </a:lnTo>
                  <a:lnTo>
                    <a:pt x="453626" y="998214"/>
                  </a:lnTo>
                  <a:lnTo>
                    <a:pt x="454066" y="999581"/>
                  </a:lnTo>
                  <a:lnTo>
                    <a:pt x="454997" y="1000705"/>
                  </a:lnTo>
                  <a:lnTo>
                    <a:pt x="455926" y="1001827"/>
                  </a:lnTo>
                  <a:lnTo>
                    <a:pt x="457002" y="1002853"/>
                  </a:lnTo>
                  <a:lnTo>
                    <a:pt x="458372" y="1004222"/>
                  </a:lnTo>
                  <a:lnTo>
                    <a:pt x="459203" y="1005441"/>
                  </a:lnTo>
                  <a:lnTo>
                    <a:pt x="459839" y="1007299"/>
                  </a:lnTo>
                  <a:lnTo>
                    <a:pt x="461063" y="1009350"/>
                  </a:lnTo>
                  <a:lnTo>
                    <a:pt x="462823" y="1011059"/>
                  </a:lnTo>
                  <a:lnTo>
                    <a:pt x="464585" y="1011888"/>
                  </a:lnTo>
                  <a:lnTo>
                    <a:pt x="466003" y="1012182"/>
                  </a:lnTo>
                  <a:lnTo>
                    <a:pt x="467716" y="1012963"/>
                  </a:lnTo>
                  <a:lnTo>
                    <a:pt x="469624" y="1014526"/>
                  </a:lnTo>
                  <a:lnTo>
                    <a:pt x="470946" y="1015991"/>
                  </a:lnTo>
                  <a:lnTo>
                    <a:pt x="472804" y="1017603"/>
                  </a:lnTo>
                  <a:lnTo>
                    <a:pt x="475006" y="1018580"/>
                  </a:lnTo>
                  <a:lnTo>
                    <a:pt x="476375" y="1019118"/>
                  </a:lnTo>
                  <a:lnTo>
                    <a:pt x="478285" y="1019412"/>
                  </a:lnTo>
                  <a:lnTo>
                    <a:pt x="481171" y="1019655"/>
                  </a:lnTo>
                  <a:lnTo>
                    <a:pt x="483373" y="1020681"/>
                  </a:lnTo>
                  <a:lnTo>
                    <a:pt x="485037" y="1022391"/>
                  </a:lnTo>
                  <a:lnTo>
                    <a:pt x="486307" y="1024492"/>
                  </a:lnTo>
                  <a:lnTo>
                    <a:pt x="488020" y="1026200"/>
                  </a:lnTo>
                  <a:lnTo>
                    <a:pt x="489928" y="1027763"/>
                  </a:lnTo>
                  <a:lnTo>
                    <a:pt x="491543" y="1028887"/>
                  </a:lnTo>
                  <a:lnTo>
                    <a:pt x="493354" y="1029375"/>
                  </a:lnTo>
                  <a:lnTo>
                    <a:pt x="494821" y="1029522"/>
                  </a:lnTo>
                  <a:lnTo>
                    <a:pt x="497218" y="1030058"/>
                  </a:lnTo>
                  <a:lnTo>
                    <a:pt x="498491" y="1030742"/>
                  </a:lnTo>
                  <a:lnTo>
                    <a:pt x="499762" y="1031476"/>
                  </a:lnTo>
                  <a:lnTo>
                    <a:pt x="501035" y="1032941"/>
                  </a:lnTo>
                  <a:lnTo>
                    <a:pt x="501915" y="1034112"/>
                  </a:lnTo>
                  <a:lnTo>
                    <a:pt x="503431" y="1035334"/>
                  </a:lnTo>
                  <a:lnTo>
                    <a:pt x="505046" y="1036408"/>
                  </a:lnTo>
                  <a:lnTo>
                    <a:pt x="506221" y="1037287"/>
                  </a:lnTo>
                  <a:lnTo>
                    <a:pt x="507297" y="1038362"/>
                  </a:lnTo>
                  <a:lnTo>
                    <a:pt x="509401" y="1039240"/>
                  </a:lnTo>
                  <a:lnTo>
                    <a:pt x="510868" y="1039046"/>
                  </a:lnTo>
                  <a:lnTo>
                    <a:pt x="513265" y="1039046"/>
                  </a:lnTo>
                  <a:lnTo>
                    <a:pt x="515125" y="1039633"/>
                  </a:lnTo>
                  <a:lnTo>
                    <a:pt x="516593" y="1039925"/>
                  </a:lnTo>
                  <a:lnTo>
                    <a:pt x="518257" y="1040804"/>
                  </a:lnTo>
                  <a:lnTo>
                    <a:pt x="519773" y="1042075"/>
                  </a:lnTo>
                  <a:lnTo>
                    <a:pt x="520997" y="1042855"/>
                  </a:lnTo>
                  <a:lnTo>
                    <a:pt x="522121" y="1043783"/>
                  </a:lnTo>
                  <a:lnTo>
                    <a:pt x="523492" y="1045199"/>
                  </a:lnTo>
                  <a:lnTo>
                    <a:pt x="524959" y="1046470"/>
                  </a:lnTo>
                  <a:lnTo>
                    <a:pt x="525937" y="1047545"/>
                  </a:lnTo>
                  <a:lnTo>
                    <a:pt x="527063" y="1049108"/>
                  </a:lnTo>
                  <a:lnTo>
                    <a:pt x="527454" y="1050573"/>
                  </a:lnTo>
                  <a:lnTo>
                    <a:pt x="528530" y="1052330"/>
                  </a:lnTo>
                  <a:lnTo>
                    <a:pt x="530878" y="1053454"/>
                  </a:lnTo>
                  <a:lnTo>
                    <a:pt x="533178" y="1054333"/>
                  </a:lnTo>
                  <a:lnTo>
                    <a:pt x="535575" y="1054578"/>
                  </a:lnTo>
                  <a:lnTo>
                    <a:pt x="537875" y="1053748"/>
                  </a:lnTo>
                  <a:lnTo>
                    <a:pt x="539050" y="1052868"/>
                  </a:lnTo>
                  <a:lnTo>
                    <a:pt x="541397" y="1052966"/>
                  </a:lnTo>
                  <a:lnTo>
                    <a:pt x="543698" y="1053650"/>
                  </a:lnTo>
                  <a:lnTo>
                    <a:pt x="545165" y="1053601"/>
                  </a:lnTo>
                  <a:lnTo>
                    <a:pt x="546291" y="1052723"/>
                  </a:lnTo>
                  <a:lnTo>
                    <a:pt x="547416" y="1051746"/>
                  </a:lnTo>
                  <a:lnTo>
                    <a:pt x="548884" y="1050524"/>
                  </a:lnTo>
                  <a:lnTo>
                    <a:pt x="550105" y="1049694"/>
                  </a:lnTo>
                  <a:lnTo>
                    <a:pt x="551819" y="1048718"/>
                  </a:lnTo>
                  <a:lnTo>
                    <a:pt x="553922" y="1047496"/>
                  </a:lnTo>
                  <a:lnTo>
                    <a:pt x="555245" y="1046762"/>
                  </a:lnTo>
                  <a:lnTo>
                    <a:pt x="557152" y="1046713"/>
                  </a:lnTo>
                  <a:lnTo>
                    <a:pt x="558619" y="1046909"/>
                  </a:lnTo>
                  <a:lnTo>
                    <a:pt x="560527" y="1047250"/>
                  </a:lnTo>
                  <a:lnTo>
                    <a:pt x="561996" y="1047398"/>
                  </a:lnTo>
                  <a:lnTo>
                    <a:pt x="564442" y="1047545"/>
                  </a:lnTo>
                  <a:lnTo>
                    <a:pt x="566838" y="1047935"/>
                  </a:lnTo>
                  <a:lnTo>
                    <a:pt x="568797" y="1048276"/>
                  </a:lnTo>
                  <a:lnTo>
                    <a:pt x="571243" y="1048374"/>
                  </a:lnTo>
                  <a:lnTo>
                    <a:pt x="573492" y="1047643"/>
                  </a:lnTo>
                  <a:lnTo>
                    <a:pt x="574863" y="1047154"/>
                  </a:lnTo>
                  <a:lnTo>
                    <a:pt x="577309" y="1047105"/>
                  </a:lnTo>
                  <a:lnTo>
                    <a:pt x="578776" y="1047203"/>
                  </a:lnTo>
                  <a:lnTo>
                    <a:pt x="580440" y="1046372"/>
                  </a:lnTo>
                  <a:lnTo>
                    <a:pt x="583082" y="1045689"/>
                  </a:lnTo>
                  <a:lnTo>
                    <a:pt x="584893" y="1046421"/>
                  </a:lnTo>
                  <a:lnTo>
                    <a:pt x="587192" y="1047203"/>
                  </a:lnTo>
                  <a:lnTo>
                    <a:pt x="588610" y="1047496"/>
                  </a:lnTo>
                  <a:lnTo>
                    <a:pt x="590421" y="1046811"/>
                  </a:lnTo>
                  <a:lnTo>
                    <a:pt x="592183" y="1045981"/>
                  </a:lnTo>
                  <a:lnTo>
                    <a:pt x="593796" y="1045005"/>
                  </a:lnTo>
                  <a:lnTo>
                    <a:pt x="595069" y="1043491"/>
                  </a:lnTo>
                  <a:lnTo>
                    <a:pt x="595998" y="1042318"/>
                  </a:lnTo>
                  <a:lnTo>
                    <a:pt x="598102" y="1041341"/>
                  </a:lnTo>
                  <a:lnTo>
                    <a:pt x="600646" y="1041292"/>
                  </a:lnTo>
                  <a:lnTo>
                    <a:pt x="602701" y="1040364"/>
                  </a:lnTo>
                  <a:lnTo>
                    <a:pt x="605001" y="1039584"/>
                  </a:lnTo>
                  <a:lnTo>
                    <a:pt x="606714" y="1038656"/>
                  </a:lnTo>
                  <a:lnTo>
                    <a:pt x="608083" y="1038070"/>
                  </a:lnTo>
                  <a:lnTo>
                    <a:pt x="610040" y="1037873"/>
                  </a:lnTo>
                  <a:lnTo>
                    <a:pt x="610523" y="1037544"/>
                  </a:lnTo>
                  <a:lnTo>
                    <a:pt x="611753" y="1036701"/>
                  </a:lnTo>
                  <a:lnTo>
                    <a:pt x="612977" y="1035871"/>
                  </a:lnTo>
                  <a:lnTo>
                    <a:pt x="614198" y="1035041"/>
                  </a:lnTo>
                  <a:lnTo>
                    <a:pt x="615422" y="1034210"/>
                  </a:lnTo>
                  <a:lnTo>
                    <a:pt x="616644" y="1033380"/>
                  </a:lnTo>
                  <a:lnTo>
                    <a:pt x="618259" y="1032305"/>
                  </a:lnTo>
                  <a:lnTo>
                    <a:pt x="619433" y="1031427"/>
                  </a:lnTo>
                  <a:lnTo>
                    <a:pt x="620657" y="1030597"/>
                  </a:lnTo>
                  <a:lnTo>
                    <a:pt x="621928" y="1029913"/>
                  </a:lnTo>
                  <a:lnTo>
                    <a:pt x="623299" y="1029326"/>
                  </a:lnTo>
                  <a:lnTo>
                    <a:pt x="624619" y="1028691"/>
                  </a:lnTo>
                  <a:lnTo>
                    <a:pt x="625892" y="1027959"/>
                  </a:lnTo>
                  <a:lnTo>
                    <a:pt x="627114" y="1027128"/>
                  </a:lnTo>
                  <a:lnTo>
                    <a:pt x="628289" y="1026249"/>
                  </a:lnTo>
                  <a:lnTo>
                    <a:pt x="629855" y="1025125"/>
                  </a:lnTo>
                  <a:lnTo>
                    <a:pt x="631469" y="1024003"/>
                  </a:lnTo>
                  <a:lnTo>
                    <a:pt x="632742" y="1023270"/>
                  </a:lnTo>
                  <a:lnTo>
                    <a:pt x="634453" y="1022391"/>
                  </a:lnTo>
                  <a:lnTo>
                    <a:pt x="636705" y="1021316"/>
                  </a:lnTo>
                  <a:lnTo>
                    <a:pt x="638467" y="1020487"/>
                  </a:lnTo>
                  <a:lnTo>
                    <a:pt x="640178" y="1019606"/>
                  </a:lnTo>
                  <a:lnTo>
                    <a:pt x="641500" y="1018874"/>
                  </a:lnTo>
                  <a:lnTo>
                    <a:pt x="643114" y="1017849"/>
                  </a:lnTo>
                  <a:lnTo>
                    <a:pt x="644287" y="1016921"/>
                  </a:lnTo>
                  <a:lnTo>
                    <a:pt x="645413" y="1015944"/>
                  </a:lnTo>
                  <a:lnTo>
                    <a:pt x="646538" y="1015015"/>
                  </a:lnTo>
                  <a:lnTo>
                    <a:pt x="648006" y="1013746"/>
                  </a:lnTo>
                  <a:lnTo>
                    <a:pt x="649817" y="1012084"/>
                  </a:lnTo>
                  <a:lnTo>
                    <a:pt x="651235" y="1010766"/>
                  </a:lnTo>
                  <a:lnTo>
                    <a:pt x="652948" y="1009839"/>
                  </a:lnTo>
                  <a:lnTo>
                    <a:pt x="654317" y="1009301"/>
                  </a:lnTo>
                  <a:lnTo>
                    <a:pt x="655736" y="1008862"/>
                  </a:lnTo>
                  <a:lnTo>
                    <a:pt x="657156" y="1008568"/>
                  </a:lnTo>
                  <a:lnTo>
                    <a:pt x="659063" y="1008227"/>
                  </a:lnTo>
                  <a:lnTo>
                    <a:pt x="660531" y="1007932"/>
                  </a:lnTo>
                  <a:lnTo>
                    <a:pt x="661998" y="1007738"/>
                  </a:lnTo>
                  <a:lnTo>
                    <a:pt x="664397" y="1007201"/>
                  </a:lnTo>
                  <a:lnTo>
                    <a:pt x="666255" y="1006761"/>
                  </a:lnTo>
                  <a:lnTo>
                    <a:pt x="667723" y="1006418"/>
                  </a:lnTo>
                  <a:lnTo>
                    <a:pt x="669141" y="1006126"/>
                  </a:lnTo>
                  <a:lnTo>
                    <a:pt x="670610" y="1005785"/>
                  </a:lnTo>
                  <a:lnTo>
                    <a:pt x="672518" y="1005345"/>
                  </a:lnTo>
                  <a:lnTo>
                    <a:pt x="674425" y="1004904"/>
                  </a:lnTo>
                  <a:lnTo>
                    <a:pt x="676335" y="1004514"/>
                  </a:lnTo>
                  <a:lnTo>
                    <a:pt x="678731" y="1004320"/>
                  </a:lnTo>
                  <a:lnTo>
                    <a:pt x="680638" y="1004612"/>
                  </a:lnTo>
                  <a:lnTo>
                    <a:pt x="682597" y="1004416"/>
                  </a:lnTo>
                  <a:lnTo>
                    <a:pt x="684944" y="1003733"/>
                  </a:lnTo>
                  <a:lnTo>
                    <a:pt x="686168" y="1002951"/>
                  </a:lnTo>
                  <a:lnTo>
                    <a:pt x="687488" y="1002268"/>
                  </a:lnTo>
                  <a:lnTo>
                    <a:pt x="688956" y="1002121"/>
                  </a:lnTo>
                  <a:lnTo>
                    <a:pt x="690327" y="1002609"/>
                  </a:lnTo>
                  <a:lnTo>
                    <a:pt x="691598" y="1003390"/>
                  </a:lnTo>
                  <a:lnTo>
                    <a:pt x="693213" y="1004661"/>
                  </a:lnTo>
                  <a:lnTo>
                    <a:pt x="693849" y="1006126"/>
                  </a:lnTo>
                  <a:lnTo>
                    <a:pt x="693262" y="1007640"/>
                  </a:lnTo>
                  <a:lnTo>
                    <a:pt x="694584" y="1009056"/>
                  </a:lnTo>
                  <a:lnTo>
                    <a:pt x="696540" y="1009350"/>
                  </a:lnTo>
                  <a:lnTo>
                    <a:pt x="697910" y="1009888"/>
                  </a:lnTo>
                  <a:lnTo>
                    <a:pt x="700112" y="1010619"/>
                  </a:lnTo>
                  <a:lnTo>
                    <a:pt x="701579" y="1011792"/>
                  </a:lnTo>
                  <a:lnTo>
                    <a:pt x="703245" y="1012963"/>
                  </a:lnTo>
                  <a:lnTo>
                    <a:pt x="704172" y="1015211"/>
                  </a:lnTo>
                  <a:lnTo>
                    <a:pt x="705885" y="1016921"/>
                  </a:lnTo>
                  <a:lnTo>
                    <a:pt x="707402" y="1018190"/>
                  </a:lnTo>
                  <a:lnTo>
                    <a:pt x="709065" y="1019949"/>
                  </a:lnTo>
                  <a:lnTo>
                    <a:pt x="710093" y="1020975"/>
                  </a:lnTo>
                  <a:lnTo>
                    <a:pt x="711071" y="1022001"/>
                  </a:lnTo>
                  <a:lnTo>
                    <a:pt x="711708" y="1023368"/>
                  </a:lnTo>
                  <a:lnTo>
                    <a:pt x="712979" y="1025419"/>
                  </a:lnTo>
                  <a:lnTo>
                    <a:pt x="714495" y="1027373"/>
                  </a:lnTo>
                  <a:lnTo>
                    <a:pt x="715424" y="1028448"/>
                  </a:lnTo>
                  <a:lnTo>
                    <a:pt x="716795" y="1029864"/>
                  </a:lnTo>
                  <a:lnTo>
                    <a:pt x="717774" y="1030987"/>
                  </a:lnTo>
                  <a:lnTo>
                    <a:pt x="718459" y="1032305"/>
                  </a:lnTo>
                  <a:lnTo>
                    <a:pt x="718582" y="1032269"/>
                  </a:lnTo>
                  <a:lnTo>
                    <a:pt x="721687" y="1031329"/>
                  </a:lnTo>
                  <a:lnTo>
                    <a:pt x="724525" y="1030889"/>
                  </a:lnTo>
                  <a:lnTo>
                    <a:pt x="726433" y="1030499"/>
                  </a:lnTo>
                  <a:lnTo>
                    <a:pt x="730348" y="1031182"/>
                  </a:lnTo>
                  <a:lnTo>
                    <a:pt x="734359" y="1031574"/>
                  </a:lnTo>
                  <a:lnTo>
                    <a:pt x="735876" y="1031476"/>
                  </a:lnTo>
                  <a:lnTo>
                    <a:pt x="740182" y="1031427"/>
                  </a:lnTo>
                  <a:lnTo>
                    <a:pt x="742040" y="1031231"/>
                  </a:lnTo>
                  <a:lnTo>
                    <a:pt x="743997" y="1030499"/>
                  </a:lnTo>
                  <a:lnTo>
                    <a:pt x="746395" y="1030060"/>
                  </a:lnTo>
                  <a:lnTo>
                    <a:pt x="748303" y="1030060"/>
                  </a:lnTo>
                  <a:lnTo>
                    <a:pt x="751190" y="1030499"/>
                  </a:lnTo>
                  <a:lnTo>
                    <a:pt x="752707" y="1031427"/>
                  </a:lnTo>
                  <a:lnTo>
                    <a:pt x="754762" y="1031623"/>
                  </a:lnTo>
                  <a:lnTo>
                    <a:pt x="757207" y="1032160"/>
                  </a:lnTo>
                  <a:lnTo>
                    <a:pt x="761659" y="1033282"/>
                  </a:lnTo>
                  <a:lnTo>
                    <a:pt x="764694" y="1033674"/>
                  </a:lnTo>
                  <a:lnTo>
                    <a:pt x="766943" y="1033819"/>
                  </a:lnTo>
                  <a:lnTo>
                    <a:pt x="769096" y="1034308"/>
                  </a:lnTo>
                  <a:lnTo>
                    <a:pt x="770465" y="1034845"/>
                  </a:lnTo>
                  <a:lnTo>
                    <a:pt x="773254" y="1035432"/>
                  </a:lnTo>
                  <a:lnTo>
                    <a:pt x="774820" y="1034992"/>
                  </a:lnTo>
                  <a:lnTo>
                    <a:pt x="776287" y="1033380"/>
                  </a:lnTo>
                  <a:lnTo>
                    <a:pt x="777804" y="1031231"/>
                  </a:lnTo>
                  <a:lnTo>
                    <a:pt x="781034" y="1031036"/>
                  </a:lnTo>
                  <a:lnTo>
                    <a:pt x="782894" y="1032305"/>
                  </a:lnTo>
                  <a:lnTo>
                    <a:pt x="783627" y="1033721"/>
                  </a:lnTo>
                  <a:lnTo>
                    <a:pt x="787687" y="1032941"/>
                  </a:lnTo>
                  <a:lnTo>
                    <a:pt x="789156" y="1031623"/>
                  </a:lnTo>
                  <a:lnTo>
                    <a:pt x="790184" y="1030060"/>
                  </a:lnTo>
                  <a:lnTo>
                    <a:pt x="792580" y="1028887"/>
                  </a:lnTo>
                  <a:lnTo>
                    <a:pt x="795466" y="1028057"/>
                  </a:lnTo>
                  <a:lnTo>
                    <a:pt x="796641" y="1025517"/>
                  </a:lnTo>
                  <a:lnTo>
                    <a:pt x="798452" y="1023954"/>
                  </a:lnTo>
                  <a:lnTo>
                    <a:pt x="800359" y="1023856"/>
                  </a:lnTo>
                  <a:lnTo>
                    <a:pt x="801974" y="1024980"/>
                  </a:lnTo>
                  <a:lnTo>
                    <a:pt x="804127" y="1026494"/>
                  </a:lnTo>
                  <a:lnTo>
                    <a:pt x="808040" y="1025662"/>
                  </a:lnTo>
                  <a:lnTo>
                    <a:pt x="811171" y="1024246"/>
                  </a:lnTo>
                  <a:lnTo>
                    <a:pt x="812737" y="1023515"/>
                  </a:lnTo>
                  <a:lnTo>
                    <a:pt x="814108" y="1022099"/>
                  </a:lnTo>
                  <a:lnTo>
                    <a:pt x="816798" y="1019851"/>
                  </a:lnTo>
                  <a:lnTo>
                    <a:pt x="818901" y="1017702"/>
                  </a:lnTo>
                  <a:lnTo>
                    <a:pt x="821005" y="1015554"/>
                  </a:lnTo>
                  <a:lnTo>
                    <a:pt x="823598" y="1013991"/>
                  </a:lnTo>
                  <a:lnTo>
                    <a:pt x="826142" y="1012379"/>
                  </a:lnTo>
                  <a:lnTo>
                    <a:pt x="827366" y="1009741"/>
                  </a:lnTo>
                  <a:lnTo>
                    <a:pt x="825948" y="1007005"/>
                  </a:lnTo>
                  <a:lnTo>
                    <a:pt x="823697" y="1004857"/>
                  </a:lnTo>
                  <a:lnTo>
                    <a:pt x="823306" y="1002462"/>
                  </a:lnTo>
                  <a:lnTo>
                    <a:pt x="826142" y="1000119"/>
                  </a:lnTo>
                  <a:lnTo>
                    <a:pt x="830986" y="999532"/>
                  </a:lnTo>
                  <a:lnTo>
                    <a:pt x="832894" y="999093"/>
                  </a:lnTo>
                  <a:lnTo>
                    <a:pt x="833678" y="997579"/>
                  </a:lnTo>
                  <a:lnTo>
                    <a:pt x="833530" y="996065"/>
                  </a:lnTo>
                  <a:lnTo>
                    <a:pt x="834069" y="993770"/>
                  </a:lnTo>
                  <a:lnTo>
                    <a:pt x="836271" y="993525"/>
                  </a:lnTo>
                  <a:lnTo>
                    <a:pt x="838129" y="994160"/>
                  </a:lnTo>
                  <a:lnTo>
                    <a:pt x="840429" y="994941"/>
                  </a:lnTo>
                  <a:lnTo>
                    <a:pt x="841897" y="995137"/>
                  </a:lnTo>
                  <a:lnTo>
                    <a:pt x="843708" y="995625"/>
                  </a:lnTo>
                  <a:lnTo>
                    <a:pt x="845859" y="996700"/>
                  </a:lnTo>
                  <a:lnTo>
                    <a:pt x="847181" y="997628"/>
                  </a:lnTo>
                  <a:lnTo>
                    <a:pt x="848943" y="997579"/>
                  </a:lnTo>
                  <a:lnTo>
                    <a:pt x="851340" y="997775"/>
                  </a:lnTo>
                  <a:lnTo>
                    <a:pt x="853149" y="997041"/>
                  </a:lnTo>
                  <a:lnTo>
                    <a:pt x="854520" y="996504"/>
                  </a:lnTo>
                  <a:lnTo>
                    <a:pt x="856329" y="995723"/>
                  </a:lnTo>
                  <a:lnTo>
                    <a:pt x="858140" y="994160"/>
                  </a:lnTo>
                  <a:lnTo>
                    <a:pt x="859559" y="992793"/>
                  </a:lnTo>
                  <a:lnTo>
                    <a:pt x="860733" y="991912"/>
                  </a:lnTo>
                  <a:lnTo>
                    <a:pt x="862201" y="989959"/>
                  </a:lnTo>
                  <a:lnTo>
                    <a:pt x="863619" y="988641"/>
                  </a:lnTo>
                  <a:lnTo>
                    <a:pt x="865480" y="988347"/>
                  </a:lnTo>
                  <a:lnTo>
                    <a:pt x="866947" y="988641"/>
                  </a:lnTo>
                  <a:lnTo>
                    <a:pt x="868756" y="989326"/>
                  </a:lnTo>
                  <a:lnTo>
                    <a:pt x="871204" y="988837"/>
                  </a:lnTo>
                  <a:lnTo>
                    <a:pt x="872329" y="987468"/>
                  </a:lnTo>
                  <a:lnTo>
                    <a:pt x="872819" y="986003"/>
                  </a:lnTo>
                  <a:lnTo>
                    <a:pt x="874286" y="984928"/>
                  </a:lnTo>
                  <a:lnTo>
                    <a:pt x="876193" y="985075"/>
                  </a:lnTo>
                  <a:lnTo>
                    <a:pt x="877661" y="985466"/>
                  </a:lnTo>
                  <a:lnTo>
                    <a:pt x="879081" y="985662"/>
                  </a:lnTo>
                  <a:lnTo>
                    <a:pt x="880792" y="984734"/>
                  </a:lnTo>
                  <a:lnTo>
                    <a:pt x="882163" y="984148"/>
                  </a:lnTo>
                  <a:lnTo>
                    <a:pt x="884511" y="984099"/>
                  </a:lnTo>
                  <a:lnTo>
                    <a:pt x="885978" y="984489"/>
                  </a:lnTo>
                  <a:lnTo>
                    <a:pt x="887888" y="984879"/>
                  </a:lnTo>
                  <a:lnTo>
                    <a:pt x="889453" y="983757"/>
                  </a:lnTo>
                  <a:lnTo>
                    <a:pt x="890773" y="982292"/>
                  </a:lnTo>
                  <a:lnTo>
                    <a:pt x="891997" y="980192"/>
                  </a:lnTo>
                  <a:lnTo>
                    <a:pt x="893514" y="978238"/>
                  </a:lnTo>
                  <a:lnTo>
                    <a:pt x="895372" y="976724"/>
                  </a:lnTo>
                  <a:lnTo>
                    <a:pt x="896498" y="975745"/>
                  </a:lnTo>
                  <a:lnTo>
                    <a:pt x="897525" y="974722"/>
                  </a:lnTo>
                  <a:lnTo>
                    <a:pt x="899041" y="973500"/>
                  </a:lnTo>
                  <a:lnTo>
                    <a:pt x="900705" y="972474"/>
                  </a:lnTo>
                  <a:lnTo>
                    <a:pt x="902418" y="971448"/>
                  </a:lnTo>
                  <a:lnTo>
                    <a:pt x="903640" y="970668"/>
                  </a:lnTo>
                  <a:lnTo>
                    <a:pt x="905011" y="970179"/>
                  </a:lnTo>
                  <a:lnTo>
                    <a:pt x="906430" y="969983"/>
                  </a:lnTo>
                  <a:lnTo>
                    <a:pt x="907897" y="969836"/>
                  </a:lnTo>
                  <a:lnTo>
                    <a:pt x="909903" y="969544"/>
                  </a:lnTo>
                  <a:lnTo>
                    <a:pt x="911616" y="967981"/>
                  </a:lnTo>
                  <a:lnTo>
                    <a:pt x="912643" y="966270"/>
                  </a:lnTo>
                  <a:lnTo>
                    <a:pt x="914012" y="964854"/>
                  </a:lnTo>
                  <a:lnTo>
                    <a:pt x="914943" y="966320"/>
                  </a:lnTo>
                  <a:lnTo>
                    <a:pt x="916703" y="967640"/>
                  </a:lnTo>
                  <a:lnTo>
                    <a:pt x="917583" y="965782"/>
                  </a:lnTo>
                  <a:lnTo>
                    <a:pt x="919004" y="964464"/>
                  </a:lnTo>
                  <a:lnTo>
                    <a:pt x="920862" y="965149"/>
                  </a:lnTo>
                  <a:lnTo>
                    <a:pt x="922477" y="965588"/>
                  </a:lnTo>
                  <a:lnTo>
                    <a:pt x="923701" y="966516"/>
                  </a:lnTo>
                  <a:lnTo>
                    <a:pt x="924873" y="965684"/>
                  </a:lnTo>
                  <a:lnTo>
                    <a:pt x="926635" y="965294"/>
                  </a:lnTo>
                  <a:lnTo>
                    <a:pt x="928054" y="966369"/>
                  </a:lnTo>
                  <a:lnTo>
                    <a:pt x="928985" y="964805"/>
                  </a:lnTo>
                  <a:lnTo>
                    <a:pt x="930794" y="965196"/>
                  </a:lnTo>
                  <a:lnTo>
                    <a:pt x="932702" y="966221"/>
                  </a:lnTo>
                  <a:lnTo>
                    <a:pt x="934953" y="966027"/>
                  </a:lnTo>
                  <a:lnTo>
                    <a:pt x="937155" y="967053"/>
                  </a:lnTo>
                  <a:lnTo>
                    <a:pt x="937693" y="965733"/>
                  </a:lnTo>
                  <a:lnTo>
                    <a:pt x="938231" y="964415"/>
                  </a:lnTo>
                  <a:lnTo>
                    <a:pt x="939846" y="964805"/>
                  </a:lnTo>
                  <a:lnTo>
                    <a:pt x="941314" y="964317"/>
                  </a:lnTo>
                  <a:lnTo>
                    <a:pt x="943612" y="964219"/>
                  </a:lnTo>
                  <a:lnTo>
                    <a:pt x="944983" y="963927"/>
                  </a:lnTo>
                  <a:lnTo>
                    <a:pt x="946598" y="964170"/>
                  </a:lnTo>
                  <a:lnTo>
                    <a:pt x="946989" y="965588"/>
                  </a:lnTo>
                  <a:lnTo>
                    <a:pt x="948213" y="966857"/>
                  </a:lnTo>
                  <a:lnTo>
                    <a:pt x="948798" y="965100"/>
                  </a:lnTo>
                  <a:lnTo>
                    <a:pt x="948751" y="963438"/>
                  </a:lnTo>
                  <a:lnTo>
                    <a:pt x="950511" y="963780"/>
                  </a:lnTo>
                  <a:lnTo>
                    <a:pt x="951344" y="962413"/>
                  </a:lnTo>
                  <a:lnTo>
                    <a:pt x="952909" y="962999"/>
                  </a:lnTo>
                  <a:lnTo>
                    <a:pt x="955060" y="964074"/>
                  </a:lnTo>
                  <a:lnTo>
                    <a:pt x="957019" y="964170"/>
                  </a:lnTo>
                  <a:lnTo>
                    <a:pt x="958779" y="964903"/>
                  </a:lnTo>
                  <a:lnTo>
                    <a:pt x="959905" y="965782"/>
                  </a:lnTo>
                  <a:lnTo>
                    <a:pt x="961178" y="966565"/>
                  </a:lnTo>
                  <a:lnTo>
                    <a:pt x="964943" y="968761"/>
                  </a:lnTo>
                  <a:lnTo>
                    <a:pt x="966315" y="967345"/>
                  </a:lnTo>
                  <a:lnTo>
                    <a:pt x="967244" y="966174"/>
                  </a:lnTo>
                  <a:lnTo>
                    <a:pt x="968515" y="965539"/>
                  </a:lnTo>
                  <a:lnTo>
                    <a:pt x="970375" y="965929"/>
                  </a:lnTo>
                  <a:lnTo>
                    <a:pt x="972430" y="966710"/>
                  </a:lnTo>
                  <a:lnTo>
                    <a:pt x="973506" y="965686"/>
                  </a:lnTo>
                  <a:lnTo>
                    <a:pt x="974730" y="964953"/>
                  </a:lnTo>
                  <a:lnTo>
                    <a:pt x="976687" y="964562"/>
                  </a:lnTo>
                  <a:lnTo>
                    <a:pt x="979083" y="964219"/>
                  </a:lnTo>
                  <a:lnTo>
                    <a:pt x="981285" y="963291"/>
                  </a:lnTo>
                  <a:lnTo>
                    <a:pt x="982704" y="961338"/>
                  </a:lnTo>
                  <a:lnTo>
                    <a:pt x="983829" y="959677"/>
                  </a:lnTo>
                  <a:lnTo>
                    <a:pt x="985395" y="958700"/>
                  </a:lnTo>
                  <a:lnTo>
                    <a:pt x="986179" y="957284"/>
                  </a:lnTo>
                  <a:lnTo>
                    <a:pt x="987597" y="956795"/>
                  </a:lnTo>
                  <a:lnTo>
                    <a:pt x="989553" y="956746"/>
                  </a:lnTo>
                  <a:lnTo>
                    <a:pt x="991266" y="957529"/>
                  </a:lnTo>
                  <a:lnTo>
                    <a:pt x="992392" y="958506"/>
                  </a:lnTo>
                  <a:lnTo>
                    <a:pt x="994152" y="959237"/>
                  </a:lnTo>
                  <a:lnTo>
                    <a:pt x="996551" y="958749"/>
                  </a:lnTo>
                  <a:lnTo>
                    <a:pt x="998116" y="957627"/>
                  </a:lnTo>
                  <a:lnTo>
                    <a:pt x="999240" y="956697"/>
                  </a:lnTo>
                  <a:lnTo>
                    <a:pt x="1000756" y="955379"/>
                  </a:lnTo>
                  <a:lnTo>
                    <a:pt x="1002322" y="954354"/>
                  </a:lnTo>
                  <a:lnTo>
                    <a:pt x="1003742" y="953914"/>
                  </a:lnTo>
                  <a:lnTo>
                    <a:pt x="1005210" y="953669"/>
                  </a:lnTo>
                  <a:lnTo>
                    <a:pt x="1007166" y="953377"/>
                  </a:lnTo>
                  <a:lnTo>
                    <a:pt x="1009123" y="953181"/>
                  </a:lnTo>
                  <a:lnTo>
                    <a:pt x="1011032" y="952791"/>
                  </a:lnTo>
                  <a:lnTo>
                    <a:pt x="1013429" y="952938"/>
                  </a:lnTo>
                  <a:lnTo>
                    <a:pt x="1015385" y="952791"/>
                  </a:lnTo>
                  <a:lnTo>
                    <a:pt x="1016853" y="952498"/>
                  </a:lnTo>
                  <a:lnTo>
                    <a:pt x="1018664" y="951912"/>
                  </a:lnTo>
                  <a:lnTo>
                    <a:pt x="1019888" y="951033"/>
                  </a:lnTo>
                  <a:lnTo>
                    <a:pt x="1020964" y="950057"/>
                  </a:lnTo>
                  <a:lnTo>
                    <a:pt x="1022823" y="948542"/>
                  </a:lnTo>
                  <a:lnTo>
                    <a:pt x="1024828" y="947124"/>
                  </a:lnTo>
                  <a:lnTo>
                    <a:pt x="1026101" y="946344"/>
                  </a:lnTo>
                  <a:lnTo>
                    <a:pt x="1027372" y="944977"/>
                  </a:lnTo>
                  <a:lnTo>
                    <a:pt x="1028301" y="943755"/>
                  </a:lnTo>
                  <a:lnTo>
                    <a:pt x="1030651" y="944145"/>
                  </a:lnTo>
                  <a:lnTo>
                    <a:pt x="1033047" y="944633"/>
                  </a:lnTo>
                  <a:lnTo>
                    <a:pt x="1034908" y="945318"/>
                  </a:lnTo>
                  <a:lnTo>
                    <a:pt x="1036326" y="944977"/>
                  </a:lnTo>
                  <a:lnTo>
                    <a:pt x="1037695" y="944584"/>
                  </a:lnTo>
                  <a:lnTo>
                    <a:pt x="1039066" y="944194"/>
                  </a:lnTo>
                  <a:lnTo>
                    <a:pt x="1040485" y="943755"/>
                  </a:lnTo>
                  <a:lnTo>
                    <a:pt x="1041854" y="943266"/>
                  </a:lnTo>
                  <a:lnTo>
                    <a:pt x="1043274" y="942827"/>
                  </a:lnTo>
                  <a:lnTo>
                    <a:pt x="1045132" y="942192"/>
                  </a:lnTo>
                  <a:lnTo>
                    <a:pt x="1046991" y="941556"/>
                  </a:lnTo>
                  <a:lnTo>
                    <a:pt x="1048851" y="940874"/>
                  </a:lnTo>
                  <a:lnTo>
                    <a:pt x="1050709" y="940238"/>
                  </a:lnTo>
                  <a:lnTo>
                    <a:pt x="1052521" y="939554"/>
                  </a:lnTo>
                  <a:lnTo>
                    <a:pt x="1053890" y="939016"/>
                  </a:lnTo>
                  <a:lnTo>
                    <a:pt x="1055308" y="938528"/>
                  </a:lnTo>
                  <a:lnTo>
                    <a:pt x="1056679" y="938040"/>
                  </a:lnTo>
                  <a:lnTo>
                    <a:pt x="1058098" y="937553"/>
                  </a:lnTo>
                  <a:lnTo>
                    <a:pt x="1060543" y="937747"/>
                  </a:lnTo>
                  <a:lnTo>
                    <a:pt x="1062404" y="938481"/>
                  </a:lnTo>
                  <a:lnTo>
                    <a:pt x="1064751" y="939016"/>
                  </a:lnTo>
                  <a:lnTo>
                    <a:pt x="1066710" y="939311"/>
                  </a:lnTo>
                  <a:lnTo>
                    <a:pt x="1068128" y="939603"/>
                  </a:lnTo>
                  <a:lnTo>
                    <a:pt x="1069546" y="939946"/>
                  </a:lnTo>
                  <a:lnTo>
                    <a:pt x="1071014" y="940287"/>
                  </a:lnTo>
                  <a:lnTo>
                    <a:pt x="1072434" y="940579"/>
                  </a:lnTo>
                  <a:lnTo>
                    <a:pt x="1074194" y="941460"/>
                  </a:lnTo>
                  <a:lnTo>
                    <a:pt x="1075564" y="941850"/>
                  </a:lnTo>
                  <a:lnTo>
                    <a:pt x="1076983" y="941460"/>
                  </a:lnTo>
                  <a:lnTo>
                    <a:pt x="1079870" y="941556"/>
                  </a:lnTo>
                  <a:lnTo>
                    <a:pt x="1082316" y="941949"/>
                  </a:lnTo>
                  <a:lnTo>
                    <a:pt x="1083784" y="941899"/>
                  </a:lnTo>
                  <a:lnTo>
                    <a:pt x="1085692" y="941556"/>
                  </a:lnTo>
                  <a:lnTo>
                    <a:pt x="1087306" y="940530"/>
                  </a:lnTo>
                  <a:lnTo>
                    <a:pt x="1088529" y="939750"/>
                  </a:lnTo>
                  <a:lnTo>
                    <a:pt x="1089899" y="939262"/>
                  </a:lnTo>
                  <a:lnTo>
                    <a:pt x="1092003" y="938040"/>
                  </a:lnTo>
                  <a:lnTo>
                    <a:pt x="1093373" y="936575"/>
                  </a:lnTo>
                  <a:lnTo>
                    <a:pt x="1095232" y="935549"/>
                  </a:lnTo>
                  <a:lnTo>
                    <a:pt x="1096602" y="936820"/>
                  </a:lnTo>
                  <a:lnTo>
                    <a:pt x="1098217" y="937747"/>
                  </a:lnTo>
                  <a:lnTo>
                    <a:pt x="1100223" y="938822"/>
                  </a:lnTo>
                  <a:lnTo>
                    <a:pt x="1101690" y="938626"/>
                  </a:lnTo>
                  <a:lnTo>
                    <a:pt x="1103158" y="938626"/>
                  </a:lnTo>
                  <a:lnTo>
                    <a:pt x="1104626" y="938969"/>
                  </a:lnTo>
                  <a:lnTo>
                    <a:pt x="1106828" y="938285"/>
                  </a:lnTo>
                  <a:lnTo>
                    <a:pt x="1108491" y="937259"/>
                  </a:lnTo>
                  <a:lnTo>
                    <a:pt x="1109959" y="937308"/>
                  </a:lnTo>
                  <a:lnTo>
                    <a:pt x="1111916" y="937210"/>
                  </a:lnTo>
                  <a:lnTo>
                    <a:pt x="1113628" y="937895"/>
                  </a:lnTo>
                  <a:lnTo>
                    <a:pt x="1115145" y="937895"/>
                  </a:lnTo>
                  <a:lnTo>
                    <a:pt x="1116955" y="937259"/>
                  </a:lnTo>
                  <a:lnTo>
                    <a:pt x="1119157" y="936331"/>
                  </a:lnTo>
                  <a:lnTo>
                    <a:pt x="1121505" y="935647"/>
                  </a:lnTo>
                  <a:lnTo>
                    <a:pt x="1123902" y="935549"/>
                  </a:lnTo>
                  <a:lnTo>
                    <a:pt x="1125174" y="934817"/>
                  </a:lnTo>
                  <a:lnTo>
                    <a:pt x="1127034" y="934329"/>
                  </a:lnTo>
                  <a:lnTo>
                    <a:pt x="1129529" y="934231"/>
                  </a:lnTo>
                  <a:lnTo>
                    <a:pt x="1130507" y="933058"/>
                  </a:lnTo>
                  <a:lnTo>
                    <a:pt x="1130263" y="931544"/>
                  </a:lnTo>
                  <a:lnTo>
                    <a:pt x="1130361" y="929737"/>
                  </a:lnTo>
                  <a:lnTo>
                    <a:pt x="1131535" y="928810"/>
                  </a:lnTo>
                  <a:lnTo>
                    <a:pt x="1133834" y="928272"/>
                  </a:lnTo>
                  <a:lnTo>
                    <a:pt x="1135204" y="927784"/>
                  </a:lnTo>
                  <a:lnTo>
                    <a:pt x="1136427" y="927001"/>
                  </a:lnTo>
                  <a:lnTo>
                    <a:pt x="1137650" y="926172"/>
                  </a:lnTo>
                  <a:lnTo>
                    <a:pt x="1138922" y="925487"/>
                  </a:lnTo>
                  <a:lnTo>
                    <a:pt x="1140341" y="925048"/>
                  </a:lnTo>
                  <a:lnTo>
                    <a:pt x="1142641" y="924756"/>
                  </a:lnTo>
                  <a:lnTo>
                    <a:pt x="1144108" y="924950"/>
                  </a:lnTo>
                  <a:lnTo>
                    <a:pt x="1145185" y="925831"/>
                  </a:lnTo>
                  <a:lnTo>
                    <a:pt x="1146946" y="926709"/>
                  </a:lnTo>
                  <a:lnTo>
                    <a:pt x="1148805" y="927345"/>
                  </a:lnTo>
                  <a:lnTo>
                    <a:pt x="1150664" y="927686"/>
                  </a:lnTo>
                  <a:lnTo>
                    <a:pt x="1152083" y="927247"/>
                  </a:lnTo>
                  <a:lnTo>
                    <a:pt x="1153355" y="925048"/>
                  </a:lnTo>
                  <a:lnTo>
                    <a:pt x="1155019" y="923730"/>
                  </a:lnTo>
                  <a:lnTo>
                    <a:pt x="1155753" y="921482"/>
                  </a:lnTo>
                  <a:lnTo>
                    <a:pt x="1156193" y="919090"/>
                  </a:lnTo>
                  <a:lnTo>
                    <a:pt x="1156731" y="917674"/>
                  </a:lnTo>
                  <a:lnTo>
                    <a:pt x="1158542" y="917136"/>
                  </a:lnTo>
                  <a:lnTo>
                    <a:pt x="1159960" y="916697"/>
                  </a:lnTo>
                  <a:lnTo>
                    <a:pt x="1162406" y="916599"/>
                  </a:lnTo>
                  <a:lnTo>
                    <a:pt x="1164364" y="916697"/>
                  </a:lnTo>
                  <a:lnTo>
                    <a:pt x="1166321" y="916891"/>
                  </a:lnTo>
                  <a:lnTo>
                    <a:pt x="1168229" y="917234"/>
                  </a:lnTo>
                  <a:lnTo>
                    <a:pt x="1170186" y="917526"/>
                  </a:lnTo>
                  <a:lnTo>
                    <a:pt x="1171604" y="917332"/>
                  </a:lnTo>
                  <a:lnTo>
                    <a:pt x="1173611" y="916550"/>
                  </a:lnTo>
                  <a:lnTo>
                    <a:pt x="1176008" y="915622"/>
                  </a:lnTo>
                  <a:lnTo>
                    <a:pt x="1177378" y="915036"/>
                  </a:lnTo>
                  <a:lnTo>
                    <a:pt x="1179335" y="915036"/>
                  </a:lnTo>
                  <a:lnTo>
                    <a:pt x="1181194" y="914694"/>
                  </a:lnTo>
                  <a:lnTo>
                    <a:pt x="1182564" y="914157"/>
                  </a:lnTo>
                  <a:lnTo>
                    <a:pt x="1182604" y="914104"/>
                  </a:lnTo>
                  <a:lnTo>
                    <a:pt x="1182711" y="914059"/>
                  </a:lnTo>
                  <a:lnTo>
                    <a:pt x="1183738" y="912594"/>
                  </a:lnTo>
                  <a:lnTo>
                    <a:pt x="1182857" y="911372"/>
                  </a:lnTo>
                  <a:lnTo>
                    <a:pt x="1183591" y="909809"/>
                  </a:lnTo>
                  <a:lnTo>
                    <a:pt x="1184765" y="908199"/>
                  </a:lnTo>
                  <a:lnTo>
                    <a:pt x="1185548" y="906390"/>
                  </a:lnTo>
                  <a:lnTo>
                    <a:pt x="1185940" y="904974"/>
                  </a:lnTo>
                  <a:lnTo>
                    <a:pt x="1186380" y="903070"/>
                  </a:lnTo>
                  <a:lnTo>
                    <a:pt x="1186869" y="901165"/>
                  </a:lnTo>
                  <a:lnTo>
                    <a:pt x="1187750" y="899406"/>
                  </a:lnTo>
                  <a:lnTo>
                    <a:pt x="1188679" y="897649"/>
                  </a:lnTo>
                  <a:lnTo>
                    <a:pt x="1189658" y="895988"/>
                  </a:lnTo>
                  <a:lnTo>
                    <a:pt x="1191272" y="894913"/>
                  </a:lnTo>
                  <a:lnTo>
                    <a:pt x="1192887" y="893057"/>
                  </a:lnTo>
                  <a:lnTo>
                    <a:pt x="1193817" y="890859"/>
                  </a:lnTo>
                  <a:lnTo>
                    <a:pt x="1194453" y="888954"/>
                  </a:lnTo>
                  <a:lnTo>
                    <a:pt x="1195284" y="887244"/>
                  </a:lnTo>
                  <a:lnTo>
                    <a:pt x="1196312" y="886120"/>
                  </a:lnTo>
                  <a:lnTo>
                    <a:pt x="1198220" y="884655"/>
                  </a:lnTo>
                  <a:lnTo>
                    <a:pt x="1199688" y="883386"/>
                  </a:lnTo>
                  <a:lnTo>
                    <a:pt x="1200030" y="883045"/>
                  </a:lnTo>
                  <a:lnTo>
                    <a:pt x="1200764" y="882311"/>
                  </a:lnTo>
                  <a:lnTo>
                    <a:pt x="1203406" y="881627"/>
                  </a:lnTo>
                  <a:lnTo>
                    <a:pt x="1205314" y="882115"/>
                  </a:lnTo>
                  <a:lnTo>
                    <a:pt x="1206439" y="881188"/>
                  </a:lnTo>
                  <a:lnTo>
                    <a:pt x="1206733" y="878844"/>
                  </a:lnTo>
                  <a:lnTo>
                    <a:pt x="1206390" y="876743"/>
                  </a:lnTo>
                  <a:lnTo>
                    <a:pt x="1207369" y="875717"/>
                  </a:lnTo>
                  <a:lnTo>
                    <a:pt x="1208494" y="874790"/>
                  </a:lnTo>
                  <a:lnTo>
                    <a:pt x="1209668" y="873911"/>
                  </a:lnTo>
                  <a:lnTo>
                    <a:pt x="1210647" y="872250"/>
                  </a:lnTo>
                  <a:lnTo>
                    <a:pt x="1211381" y="869906"/>
                  </a:lnTo>
                  <a:lnTo>
                    <a:pt x="1212849" y="868000"/>
                  </a:lnTo>
                  <a:lnTo>
                    <a:pt x="1214023" y="865852"/>
                  </a:lnTo>
                  <a:lnTo>
                    <a:pt x="1214708" y="864044"/>
                  </a:lnTo>
                  <a:lnTo>
                    <a:pt x="1215246" y="862677"/>
                  </a:lnTo>
                  <a:lnTo>
                    <a:pt x="1216175" y="861504"/>
                  </a:lnTo>
                  <a:lnTo>
                    <a:pt x="1216812" y="859258"/>
                  </a:lnTo>
                  <a:lnTo>
                    <a:pt x="1216616" y="857256"/>
                  </a:lnTo>
                  <a:lnTo>
                    <a:pt x="1216029" y="855447"/>
                  </a:lnTo>
                  <a:lnTo>
                    <a:pt x="1215099" y="854277"/>
                  </a:lnTo>
                  <a:lnTo>
                    <a:pt x="1213485" y="853202"/>
                  </a:lnTo>
                  <a:lnTo>
                    <a:pt x="1212800" y="851199"/>
                  </a:lnTo>
                  <a:lnTo>
                    <a:pt x="1214659" y="849636"/>
                  </a:lnTo>
                  <a:lnTo>
                    <a:pt x="1215589" y="848414"/>
                  </a:lnTo>
                  <a:lnTo>
                    <a:pt x="1214952" y="846802"/>
                  </a:lnTo>
                  <a:lnTo>
                    <a:pt x="1213485" y="845143"/>
                  </a:lnTo>
                  <a:lnTo>
                    <a:pt x="1213729" y="843091"/>
                  </a:lnTo>
                  <a:lnTo>
                    <a:pt x="1214952" y="841722"/>
                  </a:lnTo>
                  <a:lnTo>
                    <a:pt x="1216469" y="840551"/>
                  </a:lnTo>
                  <a:lnTo>
                    <a:pt x="1217692" y="838988"/>
                  </a:lnTo>
                  <a:lnTo>
                    <a:pt x="1218671" y="837229"/>
                  </a:lnTo>
                  <a:lnTo>
                    <a:pt x="1219992" y="835911"/>
                  </a:lnTo>
                  <a:lnTo>
                    <a:pt x="1221411" y="835423"/>
                  </a:lnTo>
                  <a:lnTo>
                    <a:pt x="1223808" y="835276"/>
                  </a:lnTo>
                  <a:lnTo>
                    <a:pt x="1224884" y="836301"/>
                  </a:lnTo>
                  <a:lnTo>
                    <a:pt x="1225814" y="837474"/>
                  </a:lnTo>
                  <a:lnTo>
                    <a:pt x="1227331" y="838598"/>
                  </a:lnTo>
                  <a:lnTo>
                    <a:pt x="1228700" y="838012"/>
                  </a:lnTo>
                  <a:lnTo>
                    <a:pt x="1230119" y="838012"/>
                  </a:lnTo>
                  <a:lnTo>
                    <a:pt x="1231783" y="838500"/>
                  </a:lnTo>
                  <a:lnTo>
                    <a:pt x="1233691" y="838549"/>
                  </a:lnTo>
                  <a:lnTo>
                    <a:pt x="1236088" y="838647"/>
                  </a:lnTo>
                  <a:lnTo>
                    <a:pt x="1237507" y="839184"/>
                  </a:lnTo>
                  <a:lnTo>
                    <a:pt x="1239611" y="840257"/>
                  </a:lnTo>
                  <a:lnTo>
                    <a:pt x="1240932" y="841675"/>
                  </a:lnTo>
                  <a:lnTo>
                    <a:pt x="1242253" y="842309"/>
                  </a:lnTo>
                  <a:lnTo>
                    <a:pt x="1244161" y="842701"/>
                  </a:lnTo>
                  <a:lnTo>
                    <a:pt x="1246558" y="842701"/>
                  </a:lnTo>
                  <a:lnTo>
                    <a:pt x="1247879" y="843334"/>
                  </a:lnTo>
                  <a:lnTo>
                    <a:pt x="1249004" y="844311"/>
                  </a:lnTo>
                  <a:lnTo>
                    <a:pt x="1250619" y="845435"/>
                  </a:lnTo>
                  <a:lnTo>
                    <a:pt x="1252331" y="846218"/>
                  </a:lnTo>
                  <a:lnTo>
                    <a:pt x="1253408" y="843921"/>
                  </a:lnTo>
                  <a:lnTo>
                    <a:pt x="1253995" y="841771"/>
                  </a:lnTo>
                  <a:lnTo>
                    <a:pt x="1259670" y="839818"/>
                  </a:lnTo>
                  <a:lnTo>
                    <a:pt x="1262019" y="838841"/>
                  </a:lnTo>
                  <a:lnTo>
                    <a:pt x="1263388" y="838255"/>
                  </a:lnTo>
                  <a:lnTo>
                    <a:pt x="1266030" y="838159"/>
                  </a:lnTo>
                  <a:lnTo>
                    <a:pt x="1268085" y="837670"/>
                  </a:lnTo>
                  <a:lnTo>
                    <a:pt x="1269455" y="835521"/>
                  </a:lnTo>
                  <a:lnTo>
                    <a:pt x="1271510" y="833322"/>
                  </a:lnTo>
                  <a:lnTo>
                    <a:pt x="1274935" y="832834"/>
                  </a:lnTo>
                  <a:lnTo>
                    <a:pt x="1277234" y="833420"/>
                  </a:lnTo>
                  <a:lnTo>
                    <a:pt x="1278800" y="832247"/>
                  </a:lnTo>
                  <a:lnTo>
                    <a:pt x="1279974" y="830782"/>
                  </a:lnTo>
                  <a:lnTo>
                    <a:pt x="1282910" y="829123"/>
                  </a:lnTo>
                  <a:lnTo>
                    <a:pt x="1285454" y="828731"/>
                  </a:lnTo>
                  <a:lnTo>
                    <a:pt x="1287606" y="827950"/>
                  </a:lnTo>
                  <a:lnTo>
                    <a:pt x="1288976" y="826973"/>
                  </a:lnTo>
                  <a:lnTo>
                    <a:pt x="1290151" y="825606"/>
                  </a:lnTo>
                  <a:lnTo>
                    <a:pt x="1291520" y="823651"/>
                  </a:lnTo>
                  <a:lnTo>
                    <a:pt x="1293086" y="821698"/>
                  </a:lnTo>
                  <a:lnTo>
                    <a:pt x="1294456" y="819550"/>
                  </a:lnTo>
                  <a:lnTo>
                    <a:pt x="1294456" y="816424"/>
                  </a:lnTo>
                  <a:lnTo>
                    <a:pt x="1294652" y="814664"/>
                  </a:lnTo>
                  <a:lnTo>
                    <a:pt x="1294456" y="812907"/>
                  </a:lnTo>
                  <a:lnTo>
                    <a:pt x="1293184" y="811636"/>
                  </a:lnTo>
                  <a:lnTo>
                    <a:pt x="1293282" y="808021"/>
                  </a:lnTo>
                  <a:lnTo>
                    <a:pt x="1293673" y="806654"/>
                  </a:lnTo>
                  <a:lnTo>
                    <a:pt x="1294065" y="805140"/>
                  </a:lnTo>
                  <a:lnTo>
                    <a:pt x="1293282" y="803967"/>
                  </a:lnTo>
                  <a:lnTo>
                    <a:pt x="1291325" y="802797"/>
                  </a:lnTo>
                  <a:lnTo>
                    <a:pt x="1291814" y="800159"/>
                  </a:lnTo>
                  <a:lnTo>
                    <a:pt x="1294163" y="799280"/>
                  </a:lnTo>
                  <a:lnTo>
                    <a:pt x="1296804" y="799280"/>
                  </a:lnTo>
                  <a:lnTo>
                    <a:pt x="1298762" y="797521"/>
                  </a:lnTo>
                  <a:lnTo>
                    <a:pt x="1302480" y="791464"/>
                  </a:lnTo>
                  <a:lnTo>
                    <a:pt x="1305807" y="789022"/>
                  </a:lnTo>
                  <a:lnTo>
                    <a:pt x="1305415" y="786971"/>
                  </a:lnTo>
                  <a:lnTo>
                    <a:pt x="1304828" y="784821"/>
                  </a:lnTo>
                  <a:lnTo>
                    <a:pt x="1304045" y="783064"/>
                  </a:lnTo>
                  <a:lnTo>
                    <a:pt x="1304045" y="780573"/>
                  </a:lnTo>
                  <a:lnTo>
                    <a:pt x="1304828" y="778033"/>
                  </a:lnTo>
                  <a:lnTo>
                    <a:pt x="1305611" y="776274"/>
                  </a:lnTo>
                  <a:lnTo>
                    <a:pt x="1306883" y="775297"/>
                  </a:lnTo>
                  <a:lnTo>
                    <a:pt x="1309183" y="774468"/>
                  </a:lnTo>
                  <a:lnTo>
                    <a:pt x="1309541" y="774212"/>
                  </a:lnTo>
                  <a:lnTo>
                    <a:pt x="1310895" y="773246"/>
                  </a:lnTo>
                  <a:lnTo>
                    <a:pt x="1310939" y="773190"/>
                  </a:lnTo>
                  <a:lnTo>
                    <a:pt x="1312314" y="771390"/>
                  </a:lnTo>
                  <a:lnTo>
                    <a:pt x="1312558" y="769925"/>
                  </a:lnTo>
                  <a:lnTo>
                    <a:pt x="1312656" y="767972"/>
                  </a:lnTo>
                  <a:lnTo>
                    <a:pt x="1312656" y="766018"/>
                  </a:lnTo>
                  <a:lnTo>
                    <a:pt x="1312705" y="764553"/>
                  </a:lnTo>
                  <a:lnTo>
                    <a:pt x="1312950" y="762647"/>
                  </a:lnTo>
                  <a:lnTo>
                    <a:pt x="1314467" y="760939"/>
                  </a:lnTo>
                  <a:lnTo>
                    <a:pt x="1315690" y="759375"/>
                  </a:lnTo>
                  <a:lnTo>
                    <a:pt x="1315249" y="757275"/>
                  </a:lnTo>
                  <a:lnTo>
                    <a:pt x="1314516" y="755027"/>
                  </a:lnTo>
                  <a:lnTo>
                    <a:pt x="1314907" y="753562"/>
                  </a:lnTo>
                  <a:lnTo>
                    <a:pt x="1315543" y="752293"/>
                  </a:lnTo>
                  <a:lnTo>
                    <a:pt x="1317060" y="751022"/>
                  </a:lnTo>
                  <a:lnTo>
                    <a:pt x="1319359" y="750485"/>
                  </a:lnTo>
                  <a:lnTo>
                    <a:pt x="1320827" y="750779"/>
                  </a:lnTo>
                  <a:lnTo>
                    <a:pt x="1322148" y="751316"/>
                  </a:lnTo>
                  <a:lnTo>
                    <a:pt x="1323469" y="751999"/>
                  </a:lnTo>
                  <a:lnTo>
                    <a:pt x="1324790" y="752683"/>
                  </a:lnTo>
                  <a:lnTo>
                    <a:pt x="1327040" y="753660"/>
                  </a:lnTo>
                  <a:lnTo>
                    <a:pt x="1328459" y="754003"/>
                  </a:lnTo>
                  <a:lnTo>
                    <a:pt x="1329878" y="754099"/>
                  </a:lnTo>
                  <a:lnTo>
                    <a:pt x="1331346" y="754149"/>
                  </a:lnTo>
                  <a:lnTo>
                    <a:pt x="1332814" y="754247"/>
                  </a:lnTo>
                  <a:lnTo>
                    <a:pt x="1334281" y="754296"/>
                  </a:lnTo>
                  <a:lnTo>
                    <a:pt x="1335749" y="754345"/>
                  </a:lnTo>
                  <a:lnTo>
                    <a:pt x="1337706" y="754443"/>
                  </a:lnTo>
                  <a:lnTo>
                    <a:pt x="1340152" y="754492"/>
                  </a:lnTo>
                  <a:lnTo>
                    <a:pt x="1342109" y="754588"/>
                  </a:lnTo>
                  <a:lnTo>
                    <a:pt x="1343822" y="754637"/>
                  </a:lnTo>
                  <a:lnTo>
                    <a:pt x="1344605" y="753368"/>
                  </a:lnTo>
                  <a:lnTo>
                    <a:pt x="1345681" y="751756"/>
                  </a:lnTo>
                  <a:lnTo>
                    <a:pt x="1346659" y="750632"/>
                  </a:lnTo>
                  <a:lnTo>
                    <a:pt x="1347638" y="749557"/>
                  </a:lnTo>
                  <a:lnTo>
                    <a:pt x="1348861" y="747994"/>
                  </a:lnTo>
                  <a:lnTo>
                    <a:pt x="1350720" y="746529"/>
                  </a:lnTo>
                  <a:lnTo>
                    <a:pt x="1352579" y="745846"/>
                  </a:lnTo>
                  <a:lnTo>
                    <a:pt x="1355466" y="745650"/>
                  </a:lnTo>
                  <a:lnTo>
                    <a:pt x="1356934" y="745601"/>
                  </a:lnTo>
                  <a:lnTo>
                    <a:pt x="1358891" y="745454"/>
                  </a:lnTo>
                  <a:lnTo>
                    <a:pt x="1361826" y="745699"/>
                  </a:lnTo>
                  <a:lnTo>
                    <a:pt x="1364028" y="746774"/>
                  </a:lnTo>
                  <a:lnTo>
                    <a:pt x="1365691" y="747800"/>
                  </a:lnTo>
                  <a:lnTo>
                    <a:pt x="1367502" y="748629"/>
                  </a:lnTo>
                  <a:lnTo>
                    <a:pt x="1369850" y="748386"/>
                  </a:lnTo>
                  <a:lnTo>
                    <a:pt x="1371807" y="748239"/>
                  </a:lnTo>
                  <a:lnTo>
                    <a:pt x="1373715" y="747947"/>
                  </a:lnTo>
                  <a:lnTo>
                    <a:pt x="1375085" y="747410"/>
                  </a:lnTo>
                  <a:lnTo>
                    <a:pt x="1376406" y="746725"/>
                  </a:lnTo>
                  <a:lnTo>
                    <a:pt x="1378069" y="745650"/>
                  </a:lnTo>
                  <a:lnTo>
                    <a:pt x="1379635" y="744477"/>
                  </a:lnTo>
                  <a:lnTo>
                    <a:pt x="1381005" y="743110"/>
                  </a:lnTo>
                  <a:lnTo>
                    <a:pt x="1382326" y="741645"/>
                  </a:lnTo>
                  <a:lnTo>
                    <a:pt x="1383647" y="740180"/>
                  </a:lnTo>
                  <a:lnTo>
                    <a:pt x="1384625" y="738519"/>
                  </a:lnTo>
                  <a:lnTo>
                    <a:pt x="1386289" y="736762"/>
                  </a:lnTo>
                  <a:lnTo>
                    <a:pt x="1387463" y="735881"/>
                  </a:lnTo>
                  <a:lnTo>
                    <a:pt x="1388637" y="734369"/>
                  </a:lnTo>
                  <a:lnTo>
                    <a:pt x="1389420" y="732072"/>
                  </a:lnTo>
                  <a:lnTo>
                    <a:pt x="1390007" y="730217"/>
                  </a:lnTo>
                  <a:lnTo>
                    <a:pt x="1390448" y="728752"/>
                  </a:lnTo>
                  <a:lnTo>
                    <a:pt x="1391181" y="727530"/>
                  </a:lnTo>
                  <a:lnTo>
                    <a:pt x="1392796" y="726455"/>
                  </a:lnTo>
                  <a:lnTo>
                    <a:pt x="1394313" y="725186"/>
                  </a:lnTo>
                  <a:lnTo>
                    <a:pt x="1395389" y="724209"/>
                  </a:lnTo>
                  <a:lnTo>
                    <a:pt x="1396661" y="723427"/>
                  </a:lnTo>
                  <a:lnTo>
                    <a:pt x="1398961" y="722840"/>
                  </a:lnTo>
                  <a:lnTo>
                    <a:pt x="1400917" y="722646"/>
                  </a:lnTo>
                  <a:lnTo>
                    <a:pt x="1402924" y="722303"/>
                  </a:lnTo>
                  <a:lnTo>
                    <a:pt x="1407620" y="721670"/>
                  </a:lnTo>
                  <a:lnTo>
                    <a:pt x="1412219" y="721375"/>
                  </a:lnTo>
                  <a:lnTo>
                    <a:pt x="1416525" y="721375"/>
                  </a:lnTo>
                  <a:lnTo>
                    <a:pt x="1417797" y="720448"/>
                  </a:lnTo>
                  <a:lnTo>
                    <a:pt x="1421760" y="718933"/>
                  </a:lnTo>
                  <a:lnTo>
                    <a:pt x="1424206" y="718641"/>
                  </a:lnTo>
                  <a:lnTo>
                    <a:pt x="1426652" y="719228"/>
                  </a:lnTo>
                  <a:lnTo>
                    <a:pt x="1428512" y="718298"/>
                  </a:lnTo>
                  <a:lnTo>
                    <a:pt x="1432523" y="715905"/>
                  </a:lnTo>
                  <a:lnTo>
                    <a:pt x="1435263" y="715270"/>
                  </a:lnTo>
                  <a:lnTo>
                    <a:pt x="1437122" y="714978"/>
                  </a:lnTo>
                  <a:lnTo>
                    <a:pt x="1439666" y="714685"/>
                  </a:lnTo>
                  <a:lnTo>
                    <a:pt x="1441574" y="714978"/>
                  </a:lnTo>
                  <a:lnTo>
                    <a:pt x="1443042" y="715711"/>
                  </a:lnTo>
                  <a:lnTo>
                    <a:pt x="1443409" y="715797"/>
                  </a:lnTo>
                  <a:lnTo>
                    <a:pt x="1443434" y="715805"/>
                  </a:lnTo>
                  <a:lnTo>
                    <a:pt x="1444901" y="716150"/>
                  </a:lnTo>
                  <a:lnTo>
                    <a:pt x="1445929" y="714978"/>
                  </a:lnTo>
                  <a:lnTo>
                    <a:pt x="1446076" y="712389"/>
                  </a:lnTo>
                  <a:lnTo>
                    <a:pt x="1446076" y="709898"/>
                  </a:lnTo>
                  <a:lnTo>
                    <a:pt x="1445782" y="707164"/>
                  </a:lnTo>
                  <a:lnTo>
                    <a:pt x="1444999" y="704624"/>
                  </a:lnTo>
                  <a:lnTo>
                    <a:pt x="1444608" y="702963"/>
                  </a:lnTo>
                  <a:lnTo>
                    <a:pt x="1443874" y="699885"/>
                  </a:lnTo>
                  <a:lnTo>
                    <a:pt x="1443336" y="698322"/>
                  </a:lnTo>
                  <a:lnTo>
                    <a:pt x="1442455" y="696857"/>
                  </a:lnTo>
                  <a:lnTo>
                    <a:pt x="1441721" y="694268"/>
                  </a:lnTo>
                  <a:lnTo>
                    <a:pt x="1440694" y="692217"/>
                  </a:lnTo>
                  <a:lnTo>
                    <a:pt x="1439520" y="689726"/>
                  </a:lnTo>
                  <a:lnTo>
                    <a:pt x="1438933" y="687674"/>
                  </a:lnTo>
                  <a:lnTo>
                    <a:pt x="1440107" y="685819"/>
                  </a:lnTo>
                  <a:lnTo>
                    <a:pt x="1441721" y="685233"/>
                  </a:lnTo>
                  <a:lnTo>
                    <a:pt x="1445048" y="684646"/>
                  </a:lnTo>
                  <a:lnTo>
                    <a:pt x="1448424" y="684256"/>
                  </a:lnTo>
                  <a:lnTo>
                    <a:pt x="1452485" y="684403"/>
                  </a:lnTo>
                  <a:lnTo>
                    <a:pt x="1455665" y="683964"/>
                  </a:lnTo>
                  <a:lnTo>
                    <a:pt x="1458454" y="684548"/>
                  </a:lnTo>
                  <a:lnTo>
                    <a:pt x="1460606" y="681618"/>
                  </a:lnTo>
                  <a:lnTo>
                    <a:pt x="1463933" y="682791"/>
                  </a:lnTo>
                  <a:lnTo>
                    <a:pt x="1467162" y="684256"/>
                  </a:lnTo>
                  <a:lnTo>
                    <a:pt x="1469755" y="685672"/>
                  </a:lnTo>
                  <a:lnTo>
                    <a:pt x="1469853" y="688114"/>
                  </a:lnTo>
                  <a:lnTo>
                    <a:pt x="1470783" y="689726"/>
                  </a:lnTo>
                  <a:lnTo>
                    <a:pt x="1472985" y="689483"/>
                  </a:lnTo>
                  <a:lnTo>
                    <a:pt x="1476605" y="688896"/>
                  </a:lnTo>
                  <a:lnTo>
                    <a:pt x="1478611" y="689336"/>
                  </a:lnTo>
                  <a:lnTo>
                    <a:pt x="1480519" y="688602"/>
                  </a:lnTo>
                  <a:lnTo>
                    <a:pt x="1482575" y="688602"/>
                  </a:lnTo>
                  <a:lnTo>
                    <a:pt x="1484140" y="688310"/>
                  </a:lnTo>
                  <a:lnTo>
                    <a:pt x="1485999" y="687527"/>
                  </a:lnTo>
                  <a:lnTo>
                    <a:pt x="1487663" y="687576"/>
                  </a:lnTo>
                  <a:lnTo>
                    <a:pt x="1488934" y="688310"/>
                  </a:lnTo>
                  <a:lnTo>
                    <a:pt x="1494756" y="690752"/>
                  </a:lnTo>
                  <a:lnTo>
                    <a:pt x="1497106" y="688163"/>
                  </a:lnTo>
                  <a:lnTo>
                    <a:pt x="1499257" y="686698"/>
                  </a:lnTo>
                  <a:lnTo>
                    <a:pt x="1502046" y="687431"/>
                  </a:lnTo>
                  <a:lnTo>
                    <a:pt x="1504346" y="687431"/>
                  </a:lnTo>
                  <a:lnTo>
                    <a:pt x="1506841" y="687576"/>
                  </a:lnTo>
                  <a:lnTo>
                    <a:pt x="1510167" y="688310"/>
                  </a:lnTo>
                  <a:lnTo>
                    <a:pt x="1511782" y="688310"/>
                  </a:lnTo>
                  <a:lnTo>
                    <a:pt x="1513885" y="688114"/>
                  </a:lnTo>
                  <a:lnTo>
                    <a:pt x="1516284" y="686356"/>
                  </a:lnTo>
                  <a:lnTo>
                    <a:pt x="1518437" y="684403"/>
                  </a:lnTo>
                  <a:lnTo>
                    <a:pt x="1519415" y="682595"/>
                  </a:lnTo>
                  <a:lnTo>
                    <a:pt x="1521812" y="681326"/>
                  </a:lnTo>
                  <a:lnTo>
                    <a:pt x="1523670" y="680592"/>
                  </a:lnTo>
                  <a:lnTo>
                    <a:pt x="1525140" y="679763"/>
                  </a:lnTo>
                  <a:lnTo>
                    <a:pt x="1528074" y="679615"/>
                  </a:lnTo>
                  <a:lnTo>
                    <a:pt x="1529933" y="679029"/>
                  </a:lnTo>
                  <a:lnTo>
                    <a:pt x="1531695" y="678590"/>
                  </a:lnTo>
                  <a:lnTo>
                    <a:pt x="1533162" y="678297"/>
                  </a:lnTo>
                  <a:lnTo>
                    <a:pt x="1534728" y="677711"/>
                  </a:lnTo>
                  <a:lnTo>
                    <a:pt x="1536195" y="676977"/>
                  </a:lnTo>
                  <a:lnTo>
                    <a:pt x="1538348" y="675659"/>
                  </a:lnTo>
                  <a:lnTo>
                    <a:pt x="1533602" y="672435"/>
                  </a:lnTo>
                  <a:lnTo>
                    <a:pt x="1531547" y="669993"/>
                  </a:lnTo>
                  <a:lnTo>
                    <a:pt x="1527976" y="665306"/>
                  </a:lnTo>
                  <a:lnTo>
                    <a:pt x="1525090" y="659542"/>
                  </a:lnTo>
                  <a:lnTo>
                    <a:pt x="1521763" y="655976"/>
                  </a:lnTo>
                  <a:lnTo>
                    <a:pt x="1515500" y="652850"/>
                  </a:lnTo>
                  <a:lnTo>
                    <a:pt x="1509874" y="648162"/>
                  </a:lnTo>
                  <a:lnTo>
                    <a:pt x="1502535" y="642153"/>
                  </a:lnTo>
                  <a:lnTo>
                    <a:pt x="1490450" y="630334"/>
                  </a:lnTo>
                  <a:lnTo>
                    <a:pt x="1482671" y="627990"/>
                  </a:lnTo>
                  <a:lnTo>
                    <a:pt x="1480764" y="626768"/>
                  </a:lnTo>
                  <a:lnTo>
                    <a:pt x="1479492" y="625303"/>
                  </a:lnTo>
                  <a:lnTo>
                    <a:pt x="1477926" y="623448"/>
                  </a:lnTo>
                  <a:lnTo>
                    <a:pt x="1476654" y="621934"/>
                  </a:lnTo>
                  <a:lnTo>
                    <a:pt x="1475480" y="620371"/>
                  </a:lnTo>
                  <a:lnTo>
                    <a:pt x="1474403" y="618758"/>
                  </a:lnTo>
                  <a:lnTo>
                    <a:pt x="1473376" y="617097"/>
                  </a:lnTo>
                  <a:lnTo>
                    <a:pt x="1472349" y="615436"/>
                  </a:lnTo>
                  <a:lnTo>
                    <a:pt x="1471077" y="613337"/>
                  </a:lnTo>
                  <a:lnTo>
                    <a:pt x="1470098" y="611627"/>
                  </a:lnTo>
                  <a:lnTo>
                    <a:pt x="1468092" y="608110"/>
                  </a:lnTo>
                  <a:lnTo>
                    <a:pt x="1467114" y="605961"/>
                  </a:lnTo>
                  <a:lnTo>
                    <a:pt x="1465988" y="604204"/>
                  </a:lnTo>
                  <a:lnTo>
                    <a:pt x="1462368" y="596388"/>
                  </a:lnTo>
                  <a:lnTo>
                    <a:pt x="1458307" y="587450"/>
                  </a:lnTo>
                  <a:lnTo>
                    <a:pt x="1457622" y="585936"/>
                  </a:lnTo>
                  <a:lnTo>
                    <a:pt x="1456644" y="583639"/>
                  </a:lnTo>
                  <a:lnTo>
                    <a:pt x="1455372" y="580807"/>
                  </a:lnTo>
                  <a:lnTo>
                    <a:pt x="1451213" y="573237"/>
                  </a:lnTo>
                  <a:lnTo>
                    <a:pt x="1449109" y="567521"/>
                  </a:lnTo>
                  <a:lnTo>
                    <a:pt x="1446565" y="561026"/>
                  </a:lnTo>
                  <a:lnTo>
                    <a:pt x="1446076" y="559561"/>
                  </a:lnTo>
                  <a:lnTo>
                    <a:pt x="1445342" y="558095"/>
                  </a:lnTo>
                  <a:lnTo>
                    <a:pt x="1444266" y="555897"/>
                  </a:lnTo>
                  <a:lnTo>
                    <a:pt x="1443238" y="553700"/>
                  </a:lnTo>
                  <a:lnTo>
                    <a:pt x="1442651" y="552331"/>
                  </a:lnTo>
                  <a:lnTo>
                    <a:pt x="1442015" y="551013"/>
                  </a:lnTo>
                  <a:lnTo>
                    <a:pt x="1441428" y="549695"/>
                  </a:lnTo>
                  <a:lnTo>
                    <a:pt x="1440841" y="548326"/>
                  </a:lnTo>
                  <a:lnTo>
                    <a:pt x="1440254" y="547008"/>
                  </a:lnTo>
                  <a:lnTo>
                    <a:pt x="1439422" y="545251"/>
                  </a:lnTo>
                  <a:lnTo>
                    <a:pt x="1438395" y="543003"/>
                  </a:lnTo>
                  <a:lnTo>
                    <a:pt x="1437416" y="540756"/>
                  </a:lnTo>
                  <a:lnTo>
                    <a:pt x="1436682" y="538949"/>
                  </a:lnTo>
                  <a:lnTo>
                    <a:pt x="1436095" y="537631"/>
                  </a:lnTo>
                  <a:lnTo>
                    <a:pt x="1435312" y="535823"/>
                  </a:lnTo>
                  <a:lnTo>
                    <a:pt x="1434383" y="533577"/>
                  </a:lnTo>
                  <a:lnTo>
                    <a:pt x="1433796" y="532208"/>
                  </a:lnTo>
                  <a:lnTo>
                    <a:pt x="1433209" y="530890"/>
                  </a:lnTo>
                  <a:lnTo>
                    <a:pt x="1432670" y="529523"/>
                  </a:lnTo>
                  <a:lnTo>
                    <a:pt x="1431985" y="527764"/>
                  </a:lnTo>
                  <a:lnTo>
                    <a:pt x="1431252" y="525958"/>
                  </a:lnTo>
                  <a:lnTo>
                    <a:pt x="1430567" y="524100"/>
                  </a:lnTo>
                  <a:lnTo>
                    <a:pt x="1430126" y="522733"/>
                  </a:lnTo>
                  <a:lnTo>
                    <a:pt x="1429392" y="521268"/>
                  </a:lnTo>
                  <a:lnTo>
                    <a:pt x="1421564" y="520633"/>
                  </a:lnTo>
                  <a:lnTo>
                    <a:pt x="1411437" y="521806"/>
                  </a:lnTo>
                  <a:lnTo>
                    <a:pt x="1400429" y="522635"/>
                  </a:lnTo>
                  <a:lnTo>
                    <a:pt x="1391133" y="524687"/>
                  </a:lnTo>
                  <a:lnTo>
                    <a:pt x="1385115" y="526201"/>
                  </a:lnTo>
                  <a:lnTo>
                    <a:pt x="1379538" y="527570"/>
                  </a:lnTo>
                  <a:lnTo>
                    <a:pt x="1366768" y="531916"/>
                  </a:lnTo>
                  <a:lnTo>
                    <a:pt x="1354341" y="535091"/>
                  </a:lnTo>
                  <a:lnTo>
                    <a:pt x="1352873" y="535384"/>
                  </a:lnTo>
                  <a:lnTo>
                    <a:pt x="1337804" y="538265"/>
                  </a:lnTo>
                  <a:lnTo>
                    <a:pt x="1323616" y="540903"/>
                  </a:lnTo>
                  <a:lnTo>
                    <a:pt x="1303606" y="540024"/>
                  </a:lnTo>
                  <a:lnTo>
                    <a:pt x="1286482" y="531916"/>
                  </a:lnTo>
                  <a:lnTo>
                    <a:pt x="1284623" y="531084"/>
                  </a:lnTo>
                  <a:lnTo>
                    <a:pt x="1282812" y="530353"/>
                  </a:lnTo>
                  <a:lnTo>
                    <a:pt x="1281442" y="529766"/>
                  </a:lnTo>
                  <a:lnTo>
                    <a:pt x="1279192" y="528839"/>
                  </a:lnTo>
                  <a:lnTo>
                    <a:pt x="1276941" y="527862"/>
                  </a:lnTo>
                  <a:lnTo>
                    <a:pt x="1274740" y="526836"/>
                  </a:lnTo>
                  <a:lnTo>
                    <a:pt x="1272929" y="526054"/>
                  </a:lnTo>
                  <a:lnTo>
                    <a:pt x="1271168" y="525224"/>
                  </a:lnTo>
                  <a:lnTo>
                    <a:pt x="1269358" y="524395"/>
                  </a:lnTo>
                  <a:lnTo>
                    <a:pt x="1268037" y="523808"/>
                  </a:lnTo>
                  <a:lnTo>
                    <a:pt x="1266276" y="522978"/>
                  </a:lnTo>
                  <a:lnTo>
                    <a:pt x="1264465" y="522147"/>
                  </a:lnTo>
                  <a:lnTo>
                    <a:pt x="1262704" y="521317"/>
                  </a:lnTo>
                  <a:lnTo>
                    <a:pt x="1260943" y="520535"/>
                  </a:lnTo>
                  <a:lnTo>
                    <a:pt x="1259181" y="519656"/>
                  </a:lnTo>
                  <a:lnTo>
                    <a:pt x="1257860" y="519021"/>
                  </a:lnTo>
                  <a:lnTo>
                    <a:pt x="1256540" y="518387"/>
                  </a:lnTo>
                  <a:lnTo>
                    <a:pt x="1254876" y="518044"/>
                  </a:lnTo>
                  <a:lnTo>
                    <a:pt x="1253995" y="516824"/>
                  </a:lnTo>
                  <a:lnTo>
                    <a:pt x="1252479" y="515602"/>
                  </a:lnTo>
                  <a:lnTo>
                    <a:pt x="1251304" y="514674"/>
                  </a:lnTo>
                  <a:lnTo>
                    <a:pt x="1250228" y="513698"/>
                  </a:lnTo>
                  <a:lnTo>
                    <a:pt x="1248809" y="512380"/>
                  </a:lnTo>
                  <a:lnTo>
                    <a:pt x="1247342" y="511060"/>
                  </a:lnTo>
                  <a:lnTo>
                    <a:pt x="1245531" y="509447"/>
                  </a:lnTo>
                  <a:lnTo>
                    <a:pt x="1244064" y="508178"/>
                  </a:lnTo>
                  <a:lnTo>
                    <a:pt x="1242253" y="506566"/>
                  </a:lnTo>
                  <a:lnTo>
                    <a:pt x="1241128" y="505540"/>
                  </a:lnTo>
                  <a:lnTo>
                    <a:pt x="1240003" y="504564"/>
                  </a:lnTo>
                  <a:lnTo>
                    <a:pt x="1238927" y="503636"/>
                  </a:lnTo>
                  <a:lnTo>
                    <a:pt x="1237459" y="502316"/>
                  </a:lnTo>
                  <a:lnTo>
                    <a:pt x="1235649" y="500706"/>
                  </a:lnTo>
                  <a:lnTo>
                    <a:pt x="1234132" y="499386"/>
                  </a:lnTo>
                  <a:lnTo>
                    <a:pt x="1232713" y="498117"/>
                  </a:lnTo>
                  <a:lnTo>
                    <a:pt x="1230854" y="496505"/>
                  </a:lnTo>
                  <a:lnTo>
                    <a:pt x="1229386" y="495187"/>
                  </a:lnTo>
                  <a:lnTo>
                    <a:pt x="1228261" y="494257"/>
                  </a:lnTo>
                  <a:lnTo>
                    <a:pt x="1227184" y="493280"/>
                  </a:lnTo>
                  <a:lnTo>
                    <a:pt x="1226108" y="492304"/>
                  </a:lnTo>
                  <a:lnTo>
                    <a:pt x="1224983" y="491327"/>
                  </a:lnTo>
                  <a:lnTo>
                    <a:pt x="1223906" y="490350"/>
                  </a:lnTo>
                  <a:lnTo>
                    <a:pt x="1222781" y="489374"/>
                  </a:lnTo>
                  <a:lnTo>
                    <a:pt x="1221705" y="488397"/>
                  </a:lnTo>
                  <a:lnTo>
                    <a:pt x="1220580" y="487469"/>
                  </a:lnTo>
                  <a:lnTo>
                    <a:pt x="1219503" y="486492"/>
                  </a:lnTo>
                  <a:lnTo>
                    <a:pt x="1218378" y="485516"/>
                  </a:lnTo>
                  <a:lnTo>
                    <a:pt x="1217302" y="484539"/>
                  </a:lnTo>
                  <a:lnTo>
                    <a:pt x="1216176" y="483562"/>
                  </a:lnTo>
                  <a:lnTo>
                    <a:pt x="1215100" y="482586"/>
                  </a:lnTo>
                  <a:lnTo>
                    <a:pt x="1213975" y="481607"/>
                  </a:lnTo>
                  <a:lnTo>
                    <a:pt x="1212898" y="480679"/>
                  </a:lnTo>
                  <a:lnTo>
                    <a:pt x="1211773" y="479702"/>
                  </a:lnTo>
                  <a:lnTo>
                    <a:pt x="1214268" y="474574"/>
                  </a:lnTo>
                  <a:lnTo>
                    <a:pt x="1213828" y="472816"/>
                  </a:lnTo>
                  <a:lnTo>
                    <a:pt x="1213094" y="471155"/>
                  </a:lnTo>
                  <a:lnTo>
                    <a:pt x="1212067" y="469104"/>
                  </a:lnTo>
                  <a:lnTo>
                    <a:pt x="1211626" y="466760"/>
                  </a:lnTo>
                  <a:lnTo>
                    <a:pt x="1211675" y="464806"/>
                  </a:lnTo>
                  <a:lnTo>
                    <a:pt x="1212947" y="464220"/>
                  </a:lnTo>
                  <a:lnTo>
                    <a:pt x="1214317" y="463096"/>
                  </a:lnTo>
                  <a:lnTo>
                    <a:pt x="1215981" y="462365"/>
                  </a:lnTo>
                  <a:lnTo>
                    <a:pt x="1216519" y="460996"/>
                  </a:lnTo>
                  <a:lnTo>
                    <a:pt x="1215345" y="459530"/>
                  </a:lnTo>
                  <a:lnTo>
                    <a:pt x="1213094" y="458652"/>
                  </a:lnTo>
                  <a:lnTo>
                    <a:pt x="1212800" y="456893"/>
                  </a:lnTo>
                  <a:lnTo>
                    <a:pt x="1212703" y="454890"/>
                  </a:lnTo>
                  <a:lnTo>
                    <a:pt x="1215051" y="452448"/>
                  </a:lnTo>
                  <a:lnTo>
                    <a:pt x="1215932" y="451228"/>
                  </a:lnTo>
                  <a:lnTo>
                    <a:pt x="1217204" y="449665"/>
                  </a:lnTo>
                  <a:lnTo>
                    <a:pt x="1217546" y="447663"/>
                  </a:lnTo>
                  <a:lnTo>
                    <a:pt x="1217497" y="445172"/>
                  </a:lnTo>
                  <a:lnTo>
                    <a:pt x="1218476" y="443852"/>
                  </a:lnTo>
                  <a:lnTo>
                    <a:pt x="1219944" y="442681"/>
                  </a:lnTo>
                  <a:lnTo>
                    <a:pt x="1219161" y="441410"/>
                  </a:lnTo>
                  <a:lnTo>
                    <a:pt x="1219308" y="439506"/>
                  </a:lnTo>
                  <a:lnTo>
                    <a:pt x="1220384" y="437405"/>
                  </a:lnTo>
                  <a:lnTo>
                    <a:pt x="1221020" y="436038"/>
                  </a:lnTo>
                  <a:lnTo>
                    <a:pt x="1221020" y="434085"/>
                  </a:lnTo>
                  <a:lnTo>
                    <a:pt x="1219748" y="432716"/>
                  </a:lnTo>
                  <a:lnTo>
                    <a:pt x="1218182" y="432082"/>
                  </a:lnTo>
                  <a:lnTo>
                    <a:pt x="1218035" y="430372"/>
                  </a:lnTo>
                  <a:lnTo>
                    <a:pt x="1216861" y="429933"/>
                  </a:lnTo>
                  <a:lnTo>
                    <a:pt x="1216274" y="428956"/>
                  </a:lnTo>
                  <a:lnTo>
                    <a:pt x="1214170" y="428028"/>
                  </a:lnTo>
                  <a:lnTo>
                    <a:pt x="1212311" y="426904"/>
                  </a:lnTo>
                  <a:lnTo>
                    <a:pt x="1210452" y="425537"/>
                  </a:lnTo>
                  <a:lnTo>
                    <a:pt x="1210061" y="422215"/>
                  </a:lnTo>
                  <a:lnTo>
                    <a:pt x="1209620" y="420897"/>
                  </a:lnTo>
                  <a:lnTo>
                    <a:pt x="1208887" y="419577"/>
                  </a:lnTo>
                  <a:lnTo>
                    <a:pt x="1208153" y="417135"/>
                  </a:lnTo>
                  <a:lnTo>
                    <a:pt x="1204239" y="418455"/>
                  </a:lnTo>
                  <a:lnTo>
                    <a:pt x="1201841" y="421091"/>
                  </a:lnTo>
                  <a:lnTo>
                    <a:pt x="1199493" y="422997"/>
                  </a:lnTo>
                  <a:lnTo>
                    <a:pt x="1194453" y="423680"/>
                  </a:lnTo>
                  <a:lnTo>
                    <a:pt x="1190197" y="423680"/>
                  </a:lnTo>
                  <a:lnTo>
                    <a:pt x="1186626" y="422264"/>
                  </a:lnTo>
                  <a:lnTo>
                    <a:pt x="1184473" y="419920"/>
                  </a:lnTo>
                  <a:lnTo>
                    <a:pt x="1181146" y="418259"/>
                  </a:lnTo>
                  <a:lnTo>
                    <a:pt x="1179482" y="414205"/>
                  </a:lnTo>
                  <a:lnTo>
                    <a:pt x="1176155" y="412055"/>
                  </a:lnTo>
                  <a:lnTo>
                    <a:pt x="1172339" y="412301"/>
                  </a:lnTo>
                  <a:lnTo>
                    <a:pt x="1165881" y="414644"/>
                  </a:lnTo>
                  <a:lnTo>
                    <a:pt x="1164462" y="418016"/>
                  </a:lnTo>
                  <a:lnTo>
                    <a:pt x="1160402" y="422021"/>
                  </a:lnTo>
                  <a:lnTo>
                    <a:pt x="1156145" y="420114"/>
                  </a:lnTo>
                  <a:lnTo>
                    <a:pt x="1153748" y="416355"/>
                  </a:lnTo>
                  <a:lnTo>
                    <a:pt x="1149932" y="416355"/>
                  </a:lnTo>
                  <a:lnTo>
                    <a:pt x="1145186" y="417525"/>
                  </a:lnTo>
                  <a:lnTo>
                    <a:pt x="1138923" y="416158"/>
                  </a:lnTo>
                  <a:lnTo>
                    <a:pt x="1137651" y="415572"/>
                  </a:lnTo>
                  <a:lnTo>
                    <a:pt x="1136281" y="414988"/>
                  </a:lnTo>
                  <a:lnTo>
                    <a:pt x="1134569" y="414156"/>
                  </a:lnTo>
                  <a:lnTo>
                    <a:pt x="1133248" y="413424"/>
                  </a:lnTo>
                  <a:lnTo>
                    <a:pt x="1131976" y="412740"/>
                  </a:lnTo>
                  <a:lnTo>
                    <a:pt x="1130264" y="411812"/>
                  </a:lnTo>
                  <a:lnTo>
                    <a:pt x="1128943" y="411128"/>
                  </a:lnTo>
                  <a:lnTo>
                    <a:pt x="1127230" y="410151"/>
                  </a:lnTo>
                  <a:lnTo>
                    <a:pt x="1125616" y="409027"/>
                  </a:lnTo>
                  <a:lnTo>
                    <a:pt x="1124588" y="408050"/>
                  </a:lnTo>
                  <a:lnTo>
                    <a:pt x="1123659" y="406880"/>
                  </a:lnTo>
                  <a:lnTo>
                    <a:pt x="1122436" y="405365"/>
                  </a:lnTo>
                  <a:lnTo>
                    <a:pt x="1121066" y="403947"/>
                  </a:lnTo>
                  <a:lnTo>
                    <a:pt x="1119989" y="402922"/>
                  </a:lnTo>
                  <a:lnTo>
                    <a:pt x="1118962" y="401896"/>
                  </a:lnTo>
                  <a:lnTo>
                    <a:pt x="1117543" y="400529"/>
                  </a:lnTo>
                  <a:lnTo>
                    <a:pt x="1116467" y="399503"/>
                  </a:lnTo>
                  <a:lnTo>
                    <a:pt x="1115439" y="398477"/>
                  </a:lnTo>
                  <a:lnTo>
                    <a:pt x="1114069" y="397110"/>
                  </a:lnTo>
                  <a:lnTo>
                    <a:pt x="1113042" y="396036"/>
                  </a:lnTo>
                  <a:lnTo>
                    <a:pt x="1111966" y="394472"/>
                  </a:lnTo>
                  <a:lnTo>
                    <a:pt x="1110938" y="392811"/>
                  </a:lnTo>
                  <a:lnTo>
                    <a:pt x="1109715" y="392031"/>
                  </a:lnTo>
                  <a:lnTo>
                    <a:pt x="1108394" y="391395"/>
                  </a:lnTo>
                  <a:lnTo>
                    <a:pt x="1106731" y="390271"/>
                  </a:lnTo>
                  <a:lnTo>
                    <a:pt x="1105654" y="389343"/>
                  </a:lnTo>
                  <a:lnTo>
                    <a:pt x="1104578" y="388367"/>
                  </a:lnTo>
                  <a:lnTo>
                    <a:pt x="1103110" y="387049"/>
                  </a:lnTo>
                  <a:lnTo>
                    <a:pt x="1101251" y="385437"/>
                  </a:lnTo>
                  <a:lnTo>
                    <a:pt x="1099783" y="384119"/>
                  </a:lnTo>
                  <a:lnTo>
                    <a:pt x="1098707" y="383191"/>
                  </a:lnTo>
                  <a:lnTo>
                    <a:pt x="1097582" y="382165"/>
                  </a:lnTo>
                  <a:lnTo>
                    <a:pt x="1096163" y="380894"/>
                  </a:lnTo>
                  <a:lnTo>
                    <a:pt x="1094304" y="379282"/>
                  </a:lnTo>
                  <a:lnTo>
                    <a:pt x="1092885" y="377964"/>
                  </a:lnTo>
                  <a:lnTo>
                    <a:pt x="1091417" y="376597"/>
                  </a:lnTo>
                  <a:lnTo>
                    <a:pt x="1090341" y="375620"/>
                  </a:lnTo>
                  <a:lnTo>
                    <a:pt x="1089264" y="374595"/>
                  </a:lnTo>
                  <a:lnTo>
                    <a:pt x="1088188" y="373616"/>
                  </a:lnTo>
                  <a:lnTo>
                    <a:pt x="1086769" y="372298"/>
                  </a:lnTo>
                  <a:lnTo>
                    <a:pt x="1084959" y="370686"/>
                  </a:lnTo>
                  <a:lnTo>
                    <a:pt x="1083491" y="369368"/>
                  </a:lnTo>
                  <a:lnTo>
                    <a:pt x="1082366" y="368391"/>
                  </a:lnTo>
                  <a:lnTo>
                    <a:pt x="1080849" y="367169"/>
                  </a:lnTo>
                  <a:lnTo>
                    <a:pt x="1079333" y="365949"/>
                  </a:lnTo>
                  <a:lnTo>
                    <a:pt x="1078158" y="365022"/>
                  </a:lnTo>
                  <a:lnTo>
                    <a:pt x="1077033" y="364141"/>
                  </a:lnTo>
                  <a:lnTo>
                    <a:pt x="1075908" y="363213"/>
                  </a:lnTo>
                  <a:lnTo>
                    <a:pt x="1074783" y="362236"/>
                  </a:lnTo>
                  <a:lnTo>
                    <a:pt x="1073657" y="361260"/>
                  </a:lnTo>
                  <a:lnTo>
                    <a:pt x="1072287" y="359893"/>
                  </a:lnTo>
                  <a:lnTo>
                    <a:pt x="1071259" y="358818"/>
                  </a:lnTo>
                  <a:lnTo>
                    <a:pt x="1069743" y="357645"/>
                  </a:lnTo>
                  <a:lnTo>
                    <a:pt x="1068032" y="356717"/>
                  </a:lnTo>
                  <a:lnTo>
                    <a:pt x="1066710" y="355984"/>
                  </a:lnTo>
                  <a:lnTo>
                    <a:pt x="1065439" y="355301"/>
                  </a:lnTo>
                  <a:lnTo>
                    <a:pt x="1063677" y="354374"/>
                  </a:lnTo>
                  <a:lnTo>
                    <a:pt x="1061964" y="353397"/>
                  </a:lnTo>
                  <a:lnTo>
                    <a:pt x="1060253" y="352467"/>
                  </a:lnTo>
                  <a:lnTo>
                    <a:pt x="1058540" y="351491"/>
                  </a:lnTo>
                  <a:lnTo>
                    <a:pt x="1057267" y="350759"/>
                  </a:lnTo>
                  <a:lnTo>
                    <a:pt x="1056045" y="349976"/>
                  </a:lnTo>
                  <a:lnTo>
                    <a:pt x="1054821" y="349196"/>
                  </a:lnTo>
                  <a:lnTo>
                    <a:pt x="1053646" y="347731"/>
                  </a:lnTo>
                  <a:lnTo>
                    <a:pt x="1052914" y="345873"/>
                  </a:lnTo>
                  <a:lnTo>
                    <a:pt x="1051886" y="344214"/>
                  </a:lnTo>
                  <a:lnTo>
                    <a:pt x="1051102" y="342943"/>
                  </a:lnTo>
                  <a:lnTo>
                    <a:pt x="1050271" y="341235"/>
                  </a:lnTo>
                  <a:lnTo>
                    <a:pt x="1049389" y="339427"/>
                  </a:lnTo>
                  <a:lnTo>
                    <a:pt x="1048558" y="337669"/>
                  </a:lnTo>
                  <a:lnTo>
                    <a:pt x="1047922" y="336349"/>
                  </a:lnTo>
                  <a:lnTo>
                    <a:pt x="1047189" y="335080"/>
                  </a:lnTo>
                  <a:lnTo>
                    <a:pt x="1046307" y="333370"/>
                  </a:lnTo>
                  <a:lnTo>
                    <a:pt x="1045135" y="331221"/>
                  </a:lnTo>
                  <a:lnTo>
                    <a:pt x="1044203" y="329512"/>
                  </a:lnTo>
                  <a:lnTo>
                    <a:pt x="1043225" y="327802"/>
                  </a:lnTo>
                  <a:lnTo>
                    <a:pt x="1042052" y="325654"/>
                  </a:lnTo>
                  <a:lnTo>
                    <a:pt x="1040878" y="323505"/>
                  </a:lnTo>
                  <a:lnTo>
                    <a:pt x="1039899" y="321795"/>
                  </a:lnTo>
                  <a:lnTo>
                    <a:pt x="1038921" y="320133"/>
                  </a:lnTo>
                  <a:lnTo>
                    <a:pt x="1037894" y="318425"/>
                  </a:lnTo>
                  <a:lnTo>
                    <a:pt x="1036866" y="316813"/>
                  </a:lnTo>
                  <a:lnTo>
                    <a:pt x="1035839" y="315152"/>
                  </a:lnTo>
                  <a:lnTo>
                    <a:pt x="1034517" y="313588"/>
                  </a:lnTo>
                  <a:lnTo>
                    <a:pt x="1033831" y="312320"/>
                  </a:lnTo>
                  <a:lnTo>
                    <a:pt x="1032951" y="311147"/>
                  </a:lnTo>
                  <a:lnTo>
                    <a:pt x="1031875" y="309534"/>
                  </a:lnTo>
                  <a:lnTo>
                    <a:pt x="1031238" y="308266"/>
                  </a:lnTo>
                  <a:lnTo>
                    <a:pt x="1030555" y="306948"/>
                  </a:lnTo>
                  <a:lnTo>
                    <a:pt x="1030016" y="305579"/>
                  </a:lnTo>
                  <a:lnTo>
                    <a:pt x="1029478" y="304212"/>
                  </a:lnTo>
                  <a:lnTo>
                    <a:pt x="1028743" y="302405"/>
                  </a:lnTo>
                  <a:lnTo>
                    <a:pt x="1027962" y="300597"/>
                  </a:lnTo>
                  <a:lnTo>
                    <a:pt x="1026983" y="298351"/>
                  </a:lnTo>
                  <a:lnTo>
                    <a:pt x="1025956" y="296153"/>
                  </a:lnTo>
                  <a:lnTo>
                    <a:pt x="1025123" y="294393"/>
                  </a:lnTo>
                  <a:lnTo>
                    <a:pt x="1023948" y="291757"/>
                  </a:lnTo>
                  <a:lnTo>
                    <a:pt x="1023410" y="290388"/>
                  </a:lnTo>
                  <a:lnTo>
                    <a:pt x="1022825" y="289070"/>
                  </a:lnTo>
                  <a:lnTo>
                    <a:pt x="1022237" y="287703"/>
                  </a:lnTo>
                  <a:lnTo>
                    <a:pt x="1021601" y="286383"/>
                  </a:lnTo>
                  <a:lnTo>
                    <a:pt x="1020915" y="285065"/>
                  </a:lnTo>
                  <a:lnTo>
                    <a:pt x="1019937" y="283306"/>
                  </a:lnTo>
                  <a:lnTo>
                    <a:pt x="1019057" y="281549"/>
                  </a:lnTo>
                  <a:lnTo>
                    <a:pt x="1018177" y="279742"/>
                  </a:lnTo>
                  <a:lnTo>
                    <a:pt x="1017491" y="277934"/>
                  </a:lnTo>
                  <a:lnTo>
                    <a:pt x="1017051" y="276567"/>
                  </a:lnTo>
                  <a:lnTo>
                    <a:pt x="1016757" y="275151"/>
                  </a:lnTo>
                  <a:lnTo>
                    <a:pt x="1016562" y="273733"/>
                  </a:lnTo>
                  <a:lnTo>
                    <a:pt x="1016415" y="272317"/>
                  </a:lnTo>
                  <a:lnTo>
                    <a:pt x="1016317" y="270852"/>
                  </a:lnTo>
                  <a:lnTo>
                    <a:pt x="1016218" y="269436"/>
                  </a:lnTo>
                  <a:lnTo>
                    <a:pt x="1016169" y="267971"/>
                  </a:lnTo>
                  <a:lnTo>
                    <a:pt x="1016169" y="266506"/>
                  </a:lnTo>
                  <a:lnTo>
                    <a:pt x="1016169" y="265041"/>
                  </a:lnTo>
                  <a:lnTo>
                    <a:pt x="1016218" y="263087"/>
                  </a:lnTo>
                  <a:lnTo>
                    <a:pt x="1015778" y="261181"/>
                  </a:lnTo>
                  <a:lnTo>
                    <a:pt x="1013185" y="258837"/>
                  </a:lnTo>
                  <a:lnTo>
                    <a:pt x="1006630" y="253465"/>
                  </a:lnTo>
                  <a:lnTo>
                    <a:pt x="998116" y="247458"/>
                  </a:lnTo>
                  <a:lnTo>
                    <a:pt x="989701" y="242378"/>
                  </a:lnTo>
                  <a:lnTo>
                    <a:pt x="981922" y="238275"/>
                  </a:lnTo>
                  <a:lnTo>
                    <a:pt x="973410" y="233683"/>
                  </a:lnTo>
                  <a:lnTo>
                    <a:pt x="968468" y="230167"/>
                  </a:lnTo>
                  <a:lnTo>
                    <a:pt x="960689" y="225477"/>
                  </a:lnTo>
                  <a:lnTo>
                    <a:pt x="949975" y="220007"/>
                  </a:lnTo>
                  <a:lnTo>
                    <a:pt x="939944" y="214390"/>
                  </a:lnTo>
                  <a:lnTo>
                    <a:pt x="932460" y="209555"/>
                  </a:lnTo>
                  <a:lnTo>
                    <a:pt x="927127" y="206429"/>
                  </a:lnTo>
                  <a:lnTo>
                    <a:pt x="922430" y="203742"/>
                  </a:lnTo>
                  <a:lnTo>
                    <a:pt x="920178" y="201740"/>
                  </a:lnTo>
                  <a:lnTo>
                    <a:pt x="919935" y="200616"/>
                  </a:lnTo>
                  <a:lnTo>
                    <a:pt x="919495" y="198272"/>
                  </a:lnTo>
                  <a:lnTo>
                    <a:pt x="917536" y="193192"/>
                  </a:lnTo>
                  <a:lnTo>
                    <a:pt x="916949" y="189285"/>
                  </a:lnTo>
                  <a:lnTo>
                    <a:pt x="916998" y="183815"/>
                  </a:lnTo>
                  <a:lnTo>
                    <a:pt x="917096" y="178247"/>
                  </a:lnTo>
                  <a:lnTo>
                    <a:pt x="915629" y="173119"/>
                  </a:lnTo>
                  <a:lnTo>
                    <a:pt x="913232" y="168380"/>
                  </a:lnTo>
                  <a:lnTo>
                    <a:pt x="908437" y="163008"/>
                  </a:lnTo>
                  <a:lnTo>
                    <a:pt x="905844" y="158026"/>
                  </a:lnTo>
                  <a:lnTo>
                    <a:pt x="902860" y="153582"/>
                  </a:lnTo>
                  <a:lnTo>
                    <a:pt x="902126" y="150016"/>
                  </a:lnTo>
                  <a:lnTo>
                    <a:pt x="902566" y="144593"/>
                  </a:lnTo>
                  <a:lnTo>
                    <a:pt x="902175" y="136927"/>
                  </a:lnTo>
                  <a:lnTo>
                    <a:pt x="902909" y="132480"/>
                  </a:lnTo>
                  <a:lnTo>
                    <a:pt x="903740" y="126034"/>
                  </a:lnTo>
                  <a:lnTo>
                    <a:pt x="903251" y="119148"/>
                  </a:lnTo>
                  <a:lnTo>
                    <a:pt x="901440" y="112797"/>
                  </a:lnTo>
                  <a:lnTo>
                    <a:pt x="900806" y="107864"/>
                  </a:lnTo>
                  <a:lnTo>
                    <a:pt x="900120" y="101467"/>
                  </a:lnTo>
                  <a:lnTo>
                    <a:pt x="899825" y="96973"/>
                  </a:lnTo>
                  <a:lnTo>
                    <a:pt x="898505" y="93408"/>
                  </a:lnTo>
                  <a:lnTo>
                    <a:pt x="896109" y="90281"/>
                  </a:lnTo>
                  <a:lnTo>
                    <a:pt x="893368" y="89012"/>
                  </a:lnTo>
                  <a:lnTo>
                    <a:pt x="890335" y="88034"/>
                  </a:lnTo>
                  <a:lnTo>
                    <a:pt x="886715" y="90573"/>
                  </a:lnTo>
                  <a:lnTo>
                    <a:pt x="884756" y="95604"/>
                  </a:lnTo>
                  <a:lnTo>
                    <a:pt x="885980" y="98927"/>
                  </a:lnTo>
                  <a:lnTo>
                    <a:pt x="886958" y="103567"/>
                  </a:lnTo>
                  <a:lnTo>
                    <a:pt x="888133" y="110014"/>
                  </a:lnTo>
                  <a:lnTo>
                    <a:pt x="886666" y="119928"/>
                  </a:lnTo>
                  <a:lnTo>
                    <a:pt x="884171" y="127305"/>
                  </a:lnTo>
                  <a:lnTo>
                    <a:pt x="882751" y="129648"/>
                  </a:lnTo>
                  <a:lnTo>
                    <a:pt x="882458" y="133116"/>
                  </a:lnTo>
                  <a:lnTo>
                    <a:pt x="883436" y="136534"/>
                  </a:lnTo>
                  <a:lnTo>
                    <a:pt x="883289" y="139563"/>
                  </a:lnTo>
                  <a:lnTo>
                    <a:pt x="883876" y="141371"/>
                  </a:lnTo>
                  <a:lnTo>
                    <a:pt x="884171" y="146500"/>
                  </a:lnTo>
                  <a:lnTo>
                    <a:pt x="886420" y="151285"/>
                  </a:lnTo>
                  <a:lnTo>
                    <a:pt x="887791" y="155096"/>
                  </a:lnTo>
                  <a:lnTo>
                    <a:pt x="885491" y="155241"/>
                  </a:lnTo>
                  <a:lnTo>
                    <a:pt x="883240" y="155241"/>
                  </a:lnTo>
                  <a:lnTo>
                    <a:pt x="879865" y="154655"/>
                  </a:lnTo>
                  <a:lnTo>
                    <a:pt x="876195" y="154461"/>
                  </a:lnTo>
                  <a:lnTo>
                    <a:pt x="871009" y="154606"/>
                  </a:lnTo>
                  <a:lnTo>
                    <a:pt x="866654" y="155585"/>
                  </a:lnTo>
                  <a:lnTo>
                    <a:pt x="862350" y="156365"/>
                  </a:lnTo>
                  <a:lnTo>
                    <a:pt x="856626" y="157391"/>
                  </a:lnTo>
                  <a:lnTo>
                    <a:pt x="851194" y="158417"/>
                  </a:lnTo>
                  <a:lnTo>
                    <a:pt x="848014" y="158954"/>
                  </a:lnTo>
                  <a:lnTo>
                    <a:pt x="842730" y="159589"/>
                  </a:lnTo>
                  <a:lnTo>
                    <a:pt x="837593" y="161543"/>
                  </a:lnTo>
                  <a:lnTo>
                    <a:pt x="830694" y="162763"/>
                  </a:lnTo>
                  <a:lnTo>
                    <a:pt x="822720" y="163300"/>
                  </a:lnTo>
                  <a:lnTo>
                    <a:pt x="817338" y="165401"/>
                  </a:lnTo>
                  <a:lnTo>
                    <a:pt x="806624" y="167501"/>
                  </a:lnTo>
                  <a:lnTo>
                    <a:pt x="797377" y="169308"/>
                  </a:lnTo>
                  <a:lnTo>
                    <a:pt x="792239" y="170041"/>
                  </a:lnTo>
                  <a:lnTo>
                    <a:pt x="787885" y="170724"/>
                  </a:lnTo>
                  <a:lnTo>
                    <a:pt x="785585" y="172434"/>
                  </a:lnTo>
                  <a:lnTo>
                    <a:pt x="778590" y="173460"/>
                  </a:lnTo>
                  <a:lnTo>
                    <a:pt x="771838" y="175364"/>
                  </a:lnTo>
                  <a:lnTo>
                    <a:pt x="762688" y="176927"/>
                  </a:lnTo>
                  <a:lnTo>
                    <a:pt x="753001" y="177269"/>
                  </a:lnTo>
                  <a:lnTo>
                    <a:pt x="746837" y="178392"/>
                  </a:lnTo>
                  <a:lnTo>
                    <a:pt x="742433" y="180201"/>
                  </a:lnTo>
                  <a:lnTo>
                    <a:pt x="740378" y="180250"/>
                  </a:lnTo>
                  <a:lnTo>
                    <a:pt x="737687" y="177661"/>
                  </a:lnTo>
                  <a:lnTo>
                    <a:pt x="736856" y="175560"/>
                  </a:lnTo>
                  <a:lnTo>
                    <a:pt x="737542" y="171506"/>
                  </a:lnTo>
                  <a:lnTo>
                    <a:pt x="735829" y="166328"/>
                  </a:lnTo>
                  <a:lnTo>
                    <a:pt x="733970" y="160662"/>
                  </a:lnTo>
                  <a:lnTo>
                    <a:pt x="731866" y="155632"/>
                  </a:lnTo>
                  <a:lnTo>
                    <a:pt x="730593" y="151725"/>
                  </a:lnTo>
                  <a:lnTo>
                    <a:pt x="730935" y="149575"/>
                  </a:lnTo>
                  <a:lnTo>
                    <a:pt x="733334" y="146255"/>
                  </a:lnTo>
                  <a:lnTo>
                    <a:pt x="739498" y="139221"/>
                  </a:lnTo>
                  <a:lnTo>
                    <a:pt x="742433" y="133457"/>
                  </a:lnTo>
                  <a:lnTo>
                    <a:pt x="743949" y="129795"/>
                  </a:lnTo>
                  <a:lnTo>
                    <a:pt x="743266" y="123249"/>
                  </a:lnTo>
                  <a:lnTo>
                    <a:pt x="743706" y="118659"/>
                  </a:lnTo>
                  <a:lnTo>
                    <a:pt x="745761" y="114556"/>
                  </a:lnTo>
                  <a:lnTo>
                    <a:pt x="743119" y="107572"/>
                  </a:lnTo>
                  <a:lnTo>
                    <a:pt x="738569" y="100635"/>
                  </a:lnTo>
                  <a:lnTo>
                    <a:pt x="733528" y="95312"/>
                  </a:lnTo>
                  <a:lnTo>
                    <a:pt x="730104" y="91746"/>
                  </a:lnTo>
                  <a:lnTo>
                    <a:pt x="728588" y="89744"/>
                  </a:lnTo>
                  <a:lnTo>
                    <a:pt x="728735" y="88279"/>
                  </a:lnTo>
                  <a:lnTo>
                    <a:pt x="729812" y="86129"/>
                  </a:lnTo>
                  <a:lnTo>
                    <a:pt x="731621" y="85054"/>
                  </a:lnTo>
                  <a:lnTo>
                    <a:pt x="733921" y="84566"/>
                  </a:lnTo>
                  <a:lnTo>
                    <a:pt x="735780" y="84078"/>
                  </a:lnTo>
                  <a:lnTo>
                    <a:pt x="738080" y="83687"/>
                  </a:lnTo>
                  <a:lnTo>
                    <a:pt x="740233" y="83297"/>
                  </a:lnTo>
                  <a:lnTo>
                    <a:pt x="742288" y="82271"/>
                  </a:lnTo>
                  <a:lnTo>
                    <a:pt x="743999" y="81246"/>
                  </a:lnTo>
                  <a:lnTo>
                    <a:pt x="745761" y="79633"/>
                  </a:lnTo>
                  <a:lnTo>
                    <a:pt x="745712" y="78168"/>
                  </a:lnTo>
                  <a:lnTo>
                    <a:pt x="743949" y="77435"/>
                  </a:lnTo>
                  <a:lnTo>
                    <a:pt x="741700" y="76313"/>
                  </a:lnTo>
                  <a:lnTo>
                    <a:pt x="740526" y="74652"/>
                  </a:lnTo>
                  <a:lnTo>
                    <a:pt x="740624" y="72990"/>
                  </a:lnTo>
                  <a:lnTo>
                    <a:pt x="742091" y="70792"/>
                  </a:lnTo>
                  <a:lnTo>
                    <a:pt x="744244" y="68399"/>
                  </a:lnTo>
                  <a:lnTo>
                    <a:pt x="745468" y="67471"/>
                  </a:lnTo>
                  <a:lnTo>
                    <a:pt x="745222" y="64931"/>
                  </a:lnTo>
                  <a:lnTo>
                    <a:pt x="744342" y="63174"/>
                  </a:lnTo>
                  <a:lnTo>
                    <a:pt x="743706" y="60634"/>
                  </a:lnTo>
                  <a:lnTo>
                    <a:pt x="743069" y="58485"/>
                  </a:lnTo>
                  <a:lnTo>
                    <a:pt x="743069" y="56141"/>
                  </a:lnTo>
                  <a:lnTo>
                    <a:pt x="743755" y="53113"/>
                  </a:lnTo>
                  <a:lnTo>
                    <a:pt x="743364" y="50377"/>
                  </a:lnTo>
                  <a:lnTo>
                    <a:pt x="742531" y="46519"/>
                  </a:lnTo>
                  <a:lnTo>
                    <a:pt x="742482" y="42026"/>
                  </a:lnTo>
                  <a:lnTo>
                    <a:pt x="741799" y="37238"/>
                  </a:lnTo>
                  <a:lnTo>
                    <a:pt x="743119" y="35137"/>
                  </a:lnTo>
                  <a:lnTo>
                    <a:pt x="744244" y="31621"/>
                  </a:lnTo>
                  <a:lnTo>
                    <a:pt x="744881" y="28740"/>
                  </a:lnTo>
                  <a:lnTo>
                    <a:pt x="745515" y="25125"/>
                  </a:lnTo>
                  <a:lnTo>
                    <a:pt x="746250" y="20337"/>
                  </a:lnTo>
                  <a:lnTo>
                    <a:pt x="746935" y="16919"/>
                  </a:lnTo>
                  <a:lnTo>
                    <a:pt x="747034" y="15405"/>
                  </a:lnTo>
                  <a:lnTo>
                    <a:pt x="747179" y="12425"/>
                  </a:lnTo>
                  <a:lnTo>
                    <a:pt x="746886" y="10766"/>
                  </a:lnTo>
                  <a:lnTo>
                    <a:pt x="745370" y="8958"/>
                  </a:lnTo>
                  <a:lnTo>
                    <a:pt x="742826" y="7591"/>
                  </a:lnTo>
                  <a:lnTo>
                    <a:pt x="740378" y="7005"/>
                  </a:lnTo>
                  <a:lnTo>
                    <a:pt x="737052" y="6955"/>
                  </a:lnTo>
                  <a:lnTo>
                    <a:pt x="734263" y="6614"/>
                  </a:lnTo>
                  <a:lnTo>
                    <a:pt x="731279" y="6271"/>
                  </a:lnTo>
                  <a:lnTo>
                    <a:pt x="728490" y="6222"/>
                  </a:lnTo>
                  <a:lnTo>
                    <a:pt x="725897" y="5149"/>
                  </a:lnTo>
                  <a:lnTo>
                    <a:pt x="723011" y="3927"/>
                  </a:lnTo>
                  <a:lnTo>
                    <a:pt x="720661" y="4318"/>
                  </a:lnTo>
                  <a:lnTo>
                    <a:pt x="715524" y="4757"/>
                  </a:lnTo>
                  <a:lnTo>
                    <a:pt x="712051" y="5051"/>
                  </a:lnTo>
                  <a:lnTo>
                    <a:pt x="707013" y="5198"/>
                  </a:lnTo>
                  <a:lnTo>
                    <a:pt x="703098" y="5051"/>
                  </a:lnTo>
                  <a:lnTo>
                    <a:pt x="700065" y="5196"/>
                  </a:lnTo>
                  <a:lnTo>
                    <a:pt x="695759" y="5441"/>
                  </a:lnTo>
                  <a:lnTo>
                    <a:pt x="692971" y="5149"/>
                  </a:lnTo>
                  <a:lnTo>
                    <a:pt x="688665" y="4219"/>
                  </a:lnTo>
                  <a:lnTo>
                    <a:pt x="684750" y="4904"/>
                  </a:lnTo>
                  <a:lnTo>
                    <a:pt x="683283" y="5685"/>
                  </a:lnTo>
                  <a:lnTo>
                    <a:pt x="681326" y="7103"/>
                  </a:lnTo>
                  <a:lnTo>
                    <a:pt x="679515" y="7932"/>
                  </a:lnTo>
                  <a:lnTo>
                    <a:pt x="677168" y="8079"/>
                  </a:lnTo>
                  <a:lnTo>
                    <a:pt x="674574" y="7005"/>
                  </a:lnTo>
                  <a:lnTo>
                    <a:pt x="672225" y="6808"/>
                  </a:lnTo>
                  <a:lnTo>
                    <a:pt x="670563" y="6857"/>
                  </a:lnTo>
                  <a:lnTo>
                    <a:pt x="668850" y="6614"/>
                  </a:lnTo>
                  <a:lnTo>
                    <a:pt x="666405" y="7005"/>
                  </a:lnTo>
                  <a:lnTo>
                    <a:pt x="663957" y="8079"/>
                  </a:lnTo>
                  <a:lnTo>
                    <a:pt x="661902" y="8128"/>
                  </a:lnTo>
                  <a:lnTo>
                    <a:pt x="660826" y="7199"/>
                  </a:lnTo>
                  <a:lnTo>
                    <a:pt x="659407" y="5491"/>
                  </a:lnTo>
                  <a:lnTo>
                    <a:pt x="657989" y="3780"/>
                  </a:lnTo>
                  <a:lnTo>
                    <a:pt x="656082" y="2413"/>
                  </a:lnTo>
                  <a:lnTo>
                    <a:pt x="654319" y="1486"/>
                  </a:lnTo>
                  <a:lnTo>
                    <a:pt x="652557" y="1046"/>
                  </a:lnTo>
                  <a:lnTo>
                    <a:pt x="651041" y="460"/>
                  </a:lnTo>
                  <a:lnTo>
                    <a:pt x="649426" y="215"/>
                  </a:lnTo>
                  <a:lnTo>
                    <a:pt x="647617" y="752"/>
                  </a:lnTo>
                  <a:lnTo>
                    <a:pt x="645267" y="1876"/>
                  </a:lnTo>
                  <a:lnTo>
                    <a:pt x="642625" y="3098"/>
                  </a:lnTo>
                  <a:lnTo>
                    <a:pt x="640767" y="4025"/>
                  </a:lnTo>
                  <a:lnTo>
                    <a:pt x="638516" y="5441"/>
                  </a:lnTo>
                  <a:lnTo>
                    <a:pt x="637439" y="6710"/>
                  </a:lnTo>
                  <a:lnTo>
                    <a:pt x="636363" y="8322"/>
                  </a:lnTo>
                  <a:lnTo>
                    <a:pt x="635581" y="10180"/>
                  </a:lnTo>
                  <a:lnTo>
                    <a:pt x="634163" y="11694"/>
                  </a:lnTo>
                  <a:lnTo>
                    <a:pt x="633086" y="12865"/>
                  </a:lnTo>
                  <a:lnTo>
                    <a:pt x="631521" y="15601"/>
                  </a:lnTo>
                  <a:lnTo>
                    <a:pt x="631226" y="17652"/>
                  </a:lnTo>
                  <a:lnTo>
                    <a:pt x="631813" y="19557"/>
                  </a:lnTo>
                  <a:lnTo>
                    <a:pt x="633086" y="22048"/>
                  </a:lnTo>
                  <a:lnTo>
                    <a:pt x="634212" y="25368"/>
                  </a:lnTo>
                  <a:lnTo>
                    <a:pt x="634603" y="26835"/>
                  </a:lnTo>
                  <a:lnTo>
                    <a:pt x="636316" y="32401"/>
                  </a:lnTo>
                  <a:lnTo>
                    <a:pt x="636412" y="37140"/>
                  </a:lnTo>
                  <a:lnTo>
                    <a:pt x="633575" y="40364"/>
                  </a:lnTo>
                  <a:lnTo>
                    <a:pt x="631226" y="42561"/>
                  </a:lnTo>
                  <a:lnTo>
                    <a:pt x="629026" y="44612"/>
                  </a:lnTo>
                  <a:lnTo>
                    <a:pt x="627704" y="47250"/>
                  </a:lnTo>
                  <a:lnTo>
                    <a:pt x="627067" y="50571"/>
                  </a:lnTo>
                  <a:lnTo>
                    <a:pt x="627264" y="53356"/>
                  </a:lnTo>
                  <a:lnTo>
                    <a:pt x="628780" y="55358"/>
                  </a:lnTo>
                  <a:lnTo>
                    <a:pt x="630884" y="57361"/>
                  </a:lnTo>
                  <a:lnTo>
                    <a:pt x="633184" y="59510"/>
                  </a:lnTo>
                  <a:lnTo>
                    <a:pt x="635728" y="62588"/>
                  </a:lnTo>
                  <a:lnTo>
                    <a:pt x="638223" y="65322"/>
                  </a:lnTo>
                  <a:lnTo>
                    <a:pt x="640914" y="68936"/>
                  </a:lnTo>
                  <a:lnTo>
                    <a:pt x="641502" y="72745"/>
                  </a:lnTo>
                  <a:lnTo>
                    <a:pt x="640914" y="74308"/>
                  </a:lnTo>
                  <a:lnTo>
                    <a:pt x="639152" y="76264"/>
                  </a:lnTo>
                  <a:lnTo>
                    <a:pt x="637928" y="78411"/>
                  </a:lnTo>
                  <a:lnTo>
                    <a:pt x="636168" y="81440"/>
                  </a:lnTo>
                  <a:lnTo>
                    <a:pt x="636461" y="84517"/>
                  </a:lnTo>
                  <a:lnTo>
                    <a:pt x="636707" y="86667"/>
                  </a:lnTo>
                  <a:lnTo>
                    <a:pt x="637439" y="88522"/>
                  </a:lnTo>
                  <a:lnTo>
                    <a:pt x="638076" y="91013"/>
                  </a:lnTo>
                  <a:lnTo>
                    <a:pt x="639740" y="94237"/>
                  </a:lnTo>
                  <a:lnTo>
                    <a:pt x="641256" y="96679"/>
                  </a:lnTo>
                  <a:lnTo>
                    <a:pt x="642136" y="98485"/>
                  </a:lnTo>
                  <a:lnTo>
                    <a:pt x="642674" y="99999"/>
                  </a:lnTo>
                  <a:lnTo>
                    <a:pt x="643114" y="102833"/>
                  </a:lnTo>
                  <a:lnTo>
                    <a:pt x="643409" y="105715"/>
                  </a:lnTo>
                  <a:lnTo>
                    <a:pt x="642625" y="108254"/>
                  </a:lnTo>
                  <a:lnTo>
                    <a:pt x="642431" y="111869"/>
                  </a:lnTo>
                  <a:lnTo>
                    <a:pt x="642234" y="114311"/>
                  </a:lnTo>
                  <a:lnTo>
                    <a:pt x="641403" y="118073"/>
                  </a:lnTo>
                  <a:lnTo>
                    <a:pt x="640425" y="121882"/>
                  </a:lnTo>
                  <a:lnTo>
                    <a:pt x="640081" y="125251"/>
                  </a:lnTo>
                  <a:lnTo>
                    <a:pt x="639349" y="129842"/>
                  </a:lnTo>
                  <a:lnTo>
                    <a:pt x="638614" y="132090"/>
                  </a:lnTo>
                  <a:lnTo>
                    <a:pt x="636657" y="135509"/>
                  </a:lnTo>
                  <a:lnTo>
                    <a:pt x="635630" y="136534"/>
                  </a:lnTo>
                  <a:lnTo>
                    <a:pt x="634944" y="139123"/>
                  </a:lnTo>
                  <a:lnTo>
                    <a:pt x="633868" y="141369"/>
                  </a:lnTo>
                  <a:lnTo>
                    <a:pt x="632693" y="142152"/>
                  </a:lnTo>
                  <a:lnTo>
                    <a:pt x="631177" y="143030"/>
                  </a:lnTo>
                  <a:lnTo>
                    <a:pt x="628928" y="142787"/>
                  </a:lnTo>
                  <a:lnTo>
                    <a:pt x="625942" y="142395"/>
                  </a:lnTo>
                  <a:lnTo>
                    <a:pt x="623643" y="141467"/>
                  </a:lnTo>
                  <a:lnTo>
                    <a:pt x="621638" y="140392"/>
                  </a:lnTo>
                  <a:lnTo>
                    <a:pt x="619143" y="139025"/>
                  </a:lnTo>
                  <a:lnTo>
                    <a:pt x="615569" y="137609"/>
                  </a:lnTo>
                  <a:lnTo>
                    <a:pt x="613369" y="136780"/>
                  </a:lnTo>
                  <a:lnTo>
                    <a:pt x="610433" y="135997"/>
                  </a:lnTo>
                  <a:lnTo>
                    <a:pt x="608769" y="135167"/>
                  </a:lnTo>
                  <a:lnTo>
                    <a:pt x="606861" y="133702"/>
                  </a:lnTo>
                  <a:lnTo>
                    <a:pt x="604807" y="131212"/>
                  </a:lnTo>
                  <a:lnTo>
                    <a:pt x="603339" y="129550"/>
                  </a:lnTo>
                  <a:lnTo>
                    <a:pt x="598984" y="126863"/>
                  </a:lnTo>
                  <a:lnTo>
                    <a:pt x="594093" y="123249"/>
                  </a:lnTo>
                  <a:lnTo>
                    <a:pt x="589298" y="119146"/>
                  </a:lnTo>
                  <a:lnTo>
                    <a:pt x="586068" y="115045"/>
                  </a:lnTo>
                  <a:lnTo>
                    <a:pt x="582693" y="110404"/>
                  </a:lnTo>
                  <a:lnTo>
                    <a:pt x="580196" y="108547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69D5FA1-462B-39C9-D4CB-D96FADEA75B6}"/>
                </a:ext>
              </a:extLst>
            </p:cNvPr>
            <p:cNvSpPr/>
            <p:nvPr/>
          </p:nvSpPr>
          <p:spPr>
            <a:xfrm flipV="1">
              <a:off x="3325818" y="4081040"/>
              <a:ext cx="1068626" cy="1392553"/>
            </a:xfrm>
            <a:custGeom>
              <a:avLst/>
              <a:gdLst>
                <a:gd name="connsiteX0" fmla="*/ 56640 w 1068626"/>
                <a:gd name="connsiteY0" fmla="*/ 490112 h 1392553"/>
                <a:gd name="connsiteX1" fmla="*/ 60070 w 1068626"/>
                <a:gd name="connsiteY1" fmla="*/ 496735 h 1392553"/>
                <a:gd name="connsiteX2" fmla="*/ 71781 w 1068626"/>
                <a:gd name="connsiteY2" fmla="*/ 518680 h 1392553"/>
                <a:gd name="connsiteX3" fmla="*/ 73819 w 1068626"/>
                <a:gd name="connsiteY3" fmla="*/ 522172 h 1392553"/>
                <a:gd name="connsiteX4" fmla="*/ 78295 w 1068626"/>
                <a:gd name="connsiteY4" fmla="*/ 528691 h 1392553"/>
                <a:gd name="connsiteX5" fmla="*/ 78635 w 1068626"/>
                <a:gd name="connsiteY5" fmla="*/ 529185 h 1392553"/>
                <a:gd name="connsiteX6" fmla="*/ 81764 w 1068626"/>
                <a:gd name="connsiteY6" fmla="*/ 533268 h 1392553"/>
                <a:gd name="connsiteX7" fmla="*/ 82937 w 1068626"/>
                <a:gd name="connsiteY7" fmla="*/ 534902 h 1392553"/>
                <a:gd name="connsiteX8" fmla="*/ 84979 w 1068626"/>
                <a:gd name="connsiteY8" fmla="*/ 537497 h 1392553"/>
                <a:gd name="connsiteX9" fmla="*/ 85544 w 1068626"/>
                <a:gd name="connsiteY9" fmla="*/ 537851 h 1392553"/>
                <a:gd name="connsiteX10" fmla="*/ 86361 w 1068626"/>
                <a:gd name="connsiteY10" fmla="*/ 538640 h 1392553"/>
                <a:gd name="connsiteX11" fmla="*/ 86827 w 1068626"/>
                <a:gd name="connsiteY11" fmla="*/ 538650 h 1392553"/>
                <a:gd name="connsiteX12" fmla="*/ 87398 w 1068626"/>
                <a:gd name="connsiteY12" fmla="*/ 539007 h 1392553"/>
                <a:gd name="connsiteX13" fmla="*/ 91291 w 1068626"/>
                <a:gd name="connsiteY13" fmla="*/ 538160 h 1392553"/>
                <a:gd name="connsiteX14" fmla="*/ 93235 w 1068626"/>
                <a:gd name="connsiteY14" fmla="*/ 537688 h 1392553"/>
                <a:gd name="connsiteX15" fmla="*/ 94043 w 1068626"/>
                <a:gd name="connsiteY15" fmla="*/ 537500 h 1392553"/>
                <a:gd name="connsiteX16" fmla="*/ 94150 w 1068626"/>
                <a:gd name="connsiteY16" fmla="*/ 537500 h 1392553"/>
                <a:gd name="connsiteX17" fmla="*/ 94375 w 1068626"/>
                <a:gd name="connsiteY17" fmla="*/ 537589 h 1392553"/>
                <a:gd name="connsiteX18" fmla="*/ 94232 w 1068626"/>
                <a:gd name="connsiteY18" fmla="*/ 537988 h 1392553"/>
                <a:gd name="connsiteX19" fmla="*/ 93632 w 1068626"/>
                <a:gd name="connsiteY19" fmla="*/ 538215 h 1392553"/>
                <a:gd name="connsiteX20" fmla="*/ 93650 w 1068626"/>
                <a:gd name="connsiteY20" fmla="*/ 538493 h 1392553"/>
                <a:gd name="connsiteX21" fmla="*/ 93567 w 1068626"/>
                <a:gd name="connsiteY21" fmla="*/ 538535 h 1392553"/>
                <a:gd name="connsiteX22" fmla="*/ 93522 w 1068626"/>
                <a:gd name="connsiteY22" fmla="*/ 538913 h 1392553"/>
                <a:gd name="connsiteX23" fmla="*/ 94185 w 1068626"/>
                <a:gd name="connsiteY23" fmla="*/ 539101 h 1392553"/>
                <a:gd name="connsiteX24" fmla="*/ 94518 w 1068626"/>
                <a:gd name="connsiteY24" fmla="*/ 539339 h 1392553"/>
                <a:gd name="connsiteX25" fmla="*/ 95607 w 1068626"/>
                <a:gd name="connsiteY25" fmla="*/ 539292 h 1392553"/>
                <a:gd name="connsiteX26" fmla="*/ 96190 w 1068626"/>
                <a:gd name="connsiteY26" fmla="*/ 538852 h 1392553"/>
                <a:gd name="connsiteX27" fmla="*/ 96465 w 1068626"/>
                <a:gd name="connsiteY27" fmla="*/ 538728 h 1392553"/>
                <a:gd name="connsiteX28" fmla="*/ 96859 w 1068626"/>
                <a:gd name="connsiteY28" fmla="*/ 538333 h 1392553"/>
                <a:gd name="connsiteX29" fmla="*/ 97586 w 1068626"/>
                <a:gd name="connsiteY29" fmla="*/ 537651 h 1392553"/>
                <a:gd name="connsiteX30" fmla="*/ 97698 w 1068626"/>
                <a:gd name="connsiteY30" fmla="*/ 537547 h 1392553"/>
                <a:gd name="connsiteX31" fmla="*/ 97651 w 1068626"/>
                <a:gd name="connsiteY31" fmla="*/ 537491 h 1392553"/>
                <a:gd name="connsiteX32" fmla="*/ 98059 w 1068626"/>
                <a:gd name="connsiteY32" fmla="*/ 537029 h 1392553"/>
                <a:gd name="connsiteX33" fmla="*/ 98124 w 1068626"/>
                <a:gd name="connsiteY33" fmla="*/ 536933 h 1392553"/>
                <a:gd name="connsiteX34" fmla="*/ 98171 w 1068626"/>
                <a:gd name="connsiteY34" fmla="*/ 536901 h 1392553"/>
                <a:gd name="connsiteX35" fmla="*/ 98239 w 1068626"/>
                <a:gd name="connsiteY35" fmla="*/ 536821 h 1392553"/>
                <a:gd name="connsiteX36" fmla="*/ 98574 w 1068626"/>
                <a:gd name="connsiteY36" fmla="*/ 536609 h 1392553"/>
                <a:gd name="connsiteX37" fmla="*/ 99168 w 1068626"/>
                <a:gd name="connsiteY37" fmla="*/ 536179 h 1392553"/>
                <a:gd name="connsiteX38" fmla="*/ 99577 w 1068626"/>
                <a:gd name="connsiteY38" fmla="*/ 535961 h 1392553"/>
                <a:gd name="connsiteX39" fmla="*/ 100531 w 1068626"/>
                <a:gd name="connsiteY39" fmla="*/ 535315 h 1392553"/>
                <a:gd name="connsiteX40" fmla="*/ 101163 w 1068626"/>
                <a:gd name="connsiteY40" fmla="*/ 534761 h 1392553"/>
                <a:gd name="connsiteX41" fmla="*/ 101245 w 1068626"/>
                <a:gd name="connsiteY41" fmla="*/ 534690 h 1392553"/>
                <a:gd name="connsiteX42" fmla="*/ 102271 w 1068626"/>
                <a:gd name="connsiteY42" fmla="*/ 534318 h 1392553"/>
                <a:gd name="connsiteX43" fmla="*/ 102420 w 1068626"/>
                <a:gd name="connsiteY43" fmla="*/ 534263 h 1392553"/>
                <a:gd name="connsiteX44" fmla="*/ 102467 w 1068626"/>
                <a:gd name="connsiteY44" fmla="*/ 534251 h 1392553"/>
                <a:gd name="connsiteX45" fmla="*/ 102586 w 1068626"/>
                <a:gd name="connsiteY45" fmla="*/ 534200 h 1392553"/>
                <a:gd name="connsiteX46" fmla="*/ 102666 w 1068626"/>
                <a:gd name="connsiteY46" fmla="*/ 534193 h 1392553"/>
                <a:gd name="connsiteX47" fmla="*/ 103300 w 1068626"/>
                <a:gd name="connsiteY47" fmla="*/ 534009 h 1392553"/>
                <a:gd name="connsiteX48" fmla="*/ 103507 w 1068626"/>
                <a:gd name="connsiteY48" fmla="*/ 533950 h 1392553"/>
                <a:gd name="connsiteX49" fmla="*/ 104235 w 1068626"/>
                <a:gd name="connsiteY49" fmla="*/ 532585 h 1392553"/>
                <a:gd name="connsiteX50" fmla="*/ 104510 w 1068626"/>
                <a:gd name="connsiteY50" fmla="*/ 532074 h 1392553"/>
                <a:gd name="connsiteX51" fmla="*/ 105682 w 1068626"/>
                <a:gd name="connsiteY51" fmla="*/ 530370 h 1392553"/>
                <a:gd name="connsiteX52" fmla="*/ 105920 w 1068626"/>
                <a:gd name="connsiteY52" fmla="*/ 530025 h 1392553"/>
                <a:gd name="connsiteX53" fmla="*/ 106051 w 1068626"/>
                <a:gd name="connsiteY53" fmla="*/ 529823 h 1392553"/>
                <a:gd name="connsiteX54" fmla="*/ 106073 w 1068626"/>
                <a:gd name="connsiteY54" fmla="*/ 529800 h 1392553"/>
                <a:gd name="connsiteX55" fmla="*/ 106112 w 1068626"/>
                <a:gd name="connsiteY55" fmla="*/ 529743 h 1392553"/>
                <a:gd name="connsiteX56" fmla="*/ 106675 w 1068626"/>
                <a:gd name="connsiteY56" fmla="*/ 529185 h 1392553"/>
                <a:gd name="connsiteX57" fmla="*/ 107571 w 1068626"/>
                <a:gd name="connsiteY57" fmla="*/ 528268 h 1392553"/>
                <a:gd name="connsiteX58" fmla="*/ 108241 w 1068626"/>
                <a:gd name="connsiteY58" fmla="*/ 527847 h 1392553"/>
                <a:gd name="connsiteX59" fmla="*/ 108472 w 1068626"/>
                <a:gd name="connsiteY59" fmla="*/ 527702 h 1392553"/>
                <a:gd name="connsiteX60" fmla="*/ 109460 w 1068626"/>
                <a:gd name="connsiteY60" fmla="*/ 526807 h 1392553"/>
                <a:gd name="connsiteX61" fmla="*/ 109837 w 1068626"/>
                <a:gd name="connsiteY61" fmla="*/ 526469 h 1392553"/>
                <a:gd name="connsiteX62" fmla="*/ 110207 w 1068626"/>
                <a:gd name="connsiteY62" fmla="*/ 525703 h 1392553"/>
                <a:gd name="connsiteX63" fmla="*/ 112328 w 1068626"/>
                <a:gd name="connsiteY63" fmla="*/ 523658 h 1392553"/>
                <a:gd name="connsiteX64" fmla="*/ 114108 w 1068626"/>
                <a:gd name="connsiteY64" fmla="*/ 521594 h 1392553"/>
                <a:gd name="connsiteX65" fmla="*/ 115025 w 1068626"/>
                <a:gd name="connsiteY65" fmla="*/ 519545 h 1392553"/>
                <a:gd name="connsiteX66" fmla="*/ 115975 w 1068626"/>
                <a:gd name="connsiteY66" fmla="*/ 516858 h 1392553"/>
                <a:gd name="connsiteX67" fmla="*/ 116453 w 1068626"/>
                <a:gd name="connsiteY67" fmla="*/ 515525 h 1392553"/>
                <a:gd name="connsiteX68" fmla="*/ 116795 w 1068626"/>
                <a:gd name="connsiteY68" fmla="*/ 514187 h 1392553"/>
                <a:gd name="connsiteX69" fmla="*/ 117342 w 1068626"/>
                <a:gd name="connsiteY69" fmla="*/ 512767 h 1392553"/>
                <a:gd name="connsiteX70" fmla="*/ 117941 w 1068626"/>
                <a:gd name="connsiteY70" fmla="*/ 511657 h 1392553"/>
                <a:gd name="connsiteX71" fmla="*/ 118457 w 1068626"/>
                <a:gd name="connsiteY71" fmla="*/ 510634 h 1392553"/>
                <a:gd name="connsiteX72" fmla="*/ 118801 w 1068626"/>
                <a:gd name="connsiteY72" fmla="*/ 510121 h 1392553"/>
                <a:gd name="connsiteX73" fmla="*/ 118868 w 1068626"/>
                <a:gd name="connsiteY73" fmla="*/ 510018 h 1392553"/>
                <a:gd name="connsiteX74" fmla="*/ 119349 w 1068626"/>
                <a:gd name="connsiteY74" fmla="*/ 508936 h 1392553"/>
                <a:gd name="connsiteX75" fmla="*/ 119394 w 1068626"/>
                <a:gd name="connsiteY75" fmla="*/ 508989 h 1392553"/>
                <a:gd name="connsiteX76" fmla="*/ 119632 w 1068626"/>
                <a:gd name="connsiteY76" fmla="*/ 508500 h 1392553"/>
                <a:gd name="connsiteX77" fmla="*/ 119986 w 1068626"/>
                <a:gd name="connsiteY77" fmla="*/ 507611 h 1392553"/>
                <a:gd name="connsiteX78" fmla="*/ 120340 w 1068626"/>
                <a:gd name="connsiteY78" fmla="*/ 506721 h 1392553"/>
                <a:gd name="connsiteX79" fmla="*/ 120434 w 1068626"/>
                <a:gd name="connsiteY79" fmla="*/ 506481 h 1392553"/>
                <a:gd name="connsiteX80" fmla="*/ 120778 w 1068626"/>
                <a:gd name="connsiteY80" fmla="*/ 504888 h 1392553"/>
                <a:gd name="connsiteX81" fmla="*/ 120790 w 1068626"/>
                <a:gd name="connsiteY81" fmla="*/ 504718 h 1392553"/>
                <a:gd name="connsiteX82" fmla="*/ 120800 w 1068626"/>
                <a:gd name="connsiteY82" fmla="*/ 504536 h 1392553"/>
                <a:gd name="connsiteX83" fmla="*/ 120894 w 1068626"/>
                <a:gd name="connsiteY83" fmla="*/ 503098 h 1392553"/>
                <a:gd name="connsiteX84" fmla="*/ 121046 w 1068626"/>
                <a:gd name="connsiteY84" fmla="*/ 502303 h 1392553"/>
                <a:gd name="connsiteX85" fmla="*/ 121089 w 1068626"/>
                <a:gd name="connsiteY85" fmla="*/ 502074 h 1392553"/>
                <a:gd name="connsiteX86" fmla="*/ 121093 w 1068626"/>
                <a:gd name="connsiteY86" fmla="*/ 502045 h 1392553"/>
                <a:gd name="connsiteX87" fmla="*/ 121247 w 1068626"/>
                <a:gd name="connsiteY87" fmla="*/ 501647 h 1392553"/>
                <a:gd name="connsiteX88" fmla="*/ 121725 w 1068626"/>
                <a:gd name="connsiteY88" fmla="*/ 500394 h 1392553"/>
                <a:gd name="connsiteX89" fmla="*/ 122671 w 1068626"/>
                <a:gd name="connsiteY89" fmla="*/ 499344 h 1392553"/>
                <a:gd name="connsiteX90" fmla="*/ 123475 w 1068626"/>
                <a:gd name="connsiteY90" fmla="*/ 498672 h 1392553"/>
                <a:gd name="connsiteX91" fmla="*/ 124101 w 1068626"/>
                <a:gd name="connsiteY91" fmla="*/ 498149 h 1392553"/>
                <a:gd name="connsiteX92" fmla="*/ 126195 w 1068626"/>
                <a:gd name="connsiteY92" fmla="*/ 496710 h 1392553"/>
                <a:gd name="connsiteX93" fmla="*/ 127740 w 1068626"/>
                <a:gd name="connsiteY93" fmla="*/ 495648 h 1392553"/>
                <a:gd name="connsiteX94" fmla="*/ 133796 w 1068626"/>
                <a:gd name="connsiteY94" fmla="*/ 492767 h 1392553"/>
                <a:gd name="connsiteX95" fmla="*/ 133952 w 1068626"/>
                <a:gd name="connsiteY95" fmla="*/ 492693 h 1392553"/>
                <a:gd name="connsiteX96" fmla="*/ 139594 w 1068626"/>
                <a:gd name="connsiteY96" fmla="*/ 490960 h 1392553"/>
                <a:gd name="connsiteX97" fmla="*/ 143345 w 1068626"/>
                <a:gd name="connsiteY97" fmla="*/ 489795 h 1392553"/>
                <a:gd name="connsiteX98" fmla="*/ 145110 w 1068626"/>
                <a:gd name="connsiteY98" fmla="*/ 489356 h 1392553"/>
                <a:gd name="connsiteX99" fmla="*/ 147785 w 1068626"/>
                <a:gd name="connsiteY99" fmla="*/ 488688 h 1392553"/>
                <a:gd name="connsiteX100" fmla="*/ 149313 w 1068626"/>
                <a:gd name="connsiteY100" fmla="*/ 488106 h 1392553"/>
                <a:gd name="connsiteX101" fmla="*/ 150760 w 1068626"/>
                <a:gd name="connsiteY101" fmla="*/ 487552 h 1392553"/>
                <a:gd name="connsiteX102" fmla="*/ 152938 w 1068626"/>
                <a:gd name="connsiteY102" fmla="*/ 486814 h 1392553"/>
                <a:gd name="connsiteX103" fmla="*/ 155916 w 1068626"/>
                <a:gd name="connsiteY103" fmla="*/ 486048 h 1392553"/>
                <a:gd name="connsiteX104" fmla="*/ 161787 w 1068626"/>
                <a:gd name="connsiteY104" fmla="*/ 483320 h 1392553"/>
                <a:gd name="connsiteX105" fmla="*/ 163032 w 1068626"/>
                <a:gd name="connsiteY105" fmla="*/ 482785 h 1392553"/>
                <a:gd name="connsiteX106" fmla="*/ 163210 w 1068626"/>
                <a:gd name="connsiteY106" fmla="*/ 483843 h 1392553"/>
                <a:gd name="connsiteX107" fmla="*/ 163269 w 1068626"/>
                <a:gd name="connsiteY107" fmla="*/ 484201 h 1392553"/>
                <a:gd name="connsiteX108" fmla="*/ 163228 w 1068626"/>
                <a:gd name="connsiteY108" fmla="*/ 484654 h 1392553"/>
                <a:gd name="connsiteX109" fmla="*/ 163173 w 1068626"/>
                <a:gd name="connsiteY109" fmla="*/ 485284 h 1392553"/>
                <a:gd name="connsiteX110" fmla="*/ 162649 w 1068626"/>
                <a:gd name="connsiteY110" fmla="*/ 487029 h 1392553"/>
                <a:gd name="connsiteX111" fmla="*/ 162649 w 1068626"/>
                <a:gd name="connsiteY111" fmla="*/ 488208 h 1392553"/>
                <a:gd name="connsiteX112" fmla="*/ 163406 w 1068626"/>
                <a:gd name="connsiteY112" fmla="*/ 489483 h 1392553"/>
                <a:gd name="connsiteX113" fmla="*/ 164309 w 1068626"/>
                <a:gd name="connsiteY113" fmla="*/ 490519 h 1392553"/>
                <a:gd name="connsiteX114" fmla="*/ 165115 w 1068626"/>
                <a:gd name="connsiteY114" fmla="*/ 491181 h 1392553"/>
                <a:gd name="connsiteX115" fmla="*/ 165496 w 1068626"/>
                <a:gd name="connsiteY115" fmla="*/ 492407 h 1392553"/>
                <a:gd name="connsiteX116" fmla="*/ 165494 w 1068626"/>
                <a:gd name="connsiteY116" fmla="*/ 493633 h 1392553"/>
                <a:gd name="connsiteX117" fmla="*/ 165207 w 1068626"/>
                <a:gd name="connsiteY117" fmla="*/ 494340 h 1392553"/>
                <a:gd name="connsiteX118" fmla="*/ 164589 w 1068626"/>
                <a:gd name="connsiteY118" fmla="*/ 494765 h 1392553"/>
                <a:gd name="connsiteX119" fmla="*/ 163785 w 1068626"/>
                <a:gd name="connsiteY119" fmla="*/ 494763 h 1392553"/>
                <a:gd name="connsiteX120" fmla="*/ 162741 w 1068626"/>
                <a:gd name="connsiteY120" fmla="*/ 494528 h 1392553"/>
                <a:gd name="connsiteX121" fmla="*/ 162170 w 1068626"/>
                <a:gd name="connsiteY121" fmla="*/ 494716 h 1392553"/>
                <a:gd name="connsiteX122" fmla="*/ 161458 w 1068626"/>
                <a:gd name="connsiteY122" fmla="*/ 495658 h 1392553"/>
                <a:gd name="connsiteX123" fmla="*/ 161077 w 1068626"/>
                <a:gd name="connsiteY123" fmla="*/ 496459 h 1392553"/>
                <a:gd name="connsiteX124" fmla="*/ 159131 w 1068626"/>
                <a:gd name="connsiteY124" fmla="*/ 496788 h 1392553"/>
                <a:gd name="connsiteX125" fmla="*/ 157850 w 1068626"/>
                <a:gd name="connsiteY125" fmla="*/ 497354 h 1392553"/>
                <a:gd name="connsiteX126" fmla="*/ 156472 w 1068626"/>
                <a:gd name="connsiteY126" fmla="*/ 498108 h 1392553"/>
                <a:gd name="connsiteX127" fmla="*/ 155666 w 1068626"/>
                <a:gd name="connsiteY127" fmla="*/ 499050 h 1392553"/>
                <a:gd name="connsiteX128" fmla="*/ 154381 w 1068626"/>
                <a:gd name="connsiteY128" fmla="*/ 500464 h 1392553"/>
                <a:gd name="connsiteX129" fmla="*/ 154442 w 1068626"/>
                <a:gd name="connsiteY129" fmla="*/ 501187 h 1392553"/>
                <a:gd name="connsiteX130" fmla="*/ 154665 w 1068626"/>
                <a:gd name="connsiteY130" fmla="*/ 503813 h 1392553"/>
                <a:gd name="connsiteX131" fmla="*/ 154661 w 1068626"/>
                <a:gd name="connsiteY131" fmla="*/ 510178 h 1392553"/>
                <a:gd name="connsiteX132" fmla="*/ 154755 w 1068626"/>
                <a:gd name="connsiteY132" fmla="*/ 512301 h 1392553"/>
                <a:gd name="connsiteX133" fmla="*/ 154518 w 1068626"/>
                <a:gd name="connsiteY133" fmla="*/ 513386 h 1392553"/>
                <a:gd name="connsiteX134" fmla="*/ 153425 w 1068626"/>
                <a:gd name="connsiteY134" fmla="*/ 514988 h 1392553"/>
                <a:gd name="connsiteX135" fmla="*/ 150670 w 1068626"/>
                <a:gd name="connsiteY135" fmla="*/ 517816 h 1392553"/>
                <a:gd name="connsiteX136" fmla="*/ 149815 w 1068626"/>
                <a:gd name="connsiteY136" fmla="*/ 519042 h 1392553"/>
                <a:gd name="connsiteX137" fmla="*/ 146348 w 1068626"/>
                <a:gd name="connsiteY137" fmla="*/ 520879 h 1392553"/>
                <a:gd name="connsiteX138" fmla="*/ 144592 w 1068626"/>
                <a:gd name="connsiteY138" fmla="*/ 523282 h 1392553"/>
                <a:gd name="connsiteX139" fmla="*/ 143118 w 1068626"/>
                <a:gd name="connsiteY139" fmla="*/ 527338 h 1392553"/>
                <a:gd name="connsiteX140" fmla="*/ 142453 w 1068626"/>
                <a:gd name="connsiteY140" fmla="*/ 528045 h 1392553"/>
                <a:gd name="connsiteX141" fmla="*/ 141827 w 1068626"/>
                <a:gd name="connsiteY141" fmla="*/ 528891 h 1392553"/>
                <a:gd name="connsiteX142" fmla="*/ 141790 w 1068626"/>
                <a:gd name="connsiteY142" fmla="*/ 528940 h 1392553"/>
                <a:gd name="connsiteX143" fmla="*/ 141219 w 1068626"/>
                <a:gd name="connsiteY143" fmla="*/ 529741 h 1392553"/>
                <a:gd name="connsiteX144" fmla="*/ 140554 w 1068626"/>
                <a:gd name="connsiteY144" fmla="*/ 530638 h 1392553"/>
                <a:gd name="connsiteX145" fmla="*/ 139889 w 1068626"/>
                <a:gd name="connsiteY145" fmla="*/ 531864 h 1392553"/>
                <a:gd name="connsiteX146" fmla="*/ 139271 w 1068626"/>
                <a:gd name="connsiteY146" fmla="*/ 533088 h 1392553"/>
                <a:gd name="connsiteX147" fmla="*/ 139005 w 1068626"/>
                <a:gd name="connsiteY147" fmla="*/ 533456 h 1392553"/>
                <a:gd name="connsiteX148" fmla="*/ 138655 w 1068626"/>
                <a:gd name="connsiteY148" fmla="*/ 533938 h 1392553"/>
                <a:gd name="connsiteX149" fmla="*/ 137893 w 1068626"/>
                <a:gd name="connsiteY149" fmla="*/ 534786 h 1392553"/>
                <a:gd name="connsiteX150" fmla="*/ 136092 w 1068626"/>
                <a:gd name="connsiteY150" fmla="*/ 535775 h 1392553"/>
                <a:gd name="connsiteX151" fmla="*/ 134905 w 1068626"/>
                <a:gd name="connsiteY151" fmla="*/ 537324 h 1392553"/>
                <a:gd name="connsiteX152" fmla="*/ 133291 w 1068626"/>
                <a:gd name="connsiteY152" fmla="*/ 538879 h 1392553"/>
                <a:gd name="connsiteX153" fmla="*/ 131535 w 1068626"/>
                <a:gd name="connsiteY153" fmla="*/ 539870 h 1392553"/>
                <a:gd name="connsiteX154" fmla="*/ 129730 w 1068626"/>
                <a:gd name="connsiteY154" fmla="*/ 540293 h 1392553"/>
                <a:gd name="connsiteX155" fmla="*/ 127689 w 1068626"/>
                <a:gd name="connsiteY155" fmla="*/ 540857 h 1392553"/>
                <a:gd name="connsiteX156" fmla="*/ 125884 w 1068626"/>
                <a:gd name="connsiteY156" fmla="*/ 542367 h 1392553"/>
                <a:gd name="connsiteX157" fmla="*/ 125221 w 1068626"/>
                <a:gd name="connsiteY157" fmla="*/ 543922 h 1392553"/>
                <a:gd name="connsiteX158" fmla="*/ 124079 w 1068626"/>
                <a:gd name="connsiteY158" fmla="*/ 545620 h 1392553"/>
                <a:gd name="connsiteX159" fmla="*/ 122704 w 1068626"/>
                <a:gd name="connsiteY159" fmla="*/ 546468 h 1392553"/>
                <a:gd name="connsiteX160" fmla="*/ 120710 w 1068626"/>
                <a:gd name="connsiteY160" fmla="*/ 547316 h 1392553"/>
                <a:gd name="connsiteX161" fmla="*/ 119380 w 1068626"/>
                <a:gd name="connsiteY161" fmla="*/ 548305 h 1392553"/>
                <a:gd name="connsiteX162" fmla="*/ 119333 w 1068626"/>
                <a:gd name="connsiteY162" fmla="*/ 549768 h 1392553"/>
                <a:gd name="connsiteX163" fmla="*/ 119949 w 1068626"/>
                <a:gd name="connsiteY163" fmla="*/ 550900 h 1392553"/>
                <a:gd name="connsiteX164" fmla="*/ 119855 w 1068626"/>
                <a:gd name="connsiteY164" fmla="*/ 551701 h 1392553"/>
                <a:gd name="connsiteX165" fmla="*/ 119141 w 1068626"/>
                <a:gd name="connsiteY165" fmla="*/ 552645 h 1392553"/>
                <a:gd name="connsiteX166" fmla="*/ 118762 w 1068626"/>
                <a:gd name="connsiteY166" fmla="*/ 553775 h 1392553"/>
                <a:gd name="connsiteX167" fmla="*/ 118050 w 1068626"/>
                <a:gd name="connsiteY167" fmla="*/ 554625 h 1392553"/>
                <a:gd name="connsiteX168" fmla="*/ 117196 w 1068626"/>
                <a:gd name="connsiteY168" fmla="*/ 554813 h 1392553"/>
                <a:gd name="connsiteX169" fmla="*/ 116056 w 1068626"/>
                <a:gd name="connsiteY169" fmla="*/ 554529 h 1392553"/>
                <a:gd name="connsiteX170" fmla="*/ 116153 w 1068626"/>
                <a:gd name="connsiteY170" fmla="*/ 555048 h 1392553"/>
                <a:gd name="connsiteX171" fmla="*/ 115819 w 1068626"/>
                <a:gd name="connsiteY171" fmla="*/ 558301 h 1392553"/>
                <a:gd name="connsiteX172" fmla="*/ 115295 w 1068626"/>
                <a:gd name="connsiteY172" fmla="*/ 563489 h 1392553"/>
                <a:gd name="connsiteX173" fmla="*/ 114581 w 1068626"/>
                <a:gd name="connsiteY173" fmla="*/ 569760 h 1392553"/>
                <a:gd name="connsiteX174" fmla="*/ 115053 w 1068626"/>
                <a:gd name="connsiteY174" fmla="*/ 577163 h 1392553"/>
                <a:gd name="connsiteX175" fmla="*/ 115051 w 1068626"/>
                <a:gd name="connsiteY175" fmla="*/ 583720 h 1392553"/>
                <a:gd name="connsiteX176" fmla="*/ 114765 w 1068626"/>
                <a:gd name="connsiteY176" fmla="*/ 589331 h 1392553"/>
                <a:gd name="connsiteX177" fmla="*/ 114431 w 1068626"/>
                <a:gd name="connsiteY177" fmla="*/ 591595 h 1392553"/>
                <a:gd name="connsiteX178" fmla="*/ 114100 w 1068626"/>
                <a:gd name="connsiteY178" fmla="*/ 593810 h 1392553"/>
                <a:gd name="connsiteX179" fmla="*/ 113623 w 1068626"/>
                <a:gd name="connsiteY179" fmla="*/ 595414 h 1392553"/>
                <a:gd name="connsiteX180" fmla="*/ 112342 w 1068626"/>
                <a:gd name="connsiteY180" fmla="*/ 596121 h 1392553"/>
                <a:gd name="connsiteX181" fmla="*/ 111014 w 1068626"/>
                <a:gd name="connsiteY181" fmla="*/ 596403 h 1392553"/>
                <a:gd name="connsiteX182" fmla="*/ 106032 w 1068626"/>
                <a:gd name="connsiteY182" fmla="*/ 596166 h 1392553"/>
                <a:gd name="connsiteX183" fmla="*/ 103934 w 1068626"/>
                <a:gd name="connsiteY183" fmla="*/ 596313 h 1392553"/>
                <a:gd name="connsiteX184" fmla="*/ 102711 w 1068626"/>
                <a:gd name="connsiteY184" fmla="*/ 596401 h 1392553"/>
                <a:gd name="connsiteX185" fmla="*/ 100482 w 1068626"/>
                <a:gd name="connsiteY185" fmla="*/ 596824 h 1392553"/>
                <a:gd name="connsiteX186" fmla="*/ 97351 w 1068626"/>
                <a:gd name="connsiteY186" fmla="*/ 597484 h 1392553"/>
                <a:gd name="connsiteX187" fmla="*/ 97588 w 1068626"/>
                <a:gd name="connsiteY187" fmla="*/ 597862 h 1392553"/>
                <a:gd name="connsiteX188" fmla="*/ 97588 w 1068626"/>
                <a:gd name="connsiteY188" fmla="*/ 598616 h 1392553"/>
                <a:gd name="connsiteX189" fmla="*/ 97349 w 1068626"/>
                <a:gd name="connsiteY189" fmla="*/ 599654 h 1392553"/>
                <a:gd name="connsiteX190" fmla="*/ 96874 w 1068626"/>
                <a:gd name="connsiteY190" fmla="*/ 600737 h 1392553"/>
                <a:gd name="connsiteX191" fmla="*/ 95924 w 1068626"/>
                <a:gd name="connsiteY191" fmla="*/ 602766 h 1392553"/>
                <a:gd name="connsiteX192" fmla="*/ 95024 w 1068626"/>
                <a:gd name="connsiteY192" fmla="*/ 604180 h 1392553"/>
                <a:gd name="connsiteX193" fmla="*/ 93742 w 1068626"/>
                <a:gd name="connsiteY193" fmla="*/ 605216 h 1392553"/>
                <a:gd name="connsiteX194" fmla="*/ 92083 w 1068626"/>
                <a:gd name="connsiteY194" fmla="*/ 606395 h 1392553"/>
                <a:gd name="connsiteX195" fmla="*/ 90089 w 1068626"/>
                <a:gd name="connsiteY195" fmla="*/ 607952 h 1392553"/>
                <a:gd name="connsiteX196" fmla="*/ 88333 w 1068626"/>
                <a:gd name="connsiteY196" fmla="*/ 609932 h 1392553"/>
                <a:gd name="connsiteX197" fmla="*/ 87984 w 1068626"/>
                <a:gd name="connsiteY197" fmla="*/ 610163 h 1392553"/>
                <a:gd name="connsiteX198" fmla="*/ 86911 w 1068626"/>
                <a:gd name="connsiteY198" fmla="*/ 610874 h 1392553"/>
                <a:gd name="connsiteX199" fmla="*/ 85155 w 1068626"/>
                <a:gd name="connsiteY199" fmla="*/ 611440 h 1392553"/>
                <a:gd name="connsiteX200" fmla="*/ 83068 w 1068626"/>
                <a:gd name="connsiteY200" fmla="*/ 611910 h 1392553"/>
                <a:gd name="connsiteX201" fmla="*/ 81074 w 1068626"/>
                <a:gd name="connsiteY201" fmla="*/ 612382 h 1392553"/>
                <a:gd name="connsiteX202" fmla="*/ 78133 w 1068626"/>
                <a:gd name="connsiteY202" fmla="*/ 612807 h 1392553"/>
                <a:gd name="connsiteX203" fmla="*/ 75297 w 1068626"/>
                <a:gd name="connsiteY203" fmla="*/ 613792 h 1392553"/>
                <a:gd name="connsiteX204" fmla="*/ 74820 w 1068626"/>
                <a:gd name="connsiteY204" fmla="*/ 614783 h 1392553"/>
                <a:gd name="connsiteX205" fmla="*/ 74347 w 1068626"/>
                <a:gd name="connsiteY205" fmla="*/ 615680 h 1392553"/>
                <a:gd name="connsiteX206" fmla="*/ 73919 w 1068626"/>
                <a:gd name="connsiteY206" fmla="*/ 617329 h 1392553"/>
                <a:gd name="connsiteX207" fmla="*/ 74488 w 1068626"/>
                <a:gd name="connsiteY207" fmla="*/ 618745 h 1392553"/>
                <a:gd name="connsiteX208" fmla="*/ 74679 w 1068626"/>
                <a:gd name="connsiteY208" fmla="*/ 619828 h 1392553"/>
                <a:gd name="connsiteX209" fmla="*/ 75153 w 1068626"/>
                <a:gd name="connsiteY209" fmla="*/ 620725 h 1392553"/>
                <a:gd name="connsiteX210" fmla="*/ 75673 w 1068626"/>
                <a:gd name="connsiteY210" fmla="*/ 621432 h 1392553"/>
                <a:gd name="connsiteX211" fmla="*/ 76907 w 1068626"/>
                <a:gd name="connsiteY211" fmla="*/ 621951 h 1392553"/>
                <a:gd name="connsiteX212" fmla="*/ 77808 w 1068626"/>
                <a:gd name="connsiteY212" fmla="*/ 622376 h 1392553"/>
                <a:gd name="connsiteX213" fmla="*/ 78567 w 1068626"/>
                <a:gd name="connsiteY213" fmla="*/ 623367 h 1392553"/>
                <a:gd name="connsiteX214" fmla="*/ 78948 w 1068626"/>
                <a:gd name="connsiteY214" fmla="*/ 624121 h 1392553"/>
                <a:gd name="connsiteX215" fmla="*/ 78993 w 1068626"/>
                <a:gd name="connsiteY215" fmla="*/ 625347 h 1392553"/>
                <a:gd name="connsiteX216" fmla="*/ 78805 w 1068626"/>
                <a:gd name="connsiteY216" fmla="*/ 626148 h 1392553"/>
                <a:gd name="connsiteX217" fmla="*/ 78899 w 1068626"/>
                <a:gd name="connsiteY217" fmla="*/ 627280 h 1392553"/>
                <a:gd name="connsiteX218" fmla="*/ 78948 w 1068626"/>
                <a:gd name="connsiteY218" fmla="*/ 628271 h 1392553"/>
                <a:gd name="connsiteX219" fmla="*/ 79202 w 1068626"/>
                <a:gd name="connsiteY219" fmla="*/ 629215 h 1392553"/>
                <a:gd name="connsiteX220" fmla="*/ 79345 w 1068626"/>
                <a:gd name="connsiteY220" fmla="*/ 630206 h 1392553"/>
                <a:gd name="connsiteX221" fmla="*/ 79238 w 1068626"/>
                <a:gd name="connsiteY221" fmla="*/ 630842 h 1392553"/>
                <a:gd name="connsiteX222" fmla="*/ 78952 w 1068626"/>
                <a:gd name="connsiteY222" fmla="*/ 631798 h 1392553"/>
                <a:gd name="connsiteX223" fmla="*/ 79060 w 1068626"/>
                <a:gd name="connsiteY223" fmla="*/ 632540 h 1392553"/>
                <a:gd name="connsiteX224" fmla="*/ 79273 w 1068626"/>
                <a:gd name="connsiteY224" fmla="*/ 633034 h 1392553"/>
                <a:gd name="connsiteX225" fmla="*/ 79666 w 1068626"/>
                <a:gd name="connsiteY225" fmla="*/ 633954 h 1392553"/>
                <a:gd name="connsiteX226" fmla="*/ 79592 w 1068626"/>
                <a:gd name="connsiteY226" fmla="*/ 634591 h 1392553"/>
                <a:gd name="connsiteX227" fmla="*/ 79451 w 1068626"/>
                <a:gd name="connsiteY227" fmla="*/ 635439 h 1392553"/>
                <a:gd name="connsiteX228" fmla="*/ 79414 w 1068626"/>
                <a:gd name="connsiteY228" fmla="*/ 636289 h 1392553"/>
                <a:gd name="connsiteX229" fmla="*/ 79734 w 1068626"/>
                <a:gd name="connsiteY229" fmla="*/ 637172 h 1392553"/>
                <a:gd name="connsiteX230" fmla="*/ 80092 w 1068626"/>
                <a:gd name="connsiteY230" fmla="*/ 638375 h 1392553"/>
                <a:gd name="connsiteX231" fmla="*/ 80554 w 1068626"/>
                <a:gd name="connsiteY231" fmla="*/ 639473 h 1392553"/>
                <a:gd name="connsiteX232" fmla="*/ 80481 w 1068626"/>
                <a:gd name="connsiteY232" fmla="*/ 640073 h 1392553"/>
                <a:gd name="connsiteX233" fmla="*/ 80339 w 1068626"/>
                <a:gd name="connsiteY233" fmla="*/ 640746 h 1392553"/>
                <a:gd name="connsiteX234" fmla="*/ 80589 w 1068626"/>
                <a:gd name="connsiteY234" fmla="*/ 641312 h 1392553"/>
                <a:gd name="connsiteX235" fmla="*/ 80767 w 1068626"/>
                <a:gd name="connsiteY235" fmla="*/ 642513 h 1392553"/>
                <a:gd name="connsiteX236" fmla="*/ 80980 w 1068626"/>
                <a:gd name="connsiteY236" fmla="*/ 643929 h 1392553"/>
                <a:gd name="connsiteX237" fmla="*/ 81371 w 1068626"/>
                <a:gd name="connsiteY237" fmla="*/ 644671 h 1392553"/>
                <a:gd name="connsiteX238" fmla="*/ 81619 w 1068626"/>
                <a:gd name="connsiteY238" fmla="*/ 645309 h 1392553"/>
                <a:gd name="connsiteX239" fmla="*/ 82065 w 1068626"/>
                <a:gd name="connsiteY239" fmla="*/ 646543 h 1392553"/>
                <a:gd name="connsiteX240" fmla="*/ 82443 w 1068626"/>
                <a:gd name="connsiteY240" fmla="*/ 647360 h 1392553"/>
                <a:gd name="connsiteX241" fmla="*/ 82761 w 1068626"/>
                <a:gd name="connsiteY241" fmla="*/ 648051 h 1392553"/>
                <a:gd name="connsiteX242" fmla="*/ 83837 w 1068626"/>
                <a:gd name="connsiteY242" fmla="*/ 648807 h 1392553"/>
                <a:gd name="connsiteX243" fmla="*/ 85100 w 1068626"/>
                <a:gd name="connsiteY243" fmla="*/ 649246 h 1392553"/>
                <a:gd name="connsiteX244" fmla="*/ 86934 w 1068626"/>
                <a:gd name="connsiteY244" fmla="*/ 649812 h 1392553"/>
                <a:gd name="connsiteX245" fmla="*/ 89590 w 1068626"/>
                <a:gd name="connsiteY245" fmla="*/ 650505 h 1392553"/>
                <a:gd name="connsiteX246" fmla="*/ 91868 w 1068626"/>
                <a:gd name="connsiteY246" fmla="*/ 651259 h 1392553"/>
                <a:gd name="connsiteX247" fmla="*/ 93511 w 1068626"/>
                <a:gd name="connsiteY247" fmla="*/ 651573 h 1392553"/>
                <a:gd name="connsiteX248" fmla="*/ 95599 w 1068626"/>
                <a:gd name="connsiteY248" fmla="*/ 651827 h 1392553"/>
                <a:gd name="connsiteX249" fmla="*/ 96864 w 1068626"/>
                <a:gd name="connsiteY249" fmla="*/ 652142 h 1392553"/>
                <a:gd name="connsiteX250" fmla="*/ 98317 w 1068626"/>
                <a:gd name="connsiteY250" fmla="*/ 652142 h 1392553"/>
                <a:gd name="connsiteX251" fmla="*/ 100404 w 1068626"/>
                <a:gd name="connsiteY251" fmla="*/ 652078 h 1392553"/>
                <a:gd name="connsiteX252" fmla="*/ 101716 w 1068626"/>
                <a:gd name="connsiteY252" fmla="*/ 652865 h 1392553"/>
                <a:gd name="connsiteX253" fmla="*/ 102250 w 1068626"/>
                <a:gd name="connsiteY253" fmla="*/ 653218 h 1392553"/>
                <a:gd name="connsiteX254" fmla="*/ 102995 w 1068626"/>
                <a:gd name="connsiteY254" fmla="*/ 653750 h 1392553"/>
                <a:gd name="connsiteX255" fmla="*/ 104383 w 1068626"/>
                <a:gd name="connsiteY255" fmla="*/ 654882 h 1392553"/>
                <a:gd name="connsiteX256" fmla="*/ 105334 w 1068626"/>
                <a:gd name="connsiteY256" fmla="*/ 655905 h 1392553"/>
                <a:gd name="connsiteX257" fmla="*/ 106126 w 1068626"/>
                <a:gd name="connsiteY257" fmla="*/ 656757 h 1392553"/>
                <a:gd name="connsiteX258" fmla="*/ 107614 w 1068626"/>
                <a:gd name="connsiteY258" fmla="*/ 660638 h 1392553"/>
                <a:gd name="connsiteX259" fmla="*/ 108081 w 1068626"/>
                <a:gd name="connsiteY259" fmla="*/ 661849 h 1392553"/>
                <a:gd name="connsiteX260" fmla="*/ 108380 w 1068626"/>
                <a:gd name="connsiteY260" fmla="*/ 662497 h 1392553"/>
                <a:gd name="connsiteX261" fmla="*/ 108719 w 1068626"/>
                <a:gd name="connsiteY261" fmla="*/ 663231 h 1392553"/>
                <a:gd name="connsiteX262" fmla="*/ 110107 w 1068626"/>
                <a:gd name="connsiteY262" fmla="*/ 665777 h 1392553"/>
                <a:gd name="connsiteX263" fmla="*/ 111386 w 1068626"/>
                <a:gd name="connsiteY263" fmla="*/ 667050 h 1392553"/>
                <a:gd name="connsiteX264" fmla="*/ 112489 w 1068626"/>
                <a:gd name="connsiteY264" fmla="*/ 667475 h 1392553"/>
                <a:gd name="connsiteX265" fmla="*/ 114304 w 1068626"/>
                <a:gd name="connsiteY265" fmla="*/ 668219 h 1392553"/>
                <a:gd name="connsiteX266" fmla="*/ 116083 w 1068626"/>
                <a:gd name="connsiteY266" fmla="*/ 668715 h 1392553"/>
                <a:gd name="connsiteX267" fmla="*/ 118216 w 1068626"/>
                <a:gd name="connsiteY267" fmla="*/ 669882 h 1392553"/>
                <a:gd name="connsiteX268" fmla="*/ 119851 w 1068626"/>
                <a:gd name="connsiteY268" fmla="*/ 670591 h 1392553"/>
                <a:gd name="connsiteX269" fmla="*/ 120741 w 1068626"/>
                <a:gd name="connsiteY269" fmla="*/ 671404 h 1392553"/>
                <a:gd name="connsiteX270" fmla="*/ 121202 w 1068626"/>
                <a:gd name="connsiteY270" fmla="*/ 672642 h 1392553"/>
                <a:gd name="connsiteX271" fmla="*/ 122127 w 1068626"/>
                <a:gd name="connsiteY271" fmla="*/ 675366 h 1392553"/>
                <a:gd name="connsiteX272" fmla="*/ 122872 w 1068626"/>
                <a:gd name="connsiteY272" fmla="*/ 677346 h 1392553"/>
                <a:gd name="connsiteX273" fmla="*/ 124153 w 1068626"/>
                <a:gd name="connsiteY273" fmla="*/ 679398 h 1392553"/>
                <a:gd name="connsiteX274" fmla="*/ 125006 w 1068626"/>
                <a:gd name="connsiteY274" fmla="*/ 680035 h 1392553"/>
                <a:gd name="connsiteX275" fmla="*/ 126250 w 1068626"/>
                <a:gd name="connsiteY275" fmla="*/ 680213 h 1392553"/>
                <a:gd name="connsiteX276" fmla="*/ 127744 w 1068626"/>
                <a:gd name="connsiteY276" fmla="*/ 680426 h 1392553"/>
                <a:gd name="connsiteX277" fmla="*/ 129095 w 1068626"/>
                <a:gd name="connsiteY277" fmla="*/ 680851 h 1392553"/>
                <a:gd name="connsiteX278" fmla="*/ 130374 w 1068626"/>
                <a:gd name="connsiteY278" fmla="*/ 681735 h 1392553"/>
                <a:gd name="connsiteX279" fmla="*/ 131334 w 1068626"/>
                <a:gd name="connsiteY279" fmla="*/ 682761 h 1392553"/>
                <a:gd name="connsiteX280" fmla="*/ 131903 w 1068626"/>
                <a:gd name="connsiteY280" fmla="*/ 684247 h 1392553"/>
                <a:gd name="connsiteX281" fmla="*/ 131975 w 1068626"/>
                <a:gd name="connsiteY281" fmla="*/ 685272 h 1392553"/>
                <a:gd name="connsiteX282" fmla="*/ 131619 w 1068626"/>
                <a:gd name="connsiteY282" fmla="*/ 686652 h 1392553"/>
                <a:gd name="connsiteX283" fmla="*/ 131262 w 1068626"/>
                <a:gd name="connsiteY283" fmla="*/ 687996 h 1392553"/>
                <a:gd name="connsiteX284" fmla="*/ 131367 w 1068626"/>
                <a:gd name="connsiteY284" fmla="*/ 690720 h 1392553"/>
                <a:gd name="connsiteX285" fmla="*/ 131295 w 1068626"/>
                <a:gd name="connsiteY285" fmla="*/ 692912 h 1392553"/>
                <a:gd name="connsiteX286" fmla="*/ 131115 w 1068626"/>
                <a:gd name="connsiteY286" fmla="*/ 694858 h 1392553"/>
                <a:gd name="connsiteX287" fmla="*/ 131615 w 1068626"/>
                <a:gd name="connsiteY287" fmla="*/ 695636 h 1392553"/>
                <a:gd name="connsiteX288" fmla="*/ 129764 w 1068626"/>
                <a:gd name="connsiteY288" fmla="*/ 696660 h 1392553"/>
                <a:gd name="connsiteX289" fmla="*/ 128874 w 1068626"/>
                <a:gd name="connsiteY289" fmla="*/ 698286 h 1392553"/>
                <a:gd name="connsiteX290" fmla="*/ 128127 w 1068626"/>
                <a:gd name="connsiteY290" fmla="*/ 700091 h 1392553"/>
                <a:gd name="connsiteX291" fmla="*/ 127665 w 1068626"/>
                <a:gd name="connsiteY291" fmla="*/ 701541 h 1392553"/>
                <a:gd name="connsiteX292" fmla="*/ 127308 w 1068626"/>
                <a:gd name="connsiteY292" fmla="*/ 702637 h 1392553"/>
                <a:gd name="connsiteX293" fmla="*/ 126819 w 1068626"/>
                <a:gd name="connsiteY293" fmla="*/ 704112 h 1392553"/>
                <a:gd name="connsiteX294" fmla="*/ 126038 w 1068626"/>
                <a:gd name="connsiteY294" fmla="*/ 704925 h 1392553"/>
                <a:gd name="connsiteX295" fmla="*/ 124828 w 1068626"/>
                <a:gd name="connsiteY295" fmla="*/ 705773 h 1392553"/>
                <a:gd name="connsiteX296" fmla="*/ 123015 w 1068626"/>
                <a:gd name="connsiteY296" fmla="*/ 706196 h 1392553"/>
                <a:gd name="connsiteX297" fmla="*/ 120950 w 1068626"/>
                <a:gd name="connsiteY297" fmla="*/ 706762 h 1392553"/>
                <a:gd name="connsiteX298" fmla="*/ 119208 w 1068626"/>
                <a:gd name="connsiteY298" fmla="*/ 706656 h 1392553"/>
                <a:gd name="connsiteX299" fmla="*/ 118035 w 1068626"/>
                <a:gd name="connsiteY299" fmla="*/ 706762 h 1392553"/>
                <a:gd name="connsiteX300" fmla="*/ 116895 w 1068626"/>
                <a:gd name="connsiteY300" fmla="*/ 707363 h 1392553"/>
                <a:gd name="connsiteX301" fmla="*/ 114798 w 1068626"/>
                <a:gd name="connsiteY301" fmla="*/ 708953 h 1392553"/>
                <a:gd name="connsiteX302" fmla="*/ 113944 w 1068626"/>
                <a:gd name="connsiteY302" fmla="*/ 709660 h 1392553"/>
                <a:gd name="connsiteX303" fmla="*/ 112129 w 1068626"/>
                <a:gd name="connsiteY303" fmla="*/ 710401 h 1392553"/>
                <a:gd name="connsiteX304" fmla="*/ 110850 w 1068626"/>
                <a:gd name="connsiteY304" fmla="*/ 710898 h 1392553"/>
                <a:gd name="connsiteX305" fmla="*/ 109675 w 1068626"/>
                <a:gd name="connsiteY305" fmla="*/ 711039 h 1392553"/>
                <a:gd name="connsiteX306" fmla="*/ 109000 w 1068626"/>
                <a:gd name="connsiteY306" fmla="*/ 710436 h 1392553"/>
                <a:gd name="connsiteX307" fmla="*/ 107757 w 1068626"/>
                <a:gd name="connsiteY307" fmla="*/ 709658 h 1392553"/>
                <a:gd name="connsiteX308" fmla="*/ 106902 w 1068626"/>
                <a:gd name="connsiteY308" fmla="*/ 709198 h 1392553"/>
                <a:gd name="connsiteX309" fmla="*/ 106049 w 1068626"/>
                <a:gd name="connsiteY309" fmla="*/ 708526 h 1392553"/>
                <a:gd name="connsiteX310" fmla="*/ 105480 w 1068626"/>
                <a:gd name="connsiteY310" fmla="*/ 708844 h 1392553"/>
                <a:gd name="connsiteX311" fmla="*/ 104628 w 1068626"/>
                <a:gd name="connsiteY311" fmla="*/ 708985 h 1392553"/>
                <a:gd name="connsiteX312" fmla="*/ 103276 w 1068626"/>
                <a:gd name="connsiteY312" fmla="*/ 708914 h 1392553"/>
                <a:gd name="connsiteX313" fmla="*/ 101640 w 1068626"/>
                <a:gd name="connsiteY313" fmla="*/ 708560 h 1392553"/>
                <a:gd name="connsiteX314" fmla="*/ 100361 w 1068626"/>
                <a:gd name="connsiteY314" fmla="*/ 708560 h 1392553"/>
                <a:gd name="connsiteX315" fmla="*/ 99471 w 1068626"/>
                <a:gd name="connsiteY315" fmla="*/ 708842 h 1392553"/>
                <a:gd name="connsiteX316" fmla="*/ 97836 w 1068626"/>
                <a:gd name="connsiteY316" fmla="*/ 708949 h 1392553"/>
                <a:gd name="connsiteX317" fmla="*/ 96874 w 1068626"/>
                <a:gd name="connsiteY317" fmla="*/ 709408 h 1392553"/>
                <a:gd name="connsiteX318" fmla="*/ 95844 w 1068626"/>
                <a:gd name="connsiteY318" fmla="*/ 709690 h 1392553"/>
                <a:gd name="connsiteX319" fmla="*/ 94244 w 1068626"/>
                <a:gd name="connsiteY319" fmla="*/ 710150 h 1392553"/>
                <a:gd name="connsiteX320" fmla="*/ 93176 w 1068626"/>
                <a:gd name="connsiteY320" fmla="*/ 711458 h 1392553"/>
                <a:gd name="connsiteX321" fmla="*/ 92246 w 1068626"/>
                <a:gd name="connsiteY321" fmla="*/ 711869 h 1392553"/>
                <a:gd name="connsiteX322" fmla="*/ 91894 w 1068626"/>
                <a:gd name="connsiteY322" fmla="*/ 712024 h 1392553"/>
                <a:gd name="connsiteX323" fmla="*/ 91184 w 1068626"/>
                <a:gd name="connsiteY323" fmla="*/ 711811 h 1392553"/>
                <a:gd name="connsiteX324" fmla="*/ 90437 w 1068626"/>
                <a:gd name="connsiteY324" fmla="*/ 711458 h 1392553"/>
                <a:gd name="connsiteX325" fmla="*/ 89549 w 1068626"/>
                <a:gd name="connsiteY325" fmla="*/ 711245 h 1392553"/>
                <a:gd name="connsiteX326" fmla="*/ 88624 w 1068626"/>
                <a:gd name="connsiteY326" fmla="*/ 711068 h 1392553"/>
                <a:gd name="connsiteX327" fmla="*/ 87984 w 1068626"/>
                <a:gd name="connsiteY327" fmla="*/ 711104 h 1392553"/>
                <a:gd name="connsiteX328" fmla="*/ 87308 w 1068626"/>
                <a:gd name="connsiteY328" fmla="*/ 711386 h 1392553"/>
                <a:gd name="connsiteX329" fmla="*/ 86420 w 1068626"/>
                <a:gd name="connsiteY329" fmla="*/ 711811 h 1392553"/>
                <a:gd name="connsiteX330" fmla="*/ 85352 w 1068626"/>
                <a:gd name="connsiteY330" fmla="*/ 711918 h 1392553"/>
                <a:gd name="connsiteX331" fmla="*/ 83716 w 1068626"/>
                <a:gd name="connsiteY331" fmla="*/ 712093 h 1392553"/>
                <a:gd name="connsiteX332" fmla="*/ 82081 w 1068626"/>
                <a:gd name="connsiteY332" fmla="*/ 712872 h 1392553"/>
                <a:gd name="connsiteX333" fmla="*/ 81121 w 1068626"/>
                <a:gd name="connsiteY333" fmla="*/ 713082 h 1392553"/>
                <a:gd name="connsiteX334" fmla="*/ 79877 w 1068626"/>
                <a:gd name="connsiteY334" fmla="*/ 713260 h 1392553"/>
                <a:gd name="connsiteX335" fmla="*/ 79484 w 1068626"/>
                <a:gd name="connsiteY335" fmla="*/ 713119 h 1392553"/>
                <a:gd name="connsiteX336" fmla="*/ 78631 w 1068626"/>
                <a:gd name="connsiteY336" fmla="*/ 713260 h 1392553"/>
                <a:gd name="connsiteX337" fmla="*/ 76924 w 1068626"/>
                <a:gd name="connsiteY337" fmla="*/ 713755 h 1392553"/>
                <a:gd name="connsiteX338" fmla="*/ 75325 w 1068626"/>
                <a:gd name="connsiteY338" fmla="*/ 713720 h 1392553"/>
                <a:gd name="connsiteX339" fmla="*/ 74222 w 1068626"/>
                <a:gd name="connsiteY339" fmla="*/ 713366 h 1392553"/>
                <a:gd name="connsiteX340" fmla="*/ 73226 w 1068626"/>
                <a:gd name="connsiteY340" fmla="*/ 712907 h 1392553"/>
                <a:gd name="connsiteX341" fmla="*/ 71805 w 1068626"/>
                <a:gd name="connsiteY341" fmla="*/ 712516 h 1392553"/>
                <a:gd name="connsiteX342" fmla="*/ 70168 w 1068626"/>
                <a:gd name="connsiteY342" fmla="*/ 712375 h 1392553"/>
                <a:gd name="connsiteX343" fmla="*/ 68639 w 1068626"/>
                <a:gd name="connsiteY343" fmla="*/ 712410 h 1392553"/>
                <a:gd name="connsiteX344" fmla="*/ 67716 w 1068626"/>
                <a:gd name="connsiteY344" fmla="*/ 711137 h 1392553"/>
                <a:gd name="connsiteX345" fmla="*/ 65760 w 1068626"/>
                <a:gd name="connsiteY345" fmla="*/ 707140 h 1392553"/>
                <a:gd name="connsiteX346" fmla="*/ 64691 w 1068626"/>
                <a:gd name="connsiteY346" fmla="*/ 706115 h 1392553"/>
                <a:gd name="connsiteX347" fmla="*/ 63733 w 1068626"/>
                <a:gd name="connsiteY347" fmla="*/ 705264 h 1392553"/>
                <a:gd name="connsiteX348" fmla="*/ 62986 w 1068626"/>
                <a:gd name="connsiteY348" fmla="*/ 703143 h 1392553"/>
                <a:gd name="connsiteX349" fmla="*/ 62274 w 1068626"/>
                <a:gd name="connsiteY349" fmla="*/ 702684 h 1392553"/>
                <a:gd name="connsiteX350" fmla="*/ 60496 w 1068626"/>
                <a:gd name="connsiteY350" fmla="*/ 701975 h 1392553"/>
                <a:gd name="connsiteX351" fmla="*/ 59073 w 1068626"/>
                <a:gd name="connsiteY351" fmla="*/ 701586 h 1392553"/>
                <a:gd name="connsiteX352" fmla="*/ 57367 w 1068626"/>
                <a:gd name="connsiteY352" fmla="*/ 700561 h 1392553"/>
                <a:gd name="connsiteX353" fmla="*/ 55838 w 1068626"/>
                <a:gd name="connsiteY353" fmla="*/ 699641 h 1392553"/>
                <a:gd name="connsiteX354" fmla="*/ 54735 w 1068626"/>
                <a:gd name="connsiteY354" fmla="*/ 699110 h 1392553"/>
                <a:gd name="connsiteX355" fmla="*/ 53846 w 1068626"/>
                <a:gd name="connsiteY355" fmla="*/ 697767 h 1392553"/>
                <a:gd name="connsiteX356" fmla="*/ 52567 w 1068626"/>
                <a:gd name="connsiteY356" fmla="*/ 696776 h 1392553"/>
                <a:gd name="connsiteX357" fmla="*/ 51890 w 1068626"/>
                <a:gd name="connsiteY357" fmla="*/ 695751 h 1392553"/>
                <a:gd name="connsiteX358" fmla="*/ 51249 w 1068626"/>
                <a:gd name="connsiteY358" fmla="*/ 695009 h 1392553"/>
                <a:gd name="connsiteX359" fmla="*/ 50077 w 1068626"/>
                <a:gd name="connsiteY359" fmla="*/ 694124 h 1392553"/>
                <a:gd name="connsiteX360" fmla="*/ 48546 w 1068626"/>
                <a:gd name="connsiteY360" fmla="*/ 694230 h 1392553"/>
                <a:gd name="connsiteX361" fmla="*/ 48227 w 1068626"/>
                <a:gd name="connsiteY361" fmla="*/ 694937 h 1392553"/>
                <a:gd name="connsiteX362" fmla="*/ 47658 w 1068626"/>
                <a:gd name="connsiteY362" fmla="*/ 695432 h 1392553"/>
                <a:gd name="connsiteX363" fmla="*/ 46947 w 1068626"/>
                <a:gd name="connsiteY363" fmla="*/ 695256 h 1392553"/>
                <a:gd name="connsiteX364" fmla="*/ 45986 w 1068626"/>
                <a:gd name="connsiteY364" fmla="*/ 695362 h 1392553"/>
                <a:gd name="connsiteX365" fmla="*/ 45488 w 1068626"/>
                <a:gd name="connsiteY365" fmla="*/ 695044 h 1392553"/>
                <a:gd name="connsiteX366" fmla="*/ 44776 w 1068626"/>
                <a:gd name="connsiteY366" fmla="*/ 694443 h 1392553"/>
                <a:gd name="connsiteX367" fmla="*/ 43497 w 1068626"/>
                <a:gd name="connsiteY367" fmla="*/ 693771 h 1392553"/>
                <a:gd name="connsiteX368" fmla="*/ 42181 w 1068626"/>
                <a:gd name="connsiteY368" fmla="*/ 693630 h 1392553"/>
                <a:gd name="connsiteX369" fmla="*/ 41078 w 1068626"/>
                <a:gd name="connsiteY369" fmla="*/ 693417 h 1392553"/>
                <a:gd name="connsiteX370" fmla="*/ 40065 w 1068626"/>
                <a:gd name="connsiteY370" fmla="*/ 694026 h 1392553"/>
                <a:gd name="connsiteX371" fmla="*/ 39344 w 1068626"/>
                <a:gd name="connsiteY371" fmla="*/ 694504 h 1392553"/>
                <a:gd name="connsiteX372" fmla="*/ 39130 w 1068626"/>
                <a:gd name="connsiteY372" fmla="*/ 695113 h 1392553"/>
                <a:gd name="connsiteX373" fmla="*/ 39504 w 1068626"/>
                <a:gd name="connsiteY373" fmla="*/ 695591 h 1392553"/>
                <a:gd name="connsiteX374" fmla="*/ 40089 w 1068626"/>
                <a:gd name="connsiteY374" fmla="*/ 695751 h 1392553"/>
                <a:gd name="connsiteX375" fmla="*/ 40517 w 1068626"/>
                <a:gd name="connsiteY375" fmla="*/ 696043 h 1392553"/>
                <a:gd name="connsiteX376" fmla="*/ 40597 w 1068626"/>
                <a:gd name="connsiteY376" fmla="*/ 696360 h 1392553"/>
                <a:gd name="connsiteX377" fmla="*/ 40437 w 1068626"/>
                <a:gd name="connsiteY377" fmla="*/ 697183 h 1392553"/>
                <a:gd name="connsiteX378" fmla="*/ 40331 w 1068626"/>
                <a:gd name="connsiteY378" fmla="*/ 697925 h 1392553"/>
                <a:gd name="connsiteX379" fmla="*/ 40570 w 1068626"/>
                <a:gd name="connsiteY379" fmla="*/ 698562 h 1392553"/>
                <a:gd name="connsiteX380" fmla="*/ 40491 w 1068626"/>
                <a:gd name="connsiteY380" fmla="*/ 699067 h 1392553"/>
                <a:gd name="connsiteX381" fmla="*/ 39983 w 1068626"/>
                <a:gd name="connsiteY381" fmla="*/ 699171 h 1392553"/>
                <a:gd name="connsiteX382" fmla="*/ 39344 w 1068626"/>
                <a:gd name="connsiteY382" fmla="*/ 699120 h 1392553"/>
                <a:gd name="connsiteX383" fmla="*/ 38943 w 1068626"/>
                <a:gd name="connsiteY383" fmla="*/ 699410 h 1392553"/>
                <a:gd name="connsiteX384" fmla="*/ 38225 w 1068626"/>
                <a:gd name="connsiteY384" fmla="*/ 700021 h 1392553"/>
                <a:gd name="connsiteX385" fmla="*/ 38170 w 1068626"/>
                <a:gd name="connsiteY385" fmla="*/ 700367 h 1392553"/>
                <a:gd name="connsiteX386" fmla="*/ 38276 w 1068626"/>
                <a:gd name="connsiteY386" fmla="*/ 700843 h 1392553"/>
                <a:gd name="connsiteX387" fmla="*/ 38305 w 1068626"/>
                <a:gd name="connsiteY387" fmla="*/ 701374 h 1392553"/>
                <a:gd name="connsiteX388" fmla="*/ 37822 w 1068626"/>
                <a:gd name="connsiteY388" fmla="*/ 701879 h 1392553"/>
                <a:gd name="connsiteX389" fmla="*/ 37529 w 1068626"/>
                <a:gd name="connsiteY389" fmla="*/ 702065 h 1392553"/>
                <a:gd name="connsiteX390" fmla="*/ 37316 w 1068626"/>
                <a:gd name="connsiteY390" fmla="*/ 702408 h 1392553"/>
                <a:gd name="connsiteX391" fmla="*/ 37316 w 1068626"/>
                <a:gd name="connsiteY391" fmla="*/ 702647 h 1392553"/>
                <a:gd name="connsiteX392" fmla="*/ 38063 w 1068626"/>
                <a:gd name="connsiteY392" fmla="*/ 702780 h 1392553"/>
                <a:gd name="connsiteX393" fmla="*/ 38542 w 1068626"/>
                <a:gd name="connsiteY393" fmla="*/ 702806 h 1392553"/>
                <a:gd name="connsiteX394" fmla="*/ 39052 w 1068626"/>
                <a:gd name="connsiteY394" fmla="*/ 703125 h 1392553"/>
                <a:gd name="connsiteX395" fmla="*/ 38970 w 1068626"/>
                <a:gd name="connsiteY395" fmla="*/ 703736 h 1392553"/>
                <a:gd name="connsiteX396" fmla="*/ 38890 w 1068626"/>
                <a:gd name="connsiteY396" fmla="*/ 704318 h 1392553"/>
                <a:gd name="connsiteX397" fmla="*/ 38997 w 1068626"/>
                <a:gd name="connsiteY397" fmla="*/ 704956 h 1392553"/>
                <a:gd name="connsiteX398" fmla="*/ 38970 w 1068626"/>
                <a:gd name="connsiteY398" fmla="*/ 705724 h 1392553"/>
                <a:gd name="connsiteX399" fmla="*/ 38037 w 1068626"/>
                <a:gd name="connsiteY399" fmla="*/ 705645 h 1392553"/>
                <a:gd name="connsiteX400" fmla="*/ 37423 w 1068626"/>
                <a:gd name="connsiteY400" fmla="*/ 705538 h 1392553"/>
                <a:gd name="connsiteX401" fmla="*/ 37637 w 1068626"/>
                <a:gd name="connsiteY401" fmla="*/ 706627 h 1392553"/>
                <a:gd name="connsiteX402" fmla="*/ 37957 w 1068626"/>
                <a:gd name="connsiteY402" fmla="*/ 707608 h 1392553"/>
                <a:gd name="connsiteX403" fmla="*/ 38063 w 1068626"/>
                <a:gd name="connsiteY403" fmla="*/ 708058 h 1392553"/>
                <a:gd name="connsiteX404" fmla="*/ 38012 w 1068626"/>
                <a:gd name="connsiteY404" fmla="*/ 708456 h 1392553"/>
                <a:gd name="connsiteX405" fmla="*/ 37906 w 1068626"/>
                <a:gd name="connsiteY405" fmla="*/ 708828 h 1392553"/>
                <a:gd name="connsiteX406" fmla="*/ 38385 w 1068626"/>
                <a:gd name="connsiteY406" fmla="*/ 709756 h 1392553"/>
                <a:gd name="connsiteX407" fmla="*/ 38063 w 1068626"/>
                <a:gd name="connsiteY407" fmla="*/ 709835 h 1392553"/>
                <a:gd name="connsiteX408" fmla="*/ 37504 w 1068626"/>
                <a:gd name="connsiteY408" fmla="*/ 709942 h 1392553"/>
                <a:gd name="connsiteX409" fmla="*/ 36731 w 1068626"/>
                <a:gd name="connsiteY409" fmla="*/ 710234 h 1392553"/>
                <a:gd name="connsiteX410" fmla="*/ 36731 w 1068626"/>
                <a:gd name="connsiteY410" fmla="*/ 710659 h 1392553"/>
                <a:gd name="connsiteX411" fmla="*/ 37130 w 1068626"/>
                <a:gd name="connsiteY411" fmla="*/ 711002 h 1392553"/>
                <a:gd name="connsiteX412" fmla="*/ 37130 w 1068626"/>
                <a:gd name="connsiteY412" fmla="*/ 711533 h 1392553"/>
                <a:gd name="connsiteX413" fmla="*/ 37717 w 1068626"/>
                <a:gd name="connsiteY413" fmla="*/ 711773 h 1392553"/>
                <a:gd name="connsiteX414" fmla="*/ 38249 w 1068626"/>
                <a:gd name="connsiteY414" fmla="*/ 711932 h 1392553"/>
                <a:gd name="connsiteX415" fmla="*/ 39531 w 1068626"/>
                <a:gd name="connsiteY415" fmla="*/ 712647 h 1392553"/>
                <a:gd name="connsiteX416" fmla="*/ 39932 w 1068626"/>
                <a:gd name="connsiteY416" fmla="*/ 713152 h 1392553"/>
                <a:gd name="connsiteX417" fmla="*/ 40386 w 1068626"/>
                <a:gd name="connsiteY417" fmla="*/ 713842 h 1392553"/>
                <a:gd name="connsiteX418" fmla="*/ 40759 w 1068626"/>
                <a:gd name="connsiteY418" fmla="*/ 714265 h 1392553"/>
                <a:gd name="connsiteX419" fmla="*/ 41344 w 1068626"/>
                <a:gd name="connsiteY419" fmla="*/ 714425 h 1392553"/>
                <a:gd name="connsiteX420" fmla="*/ 42038 w 1068626"/>
                <a:gd name="connsiteY420" fmla="*/ 714637 h 1392553"/>
                <a:gd name="connsiteX421" fmla="*/ 42199 w 1068626"/>
                <a:gd name="connsiteY421" fmla="*/ 715406 h 1392553"/>
                <a:gd name="connsiteX422" fmla="*/ 42332 w 1068626"/>
                <a:gd name="connsiteY422" fmla="*/ 715857 h 1392553"/>
                <a:gd name="connsiteX423" fmla="*/ 41878 w 1068626"/>
                <a:gd name="connsiteY423" fmla="*/ 716229 h 1392553"/>
                <a:gd name="connsiteX424" fmla="*/ 41878 w 1068626"/>
                <a:gd name="connsiteY424" fmla="*/ 716732 h 1392553"/>
                <a:gd name="connsiteX425" fmla="*/ 41718 w 1068626"/>
                <a:gd name="connsiteY425" fmla="*/ 717369 h 1392553"/>
                <a:gd name="connsiteX426" fmla="*/ 41078 w 1068626"/>
                <a:gd name="connsiteY426" fmla="*/ 717715 h 1392553"/>
                <a:gd name="connsiteX427" fmla="*/ 40785 w 1068626"/>
                <a:gd name="connsiteY427" fmla="*/ 718111 h 1392553"/>
                <a:gd name="connsiteX428" fmla="*/ 41211 w 1068626"/>
                <a:gd name="connsiteY428" fmla="*/ 718642 h 1392553"/>
                <a:gd name="connsiteX429" fmla="*/ 41933 w 1068626"/>
                <a:gd name="connsiteY429" fmla="*/ 719227 h 1392553"/>
                <a:gd name="connsiteX430" fmla="*/ 42731 w 1068626"/>
                <a:gd name="connsiteY430" fmla="*/ 719650 h 1392553"/>
                <a:gd name="connsiteX431" fmla="*/ 42998 w 1068626"/>
                <a:gd name="connsiteY431" fmla="*/ 720208 h 1392553"/>
                <a:gd name="connsiteX432" fmla="*/ 42332 w 1068626"/>
                <a:gd name="connsiteY432" fmla="*/ 720898 h 1392553"/>
                <a:gd name="connsiteX433" fmla="*/ 41851 w 1068626"/>
                <a:gd name="connsiteY433" fmla="*/ 721480 h 1392553"/>
                <a:gd name="connsiteX434" fmla="*/ 42386 w 1068626"/>
                <a:gd name="connsiteY434" fmla="*/ 721985 h 1392553"/>
                <a:gd name="connsiteX435" fmla="*/ 42279 w 1068626"/>
                <a:gd name="connsiteY435" fmla="*/ 722649 h 1392553"/>
                <a:gd name="connsiteX436" fmla="*/ 41665 w 1068626"/>
                <a:gd name="connsiteY436" fmla="*/ 722807 h 1392553"/>
                <a:gd name="connsiteX437" fmla="*/ 41186 w 1068626"/>
                <a:gd name="connsiteY437" fmla="*/ 723125 h 1392553"/>
                <a:gd name="connsiteX438" fmla="*/ 41237 w 1068626"/>
                <a:gd name="connsiteY438" fmla="*/ 723975 h 1392553"/>
                <a:gd name="connsiteX439" fmla="*/ 41532 w 1068626"/>
                <a:gd name="connsiteY439" fmla="*/ 724956 h 1392553"/>
                <a:gd name="connsiteX440" fmla="*/ 41585 w 1068626"/>
                <a:gd name="connsiteY440" fmla="*/ 726043 h 1392553"/>
                <a:gd name="connsiteX441" fmla="*/ 41346 w 1068626"/>
                <a:gd name="connsiteY441" fmla="*/ 726893 h 1392553"/>
                <a:gd name="connsiteX442" fmla="*/ 40812 w 1068626"/>
                <a:gd name="connsiteY442" fmla="*/ 727954 h 1392553"/>
                <a:gd name="connsiteX443" fmla="*/ 40466 w 1068626"/>
                <a:gd name="connsiteY443" fmla="*/ 728988 h 1392553"/>
                <a:gd name="connsiteX444" fmla="*/ 40147 w 1068626"/>
                <a:gd name="connsiteY444" fmla="*/ 729625 h 1392553"/>
                <a:gd name="connsiteX445" fmla="*/ 39426 w 1068626"/>
                <a:gd name="connsiteY445" fmla="*/ 730261 h 1392553"/>
                <a:gd name="connsiteX446" fmla="*/ 39371 w 1068626"/>
                <a:gd name="connsiteY446" fmla="*/ 731058 h 1392553"/>
                <a:gd name="connsiteX447" fmla="*/ 39346 w 1068626"/>
                <a:gd name="connsiteY447" fmla="*/ 731773 h 1392553"/>
                <a:gd name="connsiteX448" fmla="*/ 38679 w 1068626"/>
                <a:gd name="connsiteY448" fmla="*/ 733205 h 1392553"/>
                <a:gd name="connsiteX449" fmla="*/ 38012 w 1068626"/>
                <a:gd name="connsiteY449" fmla="*/ 733922 h 1392553"/>
                <a:gd name="connsiteX450" fmla="*/ 38094 w 1068626"/>
                <a:gd name="connsiteY450" fmla="*/ 734584 h 1392553"/>
                <a:gd name="connsiteX451" fmla="*/ 39027 w 1068626"/>
                <a:gd name="connsiteY451" fmla="*/ 735063 h 1392553"/>
                <a:gd name="connsiteX452" fmla="*/ 39905 w 1068626"/>
                <a:gd name="connsiteY452" fmla="*/ 735674 h 1392553"/>
                <a:gd name="connsiteX453" fmla="*/ 40253 w 1068626"/>
                <a:gd name="connsiteY453" fmla="*/ 736814 h 1392553"/>
                <a:gd name="connsiteX454" fmla="*/ 40439 w 1068626"/>
                <a:gd name="connsiteY454" fmla="*/ 737635 h 1392553"/>
                <a:gd name="connsiteX455" fmla="*/ 41000 w 1068626"/>
                <a:gd name="connsiteY455" fmla="*/ 738722 h 1392553"/>
                <a:gd name="connsiteX456" fmla="*/ 41080 w 1068626"/>
                <a:gd name="connsiteY456" fmla="*/ 739466 h 1392553"/>
                <a:gd name="connsiteX457" fmla="*/ 41000 w 1068626"/>
                <a:gd name="connsiteY457" fmla="*/ 740394 h 1392553"/>
                <a:gd name="connsiteX458" fmla="*/ 40973 w 1068626"/>
                <a:gd name="connsiteY458" fmla="*/ 741428 h 1392553"/>
                <a:gd name="connsiteX459" fmla="*/ 40894 w 1068626"/>
                <a:gd name="connsiteY459" fmla="*/ 742039 h 1392553"/>
                <a:gd name="connsiteX460" fmla="*/ 40732 w 1068626"/>
                <a:gd name="connsiteY460" fmla="*/ 742596 h 1392553"/>
                <a:gd name="connsiteX461" fmla="*/ 40040 w 1068626"/>
                <a:gd name="connsiteY461" fmla="*/ 743126 h 1392553"/>
                <a:gd name="connsiteX462" fmla="*/ 38945 w 1068626"/>
                <a:gd name="connsiteY462" fmla="*/ 743684 h 1392553"/>
                <a:gd name="connsiteX463" fmla="*/ 38733 w 1068626"/>
                <a:gd name="connsiteY463" fmla="*/ 744560 h 1392553"/>
                <a:gd name="connsiteX464" fmla="*/ 39772 w 1068626"/>
                <a:gd name="connsiteY464" fmla="*/ 746681 h 1392553"/>
                <a:gd name="connsiteX465" fmla="*/ 39960 w 1068626"/>
                <a:gd name="connsiteY465" fmla="*/ 747715 h 1392553"/>
                <a:gd name="connsiteX466" fmla="*/ 39666 w 1068626"/>
                <a:gd name="connsiteY466" fmla="*/ 748645 h 1392553"/>
                <a:gd name="connsiteX467" fmla="*/ 38839 w 1068626"/>
                <a:gd name="connsiteY467" fmla="*/ 748857 h 1392553"/>
                <a:gd name="connsiteX468" fmla="*/ 38360 w 1068626"/>
                <a:gd name="connsiteY468" fmla="*/ 748910 h 1392553"/>
                <a:gd name="connsiteX469" fmla="*/ 37988 w 1068626"/>
                <a:gd name="connsiteY469" fmla="*/ 748990 h 1392553"/>
                <a:gd name="connsiteX470" fmla="*/ 37668 w 1068626"/>
                <a:gd name="connsiteY470" fmla="*/ 749626 h 1392553"/>
                <a:gd name="connsiteX471" fmla="*/ 37826 w 1068626"/>
                <a:gd name="connsiteY471" fmla="*/ 750580 h 1392553"/>
                <a:gd name="connsiteX472" fmla="*/ 38387 w 1068626"/>
                <a:gd name="connsiteY472" fmla="*/ 751031 h 1392553"/>
                <a:gd name="connsiteX473" fmla="*/ 38868 w 1068626"/>
                <a:gd name="connsiteY473" fmla="*/ 751749 h 1392553"/>
                <a:gd name="connsiteX474" fmla="*/ 39400 w 1068626"/>
                <a:gd name="connsiteY474" fmla="*/ 752517 h 1392553"/>
                <a:gd name="connsiteX475" fmla="*/ 40599 w 1068626"/>
                <a:gd name="connsiteY475" fmla="*/ 752968 h 1392553"/>
                <a:gd name="connsiteX476" fmla="*/ 41000 w 1068626"/>
                <a:gd name="connsiteY476" fmla="*/ 753976 h 1392553"/>
                <a:gd name="connsiteX477" fmla="*/ 41319 w 1068626"/>
                <a:gd name="connsiteY477" fmla="*/ 755196 h 1392553"/>
                <a:gd name="connsiteX478" fmla="*/ 41720 w 1068626"/>
                <a:gd name="connsiteY478" fmla="*/ 755780 h 1392553"/>
                <a:gd name="connsiteX479" fmla="*/ 42359 w 1068626"/>
                <a:gd name="connsiteY479" fmla="*/ 757292 h 1392553"/>
                <a:gd name="connsiteX480" fmla="*/ 42893 w 1068626"/>
                <a:gd name="connsiteY480" fmla="*/ 757928 h 1392553"/>
                <a:gd name="connsiteX481" fmla="*/ 43702 w 1068626"/>
                <a:gd name="connsiteY481" fmla="*/ 759152 h 1392553"/>
                <a:gd name="connsiteX482" fmla="*/ 44696 w 1068626"/>
                <a:gd name="connsiteY482" fmla="*/ 760143 h 1392553"/>
                <a:gd name="connsiteX483" fmla="*/ 45834 w 1068626"/>
                <a:gd name="connsiteY483" fmla="*/ 761700 h 1392553"/>
                <a:gd name="connsiteX484" fmla="*/ 46593 w 1068626"/>
                <a:gd name="connsiteY484" fmla="*/ 763020 h 1392553"/>
                <a:gd name="connsiteX485" fmla="*/ 47445 w 1068626"/>
                <a:gd name="connsiteY485" fmla="*/ 764246 h 1392553"/>
                <a:gd name="connsiteX486" fmla="*/ 47731 w 1068626"/>
                <a:gd name="connsiteY486" fmla="*/ 765707 h 1392553"/>
                <a:gd name="connsiteX487" fmla="*/ 47725 w 1068626"/>
                <a:gd name="connsiteY487" fmla="*/ 765733 h 1392553"/>
                <a:gd name="connsiteX488" fmla="*/ 47731 w 1068626"/>
                <a:gd name="connsiteY488" fmla="*/ 765758 h 1392553"/>
                <a:gd name="connsiteX489" fmla="*/ 47445 w 1068626"/>
                <a:gd name="connsiteY489" fmla="*/ 767360 h 1392553"/>
                <a:gd name="connsiteX490" fmla="*/ 47023 w 1068626"/>
                <a:gd name="connsiteY490" fmla="*/ 768994 h 1392553"/>
                <a:gd name="connsiteX491" fmla="*/ 47445 w 1068626"/>
                <a:gd name="connsiteY491" fmla="*/ 772215 h 1392553"/>
                <a:gd name="connsiteX492" fmla="*/ 48347 w 1068626"/>
                <a:gd name="connsiteY492" fmla="*/ 774244 h 1392553"/>
                <a:gd name="connsiteX493" fmla="*/ 48867 w 1068626"/>
                <a:gd name="connsiteY493" fmla="*/ 775658 h 1392553"/>
                <a:gd name="connsiteX494" fmla="*/ 49199 w 1068626"/>
                <a:gd name="connsiteY494" fmla="*/ 777168 h 1392553"/>
                <a:gd name="connsiteX495" fmla="*/ 49199 w 1068626"/>
                <a:gd name="connsiteY495" fmla="*/ 777217 h 1392553"/>
                <a:gd name="connsiteX496" fmla="*/ 49154 w 1068626"/>
                <a:gd name="connsiteY496" fmla="*/ 778866 h 1392553"/>
                <a:gd name="connsiteX497" fmla="*/ 49064 w 1068626"/>
                <a:gd name="connsiteY497" fmla="*/ 779387 h 1392553"/>
                <a:gd name="connsiteX498" fmla="*/ 48775 w 1068626"/>
                <a:gd name="connsiteY498" fmla="*/ 781083 h 1392553"/>
                <a:gd name="connsiteX499" fmla="*/ 48112 w 1068626"/>
                <a:gd name="connsiteY499" fmla="*/ 784046 h 1392553"/>
                <a:gd name="connsiteX500" fmla="*/ 48157 w 1068626"/>
                <a:gd name="connsiteY500" fmla="*/ 785043 h 1392553"/>
                <a:gd name="connsiteX501" fmla="*/ 49199 w 1068626"/>
                <a:gd name="connsiteY501" fmla="*/ 789099 h 1392553"/>
                <a:gd name="connsiteX502" fmla="*/ 51143 w 1068626"/>
                <a:gd name="connsiteY502" fmla="*/ 792021 h 1392553"/>
                <a:gd name="connsiteX503" fmla="*/ 52090 w 1068626"/>
                <a:gd name="connsiteY503" fmla="*/ 794757 h 1392553"/>
                <a:gd name="connsiteX504" fmla="*/ 52707 w 1068626"/>
                <a:gd name="connsiteY504" fmla="*/ 797162 h 1392553"/>
                <a:gd name="connsiteX505" fmla="*/ 53181 w 1068626"/>
                <a:gd name="connsiteY505" fmla="*/ 799238 h 1392553"/>
                <a:gd name="connsiteX506" fmla="*/ 53750 w 1068626"/>
                <a:gd name="connsiteY506" fmla="*/ 801218 h 1392553"/>
                <a:gd name="connsiteX507" fmla="*/ 55408 w 1068626"/>
                <a:gd name="connsiteY507" fmla="*/ 802773 h 1392553"/>
                <a:gd name="connsiteX508" fmla="*/ 57115 w 1068626"/>
                <a:gd name="connsiteY508" fmla="*/ 804048 h 1392553"/>
                <a:gd name="connsiteX509" fmla="*/ 58537 w 1068626"/>
                <a:gd name="connsiteY509" fmla="*/ 804990 h 1392553"/>
                <a:gd name="connsiteX510" fmla="*/ 60905 w 1068626"/>
                <a:gd name="connsiteY510" fmla="*/ 807489 h 1392553"/>
                <a:gd name="connsiteX511" fmla="*/ 61001 w 1068626"/>
                <a:gd name="connsiteY511" fmla="*/ 810603 h 1392553"/>
                <a:gd name="connsiteX512" fmla="*/ 61048 w 1068626"/>
                <a:gd name="connsiteY512" fmla="*/ 812254 h 1392553"/>
                <a:gd name="connsiteX513" fmla="*/ 61664 w 1068626"/>
                <a:gd name="connsiteY513" fmla="*/ 814093 h 1392553"/>
                <a:gd name="connsiteX514" fmla="*/ 62706 w 1068626"/>
                <a:gd name="connsiteY514" fmla="*/ 815979 h 1392553"/>
                <a:gd name="connsiteX515" fmla="*/ 63416 w 1068626"/>
                <a:gd name="connsiteY515" fmla="*/ 817534 h 1392553"/>
                <a:gd name="connsiteX516" fmla="*/ 63750 w 1068626"/>
                <a:gd name="connsiteY516" fmla="*/ 819138 h 1392553"/>
                <a:gd name="connsiteX517" fmla="*/ 64458 w 1068626"/>
                <a:gd name="connsiteY517" fmla="*/ 820176 h 1392553"/>
                <a:gd name="connsiteX518" fmla="*/ 65361 w 1068626"/>
                <a:gd name="connsiteY518" fmla="*/ 821778 h 1392553"/>
                <a:gd name="connsiteX519" fmla="*/ 66449 w 1068626"/>
                <a:gd name="connsiteY519" fmla="*/ 823901 h 1392553"/>
                <a:gd name="connsiteX520" fmla="*/ 66449 w 1068626"/>
                <a:gd name="connsiteY520" fmla="*/ 823950 h 1392553"/>
                <a:gd name="connsiteX521" fmla="*/ 66355 w 1068626"/>
                <a:gd name="connsiteY521" fmla="*/ 825883 h 1392553"/>
                <a:gd name="connsiteX522" fmla="*/ 65880 w 1068626"/>
                <a:gd name="connsiteY522" fmla="*/ 827487 h 1392553"/>
                <a:gd name="connsiteX523" fmla="*/ 65790 w 1068626"/>
                <a:gd name="connsiteY523" fmla="*/ 828901 h 1392553"/>
                <a:gd name="connsiteX524" fmla="*/ 65788 w 1068626"/>
                <a:gd name="connsiteY524" fmla="*/ 828936 h 1392553"/>
                <a:gd name="connsiteX525" fmla="*/ 65831 w 1068626"/>
                <a:gd name="connsiteY525" fmla="*/ 831022 h 1392553"/>
                <a:gd name="connsiteX526" fmla="*/ 66367 w 1068626"/>
                <a:gd name="connsiteY526" fmla="*/ 832430 h 1392553"/>
                <a:gd name="connsiteX527" fmla="*/ 66496 w 1068626"/>
                <a:gd name="connsiteY527" fmla="*/ 832767 h 1392553"/>
                <a:gd name="connsiteX528" fmla="*/ 66488 w 1068626"/>
                <a:gd name="connsiteY528" fmla="*/ 832790 h 1392553"/>
                <a:gd name="connsiteX529" fmla="*/ 66496 w 1068626"/>
                <a:gd name="connsiteY529" fmla="*/ 832816 h 1392553"/>
                <a:gd name="connsiteX530" fmla="*/ 65358 w 1068626"/>
                <a:gd name="connsiteY530" fmla="*/ 835552 h 1392553"/>
                <a:gd name="connsiteX531" fmla="*/ 64980 w 1068626"/>
                <a:gd name="connsiteY531" fmla="*/ 837107 h 1392553"/>
                <a:gd name="connsiteX532" fmla="*/ 64695 w 1068626"/>
                <a:gd name="connsiteY532" fmla="*/ 838098 h 1392553"/>
                <a:gd name="connsiteX533" fmla="*/ 63226 w 1068626"/>
                <a:gd name="connsiteY533" fmla="*/ 839890 h 1392553"/>
                <a:gd name="connsiteX534" fmla="*/ 61996 w 1068626"/>
                <a:gd name="connsiteY534" fmla="*/ 841210 h 1392553"/>
                <a:gd name="connsiteX535" fmla="*/ 61761 w 1068626"/>
                <a:gd name="connsiteY535" fmla="*/ 842706 h 1392553"/>
                <a:gd name="connsiteX536" fmla="*/ 61851 w 1068626"/>
                <a:gd name="connsiteY536" fmla="*/ 844273 h 1392553"/>
                <a:gd name="connsiteX537" fmla="*/ 62610 w 1068626"/>
                <a:gd name="connsiteY537" fmla="*/ 845877 h 1392553"/>
                <a:gd name="connsiteX538" fmla="*/ 63936 w 1068626"/>
                <a:gd name="connsiteY538" fmla="*/ 847385 h 1392553"/>
                <a:gd name="connsiteX539" fmla="*/ 65596 w 1068626"/>
                <a:gd name="connsiteY539" fmla="*/ 849273 h 1392553"/>
                <a:gd name="connsiteX540" fmla="*/ 66494 w 1068626"/>
                <a:gd name="connsiteY540" fmla="*/ 850969 h 1392553"/>
                <a:gd name="connsiteX541" fmla="*/ 68391 w 1068626"/>
                <a:gd name="connsiteY541" fmla="*/ 853564 h 1392553"/>
                <a:gd name="connsiteX542" fmla="*/ 68911 w 1068626"/>
                <a:gd name="connsiteY542" fmla="*/ 855451 h 1392553"/>
                <a:gd name="connsiteX543" fmla="*/ 69953 w 1068626"/>
                <a:gd name="connsiteY543" fmla="*/ 857008 h 1392553"/>
                <a:gd name="connsiteX544" fmla="*/ 71326 w 1068626"/>
                <a:gd name="connsiteY544" fmla="*/ 857809 h 1392553"/>
                <a:gd name="connsiteX545" fmla="*/ 73602 w 1068626"/>
                <a:gd name="connsiteY545" fmla="*/ 861724 h 1392553"/>
                <a:gd name="connsiteX546" fmla="*/ 74879 w 1068626"/>
                <a:gd name="connsiteY546" fmla="*/ 863657 h 1392553"/>
                <a:gd name="connsiteX547" fmla="*/ 75685 w 1068626"/>
                <a:gd name="connsiteY547" fmla="*/ 865167 h 1392553"/>
                <a:gd name="connsiteX548" fmla="*/ 76300 w 1068626"/>
                <a:gd name="connsiteY548" fmla="*/ 867619 h 1392553"/>
                <a:gd name="connsiteX549" fmla="*/ 77294 w 1068626"/>
                <a:gd name="connsiteY549" fmla="*/ 870024 h 1392553"/>
                <a:gd name="connsiteX550" fmla="*/ 78101 w 1068626"/>
                <a:gd name="connsiteY550" fmla="*/ 871250 h 1392553"/>
                <a:gd name="connsiteX551" fmla="*/ 80043 w 1068626"/>
                <a:gd name="connsiteY551" fmla="*/ 874693 h 1392553"/>
                <a:gd name="connsiteX552" fmla="*/ 81037 w 1068626"/>
                <a:gd name="connsiteY552" fmla="*/ 876438 h 1392553"/>
                <a:gd name="connsiteX553" fmla="*/ 81700 w 1068626"/>
                <a:gd name="connsiteY553" fmla="*/ 878230 h 1392553"/>
                <a:gd name="connsiteX554" fmla="*/ 82552 w 1068626"/>
                <a:gd name="connsiteY554" fmla="*/ 881060 h 1392553"/>
                <a:gd name="connsiteX555" fmla="*/ 83311 w 1068626"/>
                <a:gd name="connsiteY555" fmla="*/ 882805 h 1392553"/>
                <a:gd name="connsiteX556" fmla="*/ 83594 w 1068626"/>
                <a:gd name="connsiteY556" fmla="*/ 884125 h 1392553"/>
                <a:gd name="connsiteX557" fmla="*/ 85395 w 1068626"/>
                <a:gd name="connsiteY557" fmla="*/ 887237 h 1392553"/>
                <a:gd name="connsiteX558" fmla="*/ 87003 w 1068626"/>
                <a:gd name="connsiteY558" fmla="*/ 889597 h 1392553"/>
                <a:gd name="connsiteX559" fmla="*/ 88473 w 1068626"/>
                <a:gd name="connsiteY559" fmla="*/ 891152 h 1392553"/>
                <a:gd name="connsiteX560" fmla="*/ 89420 w 1068626"/>
                <a:gd name="connsiteY560" fmla="*/ 892096 h 1392553"/>
                <a:gd name="connsiteX561" fmla="*/ 89705 w 1068626"/>
                <a:gd name="connsiteY561" fmla="*/ 891765 h 1392553"/>
                <a:gd name="connsiteX562" fmla="*/ 90888 w 1068626"/>
                <a:gd name="connsiteY562" fmla="*/ 893888 h 1392553"/>
                <a:gd name="connsiteX563" fmla="*/ 91551 w 1068626"/>
                <a:gd name="connsiteY563" fmla="*/ 895680 h 1392553"/>
                <a:gd name="connsiteX564" fmla="*/ 92877 w 1068626"/>
                <a:gd name="connsiteY564" fmla="*/ 897284 h 1392553"/>
                <a:gd name="connsiteX565" fmla="*/ 94060 w 1068626"/>
                <a:gd name="connsiteY565" fmla="*/ 899076 h 1392553"/>
                <a:gd name="connsiteX566" fmla="*/ 94539 w 1068626"/>
                <a:gd name="connsiteY566" fmla="*/ 900551 h 1392553"/>
                <a:gd name="connsiteX567" fmla="*/ 94520 w 1068626"/>
                <a:gd name="connsiteY567" fmla="*/ 900551 h 1392553"/>
                <a:gd name="connsiteX568" fmla="*/ 94539 w 1068626"/>
                <a:gd name="connsiteY568" fmla="*/ 900602 h 1392553"/>
                <a:gd name="connsiteX569" fmla="*/ 90179 w 1068626"/>
                <a:gd name="connsiteY569" fmla="*/ 900175 h 1392553"/>
                <a:gd name="connsiteX570" fmla="*/ 87787 w 1068626"/>
                <a:gd name="connsiteY570" fmla="*/ 900063 h 1392553"/>
                <a:gd name="connsiteX571" fmla="*/ 86201 w 1068626"/>
                <a:gd name="connsiteY571" fmla="*/ 899987 h 1392553"/>
                <a:gd name="connsiteX572" fmla="*/ 80706 w 1068626"/>
                <a:gd name="connsiteY572" fmla="*/ 899562 h 1392553"/>
                <a:gd name="connsiteX573" fmla="*/ 74216 w 1068626"/>
                <a:gd name="connsiteY573" fmla="*/ 899466 h 1392553"/>
                <a:gd name="connsiteX574" fmla="*/ 64505 w 1068626"/>
                <a:gd name="connsiteY574" fmla="*/ 899842 h 1392553"/>
                <a:gd name="connsiteX575" fmla="*/ 60919 w 1068626"/>
                <a:gd name="connsiteY575" fmla="*/ 900094 h 1392553"/>
                <a:gd name="connsiteX576" fmla="*/ 48306 w 1068626"/>
                <a:gd name="connsiteY576" fmla="*/ 899088 h 1392553"/>
                <a:gd name="connsiteX577" fmla="*/ 44563 w 1068626"/>
                <a:gd name="connsiteY577" fmla="*/ 899419 h 1392553"/>
                <a:gd name="connsiteX578" fmla="*/ 41485 w 1068626"/>
                <a:gd name="connsiteY578" fmla="*/ 899513 h 1392553"/>
                <a:gd name="connsiteX579" fmla="*/ 39162 w 1068626"/>
                <a:gd name="connsiteY579" fmla="*/ 898900 h 1392553"/>
                <a:gd name="connsiteX580" fmla="*/ 36463 w 1068626"/>
                <a:gd name="connsiteY580" fmla="*/ 898853 h 1392553"/>
                <a:gd name="connsiteX581" fmla="*/ 32059 w 1068626"/>
                <a:gd name="connsiteY581" fmla="*/ 899088 h 1392553"/>
                <a:gd name="connsiteX582" fmla="*/ 29642 w 1068626"/>
                <a:gd name="connsiteY582" fmla="*/ 898524 h 1392553"/>
                <a:gd name="connsiteX583" fmla="*/ 26514 w 1068626"/>
                <a:gd name="connsiteY583" fmla="*/ 898759 h 1392553"/>
                <a:gd name="connsiteX584" fmla="*/ 24005 w 1068626"/>
                <a:gd name="connsiteY584" fmla="*/ 899325 h 1392553"/>
                <a:gd name="connsiteX585" fmla="*/ 21682 w 1068626"/>
                <a:gd name="connsiteY585" fmla="*/ 899609 h 1392553"/>
                <a:gd name="connsiteX586" fmla="*/ 20072 w 1068626"/>
                <a:gd name="connsiteY586" fmla="*/ 899043 h 1392553"/>
                <a:gd name="connsiteX587" fmla="*/ 19267 w 1068626"/>
                <a:gd name="connsiteY587" fmla="*/ 898336 h 1392553"/>
                <a:gd name="connsiteX588" fmla="*/ 19259 w 1068626"/>
                <a:gd name="connsiteY588" fmla="*/ 898310 h 1392553"/>
                <a:gd name="connsiteX589" fmla="*/ 18983 w 1068626"/>
                <a:gd name="connsiteY589" fmla="*/ 899182 h 1392553"/>
                <a:gd name="connsiteX590" fmla="*/ 19505 w 1068626"/>
                <a:gd name="connsiteY590" fmla="*/ 900692 h 1392553"/>
                <a:gd name="connsiteX591" fmla="*/ 21353 w 1068626"/>
                <a:gd name="connsiteY591" fmla="*/ 903898 h 1392553"/>
                <a:gd name="connsiteX592" fmla="*/ 22206 w 1068626"/>
                <a:gd name="connsiteY592" fmla="*/ 905737 h 1392553"/>
                <a:gd name="connsiteX593" fmla="*/ 23105 w 1068626"/>
                <a:gd name="connsiteY593" fmla="*/ 909321 h 1392553"/>
                <a:gd name="connsiteX594" fmla="*/ 24718 w 1068626"/>
                <a:gd name="connsiteY594" fmla="*/ 911773 h 1392553"/>
                <a:gd name="connsiteX595" fmla="*/ 26138 w 1068626"/>
                <a:gd name="connsiteY595" fmla="*/ 914272 h 1392553"/>
                <a:gd name="connsiteX596" fmla="*/ 27607 w 1068626"/>
                <a:gd name="connsiteY596" fmla="*/ 916489 h 1392553"/>
                <a:gd name="connsiteX597" fmla="*/ 28268 w 1068626"/>
                <a:gd name="connsiteY597" fmla="*/ 918800 h 1392553"/>
                <a:gd name="connsiteX598" fmla="*/ 30069 w 1068626"/>
                <a:gd name="connsiteY598" fmla="*/ 923751 h 1392553"/>
                <a:gd name="connsiteX599" fmla="*/ 31492 w 1068626"/>
                <a:gd name="connsiteY599" fmla="*/ 925544 h 1392553"/>
                <a:gd name="connsiteX600" fmla="*/ 32533 w 1068626"/>
                <a:gd name="connsiteY600" fmla="*/ 927664 h 1392553"/>
                <a:gd name="connsiteX601" fmla="*/ 33196 w 1068626"/>
                <a:gd name="connsiteY601" fmla="*/ 930920 h 1392553"/>
                <a:gd name="connsiteX602" fmla="*/ 34285 w 1068626"/>
                <a:gd name="connsiteY602" fmla="*/ 933701 h 1392553"/>
                <a:gd name="connsiteX603" fmla="*/ 37885 w 1068626"/>
                <a:gd name="connsiteY603" fmla="*/ 940634 h 1392553"/>
                <a:gd name="connsiteX604" fmla="*/ 38266 w 1068626"/>
                <a:gd name="connsiteY604" fmla="*/ 941625 h 1392553"/>
                <a:gd name="connsiteX605" fmla="*/ 39496 w 1068626"/>
                <a:gd name="connsiteY605" fmla="*/ 943086 h 1392553"/>
                <a:gd name="connsiteX606" fmla="*/ 41391 w 1068626"/>
                <a:gd name="connsiteY606" fmla="*/ 944643 h 1392553"/>
                <a:gd name="connsiteX607" fmla="*/ 43286 w 1068626"/>
                <a:gd name="connsiteY607" fmla="*/ 947424 h 1392553"/>
                <a:gd name="connsiteX608" fmla="*/ 48245 w 1068626"/>
                <a:gd name="connsiteY608" fmla="*/ 956594 h 1392553"/>
                <a:gd name="connsiteX609" fmla="*/ 49694 w 1068626"/>
                <a:gd name="connsiteY609" fmla="*/ 956537 h 1392553"/>
                <a:gd name="connsiteX610" fmla="*/ 49829 w 1068626"/>
                <a:gd name="connsiteY610" fmla="*/ 956557 h 1392553"/>
                <a:gd name="connsiteX611" fmla="*/ 51957 w 1068626"/>
                <a:gd name="connsiteY611" fmla="*/ 956735 h 1392553"/>
                <a:gd name="connsiteX612" fmla="*/ 53576 w 1068626"/>
                <a:gd name="connsiteY612" fmla="*/ 956441 h 1392553"/>
                <a:gd name="connsiteX613" fmla="*/ 54014 w 1068626"/>
                <a:gd name="connsiteY613" fmla="*/ 956521 h 1392553"/>
                <a:gd name="connsiteX614" fmla="*/ 55596 w 1068626"/>
                <a:gd name="connsiteY614" fmla="*/ 956629 h 1392553"/>
                <a:gd name="connsiteX615" fmla="*/ 57365 w 1068626"/>
                <a:gd name="connsiteY615" fmla="*/ 956253 h 1392553"/>
                <a:gd name="connsiteX616" fmla="*/ 60870 w 1068626"/>
                <a:gd name="connsiteY616" fmla="*/ 956112 h 1392553"/>
                <a:gd name="connsiteX617" fmla="*/ 64092 w 1068626"/>
                <a:gd name="connsiteY617" fmla="*/ 956065 h 1392553"/>
                <a:gd name="connsiteX618" fmla="*/ 67168 w 1068626"/>
                <a:gd name="connsiteY618" fmla="*/ 955971 h 1392553"/>
                <a:gd name="connsiteX619" fmla="*/ 67421 w 1068626"/>
                <a:gd name="connsiteY619" fmla="*/ 955981 h 1392553"/>
                <a:gd name="connsiteX620" fmla="*/ 68101 w 1068626"/>
                <a:gd name="connsiteY620" fmla="*/ 955961 h 1392553"/>
                <a:gd name="connsiteX621" fmla="*/ 71605 w 1068626"/>
                <a:gd name="connsiteY621" fmla="*/ 956102 h 1392553"/>
                <a:gd name="connsiteX622" fmla="*/ 70659 w 1068626"/>
                <a:gd name="connsiteY622" fmla="*/ 957234 h 1392553"/>
                <a:gd name="connsiteX623" fmla="*/ 69853 w 1068626"/>
                <a:gd name="connsiteY623" fmla="*/ 957941 h 1392553"/>
                <a:gd name="connsiteX624" fmla="*/ 69599 w 1068626"/>
                <a:gd name="connsiteY624" fmla="*/ 958102 h 1392553"/>
                <a:gd name="connsiteX625" fmla="*/ 68811 w 1068626"/>
                <a:gd name="connsiteY625" fmla="*/ 958601 h 1392553"/>
                <a:gd name="connsiteX626" fmla="*/ 68054 w 1068626"/>
                <a:gd name="connsiteY626" fmla="*/ 959498 h 1392553"/>
                <a:gd name="connsiteX627" fmla="*/ 67816 w 1068626"/>
                <a:gd name="connsiteY627" fmla="*/ 960534 h 1392553"/>
                <a:gd name="connsiteX628" fmla="*/ 67628 w 1068626"/>
                <a:gd name="connsiteY628" fmla="*/ 961809 h 1392553"/>
                <a:gd name="connsiteX629" fmla="*/ 67651 w 1068626"/>
                <a:gd name="connsiteY629" fmla="*/ 961886 h 1392553"/>
                <a:gd name="connsiteX630" fmla="*/ 67906 w 1068626"/>
                <a:gd name="connsiteY630" fmla="*/ 962777 h 1392553"/>
                <a:gd name="connsiteX631" fmla="*/ 67906 w 1068626"/>
                <a:gd name="connsiteY631" fmla="*/ 962843 h 1392553"/>
                <a:gd name="connsiteX632" fmla="*/ 67681 w 1068626"/>
                <a:gd name="connsiteY632" fmla="*/ 964073 h 1392553"/>
                <a:gd name="connsiteX633" fmla="*/ 67651 w 1068626"/>
                <a:gd name="connsiteY633" fmla="*/ 964275 h 1392553"/>
                <a:gd name="connsiteX634" fmla="*/ 67424 w 1068626"/>
                <a:gd name="connsiteY634" fmla="*/ 966271 h 1392553"/>
                <a:gd name="connsiteX635" fmla="*/ 67121 w 1068626"/>
                <a:gd name="connsiteY635" fmla="*/ 968881 h 1392553"/>
                <a:gd name="connsiteX636" fmla="*/ 67125 w 1068626"/>
                <a:gd name="connsiteY636" fmla="*/ 969089 h 1392553"/>
                <a:gd name="connsiteX637" fmla="*/ 67344 w 1068626"/>
                <a:gd name="connsiteY637" fmla="*/ 984641 h 1392553"/>
                <a:gd name="connsiteX638" fmla="*/ 67119 w 1068626"/>
                <a:gd name="connsiteY638" fmla="*/ 997721 h 1392553"/>
                <a:gd name="connsiteX639" fmla="*/ 67231 w 1068626"/>
                <a:gd name="connsiteY639" fmla="*/ 1003644 h 1392553"/>
                <a:gd name="connsiteX640" fmla="*/ 67454 w 1068626"/>
                <a:gd name="connsiteY640" fmla="*/ 1013706 h 1392553"/>
                <a:gd name="connsiteX641" fmla="*/ 66891 w 1068626"/>
                <a:gd name="connsiteY641" fmla="*/ 1019294 h 1392553"/>
                <a:gd name="connsiteX642" fmla="*/ 67340 w 1068626"/>
                <a:gd name="connsiteY642" fmla="*/ 1029243 h 1392553"/>
                <a:gd name="connsiteX643" fmla="*/ 67452 w 1068626"/>
                <a:gd name="connsiteY643" fmla="*/ 1036510 h 1392553"/>
                <a:gd name="connsiteX644" fmla="*/ 69360 w 1068626"/>
                <a:gd name="connsiteY644" fmla="*/ 1042435 h 1392553"/>
                <a:gd name="connsiteX645" fmla="*/ 70369 w 1068626"/>
                <a:gd name="connsiteY645" fmla="*/ 1048136 h 1392553"/>
                <a:gd name="connsiteX646" fmla="*/ 70031 w 1068626"/>
                <a:gd name="connsiteY646" fmla="*/ 1052495 h 1392553"/>
                <a:gd name="connsiteX647" fmla="*/ 71042 w 1068626"/>
                <a:gd name="connsiteY647" fmla="*/ 1055960 h 1392553"/>
                <a:gd name="connsiteX648" fmla="*/ 71109 w 1068626"/>
                <a:gd name="connsiteY648" fmla="*/ 1057730 h 1392553"/>
                <a:gd name="connsiteX649" fmla="*/ 71150 w 1068626"/>
                <a:gd name="connsiteY649" fmla="*/ 1058719 h 1392553"/>
                <a:gd name="connsiteX650" fmla="*/ 71337 w 1068626"/>
                <a:gd name="connsiteY650" fmla="*/ 1063455 h 1392553"/>
                <a:gd name="connsiteX651" fmla="*/ 70385 w 1068626"/>
                <a:gd name="connsiteY651" fmla="*/ 1063835 h 1392553"/>
                <a:gd name="connsiteX652" fmla="*/ 59215 w 1068626"/>
                <a:gd name="connsiteY652" fmla="*/ 1067278 h 1392553"/>
                <a:gd name="connsiteX653" fmla="*/ 52035 w 1068626"/>
                <a:gd name="connsiteY653" fmla="*/ 1067278 h 1392553"/>
                <a:gd name="connsiteX654" fmla="*/ 44588 w 1068626"/>
                <a:gd name="connsiteY654" fmla="*/ 1067013 h 1392553"/>
                <a:gd name="connsiteX655" fmla="*/ 38473 w 1068626"/>
                <a:gd name="connsiteY655" fmla="*/ 1066220 h 1392553"/>
                <a:gd name="connsiteX656" fmla="*/ 33417 w 1068626"/>
                <a:gd name="connsiteY656" fmla="*/ 1064364 h 1392553"/>
                <a:gd name="connsiteX657" fmla="*/ 28899 w 1068626"/>
                <a:gd name="connsiteY657" fmla="*/ 1060919 h 1392553"/>
                <a:gd name="connsiteX658" fmla="*/ 23578 w 1068626"/>
                <a:gd name="connsiteY658" fmla="*/ 1058537 h 1392553"/>
                <a:gd name="connsiteX659" fmla="*/ 12407 w 1068626"/>
                <a:gd name="connsiteY659" fmla="*/ 1057478 h 1392553"/>
                <a:gd name="connsiteX660" fmla="*/ 12409 w 1068626"/>
                <a:gd name="connsiteY660" fmla="*/ 1059597 h 1392553"/>
                <a:gd name="connsiteX661" fmla="*/ 11877 w 1068626"/>
                <a:gd name="connsiteY661" fmla="*/ 1064632 h 1392553"/>
                <a:gd name="connsiteX662" fmla="*/ 11126 w 1068626"/>
                <a:gd name="connsiteY662" fmla="*/ 1068743 h 1392553"/>
                <a:gd name="connsiteX663" fmla="*/ 10858 w 1068626"/>
                <a:gd name="connsiteY663" fmla="*/ 1070221 h 1392553"/>
                <a:gd name="connsiteX664" fmla="*/ 10815 w 1068626"/>
                <a:gd name="connsiteY664" fmla="*/ 1070462 h 1392553"/>
                <a:gd name="connsiteX665" fmla="*/ 9753 w 1068626"/>
                <a:gd name="connsiteY665" fmla="*/ 1079737 h 1392553"/>
                <a:gd name="connsiteX666" fmla="*/ 6847 w 1068626"/>
                <a:gd name="connsiteY666" fmla="*/ 1085848 h 1392553"/>
                <a:gd name="connsiteX667" fmla="*/ 5586 w 1068626"/>
                <a:gd name="connsiteY667" fmla="*/ 1088112 h 1392553"/>
                <a:gd name="connsiteX668" fmla="*/ 4915 w 1068626"/>
                <a:gd name="connsiteY668" fmla="*/ 1089957 h 1392553"/>
                <a:gd name="connsiteX669" fmla="*/ 3652 w 1068626"/>
                <a:gd name="connsiteY669" fmla="*/ 1093562 h 1392553"/>
                <a:gd name="connsiteX670" fmla="*/ 2643 w 1068626"/>
                <a:gd name="connsiteY670" fmla="*/ 1096917 h 1392553"/>
                <a:gd name="connsiteX671" fmla="*/ 2223 w 1068626"/>
                <a:gd name="connsiteY671" fmla="*/ 1097420 h 1392553"/>
                <a:gd name="connsiteX672" fmla="*/ 2056 w 1068626"/>
                <a:gd name="connsiteY672" fmla="*/ 1099013 h 1392553"/>
                <a:gd name="connsiteX673" fmla="*/ 850 w 1068626"/>
                <a:gd name="connsiteY673" fmla="*/ 1105599 h 1392553"/>
                <a:gd name="connsiteX674" fmla="*/ 1000 w 1068626"/>
                <a:gd name="connsiteY674" fmla="*/ 1109028 h 1392553"/>
                <a:gd name="connsiteX675" fmla="*/ 1450 w 1068626"/>
                <a:gd name="connsiteY675" fmla="*/ 1115436 h 1392553"/>
                <a:gd name="connsiteX676" fmla="*/ 1456 w 1068626"/>
                <a:gd name="connsiteY676" fmla="*/ 1132578 h 1392553"/>
                <a:gd name="connsiteX677" fmla="*/ 187 w 1068626"/>
                <a:gd name="connsiteY677" fmla="*/ 1153248 h 1392553"/>
                <a:gd name="connsiteX678" fmla="*/ 985 w 1068626"/>
                <a:gd name="connsiteY678" fmla="*/ 1157819 h 1392553"/>
                <a:gd name="connsiteX679" fmla="*/ 985 w 1068626"/>
                <a:gd name="connsiteY679" fmla="*/ 1160404 h 1392553"/>
                <a:gd name="connsiteX680" fmla="*/ 987 w 1068626"/>
                <a:gd name="connsiteY680" fmla="*/ 1162390 h 1392553"/>
                <a:gd name="connsiteX681" fmla="*/ 388 w 1068626"/>
                <a:gd name="connsiteY681" fmla="*/ 1164775 h 1392553"/>
                <a:gd name="connsiteX682" fmla="*/ 390 w 1068626"/>
                <a:gd name="connsiteY682" fmla="*/ 1168352 h 1392553"/>
                <a:gd name="connsiteX683" fmla="*/ 991 w 1068626"/>
                <a:gd name="connsiteY683" fmla="*/ 1178884 h 1392553"/>
                <a:gd name="connsiteX684" fmla="*/ 998 w 1068626"/>
                <a:gd name="connsiteY684" fmla="*/ 1211477 h 1392553"/>
                <a:gd name="connsiteX685" fmla="*/ 1591 w 1068626"/>
                <a:gd name="connsiteY685" fmla="*/ 1252565 h 1392553"/>
                <a:gd name="connsiteX686" fmla="*/ 1483 w 1068626"/>
                <a:gd name="connsiteY686" fmla="*/ 1256813 h 1392553"/>
                <a:gd name="connsiteX687" fmla="*/ 1372 w 1068626"/>
                <a:gd name="connsiteY687" fmla="*/ 1263744 h 1392553"/>
                <a:gd name="connsiteX688" fmla="*/ 1487 w 1068626"/>
                <a:gd name="connsiteY688" fmla="*/ 1281852 h 1392553"/>
                <a:gd name="connsiteX689" fmla="*/ 1387 w 1068626"/>
                <a:gd name="connsiteY689" fmla="*/ 1302944 h 1392553"/>
                <a:gd name="connsiteX690" fmla="*/ 1137 w 1068626"/>
                <a:gd name="connsiteY690" fmla="*/ 1309484 h 1392553"/>
                <a:gd name="connsiteX691" fmla="*/ 1644 w 1068626"/>
                <a:gd name="connsiteY691" fmla="*/ 1325079 h 1392553"/>
                <a:gd name="connsiteX692" fmla="*/ 1493 w 1068626"/>
                <a:gd name="connsiteY692" fmla="*/ 1328692 h 1392553"/>
                <a:gd name="connsiteX693" fmla="*/ 1436 w 1068626"/>
                <a:gd name="connsiteY693" fmla="*/ 1330106 h 1392553"/>
                <a:gd name="connsiteX694" fmla="*/ 807 w 1068626"/>
                <a:gd name="connsiteY694" fmla="*/ 1345116 h 1392553"/>
                <a:gd name="connsiteX695" fmla="*/ 263 w 1068626"/>
                <a:gd name="connsiteY695" fmla="*/ 1362871 h 1392553"/>
                <a:gd name="connsiteX696" fmla="*/ 7866 w 1068626"/>
                <a:gd name="connsiteY696" fmla="*/ 1373492 h 1392553"/>
                <a:gd name="connsiteX697" fmla="*/ 18287 w 1068626"/>
                <a:gd name="connsiteY697" fmla="*/ 1375738 h 1392553"/>
                <a:gd name="connsiteX698" fmla="*/ 32427 w 1068626"/>
                <a:gd name="connsiteY698" fmla="*/ 1381649 h 1392553"/>
                <a:gd name="connsiteX699" fmla="*/ 42848 w 1068626"/>
                <a:gd name="connsiteY699" fmla="*/ 1383895 h 1392553"/>
                <a:gd name="connsiteX700" fmla="*/ 55472 w 1068626"/>
                <a:gd name="connsiteY700" fmla="*/ 1386874 h 1392553"/>
                <a:gd name="connsiteX701" fmla="*/ 67360 w 1068626"/>
                <a:gd name="connsiteY701" fmla="*/ 1392784 h 1392553"/>
                <a:gd name="connsiteX702" fmla="*/ 82967 w 1068626"/>
                <a:gd name="connsiteY702" fmla="*/ 1392784 h 1392553"/>
                <a:gd name="connsiteX703" fmla="*/ 97840 w 1068626"/>
                <a:gd name="connsiteY703" fmla="*/ 1387608 h 1392553"/>
                <a:gd name="connsiteX704" fmla="*/ 111245 w 1068626"/>
                <a:gd name="connsiteY704" fmla="*/ 1377203 h 1392553"/>
                <a:gd name="connsiteX705" fmla="*/ 117166 w 1068626"/>
                <a:gd name="connsiteY705" fmla="*/ 1370513 h 1392553"/>
                <a:gd name="connsiteX706" fmla="*/ 118682 w 1068626"/>
                <a:gd name="connsiteY706" fmla="*/ 1366800 h 1392553"/>
                <a:gd name="connsiteX707" fmla="*/ 120248 w 1068626"/>
                <a:gd name="connsiteY707" fmla="*/ 1366312 h 1392553"/>
                <a:gd name="connsiteX708" fmla="*/ 122548 w 1068626"/>
                <a:gd name="connsiteY708" fmla="*/ 1366410 h 1392553"/>
                <a:gd name="connsiteX709" fmla="*/ 124797 w 1068626"/>
                <a:gd name="connsiteY709" fmla="*/ 1367046 h 1392553"/>
                <a:gd name="connsiteX710" fmla="*/ 126852 w 1068626"/>
                <a:gd name="connsiteY710" fmla="*/ 1365726 h 1392553"/>
                <a:gd name="connsiteX711" fmla="*/ 128565 w 1068626"/>
                <a:gd name="connsiteY711" fmla="*/ 1364798 h 1392553"/>
                <a:gd name="connsiteX712" fmla="*/ 129936 w 1068626"/>
                <a:gd name="connsiteY712" fmla="*/ 1363480 h 1392553"/>
                <a:gd name="connsiteX713" fmla="*/ 130915 w 1068626"/>
                <a:gd name="connsiteY713" fmla="*/ 1362405 h 1392553"/>
                <a:gd name="connsiteX714" fmla="*/ 132284 w 1068626"/>
                <a:gd name="connsiteY714" fmla="*/ 1360989 h 1392553"/>
                <a:gd name="connsiteX715" fmla="*/ 133262 w 1068626"/>
                <a:gd name="connsiteY715" fmla="*/ 1359816 h 1392553"/>
                <a:gd name="connsiteX716" fmla="*/ 134339 w 1068626"/>
                <a:gd name="connsiteY716" fmla="*/ 1358839 h 1392553"/>
                <a:gd name="connsiteX717" fmla="*/ 136101 w 1068626"/>
                <a:gd name="connsiteY717" fmla="*/ 1358449 h 1392553"/>
                <a:gd name="connsiteX718" fmla="*/ 138008 w 1068626"/>
                <a:gd name="connsiteY718" fmla="*/ 1358888 h 1392553"/>
                <a:gd name="connsiteX719" fmla="*/ 139232 w 1068626"/>
                <a:gd name="connsiteY719" fmla="*/ 1358106 h 1392553"/>
                <a:gd name="connsiteX720" fmla="*/ 140014 w 1068626"/>
                <a:gd name="connsiteY720" fmla="*/ 1355860 h 1392553"/>
                <a:gd name="connsiteX721" fmla="*/ 141041 w 1068626"/>
                <a:gd name="connsiteY721" fmla="*/ 1353711 h 1392553"/>
                <a:gd name="connsiteX722" fmla="*/ 141970 w 1068626"/>
                <a:gd name="connsiteY722" fmla="*/ 1352000 h 1392553"/>
                <a:gd name="connsiteX723" fmla="*/ 143047 w 1068626"/>
                <a:gd name="connsiteY723" fmla="*/ 1350975 h 1392553"/>
                <a:gd name="connsiteX724" fmla="*/ 144956 w 1068626"/>
                <a:gd name="connsiteY724" fmla="*/ 1350731 h 1392553"/>
                <a:gd name="connsiteX725" fmla="*/ 146864 w 1068626"/>
                <a:gd name="connsiteY725" fmla="*/ 1350194 h 1392553"/>
                <a:gd name="connsiteX726" fmla="*/ 148186 w 1068626"/>
                <a:gd name="connsiteY726" fmla="*/ 1349659 h 1392553"/>
                <a:gd name="connsiteX727" fmla="*/ 148675 w 1068626"/>
                <a:gd name="connsiteY727" fmla="*/ 1349460 h 1392553"/>
                <a:gd name="connsiteX728" fmla="*/ 150435 w 1068626"/>
                <a:gd name="connsiteY728" fmla="*/ 1348631 h 1392553"/>
                <a:gd name="connsiteX729" fmla="*/ 152246 w 1068626"/>
                <a:gd name="connsiteY729" fmla="*/ 1347899 h 1392553"/>
                <a:gd name="connsiteX730" fmla="*/ 154154 w 1068626"/>
                <a:gd name="connsiteY730" fmla="*/ 1347801 h 1392553"/>
                <a:gd name="connsiteX731" fmla="*/ 155965 w 1068626"/>
                <a:gd name="connsiteY731" fmla="*/ 1348533 h 1392553"/>
                <a:gd name="connsiteX732" fmla="*/ 157823 w 1068626"/>
                <a:gd name="connsiteY732" fmla="*/ 1349070 h 1392553"/>
                <a:gd name="connsiteX733" fmla="*/ 159730 w 1068626"/>
                <a:gd name="connsiteY733" fmla="*/ 1348435 h 1392553"/>
                <a:gd name="connsiteX734" fmla="*/ 161591 w 1068626"/>
                <a:gd name="connsiteY734" fmla="*/ 1348044 h 1392553"/>
                <a:gd name="connsiteX735" fmla="*/ 163351 w 1068626"/>
                <a:gd name="connsiteY735" fmla="*/ 1347068 h 1392553"/>
                <a:gd name="connsiteX736" fmla="*/ 166531 w 1068626"/>
                <a:gd name="connsiteY736" fmla="*/ 1346726 h 1392553"/>
                <a:gd name="connsiteX737" fmla="*/ 167900 w 1068626"/>
                <a:gd name="connsiteY737" fmla="*/ 1347362 h 1392553"/>
                <a:gd name="connsiteX738" fmla="*/ 169222 w 1068626"/>
                <a:gd name="connsiteY738" fmla="*/ 1347899 h 1392553"/>
                <a:gd name="connsiteX739" fmla="*/ 171179 w 1068626"/>
                <a:gd name="connsiteY739" fmla="*/ 1348093 h 1392553"/>
                <a:gd name="connsiteX740" fmla="*/ 172892 w 1068626"/>
                <a:gd name="connsiteY740" fmla="*/ 1349070 h 1392553"/>
                <a:gd name="connsiteX741" fmla="*/ 174799 w 1068626"/>
                <a:gd name="connsiteY741" fmla="*/ 1350145 h 1392553"/>
                <a:gd name="connsiteX742" fmla="*/ 176758 w 1068626"/>
                <a:gd name="connsiteY742" fmla="*/ 1350390 h 1392553"/>
                <a:gd name="connsiteX743" fmla="*/ 178715 w 1068626"/>
                <a:gd name="connsiteY743" fmla="*/ 1350584 h 1392553"/>
                <a:gd name="connsiteX744" fmla="*/ 180133 w 1068626"/>
                <a:gd name="connsiteY744" fmla="*/ 1350879 h 1392553"/>
                <a:gd name="connsiteX745" fmla="*/ 181551 w 1068626"/>
                <a:gd name="connsiteY745" fmla="*/ 1351269 h 1392553"/>
                <a:gd name="connsiteX746" fmla="*/ 183411 w 1068626"/>
                <a:gd name="connsiteY746" fmla="*/ 1351904 h 1392553"/>
                <a:gd name="connsiteX747" fmla="*/ 185270 w 1068626"/>
                <a:gd name="connsiteY747" fmla="*/ 1352587 h 1392553"/>
                <a:gd name="connsiteX748" fmla="*/ 187081 w 1068626"/>
                <a:gd name="connsiteY748" fmla="*/ 1353222 h 1392553"/>
                <a:gd name="connsiteX749" fmla="*/ 188939 w 1068626"/>
                <a:gd name="connsiteY749" fmla="*/ 1353858 h 1392553"/>
                <a:gd name="connsiteX750" fmla="*/ 190259 w 1068626"/>
                <a:gd name="connsiteY750" fmla="*/ 1353418 h 1392553"/>
                <a:gd name="connsiteX751" fmla="*/ 191532 w 1068626"/>
                <a:gd name="connsiteY751" fmla="*/ 1352636 h 1392553"/>
                <a:gd name="connsiteX752" fmla="*/ 193343 w 1068626"/>
                <a:gd name="connsiteY752" fmla="*/ 1351416 h 1392553"/>
                <a:gd name="connsiteX753" fmla="*/ 195447 w 1068626"/>
                <a:gd name="connsiteY753" fmla="*/ 1351122 h 1392553"/>
                <a:gd name="connsiteX754" fmla="*/ 197746 w 1068626"/>
                <a:gd name="connsiteY754" fmla="*/ 1351708 h 1392553"/>
                <a:gd name="connsiteX755" fmla="*/ 200095 w 1068626"/>
                <a:gd name="connsiteY755" fmla="*/ 1351806 h 1392553"/>
                <a:gd name="connsiteX756" fmla="*/ 201904 w 1068626"/>
                <a:gd name="connsiteY756" fmla="*/ 1352489 h 1392553"/>
                <a:gd name="connsiteX757" fmla="*/ 203323 w 1068626"/>
                <a:gd name="connsiteY757" fmla="*/ 1352049 h 1392553"/>
                <a:gd name="connsiteX758" fmla="*/ 204106 w 1068626"/>
                <a:gd name="connsiteY758" fmla="*/ 1350830 h 1392553"/>
                <a:gd name="connsiteX759" fmla="*/ 205134 w 1068626"/>
                <a:gd name="connsiteY759" fmla="*/ 1349804 h 1392553"/>
                <a:gd name="connsiteX760" fmla="*/ 207090 w 1068626"/>
                <a:gd name="connsiteY760" fmla="*/ 1349657 h 1392553"/>
                <a:gd name="connsiteX761" fmla="*/ 208459 w 1068626"/>
                <a:gd name="connsiteY761" fmla="*/ 1349119 h 1392553"/>
                <a:gd name="connsiteX762" fmla="*/ 210369 w 1068626"/>
                <a:gd name="connsiteY762" fmla="*/ 1348778 h 1392553"/>
                <a:gd name="connsiteX763" fmla="*/ 212178 w 1068626"/>
                <a:gd name="connsiteY763" fmla="*/ 1348533 h 1392553"/>
                <a:gd name="connsiteX764" fmla="*/ 213940 w 1068626"/>
                <a:gd name="connsiteY764" fmla="*/ 1349364 h 1392553"/>
                <a:gd name="connsiteX765" fmla="*/ 215798 w 1068626"/>
                <a:gd name="connsiteY765" fmla="*/ 1348972 h 1392553"/>
                <a:gd name="connsiteX766" fmla="*/ 217121 w 1068626"/>
                <a:gd name="connsiteY766" fmla="*/ 1348339 h 1392553"/>
                <a:gd name="connsiteX767" fmla="*/ 218881 w 1068626"/>
                <a:gd name="connsiteY767" fmla="*/ 1347362 h 1392553"/>
                <a:gd name="connsiteX768" fmla="*/ 221034 w 1068626"/>
                <a:gd name="connsiteY768" fmla="*/ 1346287 h 1392553"/>
                <a:gd name="connsiteX769" fmla="*/ 222454 w 1068626"/>
                <a:gd name="connsiteY769" fmla="*/ 1346042 h 1392553"/>
                <a:gd name="connsiteX770" fmla="*/ 223921 w 1068626"/>
                <a:gd name="connsiteY770" fmla="*/ 1346091 h 1392553"/>
                <a:gd name="connsiteX771" fmla="*/ 225878 w 1068626"/>
                <a:gd name="connsiteY771" fmla="*/ 1346238 h 1392553"/>
                <a:gd name="connsiteX772" fmla="*/ 227835 w 1068626"/>
                <a:gd name="connsiteY772" fmla="*/ 1345554 h 1392553"/>
                <a:gd name="connsiteX773" fmla="*/ 230673 w 1068626"/>
                <a:gd name="connsiteY773" fmla="*/ 1345799 h 1392553"/>
                <a:gd name="connsiteX774" fmla="*/ 231700 w 1068626"/>
                <a:gd name="connsiteY774" fmla="*/ 1347654 h 1392553"/>
                <a:gd name="connsiteX775" fmla="*/ 232482 w 1068626"/>
                <a:gd name="connsiteY775" fmla="*/ 1348925 h 1392553"/>
                <a:gd name="connsiteX776" fmla="*/ 234097 w 1068626"/>
                <a:gd name="connsiteY776" fmla="*/ 1349608 h 1392553"/>
                <a:gd name="connsiteX777" fmla="*/ 235613 w 1068626"/>
                <a:gd name="connsiteY777" fmla="*/ 1349510 h 1392553"/>
                <a:gd name="connsiteX778" fmla="*/ 237474 w 1068626"/>
                <a:gd name="connsiteY778" fmla="*/ 1350096 h 1392553"/>
                <a:gd name="connsiteX779" fmla="*/ 239283 w 1068626"/>
                <a:gd name="connsiteY779" fmla="*/ 1350830 h 1392553"/>
                <a:gd name="connsiteX780" fmla="*/ 242171 w 1068626"/>
                <a:gd name="connsiteY780" fmla="*/ 1350731 h 1392553"/>
                <a:gd name="connsiteX781" fmla="*/ 244127 w 1068626"/>
                <a:gd name="connsiteY781" fmla="*/ 1350390 h 1392553"/>
                <a:gd name="connsiteX782" fmla="*/ 246524 w 1068626"/>
                <a:gd name="connsiteY782" fmla="*/ 1350341 h 1392553"/>
                <a:gd name="connsiteX783" fmla="*/ 248384 w 1068626"/>
                <a:gd name="connsiteY783" fmla="*/ 1349853 h 1392553"/>
                <a:gd name="connsiteX784" fmla="*/ 250095 w 1068626"/>
                <a:gd name="connsiteY784" fmla="*/ 1350535 h 1392553"/>
                <a:gd name="connsiteX785" fmla="*/ 251759 w 1068626"/>
                <a:gd name="connsiteY785" fmla="*/ 1351465 h 1392553"/>
                <a:gd name="connsiteX786" fmla="*/ 253177 w 1068626"/>
                <a:gd name="connsiteY786" fmla="*/ 1350439 h 1392553"/>
                <a:gd name="connsiteX787" fmla="*/ 253716 w 1068626"/>
                <a:gd name="connsiteY787" fmla="*/ 1349021 h 1392553"/>
                <a:gd name="connsiteX788" fmla="*/ 254939 w 1068626"/>
                <a:gd name="connsiteY788" fmla="*/ 1347556 h 1392553"/>
                <a:gd name="connsiteX789" fmla="*/ 256554 w 1068626"/>
                <a:gd name="connsiteY789" fmla="*/ 1346385 h 1392553"/>
                <a:gd name="connsiteX790" fmla="*/ 258805 w 1068626"/>
                <a:gd name="connsiteY790" fmla="*/ 1346481 h 1392553"/>
                <a:gd name="connsiteX791" fmla="*/ 260615 w 1068626"/>
                <a:gd name="connsiteY791" fmla="*/ 1347362 h 1392553"/>
                <a:gd name="connsiteX792" fmla="*/ 261691 w 1068626"/>
                <a:gd name="connsiteY792" fmla="*/ 1348339 h 1392553"/>
                <a:gd name="connsiteX793" fmla="*/ 263257 w 1068626"/>
                <a:gd name="connsiteY793" fmla="*/ 1349266 h 1392553"/>
                <a:gd name="connsiteX794" fmla="*/ 265311 w 1068626"/>
                <a:gd name="connsiteY794" fmla="*/ 1350341 h 1392553"/>
                <a:gd name="connsiteX795" fmla="*/ 266585 w 1068626"/>
                <a:gd name="connsiteY795" fmla="*/ 1352295 h 1392553"/>
                <a:gd name="connsiteX796" fmla="*/ 268295 w 1068626"/>
                <a:gd name="connsiteY796" fmla="*/ 1353320 h 1392553"/>
                <a:gd name="connsiteX797" fmla="*/ 269667 w 1068626"/>
                <a:gd name="connsiteY797" fmla="*/ 1353907 h 1392553"/>
                <a:gd name="connsiteX798" fmla="*/ 271085 w 1068626"/>
                <a:gd name="connsiteY798" fmla="*/ 1354248 h 1392553"/>
                <a:gd name="connsiteX799" fmla="*/ 272847 w 1068626"/>
                <a:gd name="connsiteY799" fmla="*/ 1353468 h 1392553"/>
                <a:gd name="connsiteX800" fmla="*/ 274216 w 1068626"/>
                <a:gd name="connsiteY800" fmla="*/ 1352832 h 1392553"/>
                <a:gd name="connsiteX801" fmla="*/ 275585 w 1068626"/>
                <a:gd name="connsiteY801" fmla="*/ 1352344 h 1392553"/>
                <a:gd name="connsiteX802" fmla="*/ 277495 w 1068626"/>
                <a:gd name="connsiteY802" fmla="*/ 1351855 h 1392553"/>
                <a:gd name="connsiteX803" fmla="*/ 279402 w 1068626"/>
                <a:gd name="connsiteY803" fmla="*/ 1352246 h 1392553"/>
                <a:gd name="connsiteX804" fmla="*/ 281703 w 1068626"/>
                <a:gd name="connsiteY804" fmla="*/ 1353026 h 1392553"/>
                <a:gd name="connsiteX805" fmla="*/ 283561 w 1068626"/>
                <a:gd name="connsiteY805" fmla="*/ 1353613 h 1392553"/>
                <a:gd name="connsiteX806" fmla="*/ 285028 w 1068626"/>
                <a:gd name="connsiteY806" fmla="*/ 1353564 h 1392553"/>
                <a:gd name="connsiteX807" fmla="*/ 287474 w 1068626"/>
                <a:gd name="connsiteY807" fmla="*/ 1352930 h 1392553"/>
                <a:gd name="connsiteX808" fmla="*/ 289676 w 1068626"/>
                <a:gd name="connsiteY808" fmla="*/ 1352491 h 1392553"/>
                <a:gd name="connsiteX809" fmla="*/ 291094 w 1068626"/>
                <a:gd name="connsiteY809" fmla="*/ 1351220 h 1392553"/>
                <a:gd name="connsiteX810" fmla="*/ 292955 w 1068626"/>
                <a:gd name="connsiteY810" fmla="*/ 1350584 h 1392553"/>
                <a:gd name="connsiteX811" fmla="*/ 294813 w 1068626"/>
                <a:gd name="connsiteY811" fmla="*/ 1349951 h 1392553"/>
                <a:gd name="connsiteX812" fmla="*/ 296673 w 1068626"/>
                <a:gd name="connsiteY812" fmla="*/ 1349364 h 1392553"/>
                <a:gd name="connsiteX813" fmla="*/ 297993 w 1068626"/>
                <a:gd name="connsiteY813" fmla="*/ 1348729 h 1392553"/>
                <a:gd name="connsiteX814" fmla="*/ 299805 w 1068626"/>
                <a:gd name="connsiteY814" fmla="*/ 1348093 h 1392553"/>
                <a:gd name="connsiteX815" fmla="*/ 302152 w 1068626"/>
                <a:gd name="connsiteY815" fmla="*/ 1347460 h 1392553"/>
                <a:gd name="connsiteX816" fmla="*/ 303523 w 1068626"/>
                <a:gd name="connsiteY816" fmla="*/ 1346923 h 1392553"/>
                <a:gd name="connsiteX817" fmla="*/ 304794 w 1068626"/>
                <a:gd name="connsiteY817" fmla="*/ 1346189 h 1392553"/>
                <a:gd name="connsiteX818" fmla="*/ 305382 w 1068626"/>
                <a:gd name="connsiteY818" fmla="*/ 1344383 h 1392553"/>
                <a:gd name="connsiteX819" fmla="*/ 305871 w 1068626"/>
                <a:gd name="connsiteY819" fmla="*/ 1342476 h 1392553"/>
                <a:gd name="connsiteX820" fmla="*/ 306409 w 1068626"/>
                <a:gd name="connsiteY820" fmla="*/ 1341109 h 1392553"/>
                <a:gd name="connsiteX821" fmla="*/ 307387 w 1068626"/>
                <a:gd name="connsiteY821" fmla="*/ 1339399 h 1392553"/>
                <a:gd name="connsiteX822" fmla="*/ 308171 w 1068626"/>
                <a:gd name="connsiteY822" fmla="*/ 1337593 h 1392553"/>
                <a:gd name="connsiteX823" fmla="*/ 309687 w 1068626"/>
                <a:gd name="connsiteY823" fmla="*/ 1335931 h 1392553"/>
                <a:gd name="connsiteX824" fmla="*/ 311497 w 1068626"/>
                <a:gd name="connsiteY824" fmla="*/ 1334515 h 1392553"/>
                <a:gd name="connsiteX825" fmla="*/ 311351 w 1068626"/>
                <a:gd name="connsiteY825" fmla="*/ 1332611 h 1392553"/>
                <a:gd name="connsiteX826" fmla="*/ 311448 w 1068626"/>
                <a:gd name="connsiteY826" fmla="*/ 1330218 h 1392553"/>
                <a:gd name="connsiteX827" fmla="*/ 311791 w 1068626"/>
                <a:gd name="connsiteY827" fmla="*/ 1328753 h 1392553"/>
                <a:gd name="connsiteX828" fmla="*/ 312671 w 1068626"/>
                <a:gd name="connsiteY828" fmla="*/ 1326994 h 1392553"/>
                <a:gd name="connsiteX829" fmla="*/ 313846 w 1068626"/>
                <a:gd name="connsiteY829" fmla="*/ 1325578 h 1392553"/>
                <a:gd name="connsiteX830" fmla="*/ 315068 w 1068626"/>
                <a:gd name="connsiteY830" fmla="*/ 1324699 h 1392553"/>
                <a:gd name="connsiteX831" fmla="*/ 316341 w 1068626"/>
                <a:gd name="connsiteY831" fmla="*/ 1323379 h 1392553"/>
                <a:gd name="connsiteX832" fmla="*/ 316537 w 1068626"/>
                <a:gd name="connsiteY832" fmla="*/ 1321865 h 1392553"/>
                <a:gd name="connsiteX833" fmla="*/ 317368 w 1068626"/>
                <a:gd name="connsiteY833" fmla="*/ 1319619 h 1392553"/>
                <a:gd name="connsiteX834" fmla="*/ 317956 w 1068626"/>
                <a:gd name="connsiteY834" fmla="*/ 1318250 h 1392553"/>
                <a:gd name="connsiteX835" fmla="*/ 319130 w 1068626"/>
                <a:gd name="connsiteY835" fmla="*/ 1317372 h 1392553"/>
                <a:gd name="connsiteX836" fmla="*/ 320450 w 1068626"/>
                <a:gd name="connsiteY836" fmla="*/ 1316640 h 1392553"/>
                <a:gd name="connsiteX837" fmla="*/ 322065 w 1068626"/>
                <a:gd name="connsiteY837" fmla="*/ 1314930 h 1392553"/>
                <a:gd name="connsiteX838" fmla="*/ 322212 w 1068626"/>
                <a:gd name="connsiteY838" fmla="*/ 1313416 h 1392553"/>
                <a:gd name="connsiteX839" fmla="*/ 321478 w 1068626"/>
                <a:gd name="connsiteY839" fmla="*/ 1311659 h 1392553"/>
                <a:gd name="connsiteX840" fmla="*/ 320940 w 1068626"/>
                <a:gd name="connsiteY840" fmla="*/ 1309801 h 1392553"/>
                <a:gd name="connsiteX841" fmla="*/ 320500 w 1068626"/>
                <a:gd name="connsiteY841" fmla="*/ 1308385 h 1392553"/>
                <a:gd name="connsiteX842" fmla="*/ 320303 w 1068626"/>
                <a:gd name="connsiteY842" fmla="*/ 1306920 h 1392553"/>
                <a:gd name="connsiteX843" fmla="*/ 319716 w 1068626"/>
                <a:gd name="connsiteY843" fmla="*/ 1305602 h 1392553"/>
                <a:gd name="connsiteX844" fmla="*/ 319032 w 1068626"/>
                <a:gd name="connsiteY844" fmla="*/ 1303794 h 1392553"/>
                <a:gd name="connsiteX845" fmla="*/ 318494 w 1068626"/>
                <a:gd name="connsiteY845" fmla="*/ 1301889 h 1392553"/>
                <a:gd name="connsiteX846" fmla="*/ 318199 w 1068626"/>
                <a:gd name="connsiteY846" fmla="*/ 1299497 h 1392553"/>
                <a:gd name="connsiteX847" fmla="*/ 319081 w 1068626"/>
                <a:gd name="connsiteY847" fmla="*/ 1297249 h 1392553"/>
                <a:gd name="connsiteX848" fmla="*/ 320158 w 1068626"/>
                <a:gd name="connsiteY848" fmla="*/ 1295588 h 1392553"/>
                <a:gd name="connsiteX849" fmla="*/ 320792 w 1068626"/>
                <a:gd name="connsiteY849" fmla="*/ 1293781 h 1392553"/>
                <a:gd name="connsiteX850" fmla="*/ 320158 w 1068626"/>
                <a:gd name="connsiteY850" fmla="*/ 1291975 h 1392553"/>
                <a:gd name="connsiteX851" fmla="*/ 320352 w 1068626"/>
                <a:gd name="connsiteY851" fmla="*/ 1289629 h 1392553"/>
                <a:gd name="connsiteX852" fmla="*/ 321772 w 1068626"/>
                <a:gd name="connsiteY852" fmla="*/ 1287627 h 1392553"/>
                <a:gd name="connsiteX853" fmla="*/ 322800 w 1068626"/>
                <a:gd name="connsiteY853" fmla="*/ 1286015 h 1392553"/>
                <a:gd name="connsiteX854" fmla="*/ 323338 w 1068626"/>
                <a:gd name="connsiteY854" fmla="*/ 1284648 h 1392553"/>
                <a:gd name="connsiteX855" fmla="*/ 324511 w 1068626"/>
                <a:gd name="connsiteY855" fmla="*/ 1282547 h 1392553"/>
                <a:gd name="connsiteX856" fmla="*/ 325344 w 1068626"/>
                <a:gd name="connsiteY856" fmla="*/ 1281327 h 1392553"/>
                <a:gd name="connsiteX857" fmla="*/ 325784 w 1068626"/>
                <a:gd name="connsiteY857" fmla="*/ 1279909 h 1392553"/>
                <a:gd name="connsiteX858" fmla="*/ 325833 w 1068626"/>
                <a:gd name="connsiteY858" fmla="*/ 1278444 h 1392553"/>
                <a:gd name="connsiteX859" fmla="*/ 325098 w 1068626"/>
                <a:gd name="connsiteY859" fmla="*/ 1276638 h 1392553"/>
                <a:gd name="connsiteX860" fmla="*/ 324757 w 1068626"/>
                <a:gd name="connsiteY860" fmla="*/ 1274733 h 1392553"/>
                <a:gd name="connsiteX861" fmla="*/ 325882 w 1068626"/>
                <a:gd name="connsiteY861" fmla="*/ 1273170 h 1392553"/>
                <a:gd name="connsiteX862" fmla="*/ 326713 w 1068626"/>
                <a:gd name="connsiteY862" fmla="*/ 1271362 h 1392553"/>
                <a:gd name="connsiteX863" fmla="*/ 326126 w 1068626"/>
                <a:gd name="connsiteY863" fmla="*/ 1269263 h 1392553"/>
                <a:gd name="connsiteX864" fmla="*/ 325931 w 1068626"/>
                <a:gd name="connsiteY864" fmla="*/ 1267308 h 1392553"/>
                <a:gd name="connsiteX865" fmla="*/ 326664 w 1068626"/>
                <a:gd name="connsiteY865" fmla="*/ 1266039 h 1392553"/>
                <a:gd name="connsiteX866" fmla="*/ 327790 w 1068626"/>
                <a:gd name="connsiteY866" fmla="*/ 1263938 h 1392553"/>
                <a:gd name="connsiteX867" fmla="*/ 328426 w 1068626"/>
                <a:gd name="connsiteY867" fmla="*/ 1262083 h 1392553"/>
                <a:gd name="connsiteX868" fmla="*/ 329208 w 1068626"/>
                <a:gd name="connsiteY868" fmla="*/ 1260861 h 1392553"/>
                <a:gd name="connsiteX869" fmla="*/ 330333 w 1068626"/>
                <a:gd name="connsiteY869" fmla="*/ 1259249 h 1392553"/>
                <a:gd name="connsiteX870" fmla="*/ 331361 w 1068626"/>
                <a:gd name="connsiteY870" fmla="*/ 1258223 h 1392553"/>
                <a:gd name="connsiteX871" fmla="*/ 332486 w 1068626"/>
                <a:gd name="connsiteY871" fmla="*/ 1257246 h 1392553"/>
                <a:gd name="connsiteX872" fmla="*/ 333563 w 1068626"/>
                <a:gd name="connsiteY872" fmla="*/ 1256220 h 1392553"/>
                <a:gd name="connsiteX873" fmla="*/ 334883 w 1068626"/>
                <a:gd name="connsiteY873" fmla="*/ 1254854 h 1392553"/>
                <a:gd name="connsiteX874" fmla="*/ 335178 w 1068626"/>
                <a:gd name="connsiteY874" fmla="*/ 1253437 h 1392553"/>
                <a:gd name="connsiteX875" fmla="*/ 335960 w 1068626"/>
                <a:gd name="connsiteY875" fmla="*/ 1251631 h 1392553"/>
                <a:gd name="connsiteX876" fmla="*/ 337869 w 1068626"/>
                <a:gd name="connsiteY876" fmla="*/ 1250213 h 1392553"/>
                <a:gd name="connsiteX877" fmla="*/ 339727 w 1068626"/>
                <a:gd name="connsiteY877" fmla="*/ 1249580 h 1392553"/>
                <a:gd name="connsiteX878" fmla="*/ 341440 w 1068626"/>
                <a:gd name="connsiteY878" fmla="*/ 1248748 h 1392553"/>
                <a:gd name="connsiteX879" fmla="*/ 343102 w 1068626"/>
                <a:gd name="connsiteY879" fmla="*/ 1247722 h 1392553"/>
                <a:gd name="connsiteX880" fmla="*/ 344326 w 1068626"/>
                <a:gd name="connsiteY880" fmla="*/ 1246893 h 1392553"/>
                <a:gd name="connsiteX881" fmla="*/ 345501 w 1068626"/>
                <a:gd name="connsiteY881" fmla="*/ 1246014 h 1392553"/>
                <a:gd name="connsiteX882" fmla="*/ 346724 w 1068626"/>
                <a:gd name="connsiteY882" fmla="*/ 1245182 h 1392553"/>
                <a:gd name="connsiteX883" fmla="*/ 347946 w 1068626"/>
                <a:gd name="connsiteY883" fmla="*/ 1244353 h 1392553"/>
                <a:gd name="connsiteX884" fmla="*/ 349268 w 1068626"/>
                <a:gd name="connsiteY884" fmla="*/ 1243717 h 1392553"/>
                <a:gd name="connsiteX885" fmla="*/ 352154 w 1068626"/>
                <a:gd name="connsiteY885" fmla="*/ 1243474 h 1392553"/>
                <a:gd name="connsiteX886" fmla="*/ 354111 w 1068626"/>
                <a:gd name="connsiteY886" fmla="*/ 1243766 h 1392553"/>
                <a:gd name="connsiteX887" fmla="*/ 355482 w 1068626"/>
                <a:gd name="connsiteY887" fmla="*/ 1244157 h 1392553"/>
                <a:gd name="connsiteX888" fmla="*/ 356949 w 1068626"/>
                <a:gd name="connsiteY888" fmla="*/ 1244645 h 1392553"/>
                <a:gd name="connsiteX889" fmla="*/ 359297 w 1068626"/>
                <a:gd name="connsiteY889" fmla="*/ 1244988 h 1392553"/>
                <a:gd name="connsiteX890" fmla="*/ 361206 w 1068626"/>
                <a:gd name="connsiteY890" fmla="*/ 1244645 h 1392553"/>
                <a:gd name="connsiteX891" fmla="*/ 363455 w 1068626"/>
                <a:gd name="connsiteY891" fmla="*/ 1243864 h 1392553"/>
                <a:gd name="connsiteX892" fmla="*/ 365168 w 1068626"/>
                <a:gd name="connsiteY892" fmla="*/ 1242790 h 1392553"/>
                <a:gd name="connsiteX893" fmla="*/ 366587 w 1068626"/>
                <a:gd name="connsiteY893" fmla="*/ 1241472 h 1392553"/>
                <a:gd name="connsiteX894" fmla="*/ 367469 w 1068626"/>
                <a:gd name="connsiteY894" fmla="*/ 1240348 h 1392553"/>
                <a:gd name="connsiteX895" fmla="*/ 368300 w 1068626"/>
                <a:gd name="connsiteY895" fmla="*/ 1239126 h 1392553"/>
                <a:gd name="connsiteX896" fmla="*/ 369083 w 1068626"/>
                <a:gd name="connsiteY896" fmla="*/ 1237906 h 1392553"/>
                <a:gd name="connsiteX897" fmla="*/ 370111 w 1068626"/>
                <a:gd name="connsiteY897" fmla="*/ 1236196 h 1392553"/>
                <a:gd name="connsiteX898" fmla="*/ 371138 w 1068626"/>
                <a:gd name="connsiteY898" fmla="*/ 1234534 h 1392553"/>
                <a:gd name="connsiteX899" fmla="*/ 372116 w 1068626"/>
                <a:gd name="connsiteY899" fmla="*/ 1232826 h 1392553"/>
                <a:gd name="connsiteX900" fmla="*/ 373193 w 1068626"/>
                <a:gd name="connsiteY900" fmla="*/ 1230628 h 1392553"/>
                <a:gd name="connsiteX901" fmla="*/ 374464 w 1068626"/>
                <a:gd name="connsiteY901" fmla="*/ 1229212 h 1392553"/>
                <a:gd name="connsiteX902" fmla="*/ 375786 w 1068626"/>
                <a:gd name="connsiteY902" fmla="*/ 1227746 h 1392553"/>
                <a:gd name="connsiteX903" fmla="*/ 376909 w 1068626"/>
                <a:gd name="connsiteY903" fmla="*/ 1226183 h 1392553"/>
                <a:gd name="connsiteX904" fmla="*/ 377595 w 1068626"/>
                <a:gd name="connsiteY904" fmla="*/ 1224865 h 1392553"/>
                <a:gd name="connsiteX905" fmla="*/ 378622 w 1068626"/>
                <a:gd name="connsiteY905" fmla="*/ 1223253 h 1392553"/>
                <a:gd name="connsiteX906" fmla="*/ 379552 w 1068626"/>
                <a:gd name="connsiteY906" fmla="*/ 1222080 h 1392553"/>
                <a:gd name="connsiteX907" fmla="*/ 380726 w 1068626"/>
                <a:gd name="connsiteY907" fmla="*/ 1220517 h 1392553"/>
                <a:gd name="connsiteX908" fmla="*/ 382098 w 1068626"/>
                <a:gd name="connsiteY908" fmla="*/ 1218515 h 1392553"/>
                <a:gd name="connsiteX909" fmla="*/ 382636 w 1068626"/>
                <a:gd name="connsiteY909" fmla="*/ 1216659 h 1392553"/>
                <a:gd name="connsiteX910" fmla="*/ 382929 w 1068626"/>
                <a:gd name="connsiteY910" fmla="*/ 1214706 h 1392553"/>
                <a:gd name="connsiteX911" fmla="*/ 382929 w 1068626"/>
                <a:gd name="connsiteY911" fmla="*/ 1212752 h 1392553"/>
                <a:gd name="connsiteX912" fmla="*/ 382732 w 1068626"/>
                <a:gd name="connsiteY912" fmla="*/ 1211579 h 1392553"/>
                <a:gd name="connsiteX913" fmla="*/ 382636 w 1068626"/>
                <a:gd name="connsiteY913" fmla="*/ 1210065 h 1392553"/>
                <a:gd name="connsiteX914" fmla="*/ 384054 w 1068626"/>
                <a:gd name="connsiteY914" fmla="*/ 1208942 h 1392553"/>
                <a:gd name="connsiteX915" fmla="*/ 385082 w 1068626"/>
                <a:gd name="connsiteY915" fmla="*/ 1207280 h 1392553"/>
                <a:gd name="connsiteX916" fmla="*/ 385962 w 1068626"/>
                <a:gd name="connsiteY916" fmla="*/ 1206109 h 1392553"/>
                <a:gd name="connsiteX917" fmla="*/ 386891 w 1068626"/>
                <a:gd name="connsiteY917" fmla="*/ 1204986 h 1392553"/>
                <a:gd name="connsiteX918" fmla="*/ 387674 w 1068626"/>
                <a:gd name="connsiteY918" fmla="*/ 1203717 h 1392553"/>
                <a:gd name="connsiteX919" fmla="*/ 388995 w 1068626"/>
                <a:gd name="connsiteY919" fmla="*/ 1203130 h 1392553"/>
                <a:gd name="connsiteX920" fmla="*/ 390511 w 1068626"/>
                <a:gd name="connsiteY920" fmla="*/ 1202495 h 1392553"/>
                <a:gd name="connsiteX921" fmla="*/ 392077 w 1068626"/>
                <a:gd name="connsiteY921" fmla="*/ 1200639 h 1392553"/>
                <a:gd name="connsiteX922" fmla="*/ 393546 w 1068626"/>
                <a:gd name="connsiteY922" fmla="*/ 1199319 h 1392553"/>
                <a:gd name="connsiteX923" fmla="*/ 395014 w 1068626"/>
                <a:gd name="connsiteY923" fmla="*/ 1198050 h 1392553"/>
                <a:gd name="connsiteX924" fmla="*/ 396284 w 1068626"/>
                <a:gd name="connsiteY924" fmla="*/ 1197268 h 1392553"/>
                <a:gd name="connsiteX925" fmla="*/ 397899 w 1068626"/>
                <a:gd name="connsiteY925" fmla="*/ 1196193 h 1392553"/>
                <a:gd name="connsiteX926" fmla="*/ 398828 w 1068626"/>
                <a:gd name="connsiteY926" fmla="*/ 1195071 h 1392553"/>
                <a:gd name="connsiteX927" fmla="*/ 399465 w 1068626"/>
                <a:gd name="connsiteY927" fmla="*/ 1193751 h 1392553"/>
                <a:gd name="connsiteX928" fmla="*/ 400052 w 1068626"/>
                <a:gd name="connsiteY928" fmla="*/ 1192384 h 1392553"/>
                <a:gd name="connsiteX929" fmla="*/ 400394 w 1068626"/>
                <a:gd name="connsiteY929" fmla="*/ 1191017 h 1392553"/>
                <a:gd name="connsiteX930" fmla="*/ 400883 w 1068626"/>
                <a:gd name="connsiteY930" fmla="*/ 1189064 h 1392553"/>
                <a:gd name="connsiteX931" fmla="*/ 402058 w 1068626"/>
                <a:gd name="connsiteY931" fmla="*/ 1187646 h 1392553"/>
                <a:gd name="connsiteX932" fmla="*/ 403331 w 1068626"/>
                <a:gd name="connsiteY932" fmla="*/ 1186914 h 1392553"/>
                <a:gd name="connsiteX933" fmla="*/ 404602 w 1068626"/>
                <a:gd name="connsiteY933" fmla="*/ 1186181 h 1392553"/>
                <a:gd name="connsiteX934" fmla="*/ 405973 w 1068626"/>
                <a:gd name="connsiteY934" fmla="*/ 1185594 h 1392553"/>
                <a:gd name="connsiteX935" fmla="*/ 407831 w 1068626"/>
                <a:gd name="connsiteY935" fmla="*/ 1184961 h 1392553"/>
                <a:gd name="connsiteX936" fmla="*/ 410083 w 1068626"/>
                <a:gd name="connsiteY936" fmla="*/ 1184080 h 1392553"/>
                <a:gd name="connsiteX937" fmla="*/ 411452 w 1068626"/>
                <a:gd name="connsiteY937" fmla="*/ 1183545 h 1392553"/>
                <a:gd name="connsiteX938" fmla="*/ 413263 w 1068626"/>
                <a:gd name="connsiteY938" fmla="*/ 1182762 h 1392553"/>
                <a:gd name="connsiteX939" fmla="*/ 415512 w 1068626"/>
                <a:gd name="connsiteY939" fmla="*/ 1181834 h 1392553"/>
                <a:gd name="connsiteX940" fmla="*/ 417323 w 1068626"/>
                <a:gd name="connsiteY940" fmla="*/ 1181052 h 1392553"/>
                <a:gd name="connsiteX941" fmla="*/ 419378 w 1068626"/>
                <a:gd name="connsiteY941" fmla="*/ 1180467 h 1392553"/>
                <a:gd name="connsiteX942" fmla="*/ 420796 w 1068626"/>
                <a:gd name="connsiteY942" fmla="*/ 1180124 h 1392553"/>
                <a:gd name="connsiteX943" fmla="*/ 422215 w 1068626"/>
                <a:gd name="connsiteY943" fmla="*/ 1179783 h 1392553"/>
                <a:gd name="connsiteX944" fmla="*/ 423635 w 1068626"/>
                <a:gd name="connsiteY944" fmla="*/ 1179442 h 1392553"/>
                <a:gd name="connsiteX945" fmla="*/ 425542 w 1068626"/>
                <a:gd name="connsiteY945" fmla="*/ 1178904 h 1392553"/>
                <a:gd name="connsiteX946" fmla="*/ 427450 w 1068626"/>
                <a:gd name="connsiteY946" fmla="*/ 1178465 h 1392553"/>
                <a:gd name="connsiteX947" fmla="*/ 429359 w 1068626"/>
                <a:gd name="connsiteY947" fmla="*/ 1178171 h 1392553"/>
                <a:gd name="connsiteX948" fmla="*/ 431316 w 1068626"/>
                <a:gd name="connsiteY948" fmla="*/ 1177879 h 1392553"/>
                <a:gd name="connsiteX949" fmla="*/ 433272 w 1068626"/>
                <a:gd name="connsiteY949" fmla="*/ 1177633 h 1392553"/>
                <a:gd name="connsiteX950" fmla="*/ 435718 w 1068626"/>
                <a:gd name="connsiteY950" fmla="*/ 1177341 h 1392553"/>
                <a:gd name="connsiteX951" fmla="*/ 437529 w 1068626"/>
                <a:gd name="connsiteY951" fmla="*/ 1175778 h 1392553"/>
                <a:gd name="connsiteX952" fmla="*/ 437431 w 1068626"/>
                <a:gd name="connsiteY952" fmla="*/ 1173140 h 1392553"/>
                <a:gd name="connsiteX953" fmla="*/ 437138 w 1068626"/>
                <a:gd name="connsiteY953" fmla="*/ 1171138 h 1392553"/>
                <a:gd name="connsiteX954" fmla="*/ 437235 w 1068626"/>
                <a:gd name="connsiteY954" fmla="*/ 1169233 h 1392553"/>
                <a:gd name="connsiteX955" fmla="*/ 438067 w 1068626"/>
                <a:gd name="connsiteY955" fmla="*/ 1167474 h 1392553"/>
                <a:gd name="connsiteX956" fmla="*/ 438849 w 1068626"/>
                <a:gd name="connsiteY956" fmla="*/ 1166205 h 1392553"/>
                <a:gd name="connsiteX957" fmla="*/ 439877 w 1068626"/>
                <a:gd name="connsiteY957" fmla="*/ 1164544 h 1392553"/>
                <a:gd name="connsiteX958" fmla="*/ 441002 w 1068626"/>
                <a:gd name="connsiteY958" fmla="*/ 1162884 h 1392553"/>
                <a:gd name="connsiteX959" fmla="*/ 441884 w 1068626"/>
                <a:gd name="connsiteY959" fmla="*/ 1161174 h 1392553"/>
                <a:gd name="connsiteX960" fmla="*/ 441590 w 1068626"/>
                <a:gd name="connsiteY960" fmla="*/ 1159319 h 1392553"/>
                <a:gd name="connsiteX961" fmla="*/ 440904 w 1068626"/>
                <a:gd name="connsiteY961" fmla="*/ 1157461 h 1392553"/>
                <a:gd name="connsiteX962" fmla="*/ 440319 w 1068626"/>
                <a:gd name="connsiteY962" fmla="*/ 1155557 h 1392553"/>
                <a:gd name="connsiteX963" fmla="*/ 440415 w 1068626"/>
                <a:gd name="connsiteY963" fmla="*/ 1153653 h 1392553"/>
                <a:gd name="connsiteX964" fmla="*/ 441590 w 1068626"/>
                <a:gd name="connsiteY964" fmla="*/ 1151552 h 1392553"/>
                <a:gd name="connsiteX965" fmla="*/ 442568 w 1068626"/>
                <a:gd name="connsiteY965" fmla="*/ 1149842 h 1392553"/>
                <a:gd name="connsiteX966" fmla="*/ 443204 w 1068626"/>
                <a:gd name="connsiteY966" fmla="*/ 1148524 h 1392553"/>
                <a:gd name="connsiteX967" fmla="*/ 444035 w 1068626"/>
                <a:gd name="connsiteY967" fmla="*/ 1146764 h 1392553"/>
                <a:gd name="connsiteX968" fmla="*/ 444770 w 1068626"/>
                <a:gd name="connsiteY968" fmla="*/ 1144958 h 1392553"/>
                <a:gd name="connsiteX969" fmla="*/ 445063 w 1068626"/>
                <a:gd name="connsiteY969" fmla="*/ 1143542 h 1392553"/>
                <a:gd name="connsiteX970" fmla="*/ 445210 w 1068626"/>
                <a:gd name="connsiteY970" fmla="*/ 1142077 h 1392553"/>
                <a:gd name="connsiteX971" fmla="*/ 445505 w 1068626"/>
                <a:gd name="connsiteY971" fmla="*/ 1140124 h 1392553"/>
                <a:gd name="connsiteX972" fmla="*/ 446043 w 1068626"/>
                <a:gd name="connsiteY972" fmla="*/ 1138266 h 1392553"/>
                <a:gd name="connsiteX973" fmla="*/ 446727 w 1068626"/>
                <a:gd name="connsiteY973" fmla="*/ 1136460 h 1392553"/>
                <a:gd name="connsiteX974" fmla="*/ 447559 w 1068626"/>
                <a:gd name="connsiteY974" fmla="*/ 1134652 h 1392553"/>
                <a:gd name="connsiteX975" fmla="*/ 448390 w 1068626"/>
                <a:gd name="connsiteY975" fmla="*/ 1132894 h 1392553"/>
                <a:gd name="connsiteX976" fmla="*/ 449221 w 1068626"/>
                <a:gd name="connsiteY976" fmla="*/ 1131135 h 1392553"/>
                <a:gd name="connsiteX977" fmla="*/ 450054 w 1068626"/>
                <a:gd name="connsiteY977" fmla="*/ 1129329 h 1392553"/>
                <a:gd name="connsiteX978" fmla="*/ 450642 w 1068626"/>
                <a:gd name="connsiteY978" fmla="*/ 1128011 h 1392553"/>
                <a:gd name="connsiteX979" fmla="*/ 451131 w 1068626"/>
                <a:gd name="connsiteY979" fmla="*/ 1126104 h 1392553"/>
                <a:gd name="connsiteX980" fmla="*/ 450934 w 1068626"/>
                <a:gd name="connsiteY980" fmla="*/ 1123711 h 1392553"/>
                <a:gd name="connsiteX981" fmla="*/ 450593 w 1068626"/>
                <a:gd name="connsiteY981" fmla="*/ 1122246 h 1392553"/>
                <a:gd name="connsiteX982" fmla="*/ 450153 w 1068626"/>
                <a:gd name="connsiteY982" fmla="*/ 1120879 h 1392553"/>
                <a:gd name="connsiteX983" fmla="*/ 449663 w 1068626"/>
                <a:gd name="connsiteY983" fmla="*/ 1118975 h 1392553"/>
                <a:gd name="connsiteX984" fmla="*/ 449467 w 1068626"/>
                <a:gd name="connsiteY984" fmla="*/ 1117508 h 1392553"/>
                <a:gd name="connsiteX985" fmla="*/ 449320 w 1068626"/>
                <a:gd name="connsiteY985" fmla="*/ 1116043 h 1392553"/>
                <a:gd name="connsiteX986" fmla="*/ 449174 w 1068626"/>
                <a:gd name="connsiteY986" fmla="*/ 1114089 h 1392553"/>
                <a:gd name="connsiteX987" fmla="*/ 449270 w 1068626"/>
                <a:gd name="connsiteY987" fmla="*/ 1111697 h 1392553"/>
                <a:gd name="connsiteX988" fmla="*/ 449858 w 1068626"/>
                <a:gd name="connsiteY988" fmla="*/ 1110330 h 1392553"/>
                <a:gd name="connsiteX989" fmla="*/ 451229 w 1068626"/>
                <a:gd name="connsiteY989" fmla="*/ 1109010 h 1392553"/>
                <a:gd name="connsiteX990" fmla="*/ 453527 w 1068626"/>
                <a:gd name="connsiteY990" fmla="*/ 1108278 h 1392553"/>
                <a:gd name="connsiteX991" fmla="*/ 455973 w 1068626"/>
                <a:gd name="connsiteY991" fmla="*/ 1108131 h 1392553"/>
                <a:gd name="connsiteX992" fmla="*/ 457932 w 1068626"/>
                <a:gd name="connsiteY992" fmla="*/ 1108229 h 1392553"/>
                <a:gd name="connsiteX993" fmla="*/ 459399 w 1068626"/>
                <a:gd name="connsiteY993" fmla="*/ 1108327 h 1392553"/>
                <a:gd name="connsiteX994" fmla="*/ 460866 w 1068626"/>
                <a:gd name="connsiteY994" fmla="*/ 1108131 h 1392553"/>
                <a:gd name="connsiteX995" fmla="*/ 462285 w 1068626"/>
                <a:gd name="connsiteY995" fmla="*/ 1107935 h 1392553"/>
                <a:gd name="connsiteX996" fmla="*/ 463754 w 1068626"/>
                <a:gd name="connsiteY996" fmla="*/ 1107692 h 1392553"/>
                <a:gd name="connsiteX997" fmla="*/ 465222 w 1068626"/>
                <a:gd name="connsiteY997" fmla="*/ 1107446 h 1392553"/>
                <a:gd name="connsiteX998" fmla="*/ 466640 w 1068626"/>
                <a:gd name="connsiteY998" fmla="*/ 1107203 h 1392553"/>
                <a:gd name="connsiteX999" fmla="*/ 468107 w 1068626"/>
                <a:gd name="connsiteY999" fmla="*/ 1106911 h 1392553"/>
                <a:gd name="connsiteX1000" fmla="*/ 469525 w 1068626"/>
                <a:gd name="connsiteY1000" fmla="*/ 1106568 h 1392553"/>
                <a:gd name="connsiteX1001" fmla="*/ 471337 w 1068626"/>
                <a:gd name="connsiteY1001" fmla="*/ 1105885 h 1392553"/>
                <a:gd name="connsiteX1002" fmla="*/ 472657 w 1068626"/>
                <a:gd name="connsiteY1002" fmla="*/ 1105250 h 1392553"/>
                <a:gd name="connsiteX1003" fmla="*/ 474419 w 1068626"/>
                <a:gd name="connsiteY1003" fmla="*/ 1104418 h 1392553"/>
                <a:gd name="connsiteX1004" fmla="*/ 475788 w 1068626"/>
                <a:gd name="connsiteY1004" fmla="*/ 1103834 h 1392553"/>
                <a:gd name="connsiteX1005" fmla="*/ 477110 w 1068626"/>
                <a:gd name="connsiteY1005" fmla="*/ 1103198 h 1392553"/>
                <a:gd name="connsiteX1006" fmla="*/ 478870 w 1068626"/>
                <a:gd name="connsiteY1006" fmla="*/ 1102271 h 1392553"/>
                <a:gd name="connsiteX1007" fmla="*/ 480094 w 1068626"/>
                <a:gd name="connsiteY1007" fmla="*/ 1101586 h 1392553"/>
                <a:gd name="connsiteX1008" fmla="*/ 481318 w 1068626"/>
                <a:gd name="connsiteY1008" fmla="*/ 1100756 h 1392553"/>
                <a:gd name="connsiteX1009" fmla="*/ 482540 w 1068626"/>
                <a:gd name="connsiteY1009" fmla="*/ 1099925 h 1392553"/>
                <a:gd name="connsiteX1010" fmla="*/ 483665 w 1068626"/>
                <a:gd name="connsiteY1010" fmla="*/ 1099046 h 1392553"/>
                <a:gd name="connsiteX1011" fmla="*/ 485231 w 1068626"/>
                <a:gd name="connsiteY1011" fmla="*/ 1097826 h 1392553"/>
                <a:gd name="connsiteX1012" fmla="*/ 486698 w 1068626"/>
                <a:gd name="connsiteY1012" fmla="*/ 1096555 h 1392553"/>
                <a:gd name="connsiteX1013" fmla="*/ 487775 w 1068626"/>
                <a:gd name="connsiteY1013" fmla="*/ 1095530 h 1392553"/>
                <a:gd name="connsiteX1014" fmla="*/ 488900 w 1068626"/>
                <a:gd name="connsiteY1014" fmla="*/ 1094602 h 1392553"/>
                <a:gd name="connsiteX1015" fmla="*/ 490417 w 1068626"/>
                <a:gd name="connsiteY1015" fmla="*/ 1093284 h 1392553"/>
                <a:gd name="connsiteX1016" fmla="*/ 492179 w 1068626"/>
                <a:gd name="connsiteY1016" fmla="*/ 1091672 h 1392553"/>
                <a:gd name="connsiteX1017" fmla="*/ 493157 w 1068626"/>
                <a:gd name="connsiteY1017" fmla="*/ 1090499 h 1392553"/>
                <a:gd name="connsiteX1018" fmla="*/ 494576 w 1068626"/>
                <a:gd name="connsiteY1018" fmla="*/ 1089181 h 1392553"/>
                <a:gd name="connsiteX1019" fmla="*/ 496190 w 1068626"/>
                <a:gd name="connsiteY1019" fmla="*/ 1088106 h 1392553"/>
                <a:gd name="connsiteX1020" fmla="*/ 497903 w 1068626"/>
                <a:gd name="connsiteY1020" fmla="*/ 1087129 h 1392553"/>
                <a:gd name="connsiteX1021" fmla="*/ 499174 w 1068626"/>
                <a:gd name="connsiteY1021" fmla="*/ 1086396 h 1392553"/>
                <a:gd name="connsiteX1022" fmla="*/ 500447 w 1068626"/>
                <a:gd name="connsiteY1022" fmla="*/ 1085664 h 1392553"/>
                <a:gd name="connsiteX1023" fmla="*/ 502111 w 1068626"/>
                <a:gd name="connsiteY1023" fmla="*/ 1084639 h 1392553"/>
                <a:gd name="connsiteX1024" fmla="*/ 503237 w 1068626"/>
                <a:gd name="connsiteY1024" fmla="*/ 1083711 h 1392553"/>
                <a:gd name="connsiteX1025" fmla="*/ 504409 w 1068626"/>
                <a:gd name="connsiteY1025" fmla="*/ 1082830 h 1392553"/>
                <a:gd name="connsiteX1026" fmla="*/ 505731 w 1068626"/>
                <a:gd name="connsiteY1026" fmla="*/ 1082293 h 1392553"/>
                <a:gd name="connsiteX1027" fmla="*/ 507150 w 1068626"/>
                <a:gd name="connsiteY1027" fmla="*/ 1081902 h 1392553"/>
                <a:gd name="connsiteX1028" fmla="*/ 508617 w 1068626"/>
                <a:gd name="connsiteY1028" fmla="*/ 1081610 h 1392553"/>
                <a:gd name="connsiteX1029" fmla="*/ 510035 w 1068626"/>
                <a:gd name="connsiteY1029" fmla="*/ 1081267 h 1392553"/>
                <a:gd name="connsiteX1030" fmla="*/ 511259 w 1068626"/>
                <a:gd name="connsiteY1030" fmla="*/ 1080779 h 1392553"/>
                <a:gd name="connsiteX1031" fmla="*/ 512483 w 1068626"/>
                <a:gd name="connsiteY1031" fmla="*/ 1078874 h 1392553"/>
                <a:gd name="connsiteX1032" fmla="*/ 513609 w 1068626"/>
                <a:gd name="connsiteY1032" fmla="*/ 1077898 h 1392553"/>
                <a:gd name="connsiteX1033" fmla="*/ 514781 w 1068626"/>
                <a:gd name="connsiteY1033" fmla="*/ 1077019 h 1392553"/>
                <a:gd name="connsiteX1034" fmla="*/ 516445 w 1068626"/>
                <a:gd name="connsiteY1034" fmla="*/ 1075993 h 1392553"/>
                <a:gd name="connsiteX1035" fmla="*/ 517767 w 1068626"/>
                <a:gd name="connsiteY1035" fmla="*/ 1075358 h 1392553"/>
                <a:gd name="connsiteX1036" fmla="*/ 519088 w 1068626"/>
                <a:gd name="connsiteY1036" fmla="*/ 1074722 h 1392553"/>
                <a:gd name="connsiteX1037" fmla="*/ 520410 w 1068626"/>
                <a:gd name="connsiteY1037" fmla="*/ 1074089 h 1392553"/>
                <a:gd name="connsiteX1038" fmla="*/ 522170 w 1068626"/>
                <a:gd name="connsiteY1038" fmla="*/ 1073257 h 1392553"/>
                <a:gd name="connsiteX1039" fmla="*/ 523981 w 1068626"/>
                <a:gd name="connsiteY1039" fmla="*/ 1072428 h 1392553"/>
                <a:gd name="connsiteX1040" fmla="*/ 525741 w 1068626"/>
                <a:gd name="connsiteY1040" fmla="*/ 1071598 h 1392553"/>
                <a:gd name="connsiteX1041" fmla="*/ 527552 w 1068626"/>
                <a:gd name="connsiteY1041" fmla="*/ 1070815 h 1392553"/>
                <a:gd name="connsiteX1042" fmla="*/ 529460 w 1068626"/>
                <a:gd name="connsiteY1042" fmla="*/ 1070864 h 1392553"/>
                <a:gd name="connsiteX1043" fmla="*/ 530927 w 1068626"/>
                <a:gd name="connsiteY1043" fmla="*/ 1071304 h 1392553"/>
                <a:gd name="connsiteX1044" fmla="*/ 532493 w 1068626"/>
                <a:gd name="connsiteY1044" fmla="*/ 1070621 h 1392553"/>
                <a:gd name="connsiteX1045" fmla="*/ 532542 w 1068626"/>
                <a:gd name="connsiteY1045" fmla="*/ 1068715 h 1392553"/>
                <a:gd name="connsiteX1046" fmla="*/ 531954 w 1068626"/>
                <a:gd name="connsiteY1046" fmla="*/ 1066859 h 1392553"/>
                <a:gd name="connsiteX1047" fmla="*/ 531662 w 1068626"/>
                <a:gd name="connsiteY1047" fmla="*/ 1065443 h 1392553"/>
                <a:gd name="connsiteX1048" fmla="*/ 531465 w 1068626"/>
                <a:gd name="connsiteY1048" fmla="*/ 1064027 h 1392553"/>
                <a:gd name="connsiteX1049" fmla="*/ 531173 w 1068626"/>
                <a:gd name="connsiteY1049" fmla="*/ 1062072 h 1392553"/>
                <a:gd name="connsiteX1050" fmla="*/ 530878 w 1068626"/>
                <a:gd name="connsiteY1050" fmla="*/ 1060607 h 1392553"/>
                <a:gd name="connsiteX1051" fmla="*/ 529998 w 1068626"/>
                <a:gd name="connsiteY1051" fmla="*/ 1058899 h 1392553"/>
                <a:gd name="connsiteX1052" fmla="*/ 528774 w 1068626"/>
                <a:gd name="connsiteY1052" fmla="*/ 1057335 h 1392553"/>
                <a:gd name="connsiteX1053" fmla="*/ 527700 w 1068626"/>
                <a:gd name="connsiteY1053" fmla="*/ 1055723 h 1392553"/>
                <a:gd name="connsiteX1054" fmla="*/ 527454 w 1068626"/>
                <a:gd name="connsiteY1054" fmla="*/ 1053819 h 1392553"/>
                <a:gd name="connsiteX1055" fmla="*/ 527700 w 1068626"/>
                <a:gd name="connsiteY1055" fmla="*/ 1052305 h 1392553"/>
                <a:gd name="connsiteX1056" fmla="*/ 528189 w 1068626"/>
                <a:gd name="connsiteY1056" fmla="*/ 1050791 h 1392553"/>
                <a:gd name="connsiteX1057" fmla="*/ 528236 w 1068626"/>
                <a:gd name="connsiteY1057" fmla="*/ 1048982 h 1392553"/>
                <a:gd name="connsiteX1058" fmla="*/ 526965 w 1068626"/>
                <a:gd name="connsiteY1058" fmla="*/ 1047762 h 1392553"/>
                <a:gd name="connsiteX1059" fmla="*/ 525107 w 1068626"/>
                <a:gd name="connsiteY1059" fmla="*/ 1046736 h 1392553"/>
                <a:gd name="connsiteX1060" fmla="*/ 523295 w 1068626"/>
                <a:gd name="connsiteY1060" fmla="*/ 1045905 h 1392553"/>
                <a:gd name="connsiteX1061" fmla="*/ 521926 w 1068626"/>
                <a:gd name="connsiteY1061" fmla="*/ 1045416 h 1392553"/>
                <a:gd name="connsiteX1062" fmla="*/ 520066 w 1068626"/>
                <a:gd name="connsiteY1062" fmla="*/ 1044685 h 1392553"/>
                <a:gd name="connsiteX1063" fmla="*/ 518989 w 1068626"/>
                <a:gd name="connsiteY1063" fmla="*/ 1043708 h 1392553"/>
                <a:gd name="connsiteX1064" fmla="*/ 517767 w 1068626"/>
                <a:gd name="connsiteY1064" fmla="*/ 1042194 h 1392553"/>
                <a:gd name="connsiteX1065" fmla="*/ 516544 w 1068626"/>
                <a:gd name="connsiteY1065" fmla="*/ 1040631 h 1392553"/>
                <a:gd name="connsiteX1066" fmla="*/ 515418 w 1068626"/>
                <a:gd name="connsiteY1066" fmla="*/ 1039068 h 1392553"/>
                <a:gd name="connsiteX1067" fmla="*/ 514341 w 1068626"/>
                <a:gd name="connsiteY1067" fmla="*/ 1037407 h 1392553"/>
                <a:gd name="connsiteX1068" fmla="*/ 513852 w 1068626"/>
                <a:gd name="connsiteY1068" fmla="*/ 1036040 h 1392553"/>
                <a:gd name="connsiteX1069" fmla="*/ 512972 w 1068626"/>
                <a:gd name="connsiteY1069" fmla="*/ 1034282 h 1392553"/>
                <a:gd name="connsiteX1070" fmla="*/ 512188 w 1068626"/>
                <a:gd name="connsiteY1070" fmla="*/ 1033060 h 1392553"/>
                <a:gd name="connsiteX1071" fmla="*/ 511358 w 1068626"/>
                <a:gd name="connsiteY1071" fmla="*/ 1031301 h 1392553"/>
                <a:gd name="connsiteX1072" fmla="*/ 510918 w 1068626"/>
                <a:gd name="connsiteY1072" fmla="*/ 1029885 h 1392553"/>
                <a:gd name="connsiteX1073" fmla="*/ 510478 w 1068626"/>
                <a:gd name="connsiteY1073" fmla="*/ 1028030 h 1392553"/>
                <a:gd name="connsiteX1074" fmla="*/ 510183 w 1068626"/>
                <a:gd name="connsiteY1074" fmla="*/ 1026565 h 1392553"/>
                <a:gd name="connsiteX1075" fmla="*/ 509841 w 1068626"/>
                <a:gd name="connsiteY1075" fmla="*/ 1025149 h 1392553"/>
                <a:gd name="connsiteX1076" fmla="*/ 509450 w 1068626"/>
                <a:gd name="connsiteY1076" fmla="*/ 1023242 h 1392553"/>
                <a:gd name="connsiteX1077" fmla="*/ 508863 w 1068626"/>
                <a:gd name="connsiteY1077" fmla="*/ 1021338 h 1392553"/>
                <a:gd name="connsiteX1078" fmla="*/ 508325 w 1068626"/>
                <a:gd name="connsiteY1078" fmla="*/ 1019971 h 1392553"/>
                <a:gd name="connsiteX1079" fmla="*/ 507688 w 1068626"/>
                <a:gd name="connsiteY1079" fmla="*/ 1018653 h 1392553"/>
                <a:gd name="connsiteX1080" fmla="*/ 506464 w 1068626"/>
                <a:gd name="connsiteY1080" fmla="*/ 1016552 h 1392553"/>
                <a:gd name="connsiteX1081" fmla="*/ 505682 w 1068626"/>
                <a:gd name="connsiteY1081" fmla="*/ 1014255 h 1392553"/>
                <a:gd name="connsiteX1082" fmla="*/ 504899 w 1068626"/>
                <a:gd name="connsiteY1082" fmla="*/ 1012547 h 1392553"/>
                <a:gd name="connsiteX1083" fmla="*/ 503871 w 1068626"/>
                <a:gd name="connsiteY1083" fmla="*/ 1011521 h 1392553"/>
                <a:gd name="connsiteX1084" fmla="*/ 502748 w 1068626"/>
                <a:gd name="connsiteY1084" fmla="*/ 1010592 h 1392553"/>
                <a:gd name="connsiteX1085" fmla="*/ 501573 w 1068626"/>
                <a:gd name="connsiteY1085" fmla="*/ 1009615 h 1392553"/>
                <a:gd name="connsiteX1086" fmla="*/ 500496 w 1068626"/>
                <a:gd name="connsiteY1086" fmla="*/ 1008638 h 1392553"/>
                <a:gd name="connsiteX1087" fmla="*/ 498980 w 1068626"/>
                <a:gd name="connsiteY1087" fmla="*/ 1006734 h 1392553"/>
                <a:gd name="connsiteX1088" fmla="*/ 498196 w 1068626"/>
                <a:gd name="connsiteY1088" fmla="*/ 1004928 h 1392553"/>
                <a:gd name="connsiteX1089" fmla="*/ 497903 w 1068626"/>
                <a:gd name="connsiteY1089" fmla="*/ 1003021 h 1392553"/>
                <a:gd name="connsiteX1090" fmla="*/ 497805 w 1068626"/>
                <a:gd name="connsiteY1090" fmla="*/ 1002044 h 1392553"/>
                <a:gd name="connsiteX1091" fmla="*/ 497707 w 1068626"/>
                <a:gd name="connsiteY1091" fmla="*/ 1001460 h 1392553"/>
                <a:gd name="connsiteX1092" fmla="*/ 497658 w 1068626"/>
                <a:gd name="connsiteY1092" fmla="*/ 1001068 h 1392553"/>
                <a:gd name="connsiteX1093" fmla="*/ 497627 w 1068626"/>
                <a:gd name="connsiteY1093" fmla="*/ 1000976 h 1392553"/>
                <a:gd name="connsiteX1094" fmla="*/ 497562 w 1068626"/>
                <a:gd name="connsiteY1094" fmla="*/ 1000579 h 1392553"/>
                <a:gd name="connsiteX1095" fmla="*/ 497023 w 1068626"/>
                <a:gd name="connsiteY1095" fmla="*/ 999212 h 1392553"/>
                <a:gd name="connsiteX1096" fmla="*/ 496289 w 1068626"/>
                <a:gd name="connsiteY1096" fmla="*/ 997406 h 1392553"/>
                <a:gd name="connsiteX1097" fmla="*/ 495505 w 1068626"/>
                <a:gd name="connsiteY1097" fmla="*/ 995598 h 1392553"/>
                <a:gd name="connsiteX1098" fmla="*/ 494625 w 1068626"/>
                <a:gd name="connsiteY1098" fmla="*/ 993840 h 1392553"/>
                <a:gd name="connsiteX1099" fmla="*/ 493892 w 1068626"/>
                <a:gd name="connsiteY1099" fmla="*/ 992569 h 1392553"/>
                <a:gd name="connsiteX1100" fmla="*/ 492961 w 1068626"/>
                <a:gd name="connsiteY1100" fmla="*/ 991445 h 1392553"/>
                <a:gd name="connsiteX1101" fmla="*/ 491983 w 1068626"/>
                <a:gd name="connsiteY1101" fmla="*/ 990373 h 1392553"/>
                <a:gd name="connsiteX1102" fmla="*/ 490321 w 1068626"/>
                <a:gd name="connsiteY1102" fmla="*/ 988810 h 1392553"/>
                <a:gd name="connsiteX1103" fmla="*/ 490278 w 1068626"/>
                <a:gd name="connsiteY1103" fmla="*/ 988744 h 1392553"/>
                <a:gd name="connsiteX1104" fmla="*/ 490026 w 1068626"/>
                <a:gd name="connsiteY1104" fmla="*/ 988174 h 1392553"/>
                <a:gd name="connsiteX1105" fmla="*/ 489146 w 1068626"/>
                <a:gd name="connsiteY1105" fmla="*/ 987001 h 1392553"/>
                <a:gd name="connsiteX1106" fmla="*/ 488020 w 1068626"/>
                <a:gd name="connsiteY1106" fmla="*/ 985389 h 1392553"/>
                <a:gd name="connsiteX1107" fmla="*/ 487042 w 1068626"/>
                <a:gd name="connsiteY1107" fmla="*/ 983681 h 1392553"/>
                <a:gd name="connsiteX1108" fmla="*/ 486160 w 1068626"/>
                <a:gd name="connsiteY1108" fmla="*/ 981970 h 1392553"/>
                <a:gd name="connsiteX1109" fmla="*/ 485427 w 1068626"/>
                <a:gd name="connsiteY1109" fmla="*/ 980653 h 1392553"/>
                <a:gd name="connsiteX1110" fmla="*/ 484693 w 1068626"/>
                <a:gd name="connsiteY1110" fmla="*/ 979382 h 1392553"/>
                <a:gd name="connsiteX1111" fmla="*/ 483862 w 1068626"/>
                <a:gd name="connsiteY1111" fmla="*/ 978211 h 1392553"/>
                <a:gd name="connsiteX1112" fmla="*/ 482589 w 1068626"/>
                <a:gd name="connsiteY1112" fmla="*/ 976746 h 1392553"/>
                <a:gd name="connsiteX1113" fmla="*/ 481170 w 1068626"/>
                <a:gd name="connsiteY1113" fmla="*/ 975377 h 1392553"/>
                <a:gd name="connsiteX1114" fmla="*/ 479703 w 1068626"/>
                <a:gd name="connsiteY1114" fmla="*/ 974059 h 1392553"/>
                <a:gd name="connsiteX1115" fmla="*/ 478285 w 1068626"/>
                <a:gd name="connsiteY1115" fmla="*/ 972788 h 1392553"/>
                <a:gd name="connsiteX1116" fmla="*/ 477110 w 1068626"/>
                <a:gd name="connsiteY1116" fmla="*/ 971811 h 1392553"/>
                <a:gd name="connsiteX1117" fmla="*/ 476034 w 1068626"/>
                <a:gd name="connsiteY1117" fmla="*/ 970834 h 1392553"/>
                <a:gd name="connsiteX1118" fmla="*/ 474908 w 1068626"/>
                <a:gd name="connsiteY1118" fmla="*/ 969858 h 1392553"/>
                <a:gd name="connsiteX1119" fmla="*/ 473637 w 1068626"/>
                <a:gd name="connsiteY1119" fmla="*/ 968393 h 1392553"/>
                <a:gd name="connsiteX1120" fmla="*/ 472561 w 1068626"/>
                <a:gd name="connsiteY1120" fmla="*/ 966780 h 1392553"/>
                <a:gd name="connsiteX1121" fmla="*/ 471875 w 1068626"/>
                <a:gd name="connsiteY1121" fmla="*/ 964974 h 1392553"/>
                <a:gd name="connsiteX1122" fmla="*/ 471777 w 1068626"/>
                <a:gd name="connsiteY1122" fmla="*/ 963509 h 1392553"/>
                <a:gd name="connsiteX1123" fmla="*/ 471582 w 1068626"/>
                <a:gd name="connsiteY1123" fmla="*/ 961555 h 1392553"/>
                <a:gd name="connsiteX1124" fmla="*/ 471435 w 1068626"/>
                <a:gd name="connsiteY1124" fmla="*/ 960090 h 1392553"/>
                <a:gd name="connsiteX1125" fmla="*/ 464096 w 1068626"/>
                <a:gd name="connsiteY1125" fmla="*/ 932591 h 1392553"/>
                <a:gd name="connsiteX1126" fmla="*/ 463314 w 1068626"/>
                <a:gd name="connsiteY1126" fmla="*/ 931028 h 1392553"/>
                <a:gd name="connsiteX1127" fmla="*/ 463068 w 1068626"/>
                <a:gd name="connsiteY1127" fmla="*/ 929172 h 1392553"/>
                <a:gd name="connsiteX1128" fmla="*/ 462285 w 1068626"/>
                <a:gd name="connsiteY1128" fmla="*/ 926780 h 1392553"/>
                <a:gd name="connsiteX1129" fmla="*/ 462041 w 1068626"/>
                <a:gd name="connsiteY1129" fmla="*/ 921015 h 1392553"/>
                <a:gd name="connsiteX1130" fmla="*/ 461014 w 1068626"/>
                <a:gd name="connsiteY1130" fmla="*/ 915496 h 1392553"/>
                <a:gd name="connsiteX1131" fmla="*/ 470946 w 1068626"/>
                <a:gd name="connsiteY1131" fmla="*/ 915887 h 1392553"/>
                <a:gd name="connsiteX1132" fmla="*/ 495507 w 1068626"/>
                <a:gd name="connsiteY1132" fmla="*/ 916132 h 1392553"/>
                <a:gd name="connsiteX1133" fmla="*/ 510625 w 1068626"/>
                <a:gd name="connsiteY1133" fmla="*/ 916034 h 1392553"/>
                <a:gd name="connsiteX1134" fmla="*/ 529949 w 1068626"/>
                <a:gd name="connsiteY1134" fmla="*/ 916522 h 1392553"/>
                <a:gd name="connsiteX1135" fmla="*/ 548198 w 1068626"/>
                <a:gd name="connsiteY1135" fmla="*/ 918036 h 1392553"/>
                <a:gd name="connsiteX1136" fmla="*/ 551818 w 1068626"/>
                <a:gd name="connsiteY1136" fmla="*/ 918427 h 1392553"/>
                <a:gd name="connsiteX1137" fmla="*/ 553630 w 1068626"/>
                <a:gd name="connsiteY1137" fmla="*/ 917499 h 1392553"/>
                <a:gd name="connsiteX1138" fmla="*/ 555439 w 1068626"/>
                <a:gd name="connsiteY1138" fmla="*/ 916961 h 1392553"/>
                <a:gd name="connsiteX1139" fmla="*/ 556906 w 1068626"/>
                <a:gd name="connsiteY1139" fmla="*/ 917256 h 1392553"/>
                <a:gd name="connsiteX1140" fmla="*/ 558816 w 1068626"/>
                <a:gd name="connsiteY1140" fmla="*/ 917597 h 1392553"/>
                <a:gd name="connsiteX1141" fmla="*/ 561261 w 1068626"/>
                <a:gd name="connsiteY1141" fmla="*/ 918036 h 1392553"/>
                <a:gd name="connsiteX1142" fmla="*/ 563169 w 1068626"/>
                <a:gd name="connsiteY1142" fmla="*/ 918377 h 1392553"/>
                <a:gd name="connsiteX1143" fmla="*/ 565078 w 1068626"/>
                <a:gd name="connsiteY1143" fmla="*/ 918770 h 1392553"/>
                <a:gd name="connsiteX1144" fmla="*/ 567475 w 1068626"/>
                <a:gd name="connsiteY1144" fmla="*/ 919209 h 1392553"/>
                <a:gd name="connsiteX1145" fmla="*/ 569431 w 1068626"/>
                <a:gd name="connsiteY1145" fmla="*/ 919501 h 1392553"/>
                <a:gd name="connsiteX1146" fmla="*/ 571390 w 1068626"/>
                <a:gd name="connsiteY1146" fmla="*/ 919796 h 1392553"/>
                <a:gd name="connsiteX1147" fmla="*/ 573786 w 1068626"/>
                <a:gd name="connsiteY1147" fmla="*/ 920137 h 1392553"/>
                <a:gd name="connsiteX1148" fmla="*/ 576232 w 1068626"/>
                <a:gd name="connsiteY1148" fmla="*/ 920429 h 1392553"/>
                <a:gd name="connsiteX1149" fmla="*/ 578142 w 1068626"/>
                <a:gd name="connsiteY1149" fmla="*/ 920674 h 1392553"/>
                <a:gd name="connsiteX1150" fmla="*/ 580098 w 1068626"/>
                <a:gd name="connsiteY1150" fmla="*/ 920966 h 1392553"/>
                <a:gd name="connsiteX1151" fmla="*/ 582495 w 1068626"/>
                <a:gd name="connsiteY1151" fmla="*/ 921406 h 1392553"/>
                <a:gd name="connsiteX1152" fmla="*/ 584942 w 1068626"/>
                <a:gd name="connsiteY1152" fmla="*/ 921798 h 1392553"/>
                <a:gd name="connsiteX1153" fmla="*/ 586850 w 1068626"/>
                <a:gd name="connsiteY1153" fmla="*/ 922041 h 1392553"/>
                <a:gd name="connsiteX1154" fmla="*/ 588317 w 1068626"/>
                <a:gd name="connsiteY1154" fmla="*/ 922237 h 1392553"/>
                <a:gd name="connsiteX1155" fmla="*/ 589785 w 1068626"/>
                <a:gd name="connsiteY1155" fmla="*/ 922480 h 1392553"/>
                <a:gd name="connsiteX1156" fmla="*/ 591694 w 1068626"/>
                <a:gd name="connsiteY1156" fmla="*/ 922726 h 1392553"/>
                <a:gd name="connsiteX1157" fmla="*/ 593161 w 1068626"/>
                <a:gd name="connsiteY1157" fmla="*/ 922969 h 1392553"/>
                <a:gd name="connsiteX1158" fmla="*/ 594580 w 1068626"/>
                <a:gd name="connsiteY1158" fmla="*/ 923116 h 1392553"/>
                <a:gd name="connsiteX1159" fmla="*/ 596047 w 1068626"/>
                <a:gd name="connsiteY1159" fmla="*/ 923214 h 1392553"/>
                <a:gd name="connsiteX1160" fmla="*/ 598004 w 1068626"/>
                <a:gd name="connsiteY1160" fmla="*/ 923408 h 1392553"/>
                <a:gd name="connsiteX1161" fmla="*/ 599962 w 1068626"/>
                <a:gd name="connsiteY1161" fmla="*/ 923555 h 1392553"/>
                <a:gd name="connsiteX1162" fmla="*/ 601430 w 1068626"/>
                <a:gd name="connsiteY1162" fmla="*/ 923653 h 1392553"/>
                <a:gd name="connsiteX1163" fmla="*/ 602897 w 1068626"/>
                <a:gd name="connsiteY1163" fmla="*/ 923801 h 1392553"/>
                <a:gd name="connsiteX1164" fmla="*/ 604854 w 1068626"/>
                <a:gd name="connsiteY1164" fmla="*/ 923946 h 1392553"/>
                <a:gd name="connsiteX1165" fmla="*/ 606810 w 1068626"/>
                <a:gd name="connsiteY1165" fmla="*/ 924093 h 1392553"/>
                <a:gd name="connsiteX1166" fmla="*/ 608720 w 1068626"/>
                <a:gd name="connsiteY1166" fmla="*/ 924385 h 1392553"/>
                <a:gd name="connsiteX1167" fmla="*/ 611165 w 1068626"/>
                <a:gd name="connsiteY1167" fmla="*/ 924728 h 1392553"/>
                <a:gd name="connsiteX1168" fmla="*/ 613073 w 1068626"/>
                <a:gd name="connsiteY1168" fmla="*/ 924971 h 1392553"/>
                <a:gd name="connsiteX1169" fmla="*/ 615031 w 1068626"/>
                <a:gd name="connsiteY1169" fmla="*/ 925266 h 1392553"/>
                <a:gd name="connsiteX1170" fmla="*/ 617477 w 1068626"/>
                <a:gd name="connsiteY1170" fmla="*/ 925607 h 1392553"/>
                <a:gd name="connsiteX1171" fmla="*/ 619384 w 1068626"/>
                <a:gd name="connsiteY1171" fmla="*/ 925803 h 1392553"/>
                <a:gd name="connsiteX1172" fmla="*/ 620852 w 1068626"/>
                <a:gd name="connsiteY1172" fmla="*/ 925997 h 1392553"/>
                <a:gd name="connsiteX1173" fmla="*/ 622810 w 1068626"/>
                <a:gd name="connsiteY1173" fmla="*/ 926095 h 1392553"/>
                <a:gd name="connsiteX1174" fmla="*/ 624767 w 1068626"/>
                <a:gd name="connsiteY1174" fmla="*/ 926193 h 1392553"/>
                <a:gd name="connsiteX1175" fmla="*/ 626723 w 1068626"/>
                <a:gd name="connsiteY1175" fmla="*/ 926193 h 1392553"/>
                <a:gd name="connsiteX1176" fmla="*/ 628680 w 1068626"/>
                <a:gd name="connsiteY1176" fmla="*/ 926144 h 1392553"/>
                <a:gd name="connsiteX1177" fmla="*/ 630149 w 1068626"/>
                <a:gd name="connsiteY1177" fmla="*/ 926144 h 1392553"/>
                <a:gd name="connsiteX1178" fmla="*/ 631617 w 1068626"/>
                <a:gd name="connsiteY1178" fmla="*/ 926144 h 1392553"/>
                <a:gd name="connsiteX1179" fmla="*/ 633573 w 1068626"/>
                <a:gd name="connsiteY1179" fmla="*/ 926144 h 1392553"/>
                <a:gd name="connsiteX1180" fmla="*/ 636019 w 1068626"/>
                <a:gd name="connsiteY1180" fmla="*/ 926095 h 1392553"/>
                <a:gd name="connsiteX1181" fmla="*/ 637975 w 1068626"/>
                <a:gd name="connsiteY1181" fmla="*/ 925997 h 1392553"/>
                <a:gd name="connsiteX1182" fmla="*/ 639934 w 1068626"/>
                <a:gd name="connsiteY1182" fmla="*/ 926046 h 1392553"/>
                <a:gd name="connsiteX1183" fmla="*/ 641891 w 1068626"/>
                <a:gd name="connsiteY1183" fmla="*/ 925899 h 1392553"/>
                <a:gd name="connsiteX1184" fmla="*/ 643358 w 1068626"/>
                <a:gd name="connsiteY1184" fmla="*/ 925803 h 1392553"/>
                <a:gd name="connsiteX1185" fmla="*/ 645314 w 1068626"/>
                <a:gd name="connsiteY1185" fmla="*/ 925656 h 1392553"/>
                <a:gd name="connsiteX1186" fmla="*/ 646784 w 1068626"/>
                <a:gd name="connsiteY1186" fmla="*/ 925509 h 1392553"/>
                <a:gd name="connsiteX1187" fmla="*/ 648202 w 1068626"/>
                <a:gd name="connsiteY1187" fmla="*/ 925413 h 1392553"/>
                <a:gd name="connsiteX1188" fmla="*/ 650159 w 1068626"/>
                <a:gd name="connsiteY1188" fmla="*/ 925364 h 1392553"/>
                <a:gd name="connsiteX1189" fmla="*/ 652115 w 1068626"/>
                <a:gd name="connsiteY1189" fmla="*/ 925266 h 1392553"/>
                <a:gd name="connsiteX1190" fmla="*/ 653583 w 1068626"/>
                <a:gd name="connsiteY1190" fmla="*/ 925266 h 1392553"/>
                <a:gd name="connsiteX1191" fmla="*/ 655052 w 1068626"/>
                <a:gd name="connsiteY1191" fmla="*/ 925266 h 1392553"/>
                <a:gd name="connsiteX1192" fmla="*/ 657009 w 1068626"/>
                <a:gd name="connsiteY1192" fmla="*/ 925217 h 1392553"/>
                <a:gd name="connsiteX1193" fmla="*/ 658965 w 1068626"/>
                <a:gd name="connsiteY1193" fmla="*/ 925217 h 1392553"/>
                <a:gd name="connsiteX1194" fmla="*/ 660482 w 1068626"/>
                <a:gd name="connsiteY1194" fmla="*/ 925266 h 1392553"/>
                <a:gd name="connsiteX1195" fmla="*/ 661853 w 1068626"/>
                <a:gd name="connsiteY1195" fmla="*/ 924875 h 1392553"/>
                <a:gd name="connsiteX1196" fmla="*/ 663613 w 1068626"/>
                <a:gd name="connsiteY1196" fmla="*/ 923702 h 1392553"/>
                <a:gd name="connsiteX1197" fmla="*/ 665520 w 1068626"/>
                <a:gd name="connsiteY1197" fmla="*/ 923850 h 1392553"/>
                <a:gd name="connsiteX1198" fmla="*/ 667430 w 1068626"/>
                <a:gd name="connsiteY1198" fmla="*/ 924387 h 1392553"/>
                <a:gd name="connsiteX1199" fmla="*/ 669826 w 1068626"/>
                <a:gd name="connsiteY1199" fmla="*/ 924679 h 1392553"/>
                <a:gd name="connsiteX1200" fmla="*/ 671783 w 1068626"/>
                <a:gd name="connsiteY1200" fmla="*/ 924728 h 1392553"/>
                <a:gd name="connsiteX1201" fmla="*/ 673252 w 1068626"/>
                <a:gd name="connsiteY1201" fmla="*/ 924728 h 1392553"/>
                <a:gd name="connsiteX1202" fmla="*/ 674720 w 1068626"/>
                <a:gd name="connsiteY1202" fmla="*/ 924679 h 1392553"/>
                <a:gd name="connsiteX1203" fmla="*/ 676676 w 1068626"/>
                <a:gd name="connsiteY1203" fmla="*/ 924581 h 1392553"/>
                <a:gd name="connsiteX1204" fmla="*/ 679611 w 1068626"/>
                <a:gd name="connsiteY1204" fmla="*/ 924630 h 1392553"/>
                <a:gd name="connsiteX1205" fmla="*/ 681570 w 1068626"/>
                <a:gd name="connsiteY1205" fmla="*/ 924922 h 1392553"/>
                <a:gd name="connsiteX1206" fmla="*/ 682988 w 1068626"/>
                <a:gd name="connsiteY1206" fmla="*/ 925118 h 1392553"/>
                <a:gd name="connsiteX1207" fmla="*/ 684455 w 1068626"/>
                <a:gd name="connsiteY1207" fmla="*/ 925315 h 1392553"/>
                <a:gd name="connsiteX1208" fmla="*/ 686412 w 1068626"/>
                <a:gd name="connsiteY1208" fmla="*/ 925509 h 1392553"/>
                <a:gd name="connsiteX1209" fmla="*/ 688860 w 1068626"/>
                <a:gd name="connsiteY1209" fmla="*/ 925803 h 1392553"/>
                <a:gd name="connsiteX1210" fmla="*/ 691256 w 1068626"/>
                <a:gd name="connsiteY1210" fmla="*/ 926046 h 1392553"/>
                <a:gd name="connsiteX1211" fmla="*/ 693702 w 1068626"/>
                <a:gd name="connsiteY1211" fmla="*/ 926242 h 1392553"/>
                <a:gd name="connsiteX1212" fmla="*/ 695658 w 1068626"/>
                <a:gd name="connsiteY1212" fmla="*/ 926389 h 1392553"/>
                <a:gd name="connsiteX1213" fmla="*/ 697617 w 1068626"/>
                <a:gd name="connsiteY1213" fmla="*/ 926436 h 1392553"/>
                <a:gd name="connsiteX1214" fmla="*/ 699084 w 1068626"/>
                <a:gd name="connsiteY1214" fmla="*/ 926535 h 1392553"/>
                <a:gd name="connsiteX1215" fmla="*/ 701041 w 1068626"/>
                <a:gd name="connsiteY1215" fmla="*/ 926682 h 1392553"/>
                <a:gd name="connsiteX1216" fmla="*/ 702997 w 1068626"/>
                <a:gd name="connsiteY1216" fmla="*/ 926829 h 1392553"/>
                <a:gd name="connsiteX1217" fmla="*/ 704467 w 1068626"/>
                <a:gd name="connsiteY1217" fmla="*/ 926927 h 1392553"/>
                <a:gd name="connsiteX1218" fmla="*/ 706374 w 1068626"/>
                <a:gd name="connsiteY1218" fmla="*/ 927072 h 1392553"/>
                <a:gd name="connsiteX1219" fmla="*/ 707842 w 1068626"/>
                <a:gd name="connsiteY1219" fmla="*/ 927219 h 1392553"/>
                <a:gd name="connsiteX1220" fmla="*/ 709309 w 1068626"/>
                <a:gd name="connsiteY1220" fmla="*/ 927366 h 1392553"/>
                <a:gd name="connsiteX1221" fmla="*/ 711266 w 1068626"/>
                <a:gd name="connsiteY1221" fmla="*/ 927317 h 1392553"/>
                <a:gd name="connsiteX1222" fmla="*/ 713713 w 1068626"/>
                <a:gd name="connsiteY1222" fmla="*/ 927170 h 1392553"/>
                <a:gd name="connsiteX1223" fmla="*/ 715670 w 1068626"/>
                <a:gd name="connsiteY1223" fmla="*/ 927072 h 1392553"/>
                <a:gd name="connsiteX1224" fmla="*/ 717626 w 1068626"/>
                <a:gd name="connsiteY1224" fmla="*/ 926974 h 1392553"/>
                <a:gd name="connsiteX1225" fmla="*/ 720074 w 1068626"/>
                <a:gd name="connsiteY1225" fmla="*/ 926878 h 1392553"/>
                <a:gd name="connsiteX1226" fmla="*/ 722031 w 1068626"/>
                <a:gd name="connsiteY1226" fmla="*/ 926780 h 1392553"/>
                <a:gd name="connsiteX1227" fmla="*/ 723987 w 1068626"/>
                <a:gd name="connsiteY1227" fmla="*/ 926682 h 1392553"/>
                <a:gd name="connsiteX1228" fmla="*/ 725455 w 1068626"/>
                <a:gd name="connsiteY1228" fmla="*/ 926633 h 1392553"/>
                <a:gd name="connsiteX1229" fmla="*/ 727900 w 1068626"/>
                <a:gd name="connsiteY1229" fmla="*/ 926485 h 1392553"/>
                <a:gd name="connsiteX1230" fmla="*/ 729859 w 1068626"/>
                <a:gd name="connsiteY1230" fmla="*/ 926340 h 1392553"/>
                <a:gd name="connsiteX1231" fmla="*/ 731326 w 1068626"/>
                <a:gd name="connsiteY1231" fmla="*/ 926291 h 1392553"/>
                <a:gd name="connsiteX1232" fmla="*/ 732744 w 1068626"/>
                <a:gd name="connsiteY1232" fmla="*/ 926095 h 1392553"/>
                <a:gd name="connsiteX1233" fmla="*/ 734212 w 1068626"/>
                <a:gd name="connsiteY1233" fmla="*/ 925901 h 1392553"/>
                <a:gd name="connsiteX1234" fmla="*/ 736170 w 1068626"/>
                <a:gd name="connsiteY1234" fmla="*/ 925705 h 1392553"/>
                <a:gd name="connsiteX1235" fmla="*/ 738127 w 1068626"/>
                <a:gd name="connsiteY1235" fmla="*/ 925558 h 1392553"/>
                <a:gd name="connsiteX1236" fmla="*/ 740083 w 1068626"/>
                <a:gd name="connsiteY1236" fmla="*/ 925413 h 1392553"/>
                <a:gd name="connsiteX1237" fmla="*/ 742040 w 1068626"/>
                <a:gd name="connsiteY1237" fmla="*/ 925266 h 1392553"/>
                <a:gd name="connsiteX1238" fmla="*/ 743949 w 1068626"/>
                <a:gd name="connsiteY1238" fmla="*/ 925069 h 1392553"/>
                <a:gd name="connsiteX1239" fmla="*/ 745906 w 1068626"/>
                <a:gd name="connsiteY1239" fmla="*/ 924924 h 1392553"/>
                <a:gd name="connsiteX1240" fmla="*/ 748352 w 1068626"/>
                <a:gd name="connsiteY1240" fmla="*/ 924581 h 1392553"/>
                <a:gd name="connsiteX1241" fmla="*/ 750259 w 1068626"/>
                <a:gd name="connsiteY1241" fmla="*/ 924240 h 1392553"/>
                <a:gd name="connsiteX1242" fmla="*/ 751728 w 1068626"/>
                <a:gd name="connsiteY1242" fmla="*/ 923946 h 1392553"/>
                <a:gd name="connsiteX1243" fmla="*/ 753147 w 1068626"/>
                <a:gd name="connsiteY1243" fmla="*/ 923653 h 1392553"/>
                <a:gd name="connsiteX1244" fmla="*/ 755054 w 1068626"/>
                <a:gd name="connsiteY1244" fmla="*/ 923263 h 1392553"/>
                <a:gd name="connsiteX1245" fmla="*/ 757011 w 1068626"/>
                <a:gd name="connsiteY1245" fmla="*/ 922873 h 1392553"/>
                <a:gd name="connsiteX1246" fmla="*/ 758871 w 1068626"/>
                <a:gd name="connsiteY1246" fmla="*/ 922431 h 1392553"/>
                <a:gd name="connsiteX1247" fmla="*/ 760289 w 1068626"/>
                <a:gd name="connsiteY1247" fmla="*/ 921943 h 1392553"/>
                <a:gd name="connsiteX1248" fmla="*/ 762590 w 1068626"/>
                <a:gd name="connsiteY1248" fmla="*/ 921163 h 1392553"/>
                <a:gd name="connsiteX1249" fmla="*/ 764008 w 1068626"/>
                <a:gd name="connsiteY1249" fmla="*/ 920723 h 1392553"/>
                <a:gd name="connsiteX1250" fmla="*/ 765426 w 1068626"/>
                <a:gd name="connsiteY1250" fmla="*/ 920382 h 1392553"/>
                <a:gd name="connsiteX1251" fmla="*/ 767287 w 1068626"/>
                <a:gd name="connsiteY1251" fmla="*/ 919796 h 1392553"/>
                <a:gd name="connsiteX1252" fmla="*/ 769096 w 1068626"/>
                <a:gd name="connsiteY1252" fmla="*/ 919062 h 1392553"/>
                <a:gd name="connsiteX1253" fmla="*/ 770418 w 1068626"/>
                <a:gd name="connsiteY1253" fmla="*/ 918427 h 1392553"/>
                <a:gd name="connsiteX1254" fmla="*/ 771738 w 1068626"/>
                <a:gd name="connsiteY1254" fmla="*/ 917842 h 1392553"/>
                <a:gd name="connsiteX1255" fmla="*/ 773060 w 1068626"/>
                <a:gd name="connsiteY1255" fmla="*/ 917158 h 1392553"/>
                <a:gd name="connsiteX1256" fmla="*/ 774380 w 1068626"/>
                <a:gd name="connsiteY1256" fmla="*/ 916522 h 1392553"/>
                <a:gd name="connsiteX1257" fmla="*/ 775749 w 1068626"/>
                <a:gd name="connsiteY1257" fmla="*/ 915985 h 1392553"/>
                <a:gd name="connsiteX1258" fmla="*/ 777120 w 1068626"/>
                <a:gd name="connsiteY1258" fmla="*/ 915496 h 1392553"/>
                <a:gd name="connsiteX1259" fmla="*/ 778539 w 1068626"/>
                <a:gd name="connsiteY1259" fmla="*/ 915057 h 1392553"/>
                <a:gd name="connsiteX1260" fmla="*/ 780397 w 1068626"/>
                <a:gd name="connsiteY1260" fmla="*/ 914422 h 1392553"/>
                <a:gd name="connsiteX1261" fmla="*/ 781768 w 1068626"/>
                <a:gd name="connsiteY1261" fmla="*/ 913982 h 1392553"/>
                <a:gd name="connsiteX1262" fmla="*/ 783577 w 1068626"/>
                <a:gd name="connsiteY1262" fmla="*/ 913153 h 1392553"/>
                <a:gd name="connsiteX1263" fmla="*/ 785878 w 1068626"/>
                <a:gd name="connsiteY1263" fmla="*/ 913641 h 1392553"/>
                <a:gd name="connsiteX1264" fmla="*/ 787834 w 1068626"/>
                <a:gd name="connsiteY1264" fmla="*/ 913837 h 1392553"/>
                <a:gd name="connsiteX1265" fmla="*/ 789791 w 1068626"/>
                <a:gd name="connsiteY1265" fmla="*/ 913592 h 1392553"/>
                <a:gd name="connsiteX1266" fmla="*/ 792239 w 1068626"/>
                <a:gd name="connsiteY1266" fmla="*/ 913739 h 1392553"/>
                <a:gd name="connsiteX1267" fmla="*/ 794146 w 1068626"/>
                <a:gd name="connsiteY1267" fmla="*/ 913982 h 1392553"/>
                <a:gd name="connsiteX1268" fmla="*/ 796102 w 1068626"/>
                <a:gd name="connsiteY1268" fmla="*/ 913933 h 1392553"/>
                <a:gd name="connsiteX1269" fmla="*/ 798059 w 1068626"/>
                <a:gd name="connsiteY1269" fmla="*/ 913788 h 1392553"/>
                <a:gd name="connsiteX1270" fmla="*/ 800018 w 1068626"/>
                <a:gd name="connsiteY1270" fmla="*/ 913592 h 1392553"/>
                <a:gd name="connsiteX1271" fmla="*/ 801974 w 1068626"/>
                <a:gd name="connsiteY1271" fmla="*/ 913396 h 1392553"/>
                <a:gd name="connsiteX1272" fmla="*/ 803392 w 1068626"/>
                <a:gd name="connsiteY1272" fmla="*/ 913202 h 1392553"/>
                <a:gd name="connsiteX1273" fmla="*/ 805349 w 1068626"/>
                <a:gd name="connsiteY1273" fmla="*/ 912956 h 1392553"/>
                <a:gd name="connsiteX1274" fmla="*/ 807258 w 1068626"/>
                <a:gd name="connsiteY1274" fmla="*/ 912566 h 1392553"/>
                <a:gd name="connsiteX1275" fmla="*/ 809117 w 1068626"/>
                <a:gd name="connsiteY1275" fmla="*/ 911931 h 1392553"/>
                <a:gd name="connsiteX1276" fmla="*/ 810928 w 1068626"/>
                <a:gd name="connsiteY1276" fmla="*/ 911199 h 1392553"/>
                <a:gd name="connsiteX1277" fmla="*/ 812688 w 1068626"/>
                <a:gd name="connsiteY1277" fmla="*/ 910368 h 1392553"/>
                <a:gd name="connsiteX1278" fmla="*/ 813912 w 1068626"/>
                <a:gd name="connsiteY1278" fmla="*/ 909538 h 1392553"/>
                <a:gd name="connsiteX1279" fmla="*/ 815037 w 1068626"/>
                <a:gd name="connsiteY1279" fmla="*/ 908610 h 1392553"/>
                <a:gd name="connsiteX1280" fmla="*/ 816065 w 1068626"/>
                <a:gd name="connsiteY1280" fmla="*/ 907535 h 1392553"/>
                <a:gd name="connsiteX1281" fmla="*/ 816945 w 1068626"/>
                <a:gd name="connsiteY1281" fmla="*/ 906363 h 1392553"/>
                <a:gd name="connsiteX1282" fmla="*/ 818218 w 1068626"/>
                <a:gd name="connsiteY1282" fmla="*/ 904897 h 1392553"/>
                <a:gd name="connsiteX1283" fmla="*/ 819245 w 1068626"/>
                <a:gd name="connsiteY1283" fmla="*/ 903872 h 1392553"/>
                <a:gd name="connsiteX1284" fmla="*/ 820663 w 1068626"/>
                <a:gd name="connsiteY1284" fmla="*/ 902505 h 1392553"/>
                <a:gd name="connsiteX1285" fmla="*/ 822082 w 1068626"/>
                <a:gd name="connsiteY1285" fmla="*/ 901187 h 1392553"/>
                <a:gd name="connsiteX1286" fmla="*/ 823598 w 1068626"/>
                <a:gd name="connsiteY1286" fmla="*/ 899916 h 1392553"/>
                <a:gd name="connsiteX1287" fmla="*/ 824773 w 1068626"/>
                <a:gd name="connsiteY1287" fmla="*/ 898988 h 1392553"/>
                <a:gd name="connsiteX1288" fmla="*/ 825948 w 1068626"/>
                <a:gd name="connsiteY1288" fmla="*/ 898109 h 1392553"/>
                <a:gd name="connsiteX1289" fmla="*/ 827661 w 1068626"/>
                <a:gd name="connsiteY1289" fmla="*/ 897278 h 1392553"/>
                <a:gd name="connsiteX1290" fmla="*/ 829910 w 1068626"/>
                <a:gd name="connsiteY1290" fmla="*/ 896301 h 1392553"/>
                <a:gd name="connsiteX1291" fmla="*/ 832161 w 1068626"/>
                <a:gd name="connsiteY1291" fmla="*/ 895324 h 1392553"/>
                <a:gd name="connsiteX1292" fmla="*/ 833921 w 1068626"/>
                <a:gd name="connsiteY1292" fmla="*/ 894544 h 1392553"/>
                <a:gd name="connsiteX1293" fmla="*/ 835243 w 1068626"/>
                <a:gd name="connsiteY1293" fmla="*/ 893859 h 1392553"/>
                <a:gd name="connsiteX1294" fmla="*/ 837005 w 1068626"/>
                <a:gd name="connsiteY1294" fmla="*/ 893030 h 1392553"/>
                <a:gd name="connsiteX1295" fmla="*/ 838667 w 1068626"/>
                <a:gd name="connsiteY1295" fmla="*/ 892296 h 1392553"/>
                <a:gd name="connsiteX1296" fmla="*/ 841066 w 1068626"/>
                <a:gd name="connsiteY1296" fmla="*/ 891319 h 1392553"/>
                <a:gd name="connsiteX1297" fmla="*/ 843413 w 1068626"/>
                <a:gd name="connsiteY1297" fmla="*/ 890637 h 1392553"/>
                <a:gd name="connsiteX1298" fmla="*/ 845126 w 1068626"/>
                <a:gd name="connsiteY1298" fmla="*/ 890100 h 1392553"/>
                <a:gd name="connsiteX1299" fmla="*/ 846594 w 1068626"/>
                <a:gd name="connsiteY1299" fmla="*/ 889805 h 1392553"/>
                <a:gd name="connsiteX1300" fmla="*/ 848501 w 1068626"/>
                <a:gd name="connsiteY1300" fmla="*/ 889562 h 1392553"/>
                <a:gd name="connsiteX1301" fmla="*/ 849971 w 1068626"/>
                <a:gd name="connsiteY1301" fmla="*/ 889268 h 1392553"/>
                <a:gd name="connsiteX1302" fmla="*/ 851438 w 1068626"/>
                <a:gd name="connsiteY1302" fmla="*/ 889074 h 1392553"/>
                <a:gd name="connsiteX1303" fmla="*/ 852856 w 1068626"/>
                <a:gd name="connsiteY1303" fmla="*/ 888829 h 1392553"/>
                <a:gd name="connsiteX1304" fmla="*/ 854324 w 1068626"/>
                <a:gd name="connsiteY1304" fmla="*/ 888684 h 1392553"/>
                <a:gd name="connsiteX1305" fmla="*/ 855791 w 1068626"/>
                <a:gd name="connsiteY1305" fmla="*/ 888536 h 1392553"/>
                <a:gd name="connsiteX1306" fmla="*/ 858239 w 1068626"/>
                <a:gd name="connsiteY1306" fmla="*/ 888536 h 1392553"/>
                <a:gd name="connsiteX1307" fmla="*/ 859706 w 1068626"/>
                <a:gd name="connsiteY1307" fmla="*/ 888585 h 1392553"/>
                <a:gd name="connsiteX1308" fmla="*/ 861663 w 1068626"/>
                <a:gd name="connsiteY1308" fmla="*/ 888536 h 1392553"/>
                <a:gd name="connsiteX1309" fmla="*/ 863619 w 1068626"/>
                <a:gd name="connsiteY1309" fmla="*/ 888536 h 1392553"/>
                <a:gd name="connsiteX1310" fmla="*/ 865578 w 1068626"/>
                <a:gd name="connsiteY1310" fmla="*/ 888536 h 1392553"/>
                <a:gd name="connsiteX1311" fmla="*/ 867534 w 1068626"/>
                <a:gd name="connsiteY1311" fmla="*/ 888487 h 1392553"/>
                <a:gd name="connsiteX1312" fmla="*/ 869491 w 1068626"/>
                <a:gd name="connsiteY1312" fmla="*/ 888193 h 1392553"/>
                <a:gd name="connsiteX1313" fmla="*/ 871887 w 1068626"/>
                <a:gd name="connsiteY1313" fmla="*/ 887754 h 1392553"/>
                <a:gd name="connsiteX1314" fmla="*/ 873308 w 1068626"/>
                <a:gd name="connsiteY1314" fmla="*/ 887511 h 1392553"/>
                <a:gd name="connsiteX1315" fmla="*/ 875264 w 1068626"/>
                <a:gd name="connsiteY1315" fmla="*/ 887216 h 1392553"/>
                <a:gd name="connsiteX1316" fmla="*/ 877661 w 1068626"/>
                <a:gd name="connsiteY1316" fmla="*/ 886728 h 1392553"/>
                <a:gd name="connsiteX1317" fmla="*/ 880010 w 1068626"/>
                <a:gd name="connsiteY1317" fmla="*/ 886144 h 1392553"/>
                <a:gd name="connsiteX1318" fmla="*/ 881918 w 1068626"/>
                <a:gd name="connsiteY1318" fmla="*/ 885655 h 1392553"/>
                <a:gd name="connsiteX1319" fmla="*/ 883336 w 1068626"/>
                <a:gd name="connsiteY1319" fmla="*/ 885263 h 1392553"/>
                <a:gd name="connsiteX1320" fmla="*/ 884756 w 1068626"/>
                <a:gd name="connsiteY1320" fmla="*/ 884922 h 1392553"/>
                <a:gd name="connsiteX1321" fmla="*/ 886224 w 1068626"/>
                <a:gd name="connsiteY1321" fmla="*/ 884677 h 1392553"/>
                <a:gd name="connsiteX1322" fmla="*/ 887642 w 1068626"/>
                <a:gd name="connsiteY1322" fmla="*/ 884384 h 1392553"/>
                <a:gd name="connsiteX1323" fmla="*/ 889109 w 1068626"/>
                <a:gd name="connsiteY1323" fmla="*/ 884141 h 1392553"/>
                <a:gd name="connsiteX1324" fmla="*/ 891508 w 1068626"/>
                <a:gd name="connsiteY1324" fmla="*/ 883700 h 1392553"/>
                <a:gd name="connsiteX1325" fmla="*/ 893855 w 1068626"/>
                <a:gd name="connsiteY1325" fmla="*/ 883066 h 1392553"/>
                <a:gd name="connsiteX1326" fmla="*/ 896156 w 1068626"/>
                <a:gd name="connsiteY1326" fmla="*/ 882235 h 1392553"/>
                <a:gd name="connsiteX1327" fmla="*/ 898014 w 1068626"/>
                <a:gd name="connsiteY1327" fmla="*/ 881552 h 1392553"/>
                <a:gd name="connsiteX1328" fmla="*/ 900363 w 1068626"/>
                <a:gd name="connsiteY1328" fmla="*/ 881015 h 1392553"/>
                <a:gd name="connsiteX1329" fmla="*/ 902320 w 1068626"/>
                <a:gd name="connsiteY1329" fmla="*/ 880770 h 1392553"/>
                <a:gd name="connsiteX1330" fmla="*/ 904766 w 1068626"/>
                <a:gd name="connsiteY1330" fmla="*/ 880819 h 1392553"/>
                <a:gd name="connsiteX1331" fmla="*/ 906722 w 1068626"/>
                <a:gd name="connsiteY1331" fmla="*/ 880917 h 1392553"/>
                <a:gd name="connsiteX1332" fmla="*/ 908337 w 1068626"/>
                <a:gd name="connsiteY1332" fmla="*/ 881015 h 1392553"/>
                <a:gd name="connsiteX1333" fmla="*/ 910296 w 1068626"/>
                <a:gd name="connsiteY1333" fmla="*/ 880721 h 1392553"/>
                <a:gd name="connsiteX1334" fmla="*/ 912203 w 1068626"/>
                <a:gd name="connsiteY1334" fmla="*/ 880477 h 1392553"/>
                <a:gd name="connsiteX1335" fmla="*/ 913670 w 1068626"/>
                <a:gd name="connsiteY1335" fmla="*/ 880281 h 1392553"/>
                <a:gd name="connsiteX1336" fmla="*/ 916116 w 1068626"/>
                <a:gd name="connsiteY1336" fmla="*/ 879989 h 1392553"/>
                <a:gd name="connsiteX1337" fmla="*/ 918025 w 1068626"/>
                <a:gd name="connsiteY1337" fmla="*/ 879793 h 1392553"/>
                <a:gd name="connsiteX1338" fmla="*/ 919493 w 1068626"/>
                <a:gd name="connsiteY1338" fmla="*/ 879646 h 1392553"/>
                <a:gd name="connsiteX1339" fmla="*/ 920960 w 1068626"/>
                <a:gd name="connsiteY1339" fmla="*/ 879452 h 1392553"/>
                <a:gd name="connsiteX1340" fmla="*/ 922428 w 1068626"/>
                <a:gd name="connsiteY1340" fmla="*/ 879256 h 1392553"/>
                <a:gd name="connsiteX1341" fmla="*/ 924337 w 1068626"/>
                <a:gd name="connsiteY1341" fmla="*/ 878963 h 1392553"/>
                <a:gd name="connsiteX1342" fmla="*/ 926783 w 1068626"/>
                <a:gd name="connsiteY1342" fmla="*/ 878620 h 1392553"/>
                <a:gd name="connsiteX1343" fmla="*/ 928690 w 1068626"/>
                <a:gd name="connsiteY1343" fmla="*/ 878328 h 1392553"/>
                <a:gd name="connsiteX1344" fmla="*/ 930158 w 1068626"/>
                <a:gd name="connsiteY1344" fmla="*/ 878085 h 1392553"/>
                <a:gd name="connsiteX1345" fmla="*/ 931627 w 1068626"/>
                <a:gd name="connsiteY1345" fmla="*/ 877839 h 1392553"/>
                <a:gd name="connsiteX1346" fmla="*/ 933045 w 1068626"/>
                <a:gd name="connsiteY1346" fmla="*/ 877596 h 1392553"/>
                <a:gd name="connsiteX1347" fmla="*/ 934513 w 1068626"/>
                <a:gd name="connsiteY1347" fmla="*/ 877351 h 1392553"/>
                <a:gd name="connsiteX1348" fmla="*/ 935931 w 1068626"/>
                <a:gd name="connsiteY1348" fmla="*/ 877059 h 1392553"/>
                <a:gd name="connsiteX1349" fmla="*/ 937351 w 1068626"/>
                <a:gd name="connsiteY1349" fmla="*/ 876716 h 1392553"/>
                <a:gd name="connsiteX1350" fmla="*/ 939259 w 1068626"/>
                <a:gd name="connsiteY1350" fmla="*/ 876178 h 1392553"/>
                <a:gd name="connsiteX1351" fmla="*/ 941166 w 1068626"/>
                <a:gd name="connsiteY1351" fmla="*/ 875641 h 1392553"/>
                <a:gd name="connsiteX1352" fmla="*/ 942537 w 1068626"/>
                <a:gd name="connsiteY1352" fmla="*/ 875201 h 1392553"/>
                <a:gd name="connsiteX1353" fmla="*/ 943956 w 1068626"/>
                <a:gd name="connsiteY1353" fmla="*/ 874860 h 1392553"/>
                <a:gd name="connsiteX1354" fmla="*/ 945374 w 1068626"/>
                <a:gd name="connsiteY1354" fmla="*/ 874568 h 1392553"/>
                <a:gd name="connsiteX1355" fmla="*/ 946841 w 1068626"/>
                <a:gd name="connsiteY1355" fmla="*/ 874323 h 1392553"/>
                <a:gd name="connsiteX1356" fmla="*/ 948798 w 1068626"/>
                <a:gd name="connsiteY1356" fmla="*/ 874031 h 1392553"/>
                <a:gd name="connsiteX1357" fmla="*/ 950707 w 1068626"/>
                <a:gd name="connsiteY1357" fmla="*/ 873785 h 1392553"/>
                <a:gd name="connsiteX1358" fmla="*/ 952664 w 1068626"/>
                <a:gd name="connsiteY1358" fmla="*/ 873493 h 1392553"/>
                <a:gd name="connsiteX1359" fmla="*/ 955109 w 1068626"/>
                <a:gd name="connsiteY1359" fmla="*/ 873199 h 1392553"/>
                <a:gd name="connsiteX1360" fmla="*/ 957019 w 1068626"/>
                <a:gd name="connsiteY1360" fmla="*/ 872956 h 1392553"/>
                <a:gd name="connsiteX1361" fmla="*/ 958975 w 1068626"/>
                <a:gd name="connsiteY1361" fmla="*/ 872662 h 1392553"/>
                <a:gd name="connsiteX1362" fmla="*/ 960443 w 1068626"/>
                <a:gd name="connsiteY1362" fmla="*/ 872517 h 1392553"/>
                <a:gd name="connsiteX1363" fmla="*/ 962350 w 1068626"/>
                <a:gd name="connsiteY1363" fmla="*/ 872222 h 1392553"/>
                <a:gd name="connsiteX1364" fmla="*/ 964309 w 1068626"/>
                <a:gd name="connsiteY1364" fmla="*/ 871979 h 1392553"/>
                <a:gd name="connsiteX1365" fmla="*/ 966216 w 1068626"/>
                <a:gd name="connsiteY1365" fmla="*/ 871636 h 1392553"/>
                <a:gd name="connsiteX1366" fmla="*/ 967684 w 1068626"/>
                <a:gd name="connsiteY1366" fmla="*/ 871442 h 1392553"/>
                <a:gd name="connsiteX1367" fmla="*/ 970082 w 1068626"/>
                <a:gd name="connsiteY1367" fmla="*/ 871051 h 1392553"/>
                <a:gd name="connsiteX1368" fmla="*/ 972039 w 1068626"/>
                <a:gd name="connsiteY1368" fmla="*/ 870708 h 1392553"/>
                <a:gd name="connsiteX1369" fmla="*/ 973946 w 1068626"/>
                <a:gd name="connsiteY1369" fmla="*/ 870367 h 1392553"/>
                <a:gd name="connsiteX1370" fmla="*/ 975414 w 1068626"/>
                <a:gd name="connsiteY1370" fmla="*/ 870073 h 1392553"/>
                <a:gd name="connsiteX1371" fmla="*/ 976834 w 1068626"/>
                <a:gd name="connsiteY1371" fmla="*/ 869781 h 1392553"/>
                <a:gd name="connsiteX1372" fmla="*/ 978301 w 1068626"/>
                <a:gd name="connsiteY1372" fmla="*/ 869537 h 1392553"/>
                <a:gd name="connsiteX1373" fmla="*/ 980160 w 1068626"/>
                <a:gd name="connsiteY1373" fmla="*/ 869096 h 1392553"/>
                <a:gd name="connsiteX1374" fmla="*/ 981627 w 1068626"/>
                <a:gd name="connsiteY1374" fmla="*/ 868755 h 1392553"/>
                <a:gd name="connsiteX1375" fmla="*/ 983047 w 1068626"/>
                <a:gd name="connsiteY1375" fmla="*/ 868414 h 1392553"/>
                <a:gd name="connsiteX1376" fmla="*/ 984466 w 1068626"/>
                <a:gd name="connsiteY1376" fmla="*/ 868070 h 1392553"/>
                <a:gd name="connsiteX1377" fmla="*/ 986373 w 1068626"/>
                <a:gd name="connsiteY1377" fmla="*/ 867680 h 1392553"/>
                <a:gd name="connsiteX1378" fmla="*/ 988282 w 1068626"/>
                <a:gd name="connsiteY1378" fmla="*/ 867290 h 1392553"/>
                <a:gd name="connsiteX1379" fmla="*/ 989750 w 1068626"/>
                <a:gd name="connsiteY1379" fmla="*/ 867094 h 1392553"/>
                <a:gd name="connsiteX1380" fmla="*/ 991706 w 1068626"/>
                <a:gd name="connsiteY1380" fmla="*/ 866850 h 1392553"/>
                <a:gd name="connsiteX1381" fmla="*/ 994152 w 1068626"/>
                <a:gd name="connsiteY1381" fmla="*/ 866654 h 1392553"/>
                <a:gd name="connsiteX1382" fmla="*/ 995767 w 1068626"/>
                <a:gd name="connsiteY1382" fmla="*/ 866509 h 1392553"/>
                <a:gd name="connsiteX1383" fmla="*/ 995620 w 1068626"/>
                <a:gd name="connsiteY1383" fmla="*/ 865042 h 1392553"/>
                <a:gd name="connsiteX1384" fmla="*/ 995523 w 1068626"/>
                <a:gd name="connsiteY1384" fmla="*/ 863577 h 1392553"/>
                <a:gd name="connsiteX1385" fmla="*/ 995376 w 1068626"/>
                <a:gd name="connsiteY1385" fmla="*/ 862112 h 1392553"/>
                <a:gd name="connsiteX1386" fmla="*/ 995180 w 1068626"/>
                <a:gd name="connsiteY1386" fmla="*/ 860158 h 1392553"/>
                <a:gd name="connsiteX1387" fmla="*/ 994985 w 1068626"/>
                <a:gd name="connsiteY1387" fmla="*/ 858254 h 1392553"/>
                <a:gd name="connsiteX1388" fmla="*/ 994592 w 1068626"/>
                <a:gd name="connsiteY1388" fmla="*/ 856301 h 1392553"/>
                <a:gd name="connsiteX1389" fmla="*/ 994007 w 1068626"/>
                <a:gd name="connsiteY1389" fmla="*/ 854492 h 1392553"/>
                <a:gd name="connsiteX1390" fmla="*/ 993370 w 1068626"/>
                <a:gd name="connsiteY1390" fmla="*/ 852637 h 1392553"/>
                <a:gd name="connsiteX1391" fmla="*/ 992586 w 1068626"/>
                <a:gd name="connsiteY1391" fmla="*/ 850830 h 1392553"/>
                <a:gd name="connsiteX1392" fmla="*/ 991608 w 1068626"/>
                <a:gd name="connsiteY1392" fmla="*/ 849707 h 1392553"/>
                <a:gd name="connsiteX1393" fmla="*/ 990581 w 1068626"/>
                <a:gd name="connsiteY1393" fmla="*/ 848681 h 1392553"/>
                <a:gd name="connsiteX1394" fmla="*/ 989212 w 1068626"/>
                <a:gd name="connsiteY1394" fmla="*/ 847265 h 1392553"/>
                <a:gd name="connsiteX1395" fmla="*/ 988184 w 1068626"/>
                <a:gd name="connsiteY1395" fmla="*/ 846190 h 1392553"/>
                <a:gd name="connsiteX1396" fmla="*/ 987059 w 1068626"/>
                <a:gd name="connsiteY1396" fmla="*/ 844627 h 1392553"/>
                <a:gd name="connsiteX1397" fmla="*/ 986324 w 1068626"/>
                <a:gd name="connsiteY1397" fmla="*/ 842821 h 1392553"/>
                <a:gd name="connsiteX1398" fmla="*/ 986031 w 1068626"/>
                <a:gd name="connsiteY1398" fmla="*/ 841452 h 1392553"/>
                <a:gd name="connsiteX1399" fmla="*/ 987400 w 1068626"/>
                <a:gd name="connsiteY1399" fmla="*/ 841012 h 1392553"/>
                <a:gd name="connsiteX1400" fmla="*/ 989261 w 1068626"/>
                <a:gd name="connsiteY1400" fmla="*/ 840281 h 1392553"/>
                <a:gd name="connsiteX1401" fmla="*/ 991119 w 1068626"/>
                <a:gd name="connsiteY1401" fmla="*/ 839596 h 1392553"/>
                <a:gd name="connsiteX1402" fmla="*/ 992930 w 1068626"/>
                <a:gd name="connsiteY1402" fmla="*/ 838961 h 1392553"/>
                <a:gd name="connsiteX1403" fmla="*/ 994349 w 1068626"/>
                <a:gd name="connsiteY1403" fmla="*/ 838619 h 1392553"/>
                <a:gd name="connsiteX1404" fmla="*/ 995767 w 1068626"/>
                <a:gd name="connsiteY1404" fmla="*/ 838423 h 1392553"/>
                <a:gd name="connsiteX1405" fmla="*/ 997773 w 1068626"/>
                <a:gd name="connsiteY1405" fmla="*/ 838521 h 1392553"/>
                <a:gd name="connsiteX1406" fmla="*/ 1000220 w 1068626"/>
                <a:gd name="connsiteY1406" fmla="*/ 838912 h 1392553"/>
                <a:gd name="connsiteX1407" fmla="*/ 1002079 w 1068626"/>
                <a:gd name="connsiteY1407" fmla="*/ 839400 h 1392553"/>
                <a:gd name="connsiteX1408" fmla="*/ 1004524 w 1068626"/>
                <a:gd name="connsiteY1408" fmla="*/ 839645 h 1392553"/>
                <a:gd name="connsiteX1409" fmla="*/ 1006483 w 1068626"/>
                <a:gd name="connsiteY1409" fmla="*/ 839645 h 1392553"/>
                <a:gd name="connsiteX1410" fmla="*/ 1008439 w 1068626"/>
                <a:gd name="connsiteY1410" fmla="*/ 839694 h 1392553"/>
                <a:gd name="connsiteX1411" fmla="*/ 1010347 w 1068626"/>
                <a:gd name="connsiteY1411" fmla="*/ 840183 h 1392553"/>
                <a:gd name="connsiteX1412" fmla="*/ 1011716 w 1068626"/>
                <a:gd name="connsiteY1412" fmla="*/ 840671 h 1392553"/>
                <a:gd name="connsiteX1413" fmla="*/ 1013087 w 1068626"/>
                <a:gd name="connsiteY1413" fmla="*/ 841257 h 1392553"/>
                <a:gd name="connsiteX1414" fmla="*/ 1014407 w 1068626"/>
                <a:gd name="connsiteY1414" fmla="*/ 841795 h 1392553"/>
                <a:gd name="connsiteX1415" fmla="*/ 1016218 w 1068626"/>
                <a:gd name="connsiteY1415" fmla="*/ 842575 h 1392553"/>
                <a:gd name="connsiteX1416" fmla="*/ 1018077 w 1068626"/>
                <a:gd name="connsiteY1416" fmla="*/ 843309 h 1392553"/>
                <a:gd name="connsiteX1417" fmla="*/ 1019448 w 1068626"/>
                <a:gd name="connsiteY1417" fmla="*/ 843893 h 1392553"/>
                <a:gd name="connsiteX1418" fmla="*/ 1021306 w 1068626"/>
                <a:gd name="connsiteY1418" fmla="*/ 844237 h 1392553"/>
                <a:gd name="connsiteX1419" fmla="*/ 1022626 w 1068626"/>
                <a:gd name="connsiteY1419" fmla="*/ 843650 h 1392553"/>
                <a:gd name="connsiteX1420" fmla="*/ 1024192 w 1068626"/>
                <a:gd name="connsiteY1420" fmla="*/ 842868 h 1392553"/>
                <a:gd name="connsiteX1421" fmla="*/ 1026492 w 1068626"/>
                <a:gd name="connsiteY1421" fmla="*/ 841940 h 1392553"/>
                <a:gd name="connsiteX1422" fmla="*/ 1028303 w 1068626"/>
                <a:gd name="connsiteY1422" fmla="*/ 841257 h 1392553"/>
                <a:gd name="connsiteX1423" fmla="*/ 1029673 w 1068626"/>
                <a:gd name="connsiteY1423" fmla="*/ 840769 h 1392553"/>
                <a:gd name="connsiteX1424" fmla="*/ 1031091 w 1068626"/>
                <a:gd name="connsiteY1424" fmla="*/ 840281 h 1392553"/>
                <a:gd name="connsiteX1425" fmla="*/ 1032951 w 1068626"/>
                <a:gd name="connsiteY1425" fmla="*/ 839694 h 1392553"/>
                <a:gd name="connsiteX1426" fmla="*/ 1035250 w 1068626"/>
                <a:gd name="connsiteY1426" fmla="*/ 838863 h 1392553"/>
                <a:gd name="connsiteX1427" fmla="*/ 1037110 w 1068626"/>
                <a:gd name="connsiteY1427" fmla="*/ 838229 h 1392553"/>
                <a:gd name="connsiteX1428" fmla="*/ 1038528 w 1068626"/>
                <a:gd name="connsiteY1428" fmla="*/ 837790 h 1392553"/>
                <a:gd name="connsiteX1429" fmla="*/ 1040826 w 1068626"/>
                <a:gd name="connsiteY1429" fmla="*/ 837007 h 1392553"/>
                <a:gd name="connsiteX1430" fmla="*/ 1042785 w 1068626"/>
                <a:gd name="connsiteY1430" fmla="*/ 836178 h 1392553"/>
                <a:gd name="connsiteX1431" fmla="*/ 1044496 w 1068626"/>
                <a:gd name="connsiteY1431" fmla="*/ 835201 h 1392553"/>
                <a:gd name="connsiteX1432" fmla="*/ 1045720 w 1068626"/>
                <a:gd name="connsiteY1432" fmla="*/ 834369 h 1392553"/>
                <a:gd name="connsiteX1433" fmla="*/ 1047335 w 1068626"/>
                <a:gd name="connsiteY1433" fmla="*/ 833294 h 1392553"/>
                <a:gd name="connsiteX1434" fmla="*/ 1048900 w 1068626"/>
                <a:gd name="connsiteY1434" fmla="*/ 832124 h 1392553"/>
                <a:gd name="connsiteX1435" fmla="*/ 1050466 w 1068626"/>
                <a:gd name="connsiteY1435" fmla="*/ 830951 h 1392553"/>
                <a:gd name="connsiteX1436" fmla="*/ 1052324 w 1068626"/>
                <a:gd name="connsiteY1436" fmla="*/ 829388 h 1392553"/>
                <a:gd name="connsiteX1437" fmla="*/ 1054184 w 1068626"/>
                <a:gd name="connsiteY1437" fmla="*/ 827775 h 1392553"/>
                <a:gd name="connsiteX1438" fmla="*/ 1055750 w 1068626"/>
                <a:gd name="connsiteY1438" fmla="*/ 826605 h 1392553"/>
                <a:gd name="connsiteX1439" fmla="*/ 1057414 w 1068626"/>
                <a:gd name="connsiteY1439" fmla="*/ 825579 h 1392553"/>
                <a:gd name="connsiteX1440" fmla="*/ 1058734 w 1068626"/>
                <a:gd name="connsiteY1440" fmla="*/ 824943 h 1392553"/>
                <a:gd name="connsiteX1441" fmla="*/ 1060054 w 1068626"/>
                <a:gd name="connsiteY1441" fmla="*/ 824308 h 1392553"/>
                <a:gd name="connsiteX1442" fmla="*/ 1061816 w 1068626"/>
                <a:gd name="connsiteY1442" fmla="*/ 823429 h 1392553"/>
                <a:gd name="connsiteX1443" fmla="*/ 1064117 w 1068626"/>
                <a:gd name="connsiteY1443" fmla="*/ 822551 h 1392553"/>
                <a:gd name="connsiteX1444" fmla="*/ 1066464 w 1068626"/>
                <a:gd name="connsiteY1444" fmla="*/ 822013 h 1392553"/>
                <a:gd name="connsiteX1445" fmla="*/ 1068668 w 1068626"/>
                <a:gd name="connsiteY1445" fmla="*/ 821004 h 1392553"/>
                <a:gd name="connsiteX1446" fmla="*/ 1068813 w 1068626"/>
                <a:gd name="connsiteY1446" fmla="*/ 819228 h 1392553"/>
                <a:gd name="connsiteX1447" fmla="*/ 1067491 w 1068626"/>
                <a:gd name="connsiteY1447" fmla="*/ 818595 h 1392553"/>
                <a:gd name="connsiteX1448" fmla="*/ 1066122 w 1068626"/>
                <a:gd name="connsiteY1448" fmla="*/ 818106 h 1392553"/>
                <a:gd name="connsiteX1449" fmla="*/ 1064360 w 1068626"/>
                <a:gd name="connsiteY1449" fmla="*/ 817324 h 1392553"/>
                <a:gd name="connsiteX1450" fmla="*/ 1063234 w 1068626"/>
                <a:gd name="connsiteY1450" fmla="*/ 816347 h 1392553"/>
                <a:gd name="connsiteX1451" fmla="*/ 1062062 w 1068626"/>
                <a:gd name="connsiteY1451" fmla="*/ 815468 h 1392553"/>
                <a:gd name="connsiteX1452" fmla="*/ 1060887 w 1068626"/>
                <a:gd name="connsiteY1452" fmla="*/ 814590 h 1392553"/>
                <a:gd name="connsiteX1453" fmla="*/ 1059663 w 1068626"/>
                <a:gd name="connsiteY1453" fmla="*/ 813758 h 1392553"/>
                <a:gd name="connsiteX1454" fmla="*/ 1058538 w 1068626"/>
                <a:gd name="connsiteY1454" fmla="*/ 812830 h 1392553"/>
                <a:gd name="connsiteX1455" fmla="*/ 1057365 w 1068626"/>
                <a:gd name="connsiteY1455" fmla="*/ 811903 h 1392553"/>
                <a:gd name="connsiteX1456" fmla="*/ 1056239 w 1068626"/>
                <a:gd name="connsiteY1456" fmla="*/ 811024 h 1392553"/>
                <a:gd name="connsiteX1457" fmla="*/ 1054624 w 1068626"/>
                <a:gd name="connsiteY1457" fmla="*/ 809900 h 1392553"/>
                <a:gd name="connsiteX1458" fmla="*/ 1053010 w 1068626"/>
                <a:gd name="connsiteY1458" fmla="*/ 808776 h 1392553"/>
                <a:gd name="connsiteX1459" fmla="*/ 1051835 w 1068626"/>
                <a:gd name="connsiteY1459" fmla="*/ 807898 h 1392553"/>
                <a:gd name="connsiteX1460" fmla="*/ 1050368 w 1068626"/>
                <a:gd name="connsiteY1460" fmla="*/ 806676 h 1392553"/>
                <a:gd name="connsiteX1461" fmla="*/ 1048851 w 1068626"/>
                <a:gd name="connsiteY1461" fmla="*/ 805358 h 1392553"/>
                <a:gd name="connsiteX1462" fmla="*/ 1047873 w 1068626"/>
                <a:gd name="connsiteY1462" fmla="*/ 804283 h 1392553"/>
                <a:gd name="connsiteX1463" fmla="*/ 1046993 w 1068626"/>
                <a:gd name="connsiteY1463" fmla="*/ 803110 h 1392553"/>
                <a:gd name="connsiteX1464" fmla="*/ 1045280 w 1068626"/>
                <a:gd name="connsiteY1464" fmla="*/ 801402 h 1392553"/>
                <a:gd name="connsiteX1465" fmla="*/ 1043419 w 1068626"/>
                <a:gd name="connsiteY1465" fmla="*/ 799888 h 1392553"/>
                <a:gd name="connsiteX1466" fmla="*/ 1041903 w 1068626"/>
                <a:gd name="connsiteY1466" fmla="*/ 798568 h 1392553"/>
                <a:gd name="connsiteX1467" fmla="*/ 1040730 w 1068626"/>
                <a:gd name="connsiteY1467" fmla="*/ 797689 h 1392553"/>
                <a:gd name="connsiteX1468" fmla="*/ 1039165 w 1068626"/>
                <a:gd name="connsiteY1468" fmla="*/ 796516 h 1392553"/>
                <a:gd name="connsiteX1469" fmla="*/ 1037550 w 1068626"/>
                <a:gd name="connsiteY1469" fmla="*/ 795395 h 1392553"/>
                <a:gd name="connsiteX1470" fmla="*/ 1036473 w 1068626"/>
                <a:gd name="connsiteY1470" fmla="*/ 794465 h 1392553"/>
                <a:gd name="connsiteX1471" fmla="*/ 1034468 w 1068626"/>
                <a:gd name="connsiteY1471" fmla="*/ 793049 h 1392553"/>
                <a:gd name="connsiteX1472" fmla="*/ 1033146 w 1068626"/>
                <a:gd name="connsiteY1472" fmla="*/ 792366 h 1392553"/>
                <a:gd name="connsiteX1473" fmla="*/ 1031826 w 1068626"/>
                <a:gd name="connsiteY1473" fmla="*/ 790997 h 1392553"/>
                <a:gd name="connsiteX1474" fmla="*/ 1030553 w 1068626"/>
                <a:gd name="connsiteY1474" fmla="*/ 789483 h 1392553"/>
                <a:gd name="connsiteX1475" fmla="*/ 1029623 w 1068626"/>
                <a:gd name="connsiteY1475" fmla="*/ 788312 h 1392553"/>
                <a:gd name="connsiteX1476" fmla="*/ 1028743 w 1068626"/>
                <a:gd name="connsiteY1476" fmla="*/ 786602 h 1392553"/>
                <a:gd name="connsiteX1477" fmla="*/ 1028743 w 1068626"/>
                <a:gd name="connsiteY1477" fmla="*/ 784747 h 1392553"/>
                <a:gd name="connsiteX1478" fmla="*/ 1020817 w 1068626"/>
                <a:gd name="connsiteY1478" fmla="*/ 782499 h 1392553"/>
                <a:gd name="connsiteX1479" fmla="*/ 1015240 w 1068626"/>
                <a:gd name="connsiteY1479" fmla="*/ 781230 h 1392553"/>
                <a:gd name="connsiteX1480" fmla="*/ 1009319 w 1068626"/>
                <a:gd name="connsiteY1480" fmla="*/ 780791 h 1392553"/>
                <a:gd name="connsiteX1481" fmla="*/ 1005308 w 1068626"/>
                <a:gd name="connsiteY1481" fmla="*/ 781326 h 1392553"/>
                <a:gd name="connsiteX1482" fmla="*/ 1001442 w 1068626"/>
                <a:gd name="connsiteY1482" fmla="*/ 780595 h 1392553"/>
                <a:gd name="connsiteX1483" fmla="*/ 997578 w 1068626"/>
                <a:gd name="connsiteY1483" fmla="*/ 777957 h 1392553"/>
                <a:gd name="connsiteX1484" fmla="*/ 995376 w 1068626"/>
                <a:gd name="connsiteY1484" fmla="*/ 772779 h 1392553"/>
                <a:gd name="connsiteX1485" fmla="*/ 991903 w 1068626"/>
                <a:gd name="connsiteY1485" fmla="*/ 766722 h 1392553"/>
                <a:gd name="connsiteX1486" fmla="*/ 988037 w 1068626"/>
                <a:gd name="connsiteY1486" fmla="*/ 758518 h 1392553"/>
                <a:gd name="connsiteX1487" fmla="*/ 985004 w 1068626"/>
                <a:gd name="connsiteY1487" fmla="*/ 752022 h 1392553"/>
                <a:gd name="connsiteX1488" fmla="*/ 982411 w 1068626"/>
                <a:gd name="connsiteY1488" fmla="*/ 745330 h 1392553"/>
                <a:gd name="connsiteX1489" fmla="*/ 979867 w 1068626"/>
                <a:gd name="connsiteY1489" fmla="*/ 740641 h 1392553"/>
                <a:gd name="connsiteX1490" fmla="*/ 978252 w 1068626"/>
                <a:gd name="connsiteY1490" fmla="*/ 737515 h 1392553"/>
                <a:gd name="connsiteX1491" fmla="*/ 976197 w 1068626"/>
                <a:gd name="connsiteY1491" fmla="*/ 732241 h 1392553"/>
                <a:gd name="connsiteX1492" fmla="*/ 974094 w 1068626"/>
                <a:gd name="connsiteY1492" fmla="*/ 728236 h 1392553"/>
                <a:gd name="connsiteX1493" fmla="*/ 971304 w 1068626"/>
                <a:gd name="connsiteY1493" fmla="*/ 724280 h 1392553"/>
                <a:gd name="connsiteX1494" fmla="*/ 966755 w 1068626"/>
                <a:gd name="connsiteY1494" fmla="*/ 718174 h 1392553"/>
                <a:gd name="connsiteX1495" fmla="*/ 963574 w 1068626"/>
                <a:gd name="connsiteY1495" fmla="*/ 712557 h 1392553"/>
                <a:gd name="connsiteX1496" fmla="*/ 960981 w 1068626"/>
                <a:gd name="connsiteY1496" fmla="*/ 707232 h 1392553"/>
                <a:gd name="connsiteX1497" fmla="*/ 959172 w 1068626"/>
                <a:gd name="connsiteY1497" fmla="*/ 702496 h 1392553"/>
                <a:gd name="connsiteX1498" fmla="*/ 955943 w 1068626"/>
                <a:gd name="connsiteY1498" fmla="*/ 697757 h 1392553"/>
                <a:gd name="connsiteX1499" fmla="*/ 953300 w 1068626"/>
                <a:gd name="connsiteY1499" fmla="*/ 695023 h 1392553"/>
                <a:gd name="connsiteX1500" fmla="*/ 948311 w 1068626"/>
                <a:gd name="connsiteY1500" fmla="*/ 691505 h 1392553"/>
                <a:gd name="connsiteX1501" fmla="*/ 943808 w 1068626"/>
                <a:gd name="connsiteY1501" fmla="*/ 688869 h 1392553"/>
                <a:gd name="connsiteX1502" fmla="*/ 938622 w 1068626"/>
                <a:gd name="connsiteY1502" fmla="*/ 687011 h 1392553"/>
                <a:gd name="connsiteX1503" fmla="*/ 932409 w 1068626"/>
                <a:gd name="connsiteY1503" fmla="*/ 685546 h 1392553"/>
                <a:gd name="connsiteX1504" fmla="*/ 926586 w 1068626"/>
                <a:gd name="connsiteY1504" fmla="*/ 684081 h 1392553"/>
                <a:gd name="connsiteX1505" fmla="*/ 921058 w 1068626"/>
                <a:gd name="connsiteY1505" fmla="*/ 683251 h 1392553"/>
                <a:gd name="connsiteX1506" fmla="*/ 918222 w 1068626"/>
                <a:gd name="connsiteY1506" fmla="*/ 682373 h 1392553"/>
                <a:gd name="connsiteX1507" fmla="*/ 915531 w 1068626"/>
                <a:gd name="connsiteY1507" fmla="*/ 679441 h 1392553"/>
                <a:gd name="connsiteX1508" fmla="*/ 912692 w 1068626"/>
                <a:gd name="connsiteY1508" fmla="*/ 675387 h 1392553"/>
                <a:gd name="connsiteX1509" fmla="*/ 910539 w 1068626"/>
                <a:gd name="connsiteY1509" fmla="*/ 671774 h 1392553"/>
                <a:gd name="connsiteX1510" fmla="*/ 908339 w 1068626"/>
                <a:gd name="connsiteY1510" fmla="*/ 669917 h 1392553"/>
                <a:gd name="connsiteX1511" fmla="*/ 905793 w 1068626"/>
                <a:gd name="connsiteY1511" fmla="*/ 667183 h 1392553"/>
                <a:gd name="connsiteX1512" fmla="*/ 900607 w 1068626"/>
                <a:gd name="connsiteY1512" fmla="*/ 660687 h 1392553"/>
                <a:gd name="connsiteX1513" fmla="*/ 899531 w 1068626"/>
                <a:gd name="connsiteY1513" fmla="*/ 658000 h 1392553"/>
                <a:gd name="connsiteX1514" fmla="*/ 897623 w 1068626"/>
                <a:gd name="connsiteY1514" fmla="*/ 656240 h 1392553"/>
                <a:gd name="connsiteX1515" fmla="*/ 885245 w 1068626"/>
                <a:gd name="connsiteY1515" fmla="*/ 637143 h 1392553"/>
                <a:gd name="connsiteX1516" fmla="*/ 884022 w 1068626"/>
                <a:gd name="connsiteY1516" fmla="*/ 635629 h 1392553"/>
                <a:gd name="connsiteX1517" fmla="*/ 882065 w 1068626"/>
                <a:gd name="connsiteY1517" fmla="*/ 633236 h 1392553"/>
                <a:gd name="connsiteX1518" fmla="*/ 879619 w 1068626"/>
                <a:gd name="connsiteY1518" fmla="*/ 629671 h 1392553"/>
                <a:gd name="connsiteX1519" fmla="*/ 878103 w 1068626"/>
                <a:gd name="connsiteY1519" fmla="*/ 627619 h 1392553"/>
                <a:gd name="connsiteX1520" fmla="*/ 877466 w 1068626"/>
                <a:gd name="connsiteY1520" fmla="*/ 625128 h 1392553"/>
                <a:gd name="connsiteX1521" fmla="*/ 877125 w 1068626"/>
                <a:gd name="connsiteY1521" fmla="*/ 621710 h 1392553"/>
                <a:gd name="connsiteX1522" fmla="*/ 877221 w 1068626"/>
                <a:gd name="connsiteY1522" fmla="*/ 620098 h 1392553"/>
                <a:gd name="connsiteX1523" fmla="*/ 878054 w 1068626"/>
                <a:gd name="connsiteY1523" fmla="*/ 618095 h 1392553"/>
                <a:gd name="connsiteX1524" fmla="*/ 878346 w 1068626"/>
                <a:gd name="connsiteY1524" fmla="*/ 614969 h 1392553"/>
                <a:gd name="connsiteX1525" fmla="*/ 879961 w 1068626"/>
                <a:gd name="connsiteY1525" fmla="*/ 612674 h 1392553"/>
                <a:gd name="connsiteX1526" fmla="*/ 882163 w 1068626"/>
                <a:gd name="connsiteY1526" fmla="*/ 610915 h 1392553"/>
                <a:gd name="connsiteX1527" fmla="*/ 883434 w 1068626"/>
                <a:gd name="connsiteY1527" fmla="*/ 609938 h 1392553"/>
                <a:gd name="connsiteX1528" fmla="*/ 884169 w 1068626"/>
                <a:gd name="connsiteY1528" fmla="*/ 608669 h 1392553"/>
                <a:gd name="connsiteX1529" fmla="*/ 885245 w 1068626"/>
                <a:gd name="connsiteY1529" fmla="*/ 607398 h 1392553"/>
                <a:gd name="connsiteX1530" fmla="*/ 886224 w 1068626"/>
                <a:gd name="connsiteY1530" fmla="*/ 605690 h 1392553"/>
                <a:gd name="connsiteX1531" fmla="*/ 887986 w 1068626"/>
                <a:gd name="connsiteY1531" fmla="*/ 603931 h 1392553"/>
                <a:gd name="connsiteX1532" fmla="*/ 888768 w 1068626"/>
                <a:gd name="connsiteY1532" fmla="*/ 602856 h 1392553"/>
                <a:gd name="connsiteX1533" fmla="*/ 893317 w 1068626"/>
                <a:gd name="connsiteY1533" fmla="*/ 588448 h 1392553"/>
                <a:gd name="connsiteX1534" fmla="*/ 894639 w 1068626"/>
                <a:gd name="connsiteY1534" fmla="*/ 587715 h 1392553"/>
                <a:gd name="connsiteX1535" fmla="*/ 895863 w 1068626"/>
                <a:gd name="connsiteY1535" fmla="*/ 586544 h 1392553"/>
                <a:gd name="connsiteX1536" fmla="*/ 896940 w 1068626"/>
                <a:gd name="connsiteY1536" fmla="*/ 585469 h 1392553"/>
                <a:gd name="connsiteX1537" fmla="*/ 898260 w 1068626"/>
                <a:gd name="connsiteY1537" fmla="*/ 584345 h 1392553"/>
                <a:gd name="connsiteX1538" fmla="*/ 900314 w 1068626"/>
                <a:gd name="connsiteY1538" fmla="*/ 583172 h 1392553"/>
                <a:gd name="connsiteX1539" fmla="*/ 901538 w 1068626"/>
                <a:gd name="connsiteY1539" fmla="*/ 582196 h 1392553"/>
                <a:gd name="connsiteX1540" fmla="*/ 903200 w 1068626"/>
                <a:gd name="connsiteY1540" fmla="*/ 581023 h 1392553"/>
                <a:gd name="connsiteX1541" fmla="*/ 904669 w 1068626"/>
                <a:gd name="connsiteY1541" fmla="*/ 579803 h 1392553"/>
                <a:gd name="connsiteX1542" fmla="*/ 905257 w 1068626"/>
                <a:gd name="connsiteY1542" fmla="*/ 578532 h 1392553"/>
                <a:gd name="connsiteX1543" fmla="*/ 905697 w 1068626"/>
                <a:gd name="connsiteY1543" fmla="*/ 576726 h 1392553"/>
                <a:gd name="connsiteX1544" fmla="*/ 906088 w 1068626"/>
                <a:gd name="connsiteY1544" fmla="*/ 574527 h 1392553"/>
                <a:gd name="connsiteX1545" fmla="*/ 906039 w 1068626"/>
                <a:gd name="connsiteY1545" fmla="*/ 572330 h 1392553"/>
                <a:gd name="connsiteX1546" fmla="*/ 906235 w 1068626"/>
                <a:gd name="connsiteY1546" fmla="*/ 569643 h 1392553"/>
                <a:gd name="connsiteX1547" fmla="*/ 906479 w 1068626"/>
                <a:gd name="connsiteY1547" fmla="*/ 568276 h 1392553"/>
                <a:gd name="connsiteX1548" fmla="*/ 907017 w 1068626"/>
                <a:gd name="connsiteY1548" fmla="*/ 565931 h 1392553"/>
                <a:gd name="connsiteX1549" fmla="*/ 907408 w 1068626"/>
                <a:gd name="connsiteY1549" fmla="*/ 564564 h 1392553"/>
                <a:gd name="connsiteX1550" fmla="*/ 907312 w 1068626"/>
                <a:gd name="connsiteY1550" fmla="*/ 563050 h 1392553"/>
                <a:gd name="connsiteX1551" fmla="*/ 907115 w 1068626"/>
                <a:gd name="connsiteY1551" fmla="*/ 561243 h 1392553"/>
                <a:gd name="connsiteX1552" fmla="*/ 906137 w 1068626"/>
                <a:gd name="connsiteY1552" fmla="*/ 558801 h 1392553"/>
                <a:gd name="connsiteX1553" fmla="*/ 905891 w 1068626"/>
                <a:gd name="connsiteY1553" fmla="*/ 557383 h 1392553"/>
                <a:gd name="connsiteX1554" fmla="*/ 905060 w 1068626"/>
                <a:gd name="connsiteY1554" fmla="*/ 554843 h 1392553"/>
                <a:gd name="connsiteX1555" fmla="*/ 904620 w 1068626"/>
                <a:gd name="connsiteY1555" fmla="*/ 553280 h 1392553"/>
                <a:gd name="connsiteX1556" fmla="*/ 904033 w 1068626"/>
                <a:gd name="connsiteY1556" fmla="*/ 550009 h 1392553"/>
                <a:gd name="connsiteX1557" fmla="*/ 892243 w 1068626"/>
                <a:gd name="connsiteY1557" fmla="*/ 533744 h 1392553"/>
                <a:gd name="connsiteX1558" fmla="*/ 892046 w 1068626"/>
                <a:gd name="connsiteY1558" fmla="*/ 531741 h 1392553"/>
                <a:gd name="connsiteX1559" fmla="*/ 892388 w 1068626"/>
                <a:gd name="connsiteY1559" fmla="*/ 530716 h 1392553"/>
                <a:gd name="connsiteX1560" fmla="*/ 893270 w 1068626"/>
                <a:gd name="connsiteY1560" fmla="*/ 528811 h 1392553"/>
                <a:gd name="connsiteX1561" fmla="*/ 893563 w 1068626"/>
                <a:gd name="connsiteY1561" fmla="*/ 527346 h 1392553"/>
                <a:gd name="connsiteX1562" fmla="*/ 893808 w 1068626"/>
                <a:gd name="connsiteY1562" fmla="*/ 525930 h 1392553"/>
                <a:gd name="connsiteX1563" fmla="*/ 893563 w 1068626"/>
                <a:gd name="connsiteY1563" fmla="*/ 523584 h 1392553"/>
                <a:gd name="connsiteX1564" fmla="*/ 892926 w 1068626"/>
                <a:gd name="connsiteY1564" fmla="*/ 521827 h 1392553"/>
                <a:gd name="connsiteX1565" fmla="*/ 892243 w 1068626"/>
                <a:gd name="connsiteY1565" fmla="*/ 521192 h 1392553"/>
                <a:gd name="connsiteX1566" fmla="*/ 890970 w 1068626"/>
                <a:gd name="connsiteY1566" fmla="*/ 520068 h 1392553"/>
                <a:gd name="connsiteX1567" fmla="*/ 889746 w 1068626"/>
                <a:gd name="connsiteY1567" fmla="*/ 518799 h 1392553"/>
                <a:gd name="connsiteX1568" fmla="*/ 888278 w 1068626"/>
                <a:gd name="connsiteY1568" fmla="*/ 518359 h 1392553"/>
                <a:gd name="connsiteX1569" fmla="*/ 887838 w 1068626"/>
                <a:gd name="connsiteY1569" fmla="*/ 517479 h 1392553"/>
                <a:gd name="connsiteX1570" fmla="*/ 888278 w 1068626"/>
                <a:gd name="connsiteY1570" fmla="*/ 516308 h 1392553"/>
                <a:gd name="connsiteX1571" fmla="*/ 888035 w 1068626"/>
                <a:gd name="connsiteY1571" fmla="*/ 515525 h 1392553"/>
                <a:gd name="connsiteX1572" fmla="*/ 887007 w 1068626"/>
                <a:gd name="connsiteY1572" fmla="*/ 515135 h 1392553"/>
                <a:gd name="connsiteX1573" fmla="*/ 886469 w 1068626"/>
                <a:gd name="connsiteY1573" fmla="*/ 514305 h 1392553"/>
                <a:gd name="connsiteX1574" fmla="*/ 887349 w 1068626"/>
                <a:gd name="connsiteY1574" fmla="*/ 512644 h 1392553"/>
                <a:gd name="connsiteX1575" fmla="*/ 887740 w 1068626"/>
                <a:gd name="connsiteY1575" fmla="*/ 511326 h 1392553"/>
                <a:gd name="connsiteX1576" fmla="*/ 887986 w 1068626"/>
                <a:gd name="connsiteY1576" fmla="*/ 509957 h 1392553"/>
                <a:gd name="connsiteX1577" fmla="*/ 887888 w 1068626"/>
                <a:gd name="connsiteY1577" fmla="*/ 508053 h 1392553"/>
                <a:gd name="connsiteX1578" fmla="*/ 887595 w 1068626"/>
                <a:gd name="connsiteY1578" fmla="*/ 506247 h 1392553"/>
                <a:gd name="connsiteX1579" fmla="*/ 886860 w 1068626"/>
                <a:gd name="connsiteY1579" fmla="*/ 504340 h 1392553"/>
                <a:gd name="connsiteX1580" fmla="*/ 885735 w 1068626"/>
                <a:gd name="connsiteY1580" fmla="*/ 503316 h 1392553"/>
                <a:gd name="connsiteX1581" fmla="*/ 884805 w 1068626"/>
                <a:gd name="connsiteY1581" fmla="*/ 503022 h 1392553"/>
                <a:gd name="connsiteX1582" fmla="*/ 883582 w 1068626"/>
                <a:gd name="connsiteY1582" fmla="*/ 502826 h 1392553"/>
                <a:gd name="connsiteX1583" fmla="*/ 882114 w 1068626"/>
                <a:gd name="connsiteY1583" fmla="*/ 502534 h 1392553"/>
                <a:gd name="connsiteX1584" fmla="*/ 880450 w 1068626"/>
                <a:gd name="connsiteY1584" fmla="*/ 502241 h 1392553"/>
                <a:gd name="connsiteX1585" fmla="*/ 878836 w 1068626"/>
                <a:gd name="connsiteY1585" fmla="*/ 502094 h 1392553"/>
                <a:gd name="connsiteX1586" fmla="*/ 877075 w 1068626"/>
                <a:gd name="connsiteY1586" fmla="*/ 501557 h 1392553"/>
                <a:gd name="connsiteX1587" fmla="*/ 876537 w 1068626"/>
                <a:gd name="connsiteY1587" fmla="*/ 501312 h 1392553"/>
                <a:gd name="connsiteX1588" fmla="*/ 875362 w 1068626"/>
                <a:gd name="connsiteY1588" fmla="*/ 501069 h 1392553"/>
                <a:gd name="connsiteX1589" fmla="*/ 873993 w 1068626"/>
                <a:gd name="connsiteY1589" fmla="*/ 501216 h 1392553"/>
                <a:gd name="connsiteX1590" fmla="*/ 872720 w 1068626"/>
                <a:gd name="connsiteY1590" fmla="*/ 501849 h 1392553"/>
                <a:gd name="connsiteX1591" fmla="*/ 871449 w 1068626"/>
                <a:gd name="connsiteY1591" fmla="*/ 502436 h 1392553"/>
                <a:gd name="connsiteX1592" fmla="*/ 870324 w 1068626"/>
                <a:gd name="connsiteY1592" fmla="*/ 503314 h 1392553"/>
                <a:gd name="connsiteX1593" fmla="*/ 868953 w 1068626"/>
                <a:gd name="connsiteY1593" fmla="*/ 504146 h 1392553"/>
                <a:gd name="connsiteX1594" fmla="*/ 867291 w 1068626"/>
                <a:gd name="connsiteY1594" fmla="*/ 504389 h 1392553"/>
                <a:gd name="connsiteX1595" fmla="*/ 866018 w 1068626"/>
                <a:gd name="connsiteY1595" fmla="*/ 504828 h 1392553"/>
                <a:gd name="connsiteX1596" fmla="*/ 864794 w 1068626"/>
                <a:gd name="connsiteY1596" fmla="*/ 505366 h 1392553"/>
                <a:gd name="connsiteX1597" fmla="*/ 862594 w 1068626"/>
                <a:gd name="connsiteY1597" fmla="*/ 504976 h 1392553"/>
                <a:gd name="connsiteX1598" fmla="*/ 860783 w 1068626"/>
                <a:gd name="connsiteY1598" fmla="*/ 504195 h 1392553"/>
                <a:gd name="connsiteX1599" fmla="*/ 858533 w 1068626"/>
                <a:gd name="connsiteY1599" fmla="*/ 503218 h 1392553"/>
                <a:gd name="connsiteX1600" fmla="*/ 856331 w 1068626"/>
                <a:gd name="connsiteY1600" fmla="*/ 502143 h 1392553"/>
                <a:gd name="connsiteX1601" fmla="*/ 854569 w 1068626"/>
                <a:gd name="connsiteY1601" fmla="*/ 501312 h 1392553"/>
                <a:gd name="connsiteX1602" fmla="*/ 852564 w 1068626"/>
                <a:gd name="connsiteY1602" fmla="*/ 500335 h 1392553"/>
                <a:gd name="connsiteX1603" fmla="*/ 851145 w 1068626"/>
                <a:gd name="connsiteY1603" fmla="*/ 499702 h 1392553"/>
                <a:gd name="connsiteX1604" fmla="*/ 849383 w 1068626"/>
                <a:gd name="connsiteY1604" fmla="*/ 498870 h 1392553"/>
                <a:gd name="connsiteX1605" fmla="*/ 848063 w 1068626"/>
                <a:gd name="connsiteY1605" fmla="*/ 498237 h 1392553"/>
                <a:gd name="connsiteX1606" fmla="*/ 846301 w 1068626"/>
                <a:gd name="connsiteY1606" fmla="*/ 497405 h 1392553"/>
                <a:gd name="connsiteX1607" fmla="*/ 844492 w 1068626"/>
                <a:gd name="connsiteY1607" fmla="*/ 496624 h 1392553"/>
                <a:gd name="connsiteX1608" fmla="*/ 843170 w 1068626"/>
                <a:gd name="connsiteY1608" fmla="*/ 495989 h 1392553"/>
                <a:gd name="connsiteX1609" fmla="*/ 841850 w 1068626"/>
                <a:gd name="connsiteY1609" fmla="*/ 495353 h 1392553"/>
                <a:gd name="connsiteX1610" fmla="*/ 840528 w 1068626"/>
                <a:gd name="connsiteY1610" fmla="*/ 494720 h 1392553"/>
                <a:gd name="connsiteX1611" fmla="*/ 839208 w 1068626"/>
                <a:gd name="connsiteY1611" fmla="*/ 494084 h 1392553"/>
                <a:gd name="connsiteX1612" fmla="*/ 837445 w 1068626"/>
                <a:gd name="connsiteY1612" fmla="*/ 493204 h 1392553"/>
                <a:gd name="connsiteX1613" fmla="*/ 835683 w 1068626"/>
                <a:gd name="connsiteY1613" fmla="*/ 492325 h 1392553"/>
                <a:gd name="connsiteX1614" fmla="*/ 833923 w 1068626"/>
                <a:gd name="connsiteY1614" fmla="*/ 491447 h 1392553"/>
                <a:gd name="connsiteX1615" fmla="*/ 832601 w 1068626"/>
                <a:gd name="connsiteY1615" fmla="*/ 490713 h 1392553"/>
                <a:gd name="connsiteX1616" fmla="*/ 831281 w 1068626"/>
                <a:gd name="connsiteY1616" fmla="*/ 490080 h 1392553"/>
                <a:gd name="connsiteX1617" fmla="*/ 829961 w 1068626"/>
                <a:gd name="connsiteY1617" fmla="*/ 489346 h 1392553"/>
                <a:gd name="connsiteX1618" fmla="*/ 828688 w 1068626"/>
                <a:gd name="connsiteY1618" fmla="*/ 488614 h 1392553"/>
                <a:gd name="connsiteX1619" fmla="*/ 826975 w 1068626"/>
                <a:gd name="connsiteY1619" fmla="*/ 487638 h 1392553"/>
                <a:gd name="connsiteX1620" fmla="*/ 825802 w 1068626"/>
                <a:gd name="connsiteY1620" fmla="*/ 486855 h 1392553"/>
                <a:gd name="connsiteX1621" fmla="*/ 824628 w 1068626"/>
                <a:gd name="connsiteY1621" fmla="*/ 486026 h 1392553"/>
                <a:gd name="connsiteX1622" fmla="*/ 823551 w 1068626"/>
                <a:gd name="connsiteY1622" fmla="*/ 484609 h 1392553"/>
                <a:gd name="connsiteX1623" fmla="*/ 823256 w 1068626"/>
                <a:gd name="connsiteY1623" fmla="*/ 482558 h 1392553"/>
                <a:gd name="connsiteX1624" fmla="*/ 823160 w 1068626"/>
                <a:gd name="connsiteY1624" fmla="*/ 480067 h 1392553"/>
                <a:gd name="connsiteX1625" fmla="*/ 823404 w 1068626"/>
                <a:gd name="connsiteY1625" fmla="*/ 478161 h 1392553"/>
                <a:gd name="connsiteX1626" fmla="*/ 823746 w 1068626"/>
                <a:gd name="connsiteY1626" fmla="*/ 476745 h 1392553"/>
                <a:gd name="connsiteX1627" fmla="*/ 824089 w 1068626"/>
                <a:gd name="connsiteY1627" fmla="*/ 474303 h 1392553"/>
                <a:gd name="connsiteX1628" fmla="*/ 824382 w 1068626"/>
                <a:gd name="connsiteY1628" fmla="*/ 472789 h 1392553"/>
                <a:gd name="connsiteX1629" fmla="*/ 824139 w 1068626"/>
                <a:gd name="connsiteY1629" fmla="*/ 471422 h 1392553"/>
                <a:gd name="connsiteX1630" fmla="*/ 823209 w 1068626"/>
                <a:gd name="connsiteY1630" fmla="*/ 470396 h 1392553"/>
                <a:gd name="connsiteX1631" fmla="*/ 822180 w 1068626"/>
                <a:gd name="connsiteY1631" fmla="*/ 469321 h 1392553"/>
                <a:gd name="connsiteX1632" fmla="*/ 821202 w 1068626"/>
                <a:gd name="connsiteY1632" fmla="*/ 468295 h 1392553"/>
                <a:gd name="connsiteX1633" fmla="*/ 820174 w 1068626"/>
                <a:gd name="connsiteY1633" fmla="*/ 467221 h 1392553"/>
                <a:gd name="connsiteX1634" fmla="*/ 819147 w 1068626"/>
                <a:gd name="connsiteY1634" fmla="*/ 466195 h 1392553"/>
                <a:gd name="connsiteX1635" fmla="*/ 818120 w 1068626"/>
                <a:gd name="connsiteY1635" fmla="*/ 465169 h 1392553"/>
                <a:gd name="connsiteX1636" fmla="*/ 816750 w 1068626"/>
                <a:gd name="connsiteY1636" fmla="*/ 463802 h 1392553"/>
                <a:gd name="connsiteX1637" fmla="*/ 815674 w 1068626"/>
                <a:gd name="connsiteY1637" fmla="*/ 462776 h 1392553"/>
                <a:gd name="connsiteX1638" fmla="*/ 814647 w 1068626"/>
                <a:gd name="connsiteY1638" fmla="*/ 461751 h 1392553"/>
                <a:gd name="connsiteX1639" fmla="*/ 813228 w 1068626"/>
                <a:gd name="connsiteY1639" fmla="*/ 460384 h 1392553"/>
                <a:gd name="connsiteX1640" fmla="*/ 811808 w 1068626"/>
                <a:gd name="connsiteY1640" fmla="*/ 459015 h 1392553"/>
                <a:gd name="connsiteX1641" fmla="*/ 810390 w 1068626"/>
                <a:gd name="connsiteY1641" fmla="*/ 457647 h 1392553"/>
                <a:gd name="connsiteX1642" fmla="*/ 809313 w 1068626"/>
                <a:gd name="connsiteY1642" fmla="*/ 456622 h 1392553"/>
                <a:gd name="connsiteX1643" fmla="*/ 808237 w 1068626"/>
                <a:gd name="connsiteY1643" fmla="*/ 455596 h 1392553"/>
                <a:gd name="connsiteX1644" fmla="*/ 806818 w 1068626"/>
                <a:gd name="connsiteY1644" fmla="*/ 454229 h 1392553"/>
                <a:gd name="connsiteX1645" fmla="*/ 805742 w 1068626"/>
                <a:gd name="connsiteY1645" fmla="*/ 453203 h 1392553"/>
                <a:gd name="connsiteX1646" fmla="*/ 804714 w 1068626"/>
                <a:gd name="connsiteY1646" fmla="*/ 452177 h 1392553"/>
                <a:gd name="connsiteX1647" fmla="*/ 803296 w 1068626"/>
                <a:gd name="connsiteY1647" fmla="*/ 450810 h 1392553"/>
                <a:gd name="connsiteX1648" fmla="*/ 802220 w 1068626"/>
                <a:gd name="connsiteY1648" fmla="*/ 449785 h 1392553"/>
                <a:gd name="connsiteX1649" fmla="*/ 785976 w 1068626"/>
                <a:gd name="connsiteY1649" fmla="*/ 433714 h 1392553"/>
                <a:gd name="connsiteX1650" fmla="*/ 784361 w 1068626"/>
                <a:gd name="connsiteY1650" fmla="*/ 433763 h 1392553"/>
                <a:gd name="connsiteX1651" fmla="*/ 781916 w 1068626"/>
                <a:gd name="connsiteY1651" fmla="*/ 433861 h 1392553"/>
                <a:gd name="connsiteX1652" fmla="*/ 779470 w 1068626"/>
                <a:gd name="connsiteY1652" fmla="*/ 433618 h 1392553"/>
                <a:gd name="connsiteX1653" fmla="*/ 777022 w 1068626"/>
                <a:gd name="connsiteY1653" fmla="*/ 433471 h 1392553"/>
                <a:gd name="connsiteX1654" fmla="*/ 775066 w 1068626"/>
                <a:gd name="connsiteY1654" fmla="*/ 433422 h 1392553"/>
                <a:gd name="connsiteX1655" fmla="*/ 772180 w 1068626"/>
                <a:gd name="connsiteY1655" fmla="*/ 433520 h 1392553"/>
                <a:gd name="connsiteX1656" fmla="*/ 769732 w 1068626"/>
                <a:gd name="connsiteY1656" fmla="*/ 433812 h 1392553"/>
                <a:gd name="connsiteX1657" fmla="*/ 767776 w 1068626"/>
                <a:gd name="connsiteY1657" fmla="*/ 434008 h 1392553"/>
                <a:gd name="connsiteX1658" fmla="*/ 765819 w 1068626"/>
                <a:gd name="connsiteY1658" fmla="*/ 434106 h 1392553"/>
                <a:gd name="connsiteX1659" fmla="*/ 763374 w 1068626"/>
                <a:gd name="connsiteY1659" fmla="*/ 434251 h 1392553"/>
                <a:gd name="connsiteX1660" fmla="*/ 760926 w 1068626"/>
                <a:gd name="connsiteY1660" fmla="*/ 434398 h 1392553"/>
                <a:gd name="connsiteX1661" fmla="*/ 758920 w 1068626"/>
                <a:gd name="connsiteY1661" fmla="*/ 434202 h 1392553"/>
                <a:gd name="connsiteX1662" fmla="*/ 756524 w 1068626"/>
                <a:gd name="connsiteY1662" fmla="*/ 433763 h 1392553"/>
                <a:gd name="connsiteX1663" fmla="*/ 754909 w 1068626"/>
                <a:gd name="connsiteY1663" fmla="*/ 433422 h 1392553"/>
                <a:gd name="connsiteX1664" fmla="*/ 753636 w 1068626"/>
                <a:gd name="connsiteY1664" fmla="*/ 433129 h 1392553"/>
                <a:gd name="connsiteX1665" fmla="*/ 752218 w 1068626"/>
                <a:gd name="connsiteY1665" fmla="*/ 432786 h 1392553"/>
                <a:gd name="connsiteX1666" fmla="*/ 750359 w 1068626"/>
                <a:gd name="connsiteY1666" fmla="*/ 432249 h 1392553"/>
                <a:gd name="connsiteX1667" fmla="*/ 748450 w 1068626"/>
                <a:gd name="connsiteY1667" fmla="*/ 431711 h 1392553"/>
                <a:gd name="connsiteX1668" fmla="*/ 746982 w 1068626"/>
                <a:gd name="connsiteY1668" fmla="*/ 431468 h 1392553"/>
                <a:gd name="connsiteX1669" fmla="*/ 745564 w 1068626"/>
                <a:gd name="connsiteY1669" fmla="*/ 431174 h 1392553"/>
                <a:gd name="connsiteX1670" fmla="*/ 743119 w 1068626"/>
                <a:gd name="connsiteY1670" fmla="*/ 431174 h 1392553"/>
                <a:gd name="connsiteX1671" fmla="*/ 741160 w 1068626"/>
                <a:gd name="connsiteY1671" fmla="*/ 431272 h 1392553"/>
                <a:gd name="connsiteX1672" fmla="*/ 738763 w 1068626"/>
                <a:gd name="connsiteY1672" fmla="*/ 431711 h 1392553"/>
                <a:gd name="connsiteX1673" fmla="*/ 736856 w 1068626"/>
                <a:gd name="connsiteY1673" fmla="*/ 432055 h 1392553"/>
                <a:gd name="connsiteX1674" fmla="*/ 734947 w 1068626"/>
                <a:gd name="connsiteY1674" fmla="*/ 432494 h 1392553"/>
                <a:gd name="connsiteX1675" fmla="*/ 733528 w 1068626"/>
                <a:gd name="connsiteY1675" fmla="*/ 432982 h 1392553"/>
                <a:gd name="connsiteX1676" fmla="*/ 732159 w 1068626"/>
                <a:gd name="connsiteY1676" fmla="*/ 433471 h 1392553"/>
                <a:gd name="connsiteX1677" fmla="*/ 730788 w 1068626"/>
                <a:gd name="connsiteY1677" fmla="*/ 433910 h 1392553"/>
                <a:gd name="connsiteX1678" fmla="*/ 728930 w 1068626"/>
                <a:gd name="connsiteY1678" fmla="*/ 434496 h 1392553"/>
                <a:gd name="connsiteX1679" fmla="*/ 727022 w 1068626"/>
                <a:gd name="connsiteY1679" fmla="*/ 435083 h 1392553"/>
                <a:gd name="connsiteX1680" fmla="*/ 725162 w 1068626"/>
                <a:gd name="connsiteY1680" fmla="*/ 435620 h 1392553"/>
                <a:gd name="connsiteX1681" fmla="*/ 723254 w 1068626"/>
                <a:gd name="connsiteY1681" fmla="*/ 436156 h 1392553"/>
                <a:gd name="connsiteX1682" fmla="*/ 721836 w 1068626"/>
                <a:gd name="connsiteY1682" fmla="*/ 436597 h 1392553"/>
                <a:gd name="connsiteX1683" fmla="*/ 720025 w 1068626"/>
                <a:gd name="connsiteY1683" fmla="*/ 437134 h 1392553"/>
                <a:gd name="connsiteX1684" fmla="*/ 718118 w 1068626"/>
                <a:gd name="connsiteY1684" fmla="*/ 437670 h 1392553"/>
                <a:gd name="connsiteX1685" fmla="*/ 716257 w 1068626"/>
                <a:gd name="connsiteY1685" fmla="*/ 438256 h 1392553"/>
                <a:gd name="connsiteX1686" fmla="*/ 714839 w 1068626"/>
                <a:gd name="connsiteY1686" fmla="*/ 438745 h 1392553"/>
                <a:gd name="connsiteX1687" fmla="*/ 712981 w 1068626"/>
                <a:gd name="connsiteY1687" fmla="*/ 439137 h 1392553"/>
                <a:gd name="connsiteX1688" fmla="*/ 711511 w 1068626"/>
                <a:gd name="connsiteY1688" fmla="*/ 439576 h 1392553"/>
                <a:gd name="connsiteX1689" fmla="*/ 710093 w 1068626"/>
                <a:gd name="connsiteY1689" fmla="*/ 439770 h 1392553"/>
                <a:gd name="connsiteX1690" fmla="*/ 708625 w 1068626"/>
                <a:gd name="connsiteY1690" fmla="*/ 439917 h 1392553"/>
                <a:gd name="connsiteX1691" fmla="*/ 707158 w 1068626"/>
                <a:gd name="connsiteY1691" fmla="*/ 440064 h 1392553"/>
                <a:gd name="connsiteX1692" fmla="*/ 704712 w 1068626"/>
                <a:gd name="connsiteY1692" fmla="*/ 440210 h 1392553"/>
                <a:gd name="connsiteX1693" fmla="*/ 702754 w 1068626"/>
                <a:gd name="connsiteY1693" fmla="*/ 440357 h 1392553"/>
                <a:gd name="connsiteX1694" fmla="*/ 700797 w 1068626"/>
                <a:gd name="connsiteY1694" fmla="*/ 440406 h 1392553"/>
                <a:gd name="connsiteX1695" fmla="*/ 698841 w 1068626"/>
                <a:gd name="connsiteY1695" fmla="*/ 440259 h 1392553"/>
                <a:gd name="connsiteX1696" fmla="*/ 696933 w 1068626"/>
                <a:gd name="connsiteY1696" fmla="*/ 439966 h 1392553"/>
                <a:gd name="connsiteX1697" fmla="*/ 695464 w 1068626"/>
                <a:gd name="connsiteY1697" fmla="*/ 439672 h 1392553"/>
                <a:gd name="connsiteX1698" fmla="*/ 694046 w 1068626"/>
                <a:gd name="connsiteY1698" fmla="*/ 439282 h 1392553"/>
                <a:gd name="connsiteX1699" fmla="*/ 692676 w 1068626"/>
                <a:gd name="connsiteY1699" fmla="*/ 438794 h 1392553"/>
                <a:gd name="connsiteX1700" fmla="*/ 690865 w 1068626"/>
                <a:gd name="connsiteY1700" fmla="*/ 438013 h 1392553"/>
                <a:gd name="connsiteX1701" fmla="*/ 689007 w 1068626"/>
                <a:gd name="connsiteY1701" fmla="*/ 437476 h 1392553"/>
                <a:gd name="connsiteX1702" fmla="*/ 687587 w 1068626"/>
                <a:gd name="connsiteY1702" fmla="*/ 437623 h 1392553"/>
                <a:gd name="connsiteX1703" fmla="*/ 686119 w 1068626"/>
                <a:gd name="connsiteY1703" fmla="*/ 438062 h 1392553"/>
                <a:gd name="connsiteX1704" fmla="*/ 684554 w 1068626"/>
                <a:gd name="connsiteY1704" fmla="*/ 439039 h 1392553"/>
                <a:gd name="connsiteX1705" fmla="*/ 683332 w 1068626"/>
                <a:gd name="connsiteY1705" fmla="*/ 439478 h 1392553"/>
                <a:gd name="connsiteX1706" fmla="*/ 683221 w 1068626"/>
                <a:gd name="connsiteY1706" fmla="*/ 439353 h 1392553"/>
                <a:gd name="connsiteX1707" fmla="*/ 682939 w 1068626"/>
                <a:gd name="connsiteY1707" fmla="*/ 438941 h 1392553"/>
                <a:gd name="connsiteX1708" fmla="*/ 681911 w 1068626"/>
                <a:gd name="connsiteY1708" fmla="*/ 437866 h 1392553"/>
                <a:gd name="connsiteX1709" fmla="*/ 680835 w 1068626"/>
                <a:gd name="connsiteY1709" fmla="*/ 436889 h 1392553"/>
                <a:gd name="connsiteX1710" fmla="*/ 679417 w 1068626"/>
                <a:gd name="connsiteY1710" fmla="*/ 435571 h 1392553"/>
                <a:gd name="connsiteX1711" fmla="*/ 677851 w 1068626"/>
                <a:gd name="connsiteY1711" fmla="*/ 434349 h 1392553"/>
                <a:gd name="connsiteX1712" fmla="*/ 676580 w 1068626"/>
                <a:gd name="connsiteY1712" fmla="*/ 433616 h 1392553"/>
                <a:gd name="connsiteX1713" fmla="*/ 675258 w 1068626"/>
                <a:gd name="connsiteY1713" fmla="*/ 432982 h 1392553"/>
                <a:gd name="connsiteX1714" fmla="*/ 673498 w 1068626"/>
                <a:gd name="connsiteY1714" fmla="*/ 432151 h 1392553"/>
                <a:gd name="connsiteX1715" fmla="*/ 671198 w 1068626"/>
                <a:gd name="connsiteY1715" fmla="*/ 431370 h 1392553"/>
                <a:gd name="connsiteX1716" fmla="*/ 669290 w 1068626"/>
                <a:gd name="connsiteY1716" fmla="*/ 430931 h 1392553"/>
                <a:gd name="connsiteX1717" fmla="*/ 667870 w 1068626"/>
                <a:gd name="connsiteY1717" fmla="*/ 430636 h 1392553"/>
                <a:gd name="connsiteX1718" fmla="*/ 665913 w 1068626"/>
                <a:gd name="connsiteY1718" fmla="*/ 430442 h 1392553"/>
                <a:gd name="connsiteX1719" fmla="*/ 664446 w 1068626"/>
                <a:gd name="connsiteY1719" fmla="*/ 430393 h 1392553"/>
                <a:gd name="connsiteX1720" fmla="*/ 662979 w 1068626"/>
                <a:gd name="connsiteY1720" fmla="*/ 430344 h 1392553"/>
                <a:gd name="connsiteX1721" fmla="*/ 661022 w 1068626"/>
                <a:gd name="connsiteY1721" fmla="*/ 430246 h 1392553"/>
                <a:gd name="connsiteX1722" fmla="*/ 659063 w 1068626"/>
                <a:gd name="connsiteY1722" fmla="*/ 430197 h 1392553"/>
                <a:gd name="connsiteX1723" fmla="*/ 657596 w 1068626"/>
                <a:gd name="connsiteY1723" fmla="*/ 430148 h 1392553"/>
                <a:gd name="connsiteX1724" fmla="*/ 656129 w 1068626"/>
                <a:gd name="connsiteY1724" fmla="*/ 430099 h 1392553"/>
                <a:gd name="connsiteX1725" fmla="*/ 654661 w 1068626"/>
                <a:gd name="connsiteY1725" fmla="*/ 430052 h 1392553"/>
                <a:gd name="connsiteX1726" fmla="*/ 653194 w 1068626"/>
                <a:gd name="connsiteY1726" fmla="*/ 430003 h 1392553"/>
                <a:gd name="connsiteX1727" fmla="*/ 651724 w 1068626"/>
                <a:gd name="connsiteY1727" fmla="*/ 429954 h 1392553"/>
                <a:gd name="connsiteX1728" fmla="*/ 650306 w 1068626"/>
                <a:gd name="connsiteY1728" fmla="*/ 429417 h 1392553"/>
                <a:gd name="connsiteX1729" fmla="*/ 595069 w 1068626"/>
                <a:gd name="connsiteY1729" fmla="*/ 428001 h 1392553"/>
                <a:gd name="connsiteX1730" fmla="*/ 593847 w 1068626"/>
                <a:gd name="connsiteY1730" fmla="*/ 428879 h 1392553"/>
                <a:gd name="connsiteX1731" fmla="*/ 591743 w 1068626"/>
                <a:gd name="connsiteY1731" fmla="*/ 430099 h 1392553"/>
                <a:gd name="connsiteX1732" fmla="*/ 590716 w 1068626"/>
                <a:gd name="connsiteY1732" fmla="*/ 431370 h 1392553"/>
                <a:gd name="connsiteX1733" fmla="*/ 588954 w 1068626"/>
                <a:gd name="connsiteY1733" fmla="*/ 430980 h 1392553"/>
                <a:gd name="connsiteX1734" fmla="*/ 587046 w 1068626"/>
                <a:gd name="connsiteY1734" fmla="*/ 430784 h 1392553"/>
                <a:gd name="connsiteX1735" fmla="*/ 586166 w 1068626"/>
                <a:gd name="connsiteY1735" fmla="*/ 429611 h 1392553"/>
                <a:gd name="connsiteX1736" fmla="*/ 585139 w 1068626"/>
                <a:gd name="connsiteY1736" fmla="*/ 427999 h 1392553"/>
                <a:gd name="connsiteX1737" fmla="*/ 583964 w 1068626"/>
                <a:gd name="connsiteY1737" fmla="*/ 426339 h 1392553"/>
                <a:gd name="connsiteX1738" fmla="*/ 582008 w 1068626"/>
                <a:gd name="connsiteY1738" fmla="*/ 425019 h 1392553"/>
                <a:gd name="connsiteX1739" fmla="*/ 580735 w 1068626"/>
                <a:gd name="connsiteY1739" fmla="*/ 424239 h 1392553"/>
                <a:gd name="connsiteX1740" fmla="*/ 579904 w 1068626"/>
                <a:gd name="connsiteY1740" fmla="*/ 423066 h 1392553"/>
                <a:gd name="connsiteX1741" fmla="*/ 578436 w 1068626"/>
                <a:gd name="connsiteY1741" fmla="*/ 421895 h 1392553"/>
                <a:gd name="connsiteX1742" fmla="*/ 577065 w 1068626"/>
                <a:gd name="connsiteY1742" fmla="*/ 421260 h 1392553"/>
                <a:gd name="connsiteX1743" fmla="*/ 574619 w 1068626"/>
                <a:gd name="connsiteY1743" fmla="*/ 421211 h 1392553"/>
                <a:gd name="connsiteX1744" fmla="*/ 573005 w 1068626"/>
                <a:gd name="connsiteY1744" fmla="*/ 420283 h 1392553"/>
                <a:gd name="connsiteX1745" fmla="*/ 572174 w 1068626"/>
                <a:gd name="connsiteY1745" fmla="*/ 419061 h 1392553"/>
                <a:gd name="connsiteX1746" fmla="*/ 570264 w 1068626"/>
                <a:gd name="connsiteY1746" fmla="*/ 417596 h 1392553"/>
                <a:gd name="connsiteX1747" fmla="*/ 569092 w 1068626"/>
                <a:gd name="connsiteY1747" fmla="*/ 415642 h 1392553"/>
                <a:gd name="connsiteX1748" fmla="*/ 569532 w 1068626"/>
                <a:gd name="connsiteY1748" fmla="*/ 413299 h 1392553"/>
                <a:gd name="connsiteX1749" fmla="*/ 570704 w 1068626"/>
                <a:gd name="connsiteY1749" fmla="*/ 411149 h 1392553"/>
                <a:gd name="connsiteX1750" fmla="*/ 571685 w 1068626"/>
                <a:gd name="connsiteY1750" fmla="*/ 409439 h 1392553"/>
                <a:gd name="connsiteX1751" fmla="*/ 572174 w 1068626"/>
                <a:gd name="connsiteY1751" fmla="*/ 408023 h 1392553"/>
                <a:gd name="connsiteX1752" fmla="*/ 571777 w 1068626"/>
                <a:gd name="connsiteY1752" fmla="*/ 407532 h 1392553"/>
                <a:gd name="connsiteX1753" fmla="*/ 571341 w 1068626"/>
                <a:gd name="connsiteY1753" fmla="*/ 406997 h 1392553"/>
                <a:gd name="connsiteX1754" fmla="*/ 569532 w 1068626"/>
                <a:gd name="connsiteY1754" fmla="*/ 406460 h 1392553"/>
                <a:gd name="connsiteX1755" fmla="*/ 567526 w 1068626"/>
                <a:gd name="connsiteY1755" fmla="*/ 405922 h 1392553"/>
                <a:gd name="connsiteX1756" fmla="*/ 565666 w 1068626"/>
                <a:gd name="connsiteY1756" fmla="*/ 405336 h 1392553"/>
                <a:gd name="connsiteX1757" fmla="*/ 563857 w 1068626"/>
                <a:gd name="connsiteY1757" fmla="*/ 404604 h 1392553"/>
                <a:gd name="connsiteX1758" fmla="*/ 562045 w 1068626"/>
                <a:gd name="connsiteY1758" fmla="*/ 403822 h 1392553"/>
                <a:gd name="connsiteX1759" fmla="*/ 560821 w 1068626"/>
                <a:gd name="connsiteY1759" fmla="*/ 403090 h 1392553"/>
                <a:gd name="connsiteX1760" fmla="*/ 559110 w 1068626"/>
                <a:gd name="connsiteY1760" fmla="*/ 402113 h 1392553"/>
                <a:gd name="connsiteX1761" fmla="*/ 557788 w 1068626"/>
                <a:gd name="connsiteY1761" fmla="*/ 401429 h 1392553"/>
                <a:gd name="connsiteX1762" fmla="*/ 556468 w 1068626"/>
                <a:gd name="connsiteY1762" fmla="*/ 400842 h 1392553"/>
                <a:gd name="connsiteX1763" fmla="*/ 555001 w 1068626"/>
                <a:gd name="connsiteY1763" fmla="*/ 400697 h 1392553"/>
                <a:gd name="connsiteX1764" fmla="*/ 552799 w 1068626"/>
                <a:gd name="connsiteY1764" fmla="*/ 400209 h 1392553"/>
                <a:gd name="connsiteX1765" fmla="*/ 550597 w 1068626"/>
                <a:gd name="connsiteY1765" fmla="*/ 400648 h 1392553"/>
                <a:gd name="connsiteX1766" fmla="*/ 549178 w 1068626"/>
                <a:gd name="connsiteY1766" fmla="*/ 401088 h 1392553"/>
                <a:gd name="connsiteX1767" fmla="*/ 547807 w 1068626"/>
                <a:gd name="connsiteY1767" fmla="*/ 401625 h 1392553"/>
                <a:gd name="connsiteX1768" fmla="*/ 546438 w 1068626"/>
                <a:gd name="connsiteY1768" fmla="*/ 402162 h 1392553"/>
                <a:gd name="connsiteX1769" fmla="*/ 545118 w 1068626"/>
                <a:gd name="connsiteY1769" fmla="*/ 402796 h 1392553"/>
                <a:gd name="connsiteX1770" fmla="*/ 543454 w 1068626"/>
                <a:gd name="connsiteY1770" fmla="*/ 403822 h 1392553"/>
                <a:gd name="connsiteX1771" fmla="*/ 541888 w 1068626"/>
                <a:gd name="connsiteY1771" fmla="*/ 404653 h 1392553"/>
                <a:gd name="connsiteX1772" fmla="*/ 540861 w 1068626"/>
                <a:gd name="connsiteY1772" fmla="*/ 405630 h 1392553"/>
                <a:gd name="connsiteX1773" fmla="*/ 539735 w 1068626"/>
                <a:gd name="connsiteY1773" fmla="*/ 406558 h 1392553"/>
                <a:gd name="connsiteX1774" fmla="*/ 538366 w 1068626"/>
                <a:gd name="connsiteY1774" fmla="*/ 407095 h 1392553"/>
                <a:gd name="connsiteX1775" fmla="*/ 536555 w 1068626"/>
                <a:gd name="connsiteY1775" fmla="*/ 407925 h 1392553"/>
                <a:gd name="connsiteX1776" fmla="*/ 536115 w 1068626"/>
                <a:gd name="connsiteY1776" fmla="*/ 408137 h 1392553"/>
                <a:gd name="connsiteX1777" fmla="*/ 535235 w 1068626"/>
                <a:gd name="connsiteY1777" fmla="*/ 408560 h 1392553"/>
                <a:gd name="connsiteX1778" fmla="*/ 533473 w 1068626"/>
                <a:gd name="connsiteY1778" fmla="*/ 409439 h 1392553"/>
                <a:gd name="connsiteX1779" fmla="*/ 531711 w 1068626"/>
                <a:gd name="connsiteY1779" fmla="*/ 410270 h 1392553"/>
                <a:gd name="connsiteX1780" fmla="*/ 530391 w 1068626"/>
                <a:gd name="connsiteY1780" fmla="*/ 410855 h 1392553"/>
                <a:gd name="connsiteX1781" fmla="*/ 528580 w 1068626"/>
                <a:gd name="connsiteY1781" fmla="*/ 411490 h 1392553"/>
                <a:gd name="connsiteX1782" fmla="*/ 526183 w 1068626"/>
                <a:gd name="connsiteY1782" fmla="*/ 412077 h 1392553"/>
                <a:gd name="connsiteX1783" fmla="*/ 524226 w 1068626"/>
                <a:gd name="connsiteY1783" fmla="*/ 412418 h 1392553"/>
                <a:gd name="connsiteX1784" fmla="*/ 522317 w 1068626"/>
                <a:gd name="connsiteY1784" fmla="*/ 412663 h 1392553"/>
                <a:gd name="connsiteX1785" fmla="*/ 519871 w 1068626"/>
                <a:gd name="connsiteY1785" fmla="*/ 413004 h 1392553"/>
                <a:gd name="connsiteX1786" fmla="*/ 517915 w 1068626"/>
                <a:gd name="connsiteY1786" fmla="*/ 413250 h 1392553"/>
                <a:gd name="connsiteX1787" fmla="*/ 516057 w 1068626"/>
                <a:gd name="connsiteY1787" fmla="*/ 413591 h 1392553"/>
                <a:gd name="connsiteX1788" fmla="*/ 514098 w 1068626"/>
                <a:gd name="connsiteY1788" fmla="*/ 413932 h 1392553"/>
                <a:gd name="connsiteX1789" fmla="*/ 512631 w 1068626"/>
                <a:gd name="connsiteY1789" fmla="*/ 414079 h 1392553"/>
                <a:gd name="connsiteX1790" fmla="*/ 510185 w 1068626"/>
                <a:gd name="connsiteY1790" fmla="*/ 413981 h 1392553"/>
                <a:gd name="connsiteX1791" fmla="*/ 508228 w 1068626"/>
                <a:gd name="connsiteY1791" fmla="*/ 413787 h 1392553"/>
                <a:gd name="connsiteX1792" fmla="*/ 506270 w 1068626"/>
                <a:gd name="connsiteY1792" fmla="*/ 413640 h 1392553"/>
                <a:gd name="connsiteX1793" fmla="*/ 503873 w 1068626"/>
                <a:gd name="connsiteY1793" fmla="*/ 413395 h 1392553"/>
                <a:gd name="connsiteX1794" fmla="*/ 501428 w 1068626"/>
                <a:gd name="connsiteY1794" fmla="*/ 413152 h 1392553"/>
                <a:gd name="connsiteX1795" fmla="*/ 499078 w 1068626"/>
                <a:gd name="connsiteY1795" fmla="*/ 412516 h 1392553"/>
                <a:gd name="connsiteX1796" fmla="*/ 497660 w 1068626"/>
                <a:gd name="connsiteY1796" fmla="*/ 412028 h 1392553"/>
                <a:gd name="connsiteX1797" fmla="*/ 495691 w 1068626"/>
                <a:gd name="connsiteY1797" fmla="*/ 411644 h 1392553"/>
                <a:gd name="connsiteX1798" fmla="*/ 495654 w 1068626"/>
                <a:gd name="connsiteY1798" fmla="*/ 411637 h 1392553"/>
                <a:gd name="connsiteX1799" fmla="*/ 493794 w 1068626"/>
                <a:gd name="connsiteY1799" fmla="*/ 410759 h 1392553"/>
                <a:gd name="connsiteX1800" fmla="*/ 491985 w 1068626"/>
                <a:gd name="connsiteY1800" fmla="*/ 410025 h 1392553"/>
                <a:gd name="connsiteX1801" fmla="*/ 490761 w 1068626"/>
                <a:gd name="connsiteY1801" fmla="*/ 409245 h 1392553"/>
                <a:gd name="connsiteX1802" fmla="*/ 489048 w 1068626"/>
                <a:gd name="connsiteY1802" fmla="*/ 408268 h 1392553"/>
                <a:gd name="connsiteX1803" fmla="*/ 486946 w 1068626"/>
                <a:gd name="connsiteY1803" fmla="*/ 406997 h 1392553"/>
                <a:gd name="connsiteX1804" fmla="*/ 485673 w 1068626"/>
                <a:gd name="connsiteY1804" fmla="*/ 406216 h 1392553"/>
                <a:gd name="connsiteX1805" fmla="*/ 484449 w 1068626"/>
                <a:gd name="connsiteY1805" fmla="*/ 405483 h 1392553"/>
                <a:gd name="connsiteX1806" fmla="*/ 483178 w 1068626"/>
                <a:gd name="connsiteY1806" fmla="*/ 404702 h 1392553"/>
                <a:gd name="connsiteX1807" fmla="*/ 481954 w 1068626"/>
                <a:gd name="connsiteY1807" fmla="*/ 403871 h 1392553"/>
                <a:gd name="connsiteX1808" fmla="*/ 480730 w 1068626"/>
                <a:gd name="connsiteY1808" fmla="*/ 403090 h 1392553"/>
                <a:gd name="connsiteX1809" fmla="*/ 479558 w 1068626"/>
                <a:gd name="connsiteY1809" fmla="*/ 402212 h 1392553"/>
                <a:gd name="connsiteX1810" fmla="*/ 478334 w 1068626"/>
                <a:gd name="connsiteY1810" fmla="*/ 401380 h 1392553"/>
                <a:gd name="connsiteX1811" fmla="*/ 476817 w 1068626"/>
                <a:gd name="connsiteY1811" fmla="*/ 400207 h 1392553"/>
                <a:gd name="connsiteX1812" fmla="*/ 475252 w 1068626"/>
                <a:gd name="connsiteY1812" fmla="*/ 398987 h 1392553"/>
                <a:gd name="connsiteX1813" fmla="*/ 474975 w 1068626"/>
                <a:gd name="connsiteY1813" fmla="*/ 398652 h 1392553"/>
                <a:gd name="connsiteX1814" fmla="*/ 474566 w 1068626"/>
                <a:gd name="connsiteY1814" fmla="*/ 398157 h 1392553"/>
                <a:gd name="connsiteX1815" fmla="*/ 472951 w 1068626"/>
                <a:gd name="connsiteY1815" fmla="*/ 397179 h 1392553"/>
                <a:gd name="connsiteX1816" fmla="*/ 471191 w 1068626"/>
                <a:gd name="connsiteY1816" fmla="*/ 395470 h 1392553"/>
                <a:gd name="connsiteX1817" fmla="*/ 469773 w 1068626"/>
                <a:gd name="connsiteY1817" fmla="*/ 394103 h 1392553"/>
                <a:gd name="connsiteX1818" fmla="*/ 468746 w 1068626"/>
                <a:gd name="connsiteY1818" fmla="*/ 393078 h 1392553"/>
                <a:gd name="connsiteX1819" fmla="*/ 467131 w 1068626"/>
                <a:gd name="connsiteY1819" fmla="*/ 392589 h 1392553"/>
                <a:gd name="connsiteX1820" fmla="*/ 467864 w 1068626"/>
                <a:gd name="connsiteY1820" fmla="*/ 390879 h 1392553"/>
                <a:gd name="connsiteX1821" fmla="*/ 468353 w 1068626"/>
                <a:gd name="connsiteY1821" fmla="*/ 389024 h 1392553"/>
                <a:gd name="connsiteX1822" fmla="*/ 468451 w 1068626"/>
                <a:gd name="connsiteY1822" fmla="*/ 387070 h 1392553"/>
                <a:gd name="connsiteX1823" fmla="*/ 468158 w 1068626"/>
                <a:gd name="connsiteY1823" fmla="*/ 385115 h 1392553"/>
                <a:gd name="connsiteX1824" fmla="*/ 467669 w 1068626"/>
                <a:gd name="connsiteY1824" fmla="*/ 383748 h 1392553"/>
                <a:gd name="connsiteX1825" fmla="*/ 466738 w 1068626"/>
                <a:gd name="connsiteY1825" fmla="*/ 382038 h 1392553"/>
                <a:gd name="connsiteX1826" fmla="*/ 465760 w 1068626"/>
                <a:gd name="connsiteY1826" fmla="*/ 380965 h 1392553"/>
                <a:gd name="connsiteX1827" fmla="*/ 464732 w 1068626"/>
                <a:gd name="connsiteY1827" fmla="*/ 379890 h 1392553"/>
                <a:gd name="connsiteX1828" fmla="*/ 463314 w 1068626"/>
                <a:gd name="connsiteY1828" fmla="*/ 378521 h 1392553"/>
                <a:gd name="connsiteX1829" fmla="*/ 462041 w 1068626"/>
                <a:gd name="connsiteY1829" fmla="*/ 377056 h 1392553"/>
                <a:gd name="connsiteX1830" fmla="*/ 461210 w 1068626"/>
                <a:gd name="connsiteY1830" fmla="*/ 375299 h 1392553"/>
                <a:gd name="connsiteX1831" fmla="*/ 459792 w 1068626"/>
                <a:gd name="connsiteY1831" fmla="*/ 373394 h 1392553"/>
                <a:gd name="connsiteX1832" fmla="*/ 458128 w 1068626"/>
                <a:gd name="connsiteY1832" fmla="*/ 372270 h 1392553"/>
                <a:gd name="connsiteX1833" fmla="*/ 456855 w 1068626"/>
                <a:gd name="connsiteY1833" fmla="*/ 370854 h 1392553"/>
                <a:gd name="connsiteX1834" fmla="*/ 456122 w 1068626"/>
                <a:gd name="connsiteY1834" fmla="*/ 369534 h 1392553"/>
                <a:gd name="connsiteX1835" fmla="*/ 454409 w 1068626"/>
                <a:gd name="connsiteY1835" fmla="*/ 367875 h 1392553"/>
                <a:gd name="connsiteX1836" fmla="*/ 452502 w 1068626"/>
                <a:gd name="connsiteY1836" fmla="*/ 367581 h 1392553"/>
                <a:gd name="connsiteX1837" fmla="*/ 451131 w 1068626"/>
                <a:gd name="connsiteY1837" fmla="*/ 367092 h 1392553"/>
                <a:gd name="connsiteX1838" fmla="*/ 450202 w 1068626"/>
                <a:gd name="connsiteY1838" fmla="*/ 365969 h 1392553"/>
                <a:gd name="connsiteX1839" fmla="*/ 449371 w 1068626"/>
                <a:gd name="connsiteY1839" fmla="*/ 364749 h 1392553"/>
                <a:gd name="connsiteX1840" fmla="*/ 448491 w 1068626"/>
                <a:gd name="connsiteY1840" fmla="*/ 363038 h 1392553"/>
                <a:gd name="connsiteX1841" fmla="*/ 448245 w 1068626"/>
                <a:gd name="connsiteY1841" fmla="*/ 361573 h 1392553"/>
                <a:gd name="connsiteX1842" fmla="*/ 448098 w 1068626"/>
                <a:gd name="connsiteY1842" fmla="*/ 360108 h 1392553"/>
                <a:gd name="connsiteX1843" fmla="*/ 447903 w 1068626"/>
                <a:gd name="connsiteY1843" fmla="*/ 358643 h 1392553"/>
                <a:gd name="connsiteX1844" fmla="*/ 447559 w 1068626"/>
                <a:gd name="connsiteY1844" fmla="*/ 357227 h 1392553"/>
                <a:gd name="connsiteX1845" fmla="*/ 446925 w 1068626"/>
                <a:gd name="connsiteY1845" fmla="*/ 355907 h 1392553"/>
                <a:gd name="connsiteX1846" fmla="*/ 446043 w 1068626"/>
                <a:gd name="connsiteY1846" fmla="*/ 353662 h 1392553"/>
                <a:gd name="connsiteX1847" fmla="*/ 445456 w 1068626"/>
                <a:gd name="connsiteY1847" fmla="*/ 351804 h 1392553"/>
                <a:gd name="connsiteX1848" fmla="*/ 444917 w 1068626"/>
                <a:gd name="connsiteY1848" fmla="*/ 350437 h 1392553"/>
                <a:gd name="connsiteX1849" fmla="*/ 444136 w 1068626"/>
                <a:gd name="connsiteY1849" fmla="*/ 348631 h 1392553"/>
                <a:gd name="connsiteX1850" fmla="*/ 442766 w 1068626"/>
                <a:gd name="connsiteY1850" fmla="*/ 346677 h 1392553"/>
                <a:gd name="connsiteX1851" fmla="*/ 441592 w 1068626"/>
                <a:gd name="connsiteY1851" fmla="*/ 345114 h 1392553"/>
                <a:gd name="connsiteX1852" fmla="*/ 440759 w 1068626"/>
                <a:gd name="connsiteY1852" fmla="*/ 343941 h 1392553"/>
                <a:gd name="connsiteX1853" fmla="*/ 439537 w 1068626"/>
                <a:gd name="connsiteY1853" fmla="*/ 342427 h 1392553"/>
                <a:gd name="connsiteX1854" fmla="*/ 439146 w 1068626"/>
                <a:gd name="connsiteY1854" fmla="*/ 341011 h 1392553"/>
                <a:gd name="connsiteX1855" fmla="*/ 438559 w 1068626"/>
                <a:gd name="connsiteY1855" fmla="*/ 338665 h 1392553"/>
                <a:gd name="connsiteX1856" fmla="*/ 438362 w 1068626"/>
                <a:gd name="connsiteY1856" fmla="*/ 337200 h 1392553"/>
                <a:gd name="connsiteX1857" fmla="*/ 437775 w 1068626"/>
                <a:gd name="connsiteY1857" fmla="*/ 335833 h 1392553"/>
                <a:gd name="connsiteX1858" fmla="*/ 438313 w 1068626"/>
                <a:gd name="connsiteY1858" fmla="*/ 333978 h 1392553"/>
                <a:gd name="connsiteX1859" fmla="*/ 438264 w 1068626"/>
                <a:gd name="connsiteY1859" fmla="*/ 332513 h 1392553"/>
                <a:gd name="connsiteX1860" fmla="*/ 438559 w 1068626"/>
                <a:gd name="connsiteY1860" fmla="*/ 331095 h 1392553"/>
                <a:gd name="connsiteX1861" fmla="*/ 439146 w 1068626"/>
                <a:gd name="connsiteY1861" fmla="*/ 329728 h 1392553"/>
                <a:gd name="connsiteX1862" fmla="*/ 439684 w 1068626"/>
                <a:gd name="connsiteY1862" fmla="*/ 328361 h 1392553"/>
                <a:gd name="connsiteX1863" fmla="*/ 440075 w 1068626"/>
                <a:gd name="connsiteY1863" fmla="*/ 326456 h 1392553"/>
                <a:gd name="connsiteX1864" fmla="*/ 440613 w 1068626"/>
                <a:gd name="connsiteY1864" fmla="*/ 324599 h 1392553"/>
                <a:gd name="connsiteX1865" fmla="*/ 441395 w 1068626"/>
                <a:gd name="connsiteY1865" fmla="*/ 323330 h 1392553"/>
                <a:gd name="connsiteX1866" fmla="*/ 443157 w 1068626"/>
                <a:gd name="connsiteY1866" fmla="*/ 321669 h 1392553"/>
                <a:gd name="connsiteX1867" fmla="*/ 444576 w 1068626"/>
                <a:gd name="connsiteY1867" fmla="*/ 320351 h 1392553"/>
                <a:gd name="connsiteX1868" fmla="*/ 445750 w 1068626"/>
                <a:gd name="connsiteY1868" fmla="*/ 319470 h 1392553"/>
                <a:gd name="connsiteX1869" fmla="*/ 447365 w 1068626"/>
                <a:gd name="connsiteY1869" fmla="*/ 317615 h 1392553"/>
                <a:gd name="connsiteX1870" fmla="*/ 448442 w 1068626"/>
                <a:gd name="connsiteY1870" fmla="*/ 316003 h 1392553"/>
                <a:gd name="connsiteX1871" fmla="*/ 449909 w 1068626"/>
                <a:gd name="connsiteY1871" fmla="*/ 314734 h 1392553"/>
                <a:gd name="connsiteX1872" fmla="*/ 451035 w 1068626"/>
                <a:gd name="connsiteY1872" fmla="*/ 313757 h 1392553"/>
                <a:gd name="connsiteX1873" fmla="*/ 452355 w 1068626"/>
                <a:gd name="connsiteY1873" fmla="*/ 312341 h 1392553"/>
                <a:gd name="connsiteX1874" fmla="*/ 453677 w 1068626"/>
                <a:gd name="connsiteY1874" fmla="*/ 310876 h 1392553"/>
                <a:gd name="connsiteX1875" fmla="*/ 455144 w 1068626"/>
                <a:gd name="connsiteY1875" fmla="*/ 309605 h 1392553"/>
                <a:gd name="connsiteX1876" fmla="*/ 456221 w 1068626"/>
                <a:gd name="connsiteY1876" fmla="*/ 308579 h 1392553"/>
                <a:gd name="connsiteX1877" fmla="*/ 457541 w 1068626"/>
                <a:gd name="connsiteY1877" fmla="*/ 307163 h 1392553"/>
                <a:gd name="connsiteX1878" fmla="*/ 459205 w 1068626"/>
                <a:gd name="connsiteY1878" fmla="*/ 305357 h 1392553"/>
                <a:gd name="connsiteX1879" fmla="*/ 460868 w 1068626"/>
                <a:gd name="connsiteY1879" fmla="*/ 303597 h 1392553"/>
                <a:gd name="connsiteX1880" fmla="*/ 462188 w 1068626"/>
                <a:gd name="connsiteY1880" fmla="*/ 302132 h 1392553"/>
                <a:gd name="connsiteX1881" fmla="*/ 463560 w 1068626"/>
                <a:gd name="connsiteY1881" fmla="*/ 300130 h 1392553"/>
                <a:gd name="connsiteX1882" fmla="*/ 464489 w 1068626"/>
                <a:gd name="connsiteY1882" fmla="*/ 298420 h 1392553"/>
                <a:gd name="connsiteX1883" fmla="*/ 465320 w 1068626"/>
                <a:gd name="connsiteY1883" fmla="*/ 297200 h 1392553"/>
                <a:gd name="connsiteX1884" fmla="*/ 466005 w 1068626"/>
                <a:gd name="connsiteY1884" fmla="*/ 295929 h 1392553"/>
                <a:gd name="connsiteX1885" fmla="*/ 466740 w 1068626"/>
                <a:gd name="connsiteY1885" fmla="*/ 294660 h 1392553"/>
                <a:gd name="connsiteX1886" fmla="*/ 467767 w 1068626"/>
                <a:gd name="connsiteY1886" fmla="*/ 292461 h 1392553"/>
                <a:gd name="connsiteX1887" fmla="*/ 468647 w 1068626"/>
                <a:gd name="connsiteY1887" fmla="*/ 290704 h 1392553"/>
                <a:gd name="connsiteX1888" fmla="*/ 469478 w 1068626"/>
                <a:gd name="connsiteY1888" fmla="*/ 288748 h 1392553"/>
                <a:gd name="connsiteX1889" fmla="*/ 470555 w 1068626"/>
                <a:gd name="connsiteY1889" fmla="*/ 286991 h 1392553"/>
                <a:gd name="connsiteX1890" fmla="*/ 471973 w 1068626"/>
                <a:gd name="connsiteY1890" fmla="*/ 284989 h 1392553"/>
                <a:gd name="connsiteX1891" fmla="*/ 473050 w 1068626"/>
                <a:gd name="connsiteY1891" fmla="*/ 283376 h 1392553"/>
                <a:gd name="connsiteX1892" fmla="*/ 474224 w 1068626"/>
                <a:gd name="connsiteY1892" fmla="*/ 281764 h 1392553"/>
                <a:gd name="connsiteX1893" fmla="*/ 475057 w 1068626"/>
                <a:gd name="connsiteY1893" fmla="*/ 280593 h 1392553"/>
                <a:gd name="connsiteX1894" fmla="*/ 475790 w 1068626"/>
                <a:gd name="connsiteY1894" fmla="*/ 279323 h 1392553"/>
                <a:gd name="connsiteX1895" fmla="*/ 476476 w 1068626"/>
                <a:gd name="connsiteY1895" fmla="*/ 278005 h 1392553"/>
                <a:gd name="connsiteX1896" fmla="*/ 476965 w 1068626"/>
                <a:gd name="connsiteY1896" fmla="*/ 275708 h 1392553"/>
                <a:gd name="connsiteX1897" fmla="*/ 476670 w 1068626"/>
                <a:gd name="connsiteY1897" fmla="*/ 274243 h 1392553"/>
                <a:gd name="connsiteX1898" fmla="*/ 475888 w 1068626"/>
                <a:gd name="connsiteY1898" fmla="*/ 273023 h 1392553"/>
                <a:gd name="connsiteX1899" fmla="*/ 475154 w 1068626"/>
                <a:gd name="connsiteY1899" fmla="*/ 271752 h 1392553"/>
                <a:gd name="connsiteX1900" fmla="*/ 474568 w 1068626"/>
                <a:gd name="connsiteY1900" fmla="*/ 270385 h 1392553"/>
                <a:gd name="connsiteX1901" fmla="*/ 474812 w 1068626"/>
                <a:gd name="connsiteY1901" fmla="*/ 268969 h 1392553"/>
                <a:gd name="connsiteX1902" fmla="*/ 475546 w 1068626"/>
                <a:gd name="connsiteY1902" fmla="*/ 267698 h 1392553"/>
                <a:gd name="connsiteX1903" fmla="*/ 476817 w 1068626"/>
                <a:gd name="connsiteY1903" fmla="*/ 265597 h 1392553"/>
                <a:gd name="connsiteX1904" fmla="*/ 477650 w 1068626"/>
                <a:gd name="connsiteY1904" fmla="*/ 263840 h 1392553"/>
                <a:gd name="connsiteX1905" fmla="*/ 478774 w 1068626"/>
                <a:gd name="connsiteY1905" fmla="*/ 262277 h 1392553"/>
                <a:gd name="connsiteX1906" fmla="*/ 479949 w 1068626"/>
                <a:gd name="connsiteY1906" fmla="*/ 260665 h 1392553"/>
                <a:gd name="connsiteX1907" fmla="*/ 480536 w 1068626"/>
                <a:gd name="connsiteY1907" fmla="*/ 259347 h 1392553"/>
                <a:gd name="connsiteX1908" fmla="*/ 481271 w 1068626"/>
                <a:gd name="connsiteY1908" fmla="*/ 257978 h 1392553"/>
                <a:gd name="connsiteX1909" fmla="*/ 480290 w 1068626"/>
                <a:gd name="connsiteY1909" fmla="*/ 256513 h 1392553"/>
                <a:gd name="connsiteX1910" fmla="*/ 478823 w 1068626"/>
                <a:gd name="connsiteY1910" fmla="*/ 256319 h 1392553"/>
                <a:gd name="connsiteX1911" fmla="*/ 477356 w 1068626"/>
                <a:gd name="connsiteY1911" fmla="*/ 256073 h 1392553"/>
                <a:gd name="connsiteX1912" fmla="*/ 475448 w 1068626"/>
                <a:gd name="connsiteY1912" fmla="*/ 255732 h 1392553"/>
                <a:gd name="connsiteX1913" fmla="*/ 473541 w 1068626"/>
                <a:gd name="connsiteY1913" fmla="*/ 255342 h 1392553"/>
                <a:gd name="connsiteX1914" fmla="*/ 472071 w 1068626"/>
                <a:gd name="connsiteY1914" fmla="*/ 255244 h 1392553"/>
                <a:gd name="connsiteX1915" fmla="*/ 470604 w 1068626"/>
                <a:gd name="connsiteY1915" fmla="*/ 255293 h 1392553"/>
                <a:gd name="connsiteX1916" fmla="*/ 468647 w 1068626"/>
                <a:gd name="connsiteY1916" fmla="*/ 255293 h 1392553"/>
                <a:gd name="connsiteX1917" fmla="*/ 467180 w 1068626"/>
                <a:gd name="connsiteY1917" fmla="*/ 255195 h 1392553"/>
                <a:gd name="connsiteX1918" fmla="*/ 465320 w 1068626"/>
                <a:gd name="connsiteY1918" fmla="*/ 254608 h 1392553"/>
                <a:gd name="connsiteX1919" fmla="*/ 463951 w 1068626"/>
                <a:gd name="connsiteY1919" fmla="*/ 253924 h 1392553"/>
                <a:gd name="connsiteX1920" fmla="*/ 463167 w 1068626"/>
                <a:gd name="connsiteY1920" fmla="*/ 252363 h 1392553"/>
                <a:gd name="connsiteX1921" fmla="*/ 462972 w 1068626"/>
                <a:gd name="connsiteY1921" fmla="*/ 250017 h 1392553"/>
                <a:gd name="connsiteX1922" fmla="*/ 464831 w 1068626"/>
                <a:gd name="connsiteY1922" fmla="*/ 248797 h 1392553"/>
                <a:gd name="connsiteX1923" fmla="*/ 466202 w 1068626"/>
                <a:gd name="connsiteY1923" fmla="*/ 247624 h 1392553"/>
                <a:gd name="connsiteX1924" fmla="*/ 467767 w 1068626"/>
                <a:gd name="connsiteY1924" fmla="*/ 246696 h 1392553"/>
                <a:gd name="connsiteX1925" fmla="*/ 468746 w 1068626"/>
                <a:gd name="connsiteY1925" fmla="*/ 245084 h 1392553"/>
                <a:gd name="connsiteX1926" fmla="*/ 469626 w 1068626"/>
                <a:gd name="connsiteY1926" fmla="*/ 243862 h 1392553"/>
                <a:gd name="connsiteX1927" fmla="*/ 470115 w 1068626"/>
                <a:gd name="connsiteY1927" fmla="*/ 242495 h 1392553"/>
                <a:gd name="connsiteX1928" fmla="*/ 471142 w 1068626"/>
                <a:gd name="connsiteY1928" fmla="*/ 241079 h 1392553"/>
                <a:gd name="connsiteX1929" fmla="*/ 471877 w 1068626"/>
                <a:gd name="connsiteY1929" fmla="*/ 239418 h 1392553"/>
                <a:gd name="connsiteX1930" fmla="*/ 472659 w 1068626"/>
                <a:gd name="connsiteY1930" fmla="*/ 238198 h 1392553"/>
                <a:gd name="connsiteX1931" fmla="*/ 473686 w 1068626"/>
                <a:gd name="connsiteY1931" fmla="*/ 237661 h 1392553"/>
                <a:gd name="connsiteX1932" fmla="*/ 475596 w 1068626"/>
                <a:gd name="connsiteY1932" fmla="*/ 237904 h 1392553"/>
                <a:gd name="connsiteX1933" fmla="*/ 477454 w 1068626"/>
                <a:gd name="connsiteY1933" fmla="*/ 238441 h 1392553"/>
                <a:gd name="connsiteX1934" fmla="*/ 478872 w 1068626"/>
                <a:gd name="connsiteY1934" fmla="*/ 238881 h 1392553"/>
                <a:gd name="connsiteX1935" fmla="*/ 480733 w 1068626"/>
                <a:gd name="connsiteY1935" fmla="*/ 239516 h 1392553"/>
                <a:gd name="connsiteX1936" fmla="*/ 483031 w 1068626"/>
                <a:gd name="connsiteY1936" fmla="*/ 240395 h 1392553"/>
                <a:gd name="connsiteX1937" fmla="*/ 484842 w 1068626"/>
                <a:gd name="connsiteY1937" fmla="*/ 241030 h 1392553"/>
                <a:gd name="connsiteX1938" fmla="*/ 486162 w 1068626"/>
                <a:gd name="connsiteY1938" fmla="*/ 241666 h 1392553"/>
                <a:gd name="connsiteX1939" fmla="*/ 487533 w 1068626"/>
                <a:gd name="connsiteY1939" fmla="*/ 242252 h 1392553"/>
                <a:gd name="connsiteX1940" fmla="*/ 489342 w 1068626"/>
                <a:gd name="connsiteY1940" fmla="*/ 242789 h 1392553"/>
                <a:gd name="connsiteX1941" fmla="*/ 491788 w 1068626"/>
                <a:gd name="connsiteY1941" fmla="*/ 241030 h 1392553"/>
                <a:gd name="connsiteX1942" fmla="*/ 491348 w 1068626"/>
                <a:gd name="connsiteY1942" fmla="*/ 239712 h 1392553"/>
                <a:gd name="connsiteX1943" fmla="*/ 491105 w 1068626"/>
                <a:gd name="connsiteY1943" fmla="*/ 238294 h 1392553"/>
                <a:gd name="connsiteX1944" fmla="*/ 489783 w 1068626"/>
                <a:gd name="connsiteY1944" fmla="*/ 236292 h 1392553"/>
                <a:gd name="connsiteX1945" fmla="*/ 488561 w 1068626"/>
                <a:gd name="connsiteY1945" fmla="*/ 234730 h 1392553"/>
                <a:gd name="connsiteX1946" fmla="*/ 487044 w 1068626"/>
                <a:gd name="connsiteY1946" fmla="*/ 233558 h 1392553"/>
                <a:gd name="connsiteX1947" fmla="*/ 486017 w 1068626"/>
                <a:gd name="connsiteY1947" fmla="*/ 232532 h 1392553"/>
                <a:gd name="connsiteX1948" fmla="*/ 485575 w 1068626"/>
                <a:gd name="connsiteY1948" fmla="*/ 230677 h 1392553"/>
                <a:gd name="connsiteX1949" fmla="*/ 485429 w 1068626"/>
                <a:gd name="connsiteY1949" fmla="*/ 228721 h 1392553"/>
                <a:gd name="connsiteX1950" fmla="*/ 486064 w 1068626"/>
                <a:gd name="connsiteY1950" fmla="*/ 227403 h 1392553"/>
                <a:gd name="connsiteX1951" fmla="*/ 486700 w 1068626"/>
                <a:gd name="connsiteY1951" fmla="*/ 226085 h 1392553"/>
                <a:gd name="connsiteX1952" fmla="*/ 487288 w 1068626"/>
                <a:gd name="connsiteY1952" fmla="*/ 224716 h 1392553"/>
                <a:gd name="connsiteX1953" fmla="*/ 488902 w 1068626"/>
                <a:gd name="connsiteY1953" fmla="*/ 223349 h 1392553"/>
                <a:gd name="connsiteX1954" fmla="*/ 490028 w 1068626"/>
                <a:gd name="connsiteY1954" fmla="*/ 222372 h 1392553"/>
                <a:gd name="connsiteX1955" fmla="*/ 491545 w 1068626"/>
                <a:gd name="connsiteY1955" fmla="*/ 221150 h 1392553"/>
                <a:gd name="connsiteX1956" fmla="*/ 493061 w 1068626"/>
                <a:gd name="connsiteY1956" fmla="*/ 219931 h 1392553"/>
                <a:gd name="connsiteX1957" fmla="*/ 494627 w 1068626"/>
                <a:gd name="connsiteY1957" fmla="*/ 218075 h 1392553"/>
                <a:gd name="connsiteX1958" fmla="*/ 495458 w 1068626"/>
                <a:gd name="connsiteY1958" fmla="*/ 216316 h 1392553"/>
                <a:gd name="connsiteX1959" fmla="*/ 496242 w 1068626"/>
                <a:gd name="connsiteY1959" fmla="*/ 215047 h 1392553"/>
                <a:gd name="connsiteX1960" fmla="*/ 497171 w 1068626"/>
                <a:gd name="connsiteY1960" fmla="*/ 213337 h 1392553"/>
                <a:gd name="connsiteX1961" fmla="*/ 497807 w 1068626"/>
                <a:gd name="connsiteY1961" fmla="*/ 212019 h 1392553"/>
                <a:gd name="connsiteX1962" fmla="*/ 498493 w 1068626"/>
                <a:gd name="connsiteY1962" fmla="*/ 210748 h 1392553"/>
                <a:gd name="connsiteX1963" fmla="*/ 499520 w 1068626"/>
                <a:gd name="connsiteY1963" fmla="*/ 208502 h 1392553"/>
                <a:gd name="connsiteX1964" fmla="*/ 500058 w 1068626"/>
                <a:gd name="connsiteY1964" fmla="*/ 207133 h 1392553"/>
                <a:gd name="connsiteX1965" fmla="*/ 500742 w 1068626"/>
                <a:gd name="connsiteY1965" fmla="*/ 205864 h 1392553"/>
                <a:gd name="connsiteX1966" fmla="*/ 501575 w 1068626"/>
                <a:gd name="connsiteY1966" fmla="*/ 204691 h 1392553"/>
                <a:gd name="connsiteX1967" fmla="*/ 502553 w 1068626"/>
                <a:gd name="connsiteY1967" fmla="*/ 202981 h 1392553"/>
                <a:gd name="connsiteX1968" fmla="*/ 503679 w 1068626"/>
                <a:gd name="connsiteY1968" fmla="*/ 200784 h 1392553"/>
                <a:gd name="connsiteX1969" fmla="*/ 504901 w 1068626"/>
                <a:gd name="connsiteY1969" fmla="*/ 198684 h 1392553"/>
                <a:gd name="connsiteX1970" fmla="*/ 506272 w 1068626"/>
                <a:gd name="connsiteY1970" fmla="*/ 196632 h 1392553"/>
                <a:gd name="connsiteX1971" fmla="*/ 507395 w 1068626"/>
                <a:gd name="connsiteY1971" fmla="*/ 194483 h 1392553"/>
                <a:gd name="connsiteX1972" fmla="*/ 508570 w 1068626"/>
                <a:gd name="connsiteY1972" fmla="*/ 192382 h 1392553"/>
                <a:gd name="connsiteX1973" fmla="*/ 509010 w 1068626"/>
                <a:gd name="connsiteY1973" fmla="*/ 190284 h 1392553"/>
                <a:gd name="connsiteX1974" fmla="*/ 510332 w 1068626"/>
                <a:gd name="connsiteY1974" fmla="*/ 188866 h 1392553"/>
                <a:gd name="connsiteX1975" fmla="*/ 511507 w 1068626"/>
                <a:gd name="connsiteY1975" fmla="*/ 186767 h 1392553"/>
                <a:gd name="connsiteX1976" fmla="*/ 512043 w 1068626"/>
                <a:gd name="connsiteY1976" fmla="*/ 185398 h 1392553"/>
                <a:gd name="connsiteX1977" fmla="*/ 512680 w 1068626"/>
                <a:gd name="connsiteY1977" fmla="*/ 184080 h 1392553"/>
                <a:gd name="connsiteX1978" fmla="*/ 513562 w 1068626"/>
                <a:gd name="connsiteY1978" fmla="*/ 182321 h 1392553"/>
                <a:gd name="connsiteX1979" fmla="*/ 514294 w 1068626"/>
                <a:gd name="connsiteY1979" fmla="*/ 180514 h 1392553"/>
                <a:gd name="connsiteX1980" fmla="*/ 515174 w 1068626"/>
                <a:gd name="connsiteY1980" fmla="*/ 178804 h 1392553"/>
                <a:gd name="connsiteX1981" fmla="*/ 516106 w 1068626"/>
                <a:gd name="connsiteY1981" fmla="*/ 177047 h 1392553"/>
                <a:gd name="connsiteX1982" fmla="*/ 516937 w 1068626"/>
                <a:gd name="connsiteY1982" fmla="*/ 175288 h 1392553"/>
                <a:gd name="connsiteX1983" fmla="*/ 518062 w 1068626"/>
                <a:gd name="connsiteY1983" fmla="*/ 172797 h 1392553"/>
                <a:gd name="connsiteX1984" fmla="*/ 519090 w 1068626"/>
                <a:gd name="connsiteY1984" fmla="*/ 170404 h 1392553"/>
                <a:gd name="connsiteX1985" fmla="*/ 520117 w 1068626"/>
                <a:gd name="connsiteY1985" fmla="*/ 168205 h 1392553"/>
                <a:gd name="connsiteX1986" fmla="*/ 520899 w 1068626"/>
                <a:gd name="connsiteY1986" fmla="*/ 166399 h 1392553"/>
                <a:gd name="connsiteX1987" fmla="*/ 521584 w 1068626"/>
                <a:gd name="connsiteY1987" fmla="*/ 164593 h 1392553"/>
                <a:gd name="connsiteX1988" fmla="*/ 522024 w 1068626"/>
                <a:gd name="connsiteY1988" fmla="*/ 162784 h 1392553"/>
                <a:gd name="connsiteX1989" fmla="*/ 523046 w 1068626"/>
                <a:gd name="connsiteY1989" fmla="*/ 163124 h 1392553"/>
                <a:gd name="connsiteX1990" fmla="*/ 523199 w 1068626"/>
                <a:gd name="connsiteY1990" fmla="*/ 163175 h 1392553"/>
                <a:gd name="connsiteX1991" fmla="*/ 525010 w 1068626"/>
                <a:gd name="connsiteY1991" fmla="*/ 162541 h 1392553"/>
                <a:gd name="connsiteX1992" fmla="*/ 526232 w 1068626"/>
                <a:gd name="connsiteY1992" fmla="*/ 161221 h 1392553"/>
                <a:gd name="connsiteX1993" fmla="*/ 528043 w 1068626"/>
                <a:gd name="connsiteY1993" fmla="*/ 160733 h 1392553"/>
                <a:gd name="connsiteX1994" fmla="*/ 529511 w 1068626"/>
                <a:gd name="connsiteY1994" fmla="*/ 158926 h 1392553"/>
                <a:gd name="connsiteX1995" fmla="*/ 530929 w 1068626"/>
                <a:gd name="connsiteY1995" fmla="*/ 156728 h 1392553"/>
                <a:gd name="connsiteX1996" fmla="*/ 531858 w 1068626"/>
                <a:gd name="connsiteY1996" fmla="*/ 155361 h 1392553"/>
                <a:gd name="connsiteX1997" fmla="*/ 533082 w 1068626"/>
                <a:gd name="connsiteY1997" fmla="*/ 153847 h 1392553"/>
                <a:gd name="connsiteX1998" fmla="*/ 534159 w 1068626"/>
                <a:gd name="connsiteY1998" fmla="*/ 152185 h 1392553"/>
                <a:gd name="connsiteX1999" fmla="*/ 535382 w 1068626"/>
                <a:gd name="connsiteY1999" fmla="*/ 150622 h 1392553"/>
                <a:gd name="connsiteX2000" fmla="*/ 536604 w 1068626"/>
                <a:gd name="connsiteY2000" fmla="*/ 149157 h 1392553"/>
                <a:gd name="connsiteX2001" fmla="*/ 537632 w 1068626"/>
                <a:gd name="connsiteY2001" fmla="*/ 147253 h 1392553"/>
                <a:gd name="connsiteX2002" fmla="*/ 539295 w 1068626"/>
                <a:gd name="connsiteY2002" fmla="*/ 145446 h 1392553"/>
                <a:gd name="connsiteX2003" fmla="*/ 540176 w 1068626"/>
                <a:gd name="connsiteY2003" fmla="*/ 143883 h 1392553"/>
                <a:gd name="connsiteX2004" fmla="*/ 542476 w 1068626"/>
                <a:gd name="connsiteY2004" fmla="*/ 142173 h 1392553"/>
                <a:gd name="connsiteX2005" fmla="*/ 543700 w 1068626"/>
                <a:gd name="connsiteY2005" fmla="*/ 140806 h 1392553"/>
                <a:gd name="connsiteX2006" fmla="*/ 544334 w 1068626"/>
                <a:gd name="connsiteY2006" fmla="*/ 138509 h 1392553"/>
                <a:gd name="connsiteX2007" fmla="*/ 546194 w 1068626"/>
                <a:gd name="connsiteY2007" fmla="*/ 136946 h 1392553"/>
                <a:gd name="connsiteX2008" fmla="*/ 548151 w 1068626"/>
                <a:gd name="connsiteY2008" fmla="*/ 137044 h 1392553"/>
                <a:gd name="connsiteX2009" fmla="*/ 549766 w 1068626"/>
                <a:gd name="connsiteY2009" fmla="*/ 137338 h 1392553"/>
                <a:gd name="connsiteX2010" fmla="*/ 551331 w 1068626"/>
                <a:gd name="connsiteY2010" fmla="*/ 137778 h 1392553"/>
                <a:gd name="connsiteX2011" fmla="*/ 553337 w 1068626"/>
                <a:gd name="connsiteY2011" fmla="*/ 137044 h 1392553"/>
                <a:gd name="connsiteX2012" fmla="*/ 555490 w 1068626"/>
                <a:gd name="connsiteY2012" fmla="*/ 136801 h 1392553"/>
                <a:gd name="connsiteX2013" fmla="*/ 558083 w 1068626"/>
                <a:gd name="connsiteY2013" fmla="*/ 137435 h 1392553"/>
                <a:gd name="connsiteX2014" fmla="*/ 559941 w 1068626"/>
                <a:gd name="connsiteY2014" fmla="*/ 137191 h 1392553"/>
                <a:gd name="connsiteX2015" fmla="*/ 561458 w 1068626"/>
                <a:gd name="connsiteY2015" fmla="*/ 136264 h 1392553"/>
                <a:gd name="connsiteX2016" fmla="*/ 562389 w 1068626"/>
                <a:gd name="connsiteY2016" fmla="*/ 134895 h 1392553"/>
                <a:gd name="connsiteX2017" fmla="*/ 563220 w 1068626"/>
                <a:gd name="connsiteY2017" fmla="*/ 133235 h 1392553"/>
                <a:gd name="connsiteX2018" fmla="*/ 565080 w 1068626"/>
                <a:gd name="connsiteY2018" fmla="*/ 132845 h 1392553"/>
                <a:gd name="connsiteX2019" fmla="*/ 567086 w 1068626"/>
                <a:gd name="connsiteY2019" fmla="*/ 131184 h 1392553"/>
                <a:gd name="connsiteX2020" fmla="*/ 568895 w 1068626"/>
                <a:gd name="connsiteY2020" fmla="*/ 129329 h 1392553"/>
                <a:gd name="connsiteX2021" fmla="*/ 568993 w 1068626"/>
                <a:gd name="connsiteY2021" fmla="*/ 127569 h 1392553"/>
                <a:gd name="connsiteX2022" fmla="*/ 569972 w 1068626"/>
                <a:gd name="connsiteY2022" fmla="*/ 125371 h 1392553"/>
                <a:gd name="connsiteX2023" fmla="*/ 570755 w 1068626"/>
                <a:gd name="connsiteY2023" fmla="*/ 123905 h 1392553"/>
                <a:gd name="connsiteX2024" fmla="*/ 572663 w 1068626"/>
                <a:gd name="connsiteY2024" fmla="*/ 123466 h 1392553"/>
                <a:gd name="connsiteX2025" fmla="*/ 573838 w 1068626"/>
                <a:gd name="connsiteY2025" fmla="*/ 122197 h 1392553"/>
                <a:gd name="connsiteX2026" fmla="*/ 574669 w 1068626"/>
                <a:gd name="connsiteY2026" fmla="*/ 120683 h 1392553"/>
                <a:gd name="connsiteX2027" fmla="*/ 575696 w 1068626"/>
                <a:gd name="connsiteY2027" fmla="*/ 119169 h 1392553"/>
                <a:gd name="connsiteX2028" fmla="*/ 576576 w 1068626"/>
                <a:gd name="connsiteY2028" fmla="*/ 118045 h 1392553"/>
                <a:gd name="connsiteX2029" fmla="*/ 577996 w 1068626"/>
                <a:gd name="connsiteY2029" fmla="*/ 116482 h 1392553"/>
                <a:gd name="connsiteX2030" fmla="*/ 579855 w 1068626"/>
                <a:gd name="connsiteY2030" fmla="*/ 114529 h 1392553"/>
                <a:gd name="connsiteX2031" fmla="*/ 580688 w 1068626"/>
                <a:gd name="connsiteY2031" fmla="*/ 113405 h 1392553"/>
                <a:gd name="connsiteX2032" fmla="*/ 582106 w 1068626"/>
                <a:gd name="connsiteY2032" fmla="*/ 112720 h 1392553"/>
                <a:gd name="connsiteX2033" fmla="*/ 584308 w 1068626"/>
                <a:gd name="connsiteY2033" fmla="*/ 111549 h 1392553"/>
                <a:gd name="connsiteX2034" fmla="*/ 584797 w 1068626"/>
                <a:gd name="connsiteY2034" fmla="*/ 109596 h 1392553"/>
                <a:gd name="connsiteX2035" fmla="*/ 585090 w 1068626"/>
                <a:gd name="connsiteY2035" fmla="*/ 108178 h 1392553"/>
                <a:gd name="connsiteX2036" fmla="*/ 585677 w 1068626"/>
                <a:gd name="connsiteY2036" fmla="*/ 105542 h 1392553"/>
                <a:gd name="connsiteX2037" fmla="*/ 587292 w 1068626"/>
                <a:gd name="connsiteY2037" fmla="*/ 105199 h 1392553"/>
                <a:gd name="connsiteX2038" fmla="*/ 586410 w 1068626"/>
                <a:gd name="connsiteY2038" fmla="*/ 103245 h 1392553"/>
                <a:gd name="connsiteX2039" fmla="*/ 581220 w 1068626"/>
                <a:gd name="connsiteY2039" fmla="*/ 88617 h 1392553"/>
                <a:gd name="connsiteX2040" fmla="*/ 578330 w 1068626"/>
                <a:gd name="connsiteY2040" fmla="*/ 91157 h 1392553"/>
                <a:gd name="connsiteX2041" fmla="*/ 574824 w 1068626"/>
                <a:gd name="connsiteY2041" fmla="*/ 91157 h 1392553"/>
                <a:gd name="connsiteX2042" fmla="*/ 572061 w 1068626"/>
                <a:gd name="connsiteY2042" fmla="*/ 92346 h 1392553"/>
                <a:gd name="connsiteX2043" fmla="*/ 569337 w 1068626"/>
                <a:gd name="connsiteY2043" fmla="*/ 98805 h 1392553"/>
                <a:gd name="connsiteX2044" fmla="*/ 566413 w 1068626"/>
                <a:gd name="connsiteY2044" fmla="*/ 101130 h 1392553"/>
                <a:gd name="connsiteX2045" fmla="*/ 561681 w 1068626"/>
                <a:gd name="connsiteY2045" fmla="*/ 105503 h 1392553"/>
                <a:gd name="connsiteX2046" fmla="*/ 560807 w 1068626"/>
                <a:gd name="connsiteY2046" fmla="*/ 105679 h 1392553"/>
                <a:gd name="connsiteX2047" fmla="*/ 559579 w 1068626"/>
                <a:gd name="connsiteY2047" fmla="*/ 106727 h 1392553"/>
                <a:gd name="connsiteX2048" fmla="*/ 555899 w 1068626"/>
                <a:gd name="connsiteY2048" fmla="*/ 106204 h 1392553"/>
                <a:gd name="connsiteX2049" fmla="*/ 542754 w 1068626"/>
                <a:gd name="connsiteY2049" fmla="*/ 100254 h 1392553"/>
                <a:gd name="connsiteX2050" fmla="*/ 527681 w 1068626"/>
                <a:gd name="connsiteY2050" fmla="*/ 91100 h 1392553"/>
                <a:gd name="connsiteX2051" fmla="*/ 521904 w 1068626"/>
                <a:gd name="connsiteY2051" fmla="*/ 82058 h 1392553"/>
                <a:gd name="connsiteX2052" fmla="*/ 521202 w 1068626"/>
                <a:gd name="connsiteY2052" fmla="*/ 80133 h 1392553"/>
                <a:gd name="connsiteX2053" fmla="*/ 515244 w 1068626"/>
                <a:gd name="connsiteY2053" fmla="*/ 70511 h 1392553"/>
                <a:gd name="connsiteX2054" fmla="*/ 519800 w 1068626"/>
                <a:gd name="connsiteY2054" fmla="*/ 60537 h 1392553"/>
                <a:gd name="connsiteX2055" fmla="*/ 519274 w 1068626"/>
                <a:gd name="connsiteY2055" fmla="*/ 54938 h 1392553"/>
                <a:gd name="connsiteX2056" fmla="*/ 520676 w 1068626"/>
                <a:gd name="connsiteY2056" fmla="*/ 49166 h 1392553"/>
                <a:gd name="connsiteX2057" fmla="*/ 526633 w 1068626"/>
                <a:gd name="connsiteY2057" fmla="*/ 47241 h 1392553"/>
                <a:gd name="connsiteX2058" fmla="*/ 523479 w 1068626"/>
                <a:gd name="connsiteY2058" fmla="*/ 43216 h 1392553"/>
                <a:gd name="connsiteX2059" fmla="*/ 519624 w 1068626"/>
                <a:gd name="connsiteY2059" fmla="*/ 39017 h 1392553"/>
                <a:gd name="connsiteX2060" fmla="*/ 519274 w 1068626"/>
                <a:gd name="connsiteY2060" fmla="*/ 36742 h 1392553"/>
                <a:gd name="connsiteX2061" fmla="*/ 519800 w 1068626"/>
                <a:gd name="connsiteY2061" fmla="*/ 34644 h 1392553"/>
                <a:gd name="connsiteX2062" fmla="*/ 520150 w 1068626"/>
                <a:gd name="connsiteY2062" fmla="*/ 33244 h 1392553"/>
                <a:gd name="connsiteX2063" fmla="*/ 520027 w 1068626"/>
                <a:gd name="connsiteY2063" fmla="*/ 30024 h 1392553"/>
                <a:gd name="connsiteX2064" fmla="*/ 518946 w 1068626"/>
                <a:gd name="connsiteY2064" fmla="*/ 26354 h 1392553"/>
                <a:gd name="connsiteX2065" fmla="*/ 516892 w 1068626"/>
                <a:gd name="connsiteY2065" fmla="*/ 21172 h 1392553"/>
                <a:gd name="connsiteX2066" fmla="*/ 514299 w 1068626"/>
                <a:gd name="connsiteY2066" fmla="*/ 14264 h 1392553"/>
                <a:gd name="connsiteX2067" fmla="*/ 512029 w 1068626"/>
                <a:gd name="connsiteY2067" fmla="*/ 6816 h 1392553"/>
                <a:gd name="connsiteX2068" fmla="*/ 503812 w 1068626"/>
                <a:gd name="connsiteY2068" fmla="*/ 2498 h 1392553"/>
                <a:gd name="connsiteX2069" fmla="*/ 500243 w 1068626"/>
                <a:gd name="connsiteY2069" fmla="*/ 230 h 1392553"/>
                <a:gd name="connsiteX2070" fmla="*/ 499702 w 1068626"/>
                <a:gd name="connsiteY2070" fmla="*/ 2390 h 1392553"/>
                <a:gd name="connsiteX2071" fmla="*/ 498837 w 1068626"/>
                <a:gd name="connsiteY2071" fmla="*/ 4225 h 1392553"/>
                <a:gd name="connsiteX2072" fmla="*/ 498837 w 1068626"/>
                <a:gd name="connsiteY2072" fmla="*/ 5303 h 1392553"/>
                <a:gd name="connsiteX2073" fmla="*/ 496890 w 1068626"/>
                <a:gd name="connsiteY2073" fmla="*/ 8219 h 1392553"/>
                <a:gd name="connsiteX2074" fmla="*/ 495810 w 1068626"/>
                <a:gd name="connsiteY2074" fmla="*/ 10485 h 1392553"/>
                <a:gd name="connsiteX2075" fmla="*/ 492674 w 1068626"/>
                <a:gd name="connsiteY2075" fmla="*/ 12860 h 1392553"/>
                <a:gd name="connsiteX2076" fmla="*/ 490620 w 1068626"/>
                <a:gd name="connsiteY2076" fmla="*/ 12968 h 1392553"/>
                <a:gd name="connsiteX2077" fmla="*/ 488133 w 1068626"/>
                <a:gd name="connsiteY2077" fmla="*/ 13939 h 1392553"/>
                <a:gd name="connsiteX2078" fmla="*/ 487378 w 1068626"/>
                <a:gd name="connsiteY2078" fmla="*/ 16530 h 1392553"/>
                <a:gd name="connsiteX2079" fmla="*/ 486187 w 1068626"/>
                <a:gd name="connsiteY2079" fmla="*/ 17933 h 1392553"/>
                <a:gd name="connsiteX2080" fmla="*/ 484242 w 1068626"/>
                <a:gd name="connsiteY2080" fmla="*/ 18258 h 1392553"/>
                <a:gd name="connsiteX2081" fmla="*/ 483268 w 1068626"/>
                <a:gd name="connsiteY2081" fmla="*/ 19229 h 1392553"/>
                <a:gd name="connsiteX2082" fmla="*/ 479593 w 1068626"/>
                <a:gd name="connsiteY2082" fmla="*/ 19660 h 1392553"/>
                <a:gd name="connsiteX2083" fmla="*/ 475160 w 1068626"/>
                <a:gd name="connsiteY2083" fmla="*/ 26137 h 1392553"/>
                <a:gd name="connsiteX2084" fmla="*/ 469538 w 1068626"/>
                <a:gd name="connsiteY2084" fmla="*/ 26677 h 1392553"/>
                <a:gd name="connsiteX2085" fmla="*/ 469321 w 1068626"/>
                <a:gd name="connsiteY2085" fmla="*/ 27108 h 1392553"/>
                <a:gd name="connsiteX2086" fmla="*/ 468891 w 1068626"/>
                <a:gd name="connsiteY2086" fmla="*/ 29159 h 1392553"/>
                <a:gd name="connsiteX2087" fmla="*/ 468349 w 1068626"/>
                <a:gd name="connsiteY2087" fmla="*/ 30455 h 1392553"/>
                <a:gd name="connsiteX2088" fmla="*/ 465539 w 1068626"/>
                <a:gd name="connsiteY2088" fmla="*/ 30563 h 1392553"/>
                <a:gd name="connsiteX2089" fmla="*/ 464133 w 1068626"/>
                <a:gd name="connsiteY2089" fmla="*/ 33369 h 1392553"/>
                <a:gd name="connsiteX2090" fmla="*/ 463592 w 1068626"/>
                <a:gd name="connsiteY2090" fmla="*/ 34773 h 1392553"/>
                <a:gd name="connsiteX2091" fmla="*/ 462512 w 1068626"/>
                <a:gd name="connsiteY2091" fmla="*/ 35529 h 1392553"/>
                <a:gd name="connsiteX2092" fmla="*/ 459915 w 1068626"/>
                <a:gd name="connsiteY2092" fmla="*/ 36176 h 1392553"/>
                <a:gd name="connsiteX2093" fmla="*/ 458294 w 1068626"/>
                <a:gd name="connsiteY2093" fmla="*/ 35312 h 1392553"/>
                <a:gd name="connsiteX2094" fmla="*/ 455375 w 1068626"/>
                <a:gd name="connsiteY2094" fmla="*/ 36285 h 1392553"/>
                <a:gd name="connsiteX2095" fmla="*/ 455267 w 1068626"/>
                <a:gd name="connsiteY2095" fmla="*/ 36932 h 1392553"/>
                <a:gd name="connsiteX2096" fmla="*/ 455052 w 1068626"/>
                <a:gd name="connsiteY2096" fmla="*/ 37903 h 1392553"/>
                <a:gd name="connsiteX2097" fmla="*/ 453210 w 1068626"/>
                <a:gd name="connsiteY2097" fmla="*/ 38440 h 1392553"/>
                <a:gd name="connsiteX2098" fmla="*/ 452048 w 1068626"/>
                <a:gd name="connsiteY2098" fmla="*/ 39601 h 1392553"/>
                <a:gd name="connsiteX2099" fmla="*/ 450417 w 1068626"/>
                <a:gd name="connsiteY2099" fmla="*/ 41365 h 1392553"/>
                <a:gd name="connsiteX2100" fmla="*/ 449058 w 1068626"/>
                <a:gd name="connsiteY2100" fmla="*/ 43265 h 1392553"/>
                <a:gd name="connsiteX2101" fmla="*/ 447699 w 1068626"/>
                <a:gd name="connsiteY2101" fmla="*/ 45028 h 1392553"/>
                <a:gd name="connsiteX2102" fmla="*/ 446749 w 1068626"/>
                <a:gd name="connsiteY2102" fmla="*/ 47200 h 1392553"/>
                <a:gd name="connsiteX2103" fmla="*/ 445388 w 1068626"/>
                <a:gd name="connsiteY2103" fmla="*/ 49235 h 1392553"/>
                <a:gd name="connsiteX2104" fmla="*/ 443622 w 1068626"/>
                <a:gd name="connsiteY2104" fmla="*/ 50864 h 1392553"/>
                <a:gd name="connsiteX2105" fmla="*/ 441991 w 1068626"/>
                <a:gd name="connsiteY2105" fmla="*/ 52221 h 1392553"/>
                <a:gd name="connsiteX2106" fmla="*/ 439680 w 1068626"/>
                <a:gd name="connsiteY2106" fmla="*/ 53171 h 1392553"/>
                <a:gd name="connsiteX2107" fmla="*/ 437642 w 1068626"/>
                <a:gd name="connsiteY2107" fmla="*/ 54528 h 1392553"/>
                <a:gd name="connsiteX2108" fmla="*/ 435331 w 1068626"/>
                <a:gd name="connsiteY2108" fmla="*/ 55476 h 1392553"/>
                <a:gd name="connsiteX2109" fmla="*/ 433295 w 1068626"/>
                <a:gd name="connsiteY2109" fmla="*/ 56563 h 1392553"/>
                <a:gd name="connsiteX2110" fmla="*/ 431934 w 1068626"/>
                <a:gd name="connsiteY2110" fmla="*/ 58461 h 1392553"/>
                <a:gd name="connsiteX2111" fmla="*/ 430305 w 1068626"/>
                <a:gd name="connsiteY2111" fmla="*/ 60090 h 1392553"/>
                <a:gd name="connsiteX2112" fmla="*/ 428537 w 1068626"/>
                <a:gd name="connsiteY2112" fmla="*/ 62125 h 1392553"/>
                <a:gd name="connsiteX2113" fmla="*/ 426226 w 1068626"/>
                <a:gd name="connsiteY2113" fmla="*/ 62803 h 1392553"/>
                <a:gd name="connsiteX2114" fmla="*/ 423915 w 1068626"/>
                <a:gd name="connsiteY2114" fmla="*/ 63482 h 1392553"/>
                <a:gd name="connsiteX2115" fmla="*/ 421605 w 1068626"/>
                <a:gd name="connsiteY2115" fmla="*/ 64432 h 1392553"/>
                <a:gd name="connsiteX2116" fmla="*/ 421474 w 1068626"/>
                <a:gd name="connsiteY2116" fmla="*/ 64422 h 1392553"/>
                <a:gd name="connsiteX2117" fmla="*/ 418480 w 1068626"/>
                <a:gd name="connsiteY2117" fmla="*/ 64160 h 1392553"/>
                <a:gd name="connsiteX2118" fmla="*/ 415899 w 1068626"/>
                <a:gd name="connsiteY2118" fmla="*/ 63075 h 1392553"/>
                <a:gd name="connsiteX2119" fmla="*/ 412500 w 1068626"/>
                <a:gd name="connsiteY2119" fmla="*/ 63075 h 1392553"/>
                <a:gd name="connsiteX2120" fmla="*/ 409782 w 1068626"/>
                <a:gd name="connsiteY2120" fmla="*/ 63753 h 1392553"/>
                <a:gd name="connsiteX2121" fmla="*/ 408151 w 1068626"/>
                <a:gd name="connsiteY2121" fmla="*/ 62397 h 1392553"/>
                <a:gd name="connsiteX2122" fmla="*/ 406112 w 1068626"/>
                <a:gd name="connsiteY2122" fmla="*/ 61175 h 1392553"/>
                <a:gd name="connsiteX2123" fmla="*/ 404076 w 1068626"/>
                <a:gd name="connsiteY2123" fmla="*/ 59548 h 1392553"/>
                <a:gd name="connsiteX2124" fmla="*/ 403124 w 1068626"/>
                <a:gd name="connsiteY2124" fmla="*/ 57104 h 1392553"/>
                <a:gd name="connsiteX2125" fmla="*/ 402035 w 1068626"/>
                <a:gd name="connsiteY2125" fmla="*/ 55204 h 1392553"/>
                <a:gd name="connsiteX2126" fmla="*/ 400406 w 1068626"/>
                <a:gd name="connsiteY2126" fmla="*/ 53577 h 1392553"/>
                <a:gd name="connsiteX2127" fmla="*/ 398096 w 1068626"/>
                <a:gd name="connsiteY2127" fmla="*/ 52493 h 1392553"/>
                <a:gd name="connsiteX2128" fmla="*/ 395106 w 1068626"/>
                <a:gd name="connsiteY2128" fmla="*/ 52221 h 1392553"/>
                <a:gd name="connsiteX2129" fmla="*/ 392658 w 1068626"/>
                <a:gd name="connsiteY2129" fmla="*/ 51542 h 1392553"/>
                <a:gd name="connsiteX2130" fmla="*/ 389670 w 1068626"/>
                <a:gd name="connsiteY2130" fmla="*/ 51271 h 1392553"/>
                <a:gd name="connsiteX2131" fmla="*/ 386271 w 1068626"/>
                <a:gd name="connsiteY2131" fmla="*/ 50864 h 1392553"/>
                <a:gd name="connsiteX2132" fmla="*/ 383010 w 1068626"/>
                <a:gd name="connsiteY2132" fmla="*/ 50864 h 1392553"/>
                <a:gd name="connsiteX2133" fmla="*/ 380020 w 1068626"/>
                <a:gd name="connsiteY2133" fmla="*/ 51271 h 1392553"/>
                <a:gd name="connsiteX2134" fmla="*/ 380892 w 1068626"/>
                <a:gd name="connsiteY2134" fmla="*/ 62254 h 1392553"/>
                <a:gd name="connsiteX2135" fmla="*/ 380405 w 1068626"/>
                <a:gd name="connsiteY2135" fmla="*/ 64593 h 1392553"/>
                <a:gd name="connsiteX2136" fmla="*/ 380125 w 1068626"/>
                <a:gd name="connsiteY2136" fmla="*/ 70445 h 1392553"/>
                <a:gd name="connsiteX2137" fmla="*/ 379085 w 1068626"/>
                <a:gd name="connsiteY2137" fmla="*/ 80656 h 1392553"/>
                <a:gd name="connsiteX2138" fmla="*/ 385898 w 1068626"/>
                <a:gd name="connsiteY2138" fmla="*/ 83116 h 1392553"/>
                <a:gd name="connsiteX2139" fmla="*/ 389158 w 1068626"/>
                <a:gd name="connsiteY2139" fmla="*/ 85905 h 1392553"/>
                <a:gd name="connsiteX2140" fmla="*/ 383882 w 1068626"/>
                <a:gd name="connsiteY2140" fmla="*/ 89941 h 1392553"/>
                <a:gd name="connsiteX2141" fmla="*/ 384955 w 1068626"/>
                <a:gd name="connsiteY2141" fmla="*/ 95763 h 1392553"/>
                <a:gd name="connsiteX2142" fmla="*/ 385270 w 1068626"/>
                <a:gd name="connsiteY2142" fmla="*/ 101512 h 1392553"/>
                <a:gd name="connsiteX2143" fmla="*/ 389563 w 1068626"/>
                <a:gd name="connsiteY2143" fmla="*/ 102540 h 1392553"/>
                <a:gd name="connsiteX2144" fmla="*/ 384081 w 1068626"/>
                <a:gd name="connsiteY2144" fmla="*/ 105987 h 1392553"/>
                <a:gd name="connsiteX2145" fmla="*/ 382239 w 1068626"/>
                <a:gd name="connsiteY2145" fmla="*/ 111104 h 1392553"/>
                <a:gd name="connsiteX2146" fmla="*/ 379738 w 1068626"/>
                <a:gd name="connsiteY2146" fmla="*/ 123476 h 1392553"/>
                <a:gd name="connsiteX2147" fmla="*/ 375612 w 1068626"/>
                <a:gd name="connsiteY2147" fmla="*/ 128260 h 1392553"/>
                <a:gd name="connsiteX2148" fmla="*/ 370676 w 1068626"/>
                <a:gd name="connsiteY2148" fmla="*/ 127559 h 1392553"/>
                <a:gd name="connsiteX2149" fmla="*/ 367076 w 1068626"/>
                <a:gd name="connsiteY2149" fmla="*/ 127827 h 1392553"/>
                <a:gd name="connsiteX2150" fmla="*/ 365037 w 1068626"/>
                <a:gd name="connsiteY2150" fmla="*/ 129410 h 1392553"/>
                <a:gd name="connsiteX2151" fmla="*/ 362266 w 1068626"/>
                <a:gd name="connsiteY2151" fmla="*/ 127465 h 1392553"/>
                <a:gd name="connsiteX2152" fmla="*/ 356771 w 1068626"/>
                <a:gd name="connsiteY2152" fmla="*/ 130861 h 1392553"/>
                <a:gd name="connsiteX2153" fmla="*/ 355175 w 1068626"/>
                <a:gd name="connsiteY2153" fmla="*/ 138178 h 1392553"/>
                <a:gd name="connsiteX2154" fmla="*/ 352166 w 1068626"/>
                <a:gd name="connsiteY2154" fmla="*/ 144241 h 1392553"/>
                <a:gd name="connsiteX2155" fmla="*/ 351010 w 1068626"/>
                <a:gd name="connsiteY2155" fmla="*/ 151239 h 1392553"/>
                <a:gd name="connsiteX2156" fmla="*/ 345937 w 1068626"/>
                <a:gd name="connsiteY2156" fmla="*/ 158040 h 1392553"/>
                <a:gd name="connsiteX2157" fmla="*/ 340270 w 1068626"/>
                <a:gd name="connsiteY2157" fmla="*/ 162302 h 1392553"/>
                <a:gd name="connsiteX2158" fmla="*/ 338720 w 1068626"/>
                <a:gd name="connsiteY2158" fmla="*/ 166724 h 1392553"/>
                <a:gd name="connsiteX2159" fmla="*/ 332753 w 1068626"/>
                <a:gd name="connsiteY2159" fmla="*/ 170214 h 1392553"/>
                <a:gd name="connsiteX2160" fmla="*/ 327012 w 1068626"/>
                <a:gd name="connsiteY2160" fmla="*/ 173289 h 1392553"/>
                <a:gd name="connsiteX2161" fmla="*/ 326011 w 1068626"/>
                <a:gd name="connsiteY2161" fmla="*/ 177862 h 1392553"/>
                <a:gd name="connsiteX2162" fmla="*/ 321134 w 1068626"/>
                <a:gd name="connsiteY2162" fmla="*/ 180655 h 1392553"/>
                <a:gd name="connsiteX2163" fmla="*/ 318277 w 1068626"/>
                <a:gd name="connsiteY2163" fmla="*/ 182654 h 1392553"/>
                <a:gd name="connsiteX2164" fmla="*/ 315406 w 1068626"/>
                <a:gd name="connsiteY2164" fmla="*/ 185541 h 1392553"/>
                <a:gd name="connsiteX2165" fmla="*/ 310119 w 1068626"/>
                <a:gd name="connsiteY2165" fmla="*/ 188743 h 1392553"/>
                <a:gd name="connsiteX2166" fmla="*/ 306648 w 1068626"/>
                <a:gd name="connsiteY2166" fmla="*/ 190584 h 1392553"/>
                <a:gd name="connsiteX2167" fmla="*/ 304197 w 1068626"/>
                <a:gd name="connsiteY2167" fmla="*/ 187744 h 1392553"/>
                <a:gd name="connsiteX2168" fmla="*/ 301665 w 1068626"/>
                <a:gd name="connsiteY2168" fmla="*/ 193263 h 1392553"/>
                <a:gd name="connsiteX2169" fmla="*/ 300118 w 1068626"/>
                <a:gd name="connsiteY2169" fmla="*/ 196794 h 1392553"/>
                <a:gd name="connsiteX2170" fmla="*/ 291682 w 1068626"/>
                <a:gd name="connsiteY2170" fmla="*/ 198349 h 1392553"/>
                <a:gd name="connsiteX2171" fmla="*/ 287775 w 1068626"/>
                <a:gd name="connsiteY2171" fmla="*/ 199364 h 1392553"/>
                <a:gd name="connsiteX2172" fmla="*/ 279226 w 1068626"/>
                <a:gd name="connsiteY2172" fmla="*/ 218012 h 1392553"/>
                <a:gd name="connsiteX2173" fmla="*/ 274513 w 1068626"/>
                <a:gd name="connsiteY2173" fmla="*/ 230566 h 1392553"/>
                <a:gd name="connsiteX2174" fmla="*/ 277386 w 1068626"/>
                <a:gd name="connsiteY2174" fmla="*/ 233991 h 1392553"/>
                <a:gd name="connsiteX2175" fmla="*/ 279314 w 1068626"/>
                <a:gd name="connsiteY2175" fmla="*/ 237256 h 1392553"/>
                <a:gd name="connsiteX2176" fmla="*/ 280352 w 1068626"/>
                <a:gd name="connsiteY2176" fmla="*/ 243161 h 1392553"/>
                <a:gd name="connsiteX2177" fmla="*/ 278144 w 1068626"/>
                <a:gd name="connsiteY2177" fmla="*/ 247412 h 1392553"/>
                <a:gd name="connsiteX2178" fmla="*/ 273713 w 1068626"/>
                <a:gd name="connsiteY2178" fmla="*/ 251470 h 1392553"/>
                <a:gd name="connsiteX2179" fmla="*/ 271073 w 1068626"/>
                <a:gd name="connsiteY2179" fmla="*/ 258484 h 1392553"/>
                <a:gd name="connsiteX2180" fmla="*/ 271715 w 1068626"/>
                <a:gd name="connsiteY2180" fmla="*/ 261382 h 1392553"/>
                <a:gd name="connsiteX2181" fmla="*/ 270755 w 1068626"/>
                <a:gd name="connsiteY2181" fmla="*/ 267109 h 1392553"/>
                <a:gd name="connsiteX2182" fmla="*/ 269988 w 1068626"/>
                <a:gd name="connsiteY2182" fmla="*/ 270712 h 1392553"/>
                <a:gd name="connsiteX2183" fmla="*/ 267772 w 1068626"/>
                <a:gd name="connsiteY2183" fmla="*/ 272295 h 1392553"/>
                <a:gd name="connsiteX2184" fmla="*/ 264788 w 1068626"/>
                <a:gd name="connsiteY2184" fmla="*/ 267081 h 1392553"/>
                <a:gd name="connsiteX2185" fmla="*/ 263852 w 1068626"/>
                <a:gd name="connsiteY2185" fmla="*/ 256196 h 1392553"/>
                <a:gd name="connsiteX2186" fmla="*/ 262121 w 1068626"/>
                <a:gd name="connsiteY2186" fmla="*/ 246341 h 1392553"/>
                <a:gd name="connsiteX2187" fmla="*/ 264397 w 1068626"/>
                <a:gd name="connsiteY2187" fmla="*/ 231625 h 1392553"/>
                <a:gd name="connsiteX2188" fmla="*/ 264620 w 1068626"/>
                <a:gd name="connsiteY2188" fmla="*/ 224267 h 1392553"/>
                <a:gd name="connsiteX2189" fmla="*/ 263897 w 1068626"/>
                <a:gd name="connsiteY2189" fmla="*/ 217013 h 1392553"/>
                <a:gd name="connsiteX2190" fmla="*/ 264767 w 1068626"/>
                <a:gd name="connsiteY2190" fmla="*/ 210680 h 1392553"/>
                <a:gd name="connsiteX2191" fmla="*/ 264352 w 1068626"/>
                <a:gd name="connsiteY2191" fmla="*/ 203993 h 1392553"/>
                <a:gd name="connsiteX2192" fmla="*/ 260480 w 1068626"/>
                <a:gd name="connsiteY2192" fmla="*/ 192159 h 1392553"/>
                <a:gd name="connsiteX2193" fmla="*/ 257620 w 1068626"/>
                <a:gd name="connsiteY2193" fmla="*/ 185700 h 1392553"/>
                <a:gd name="connsiteX2194" fmla="*/ 254815 w 1068626"/>
                <a:gd name="connsiteY2194" fmla="*/ 185373 h 1392553"/>
                <a:gd name="connsiteX2195" fmla="*/ 251552 w 1068626"/>
                <a:gd name="connsiteY2195" fmla="*/ 188651 h 1392553"/>
                <a:gd name="connsiteX2196" fmla="*/ 249743 w 1068626"/>
                <a:gd name="connsiteY2196" fmla="*/ 189963 h 1392553"/>
                <a:gd name="connsiteX2197" fmla="*/ 246485 w 1068626"/>
                <a:gd name="connsiteY2197" fmla="*/ 189940 h 1392553"/>
                <a:gd name="connsiteX2198" fmla="*/ 241233 w 1068626"/>
                <a:gd name="connsiteY2198" fmla="*/ 189468 h 1392553"/>
                <a:gd name="connsiteX2199" fmla="*/ 239522 w 1068626"/>
                <a:gd name="connsiteY2199" fmla="*/ 194158 h 1392553"/>
                <a:gd name="connsiteX2200" fmla="*/ 236778 w 1068626"/>
                <a:gd name="connsiteY2200" fmla="*/ 199407 h 1392553"/>
                <a:gd name="connsiteX2201" fmla="*/ 235133 w 1068626"/>
                <a:gd name="connsiteY2201" fmla="*/ 203866 h 1392553"/>
                <a:gd name="connsiteX2202" fmla="*/ 234075 w 1068626"/>
                <a:gd name="connsiteY2202" fmla="*/ 208326 h 1392553"/>
                <a:gd name="connsiteX2203" fmla="*/ 228330 w 1068626"/>
                <a:gd name="connsiteY2203" fmla="*/ 210566 h 1392553"/>
                <a:gd name="connsiteX2204" fmla="*/ 221971 w 1068626"/>
                <a:gd name="connsiteY2204" fmla="*/ 208328 h 1392553"/>
                <a:gd name="connsiteX2205" fmla="*/ 218508 w 1068626"/>
                <a:gd name="connsiteY2205" fmla="*/ 212284 h 1392553"/>
                <a:gd name="connsiteX2206" fmla="*/ 214650 w 1068626"/>
                <a:gd name="connsiteY2206" fmla="*/ 217985 h 1392553"/>
                <a:gd name="connsiteX2207" fmla="*/ 210359 w 1068626"/>
                <a:gd name="connsiteY2207" fmla="*/ 231014 h 1392553"/>
                <a:gd name="connsiteX2208" fmla="*/ 196596 w 1068626"/>
                <a:gd name="connsiteY2208" fmla="*/ 232516 h 1392553"/>
                <a:gd name="connsiteX2209" fmla="*/ 189797 w 1068626"/>
                <a:gd name="connsiteY2209" fmla="*/ 233078 h 1392553"/>
                <a:gd name="connsiteX2210" fmla="*/ 182980 w 1068626"/>
                <a:gd name="connsiteY2210" fmla="*/ 229702 h 1392553"/>
                <a:gd name="connsiteX2211" fmla="*/ 175669 w 1068626"/>
                <a:gd name="connsiteY2211" fmla="*/ 225999 h 1392553"/>
                <a:gd name="connsiteX2212" fmla="*/ 166472 w 1068626"/>
                <a:gd name="connsiteY2212" fmla="*/ 219363 h 1392553"/>
                <a:gd name="connsiteX2213" fmla="*/ 165266 w 1068626"/>
                <a:gd name="connsiteY2213" fmla="*/ 212924 h 1392553"/>
                <a:gd name="connsiteX2214" fmla="*/ 159084 w 1068626"/>
                <a:gd name="connsiteY2214" fmla="*/ 205776 h 1392553"/>
                <a:gd name="connsiteX2215" fmla="*/ 150482 w 1068626"/>
                <a:gd name="connsiteY2215" fmla="*/ 202918 h 1392553"/>
                <a:gd name="connsiteX2216" fmla="*/ 128017 w 1068626"/>
                <a:gd name="connsiteY2216" fmla="*/ 203371 h 1392553"/>
                <a:gd name="connsiteX2217" fmla="*/ 118469 w 1068626"/>
                <a:gd name="connsiteY2217" fmla="*/ 206289 h 1392553"/>
                <a:gd name="connsiteX2218" fmla="*/ 110250 w 1068626"/>
                <a:gd name="connsiteY2218" fmla="*/ 215650 h 1392553"/>
                <a:gd name="connsiteX2219" fmla="*/ 112594 w 1068626"/>
                <a:gd name="connsiteY2219" fmla="*/ 224561 h 1392553"/>
                <a:gd name="connsiteX2220" fmla="*/ 116138 w 1068626"/>
                <a:gd name="connsiteY2220" fmla="*/ 230587 h 1392553"/>
                <a:gd name="connsiteX2221" fmla="*/ 125100 w 1068626"/>
                <a:gd name="connsiteY2221" fmla="*/ 230448 h 1392553"/>
                <a:gd name="connsiteX2222" fmla="*/ 130919 w 1068626"/>
                <a:gd name="connsiteY2222" fmla="*/ 239126 h 1392553"/>
                <a:gd name="connsiteX2223" fmla="*/ 133274 w 1068626"/>
                <a:gd name="connsiteY2223" fmla="*/ 247373 h 1392553"/>
                <a:gd name="connsiteX2224" fmla="*/ 145984 w 1068626"/>
                <a:gd name="connsiteY2224" fmla="*/ 253805 h 1392553"/>
                <a:gd name="connsiteX2225" fmla="*/ 174357 w 1068626"/>
                <a:gd name="connsiteY2225" fmla="*/ 256104 h 1392553"/>
                <a:gd name="connsiteX2226" fmla="*/ 179455 w 1068626"/>
                <a:gd name="connsiteY2226" fmla="*/ 264214 h 1392553"/>
                <a:gd name="connsiteX2227" fmla="*/ 182462 w 1068626"/>
                <a:gd name="connsiteY2227" fmla="*/ 272616 h 1392553"/>
                <a:gd name="connsiteX2228" fmla="*/ 162940 w 1068626"/>
                <a:gd name="connsiteY2228" fmla="*/ 281288 h 1392553"/>
                <a:gd name="connsiteX2229" fmla="*/ 155371 w 1068626"/>
                <a:gd name="connsiteY2229" fmla="*/ 284090 h 1392553"/>
                <a:gd name="connsiteX2230" fmla="*/ 157105 w 1068626"/>
                <a:gd name="connsiteY2230" fmla="*/ 292631 h 1392553"/>
                <a:gd name="connsiteX2231" fmla="*/ 165410 w 1068626"/>
                <a:gd name="connsiteY2231" fmla="*/ 302754 h 1392553"/>
                <a:gd name="connsiteX2232" fmla="*/ 163766 w 1068626"/>
                <a:gd name="connsiteY2232" fmla="*/ 314162 h 1392553"/>
                <a:gd name="connsiteX2233" fmla="*/ 159073 w 1068626"/>
                <a:gd name="connsiteY2233" fmla="*/ 326203 h 1392553"/>
                <a:gd name="connsiteX2234" fmla="*/ 157979 w 1068626"/>
                <a:gd name="connsiteY2234" fmla="*/ 334338 h 1392553"/>
                <a:gd name="connsiteX2235" fmla="*/ 159567 w 1068626"/>
                <a:gd name="connsiteY2235" fmla="*/ 345112 h 1392553"/>
                <a:gd name="connsiteX2236" fmla="*/ 160944 w 1068626"/>
                <a:gd name="connsiteY2236" fmla="*/ 351741 h 1392553"/>
                <a:gd name="connsiteX2237" fmla="*/ 158042 w 1068626"/>
                <a:gd name="connsiteY2237" fmla="*/ 357064 h 1392553"/>
                <a:gd name="connsiteX2238" fmla="*/ 162931 w 1068626"/>
                <a:gd name="connsiteY2238" fmla="*/ 365464 h 1392553"/>
                <a:gd name="connsiteX2239" fmla="*/ 160320 w 1068626"/>
                <a:gd name="connsiteY2239" fmla="*/ 376696 h 1392553"/>
                <a:gd name="connsiteX2240" fmla="*/ 156487 w 1068626"/>
                <a:gd name="connsiteY2240" fmla="*/ 386118 h 1392553"/>
                <a:gd name="connsiteX2241" fmla="*/ 154821 w 1068626"/>
                <a:gd name="connsiteY2241" fmla="*/ 392062 h 1392553"/>
                <a:gd name="connsiteX2242" fmla="*/ 158146 w 1068626"/>
                <a:gd name="connsiteY2242" fmla="*/ 396944 h 1392553"/>
                <a:gd name="connsiteX2243" fmla="*/ 156403 w 1068626"/>
                <a:gd name="connsiteY2243" fmla="*/ 403701 h 1392553"/>
                <a:gd name="connsiteX2244" fmla="*/ 142506 w 1068626"/>
                <a:gd name="connsiteY2244" fmla="*/ 411216 h 1392553"/>
                <a:gd name="connsiteX2245" fmla="*/ 136618 w 1068626"/>
                <a:gd name="connsiteY2245" fmla="*/ 425234 h 1392553"/>
                <a:gd name="connsiteX2246" fmla="*/ 136197 w 1068626"/>
                <a:gd name="connsiteY2246" fmla="*/ 433471 h 1392553"/>
                <a:gd name="connsiteX2247" fmla="*/ 121197 w 1068626"/>
                <a:gd name="connsiteY2247" fmla="*/ 438534 h 1392553"/>
                <a:gd name="connsiteX2248" fmla="*/ 101069 w 1068626"/>
                <a:gd name="connsiteY2248" fmla="*/ 451107 h 1392553"/>
                <a:gd name="connsiteX2249" fmla="*/ 82990 w 1068626"/>
                <a:gd name="connsiteY2249" fmla="*/ 464593 h 1392553"/>
                <a:gd name="connsiteX2250" fmla="*/ 72000 w 1068626"/>
                <a:gd name="connsiteY2250" fmla="*/ 474803 h 1392553"/>
                <a:gd name="connsiteX2251" fmla="*/ 58144 w 1068626"/>
                <a:gd name="connsiteY2251" fmla="*/ 489462 h 1392553"/>
                <a:gd name="connsiteX2252" fmla="*/ 56640 w 1068626"/>
                <a:gd name="connsiteY2252" fmla="*/ 490112 h 1392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</a:cxnLst>
              <a:rect l="l" t="t" r="r" b="b"/>
              <a:pathLst>
                <a:path w="1068626" h="1392553">
                  <a:moveTo>
                    <a:pt x="56640" y="490112"/>
                  </a:moveTo>
                  <a:lnTo>
                    <a:pt x="60070" y="496735"/>
                  </a:lnTo>
                  <a:lnTo>
                    <a:pt x="71781" y="518680"/>
                  </a:lnTo>
                  <a:lnTo>
                    <a:pt x="73819" y="522172"/>
                  </a:lnTo>
                  <a:lnTo>
                    <a:pt x="78295" y="528691"/>
                  </a:lnTo>
                  <a:lnTo>
                    <a:pt x="78635" y="529185"/>
                  </a:lnTo>
                  <a:lnTo>
                    <a:pt x="81764" y="533268"/>
                  </a:lnTo>
                  <a:lnTo>
                    <a:pt x="82937" y="534902"/>
                  </a:lnTo>
                  <a:lnTo>
                    <a:pt x="84979" y="537497"/>
                  </a:lnTo>
                  <a:lnTo>
                    <a:pt x="85544" y="537851"/>
                  </a:lnTo>
                  <a:lnTo>
                    <a:pt x="86361" y="538640"/>
                  </a:lnTo>
                  <a:lnTo>
                    <a:pt x="86827" y="538650"/>
                  </a:lnTo>
                  <a:lnTo>
                    <a:pt x="87398" y="539007"/>
                  </a:lnTo>
                  <a:lnTo>
                    <a:pt x="91291" y="538160"/>
                  </a:lnTo>
                  <a:lnTo>
                    <a:pt x="93235" y="537688"/>
                  </a:lnTo>
                  <a:lnTo>
                    <a:pt x="94043" y="537500"/>
                  </a:lnTo>
                  <a:lnTo>
                    <a:pt x="94150" y="537500"/>
                  </a:lnTo>
                  <a:lnTo>
                    <a:pt x="94375" y="537589"/>
                  </a:lnTo>
                  <a:lnTo>
                    <a:pt x="94232" y="537988"/>
                  </a:lnTo>
                  <a:lnTo>
                    <a:pt x="93632" y="538215"/>
                  </a:lnTo>
                  <a:lnTo>
                    <a:pt x="93650" y="538493"/>
                  </a:lnTo>
                  <a:lnTo>
                    <a:pt x="93567" y="538535"/>
                  </a:lnTo>
                  <a:lnTo>
                    <a:pt x="93522" y="538913"/>
                  </a:lnTo>
                  <a:lnTo>
                    <a:pt x="94185" y="539101"/>
                  </a:lnTo>
                  <a:lnTo>
                    <a:pt x="94518" y="539339"/>
                  </a:lnTo>
                  <a:lnTo>
                    <a:pt x="95607" y="539292"/>
                  </a:lnTo>
                  <a:lnTo>
                    <a:pt x="96190" y="538852"/>
                  </a:lnTo>
                  <a:lnTo>
                    <a:pt x="96465" y="538728"/>
                  </a:lnTo>
                  <a:lnTo>
                    <a:pt x="96859" y="538333"/>
                  </a:lnTo>
                  <a:lnTo>
                    <a:pt x="97586" y="537651"/>
                  </a:lnTo>
                  <a:lnTo>
                    <a:pt x="97698" y="537547"/>
                  </a:lnTo>
                  <a:lnTo>
                    <a:pt x="97651" y="537491"/>
                  </a:lnTo>
                  <a:lnTo>
                    <a:pt x="98059" y="537029"/>
                  </a:lnTo>
                  <a:lnTo>
                    <a:pt x="98124" y="536933"/>
                  </a:lnTo>
                  <a:lnTo>
                    <a:pt x="98171" y="536901"/>
                  </a:lnTo>
                  <a:lnTo>
                    <a:pt x="98239" y="536821"/>
                  </a:lnTo>
                  <a:lnTo>
                    <a:pt x="98574" y="536609"/>
                  </a:lnTo>
                  <a:lnTo>
                    <a:pt x="99168" y="536179"/>
                  </a:lnTo>
                  <a:lnTo>
                    <a:pt x="99577" y="535961"/>
                  </a:lnTo>
                  <a:lnTo>
                    <a:pt x="100531" y="535315"/>
                  </a:lnTo>
                  <a:lnTo>
                    <a:pt x="101163" y="534761"/>
                  </a:lnTo>
                  <a:lnTo>
                    <a:pt x="101245" y="534690"/>
                  </a:lnTo>
                  <a:lnTo>
                    <a:pt x="102271" y="534318"/>
                  </a:lnTo>
                  <a:lnTo>
                    <a:pt x="102420" y="534263"/>
                  </a:lnTo>
                  <a:lnTo>
                    <a:pt x="102467" y="534251"/>
                  </a:lnTo>
                  <a:lnTo>
                    <a:pt x="102586" y="534200"/>
                  </a:lnTo>
                  <a:lnTo>
                    <a:pt x="102666" y="534193"/>
                  </a:lnTo>
                  <a:lnTo>
                    <a:pt x="103300" y="534009"/>
                  </a:lnTo>
                  <a:lnTo>
                    <a:pt x="103507" y="533950"/>
                  </a:lnTo>
                  <a:lnTo>
                    <a:pt x="104235" y="532585"/>
                  </a:lnTo>
                  <a:lnTo>
                    <a:pt x="104510" y="532074"/>
                  </a:lnTo>
                  <a:lnTo>
                    <a:pt x="105682" y="530370"/>
                  </a:lnTo>
                  <a:lnTo>
                    <a:pt x="105920" y="530025"/>
                  </a:lnTo>
                  <a:lnTo>
                    <a:pt x="106051" y="529823"/>
                  </a:lnTo>
                  <a:lnTo>
                    <a:pt x="106073" y="529800"/>
                  </a:lnTo>
                  <a:lnTo>
                    <a:pt x="106112" y="529743"/>
                  </a:lnTo>
                  <a:lnTo>
                    <a:pt x="106675" y="529185"/>
                  </a:lnTo>
                  <a:lnTo>
                    <a:pt x="107571" y="528268"/>
                  </a:lnTo>
                  <a:lnTo>
                    <a:pt x="108241" y="527847"/>
                  </a:lnTo>
                  <a:lnTo>
                    <a:pt x="108472" y="527702"/>
                  </a:lnTo>
                  <a:lnTo>
                    <a:pt x="109460" y="526807"/>
                  </a:lnTo>
                  <a:lnTo>
                    <a:pt x="109837" y="526469"/>
                  </a:lnTo>
                  <a:lnTo>
                    <a:pt x="110207" y="525703"/>
                  </a:lnTo>
                  <a:lnTo>
                    <a:pt x="112328" y="523658"/>
                  </a:lnTo>
                  <a:lnTo>
                    <a:pt x="114108" y="521594"/>
                  </a:lnTo>
                  <a:lnTo>
                    <a:pt x="115025" y="519545"/>
                  </a:lnTo>
                  <a:lnTo>
                    <a:pt x="115975" y="516858"/>
                  </a:lnTo>
                  <a:lnTo>
                    <a:pt x="116453" y="515525"/>
                  </a:lnTo>
                  <a:lnTo>
                    <a:pt x="116795" y="514187"/>
                  </a:lnTo>
                  <a:lnTo>
                    <a:pt x="117342" y="512767"/>
                  </a:lnTo>
                  <a:lnTo>
                    <a:pt x="117941" y="511657"/>
                  </a:lnTo>
                  <a:lnTo>
                    <a:pt x="118457" y="510634"/>
                  </a:lnTo>
                  <a:lnTo>
                    <a:pt x="118801" y="510121"/>
                  </a:lnTo>
                  <a:lnTo>
                    <a:pt x="118868" y="510018"/>
                  </a:lnTo>
                  <a:lnTo>
                    <a:pt x="119349" y="508936"/>
                  </a:lnTo>
                  <a:lnTo>
                    <a:pt x="119394" y="508989"/>
                  </a:lnTo>
                  <a:lnTo>
                    <a:pt x="119632" y="508500"/>
                  </a:lnTo>
                  <a:lnTo>
                    <a:pt x="119986" y="507611"/>
                  </a:lnTo>
                  <a:lnTo>
                    <a:pt x="120340" y="506721"/>
                  </a:lnTo>
                  <a:lnTo>
                    <a:pt x="120434" y="506481"/>
                  </a:lnTo>
                  <a:lnTo>
                    <a:pt x="120778" y="504888"/>
                  </a:lnTo>
                  <a:lnTo>
                    <a:pt x="120790" y="504718"/>
                  </a:lnTo>
                  <a:lnTo>
                    <a:pt x="120800" y="504536"/>
                  </a:lnTo>
                  <a:lnTo>
                    <a:pt x="120894" y="503098"/>
                  </a:lnTo>
                  <a:lnTo>
                    <a:pt x="121046" y="502303"/>
                  </a:lnTo>
                  <a:lnTo>
                    <a:pt x="121089" y="502074"/>
                  </a:lnTo>
                  <a:lnTo>
                    <a:pt x="121093" y="502045"/>
                  </a:lnTo>
                  <a:lnTo>
                    <a:pt x="121247" y="501647"/>
                  </a:lnTo>
                  <a:lnTo>
                    <a:pt x="121725" y="500394"/>
                  </a:lnTo>
                  <a:lnTo>
                    <a:pt x="122671" y="499344"/>
                  </a:lnTo>
                  <a:lnTo>
                    <a:pt x="123475" y="498672"/>
                  </a:lnTo>
                  <a:lnTo>
                    <a:pt x="124101" y="498149"/>
                  </a:lnTo>
                  <a:lnTo>
                    <a:pt x="126195" y="496710"/>
                  </a:lnTo>
                  <a:lnTo>
                    <a:pt x="127740" y="495648"/>
                  </a:lnTo>
                  <a:lnTo>
                    <a:pt x="133796" y="492767"/>
                  </a:lnTo>
                  <a:lnTo>
                    <a:pt x="133952" y="492693"/>
                  </a:lnTo>
                  <a:lnTo>
                    <a:pt x="139594" y="490960"/>
                  </a:lnTo>
                  <a:lnTo>
                    <a:pt x="143345" y="489795"/>
                  </a:lnTo>
                  <a:lnTo>
                    <a:pt x="145110" y="489356"/>
                  </a:lnTo>
                  <a:lnTo>
                    <a:pt x="147785" y="488688"/>
                  </a:lnTo>
                  <a:lnTo>
                    <a:pt x="149313" y="488106"/>
                  </a:lnTo>
                  <a:lnTo>
                    <a:pt x="150760" y="487552"/>
                  </a:lnTo>
                  <a:lnTo>
                    <a:pt x="152938" y="486814"/>
                  </a:lnTo>
                  <a:lnTo>
                    <a:pt x="155916" y="486048"/>
                  </a:lnTo>
                  <a:lnTo>
                    <a:pt x="161787" y="483320"/>
                  </a:lnTo>
                  <a:lnTo>
                    <a:pt x="163032" y="482785"/>
                  </a:lnTo>
                  <a:lnTo>
                    <a:pt x="163210" y="483843"/>
                  </a:lnTo>
                  <a:lnTo>
                    <a:pt x="163269" y="484201"/>
                  </a:lnTo>
                  <a:lnTo>
                    <a:pt x="163228" y="484654"/>
                  </a:lnTo>
                  <a:lnTo>
                    <a:pt x="163173" y="485284"/>
                  </a:lnTo>
                  <a:lnTo>
                    <a:pt x="162649" y="487029"/>
                  </a:lnTo>
                  <a:lnTo>
                    <a:pt x="162649" y="488208"/>
                  </a:lnTo>
                  <a:lnTo>
                    <a:pt x="163406" y="489483"/>
                  </a:lnTo>
                  <a:lnTo>
                    <a:pt x="164309" y="490519"/>
                  </a:lnTo>
                  <a:lnTo>
                    <a:pt x="165115" y="491181"/>
                  </a:lnTo>
                  <a:lnTo>
                    <a:pt x="165496" y="492407"/>
                  </a:lnTo>
                  <a:lnTo>
                    <a:pt x="165494" y="493633"/>
                  </a:lnTo>
                  <a:lnTo>
                    <a:pt x="165207" y="494340"/>
                  </a:lnTo>
                  <a:lnTo>
                    <a:pt x="164589" y="494765"/>
                  </a:lnTo>
                  <a:lnTo>
                    <a:pt x="163785" y="494763"/>
                  </a:lnTo>
                  <a:lnTo>
                    <a:pt x="162741" y="494528"/>
                  </a:lnTo>
                  <a:lnTo>
                    <a:pt x="162170" y="494716"/>
                  </a:lnTo>
                  <a:lnTo>
                    <a:pt x="161458" y="495658"/>
                  </a:lnTo>
                  <a:lnTo>
                    <a:pt x="161077" y="496459"/>
                  </a:lnTo>
                  <a:lnTo>
                    <a:pt x="159131" y="496788"/>
                  </a:lnTo>
                  <a:lnTo>
                    <a:pt x="157850" y="497354"/>
                  </a:lnTo>
                  <a:lnTo>
                    <a:pt x="156472" y="498108"/>
                  </a:lnTo>
                  <a:lnTo>
                    <a:pt x="155666" y="499050"/>
                  </a:lnTo>
                  <a:lnTo>
                    <a:pt x="154381" y="500464"/>
                  </a:lnTo>
                  <a:lnTo>
                    <a:pt x="154442" y="501187"/>
                  </a:lnTo>
                  <a:lnTo>
                    <a:pt x="154665" y="503813"/>
                  </a:lnTo>
                  <a:lnTo>
                    <a:pt x="154661" y="510178"/>
                  </a:lnTo>
                  <a:lnTo>
                    <a:pt x="154755" y="512301"/>
                  </a:lnTo>
                  <a:lnTo>
                    <a:pt x="154518" y="513386"/>
                  </a:lnTo>
                  <a:lnTo>
                    <a:pt x="153425" y="514988"/>
                  </a:lnTo>
                  <a:lnTo>
                    <a:pt x="150670" y="517816"/>
                  </a:lnTo>
                  <a:lnTo>
                    <a:pt x="149815" y="519042"/>
                  </a:lnTo>
                  <a:lnTo>
                    <a:pt x="146348" y="520879"/>
                  </a:lnTo>
                  <a:lnTo>
                    <a:pt x="144592" y="523282"/>
                  </a:lnTo>
                  <a:lnTo>
                    <a:pt x="143118" y="527338"/>
                  </a:lnTo>
                  <a:lnTo>
                    <a:pt x="142453" y="528045"/>
                  </a:lnTo>
                  <a:lnTo>
                    <a:pt x="141827" y="528891"/>
                  </a:lnTo>
                  <a:lnTo>
                    <a:pt x="141790" y="528940"/>
                  </a:lnTo>
                  <a:lnTo>
                    <a:pt x="141219" y="529741"/>
                  </a:lnTo>
                  <a:lnTo>
                    <a:pt x="140554" y="530638"/>
                  </a:lnTo>
                  <a:lnTo>
                    <a:pt x="139889" y="531864"/>
                  </a:lnTo>
                  <a:lnTo>
                    <a:pt x="139271" y="533088"/>
                  </a:lnTo>
                  <a:lnTo>
                    <a:pt x="139005" y="533456"/>
                  </a:lnTo>
                  <a:lnTo>
                    <a:pt x="138655" y="533938"/>
                  </a:lnTo>
                  <a:lnTo>
                    <a:pt x="137893" y="534786"/>
                  </a:lnTo>
                  <a:lnTo>
                    <a:pt x="136092" y="535775"/>
                  </a:lnTo>
                  <a:lnTo>
                    <a:pt x="134905" y="537324"/>
                  </a:lnTo>
                  <a:lnTo>
                    <a:pt x="133291" y="538879"/>
                  </a:lnTo>
                  <a:lnTo>
                    <a:pt x="131535" y="539870"/>
                  </a:lnTo>
                  <a:lnTo>
                    <a:pt x="129730" y="540293"/>
                  </a:lnTo>
                  <a:lnTo>
                    <a:pt x="127689" y="540857"/>
                  </a:lnTo>
                  <a:lnTo>
                    <a:pt x="125884" y="542367"/>
                  </a:lnTo>
                  <a:lnTo>
                    <a:pt x="125221" y="543922"/>
                  </a:lnTo>
                  <a:lnTo>
                    <a:pt x="124079" y="545620"/>
                  </a:lnTo>
                  <a:lnTo>
                    <a:pt x="122704" y="546468"/>
                  </a:lnTo>
                  <a:lnTo>
                    <a:pt x="120710" y="547316"/>
                  </a:lnTo>
                  <a:lnTo>
                    <a:pt x="119380" y="548305"/>
                  </a:lnTo>
                  <a:lnTo>
                    <a:pt x="119333" y="549768"/>
                  </a:lnTo>
                  <a:lnTo>
                    <a:pt x="119949" y="550900"/>
                  </a:lnTo>
                  <a:lnTo>
                    <a:pt x="119855" y="551701"/>
                  </a:lnTo>
                  <a:lnTo>
                    <a:pt x="119141" y="552645"/>
                  </a:lnTo>
                  <a:lnTo>
                    <a:pt x="118762" y="553775"/>
                  </a:lnTo>
                  <a:lnTo>
                    <a:pt x="118050" y="554625"/>
                  </a:lnTo>
                  <a:lnTo>
                    <a:pt x="117196" y="554813"/>
                  </a:lnTo>
                  <a:lnTo>
                    <a:pt x="116056" y="554529"/>
                  </a:lnTo>
                  <a:lnTo>
                    <a:pt x="116153" y="555048"/>
                  </a:lnTo>
                  <a:lnTo>
                    <a:pt x="115819" y="558301"/>
                  </a:lnTo>
                  <a:lnTo>
                    <a:pt x="115295" y="563489"/>
                  </a:lnTo>
                  <a:lnTo>
                    <a:pt x="114581" y="569760"/>
                  </a:lnTo>
                  <a:lnTo>
                    <a:pt x="115053" y="577163"/>
                  </a:lnTo>
                  <a:lnTo>
                    <a:pt x="115051" y="583720"/>
                  </a:lnTo>
                  <a:lnTo>
                    <a:pt x="114765" y="589331"/>
                  </a:lnTo>
                  <a:lnTo>
                    <a:pt x="114431" y="591595"/>
                  </a:lnTo>
                  <a:lnTo>
                    <a:pt x="114100" y="593810"/>
                  </a:lnTo>
                  <a:lnTo>
                    <a:pt x="113623" y="595414"/>
                  </a:lnTo>
                  <a:lnTo>
                    <a:pt x="112342" y="596121"/>
                  </a:lnTo>
                  <a:lnTo>
                    <a:pt x="111014" y="596403"/>
                  </a:lnTo>
                  <a:lnTo>
                    <a:pt x="106032" y="596166"/>
                  </a:lnTo>
                  <a:lnTo>
                    <a:pt x="103934" y="596313"/>
                  </a:lnTo>
                  <a:lnTo>
                    <a:pt x="102711" y="596401"/>
                  </a:lnTo>
                  <a:lnTo>
                    <a:pt x="100482" y="596824"/>
                  </a:lnTo>
                  <a:lnTo>
                    <a:pt x="97351" y="597484"/>
                  </a:lnTo>
                  <a:lnTo>
                    <a:pt x="97588" y="597862"/>
                  </a:lnTo>
                  <a:lnTo>
                    <a:pt x="97588" y="598616"/>
                  </a:lnTo>
                  <a:lnTo>
                    <a:pt x="97349" y="599654"/>
                  </a:lnTo>
                  <a:lnTo>
                    <a:pt x="96874" y="600737"/>
                  </a:lnTo>
                  <a:lnTo>
                    <a:pt x="95924" y="602766"/>
                  </a:lnTo>
                  <a:lnTo>
                    <a:pt x="95024" y="604180"/>
                  </a:lnTo>
                  <a:lnTo>
                    <a:pt x="93742" y="605216"/>
                  </a:lnTo>
                  <a:lnTo>
                    <a:pt x="92083" y="606395"/>
                  </a:lnTo>
                  <a:lnTo>
                    <a:pt x="90089" y="607952"/>
                  </a:lnTo>
                  <a:lnTo>
                    <a:pt x="88333" y="609932"/>
                  </a:lnTo>
                  <a:lnTo>
                    <a:pt x="87984" y="610163"/>
                  </a:lnTo>
                  <a:lnTo>
                    <a:pt x="86911" y="610874"/>
                  </a:lnTo>
                  <a:lnTo>
                    <a:pt x="85155" y="611440"/>
                  </a:lnTo>
                  <a:lnTo>
                    <a:pt x="83068" y="611910"/>
                  </a:lnTo>
                  <a:lnTo>
                    <a:pt x="81074" y="612382"/>
                  </a:lnTo>
                  <a:lnTo>
                    <a:pt x="78133" y="612807"/>
                  </a:lnTo>
                  <a:lnTo>
                    <a:pt x="75297" y="613792"/>
                  </a:lnTo>
                  <a:lnTo>
                    <a:pt x="74820" y="614783"/>
                  </a:lnTo>
                  <a:lnTo>
                    <a:pt x="74347" y="615680"/>
                  </a:lnTo>
                  <a:lnTo>
                    <a:pt x="73919" y="617329"/>
                  </a:lnTo>
                  <a:lnTo>
                    <a:pt x="74488" y="618745"/>
                  </a:lnTo>
                  <a:lnTo>
                    <a:pt x="74679" y="619828"/>
                  </a:lnTo>
                  <a:lnTo>
                    <a:pt x="75153" y="620725"/>
                  </a:lnTo>
                  <a:lnTo>
                    <a:pt x="75673" y="621432"/>
                  </a:lnTo>
                  <a:lnTo>
                    <a:pt x="76907" y="621951"/>
                  </a:lnTo>
                  <a:lnTo>
                    <a:pt x="77808" y="622376"/>
                  </a:lnTo>
                  <a:lnTo>
                    <a:pt x="78567" y="623367"/>
                  </a:lnTo>
                  <a:lnTo>
                    <a:pt x="78948" y="624121"/>
                  </a:lnTo>
                  <a:lnTo>
                    <a:pt x="78993" y="625347"/>
                  </a:lnTo>
                  <a:lnTo>
                    <a:pt x="78805" y="626148"/>
                  </a:lnTo>
                  <a:lnTo>
                    <a:pt x="78899" y="627280"/>
                  </a:lnTo>
                  <a:lnTo>
                    <a:pt x="78948" y="628271"/>
                  </a:lnTo>
                  <a:lnTo>
                    <a:pt x="79202" y="629215"/>
                  </a:lnTo>
                  <a:lnTo>
                    <a:pt x="79345" y="630206"/>
                  </a:lnTo>
                  <a:lnTo>
                    <a:pt x="79238" y="630842"/>
                  </a:lnTo>
                  <a:lnTo>
                    <a:pt x="78952" y="631798"/>
                  </a:lnTo>
                  <a:lnTo>
                    <a:pt x="79060" y="632540"/>
                  </a:lnTo>
                  <a:lnTo>
                    <a:pt x="79273" y="633034"/>
                  </a:lnTo>
                  <a:lnTo>
                    <a:pt x="79666" y="633954"/>
                  </a:lnTo>
                  <a:lnTo>
                    <a:pt x="79592" y="634591"/>
                  </a:lnTo>
                  <a:lnTo>
                    <a:pt x="79451" y="635439"/>
                  </a:lnTo>
                  <a:lnTo>
                    <a:pt x="79414" y="636289"/>
                  </a:lnTo>
                  <a:lnTo>
                    <a:pt x="79734" y="637172"/>
                  </a:lnTo>
                  <a:lnTo>
                    <a:pt x="80092" y="638375"/>
                  </a:lnTo>
                  <a:lnTo>
                    <a:pt x="80554" y="639473"/>
                  </a:lnTo>
                  <a:lnTo>
                    <a:pt x="80481" y="640073"/>
                  </a:lnTo>
                  <a:lnTo>
                    <a:pt x="80339" y="640746"/>
                  </a:lnTo>
                  <a:lnTo>
                    <a:pt x="80589" y="641312"/>
                  </a:lnTo>
                  <a:lnTo>
                    <a:pt x="80767" y="642513"/>
                  </a:lnTo>
                  <a:lnTo>
                    <a:pt x="80980" y="643929"/>
                  </a:lnTo>
                  <a:lnTo>
                    <a:pt x="81371" y="644671"/>
                  </a:lnTo>
                  <a:lnTo>
                    <a:pt x="81619" y="645309"/>
                  </a:lnTo>
                  <a:lnTo>
                    <a:pt x="82065" y="646543"/>
                  </a:lnTo>
                  <a:lnTo>
                    <a:pt x="82443" y="647360"/>
                  </a:lnTo>
                  <a:lnTo>
                    <a:pt x="82761" y="648051"/>
                  </a:lnTo>
                  <a:lnTo>
                    <a:pt x="83837" y="648807"/>
                  </a:lnTo>
                  <a:lnTo>
                    <a:pt x="85100" y="649246"/>
                  </a:lnTo>
                  <a:lnTo>
                    <a:pt x="86934" y="649812"/>
                  </a:lnTo>
                  <a:lnTo>
                    <a:pt x="89590" y="650505"/>
                  </a:lnTo>
                  <a:lnTo>
                    <a:pt x="91868" y="651259"/>
                  </a:lnTo>
                  <a:lnTo>
                    <a:pt x="93511" y="651573"/>
                  </a:lnTo>
                  <a:lnTo>
                    <a:pt x="95599" y="651827"/>
                  </a:lnTo>
                  <a:lnTo>
                    <a:pt x="96864" y="652142"/>
                  </a:lnTo>
                  <a:lnTo>
                    <a:pt x="98317" y="652142"/>
                  </a:lnTo>
                  <a:lnTo>
                    <a:pt x="100404" y="652078"/>
                  </a:lnTo>
                  <a:lnTo>
                    <a:pt x="101716" y="652865"/>
                  </a:lnTo>
                  <a:lnTo>
                    <a:pt x="102250" y="653218"/>
                  </a:lnTo>
                  <a:lnTo>
                    <a:pt x="102995" y="653750"/>
                  </a:lnTo>
                  <a:lnTo>
                    <a:pt x="104383" y="654882"/>
                  </a:lnTo>
                  <a:lnTo>
                    <a:pt x="105334" y="655905"/>
                  </a:lnTo>
                  <a:lnTo>
                    <a:pt x="106126" y="656757"/>
                  </a:lnTo>
                  <a:lnTo>
                    <a:pt x="107614" y="660638"/>
                  </a:lnTo>
                  <a:lnTo>
                    <a:pt x="108081" y="661849"/>
                  </a:lnTo>
                  <a:lnTo>
                    <a:pt x="108380" y="662497"/>
                  </a:lnTo>
                  <a:lnTo>
                    <a:pt x="108719" y="663231"/>
                  </a:lnTo>
                  <a:lnTo>
                    <a:pt x="110107" y="665777"/>
                  </a:lnTo>
                  <a:lnTo>
                    <a:pt x="111386" y="667050"/>
                  </a:lnTo>
                  <a:lnTo>
                    <a:pt x="112489" y="667475"/>
                  </a:lnTo>
                  <a:lnTo>
                    <a:pt x="114304" y="668219"/>
                  </a:lnTo>
                  <a:lnTo>
                    <a:pt x="116083" y="668715"/>
                  </a:lnTo>
                  <a:lnTo>
                    <a:pt x="118216" y="669882"/>
                  </a:lnTo>
                  <a:lnTo>
                    <a:pt x="119851" y="670591"/>
                  </a:lnTo>
                  <a:lnTo>
                    <a:pt x="120741" y="671404"/>
                  </a:lnTo>
                  <a:lnTo>
                    <a:pt x="121202" y="672642"/>
                  </a:lnTo>
                  <a:lnTo>
                    <a:pt x="122127" y="675366"/>
                  </a:lnTo>
                  <a:lnTo>
                    <a:pt x="122872" y="677346"/>
                  </a:lnTo>
                  <a:lnTo>
                    <a:pt x="124153" y="679398"/>
                  </a:lnTo>
                  <a:lnTo>
                    <a:pt x="125006" y="680035"/>
                  </a:lnTo>
                  <a:lnTo>
                    <a:pt x="126250" y="680213"/>
                  </a:lnTo>
                  <a:lnTo>
                    <a:pt x="127744" y="680426"/>
                  </a:lnTo>
                  <a:lnTo>
                    <a:pt x="129095" y="680851"/>
                  </a:lnTo>
                  <a:lnTo>
                    <a:pt x="130374" y="681735"/>
                  </a:lnTo>
                  <a:lnTo>
                    <a:pt x="131334" y="682761"/>
                  </a:lnTo>
                  <a:lnTo>
                    <a:pt x="131903" y="684247"/>
                  </a:lnTo>
                  <a:lnTo>
                    <a:pt x="131975" y="685272"/>
                  </a:lnTo>
                  <a:lnTo>
                    <a:pt x="131619" y="686652"/>
                  </a:lnTo>
                  <a:lnTo>
                    <a:pt x="131262" y="687996"/>
                  </a:lnTo>
                  <a:lnTo>
                    <a:pt x="131367" y="690720"/>
                  </a:lnTo>
                  <a:lnTo>
                    <a:pt x="131295" y="692912"/>
                  </a:lnTo>
                  <a:lnTo>
                    <a:pt x="131115" y="694858"/>
                  </a:lnTo>
                  <a:lnTo>
                    <a:pt x="131615" y="695636"/>
                  </a:lnTo>
                  <a:lnTo>
                    <a:pt x="129764" y="696660"/>
                  </a:lnTo>
                  <a:lnTo>
                    <a:pt x="128874" y="698286"/>
                  </a:lnTo>
                  <a:lnTo>
                    <a:pt x="128127" y="700091"/>
                  </a:lnTo>
                  <a:lnTo>
                    <a:pt x="127665" y="701541"/>
                  </a:lnTo>
                  <a:lnTo>
                    <a:pt x="127308" y="702637"/>
                  </a:lnTo>
                  <a:lnTo>
                    <a:pt x="126819" y="704112"/>
                  </a:lnTo>
                  <a:lnTo>
                    <a:pt x="126038" y="704925"/>
                  </a:lnTo>
                  <a:lnTo>
                    <a:pt x="124828" y="705773"/>
                  </a:lnTo>
                  <a:lnTo>
                    <a:pt x="123015" y="706196"/>
                  </a:lnTo>
                  <a:lnTo>
                    <a:pt x="120950" y="706762"/>
                  </a:lnTo>
                  <a:lnTo>
                    <a:pt x="119208" y="706656"/>
                  </a:lnTo>
                  <a:lnTo>
                    <a:pt x="118035" y="706762"/>
                  </a:lnTo>
                  <a:lnTo>
                    <a:pt x="116895" y="707363"/>
                  </a:lnTo>
                  <a:lnTo>
                    <a:pt x="114798" y="708953"/>
                  </a:lnTo>
                  <a:lnTo>
                    <a:pt x="113944" y="709660"/>
                  </a:lnTo>
                  <a:lnTo>
                    <a:pt x="112129" y="710401"/>
                  </a:lnTo>
                  <a:lnTo>
                    <a:pt x="110850" y="710898"/>
                  </a:lnTo>
                  <a:lnTo>
                    <a:pt x="109675" y="711039"/>
                  </a:lnTo>
                  <a:lnTo>
                    <a:pt x="109000" y="710436"/>
                  </a:lnTo>
                  <a:lnTo>
                    <a:pt x="107757" y="709658"/>
                  </a:lnTo>
                  <a:lnTo>
                    <a:pt x="106902" y="709198"/>
                  </a:lnTo>
                  <a:lnTo>
                    <a:pt x="106049" y="708526"/>
                  </a:lnTo>
                  <a:lnTo>
                    <a:pt x="105480" y="708844"/>
                  </a:lnTo>
                  <a:lnTo>
                    <a:pt x="104628" y="708985"/>
                  </a:lnTo>
                  <a:lnTo>
                    <a:pt x="103276" y="708914"/>
                  </a:lnTo>
                  <a:lnTo>
                    <a:pt x="101640" y="708560"/>
                  </a:lnTo>
                  <a:lnTo>
                    <a:pt x="100361" y="708560"/>
                  </a:lnTo>
                  <a:lnTo>
                    <a:pt x="99471" y="708842"/>
                  </a:lnTo>
                  <a:lnTo>
                    <a:pt x="97836" y="708949"/>
                  </a:lnTo>
                  <a:lnTo>
                    <a:pt x="96874" y="709408"/>
                  </a:lnTo>
                  <a:lnTo>
                    <a:pt x="95844" y="709690"/>
                  </a:lnTo>
                  <a:lnTo>
                    <a:pt x="94244" y="710150"/>
                  </a:lnTo>
                  <a:lnTo>
                    <a:pt x="93176" y="711458"/>
                  </a:lnTo>
                  <a:lnTo>
                    <a:pt x="92246" y="711869"/>
                  </a:lnTo>
                  <a:lnTo>
                    <a:pt x="91894" y="712024"/>
                  </a:lnTo>
                  <a:lnTo>
                    <a:pt x="91184" y="711811"/>
                  </a:lnTo>
                  <a:lnTo>
                    <a:pt x="90437" y="711458"/>
                  </a:lnTo>
                  <a:lnTo>
                    <a:pt x="89549" y="711245"/>
                  </a:lnTo>
                  <a:lnTo>
                    <a:pt x="88624" y="711068"/>
                  </a:lnTo>
                  <a:lnTo>
                    <a:pt x="87984" y="711104"/>
                  </a:lnTo>
                  <a:lnTo>
                    <a:pt x="87308" y="711386"/>
                  </a:lnTo>
                  <a:lnTo>
                    <a:pt x="86420" y="711811"/>
                  </a:lnTo>
                  <a:lnTo>
                    <a:pt x="85352" y="711918"/>
                  </a:lnTo>
                  <a:lnTo>
                    <a:pt x="83716" y="712093"/>
                  </a:lnTo>
                  <a:lnTo>
                    <a:pt x="82081" y="712872"/>
                  </a:lnTo>
                  <a:lnTo>
                    <a:pt x="81121" y="713082"/>
                  </a:lnTo>
                  <a:lnTo>
                    <a:pt x="79877" y="713260"/>
                  </a:lnTo>
                  <a:lnTo>
                    <a:pt x="79484" y="713119"/>
                  </a:lnTo>
                  <a:lnTo>
                    <a:pt x="78631" y="713260"/>
                  </a:lnTo>
                  <a:lnTo>
                    <a:pt x="76924" y="713755"/>
                  </a:lnTo>
                  <a:lnTo>
                    <a:pt x="75325" y="713720"/>
                  </a:lnTo>
                  <a:lnTo>
                    <a:pt x="74222" y="713366"/>
                  </a:lnTo>
                  <a:lnTo>
                    <a:pt x="73226" y="712907"/>
                  </a:lnTo>
                  <a:lnTo>
                    <a:pt x="71805" y="712516"/>
                  </a:lnTo>
                  <a:lnTo>
                    <a:pt x="70168" y="712375"/>
                  </a:lnTo>
                  <a:lnTo>
                    <a:pt x="68639" y="712410"/>
                  </a:lnTo>
                  <a:lnTo>
                    <a:pt x="67716" y="711137"/>
                  </a:lnTo>
                  <a:lnTo>
                    <a:pt x="65760" y="707140"/>
                  </a:lnTo>
                  <a:lnTo>
                    <a:pt x="64691" y="706115"/>
                  </a:lnTo>
                  <a:lnTo>
                    <a:pt x="63733" y="705264"/>
                  </a:lnTo>
                  <a:lnTo>
                    <a:pt x="62986" y="703143"/>
                  </a:lnTo>
                  <a:lnTo>
                    <a:pt x="62274" y="702684"/>
                  </a:lnTo>
                  <a:lnTo>
                    <a:pt x="60496" y="701975"/>
                  </a:lnTo>
                  <a:lnTo>
                    <a:pt x="59073" y="701586"/>
                  </a:lnTo>
                  <a:lnTo>
                    <a:pt x="57367" y="700561"/>
                  </a:lnTo>
                  <a:lnTo>
                    <a:pt x="55838" y="699641"/>
                  </a:lnTo>
                  <a:lnTo>
                    <a:pt x="54735" y="699110"/>
                  </a:lnTo>
                  <a:lnTo>
                    <a:pt x="53846" y="697767"/>
                  </a:lnTo>
                  <a:lnTo>
                    <a:pt x="52567" y="696776"/>
                  </a:lnTo>
                  <a:lnTo>
                    <a:pt x="51890" y="695751"/>
                  </a:lnTo>
                  <a:lnTo>
                    <a:pt x="51249" y="695009"/>
                  </a:lnTo>
                  <a:lnTo>
                    <a:pt x="50077" y="694124"/>
                  </a:lnTo>
                  <a:lnTo>
                    <a:pt x="48546" y="694230"/>
                  </a:lnTo>
                  <a:lnTo>
                    <a:pt x="48227" y="694937"/>
                  </a:lnTo>
                  <a:lnTo>
                    <a:pt x="47658" y="695432"/>
                  </a:lnTo>
                  <a:lnTo>
                    <a:pt x="46947" y="695256"/>
                  </a:lnTo>
                  <a:lnTo>
                    <a:pt x="45986" y="695362"/>
                  </a:lnTo>
                  <a:lnTo>
                    <a:pt x="45488" y="695044"/>
                  </a:lnTo>
                  <a:lnTo>
                    <a:pt x="44776" y="694443"/>
                  </a:lnTo>
                  <a:lnTo>
                    <a:pt x="43497" y="693771"/>
                  </a:lnTo>
                  <a:lnTo>
                    <a:pt x="42181" y="693630"/>
                  </a:lnTo>
                  <a:lnTo>
                    <a:pt x="41078" y="693417"/>
                  </a:lnTo>
                  <a:lnTo>
                    <a:pt x="40065" y="694026"/>
                  </a:lnTo>
                  <a:lnTo>
                    <a:pt x="39344" y="694504"/>
                  </a:lnTo>
                  <a:lnTo>
                    <a:pt x="39130" y="695113"/>
                  </a:lnTo>
                  <a:lnTo>
                    <a:pt x="39504" y="695591"/>
                  </a:lnTo>
                  <a:lnTo>
                    <a:pt x="40089" y="695751"/>
                  </a:lnTo>
                  <a:lnTo>
                    <a:pt x="40517" y="696043"/>
                  </a:lnTo>
                  <a:lnTo>
                    <a:pt x="40597" y="696360"/>
                  </a:lnTo>
                  <a:lnTo>
                    <a:pt x="40437" y="697183"/>
                  </a:lnTo>
                  <a:lnTo>
                    <a:pt x="40331" y="697925"/>
                  </a:lnTo>
                  <a:lnTo>
                    <a:pt x="40570" y="698562"/>
                  </a:lnTo>
                  <a:lnTo>
                    <a:pt x="40491" y="699067"/>
                  </a:lnTo>
                  <a:lnTo>
                    <a:pt x="39983" y="699171"/>
                  </a:lnTo>
                  <a:lnTo>
                    <a:pt x="39344" y="699120"/>
                  </a:lnTo>
                  <a:lnTo>
                    <a:pt x="38943" y="699410"/>
                  </a:lnTo>
                  <a:lnTo>
                    <a:pt x="38225" y="700021"/>
                  </a:lnTo>
                  <a:lnTo>
                    <a:pt x="38170" y="700367"/>
                  </a:lnTo>
                  <a:lnTo>
                    <a:pt x="38276" y="700843"/>
                  </a:lnTo>
                  <a:lnTo>
                    <a:pt x="38305" y="701374"/>
                  </a:lnTo>
                  <a:lnTo>
                    <a:pt x="37822" y="701879"/>
                  </a:lnTo>
                  <a:lnTo>
                    <a:pt x="37529" y="702065"/>
                  </a:lnTo>
                  <a:lnTo>
                    <a:pt x="37316" y="702408"/>
                  </a:lnTo>
                  <a:lnTo>
                    <a:pt x="37316" y="702647"/>
                  </a:lnTo>
                  <a:lnTo>
                    <a:pt x="38063" y="702780"/>
                  </a:lnTo>
                  <a:lnTo>
                    <a:pt x="38542" y="702806"/>
                  </a:lnTo>
                  <a:lnTo>
                    <a:pt x="39052" y="703125"/>
                  </a:lnTo>
                  <a:lnTo>
                    <a:pt x="38970" y="703736"/>
                  </a:lnTo>
                  <a:lnTo>
                    <a:pt x="38890" y="704318"/>
                  </a:lnTo>
                  <a:lnTo>
                    <a:pt x="38997" y="704956"/>
                  </a:lnTo>
                  <a:lnTo>
                    <a:pt x="38970" y="705724"/>
                  </a:lnTo>
                  <a:lnTo>
                    <a:pt x="38037" y="705645"/>
                  </a:lnTo>
                  <a:lnTo>
                    <a:pt x="37423" y="705538"/>
                  </a:lnTo>
                  <a:lnTo>
                    <a:pt x="37637" y="706627"/>
                  </a:lnTo>
                  <a:lnTo>
                    <a:pt x="37957" y="707608"/>
                  </a:lnTo>
                  <a:lnTo>
                    <a:pt x="38063" y="708058"/>
                  </a:lnTo>
                  <a:lnTo>
                    <a:pt x="38012" y="708456"/>
                  </a:lnTo>
                  <a:lnTo>
                    <a:pt x="37906" y="708828"/>
                  </a:lnTo>
                  <a:lnTo>
                    <a:pt x="38385" y="709756"/>
                  </a:lnTo>
                  <a:lnTo>
                    <a:pt x="38063" y="709835"/>
                  </a:lnTo>
                  <a:lnTo>
                    <a:pt x="37504" y="709942"/>
                  </a:lnTo>
                  <a:lnTo>
                    <a:pt x="36731" y="710234"/>
                  </a:lnTo>
                  <a:lnTo>
                    <a:pt x="36731" y="710659"/>
                  </a:lnTo>
                  <a:lnTo>
                    <a:pt x="37130" y="711002"/>
                  </a:lnTo>
                  <a:lnTo>
                    <a:pt x="37130" y="711533"/>
                  </a:lnTo>
                  <a:lnTo>
                    <a:pt x="37717" y="711773"/>
                  </a:lnTo>
                  <a:lnTo>
                    <a:pt x="38249" y="711932"/>
                  </a:lnTo>
                  <a:lnTo>
                    <a:pt x="39531" y="712647"/>
                  </a:lnTo>
                  <a:lnTo>
                    <a:pt x="39932" y="713152"/>
                  </a:lnTo>
                  <a:lnTo>
                    <a:pt x="40386" y="713842"/>
                  </a:lnTo>
                  <a:lnTo>
                    <a:pt x="40759" y="714265"/>
                  </a:lnTo>
                  <a:lnTo>
                    <a:pt x="41344" y="714425"/>
                  </a:lnTo>
                  <a:lnTo>
                    <a:pt x="42038" y="714637"/>
                  </a:lnTo>
                  <a:lnTo>
                    <a:pt x="42199" y="715406"/>
                  </a:lnTo>
                  <a:lnTo>
                    <a:pt x="42332" y="715857"/>
                  </a:lnTo>
                  <a:lnTo>
                    <a:pt x="41878" y="716229"/>
                  </a:lnTo>
                  <a:lnTo>
                    <a:pt x="41878" y="716732"/>
                  </a:lnTo>
                  <a:lnTo>
                    <a:pt x="41718" y="717369"/>
                  </a:lnTo>
                  <a:lnTo>
                    <a:pt x="41078" y="717715"/>
                  </a:lnTo>
                  <a:lnTo>
                    <a:pt x="40785" y="718111"/>
                  </a:lnTo>
                  <a:lnTo>
                    <a:pt x="41211" y="718642"/>
                  </a:lnTo>
                  <a:lnTo>
                    <a:pt x="41933" y="719227"/>
                  </a:lnTo>
                  <a:lnTo>
                    <a:pt x="42731" y="719650"/>
                  </a:lnTo>
                  <a:lnTo>
                    <a:pt x="42998" y="720208"/>
                  </a:lnTo>
                  <a:lnTo>
                    <a:pt x="42332" y="720898"/>
                  </a:lnTo>
                  <a:lnTo>
                    <a:pt x="41851" y="721480"/>
                  </a:lnTo>
                  <a:lnTo>
                    <a:pt x="42386" y="721985"/>
                  </a:lnTo>
                  <a:lnTo>
                    <a:pt x="42279" y="722649"/>
                  </a:lnTo>
                  <a:lnTo>
                    <a:pt x="41665" y="722807"/>
                  </a:lnTo>
                  <a:lnTo>
                    <a:pt x="41186" y="723125"/>
                  </a:lnTo>
                  <a:lnTo>
                    <a:pt x="41237" y="723975"/>
                  </a:lnTo>
                  <a:lnTo>
                    <a:pt x="41532" y="724956"/>
                  </a:lnTo>
                  <a:lnTo>
                    <a:pt x="41585" y="726043"/>
                  </a:lnTo>
                  <a:lnTo>
                    <a:pt x="41346" y="726893"/>
                  </a:lnTo>
                  <a:lnTo>
                    <a:pt x="40812" y="727954"/>
                  </a:lnTo>
                  <a:lnTo>
                    <a:pt x="40466" y="728988"/>
                  </a:lnTo>
                  <a:lnTo>
                    <a:pt x="40147" y="729625"/>
                  </a:lnTo>
                  <a:lnTo>
                    <a:pt x="39426" y="730261"/>
                  </a:lnTo>
                  <a:lnTo>
                    <a:pt x="39371" y="731058"/>
                  </a:lnTo>
                  <a:lnTo>
                    <a:pt x="39346" y="731773"/>
                  </a:lnTo>
                  <a:lnTo>
                    <a:pt x="38679" y="733205"/>
                  </a:lnTo>
                  <a:lnTo>
                    <a:pt x="38012" y="733922"/>
                  </a:lnTo>
                  <a:lnTo>
                    <a:pt x="38094" y="734584"/>
                  </a:lnTo>
                  <a:lnTo>
                    <a:pt x="39027" y="735063"/>
                  </a:lnTo>
                  <a:lnTo>
                    <a:pt x="39905" y="735674"/>
                  </a:lnTo>
                  <a:lnTo>
                    <a:pt x="40253" y="736814"/>
                  </a:lnTo>
                  <a:lnTo>
                    <a:pt x="40439" y="737635"/>
                  </a:lnTo>
                  <a:lnTo>
                    <a:pt x="41000" y="738722"/>
                  </a:lnTo>
                  <a:lnTo>
                    <a:pt x="41080" y="739466"/>
                  </a:lnTo>
                  <a:lnTo>
                    <a:pt x="41000" y="740394"/>
                  </a:lnTo>
                  <a:lnTo>
                    <a:pt x="40973" y="741428"/>
                  </a:lnTo>
                  <a:lnTo>
                    <a:pt x="40894" y="742039"/>
                  </a:lnTo>
                  <a:lnTo>
                    <a:pt x="40732" y="742596"/>
                  </a:lnTo>
                  <a:lnTo>
                    <a:pt x="40040" y="743126"/>
                  </a:lnTo>
                  <a:lnTo>
                    <a:pt x="38945" y="743684"/>
                  </a:lnTo>
                  <a:lnTo>
                    <a:pt x="38733" y="744560"/>
                  </a:lnTo>
                  <a:lnTo>
                    <a:pt x="39772" y="746681"/>
                  </a:lnTo>
                  <a:lnTo>
                    <a:pt x="39960" y="747715"/>
                  </a:lnTo>
                  <a:lnTo>
                    <a:pt x="39666" y="748645"/>
                  </a:lnTo>
                  <a:lnTo>
                    <a:pt x="38839" y="748857"/>
                  </a:lnTo>
                  <a:lnTo>
                    <a:pt x="38360" y="748910"/>
                  </a:lnTo>
                  <a:lnTo>
                    <a:pt x="37988" y="748990"/>
                  </a:lnTo>
                  <a:lnTo>
                    <a:pt x="37668" y="749626"/>
                  </a:lnTo>
                  <a:lnTo>
                    <a:pt x="37826" y="750580"/>
                  </a:lnTo>
                  <a:lnTo>
                    <a:pt x="38387" y="751031"/>
                  </a:lnTo>
                  <a:lnTo>
                    <a:pt x="38868" y="751749"/>
                  </a:lnTo>
                  <a:lnTo>
                    <a:pt x="39400" y="752517"/>
                  </a:lnTo>
                  <a:lnTo>
                    <a:pt x="40599" y="752968"/>
                  </a:lnTo>
                  <a:lnTo>
                    <a:pt x="41000" y="753976"/>
                  </a:lnTo>
                  <a:lnTo>
                    <a:pt x="41319" y="755196"/>
                  </a:lnTo>
                  <a:lnTo>
                    <a:pt x="41720" y="755780"/>
                  </a:lnTo>
                  <a:lnTo>
                    <a:pt x="42359" y="757292"/>
                  </a:lnTo>
                  <a:lnTo>
                    <a:pt x="42893" y="757928"/>
                  </a:lnTo>
                  <a:lnTo>
                    <a:pt x="43702" y="759152"/>
                  </a:lnTo>
                  <a:lnTo>
                    <a:pt x="44696" y="760143"/>
                  </a:lnTo>
                  <a:lnTo>
                    <a:pt x="45834" y="761700"/>
                  </a:lnTo>
                  <a:lnTo>
                    <a:pt x="46593" y="763020"/>
                  </a:lnTo>
                  <a:lnTo>
                    <a:pt x="47445" y="764246"/>
                  </a:lnTo>
                  <a:lnTo>
                    <a:pt x="47731" y="765707"/>
                  </a:lnTo>
                  <a:lnTo>
                    <a:pt x="47725" y="765733"/>
                  </a:lnTo>
                  <a:lnTo>
                    <a:pt x="47731" y="765758"/>
                  </a:lnTo>
                  <a:lnTo>
                    <a:pt x="47445" y="767360"/>
                  </a:lnTo>
                  <a:lnTo>
                    <a:pt x="47023" y="768994"/>
                  </a:lnTo>
                  <a:lnTo>
                    <a:pt x="47445" y="772215"/>
                  </a:lnTo>
                  <a:lnTo>
                    <a:pt x="48347" y="774244"/>
                  </a:lnTo>
                  <a:lnTo>
                    <a:pt x="48867" y="775658"/>
                  </a:lnTo>
                  <a:lnTo>
                    <a:pt x="49199" y="777168"/>
                  </a:lnTo>
                  <a:lnTo>
                    <a:pt x="49199" y="777217"/>
                  </a:lnTo>
                  <a:lnTo>
                    <a:pt x="49154" y="778866"/>
                  </a:lnTo>
                  <a:lnTo>
                    <a:pt x="49064" y="779387"/>
                  </a:lnTo>
                  <a:lnTo>
                    <a:pt x="48775" y="781083"/>
                  </a:lnTo>
                  <a:lnTo>
                    <a:pt x="48112" y="784046"/>
                  </a:lnTo>
                  <a:lnTo>
                    <a:pt x="48157" y="785043"/>
                  </a:lnTo>
                  <a:lnTo>
                    <a:pt x="49199" y="789099"/>
                  </a:lnTo>
                  <a:lnTo>
                    <a:pt x="51143" y="792021"/>
                  </a:lnTo>
                  <a:lnTo>
                    <a:pt x="52090" y="794757"/>
                  </a:lnTo>
                  <a:lnTo>
                    <a:pt x="52707" y="797162"/>
                  </a:lnTo>
                  <a:lnTo>
                    <a:pt x="53181" y="799238"/>
                  </a:lnTo>
                  <a:lnTo>
                    <a:pt x="53750" y="801218"/>
                  </a:lnTo>
                  <a:lnTo>
                    <a:pt x="55408" y="802773"/>
                  </a:lnTo>
                  <a:lnTo>
                    <a:pt x="57115" y="804048"/>
                  </a:lnTo>
                  <a:lnTo>
                    <a:pt x="58537" y="804990"/>
                  </a:lnTo>
                  <a:lnTo>
                    <a:pt x="60905" y="807489"/>
                  </a:lnTo>
                  <a:lnTo>
                    <a:pt x="61001" y="810603"/>
                  </a:lnTo>
                  <a:lnTo>
                    <a:pt x="61048" y="812254"/>
                  </a:lnTo>
                  <a:lnTo>
                    <a:pt x="61664" y="814093"/>
                  </a:lnTo>
                  <a:lnTo>
                    <a:pt x="62706" y="815979"/>
                  </a:lnTo>
                  <a:lnTo>
                    <a:pt x="63416" y="817534"/>
                  </a:lnTo>
                  <a:lnTo>
                    <a:pt x="63750" y="819138"/>
                  </a:lnTo>
                  <a:lnTo>
                    <a:pt x="64458" y="820176"/>
                  </a:lnTo>
                  <a:lnTo>
                    <a:pt x="65361" y="821778"/>
                  </a:lnTo>
                  <a:lnTo>
                    <a:pt x="66449" y="823901"/>
                  </a:lnTo>
                  <a:lnTo>
                    <a:pt x="66449" y="823950"/>
                  </a:lnTo>
                  <a:lnTo>
                    <a:pt x="66355" y="825883"/>
                  </a:lnTo>
                  <a:lnTo>
                    <a:pt x="65880" y="827487"/>
                  </a:lnTo>
                  <a:lnTo>
                    <a:pt x="65790" y="828901"/>
                  </a:lnTo>
                  <a:lnTo>
                    <a:pt x="65788" y="828936"/>
                  </a:lnTo>
                  <a:lnTo>
                    <a:pt x="65831" y="831022"/>
                  </a:lnTo>
                  <a:lnTo>
                    <a:pt x="66367" y="832430"/>
                  </a:lnTo>
                  <a:lnTo>
                    <a:pt x="66496" y="832767"/>
                  </a:lnTo>
                  <a:lnTo>
                    <a:pt x="66488" y="832790"/>
                  </a:lnTo>
                  <a:lnTo>
                    <a:pt x="66496" y="832816"/>
                  </a:lnTo>
                  <a:lnTo>
                    <a:pt x="65358" y="835552"/>
                  </a:lnTo>
                  <a:lnTo>
                    <a:pt x="64980" y="837107"/>
                  </a:lnTo>
                  <a:lnTo>
                    <a:pt x="64695" y="838098"/>
                  </a:lnTo>
                  <a:lnTo>
                    <a:pt x="63226" y="839890"/>
                  </a:lnTo>
                  <a:lnTo>
                    <a:pt x="61996" y="841210"/>
                  </a:lnTo>
                  <a:lnTo>
                    <a:pt x="61761" y="842706"/>
                  </a:lnTo>
                  <a:lnTo>
                    <a:pt x="61851" y="844273"/>
                  </a:lnTo>
                  <a:lnTo>
                    <a:pt x="62610" y="845877"/>
                  </a:lnTo>
                  <a:lnTo>
                    <a:pt x="63936" y="847385"/>
                  </a:lnTo>
                  <a:lnTo>
                    <a:pt x="65596" y="849273"/>
                  </a:lnTo>
                  <a:lnTo>
                    <a:pt x="66494" y="850969"/>
                  </a:lnTo>
                  <a:lnTo>
                    <a:pt x="68391" y="853564"/>
                  </a:lnTo>
                  <a:lnTo>
                    <a:pt x="68911" y="855451"/>
                  </a:lnTo>
                  <a:lnTo>
                    <a:pt x="69953" y="857008"/>
                  </a:lnTo>
                  <a:lnTo>
                    <a:pt x="71326" y="857809"/>
                  </a:lnTo>
                  <a:lnTo>
                    <a:pt x="73602" y="861724"/>
                  </a:lnTo>
                  <a:lnTo>
                    <a:pt x="74879" y="863657"/>
                  </a:lnTo>
                  <a:lnTo>
                    <a:pt x="75685" y="865167"/>
                  </a:lnTo>
                  <a:lnTo>
                    <a:pt x="76300" y="867619"/>
                  </a:lnTo>
                  <a:lnTo>
                    <a:pt x="77294" y="870024"/>
                  </a:lnTo>
                  <a:lnTo>
                    <a:pt x="78101" y="871250"/>
                  </a:lnTo>
                  <a:lnTo>
                    <a:pt x="80043" y="874693"/>
                  </a:lnTo>
                  <a:lnTo>
                    <a:pt x="81037" y="876438"/>
                  </a:lnTo>
                  <a:lnTo>
                    <a:pt x="81700" y="878230"/>
                  </a:lnTo>
                  <a:lnTo>
                    <a:pt x="82552" y="881060"/>
                  </a:lnTo>
                  <a:lnTo>
                    <a:pt x="83311" y="882805"/>
                  </a:lnTo>
                  <a:lnTo>
                    <a:pt x="83594" y="884125"/>
                  </a:lnTo>
                  <a:lnTo>
                    <a:pt x="85395" y="887237"/>
                  </a:lnTo>
                  <a:lnTo>
                    <a:pt x="87003" y="889597"/>
                  </a:lnTo>
                  <a:lnTo>
                    <a:pt x="88473" y="891152"/>
                  </a:lnTo>
                  <a:lnTo>
                    <a:pt x="89420" y="892096"/>
                  </a:lnTo>
                  <a:lnTo>
                    <a:pt x="89705" y="891765"/>
                  </a:lnTo>
                  <a:lnTo>
                    <a:pt x="90888" y="893888"/>
                  </a:lnTo>
                  <a:lnTo>
                    <a:pt x="91551" y="895680"/>
                  </a:lnTo>
                  <a:lnTo>
                    <a:pt x="92877" y="897284"/>
                  </a:lnTo>
                  <a:lnTo>
                    <a:pt x="94060" y="899076"/>
                  </a:lnTo>
                  <a:lnTo>
                    <a:pt x="94539" y="900551"/>
                  </a:lnTo>
                  <a:lnTo>
                    <a:pt x="94520" y="900551"/>
                  </a:lnTo>
                  <a:lnTo>
                    <a:pt x="94539" y="900602"/>
                  </a:lnTo>
                  <a:lnTo>
                    <a:pt x="90179" y="900175"/>
                  </a:lnTo>
                  <a:lnTo>
                    <a:pt x="87787" y="900063"/>
                  </a:lnTo>
                  <a:lnTo>
                    <a:pt x="86201" y="899987"/>
                  </a:lnTo>
                  <a:lnTo>
                    <a:pt x="80706" y="899562"/>
                  </a:lnTo>
                  <a:lnTo>
                    <a:pt x="74216" y="899466"/>
                  </a:lnTo>
                  <a:lnTo>
                    <a:pt x="64505" y="899842"/>
                  </a:lnTo>
                  <a:lnTo>
                    <a:pt x="60919" y="900094"/>
                  </a:lnTo>
                  <a:lnTo>
                    <a:pt x="48306" y="899088"/>
                  </a:lnTo>
                  <a:lnTo>
                    <a:pt x="44563" y="899419"/>
                  </a:lnTo>
                  <a:lnTo>
                    <a:pt x="41485" y="899513"/>
                  </a:lnTo>
                  <a:lnTo>
                    <a:pt x="39162" y="898900"/>
                  </a:lnTo>
                  <a:lnTo>
                    <a:pt x="36463" y="898853"/>
                  </a:lnTo>
                  <a:lnTo>
                    <a:pt x="32059" y="899088"/>
                  </a:lnTo>
                  <a:lnTo>
                    <a:pt x="29642" y="898524"/>
                  </a:lnTo>
                  <a:lnTo>
                    <a:pt x="26514" y="898759"/>
                  </a:lnTo>
                  <a:lnTo>
                    <a:pt x="24005" y="899325"/>
                  </a:lnTo>
                  <a:lnTo>
                    <a:pt x="21682" y="899609"/>
                  </a:lnTo>
                  <a:lnTo>
                    <a:pt x="20072" y="899043"/>
                  </a:lnTo>
                  <a:lnTo>
                    <a:pt x="19267" y="898336"/>
                  </a:lnTo>
                  <a:lnTo>
                    <a:pt x="19259" y="898310"/>
                  </a:lnTo>
                  <a:lnTo>
                    <a:pt x="18983" y="899182"/>
                  </a:lnTo>
                  <a:lnTo>
                    <a:pt x="19505" y="900692"/>
                  </a:lnTo>
                  <a:lnTo>
                    <a:pt x="21353" y="903898"/>
                  </a:lnTo>
                  <a:lnTo>
                    <a:pt x="22206" y="905737"/>
                  </a:lnTo>
                  <a:lnTo>
                    <a:pt x="23105" y="909321"/>
                  </a:lnTo>
                  <a:lnTo>
                    <a:pt x="24718" y="911773"/>
                  </a:lnTo>
                  <a:lnTo>
                    <a:pt x="26138" y="914272"/>
                  </a:lnTo>
                  <a:lnTo>
                    <a:pt x="27607" y="916489"/>
                  </a:lnTo>
                  <a:lnTo>
                    <a:pt x="28268" y="918800"/>
                  </a:lnTo>
                  <a:lnTo>
                    <a:pt x="30069" y="923751"/>
                  </a:lnTo>
                  <a:lnTo>
                    <a:pt x="31492" y="925544"/>
                  </a:lnTo>
                  <a:lnTo>
                    <a:pt x="32533" y="927664"/>
                  </a:lnTo>
                  <a:lnTo>
                    <a:pt x="33196" y="930920"/>
                  </a:lnTo>
                  <a:lnTo>
                    <a:pt x="34285" y="933701"/>
                  </a:lnTo>
                  <a:lnTo>
                    <a:pt x="37885" y="940634"/>
                  </a:lnTo>
                  <a:lnTo>
                    <a:pt x="38266" y="941625"/>
                  </a:lnTo>
                  <a:lnTo>
                    <a:pt x="39496" y="943086"/>
                  </a:lnTo>
                  <a:lnTo>
                    <a:pt x="41391" y="944643"/>
                  </a:lnTo>
                  <a:lnTo>
                    <a:pt x="43286" y="947424"/>
                  </a:lnTo>
                  <a:lnTo>
                    <a:pt x="48245" y="956594"/>
                  </a:lnTo>
                  <a:lnTo>
                    <a:pt x="49694" y="956537"/>
                  </a:lnTo>
                  <a:lnTo>
                    <a:pt x="49829" y="956557"/>
                  </a:lnTo>
                  <a:lnTo>
                    <a:pt x="51957" y="956735"/>
                  </a:lnTo>
                  <a:lnTo>
                    <a:pt x="53576" y="956441"/>
                  </a:lnTo>
                  <a:lnTo>
                    <a:pt x="54014" y="956521"/>
                  </a:lnTo>
                  <a:lnTo>
                    <a:pt x="55596" y="956629"/>
                  </a:lnTo>
                  <a:lnTo>
                    <a:pt x="57365" y="956253"/>
                  </a:lnTo>
                  <a:lnTo>
                    <a:pt x="60870" y="956112"/>
                  </a:lnTo>
                  <a:lnTo>
                    <a:pt x="64092" y="956065"/>
                  </a:lnTo>
                  <a:lnTo>
                    <a:pt x="67168" y="955971"/>
                  </a:lnTo>
                  <a:lnTo>
                    <a:pt x="67421" y="955981"/>
                  </a:lnTo>
                  <a:lnTo>
                    <a:pt x="68101" y="955961"/>
                  </a:lnTo>
                  <a:lnTo>
                    <a:pt x="71605" y="956102"/>
                  </a:lnTo>
                  <a:lnTo>
                    <a:pt x="70659" y="957234"/>
                  </a:lnTo>
                  <a:lnTo>
                    <a:pt x="69853" y="957941"/>
                  </a:lnTo>
                  <a:lnTo>
                    <a:pt x="69599" y="958102"/>
                  </a:lnTo>
                  <a:lnTo>
                    <a:pt x="68811" y="958601"/>
                  </a:lnTo>
                  <a:lnTo>
                    <a:pt x="68054" y="959498"/>
                  </a:lnTo>
                  <a:lnTo>
                    <a:pt x="67816" y="960534"/>
                  </a:lnTo>
                  <a:lnTo>
                    <a:pt x="67628" y="961809"/>
                  </a:lnTo>
                  <a:lnTo>
                    <a:pt x="67651" y="961886"/>
                  </a:lnTo>
                  <a:lnTo>
                    <a:pt x="67906" y="962777"/>
                  </a:lnTo>
                  <a:lnTo>
                    <a:pt x="67906" y="962843"/>
                  </a:lnTo>
                  <a:lnTo>
                    <a:pt x="67681" y="964073"/>
                  </a:lnTo>
                  <a:lnTo>
                    <a:pt x="67651" y="964275"/>
                  </a:lnTo>
                  <a:lnTo>
                    <a:pt x="67424" y="966271"/>
                  </a:lnTo>
                  <a:lnTo>
                    <a:pt x="67121" y="968881"/>
                  </a:lnTo>
                  <a:lnTo>
                    <a:pt x="67125" y="969089"/>
                  </a:lnTo>
                  <a:lnTo>
                    <a:pt x="67344" y="984641"/>
                  </a:lnTo>
                  <a:lnTo>
                    <a:pt x="67119" y="997721"/>
                  </a:lnTo>
                  <a:lnTo>
                    <a:pt x="67231" y="1003644"/>
                  </a:lnTo>
                  <a:lnTo>
                    <a:pt x="67454" y="1013706"/>
                  </a:lnTo>
                  <a:lnTo>
                    <a:pt x="66891" y="1019294"/>
                  </a:lnTo>
                  <a:lnTo>
                    <a:pt x="67340" y="1029243"/>
                  </a:lnTo>
                  <a:lnTo>
                    <a:pt x="67452" y="1036510"/>
                  </a:lnTo>
                  <a:lnTo>
                    <a:pt x="69360" y="1042435"/>
                  </a:lnTo>
                  <a:lnTo>
                    <a:pt x="70369" y="1048136"/>
                  </a:lnTo>
                  <a:lnTo>
                    <a:pt x="70031" y="1052495"/>
                  </a:lnTo>
                  <a:lnTo>
                    <a:pt x="71042" y="1055960"/>
                  </a:lnTo>
                  <a:lnTo>
                    <a:pt x="71109" y="1057730"/>
                  </a:lnTo>
                  <a:lnTo>
                    <a:pt x="71150" y="1058719"/>
                  </a:lnTo>
                  <a:lnTo>
                    <a:pt x="71337" y="1063455"/>
                  </a:lnTo>
                  <a:lnTo>
                    <a:pt x="70385" y="1063835"/>
                  </a:lnTo>
                  <a:lnTo>
                    <a:pt x="59215" y="1067278"/>
                  </a:lnTo>
                  <a:lnTo>
                    <a:pt x="52035" y="1067278"/>
                  </a:lnTo>
                  <a:lnTo>
                    <a:pt x="44588" y="1067013"/>
                  </a:lnTo>
                  <a:lnTo>
                    <a:pt x="38473" y="1066220"/>
                  </a:lnTo>
                  <a:lnTo>
                    <a:pt x="33417" y="1064364"/>
                  </a:lnTo>
                  <a:lnTo>
                    <a:pt x="28899" y="1060919"/>
                  </a:lnTo>
                  <a:lnTo>
                    <a:pt x="23578" y="1058537"/>
                  </a:lnTo>
                  <a:lnTo>
                    <a:pt x="12407" y="1057478"/>
                  </a:lnTo>
                  <a:lnTo>
                    <a:pt x="12409" y="1059597"/>
                  </a:lnTo>
                  <a:lnTo>
                    <a:pt x="11877" y="1064632"/>
                  </a:lnTo>
                  <a:lnTo>
                    <a:pt x="11126" y="1068743"/>
                  </a:lnTo>
                  <a:lnTo>
                    <a:pt x="10858" y="1070221"/>
                  </a:lnTo>
                  <a:lnTo>
                    <a:pt x="10815" y="1070462"/>
                  </a:lnTo>
                  <a:lnTo>
                    <a:pt x="9753" y="1079737"/>
                  </a:lnTo>
                  <a:lnTo>
                    <a:pt x="6847" y="1085848"/>
                  </a:lnTo>
                  <a:lnTo>
                    <a:pt x="5586" y="1088112"/>
                  </a:lnTo>
                  <a:lnTo>
                    <a:pt x="4915" y="1089957"/>
                  </a:lnTo>
                  <a:lnTo>
                    <a:pt x="3652" y="1093562"/>
                  </a:lnTo>
                  <a:lnTo>
                    <a:pt x="2643" y="1096917"/>
                  </a:lnTo>
                  <a:lnTo>
                    <a:pt x="2223" y="1097420"/>
                  </a:lnTo>
                  <a:lnTo>
                    <a:pt x="2056" y="1099013"/>
                  </a:lnTo>
                  <a:lnTo>
                    <a:pt x="850" y="1105599"/>
                  </a:lnTo>
                  <a:lnTo>
                    <a:pt x="1000" y="1109028"/>
                  </a:lnTo>
                  <a:lnTo>
                    <a:pt x="1450" y="1115436"/>
                  </a:lnTo>
                  <a:lnTo>
                    <a:pt x="1456" y="1132578"/>
                  </a:lnTo>
                  <a:lnTo>
                    <a:pt x="187" y="1153248"/>
                  </a:lnTo>
                  <a:lnTo>
                    <a:pt x="985" y="1157819"/>
                  </a:lnTo>
                  <a:lnTo>
                    <a:pt x="985" y="1160404"/>
                  </a:lnTo>
                  <a:lnTo>
                    <a:pt x="987" y="1162390"/>
                  </a:lnTo>
                  <a:lnTo>
                    <a:pt x="388" y="1164775"/>
                  </a:lnTo>
                  <a:lnTo>
                    <a:pt x="390" y="1168352"/>
                  </a:lnTo>
                  <a:lnTo>
                    <a:pt x="991" y="1178884"/>
                  </a:lnTo>
                  <a:lnTo>
                    <a:pt x="998" y="1211477"/>
                  </a:lnTo>
                  <a:lnTo>
                    <a:pt x="1591" y="1252565"/>
                  </a:lnTo>
                  <a:lnTo>
                    <a:pt x="1483" y="1256813"/>
                  </a:lnTo>
                  <a:lnTo>
                    <a:pt x="1372" y="1263744"/>
                  </a:lnTo>
                  <a:lnTo>
                    <a:pt x="1487" y="1281852"/>
                  </a:lnTo>
                  <a:lnTo>
                    <a:pt x="1387" y="1302944"/>
                  </a:lnTo>
                  <a:lnTo>
                    <a:pt x="1137" y="1309484"/>
                  </a:lnTo>
                  <a:lnTo>
                    <a:pt x="1644" y="1325079"/>
                  </a:lnTo>
                  <a:lnTo>
                    <a:pt x="1493" y="1328692"/>
                  </a:lnTo>
                  <a:lnTo>
                    <a:pt x="1436" y="1330106"/>
                  </a:lnTo>
                  <a:lnTo>
                    <a:pt x="807" y="1345116"/>
                  </a:lnTo>
                  <a:lnTo>
                    <a:pt x="263" y="1362871"/>
                  </a:lnTo>
                  <a:lnTo>
                    <a:pt x="7866" y="1373492"/>
                  </a:lnTo>
                  <a:lnTo>
                    <a:pt x="18287" y="1375738"/>
                  </a:lnTo>
                  <a:lnTo>
                    <a:pt x="32427" y="1381649"/>
                  </a:lnTo>
                  <a:lnTo>
                    <a:pt x="42848" y="1383895"/>
                  </a:lnTo>
                  <a:lnTo>
                    <a:pt x="55472" y="1386874"/>
                  </a:lnTo>
                  <a:lnTo>
                    <a:pt x="67360" y="1392784"/>
                  </a:lnTo>
                  <a:lnTo>
                    <a:pt x="82967" y="1392784"/>
                  </a:lnTo>
                  <a:lnTo>
                    <a:pt x="97840" y="1387608"/>
                  </a:lnTo>
                  <a:lnTo>
                    <a:pt x="111245" y="1377203"/>
                  </a:lnTo>
                  <a:lnTo>
                    <a:pt x="117166" y="1370513"/>
                  </a:lnTo>
                  <a:lnTo>
                    <a:pt x="118682" y="1366800"/>
                  </a:lnTo>
                  <a:lnTo>
                    <a:pt x="120248" y="1366312"/>
                  </a:lnTo>
                  <a:lnTo>
                    <a:pt x="122548" y="1366410"/>
                  </a:lnTo>
                  <a:lnTo>
                    <a:pt x="124797" y="1367046"/>
                  </a:lnTo>
                  <a:lnTo>
                    <a:pt x="126852" y="1365726"/>
                  </a:lnTo>
                  <a:lnTo>
                    <a:pt x="128565" y="1364798"/>
                  </a:lnTo>
                  <a:lnTo>
                    <a:pt x="129936" y="1363480"/>
                  </a:lnTo>
                  <a:lnTo>
                    <a:pt x="130915" y="1362405"/>
                  </a:lnTo>
                  <a:lnTo>
                    <a:pt x="132284" y="1360989"/>
                  </a:lnTo>
                  <a:lnTo>
                    <a:pt x="133262" y="1359816"/>
                  </a:lnTo>
                  <a:lnTo>
                    <a:pt x="134339" y="1358839"/>
                  </a:lnTo>
                  <a:lnTo>
                    <a:pt x="136101" y="1358449"/>
                  </a:lnTo>
                  <a:lnTo>
                    <a:pt x="138008" y="1358888"/>
                  </a:lnTo>
                  <a:lnTo>
                    <a:pt x="139232" y="1358106"/>
                  </a:lnTo>
                  <a:lnTo>
                    <a:pt x="140014" y="1355860"/>
                  </a:lnTo>
                  <a:lnTo>
                    <a:pt x="141041" y="1353711"/>
                  </a:lnTo>
                  <a:lnTo>
                    <a:pt x="141970" y="1352000"/>
                  </a:lnTo>
                  <a:lnTo>
                    <a:pt x="143047" y="1350975"/>
                  </a:lnTo>
                  <a:lnTo>
                    <a:pt x="144956" y="1350731"/>
                  </a:lnTo>
                  <a:lnTo>
                    <a:pt x="146864" y="1350194"/>
                  </a:lnTo>
                  <a:lnTo>
                    <a:pt x="148186" y="1349659"/>
                  </a:lnTo>
                  <a:lnTo>
                    <a:pt x="148675" y="1349460"/>
                  </a:lnTo>
                  <a:lnTo>
                    <a:pt x="150435" y="1348631"/>
                  </a:lnTo>
                  <a:lnTo>
                    <a:pt x="152246" y="1347899"/>
                  </a:lnTo>
                  <a:lnTo>
                    <a:pt x="154154" y="1347801"/>
                  </a:lnTo>
                  <a:lnTo>
                    <a:pt x="155965" y="1348533"/>
                  </a:lnTo>
                  <a:lnTo>
                    <a:pt x="157823" y="1349070"/>
                  </a:lnTo>
                  <a:lnTo>
                    <a:pt x="159730" y="1348435"/>
                  </a:lnTo>
                  <a:lnTo>
                    <a:pt x="161591" y="1348044"/>
                  </a:lnTo>
                  <a:lnTo>
                    <a:pt x="163351" y="1347068"/>
                  </a:lnTo>
                  <a:lnTo>
                    <a:pt x="166531" y="1346726"/>
                  </a:lnTo>
                  <a:lnTo>
                    <a:pt x="167900" y="1347362"/>
                  </a:lnTo>
                  <a:lnTo>
                    <a:pt x="169222" y="1347899"/>
                  </a:lnTo>
                  <a:lnTo>
                    <a:pt x="171179" y="1348093"/>
                  </a:lnTo>
                  <a:lnTo>
                    <a:pt x="172892" y="1349070"/>
                  </a:lnTo>
                  <a:lnTo>
                    <a:pt x="174799" y="1350145"/>
                  </a:lnTo>
                  <a:lnTo>
                    <a:pt x="176758" y="1350390"/>
                  </a:lnTo>
                  <a:lnTo>
                    <a:pt x="178715" y="1350584"/>
                  </a:lnTo>
                  <a:lnTo>
                    <a:pt x="180133" y="1350879"/>
                  </a:lnTo>
                  <a:lnTo>
                    <a:pt x="181551" y="1351269"/>
                  </a:lnTo>
                  <a:lnTo>
                    <a:pt x="183411" y="1351904"/>
                  </a:lnTo>
                  <a:lnTo>
                    <a:pt x="185270" y="1352587"/>
                  </a:lnTo>
                  <a:lnTo>
                    <a:pt x="187081" y="1353222"/>
                  </a:lnTo>
                  <a:lnTo>
                    <a:pt x="188939" y="1353858"/>
                  </a:lnTo>
                  <a:lnTo>
                    <a:pt x="190259" y="1353418"/>
                  </a:lnTo>
                  <a:lnTo>
                    <a:pt x="191532" y="1352636"/>
                  </a:lnTo>
                  <a:lnTo>
                    <a:pt x="193343" y="1351416"/>
                  </a:lnTo>
                  <a:lnTo>
                    <a:pt x="195447" y="1351122"/>
                  </a:lnTo>
                  <a:lnTo>
                    <a:pt x="197746" y="1351708"/>
                  </a:lnTo>
                  <a:lnTo>
                    <a:pt x="200095" y="1351806"/>
                  </a:lnTo>
                  <a:lnTo>
                    <a:pt x="201904" y="1352489"/>
                  </a:lnTo>
                  <a:lnTo>
                    <a:pt x="203323" y="1352049"/>
                  </a:lnTo>
                  <a:lnTo>
                    <a:pt x="204106" y="1350830"/>
                  </a:lnTo>
                  <a:lnTo>
                    <a:pt x="205134" y="1349804"/>
                  </a:lnTo>
                  <a:lnTo>
                    <a:pt x="207090" y="1349657"/>
                  </a:lnTo>
                  <a:lnTo>
                    <a:pt x="208459" y="1349119"/>
                  </a:lnTo>
                  <a:lnTo>
                    <a:pt x="210369" y="1348778"/>
                  </a:lnTo>
                  <a:lnTo>
                    <a:pt x="212178" y="1348533"/>
                  </a:lnTo>
                  <a:lnTo>
                    <a:pt x="213940" y="1349364"/>
                  </a:lnTo>
                  <a:lnTo>
                    <a:pt x="215798" y="1348972"/>
                  </a:lnTo>
                  <a:lnTo>
                    <a:pt x="217121" y="1348339"/>
                  </a:lnTo>
                  <a:lnTo>
                    <a:pt x="218881" y="1347362"/>
                  </a:lnTo>
                  <a:lnTo>
                    <a:pt x="221034" y="1346287"/>
                  </a:lnTo>
                  <a:lnTo>
                    <a:pt x="222454" y="1346042"/>
                  </a:lnTo>
                  <a:lnTo>
                    <a:pt x="223921" y="1346091"/>
                  </a:lnTo>
                  <a:lnTo>
                    <a:pt x="225878" y="1346238"/>
                  </a:lnTo>
                  <a:lnTo>
                    <a:pt x="227835" y="1345554"/>
                  </a:lnTo>
                  <a:lnTo>
                    <a:pt x="230673" y="1345799"/>
                  </a:lnTo>
                  <a:lnTo>
                    <a:pt x="231700" y="1347654"/>
                  </a:lnTo>
                  <a:lnTo>
                    <a:pt x="232482" y="1348925"/>
                  </a:lnTo>
                  <a:lnTo>
                    <a:pt x="234097" y="1349608"/>
                  </a:lnTo>
                  <a:lnTo>
                    <a:pt x="235613" y="1349510"/>
                  </a:lnTo>
                  <a:lnTo>
                    <a:pt x="237474" y="1350096"/>
                  </a:lnTo>
                  <a:lnTo>
                    <a:pt x="239283" y="1350830"/>
                  </a:lnTo>
                  <a:lnTo>
                    <a:pt x="242171" y="1350731"/>
                  </a:lnTo>
                  <a:lnTo>
                    <a:pt x="244127" y="1350390"/>
                  </a:lnTo>
                  <a:lnTo>
                    <a:pt x="246524" y="1350341"/>
                  </a:lnTo>
                  <a:lnTo>
                    <a:pt x="248384" y="1349853"/>
                  </a:lnTo>
                  <a:lnTo>
                    <a:pt x="250095" y="1350535"/>
                  </a:lnTo>
                  <a:lnTo>
                    <a:pt x="251759" y="1351465"/>
                  </a:lnTo>
                  <a:lnTo>
                    <a:pt x="253177" y="1350439"/>
                  </a:lnTo>
                  <a:lnTo>
                    <a:pt x="253716" y="1349021"/>
                  </a:lnTo>
                  <a:lnTo>
                    <a:pt x="254939" y="1347556"/>
                  </a:lnTo>
                  <a:lnTo>
                    <a:pt x="256554" y="1346385"/>
                  </a:lnTo>
                  <a:lnTo>
                    <a:pt x="258805" y="1346481"/>
                  </a:lnTo>
                  <a:lnTo>
                    <a:pt x="260615" y="1347362"/>
                  </a:lnTo>
                  <a:lnTo>
                    <a:pt x="261691" y="1348339"/>
                  </a:lnTo>
                  <a:lnTo>
                    <a:pt x="263257" y="1349266"/>
                  </a:lnTo>
                  <a:lnTo>
                    <a:pt x="265311" y="1350341"/>
                  </a:lnTo>
                  <a:lnTo>
                    <a:pt x="266585" y="1352295"/>
                  </a:lnTo>
                  <a:lnTo>
                    <a:pt x="268295" y="1353320"/>
                  </a:lnTo>
                  <a:lnTo>
                    <a:pt x="269667" y="1353907"/>
                  </a:lnTo>
                  <a:lnTo>
                    <a:pt x="271085" y="1354248"/>
                  </a:lnTo>
                  <a:lnTo>
                    <a:pt x="272847" y="1353468"/>
                  </a:lnTo>
                  <a:lnTo>
                    <a:pt x="274216" y="1352832"/>
                  </a:lnTo>
                  <a:lnTo>
                    <a:pt x="275585" y="1352344"/>
                  </a:lnTo>
                  <a:lnTo>
                    <a:pt x="277495" y="1351855"/>
                  </a:lnTo>
                  <a:lnTo>
                    <a:pt x="279402" y="1352246"/>
                  </a:lnTo>
                  <a:lnTo>
                    <a:pt x="281703" y="1353026"/>
                  </a:lnTo>
                  <a:lnTo>
                    <a:pt x="283561" y="1353613"/>
                  </a:lnTo>
                  <a:lnTo>
                    <a:pt x="285028" y="1353564"/>
                  </a:lnTo>
                  <a:lnTo>
                    <a:pt x="287474" y="1352930"/>
                  </a:lnTo>
                  <a:lnTo>
                    <a:pt x="289676" y="1352491"/>
                  </a:lnTo>
                  <a:lnTo>
                    <a:pt x="291094" y="1351220"/>
                  </a:lnTo>
                  <a:lnTo>
                    <a:pt x="292955" y="1350584"/>
                  </a:lnTo>
                  <a:lnTo>
                    <a:pt x="294813" y="1349951"/>
                  </a:lnTo>
                  <a:lnTo>
                    <a:pt x="296673" y="1349364"/>
                  </a:lnTo>
                  <a:lnTo>
                    <a:pt x="297993" y="1348729"/>
                  </a:lnTo>
                  <a:lnTo>
                    <a:pt x="299805" y="1348093"/>
                  </a:lnTo>
                  <a:lnTo>
                    <a:pt x="302152" y="1347460"/>
                  </a:lnTo>
                  <a:lnTo>
                    <a:pt x="303523" y="1346923"/>
                  </a:lnTo>
                  <a:lnTo>
                    <a:pt x="304794" y="1346189"/>
                  </a:lnTo>
                  <a:lnTo>
                    <a:pt x="305382" y="1344383"/>
                  </a:lnTo>
                  <a:lnTo>
                    <a:pt x="305871" y="1342476"/>
                  </a:lnTo>
                  <a:lnTo>
                    <a:pt x="306409" y="1341109"/>
                  </a:lnTo>
                  <a:lnTo>
                    <a:pt x="307387" y="1339399"/>
                  </a:lnTo>
                  <a:lnTo>
                    <a:pt x="308171" y="1337593"/>
                  </a:lnTo>
                  <a:lnTo>
                    <a:pt x="309687" y="1335931"/>
                  </a:lnTo>
                  <a:lnTo>
                    <a:pt x="311497" y="1334515"/>
                  </a:lnTo>
                  <a:lnTo>
                    <a:pt x="311351" y="1332611"/>
                  </a:lnTo>
                  <a:lnTo>
                    <a:pt x="311448" y="1330218"/>
                  </a:lnTo>
                  <a:lnTo>
                    <a:pt x="311791" y="1328753"/>
                  </a:lnTo>
                  <a:lnTo>
                    <a:pt x="312671" y="1326994"/>
                  </a:lnTo>
                  <a:lnTo>
                    <a:pt x="313846" y="1325578"/>
                  </a:lnTo>
                  <a:lnTo>
                    <a:pt x="315068" y="1324699"/>
                  </a:lnTo>
                  <a:lnTo>
                    <a:pt x="316341" y="1323379"/>
                  </a:lnTo>
                  <a:lnTo>
                    <a:pt x="316537" y="1321865"/>
                  </a:lnTo>
                  <a:lnTo>
                    <a:pt x="317368" y="1319619"/>
                  </a:lnTo>
                  <a:lnTo>
                    <a:pt x="317956" y="1318250"/>
                  </a:lnTo>
                  <a:lnTo>
                    <a:pt x="319130" y="1317372"/>
                  </a:lnTo>
                  <a:lnTo>
                    <a:pt x="320450" y="1316640"/>
                  </a:lnTo>
                  <a:lnTo>
                    <a:pt x="322065" y="1314930"/>
                  </a:lnTo>
                  <a:lnTo>
                    <a:pt x="322212" y="1313416"/>
                  </a:lnTo>
                  <a:lnTo>
                    <a:pt x="321478" y="1311659"/>
                  </a:lnTo>
                  <a:lnTo>
                    <a:pt x="320940" y="1309801"/>
                  </a:lnTo>
                  <a:lnTo>
                    <a:pt x="320500" y="1308385"/>
                  </a:lnTo>
                  <a:lnTo>
                    <a:pt x="320303" y="1306920"/>
                  </a:lnTo>
                  <a:lnTo>
                    <a:pt x="319716" y="1305602"/>
                  </a:lnTo>
                  <a:lnTo>
                    <a:pt x="319032" y="1303794"/>
                  </a:lnTo>
                  <a:lnTo>
                    <a:pt x="318494" y="1301889"/>
                  </a:lnTo>
                  <a:lnTo>
                    <a:pt x="318199" y="1299497"/>
                  </a:lnTo>
                  <a:lnTo>
                    <a:pt x="319081" y="1297249"/>
                  </a:lnTo>
                  <a:lnTo>
                    <a:pt x="320158" y="1295588"/>
                  </a:lnTo>
                  <a:lnTo>
                    <a:pt x="320792" y="1293781"/>
                  </a:lnTo>
                  <a:lnTo>
                    <a:pt x="320158" y="1291975"/>
                  </a:lnTo>
                  <a:lnTo>
                    <a:pt x="320352" y="1289629"/>
                  </a:lnTo>
                  <a:lnTo>
                    <a:pt x="321772" y="1287627"/>
                  </a:lnTo>
                  <a:lnTo>
                    <a:pt x="322800" y="1286015"/>
                  </a:lnTo>
                  <a:lnTo>
                    <a:pt x="323338" y="1284648"/>
                  </a:lnTo>
                  <a:lnTo>
                    <a:pt x="324511" y="1282547"/>
                  </a:lnTo>
                  <a:lnTo>
                    <a:pt x="325344" y="1281327"/>
                  </a:lnTo>
                  <a:lnTo>
                    <a:pt x="325784" y="1279909"/>
                  </a:lnTo>
                  <a:lnTo>
                    <a:pt x="325833" y="1278444"/>
                  </a:lnTo>
                  <a:lnTo>
                    <a:pt x="325098" y="1276638"/>
                  </a:lnTo>
                  <a:lnTo>
                    <a:pt x="324757" y="1274733"/>
                  </a:lnTo>
                  <a:lnTo>
                    <a:pt x="325882" y="1273170"/>
                  </a:lnTo>
                  <a:lnTo>
                    <a:pt x="326713" y="1271362"/>
                  </a:lnTo>
                  <a:lnTo>
                    <a:pt x="326126" y="1269263"/>
                  </a:lnTo>
                  <a:lnTo>
                    <a:pt x="325931" y="1267308"/>
                  </a:lnTo>
                  <a:lnTo>
                    <a:pt x="326664" y="1266039"/>
                  </a:lnTo>
                  <a:lnTo>
                    <a:pt x="327790" y="1263938"/>
                  </a:lnTo>
                  <a:lnTo>
                    <a:pt x="328426" y="1262083"/>
                  </a:lnTo>
                  <a:lnTo>
                    <a:pt x="329208" y="1260861"/>
                  </a:lnTo>
                  <a:lnTo>
                    <a:pt x="330333" y="1259249"/>
                  </a:lnTo>
                  <a:lnTo>
                    <a:pt x="331361" y="1258223"/>
                  </a:lnTo>
                  <a:lnTo>
                    <a:pt x="332486" y="1257246"/>
                  </a:lnTo>
                  <a:lnTo>
                    <a:pt x="333563" y="1256220"/>
                  </a:lnTo>
                  <a:lnTo>
                    <a:pt x="334883" y="1254854"/>
                  </a:lnTo>
                  <a:lnTo>
                    <a:pt x="335178" y="1253437"/>
                  </a:lnTo>
                  <a:lnTo>
                    <a:pt x="335960" y="1251631"/>
                  </a:lnTo>
                  <a:lnTo>
                    <a:pt x="337869" y="1250213"/>
                  </a:lnTo>
                  <a:lnTo>
                    <a:pt x="339727" y="1249580"/>
                  </a:lnTo>
                  <a:lnTo>
                    <a:pt x="341440" y="1248748"/>
                  </a:lnTo>
                  <a:lnTo>
                    <a:pt x="343102" y="1247722"/>
                  </a:lnTo>
                  <a:lnTo>
                    <a:pt x="344326" y="1246893"/>
                  </a:lnTo>
                  <a:lnTo>
                    <a:pt x="345501" y="1246014"/>
                  </a:lnTo>
                  <a:lnTo>
                    <a:pt x="346724" y="1245182"/>
                  </a:lnTo>
                  <a:lnTo>
                    <a:pt x="347946" y="1244353"/>
                  </a:lnTo>
                  <a:lnTo>
                    <a:pt x="349268" y="1243717"/>
                  </a:lnTo>
                  <a:lnTo>
                    <a:pt x="352154" y="1243474"/>
                  </a:lnTo>
                  <a:lnTo>
                    <a:pt x="354111" y="1243766"/>
                  </a:lnTo>
                  <a:lnTo>
                    <a:pt x="355482" y="1244157"/>
                  </a:lnTo>
                  <a:lnTo>
                    <a:pt x="356949" y="1244645"/>
                  </a:lnTo>
                  <a:lnTo>
                    <a:pt x="359297" y="1244988"/>
                  </a:lnTo>
                  <a:lnTo>
                    <a:pt x="361206" y="1244645"/>
                  </a:lnTo>
                  <a:lnTo>
                    <a:pt x="363455" y="1243864"/>
                  </a:lnTo>
                  <a:lnTo>
                    <a:pt x="365168" y="1242790"/>
                  </a:lnTo>
                  <a:lnTo>
                    <a:pt x="366587" y="1241472"/>
                  </a:lnTo>
                  <a:lnTo>
                    <a:pt x="367469" y="1240348"/>
                  </a:lnTo>
                  <a:lnTo>
                    <a:pt x="368300" y="1239126"/>
                  </a:lnTo>
                  <a:lnTo>
                    <a:pt x="369083" y="1237906"/>
                  </a:lnTo>
                  <a:lnTo>
                    <a:pt x="370111" y="1236196"/>
                  </a:lnTo>
                  <a:lnTo>
                    <a:pt x="371138" y="1234534"/>
                  </a:lnTo>
                  <a:lnTo>
                    <a:pt x="372116" y="1232826"/>
                  </a:lnTo>
                  <a:lnTo>
                    <a:pt x="373193" y="1230628"/>
                  </a:lnTo>
                  <a:lnTo>
                    <a:pt x="374464" y="1229212"/>
                  </a:lnTo>
                  <a:lnTo>
                    <a:pt x="375786" y="1227746"/>
                  </a:lnTo>
                  <a:lnTo>
                    <a:pt x="376909" y="1226183"/>
                  </a:lnTo>
                  <a:lnTo>
                    <a:pt x="377595" y="1224865"/>
                  </a:lnTo>
                  <a:lnTo>
                    <a:pt x="378622" y="1223253"/>
                  </a:lnTo>
                  <a:lnTo>
                    <a:pt x="379552" y="1222080"/>
                  </a:lnTo>
                  <a:lnTo>
                    <a:pt x="380726" y="1220517"/>
                  </a:lnTo>
                  <a:lnTo>
                    <a:pt x="382098" y="1218515"/>
                  </a:lnTo>
                  <a:lnTo>
                    <a:pt x="382636" y="1216659"/>
                  </a:lnTo>
                  <a:lnTo>
                    <a:pt x="382929" y="1214706"/>
                  </a:lnTo>
                  <a:lnTo>
                    <a:pt x="382929" y="1212752"/>
                  </a:lnTo>
                  <a:lnTo>
                    <a:pt x="382732" y="1211579"/>
                  </a:lnTo>
                  <a:lnTo>
                    <a:pt x="382636" y="1210065"/>
                  </a:lnTo>
                  <a:lnTo>
                    <a:pt x="384054" y="1208942"/>
                  </a:lnTo>
                  <a:lnTo>
                    <a:pt x="385082" y="1207280"/>
                  </a:lnTo>
                  <a:lnTo>
                    <a:pt x="385962" y="1206109"/>
                  </a:lnTo>
                  <a:lnTo>
                    <a:pt x="386891" y="1204986"/>
                  </a:lnTo>
                  <a:lnTo>
                    <a:pt x="387674" y="1203717"/>
                  </a:lnTo>
                  <a:lnTo>
                    <a:pt x="388995" y="1203130"/>
                  </a:lnTo>
                  <a:lnTo>
                    <a:pt x="390511" y="1202495"/>
                  </a:lnTo>
                  <a:lnTo>
                    <a:pt x="392077" y="1200639"/>
                  </a:lnTo>
                  <a:lnTo>
                    <a:pt x="393546" y="1199319"/>
                  </a:lnTo>
                  <a:lnTo>
                    <a:pt x="395014" y="1198050"/>
                  </a:lnTo>
                  <a:lnTo>
                    <a:pt x="396284" y="1197268"/>
                  </a:lnTo>
                  <a:lnTo>
                    <a:pt x="397899" y="1196193"/>
                  </a:lnTo>
                  <a:lnTo>
                    <a:pt x="398828" y="1195071"/>
                  </a:lnTo>
                  <a:lnTo>
                    <a:pt x="399465" y="1193751"/>
                  </a:lnTo>
                  <a:lnTo>
                    <a:pt x="400052" y="1192384"/>
                  </a:lnTo>
                  <a:lnTo>
                    <a:pt x="400394" y="1191017"/>
                  </a:lnTo>
                  <a:lnTo>
                    <a:pt x="400883" y="1189064"/>
                  </a:lnTo>
                  <a:lnTo>
                    <a:pt x="402058" y="1187646"/>
                  </a:lnTo>
                  <a:lnTo>
                    <a:pt x="403331" y="1186914"/>
                  </a:lnTo>
                  <a:lnTo>
                    <a:pt x="404602" y="1186181"/>
                  </a:lnTo>
                  <a:lnTo>
                    <a:pt x="405973" y="1185594"/>
                  </a:lnTo>
                  <a:lnTo>
                    <a:pt x="407831" y="1184961"/>
                  </a:lnTo>
                  <a:lnTo>
                    <a:pt x="410083" y="1184080"/>
                  </a:lnTo>
                  <a:lnTo>
                    <a:pt x="411452" y="1183545"/>
                  </a:lnTo>
                  <a:lnTo>
                    <a:pt x="413263" y="1182762"/>
                  </a:lnTo>
                  <a:lnTo>
                    <a:pt x="415512" y="1181834"/>
                  </a:lnTo>
                  <a:lnTo>
                    <a:pt x="417323" y="1181052"/>
                  </a:lnTo>
                  <a:lnTo>
                    <a:pt x="419378" y="1180467"/>
                  </a:lnTo>
                  <a:lnTo>
                    <a:pt x="420796" y="1180124"/>
                  </a:lnTo>
                  <a:lnTo>
                    <a:pt x="422215" y="1179783"/>
                  </a:lnTo>
                  <a:lnTo>
                    <a:pt x="423635" y="1179442"/>
                  </a:lnTo>
                  <a:lnTo>
                    <a:pt x="425542" y="1178904"/>
                  </a:lnTo>
                  <a:lnTo>
                    <a:pt x="427450" y="1178465"/>
                  </a:lnTo>
                  <a:lnTo>
                    <a:pt x="429359" y="1178171"/>
                  </a:lnTo>
                  <a:lnTo>
                    <a:pt x="431316" y="1177879"/>
                  </a:lnTo>
                  <a:lnTo>
                    <a:pt x="433272" y="1177633"/>
                  </a:lnTo>
                  <a:lnTo>
                    <a:pt x="435718" y="1177341"/>
                  </a:lnTo>
                  <a:lnTo>
                    <a:pt x="437529" y="1175778"/>
                  </a:lnTo>
                  <a:lnTo>
                    <a:pt x="437431" y="1173140"/>
                  </a:lnTo>
                  <a:lnTo>
                    <a:pt x="437138" y="1171138"/>
                  </a:lnTo>
                  <a:lnTo>
                    <a:pt x="437235" y="1169233"/>
                  </a:lnTo>
                  <a:lnTo>
                    <a:pt x="438067" y="1167474"/>
                  </a:lnTo>
                  <a:lnTo>
                    <a:pt x="438849" y="1166205"/>
                  </a:lnTo>
                  <a:lnTo>
                    <a:pt x="439877" y="1164544"/>
                  </a:lnTo>
                  <a:lnTo>
                    <a:pt x="441002" y="1162884"/>
                  </a:lnTo>
                  <a:lnTo>
                    <a:pt x="441884" y="1161174"/>
                  </a:lnTo>
                  <a:lnTo>
                    <a:pt x="441590" y="1159319"/>
                  </a:lnTo>
                  <a:lnTo>
                    <a:pt x="440904" y="1157461"/>
                  </a:lnTo>
                  <a:lnTo>
                    <a:pt x="440319" y="1155557"/>
                  </a:lnTo>
                  <a:lnTo>
                    <a:pt x="440415" y="1153653"/>
                  </a:lnTo>
                  <a:lnTo>
                    <a:pt x="441590" y="1151552"/>
                  </a:lnTo>
                  <a:lnTo>
                    <a:pt x="442568" y="1149842"/>
                  </a:lnTo>
                  <a:lnTo>
                    <a:pt x="443204" y="1148524"/>
                  </a:lnTo>
                  <a:lnTo>
                    <a:pt x="444035" y="1146764"/>
                  </a:lnTo>
                  <a:lnTo>
                    <a:pt x="444770" y="1144958"/>
                  </a:lnTo>
                  <a:lnTo>
                    <a:pt x="445063" y="1143542"/>
                  </a:lnTo>
                  <a:lnTo>
                    <a:pt x="445210" y="1142077"/>
                  </a:lnTo>
                  <a:lnTo>
                    <a:pt x="445505" y="1140124"/>
                  </a:lnTo>
                  <a:lnTo>
                    <a:pt x="446043" y="1138266"/>
                  </a:lnTo>
                  <a:lnTo>
                    <a:pt x="446727" y="1136460"/>
                  </a:lnTo>
                  <a:lnTo>
                    <a:pt x="447559" y="1134652"/>
                  </a:lnTo>
                  <a:lnTo>
                    <a:pt x="448390" y="1132894"/>
                  </a:lnTo>
                  <a:lnTo>
                    <a:pt x="449221" y="1131135"/>
                  </a:lnTo>
                  <a:lnTo>
                    <a:pt x="450054" y="1129329"/>
                  </a:lnTo>
                  <a:lnTo>
                    <a:pt x="450642" y="1128011"/>
                  </a:lnTo>
                  <a:lnTo>
                    <a:pt x="451131" y="1126104"/>
                  </a:lnTo>
                  <a:lnTo>
                    <a:pt x="450934" y="1123711"/>
                  </a:lnTo>
                  <a:lnTo>
                    <a:pt x="450593" y="1122246"/>
                  </a:lnTo>
                  <a:lnTo>
                    <a:pt x="450153" y="1120879"/>
                  </a:lnTo>
                  <a:lnTo>
                    <a:pt x="449663" y="1118975"/>
                  </a:lnTo>
                  <a:lnTo>
                    <a:pt x="449467" y="1117508"/>
                  </a:lnTo>
                  <a:lnTo>
                    <a:pt x="449320" y="1116043"/>
                  </a:lnTo>
                  <a:lnTo>
                    <a:pt x="449174" y="1114089"/>
                  </a:lnTo>
                  <a:lnTo>
                    <a:pt x="449270" y="1111697"/>
                  </a:lnTo>
                  <a:lnTo>
                    <a:pt x="449858" y="1110330"/>
                  </a:lnTo>
                  <a:lnTo>
                    <a:pt x="451229" y="1109010"/>
                  </a:lnTo>
                  <a:lnTo>
                    <a:pt x="453527" y="1108278"/>
                  </a:lnTo>
                  <a:lnTo>
                    <a:pt x="455973" y="1108131"/>
                  </a:lnTo>
                  <a:lnTo>
                    <a:pt x="457932" y="1108229"/>
                  </a:lnTo>
                  <a:lnTo>
                    <a:pt x="459399" y="1108327"/>
                  </a:lnTo>
                  <a:lnTo>
                    <a:pt x="460866" y="1108131"/>
                  </a:lnTo>
                  <a:lnTo>
                    <a:pt x="462285" y="1107935"/>
                  </a:lnTo>
                  <a:lnTo>
                    <a:pt x="463754" y="1107692"/>
                  </a:lnTo>
                  <a:lnTo>
                    <a:pt x="465222" y="1107446"/>
                  </a:lnTo>
                  <a:lnTo>
                    <a:pt x="466640" y="1107203"/>
                  </a:lnTo>
                  <a:lnTo>
                    <a:pt x="468107" y="1106911"/>
                  </a:lnTo>
                  <a:lnTo>
                    <a:pt x="469525" y="1106568"/>
                  </a:lnTo>
                  <a:lnTo>
                    <a:pt x="471337" y="1105885"/>
                  </a:lnTo>
                  <a:lnTo>
                    <a:pt x="472657" y="1105250"/>
                  </a:lnTo>
                  <a:lnTo>
                    <a:pt x="474419" y="1104418"/>
                  </a:lnTo>
                  <a:lnTo>
                    <a:pt x="475788" y="1103834"/>
                  </a:lnTo>
                  <a:lnTo>
                    <a:pt x="477110" y="1103198"/>
                  </a:lnTo>
                  <a:lnTo>
                    <a:pt x="478870" y="1102271"/>
                  </a:lnTo>
                  <a:lnTo>
                    <a:pt x="480094" y="1101586"/>
                  </a:lnTo>
                  <a:lnTo>
                    <a:pt x="481318" y="1100756"/>
                  </a:lnTo>
                  <a:lnTo>
                    <a:pt x="482540" y="1099925"/>
                  </a:lnTo>
                  <a:lnTo>
                    <a:pt x="483665" y="1099046"/>
                  </a:lnTo>
                  <a:lnTo>
                    <a:pt x="485231" y="1097826"/>
                  </a:lnTo>
                  <a:lnTo>
                    <a:pt x="486698" y="1096555"/>
                  </a:lnTo>
                  <a:lnTo>
                    <a:pt x="487775" y="1095530"/>
                  </a:lnTo>
                  <a:lnTo>
                    <a:pt x="488900" y="1094602"/>
                  </a:lnTo>
                  <a:lnTo>
                    <a:pt x="490417" y="1093284"/>
                  </a:lnTo>
                  <a:lnTo>
                    <a:pt x="492179" y="1091672"/>
                  </a:lnTo>
                  <a:lnTo>
                    <a:pt x="493157" y="1090499"/>
                  </a:lnTo>
                  <a:lnTo>
                    <a:pt x="494576" y="1089181"/>
                  </a:lnTo>
                  <a:lnTo>
                    <a:pt x="496190" y="1088106"/>
                  </a:lnTo>
                  <a:lnTo>
                    <a:pt x="497903" y="1087129"/>
                  </a:lnTo>
                  <a:lnTo>
                    <a:pt x="499174" y="1086396"/>
                  </a:lnTo>
                  <a:lnTo>
                    <a:pt x="500447" y="1085664"/>
                  </a:lnTo>
                  <a:lnTo>
                    <a:pt x="502111" y="1084639"/>
                  </a:lnTo>
                  <a:lnTo>
                    <a:pt x="503237" y="1083711"/>
                  </a:lnTo>
                  <a:lnTo>
                    <a:pt x="504409" y="1082830"/>
                  </a:lnTo>
                  <a:lnTo>
                    <a:pt x="505731" y="1082293"/>
                  </a:lnTo>
                  <a:lnTo>
                    <a:pt x="507150" y="1081902"/>
                  </a:lnTo>
                  <a:lnTo>
                    <a:pt x="508617" y="1081610"/>
                  </a:lnTo>
                  <a:lnTo>
                    <a:pt x="510035" y="1081267"/>
                  </a:lnTo>
                  <a:lnTo>
                    <a:pt x="511259" y="1080779"/>
                  </a:lnTo>
                  <a:lnTo>
                    <a:pt x="512483" y="1078874"/>
                  </a:lnTo>
                  <a:lnTo>
                    <a:pt x="513609" y="1077898"/>
                  </a:lnTo>
                  <a:lnTo>
                    <a:pt x="514781" y="1077019"/>
                  </a:lnTo>
                  <a:lnTo>
                    <a:pt x="516445" y="1075993"/>
                  </a:lnTo>
                  <a:lnTo>
                    <a:pt x="517767" y="1075358"/>
                  </a:lnTo>
                  <a:lnTo>
                    <a:pt x="519088" y="1074722"/>
                  </a:lnTo>
                  <a:lnTo>
                    <a:pt x="520410" y="1074089"/>
                  </a:lnTo>
                  <a:lnTo>
                    <a:pt x="522170" y="1073257"/>
                  </a:lnTo>
                  <a:lnTo>
                    <a:pt x="523981" y="1072428"/>
                  </a:lnTo>
                  <a:lnTo>
                    <a:pt x="525741" y="1071598"/>
                  </a:lnTo>
                  <a:lnTo>
                    <a:pt x="527552" y="1070815"/>
                  </a:lnTo>
                  <a:lnTo>
                    <a:pt x="529460" y="1070864"/>
                  </a:lnTo>
                  <a:lnTo>
                    <a:pt x="530927" y="1071304"/>
                  </a:lnTo>
                  <a:lnTo>
                    <a:pt x="532493" y="1070621"/>
                  </a:lnTo>
                  <a:lnTo>
                    <a:pt x="532542" y="1068715"/>
                  </a:lnTo>
                  <a:lnTo>
                    <a:pt x="531954" y="1066859"/>
                  </a:lnTo>
                  <a:lnTo>
                    <a:pt x="531662" y="1065443"/>
                  </a:lnTo>
                  <a:lnTo>
                    <a:pt x="531465" y="1064027"/>
                  </a:lnTo>
                  <a:lnTo>
                    <a:pt x="531173" y="1062072"/>
                  </a:lnTo>
                  <a:lnTo>
                    <a:pt x="530878" y="1060607"/>
                  </a:lnTo>
                  <a:lnTo>
                    <a:pt x="529998" y="1058899"/>
                  </a:lnTo>
                  <a:lnTo>
                    <a:pt x="528774" y="1057335"/>
                  </a:lnTo>
                  <a:lnTo>
                    <a:pt x="527700" y="1055723"/>
                  </a:lnTo>
                  <a:lnTo>
                    <a:pt x="527454" y="1053819"/>
                  </a:lnTo>
                  <a:lnTo>
                    <a:pt x="527700" y="1052305"/>
                  </a:lnTo>
                  <a:lnTo>
                    <a:pt x="528189" y="1050791"/>
                  </a:lnTo>
                  <a:lnTo>
                    <a:pt x="528236" y="1048982"/>
                  </a:lnTo>
                  <a:lnTo>
                    <a:pt x="526965" y="1047762"/>
                  </a:lnTo>
                  <a:lnTo>
                    <a:pt x="525107" y="1046736"/>
                  </a:lnTo>
                  <a:lnTo>
                    <a:pt x="523295" y="1045905"/>
                  </a:lnTo>
                  <a:lnTo>
                    <a:pt x="521926" y="1045416"/>
                  </a:lnTo>
                  <a:lnTo>
                    <a:pt x="520066" y="1044685"/>
                  </a:lnTo>
                  <a:lnTo>
                    <a:pt x="518989" y="1043708"/>
                  </a:lnTo>
                  <a:lnTo>
                    <a:pt x="517767" y="1042194"/>
                  </a:lnTo>
                  <a:lnTo>
                    <a:pt x="516544" y="1040631"/>
                  </a:lnTo>
                  <a:lnTo>
                    <a:pt x="515418" y="1039068"/>
                  </a:lnTo>
                  <a:lnTo>
                    <a:pt x="514341" y="1037407"/>
                  </a:lnTo>
                  <a:lnTo>
                    <a:pt x="513852" y="1036040"/>
                  </a:lnTo>
                  <a:lnTo>
                    <a:pt x="512972" y="1034282"/>
                  </a:lnTo>
                  <a:lnTo>
                    <a:pt x="512188" y="1033060"/>
                  </a:lnTo>
                  <a:lnTo>
                    <a:pt x="511358" y="1031301"/>
                  </a:lnTo>
                  <a:lnTo>
                    <a:pt x="510918" y="1029885"/>
                  </a:lnTo>
                  <a:lnTo>
                    <a:pt x="510478" y="1028030"/>
                  </a:lnTo>
                  <a:lnTo>
                    <a:pt x="510183" y="1026565"/>
                  </a:lnTo>
                  <a:lnTo>
                    <a:pt x="509841" y="1025149"/>
                  </a:lnTo>
                  <a:lnTo>
                    <a:pt x="509450" y="1023242"/>
                  </a:lnTo>
                  <a:lnTo>
                    <a:pt x="508863" y="1021338"/>
                  </a:lnTo>
                  <a:lnTo>
                    <a:pt x="508325" y="1019971"/>
                  </a:lnTo>
                  <a:lnTo>
                    <a:pt x="507688" y="1018653"/>
                  </a:lnTo>
                  <a:lnTo>
                    <a:pt x="506464" y="1016552"/>
                  </a:lnTo>
                  <a:lnTo>
                    <a:pt x="505682" y="1014255"/>
                  </a:lnTo>
                  <a:lnTo>
                    <a:pt x="504899" y="1012547"/>
                  </a:lnTo>
                  <a:lnTo>
                    <a:pt x="503871" y="1011521"/>
                  </a:lnTo>
                  <a:lnTo>
                    <a:pt x="502748" y="1010592"/>
                  </a:lnTo>
                  <a:lnTo>
                    <a:pt x="501573" y="1009615"/>
                  </a:lnTo>
                  <a:lnTo>
                    <a:pt x="500496" y="1008638"/>
                  </a:lnTo>
                  <a:lnTo>
                    <a:pt x="498980" y="1006734"/>
                  </a:lnTo>
                  <a:lnTo>
                    <a:pt x="498196" y="1004928"/>
                  </a:lnTo>
                  <a:lnTo>
                    <a:pt x="497903" y="1003021"/>
                  </a:lnTo>
                  <a:lnTo>
                    <a:pt x="497805" y="1002044"/>
                  </a:lnTo>
                  <a:lnTo>
                    <a:pt x="497707" y="1001460"/>
                  </a:lnTo>
                  <a:lnTo>
                    <a:pt x="497658" y="1001068"/>
                  </a:lnTo>
                  <a:lnTo>
                    <a:pt x="497627" y="1000976"/>
                  </a:lnTo>
                  <a:lnTo>
                    <a:pt x="497562" y="1000579"/>
                  </a:lnTo>
                  <a:lnTo>
                    <a:pt x="497023" y="999212"/>
                  </a:lnTo>
                  <a:lnTo>
                    <a:pt x="496289" y="997406"/>
                  </a:lnTo>
                  <a:lnTo>
                    <a:pt x="495505" y="995598"/>
                  </a:lnTo>
                  <a:lnTo>
                    <a:pt x="494625" y="993840"/>
                  </a:lnTo>
                  <a:lnTo>
                    <a:pt x="493892" y="992569"/>
                  </a:lnTo>
                  <a:lnTo>
                    <a:pt x="492961" y="991445"/>
                  </a:lnTo>
                  <a:lnTo>
                    <a:pt x="491983" y="990373"/>
                  </a:lnTo>
                  <a:lnTo>
                    <a:pt x="490321" y="988810"/>
                  </a:lnTo>
                  <a:lnTo>
                    <a:pt x="490278" y="988744"/>
                  </a:lnTo>
                  <a:lnTo>
                    <a:pt x="490026" y="988174"/>
                  </a:lnTo>
                  <a:lnTo>
                    <a:pt x="489146" y="987001"/>
                  </a:lnTo>
                  <a:lnTo>
                    <a:pt x="488020" y="985389"/>
                  </a:lnTo>
                  <a:lnTo>
                    <a:pt x="487042" y="983681"/>
                  </a:lnTo>
                  <a:lnTo>
                    <a:pt x="486160" y="981970"/>
                  </a:lnTo>
                  <a:lnTo>
                    <a:pt x="485427" y="980653"/>
                  </a:lnTo>
                  <a:lnTo>
                    <a:pt x="484693" y="979382"/>
                  </a:lnTo>
                  <a:lnTo>
                    <a:pt x="483862" y="978211"/>
                  </a:lnTo>
                  <a:lnTo>
                    <a:pt x="482589" y="976746"/>
                  </a:lnTo>
                  <a:lnTo>
                    <a:pt x="481170" y="975377"/>
                  </a:lnTo>
                  <a:lnTo>
                    <a:pt x="479703" y="974059"/>
                  </a:lnTo>
                  <a:lnTo>
                    <a:pt x="478285" y="972788"/>
                  </a:lnTo>
                  <a:lnTo>
                    <a:pt x="477110" y="971811"/>
                  </a:lnTo>
                  <a:lnTo>
                    <a:pt x="476034" y="970834"/>
                  </a:lnTo>
                  <a:lnTo>
                    <a:pt x="474908" y="969858"/>
                  </a:lnTo>
                  <a:lnTo>
                    <a:pt x="473637" y="968393"/>
                  </a:lnTo>
                  <a:lnTo>
                    <a:pt x="472561" y="966780"/>
                  </a:lnTo>
                  <a:lnTo>
                    <a:pt x="471875" y="964974"/>
                  </a:lnTo>
                  <a:lnTo>
                    <a:pt x="471777" y="963509"/>
                  </a:lnTo>
                  <a:lnTo>
                    <a:pt x="471582" y="961555"/>
                  </a:lnTo>
                  <a:lnTo>
                    <a:pt x="471435" y="960090"/>
                  </a:lnTo>
                  <a:lnTo>
                    <a:pt x="464096" y="932591"/>
                  </a:lnTo>
                  <a:lnTo>
                    <a:pt x="463314" y="931028"/>
                  </a:lnTo>
                  <a:lnTo>
                    <a:pt x="463068" y="929172"/>
                  </a:lnTo>
                  <a:lnTo>
                    <a:pt x="462285" y="926780"/>
                  </a:lnTo>
                  <a:lnTo>
                    <a:pt x="462041" y="921015"/>
                  </a:lnTo>
                  <a:lnTo>
                    <a:pt x="461014" y="915496"/>
                  </a:lnTo>
                  <a:lnTo>
                    <a:pt x="470946" y="915887"/>
                  </a:lnTo>
                  <a:lnTo>
                    <a:pt x="495507" y="916132"/>
                  </a:lnTo>
                  <a:lnTo>
                    <a:pt x="510625" y="916034"/>
                  </a:lnTo>
                  <a:lnTo>
                    <a:pt x="529949" y="916522"/>
                  </a:lnTo>
                  <a:lnTo>
                    <a:pt x="548198" y="918036"/>
                  </a:lnTo>
                  <a:lnTo>
                    <a:pt x="551818" y="918427"/>
                  </a:lnTo>
                  <a:lnTo>
                    <a:pt x="553630" y="917499"/>
                  </a:lnTo>
                  <a:lnTo>
                    <a:pt x="555439" y="916961"/>
                  </a:lnTo>
                  <a:lnTo>
                    <a:pt x="556906" y="917256"/>
                  </a:lnTo>
                  <a:lnTo>
                    <a:pt x="558816" y="917597"/>
                  </a:lnTo>
                  <a:lnTo>
                    <a:pt x="561261" y="918036"/>
                  </a:lnTo>
                  <a:lnTo>
                    <a:pt x="563169" y="918377"/>
                  </a:lnTo>
                  <a:lnTo>
                    <a:pt x="565078" y="918770"/>
                  </a:lnTo>
                  <a:lnTo>
                    <a:pt x="567475" y="919209"/>
                  </a:lnTo>
                  <a:lnTo>
                    <a:pt x="569431" y="919501"/>
                  </a:lnTo>
                  <a:lnTo>
                    <a:pt x="571390" y="919796"/>
                  </a:lnTo>
                  <a:lnTo>
                    <a:pt x="573786" y="920137"/>
                  </a:lnTo>
                  <a:lnTo>
                    <a:pt x="576232" y="920429"/>
                  </a:lnTo>
                  <a:lnTo>
                    <a:pt x="578142" y="920674"/>
                  </a:lnTo>
                  <a:lnTo>
                    <a:pt x="580098" y="920966"/>
                  </a:lnTo>
                  <a:lnTo>
                    <a:pt x="582495" y="921406"/>
                  </a:lnTo>
                  <a:lnTo>
                    <a:pt x="584942" y="921798"/>
                  </a:lnTo>
                  <a:lnTo>
                    <a:pt x="586850" y="922041"/>
                  </a:lnTo>
                  <a:lnTo>
                    <a:pt x="588317" y="922237"/>
                  </a:lnTo>
                  <a:lnTo>
                    <a:pt x="589785" y="922480"/>
                  </a:lnTo>
                  <a:lnTo>
                    <a:pt x="591694" y="922726"/>
                  </a:lnTo>
                  <a:lnTo>
                    <a:pt x="593161" y="922969"/>
                  </a:lnTo>
                  <a:lnTo>
                    <a:pt x="594580" y="923116"/>
                  </a:lnTo>
                  <a:lnTo>
                    <a:pt x="596047" y="923214"/>
                  </a:lnTo>
                  <a:lnTo>
                    <a:pt x="598004" y="923408"/>
                  </a:lnTo>
                  <a:lnTo>
                    <a:pt x="599962" y="923555"/>
                  </a:lnTo>
                  <a:lnTo>
                    <a:pt x="601430" y="923653"/>
                  </a:lnTo>
                  <a:lnTo>
                    <a:pt x="602897" y="923801"/>
                  </a:lnTo>
                  <a:lnTo>
                    <a:pt x="604854" y="923946"/>
                  </a:lnTo>
                  <a:lnTo>
                    <a:pt x="606810" y="924093"/>
                  </a:lnTo>
                  <a:lnTo>
                    <a:pt x="608720" y="924385"/>
                  </a:lnTo>
                  <a:lnTo>
                    <a:pt x="611165" y="924728"/>
                  </a:lnTo>
                  <a:lnTo>
                    <a:pt x="613073" y="924971"/>
                  </a:lnTo>
                  <a:lnTo>
                    <a:pt x="615031" y="925266"/>
                  </a:lnTo>
                  <a:lnTo>
                    <a:pt x="617477" y="925607"/>
                  </a:lnTo>
                  <a:lnTo>
                    <a:pt x="619384" y="925803"/>
                  </a:lnTo>
                  <a:lnTo>
                    <a:pt x="620852" y="925997"/>
                  </a:lnTo>
                  <a:lnTo>
                    <a:pt x="622810" y="926095"/>
                  </a:lnTo>
                  <a:lnTo>
                    <a:pt x="624767" y="926193"/>
                  </a:lnTo>
                  <a:lnTo>
                    <a:pt x="626723" y="926193"/>
                  </a:lnTo>
                  <a:lnTo>
                    <a:pt x="628680" y="926144"/>
                  </a:lnTo>
                  <a:lnTo>
                    <a:pt x="630149" y="926144"/>
                  </a:lnTo>
                  <a:lnTo>
                    <a:pt x="631617" y="926144"/>
                  </a:lnTo>
                  <a:lnTo>
                    <a:pt x="633573" y="926144"/>
                  </a:lnTo>
                  <a:lnTo>
                    <a:pt x="636019" y="926095"/>
                  </a:lnTo>
                  <a:lnTo>
                    <a:pt x="637975" y="925997"/>
                  </a:lnTo>
                  <a:lnTo>
                    <a:pt x="639934" y="926046"/>
                  </a:lnTo>
                  <a:lnTo>
                    <a:pt x="641891" y="925899"/>
                  </a:lnTo>
                  <a:lnTo>
                    <a:pt x="643358" y="925803"/>
                  </a:lnTo>
                  <a:lnTo>
                    <a:pt x="645314" y="925656"/>
                  </a:lnTo>
                  <a:lnTo>
                    <a:pt x="646784" y="925509"/>
                  </a:lnTo>
                  <a:lnTo>
                    <a:pt x="648202" y="925413"/>
                  </a:lnTo>
                  <a:lnTo>
                    <a:pt x="650159" y="925364"/>
                  </a:lnTo>
                  <a:lnTo>
                    <a:pt x="652115" y="925266"/>
                  </a:lnTo>
                  <a:lnTo>
                    <a:pt x="653583" y="925266"/>
                  </a:lnTo>
                  <a:lnTo>
                    <a:pt x="655052" y="925266"/>
                  </a:lnTo>
                  <a:lnTo>
                    <a:pt x="657009" y="925217"/>
                  </a:lnTo>
                  <a:lnTo>
                    <a:pt x="658965" y="925217"/>
                  </a:lnTo>
                  <a:lnTo>
                    <a:pt x="660482" y="925266"/>
                  </a:lnTo>
                  <a:lnTo>
                    <a:pt x="661853" y="924875"/>
                  </a:lnTo>
                  <a:lnTo>
                    <a:pt x="663613" y="923702"/>
                  </a:lnTo>
                  <a:lnTo>
                    <a:pt x="665520" y="923850"/>
                  </a:lnTo>
                  <a:lnTo>
                    <a:pt x="667430" y="924387"/>
                  </a:lnTo>
                  <a:lnTo>
                    <a:pt x="669826" y="924679"/>
                  </a:lnTo>
                  <a:lnTo>
                    <a:pt x="671783" y="924728"/>
                  </a:lnTo>
                  <a:lnTo>
                    <a:pt x="673252" y="924728"/>
                  </a:lnTo>
                  <a:lnTo>
                    <a:pt x="674720" y="924679"/>
                  </a:lnTo>
                  <a:lnTo>
                    <a:pt x="676676" y="924581"/>
                  </a:lnTo>
                  <a:lnTo>
                    <a:pt x="679611" y="924630"/>
                  </a:lnTo>
                  <a:lnTo>
                    <a:pt x="681570" y="924922"/>
                  </a:lnTo>
                  <a:lnTo>
                    <a:pt x="682988" y="925118"/>
                  </a:lnTo>
                  <a:lnTo>
                    <a:pt x="684455" y="925315"/>
                  </a:lnTo>
                  <a:lnTo>
                    <a:pt x="686412" y="925509"/>
                  </a:lnTo>
                  <a:lnTo>
                    <a:pt x="688860" y="925803"/>
                  </a:lnTo>
                  <a:lnTo>
                    <a:pt x="691256" y="926046"/>
                  </a:lnTo>
                  <a:lnTo>
                    <a:pt x="693702" y="926242"/>
                  </a:lnTo>
                  <a:lnTo>
                    <a:pt x="695658" y="926389"/>
                  </a:lnTo>
                  <a:lnTo>
                    <a:pt x="697617" y="926436"/>
                  </a:lnTo>
                  <a:lnTo>
                    <a:pt x="699084" y="926535"/>
                  </a:lnTo>
                  <a:lnTo>
                    <a:pt x="701041" y="926682"/>
                  </a:lnTo>
                  <a:lnTo>
                    <a:pt x="702997" y="926829"/>
                  </a:lnTo>
                  <a:lnTo>
                    <a:pt x="704467" y="926927"/>
                  </a:lnTo>
                  <a:lnTo>
                    <a:pt x="706374" y="927072"/>
                  </a:lnTo>
                  <a:lnTo>
                    <a:pt x="707842" y="927219"/>
                  </a:lnTo>
                  <a:lnTo>
                    <a:pt x="709309" y="927366"/>
                  </a:lnTo>
                  <a:lnTo>
                    <a:pt x="711266" y="927317"/>
                  </a:lnTo>
                  <a:lnTo>
                    <a:pt x="713713" y="927170"/>
                  </a:lnTo>
                  <a:lnTo>
                    <a:pt x="715670" y="927072"/>
                  </a:lnTo>
                  <a:lnTo>
                    <a:pt x="717626" y="926974"/>
                  </a:lnTo>
                  <a:lnTo>
                    <a:pt x="720074" y="926878"/>
                  </a:lnTo>
                  <a:lnTo>
                    <a:pt x="722031" y="926780"/>
                  </a:lnTo>
                  <a:lnTo>
                    <a:pt x="723987" y="926682"/>
                  </a:lnTo>
                  <a:lnTo>
                    <a:pt x="725455" y="926633"/>
                  </a:lnTo>
                  <a:lnTo>
                    <a:pt x="727900" y="926485"/>
                  </a:lnTo>
                  <a:lnTo>
                    <a:pt x="729859" y="926340"/>
                  </a:lnTo>
                  <a:lnTo>
                    <a:pt x="731326" y="926291"/>
                  </a:lnTo>
                  <a:lnTo>
                    <a:pt x="732744" y="926095"/>
                  </a:lnTo>
                  <a:lnTo>
                    <a:pt x="734212" y="925901"/>
                  </a:lnTo>
                  <a:lnTo>
                    <a:pt x="736170" y="925705"/>
                  </a:lnTo>
                  <a:lnTo>
                    <a:pt x="738127" y="925558"/>
                  </a:lnTo>
                  <a:lnTo>
                    <a:pt x="740083" y="925413"/>
                  </a:lnTo>
                  <a:lnTo>
                    <a:pt x="742040" y="925266"/>
                  </a:lnTo>
                  <a:lnTo>
                    <a:pt x="743949" y="925069"/>
                  </a:lnTo>
                  <a:lnTo>
                    <a:pt x="745906" y="924924"/>
                  </a:lnTo>
                  <a:lnTo>
                    <a:pt x="748352" y="924581"/>
                  </a:lnTo>
                  <a:lnTo>
                    <a:pt x="750259" y="924240"/>
                  </a:lnTo>
                  <a:lnTo>
                    <a:pt x="751728" y="923946"/>
                  </a:lnTo>
                  <a:lnTo>
                    <a:pt x="753147" y="923653"/>
                  </a:lnTo>
                  <a:lnTo>
                    <a:pt x="755054" y="923263"/>
                  </a:lnTo>
                  <a:lnTo>
                    <a:pt x="757011" y="922873"/>
                  </a:lnTo>
                  <a:lnTo>
                    <a:pt x="758871" y="922431"/>
                  </a:lnTo>
                  <a:lnTo>
                    <a:pt x="760289" y="921943"/>
                  </a:lnTo>
                  <a:lnTo>
                    <a:pt x="762590" y="921163"/>
                  </a:lnTo>
                  <a:lnTo>
                    <a:pt x="764008" y="920723"/>
                  </a:lnTo>
                  <a:lnTo>
                    <a:pt x="765426" y="920382"/>
                  </a:lnTo>
                  <a:lnTo>
                    <a:pt x="767287" y="919796"/>
                  </a:lnTo>
                  <a:lnTo>
                    <a:pt x="769096" y="919062"/>
                  </a:lnTo>
                  <a:lnTo>
                    <a:pt x="770418" y="918427"/>
                  </a:lnTo>
                  <a:lnTo>
                    <a:pt x="771738" y="917842"/>
                  </a:lnTo>
                  <a:lnTo>
                    <a:pt x="773060" y="917158"/>
                  </a:lnTo>
                  <a:lnTo>
                    <a:pt x="774380" y="916522"/>
                  </a:lnTo>
                  <a:lnTo>
                    <a:pt x="775749" y="915985"/>
                  </a:lnTo>
                  <a:lnTo>
                    <a:pt x="777120" y="915496"/>
                  </a:lnTo>
                  <a:lnTo>
                    <a:pt x="778539" y="915057"/>
                  </a:lnTo>
                  <a:lnTo>
                    <a:pt x="780397" y="914422"/>
                  </a:lnTo>
                  <a:lnTo>
                    <a:pt x="781768" y="913982"/>
                  </a:lnTo>
                  <a:lnTo>
                    <a:pt x="783577" y="913153"/>
                  </a:lnTo>
                  <a:lnTo>
                    <a:pt x="785878" y="913641"/>
                  </a:lnTo>
                  <a:lnTo>
                    <a:pt x="787834" y="913837"/>
                  </a:lnTo>
                  <a:lnTo>
                    <a:pt x="789791" y="913592"/>
                  </a:lnTo>
                  <a:lnTo>
                    <a:pt x="792239" y="913739"/>
                  </a:lnTo>
                  <a:lnTo>
                    <a:pt x="794146" y="913982"/>
                  </a:lnTo>
                  <a:lnTo>
                    <a:pt x="796102" y="913933"/>
                  </a:lnTo>
                  <a:lnTo>
                    <a:pt x="798059" y="913788"/>
                  </a:lnTo>
                  <a:lnTo>
                    <a:pt x="800018" y="913592"/>
                  </a:lnTo>
                  <a:lnTo>
                    <a:pt x="801974" y="913396"/>
                  </a:lnTo>
                  <a:lnTo>
                    <a:pt x="803392" y="913202"/>
                  </a:lnTo>
                  <a:lnTo>
                    <a:pt x="805349" y="912956"/>
                  </a:lnTo>
                  <a:lnTo>
                    <a:pt x="807258" y="912566"/>
                  </a:lnTo>
                  <a:lnTo>
                    <a:pt x="809117" y="911931"/>
                  </a:lnTo>
                  <a:lnTo>
                    <a:pt x="810928" y="911199"/>
                  </a:lnTo>
                  <a:lnTo>
                    <a:pt x="812688" y="910368"/>
                  </a:lnTo>
                  <a:lnTo>
                    <a:pt x="813912" y="909538"/>
                  </a:lnTo>
                  <a:lnTo>
                    <a:pt x="815037" y="908610"/>
                  </a:lnTo>
                  <a:lnTo>
                    <a:pt x="816065" y="907535"/>
                  </a:lnTo>
                  <a:lnTo>
                    <a:pt x="816945" y="906363"/>
                  </a:lnTo>
                  <a:lnTo>
                    <a:pt x="818218" y="904897"/>
                  </a:lnTo>
                  <a:lnTo>
                    <a:pt x="819245" y="903872"/>
                  </a:lnTo>
                  <a:lnTo>
                    <a:pt x="820663" y="902505"/>
                  </a:lnTo>
                  <a:lnTo>
                    <a:pt x="822082" y="901187"/>
                  </a:lnTo>
                  <a:lnTo>
                    <a:pt x="823598" y="899916"/>
                  </a:lnTo>
                  <a:lnTo>
                    <a:pt x="824773" y="898988"/>
                  </a:lnTo>
                  <a:lnTo>
                    <a:pt x="825948" y="898109"/>
                  </a:lnTo>
                  <a:lnTo>
                    <a:pt x="827661" y="897278"/>
                  </a:lnTo>
                  <a:lnTo>
                    <a:pt x="829910" y="896301"/>
                  </a:lnTo>
                  <a:lnTo>
                    <a:pt x="832161" y="895324"/>
                  </a:lnTo>
                  <a:lnTo>
                    <a:pt x="833921" y="894544"/>
                  </a:lnTo>
                  <a:lnTo>
                    <a:pt x="835243" y="893859"/>
                  </a:lnTo>
                  <a:lnTo>
                    <a:pt x="837005" y="893030"/>
                  </a:lnTo>
                  <a:lnTo>
                    <a:pt x="838667" y="892296"/>
                  </a:lnTo>
                  <a:lnTo>
                    <a:pt x="841066" y="891319"/>
                  </a:lnTo>
                  <a:lnTo>
                    <a:pt x="843413" y="890637"/>
                  </a:lnTo>
                  <a:lnTo>
                    <a:pt x="845126" y="890100"/>
                  </a:lnTo>
                  <a:lnTo>
                    <a:pt x="846594" y="889805"/>
                  </a:lnTo>
                  <a:lnTo>
                    <a:pt x="848501" y="889562"/>
                  </a:lnTo>
                  <a:lnTo>
                    <a:pt x="849971" y="889268"/>
                  </a:lnTo>
                  <a:lnTo>
                    <a:pt x="851438" y="889074"/>
                  </a:lnTo>
                  <a:lnTo>
                    <a:pt x="852856" y="888829"/>
                  </a:lnTo>
                  <a:lnTo>
                    <a:pt x="854324" y="888684"/>
                  </a:lnTo>
                  <a:lnTo>
                    <a:pt x="855791" y="888536"/>
                  </a:lnTo>
                  <a:lnTo>
                    <a:pt x="858239" y="888536"/>
                  </a:lnTo>
                  <a:lnTo>
                    <a:pt x="859706" y="888585"/>
                  </a:lnTo>
                  <a:lnTo>
                    <a:pt x="861663" y="888536"/>
                  </a:lnTo>
                  <a:lnTo>
                    <a:pt x="863619" y="888536"/>
                  </a:lnTo>
                  <a:lnTo>
                    <a:pt x="865578" y="888536"/>
                  </a:lnTo>
                  <a:lnTo>
                    <a:pt x="867534" y="888487"/>
                  </a:lnTo>
                  <a:lnTo>
                    <a:pt x="869491" y="888193"/>
                  </a:lnTo>
                  <a:lnTo>
                    <a:pt x="871887" y="887754"/>
                  </a:lnTo>
                  <a:lnTo>
                    <a:pt x="873308" y="887511"/>
                  </a:lnTo>
                  <a:lnTo>
                    <a:pt x="875264" y="887216"/>
                  </a:lnTo>
                  <a:lnTo>
                    <a:pt x="877661" y="886728"/>
                  </a:lnTo>
                  <a:lnTo>
                    <a:pt x="880010" y="886144"/>
                  </a:lnTo>
                  <a:lnTo>
                    <a:pt x="881918" y="885655"/>
                  </a:lnTo>
                  <a:lnTo>
                    <a:pt x="883336" y="885263"/>
                  </a:lnTo>
                  <a:lnTo>
                    <a:pt x="884756" y="884922"/>
                  </a:lnTo>
                  <a:lnTo>
                    <a:pt x="886224" y="884677"/>
                  </a:lnTo>
                  <a:lnTo>
                    <a:pt x="887642" y="884384"/>
                  </a:lnTo>
                  <a:lnTo>
                    <a:pt x="889109" y="884141"/>
                  </a:lnTo>
                  <a:lnTo>
                    <a:pt x="891508" y="883700"/>
                  </a:lnTo>
                  <a:lnTo>
                    <a:pt x="893855" y="883066"/>
                  </a:lnTo>
                  <a:lnTo>
                    <a:pt x="896156" y="882235"/>
                  </a:lnTo>
                  <a:lnTo>
                    <a:pt x="898014" y="881552"/>
                  </a:lnTo>
                  <a:lnTo>
                    <a:pt x="900363" y="881015"/>
                  </a:lnTo>
                  <a:lnTo>
                    <a:pt x="902320" y="880770"/>
                  </a:lnTo>
                  <a:lnTo>
                    <a:pt x="904766" y="880819"/>
                  </a:lnTo>
                  <a:lnTo>
                    <a:pt x="906722" y="880917"/>
                  </a:lnTo>
                  <a:lnTo>
                    <a:pt x="908337" y="881015"/>
                  </a:lnTo>
                  <a:lnTo>
                    <a:pt x="910296" y="880721"/>
                  </a:lnTo>
                  <a:lnTo>
                    <a:pt x="912203" y="880477"/>
                  </a:lnTo>
                  <a:lnTo>
                    <a:pt x="913670" y="880281"/>
                  </a:lnTo>
                  <a:lnTo>
                    <a:pt x="916116" y="879989"/>
                  </a:lnTo>
                  <a:lnTo>
                    <a:pt x="918025" y="879793"/>
                  </a:lnTo>
                  <a:lnTo>
                    <a:pt x="919493" y="879646"/>
                  </a:lnTo>
                  <a:lnTo>
                    <a:pt x="920960" y="879452"/>
                  </a:lnTo>
                  <a:lnTo>
                    <a:pt x="922428" y="879256"/>
                  </a:lnTo>
                  <a:lnTo>
                    <a:pt x="924337" y="878963"/>
                  </a:lnTo>
                  <a:lnTo>
                    <a:pt x="926783" y="878620"/>
                  </a:lnTo>
                  <a:lnTo>
                    <a:pt x="928690" y="878328"/>
                  </a:lnTo>
                  <a:lnTo>
                    <a:pt x="930158" y="878085"/>
                  </a:lnTo>
                  <a:lnTo>
                    <a:pt x="931627" y="877839"/>
                  </a:lnTo>
                  <a:lnTo>
                    <a:pt x="933045" y="877596"/>
                  </a:lnTo>
                  <a:lnTo>
                    <a:pt x="934513" y="877351"/>
                  </a:lnTo>
                  <a:lnTo>
                    <a:pt x="935931" y="877059"/>
                  </a:lnTo>
                  <a:lnTo>
                    <a:pt x="937351" y="876716"/>
                  </a:lnTo>
                  <a:lnTo>
                    <a:pt x="939259" y="876178"/>
                  </a:lnTo>
                  <a:lnTo>
                    <a:pt x="941166" y="875641"/>
                  </a:lnTo>
                  <a:lnTo>
                    <a:pt x="942537" y="875201"/>
                  </a:lnTo>
                  <a:lnTo>
                    <a:pt x="943956" y="874860"/>
                  </a:lnTo>
                  <a:lnTo>
                    <a:pt x="945374" y="874568"/>
                  </a:lnTo>
                  <a:lnTo>
                    <a:pt x="946841" y="874323"/>
                  </a:lnTo>
                  <a:lnTo>
                    <a:pt x="948798" y="874031"/>
                  </a:lnTo>
                  <a:lnTo>
                    <a:pt x="950707" y="873785"/>
                  </a:lnTo>
                  <a:lnTo>
                    <a:pt x="952664" y="873493"/>
                  </a:lnTo>
                  <a:lnTo>
                    <a:pt x="955109" y="873199"/>
                  </a:lnTo>
                  <a:lnTo>
                    <a:pt x="957019" y="872956"/>
                  </a:lnTo>
                  <a:lnTo>
                    <a:pt x="958975" y="872662"/>
                  </a:lnTo>
                  <a:lnTo>
                    <a:pt x="960443" y="872517"/>
                  </a:lnTo>
                  <a:lnTo>
                    <a:pt x="962350" y="872222"/>
                  </a:lnTo>
                  <a:lnTo>
                    <a:pt x="964309" y="871979"/>
                  </a:lnTo>
                  <a:lnTo>
                    <a:pt x="966216" y="871636"/>
                  </a:lnTo>
                  <a:lnTo>
                    <a:pt x="967684" y="871442"/>
                  </a:lnTo>
                  <a:lnTo>
                    <a:pt x="970082" y="871051"/>
                  </a:lnTo>
                  <a:lnTo>
                    <a:pt x="972039" y="870708"/>
                  </a:lnTo>
                  <a:lnTo>
                    <a:pt x="973946" y="870367"/>
                  </a:lnTo>
                  <a:lnTo>
                    <a:pt x="975414" y="870073"/>
                  </a:lnTo>
                  <a:lnTo>
                    <a:pt x="976834" y="869781"/>
                  </a:lnTo>
                  <a:lnTo>
                    <a:pt x="978301" y="869537"/>
                  </a:lnTo>
                  <a:lnTo>
                    <a:pt x="980160" y="869096"/>
                  </a:lnTo>
                  <a:lnTo>
                    <a:pt x="981627" y="868755"/>
                  </a:lnTo>
                  <a:lnTo>
                    <a:pt x="983047" y="868414"/>
                  </a:lnTo>
                  <a:lnTo>
                    <a:pt x="984466" y="868070"/>
                  </a:lnTo>
                  <a:lnTo>
                    <a:pt x="986373" y="867680"/>
                  </a:lnTo>
                  <a:lnTo>
                    <a:pt x="988282" y="867290"/>
                  </a:lnTo>
                  <a:lnTo>
                    <a:pt x="989750" y="867094"/>
                  </a:lnTo>
                  <a:lnTo>
                    <a:pt x="991706" y="866850"/>
                  </a:lnTo>
                  <a:lnTo>
                    <a:pt x="994152" y="866654"/>
                  </a:lnTo>
                  <a:lnTo>
                    <a:pt x="995767" y="866509"/>
                  </a:lnTo>
                  <a:lnTo>
                    <a:pt x="995620" y="865042"/>
                  </a:lnTo>
                  <a:lnTo>
                    <a:pt x="995523" y="863577"/>
                  </a:lnTo>
                  <a:lnTo>
                    <a:pt x="995376" y="862112"/>
                  </a:lnTo>
                  <a:lnTo>
                    <a:pt x="995180" y="860158"/>
                  </a:lnTo>
                  <a:lnTo>
                    <a:pt x="994985" y="858254"/>
                  </a:lnTo>
                  <a:lnTo>
                    <a:pt x="994592" y="856301"/>
                  </a:lnTo>
                  <a:lnTo>
                    <a:pt x="994007" y="854492"/>
                  </a:lnTo>
                  <a:lnTo>
                    <a:pt x="993370" y="852637"/>
                  </a:lnTo>
                  <a:lnTo>
                    <a:pt x="992586" y="850830"/>
                  </a:lnTo>
                  <a:lnTo>
                    <a:pt x="991608" y="849707"/>
                  </a:lnTo>
                  <a:lnTo>
                    <a:pt x="990581" y="848681"/>
                  </a:lnTo>
                  <a:lnTo>
                    <a:pt x="989212" y="847265"/>
                  </a:lnTo>
                  <a:lnTo>
                    <a:pt x="988184" y="846190"/>
                  </a:lnTo>
                  <a:lnTo>
                    <a:pt x="987059" y="844627"/>
                  </a:lnTo>
                  <a:lnTo>
                    <a:pt x="986324" y="842821"/>
                  </a:lnTo>
                  <a:lnTo>
                    <a:pt x="986031" y="841452"/>
                  </a:lnTo>
                  <a:lnTo>
                    <a:pt x="987400" y="841012"/>
                  </a:lnTo>
                  <a:lnTo>
                    <a:pt x="989261" y="840281"/>
                  </a:lnTo>
                  <a:lnTo>
                    <a:pt x="991119" y="839596"/>
                  </a:lnTo>
                  <a:lnTo>
                    <a:pt x="992930" y="838961"/>
                  </a:lnTo>
                  <a:lnTo>
                    <a:pt x="994349" y="838619"/>
                  </a:lnTo>
                  <a:lnTo>
                    <a:pt x="995767" y="838423"/>
                  </a:lnTo>
                  <a:lnTo>
                    <a:pt x="997773" y="838521"/>
                  </a:lnTo>
                  <a:lnTo>
                    <a:pt x="1000220" y="838912"/>
                  </a:lnTo>
                  <a:lnTo>
                    <a:pt x="1002079" y="839400"/>
                  </a:lnTo>
                  <a:lnTo>
                    <a:pt x="1004524" y="839645"/>
                  </a:lnTo>
                  <a:lnTo>
                    <a:pt x="1006483" y="839645"/>
                  </a:lnTo>
                  <a:lnTo>
                    <a:pt x="1008439" y="839694"/>
                  </a:lnTo>
                  <a:lnTo>
                    <a:pt x="1010347" y="840183"/>
                  </a:lnTo>
                  <a:lnTo>
                    <a:pt x="1011716" y="840671"/>
                  </a:lnTo>
                  <a:lnTo>
                    <a:pt x="1013087" y="841257"/>
                  </a:lnTo>
                  <a:lnTo>
                    <a:pt x="1014407" y="841795"/>
                  </a:lnTo>
                  <a:lnTo>
                    <a:pt x="1016218" y="842575"/>
                  </a:lnTo>
                  <a:lnTo>
                    <a:pt x="1018077" y="843309"/>
                  </a:lnTo>
                  <a:lnTo>
                    <a:pt x="1019448" y="843893"/>
                  </a:lnTo>
                  <a:lnTo>
                    <a:pt x="1021306" y="844237"/>
                  </a:lnTo>
                  <a:lnTo>
                    <a:pt x="1022626" y="843650"/>
                  </a:lnTo>
                  <a:lnTo>
                    <a:pt x="1024192" y="842868"/>
                  </a:lnTo>
                  <a:lnTo>
                    <a:pt x="1026492" y="841940"/>
                  </a:lnTo>
                  <a:lnTo>
                    <a:pt x="1028303" y="841257"/>
                  </a:lnTo>
                  <a:lnTo>
                    <a:pt x="1029673" y="840769"/>
                  </a:lnTo>
                  <a:lnTo>
                    <a:pt x="1031091" y="840281"/>
                  </a:lnTo>
                  <a:lnTo>
                    <a:pt x="1032951" y="839694"/>
                  </a:lnTo>
                  <a:lnTo>
                    <a:pt x="1035250" y="838863"/>
                  </a:lnTo>
                  <a:lnTo>
                    <a:pt x="1037110" y="838229"/>
                  </a:lnTo>
                  <a:lnTo>
                    <a:pt x="1038528" y="837790"/>
                  </a:lnTo>
                  <a:lnTo>
                    <a:pt x="1040826" y="837007"/>
                  </a:lnTo>
                  <a:lnTo>
                    <a:pt x="1042785" y="836178"/>
                  </a:lnTo>
                  <a:lnTo>
                    <a:pt x="1044496" y="835201"/>
                  </a:lnTo>
                  <a:lnTo>
                    <a:pt x="1045720" y="834369"/>
                  </a:lnTo>
                  <a:lnTo>
                    <a:pt x="1047335" y="833294"/>
                  </a:lnTo>
                  <a:lnTo>
                    <a:pt x="1048900" y="832124"/>
                  </a:lnTo>
                  <a:lnTo>
                    <a:pt x="1050466" y="830951"/>
                  </a:lnTo>
                  <a:lnTo>
                    <a:pt x="1052324" y="829388"/>
                  </a:lnTo>
                  <a:lnTo>
                    <a:pt x="1054184" y="827775"/>
                  </a:lnTo>
                  <a:lnTo>
                    <a:pt x="1055750" y="826605"/>
                  </a:lnTo>
                  <a:lnTo>
                    <a:pt x="1057414" y="825579"/>
                  </a:lnTo>
                  <a:lnTo>
                    <a:pt x="1058734" y="824943"/>
                  </a:lnTo>
                  <a:lnTo>
                    <a:pt x="1060054" y="824308"/>
                  </a:lnTo>
                  <a:lnTo>
                    <a:pt x="1061816" y="823429"/>
                  </a:lnTo>
                  <a:lnTo>
                    <a:pt x="1064117" y="822551"/>
                  </a:lnTo>
                  <a:lnTo>
                    <a:pt x="1066464" y="822013"/>
                  </a:lnTo>
                  <a:lnTo>
                    <a:pt x="1068668" y="821004"/>
                  </a:lnTo>
                  <a:lnTo>
                    <a:pt x="1068813" y="819228"/>
                  </a:lnTo>
                  <a:lnTo>
                    <a:pt x="1067491" y="818595"/>
                  </a:lnTo>
                  <a:lnTo>
                    <a:pt x="1066122" y="818106"/>
                  </a:lnTo>
                  <a:lnTo>
                    <a:pt x="1064360" y="817324"/>
                  </a:lnTo>
                  <a:lnTo>
                    <a:pt x="1063234" y="816347"/>
                  </a:lnTo>
                  <a:lnTo>
                    <a:pt x="1062062" y="815468"/>
                  </a:lnTo>
                  <a:lnTo>
                    <a:pt x="1060887" y="814590"/>
                  </a:lnTo>
                  <a:lnTo>
                    <a:pt x="1059663" y="813758"/>
                  </a:lnTo>
                  <a:lnTo>
                    <a:pt x="1058538" y="812830"/>
                  </a:lnTo>
                  <a:lnTo>
                    <a:pt x="1057365" y="811903"/>
                  </a:lnTo>
                  <a:lnTo>
                    <a:pt x="1056239" y="811024"/>
                  </a:lnTo>
                  <a:lnTo>
                    <a:pt x="1054624" y="809900"/>
                  </a:lnTo>
                  <a:lnTo>
                    <a:pt x="1053010" y="808776"/>
                  </a:lnTo>
                  <a:lnTo>
                    <a:pt x="1051835" y="807898"/>
                  </a:lnTo>
                  <a:lnTo>
                    <a:pt x="1050368" y="806676"/>
                  </a:lnTo>
                  <a:lnTo>
                    <a:pt x="1048851" y="805358"/>
                  </a:lnTo>
                  <a:lnTo>
                    <a:pt x="1047873" y="804283"/>
                  </a:lnTo>
                  <a:lnTo>
                    <a:pt x="1046993" y="803110"/>
                  </a:lnTo>
                  <a:lnTo>
                    <a:pt x="1045280" y="801402"/>
                  </a:lnTo>
                  <a:lnTo>
                    <a:pt x="1043419" y="799888"/>
                  </a:lnTo>
                  <a:lnTo>
                    <a:pt x="1041903" y="798568"/>
                  </a:lnTo>
                  <a:lnTo>
                    <a:pt x="1040730" y="797689"/>
                  </a:lnTo>
                  <a:lnTo>
                    <a:pt x="1039165" y="796516"/>
                  </a:lnTo>
                  <a:lnTo>
                    <a:pt x="1037550" y="795395"/>
                  </a:lnTo>
                  <a:lnTo>
                    <a:pt x="1036473" y="794465"/>
                  </a:lnTo>
                  <a:lnTo>
                    <a:pt x="1034468" y="793049"/>
                  </a:lnTo>
                  <a:lnTo>
                    <a:pt x="1033146" y="792366"/>
                  </a:lnTo>
                  <a:lnTo>
                    <a:pt x="1031826" y="790997"/>
                  </a:lnTo>
                  <a:lnTo>
                    <a:pt x="1030553" y="789483"/>
                  </a:lnTo>
                  <a:lnTo>
                    <a:pt x="1029623" y="788312"/>
                  </a:lnTo>
                  <a:lnTo>
                    <a:pt x="1028743" y="786602"/>
                  </a:lnTo>
                  <a:lnTo>
                    <a:pt x="1028743" y="784747"/>
                  </a:lnTo>
                  <a:lnTo>
                    <a:pt x="1020817" y="782499"/>
                  </a:lnTo>
                  <a:lnTo>
                    <a:pt x="1015240" y="781230"/>
                  </a:lnTo>
                  <a:lnTo>
                    <a:pt x="1009319" y="780791"/>
                  </a:lnTo>
                  <a:lnTo>
                    <a:pt x="1005308" y="781326"/>
                  </a:lnTo>
                  <a:lnTo>
                    <a:pt x="1001442" y="780595"/>
                  </a:lnTo>
                  <a:lnTo>
                    <a:pt x="997578" y="777957"/>
                  </a:lnTo>
                  <a:lnTo>
                    <a:pt x="995376" y="772779"/>
                  </a:lnTo>
                  <a:lnTo>
                    <a:pt x="991903" y="766722"/>
                  </a:lnTo>
                  <a:lnTo>
                    <a:pt x="988037" y="758518"/>
                  </a:lnTo>
                  <a:lnTo>
                    <a:pt x="985004" y="752022"/>
                  </a:lnTo>
                  <a:lnTo>
                    <a:pt x="982411" y="745330"/>
                  </a:lnTo>
                  <a:lnTo>
                    <a:pt x="979867" y="740641"/>
                  </a:lnTo>
                  <a:lnTo>
                    <a:pt x="978252" y="737515"/>
                  </a:lnTo>
                  <a:lnTo>
                    <a:pt x="976197" y="732241"/>
                  </a:lnTo>
                  <a:lnTo>
                    <a:pt x="974094" y="728236"/>
                  </a:lnTo>
                  <a:lnTo>
                    <a:pt x="971304" y="724280"/>
                  </a:lnTo>
                  <a:lnTo>
                    <a:pt x="966755" y="718174"/>
                  </a:lnTo>
                  <a:lnTo>
                    <a:pt x="963574" y="712557"/>
                  </a:lnTo>
                  <a:lnTo>
                    <a:pt x="960981" y="707232"/>
                  </a:lnTo>
                  <a:lnTo>
                    <a:pt x="959172" y="702496"/>
                  </a:lnTo>
                  <a:lnTo>
                    <a:pt x="955943" y="697757"/>
                  </a:lnTo>
                  <a:lnTo>
                    <a:pt x="953300" y="695023"/>
                  </a:lnTo>
                  <a:lnTo>
                    <a:pt x="948311" y="691505"/>
                  </a:lnTo>
                  <a:lnTo>
                    <a:pt x="943808" y="688869"/>
                  </a:lnTo>
                  <a:lnTo>
                    <a:pt x="938622" y="687011"/>
                  </a:lnTo>
                  <a:lnTo>
                    <a:pt x="932409" y="685546"/>
                  </a:lnTo>
                  <a:lnTo>
                    <a:pt x="926586" y="684081"/>
                  </a:lnTo>
                  <a:lnTo>
                    <a:pt x="921058" y="683251"/>
                  </a:lnTo>
                  <a:lnTo>
                    <a:pt x="918222" y="682373"/>
                  </a:lnTo>
                  <a:lnTo>
                    <a:pt x="915531" y="679441"/>
                  </a:lnTo>
                  <a:lnTo>
                    <a:pt x="912692" y="675387"/>
                  </a:lnTo>
                  <a:lnTo>
                    <a:pt x="910539" y="671774"/>
                  </a:lnTo>
                  <a:lnTo>
                    <a:pt x="908339" y="669917"/>
                  </a:lnTo>
                  <a:lnTo>
                    <a:pt x="905793" y="667183"/>
                  </a:lnTo>
                  <a:lnTo>
                    <a:pt x="900607" y="660687"/>
                  </a:lnTo>
                  <a:lnTo>
                    <a:pt x="899531" y="658000"/>
                  </a:lnTo>
                  <a:lnTo>
                    <a:pt x="897623" y="656240"/>
                  </a:lnTo>
                  <a:lnTo>
                    <a:pt x="885245" y="637143"/>
                  </a:lnTo>
                  <a:lnTo>
                    <a:pt x="884022" y="635629"/>
                  </a:lnTo>
                  <a:lnTo>
                    <a:pt x="882065" y="633236"/>
                  </a:lnTo>
                  <a:lnTo>
                    <a:pt x="879619" y="629671"/>
                  </a:lnTo>
                  <a:lnTo>
                    <a:pt x="878103" y="627619"/>
                  </a:lnTo>
                  <a:lnTo>
                    <a:pt x="877466" y="625128"/>
                  </a:lnTo>
                  <a:lnTo>
                    <a:pt x="877125" y="621710"/>
                  </a:lnTo>
                  <a:lnTo>
                    <a:pt x="877221" y="620098"/>
                  </a:lnTo>
                  <a:lnTo>
                    <a:pt x="878054" y="618095"/>
                  </a:lnTo>
                  <a:lnTo>
                    <a:pt x="878346" y="614969"/>
                  </a:lnTo>
                  <a:lnTo>
                    <a:pt x="879961" y="612674"/>
                  </a:lnTo>
                  <a:lnTo>
                    <a:pt x="882163" y="610915"/>
                  </a:lnTo>
                  <a:lnTo>
                    <a:pt x="883434" y="609938"/>
                  </a:lnTo>
                  <a:lnTo>
                    <a:pt x="884169" y="608669"/>
                  </a:lnTo>
                  <a:lnTo>
                    <a:pt x="885245" y="607398"/>
                  </a:lnTo>
                  <a:lnTo>
                    <a:pt x="886224" y="605690"/>
                  </a:lnTo>
                  <a:lnTo>
                    <a:pt x="887986" y="603931"/>
                  </a:lnTo>
                  <a:lnTo>
                    <a:pt x="888768" y="602856"/>
                  </a:lnTo>
                  <a:lnTo>
                    <a:pt x="893317" y="588448"/>
                  </a:lnTo>
                  <a:lnTo>
                    <a:pt x="894639" y="587715"/>
                  </a:lnTo>
                  <a:lnTo>
                    <a:pt x="895863" y="586544"/>
                  </a:lnTo>
                  <a:lnTo>
                    <a:pt x="896940" y="585469"/>
                  </a:lnTo>
                  <a:lnTo>
                    <a:pt x="898260" y="584345"/>
                  </a:lnTo>
                  <a:lnTo>
                    <a:pt x="900314" y="583172"/>
                  </a:lnTo>
                  <a:lnTo>
                    <a:pt x="901538" y="582196"/>
                  </a:lnTo>
                  <a:lnTo>
                    <a:pt x="903200" y="581023"/>
                  </a:lnTo>
                  <a:lnTo>
                    <a:pt x="904669" y="579803"/>
                  </a:lnTo>
                  <a:lnTo>
                    <a:pt x="905257" y="578532"/>
                  </a:lnTo>
                  <a:lnTo>
                    <a:pt x="905697" y="576726"/>
                  </a:lnTo>
                  <a:lnTo>
                    <a:pt x="906088" y="574527"/>
                  </a:lnTo>
                  <a:lnTo>
                    <a:pt x="906039" y="572330"/>
                  </a:lnTo>
                  <a:lnTo>
                    <a:pt x="906235" y="569643"/>
                  </a:lnTo>
                  <a:lnTo>
                    <a:pt x="906479" y="568276"/>
                  </a:lnTo>
                  <a:lnTo>
                    <a:pt x="907017" y="565931"/>
                  </a:lnTo>
                  <a:lnTo>
                    <a:pt x="907408" y="564564"/>
                  </a:lnTo>
                  <a:lnTo>
                    <a:pt x="907312" y="563050"/>
                  </a:lnTo>
                  <a:lnTo>
                    <a:pt x="907115" y="561243"/>
                  </a:lnTo>
                  <a:lnTo>
                    <a:pt x="906137" y="558801"/>
                  </a:lnTo>
                  <a:lnTo>
                    <a:pt x="905891" y="557383"/>
                  </a:lnTo>
                  <a:lnTo>
                    <a:pt x="905060" y="554843"/>
                  </a:lnTo>
                  <a:lnTo>
                    <a:pt x="904620" y="553280"/>
                  </a:lnTo>
                  <a:lnTo>
                    <a:pt x="904033" y="550009"/>
                  </a:lnTo>
                  <a:lnTo>
                    <a:pt x="892243" y="533744"/>
                  </a:lnTo>
                  <a:lnTo>
                    <a:pt x="892046" y="531741"/>
                  </a:lnTo>
                  <a:lnTo>
                    <a:pt x="892388" y="530716"/>
                  </a:lnTo>
                  <a:lnTo>
                    <a:pt x="893270" y="528811"/>
                  </a:lnTo>
                  <a:lnTo>
                    <a:pt x="893563" y="527346"/>
                  </a:lnTo>
                  <a:lnTo>
                    <a:pt x="893808" y="525930"/>
                  </a:lnTo>
                  <a:lnTo>
                    <a:pt x="893563" y="523584"/>
                  </a:lnTo>
                  <a:lnTo>
                    <a:pt x="892926" y="521827"/>
                  </a:lnTo>
                  <a:lnTo>
                    <a:pt x="892243" y="521192"/>
                  </a:lnTo>
                  <a:lnTo>
                    <a:pt x="890970" y="520068"/>
                  </a:lnTo>
                  <a:lnTo>
                    <a:pt x="889746" y="518799"/>
                  </a:lnTo>
                  <a:lnTo>
                    <a:pt x="888278" y="518359"/>
                  </a:lnTo>
                  <a:lnTo>
                    <a:pt x="887838" y="517479"/>
                  </a:lnTo>
                  <a:lnTo>
                    <a:pt x="888278" y="516308"/>
                  </a:lnTo>
                  <a:lnTo>
                    <a:pt x="888035" y="515525"/>
                  </a:lnTo>
                  <a:lnTo>
                    <a:pt x="887007" y="515135"/>
                  </a:lnTo>
                  <a:lnTo>
                    <a:pt x="886469" y="514305"/>
                  </a:lnTo>
                  <a:lnTo>
                    <a:pt x="887349" y="512644"/>
                  </a:lnTo>
                  <a:lnTo>
                    <a:pt x="887740" y="511326"/>
                  </a:lnTo>
                  <a:lnTo>
                    <a:pt x="887986" y="509957"/>
                  </a:lnTo>
                  <a:lnTo>
                    <a:pt x="887888" y="508053"/>
                  </a:lnTo>
                  <a:lnTo>
                    <a:pt x="887595" y="506247"/>
                  </a:lnTo>
                  <a:lnTo>
                    <a:pt x="886860" y="504340"/>
                  </a:lnTo>
                  <a:lnTo>
                    <a:pt x="885735" y="503316"/>
                  </a:lnTo>
                  <a:lnTo>
                    <a:pt x="884805" y="503022"/>
                  </a:lnTo>
                  <a:lnTo>
                    <a:pt x="883582" y="502826"/>
                  </a:lnTo>
                  <a:lnTo>
                    <a:pt x="882114" y="502534"/>
                  </a:lnTo>
                  <a:lnTo>
                    <a:pt x="880450" y="502241"/>
                  </a:lnTo>
                  <a:lnTo>
                    <a:pt x="878836" y="502094"/>
                  </a:lnTo>
                  <a:lnTo>
                    <a:pt x="877075" y="501557"/>
                  </a:lnTo>
                  <a:lnTo>
                    <a:pt x="876537" y="501312"/>
                  </a:lnTo>
                  <a:lnTo>
                    <a:pt x="875362" y="501069"/>
                  </a:lnTo>
                  <a:lnTo>
                    <a:pt x="873993" y="501216"/>
                  </a:lnTo>
                  <a:lnTo>
                    <a:pt x="872720" y="501849"/>
                  </a:lnTo>
                  <a:lnTo>
                    <a:pt x="871449" y="502436"/>
                  </a:lnTo>
                  <a:lnTo>
                    <a:pt x="870324" y="503314"/>
                  </a:lnTo>
                  <a:lnTo>
                    <a:pt x="868953" y="504146"/>
                  </a:lnTo>
                  <a:lnTo>
                    <a:pt x="867291" y="504389"/>
                  </a:lnTo>
                  <a:lnTo>
                    <a:pt x="866018" y="504828"/>
                  </a:lnTo>
                  <a:lnTo>
                    <a:pt x="864794" y="505366"/>
                  </a:lnTo>
                  <a:lnTo>
                    <a:pt x="862594" y="504976"/>
                  </a:lnTo>
                  <a:lnTo>
                    <a:pt x="860783" y="504195"/>
                  </a:lnTo>
                  <a:lnTo>
                    <a:pt x="858533" y="503218"/>
                  </a:lnTo>
                  <a:lnTo>
                    <a:pt x="856331" y="502143"/>
                  </a:lnTo>
                  <a:lnTo>
                    <a:pt x="854569" y="501312"/>
                  </a:lnTo>
                  <a:lnTo>
                    <a:pt x="852564" y="500335"/>
                  </a:lnTo>
                  <a:lnTo>
                    <a:pt x="851145" y="499702"/>
                  </a:lnTo>
                  <a:lnTo>
                    <a:pt x="849383" y="498870"/>
                  </a:lnTo>
                  <a:lnTo>
                    <a:pt x="848063" y="498237"/>
                  </a:lnTo>
                  <a:lnTo>
                    <a:pt x="846301" y="497405"/>
                  </a:lnTo>
                  <a:lnTo>
                    <a:pt x="844492" y="496624"/>
                  </a:lnTo>
                  <a:lnTo>
                    <a:pt x="843170" y="495989"/>
                  </a:lnTo>
                  <a:lnTo>
                    <a:pt x="841850" y="495353"/>
                  </a:lnTo>
                  <a:lnTo>
                    <a:pt x="840528" y="494720"/>
                  </a:lnTo>
                  <a:lnTo>
                    <a:pt x="839208" y="494084"/>
                  </a:lnTo>
                  <a:lnTo>
                    <a:pt x="837445" y="493204"/>
                  </a:lnTo>
                  <a:lnTo>
                    <a:pt x="835683" y="492325"/>
                  </a:lnTo>
                  <a:lnTo>
                    <a:pt x="833923" y="491447"/>
                  </a:lnTo>
                  <a:lnTo>
                    <a:pt x="832601" y="490713"/>
                  </a:lnTo>
                  <a:lnTo>
                    <a:pt x="831281" y="490080"/>
                  </a:lnTo>
                  <a:lnTo>
                    <a:pt x="829961" y="489346"/>
                  </a:lnTo>
                  <a:lnTo>
                    <a:pt x="828688" y="488614"/>
                  </a:lnTo>
                  <a:lnTo>
                    <a:pt x="826975" y="487638"/>
                  </a:lnTo>
                  <a:lnTo>
                    <a:pt x="825802" y="486855"/>
                  </a:lnTo>
                  <a:lnTo>
                    <a:pt x="824628" y="486026"/>
                  </a:lnTo>
                  <a:lnTo>
                    <a:pt x="823551" y="484609"/>
                  </a:lnTo>
                  <a:lnTo>
                    <a:pt x="823256" y="482558"/>
                  </a:lnTo>
                  <a:lnTo>
                    <a:pt x="823160" y="480067"/>
                  </a:lnTo>
                  <a:lnTo>
                    <a:pt x="823404" y="478161"/>
                  </a:lnTo>
                  <a:lnTo>
                    <a:pt x="823746" y="476745"/>
                  </a:lnTo>
                  <a:lnTo>
                    <a:pt x="824089" y="474303"/>
                  </a:lnTo>
                  <a:lnTo>
                    <a:pt x="824382" y="472789"/>
                  </a:lnTo>
                  <a:lnTo>
                    <a:pt x="824139" y="471422"/>
                  </a:lnTo>
                  <a:lnTo>
                    <a:pt x="823209" y="470396"/>
                  </a:lnTo>
                  <a:lnTo>
                    <a:pt x="822180" y="469321"/>
                  </a:lnTo>
                  <a:lnTo>
                    <a:pt x="821202" y="468295"/>
                  </a:lnTo>
                  <a:lnTo>
                    <a:pt x="820174" y="467221"/>
                  </a:lnTo>
                  <a:lnTo>
                    <a:pt x="819147" y="466195"/>
                  </a:lnTo>
                  <a:lnTo>
                    <a:pt x="818120" y="465169"/>
                  </a:lnTo>
                  <a:lnTo>
                    <a:pt x="816750" y="463802"/>
                  </a:lnTo>
                  <a:lnTo>
                    <a:pt x="815674" y="462776"/>
                  </a:lnTo>
                  <a:lnTo>
                    <a:pt x="814647" y="461751"/>
                  </a:lnTo>
                  <a:lnTo>
                    <a:pt x="813228" y="460384"/>
                  </a:lnTo>
                  <a:lnTo>
                    <a:pt x="811808" y="459015"/>
                  </a:lnTo>
                  <a:lnTo>
                    <a:pt x="810390" y="457647"/>
                  </a:lnTo>
                  <a:lnTo>
                    <a:pt x="809313" y="456622"/>
                  </a:lnTo>
                  <a:lnTo>
                    <a:pt x="808237" y="455596"/>
                  </a:lnTo>
                  <a:lnTo>
                    <a:pt x="806818" y="454229"/>
                  </a:lnTo>
                  <a:lnTo>
                    <a:pt x="805742" y="453203"/>
                  </a:lnTo>
                  <a:lnTo>
                    <a:pt x="804714" y="452177"/>
                  </a:lnTo>
                  <a:lnTo>
                    <a:pt x="803296" y="450810"/>
                  </a:lnTo>
                  <a:lnTo>
                    <a:pt x="802220" y="449785"/>
                  </a:lnTo>
                  <a:lnTo>
                    <a:pt x="785976" y="433714"/>
                  </a:lnTo>
                  <a:lnTo>
                    <a:pt x="784361" y="433763"/>
                  </a:lnTo>
                  <a:lnTo>
                    <a:pt x="781916" y="433861"/>
                  </a:lnTo>
                  <a:lnTo>
                    <a:pt x="779470" y="433618"/>
                  </a:lnTo>
                  <a:lnTo>
                    <a:pt x="777022" y="433471"/>
                  </a:lnTo>
                  <a:lnTo>
                    <a:pt x="775066" y="433422"/>
                  </a:lnTo>
                  <a:lnTo>
                    <a:pt x="772180" y="433520"/>
                  </a:lnTo>
                  <a:lnTo>
                    <a:pt x="769732" y="433812"/>
                  </a:lnTo>
                  <a:lnTo>
                    <a:pt x="767776" y="434008"/>
                  </a:lnTo>
                  <a:lnTo>
                    <a:pt x="765819" y="434106"/>
                  </a:lnTo>
                  <a:lnTo>
                    <a:pt x="763374" y="434251"/>
                  </a:lnTo>
                  <a:lnTo>
                    <a:pt x="760926" y="434398"/>
                  </a:lnTo>
                  <a:lnTo>
                    <a:pt x="758920" y="434202"/>
                  </a:lnTo>
                  <a:lnTo>
                    <a:pt x="756524" y="433763"/>
                  </a:lnTo>
                  <a:lnTo>
                    <a:pt x="754909" y="433422"/>
                  </a:lnTo>
                  <a:lnTo>
                    <a:pt x="753636" y="433129"/>
                  </a:lnTo>
                  <a:lnTo>
                    <a:pt x="752218" y="432786"/>
                  </a:lnTo>
                  <a:lnTo>
                    <a:pt x="750359" y="432249"/>
                  </a:lnTo>
                  <a:lnTo>
                    <a:pt x="748450" y="431711"/>
                  </a:lnTo>
                  <a:lnTo>
                    <a:pt x="746982" y="431468"/>
                  </a:lnTo>
                  <a:lnTo>
                    <a:pt x="745564" y="431174"/>
                  </a:lnTo>
                  <a:lnTo>
                    <a:pt x="743119" y="431174"/>
                  </a:lnTo>
                  <a:lnTo>
                    <a:pt x="741160" y="431272"/>
                  </a:lnTo>
                  <a:lnTo>
                    <a:pt x="738763" y="431711"/>
                  </a:lnTo>
                  <a:lnTo>
                    <a:pt x="736856" y="432055"/>
                  </a:lnTo>
                  <a:lnTo>
                    <a:pt x="734947" y="432494"/>
                  </a:lnTo>
                  <a:lnTo>
                    <a:pt x="733528" y="432982"/>
                  </a:lnTo>
                  <a:lnTo>
                    <a:pt x="732159" y="433471"/>
                  </a:lnTo>
                  <a:lnTo>
                    <a:pt x="730788" y="433910"/>
                  </a:lnTo>
                  <a:lnTo>
                    <a:pt x="728930" y="434496"/>
                  </a:lnTo>
                  <a:lnTo>
                    <a:pt x="727022" y="435083"/>
                  </a:lnTo>
                  <a:lnTo>
                    <a:pt x="725162" y="435620"/>
                  </a:lnTo>
                  <a:lnTo>
                    <a:pt x="723254" y="436156"/>
                  </a:lnTo>
                  <a:lnTo>
                    <a:pt x="721836" y="436597"/>
                  </a:lnTo>
                  <a:lnTo>
                    <a:pt x="720025" y="437134"/>
                  </a:lnTo>
                  <a:lnTo>
                    <a:pt x="718118" y="437670"/>
                  </a:lnTo>
                  <a:lnTo>
                    <a:pt x="716257" y="438256"/>
                  </a:lnTo>
                  <a:lnTo>
                    <a:pt x="714839" y="438745"/>
                  </a:lnTo>
                  <a:lnTo>
                    <a:pt x="712981" y="439137"/>
                  </a:lnTo>
                  <a:lnTo>
                    <a:pt x="711511" y="439576"/>
                  </a:lnTo>
                  <a:lnTo>
                    <a:pt x="710093" y="439770"/>
                  </a:lnTo>
                  <a:lnTo>
                    <a:pt x="708625" y="439917"/>
                  </a:lnTo>
                  <a:lnTo>
                    <a:pt x="707158" y="440064"/>
                  </a:lnTo>
                  <a:lnTo>
                    <a:pt x="704712" y="440210"/>
                  </a:lnTo>
                  <a:lnTo>
                    <a:pt x="702754" y="440357"/>
                  </a:lnTo>
                  <a:lnTo>
                    <a:pt x="700797" y="440406"/>
                  </a:lnTo>
                  <a:lnTo>
                    <a:pt x="698841" y="440259"/>
                  </a:lnTo>
                  <a:lnTo>
                    <a:pt x="696933" y="439966"/>
                  </a:lnTo>
                  <a:lnTo>
                    <a:pt x="695464" y="439672"/>
                  </a:lnTo>
                  <a:lnTo>
                    <a:pt x="694046" y="439282"/>
                  </a:lnTo>
                  <a:lnTo>
                    <a:pt x="692676" y="438794"/>
                  </a:lnTo>
                  <a:lnTo>
                    <a:pt x="690865" y="438013"/>
                  </a:lnTo>
                  <a:lnTo>
                    <a:pt x="689007" y="437476"/>
                  </a:lnTo>
                  <a:lnTo>
                    <a:pt x="687587" y="437623"/>
                  </a:lnTo>
                  <a:lnTo>
                    <a:pt x="686119" y="438062"/>
                  </a:lnTo>
                  <a:lnTo>
                    <a:pt x="684554" y="439039"/>
                  </a:lnTo>
                  <a:lnTo>
                    <a:pt x="683332" y="439478"/>
                  </a:lnTo>
                  <a:lnTo>
                    <a:pt x="683221" y="439353"/>
                  </a:lnTo>
                  <a:lnTo>
                    <a:pt x="682939" y="438941"/>
                  </a:lnTo>
                  <a:lnTo>
                    <a:pt x="681911" y="437866"/>
                  </a:lnTo>
                  <a:lnTo>
                    <a:pt x="680835" y="436889"/>
                  </a:lnTo>
                  <a:lnTo>
                    <a:pt x="679417" y="435571"/>
                  </a:lnTo>
                  <a:lnTo>
                    <a:pt x="677851" y="434349"/>
                  </a:lnTo>
                  <a:lnTo>
                    <a:pt x="676580" y="433616"/>
                  </a:lnTo>
                  <a:lnTo>
                    <a:pt x="675258" y="432982"/>
                  </a:lnTo>
                  <a:lnTo>
                    <a:pt x="673498" y="432151"/>
                  </a:lnTo>
                  <a:lnTo>
                    <a:pt x="671198" y="431370"/>
                  </a:lnTo>
                  <a:lnTo>
                    <a:pt x="669290" y="430931"/>
                  </a:lnTo>
                  <a:lnTo>
                    <a:pt x="667870" y="430636"/>
                  </a:lnTo>
                  <a:lnTo>
                    <a:pt x="665913" y="430442"/>
                  </a:lnTo>
                  <a:lnTo>
                    <a:pt x="664446" y="430393"/>
                  </a:lnTo>
                  <a:lnTo>
                    <a:pt x="662979" y="430344"/>
                  </a:lnTo>
                  <a:lnTo>
                    <a:pt x="661022" y="430246"/>
                  </a:lnTo>
                  <a:lnTo>
                    <a:pt x="659063" y="430197"/>
                  </a:lnTo>
                  <a:lnTo>
                    <a:pt x="657596" y="430148"/>
                  </a:lnTo>
                  <a:lnTo>
                    <a:pt x="656129" y="430099"/>
                  </a:lnTo>
                  <a:lnTo>
                    <a:pt x="654661" y="430052"/>
                  </a:lnTo>
                  <a:lnTo>
                    <a:pt x="653194" y="430003"/>
                  </a:lnTo>
                  <a:lnTo>
                    <a:pt x="651724" y="429954"/>
                  </a:lnTo>
                  <a:lnTo>
                    <a:pt x="650306" y="429417"/>
                  </a:lnTo>
                  <a:lnTo>
                    <a:pt x="595069" y="428001"/>
                  </a:lnTo>
                  <a:lnTo>
                    <a:pt x="593847" y="428879"/>
                  </a:lnTo>
                  <a:lnTo>
                    <a:pt x="591743" y="430099"/>
                  </a:lnTo>
                  <a:lnTo>
                    <a:pt x="590716" y="431370"/>
                  </a:lnTo>
                  <a:lnTo>
                    <a:pt x="588954" y="430980"/>
                  </a:lnTo>
                  <a:lnTo>
                    <a:pt x="587046" y="430784"/>
                  </a:lnTo>
                  <a:lnTo>
                    <a:pt x="586166" y="429611"/>
                  </a:lnTo>
                  <a:lnTo>
                    <a:pt x="585139" y="427999"/>
                  </a:lnTo>
                  <a:lnTo>
                    <a:pt x="583964" y="426339"/>
                  </a:lnTo>
                  <a:lnTo>
                    <a:pt x="582008" y="425019"/>
                  </a:lnTo>
                  <a:lnTo>
                    <a:pt x="580735" y="424239"/>
                  </a:lnTo>
                  <a:lnTo>
                    <a:pt x="579904" y="423066"/>
                  </a:lnTo>
                  <a:lnTo>
                    <a:pt x="578436" y="421895"/>
                  </a:lnTo>
                  <a:lnTo>
                    <a:pt x="577065" y="421260"/>
                  </a:lnTo>
                  <a:lnTo>
                    <a:pt x="574619" y="421211"/>
                  </a:lnTo>
                  <a:lnTo>
                    <a:pt x="573005" y="420283"/>
                  </a:lnTo>
                  <a:lnTo>
                    <a:pt x="572174" y="419061"/>
                  </a:lnTo>
                  <a:lnTo>
                    <a:pt x="570264" y="417596"/>
                  </a:lnTo>
                  <a:lnTo>
                    <a:pt x="569092" y="415642"/>
                  </a:lnTo>
                  <a:lnTo>
                    <a:pt x="569532" y="413299"/>
                  </a:lnTo>
                  <a:lnTo>
                    <a:pt x="570704" y="411149"/>
                  </a:lnTo>
                  <a:lnTo>
                    <a:pt x="571685" y="409439"/>
                  </a:lnTo>
                  <a:lnTo>
                    <a:pt x="572174" y="408023"/>
                  </a:lnTo>
                  <a:lnTo>
                    <a:pt x="571777" y="407532"/>
                  </a:lnTo>
                  <a:lnTo>
                    <a:pt x="571341" y="406997"/>
                  </a:lnTo>
                  <a:lnTo>
                    <a:pt x="569532" y="406460"/>
                  </a:lnTo>
                  <a:lnTo>
                    <a:pt x="567526" y="405922"/>
                  </a:lnTo>
                  <a:lnTo>
                    <a:pt x="565666" y="405336"/>
                  </a:lnTo>
                  <a:lnTo>
                    <a:pt x="563857" y="404604"/>
                  </a:lnTo>
                  <a:lnTo>
                    <a:pt x="562045" y="403822"/>
                  </a:lnTo>
                  <a:lnTo>
                    <a:pt x="560821" y="403090"/>
                  </a:lnTo>
                  <a:lnTo>
                    <a:pt x="559110" y="402113"/>
                  </a:lnTo>
                  <a:lnTo>
                    <a:pt x="557788" y="401429"/>
                  </a:lnTo>
                  <a:lnTo>
                    <a:pt x="556468" y="400842"/>
                  </a:lnTo>
                  <a:lnTo>
                    <a:pt x="555001" y="400697"/>
                  </a:lnTo>
                  <a:lnTo>
                    <a:pt x="552799" y="400209"/>
                  </a:lnTo>
                  <a:lnTo>
                    <a:pt x="550597" y="400648"/>
                  </a:lnTo>
                  <a:lnTo>
                    <a:pt x="549178" y="401088"/>
                  </a:lnTo>
                  <a:lnTo>
                    <a:pt x="547807" y="401625"/>
                  </a:lnTo>
                  <a:lnTo>
                    <a:pt x="546438" y="402162"/>
                  </a:lnTo>
                  <a:lnTo>
                    <a:pt x="545118" y="402796"/>
                  </a:lnTo>
                  <a:lnTo>
                    <a:pt x="543454" y="403822"/>
                  </a:lnTo>
                  <a:lnTo>
                    <a:pt x="541888" y="404653"/>
                  </a:lnTo>
                  <a:lnTo>
                    <a:pt x="540861" y="405630"/>
                  </a:lnTo>
                  <a:lnTo>
                    <a:pt x="539735" y="406558"/>
                  </a:lnTo>
                  <a:lnTo>
                    <a:pt x="538366" y="407095"/>
                  </a:lnTo>
                  <a:lnTo>
                    <a:pt x="536555" y="407925"/>
                  </a:lnTo>
                  <a:lnTo>
                    <a:pt x="536115" y="408137"/>
                  </a:lnTo>
                  <a:lnTo>
                    <a:pt x="535235" y="408560"/>
                  </a:lnTo>
                  <a:lnTo>
                    <a:pt x="533473" y="409439"/>
                  </a:lnTo>
                  <a:lnTo>
                    <a:pt x="531711" y="410270"/>
                  </a:lnTo>
                  <a:lnTo>
                    <a:pt x="530391" y="410855"/>
                  </a:lnTo>
                  <a:lnTo>
                    <a:pt x="528580" y="411490"/>
                  </a:lnTo>
                  <a:lnTo>
                    <a:pt x="526183" y="412077"/>
                  </a:lnTo>
                  <a:lnTo>
                    <a:pt x="524226" y="412418"/>
                  </a:lnTo>
                  <a:lnTo>
                    <a:pt x="522317" y="412663"/>
                  </a:lnTo>
                  <a:lnTo>
                    <a:pt x="519871" y="413004"/>
                  </a:lnTo>
                  <a:lnTo>
                    <a:pt x="517915" y="413250"/>
                  </a:lnTo>
                  <a:lnTo>
                    <a:pt x="516057" y="413591"/>
                  </a:lnTo>
                  <a:lnTo>
                    <a:pt x="514098" y="413932"/>
                  </a:lnTo>
                  <a:lnTo>
                    <a:pt x="512631" y="414079"/>
                  </a:lnTo>
                  <a:lnTo>
                    <a:pt x="510185" y="413981"/>
                  </a:lnTo>
                  <a:lnTo>
                    <a:pt x="508228" y="413787"/>
                  </a:lnTo>
                  <a:lnTo>
                    <a:pt x="506270" y="413640"/>
                  </a:lnTo>
                  <a:lnTo>
                    <a:pt x="503873" y="413395"/>
                  </a:lnTo>
                  <a:lnTo>
                    <a:pt x="501428" y="413152"/>
                  </a:lnTo>
                  <a:lnTo>
                    <a:pt x="499078" y="412516"/>
                  </a:lnTo>
                  <a:lnTo>
                    <a:pt x="497660" y="412028"/>
                  </a:lnTo>
                  <a:lnTo>
                    <a:pt x="495691" y="411644"/>
                  </a:lnTo>
                  <a:lnTo>
                    <a:pt x="495654" y="411637"/>
                  </a:lnTo>
                  <a:lnTo>
                    <a:pt x="493794" y="410759"/>
                  </a:lnTo>
                  <a:lnTo>
                    <a:pt x="491985" y="410025"/>
                  </a:lnTo>
                  <a:lnTo>
                    <a:pt x="490761" y="409245"/>
                  </a:lnTo>
                  <a:lnTo>
                    <a:pt x="489048" y="408268"/>
                  </a:lnTo>
                  <a:lnTo>
                    <a:pt x="486946" y="406997"/>
                  </a:lnTo>
                  <a:lnTo>
                    <a:pt x="485673" y="406216"/>
                  </a:lnTo>
                  <a:lnTo>
                    <a:pt x="484449" y="405483"/>
                  </a:lnTo>
                  <a:lnTo>
                    <a:pt x="483178" y="404702"/>
                  </a:lnTo>
                  <a:lnTo>
                    <a:pt x="481954" y="403871"/>
                  </a:lnTo>
                  <a:lnTo>
                    <a:pt x="480730" y="403090"/>
                  </a:lnTo>
                  <a:lnTo>
                    <a:pt x="479558" y="402212"/>
                  </a:lnTo>
                  <a:lnTo>
                    <a:pt x="478334" y="401380"/>
                  </a:lnTo>
                  <a:lnTo>
                    <a:pt x="476817" y="400207"/>
                  </a:lnTo>
                  <a:lnTo>
                    <a:pt x="475252" y="398987"/>
                  </a:lnTo>
                  <a:lnTo>
                    <a:pt x="474975" y="398652"/>
                  </a:lnTo>
                  <a:lnTo>
                    <a:pt x="474566" y="398157"/>
                  </a:lnTo>
                  <a:lnTo>
                    <a:pt x="472951" y="397179"/>
                  </a:lnTo>
                  <a:lnTo>
                    <a:pt x="471191" y="395470"/>
                  </a:lnTo>
                  <a:lnTo>
                    <a:pt x="469773" y="394103"/>
                  </a:lnTo>
                  <a:lnTo>
                    <a:pt x="468746" y="393078"/>
                  </a:lnTo>
                  <a:lnTo>
                    <a:pt x="467131" y="392589"/>
                  </a:lnTo>
                  <a:lnTo>
                    <a:pt x="467864" y="390879"/>
                  </a:lnTo>
                  <a:lnTo>
                    <a:pt x="468353" y="389024"/>
                  </a:lnTo>
                  <a:lnTo>
                    <a:pt x="468451" y="387070"/>
                  </a:lnTo>
                  <a:lnTo>
                    <a:pt x="468158" y="385115"/>
                  </a:lnTo>
                  <a:lnTo>
                    <a:pt x="467669" y="383748"/>
                  </a:lnTo>
                  <a:lnTo>
                    <a:pt x="466738" y="382038"/>
                  </a:lnTo>
                  <a:lnTo>
                    <a:pt x="465760" y="380965"/>
                  </a:lnTo>
                  <a:lnTo>
                    <a:pt x="464732" y="379890"/>
                  </a:lnTo>
                  <a:lnTo>
                    <a:pt x="463314" y="378521"/>
                  </a:lnTo>
                  <a:lnTo>
                    <a:pt x="462041" y="377056"/>
                  </a:lnTo>
                  <a:lnTo>
                    <a:pt x="461210" y="375299"/>
                  </a:lnTo>
                  <a:lnTo>
                    <a:pt x="459792" y="373394"/>
                  </a:lnTo>
                  <a:lnTo>
                    <a:pt x="458128" y="372270"/>
                  </a:lnTo>
                  <a:lnTo>
                    <a:pt x="456855" y="370854"/>
                  </a:lnTo>
                  <a:lnTo>
                    <a:pt x="456122" y="369534"/>
                  </a:lnTo>
                  <a:lnTo>
                    <a:pt x="454409" y="367875"/>
                  </a:lnTo>
                  <a:lnTo>
                    <a:pt x="452502" y="367581"/>
                  </a:lnTo>
                  <a:lnTo>
                    <a:pt x="451131" y="367092"/>
                  </a:lnTo>
                  <a:lnTo>
                    <a:pt x="450202" y="365969"/>
                  </a:lnTo>
                  <a:lnTo>
                    <a:pt x="449371" y="364749"/>
                  </a:lnTo>
                  <a:lnTo>
                    <a:pt x="448491" y="363038"/>
                  </a:lnTo>
                  <a:lnTo>
                    <a:pt x="448245" y="361573"/>
                  </a:lnTo>
                  <a:lnTo>
                    <a:pt x="448098" y="360108"/>
                  </a:lnTo>
                  <a:lnTo>
                    <a:pt x="447903" y="358643"/>
                  </a:lnTo>
                  <a:lnTo>
                    <a:pt x="447559" y="357227"/>
                  </a:lnTo>
                  <a:lnTo>
                    <a:pt x="446925" y="355907"/>
                  </a:lnTo>
                  <a:lnTo>
                    <a:pt x="446043" y="353662"/>
                  </a:lnTo>
                  <a:lnTo>
                    <a:pt x="445456" y="351804"/>
                  </a:lnTo>
                  <a:lnTo>
                    <a:pt x="444917" y="350437"/>
                  </a:lnTo>
                  <a:lnTo>
                    <a:pt x="444136" y="348631"/>
                  </a:lnTo>
                  <a:lnTo>
                    <a:pt x="442766" y="346677"/>
                  </a:lnTo>
                  <a:lnTo>
                    <a:pt x="441592" y="345114"/>
                  </a:lnTo>
                  <a:lnTo>
                    <a:pt x="440759" y="343941"/>
                  </a:lnTo>
                  <a:lnTo>
                    <a:pt x="439537" y="342427"/>
                  </a:lnTo>
                  <a:lnTo>
                    <a:pt x="439146" y="341011"/>
                  </a:lnTo>
                  <a:lnTo>
                    <a:pt x="438559" y="338665"/>
                  </a:lnTo>
                  <a:lnTo>
                    <a:pt x="438362" y="337200"/>
                  </a:lnTo>
                  <a:lnTo>
                    <a:pt x="437775" y="335833"/>
                  </a:lnTo>
                  <a:lnTo>
                    <a:pt x="438313" y="333978"/>
                  </a:lnTo>
                  <a:lnTo>
                    <a:pt x="438264" y="332513"/>
                  </a:lnTo>
                  <a:lnTo>
                    <a:pt x="438559" y="331095"/>
                  </a:lnTo>
                  <a:lnTo>
                    <a:pt x="439146" y="329728"/>
                  </a:lnTo>
                  <a:lnTo>
                    <a:pt x="439684" y="328361"/>
                  </a:lnTo>
                  <a:lnTo>
                    <a:pt x="440075" y="326456"/>
                  </a:lnTo>
                  <a:lnTo>
                    <a:pt x="440613" y="324599"/>
                  </a:lnTo>
                  <a:lnTo>
                    <a:pt x="441395" y="323330"/>
                  </a:lnTo>
                  <a:lnTo>
                    <a:pt x="443157" y="321669"/>
                  </a:lnTo>
                  <a:lnTo>
                    <a:pt x="444576" y="320351"/>
                  </a:lnTo>
                  <a:lnTo>
                    <a:pt x="445750" y="319470"/>
                  </a:lnTo>
                  <a:lnTo>
                    <a:pt x="447365" y="317615"/>
                  </a:lnTo>
                  <a:lnTo>
                    <a:pt x="448442" y="316003"/>
                  </a:lnTo>
                  <a:lnTo>
                    <a:pt x="449909" y="314734"/>
                  </a:lnTo>
                  <a:lnTo>
                    <a:pt x="451035" y="313757"/>
                  </a:lnTo>
                  <a:lnTo>
                    <a:pt x="452355" y="312341"/>
                  </a:lnTo>
                  <a:lnTo>
                    <a:pt x="453677" y="310876"/>
                  </a:lnTo>
                  <a:lnTo>
                    <a:pt x="455144" y="309605"/>
                  </a:lnTo>
                  <a:lnTo>
                    <a:pt x="456221" y="308579"/>
                  </a:lnTo>
                  <a:lnTo>
                    <a:pt x="457541" y="307163"/>
                  </a:lnTo>
                  <a:lnTo>
                    <a:pt x="459205" y="305357"/>
                  </a:lnTo>
                  <a:lnTo>
                    <a:pt x="460868" y="303597"/>
                  </a:lnTo>
                  <a:lnTo>
                    <a:pt x="462188" y="302132"/>
                  </a:lnTo>
                  <a:lnTo>
                    <a:pt x="463560" y="300130"/>
                  </a:lnTo>
                  <a:lnTo>
                    <a:pt x="464489" y="298420"/>
                  </a:lnTo>
                  <a:lnTo>
                    <a:pt x="465320" y="297200"/>
                  </a:lnTo>
                  <a:lnTo>
                    <a:pt x="466005" y="295929"/>
                  </a:lnTo>
                  <a:lnTo>
                    <a:pt x="466740" y="294660"/>
                  </a:lnTo>
                  <a:lnTo>
                    <a:pt x="467767" y="292461"/>
                  </a:lnTo>
                  <a:lnTo>
                    <a:pt x="468647" y="290704"/>
                  </a:lnTo>
                  <a:lnTo>
                    <a:pt x="469478" y="288748"/>
                  </a:lnTo>
                  <a:lnTo>
                    <a:pt x="470555" y="286991"/>
                  </a:lnTo>
                  <a:lnTo>
                    <a:pt x="471973" y="284989"/>
                  </a:lnTo>
                  <a:lnTo>
                    <a:pt x="473050" y="283376"/>
                  </a:lnTo>
                  <a:lnTo>
                    <a:pt x="474224" y="281764"/>
                  </a:lnTo>
                  <a:lnTo>
                    <a:pt x="475057" y="280593"/>
                  </a:lnTo>
                  <a:lnTo>
                    <a:pt x="475790" y="279323"/>
                  </a:lnTo>
                  <a:lnTo>
                    <a:pt x="476476" y="278005"/>
                  </a:lnTo>
                  <a:lnTo>
                    <a:pt x="476965" y="275708"/>
                  </a:lnTo>
                  <a:lnTo>
                    <a:pt x="476670" y="274243"/>
                  </a:lnTo>
                  <a:lnTo>
                    <a:pt x="475888" y="273023"/>
                  </a:lnTo>
                  <a:lnTo>
                    <a:pt x="475154" y="271752"/>
                  </a:lnTo>
                  <a:lnTo>
                    <a:pt x="474568" y="270385"/>
                  </a:lnTo>
                  <a:lnTo>
                    <a:pt x="474812" y="268969"/>
                  </a:lnTo>
                  <a:lnTo>
                    <a:pt x="475546" y="267698"/>
                  </a:lnTo>
                  <a:lnTo>
                    <a:pt x="476817" y="265597"/>
                  </a:lnTo>
                  <a:lnTo>
                    <a:pt x="477650" y="263840"/>
                  </a:lnTo>
                  <a:lnTo>
                    <a:pt x="478774" y="262277"/>
                  </a:lnTo>
                  <a:lnTo>
                    <a:pt x="479949" y="260665"/>
                  </a:lnTo>
                  <a:lnTo>
                    <a:pt x="480536" y="259347"/>
                  </a:lnTo>
                  <a:lnTo>
                    <a:pt x="481271" y="257978"/>
                  </a:lnTo>
                  <a:lnTo>
                    <a:pt x="480290" y="256513"/>
                  </a:lnTo>
                  <a:lnTo>
                    <a:pt x="478823" y="256319"/>
                  </a:lnTo>
                  <a:lnTo>
                    <a:pt x="477356" y="256073"/>
                  </a:lnTo>
                  <a:lnTo>
                    <a:pt x="475448" y="255732"/>
                  </a:lnTo>
                  <a:lnTo>
                    <a:pt x="473541" y="255342"/>
                  </a:lnTo>
                  <a:lnTo>
                    <a:pt x="472071" y="255244"/>
                  </a:lnTo>
                  <a:lnTo>
                    <a:pt x="470604" y="255293"/>
                  </a:lnTo>
                  <a:lnTo>
                    <a:pt x="468647" y="255293"/>
                  </a:lnTo>
                  <a:lnTo>
                    <a:pt x="467180" y="255195"/>
                  </a:lnTo>
                  <a:lnTo>
                    <a:pt x="465320" y="254608"/>
                  </a:lnTo>
                  <a:lnTo>
                    <a:pt x="463951" y="253924"/>
                  </a:lnTo>
                  <a:lnTo>
                    <a:pt x="463167" y="252363"/>
                  </a:lnTo>
                  <a:lnTo>
                    <a:pt x="462972" y="250017"/>
                  </a:lnTo>
                  <a:lnTo>
                    <a:pt x="464831" y="248797"/>
                  </a:lnTo>
                  <a:lnTo>
                    <a:pt x="466202" y="247624"/>
                  </a:lnTo>
                  <a:lnTo>
                    <a:pt x="467767" y="246696"/>
                  </a:lnTo>
                  <a:lnTo>
                    <a:pt x="468746" y="245084"/>
                  </a:lnTo>
                  <a:lnTo>
                    <a:pt x="469626" y="243862"/>
                  </a:lnTo>
                  <a:lnTo>
                    <a:pt x="470115" y="242495"/>
                  </a:lnTo>
                  <a:lnTo>
                    <a:pt x="471142" y="241079"/>
                  </a:lnTo>
                  <a:lnTo>
                    <a:pt x="471877" y="239418"/>
                  </a:lnTo>
                  <a:lnTo>
                    <a:pt x="472659" y="238198"/>
                  </a:lnTo>
                  <a:lnTo>
                    <a:pt x="473686" y="237661"/>
                  </a:lnTo>
                  <a:lnTo>
                    <a:pt x="475596" y="237904"/>
                  </a:lnTo>
                  <a:lnTo>
                    <a:pt x="477454" y="238441"/>
                  </a:lnTo>
                  <a:lnTo>
                    <a:pt x="478872" y="238881"/>
                  </a:lnTo>
                  <a:lnTo>
                    <a:pt x="480733" y="239516"/>
                  </a:lnTo>
                  <a:lnTo>
                    <a:pt x="483031" y="240395"/>
                  </a:lnTo>
                  <a:lnTo>
                    <a:pt x="484842" y="241030"/>
                  </a:lnTo>
                  <a:lnTo>
                    <a:pt x="486162" y="241666"/>
                  </a:lnTo>
                  <a:lnTo>
                    <a:pt x="487533" y="242252"/>
                  </a:lnTo>
                  <a:lnTo>
                    <a:pt x="489342" y="242789"/>
                  </a:lnTo>
                  <a:lnTo>
                    <a:pt x="491788" y="241030"/>
                  </a:lnTo>
                  <a:lnTo>
                    <a:pt x="491348" y="239712"/>
                  </a:lnTo>
                  <a:lnTo>
                    <a:pt x="491105" y="238294"/>
                  </a:lnTo>
                  <a:lnTo>
                    <a:pt x="489783" y="236292"/>
                  </a:lnTo>
                  <a:lnTo>
                    <a:pt x="488561" y="234730"/>
                  </a:lnTo>
                  <a:lnTo>
                    <a:pt x="487044" y="233558"/>
                  </a:lnTo>
                  <a:lnTo>
                    <a:pt x="486017" y="232532"/>
                  </a:lnTo>
                  <a:lnTo>
                    <a:pt x="485575" y="230677"/>
                  </a:lnTo>
                  <a:lnTo>
                    <a:pt x="485429" y="228721"/>
                  </a:lnTo>
                  <a:lnTo>
                    <a:pt x="486064" y="227403"/>
                  </a:lnTo>
                  <a:lnTo>
                    <a:pt x="486700" y="226085"/>
                  </a:lnTo>
                  <a:lnTo>
                    <a:pt x="487288" y="224716"/>
                  </a:lnTo>
                  <a:lnTo>
                    <a:pt x="488902" y="223349"/>
                  </a:lnTo>
                  <a:lnTo>
                    <a:pt x="490028" y="222372"/>
                  </a:lnTo>
                  <a:lnTo>
                    <a:pt x="491545" y="221150"/>
                  </a:lnTo>
                  <a:lnTo>
                    <a:pt x="493061" y="219931"/>
                  </a:lnTo>
                  <a:lnTo>
                    <a:pt x="494627" y="218075"/>
                  </a:lnTo>
                  <a:lnTo>
                    <a:pt x="495458" y="216316"/>
                  </a:lnTo>
                  <a:lnTo>
                    <a:pt x="496242" y="215047"/>
                  </a:lnTo>
                  <a:lnTo>
                    <a:pt x="497171" y="213337"/>
                  </a:lnTo>
                  <a:lnTo>
                    <a:pt x="497807" y="212019"/>
                  </a:lnTo>
                  <a:lnTo>
                    <a:pt x="498493" y="210748"/>
                  </a:lnTo>
                  <a:lnTo>
                    <a:pt x="499520" y="208502"/>
                  </a:lnTo>
                  <a:lnTo>
                    <a:pt x="500058" y="207133"/>
                  </a:lnTo>
                  <a:lnTo>
                    <a:pt x="500742" y="205864"/>
                  </a:lnTo>
                  <a:lnTo>
                    <a:pt x="501575" y="204691"/>
                  </a:lnTo>
                  <a:lnTo>
                    <a:pt x="502553" y="202981"/>
                  </a:lnTo>
                  <a:lnTo>
                    <a:pt x="503679" y="200784"/>
                  </a:lnTo>
                  <a:lnTo>
                    <a:pt x="504901" y="198684"/>
                  </a:lnTo>
                  <a:lnTo>
                    <a:pt x="506272" y="196632"/>
                  </a:lnTo>
                  <a:lnTo>
                    <a:pt x="507395" y="194483"/>
                  </a:lnTo>
                  <a:lnTo>
                    <a:pt x="508570" y="192382"/>
                  </a:lnTo>
                  <a:lnTo>
                    <a:pt x="509010" y="190284"/>
                  </a:lnTo>
                  <a:lnTo>
                    <a:pt x="510332" y="188866"/>
                  </a:lnTo>
                  <a:lnTo>
                    <a:pt x="511507" y="186767"/>
                  </a:lnTo>
                  <a:lnTo>
                    <a:pt x="512043" y="185398"/>
                  </a:lnTo>
                  <a:lnTo>
                    <a:pt x="512680" y="184080"/>
                  </a:lnTo>
                  <a:lnTo>
                    <a:pt x="513562" y="182321"/>
                  </a:lnTo>
                  <a:lnTo>
                    <a:pt x="514294" y="180514"/>
                  </a:lnTo>
                  <a:lnTo>
                    <a:pt x="515174" y="178804"/>
                  </a:lnTo>
                  <a:lnTo>
                    <a:pt x="516106" y="177047"/>
                  </a:lnTo>
                  <a:lnTo>
                    <a:pt x="516937" y="175288"/>
                  </a:lnTo>
                  <a:lnTo>
                    <a:pt x="518062" y="172797"/>
                  </a:lnTo>
                  <a:lnTo>
                    <a:pt x="519090" y="170404"/>
                  </a:lnTo>
                  <a:lnTo>
                    <a:pt x="520117" y="168205"/>
                  </a:lnTo>
                  <a:lnTo>
                    <a:pt x="520899" y="166399"/>
                  </a:lnTo>
                  <a:lnTo>
                    <a:pt x="521584" y="164593"/>
                  </a:lnTo>
                  <a:lnTo>
                    <a:pt x="522024" y="162784"/>
                  </a:lnTo>
                  <a:lnTo>
                    <a:pt x="523046" y="163124"/>
                  </a:lnTo>
                  <a:lnTo>
                    <a:pt x="523199" y="163175"/>
                  </a:lnTo>
                  <a:lnTo>
                    <a:pt x="525010" y="162541"/>
                  </a:lnTo>
                  <a:lnTo>
                    <a:pt x="526232" y="161221"/>
                  </a:lnTo>
                  <a:lnTo>
                    <a:pt x="528043" y="160733"/>
                  </a:lnTo>
                  <a:lnTo>
                    <a:pt x="529511" y="158926"/>
                  </a:lnTo>
                  <a:lnTo>
                    <a:pt x="530929" y="156728"/>
                  </a:lnTo>
                  <a:lnTo>
                    <a:pt x="531858" y="155361"/>
                  </a:lnTo>
                  <a:lnTo>
                    <a:pt x="533082" y="153847"/>
                  </a:lnTo>
                  <a:lnTo>
                    <a:pt x="534159" y="152185"/>
                  </a:lnTo>
                  <a:lnTo>
                    <a:pt x="535382" y="150622"/>
                  </a:lnTo>
                  <a:lnTo>
                    <a:pt x="536604" y="149157"/>
                  </a:lnTo>
                  <a:lnTo>
                    <a:pt x="537632" y="147253"/>
                  </a:lnTo>
                  <a:lnTo>
                    <a:pt x="539295" y="145446"/>
                  </a:lnTo>
                  <a:lnTo>
                    <a:pt x="540176" y="143883"/>
                  </a:lnTo>
                  <a:lnTo>
                    <a:pt x="542476" y="142173"/>
                  </a:lnTo>
                  <a:lnTo>
                    <a:pt x="543700" y="140806"/>
                  </a:lnTo>
                  <a:lnTo>
                    <a:pt x="544334" y="138509"/>
                  </a:lnTo>
                  <a:lnTo>
                    <a:pt x="546194" y="136946"/>
                  </a:lnTo>
                  <a:lnTo>
                    <a:pt x="548151" y="137044"/>
                  </a:lnTo>
                  <a:lnTo>
                    <a:pt x="549766" y="137338"/>
                  </a:lnTo>
                  <a:lnTo>
                    <a:pt x="551331" y="137778"/>
                  </a:lnTo>
                  <a:lnTo>
                    <a:pt x="553337" y="137044"/>
                  </a:lnTo>
                  <a:lnTo>
                    <a:pt x="555490" y="136801"/>
                  </a:lnTo>
                  <a:lnTo>
                    <a:pt x="558083" y="137435"/>
                  </a:lnTo>
                  <a:lnTo>
                    <a:pt x="559941" y="137191"/>
                  </a:lnTo>
                  <a:lnTo>
                    <a:pt x="561458" y="136264"/>
                  </a:lnTo>
                  <a:lnTo>
                    <a:pt x="562389" y="134895"/>
                  </a:lnTo>
                  <a:lnTo>
                    <a:pt x="563220" y="133235"/>
                  </a:lnTo>
                  <a:lnTo>
                    <a:pt x="565080" y="132845"/>
                  </a:lnTo>
                  <a:lnTo>
                    <a:pt x="567086" y="131184"/>
                  </a:lnTo>
                  <a:lnTo>
                    <a:pt x="568895" y="129329"/>
                  </a:lnTo>
                  <a:lnTo>
                    <a:pt x="568993" y="127569"/>
                  </a:lnTo>
                  <a:lnTo>
                    <a:pt x="569972" y="125371"/>
                  </a:lnTo>
                  <a:lnTo>
                    <a:pt x="570755" y="123905"/>
                  </a:lnTo>
                  <a:lnTo>
                    <a:pt x="572663" y="123466"/>
                  </a:lnTo>
                  <a:lnTo>
                    <a:pt x="573838" y="122197"/>
                  </a:lnTo>
                  <a:lnTo>
                    <a:pt x="574669" y="120683"/>
                  </a:lnTo>
                  <a:lnTo>
                    <a:pt x="575696" y="119169"/>
                  </a:lnTo>
                  <a:lnTo>
                    <a:pt x="576576" y="118045"/>
                  </a:lnTo>
                  <a:lnTo>
                    <a:pt x="577996" y="116482"/>
                  </a:lnTo>
                  <a:lnTo>
                    <a:pt x="579855" y="114529"/>
                  </a:lnTo>
                  <a:lnTo>
                    <a:pt x="580688" y="113405"/>
                  </a:lnTo>
                  <a:lnTo>
                    <a:pt x="582106" y="112720"/>
                  </a:lnTo>
                  <a:lnTo>
                    <a:pt x="584308" y="111549"/>
                  </a:lnTo>
                  <a:lnTo>
                    <a:pt x="584797" y="109596"/>
                  </a:lnTo>
                  <a:lnTo>
                    <a:pt x="585090" y="108178"/>
                  </a:lnTo>
                  <a:lnTo>
                    <a:pt x="585677" y="105542"/>
                  </a:lnTo>
                  <a:lnTo>
                    <a:pt x="587292" y="105199"/>
                  </a:lnTo>
                  <a:lnTo>
                    <a:pt x="586410" y="103245"/>
                  </a:lnTo>
                  <a:lnTo>
                    <a:pt x="581220" y="88617"/>
                  </a:lnTo>
                  <a:lnTo>
                    <a:pt x="578330" y="91157"/>
                  </a:lnTo>
                  <a:lnTo>
                    <a:pt x="574824" y="91157"/>
                  </a:lnTo>
                  <a:lnTo>
                    <a:pt x="572061" y="92346"/>
                  </a:lnTo>
                  <a:lnTo>
                    <a:pt x="569337" y="98805"/>
                  </a:lnTo>
                  <a:lnTo>
                    <a:pt x="566413" y="101130"/>
                  </a:lnTo>
                  <a:lnTo>
                    <a:pt x="561681" y="105503"/>
                  </a:lnTo>
                  <a:lnTo>
                    <a:pt x="560807" y="105679"/>
                  </a:lnTo>
                  <a:lnTo>
                    <a:pt x="559579" y="106727"/>
                  </a:lnTo>
                  <a:lnTo>
                    <a:pt x="555899" y="106204"/>
                  </a:lnTo>
                  <a:lnTo>
                    <a:pt x="542754" y="100254"/>
                  </a:lnTo>
                  <a:lnTo>
                    <a:pt x="527681" y="91100"/>
                  </a:lnTo>
                  <a:lnTo>
                    <a:pt x="521904" y="82058"/>
                  </a:lnTo>
                  <a:lnTo>
                    <a:pt x="521202" y="80133"/>
                  </a:lnTo>
                  <a:lnTo>
                    <a:pt x="515244" y="70511"/>
                  </a:lnTo>
                  <a:lnTo>
                    <a:pt x="519800" y="60537"/>
                  </a:lnTo>
                  <a:lnTo>
                    <a:pt x="519274" y="54938"/>
                  </a:lnTo>
                  <a:lnTo>
                    <a:pt x="520676" y="49166"/>
                  </a:lnTo>
                  <a:lnTo>
                    <a:pt x="526633" y="47241"/>
                  </a:lnTo>
                  <a:lnTo>
                    <a:pt x="523479" y="43216"/>
                  </a:lnTo>
                  <a:lnTo>
                    <a:pt x="519624" y="39017"/>
                  </a:lnTo>
                  <a:lnTo>
                    <a:pt x="519274" y="36742"/>
                  </a:lnTo>
                  <a:lnTo>
                    <a:pt x="519800" y="34644"/>
                  </a:lnTo>
                  <a:lnTo>
                    <a:pt x="520150" y="33244"/>
                  </a:lnTo>
                  <a:lnTo>
                    <a:pt x="520027" y="30024"/>
                  </a:lnTo>
                  <a:lnTo>
                    <a:pt x="518946" y="26354"/>
                  </a:lnTo>
                  <a:lnTo>
                    <a:pt x="516892" y="21172"/>
                  </a:lnTo>
                  <a:lnTo>
                    <a:pt x="514299" y="14264"/>
                  </a:lnTo>
                  <a:lnTo>
                    <a:pt x="512029" y="6816"/>
                  </a:lnTo>
                  <a:lnTo>
                    <a:pt x="503812" y="2498"/>
                  </a:lnTo>
                  <a:lnTo>
                    <a:pt x="500243" y="230"/>
                  </a:lnTo>
                  <a:lnTo>
                    <a:pt x="499702" y="2390"/>
                  </a:lnTo>
                  <a:lnTo>
                    <a:pt x="498837" y="4225"/>
                  </a:lnTo>
                  <a:lnTo>
                    <a:pt x="498837" y="5303"/>
                  </a:lnTo>
                  <a:lnTo>
                    <a:pt x="496890" y="8219"/>
                  </a:lnTo>
                  <a:lnTo>
                    <a:pt x="495810" y="10485"/>
                  </a:lnTo>
                  <a:lnTo>
                    <a:pt x="492674" y="12860"/>
                  </a:lnTo>
                  <a:lnTo>
                    <a:pt x="490620" y="12968"/>
                  </a:lnTo>
                  <a:lnTo>
                    <a:pt x="488133" y="13939"/>
                  </a:lnTo>
                  <a:lnTo>
                    <a:pt x="487378" y="16530"/>
                  </a:lnTo>
                  <a:lnTo>
                    <a:pt x="486187" y="17933"/>
                  </a:lnTo>
                  <a:lnTo>
                    <a:pt x="484242" y="18258"/>
                  </a:lnTo>
                  <a:lnTo>
                    <a:pt x="483268" y="19229"/>
                  </a:lnTo>
                  <a:lnTo>
                    <a:pt x="479593" y="19660"/>
                  </a:lnTo>
                  <a:lnTo>
                    <a:pt x="475160" y="26137"/>
                  </a:lnTo>
                  <a:lnTo>
                    <a:pt x="469538" y="26677"/>
                  </a:lnTo>
                  <a:lnTo>
                    <a:pt x="469321" y="27108"/>
                  </a:lnTo>
                  <a:lnTo>
                    <a:pt x="468891" y="29159"/>
                  </a:lnTo>
                  <a:lnTo>
                    <a:pt x="468349" y="30455"/>
                  </a:lnTo>
                  <a:lnTo>
                    <a:pt x="465539" y="30563"/>
                  </a:lnTo>
                  <a:lnTo>
                    <a:pt x="464133" y="33369"/>
                  </a:lnTo>
                  <a:lnTo>
                    <a:pt x="463592" y="34773"/>
                  </a:lnTo>
                  <a:lnTo>
                    <a:pt x="462512" y="35529"/>
                  </a:lnTo>
                  <a:lnTo>
                    <a:pt x="459915" y="36176"/>
                  </a:lnTo>
                  <a:lnTo>
                    <a:pt x="458294" y="35312"/>
                  </a:lnTo>
                  <a:lnTo>
                    <a:pt x="455375" y="36285"/>
                  </a:lnTo>
                  <a:lnTo>
                    <a:pt x="455267" y="36932"/>
                  </a:lnTo>
                  <a:lnTo>
                    <a:pt x="455052" y="37903"/>
                  </a:lnTo>
                  <a:lnTo>
                    <a:pt x="453210" y="38440"/>
                  </a:lnTo>
                  <a:lnTo>
                    <a:pt x="452048" y="39601"/>
                  </a:lnTo>
                  <a:lnTo>
                    <a:pt x="450417" y="41365"/>
                  </a:lnTo>
                  <a:lnTo>
                    <a:pt x="449058" y="43265"/>
                  </a:lnTo>
                  <a:lnTo>
                    <a:pt x="447699" y="45028"/>
                  </a:lnTo>
                  <a:lnTo>
                    <a:pt x="446749" y="47200"/>
                  </a:lnTo>
                  <a:lnTo>
                    <a:pt x="445388" y="49235"/>
                  </a:lnTo>
                  <a:lnTo>
                    <a:pt x="443622" y="50864"/>
                  </a:lnTo>
                  <a:lnTo>
                    <a:pt x="441991" y="52221"/>
                  </a:lnTo>
                  <a:lnTo>
                    <a:pt x="439680" y="53171"/>
                  </a:lnTo>
                  <a:lnTo>
                    <a:pt x="437642" y="54528"/>
                  </a:lnTo>
                  <a:lnTo>
                    <a:pt x="435331" y="55476"/>
                  </a:lnTo>
                  <a:lnTo>
                    <a:pt x="433295" y="56563"/>
                  </a:lnTo>
                  <a:lnTo>
                    <a:pt x="431934" y="58461"/>
                  </a:lnTo>
                  <a:lnTo>
                    <a:pt x="430305" y="60090"/>
                  </a:lnTo>
                  <a:lnTo>
                    <a:pt x="428537" y="62125"/>
                  </a:lnTo>
                  <a:lnTo>
                    <a:pt x="426226" y="62803"/>
                  </a:lnTo>
                  <a:lnTo>
                    <a:pt x="423915" y="63482"/>
                  </a:lnTo>
                  <a:lnTo>
                    <a:pt x="421605" y="64432"/>
                  </a:lnTo>
                  <a:lnTo>
                    <a:pt x="421474" y="64422"/>
                  </a:lnTo>
                  <a:lnTo>
                    <a:pt x="418480" y="64160"/>
                  </a:lnTo>
                  <a:lnTo>
                    <a:pt x="415899" y="63075"/>
                  </a:lnTo>
                  <a:lnTo>
                    <a:pt x="412500" y="63075"/>
                  </a:lnTo>
                  <a:lnTo>
                    <a:pt x="409782" y="63753"/>
                  </a:lnTo>
                  <a:lnTo>
                    <a:pt x="408151" y="62397"/>
                  </a:lnTo>
                  <a:lnTo>
                    <a:pt x="406112" y="61175"/>
                  </a:lnTo>
                  <a:lnTo>
                    <a:pt x="404076" y="59548"/>
                  </a:lnTo>
                  <a:lnTo>
                    <a:pt x="403124" y="57104"/>
                  </a:lnTo>
                  <a:lnTo>
                    <a:pt x="402035" y="55204"/>
                  </a:lnTo>
                  <a:lnTo>
                    <a:pt x="400406" y="53577"/>
                  </a:lnTo>
                  <a:lnTo>
                    <a:pt x="398096" y="52493"/>
                  </a:lnTo>
                  <a:lnTo>
                    <a:pt x="395106" y="52221"/>
                  </a:lnTo>
                  <a:lnTo>
                    <a:pt x="392658" y="51542"/>
                  </a:lnTo>
                  <a:lnTo>
                    <a:pt x="389670" y="51271"/>
                  </a:lnTo>
                  <a:lnTo>
                    <a:pt x="386271" y="50864"/>
                  </a:lnTo>
                  <a:lnTo>
                    <a:pt x="383010" y="50864"/>
                  </a:lnTo>
                  <a:lnTo>
                    <a:pt x="380020" y="51271"/>
                  </a:lnTo>
                  <a:lnTo>
                    <a:pt x="380892" y="62254"/>
                  </a:lnTo>
                  <a:lnTo>
                    <a:pt x="380405" y="64593"/>
                  </a:lnTo>
                  <a:lnTo>
                    <a:pt x="380125" y="70445"/>
                  </a:lnTo>
                  <a:lnTo>
                    <a:pt x="379085" y="80656"/>
                  </a:lnTo>
                  <a:lnTo>
                    <a:pt x="385898" y="83116"/>
                  </a:lnTo>
                  <a:lnTo>
                    <a:pt x="389158" y="85905"/>
                  </a:lnTo>
                  <a:lnTo>
                    <a:pt x="383882" y="89941"/>
                  </a:lnTo>
                  <a:lnTo>
                    <a:pt x="384955" y="95763"/>
                  </a:lnTo>
                  <a:lnTo>
                    <a:pt x="385270" y="101512"/>
                  </a:lnTo>
                  <a:lnTo>
                    <a:pt x="389563" y="102540"/>
                  </a:lnTo>
                  <a:lnTo>
                    <a:pt x="384081" y="105987"/>
                  </a:lnTo>
                  <a:lnTo>
                    <a:pt x="382239" y="111104"/>
                  </a:lnTo>
                  <a:lnTo>
                    <a:pt x="379738" y="123476"/>
                  </a:lnTo>
                  <a:lnTo>
                    <a:pt x="375612" y="128260"/>
                  </a:lnTo>
                  <a:lnTo>
                    <a:pt x="370676" y="127559"/>
                  </a:lnTo>
                  <a:lnTo>
                    <a:pt x="367076" y="127827"/>
                  </a:lnTo>
                  <a:lnTo>
                    <a:pt x="365037" y="129410"/>
                  </a:lnTo>
                  <a:lnTo>
                    <a:pt x="362266" y="127465"/>
                  </a:lnTo>
                  <a:lnTo>
                    <a:pt x="356771" y="130861"/>
                  </a:lnTo>
                  <a:lnTo>
                    <a:pt x="355175" y="138178"/>
                  </a:lnTo>
                  <a:lnTo>
                    <a:pt x="352166" y="144241"/>
                  </a:lnTo>
                  <a:lnTo>
                    <a:pt x="351010" y="151239"/>
                  </a:lnTo>
                  <a:lnTo>
                    <a:pt x="345937" y="158040"/>
                  </a:lnTo>
                  <a:lnTo>
                    <a:pt x="340270" y="162302"/>
                  </a:lnTo>
                  <a:lnTo>
                    <a:pt x="338720" y="166724"/>
                  </a:lnTo>
                  <a:lnTo>
                    <a:pt x="332753" y="170214"/>
                  </a:lnTo>
                  <a:lnTo>
                    <a:pt x="327012" y="173289"/>
                  </a:lnTo>
                  <a:lnTo>
                    <a:pt x="326011" y="177862"/>
                  </a:lnTo>
                  <a:lnTo>
                    <a:pt x="321134" y="180655"/>
                  </a:lnTo>
                  <a:lnTo>
                    <a:pt x="318277" y="182654"/>
                  </a:lnTo>
                  <a:lnTo>
                    <a:pt x="315406" y="185541"/>
                  </a:lnTo>
                  <a:lnTo>
                    <a:pt x="310119" y="188743"/>
                  </a:lnTo>
                  <a:lnTo>
                    <a:pt x="306648" y="190584"/>
                  </a:lnTo>
                  <a:lnTo>
                    <a:pt x="304197" y="187744"/>
                  </a:lnTo>
                  <a:lnTo>
                    <a:pt x="301665" y="193263"/>
                  </a:lnTo>
                  <a:lnTo>
                    <a:pt x="300118" y="196794"/>
                  </a:lnTo>
                  <a:lnTo>
                    <a:pt x="291682" y="198349"/>
                  </a:lnTo>
                  <a:lnTo>
                    <a:pt x="287775" y="199364"/>
                  </a:lnTo>
                  <a:lnTo>
                    <a:pt x="279226" y="218012"/>
                  </a:lnTo>
                  <a:lnTo>
                    <a:pt x="274513" y="230566"/>
                  </a:lnTo>
                  <a:lnTo>
                    <a:pt x="277386" y="233991"/>
                  </a:lnTo>
                  <a:lnTo>
                    <a:pt x="279314" y="237256"/>
                  </a:lnTo>
                  <a:lnTo>
                    <a:pt x="280352" y="243161"/>
                  </a:lnTo>
                  <a:lnTo>
                    <a:pt x="278144" y="247412"/>
                  </a:lnTo>
                  <a:lnTo>
                    <a:pt x="273713" y="251470"/>
                  </a:lnTo>
                  <a:lnTo>
                    <a:pt x="271073" y="258484"/>
                  </a:lnTo>
                  <a:lnTo>
                    <a:pt x="271715" y="261382"/>
                  </a:lnTo>
                  <a:lnTo>
                    <a:pt x="270755" y="267109"/>
                  </a:lnTo>
                  <a:lnTo>
                    <a:pt x="269988" y="270712"/>
                  </a:lnTo>
                  <a:lnTo>
                    <a:pt x="267772" y="272295"/>
                  </a:lnTo>
                  <a:lnTo>
                    <a:pt x="264788" y="267081"/>
                  </a:lnTo>
                  <a:lnTo>
                    <a:pt x="263852" y="256196"/>
                  </a:lnTo>
                  <a:lnTo>
                    <a:pt x="262121" y="246341"/>
                  </a:lnTo>
                  <a:lnTo>
                    <a:pt x="264397" y="231625"/>
                  </a:lnTo>
                  <a:lnTo>
                    <a:pt x="264620" y="224267"/>
                  </a:lnTo>
                  <a:lnTo>
                    <a:pt x="263897" y="217013"/>
                  </a:lnTo>
                  <a:lnTo>
                    <a:pt x="264767" y="210680"/>
                  </a:lnTo>
                  <a:lnTo>
                    <a:pt x="264352" y="203993"/>
                  </a:lnTo>
                  <a:lnTo>
                    <a:pt x="260480" y="192159"/>
                  </a:lnTo>
                  <a:lnTo>
                    <a:pt x="257620" y="185700"/>
                  </a:lnTo>
                  <a:lnTo>
                    <a:pt x="254815" y="185373"/>
                  </a:lnTo>
                  <a:lnTo>
                    <a:pt x="251552" y="188651"/>
                  </a:lnTo>
                  <a:lnTo>
                    <a:pt x="249743" y="189963"/>
                  </a:lnTo>
                  <a:lnTo>
                    <a:pt x="246485" y="189940"/>
                  </a:lnTo>
                  <a:lnTo>
                    <a:pt x="241233" y="189468"/>
                  </a:lnTo>
                  <a:lnTo>
                    <a:pt x="239522" y="194158"/>
                  </a:lnTo>
                  <a:lnTo>
                    <a:pt x="236778" y="199407"/>
                  </a:lnTo>
                  <a:lnTo>
                    <a:pt x="235133" y="203866"/>
                  </a:lnTo>
                  <a:lnTo>
                    <a:pt x="234075" y="208326"/>
                  </a:lnTo>
                  <a:lnTo>
                    <a:pt x="228330" y="210566"/>
                  </a:lnTo>
                  <a:lnTo>
                    <a:pt x="221971" y="208328"/>
                  </a:lnTo>
                  <a:lnTo>
                    <a:pt x="218508" y="212284"/>
                  </a:lnTo>
                  <a:lnTo>
                    <a:pt x="214650" y="217985"/>
                  </a:lnTo>
                  <a:lnTo>
                    <a:pt x="210359" y="231014"/>
                  </a:lnTo>
                  <a:lnTo>
                    <a:pt x="196596" y="232516"/>
                  </a:lnTo>
                  <a:lnTo>
                    <a:pt x="189797" y="233078"/>
                  </a:lnTo>
                  <a:lnTo>
                    <a:pt x="182980" y="229702"/>
                  </a:lnTo>
                  <a:lnTo>
                    <a:pt x="175669" y="225999"/>
                  </a:lnTo>
                  <a:lnTo>
                    <a:pt x="166472" y="219363"/>
                  </a:lnTo>
                  <a:lnTo>
                    <a:pt x="165266" y="212924"/>
                  </a:lnTo>
                  <a:lnTo>
                    <a:pt x="159084" y="205776"/>
                  </a:lnTo>
                  <a:lnTo>
                    <a:pt x="150482" y="202918"/>
                  </a:lnTo>
                  <a:lnTo>
                    <a:pt x="128017" y="203371"/>
                  </a:lnTo>
                  <a:lnTo>
                    <a:pt x="118469" y="206289"/>
                  </a:lnTo>
                  <a:lnTo>
                    <a:pt x="110250" y="215650"/>
                  </a:lnTo>
                  <a:lnTo>
                    <a:pt x="112594" y="224561"/>
                  </a:lnTo>
                  <a:lnTo>
                    <a:pt x="116138" y="230587"/>
                  </a:lnTo>
                  <a:lnTo>
                    <a:pt x="125100" y="230448"/>
                  </a:lnTo>
                  <a:lnTo>
                    <a:pt x="130919" y="239126"/>
                  </a:lnTo>
                  <a:lnTo>
                    <a:pt x="133274" y="247373"/>
                  </a:lnTo>
                  <a:lnTo>
                    <a:pt x="145984" y="253805"/>
                  </a:lnTo>
                  <a:lnTo>
                    <a:pt x="174357" y="256104"/>
                  </a:lnTo>
                  <a:lnTo>
                    <a:pt x="179455" y="264214"/>
                  </a:lnTo>
                  <a:lnTo>
                    <a:pt x="182462" y="272616"/>
                  </a:lnTo>
                  <a:lnTo>
                    <a:pt x="162940" y="281288"/>
                  </a:lnTo>
                  <a:lnTo>
                    <a:pt x="155371" y="284090"/>
                  </a:lnTo>
                  <a:lnTo>
                    <a:pt x="157105" y="292631"/>
                  </a:lnTo>
                  <a:lnTo>
                    <a:pt x="165410" y="302754"/>
                  </a:lnTo>
                  <a:lnTo>
                    <a:pt x="163766" y="314162"/>
                  </a:lnTo>
                  <a:lnTo>
                    <a:pt x="159073" y="326203"/>
                  </a:lnTo>
                  <a:lnTo>
                    <a:pt x="157979" y="334338"/>
                  </a:lnTo>
                  <a:lnTo>
                    <a:pt x="159567" y="345112"/>
                  </a:lnTo>
                  <a:lnTo>
                    <a:pt x="160944" y="351741"/>
                  </a:lnTo>
                  <a:lnTo>
                    <a:pt x="158042" y="357064"/>
                  </a:lnTo>
                  <a:lnTo>
                    <a:pt x="162931" y="365464"/>
                  </a:lnTo>
                  <a:lnTo>
                    <a:pt x="160320" y="376696"/>
                  </a:lnTo>
                  <a:lnTo>
                    <a:pt x="156487" y="386118"/>
                  </a:lnTo>
                  <a:lnTo>
                    <a:pt x="154821" y="392062"/>
                  </a:lnTo>
                  <a:lnTo>
                    <a:pt x="158146" y="396944"/>
                  </a:lnTo>
                  <a:lnTo>
                    <a:pt x="156403" y="403701"/>
                  </a:lnTo>
                  <a:lnTo>
                    <a:pt x="142506" y="411216"/>
                  </a:lnTo>
                  <a:lnTo>
                    <a:pt x="136618" y="425234"/>
                  </a:lnTo>
                  <a:lnTo>
                    <a:pt x="136197" y="433471"/>
                  </a:lnTo>
                  <a:lnTo>
                    <a:pt x="121197" y="438534"/>
                  </a:lnTo>
                  <a:lnTo>
                    <a:pt x="101069" y="451107"/>
                  </a:lnTo>
                  <a:lnTo>
                    <a:pt x="82990" y="464593"/>
                  </a:lnTo>
                  <a:lnTo>
                    <a:pt x="72000" y="474803"/>
                  </a:lnTo>
                  <a:lnTo>
                    <a:pt x="58144" y="489462"/>
                  </a:lnTo>
                  <a:lnTo>
                    <a:pt x="56640" y="490112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3D3556C-DA32-29A6-5C3A-5FA4CDDCFEEA}"/>
                </a:ext>
              </a:extLst>
            </p:cNvPr>
            <p:cNvSpPr/>
            <p:nvPr/>
          </p:nvSpPr>
          <p:spPr>
            <a:xfrm flipV="1">
              <a:off x="3613105" y="2586750"/>
              <a:ext cx="913679" cy="1806294"/>
            </a:xfrm>
            <a:custGeom>
              <a:avLst/>
              <a:gdLst>
                <a:gd name="connsiteX0" fmla="*/ 686803 w 913679"/>
                <a:gd name="connsiteY0" fmla="*/ 1756286 h 1806294"/>
                <a:gd name="connsiteX1" fmla="*/ 688272 w 913679"/>
                <a:gd name="connsiteY1" fmla="*/ 1755066 h 1806294"/>
                <a:gd name="connsiteX2" fmla="*/ 690669 w 913679"/>
                <a:gd name="connsiteY2" fmla="*/ 1753844 h 1806294"/>
                <a:gd name="connsiteX3" fmla="*/ 691011 w 913679"/>
                <a:gd name="connsiteY3" fmla="*/ 1749790 h 1806294"/>
                <a:gd name="connsiteX4" fmla="*/ 690620 w 913679"/>
                <a:gd name="connsiteY4" fmla="*/ 1747250 h 1806294"/>
                <a:gd name="connsiteX5" fmla="*/ 691011 w 913679"/>
                <a:gd name="connsiteY5" fmla="*/ 1745883 h 1806294"/>
                <a:gd name="connsiteX6" fmla="*/ 694729 w 913679"/>
                <a:gd name="connsiteY6" fmla="*/ 1740997 h 1806294"/>
                <a:gd name="connsiteX7" fmla="*/ 700992 w 913679"/>
                <a:gd name="connsiteY7" fmla="*/ 1732793 h 1806294"/>
                <a:gd name="connsiteX8" fmla="*/ 704907 w 913679"/>
                <a:gd name="connsiteY8" fmla="*/ 1727323 h 1806294"/>
                <a:gd name="connsiteX9" fmla="*/ 710875 w 913679"/>
                <a:gd name="connsiteY9" fmla="*/ 1719556 h 1806294"/>
                <a:gd name="connsiteX10" fmla="*/ 711755 w 913679"/>
                <a:gd name="connsiteY10" fmla="*/ 1718091 h 1806294"/>
                <a:gd name="connsiteX11" fmla="*/ 714153 w 913679"/>
                <a:gd name="connsiteY11" fmla="*/ 1714722 h 1806294"/>
                <a:gd name="connsiteX12" fmla="*/ 717970 w 913679"/>
                <a:gd name="connsiteY12" fmla="*/ 1709885 h 1806294"/>
                <a:gd name="connsiteX13" fmla="*/ 722176 w 913679"/>
                <a:gd name="connsiteY13" fmla="*/ 1705100 h 1806294"/>
                <a:gd name="connsiteX14" fmla="*/ 729026 w 913679"/>
                <a:gd name="connsiteY14" fmla="*/ 1696503 h 1806294"/>
                <a:gd name="connsiteX15" fmla="*/ 732157 w 913679"/>
                <a:gd name="connsiteY15" fmla="*/ 1692840 h 1806294"/>
                <a:gd name="connsiteX16" fmla="*/ 734114 w 913679"/>
                <a:gd name="connsiteY16" fmla="*/ 1690300 h 1806294"/>
                <a:gd name="connsiteX17" fmla="*/ 735679 w 913679"/>
                <a:gd name="connsiteY17" fmla="*/ 1688199 h 1806294"/>
                <a:gd name="connsiteX18" fmla="*/ 736805 w 913679"/>
                <a:gd name="connsiteY18" fmla="*/ 1686930 h 1806294"/>
                <a:gd name="connsiteX19" fmla="*/ 742922 w 913679"/>
                <a:gd name="connsiteY19" fmla="*/ 1679164 h 1806294"/>
                <a:gd name="connsiteX20" fmla="*/ 750259 w 913679"/>
                <a:gd name="connsiteY20" fmla="*/ 1670128 h 1806294"/>
                <a:gd name="connsiteX21" fmla="*/ 751630 w 913679"/>
                <a:gd name="connsiteY21" fmla="*/ 1668418 h 1806294"/>
                <a:gd name="connsiteX22" fmla="*/ 756816 w 913679"/>
                <a:gd name="connsiteY22" fmla="*/ 1662606 h 1806294"/>
                <a:gd name="connsiteX23" fmla="*/ 755789 w 913679"/>
                <a:gd name="connsiteY23" fmla="*/ 1661532 h 1806294"/>
                <a:gd name="connsiteX24" fmla="*/ 754516 w 913679"/>
                <a:gd name="connsiteY24" fmla="*/ 1660066 h 1806294"/>
                <a:gd name="connsiteX25" fmla="*/ 753341 w 913679"/>
                <a:gd name="connsiteY25" fmla="*/ 1658503 h 1806294"/>
                <a:gd name="connsiteX26" fmla="*/ 752412 w 913679"/>
                <a:gd name="connsiteY26" fmla="*/ 1657330 h 1806294"/>
                <a:gd name="connsiteX27" fmla="*/ 751532 w 913679"/>
                <a:gd name="connsiteY27" fmla="*/ 1656160 h 1806294"/>
                <a:gd name="connsiteX28" fmla="*/ 750357 w 913679"/>
                <a:gd name="connsiteY28" fmla="*/ 1654645 h 1806294"/>
                <a:gd name="connsiteX29" fmla="*/ 749330 w 913679"/>
                <a:gd name="connsiteY29" fmla="*/ 1653571 h 1806294"/>
                <a:gd name="connsiteX30" fmla="*/ 748253 w 913679"/>
                <a:gd name="connsiteY30" fmla="*/ 1652594 h 1806294"/>
                <a:gd name="connsiteX31" fmla="*/ 746639 w 913679"/>
                <a:gd name="connsiteY31" fmla="*/ 1650736 h 1806294"/>
                <a:gd name="connsiteX32" fmla="*/ 745024 w 913679"/>
                <a:gd name="connsiteY32" fmla="*/ 1648930 h 1806294"/>
                <a:gd name="connsiteX33" fmla="*/ 743655 w 913679"/>
                <a:gd name="connsiteY33" fmla="*/ 1647563 h 1806294"/>
                <a:gd name="connsiteX34" fmla="*/ 742578 w 913679"/>
                <a:gd name="connsiteY34" fmla="*/ 1646586 h 1806294"/>
                <a:gd name="connsiteX35" fmla="*/ 741600 w 913679"/>
                <a:gd name="connsiteY35" fmla="*/ 1645463 h 1806294"/>
                <a:gd name="connsiteX36" fmla="*/ 740818 w 913679"/>
                <a:gd name="connsiteY36" fmla="*/ 1644241 h 1806294"/>
                <a:gd name="connsiteX37" fmla="*/ 739643 w 913679"/>
                <a:gd name="connsiteY37" fmla="*/ 1642677 h 1806294"/>
                <a:gd name="connsiteX38" fmla="*/ 738616 w 913679"/>
                <a:gd name="connsiteY38" fmla="*/ 1641603 h 1806294"/>
                <a:gd name="connsiteX39" fmla="*/ 737589 w 913679"/>
                <a:gd name="connsiteY39" fmla="*/ 1640579 h 1806294"/>
                <a:gd name="connsiteX40" fmla="*/ 736267 w 913679"/>
                <a:gd name="connsiteY40" fmla="*/ 1639112 h 1806294"/>
                <a:gd name="connsiteX41" fmla="*/ 735337 w 913679"/>
                <a:gd name="connsiteY41" fmla="*/ 1637990 h 1806294"/>
                <a:gd name="connsiteX42" fmla="*/ 734408 w 913679"/>
                <a:gd name="connsiteY42" fmla="*/ 1636866 h 1806294"/>
                <a:gd name="connsiteX43" fmla="*/ 733430 w 913679"/>
                <a:gd name="connsiteY43" fmla="*/ 1635742 h 1806294"/>
                <a:gd name="connsiteX44" fmla="*/ 732206 w 913679"/>
                <a:gd name="connsiteY44" fmla="*/ 1634277 h 1806294"/>
                <a:gd name="connsiteX45" fmla="*/ 731277 w 913679"/>
                <a:gd name="connsiteY45" fmla="*/ 1633104 h 1806294"/>
                <a:gd name="connsiteX46" fmla="*/ 729026 w 913679"/>
                <a:gd name="connsiteY46" fmla="*/ 1631688 h 1806294"/>
                <a:gd name="connsiteX47" fmla="*/ 728977 w 913679"/>
                <a:gd name="connsiteY47" fmla="*/ 1630468 h 1806294"/>
                <a:gd name="connsiteX48" fmla="*/ 727900 w 913679"/>
                <a:gd name="connsiteY48" fmla="*/ 1628856 h 1806294"/>
                <a:gd name="connsiteX49" fmla="*/ 727020 w 913679"/>
                <a:gd name="connsiteY49" fmla="*/ 1627097 h 1806294"/>
                <a:gd name="connsiteX50" fmla="*/ 726140 w 913679"/>
                <a:gd name="connsiteY50" fmla="*/ 1625340 h 1806294"/>
                <a:gd name="connsiteX51" fmla="*/ 725602 w 913679"/>
                <a:gd name="connsiteY51" fmla="*/ 1623971 h 1806294"/>
                <a:gd name="connsiteX52" fmla="*/ 724769 w 913679"/>
                <a:gd name="connsiteY52" fmla="*/ 1622213 h 1806294"/>
                <a:gd name="connsiteX53" fmla="*/ 723938 w 913679"/>
                <a:gd name="connsiteY53" fmla="*/ 1620454 h 1806294"/>
                <a:gd name="connsiteX54" fmla="*/ 723107 w 913679"/>
                <a:gd name="connsiteY54" fmla="*/ 1618648 h 1806294"/>
                <a:gd name="connsiteX55" fmla="*/ 722129 w 913679"/>
                <a:gd name="connsiteY55" fmla="*/ 1616987 h 1806294"/>
                <a:gd name="connsiteX56" fmla="*/ 721052 w 913679"/>
                <a:gd name="connsiteY56" fmla="*/ 1614790 h 1806294"/>
                <a:gd name="connsiteX57" fmla="*/ 719976 w 913679"/>
                <a:gd name="connsiteY57" fmla="*/ 1612591 h 1806294"/>
                <a:gd name="connsiteX58" fmla="*/ 719045 w 913679"/>
                <a:gd name="connsiteY58" fmla="*/ 1610881 h 1806294"/>
                <a:gd name="connsiteX59" fmla="*/ 718214 w 913679"/>
                <a:gd name="connsiteY59" fmla="*/ 1609124 h 1806294"/>
                <a:gd name="connsiteX60" fmla="*/ 717285 w 913679"/>
                <a:gd name="connsiteY60" fmla="*/ 1607364 h 1806294"/>
                <a:gd name="connsiteX61" fmla="*/ 716648 w 913679"/>
                <a:gd name="connsiteY61" fmla="*/ 1606046 h 1806294"/>
                <a:gd name="connsiteX62" fmla="*/ 715768 w 913679"/>
                <a:gd name="connsiteY62" fmla="*/ 1604336 h 1806294"/>
                <a:gd name="connsiteX63" fmla="*/ 714888 w 913679"/>
                <a:gd name="connsiteY63" fmla="*/ 1602579 h 1806294"/>
                <a:gd name="connsiteX64" fmla="*/ 714252 w 913679"/>
                <a:gd name="connsiteY64" fmla="*/ 1601259 h 1806294"/>
                <a:gd name="connsiteX65" fmla="*/ 713126 w 913679"/>
                <a:gd name="connsiteY65" fmla="*/ 1599111 h 1806294"/>
                <a:gd name="connsiteX66" fmla="*/ 712246 w 913679"/>
                <a:gd name="connsiteY66" fmla="*/ 1597352 h 1806294"/>
                <a:gd name="connsiteX67" fmla="*/ 711609 w 913679"/>
                <a:gd name="connsiteY67" fmla="*/ 1596034 h 1806294"/>
                <a:gd name="connsiteX68" fmla="*/ 710924 w 913679"/>
                <a:gd name="connsiteY68" fmla="*/ 1594714 h 1806294"/>
                <a:gd name="connsiteX69" fmla="*/ 710336 w 913679"/>
                <a:gd name="connsiteY69" fmla="*/ 1593396 h 1806294"/>
                <a:gd name="connsiteX70" fmla="*/ 709798 w 913679"/>
                <a:gd name="connsiteY70" fmla="*/ 1592029 h 1806294"/>
                <a:gd name="connsiteX71" fmla="*/ 708967 w 913679"/>
                <a:gd name="connsiteY71" fmla="*/ 1590270 h 1806294"/>
                <a:gd name="connsiteX72" fmla="*/ 708087 w 913679"/>
                <a:gd name="connsiteY72" fmla="*/ 1588512 h 1806294"/>
                <a:gd name="connsiteX73" fmla="*/ 707205 w 913679"/>
                <a:gd name="connsiteY73" fmla="*/ 1586802 h 1806294"/>
                <a:gd name="connsiteX74" fmla="*/ 707060 w 913679"/>
                <a:gd name="connsiteY74" fmla="*/ 1584653 h 1806294"/>
                <a:gd name="connsiteX75" fmla="*/ 705640 w 913679"/>
                <a:gd name="connsiteY75" fmla="*/ 1583872 h 1806294"/>
                <a:gd name="connsiteX76" fmla="*/ 705005 w 913679"/>
                <a:gd name="connsiteY76" fmla="*/ 1582554 h 1806294"/>
                <a:gd name="connsiteX77" fmla="*/ 704172 w 913679"/>
                <a:gd name="connsiteY77" fmla="*/ 1580795 h 1806294"/>
                <a:gd name="connsiteX78" fmla="*/ 703046 w 913679"/>
                <a:gd name="connsiteY78" fmla="*/ 1578645 h 1806294"/>
                <a:gd name="connsiteX79" fmla="*/ 702166 w 913679"/>
                <a:gd name="connsiteY79" fmla="*/ 1576888 h 1806294"/>
                <a:gd name="connsiteX80" fmla="*/ 701530 w 913679"/>
                <a:gd name="connsiteY80" fmla="*/ 1575568 h 1806294"/>
                <a:gd name="connsiteX81" fmla="*/ 700699 w 913679"/>
                <a:gd name="connsiteY81" fmla="*/ 1573811 h 1806294"/>
                <a:gd name="connsiteX82" fmla="*/ 699623 w 913679"/>
                <a:gd name="connsiteY82" fmla="*/ 1571612 h 1806294"/>
                <a:gd name="connsiteX83" fmla="*/ 698546 w 913679"/>
                <a:gd name="connsiteY83" fmla="*/ 1569415 h 1806294"/>
                <a:gd name="connsiteX84" fmla="*/ 697666 w 913679"/>
                <a:gd name="connsiteY84" fmla="*/ 1567656 h 1806294"/>
                <a:gd name="connsiteX85" fmla="*/ 697030 w 913679"/>
                <a:gd name="connsiteY85" fmla="*/ 1566338 h 1806294"/>
                <a:gd name="connsiteX86" fmla="*/ 696491 w 913679"/>
                <a:gd name="connsiteY86" fmla="*/ 1564969 h 1806294"/>
                <a:gd name="connsiteX87" fmla="*/ 695611 w 913679"/>
                <a:gd name="connsiteY87" fmla="*/ 1563261 h 1806294"/>
                <a:gd name="connsiteX88" fmla="*/ 694584 w 913679"/>
                <a:gd name="connsiteY88" fmla="*/ 1561062 h 1806294"/>
                <a:gd name="connsiteX89" fmla="*/ 693849 w 913679"/>
                <a:gd name="connsiteY89" fmla="*/ 1559207 h 1806294"/>
                <a:gd name="connsiteX90" fmla="*/ 693114 w 913679"/>
                <a:gd name="connsiteY90" fmla="*/ 1557936 h 1806294"/>
                <a:gd name="connsiteX91" fmla="*/ 692333 w 913679"/>
                <a:gd name="connsiteY91" fmla="*/ 1556716 h 1806294"/>
                <a:gd name="connsiteX92" fmla="*/ 691549 w 913679"/>
                <a:gd name="connsiteY92" fmla="*/ 1554908 h 1806294"/>
                <a:gd name="connsiteX93" fmla="*/ 690718 w 913679"/>
                <a:gd name="connsiteY93" fmla="*/ 1553150 h 1806294"/>
                <a:gd name="connsiteX94" fmla="*/ 689887 w 913679"/>
                <a:gd name="connsiteY94" fmla="*/ 1551391 h 1806294"/>
                <a:gd name="connsiteX95" fmla="*/ 688223 w 913679"/>
                <a:gd name="connsiteY95" fmla="*/ 1551246 h 1806294"/>
                <a:gd name="connsiteX96" fmla="*/ 688565 w 913679"/>
                <a:gd name="connsiteY96" fmla="*/ 1549194 h 1806294"/>
                <a:gd name="connsiteX97" fmla="*/ 687587 w 913679"/>
                <a:gd name="connsiteY97" fmla="*/ 1546751 h 1806294"/>
                <a:gd name="connsiteX98" fmla="*/ 686805 w 913679"/>
                <a:gd name="connsiteY98" fmla="*/ 1544944 h 1806294"/>
                <a:gd name="connsiteX99" fmla="*/ 685728 w 913679"/>
                <a:gd name="connsiteY99" fmla="*/ 1542795 h 1806294"/>
                <a:gd name="connsiteX100" fmla="*/ 684846 w 913679"/>
                <a:gd name="connsiteY100" fmla="*/ 1540988 h 1806294"/>
                <a:gd name="connsiteX101" fmla="*/ 684259 w 913679"/>
                <a:gd name="connsiteY101" fmla="*/ 1539670 h 1806294"/>
                <a:gd name="connsiteX102" fmla="*/ 683624 w 913679"/>
                <a:gd name="connsiteY102" fmla="*/ 1538350 h 1806294"/>
                <a:gd name="connsiteX103" fmla="*/ 682939 w 913679"/>
                <a:gd name="connsiteY103" fmla="*/ 1537081 h 1806294"/>
                <a:gd name="connsiteX104" fmla="*/ 682059 w 913679"/>
                <a:gd name="connsiteY104" fmla="*/ 1535322 h 1806294"/>
                <a:gd name="connsiteX105" fmla="*/ 681177 w 913679"/>
                <a:gd name="connsiteY105" fmla="*/ 1533565 h 1806294"/>
                <a:gd name="connsiteX106" fmla="*/ 680688 w 913679"/>
                <a:gd name="connsiteY106" fmla="*/ 1532196 h 1806294"/>
                <a:gd name="connsiteX107" fmla="*/ 679758 w 913679"/>
                <a:gd name="connsiteY107" fmla="*/ 1530488 h 1806294"/>
                <a:gd name="connsiteX108" fmla="*/ 678829 w 913679"/>
                <a:gd name="connsiteY108" fmla="*/ 1528728 h 1806294"/>
                <a:gd name="connsiteX109" fmla="*/ 677851 w 913679"/>
                <a:gd name="connsiteY109" fmla="*/ 1526532 h 1806294"/>
                <a:gd name="connsiteX110" fmla="*/ 676824 w 913679"/>
                <a:gd name="connsiteY110" fmla="*/ 1524333 h 1806294"/>
                <a:gd name="connsiteX111" fmla="*/ 675649 w 913679"/>
                <a:gd name="connsiteY111" fmla="*/ 1522183 h 1806294"/>
                <a:gd name="connsiteX112" fmla="*/ 674769 w 913679"/>
                <a:gd name="connsiteY112" fmla="*/ 1520426 h 1806294"/>
                <a:gd name="connsiteX113" fmla="*/ 674132 w 913679"/>
                <a:gd name="connsiteY113" fmla="*/ 1519106 h 1806294"/>
                <a:gd name="connsiteX114" fmla="*/ 673496 w 913679"/>
                <a:gd name="connsiteY114" fmla="*/ 1517788 h 1806294"/>
                <a:gd name="connsiteX115" fmla="*/ 672859 w 913679"/>
                <a:gd name="connsiteY115" fmla="*/ 1516470 h 1806294"/>
                <a:gd name="connsiteX116" fmla="*/ 671832 w 913679"/>
                <a:gd name="connsiteY116" fmla="*/ 1514321 h 1806294"/>
                <a:gd name="connsiteX117" fmla="*/ 673105 w 913679"/>
                <a:gd name="connsiteY117" fmla="*/ 1513099 h 1806294"/>
                <a:gd name="connsiteX118" fmla="*/ 674867 w 913679"/>
                <a:gd name="connsiteY118" fmla="*/ 1512318 h 1806294"/>
                <a:gd name="connsiteX119" fmla="*/ 676676 w 913679"/>
                <a:gd name="connsiteY119" fmla="*/ 1511486 h 1806294"/>
                <a:gd name="connsiteX120" fmla="*/ 677998 w 913679"/>
                <a:gd name="connsiteY120" fmla="*/ 1510902 h 1806294"/>
                <a:gd name="connsiteX121" fmla="*/ 679318 w 913679"/>
                <a:gd name="connsiteY121" fmla="*/ 1510267 h 1806294"/>
                <a:gd name="connsiteX122" fmla="*/ 680688 w 913679"/>
                <a:gd name="connsiteY122" fmla="*/ 1509680 h 1806294"/>
                <a:gd name="connsiteX123" fmla="*/ 682450 w 913679"/>
                <a:gd name="connsiteY123" fmla="*/ 1508850 h 1806294"/>
                <a:gd name="connsiteX124" fmla="*/ 684701 w 913679"/>
                <a:gd name="connsiteY124" fmla="*/ 1507874 h 1806294"/>
                <a:gd name="connsiteX125" fmla="*/ 686901 w 913679"/>
                <a:gd name="connsiteY125" fmla="*/ 1506848 h 1806294"/>
                <a:gd name="connsiteX126" fmla="*/ 688663 w 913679"/>
                <a:gd name="connsiteY126" fmla="*/ 1506016 h 1806294"/>
                <a:gd name="connsiteX127" fmla="*/ 689983 w 913679"/>
                <a:gd name="connsiteY127" fmla="*/ 1505381 h 1806294"/>
                <a:gd name="connsiteX128" fmla="*/ 692185 w 913679"/>
                <a:gd name="connsiteY128" fmla="*/ 1504308 h 1806294"/>
                <a:gd name="connsiteX129" fmla="*/ 694437 w 913679"/>
                <a:gd name="connsiteY129" fmla="*/ 1503282 h 1806294"/>
                <a:gd name="connsiteX130" fmla="*/ 696199 w 913679"/>
                <a:gd name="connsiteY130" fmla="*/ 1502451 h 1806294"/>
                <a:gd name="connsiteX131" fmla="*/ 697519 w 913679"/>
                <a:gd name="connsiteY131" fmla="*/ 1501817 h 1806294"/>
                <a:gd name="connsiteX132" fmla="*/ 698839 w 913679"/>
                <a:gd name="connsiteY132" fmla="*/ 1501182 h 1806294"/>
                <a:gd name="connsiteX133" fmla="*/ 700601 w 913679"/>
                <a:gd name="connsiteY133" fmla="*/ 1500399 h 1806294"/>
                <a:gd name="connsiteX134" fmla="*/ 702412 w 913679"/>
                <a:gd name="connsiteY134" fmla="*/ 1499570 h 1806294"/>
                <a:gd name="connsiteX135" fmla="*/ 703732 w 913679"/>
                <a:gd name="connsiteY135" fmla="*/ 1498934 h 1806294"/>
                <a:gd name="connsiteX136" fmla="*/ 705494 w 913679"/>
                <a:gd name="connsiteY136" fmla="*/ 1498105 h 1806294"/>
                <a:gd name="connsiteX137" fmla="*/ 707254 w 913679"/>
                <a:gd name="connsiteY137" fmla="*/ 1497275 h 1806294"/>
                <a:gd name="connsiteX138" fmla="*/ 709065 w 913679"/>
                <a:gd name="connsiteY138" fmla="*/ 1496443 h 1806294"/>
                <a:gd name="connsiteX139" fmla="*/ 710826 w 913679"/>
                <a:gd name="connsiteY139" fmla="*/ 1495614 h 1806294"/>
                <a:gd name="connsiteX140" fmla="*/ 713028 w 913679"/>
                <a:gd name="connsiteY140" fmla="*/ 1494539 h 1806294"/>
                <a:gd name="connsiteX141" fmla="*/ 715230 w 913679"/>
                <a:gd name="connsiteY141" fmla="*/ 1493513 h 1806294"/>
                <a:gd name="connsiteX142" fmla="*/ 717432 w 913679"/>
                <a:gd name="connsiteY142" fmla="*/ 1492438 h 1806294"/>
                <a:gd name="connsiteX143" fmla="*/ 718801 w 913679"/>
                <a:gd name="connsiteY143" fmla="*/ 1491803 h 1806294"/>
                <a:gd name="connsiteX144" fmla="*/ 721101 w 913679"/>
                <a:gd name="connsiteY144" fmla="*/ 1490777 h 1806294"/>
                <a:gd name="connsiteX145" fmla="*/ 722861 w 913679"/>
                <a:gd name="connsiteY145" fmla="*/ 1489898 h 1806294"/>
                <a:gd name="connsiteX146" fmla="*/ 724184 w 913679"/>
                <a:gd name="connsiteY146" fmla="*/ 1489216 h 1806294"/>
                <a:gd name="connsiteX147" fmla="*/ 725895 w 913679"/>
                <a:gd name="connsiteY147" fmla="*/ 1488239 h 1806294"/>
                <a:gd name="connsiteX148" fmla="*/ 727509 w 913679"/>
                <a:gd name="connsiteY148" fmla="*/ 1487213 h 1806294"/>
                <a:gd name="connsiteX149" fmla="*/ 728930 w 913679"/>
                <a:gd name="connsiteY149" fmla="*/ 1485844 h 1806294"/>
                <a:gd name="connsiteX150" fmla="*/ 730299 w 913679"/>
                <a:gd name="connsiteY150" fmla="*/ 1484477 h 1806294"/>
                <a:gd name="connsiteX151" fmla="*/ 731668 w 913679"/>
                <a:gd name="connsiteY151" fmla="*/ 1483061 h 1806294"/>
                <a:gd name="connsiteX152" fmla="*/ 733135 w 913679"/>
                <a:gd name="connsiteY152" fmla="*/ 1481498 h 1806294"/>
                <a:gd name="connsiteX153" fmla="*/ 734067 w 913679"/>
                <a:gd name="connsiteY153" fmla="*/ 1480374 h 1806294"/>
                <a:gd name="connsiteX154" fmla="*/ 735288 w 913679"/>
                <a:gd name="connsiteY154" fmla="*/ 1478811 h 1806294"/>
                <a:gd name="connsiteX155" fmla="*/ 736463 w 913679"/>
                <a:gd name="connsiteY155" fmla="*/ 1477248 h 1806294"/>
                <a:gd name="connsiteX156" fmla="*/ 737343 w 913679"/>
                <a:gd name="connsiteY156" fmla="*/ 1476077 h 1806294"/>
                <a:gd name="connsiteX157" fmla="*/ 738518 w 913679"/>
                <a:gd name="connsiteY157" fmla="*/ 1474563 h 1806294"/>
                <a:gd name="connsiteX158" fmla="*/ 739791 w 913679"/>
                <a:gd name="connsiteY158" fmla="*/ 1472902 h 1806294"/>
                <a:gd name="connsiteX159" fmla="*/ 743018 w 913679"/>
                <a:gd name="connsiteY159" fmla="*/ 1468652 h 1806294"/>
                <a:gd name="connsiteX160" fmla="*/ 745515 w 913679"/>
                <a:gd name="connsiteY160" fmla="*/ 1465380 h 1806294"/>
                <a:gd name="connsiteX161" fmla="*/ 746395 w 913679"/>
                <a:gd name="connsiteY161" fmla="*/ 1464207 h 1806294"/>
                <a:gd name="connsiteX162" fmla="*/ 747275 w 913679"/>
                <a:gd name="connsiteY162" fmla="*/ 1463035 h 1806294"/>
                <a:gd name="connsiteX163" fmla="*/ 748499 w 913679"/>
                <a:gd name="connsiteY163" fmla="*/ 1461520 h 1806294"/>
                <a:gd name="connsiteX164" fmla="*/ 749723 w 913679"/>
                <a:gd name="connsiteY164" fmla="*/ 1459959 h 1806294"/>
                <a:gd name="connsiteX165" fmla="*/ 750603 w 913679"/>
                <a:gd name="connsiteY165" fmla="*/ 1458835 h 1806294"/>
                <a:gd name="connsiteX166" fmla="*/ 751483 w 913679"/>
                <a:gd name="connsiteY166" fmla="*/ 1457614 h 1806294"/>
                <a:gd name="connsiteX167" fmla="*/ 752756 w 913679"/>
                <a:gd name="connsiteY167" fmla="*/ 1456149 h 1806294"/>
                <a:gd name="connsiteX168" fmla="*/ 754272 w 913679"/>
                <a:gd name="connsiteY168" fmla="*/ 1454929 h 1806294"/>
                <a:gd name="connsiteX169" fmla="*/ 756032 w 913679"/>
                <a:gd name="connsiteY169" fmla="*/ 1454146 h 1806294"/>
                <a:gd name="connsiteX170" fmla="*/ 757502 w 913679"/>
                <a:gd name="connsiteY170" fmla="*/ 1453756 h 1806294"/>
                <a:gd name="connsiteX171" fmla="*/ 759849 w 913679"/>
                <a:gd name="connsiteY171" fmla="*/ 1453071 h 1806294"/>
                <a:gd name="connsiteX172" fmla="*/ 761218 w 913679"/>
                <a:gd name="connsiteY172" fmla="*/ 1452583 h 1806294"/>
                <a:gd name="connsiteX173" fmla="*/ 762101 w 913679"/>
                <a:gd name="connsiteY173" fmla="*/ 1452045 h 1806294"/>
                <a:gd name="connsiteX174" fmla="*/ 762833 w 913679"/>
                <a:gd name="connsiteY174" fmla="*/ 1449945 h 1806294"/>
                <a:gd name="connsiteX175" fmla="*/ 762590 w 913679"/>
                <a:gd name="connsiteY175" fmla="*/ 1447991 h 1806294"/>
                <a:gd name="connsiteX176" fmla="*/ 762344 w 913679"/>
                <a:gd name="connsiteY176" fmla="*/ 1446038 h 1806294"/>
                <a:gd name="connsiteX177" fmla="*/ 762981 w 913679"/>
                <a:gd name="connsiteY177" fmla="*/ 1444232 h 1806294"/>
                <a:gd name="connsiteX178" fmla="*/ 764204 w 913679"/>
                <a:gd name="connsiteY178" fmla="*/ 1442131 h 1806294"/>
                <a:gd name="connsiteX179" fmla="*/ 765084 w 913679"/>
                <a:gd name="connsiteY179" fmla="*/ 1440372 h 1806294"/>
                <a:gd name="connsiteX180" fmla="*/ 765672 w 913679"/>
                <a:gd name="connsiteY180" fmla="*/ 1439005 h 1806294"/>
                <a:gd name="connsiteX181" fmla="*/ 766259 w 913679"/>
                <a:gd name="connsiteY181" fmla="*/ 1437051 h 1806294"/>
                <a:gd name="connsiteX182" fmla="*/ 767238 w 913679"/>
                <a:gd name="connsiteY182" fmla="*/ 1435439 h 1806294"/>
                <a:gd name="connsiteX183" fmla="*/ 768019 w 913679"/>
                <a:gd name="connsiteY183" fmla="*/ 1433633 h 1806294"/>
                <a:gd name="connsiteX184" fmla="*/ 768607 w 913679"/>
                <a:gd name="connsiteY184" fmla="*/ 1432264 h 1806294"/>
                <a:gd name="connsiteX185" fmla="*/ 769194 w 913679"/>
                <a:gd name="connsiteY185" fmla="*/ 1430946 h 1806294"/>
                <a:gd name="connsiteX186" fmla="*/ 769781 w 913679"/>
                <a:gd name="connsiteY186" fmla="*/ 1429579 h 1806294"/>
                <a:gd name="connsiteX187" fmla="*/ 770563 w 913679"/>
                <a:gd name="connsiteY187" fmla="*/ 1427819 h 1806294"/>
                <a:gd name="connsiteX188" fmla="*/ 771396 w 913679"/>
                <a:gd name="connsiteY188" fmla="*/ 1425768 h 1806294"/>
                <a:gd name="connsiteX189" fmla="*/ 771934 w 913679"/>
                <a:gd name="connsiteY189" fmla="*/ 1424548 h 1806294"/>
                <a:gd name="connsiteX190" fmla="*/ 772522 w 913679"/>
                <a:gd name="connsiteY190" fmla="*/ 1423228 h 1806294"/>
                <a:gd name="connsiteX191" fmla="*/ 773109 w 913679"/>
                <a:gd name="connsiteY191" fmla="*/ 1421861 h 1806294"/>
                <a:gd name="connsiteX192" fmla="*/ 773940 w 913679"/>
                <a:gd name="connsiteY192" fmla="*/ 1420104 h 1806294"/>
                <a:gd name="connsiteX193" fmla="*/ 774577 w 913679"/>
                <a:gd name="connsiteY193" fmla="*/ 1418784 h 1806294"/>
                <a:gd name="connsiteX194" fmla="*/ 775309 w 913679"/>
                <a:gd name="connsiteY194" fmla="*/ 1416977 h 1806294"/>
                <a:gd name="connsiteX195" fmla="*/ 775798 w 913679"/>
                <a:gd name="connsiteY195" fmla="*/ 1415610 h 1806294"/>
                <a:gd name="connsiteX196" fmla="*/ 776337 w 913679"/>
                <a:gd name="connsiteY196" fmla="*/ 1414241 h 1806294"/>
                <a:gd name="connsiteX197" fmla="*/ 777022 w 913679"/>
                <a:gd name="connsiteY197" fmla="*/ 1412386 h 1806294"/>
                <a:gd name="connsiteX198" fmla="*/ 777806 w 913679"/>
                <a:gd name="connsiteY198" fmla="*/ 1410627 h 1806294"/>
                <a:gd name="connsiteX199" fmla="*/ 778588 w 913679"/>
                <a:gd name="connsiteY199" fmla="*/ 1409358 h 1806294"/>
                <a:gd name="connsiteX200" fmla="*/ 779713 w 913679"/>
                <a:gd name="connsiteY200" fmla="*/ 1407795 h 1806294"/>
                <a:gd name="connsiteX201" fmla="*/ 780984 w 913679"/>
                <a:gd name="connsiteY201" fmla="*/ 1407061 h 1806294"/>
                <a:gd name="connsiteX202" fmla="*/ 782943 w 913679"/>
                <a:gd name="connsiteY202" fmla="*/ 1406671 h 1806294"/>
                <a:gd name="connsiteX203" fmla="*/ 784850 w 913679"/>
                <a:gd name="connsiteY203" fmla="*/ 1406183 h 1806294"/>
                <a:gd name="connsiteX204" fmla="*/ 786709 w 913679"/>
                <a:gd name="connsiteY204" fmla="*/ 1405645 h 1806294"/>
                <a:gd name="connsiteX205" fmla="*/ 788129 w 913679"/>
                <a:gd name="connsiteY205" fmla="*/ 1405255 h 1806294"/>
                <a:gd name="connsiteX206" fmla="*/ 789498 w 913679"/>
                <a:gd name="connsiteY206" fmla="*/ 1404815 h 1806294"/>
                <a:gd name="connsiteX207" fmla="*/ 791406 w 913679"/>
                <a:gd name="connsiteY207" fmla="*/ 1404180 h 1806294"/>
                <a:gd name="connsiteX208" fmla="*/ 793266 w 913679"/>
                <a:gd name="connsiteY208" fmla="*/ 1403643 h 1806294"/>
                <a:gd name="connsiteX209" fmla="*/ 795173 w 913679"/>
                <a:gd name="connsiteY209" fmla="*/ 1403203 h 1806294"/>
                <a:gd name="connsiteX210" fmla="*/ 797081 w 913679"/>
                <a:gd name="connsiteY210" fmla="*/ 1402813 h 1806294"/>
                <a:gd name="connsiteX211" fmla="*/ 798501 w 913679"/>
                <a:gd name="connsiteY211" fmla="*/ 1402472 h 1806294"/>
                <a:gd name="connsiteX212" fmla="*/ 799919 w 913679"/>
                <a:gd name="connsiteY212" fmla="*/ 1402079 h 1806294"/>
                <a:gd name="connsiteX213" fmla="*/ 801827 w 913679"/>
                <a:gd name="connsiteY213" fmla="*/ 1401591 h 1806294"/>
                <a:gd name="connsiteX214" fmla="*/ 804176 w 913679"/>
                <a:gd name="connsiteY214" fmla="*/ 1400860 h 1806294"/>
                <a:gd name="connsiteX215" fmla="*/ 806425 w 913679"/>
                <a:gd name="connsiteY215" fmla="*/ 1400175 h 1806294"/>
                <a:gd name="connsiteX216" fmla="*/ 807748 w 913679"/>
                <a:gd name="connsiteY216" fmla="*/ 1399444 h 1806294"/>
                <a:gd name="connsiteX217" fmla="*/ 809215 w 913679"/>
                <a:gd name="connsiteY217" fmla="*/ 1398271 h 1806294"/>
                <a:gd name="connsiteX218" fmla="*/ 810291 w 913679"/>
                <a:gd name="connsiteY218" fmla="*/ 1397245 h 1806294"/>
                <a:gd name="connsiteX219" fmla="*/ 811270 w 913679"/>
                <a:gd name="connsiteY219" fmla="*/ 1395633 h 1806294"/>
                <a:gd name="connsiteX220" fmla="*/ 811906 w 913679"/>
                <a:gd name="connsiteY220" fmla="*/ 1393826 h 1806294"/>
                <a:gd name="connsiteX221" fmla="*/ 812444 w 913679"/>
                <a:gd name="connsiteY221" fmla="*/ 1391920 h 1806294"/>
                <a:gd name="connsiteX222" fmla="*/ 812786 w 913679"/>
                <a:gd name="connsiteY222" fmla="*/ 1390455 h 1806294"/>
                <a:gd name="connsiteX223" fmla="*/ 813079 w 913679"/>
                <a:gd name="connsiteY223" fmla="*/ 1389039 h 1806294"/>
                <a:gd name="connsiteX224" fmla="*/ 813085 w 913679"/>
                <a:gd name="connsiteY224" fmla="*/ 1389004 h 1806294"/>
                <a:gd name="connsiteX225" fmla="*/ 813177 w 913679"/>
                <a:gd name="connsiteY225" fmla="*/ 1388550 h 1806294"/>
                <a:gd name="connsiteX226" fmla="*/ 813275 w 913679"/>
                <a:gd name="connsiteY226" fmla="*/ 1387574 h 1806294"/>
                <a:gd name="connsiteX227" fmla="*/ 813374 w 913679"/>
                <a:gd name="connsiteY227" fmla="*/ 1386597 h 1806294"/>
                <a:gd name="connsiteX228" fmla="*/ 813472 w 913679"/>
                <a:gd name="connsiteY228" fmla="*/ 1385620 h 1806294"/>
                <a:gd name="connsiteX229" fmla="*/ 813521 w 913679"/>
                <a:gd name="connsiteY229" fmla="*/ 1385132 h 1806294"/>
                <a:gd name="connsiteX230" fmla="*/ 813715 w 913679"/>
                <a:gd name="connsiteY230" fmla="*/ 1383716 h 1806294"/>
                <a:gd name="connsiteX231" fmla="*/ 814010 w 913679"/>
                <a:gd name="connsiteY231" fmla="*/ 1382251 h 1806294"/>
                <a:gd name="connsiteX232" fmla="*/ 814303 w 913679"/>
                <a:gd name="connsiteY232" fmla="*/ 1380297 h 1806294"/>
                <a:gd name="connsiteX233" fmla="*/ 814450 w 913679"/>
                <a:gd name="connsiteY233" fmla="*/ 1378246 h 1806294"/>
                <a:gd name="connsiteX234" fmla="*/ 814647 w 913679"/>
                <a:gd name="connsiteY234" fmla="*/ 1376536 h 1806294"/>
                <a:gd name="connsiteX235" fmla="*/ 814597 w 913679"/>
                <a:gd name="connsiteY235" fmla="*/ 1374631 h 1806294"/>
                <a:gd name="connsiteX236" fmla="*/ 814254 w 913679"/>
                <a:gd name="connsiteY236" fmla="*/ 1373166 h 1806294"/>
                <a:gd name="connsiteX237" fmla="*/ 813668 w 913679"/>
                <a:gd name="connsiteY237" fmla="*/ 1371358 h 1806294"/>
                <a:gd name="connsiteX238" fmla="*/ 813130 w 913679"/>
                <a:gd name="connsiteY238" fmla="*/ 1369453 h 1806294"/>
                <a:gd name="connsiteX239" fmla="*/ 812835 w 913679"/>
                <a:gd name="connsiteY239" fmla="*/ 1367988 h 1806294"/>
                <a:gd name="connsiteX240" fmla="*/ 812543 w 913679"/>
                <a:gd name="connsiteY240" fmla="*/ 1366572 h 1806294"/>
                <a:gd name="connsiteX241" fmla="*/ 812346 w 913679"/>
                <a:gd name="connsiteY241" fmla="*/ 1365107 h 1806294"/>
                <a:gd name="connsiteX242" fmla="*/ 812248 w 913679"/>
                <a:gd name="connsiteY242" fmla="*/ 1362663 h 1806294"/>
                <a:gd name="connsiteX243" fmla="*/ 812395 w 913679"/>
                <a:gd name="connsiteY243" fmla="*/ 1360710 h 1806294"/>
                <a:gd name="connsiteX244" fmla="*/ 812737 w 913679"/>
                <a:gd name="connsiteY244" fmla="*/ 1358805 h 1806294"/>
                <a:gd name="connsiteX245" fmla="*/ 813374 w 913679"/>
                <a:gd name="connsiteY245" fmla="*/ 1356999 h 1806294"/>
                <a:gd name="connsiteX246" fmla="*/ 814010 w 913679"/>
                <a:gd name="connsiteY246" fmla="*/ 1355142 h 1806294"/>
                <a:gd name="connsiteX247" fmla="*/ 814499 w 913679"/>
                <a:gd name="connsiteY247" fmla="*/ 1353237 h 1806294"/>
                <a:gd name="connsiteX248" fmla="*/ 815281 w 913679"/>
                <a:gd name="connsiteY248" fmla="*/ 1350943 h 1806294"/>
                <a:gd name="connsiteX249" fmla="*/ 816065 w 913679"/>
                <a:gd name="connsiteY249" fmla="*/ 1349672 h 1806294"/>
                <a:gd name="connsiteX250" fmla="*/ 816652 w 913679"/>
                <a:gd name="connsiteY250" fmla="*/ 1348354 h 1806294"/>
                <a:gd name="connsiteX251" fmla="*/ 817141 w 913679"/>
                <a:gd name="connsiteY251" fmla="*/ 1346987 h 1806294"/>
                <a:gd name="connsiteX252" fmla="*/ 817630 w 913679"/>
                <a:gd name="connsiteY252" fmla="*/ 1345569 h 1806294"/>
                <a:gd name="connsiteX253" fmla="*/ 817630 w 913679"/>
                <a:gd name="connsiteY253" fmla="*/ 1344153 h 1806294"/>
                <a:gd name="connsiteX254" fmla="*/ 817874 w 913679"/>
                <a:gd name="connsiteY254" fmla="*/ 1342589 h 1806294"/>
                <a:gd name="connsiteX255" fmla="*/ 819489 w 913679"/>
                <a:gd name="connsiteY255" fmla="*/ 1341515 h 1806294"/>
                <a:gd name="connsiteX256" fmla="*/ 820614 w 913679"/>
                <a:gd name="connsiteY256" fmla="*/ 1340636 h 1806294"/>
                <a:gd name="connsiteX257" fmla="*/ 821789 w 913679"/>
                <a:gd name="connsiteY257" fmla="*/ 1339708 h 1806294"/>
                <a:gd name="connsiteX258" fmla="*/ 822964 w 913679"/>
                <a:gd name="connsiteY258" fmla="*/ 1338830 h 1806294"/>
                <a:gd name="connsiteX259" fmla="*/ 824626 w 913679"/>
                <a:gd name="connsiteY259" fmla="*/ 1338145 h 1806294"/>
                <a:gd name="connsiteX260" fmla="*/ 826535 w 913679"/>
                <a:gd name="connsiteY260" fmla="*/ 1338732 h 1806294"/>
                <a:gd name="connsiteX261" fmla="*/ 827904 w 913679"/>
                <a:gd name="connsiteY261" fmla="*/ 1339220 h 1806294"/>
                <a:gd name="connsiteX262" fmla="*/ 829814 w 913679"/>
                <a:gd name="connsiteY262" fmla="*/ 1339855 h 1806294"/>
                <a:gd name="connsiteX263" fmla="*/ 831623 w 913679"/>
                <a:gd name="connsiteY263" fmla="*/ 1340489 h 1806294"/>
                <a:gd name="connsiteX264" fmla="*/ 832992 w 913679"/>
                <a:gd name="connsiteY264" fmla="*/ 1341075 h 1806294"/>
                <a:gd name="connsiteX265" fmla="*/ 834363 w 913679"/>
                <a:gd name="connsiteY265" fmla="*/ 1341564 h 1806294"/>
                <a:gd name="connsiteX266" fmla="*/ 835634 w 913679"/>
                <a:gd name="connsiteY266" fmla="*/ 1342248 h 1806294"/>
                <a:gd name="connsiteX267" fmla="*/ 837055 w 913679"/>
                <a:gd name="connsiteY267" fmla="*/ 1343566 h 1806294"/>
                <a:gd name="connsiteX268" fmla="*/ 838082 w 913679"/>
                <a:gd name="connsiteY268" fmla="*/ 1344641 h 1806294"/>
                <a:gd name="connsiteX269" fmla="*/ 839206 w 913679"/>
                <a:gd name="connsiteY269" fmla="*/ 1345618 h 1806294"/>
                <a:gd name="connsiteX270" fmla="*/ 840968 w 913679"/>
                <a:gd name="connsiteY270" fmla="*/ 1346253 h 1806294"/>
                <a:gd name="connsiteX271" fmla="*/ 842435 w 913679"/>
                <a:gd name="connsiteY271" fmla="*/ 1346155 h 1806294"/>
                <a:gd name="connsiteX272" fmla="*/ 844392 w 913679"/>
                <a:gd name="connsiteY272" fmla="*/ 1346155 h 1806294"/>
                <a:gd name="connsiteX273" fmla="*/ 846790 w 913679"/>
                <a:gd name="connsiteY273" fmla="*/ 1345863 h 1806294"/>
                <a:gd name="connsiteX274" fmla="*/ 849627 w 913679"/>
                <a:gd name="connsiteY274" fmla="*/ 1345961 h 1806294"/>
                <a:gd name="connsiteX275" fmla="*/ 850998 w 913679"/>
                <a:gd name="connsiteY275" fmla="*/ 1346594 h 1806294"/>
                <a:gd name="connsiteX276" fmla="*/ 852856 w 913679"/>
                <a:gd name="connsiteY276" fmla="*/ 1347036 h 1806294"/>
                <a:gd name="connsiteX277" fmla="*/ 854667 w 913679"/>
                <a:gd name="connsiteY277" fmla="*/ 1345716 h 1806294"/>
                <a:gd name="connsiteX278" fmla="*/ 855889 w 913679"/>
                <a:gd name="connsiteY278" fmla="*/ 1344886 h 1806294"/>
                <a:gd name="connsiteX279" fmla="*/ 857162 w 913679"/>
                <a:gd name="connsiteY279" fmla="*/ 1343372 h 1806294"/>
                <a:gd name="connsiteX280" fmla="*/ 858580 w 913679"/>
                <a:gd name="connsiteY280" fmla="*/ 1341907 h 1806294"/>
                <a:gd name="connsiteX281" fmla="*/ 860097 w 913679"/>
                <a:gd name="connsiteY281" fmla="*/ 1340685 h 1806294"/>
                <a:gd name="connsiteX282" fmla="*/ 861075 w 913679"/>
                <a:gd name="connsiteY282" fmla="*/ 1339610 h 1806294"/>
                <a:gd name="connsiteX283" fmla="*/ 862397 w 913679"/>
                <a:gd name="connsiteY283" fmla="*/ 1338145 h 1806294"/>
                <a:gd name="connsiteX284" fmla="*/ 863277 w 913679"/>
                <a:gd name="connsiteY284" fmla="*/ 1337021 h 1806294"/>
                <a:gd name="connsiteX285" fmla="*/ 864256 w 913679"/>
                <a:gd name="connsiteY285" fmla="*/ 1335899 h 1806294"/>
                <a:gd name="connsiteX286" fmla="*/ 865381 w 913679"/>
                <a:gd name="connsiteY286" fmla="*/ 1334336 h 1806294"/>
                <a:gd name="connsiteX287" fmla="*/ 866750 w 913679"/>
                <a:gd name="connsiteY287" fmla="*/ 1332334 h 1806294"/>
                <a:gd name="connsiteX288" fmla="*/ 867778 w 913679"/>
                <a:gd name="connsiteY288" fmla="*/ 1330673 h 1806294"/>
                <a:gd name="connsiteX289" fmla="*/ 868611 w 913679"/>
                <a:gd name="connsiteY289" fmla="*/ 1329451 h 1806294"/>
                <a:gd name="connsiteX290" fmla="*/ 869638 w 913679"/>
                <a:gd name="connsiteY290" fmla="*/ 1327792 h 1806294"/>
                <a:gd name="connsiteX291" fmla="*/ 870666 w 913679"/>
                <a:gd name="connsiteY291" fmla="*/ 1326130 h 1806294"/>
                <a:gd name="connsiteX292" fmla="*/ 871447 w 913679"/>
                <a:gd name="connsiteY292" fmla="*/ 1324859 h 1806294"/>
                <a:gd name="connsiteX293" fmla="*/ 872182 w 913679"/>
                <a:gd name="connsiteY293" fmla="*/ 1323590 h 1806294"/>
                <a:gd name="connsiteX294" fmla="*/ 873111 w 913679"/>
                <a:gd name="connsiteY294" fmla="*/ 1321929 h 1806294"/>
                <a:gd name="connsiteX295" fmla="*/ 873797 w 913679"/>
                <a:gd name="connsiteY295" fmla="*/ 1320611 h 1806294"/>
                <a:gd name="connsiteX296" fmla="*/ 874482 w 913679"/>
                <a:gd name="connsiteY296" fmla="*/ 1319293 h 1806294"/>
                <a:gd name="connsiteX297" fmla="*/ 875264 w 913679"/>
                <a:gd name="connsiteY297" fmla="*/ 1317534 h 1806294"/>
                <a:gd name="connsiteX298" fmla="*/ 875852 w 913679"/>
                <a:gd name="connsiteY298" fmla="*/ 1316167 h 1806294"/>
                <a:gd name="connsiteX299" fmla="*/ 876633 w 913679"/>
                <a:gd name="connsiteY299" fmla="*/ 1314359 h 1806294"/>
                <a:gd name="connsiteX300" fmla="*/ 877417 w 913679"/>
                <a:gd name="connsiteY300" fmla="*/ 1312064 h 1806294"/>
                <a:gd name="connsiteX301" fmla="*/ 877955 w 913679"/>
                <a:gd name="connsiteY301" fmla="*/ 1310209 h 1806294"/>
                <a:gd name="connsiteX302" fmla="*/ 878297 w 913679"/>
                <a:gd name="connsiteY302" fmla="*/ 1308741 h 1806294"/>
                <a:gd name="connsiteX303" fmla="*/ 878934 w 913679"/>
                <a:gd name="connsiteY303" fmla="*/ 1306935 h 1806294"/>
                <a:gd name="connsiteX304" fmla="*/ 879765 w 913679"/>
                <a:gd name="connsiteY304" fmla="*/ 1304640 h 1806294"/>
                <a:gd name="connsiteX305" fmla="*/ 879928 w 913679"/>
                <a:gd name="connsiteY305" fmla="*/ 1304168 h 1806294"/>
                <a:gd name="connsiteX306" fmla="*/ 880254 w 913679"/>
                <a:gd name="connsiteY306" fmla="*/ 1303222 h 1806294"/>
                <a:gd name="connsiteX307" fmla="*/ 880841 w 913679"/>
                <a:gd name="connsiteY307" fmla="*/ 1301904 h 1806294"/>
                <a:gd name="connsiteX308" fmla="*/ 881772 w 913679"/>
                <a:gd name="connsiteY308" fmla="*/ 1300145 h 1806294"/>
                <a:gd name="connsiteX309" fmla="*/ 883385 w 913679"/>
                <a:gd name="connsiteY309" fmla="*/ 1299119 h 1806294"/>
                <a:gd name="connsiteX310" fmla="*/ 885196 w 913679"/>
                <a:gd name="connsiteY310" fmla="*/ 1298339 h 1806294"/>
                <a:gd name="connsiteX311" fmla="*/ 886565 w 913679"/>
                <a:gd name="connsiteY311" fmla="*/ 1297752 h 1806294"/>
                <a:gd name="connsiteX312" fmla="*/ 887789 w 913679"/>
                <a:gd name="connsiteY312" fmla="*/ 1297021 h 1806294"/>
                <a:gd name="connsiteX313" fmla="*/ 888964 w 913679"/>
                <a:gd name="connsiteY313" fmla="*/ 1296044 h 1806294"/>
                <a:gd name="connsiteX314" fmla="*/ 890431 w 913679"/>
                <a:gd name="connsiteY314" fmla="*/ 1294138 h 1806294"/>
                <a:gd name="connsiteX315" fmla="*/ 891164 w 913679"/>
                <a:gd name="connsiteY315" fmla="*/ 1291794 h 1806294"/>
                <a:gd name="connsiteX316" fmla="*/ 891899 w 913679"/>
                <a:gd name="connsiteY316" fmla="*/ 1290037 h 1806294"/>
                <a:gd name="connsiteX317" fmla="*/ 892877 w 913679"/>
                <a:gd name="connsiteY317" fmla="*/ 1288913 h 1806294"/>
                <a:gd name="connsiteX318" fmla="*/ 894003 w 913679"/>
                <a:gd name="connsiteY318" fmla="*/ 1287936 h 1806294"/>
                <a:gd name="connsiteX319" fmla="*/ 895421 w 913679"/>
                <a:gd name="connsiteY319" fmla="*/ 1286616 h 1806294"/>
                <a:gd name="connsiteX320" fmla="*/ 897623 w 913679"/>
                <a:gd name="connsiteY320" fmla="*/ 1286471 h 1806294"/>
                <a:gd name="connsiteX321" fmla="*/ 899481 w 913679"/>
                <a:gd name="connsiteY321" fmla="*/ 1287202 h 1806294"/>
                <a:gd name="connsiteX322" fmla="*/ 900804 w 913679"/>
                <a:gd name="connsiteY322" fmla="*/ 1287838 h 1806294"/>
                <a:gd name="connsiteX323" fmla="*/ 903200 w 913679"/>
                <a:gd name="connsiteY323" fmla="*/ 1288473 h 1806294"/>
                <a:gd name="connsiteX324" fmla="*/ 905011 w 913679"/>
                <a:gd name="connsiteY324" fmla="*/ 1289156 h 1806294"/>
                <a:gd name="connsiteX325" fmla="*/ 906724 w 913679"/>
                <a:gd name="connsiteY325" fmla="*/ 1290037 h 1806294"/>
                <a:gd name="connsiteX326" fmla="*/ 908826 w 913679"/>
                <a:gd name="connsiteY326" fmla="*/ 1291305 h 1806294"/>
                <a:gd name="connsiteX327" fmla="*/ 910197 w 913679"/>
                <a:gd name="connsiteY327" fmla="*/ 1292282 h 1806294"/>
                <a:gd name="connsiteX328" fmla="*/ 911274 w 913679"/>
                <a:gd name="connsiteY328" fmla="*/ 1291305 h 1806294"/>
                <a:gd name="connsiteX329" fmla="*/ 912252 w 913679"/>
                <a:gd name="connsiteY329" fmla="*/ 1289644 h 1806294"/>
                <a:gd name="connsiteX330" fmla="*/ 912399 w 913679"/>
                <a:gd name="connsiteY330" fmla="*/ 1288179 h 1806294"/>
                <a:gd name="connsiteX331" fmla="*/ 912643 w 913679"/>
                <a:gd name="connsiteY331" fmla="*/ 1286763 h 1806294"/>
                <a:gd name="connsiteX332" fmla="*/ 912938 w 913679"/>
                <a:gd name="connsiteY332" fmla="*/ 1284810 h 1806294"/>
                <a:gd name="connsiteX333" fmla="*/ 912594 w 913679"/>
                <a:gd name="connsiteY333" fmla="*/ 1282417 h 1806294"/>
                <a:gd name="connsiteX334" fmla="*/ 912350 w 913679"/>
                <a:gd name="connsiteY334" fmla="*/ 1279973 h 1806294"/>
                <a:gd name="connsiteX335" fmla="*/ 912252 w 913679"/>
                <a:gd name="connsiteY335" fmla="*/ 1278020 h 1806294"/>
                <a:gd name="connsiteX336" fmla="*/ 912006 w 913679"/>
                <a:gd name="connsiteY336" fmla="*/ 1275627 h 1806294"/>
                <a:gd name="connsiteX337" fmla="*/ 911517 w 913679"/>
                <a:gd name="connsiteY337" fmla="*/ 1274211 h 1806294"/>
                <a:gd name="connsiteX338" fmla="*/ 910785 w 913679"/>
                <a:gd name="connsiteY338" fmla="*/ 1272940 h 1806294"/>
                <a:gd name="connsiteX339" fmla="*/ 909952 w 913679"/>
                <a:gd name="connsiteY339" fmla="*/ 1271183 h 1806294"/>
                <a:gd name="connsiteX340" fmla="*/ 909413 w 913679"/>
                <a:gd name="connsiteY340" fmla="*/ 1269816 h 1806294"/>
                <a:gd name="connsiteX341" fmla="*/ 909023 w 913679"/>
                <a:gd name="connsiteY341" fmla="*/ 1267909 h 1806294"/>
                <a:gd name="connsiteX342" fmla="*/ 908435 w 913679"/>
                <a:gd name="connsiteY342" fmla="*/ 1265565 h 1806294"/>
                <a:gd name="connsiteX343" fmla="*/ 907653 w 913679"/>
                <a:gd name="connsiteY343" fmla="*/ 1264296 h 1806294"/>
                <a:gd name="connsiteX344" fmla="*/ 906820 w 913679"/>
                <a:gd name="connsiteY344" fmla="*/ 1263124 h 1806294"/>
                <a:gd name="connsiteX345" fmla="*/ 905891 w 913679"/>
                <a:gd name="connsiteY345" fmla="*/ 1261951 h 1806294"/>
                <a:gd name="connsiteX346" fmla="*/ 905011 w 913679"/>
                <a:gd name="connsiteY346" fmla="*/ 1260827 h 1806294"/>
                <a:gd name="connsiteX347" fmla="*/ 903787 w 913679"/>
                <a:gd name="connsiteY347" fmla="*/ 1259313 h 1806294"/>
                <a:gd name="connsiteX348" fmla="*/ 902858 w 913679"/>
                <a:gd name="connsiteY348" fmla="*/ 1258142 h 1806294"/>
                <a:gd name="connsiteX349" fmla="*/ 901978 w 913679"/>
                <a:gd name="connsiteY349" fmla="*/ 1256969 h 1806294"/>
                <a:gd name="connsiteX350" fmla="*/ 900902 w 913679"/>
                <a:gd name="connsiteY350" fmla="*/ 1254819 h 1806294"/>
                <a:gd name="connsiteX351" fmla="*/ 900314 w 913679"/>
                <a:gd name="connsiteY351" fmla="*/ 1253403 h 1806294"/>
                <a:gd name="connsiteX352" fmla="*/ 900069 w 913679"/>
                <a:gd name="connsiteY352" fmla="*/ 1251987 h 1806294"/>
                <a:gd name="connsiteX353" fmla="*/ 899973 w 913679"/>
                <a:gd name="connsiteY353" fmla="*/ 1250522 h 1806294"/>
                <a:gd name="connsiteX354" fmla="*/ 899825 w 913679"/>
                <a:gd name="connsiteY354" fmla="*/ 1248618 h 1806294"/>
                <a:gd name="connsiteX355" fmla="*/ 899727 w 913679"/>
                <a:gd name="connsiteY355" fmla="*/ 1247153 h 1806294"/>
                <a:gd name="connsiteX356" fmla="*/ 899678 w 913679"/>
                <a:gd name="connsiteY356" fmla="*/ 1245686 h 1806294"/>
                <a:gd name="connsiteX357" fmla="*/ 899336 w 913679"/>
                <a:gd name="connsiteY357" fmla="*/ 1244172 h 1806294"/>
                <a:gd name="connsiteX358" fmla="*/ 895030 w 913679"/>
                <a:gd name="connsiteY358" fmla="*/ 1243293 h 1806294"/>
                <a:gd name="connsiteX359" fmla="*/ 893563 w 913679"/>
                <a:gd name="connsiteY359" fmla="*/ 1242414 h 1806294"/>
                <a:gd name="connsiteX360" fmla="*/ 886175 w 913679"/>
                <a:gd name="connsiteY360" fmla="*/ 1237676 h 1806294"/>
                <a:gd name="connsiteX361" fmla="*/ 878494 w 913679"/>
                <a:gd name="connsiteY361" fmla="*/ 1231180 h 1806294"/>
                <a:gd name="connsiteX362" fmla="*/ 870518 w 913679"/>
                <a:gd name="connsiteY362" fmla="*/ 1225906 h 1806294"/>
                <a:gd name="connsiteX363" fmla="*/ 865089 w 913679"/>
                <a:gd name="connsiteY363" fmla="*/ 1221168 h 1806294"/>
                <a:gd name="connsiteX364" fmla="*/ 863425 w 913679"/>
                <a:gd name="connsiteY364" fmla="*/ 1220240 h 1806294"/>
                <a:gd name="connsiteX365" fmla="*/ 861272 w 913679"/>
                <a:gd name="connsiteY365" fmla="*/ 1219116 h 1806294"/>
                <a:gd name="connsiteX366" fmla="*/ 860490 w 913679"/>
                <a:gd name="connsiteY366" fmla="*/ 1217700 h 1806294"/>
                <a:gd name="connsiteX367" fmla="*/ 858337 w 913679"/>
                <a:gd name="connsiteY367" fmla="*/ 1217261 h 1806294"/>
                <a:gd name="connsiteX368" fmla="*/ 855351 w 913679"/>
                <a:gd name="connsiteY368" fmla="*/ 1217212 h 1806294"/>
                <a:gd name="connsiteX369" fmla="*/ 855206 w 913679"/>
                <a:gd name="connsiteY369" fmla="*/ 1215796 h 1806294"/>
                <a:gd name="connsiteX370" fmla="*/ 854031 w 913679"/>
                <a:gd name="connsiteY370" fmla="*/ 1214964 h 1806294"/>
                <a:gd name="connsiteX371" fmla="*/ 852856 w 913679"/>
                <a:gd name="connsiteY371" fmla="*/ 1214134 h 1806294"/>
                <a:gd name="connsiteX372" fmla="*/ 851634 w 913679"/>
                <a:gd name="connsiteY372" fmla="*/ 1213305 h 1806294"/>
                <a:gd name="connsiteX373" fmla="*/ 850020 w 913679"/>
                <a:gd name="connsiteY373" fmla="*/ 1212230 h 1806294"/>
                <a:gd name="connsiteX374" fmla="*/ 847965 w 913679"/>
                <a:gd name="connsiteY374" fmla="*/ 1210910 h 1806294"/>
                <a:gd name="connsiteX375" fmla="*/ 846594 w 913679"/>
                <a:gd name="connsiteY375" fmla="*/ 1210326 h 1806294"/>
                <a:gd name="connsiteX376" fmla="*/ 845323 w 913679"/>
                <a:gd name="connsiteY376" fmla="*/ 1209641 h 1806294"/>
                <a:gd name="connsiteX377" fmla="*/ 844050 w 913679"/>
                <a:gd name="connsiteY377" fmla="*/ 1208957 h 1806294"/>
                <a:gd name="connsiteX378" fmla="*/ 842681 w 913679"/>
                <a:gd name="connsiteY378" fmla="*/ 1208370 h 1806294"/>
                <a:gd name="connsiteX379" fmla="*/ 840429 w 913679"/>
                <a:gd name="connsiteY379" fmla="*/ 1207491 h 1806294"/>
                <a:gd name="connsiteX380" fmla="*/ 838669 w 913679"/>
                <a:gd name="connsiteY380" fmla="*/ 1206564 h 1806294"/>
                <a:gd name="connsiteX381" fmla="*/ 837396 w 913679"/>
                <a:gd name="connsiteY381" fmla="*/ 1205879 h 1806294"/>
                <a:gd name="connsiteX382" fmla="*/ 835585 w 913679"/>
                <a:gd name="connsiteY382" fmla="*/ 1205148 h 1806294"/>
                <a:gd name="connsiteX383" fmla="*/ 833776 w 913679"/>
                <a:gd name="connsiteY383" fmla="*/ 1204414 h 1806294"/>
                <a:gd name="connsiteX384" fmla="*/ 832503 w 913679"/>
                <a:gd name="connsiteY384" fmla="*/ 1203732 h 1806294"/>
                <a:gd name="connsiteX385" fmla="*/ 831134 w 913679"/>
                <a:gd name="connsiteY385" fmla="*/ 1203096 h 1806294"/>
                <a:gd name="connsiteX386" fmla="*/ 829519 w 913679"/>
                <a:gd name="connsiteY386" fmla="*/ 1202070 h 1806294"/>
                <a:gd name="connsiteX387" fmla="*/ 827904 w 913679"/>
                <a:gd name="connsiteY387" fmla="*/ 1200947 h 1806294"/>
                <a:gd name="connsiteX388" fmla="*/ 826682 w 913679"/>
                <a:gd name="connsiteY388" fmla="*/ 1200068 h 1806294"/>
                <a:gd name="connsiteX389" fmla="*/ 824724 w 913679"/>
                <a:gd name="connsiteY389" fmla="*/ 1198701 h 1806294"/>
                <a:gd name="connsiteX390" fmla="*/ 823062 w 913679"/>
                <a:gd name="connsiteY390" fmla="*/ 1198993 h 1806294"/>
                <a:gd name="connsiteX391" fmla="*/ 822888 w 913679"/>
                <a:gd name="connsiteY391" fmla="*/ 1197788 h 1806294"/>
                <a:gd name="connsiteX392" fmla="*/ 821300 w 913679"/>
                <a:gd name="connsiteY392" fmla="*/ 1196112 h 1806294"/>
                <a:gd name="connsiteX393" fmla="*/ 819343 w 913679"/>
                <a:gd name="connsiteY393" fmla="*/ 1194647 h 1806294"/>
                <a:gd name="connsiteX394" fmla="*/ 818169 w 913679"/>
                <a:gd name="connsiteY394" fmla="*/ 1193670 h 1806294"/>
                <a:gd name="connsiteX395" fmla="*/ 817092 w 913679"/>
                <a:gd name="connsiteY395" fmla="*/ 1192741 h 1806294"/>
                <a:gd name="connsiteX396" fmla="*/ 815527 w 913679"/>
                <a:gd name="connsiteY396" fmla="*/ 1191570 h 1806294"/>
                <a:gd name="connsiteX397" fmla="*/ 814352 w 913679"/>
                <a:gd name="connsiteY397" fmla="*/ 1190689 h 1806294"/>
                <a:gd name="connsiteX398" fmla="*/ 813228 w 913679"/>
                <a:gd name="connsiteY398" fmla="*/ 1189761 h 1806294"/>
                <a:gd name="connsiteX399" fmla="*/ 812152 w 913679"/>
                <a:gd name="connsiteY399" fmla="*/ 1188736 h 1806294"/>
                <a:gd name="connsiteX400" fmla="*/ 810635 w 913679"/>
                <a:gd name="connsiteY400" fmla="*/ 1187416 h 1806294"/>
                <a:gd name="connsiteX401" fmla="*/ 810148 w 913679"/>
                <a:gd name="connsiteY401" fmla="*/ 1187023 h 1806294"/>
                <a:gd name="connsiteX402" fmla="*/ 809020 w 913679"/>
                <a:gd name="connsiteY402" fmla="*/ 1186100 h 1806294"/>
                <a:gd name="connsiteX403" fmla="*/ 807944 w 913679"/>
                <a:gd name="connsiteY403" fmla="*/ 1185074 h 1806294"/>
                <a:gd name="connsiteX404" fmla="*/ 806475 w 913679"/>
                <a:gd name="connsiteY404" fmla="*/ 1183852 h 1806294"/>
                <a:gd name="connsiteX405" fmla="*/ 804862 w 913679"/>
                <a:gd name="connsiteY405" fmla="*/ 1182679 h 1806294"/>
                <a:gd name="connsiteX406" fmla="*/ 803345 w 913679"/>
                <a:gd name="connsiteY406" fmla="*/ 1181459 h 1806294"/>
                <a:gd name="connsiteX407" fmla="*/ 802220 w 913679"/>
                <a:gd name="connsiteY407" fmla="*/ 1180532 h 1806294"/>
                <a:gd name="connsiteX408" fmla="*/ 801143 w 913679"/>
                <a:gd name="connsiteY408" fmla="*/ 1179506 h 1806294"/>
                <a:gd name="connsiteX409" fmla="*/ 800116 w 913679"/>
                <a:gd name="connsiteY409" fmla="*/ 1178431 h 1806294"/>
                <a:gd name="connsiteX410" fmla="*/ 798745 w 913679"/>
                <a:gd name="connsiteY410" fmla="*/ 1177062 h 1806294"/>
                <a:gd name="connsiteX411" fmla="*/ 797277 w 913679"/>
                <a:gd name="connsiteY411" fmla="*/ 1175793 h 1806294"/>
                <a:gd name="connsiteX412" fmla="*/ 796250 w 913679"/>
                <a:gd name="connsiteY412" fmla="*/ 1174767 h 1806294"/>
                <a:gd name="connsiteX413" fmla="*/ 795173 w 913679"/>
                <a:gd name="connsiteY413" fmla="*/ 1173741 h 1806294"/>
                <a:gd name="connsiteX414" fmla="*/ 793952 w 913679"/>
                <a:gd name="connsiteY414" fmla="*/ 1172961 h 1806294"/>
                <a:gd name="connsiteX415" fmla="*/ 792728 w 913679"/>
                <a:gd name="connsiteY415" fmla="*/ 1172129 h 1806294"/>
                <a:gd name="connsiteX416" fmla="*/ 791211 w 913679"/>
                <a:gd name="connsiteY416" fmla="*/ 1170958 h 1806294"/>
                <a:gd name="connsiteX417" fmla="*/ 789304 w 913679"/>
                <a:gd name="connsiteY417" fmla="*/ 1169395 h 1806294"/>
                <a:gd name="connsiteX418" fmla="*/ 787834 w 913679"/>
                <a:gd name="connsiteY418" fmla="*/ 1168124 h 1806294"/>
                <a:gd name="connsiteX419" fmla="*/ 786367 w 913679"/>
                <a:gd name="connsiteY419" fmla="*/ 1166757 h 1806294"/>
                <a:gd name="connsiteX420" fmla="*/ 784899 w 913679"/>
                <a:gd name="connsiteY420" fmla="*/ 1165535 h 1806294"/>
                <a:gd name="connsiteX421" fmla="*/ 783236 w 913679"/>
                <a:gd name="connsiteY421" fmla="*/ 1164461 h 1806294"/>
                <a:gd name="connsiteX422" fmla="*/ 782014 w 913679"/>
                <a:gd name="connsiteY422" fmla="*/ 1163631 h 1806294"/>
                <a:gd name="connsiteX423" fmla="*/ 780741 w 913679"/>
                <a:gd name="connsiteY423" fmla="*/ 1162946 h 1806294"/>
                <a:gd name="connsiteX424" fmla="*/ 779468 w 913679"/>
                <a:gd name="connsiteY424" fmla="*/ 1162215 h 1806294"/>
                <a:gd name="connsiteX425" fmla="*/ 777855 w 913679"/>
                <a:gd name="connsiteY425" fmla="*/ 1161091 h 1806294"/>
                <a:gd name="connsiteX426" fmla="*/ 776582 w 913679"/>
                <a:gd name="connsiteY426" fmla="*/ 1160407 h 1806294"/>
                <a:gd name="connsiteX427" fmla="*/ 775309 w 913679"/>
                <a:gd name="connsiteY427" fmla="*/ 1159577 h 1806294"/>
                <a:gd name="connsiteX428" fmla="*/ 774527 w 913679"/>
                <a:gd name="connsiteY428" fmla="*/ 1158404 h 1806294"/>
                <a:gd name="connsiteX429" fmla="*/ 775017 w 913679"/>
                <a:gd name="connsiteY429" fmla="*/ 1157037 h 1806294"/>
                <a:gd name="connsiteX430" fmla="*/ 776142 w 913679"/>
                <a:gd name="connsiteY430" fmla="*/ 1155231 h 1806294"/>
                <a:gd name="connsiteX431" fmla="*/ 776093 w 913679"/>
                <a:gd name="connsiteY431" fmla="*/ 1153032 h 1806294"/>
                <a:gd name="connsiteX432" fmla="*/ 776875 w 913679"/>
                <a:gd name="connsiteY432" fmla="*/ 1150834 h 1806294"/>
                <a:gd name="connsiteX433" fmla="*/ 776435 w 913679"/>
                <a:gd name="connsiteY433" fmla="*/ 1148539 h 1806294"/>
                <a:gd name="connsiteX434" fmla="*/ 776191 w 913679"/>
                <a:gd name="connsiteY434" fmla="*/ 1147074 h 1806294"/>
                <a:gd name="connsiteX435" fmla="*/ 777317 w 913679"/>
                <a:gd name="connsiteY435" fmla="*/ 1145560 h 1806294"/>
                <a:gd name="connsiteX436" fmla="*/ 778883 w 913679"/>
                <a:gd name="connsiteY436" fmla="*/ 1144485 h 1806294"/>
                <a:gd name="connsiteX437" fmla="*/ 779468 w 913679"/>
                <a:gd name="connsiteY437" fmla="*/ 1143118 h 1806294"/>
                <a:gd name="connsiteX438" fmla="*/ 780497 w 913679"/>
                <a:gd name="connsiteY438" fmla="*/ 1141457 h 1806294"/>
                <a:gd name="connsiteX439" fmla="*/ 781377 w 913679"/>
                <a:gd name="connsiteY439" fmla="*/ 1140284 h 1806294"/>
                <a:gd name="connsiteX440" fmla="*/ 782894 w 913679"/>
                <a:gd name="connsiteY440" fmla="*/ 1139113 h 1806294"/>
                <a:gd name="connsiteX441" fmla="*/ 785192 w 913679"/>
                <a:gd name="connsiteY441" fmla="*/ 1138281 h 1806294"/>
                <a:gd name="connsiteX442" fmla="*/ 787296 w 913679"/>
                <a:gd name="connsiteY442" fmla="*/ 1137159 h 1806294"/>
                <a:gd name="connsiteX443" fmla="*/ 788373 w 913679"/>
                <a:gd name="connsiteY443" fmla="*/ 1135547 h 1806294"/>
                <a:gd name="connsiteX444" fmla="*/ 788667 w 913679"/>
                <a:gd name="connsiteY444" fmla="*/ 1133201 h 1806294"/>
                <a:gd name="connsiteX445" fmla="*/ 788422 w 913679"/>
                <a:gd name="connsiteY445" fmla="*/ 1131248 h 1806294"/>
                <a:gd name="connsiteX446" fmla="*/ 788178 w 913679"/>
                <a:gd name="connsiteY446" fmla="*/ 1129832 h 1806294"/>
                <a:gd name="connsiteX447" fmla="*/ 787689 w 913679"/>
                <a:gd name="connsiteY447" fmla="*/ 1128367 h 1806294"/>
                <a:gd name="connsiteX448" fmla="*/ 787542 w 913679"/>
                <a:gd name="connsiteY448" fmla="*/ 1126413 h 1806294"/>
                <a:gd name="connsiteX449" fmla="*/ 787689 w 913679"/>
                <a:gd name="connsiteY449" fmla="*/ 1124460 h 1806294"/>
                <a:gd name="connsiteX450" fmla="*/ 787785 w 913679"/>
                <a:gd name="connsiteY450" fmla="*/ 1122507 h 1806294"/>
                <a:gd name="connsiteX451" fmla="*/ 787933 w 913679"/>
                <a:gd name="connsiteY451" fmla="*/ 1120600 h 1806294"/>
                <a:gd name="connsiteX452" fmla="*/ 788471 w 913679"/>
                <a:gd name="connsiteY452" fmla="*/ 1119233 h 1806294"/>
                <a:gd name="connsiteX453" fmla="*/ 789156 w 913679"/>
                <a:gd name="connsiteY453" fmla="*/ 1117378 h 1806294"/>
                <a:gd name="connsiteX454" fmla="*/ 789938 w 913679"/>
                <a:gd name="connsiteY454" fmla="*/ 1115618 h 1806294"/>
                <a:gd name="connsiteX455" fmla="*/ 790036 w 913679"/>
                <a:gd name="connsiteY455" fmla="*/ 1113665 h 1806294"/>
                <a:gd name="connsiteX456" fmla="*/ 789400 w 913679"/>
                <a:gd name="connsiteY456" fmla="*/ 1112347 h 1806294"/>
                <a:gd name="connsiteX457" fmla="*/ 789156 w 913679"/>
                <a:gd name="connsiteY457" fmla="*/ 1110931 h 1806294"/>
                <a:gd name="connsiteX458" fmla="*/ 789449 w 913679"/>
                <a:gd name="connsiteY458" fmla="*/ 1109513 h 1806294"/>
                <a:gd name="connsiteX459" fmla="*/ 789938 w 913679"/>
                <a:gd name="connsiteY459" fmla="*/ 1108097 h 1806294"/>
                <a:gd name="connsiteX460" fmla="*/ 790135 w 913679"/>
                <a:gd name="connsiteY460" fmla="*/ 1106681 h 1806294"/>
                <a:gd name="connsiteX461" fmla="*/ 789449 w 913679"/>
                <a:gd name="connsiteY461" fmla="*/ 1105459 h 1806294"/>
                <a:gd name="connsiteX462" fmla="*/ 788569 w 913679"/>
                <a:gd name="connsiteY462" fmla="*/ 1103213 h 1806294"/>
                <a:gd name="connsiteX463" fmla="*/ 787933 w 913679"/>
                <a:gd name="connsiteY463" fmla="*/ 1101893 h 1806294"/>
                <a:gd name="connsiteX464" fmla="*/ 787443 w 913679"/>
                <a:gd name="connsiteY464" fmla="*/ 1100526 h 1806294"/>
                <a:gd name="connsiteX465" fmla="*/ 786954 w 913679"/>
                <a:gd name="connsiteY465" fmla="*/ 1099159 h 1806294"/>
                <a:gd name="connsiteX466" fmla="*/ 787053 w 913679"/>
                <a:gd name="connsiteY466" fmla="*/ 1097498 h 1806294"/>
                <a:gd name="connsiteX467" fmla="*/ 787542 w 913679"/>
                <a:gd name="connsiteY467" fmla="*/ 1095105 h 1806294"/>
                <a:gd name="connsiteX468" fmla="*/ 787394 w 913679"/>
                <a:gd name="connsiteY468" fmla="*/ 1093640 h 1806294"/>
                <a:gd name="connsiteX469" fmla="*/ 787542 w 913679"/>
                <a:gd name="connsiteY469" fmla="*/ 1092175 h 1806294"/>
                <a:gd name="connsiteX470" fmla="*/ 787933 w 913679"/>
                <a:gd name="connsiteY470" fmla="*/ 1090806 h 1806294"/>
                <a:gd name="connsiteX471" fmla="*/ 788323 w 913679"/>
                <a:gd name="connsiteY471" fmla="*/ 1088413 h 1806294"/>
                <a:gd name="connsiteX472" fmla="*/ 789058 w 913679"/>
                <a:gd name="connsiteY472" fmla="*/ 1086558 h 1806294"/>
                <a:gd name="connsiteX473" fmla="*/ 790036 w 913679"/>
                <a:gd name="connsiteY473" fmla="*/ 1084897 h 1806294"/>
                <a:gd name="connsiteX474" fmla="*/ 791015 w 913679"/>
                <a:gd name="connsiteY474" fmla="*/ 1083773 h 1806294"/>
                <a:gd name="connsiteX475" fmla="*/ 791993 w 913679"/>
                <a:gd name="connsiteY475" fmla="*/ 1082700 h 1806294"/>
                <a:gd name="connsiteX476" fmla="*/ 793117 w 913679"/>
                <a:gd name="connsiteY476" fmla="*/ 1081133 h 1806294"/>
                <a:gd name="connsiteX477" fmla="*/ 793462 w 913679"/>
                <a:gd name="connsiteY477" fmla="*/ 1080649 h 1806294"/>
                <a:gd name="connsiteX478" fmla="*/ 794684 w 913679"/>
                <a:gd name="connsiteY478" fmla="*/ 1078352 h 1806294"/>
                <a:gd name="connsiteX479" fmla="*/ 796152 w 913679"/>
                <a:gd name="connsiteY479" fmla="*/ 1076497 h 1806294"/>
                <a:gd name="connsiteX480" fmla="*/ 797523 w 913679"/>
                <a:gd name="connsiteY480" fmla="*/ 1075130 h 1806294"/>
                <a:gd name="connsiteX481" fmla="*/ 797963 w 913679"/>
                <a:gd name="connsiteY481" fmla="*/ 1073321 h 1806294"/>
                <a:gd name="connsiteX482" fmla="*/ 797375 w 913679"/>
                <a:gd name="connsiteY482" fmla="*/ 1071954 h 1806294"/>
                <a:gd name="connsiteX483" fmla="*/ 797572 w 913679"/>
                <a:gd name="connsiteY483" fmla="*/ 1070050 h 1806294"/>
                <a:gd name="connsiteX484" fmla="*/ 797963 w 913679"/>
                <a:gd name="connsiteY484" fmla="*/ 1068143 h 1806294"/>
                <a:gd name="connsiteX485" fmla="*/ 798305 w 913679"/>
                <a:gd name="connsiteY485" fmla="*/ 1066678 h 1806294"/>
                <a:gd name="connsiteX486" fmla="*/ 798843 w 913679"/>
                <a:gd name="connsiteY486" fmla="*/ 1064823 h 1806294"/>
                <a:gd name="connsiteX487" fmla="*/ 799430 w 913679"/>
                <a:gd name="connsiteY487" fmla="*/ 1062968 h 1806294"/>
                <a:gd name="connsiteX488" fmla="*/ 800165 w 913679"/>
                <a:gd name="connsiteY488" fmla="*/ 1061110 h 1806294"/>
                <a:gd name="connsiteX489" fmla="*/ 801241 w 913679"/>
                <a:gd name="connsiteY489" fmla="*/ 1059500 h 1806294"/>
                <a:gd name="connsiteX490" fmla="*/ 802512 w 913679"/>
                <a:gd name="connsiteY490" fmla="*/ 1058033 h 1806294"/>
                <a:gd name="connsiteX491" fmla="*/ 803589 w 913679"/>
                <a:gd name="connsiteY491" fmla="*/ 1057056 h 1806294"/>
                <a:gd name="connsiteX492" fmla="*/ 804714 w 913679"/>
                <a:gd name="connsiteY492" fmla="*/ 1056079 h 1806294"/>
                <a:gd name="connsiteX493" fmla="*/ 805545 w 913679"/>
                <a:gd name="connsiteY493" fmla="*/ 1054909 h 1806294"/>
                <a:gd name="connsiteX494" fmla="*/ 805791 w 913679"/>
                <a:gd name="connsiteY494" fmla="*/ 1053443 h 1806294"/>
                <a:gd name="connsiteX495" fmla="*/ 805644 w 913679"/>
                <a:gd name="connsiteY495" fmla="*/ 1051976 h 1806294"/>
                <a:gd name="connsiteX496" fmla="*/ 804764 w 913679"/>
                <a:gd name="connsiteY496" fmla="*/ 1050219 h 1806294"/>
                <a:gd name="connsiteX497" fmla="*/ 804029 w 913679"/>
                <a:gd name="connsiteY497" fmla="*/ 1048460 h 1806294"/>
                <a:gd name="connsiteX498" fmla="*/ 804127 w 913679"/>
                <a:gd name="connsiteY498" fmla="*/ 1046946 h 1806294"/>
                <a:gd name="connsiteX499" fmla="*/ 804813 w 913679"/>
                <a:gd name="connsiteY499" fmla="*/ 1044651 h 1806294"/>
                <a:gd name="connsiteX500" fmla="*/ 805154 w 913679"/>
                <a:gd name="connsiteY500" fmla="*/ 1043186 h 1806294"/>
                <a:gd name="connsiteX501" fmla="*/ 804911 w 913679"/>
                <a:gd name="connsiteY501" fmla="*/ 1041770 h 1806294"/>
                <a:gd name="connsiteX502" fmla="*/ 804422 w 913679"/>
                <a:gd name="connsiteY502" fmla="*/ 1040305 h 1806294"/>
                <a:gd name="connsiteX503" fmla="*/ 805007 w 913679"/>
                <a:gd name="connsiteY503" fmla="*/ 1038838 h 1806294"/>
                <a:gd name="connsiteX504" fmla="*/ 805889 w 913679"/>
                <a:gd name="connsiteY504" fmla="*/ 1036543 h 1806294"/>
                <a:gd name="connsiteX505" fmla="*/ 807062 w 913679"/>
                <a:gd name="connsiteY505" fmla="*/ 1034393 h 1806294"/>
                <a:gd name="connsiteX506" fmla="*/ 807944 w 913679"/>
                <a:gd name="connsiteY506" fmla="*/ 1032685 h 1806294"/>
                <a:gd name="connsiteX507" fmla="*/ 808482 w 913679"/>
                <a:gd name="connsiteY507" fmla="*/ 1031316 h 1806294"/>
                <a:gd name="connsiteX508" fmla="*/ 809020 w 913679"/>
                <a:gd name="connsiteY508" fmla="*/ 1029949 h 1806294"/>
                <a:gd name="connsiteX509" fmla="*/ 809608 w 913679"/>
                <a:gd name="connsiteY509" fmla="*/ 1027605 h 1806294"/>
                <a:gd name="connsiteX510" fmla="*/ 809999 w 913679"/>
                <a:gd name="connsiteY510" fmla="*/ 1025211 h 1806294"/>
                <a:gd name="connsiteX511" fmla="*/ 810390 w 913679"/>
                <a:gd name="connsiteY511" fmla="*/ 1023306 h 1806294"/>
                <a:gd name="connsiteX512" fmla="*/ 810684 w 913679"/>
                <a:gd name="connsiteY512" fmla="*/ 1021841 h 1806294"/>
                <a:gd name="connsiteX513" fmla="*/ 811808 w 913679"/>
                <a:gd name="connsiteY513" fmla="*/ 1020376 h 1806294"/>
                <a:gd name="connsiteX514" fmla="*/ 813228 w 913679"/>
                <a:gd name="connsiteY514" fmla="*/ 1019888 h 1806294"/>
                <a:gd name="connsiteX515" fmla="*/ 814548 w 913679"/>
                <a:gd name="connsiteY515" fmla="*/ 1019399 h 1806294"/>
                <a:gd name="connsiteX516" fmla="*/ 815283 w 913679"/>
                <a:gd name="connsiteY516" fmla="*/ 1018130 h 1806294"/>
                <a:gd name="connsiteX517" fmla="*/ 815967 w 913679"/>
                <a:gd name="connsiteY517" fmla="*/ 1016810 h 1806294"/>
                <a:gd name="connsiteX518" fmla="*/ 816800 w 913679"/>
                <a:gd name="connsiteY518" fmla="*/ 1015053 h 1806294"/>
                <a:gd name="connsiteX519" fmla="*/ 817436 w 913679"/>
                <a:gd name="connsiteY519" fmla="*/ 1013196 h 1806294"/>
                <a:gd name="connsiteX520" fmla="*/ 818316 w 913679"/>
                <a:gd name="connsiteY520" fmla="*/ 1011438 h 1806294"/>
                <a:gd name="connsiteX521" fmla="*/ 818218 w 913679"/>
                <a:gd name="connsiteY521" fmla="*/ 1009777 h 1806294"/>
                <a:gd name="connsiteX522" fmla="*/ 819245 w 913679"/>
                <a:gd name="connsiteY522" fmla="*/ 1008653 h 1806294"/>
                <a:gd name="connsiteX523" fmla="*/ 820909 w 913679"/>
                <a:gd name="connsiteY523" fmla="*/ 1006798 h 1806294"/>
                <a:gd name="connsiteX524" fmla="*/ 823600 w 913679"/>
                <a:gd name="connsiteY524" fmla="*/ 1006651 h 1806294"/>
                <a:gd name="connsiteX525" fmla="*/ 825215 w 913679"/>
                <a:gd name="connsiteY525" fmla="*/ 1004943 h 1806294"/>
                <a:gd name="connsiteX526" fmla="*/ 826095 w 913679"/>
                <a:gd name="connsiteY526" fmla="*/ 1003721 h 1806294"/>
                <a:gd name="connsiteX527" fmla="*/ 827563 w 913679"/>
                <a:gd name="connsiteY527" fmla="*/ 1002452 h 1806294"/>
                <a:gd name="connsiteX528" fmla="*/ 829030 w 913679"/>
                <a:gd name="connsiteY528" fmla="*/ 1001181 h 1806294"/>
                <a:gd name="connsiteX529" fmla="*/ 830106 w 913679"/>
                <a:gd name="connsiteY529" fmla="*/ 1000155 h 1806294"/>
                <a:gd name="connsiteX530" fmla="*/ 831232 w 913679"/>
                <a:gd name="connsiteY530" fmla="*/ 999227 h 1806294"/>
                <a:gd name="connsiteX531" fmla="*/ 832749 w 913679"/>
                <a:gd name="connsiteY531" fmla="*/ 998005 h 1806294"/>
                <a:gd name="connsiteX532" fmla="*/ 833391 w 913679"/>
                <a:gd name="connsiteY532" fmla="*/ 997750 h 1806294"/>
                <a:gd name="connsiteX533" fmla="*/ 833972 w 913679"/>
                <a:gd name="connsiteY533" fmla="*/ 997517 h 1806294"/>
                <a:gd name="connsiteX534" fmla="*/ 834265 w 913679"/>
                <a:gd name="connsiteY534" fmla="*/ 996150 h 1806294"/>
                <a:gd name="connsiteX535" fmla="*/ 835049 w 913679"/>
                <a:gd name="connsiteY535" fmla="*/ 994393 h 1806294"/>
                <a:gd name="connsiteX536" fmla="*/ 835880 w 913679"/>
                <a:gd name="connsiteY536" fmla="*/ 993171 h 1806294"/>
                <a:gd name="connsiteX537" fmla="*/ 836760 w 913679"/>
                <a:gd name="connsiteY537" fmla="*/ 991998 h 1806294"/>
                <a:gd name="connsiteX538" fmla="*/ 838082 w 913679"/>
                <a:gd name="connsiteY538" fmla="*/ 989946 h 1806294"/>
                <a:gd name="connsiteX539" fmla="*/ 839011 w 913679"/>
                <a:gd name="connsiteY539" fmla="*/ 988189 h 1806294"/>
                <a:gd name="connsiteX540" fmla="*/ 839842 w 913679"/>
                <a:gd name="connsiteY540" fmla="*/ 985892 h 1806294"/>
                <a:gd name="connsiteX541" fmla="*/ 838815 w 913679"/>
                <a:gd name="connsiteY541" fmla="*/ 984037 h 1806294"/>
                <a:gd name="connsiteX542" fmla="*/ 839891 w 913679"/>
                <a:gd name="connsiteY542" fmla="*/ 982231 h 1806294"/>
                <a:gd name="connsiteX543" fmla="*/ 839598 w 913679"/>
                <a:gd name="connsiteY543" fmla="*/ 980081 h 1806294"/>
                <a:gd name="connsiteX544" fmla="*/ 839746 w 913679"/>
                <a:gd name="connsiteY544" fmla="*/ 978567 h 1806294"/>
                <a:gd name="connsiteX545" fmla="*/ 840088 w 913679"/>
                <a:gd name="connsiteY545" fmla="*/ 977151 h 1806294"/>
                <a:gd name="connsiteX546" fmla="*/ 840235 w 913679"/>
                <a:gd name="connsiteY546" fmla="*/ 975686 h 1806294"/>
                <a:gd name="connsiteX547" fmla="*/ 840478 w 913679"/>
                <a:gd name="connsiteY547" fmla="*/ 974221 h 1806294"/>
                <a:gd name="connsiteX548" fmla="*/ 841262 w 913679"/>
                <a:gd name="connsiteY548" fmla="*/ 972999 h 1806294"/>
                <a:gd name="connsiteX549" fmla="*/ 842582 w 913679"/>
                <a:gd name="connsiteY549" fmla="*/ 971289 h 1806294"/>
                <a:gd name="connsiteX550" fmla="*/ 843072 w 913679"/>
                <a:gd name="connsiteY550" fmla="*/ 969433 h 1806294"/>
                <a:gd name="connsiteX551" fmla="*/ 843806 w 913679"/>
                <a:gd name="connsiteY551" fmla="*/ 968213 h 1806294"/>
                <a:gd name="connsiteX552" fmla="*/ 844932 w 913679"/>
                <a:gd name="connsiteY552" fmla="*/ 967235 h 1806294"/>
                <a:gd name="connsiteX553" fmla="*/ 845959 w 913679"/>
                <a:gd name="connsiteY553" fmla="*/ 966162 h 1806294"/>
                <a:gd name="connsiteX554" fmla="*/ 847574 w 913679"/>
                <a:gd name="connsiteY554" fmla="*/ 965185 h 1806294"/>
                <a:gd name="connsiteX555" fmla="*/ 848943 w 913679"/>
                <a:gd name="connsiteY555" fmla="*/ 964599 h 1806294"/>
                <a:gd name="connsiteX556" fmla="*/ 850656 w 913679"/>
                <a:gd name="connsiteY556" fmla="*/ 963671 h 1806294"/>
                <a:gd name="connsiteX557" fmla="*/ 852124 w 913679"/>
                <a:gd name="connsiteY557" fmla="*/ 962400 h 1806294"/>
                <a:gd name="connsiteX558" fmla="*/ 853884 w 913679"/>
                <a:gd name="connsiteY558" fmla="*/ 961570 h 1806294"/>
                <a:gd name="connsiteX559" fmla="*/ 855304 w 913679"/>
                <a:gd name="connsiteY559" fmla="*/ 960349 h 1806294"/>
                <a:gd name="connsiteX560" fmla="*/ 857211 w 913679"/>
                <a:gd name="connsiteY560" fmla="*/ 959909 h 1806294"/>
                <a:gd name="connsiteX561" fmla="*/ 858531 w 913679"/>
                <a:gd name="connsiteY561" fmla="*/ 958982 h 1806294"/>
                <a:gd name="connsiteX562" fmla="*/ 860244 w 913679"/>
                <a:gd name="connsiteY562" fmla="*/ 958346 h 1806294"/>
                <a:gd name="connsiteX563" fmla="*/ 861810 w 913679"/>
                <a:gd name="connsiteY563" fmla="*/ 956685 h 1806294"/>
                <a:gd name="connsiteX564" fmla="*/ 862446 w 913679"/>
                <a:gd name="connsiteY564" fmla="*/ 955318 h 1806294"/>
                <a:gd name="connsiteX565" fmla="*/ 863132 w 913679"/>
                <a:gd name="connsiteY565" fmla="*/ 953561 h 1806294"/>
                <a:gd name="connsiteX566" fmla="*/ 863523 w 913679"/>
                <a:gd name="connsiteY566" fmla="*/ 951070 h 1806294"/>
                <a:gd name="connsiteX567" fmla="*/ 864599 w 913679"/>
                <a:gd name="connsiteY567" fmla="*/ 949848 h 1806294"/>
                <a:gd name="connsiteX568" fmla="*/ 866654 w 913679"/>
                <a:gd name="connsiteY568" fmla="*/ 949261 h 1806294"/>
                <a:gd name="connsiteX569" fmla="*/ 869051 w 913679"/>
                <a:gd name="connsiteY569" fmla="*/ 949603 h 1806294"/>
                <a:gd name="connsiteX570" fmla="*/ 870469 w 913679"/>
                <a:gd name="connsiteY570" fmla="*/ 949163 h 1806294"/>
                <a:gd name="connsiteX571" fmla="*/ 871742 w 913679"/>
                <a:gd name="connsiteY571" fmla="*/ 948432 h 1806294"/>
                <a:gd name="connsiteX572" fmla="*/ 873649 w 913679"/>
                <a:gd name="connsiteY572" fmla="*/ 948088 h 1806294"/>
                <a:gd name="connsiteX573" fmla="*/ 875070 w 913679"/>
                <a:gd name="connsiteY573" fmla="*/ 947747 h 1806294"/>
                <a:gd name="connsiteX574" fmla="*/ 876242 w 913679"/>
                <a:gd name="connsiteY574" fmla="*/ 946527 h 1806294"/>
                <a:gd name="connsiteX575" fmla="*/ 875753 w 913679"/>
                <a:gd name="connsiteY575" fmla="*/ 944133 h 1806294"/>
                <a:gd name="connsiteX576" fmla="*/ 874972 w 913679"/>
                <a:gd name="connsiteY576" fmla="*/ 941838 h 1806294"/>
                <a:gd name="connsiteX577" fmla="*/ 873797 w 913679"/>
                <a:gd name="connsiteY577" fmla="*/ 939737 h 1806294"/>
                <a:gd name="connsiteX578" fmla="*/ 872868 w 913679"/>
                <a:gd name="connsiteY578" fmla="*/ 938027 h 1806294"/>
                <a:gd name="connsiteX579" fmla="*/ 872477 w 913679"/>
                <a:gd name="connsiteY579" fmla="*/ 936221 h 1806294"/>
                <a:gd name="connsiteX580" fmla="*/ 872917 w 913679"/>
                <a:gd name="connsiteY580" fmla="*/ 934805 h 1806294"/>
                <a:gd name="connsiteX581" fmla="*/ 873455 w 913679"/>
                <a:gd name="connsiteY581" fmla="*/ 932314 h 1806294"/>
                <a:gd name="connsiteX582" fmla="*/ 874433 w 913679"/>
                <a:gd name="connsiteY582" fmla="*/ 930505 h 1806294"/>
                <a:gd name="connsiteX583" fmla="*/ 875559 w 913679"/>
                <a:gd name="connsiteY583" fmla="*/ 928895 h 1806294"/>
                <a:gd name="connsiteX584" fmla="*/ 876977 w 913679"/>
                <a:gd name="connsiteY584" fmla="*/ 926891 h 1806294"/>
                <a:gd name="connsiteX585" fmla="*/ 878005 w 913679"/>
                <a:gd name="connsiteY585" fmla="*/ 925232 h 1806294"/>
                <a:gd name="connsiteX586" fmla="*/ 878788 w 913679"/>
                <a:gd name="connsiteY586" fmla="*/ 923961 h 1806294"/>
                <a:gd name="connsiteX587" fmla="*/ 879668 w 913679"/>
                <a:gd name="connsiteY587" fmla="*/ 922790 h 1806294"/>
                <a:gd name="connsiteX588" fmla="*/ 880745 w 913679"/>
                <a:gd name="connsiteY588" fmla="*/ 921178 h 1806294"/>
                <a:gd name="connsiteX589" fmla="*/ 882016 w 913679"/>
                <a:gd name="connsiteY589" fmla="*/ 919712 h 1806294"/>
                <a:gd name="connsiteX590" fmla="*/ 883338 w 913679"/>
                <a:gd name="connsiteY590" fmla="*/ 918247 h 1806294"/>
                <a:gd name="connsiteX591" fmla="*/ 884316 w 913679"/>
                <a:gd name="connsiteY591" fmla="*/ 917173 h 1806294"/>
                <a:gd name="connsiteX592" fmla="*/ 885098 w 913679"/>
                <a:gd name="connsiteY592" fmla="*/ 915951 h 1806294"/>
                <a:gd name="connsiteX593" fmla="*/ 886175 w 913679"/>
                <a:gd name="connsiteY593" fmla="*/ 914289 h 1806294"/>
                <a:gd name="connsiteX594" fmla="*/ 887398 w 913679"/>
                <a:gd name="connsiteY594" fmla="*/ 912775 h 1806294"/>
                <a:gd name="connsiteX595" fmla="*/ 888377 w 913679"/>
                <a:gd name="connsiteY595" fmla="*/ 911703 h 1806294"/>
                <a:gd name="connsiteX596" fmla="*/ 889650 w 913679"/>
                <a:gd name="connsiteY596" fmla="*/ 910188 h 1806294"/>
                <a:gd name="connsiteX597" fmla="*/ 890822 w 913679"/>
                <a:gd name="connsiteY597" fmla="*/ 908674 h 1806294"/>
                <a:gd name="connsiteX598" fmla="*/ 891948 w 913679"/>
                <a:gd name="connsiteY598" fmla="*/ 907062 h 1806294"/>
                <a:gd name="connsiteX599" fmla="*/ 892975 w 913679"/>
                <a:gd name="connsiteY599" fmla="*/ 905401 h 1806294"/>
                <a:gd name="connsiteX600" fmla="*/ 894101 w 913679"/>
                <a:gd name="connsiteY600" fmla="*/ 903789 h 1806294"/>
                <a:gd name="connsiteX601" fmla="*/ 895325 w 913679"/>
                <a:gd name="connsiteY601" fmla="*/ 902275 h 1806294"/>
                <a:gd name="connsiteX602" fmla="*/ 896303 w 913679"/>
                <a:gd name="connsiteY602" fmla="*/ 901200 h 1806294"/>
                <a:gd name="connsiteX603" fmla="*/ 897574 w 913679"/>
                <a:gd name="connsiteY603" fmla="*/ 899686 h 1806294"/>
                <a:gd name="connsiteX604" fmla="*/ 898798 w 913679"/>
                <a:gd name="connsiteY604" fmla="*/ 898172 h 1806294"/>
                <a:gd name="connsiteX605" fmla="*/ 899727 w 913679"/>
                <a:gd name="connsiteY605" fmla="*/ 897050 h 1806294"/>
                <a:gd name="connsiteX606" fmla="*/ 900022 w 913679"/>
                <a:gd name="connsiteY606" fmla="*/ 896657 h 1806294"/>
                <a:gd name="connsiteX607" fmla="*/ 900609 w 913679"/>
                <a:gd name="connsiteY607" fmla="*/ 895877 h 1806294"/>
                <a:gd name="connsiteX608" fmla="*/ 902222 w 913679"/>
                <a:gd name="connsiteY608" fmla="*/ 894071 h 1806294"/>
                <a:gd name="connsiteX609" fmla="*/ 903298 w 913679"/>
                <a:gd name="connsiteY609" fmla="*/ 893045 h 1806294"/>
                <a:gd name="connsiteX610" fmla="*/ 904571 w 913679"/>
                <a:gd name="connsiteY610" fmla="*/ 891578 h 1806294"/>
                <a:gd name="connsiteX611" fmla="*/ 905891 w 913679"/>
                <a:gd name="connsiteY611" fmla="*/ 890162 h 1806294"/>
                <a:gd name="connsiteX612" fmla="*/ 907066 w 913679"/>
                <a:gd name="connsiteY612" fmla="*/ 889234 h 1806294"/>
                <a:gd name="connsiteX613" fmla="*/ 908632 w 913679"/>
                <a:gd name="connsiteY613" fmla="*/ 888061 h 1806294"/>
                <a:gd name="connsiteX614" fmla="*/ 910197 w 913679"/>
                <a:gd name="connsiteY614" fmla="*/ 886890 h 1806294"/>
                <a:gd name="connsiteX615" fmla="*/ 911566 w 913679"/>
                <a:gd name="connsiteY615" fmla="*/ 886353 h 1806294"/>
                <a:gd name="connsiteX616" fmla="*/ 911685 w 913679"/>
                <a:gd name="connsiteY616" fmla="*/ 885775 h 1806294"/>
                <a:gd name="connsiteX617" fmla="*/ 911738 w 913679"/>
                <a:gd name="connsiteY617" fmla="*/ 885517 h 1806294"/>
                <a:gd name="connsiteX618" fmla="*/ 911959 w 913679"/>
                <a:gd name="connsiteY618" fmla="*/ 884448 h 1806294"/>
                <a:gd name="connsiteX619" fmla="*/ 913867 w 913679"/>
                <a:gd name="connsiteY619" fmla="*/ 884350 h 1806294"/>
                <a:gd name="connsiteX620" fmla="*/ 911519 w 913679"/>
                <a:gd name="connsiteY620" fmla="*/ 883666 h 1806294"/>
                <a:gd name="connsiteX621" fmla="*/ 910148 w 913679"/>
                <a:gd name="connsiteY621" fmla="*/ 882348 h 1806294"/>
                <a:gd name="connsiteX622" fmla="*/ 910148 w 913679"/>
                <a:gd name="connsiteY622" fmla="*/ 880883 h 1806294"/>
                <a:gd name="connsiteX623" fmla="*/ 909561 w 913679"/>
                <a:gd name="connsiteY623" fmla="*/ 879123 h 1806294"/>
                <a:gd name="connsiteX624" fmla="*/ 909121 w 913679"/>
                <a:gd name="connsiteY624" fmla="*/ 877756 h 1806294"/>
                <a:gd name="connsiteX625" fmla="*/ 908339 w 913679"/>
                <a:gd name="connsiteY625" fmla="*/ 876534 h 1806294"/>
                <a:gd name="connsiteX626" fmla="*/ 908241 w 913679"/>
                <a:gd name="connsiteY626" fmla="*/ 874581 h 1806294"/>
                <a:gd name="connsiteX627" fmla="*/ 907801 w 913679"/>
                <a:gd name="connsiteY627" fmla="*/ 872726 h 1806294"/>
                <a:gd name="connsiteX628" fmla="*/ 905795 w 913679"/>
                <a:gd name="connsiteY628" fmla="*/ 871553 h 1806294"/>
                <a:gd name="connsiteX629" fmla="*/ 903935 w 913679"/>
                <a:gd name="connsiteY629" fmla="*/ 870039 h 1806294"/>
                <a:gd name="connsiteX630" fmla="*/ 902076 w 913679"/>
                <a:gd name="connsiteY630" fmla="*/ 868623 h 1806294"/>
                <a:gd name="connsiteX631" fmla="*/ 900656 w 913679"/>
                <a:gd name="connsiteY631" fmla="*/ 867401 h 1806294"/>
                <a:gd name="connsiteX632" fmla="*/ 899238 w 913679"/>
                <a:gd name="connsiteY632" fmla="*/ 866132 h 1806294"/>
                <a:gd name="connsiteX633" fmla="*/ 897623 w 913679"/>
                <a:gd name="connsiteY633" fmla="*/ 865302 h 1806294"/>
                <a:gd name="connsiteX634" fmla="*/ 896890 w 913679"/>
                <a:gd name="connsiteY634" fmla="*/ 863982 h 1806294"/>
                <a:gd name="connsiteX635" fmla="*/ 895423 w 913679"/>
                <a:gd name="connsiteY635" fmla="*/ 862078 h 1806294"/>
                <a:gd name="connsiteX636" fmla="*/ 893123 w 913679"/>
                <a:gd name="connsiteY636" fmla="*/ 861344 h 1806294"/>
                <a:gd name="connsiteX637" fmla="*/ 890237 w 913679"/>
                <a:gd name="connsiteY637" fmla="*/ 861297 h 1806294"/>
                <a:gd name="connsiteX638" fmla="*/ 888035 w 913679"/>
                <a:gd name="connsiteY638" fmla="*/ 860318 h 1806294"/>
                <a:gd name="connsiteX639" fmla="*/ 887300 w 913679"/>
                <a:gd name="connsiteY639" fmla="*/ 859001 h 1806294"/>
                <a:gd name="connsiteX640" fmla="*/ 886420 w 913679"/>
                <a:gd name="connsiteY640" fmla="*/ 857877 h 1806294"/>
                <a:gd name="connsiteX641" fmla="*/ 885833 w 913679"/>
                <a:gd name="connsiteY641" fmla="*/ 856510 h 1806294"/>
                <a:gd name="connsiteX642" fmla="*/ 885491 w 913679"/>
                <a:gd name="connsiteY642" fmla="*/ 854897 h 1806294"/>
                <a:gd name="connsiteX643" fmla="*/ 883925 w 913679"/>
                <a:gd name="connsiteY643" fmla="*/ 853236 h 1806294"/>
                <a:gd name="connsiteX644" fmla="*/ 881967 w 913679"/>
                <a:gd name="connsiteY644" fmla="*/ 851967 h 1806294"/>
                <a:gd name="connsiteX645" fmla="*/ 880354 w 913679"/>
                <a:gd name="connsiteY645" fmla="*/ 850794 h 1806294"/>
                <a:gd name="connsiteX646" fmla="*/ 879619 w 913679"/>
                <a:gd name="connsiteY646" fmla="*/ 849037 h 1806294"/>
                <a:gd name="connsiteX647" fmla="*/ 879130 w 913679"/>
                <a:gd name="connsiteY647" fmla="*/ 847621 h 1806294"/>
                <a:gd name="connsiteX648" fmla="*/ 879374 w 913679"/>
                <a:gd name="connsiteY648" fmla="*/ 845715 h 1806294"/>
                <a:gd name="connsiteX649" fmla="*/ 879619 w 913679"/>
                <a:gd name="connsiteY649" fmla="*/ 844250 h 1806294"/>
                <a:gd name="connsiteX650" fmla="*/ 880108 w 913679"/>
                <a:gd name="connsiteY650" fmla="*/ 842198 h 1806294"/>
                <a:gd name="connsiteX651" fmla="*/ 880989 w 913679"/>
                <a:gd name="connsiteY651" fmla="*/ 838681 h 1806294"/>
                <a:gd name="connsiteX652" fmla="*/ 880939 w 913679"/>
                <a:gd name="connsiteY652" fmla="*/ 837118 h 1806294"/>
                <a:gd name="connsiteX653" fmla="*/ 881332 w 913679"/>
                <a:gd name="connsiteY653" fmla="*/ 835410 h 1806294"/>
                <a:gd name="connsiteX654" fmla="*/ 881381 w 913679"/>
                <a:gd name="connsiteY654" fmla="*/ 833945 h 1806294"/>
                <a:gd name="connsiteX655" fmla="*/ 881381 w 913679"/>
                <a:gd name="connsiteY655" fmla="*/ 832480 h 1806294"/>
                <a:gd name="connsiteX656" fmla="*/ 881381 w 913679"/>
                <a:gd name="connsiteY656" fmla="*/ 830526 h 1806294"/>
                <a:gd name="connsiteX657" fmla="*/ 881429 w 913679"/>
                <a:gd name="connsiteY657" fmla="*/ 829059 h 1806294"/>
                <a:gd name="connsiteX658" fmla="*/ 881576 w 913679"/>
                <a:gd name="connsiteY658" fmla="*/ 827594 h 1806294"/>
                <a:gd name="connsiteX659" fmla="*/ 882016 w 913679"/>
                <a:gd name="connsiteY659" fmla="*/ 825251 h 1806294"/>
                <a:gd name="connsiteX660" fmla="*/ 882701 w 913679"/>
                <a:gd name="connsiteY660" fmla="*/ 823395 h 1806294"/>
                <a:gd name="connsiteX661" fmla="*/ 883240 w 913679"/>
                <a:gd name="connsiteY661" fmla="*/ 822026 h 1806294"/>
                <a:gd name="connsiteX662" fmla="*/ 883729 w 913679"/>
                <a:gd name="connsiteY662" fmla="*/ 820659 h 1806294"/>
                <a:gd name="connsiteX663" fmla="*/ 883974 w 913679"/>
                <a:gd name="connsiteY663" fmla="*/ 818706 h 1806294"/>
                <a:gd name="connsiteX664" fmla="*/ 883631 w 913679"/>
                <a:gd name="connsiteY664" fmla="*/ 817192 h 1806294"/>
                <a:gd name="connsiteX665" fmla="*/ 882360 w 913679"/>
                <a:gd name="connsiteY665" fmla="*/ 816507 h 1806294"/>
                <a:gd name="connsiteX666" fmla="*/ 881087 w 913679"/>
                <a:gd name="connsiteY666" fmla="*/ 815825 h 1806294"/>
                <a:gd name="connsiteX667" fmla="*/ 878592 w 913679"/>
                <a:gd name="connsiteY667" fmla="*/ 815825 h 1806294"/>
                <a:gd name="connsiteX668" fmla="*/ 876685 w 913679"/>
                <a:gd name="connsiteY668" fmla="*/ 815874 h 1806294"/>
                <a:gd name="connsiteX669" fmla="*/ 875168 w 913679"/>
                <a:gd name="connsiteY669" fmla="*/ 815677 h 1806294"/>
                <a:gd name="connsiteX670" fmla="*/ 873699 w 913679"/>
                <a:gd name="connsiteY670" fmla="*/ 815481 h 1806294"/>
                <a:gd name="connsiteX671" fmla="*/ 871791 w 913679"/>
                <a:gd name="connsiteY671" fmla="*/ 815042 h 1806294"/>
                <a:gd name="connsiteX672" fmla="*/ 870127 w 913679"/>
                <a:gd name="connsiteY672" fmla="*/ 814212 h 1806294"/>
                <a:gd name="connsiteX673" fmla="*/ 869051 w 913679"/>
                <a:gd name="connsiteY673" fmla="*/ 813138 h 1806294"/>
                <a:gd name="connsiteX674" fmla="*/ 868073 w 913679"/>
                <a:gd name="connsiteY674" fmla="*/ 811476 h 1806294"/>
                <a:gd name="connsiteX675" fmla="*/ 867633 w 913679"/>
                <a:gd name="connsiteY675" fmla="*/ 809523 h 1806294"/>
                <a:gd name="connsiteX676" fmla="*/ 867485 w 913679"/>
                <a:gd name="connsiteY676" fmla="*/ 808107 h 1806294"/>
                <a:gd name="connsiteX677" fmla="*/ 867143 w 913679"/>
                <a:gd name="connsiteY677" fmla="*/ 805665 h 1806294"/>
                <a:gd name="connsiteX678" fmla="*/ 866898 w 913679"/>
                <a:gd name="connsiteY678" fmla="*/ 803712 h 1806294"/>
                <a:gd name="connsiteX679" fmla="*/ 866654 w 913679"/>
                <a:gd name="connsiteY679" fmla="*/ 802294 h 1806294"/>
                <a:gd name="connsiteX680" fmla="*/ 866409 w 913679"/>
                <a:gd name="connsiteY680" fmla="*/ 800828 h 1806294"/>
                <a:gd name="connsiteX681" fmla="*/ 866067 w 913679"/>
                <a:gd name="connsiteY681" fmla="*/ 799412 h 1806294"/>
                <a:gd name="connsiteX682" fmla="*/ 864941 w 913679"/>
                <a:gd name="connsiteY682" fmla="*/ 797849 h 1806294"/>
                <a:gd name="connsiteX683" fmla="*/ 863719 w 913679"/>
                <a:gd name="connsiteY683" fmla="*/ 796286 h 1806294"/>
                <a:gd name="connsiteX684" fmla="*/ 863034 w 913679"/>
                <a:gd name="connsiteY684" fmla="*/ 794968 h 1806294"/>
                <a:gd name="connsiteX685" fmla="*/ 862348 w 913679"/>
                <a:gd name="connsiteY685" fmla="*/ 793209 h 1806294"/>
                <a:gd name="connsiteX686" fmla="*/ 861616 w 913679"/>
                <a:gd name="connsiteY686" fmla="*/ 791353 h 1806294"/>
                <a:gd name="connsiteX687" fmla="*/ 861028 w 913679"/>
                <a:gd name="connsiteY687" fmla="*/ 789986 h 1806294"/>
                <a:gd name="connsiteX688" fmla="*/ 860490 w 913679"/>
                <a:gd name="connsiteY688" fmla="*/ 788619 h 1806294"/>
                <a:gd name="connsiteX689" fmla="*/ 859903 w 913679"/>
                <a:gd name="connsiteY689" fmla="*/ 786811 h 1806294"/>
                <a:gd name="connsiteX690" fmla="*/ 858924 w 913679"/>
                <a:gd name="connsiteY690" fmla="*/ 784565 h 1806294"/>
                <a:gd name="connsiteX691" fmla="*/ 858190 w 913679"/>
                <a:gd name="connsiteY691" fmla="*/ 783295 h 1806294"/>
                <a:gd name="connsiteX692" fmla="*/ 857015 w 913679"/>
                <a:gd name="connsiteY692" fmla="*/ 781731 h 1806294"/>
                <a:gd name="connsiteX693" fmla="*/ 855744 w 913679"/>
                <a:gd name="connsiteY693" fmla="*/ 780266 h 1806294"/>
                <a:gd name="connsiteX694" fmla="*/ 854277 w 913679"/>
                <a:gd name="connsiteY694" fmla="*/ 778264 h 1806294"/>
                <a:gd name="connsiteX695" fmla="*/ 853151 w 913679"/>
                <a:gd name="connsiteY695" fmla="*/ 776701 h 1806294"/>
                <a:gd name="connsiteX696" fmla="*/ 852074 w 913679"/>
                <a:gd name="connsiteY696" fmla="*/ 775041 h 1806294"/>
                <a:gd name="connsiteX697" fmla="*/ 851047 w 913679"/>
                <a:gd name="connsiteY697" fmla="*/ 773380 h 1806294"/>
                <a:gd name="connsiteX698" fmla="*/ 850361 w 913679"/>
                <a:gd name="connsiteY698" fmla="*/ 772060 h 1806294"/>
                <a:gd name="connsiteX699" fmla="*/ 849727 w 913679"/>
                <a:gd name="connsiteY699" fmla="*/ 770742 h 1806294"/>
                <a:gd name="connsiteX700" fmla="*/ 848796 w 913679"/>
                <a:gd name="connsiteY700" fmla="*/ 768496 h 1806294"/>
                <a:gd name="connsiteX701" fmla="*/ 848161 w 913679"/>
                <a:gd name="connsiteY701" fmla="*/ 766640 h 1806294"/>
                <a:gd name="connsiteX702" fmla="*/ 847818 w 913679"/>
                <a:gd name="connsiteY702" fmla="*/ 764735 h 1806294"/>
                <a:gd name="connsiteX703" fmla="*/ 848161 w 913679"/>
                <a:gd name="connsiteY703" fmla="*/ 763318 h 1806294"/>
                <a:gd name="connsiteX704" fmla="*/ 848992 w 913679"/>
                <a:gd name="connsiteY704" fmla="*/ 761902 h 1806294"/>
                <a:gd name="connsiteX705" fmla="*/ 849774 w 913679"/>
                <a:gd name="connsiteY705" fmla="*/ 760095 h 1806294"/>
                <a:gd name="connsiteX706" fmla="*/ 849823 w 913679"/>
                <a:gd name="connsiteY706" fmla="*/ 758629 h 1806294"/>
                <a:gd name="connsiteX707" fmla="*/ 849189 w 913679"/>
                <a:gd name="connsiteY707" fmla="*/ 756822 h 1806294"/>
                <a:gd name="connsiteX708" fmla="*/ 848258 w 913679"/>
                <a:gd name="connsiteY708" fmla="*/ 755650 h 1806294"/>
                <a:gd name="connsiteX709" fmla="*/ 847476 w 913679"/>
                <a:gd name="connsiteY709" fmla="*/ 754380 h 1806294"/>
                <a:gd name="connsiteX710" fmla="*/ 846741 w 913679"/>
                <a:gd name="connsiteY710" fmla="*/ 753110 h 1806294"/>
                <a:gd name="connsiteX711" fmla="*/ 845910 w 913679"/>
                <a:gd name="connsiteY711" fmla="*/ 751352 h 1806294"/>
                <a:gd name="connsiteX712" fmla="*/ 845615 w 913679"/>
                <a:gd name="connsiteY712" fmla="*/ 749447 h 1806294"/>
                <a:gd name="connsiteX713" fmla="*/ 845714 w 913679"/>
                <a:gd name="connsiteY713" fmla="*/ 747493 h 1806294"/>
                <a:gd name="connsiteX714" fmla="*/ 845861 w 913679"/>
                <a:gd name="connsiteY714" fmla="*/ 745051 h 1806294"/>
                <a:gd name="connsiteX715" fmla="*/ 845861 w 913679"/>
                <a:gd name="connsiteY715" fmla="*/ 743537 h 1806294"/>
                <a:gd name="connsiteX716" fmla="*/ 845470 w 913679"/>
                <a:gd name="connsiteY716" fmla="*/ 741681 h 1806294"/>
                <a:gd name="connsiteX717" fmla="*/ 845372 w 913679"/>
                <a:gd name="connsiteY717" fmla="*/ 739239 h 1806294"/>
                <a:gd name="connsiteX718" fmla="*/ 845665 w 913679"/>
                <a:gd name="connsiteY718" fmla="*/ 737334 h 1806294"/>
                <a:gd name="connsiteX719" fmla="*/ 846154 w 913679"/>
                <a:gd name="connsiteY719" fmla="*/ 735429 h 1806294"/>
                <a:gd name="connsiteX720" fmla="*/ 846839 w 913679"/>
                <a:gd name="connsiteY720" fmla="*/ 733182 h 1806294"/>
                <a:gd name="connsiteX721" fmla="*/ 847525 w 913679"/>
                <a:gd name="connsiteY721" fmla="*/ 731864 h 1806294"/>
                <a:gd name="connsiteX722" fmla="*/ 848161 w 913679"/>
                <a:gd name="connsiteY722" fmla="*/ 730545 h 1806294"/>
                <a:gd name="connsiteX723" fmla="*/ 848700 w 913679"/>
                <a:gd name="connsiteY723" fmla="*/ 728689 h 1806294"/>
                <a:gd name="connsiteX724" fmla="*/ 848747 w 913679"/>
                <a:gd name="connsiteY724" fmla="*/ 726247 h 1806294"/>
                <a:gd name="connsiteX725" fmla="*/ 848992 w 913679"/>
                <a:gd name="connsiteY725" fmla="*/ 724000 h 1806294"/>
                <a:gd name="connsiteX726" fmla="*/ 849041 w 913679"/>
                <a:gd name="connsiteY726" fmla="*/ 721411 h 1806294"/>
                <a:gd name="connsiteX727" fmla="*/ 848992 w 913679"/>
                <a:gd name="connsiteY727" fmla="*/ 719946 h 1806294"/>
                <a:gd name="connsiteX728" fmla="*/ 848747 w 913679"/>
                <a:gd name="connsiteY728" fmla="*/ 717992 h 1806294"/>
                <a:gd name="connsiteX729" fmla="*/ 848601 w 913679"/>
                <a:gd name="connsiteY729" fmla="*/ 716039 h 1806294"/>
                <a:gd name="connsiteX730" fmla="*/ 848258 w 913679"/>
                <a:gd name="connsiteY730" fmla="*/ 714134 h 1806294"/>
                <a:gd name="connsiteX731" fmla="*/ 847279 w 913679"/>
                <a:gd name="connsiteY731" fmla="*/ 712473 h 1806294"/>
                <a:gd name="connsiteX732" fmla="*/ 846399 w 913679"/>
                <a:gd name="connsiteY732" fmla="*/ 710178 h 1806294"/>
                <a:gd name="connsiteX733" fmla="*/ 846154 w 913679"/>
                <a:gd name="connsiteY733" fmla="*/ 707735 h 1806294"/>
                <a:gd name="connsiteX734" fmla="*/ 846107 w 913679"/>
                <a:gd name="connsiteY734" fmla="*/ 705782 h 1806294"/>
                <a:gd name="connsiteX735" fmla="*/ 846057 w 913679"/>
                <a:gd name="connsiteY735" fmla="*/ 704316 h 1806294"/>
                <a:gd name="connsiteX736" fmla="*/ 845861 w 913679"/>
                <a:gd name="connsiteY736" fmla="*/ 702412 h 1806294"/>
                <a:gd name="connsiteX737" fmla="*/ 845519 w 913679"/>
                <a:gd name="connsiteY737" fmla="*/ 700458 h 1806294"/>
                <a:gd name="connsiteX738" fmla="*/ 845546 w 913679"/>
                <a:gd name="connsiteY738" fmla="*/ 700360 h 1806294"/>
                <a:gd name="connsiteX739" fmla="*/ 845910 w 913679"/>
                <a:gd name="connsiteY739" fmla="*/ 698993 h 1806294"/>
                <a:gd name="connsiteX740" fmla="*/ 844637 w 913679"/>
                <a:gd name="connsiteY740" fmla="*/ 697430 h 1806294"/>
                <a:gd name="connsiteX741" fmla="*/ 844052 w 913679"/>
                <a:gd name="connsiteY741" fmla="*/ 695085 h 1806294"/>
                <a:gd name="connsiteX742" fmla="*/ 843610 w 913679"/>
                <a:gd name="connsiteY742" fmla="*/ 693180 h 1806294"/>
                <a:gd name="connsiteX743" fmla="*/ 843170 w 913679"/>
                <a:gd name="connsiteY743" fmla="*/ 691764 h 1806294"/>
                <a:gd name="connsiteX744" fmla="*/ 842730 w 913679"/>
                <a:gd name="connsiteY744" fmla="*/ 689859 h 1806294"/>
                <a:gd name="connsiteX745" fmla="*/ 842437 w 913679"/>
                <a:gd name="connsiteY745" fmla="*/ 688443 h 1806294"/>
                <a:gd name="connsiteX746" fmla="*/ 842044 w 913679"/>
                <a:gd name="connsiteY746" fmla="*/ 687026 h 1806294"/>
                <a:gd name="connsiteX747" fmla="*/ 841604 w 913679"/>
                <a:gd name="connsiteY747" fmla="*/ 685121 h 1806294"/>
                <a:gd name="connsiteX748" fmla="*/ 841410 w 913679"/>
                <a:gd name="connsiteY748" fmla="*/ 683656 h 1806294"/>
                <a:gd name="connsiteX749" fmla="*/ 841115 w 913679"/>
                <a:gd name="connsiteY749" fmla="*/ 681263 h 1806294"/>
                <a:gd name="connsiteX750" fmla="*/ 840871 w 913679"/>
                <a:gd name="connsiteY750" fmla="*/ 679798 h 1806294"/>
                <a:gd name="connsiteX751" fmla="*/ 840528 w 913679"/>
                <a:gd name="connsiteY751" fmla="*/ 677893 h 1806294"/>
                <a:gd name="connsiteX752" fmla="*/ 840186 w 913679"/>
                <a:gd name="connsiteY752" fmla="*/ 675939 h 1806294"/>
                <a:gd name="connsiteX753" fmla="*/ 839893 w 913679"/>
                <a:gd name="connsiteY753" fmla="*/ 674523 h 1806294"/>
                <a:gd name="connsiteX754" fmla="*/ 839598 w 913679"/>
                <a:gd name="connsiteY754" fmla="*/ 673106 h 1806294"/>
                <a:gd name="connsiteX755" fmla="*/ 839257 w 913679"/>
                <a:gd name="connsiteY755" fmla="*/ 671641 h 1806294"/>
                <a:gd name="connsiteX756" fmla="*/ 839011 w 913679"/>
                <a:gd name="connsiteY756" fmla="*/ 670224 h 1806294"/>
                <a:gd name="connsiteX757" fmla="*/ 838817 w 913679"/>
                <a:gd name="connsiteY757" fmla="*/ 668271 h 1806294"/>
                <a:gd name="connsiteX758" fmla="*/ 838669 w 913679"/>
                <a:gd name="connsiteY758" fmla="*/ 666366 h 1806294"/>
                <a:gd name="connsiteX759" fmla="*/ 838229 w 913679"/>
                <a:gd name="connsiteY759" fmla="*/ 664461 h 1806294"/>
                <a:gd name="connsiteX760" fmla="*/ 837789 w 913679"/>
                <a:gd name="connsiteY760" fmla="*/ 662556 h 1806294"/>
                <a:gd name="connsiteX761" fmla="*/ 837495 w 913679"/>
                <a:gd name="connsiteY761" fmla="*/ 661091 h 1806294"/>
                <a:gd name="connsiteX762" fmla="*/ 837202 w 913679"/>
                <a:gd name="connsiteY762" fmla="*/ 659674 h 1806294"/>
                <a:gd name="connsiteX763" fmla="*/ 836615 w 913679"/>
                <a:gd name="connsiteY763" fmla="*/ 657818 h 1806294"/>
                <a:gd name="connsiteX764" fmla="*/ 836467 w 913679"/>
                <a:gd name="connsiteY764" fmla="*/ 656011 h 1806294"/>
                <a:gd name="connsiteX765" fmla="*/ 836125 w 913679"/>
                <a:gd name="connsiteY765" fmla="*/ 654644 h 1806294"/>
                <a:gd name="connsiteX766" fmla="*/ 835538 w 913679"/>
                <a:gd name="connsiteY766" fmla="*/ 652739 h 1806294"/>
                <a:gd name="connsiteX767" fmla="*/ 835049 w 913679"/>
                <a:gd name="connsiteY767" fmla="*/ 651371 h 1806294"/>
                <a:gd name="connsiteX768" fmla="*/ 834412 w 913679"/>
                <a:gd name="connsiteY768" fmla="*/ 649515 h 1806294"/>
                <a:gd name="connsiteX769" fmla="*/ 834120 w 913679"/>
                <a:gd name="connsiteY769" fmla="*/ 648099 h 1806294"/>
                <a:gd name="connsiteX770" fmla="*/ 833825 w 913679"/>
                <a:gd name="connsiteY770" fmla="*/ 646634 h 1806294"/>
                <a:gd name="connsiteX771" fmla="*/ 833385 w 913679"/>
                <a:gd name="connsiteY771" fmla="*/ 644240 h 1806294"/>
                <a:gd name="connsiteX772" fmla="*/ 833092 w 913679"/>
                <a:gd name="connsiteY772" fmla="*/ 641798 h 1806294"/>
                <a:gd name="connsiteX773" fmla="*/ 832603 w 913679"/>
                <a:gd name="connsiteY773" fmla="*/ 639454 h 1806294"/>
                <a:gd name="connsiteX774" fmla="*/ 832161 w 913679"/>
                <a:gd name="connsiteY774" fmla="*/ 638037 h 1806294"/>
                <a:gd name="connsiteX775" fmla="*/ 831869 w 913679"/>
                <a:gd name="connsiteY775" fmla="*/ 636572 h 1806294"/>
                <a:gd name="connsiteX776" fmla="*/ 831866 w 913679"/>
                <a:gd name="connsiteY776" fmla="*/ 636425 h 1806294"/>
                <a:gd name="connsiteX777" fmla="*/ 831819 w 913679"/>
                <a:gd name="connsiteY777" fmla="*/ 634960 h 1806294"/>
                <a:gd name="connsiteX778" fmla="*/ 831672 w 913679"/>
                <a:gd name="connsiteY778" fmla="*/ 633006 h 1806294"/>
                <a:gd name="connsiteX779" fmla="*/ 831281 w 913679"/>
                <a:gd name="connsiteY779" fmla="*/ 631102 h 1806294"/>
                <a:gd name="connsiteX780" fmla="*/ 830841 w 913679"/>
                <a:gd name="connsiteY780" fmla="*/ 629734 h 1806294"/>
                <a:gd name="connsiteX781" fmla="*/ 830450 w 913679"/>
                <a:gd name="connsiteY781" fmla="*/ 628269 h 1806294"/>
                <a:gd name="connsiteX782" fmla="*/ 830205 w 913679"/>
                <a:gd name="connsiteY782" fmla="*/ 626852 h 1806294"/>
                <a:gd name="connsiteX783" fmla="*/ 830743 w 913679"/>
                <a:gd name="connsiteY783" fmla="*/ 624996 h 1806294"/>
                <a:gd name="connsiteX784" fmla="*/ 831330 w 913679"/>
                <a:gd name="connsiteY784" fmla="*/ 622652 h 1806294"/>
                <a:gd name="connsiteX785" fmla="*/ 831672 w 913679"/>
                <a:gd name="connsiteY785" fmla="*/ 620747 h 1806294"/>
                <a:gd name="connsiteX786" fmla="*/ 832407 w 913679"/>
                <a:gd name="connsiteY786" fmla="*/ 618940 h 1806294"/>
                <a:gd name="connsiteX787" fmla="*/ 833043 w 913679"/>
                <a:gd name="connsiteY787" fmla="*/ 617084 h 1806294"/>
                <a:gd name="connsiteX788" fmla="*/ 833874 w 913679"/>
                <a:gd name="connsiteY788" fmla="*/ 615325 h 1806294"/>
                <a:gd name="connsiteX789" fmla="*/ 834803 w 913679"/>
                <a:gd name="connsiteY789" fmla="*/ 614202 h 1806294"/>
                <a:gd name="connsiteX790" fmla="*/ 835782 w 913679"/>
                <a:gd name="connsiteY790" fmla="*/ 613079 h 1806294"/>
                <a:gd name="connsiteX791" fmla="*/ 837055 w 913679"/>
                <a:gd name="connsiteY791" fmla="*/ 611565 h 1806294"/>
                <a:gd name="connsiteX792" fmla="*/ 838180 w 913679"/>
                <a:gd name="connsiteY792" fmla="*/ 610295 h 1806294"/>
                <a:gd name="connsiteX793" fmla="*/ 839208 w 913679"/>
                <a:gd name="connsiteY793" fmla="*/ 609220 h 1806294"/>
                <a:gd name="connsiteX794" fmla="*/ 840186 w 913679"/>
                <a:gd name="connsiteY794" fmla="*/ 608146 h 1806294"/>
                <a:gd name="connsiteX795" fmla="*/ 841164 w 913679"/>
                <a:gd name="connsiteY795" fmla="*/ 607071 h 1806294"/>
                <a:gd name="connsiteX796" fmla="*/ 842142 w 913679"/>
                <a:gd name="connsiteY796" fmla="*/ 605997 h 1806294"/>
                <a:gd name="connsiteX797" fmla="*/ 843121 w 913679"/>
                <a:gd name="connsiteY797" fmla="*/ 604873 h 1806294"/>
                <a:gd name="connsiteX798" fmla="*/ 844443 w 913679"/>
                <a:gd name="connsiteY798" fmla="*/ 603457 h 1806294"/>
                <a:gd name="connsiteX799" fmla="*/ 845763 w 913679"/>
                <a:gd name="connsiteY799" fmla="*/ 601992 h 1806294"/>
                <a:gd name="connsiteX800" fmla="*/ 846938 w 913679"/>
                <a:gd name="connsiteY800" fmla="*/ 600429 h 1806294"/>
                <a:gd name="connsiteX801" fmla="*/ 847721 w 913679"/>
                <a:gd name="connsiteY801" fmla="*/ 599207 h 1806294"/>
                <a:gd name="connsiteX802" fmla="*/ 848405 w 913679"/>
                <a:gd name="connsiteY802" fmla="*/ 597889 h 1806294"/>
                <a:gd name="connsiteX803" fmla="*/ 849091 w 913679"/>
                <a:gd name="connsiteY803" fmla="*/ 596570 h 1806294"/>
                <a:gd name="connsiteX804" fmla="*/ 849727 w 913679"/>
                <a:gd name="connsiteY804" fmla="*/ 595251 h 1806294"/>
                <a:gd name="connsiteX805" fmla="*/ 850314 w 913679"/>
                <a:gd name="connsiteY805" fmla="*/ 593933 h 1806294"/>
                <a:gd name="connsiteX806" fmla="*/ 850853 w 913679"/>
                <a:gd name="connsiteY806" fmla="*/ 592565 h 1806294"/>
                <a:gd name="connsiteX807" fmla="*/ 851487 w 913679"/>
                <a:gd name="connsiteY807" fmla="*/ 590709 h 1806294"/>
                <a:gd name="connsiteX808" fmla="*/ 852025 w 913679"/>
                <a:gd name="connsiteY808" fmla="*/ 588804 h 1806294"/>
                <a:gd name="connsiteX809" fmla="*/ 852416 w 913679"/>
                <a:gd name="connsiteY809" fmla="*/ 586899 h 1806294"/>
                <a:gd name="connsiteX810" fmla="*/ 852711 w 913679"/>
                <a:gd name="connsiteY810" fmla="*/ 584994 h 1806294"/>
                <a:gd name="connsiteX811" fmla="*/ 853004 w 913679"/>
                <a:gd name="connsiteY811" fmla="*/ 583041 h 1806294"/>
                <a:gd name="connsiteX812" fmla="*/ 853200 w 913679"/>
                <a:gd name="connsiteY812" fmla="*/ 581087 h 1806294"/>
                <a:gd name="connsiteX813" fmla="*/ 853397 w 913679"/>
                <a:gd name="connsiteY813" fmla="*/ 579133 h 1806294"/>
                <a:gd name="connsiteX814" fmla="*/ 853493 w 913679"/>
                <a:gd name="connsiteY814" fmla="*/ 577180 h 1806294"/>
                <a:gd name="connsiteX815" fmla="*/ 853591 w 913679"/>
                <a:gd name="connsiteY815" fmla="*/ 575226 h 1806294"/>
                <a:gd name="connsiteX816" fmla="*/ 853689 w 913679"/>
                <a:gd name="connsiteY816" fmla="*/ 573272 h 1806294"/>
                <a:gd name="connsiteX817" fmla="*/ 853689 w 913679"/>
                <a:gd name="connsiteY817" fmla="*/ 571318 h 1806294"/>
                <a:gd name="connsiteX818" fmla="*/ 853738 w 913679"/>
                <a:gd name="connsiteY818" fmla="*/ 569365 h 1806294"/>
                <a:gd name="connsiteX819" fmla="*/ 853935 w 913679"/>
                <a:gd name="connsiteY819" fmla="*/ 567460 h 1806294"/>
                <a:gd name="connsiteX820" fmla="*/ 854129 w 913679"/>
                <a:gd name="connsiteY820" fmla="*/ 565995 h 1806294"/>
                <a:gd name="connsiteX821" fmla="*/ 854520 w 913679"/>
                <a:gd name="connsiteY821" fmla="*/ 564578 h 1806294"/>
                <a:gd name="connsiteX822" fmla="*/ 855255 w 913679"/>
                <a:gd name="connsiteY822" fmla="*/ 562771 h 1806294"/>
                <a:gd name="connsiteX823" fmla="*/ 856233 w 913679"/>
                <a:gd name="connsiteY823" fmla="*/ 561062 h 1806294"/>
                <a:gd name="connsiteX824" fmla="*/ 857310 w 913679"/>
                <a:gd name="connsiteY824" fmla="*/ 559401 h 1806294"/>
                <a:gd name="connsiteX825" fmla="*/ 858190 w 913679"/>
                <a:gd name="connsiteY825" fmla="*/ 558278 h 1806294"/>
                <a:gd name="connsiteX826" fmla="*/ 859170 w 913679"/>
                <a:gd name="connsiteY826" fmla="*/ 557154 h 1806294"/>
                <a:gd name="connsiteX827" fmla="*/ 860050 w 913679"/>
                <a:gd name="connsiteY827" fmla="*/ 555982 h 1806294"/>
                <a:gd name="connsiteX828" fmla="*/ 858826 w 913679"/>
                <a:gd name="connsiteY828" fmla="*/ 555054 h 1806294"/>
                <a:gd name="connsiteX829" fmla="*/ 856968 w 913679"/>
                <a:gd name="connsiteY829" fmla="*/ 554321 h 1806294"/>
                <a:gd name="connsiteX830" fmla="*/ 855597 w 913679"/>
                <a:gd name="connsiteY830" fmla="*/ 553784 h 1806294"/>
                <a:gd name="connsiteX831" fmla="*/ 853787 w 913679"/>
                <a:gd name="connsiteY831" fmla="*/ 553051 h 1806294"/>
                <a:gd name="connsiteX832" fmla="*/ 851976 w 913679"/>
                <a:gd name="connsiteY832" fmla="*/ 552270 h 1806294"/>
                <a:gd name="connsiteX833" fmla="*/ 850265 w 913679"/>
                <a:gd name="connsiteY833" fmla="*/ 551391 h 1806294"/>
                <a:gd name="connsiteX834" fmla="*/ 848552 w 913679"/>
                <a:gd name="connsiteY834" fmla="*/ 550414 h 1806294"/>
                <a:gd name="connsiteX835" fmla="*/ 847328 w 913679"/>
                <a:gd name="connsiteY835" fmla="*/ 549584 h 1806294"/>
                <a:gd name="connsiteX836" fmla="*/ 846156 w 913679"/>
                <a:gd name="connsiteY836" fmla="*/ 548656 h 1806294"/>
                <a:gd name="connsiteX837" fmla="*/ 844834 w 913679"/>
                <a:gd name="connsiteY837" fmla="*/ 547288 h 1806294"/>
                <a:gd name="connsiteX838" fmla="*/ 843904 w 913679"/>
                <a:gd name="connsiteY838" fmla="*/ 546116 h 1806294"/>
                <a:gd name="connsiteX839" fmla="*/ 843121 w 913679"/>
                <a:gd name="connsiteY839" fmla="*/ 544895 h 1806294"/>
                <a:gd name="connsiteX840" fmla="*/ 842044 w 913679"/>
                <a:gd name="connsiteY840" fmla="*/ 542697 h 1806294"/>
                <a:gd name="connsiteX841" fmla="*/ 841410 w 913679"/>
                <a:gd name="connsiteY841" fmla="*/ 540841 h 1806294"/>
                <a:gd name="connsiteX842" fmla="*/ 840921 w 913679"/>
                <a:gd name="connsiteY842" fmla="*/ 539424 h 1806294"/>
                <a:gd name="connsiteX843" fmla="*/ 840528 w 913679"/>
                <a:gd name="connsiteY843" fmla="*/ 538057 h 1806294"/>
                <a:gd name="connsiteX844" fmla="*/ 840038 w 913679"/>
                <a:gd name="connsiteY844" fmla="*/ 536152 h 1806294"/>
                <a:gd name="connsiteX845" fmla="*/ 839795 w 913679"/>
                <a:gd name="connsiteY845" fmla="*/ 534687 h 1806294"/>
                <a:gd name="connsiteX846" fmla="*/ 839795 w 913679"/>
                <a:gd name="connsiteY846" fmla="*/ 533221 h 1806294"/>
                <a:gd name="connsiteX847" fmla="*/ 839844 w 913679"/>
                <a:gd name="connsiteY847" fmla="*/ 531756 h 1806294"/>
                <a:gd name="connsiteX848" fmla="*/ 840088 w 913679"/>
                <a:gd name="connsiteY848" fmla="*/ 529802 h 1806294"/>
                <a:gd name="connsiteX849" fmla="*/ 840284 w 913679"/>
                <a:gd name="connsiteY849" fmla="*/ 527898 h 1806294"/>
                <a:gd name="connsiteX850" fmla="*/ 840431 w 913679"/>
                <a:gd name="connsiteY850" fmla="*/ 525944 h 1806294"/>
                <a:gd name="connsiteX851" fmla="*/ 840481 w 913679"/>
                <a:gd name="connsiteY851" fmla="*/ 523990 h 1806294"/>
                <a:gd name="connsiteX852" fmla="*/ 840382 w 913679"/>
                <a:gd name="connsiteY852" fmla="*/ 522036 h 1806294"/>
                <a:gd name="connsiteX853" fmla="*/ 840382 w 913679"/>
                <a:gd name="connsiteY853" fmla="*/ 519594 h 1806294"/>
                <a:gd name="connsiteX854" fmla="*/ 840481 w 913679"/>
                <a:gd name="connsiteY854" fmla="*/ 517640 h 1806294"/>
                <a:gd name="connsiteX855" fmla="*/ 840577 w 913679"/>
                <a:gd name="connsiteY855" fmla="*/ 516175 h 1806294"/>
                <a:gd name="connsiteX856" fmla="*/ 840675 w 913679"/>
                <a:gd name="connsiteY856" fmla="*/ 514222 h 1806294"/>
                <a:gd name="connsiteX857" fmla="*/ 840871 w 913679"/>
                <a:gd name="connsiteY857" fmla="*/ 511779 h 1806294"/>
                <a:gd name="connsiteX858" fmla="*/ 840970 w 913679"/>
                <a:gd name="connsiteY858" fmla="*/ 510314 h 1806294"/>
                <a:gd name="connsiteX859" fmla="*/ 841213 w 913679"/>
                <a:gd name="connsiteY859" fmla="*/ 508409 h 1806294"/>
                <a:gd name="connsiteX860" fmla="*/ 841459 w 913679"/>
                <a:gd name="connsiteY860" fmla="*/ 506456 h 1806294"/>
                <a:gd name="connsiteX861" fmla="*/ 841459 w 913679"/>
                <a:gd name="connsiteY861" fmla="*/ 504062 h 1806294"/>
                <a:gd name="connsiteX862" fmla="*/ 841899 w 913679"/>
                <a:gd name="connsiteY862" fmla="*/ 502548 h 1806294"/>
                <a:gd name="connsiteX863" fmla="*/ 842142 w 913679"/>
                <a:gd name="connsiteY863" fmla="*/ 500643 h 1806294"/>
                <a:gd name="connsiteX864" fmla="*/ 842388 w 913679"/>
                <a:gd name="connsiteY864" fmla="*/ 498690 h 1806294"/>
                <a:gd name="connsiteX865" fmla="*/ 842142 w 913679"/>
                <a:gd name="connsiteY865" fmla="*/ 497273 h 1806294"/>
                <a:gd name="connsiteX866" fmla="*/ 841997 w 913679"/>
                <a:gd name="connsiteY866" fmla="*/ 495320 h 1806294"/>
                <a:gd name="connsiteX867" fmla="*/ 841948 w 913679"/>
                <a:gd name="connsiteY867" fmla="*/ 493366 h 1806294"/>
                <a:gd name="connsiteX868" fmla="*/ 842142 w 913679"/>
                <a:gd name="connsiteY868" fmla="*/ 491901 h 1806294"/>
                <a:gd name="connsiteX869" fmla="*/ 842388 w 913679"/>
                <a:gd name="connsiteY869" fmla="*/ 490484 h 1806294"/>
                <a:gd name="connsiteX870" fmla="*/ 842828 w 913679"/>
                <a:gd name="connsiteY870" fmla="*/ 488482 h 1806294"/>
                <a:gd name="connsiteX871" fmla="*/ 843366 w 913679"/>
                <a:gd name="connsiteY871" fmla="*/ 486479 h 1806294"/>
                <a:gd name="connsiteX872" fmla="*/ 843757 w 913679"/>
                <a:gd name="connsiteY872" fmla="*/ 484574 h 1806294"/>
                <a:gd name="connsiteX873" fmla="*/ 844101 w 913679"/>
                <a:gd name="connsiteY873" fmla="*/ 482181 h 1806294"/>
                <a:gd name="connsiteX874" fmla="*/ 844295 w 913679"/>
                <a:gd name="connsiteY874" fmla="*/ 480716 h 1806294"/>
                <a:gd name="connsiteX875" fmla="*/ 844394 w 913679"/>
                <a:gd name="connsiteY875" fmla="*/ 479250 h 1806294"/>
                <a:gd name="connsiteX876" fmla="*/ 844344 w 913679"/>
                <a:gd name="connsiteY876" fmla="*/ 478762 h 1806294"/>
                <a:gd name="connsiteX877" fmla="*/ 844246 w 913679"/>
                <a:gd name="connsiteY877" fmla="*/ 477785 h 1806294"/>
                <a:gd name="connsiteX878" fmla="*/ 844003 w 913679"/>
                <a:gd name="connsiteY878" fmla="*/ 475831 h 1806294"/>
                <a:gd name="connsiteX879" fmla="*/ 843954 w 913679"/>
                <a:gd name="connsiteY879" fmla="*/ 473389 h 1806294"/>
                <a:gd name="connsiteX880" fmla="*/ 844197 w 913679"/>
                <a:gd name="connsiteY880" fmla="*/ 470996 h 1806294"/>
                <a:gd name="connsiteX881" fmla="*/ 844344 w 913679"/>
                <a:gd name="connsiteY881" fmla="*/ 469042 h 1806294"/>
                <a:gd name="connsiteX882" fmla="*/ 844394 w 913679"/>
                <a:gd name="connsiteY882" fmla="*/ 467088 h 1806294"/>
                <a:gd name="connsiteX883" fmla="*/ 844394 w 913679"/>
                <a:gd name="connsiteY883" fmla="*/ 465135 h 1806294"/>
                <a:gd name="connsiteX884" fmla="*/ 844443 w 913679"/>
                <a:gd name="connsiteY884" fmla="*/ 463181 h 1806294"/>
                <a:gd name="connsiteX885" fmla="*/ 844443 w 913679"/>
                <a:gd name="connsiteY885" fmla="*/ 460739 h 1806294"/>
                <a:gd name="connsiteX886" fmla="*/ 844394 w 913679"/>
                <a:gd name="connsiteY886" fmla="*/ 458297 h 1806294"/>
                <a:gd name="connsiteX887" fmla="*/ 844443 w 913679"/>
                <a:gd name="connsiteY887" fmla="*/ 455855 h 1806294"/>
                <a:gd name="connsiteX888" fmla="*/ 844394 w 913679"/>
                <a:gd name="connsiteY888" fmla="*/ 453901 h 1806294"/>
                <a:gd name="connsiteX889" fmla="*/ 844344 w 913679"/>
                <a:gd name="connsiteY889" fmla="*/ 452436 h 1806294"/>
                <a:gd name="connsiteX890" fmla="*/ 844246 w 913679"/>
                <a:gd name="connsiteY890" fmla="*/ 450482 h 1806294"/>
                <a:gd name="connsiteX891" fmla="*/ 844150 w 913679"/>
                <a:gd name="connsiteY891" fmla="*/ 448529 h 1806294"/>
                <a:gd name="connsiteX892" fmla="*/ 844197 w 913679"/>
                <a:gd name="connsiteY892" fmla="*/ 446575 h 1806294"/>
                <a:gd name="connsiteX893" fmla="*/ 844197 w 913679"/>
                <a:gd name="connsiteY893" fmla="*/ 444621 h 1806294"/>
                <a:gd name="connsiteX894" fmla="*/ 844150 w 913679"/>
                <a:gd name="connsiteY894" fmla="*/ 443156 h 1806294"/>
                <a:gd name="connsiteX895" fmla="*/ 844101 w 913679"/>
                <a:gd name="connsiteY895" fmla="*/ 441690 h 1806294"/>
                <a:gd name="connsiteX896" fmla="*/ 844052 w 913679"/>
                <a:gd name="connsiteY896" fmla="*/ 440225 h 1806294"/>
                <a:gd name="connsiteX897" fmla="*/ 844003 w 913679"/>
                <a:gd name="connsiteY897" fmla="*/ 438760 h 1806294"/>
                <a:gd name="connsiteX898" fmla="*/ 844003 w 913679"/>
                <a:gd name="connsiteY898" fmla="*/ 437295 h 1806294"/>
                <a:gd name="connsiteX899" fmla="*/ 844052 w 913679"/>
                <a:gd name="connsiteY899" fmla="*/ 435829 h 1806294"/>
                <a:gd name="connsiteX900" fmla="*/ 844197 w 913679"/>
                <a:gd name="connsiteY900" fmla="*/ 433876 h 1806294"/>
                <a:gd name="connsiteX901" fmla="*/ 844295 w 913679"/>
                <a:gd name="connsiteY901" fmla="*/ 432410 h 1806294"/>
                <a:gd name="connsiteX902" fmla="*/ 844492 w 913679"/>
                <a:gd name="connsiteY902" fmla="*/ 430994 h 1806294"/>
                <a:gd name="connsiteX903" fmla="*/ 844639 w 913679"/>
                <a:gd name="connsiteY903" fmla="*/ 429529 h 1806294"/>
                <a:gd name="connsiteX904" fmla="*/ 844686 w 913679"/>
                <a:gd name="connsiteY904" fmla="*/ 428063 h 1806294"/>
                <a:gd name="connsiteX905" fmla="*/ 844834 w 913679"/>
                <a:gd name="connsiteY905" fmla="*/ 426110 h 1806294"/>
                <a:gd name="connsiteX906" fmla="*/ 845030 w 913679"/>
                <a:gd name="connsiteY906" fmla="*/ 424156 h 1806294"/>
                <a:gd name="connsiteX907" fmla="*/ 845225 w 913679"/>
                <a:gd name="connsiteY907" fmla="*/ 422691 h 1806294"/>
                <a:gd name="connsiteX908" fmla="*/ 845372 w 913679"/>
                <a:gd name="connsiteY908" fmla="*/ 421226 h 1806294"/>
                <a:gd name="connsiteX909" fmla="*/ 845470 w 913679"/>
                <a:gd name="connsiteY909" fmla="*/ 419809 h 1806294"/>
                <a:gd name="connsiteX910" fmla="*/ 845667 w 913679"/>
                <a:gd name="connsiteY910" fmla="*/ 417855 h 1806294"/>
                <a:gd name="connsiteX911" fmla="*/ 845861 w 913679"/>
                <a:gd name="connsiteY911" fmla="*/ 415902 h 1806294"/>
                <a:gd name="connsiteX912" fmla="*/ 846008 w 913679"/>
                <a:gd name="connsiteY912" fmla="*/ 414436 h 1806294"/>
                <a:gd name="connsiteX913" fmla="*/ 846205 w 913679"/>
                <a:gd name="connsiteY913" fmla="*/ 412971 h 1806294"/>
                <a:gd name="connsiteX914" fmla="*/ 846448 w 913679"/>
                <a:gd name="connsiteY914" fmla="*/ 411555 h 1806294"/>
                <a:gd name="connsiteX915" fmla="*/ 847085 w 913679"/>
                <a:gd name="connsiteY915" fmla="*/ 409210 h 1806294"/>
                <a:gd name="connsiteX916" fmla="*/ 847574 w 913679"/>
                <a:gd name="connsiteY916" fmla="*/ 407794 h 1806294"/>
                <a:gd name="connsiteX917" fmla="*/ 848356 w 913679"/>
                <a:gd name="connsiteY917" fmla="*/ 405987 h 1806294"/>
                <a:gd name="connsiteX918" fmla="*/ 848650 w 913679"/>
                <a:gd name="connsiteY918" fmla="*/ 405547 h 1806294"/>
                <a:gd name="connsiteX919" fmla="*/ 847721 w 913679"/>
                <a:gd name="connsiteY919" fmla="*/ 403984 h 1806294"/>
                <a:gd name="connsiteX920" fmla="*/ 847134 w 913679"/>
                <a:gd name="connsiteY920" fmla="*/ 402128 h 1806294"/>
                <a:gd name="connsiteX921" fmla="*/ 846645 w 913679"/>
                <a:gd name="connsiteY921" fmla="*/ 400761 h 1806294"/>
                <a:gd name="connsiteX922" fmla="*/ 846008 w 913679"/>
                <a:gd name="connsiteY922" fmla="*/ 398904 h 1806294"/>
                <a:gd name="connsiteX923" fmla="*/ 845274 w 913679"/>
                <a:gd name="connsiteY923" fmla="*/ 397097 h 1806294"/>
                <a:gd name="connsiteX924" fmla="*/ 844688 w 913679"/>
                <a:gd name="connsiteY924" fmla="*/ 395730 h 1806294"/>
                <a:gd name="connsiteX925" fmla="*/ 844003 w 913679"/>
                <a:gd name="connsiteY925" fmla="*/ 394460 h 1806294"/>
                <a:gd name="connsiteX926" fmla="*/ 842975 w 913679"/>
                <a:gd name="connsiteY926" fmla="*/ 392848 h 1806294"/>
                <a:gd name="connsiteX927" fmla="*/ 841850 w 913679"/>
                <a:gd name="connsiteY927" fmla="*/ 391187 h 1806294"/>
                <a:gd name="connsiteX928" fmla="*/ 840724 w 913679"/>
                <a:gd name="connsiteY928" fmla="*/ 389576 h 1806294"/>
                <a:gd name="connsiteX929" fmla="*/ 839598 w 913679"/>
                <a:gd name="connsiteY929" fmla="*/ 388013 h 1806294"/>
                <a:gd name="connsiteX930" fmla="*/ 838522 w 913679"/>
                <a:gd name="connsiteY930" fmla="*/ 386987 h 1806294"/>
                <a:gd name="connsiteX931" fmla="*/ 837445 w 913679"/>
                <a:gd name="connsiteY931" fmla="*/ 385961 h 1806294"/>
                <a:gd name="connsiteX932" fmla="*/ 836371 w 913679"/>
                <a:gd name="connsiteY932" fmla="*/ 384984 h 1806294"/>
                <a:gd name="connsiteX933" fmla="*/ 835294 w 913679"/>
                <a:gd name="connsiteY933" fmla="*/ 384008 h 1806294"/>
                <a:gd name="connsiteX934" fmla="*/ 834169 w 913679"/>
                <a:gd name="connsiteY934" fmla="*/ 383080 h 1806294"/>
                <a:gd name="connsiteX935" fmla="*/ 832945 w 913679"/>
                <a:gd name="connsiteY935" fmla="*/ 382249 h 1806294"/>
                <a:gd name="connsiteX936" fmla="*/ 831721 w 913679"/>
                <a:gd name="connsiteY936" fmla="*/ 381468 h 1806294"/>
                <a:gd name="connsiteX937" fmla="*/ 830450 w 913679"/>
                <a:gd name="connsiteY937" fmla="*/ 380735 h 1806294"/>
                <a:gd name="connsiteX938" fmla="*/ 828688 w 913679"/>
                <a:gd name="connsiteY938" fmla="*/ 379856 h 1806294"/>
                <a:gd name="connsiteX939" fmla="*/ 827319 w 913679"/>
                <a:gd name="connsiteY939" fmla="*/ 379416 h 1806294"/>
                <a:gd name="connsiteX940" fmla="*/ 825362 w 913679"/>
                <a:gd name="connsiteY940" fmla="*/ 379026 h 1806294"/>
                <a:gd name="connsiteX941" fmla="*/ 823895 w 913679"/>
                <a:gd name="connsiteY941" fmla="*/ 378830 h 1806294"/>
                <a:gd name="connsiteX942" fmla="*/ 821936 w 913679"/>
                <a:gd name="connsiteY942" fmla="*/ 378781 h 1806294"/>
                <a:gd name="connsiteX943" fmla="*/ 820469 w 913679"/>
                <a:gd name="connsiteY943" fmla="*/ 378781 h 1806294"/>
                <a:gd name="connsiteX944" fmla="*/ 818513 w 913679"/>
                <a:gd name="connsiteY944" fmla="*/ 378830 h 1806294"/>
                <a:gd name="connsiteX945" fmla="*/ 816556 w 913679"/>
                <a:gd name="connsiteY945" fmla="*/ 378781 h 1806294"/>
                <a:gd name="connsiteX946" fmla="*/ 814597 w 913679"/>
                <a:gd name="connsiteY946" fmla="*/ 378733 h 1806294"/>
                <a:gd name="connsiteX947" fmla="*/ 812641 w 913679"/>
                <a:gd name="connsiteY947" fmla="*/ 378684 h 1806294"/>
                <a:gd name="connsiteX948" fmla="*/ 810684 w 913679"/>
                <a:gd name="connsiteY948" fmla="*/ 378635 h 1806294"/>
                <a:gd name="connsiteX949" fmla="*/ 809217 w 913679"/>
                <a:gd name="connsiteY949" fmla="*/ 378635 h 1806294"/>
                <a:gd name="connsiteX950" fmla="*/ 807750 w 913679"/>
                <a:gd name="connsiteY950" fmla="*/ 378635 h 1806294"/>
                <a:gd name="connsiteX951" fmla="*/ 806280 w 913679"/>
                <a:gd name="connsiteY951" fmla="*/ 378733 h 1806294"/>
                <a:gd name="connsiteX952" fmla="*/ 804862 w 913679"/>
                <a:gd name="connsiteY952" fmla="*/ 378977 h 1806294"/>
                <a:gd name="connsiteX953" fmla="*/ 803394 w 913679"/>
                <a:gd name="connsiteY953" fmla="*/ 379221 h 1806294"/>
                <a:gd name="connsiteX954" fmla="*/ 801976 w 913679"/>
                <a:gd name="connsiteY954" fmla="*/ 379514 h 1806294"/>
                <a:gd name="connsiteX955" fmla="*/ 800556 w 913679"/>
                <a:gd name="connsiteY955" fmla="*/ 379856 h 1806294"/>
                <a:gd name="connsiteX956" fmla="*/ 798648 w 913679"/>
                <a:gd name="connsiteY956" fmla="*/ 380247 h 1806294"/>
                <a:gd name="connsiteX957" fmla="*/ 797181 w 913679"/>
                <a:gd name="connsiteY957" fmla="*/ 380588 h 1806294"/>
                <a:gd name="connsiteX958" fmla="*/ 795763 w 913679"/>
                <a:gd name="connsiteY958" fmla="*/ 380881 h 1806294"/>
                <a:gd name="connsiteX959" fmla="*/ 794342 w 913679"/>
                <a:gd name="connsiteY959" fmla="*/ 381175 h 1806294"/>
                <a:gd name="connsiteX960" fmla="*/ 792435 w 913679"/>
                <a:gd name="connsiteY960" fmla="*/ 381614 h 1806294"/>
                <a:gd name="connsiteX961" fmla="*/ 790528 w 913679"/>
                <a:gd name="connsiteY961" fmla="*/ 382054 h 1806294"/>
                <a:gd name="connsiteX962" fmla="*/ 789060 w 913679"/>
                <a:gd name="connsiteY962" fmla="*/ 382347 h 1806294"/>
                <a:gd name="connsiteX963" fmla="*/ 787151 w 913679"/>
                <a:gd name="connsiteY963" fmla="*/ 382737 h 1806294"/>
                <a:gd name="connsiteX964" fmla="*/ 785243 w 913679"/>
                <a:gd name="connsiteY964" fmla="*/ 383128 h 1806294"/>
                <a:gd name="connsiteX965" fmla="*/ 783287 w 913679"/>
                <a:gd name="connsiteY965" fmla="*/ 383324 h 1806294"/>
                <a:gd name="connsiteX966" fmla="*/ 781328 w 913679"/>
                <a:gd name="connsiteY966" fmla="*/ 383421 h 1806294"/>
                <a:gd name="connsiteX967" fmla="*/ 779372 w 913679"/>
                <a:gd name="connsiteY967" fmla="*/ 383568 h 1806294"/>
                <a:gd name="connsiteX968" fmla="*/ 777513 w 913679"/>
                <a:gd name="connsiteY968" fmla="*/ 384056 h 1806294"/>
                <a:gd name="connsiteX969" fmla="*/ 775164 w 913679"/>
                <a:gd name="connsiteY969" fmla="*/ 384740 h 1806294"/>
                <a:gd name="connsiteX970" fmla="*/ 773697 w 913679"/>
                <a:gd name="connsiteY970" fmla="*/ 385033 h 1806294"/>
                <a:gd name="connsiteX971" fmla="*/ 772229 w 913679"/>
                <a:gd name="connsiteY971" fmla="*/ 385326 h 1806294"/>
                <a:gd name="connsiteX972" fmla="*/ 769833 w 913679"/>
                <a:gd name="connsiteY972" fmla="*/ 385619 h 1806294"/>
                <a:gd name="connsiteX973" fmla="*/ 768314 w 913679"/>
                <a:gd name="connsiteY973" fmla="*/ 384984 h 1806294"/>
                <a:gd name="connsiteX974" fmla="*/ 769294 w 913679"/>
                <a:gd name="connsiteY974" fmla="*/ 383128 h 1806294"/>
                <a:gd name="connsiteX975" fmla="*/ 769929 w 913679"/>
                <a:gd name="connsiteY975" fmla="*/ 381272 h 1806294"/>
                <a:gd name="connsiteX976" fmla="*/ 770322 w 913679"/>
                <a:gd name="connsiteY976" fmla="*/ 378879 h 1806294"/>
                <a:gd name="connsiteX977" fmla="*/ 770565 w 913679"/>
                <a:gd name="connsiteY977" fmla="*/ 377414 h 1806294"/>
                <a:gd name="connsiteX978" fmla="*/ 770811 w 913679"/>
                <a:gd name="connsiteY978" fmla="*/ 375997 h 1806294"/>
                <a:gd name="connsiteX979" fmla="*/ 771103 w 913679"/>
                <a:gd name="connsiteY979" fmla="*/ 374532 h 1806294"/>
                <a:gd name="connsiteX980" fmla="*/ 771445 w 913679"/>
                <a:gd name="connsiteY980" fmla="*/ 373116 h 1806294"/>
                <a:gd name="connsiteX981" fmla="*/ 771838 w 913679"/>
                <a:gd name="connsiteY981" fmla="*/ 371699 h 1806294"/>
                <a:gd name="connsiteX982" fmla="*/ 772376 w 913679"/>
                <a:gd name="connsiteY982" fmla="*/ 370331 h 1806294"/>
                <a:gd name="connsiteX983" fmla="*/ 772915 w 913679"/>
                <a:gd name="connsiteY983" fmla="*/ 368964 h 1806294"/>
                <a:gd name="connsiteX984" fmla="*/ 773697 w 913679"/>
                <a:gd name="connsiteY984" fmla="*/ 367157 h 1806294"/>
                <a:gd name="connsiteX985" fmla="*/ 774333 w 913679"/>
                <a:gd name="connsiteY985" fmla="*/ 365545 h 1806294"/>
                <a:gd name="connsiteX986" fmla="*/ 774871 w 913679"/>
                <a:gd name="connsiteY986" fmla="*/ 364177 h 1806294"/>
                <a:gd name="connsiteX987" fmla="*/ 775409 w 913679"/>
                <a:gd name="connsiteY987" fmla="*/ 362810 h 1806294"/>
                <a:gd name="connsiteX988" fmla="*/ 775899 w 913679"/>
                <a:gd name="connsiteY988" fmla="*/ 361441 h 1806294"/>
                <a:gd name="connsiteX989" fmla="*/ 776388 w 913679"/>
                <a:gd name="connsiteY989" fmla="*/ 360025 h 1806294"/>
                <a:gd name="connsiteX990" fmla="*/ 776779 w 913679"/>
                <a:gd name="connsiteY990" fmla="*/ 358609 h 1806294"/>
                <a:gd name="connsiteX991" fmla="*/ 777123 w 913679"/>
                <a:gd name="connsiteY991" fmla="*/ 357242 h 1806294"/>
                <a:gd name="connsiteX992" fmla="*/ 777612 w 913679"/>
                <a:gd name="connsiteY992" fmla="*/ 355338 h 1806294"/>
                <a:gd name="connsiteX993" fmla="*/ 778295 w 913679"/>
                <a:gd name="connsiteY993" fmla="*/ 352992 h 1806294"/>
                <a:gd name="connsiteX994" fmla="*/ 778932 w 913679"/>
                <a:gd name="connsiteY994" fmla="*/ 351137 h 1806294"/>
                <a:gd name="connsiteX995" fmla="*/ 779470 w 913679"/>
                <a:gd name="connsiteY995" fmla="*/ 349232 h 1806294"/>
                <a:gd name="connsiteX996" fmla="*/ 779715 w 913679"/>
                <a:gd name="connsiteY996" fmla="*/ 347279 h 1806294"/>
                <a:gd name="connsiteX997" fmla="*/ 780155 w 913679"/>
                <a:gd name="connsiteY997" fmla="*/ 344933 h 1806294"/>
                <a:gd name="connsiteX998" fmla="*/ 780596 w 913679"/>
                <a:gd name="connsiteY998" fmla="*/ 343517 h 1806294"/>
                <a:gd name="connsiteX999" fmla="*/ 780937 w 913679"/>
                <a:gd name="connsiteY999" fmla="*/ 342101 h 1806294"/>
                <a:gd name="connsiteX1000" fmla="*/ 781328 w 913679"/>
                <a:gd name="connsiteY1000" fmla="*/ 340197 h 1806294"/>
                <a:gd name="connsiteX1001" fmla="*/ 781525 w 913679"/>
                <a:gd name="connsiteY1001" fmla="*/ 338729 h 1806294"/>
                <a:gd name="connsiteX1002" fmla="*/ 781770 w 913679"/>
                <a:gd name="connsiteY1002" fmla="*/ 337264 h 1806294"/>
                <a:gd name="connsiteX1003" fmla="*/ 782112 w 913679"/>
                <a:gd name="connsiteY1003" fmla="*/ 334872 h 1806294"/>
                <a:gd name="connsiteX1004" fmla="*/ 782210 w 913679"/>
                <a:gd name="connsiteY1004" fmla="*/ 333895 h 1806294"/>
                <a:gd name="connsiteX1005" fmla="*/ 782309 w 913679"/>
                <a:gd name="connsiteY1005" fmla="*/ 332918 h 1806294"/>
                <a:gd name="connsiteX1006" fmla="*/ 782405 w 913679"/>
                <a:gd name="connsiteY1006" fmla="*/ 331941 h 1806294"/>
                <a:gd name="connsiteX1007" fmla="*/ 782503 w 913679"/>
                <a:gd name="connsiteY1007" fmla="*/ 330965 h 1806294"/>
                <a:gd name="connsiteX1008" fmla="*/ 782749 w 913679"/>
                <a:gd name="connsiteY1008" fmla="*/ 329011 h 1806294"/>
                <a:gd name="connsiteX1009" fmla="*/ 782894 w 913679"/>
                <a:gd name="connsiteY1009" fmla="*/ 327107 h 1806294"/>
                <a:gd name="connsiteX1010" fmla="*/ 783041 w 913679"/>
                <a:gd name="connsiteY1010" fmla="*/ 325640 h 1806294"/>
                <a:gd name="connsiteX1011" fmla="*/ 783090 w 913679"/>
                <a:gd name="connsiteY1011" fmla="*/ 324175 h 1806294"/>
                <a:gd name="connsiteX1012" fmla="*/ 783189 w 913679"/>
                <a:gd name="connsiteY1012" fmla="*/ 322710 h 1806294"/>
                <a:gd name="connsiteX1013" fmla="*/ 783238 w 913679"/>
                <a:gd name="connsiteY1013" fmla="*/ 321245 h 1806294"/>
                <a:gd name="connsiteX1014" fmla="*/ 783336 w 913679"/>
                <a:gd name="connsiteY1014" fmla="*/ 319779 h 1806294"/>
                <a:gd name="connsiteX1015" fmla="*/ 783385 w 913679"/>
                <a:gd name="connsiteY1015" fmla="*/ 317826 h 1806294"/>
                <a:gd name="connsiteX1016" fmla="*/ 783432 w 913679"/>
                <a:gd name="connsiteY1016" fmla="*/ 316361 h 1806294"/>
                <a:gd name="connsiteX1017" fmla="*/ 783530 w 913679"/>
                <a:gd name="connsiteY1017" fmla="*/ 314896 h 1806294"/>
                <a:gd name="connsiteX1018" fmla="*/ 783678 w 913679"/>
                <a:gd name="connsiteY1018" fmla="*/ 312454 h 1806294"/>
                <a:gd name="connsiteX1019" fmla="*/ 783825 w 913679"/>
                <a:gd name="connsiteY1019" fmla="*/ 310499 h 1806294"/>
                <a:gd name="connsiteX1020" fmla="*/ 783923 w 913679"/>
                <a:gd name="connsiteY1020" fmla="*/ 309034 h 1806294"/>
                <a:gd name="connsiteX1021" fmla="*/ 784019 w 913679"/>
                <a:gd name="connsiteY1021" fmla="*/ 307568 h 1806294"/>
                <a:gd name="connsiteX1022" fmla="*/ 784069 w 913679"/>
                <a:gd name="connsiteY1022" fmla="*/ 305615 h 1806294"/>
                <a:gd name="connsiteX1023" fmla="*/ 784069 w 913679"/>
                <a:gd name="connsiteY1023" fmla="*/ 303662 h 1806294"/>
                <a:gd name="connsiteX1024" fmla="*/ 784019 w 913679"/>
                <a:gd name="connsiteY1024" fmla="*/ 302196 h 1806294"/>
                <a:gd name="connsiteX1025" fmla="*/ 783970 w 913679"/>
                <a:gd name="connsiteY1025" fmla="*/ 300731 h 1806294"/>
                <a:gd name="connsiteX1026" fmla="*/ 783678 w 913679"/>
                <a:gd name="connsiteY1026" fmla="*/ 298827 h 1806294"/>
                <a:gd name="connsiteX1027" fmla="*/ 783385 w 913679"/>
                <a:gd name="connsiteY1027" fmla="*/ 297362 h 1806294"/>
                <a:gd name="connsiteX1028" fmla="*/ 783238 w 913679"/>
                <a:gd name="connsiteY1028" fmla="*/ 295895 h 1806294"/>
                <a:gd name="connsiteX1029" fmla="*/ 783189 w 913679"/>
                <a:gd name="connsiteY1029" fmla="*/ 294430 h 1806294"/>
                <a:gd name="connsiteX1030" fmla="*/ 783238 w 913679"/>
                <a:gd name="connsiteY1030" fmla="*/ 292965 h 1806294"/>
                <a:gd name="connsiteX1031" fmla="*/ 783139 w 913679"/>
                <a:gd name="connsiteY1031" fmla="*/ 291011 h 1806294"/>
                <a:gd name="connsiteX1032" fmla="*/ 782992 w 913679"/>
                <a:gd name="connsiteY1032" fmla="*/ 289546 h 1806294"/>
                <a:gd name="connsiteX1033" fmla="*/ 782894 w 913679"/>
                <a:gd name="connsiteY1033" fmla="*/ 287642 h 1806294"/>
                <a:gd name="connsiteX1034" fmla="*/ 782943 w 913679"/>
                <a:gd name="connsiteY1034" fmla="*/ 285688 h 1806294"/>
                <a:gd name="connsiteX1035" fmla="*/ 782992 w 913679"/>
                <a:gd name="connsiteY1035" fmla="*/ 283735 h 1806294"/>
                <a:gd name="connsiteX1036" fmla="*/ 784118 w 913679"/>
                <a:gd name="connsiteY1036" fmla="*/ 282611 h 1806294"/>
                <a:gd name="connsiteX1037" fmla="*/ 785292 w 913679"/>
                <a:gd name="connsiteY1037" fmla="*/ 281779 h 1806294"/>
                <a:gd name="connsiteX1038" fmla="*/ 784062 w 913679"/>
                <a:gd name="connsiteY1038" fmla="*/ 282623 h 1806294"/>
                <a:gd name="connsiteX1039" fmla="*/ 783579 w 913679"/>
                <a:gd name="connsiteY1039" fmla="*/ 282952 h 1806294"/>
                <a:gd name="connsiteX1040" fmla="*/ 781623 w 913679"/>
                <a:gd name="connsiteY1040" fmla="*/ 283148 h 1806294"/>
                <a:gd name="connsiteX1041" fmla="*/ 780254 w 913679"/>
                <a:gd name="connsiteY1041" fmla="*/ 283735 h 1806294"/>
                <a:gd name="connsiteX1042" fmla="*/ 778541 w 913679"/>
                <a:gd name="connsiteY1042" fmla="*/ 284662 h 1806294"/>
                <a:gd name="connsiteX1043" fmla="*/ 776240 w 913679"/>
                <a:gd name="connsiteY1043" fmla="*/ 285443 h 1806294"/>
                <a:gd name="connsiteX1044" fmla="*/ 774186 w 913679"/>
                <a:gd name="connsiteY1044" fmla="*/ 286371 h 1806294"/>
                <a:gd name="connsiteX1045" fmla="*/ 771642 w 913679"/>
                <a:gd name="connsiteY1045" fmla="*/ 286420 h 1806294"/>
                <a:gd name="connsiteX1046" fmla="*/ 769538 w 913679"/>
                <a:gd name="connsiteY1046" fmla="*/ 287396 h 1806294"/>
                <a:gd name="connsiteX1047" fmla="*/ 768609 w 913679"/>
                <a:gd name="connsiteY1047" fmla="*/ 288569 h 1806294"/>
                <a:gd name="connsiteX1048" fmla="*/ 767336 w 913679"/>
                <a:gd name="connsiteY1048" fmla="*/ 290084 h 1806294"/>
                <a:gd name="connsiteX1049" fmla="*/ 765723 w 913679"/>
                <a:gd name="connsiteY1049" fmla="*/ 291060 h 1806294"/>
                <a:gd name="connsiteX1050" fmla="*/ 763961 w 913679"/>
                <a:gd name="connsiteY1050" fmla="*/ 291890 h 1806294"/>
                <a:gd name="connsiteX1051" fmla="*/ 762150 w 913679"/>
                <a:gd name="connsiteY1051" fmla="*/ 292574 h 1806294"/>
                <a:gd name="connsiteX1052" fmla="*/ 760731 w 913679"/>
                <a:gd name="connsiteY1052" fmla="*/ 292282 h 1806294"/>
                <a:gd name="connsiteX1053" fmla="*/ 758433 w 913679"/>
                <a:gd name="connsiteY1053" fmla="*/ 291500 h 1806294"/>
                <a:gd name="connsiteX1054" fmla="*/ 756622 w 913679"/>
                <a:gd name="connsiteY1054" fmla="*/ 290768 h 1806294"/>
                <a:gd name="connsiteX1055" fmla="*/ 753980 w 913679"/>
                <a:gd name="connsiteY1055" fmla="*/ 291450 h 1806294"/>
                <a:gd name="connsiteX1056" fmla="*/ 752316 w 913679"/>
                <a:gd name="connsiteY1056" fmla="*/ 292282 h 1806294"/>
                <a:gd name="connsiteX1057" fmla="*/ 750848 w 913679"/>
                <a:gd name="connsiteY1057" fmla="*/ 292184 h 1806294"/>
                <a:gd name="connsiteX1058" fmla="*/ 748403 w 913679"/>
                <a:gd name="connsiteY1058" fmla="*/ 292233 h 1806294"/>
                <a:gd name="connsiteX1059" fmla="*/ 747032 w 913679"/>
                <a:gd name="connsiteY1059" fmla="*/ 292721 h 1806294"/>
                <a:gd name="connsiteX1060" fmla="*/ 744782 w 913679"/>
                <a:gd name="connsiteY1060" fmla="*/ 293453 h 1806294"/>
                <a:gd name="connsiteX1061" fmla="*/ 742337 w 913679"/>
                <a:gd name="connsiteY1061" fmla="*/ 293355 h 1806294"/>
                <a:gd name="connsiteX1062" fmla="*/ 740378 w 913679"/>
                <a:gd name="connsiteY1062" fmla="*/ 293014 h 1806294"/>
                <a:gd name="connsiteX1063" fmla="*/ 737982 w 913679"/>
                <a:gd name="connsiteY1063" fmla="*/ 292623 h 1806294"/>
                <a:gd name="connsiteX1064" fmla="*/ 735536 w 913679"/>
                <a:gd name="connsiteY1064" fmla="*/ 292476 h 1806294"/>
                <a:gd name="connsiteX1065" fmla="*/ 734067 w 913679"/>
                <a:gd name="connsiteY1065" fmla="*/ 292329 h 1806294"/>
                <a:gd name="connsiteX1066" fmla="*/ 732159 w 913679"/>
                <a:gd name="connsiteY1066" fmla="*/ 291988 h 1806294"/>
                <a:gd name="connsiteX1067" fmla="*/ 730692 w 913679"/>
                <a:gd name="connsiteY1067" fmla="*/ 291792 h 1806294"/>
                <a:gd name="connsiteX1068" fmla="*/ 728784 w 913679"/>
                <a:gd name="connsiteY1068" fmla="*/ 291841 h 1806294"/>
                <a:gd name="connsiteX1069" fmla="*/ 727462 w 913679"/>
                <a:gd name="connsiteY1069" fmla="*/ 292574 h 1806294"/>
                <a:gd name="connsiteX1070" fmla="*/ 725358 w 913679"/>
                <a:gd name="connsiteY1070" fmla="*/ 293796 h 1806294"/>
                <a:gd name="connsiteX1071" fmla="*/ 723645 w 913679"/>
                <a:gd name="connsiteY1071" fmla="*/ 294773 h 1806294"/>
                <a:gd name="connsiteX1072" fmla="*/ 722423 w 913679"/>
                <a:gd name="connsiteY1072" fmla="*/ 295603 h 1806294"/>
                <a:gd name="connsiteX1073" fmla="*/ 720956 w 913679"/>
                <a:gd name="connsiteY1073" fmla="*/ 296825 h 1806294"/>
                <a:gd name="connsiteX1074" fmla="*/ 719831 w 913679"/>
                <a:gd name="connsiteY1074" fmla="*/ 297801 h 1806294"/>
                <a:gd name="connsiteX1075" fmla="*/ 718705 w 913679"/>
                <a:gd name="connsiteY1075" fmla="*/ 298680 h 1806294"/>
                <a:gd name="connsiteX1076" fmla="*/ 717237 w 913679"/>
                <a:gd name="connsiteY1076" fmla="*/ 298729 h 1806294"/>
                <a:gd name="connsiteX1077" fmla="*/ 714937 w 913679"/>
                <a:gd name="connsiteY1077" fmla="*/ 298044 h 1806294"/>
                <a:gd name="connsiteX1078" fmla="*/ 712590 w 913679"/>
                <a:gd name="connsiteY1078" fmla="*/ 297946 h 1806294"/>
                <a:gd name="connsiteX1079" fmla="*/ 711415 w 913679"/>
                <a:gd name="connsiteY1079" fmla="*/ 298827 h 1806294"/>
                <a:gd name="connsiteX1080" fmla="*/ 709115 w 913679"/>
                <a:gd name="connsiteY1080" fmla="*/ 299657 h 1806294"/>
                <a:gd name="connsiteX1081" fmla="*/ 706718 w 913679"/>
                <a:gd name="connsiteY1081" fmla="*/ 299411 h 1806294"/>
                <a:gd name="connsiteX1082" fmla="*/ 704418 w 913679"/>
                <a:gd name="connsiteY1082" fmla="*/ 298533 h 1806294"/>
                <a:gd name="connsiteX1083" fmla="*/ 702070 w 913679"/>
                <a:gd name="connsiteY1083" fmla="*/ 297409 h 1806294"/>
                <a:gd name="connsiteX1084" fmla="*/ 700994 w 913679"/>
                <a:gd name="connsiteY1084" fmla="*/ 295652 h 1806294"/>
                <a:gd name="connsiteX1085" fmla="*/ 700603 w 913679"/>
                <a:gd name="connsiteY1085" fmla="*/ 294187 h 1806294"/>
                <a:gd name="connsiteX1086" fmla="*/ 699477 w 913679"/>
                <a:gd name="connsiteY1086" fmla="*/ 292623 h 1806294"/>
                <a:gd name="connsiteX1087" fmla="*/ 698499 w 913679"/>
                <a:gd name="connsiteY1087" fmla="*/ 291549 h 1806294"/>
                <a:gd name="connsiteX1088" fmla="*/ 697032 w 913679"/>
                <a:gd name="connsiteY1088" fmla="*/ 290278 h 1806294"/>
                <a:gd name="connsiteX1089" fmla="*/ 695660 w 913679"/>
                <a:gd name="connsiteY1089" fmla="*/ 288862 h 1806294"/>
                <a:gd name="connsiteX1090" fmla="*/ 694537 w 913679"/>
                <a:gd name="connsiteY1090" fmla="*/ 287934 h 1806294"/>
                <a:gd name="connsiteX1091" fmla="*/ 693313 w 913679"/>
                <a:gd name="connsiteY1091" fmla="*/ 287153 h 1806294"/>
                <a:gd name="connsiteX1092" fmla="*/ 691796 w 913679"/>
                <a:gd name="connsiteY1092" fmla="*/ 285882 h 1806294"/>
                <a:gd name="connsiteX1093" fmla="*/ 690133 w 913679"/>
                <a:gd name="connsiteY1093" fmla="*/ 285004 h 1806294"/>
                <a:gd name="connsiteX1094" fmla="*/ 688665 w 913679"/>
                <a:gd name="connsiteY1094" fmla="*/ 284712 h 1806294"/>
                <a:gd name="connsiteX1095" fmla="*/ 686805 w 913679"/>
                <a:gd name="connsiteY1095" fmla="*/ 284125 h 1806294"/>
                <a:gd name="connsiteX1096" fmla="*/ 684408 w 913679"/>
                <a:gd name="connsiteY1096" fmla="*/ 284125 h 1806294"/>
                <a:gd name="connsiteX1097" fmla="*/ 682941 w 913679"/>
                <a:gd name="connsiteY1097" fmla="*/ 284319 h 1806294"/>
                <a:gd name="connsiteX1098" fmla="*/ 680837 w 913679"/>
                <a:gd name="connsiteY1098" fmla="*/ 283441 h 1806294"/>
                <a:gd name="connsiteX1099" fmla="*/ 679761 w 913679"/>
                <a:gd name="connsiteY1099" fmla="*/ 282366 h 1806294"/>
                <a:gd name="connsiteX1100" fmla="*/ 678586 w 913679"/>
                <a:gd name="connsiteY1100" fmla="*/ 281487 h 1806294"/>
                <a:gd name="connsiteX1101" fmla="*/ 676971 w 913679"/>
                <a:gd name="connsiteY1101" fmla="*/ 280412 h 1806294"/>
                <a:gd name="connsiteX1102" fmla="*/ 675455 w 913679"/>
                <a:gd name="connsiteY1102" fmla="*/ 279190 h 1806294"/>
                <a:gd name="connsiteX1103" fmla="*/ 674574 w 913679"/>
                <a:gd name="connsiteY1103" fmla="*/ 278020 h 1806294"/>
                <a:gd name="connsiteX1104" fmla="*/ 673301 w 913679"/>
                <a:gd name="connsiteY1104" fmla="*/ 276555 h 1806294"/>
                <a:gd name="connsiteX1105" fmla="*/ 672031 w 913679"/>
                <a:gd name="connsiteY1105" fmla="*/ 275821 h 1806294"/>
                <a:gd name="connsiteX1106" fmla="*/ 670758 w 913679"/>
                <a:gd name="connsiteY1106" fmla="*/ 275136 h 1806294"/>
                <a:gd name="connsiteX1107" fmla="*/ 668361 w 913679"/>
                <a:gd name="connsiteY1107" fmla="*/ 274601 h 1806294"/>
                <a:gd name="connsiteX1108" fmla="*/ 666894 w 913679"/>
                <a:gd name="connsiteY1108" fmla="*/ 274454 h 1806294"/>
                <a:gd name="connsiteX1109" fmla="*/ 665082 w 913679"/>
                <a:gd name="connsiteY1109" fmla="*/ 273966 h 1806294"/>
                <a:gd name="connsiteX1110" fmla="*/ 663468 w 913679"/>
                <a:gd name="connsiteY1110" fmla="*/ 272842 h 1806294"/>
                <a:gd name="connsiteX1111" fmla="*/ 661560 w 913679"/>
                <a:gd name="connsiteY1111" fmla="*/ 271279 h 1806294"/>
                <a:gd name="connsiteX1112" fmla="*/ 659847 w 913679"/>
                <a:gd name="connsiteY1112" fmla="*/ 269570 h 1806294"/>
                <a:gd name="connsiteX1113" fmla="*/ 658576 w 913679"/>
                <a:gd name="connsiteY1113" fmla="*/ 267470 h 1806294"/>
                <a:gd name="connsiteX1114" fmla="*/ 656912 w 913679"/>
                <a:gd name="connsiteY1114" fmla="*/ 265759 h 1806294"/>
                <a:gd name="connsiteX1115" fmla="*/ 654710 w 913679"/>
                <a:gd name="connsiteY1115" fmla="*/ 264734 h 1806294"/>
                <a:gd name="connsiteX1116" fmla="*/ 651825 w 913679"/>
                <a:gd name="connsiteY1116" fmla="*/ 264491 h 1806294"/>
                <a:gd name="connsiteX1117" fmla="*/ 649915 w 913679"/>
                <a:gd name="connsiteY1117" fmla="*/ 264196 h 1806294"/>
                <a:gd name="connsiteX1118" fmla="*/ 648546 w 913679"/>
                <a:gd name="connsiteY1118" fmla="*/ 263659 h 1806294"/>
                <a:gd name="connsiteX1119" fmla="*/ 646344 w 913679"/>
                <a:gd name="connsiteY1119" fmla="*/ 262682 h 1806294"/>
                <a:gd name="connsiteX1120" fmla="*/ 644486 w 913679"/>
                <a:gd name="connsiteY1120" fmla="*/ 261070 h 1806294"/>
                <a:gd name="connsiteX1121" fmla="*/ 643164 w 913679"/>
                <a:gd name="connsiteY1121" fmla="*/ 259605 h 1806294"/>
                <a:gd name="connsiteX1122" fmla="*/ 641256 w 913679"/>
                <a:gd name="connsiteY1122" fmla="*/ 258042 h 1806294"/>
                <a:gd name="connsiteX1123" fmla="*/ 639543 w 913679"/>
                <a:gd name="connsiteY1123" fmla="*/ 257261 h 1806294"/>
                <a:gd name="connsiteX1124" fmla="*/ 638125 w 913679"/>
                <a:gd name="connsiteY1124" fmla="*/ 256967 h 1806294"/>
                <a:gd name="connsiteX1125" fmla="*/ 636363 w 913679"/>
                <a:gd name="connsiteY1125" fmla="*/ 256137 h 1806294"/>
                <a:gd name="connsiteX1126" fmla="*/ 634603 w 913679"/>
                <a:gd name="connsiteY1126" fmla="*/ 254429 h 1806294"/>
                <a:gd name="connsiteX1127" fmla="*/ 633379 w 913679"/>
                <a:gd name="connsiteY1127" fmla="*/ 252378 h 1806294"/>
                <a:gd name="connsiteX1128" fmla="*/ 632742 w 913679"/>
                <a:gd name="connsiteY1128" fmla="*/ 250520 h 1806294"/>
                <a:gd name="connsiteX1129" fmla="*/ 631911 w 913679"/>
                <a:gd name="connsiteY1129" fmla="*/ 249300 h 1806294"/>
                <a:gd name="connsiteX1130" fmla="*/ 630542 w 913679"/>
                <a:gd name="connsiteY1130" fmla="*/ 247931 h 1806294"/>
                <a:gd name="connsiteX1131" fmla="*/ 629466 w 913679"/>
                <a:gd name="connsiteY1131" fmla="*/ 246906 h 1806294"/>
                <a:gd name="connsiteX1132" fmla="*/ 628537 w 913679"/>
                <a:gd name="connsiteY1132" fmla="*/ 245784 h 1806294"/>
                <a:gd name="connsiteX1133" fmla="*/ 627605 w 913679"/>
                <a:gd name="connsiteY1133" fmla="*/ 244660 h 1806294"/>
                <a:gd name="connsiteX1134" fmla="*/ 627165 w 913679"/>
                <a:gd name="connsiteY1134" fmla="*/ 243293 h 1806294"/>
                <a:gd name="connsiteX1135" fmla="*/ 627018 w 913679"/>
                <a:gd name="connsiteY1135" fmla="*/ 241875 h 1806294"/>
                <a:gd name="connsiteX1136" fmla="*/ 626824 w 913679"/>
                <a:gd name="connsiteY1136" fmla="*/ 239921 h 1806294"/>
                <a:gd name="connsiteX1137" fmla="*/ 626627 w 913679"/>
                <a:gd name="connsiteY1137" fmla="*/ 238456 h 1806294"/>
                <a:gd name="connsiteX1138" fmla="*/ 626578 w 913679"/>
                <a:gd name="connsiteY1138" fmla="*/ 237968 h 1806294"/>
                <a:gd name="connsiteX1139" fmla="*/ 626480 w 913679"/>
                <a:gd name="connsiteY1139" fmla="*/ 236991 h 1806294"/>
                <a:gd name="connsiteX1140" fmla="*/ 626384 w 913679"/>
                <a:gd name="connsiteY1140" fmla="*/ 236014 h 1806294"/>
                <a:gd name="connsiteX1141" fmla="*/ 626285 w 913679"/>
                <a:gd name="connsiteY1141" fmla="*/ 235038 h 1806294"/>
                <a:gd name="connsiteX1142" fmla="*/ 626187 w 913679"/>
                <a:gd name="connsiteY1142" fmla="*/ 234061 h 1806294"/>
                <a:gd name="connsiteX1143" fmla="*/ 626089 w 913679"/>
                <a:gd name="connsiteY1143" fmla="*/ 233084 h 1806294"/>
                <a:gd name="connsiteX1144" fmla="*/ 625991 w 913679"/>
                <a:gd name="connsiteY1144" fmla="*/ 232108 h 1806294"/>
                <a:gd name="connsiteX1145" fmla="*/ 625895 w 913679"/>
                <a:gd name="connsiteY1145" fmla="*/ 231131 h 1806294"/>
                <a:gd name="connsiteX1146" fmla="*/ 625796 w 913679"/>
                <a:gd name="connsiteY1146" fmla="*/ 230154 h 1806294"/>
                <a:gd name="connsiteX1147" fmla="*/ 625747 w 913679"/>
                <a:gd name="connsiteY1147" fmla="*/ 229666 h 1806294"/>
                <a:gd name="connsiteX1148" fmla="*/ 625600 w 913679"/>
                <a:gd name="connsiteY1148" fmla="*/ 228199 h 1806294"/>
                <a:gd name="connsiteX1149" fmla="*/ 625405 w 913679"/>
                <a:gd name="connsiteY1149" fmla="*/ 226294 h 1806294"/>
                <a:gd name="connsiteX1150" fmla="*/ 625258 w 913679"/>
                <a:gd name="connsiteY1150" fmla="*/ 224829 h 1806294"/>
                <a:gd name="connsiteX1151" fmla="*/ 625111 w 913679"/>
                <a:gd name="connsiteY1151" fmla="*/ 223364 h 1806294"/>
                <a:gd name="connsiteX1152" fmla="*/ 624916 w 913679"/>
                <a:gd name="connsiteY1152" fmla="*/ 221411 h 1806294"/>
                <a:gd name="connsiteX1153" fmla="*/ 624720 w 913679"/>
                <a:gd name="connsiteY1153" fmla="*/ 219457 h 1806294"/>
                <a:gd name="connsiteX1154" fmla="*/ 624523 w 913679"/>
                <a:gd name="connsiteY1154" fmla="*/ 217504 h 1806294"/>
                <a:gd name="connsiteX1155" fmla="*/ 624329 w 913679"/>
                <a:gd name="connsiteY1155" fmla="*/ 215550 h 1806294"/>
                <a:gd name="connsiteX1156" fmla="*/ 624132 w 913679"/>
                <a:gd name="connsiteY1156" fmla="*/ 213595 h 1806294"/>
                <a:gd name="connsiteX1157" fmla="*/ 623936 w 913679"/>
                <a:gd name="connsiteY1157" fmla="*/ 211641 h 1806294"/>
                <a:gd name="connsiteX1158" fmla="*/ 623741 w 913679"/>
                <a:gd name="connsiteY1158" fmla="*/ 209688 h 1806294"/>
                <a:gd name="connsiteX1159" fmla="*/ 623594 w 913679"/>
                <a:gd name="connsiteY1159" fmla="*/ 208223 h 1806294"/>
                <a:gd name="connsiteX1160" fmla="*/ 623545 w 913679"/>
                <a:gd name="connsiteY1160" fmla="*/ 207735 h 1806294"/>
                <a:gd name="connsiteX1161" fmla="*/ 623447 w 913679"/>
                <a:gd name="connsiteY1161" fmla="*/ 206758 h 1806294"/>
                <a:gd name="connsiteX1162" fmla="*/ 623351 w 913679"/>
                <a:gd name="connsiteY1162" fmla="*/ 205781 h 1806294"/>
                <a:gd name="connsiteX1163" fmla="*/ 623252 w 913679"/>
                <a:gd name="connsiteY1163" fmla="*/ 204804 h 1806294"/>
                <a:gd name="connsiteX1164" fmla="*/ 623203 w 913679"/>
                <a:gd name="connsiteY1164" fmla="*/ 204316 h 1806294"/>
                <a:gd name="connsiteX1165" fmla="*/ 623056 w 913679"/>
                <a:gd name="connsiteY1165" fmla="*/ 202900 h 1806294"/>
                <a:gd name="connsiteX1166" fmla="*/ 622859 w 913679"/>
                <a:gd name="connsiteY1166" fmla="*/ 200947 h 1806294"/>
                <a:gd name="connsiteX1167" fmla="*/ 622665 w 913679"/>
                <a:gd name="connsiteY1167" fmla="*/ 199479 h 1806294"/>
                <a:gd name="connsiteX1168" fmla="*/ 622518 w 913679"/>
                <a:gd name="connsiteY1168" fmla="*/ 198014 h 1806294"/>
                <a:gd name="connsiteX1169" fmla="*/ 622323 w 913679"/>
                <a:gd name="connsiteY1169" fmla="*/ 196061 h 1806294"/>
                <a:gd name="connsiteX1170" fmla="*/ 622127 w 913679"/>
                <a:gd name="connsiteY1170" fmla="*/ 194107 h 1806294"/>
                <a:gd name="connsiteX1171" fmla="*/ 621979 w 913679"/>
                <a:gd name="connsiteY1171" fmla="*/ 192691 h 1806294"/>
                <a:gd name="connsiteX1172" fmla="*/ 621785 w 913679"/>
                <a:gd name="connsiteY1172" fmla="*/ 191226 h 1806294"/>
                <a:gd name="connsiteX1173" fmla="*/ 621638 w 913679"/>
                <a:gd name="connsiteY1173" fmla="*/ 189761 h 1806294"/>
                <a:gd name="connsiteX1174" fmla="*/ 621490 w 913679"/>
                <a:gd name="connsiteY1174" fmla="*/ 188296 h 1806294"/>
                <a:gd name="connsiteX1175" fmla="*/ 621294 w 913679"/>
                <a:gd name="connsiteY1175" fmla="*/ 186878 h 1806294"/>
                <a:gd name="connsiteX1176" fmla="*/ 621148 w 913679"/>
                <a:gd name="connsiteY1176" fmla="*/ 185413 h 1806294"/>
                <a:gd name="connsiteX1177" fmla="*/ 620952 w 913679"/>
                <a:gd name="connsiteY1177" fmla="*/ 183948 h 1806294"/>
                <a:gd name="connsiteX1178" fmla="*/ 620805 w 913679"/>
                <a:gd name="connsiteY1178" fmla="*/ 182532 h 1806294"/>
                <a:gd name="connsiteX1179" fmla="*/ 620610 w 913679"/>
                <a:gd name="connsiteY1179" fmla="*/ 181067 h 1806294"/>
                <a:gd name="connsiteX1180" fmla="*/ 620463 w 913679"/>
                <a:gd name="connsiteY1180" fmla="*/ 179602 h 1806294"/>
                <a:gd name="connsiteX1181" fmla="*/ 620266 w 913679"/>
                <a:gd name="connsiteY1181" fmla="*/ 178186 h 1806294"/>
                <a:gd name="connsiteX1182" fmla="*/ 620121 w 913679"/>
                <a:gd name="connsiteY1182" fmla="*/ 176721 h 1806294"/>
                <a:gd name="connsiteX1183" fmla="*/ 619925 w 913679"/>
                <a:gd name="connsiteY1183" fmla="*/ 175303 h 1806294"/>
                <a:gd name="connsiteX1184" fmla="*/ 619730 w 913679"/>
                <a:gd name="connsiteY1184" fmla="*/ 173837 h 1806294"/>
                <a:gd name="connsiteX1185" fmla="*/ 619534 w 913679"/>
                <a:gd name="connsiteY1185" fmla="*/ 172421 h 1806294"/>
                <a:gd name="connsiteX1186" fmla="*/ 618506 w 913679"/>
                <a:gd name="connsiteY1186" fmla="*/ 170907 h 1806294"/>
                <a:gd name="connsiteX1187" fmla="*/ 616646 w 913679"/>
                <a:gd name="connsiteY1187" fmla="*/ 170223 h 1806294"/>
                <a:gd name="connsiteX1188" fmla="*/ 615228 w 913679"/>
                <a:gd name="connsiteY1188" fmla="*/ 169734 h 1806294"/>
                <a:gd name="connsiteX1189" fmla="*/ 613809 w 913679"/>
                <a:gd name="connsiteY1189" fmla="*/ 169442 h 1806294"/>
                <a:gd name="connsiteX1190" fmla="*/ 611853 w 913679"/>
                <a:gd name="connsiteY1190" fmla="*/ 169150 h 1806294"/>
                <a:gd name="connsiteX1191" fmla="*/ 609943 w 913679"/>
                <a:gd name="connsiteY1191" fmla="*/ 168856 h 1806294"/>
                <a:gd name="connsiteX1192" fmla="*/ 607987 w 913679"/>
                <a:gd name="connsiteY1192" fmla="*/ 168564 h 1806294"/>
                <a:gd name="connsiteX1193" fmla="*/ 606030 w 913679"/>
                <a:gd name="connsiteY1193" fmla="*/ 168564 h 1806294"/>
                <a:gd name="connsiteX1194" fmla="*/ 603634 w 913679"/>
                <a:gd name="connsiteY1194" fmla="*/ 168269 h 1806294"/>
                <a:gd name="connsiteX1195" fmla="*/ 601284 w 913679"/>
                <a:gd name="connsiteY1195" fmla="*/ 167636 h 1806294"/>
                <a:gd name="connsiteX1196" fmla="*/ 599426 w 913679"/>
                <a:gd name="connsiteY1196" fmla="*/ 166951 h 1806294"/>
                <a:gd name="connsiteX1197" fmla="*/ 597566 w 913679"/>
                <a:gd name="connsiteY1197" fmla="*/ 166365 h 1806294"/>
                <a:gd name="connsiteX1198" fmla="*/ 597208 w 913679"/>
                <a:gd name="connsiteY1198" fmla="*/ 166306 h 1806294"/>
                <a:gd name="connsiteX1199" fmla="*/ 596833 w 913679"/>
                <a:gd name="connsiteY1199" fmla="*/ 166242 h 1806294"/>
                <a:gd name="connsiteX1200" fmla="*/ 596098 w 913679"/>
                <a:gd name="connsiteY1200" fmla="*/ 166122 h 1806294"/>
                <a:gd name="connsiteX1201" fmla="*/ 595445 w 913679"/>
                <a:gd name="connsiteY1201" fmla="*/ 166105 h 1806294"/>
                <a:gd name="connsiteX1202" fmla="*/ 594142 w 913679"/>
                <a:gd name="connsiteY1202" fmla="*/ 166073 h 1806294"/>
                <a:gd name="connsiteX1203" fmla="*/ 591792 w 913679"/>
                <a:gd name="connsiteY1203" fmla="*/ 166512 h 1806294"/>
                <a:gd name="connsiteX1204" fmla="*/ 590325 w 913679"/>
                <a:gd name="connsiteY1204" fmla="*/ 166902 h 1806294"/>
                <a:gd name="connsiteX1205" fmla="*/ 588907 w 913679"/>
                <a:gd name="connsiteY1205" fmla="*/ 167195 h 1806294"/>
                <a:gd name="connsiteX1206" fmla="*/ 586999 w 913679"/>
                <a:gd name="connsiteY1206" fmla="*/ 166755 h 1806294"/>
                <a:gd name="connsiteX1207" fmla="*/ 585139 w 913679"/>
                <a:gd name="connsiteY1207" fmla="*/ 166267 h 1806294"/>
                <a:gd name="connsiteX1208" fmla="*/ 582841 w 913679"/>
                <a:gd name="connsiteY1208" fmla="*/ 165486 h 1806294"/>
                <a:gd name="connsiteX1209" fmla="*/ 580980 w 913679"/>
                <a:gd name="connsiteY1209" fmla="*/ 164753 h 1806294"/>
                <a:gd name="connsiteX1210" fmla="*/ 579171 w 913679"/>
                <a:gd name="connsiteY1210" fmla="*/ 164021 h 1806294"/>
                <a:gd name="connsiteX1211" fmla="*/ 577800 w 913679"/>
                <a:gd name="connsiteY1211" fmla="*/ 163435 h 1806294"/>
                <a:gd name="connsiteX1212" fmla="*/ 575991 w 913679"/>
                <a:gd name="connsiteY1212" fmla="*/ 162750 h 1806294"/>
                <a:gd name="connsiteX1213" fmla="*/ 573985 w 913679"/>
                <a:gd name="connsiteY1213" fmla="*/ 161432 h 1806294"/>
                <a:gd name="connsiteX1214" fmla="*/ 572272 w 913679"/>
                <a:gd name="connsiteY1214" fmla="*/ 160505 h 1806294"/>
                <a:gd name="connsiteX1215" fmla="*/ 570854 w 913679"/>
                <a:gd name="connsiteY1215" fmla="*/ 160161 h 1806294"/>
                <a:gd name="connsiteX1216" fmla="*/ 569092 w 913679"/>
                <a:gd name="connsiteY1216" fmla="*/ 159234 h 1806294"/>
                <a:gd name="connsiteX1217" fmla="*/ 566840 w 913679"/>
                <a:gd name="connsiteY1217" fmla="*/ 158551 h 1806294"/>
                <a:gd name="connsiteX1218" fmla="*/ 564835 w 913679"/>
                <a:gd name="connsiteY1218" fmla="*/ 158551 h 1806294"/>
                <a:gd name="connsiteX1219" fmla="*/ 562927 w 913679"/>
                <a:gd name="connsiteY1219" fmla="*/ 158355 h 1806294"/>
                <a:gd name="connsiteX1220" fmla="*/ 561460 w 913679"/>
                <a:gd name="connsiteY1220" fmla="*/ 158208 h 1806294"/>
                <a:gd name="connsiteX1221" fmla="*/ 559501 w 913679"/>
                <a:gd name="connsiteY1221" fmla="*/ 157965 h 1806294"/>
                <a:gd name="connsiteX1222" fmla="*/ 557056 w 913679"/>
                <a:gd name="connsiteY1222" fmla="*/ 157818 h 1806294"/>
                <a:gd name="connsiteX1223" fmla="*/ 555588 w 913679"/>
                <a:gd name="connsiteY1223" fmla="*/ 157867 h 1806294"/>
                <a:gd name="connsiteX1224" fmla="*/ 553632 w 913679"/>
                <a:gd name="connsiteY1224" fmla="*/ 157769 h 1806294"/>
                <a:gd name="connsiteX1225" fmla="*/ 552164 w 913679"/>
                <a:gd name="connsiteY1225" fmla="*/ 157621 h 1806294"/>
                <a:gd name="connsiteX1226" fmla="*/ 550744 w 913679"/>
                <a:gd name="connsiteY1226" fmla="*/ 157427 h 1806294"/>
                <a:gd name="connsiteX1227" fmla="*/ 549326 w 913679"/>
                <a:gd name="connsiteY1227" fmla="*/ 157133 h 1806294"/>
                <a:gd name="connsiteX1228" fmla="*/ 547858 w 913679"/>
                <a:gd name="connsiteY1228" fmla="*/ 156743 h 1806294"/>
                <a:gd name="connsiteX1229" fmla="*/ 546440 w 913679"/>
                <a:gd name="connsiteY1229" fmla="*/ 156353 h 1806294"/>
                <a:gd name="connsiteX1230" fmla="*/ 545069 w 913679"/>
                <a:gd name="connsiteY1230" fmla="*/ 155913 h 1806294"/>
                <a:gd name="connsiteX1231" fmla="*/ 543211 w 913679"/>
                <a:gd name="connsiteY1231" fmla="*/ 155229 h 1806294"/>
                <a:gd name="connsiteX1232" fmla="*/ 541888 w 913679"/>
                <a:gd name="connsiteY1232" fmla="*/ 154593 h 1806294"/>
                <a:gd name="connsiteX1233" fmla="*/ 540618 w 913679"/>
                <a:gd name="connsiteY1233" fmla="*/ 153960 h 1806294"/>
                <a:gd name="connsiteX1234" fmla="*/ 538855 w 913679"/>
                <a:gd name="connsiteY1234" fmla="*/ 153030 h 1806294"/>
                <a:gd name="connsiteX1235" fmla="*/ 537095 w 913679"/>
                <a:gd name="connsiteY1235" fmla="*/ 152200 h 1806294"/>
                <a:gd name="connsiteX1236" fmla="*/ 535235 w 913679"/>
                <a:gd name="connsiteY1236" fmla="*/ 151663 h 1806294"/>
                <a:gd name="connsiteX1237" fmla="*/ 533328 w 913679"/>
                <a:gd name="connsiteY1237" fmla="*/ 151175 h 1806294"/>
                <a:gd name="connsiteX1238" fmla="*/ 530882 w 913679"/>
                <a:gd name="connsiteY1238" fmla="*/ 151028 h 1806294"/>
                <a:gd name="connsiteX1239" fmla="*/ 528483 w 913679"/>
                <a:gd name="connsiteY1239" fmla="*/ 150784 h 1806294"/>
                <a:gd name="connsiteX1240" fmla="*/ 526527 w 913679"/>
                <a:gd name="connsiteY1240" fmla="*/ 150345 h 1806294"/>
                <a:gd name="connsiteX1241" fmla="*/ 524130 w 913679"/>
                <a:gd name="connsiteY1241" fmla="*/ 150100 h 1806294"/>
                <a:gd name="connsiteX1242" fmla="*/ 521683 w 913679"/>
                <a:gd name="connsiteY1242" fmla="*/ 150296 h 1806294"/>
                <a:gd name="connsiteX1243" fmla="*/ 519237 w 913679"/>
                <a:gd name="connsiteY1243" fmla="*/ 150539 h 1806294"/>
                <a:gd name="connsiteX1244" fmla="*/ 517770 w 913679"/>
                <a:gd name="connsiteY1244" fmla="*/ 150637 h 1806294"/>
                <a:gd name="connsiteX1245" fmla="*/ 516302 w 913679"/>
                <a:gd name="connsiteY1245" fmla="*/ 150784 h 1806294"/>
                <a:gd name="connsiteX1246" fmla="*/ 514344 w 913679"/>
                <a:gd name="connsiteY1246" fmla="*/ 150637 h 1806294"/>
                <a:gd name="connsiteX1247" fmla="*/ 512436 w 913679"/>
                <a:gd name="connsiteY1247" fmla="*/ 150296 h 1806294"/>
                <a:gd name="connsiteX1248" fmla="*/ 511018 w 913679"/>
                <a:gd name="connsiteY1248" fmla="*/ 149955 h 1806294"/>
                <a:gd name="connsiteX1249" fmla="*/ 509108 w 913679"/>
                <a:gd name="connsiteY1249" fmla="*/ 149513 h 1806294"/>
                <a:gd name="connsiteX1250" fmla="*/ 507201 w 913679"/>
                <a:gd name="connsiteY1250" fmla="*/ 149074 h 1806294"/>
                <a:gd name="connsiteX1251" fmla="*/ 505294 w 913679"/>
                <a:gd name="connsiteY1251" fmla="*/ 148684 h 1806294"/>
                <a:gd name="connsiteX1252" fmla="*/ 503337 w 913679"/>
                <a:gd name="connsiteY1252" fmla="*/ 148343 h 1806294"/>
                <a:gd name="connsiteX1253" fmla="*/ 501917 w 913679"/>
                <a:gd name="connsiteY1253" fmla="*/ 148097 h 1806294"/>
                <a:gd name="connsiteX1254" fmla="*/ 500449 w 913679"/>
                <a:gd name="connsiteY1254" fmla="*/ 147854 h 1806294"/>
                <a:gd name="connsiteX1255" fmla="*/ 498542 w 913679"/>
                <a:gd name="connsiteY1255" fmla="*/ 147560 h 1806294"/>
                <a:gd name="connsiteX1256" fmla="*/ 496583 w 913679"/>
                <a:gd name="connsiteY1256" fmla="*/ 147219 h 1806294"/>
                <a:gd name="connsiteX1257" fmla="*/ 494676 w 913679"/>
                <a:gd name="connsiteY1257" fmla="*/ 146779 h 1806294"/>
                <a:gd name="connsiteX1258" fmla="*/ 493307 w 913679"/>
                <a:gd name="connsiteY1258" fmla="*/ 146340 h 1806294"/>
                <a:gd name="connsiteX1259" fmla="*/ 491936 w 913679"/>
                <a:gd name="connsiteY1259" fmla="*/ 145852 h 1806294"/>
                <a:gd name="connsiteX1260" fmla="*/ 490077 w 913679"/>
                <a:gd name="connsiteY1260" fmla="*/ 145167 h 1806294"/>
                <a:gd name="connsiteX1261" fmla="*/ 488266 w 913679"/>
                <a:gd name="connsiteY1261" fmla="*/ 144434 h 1806294"/>
                <a:gd name="connsiteX1262" fmla="*/ 486604 w 913679"/>
                <a:gd name="connsiteY1262" fmla="*/ 143457 h 1806294"/>
                <a:gd name="connsiteX1263" fmla="*/ 484891 w 913679"/>
                <a:gd name="connsiteY1263" fmla="*/ 142480 h 1806294"/>
                <a:gd name="connsiteX1264" fmla="*/ 483571 w 913679"/>
                <a:gd name="connsiteY1264" fmla="*/ 141798 h 1806294"/>
                <a:gd name="connsiteX1265" fmla="*/ 482249 w 913679"/>
                <a:gd name="connsiteY1265" fmla="*/ 141162 h 1806294"/>
                <a:gd name="connsiteX1266" fmla="*/ 480880 w 913679"/>
                <a:gd name="connsiteY1266" fmla="*/ 140625 h 1806294"/>
                <a:gd name="connsiteX1267" fmla="*/ 478530 w 913679"/>
                <a:gd name="connsiteY1267" fmla="*/ 140038 h 1806294"/>
                <a:gd name="connsiteX1268" fmla="*/ 476623 w 913679"/>
                <a:gd name="connsiteY1268" fmla="*/ 139599 h 1806294"/>
                <a:gd name="connsiteX1269" fmla="*/ 475205 w 913679"/>
                <a:gd name="connsiteY1269" fmla="*/ 139258 h 1806294"/>
                <a:gd name="connsiteX1270" fmla="*/ 473295 w 913679"/>
                <a:gd name="connsiteY1270" fmla="*/ 138720 h 1806294"/>
                <a:gd name="connsiteX1271" fmla="*/ 471388 w 913679"/>
                <a:gd name="connsiteY1271" fmla="*/ 138281 h 1806294"/>
                <a:gd name="connsiteX1272" fmla="*/ 469480 w 913679"/>
                <a:gd name="connsiteY1272" fmla="*/ 137889 h 1806294"/>
                <a:gd name="connsiteX1273" fmla="*/ 468011 w 913679"/>
                <a:gd name="connsiteY1273" fmla="*/ 137646 h 1806294"/>
                <a:gd name="connsiteX1274" fmla="*/ 466104 w 913679"/>
                <a:gd name="connsiteY1274" fmla="*/ 137400 h 1806294"/>
                <a:gd name="connsiteX1275" fmla="*/ 464147 w 913679"/>
                <a:gd name="connsiteY1275" fmla="*/ 137255 h 1806294"/>
                <a:gd name="connsiteX1276" fmla="*/ 462191 w 913679"/>
                <a:gd name="connsiteY1276" fmla="*/ 137059 h 1806294"/>
                <a:gd name="connsiteX1277" fmla="*/ 460281 w 913679"/>
                <a:gd name="connsiteY1277" fmla="*/ 136522 h 1806294"/>
                <a:gd name="connsiteX1278" fmla="*/ 458619 w 913679"/>
                <a:gd name="connsiteY1278" fmla="*/ 135545 h 1806294"/>
                <a:gd name="connsiteX1279" fmla="*/ 456906 w 913679"/>
                <a:gd name="connsiteY1279" fmla="*/ 134666 h 1806294"/>
                <a:gd name="connsiteX1280" fmla="*/ 455584 w 913679"/>
                <a:gd name="connsiteY1280" fmla="*/ 133982 h 1806294"/>
                <a:gd name="connsiteX1281" fmla="*/ 453726 w 913679"/>
                <a:gd name="connsiteY1281" fmla="*/ 133445 h 1806294"/>
                <a:gd name="connsiteX1282" fmla="*/ 452013 w 913679"/>
                <a:gd name="connsiteY1282" fmla="*/ 132517 h 1806294"/>
                <a:gd name="connsiteX1283" fmla="*/ 450936 w 913679"/>
                <a:gd name="connsiteY1283" fmla="*/ 131540 h 1806294"/>
                <a:gd name="connsiteX1284" fmla="*/ 449029 w 913679"/>
                <a:gd name="connsiteY1284" fmla="*/ 130075 h 1806294"/>
                <a:gd name="connsiteX1285" fmla="*/ 447562 w 913679"/>
                <a:gd name="connsiteY1285" fmla="*/ 129292 h 1806294"/>
                <a:gd name="connsiteX1286" fmla="*/ 445947 w 913679"/>
                <a:gd name="connsiteY1286" fmla="*/ 128267 h 1806294"/>
                <a:gd name="connsiteX1287" fmla="*/ 444772 w 913679"/>
                <a:gd name="connsiteY1287" fmla="*/ 127290 h 1806294"/>
                <a:gd name="connsiteX1288" fmla="*/ 444039 w 913679"/>
                <a:gd name="connsiteY1288" fmla="*/ 126070 h 1806294"/>
                <a:gd name="connsiteX1289" fmla="*/ 443597 w 913679"/>
                <a:gd name="connsiteY1289" fmla="*/ 124703 h 1806294"/>
                <a:gd name="connsiteX1290" fmla="*/ 442766 w 913679"/>
                <a:gd name="connsiteY1290" fmla="*/ 122406 h 1806294"/>
                <a:gd name="connsiteX1291" fmla="*/ 442032 w 913679"/>
                <a:gd name="connsiteY1291" fmla="*/ 121088 h 1806294"/>
                <a:gd name="connsiteX1292" fmla="*/ 441201 w 913679"/>
                <a:gd name="connsiteY1292" fmla="*/ 119378 h 1806294"/>
                <a:gd name="connsiteX1293" fmla="*/ 440515 w 913679"/>
                <a:gd name="connsiteY1293" fmla="*/ 117523 h 1806294"/>
                <a:gd name="connsiteX1294" fmla="*/ 439392 w 913679"/>
                <a:gd name="connsiteY1294" fmla="*/ 115373 h 1806294"/>
                <a:gd name="connsiteX1295" fmla="*/ 438217 w 913679"/>
                <a:gd name="connsiteY1295" fmla="*/ 113175 h 1806294"/>
                <a:gd name="connsiteX1296" fmla="*/ 437875 w 913679"/>
                <a:gd name="connsiteY1296" fmla="*/ 110831 h 1806294"/>
                <a:gd name="connsiteX1297" fmla="*/ 438119 w 913679"/>
                <a:gd name="connsiteY1297" fmla="*/ 108877 h 1806294"/>
                <a:gd name="connsiteX1298" fmla="*/ 438069 w 913679"/>
                <a:gd name="connsiteY1298" fmla="*/ 106924 h 1806294"/>
                <a:gd name="connsiteX1299" fmla="*/ 437922 w 913679"/>
                <a:gd name="connsiteY1299" fmla="*/ 105459 h 1806294"/>
                <a:gd name="connsiteX1300" fmla="*/ 437922 w 913679"/>
                <a:gd name="connsiteY1300" fmla="*/ 103064 h 1806294"/>
                <a:gd name="connsiteX1301" fmla="*/ 438168 w 913679"/>
                <a:gd name="connsiteY1301" fmla="*/ 101599 h 1806294"/>
                <a:gd name="connsiteX1302" fmla="*/ 438168 w 913679"/>
                <a:gd name="connsiteY1302" fmla="*/ 100134 h 1806294"/>
                <a:gd name="connsiteX1303" fmla="*/ 438020 w 913679"/>
                <a:gd name="connsiteY1303" fmla="*/ 98669 h 1806294"/>
                <a:gd name="connsiteX1304" fmla="*/ 438364 w 913679"/>
                <a:gd name="connsiteY1304" fmla="*/ 96325 h 1806294"/>
                <a:gd name="connsiteX1305" fmla="*/ 438853 w 913679"/>
                <a:gd name="connsiteY1305" fmla="*/ 94421 h 1806294"/>
                <a:gd name="connsiteX1306" fmla="*/ 439146 w 913679"/>
                <a:gd name="connsiteY1306" fmla="*/ 91977 h 1806294"/>
                <a:gd name="connsiteX1307" fmla="*/ 439244 w 913679"/>
                <a:gd name="connsiteY1307" fmla="*/ 90512 h 1806294"/>
                <a:gd name="connsiteX1308" fmla="*/ 440272 w 913679"/>
                <a:gd name="connsiteY1308" fmla="*/ 88853 h 1806294"/>
                <a:gd name="connsiteX1309" fmla="*/ 441397 w 913679"/>
                <a:gd name="connsiteY1309" fmla="*/ 87240 h 1806294"/>
                <a:gd name="connsiteX1310" fmla="*/ 440859 w 913679"/>
                <a:gd name="connsiteY1310" fmla="*/ 86264 h 1806294"/>
                <a:gd name="connsiteX1311" fmla="*/ 438559 w 913679"/>
                <a:gd name="connsiteY1311" fmla="*/ 86313 h 1806294"/>
                <a:gd name="connsiteX1312" fmla="*/ 436309 w 913679"/>
                <a:gd name="connsiteY1312" fmla="*/ 86018 h 1806294"/>
                <a:gd name="connsiteX1313" fmla="*/ 435135 w 913679"/>
                <a:gd name="connsiteY1313" fmla="*/ 86946 h 1806294"/>
                <a:gd name="connsiteX1314" fmla="*/ 433911 w 913679"/>
                <a:gd name="connsiteY1314" fmla="*/ 87827 h 1806294"/>
                <a:gd name="connsiteX1315" fmla="*/ 432102 w 913679"/>
                <a:gd name="connsiteY1315" fmla="*/ 88168 h 1806294"/>
                <a:gd name="connsiteX1316" fmla="*/ 430438 w 913679"/>
                <a:gd name="connsiteY1316" fmla="*/ 87142 h 1806294"/>
                <a:gd name="connsiteX1317" fmla="*/ 429116 w 913679"/>
                <a:gd name="connsiteY1317" fmla="*/ 86556 h 1806294"/>
                <a:gd name="connsiteX1318" fmla="*/ 427747 w 913679"/>
                <a:gd name="connsiteY1318" fmla="*/ 86067 h 1806294"/>
                <a:gd name="connsiteX1319" fmla="*/ 426034 w 913679"/>
                <a:gd name="connsiteY1319" fmla="*/ 85140 h 1806294"/>
                <a:gd name="connsiteX1320" fmla="*/ 424763 w 913679"/>
                <a:gd name="connsiteY1320" fmla="*/ 84359 h 1806294"/>
                <a:gd name="connsiteX1321" fmla="*/ 423391 w 913679"/>
                <a:gd name="connsiteY1321" fmla="*/ 83822 h 1806294"/>
                <a:gd name="connsiteX1322" fmla="*/ 421924 w 913679"/>
                <a:gd name="connsiteY1322" fmla="*/ 82600 h 1806294"/>
                <a:gd name="connsiteX1323" fmla="*/ 419626 w 913679"/>
                <a:gd name="connsiteY1323" fmla="*/ 82600 h 1806294"/>
                <a:gd name="connsiteX1324" fmla="*/ 417178 w 913679"/>
                <a:gd name="connsiteY1324" fmla="*/ 82892 h 1806294"/>
                <a:gd name="connsiteX1325" fmla="*/ 415271 w 913679"/>
                <a:gd name="connsiteY1325" fmla="*/ 82502 h 1806294"/>
                <a:gd name="connsiteX1326" fmla="*/ 413459 w 913679"/>
                <a:gd name="connsiteY1326" fmla="*/ 81915 h 1806294"/>
                <a:gd name="connsiteX1327" fmla="*/ 411992 w 913679"/>
                <a:gd name="connsiteY1327" fmla="*/ 81476 h 1806294"/>
                <a:gd name="connsiteX1328" fmla="*/ 410085 w 913679"/>
                <a:gd name="connsiteY1328" fmla="*/ 81086 h 1806294"/>
                <a:gd name="connsiteX1329" fmla="*/ 408128 w 913679"/>
                <a:gd name="connsiteY1329" fmla="*/ 81037 h 1806294"/>
                <a:gd name="connsiteX1330" fmla="*/ 406366 w 913679"/>
                <a:gd name="connsiteY1330" fmla="*/ 80988 h 1806294"/>
                <a:gd name="connsiteX1331" fmla="*/ 405584 w 913679"/>
                <a:gd name="connsiteY1331" fmla="*/ 82308 h 1806294"/>
                <a:gd name="connsiteX1332" fmla="*/ 404213 w 913679"/>
                <a:gd name="connsiteY1332" fmla="*/ 83675 h 1806294"/>
                <a:gd name="connsiteX1333" fmla="*/ 402502 w 913679"/>
                <a:gd name="connsiteY1333" fmla="*/ 82747 h 1806294"/>
                <a:gd name="connsiteX1334" fmla="*/ 400543 w 913679"/>
                <a:gd name="connsiteY1334" fmla="*/ 82941 h 1806294"/>
                <a:gd name="connsiteX1335" fmla="*/ 399125 w 913679"/>
                <a:gd name="connsiteY1335" fmla="*/ 84700 h 1806294"/>
                <a:gd name="connsiteX1336" fmla="*/ 397267 w 913679"/>
                <a:gd name="connsiteY1336" fmla="*/ 84553 h 1806294"/>
                <a:gd name="connsiteX1337" fmla="*/ 395407 w 913679"/>
                <a:gd name="connsiteY1337" fmla="*/ 83822 h 1806294"/>
                <a:gd name="connsiteX1338" fmla="*/ 394136 w 913679"/>
                <a:gd name="connsiteY1338" fmla="*/ 83088 h 1806294"/>
                <a:gd name="connsiteX1339" fmla="*/ 392912 w 913679"/>
                <a:gd name="connsiteY1339" fmla="*/ 82259 h 1806294"/>
                <a:gd name="connsiteX1340" fmla="*/ 391592 w 913679"/>
                <a:gd name="connsiteY1340" fmla="*/ 81623 h 1806294"/>
                <a:gd name="connsiteX1341" fmla="*/ 390122 w 913679"/>
                <a:gd name="connsiteY1341" fmla="*/ 81329 h 1806294"/>
                <a:gd name="connsiteX1342" fmla="*/ 388704 w 913679"/>
                <a:gd name="connsiteY1342" fmla="*/ 81233 h 1806294"/>
                <a:gd name="connsiteX1343" fmla="*/ 386797 w 913679"/>
                <a:gd name="connsiteY1343" fmla="*/ 81721 h 1806294"/>
                <a:gd name="connsiteX1344" fmla="*/ 385378 w 913679"/>
                <a:gd name="connsiteY1344" fmla="*/ 82063 h 1806294"/>
                <a:gd name="connsiteX1345" fmla="*/ 383420 w 913679"/>
                <a:gd name="connsiteY1345" fmla="*/ 82259 h 1806294"/>
                <a:gd name="connsiteX1346" fmla="*/ 381463 w 913679"/>
                <a:gd name="connsiteY1346" fmla="*/ 82600 h 1806294"/>
                <a:gd name="connsiteX1347" fmla="*/ 379799 w 913679"/>
                <a:gd name="connsiteY1347" fmla="*/ 83528 h 1806294"/>
                <a:gd name="connsiteX1348" fmla="*/ 377597 w 913679"/>
                <a:gd name="connsiteY1348" fmla="*/ 84602 h 1806294"/>
                <a:gd name="connsiteX1349" fmla="*/ 375739 w 913679"/>
                <a:gd name="connsiteY1349" fmla="*/ 85238 h 1806294"/>
                <a:gd name="connsiteX1350" fmla="*/ 374370 w 913679"/>
                <a:gd name="connsiteY1350" fmla="*/ 85775 h 1806294"/>
                <a:gd name="connsiteX1351" fmla="*/ 372949 w 913679"/>
                <a:gd name="connsiteY1351" fmla="*/ 86264 h 1806294"/>
                <a:gd name="connsiteX1352" fmla="*/ 371580 w 913679"/>
                <a:gd name="connsiteY1352" fmla="*/ 86752 h 1806294"/>
                <a:gd name="connsiteX1353" fmla="*/ 370211 w 913679"/>
                <a:gd name="connsiteY1353" fmla="*/ 87289 h 1806294"/>
                <a:gd name="connsiteX1354" fmla="*/ 368840 w 913679"/>
                <a:gd name="connsiteY1354" fmla="*/ 87778 h 1806294"/>
                <a:gd name="connsiteX1355" fmla="*/ 367471 w 913679"/>
                <a:gd name="connsiteY1355" fmla="*/ 88266 h 1806294"/>
                <a:gd name="connsiteX1356" fmla="*/ 366102 w 913679"/>
                <a:gd name="connsiteY1356" fmla="*/ 88804 h 1806294"/>
                <a:gd name="connsiteX1357" fmla="*/ 364730 w 913679"/>
                <a:gd name="connsiteY1357" fmla="*/ 89292 h 1806294"/>
                <a:gd name="connsiteX1358" fmla="*/ 363312 w 913679"/>
                <a:gd name="connsiteY1358" fmla="*/ 89780 h 1806294"/>
                <a:gd name="connsiteX1359" fmla="*/ 361943 w 913679"/>
                <a:gd name="connsiteY1359" fmla="*/ 90318 h 1806294"/>
                <a:gd name="connsiteX1360" fmla="*/ 360572 w 913679"/>
                <a:gd name="connsiteY1360" fmla="*/ 90806 h 1806294"/>
                <a:gd name="connsiteX1361" fmla="*/ 359202 w 913679"/>
                <a:gd name="connsiteY1361" fmla="*/ 91343 h 1806294"/>
                <a:gd name="connsiteX1362" fmla="*/ 357833 w 913679"/>
                <a:gd name="connsiteY1362" fmla="*/ 91832 h 1806294"/>
                <a:gd name="connsiteX1363" fmla="*/ 356462 w 913679"/>
                <a:gd name="connsiteY1363" fmla="*/ 92320 h 1806294"/>
                <a:gd name="connsiteX1364" fmla="*/ 355044 w 913679"/>
                <a:gd name="connsiteY1364" fmla="*/ 92858 h 1806294"/>
                <a:gd name="connsiteX1365" fmla="*/ 353675 w 913679"/>
                <a:gd name="connsiteY1365" fmla="*/ 93346 h 1806294"/>
                <a:gd name="connsiteX1366" fmla="*/ 352303 w 913679"/>
                <a:gd name="connsiteY1366" fmla="*/ 93834 h 1806294"/>
                <a:gd name="connsiteX1367" fmla="*/ 350934 w 913679"/>
                <a:gd name="connsiteY1367" fmla="*/ 94372 h 1806294"/>
                <a:gd name="connsiteX1368" fmla="*/ 349563 w 913679"/>
                <a:gd name="connsiteY1368" fmla="*/ 94860 h 1806294"/>
                <a:gd name="connsiteX1369" fmla="*/ 348194 w 913679"/>
                <a:gd name="connsiteY1369" fmla="*/ 95348 h 1806294"/>
                <a:gd name="connsiteX1370" fmla="*/ 345943 w 913679"/>
                <a:gd name="connsiteY1370" fmla="*/ 94860 h 1806294"/>
                <a:gd name="connsiteX1371" fmla="*/ 343839 w 913679"/>
                <a:gd name="connsiteY1371" fmla="*/ 93395 h 1806294"/>
                <a:gd name="connsiteX1372" fmla="*/ 342762 w 913679"/>
                <a:gd name="connsiteY1372" fmla="*/ 92369 h 1806294"/>
                <a:gd name="connsiteX1373" fmla="*/ 341784 w 913679"/>
                <a:gd name="connsiteY1373" fmla="*/ 91343 h 1806294"/>
                <a:gd name="connsiteX1374" fmla="*/ 341100 w 913679"/>
                <a:gd name="connsiteY1374" fmla="*/ 90023 h 1806294"/>
                <a:gd name="connsiteX1375" fmla="*/ 339240 w 913679"/>
                <a:gd name="connsiteY1375" fmla="*/ 88558 h 1806294"/>
                <a:gd name="connsiteX1376" fmla="*/ 337333 w 913679"/>
                <a:gd name="connsiteY1376" fmla="*/ 88021 h 1806294"/>
                <a:gd name="connsiteX1377" fmla="*/ 335865 w 913679"/>
                <a:gd name="connsiteY1377" fmla="*/ 87972 h 1806294"/>
                <a:gd name="connsiteX1378" fmla="*/ 334054 w 913679"/>
                <a:gd name="connsiteY1378" fmla="*/ 87434 h 1806294"/>
                <a:gd name="connsiteX1379" fmla="*/ 332832 w 913679"/>
                <a:gd name="connsiteY1379" fmla="*/ 86556 h 1806294"/>
                <a:gd name="connsiteX1380" fmla="*/ 331070 w 913679"/>
                <a:gd name="connsiteY1380" fmla="*/ 84944 h 1806294"/>
                <a:gd name="connsiteX1381" fmla="*/ 329994 w 913679"/>
                <a:gd name="connsiteY1381" fmla="*/ 83869 h 1806294"/>
                <a:gd name="connsiteX1382" fmla="*/ 329554 w 913679"/>
                <a:gd name="connsiteY1382" fmla="*/ 82502 h 1806294"/>
                <a:gd name="connsiteX1383" fmla="*/ 328526 w 913679"/>
                <a:gd name="connsiteY1383" fmla="*/ 80792 h 1806294"/>
                <a:gd name="connsiteX1384" fmla="*/ 327059 w 913679"/>
                <a:gd name="connsiteY1384" fmla="*/ 78887 h 1806294"/>
                <a:gd name="connsiteX1385" fmla="*/ 326275 w 913679"/>
                <a:gd name="connsiteY1385" fmla="*/ 77130 h 1806294"/>
                <a:gd name="connsiteX1386" fmla="*/ 325639 w 913679"/>
                <a:gd name="connsiteY1386" fmla="*/ 75810 h 1806294"/>
                <a:gd name="connsiteX1387" fmla="*/ 325053 w 913679"/>
                <a:gd name="connsiteY1387" fmla="*/ 74492 h 1806294"/>
                <a:gd name="connsiteX1388" fmla="*/ 324466 w 913679"/>
                <a:gd name="connsiteY1388" fmla="*/ 73125 h 1806294"/>
                <a:gd name="connsiteX1389" fmla="*/ 323488 w 913679"/>
                <a:gd name="connsiteY1389" fmla="*/ 71464 h 1806294"/>
                <a:gd name="connsiteX1390" fmla="*/ 322655 w 913679"/>
                <a:gd name="connsiteY1390" fmla="*/ 70242 h 1806294"/>
                <a:gd name="connsiteX1391" fmla="*/ 321775 w 913679"/>
                <a:gd name="connsiteY1391" fmla="*/ 69022 h 1806294"/>
                <a:gd name="connsiteX1392" fmla="*/ 320600 w 913679"/>
                <a:gd name="connsiteY1392" fmla="*/ 67312 h 1806294"/>
                <a:gd name="connsiteX1393" fmla="*/ 318643 w 913679"/>
                <a:gd name="connsiteY1393" fmla="*/ 66384 h 1806294"/>
                <a:gd name="connsiteX1394" fmla="*/ 317567 w 913679"/>
                <a:gd name="connsiteY1394" fmla="*/ 64381 h 1806294"/>
                <a:gd name="connsiteX1395" fmla="*/ 316687 w 913679"/>
                <a:gd name="connsiteY1395" fmla="*/ 63160 h 1806294"/>
                <a:gd name="connsiteX1396" fmla="*/ 315072 w 913679"/>
                <a:gd name="connsiteY1396" fmla="*/ 62379 h 1806294"/>
                <a:gd name="connsiteX1397" fmla="*/ 314386 w 913679"/>
                <a:gd name="connsiteY1397" fmla="*/ 61157 h 1806294"/>
                <a:gd name="connsiteX1398" fmla="*/ 314192 w 913679"/>
                <a:gd name="connsiteY1398" fmla="*/ 59692 h 1806294"/>
                <a:gd name="connsiteX1399" fmla="*/ 313506 w 913679"/>
                <a:gd name="connsiteY1399" fmla="*/ 57935 h 1806294"/>
                <a:gd name="connsiteX1400" fmla="*/ 311695 w 913679"/>
                <a:gd name="connsiteY1400" fmla="*/ 56322 h 1806294"/>
                <a:gd name="connsiteX1401" fmla="*/ 310570 w 913679"/>
                <a:gd name="connsiteY1401" fmla="*/ 55346 h 1806294"/>
                <a:gd name="connsiteX1402" fmla="*/ 309542 w 913679"/>
                <a:gd name="connsiteY1402" fmla="*/ 53685 h 1806294"/>
                <a:gd name="connsiteX1403" fmla="*/ 308271 w 913679"/>
                <a:gd name="connsiteY1403" fmla="*/ 52219 h 1806294"/>
                <a:gd name="connsiteX1404" fmla="*/ 307047 w 913679"/>
                <a:gd name="connsiteY1404" fmla="*/ 51439 h 1806294"/>
                <a:gd name="connsiteX1405" fmla="*/ 304993 w 913679"/>
                <a:gd name="connsiteY1405" fmla="*/ 50119 h 1806294"/>
                <a:gd name="connsiteX1406" fmla="*/ 303184 w 913679"/>
                <a:gd name="connsiteY1406" fmla="*/ 48507 h 1806294"/>
                <a:gd name="connsiteX1407" fmla="*/ 301960 w 913679"/>
                <a:gd name="connsiteY1407" fmla="*/ 46993 h 1806294"/>
                <a:gd name="connsiteX1408" fmla="*/ 300640 w 913679"/>
                <a:gd name="connsiteY1408" fmla="*/ 46310 h 1806294"/>
                <a:gd name="connsiteX1409" fmla="*/ 299219 w 913679"/>
                <a:gd name="connsiteY1409" fmla="*/ 46065 h 1806294"/>
                <a:gd name="connsiteX1410" fmla="*/ 297312 w 913679"/>
                <a:gd name="connsiteY1410" fmla="*/ 46163 h 1806294"/>
                <a:gd name="connsiteX1411" fmla="*/ 295697 w 913679"/>
                <a:gd name="connsiteY1411" fmla="*/ 45478 h 1806294"/>
                <a:gd name="connsiteX1412" fmla="*/ 294131 w 913679"/>
                <a:gd name="connsiteY1412" fmla="*/ 43429 h 1806294"/>
                <a:gd name="connsiteX1413" fmla="*/ 292077 w 913679"/>
                <a:gd name="connsiteY1413" fmla="*/ 42158 h 1806294"/>
                <a:gd name="connsiteX1414" fmla="*/ 290120 w 913679"/>
                <a:gd name="connsiteY1414" fmla="*/ 41621 h 1806294"/>
                <a:gd name="connsiteX1415" fmla="*/ 288749 w 913679"/>
                <a:gd name="connsiteY1415" fmla="*/ 40008 h 1806294"/>
                <a:gd name="connsiteX1416" fmla="*/ 288260 w 913679"/>
                <a:gd name="connsiteY1416" fmla="*/ 38104 h 1806294"/>
                <a:gd name="connsiteX1417" fmla="*/ 286694 w 913679"/>
                <a:gd name="connsiteY1417" fmla="*/ 36980 h 1806294"/>
                <a:gd name="connsiteX1418" fmla="*/ 284983 w 913679"/>
                <a:gd name="connsiteY1418" fmla="*/ 36003 h 1806294"/>
                <a:gd name="connsiteX1419" fmla="*/ 283710 w 913679"/>
                <a:gd name="connsiteY1419" fmla="*/ 35223 h 1806294"/>
                <a:gd name="connsiteX1420" fmla="*/ 282439 w 913679"/>
                <a:gd name="connsiteY1420" fmla="*/ 34489 h 1806294"/>
                <a:gd name="connsiteX1421" fmla="*/ 281166 w 913679"/>
                <a:gd name="connsiteY1421" fmla="*/ 33758 h 1806294"/>
                <a:gd name="connsiteX1422" fmla="*/ 279895 w 913679"/>
                <a:gd name="connsiteY1422" fmla="*/ 33024 h 1806294"/>
                <a:gd name="connsiteX1423" fmla="*/ 278622 w 913679"/>
                <a:gd name="connsiteY1423" fmla="*/ 32293 h 1806294"/>
                <a:gd name="connsiteX1424" fmla="*/ 276959 w 913679"/>
                <a:gd name="connsiteY1424" fmla="*/ 31316 h 1806294"/>
                <a:gd name="connsiteX1425" fmla="*/ 274855 w 913679"/>
                <a:gd name="connsiteY1425" fmla="*/ 30045 h 1806294"/>
                <a:gd name="connsiteX1426" fmla="*/ 273144 w 913679"/>
                <a:gd name="connsiteY1426" fmla="*/ 29068 h 1806294"/>
                <a:gd name="connsiteX1427" fmla="*/ 271480 w 913679"/>
                <a:gd name="connsiteY1427" fmla="*/ 28092 h 1806294"/>
                <a:gd name="connsiteX1428" fmla="*/ 269376 w 913679"/>
                <a:gd name="connsiteY1428" fmla="*/ 26870 h 1806294"/>
                <a:gd name="connsiteX1429" fmla="*/ 267272 w 913679"/>
                <a:gd name="connsiteY1429" fmla="*/ 25650 h 1806294"/>
                <a:gd name="connsiteX1430" fmla="*/ 265559 w 913679"/>
                <a:gd name="connsiteY1430" fmla="*/ 24673 h 1806294"/>
                <a:gd name="connsiteX1431" fmla="*/ 264288 w 913679"/>
                <a:gd name="connsiteY1431" fmla="*/ 23890 h 1806294"/>
                <a:gd name="connsiteX1432" fmla="*/ 263015 w 913679"/>
                <a:gd name="connsiteY1432" fmla="*/ 23159 h 1806294"/>
                <a:gd name="connsiteX1433" fmla="*/ 261351 w 913679"/>
                <a:gd name="connsiteY1433" fmla="*/ 22182 h 1806294"/>
                <a:gd name="connsiteX1434" fmla="*/ 259640 w 913679"/>
                <a:gd name="connsiteY1434" fmla="*/ 21206 h 1806294"/>
                <a:gd name="connsiteX1435" fmla="*/ 257927 w 913679"/>
                <a:gd name="connsiteY1435" fmla="*/ 20227 h 1806294"/>
                <a:gd name="connsiteX1436" fmla="*/ 255824 w 913679"/>
                <a:gd name="connsiteY1436" fmla="*/ 19007 h 1806294"/>
                <a:gd name="connsiteX1437" fmla="*/ 254111 w 913679"/>
                <a:gd name="connsiteY1437" fmla="*/ 18030 h 1806294"/>
                <a:gd name="connsiteX1438" fmla="*/ 252887 w 913679"/>
                <a:gd name="connsiteY1438" fmla="*/ 17297 h 1806294"/>
                <a:gd name="connsiteX1439" fmla="*/ 251567 w 913679"/>
                <a:gd name="connsiteY1439" fmla="*/ 16565 h 1806294"/>
                <a:gd name="connsiteX1440" fmla="*/ 250294 w 913679"/>
                <a:gd name="connsiteY1440" fmla="*/ 15831 h 1806294"/>
                <a:gd name="connsiteX1441" fmla="*/ 249072 w 913679"/>
                <a:gd name="connsiteY1441" fmla="*/ 15100 h 1806294"/>
                <a:gd name="connsiteX1442" fmla="*/ 247750 w 913679"/>
                <a:gd name="connsiteY1442" fmla="*/ 14366 h 1806294"/>
                <a:gd name="connsiteX1443" fmla="*/ 246479 w 913679"/>
                <a:gd name="connsiteY1443" fmla="*/ 13635 h 1806294"/>
                <a:gd name="connsiteX1444" fmla="*/ 245744 w 913679"/>
                <a:gd name="connsiteY1444" fmla="*/ 13194 h 1806294"/>
                <a:gd name="connsiteX1445" fmla="*/ 245255 w 913679"/>
                <a:gd name="connsiteY1445" fmla="*/ 12901 h 1806294"/>
                <a:gd name="connsiteX1446" fmla="*/ 244375 w 913679"/>
                <a:gd name="connsiteY1446" fmla="*/ 12413 h 1806294"/>
                <a:gd name="connsiteX1447" fmla="*/ 243935 w 913679"/>
                <a:gd name="connsiteY1447" fmla="*/ 12168 h 1806294"/>
                <a:gd name="connsiteX1448" fmla="*/ 242711 w 913679"/>
                <a:gd name="connsiteY1448" fmla="*/ 11387 h 1806294"/>
                <a:gd name="connsiteX1449" fmla="*/ 240607 w 913679"/>
                <a:gd name="connsiteY1449" fmla="*/ 10165 h 1806294"/>
                <a:gd name="connsiteX1450" fmla="*/ 238894 w 913679"/>
                <a:gd name="connsiteY1450" fmla="*/ 9189 h 1806294"/>
                <a:gd name="connsiteX1451" fmla="*/ 236790 w 913679"/>
                <a:gd name="connsiteY1451" fmla="*/ 7969 h 1806294"/>
                <a:gd name="connsiteX1452" fmla="*/ 235470 w 913679"/>
                <a:gd name="connsiteY1452" fmla="*/ 7235 h 1806294"/>
                <a:gd name="connsiteX1453" fmla="*/ 233806 w 913679"/>
                <a:gd name="connsiteY1453" fmla="*/ 6258 h 1806294"/>
                <a:gd name="connsiteX1454" fmla="*/ 231703 w 913679"/>
                <a:gd name="connsiteY1454" fmla="*/ 5039 h 1806294"/>
                <a:gd name="connsiteX1455" fmla="*/ 229599 w 913679"/>
                <a:gd name="connsiteY1455" fmla="*/ 3817 h 1806294"/>
                <a:gd name="connsiteX1456" fmla="*/ 227888 w 913679"/>
                <a:gd name="connsiteY1456" fmla="*/ 2840 h 1806294"/>
                <a:gd name="connsiteX1457" fmla="*/ 226615 w 913679"/>
                <a:gd name="connsiteY1457" fmla="*/ 2106 h 1806294"/>
                <a:gd name="connsiteX1458" fmla="*/ 225342 w 913679"/>
                <a:gd name="connsiteY1458" fmla="*/ 1375 h 1806294"/>
                <a:gd name="connsiteX1459" fmla="*/ 223973 w 913679"/>
                <a:gd name="connsiteY1459" fmla="*/ 104 h 1806294"/>
                <a:gd name="connsiteX1460" fmla="*/ 222749 w 913679"/>
                <a:gd name="connsiteY1460" fmla="*/ 592 h 1806294"/>
                <a:gd name="connsiteX1461" fmla="*/ 221330 w 913679"/>
                <a:gd name="connsiteY1461" fmla="*/ 935 h 1806294"/>
                <a:gd name="connsiteX1462" fmla="*/ 219863 w 913679"/>
                <a:gd name="connsiteY1462" fmla="*/ 1228 h 1806294"/>
                <a:gd name="connsiteX1463" fmla="*/ 218445 w 913679"/>
                <a:gd name="connsiteY1463" fmla="*/ 1618 h 1806294"/>
                <a:gd name="connsiteX1464" fmla="*/ 217123 w 913679"/>
                <a:gd name="connsiteY1464" fmla="*/ 2155 h 1806294"/>
                <a:gd name="connsiteX1465" fmla="*/ 215950 w 913679"/>
                <a:gd name="connsiteY1465" fmla="*/ 3036 h 1806294"/>
                <a:gd name="connsiteX1466" fmla="*/ 214824 w 913679"/>
                <a:gd name="connsiteY1466" fmla="*/ 3964 h 1806294"/>
                <a:gd name="connsiteX1467" fmla="*/ 213161 w 913679"/>
                <a:gd name="connsiteY1467" fmla="*/ 4989 h 1806294"/>
                <a:gd name="connsiteX1468" fmla="*/ 211888 w 913679"/>
                <a:gd name="connsiteY1468" fmla="*/ 5721 h 1806294"/>
                <a:gd name="connsiteX1469" fmla="*/ 210617 w 913679"/>
                <a:gd name="connsiteY1469" fmla="*/ 6455 h 1806294"/>
                <a:gd name="connsiteX1470" fmla="*/ 208904 w 913679"/>
                <a:gd name="connsiteY1470" fmla="*/ 7431 h 1806294"/>
                <a:gd name="connsiteX1471" fmla="*/ 207289 w 913679"/>
                <a:gd name="connsiteY1471" fmla="*/ 8506 h 1806294"/>
                <a:gd name="connsiteX1472" fmla="*/ 205871 w 913679"/>
                <a:gd name="connsiteY1472" fmla="*/ 9824 h 1806294"/>
                <a:gd name="connsiteX1473" fmla="*/ 204892 w 913679"/>
                <a:gd name="connsiteY1473" fmla="*/ 10997 h 1806294"/>
                <a:gd name="connsiteX1474" fmla="*/ 203130 w 913679"/>
                <a:gd name="connsiteY1474" fmla="*/ 12609 h 1806294"/>
                <a:gd name="connsiteX1475" fmla="*/ 201614 w 913679"/>
                <a:gd name="connsiteY1475" fmla="*/ 13927 h 1806294"/>
                <a:gd name="connsiteX1476" fmla="*/ 200488 w 913679"/>
                <a:gd name="connsiteY1476" fmla="*/ 14855 h 1806294"/>
                <a:gd name="connsiteX1477" fmla="*/ 199412 w 913679"/>
                <a:gd name="connsiteY1477" fmla="*/ 15881 h 1806294"/>
                <a:gd name="connsiteX1478" fmla="*/ 197944 w 913679"/>
                <a:gd name="connsiteY1478" fmla="*/ 17151 h 1806294"/>
                <a:gd name="connsiteX1479" fmla="*/ 196379 w 913679"/>
                <a:gd name="connsiteY1479" fmla="*/ 18371 h 1806294"/>
                <a:gd name="connsiteX1480" fmla="*/ 195253 w 913679"/>
                <a:gd name="connsiteY1480" fmla="*/ 19250 h 1806294"/>
                <a:gd name="connsiteX1481" fmla="*/ 194031 w 913679"/>
                <a:gd name="connsiteY1481" fmla="*/ 20082 h 1806294"/>
                <a:gd name="connsiteX1482" fmla="*/ 192807 w 913679"/>
                <a:gd name="connsiteY1482" fmla="*/ 20911 h 1806294"/>
                <a:gd name="connsiteX1483" fmla="*/ 191583 w 913679"/>
                <a:gd name="connsiteY1483" fmla="*/ 21596 h 1806294"/>
                <a:gd name="connsiteX1484" fmla="*/ 189823 w 913679"/>
                <a:gd name="connsiteY1484" fmla="*/ 22523 h 1806294"/>
                <a:gd name="connsiteX1485" fmla="*/ 188501 w 913679"/>
                <a:gd name="connsiteY1485" fmla="*/ 23159 h 1806294"/>
                <a:gd name="connsiteX1486" fmla="*/ 187132 w 913679"/>
                <a:gd name="connsiteY1486" fmla="*/ 23743 h 1806294"/>
                <a:gd name="connsiteX1487" fmla="*/ 185370 w 913679"/>
                <a:gd name="connsiteY1487" fmla="*/ 24575 h 1806294"/>
                <a:gd name="connsiteX1488" fmla="*/ 184050 w 913679"/>
                <a:gd name="connsiteY1488" fmla="*/ 25210 h 1806294"/>
                <a:gd name="connsiteX1489" fmla="*/ 182239 w 913679"/>
                <a:gd name="connsiteY1489" fmla="*/ 25893 h 1806294"/>
                <a:gd name="connsiteX1490" fmla="*/ 180820 w 913679"/>
                <a:gd name="connsiteY1490" fmla="*/ 26236 h 1806294"/>
                <a:gd name="connsiteX1491" fmla="*/ 179353 w 913679"/>
                <a:gd name="connsiteY1491" fmla="*/ 26528 h 1806294"/>
                <a:gd name="connsiteX1492" fmla="*/ 177935 w 913679"/>
                <a:gd name="connsiteY1492" fmla="*/ 26772 h 1806294"/>
                <a:gd name="connsiteX1493" fmla="*/ 176467 w 913679"/>
                <a:gd name="connsiteY1493" fmla="*/ 27017 h 1806294"/>
                <a:gd name="connsiteX1494" fmla="*/ 174998 w 913679"/>
                <a:gd name="connsiteY1494" fmla="*/ 27260 h 1806294"/>
                <a:gd name="connsiteX1495" fmla="*/ 173580 w 913679"/>
                <a:gd name="connsiteY1495" fmla="*/ 27456 h 1806294"/>
                <a:gd name="connsiteX1496" fmla="*/ 172112 w 913679"/>
                <a:gd name="connsiteY1496" fmla="*/ 27652 h 1806294"/>
                <a:gd name="connsiteX1497" fmla="*/ 170645 w 913679"/>
                <a:gd name="connsiteY1497" fmla="*/ 27554 h 1806294"/>
                <a:gd name="connsiteX1498" fmla="*/ 168686 w 913679"/>
                <a:gd name="connsiteY1498" fmla="*/ 27456 h 1806294"/>
                <a:gd name="connsiteX1499" fmla="*/ 166241 w 913679"/>
                <a:gd name="connsiteY1499" fmla="*/ 27603 h 1806294"/>
                <a:gd name="connsiteX1500" fmla="*/ 163942 w 913679"/>
                <a:gd name="connsiteY1500" fmla="*/ 28335 h 1806294"/>
                <a:gd name="connsiteX1501" fmla="*/ 162571 w 913679"/>
                <a:gd name="connsiteY1501" fmla="*/ 29655 h 1806294"/>
                <a:gd name="connsiteX1502" fmla="*/ 161984 w 913679"/>
                <a:gd name="connsiteY1502" fmla="*/ 31022 h 1806294"/>
                <a:gd name="connsiteX1503" fmla="*/ 161887 w 913679"/>
                <a:gd name="connsiteY1503" fmla="*/ 33415 h 1806294"/>
                <a:gd name="connsiteX1504" fmla="*/ 162033 w 913679"/>
                <a:gd name="connsiteY1504" fmla="*/ 35368 h 1806294"/>
                <a:gd name="connsiteX1505" fmla="*/ 162180 w 913679"/>
                <a:gd name="connsiteY1505" fmla="*/ 36833 h 1806294"/>
                <a:gd name="connsiteX1506" fmla="*/ 162377 w 913679"/>
                <a:gd name="connsiteY1506" fmla="*/ 38300 h 1806294"/>
                <a:gd name="connsiteX1507" fmla="*/ 162866 w 913679"/>
                <a:gd name="connsiteY1507" fmla="*/ 40205 h 1806294"/>
                <a:gd name="connsiteX1508" fmla="*/ 163306 w 913679"/>
                <a:gd name="connsiteY1508" fmla="*/ 41572 h 1806294"/>
                <a:gd name="connsiteX1509" fmla="*/ 163648 w 913679"/>
                <a:gd name="connsiteY1509" fmla="*/ 43037 h 1806294"/>
                <a:gd name="connsiteX1510" fmla="*/ 163844 w 913679"/>
                <a:gd name="connsiteY1510" fmla="*/ 45429 h 1806294"/>
                <a:gd name="connsiteX1511" fmla="*/ 163355 w 913679"/>
                <a:gd name="connsiteY1511" fmla="*/ 47336 h 1806294"/>
                <a:gd name="connsiteX1512" fmla="*/ 162768 w 913679"/>
                <a:gd name="connsiteY1512" fmla="*/ 48654 h 1806294"/>
                <a:gd name="connsiteX1513" fmla="*/ 161935 w 913679"/>
                <a:gd name="connsiteY1513" fmla="*/ 50460 h 1806294"/>
                <a:gd name="connsiteX1514" fmla="*/ 161104 w 913679"/>
                <a:gd name="connsiteY1514" fmla="*/ 52219 h 1806294"/>
                <a:gd name="connsiteX1515" fmla="*/ 160273 w 913679"/>
                <a:gd name="connsiteY1515" fmla="*/ 53977 h 1806294"/>
                <a:gd name="connsiteX1516" fmla="*/ 159440 w 913679"/>
                <a:gd name="connsiteY1516" fmla="*/ 55785 h 1806294"/>
                <a:gd name="connsiteX1517" fmla="*/ 158756 w 913679"/>
                <a:gd name="connsiteY1517" fmla="*/ 57591 h 1806294"/>
                <a:gd name="connsiteX1518" fmla="*/ 158218 w 913679"/>
                <a:gd name="connsiteY1518" fmla="*/ 59449 h 1806294"/>
                <a:gd name="connsiteX1519" fmla="*/ 157923 w 913679"/>
                <a:gd name="connsiteY1519" fmla="*/ 61402 h 1806294"/>
                <a:gd name="connsiteX1520" fmla="*/ 157776 w 913679"/>
                <a:gd name="connsiteY1520" fmla="*/ 62867 h 1806294"/>
                <a:gd name="connsiteX1521" fmla="*/ 157483 w 913679"/>
                <a:gd name="connsiteY1521" fmla="*/ 64283 h 1806294"/>
                <a:gd name="connsiteX1522" fmla="*/ 156749 w 913679"/>
                <a:gd name="connsiteY1522" fmla="*/ 66090 h 1806294"/>
                <a:gd name="connsiteX1523" fmla="*/ 155918 w 913679"/>
                <a:gd name="connsiteY1523" fmla="*/ 67849 h 1806294"/>
                <a:gd name="connsiteX1524" fmla="*/ 155281 w 913679"/>
                <a:gd name="connsiteY1524" fmla="*/ 69167 h 1806294"/>
                <a:gd name="connsiteX1525" fmla="*/ 154303 w 913679"/>
                <a:gd name="connsiteY1525" fmla="*/ 70877 h 1806294"/>
                <a:gd name="connsiteX1526" fmla="*/ 153128 w 913679"/>
                <a:gd name="connsiteY1526" fmla="*/ 72978 h 1806294"/>
                <a:gd name="connsiteX1527" fmla="*/ 153032 w 913679"/>
                <a:gd name="connsiteY1527" fmla="*/ 74882 h 1806294"/>
                <a:gd name="connsiteX1528" fmla="*/ 153617 w 913679"/>
                <a:gd name="connsiteY1528" fmla="*/ 76787 h 1806294"/>
                <a:gd name="connsiteX1529" fmla="*/ 154303 w 913679"/>
                <a:gd name="connsiteY1529" fmla="*/ 78644 h 1806294"/>
                <a:gd name="connsiteX1530" fmla="*/ 154598 w 913679"/>
                <a:gd name="connsiteY1530" fmla="*/ 80499 h 1806294"/>
                <a:gd name="connsiteX1531" fmla="*/ 153716 w 913679"/>
                <a:gd name="connsiteY1531" fmla="*/ 82210 h 1806294"/>
                <a:gd name="connsiteX1532" fmla="*/ 152590 w 913679"/>
                <a:gd name="connsiteY1532" fmla="*/ 83869 h 1806294"/>
                <a:gd name="connsiteX1533" fmla="*/ 151563 w 913679"/>
                <a:gd name="connsiteY1533" fmla="*/ 85530 h 1806294"/>
                <a:gd name="connsiteX1534" fmla="*/ 150781 w 913679"/>
                <a:gd name="connsiteY1534" fmla="*/ 86799 h 1806294"/>
                <a:gd name="connsiteX1535" fmla="*/ 149948 w 913679"/>
                <a:gd name="connsiteY1535" fmla="*/ 88558 h 1806294"/>
                <a:gd name="connsiteX1536" fmla="*/ 149852 w 913679"/>
                <a:gd name="connsiteY1536" fmla="*/ 90463 h 1806294"/>
                <a:gd name="connsiteX1537" fmla="*/ 150144 w 913679"/>
                <a:gd name="connsiteY1537" fmla="*/ 92465 h 1806294"/>
                <a:gd name="connsiteX1538" fmla="*/ 150243 w 913679"/>
                <a:gd name="connsiteY1538" fmla="*/ 95103 h 1806294"/>
                <a:gd name="connsiteX1539" fmla="*/ 148431 w 913679"/>
                <a:gd name="connsiteY1539" fmla="*/ 96666 h 1806294"/>
                <a:gd name="connsiteX1540" fmla="*/ 145986 w 913679"/>
                <a:gd name="connsiteY1540" fmla="*/ 96959 h 1806294"/>
                <a:gd name="connsiteX1541" fmla="*/ 144029 w 913679"/>
                <a:gd name="connsiteY1541" fmla="*/ 97204 h 1806294"/>
                <a:gd name="connsiteX1542" fmla="*/ 142073 w 913679"/>
                <a:gd name="connsiteY1542" fmla="*/ 97496 h 1806294"/>
                <a:gd name="connsiteX1543" fmla="*/ 140163 w 913679"/>
                <a:gd name="connsiteY1543" fmla="*/ 97790 h 1806294"/>
                <a:gd name="connsiteX1544" fmla="*/ 138256 w 913679"/>
                <a:gd name="connsiteY1544" fmla="*/ 98229 h 1806294"/>
                <a:gd name="connsiteX1545" fmla="*/ 136348 w 913679"/>
                <a:gd name="connsiteY1545" fmla="*/ 98767 h 1806294"/>
                <a:gd name="connsiteX1546" fmla="*/ 134928 w 913679"/>
                <a:gd name="connsiteY1546" fmla="*/ 99108 h 1806294"/>
                <a:gd name="connsiteX1547" fmla="*/ 133510 w 913679"/>
                <a:gd name="connsiteY1547" fmla="*/ 99449 h 1806294"/>
                <a:gd name="connsiteX1548" fmla="*/ 132091 w 913679"/>
                <a:gd name="connsiteY1548" fmla="*/ 99793 h 1806294"/>
                <a:gd name="connsiteX1549" fmla="*/ 130037 w 913679"/>
                <a:gd name="connsiteY1549" fmla="*/ 100377 h 1806294"/>
                <a:gd name="connsiteX1550" fmla="*/ 128225 w 913679"/>
                <a:gd name="connsiteY1550" fmla="*/ 101160 h 1806294"/>
                <a:gd name="connsiteX1551" fmla="*/ 125976 w 913679"/>
                <a:gd name="connsiteY1551" fmla="*/ 102087 h 1806294"/>
                <a:gd name="connsiteX1552" fmla="*/ 124165 w 913679"/>
                <a:gd name="connsiteY1552" fmla="*/ 102870 h 1806294"/>
                <a:gd name="connsiteX1553" fmla="*/ 122796 w 913679"/>
                <a:gd name="connsiteY1553" fmla="*/ 103405 h 1806294"/>
                <a:gd name="connsiteX1554" fmla="*/ 120545 w 913679"/>
                <a:gd name="connsiteY1554" fmla="*/ 104286 h 1806294"/>
                <a:gd name="connsiteX1555" fmla="*/ 118686 w 913679"/>
                <a:gd name="connsiteY1555" fmla="*/ 104919 h 1806294"/>
                <a:gd name="connsiteX1556" fmla="*/ 117315 w 913679"/>
                <a:gd name="connsiteY1556" fmla="*/ 105506 h 1806294"/>
                <a:gd name="connsiteX1557" fmla="*/ 116044 w 913679"/>
                <a:gd name="connsiteY1557" fmla="*/ 106239 h 1806294"/>
                <a:gd name="connsiteX1558" fmla="*/ 114771 w 913679"/>
                <a:gd name="connsiteY1558" fmla="*/ 106971 h 1806294"/>
                <a:gd name="connsiteX1559" fmla="*/ 113596 w 913679"/>
                <a:gd name="connsiteY1559" fmla="*/ 108389 h 1806294"/>
                <a:gd name="connsiteX1560" fmla="*/ 113107 w 913679"/>
                <a:gd name="connsiteY1560" fmla="*/ 110342 h 1806294"/>
                <a:gd name="connsiteX1561" fmla="*/ 112766 w 913679"/>
                <a:gd name="connsiteY1561" fmla="*/ 111709 h 1806294"/>
                <a:gd name="connsiteX1562" fmla="*/ 112178 w 913679"/>
                <a:gd name="connsiteY1562" fmla="*/ 113076 h 1806294"/>
                <a:gd name="connsiteX1563" fmla="*/ 111542 w 913679"/>
                <a:gd name="connsiteY1563" fmla="*/ 114396 h 1806294"/>
                <a:gd name="connsiteX1564" fmla="*/ 110613 w 913679"/>
                <a:gd name="connsiteY1564" fmla="*/ 115518 h 1806294"/>
                <a:gd name="connsiteX1565" fmla="*/ 108998 w 913679"/>
                <a:gd name="connsiteY1565" fmla="*/ 116593 h 1806294"/>
                <a:gd name="connsiteX1566" fmla="*/ 107727 w 913679"/>
                <a:gd name="connsiteY1566" fmla="*/ 117376 h 1806294"/>
                <a:gd name="connsiteX1567" fmla="*/ 106259 w 913679"/>
                <a:gd name="connsiteY1567" fmla="*/ 118645 h 1806294"/>
                <a:gd name="connsiteX1568" fmla="*/ 104790 w 913679"/>
                <a:gd name="connsiteY1568" fmla="*/ 119965 h 1806294"/>
                <a:gd name="connsiteX1569" fmla="*/ 103224 w 913679"/>
                <a:gd name="connsiteY1569" fmla="*/ 121820 h 1806294"/>
                <a:gd name="connsiteX1570" fmla="*/ 101708 w 913679"/>
                <a:gd name="connsiteY1570" fmla="*/ 122455 h 1806294"/>
                <a:gd name="connsiteX1571" fmla="*/ 100388 w 913679"/>
                <a:gd name="connsiteY1571" fmla="*/ 123042 h 1806294"/>
                <a:gd name="connsiteX1572" fmla="*/ 99604 w 913679"/>
                <a:gd name="connsiteY1572" fmla="*/ 124311 h 1806294"/>
                <a:gd name="connsiteX1573" fmla="*/ 98675 w 913679"/>
                <a:gd name="connsiteY1573" fmla="*/ 125435 h 1806294"/>
                <a:gd name="connsiteX1574" fmla="*/ 97795 w 913679"/>
                <a:gd name="connsiteY1574" fmla="*/ 126605 h 1806294"/>
                <a:gd name="connsiteX1575" fmla="*/ 96767 w 913679"/>
                <a:gd name="connsiteY1575" fmla="*/ 128267 h 1806294"/>
                <a:gd name="connsiteX1576" fmla="*/ 95349 w 913679"/>
                <a:gd name="connsiteY1576" fmla="*/ 129391 h 1806294"/>
                <a:gd name="connsiteX1577" fmla="*/ 95445 w 913679"/>
                <a:gd name="connsiteY1577" fmla="*/ 130905 h 1806294"/>
                <a:gd name="connsiteX1578" fmla="*/ 95642 w 913679"/>
                <a:gd name="connsiteY1578" fmla="*/ 132078 h 1806294"/>
                <a:gd name="connsiteX1579" fmla="*/ 95642 w 913679"/>
                <a:gd name="connsiteY1579" fmla="*/ 134031 h 1806294"/>
                <a:gd name="connsiteX1580" fmla="*/ 95349 w 913679"/>
                <a:gd name="connsiteY1580" fmla="*/ 135984 h 1806294"/>
                <a:gd name="connsiteX1581" fmla="*/ 94811 w 913679"/>
                <a:gd name="connsiteY1581" fmla="*/ 137840 h 1806294"/>
                <a:gd name="connsiteX1582" fmla="*/ 93440 w 913679"/>
                <a:gd name="connsiteY1582" fmla="*/ 139842 h 1806294"/>
                <a:gd name="connsiteX1583" fmla="*/ 92265 w 913679"/>
                <a:gd name="connsiteY1583" fmla="*/ 141405 h 1806294"/>
                <a:gd name="connsiteX1584" fmla="*/ 91336 w 913679"/>
                <a:gd name="connsiteY1584" fmla="*/ 142578 h 1806294"/>
                <a:gd name="connsiteX1585" fmla="*/ 90308 w 913679"/>
                <a:gd name="connsiteY1585" fmla="*/ 144190 h 1806294"/>
                <a:gd name="connsiteX1586" fmla="*/ 89623 w 913679"/>
                <a:gd name="connsiteY1586" fmla="*/ 145508 h 1806294"/>
                <a:gd name="connsiteX1587" fmla="*/ 88499 w 913679"/>
                <a:gd name="connsiteY1587" fmla="*/ 147072 h 1806294"/>
                <a:gd name="connsiteX1588" fmla="*/ 87177 w 913679"/>
                <a:gd name="connsiteY1588" fmla="*/ 148537 h 1806294"/>
                <a:gd name="connsiteX1589" fmla="*/ 85906 w 913679"/>
                <a:gd name="connsiteY1589" fmla="*/ 149953 h 1806294"/>
                <a:gd name="connsiteX1590" fmla="*/ 84830 w 913679"/>
                <a:gd name="connsiteY1590" fmla="*/ 152151 h 1806294"/>
                <a:gd name="connsiteX1591" fmla="*/ 83851 w 913679"/>
                <a:gd name="connsiteY1591" fmla="*/ 153860 h 1806294"/>
                <a:gd name="connsiteX1592" fmla="*/ 82824 w 913679"/>
                <a:gd name="connsiteY1592" fmla="*/ 155521 h 1806294"/>
                <a:gd name="connsiteX1593" fmla="*/ 81797 w 913679"/>
                <a:gd name="connsiteY1593" fmla="*/ 157231 h 1806294"/>
                <a:gd name="connsiteX1594" fmla="*/ 81013 w 913679"/>
                <a:gd name="connsiteY1594" fmla="*/ 158451 h 1806294"/>
                <a:gd name="connsiteX1595" fmla="*/ 80182 w 913679"/>
                <a:gd name="connsiteY1595" fmla="*/ 159673 h 1806294"/>
                <a:gd name="connsiteX1596" fmla="*/ 79300 w 913679"/>
                <a:gd name="connsiteY1596" fmla="*/ 160797 h 1806294"/>
                <a:gd name="connsiteX1597" fmla="*/ 77881 w 913679"/>
                <a:gd name="connsiteY1597" fmla="*/ 162115 h 1806294"/>
                <a:gd name="connsiteX1598" fmla="*/ 76169 w 913679"/>
                <a:gd name="connsiteY1598" fmla="*/ 163190 h 1806294"/>
                <a:gd name="connsiteX1599" fmla="*/ 73919 w 913679"/>
                <a:gd name="connsiteY1599" fmla="*/ 163970 h 1806294"/>
                <a:gd name="connsiteX1600" fmla="*/ 72010 w 913679"/>
                <a:gd name="connsiteY1600" fmla="*/ 164313 h 1806294"/>
                <a:gd name="connsiteX1601" fmla="*/ 69662 w 913679"/>
                <a:gd name="connsiteY1601" fmla="*/ 163970 h 1806294"/>
                <a:gd name="connsiteX1602" fmla="*/ 68195 w 913679"/>
                <a:gd name="connsiteY1602" fmla="*/ 163482 h 1806294"/>
                <a:gd name="connsiteX1603" fmla="*/ 66824 w 913679"/>
                <a:gd name="connsiteY1603" fmla="*/ 163091 h 1806294"/>
                <a:gd name="connsiteX1604" fmla="*/ 64867 w 913679"/>
                <a:gd name="connsiteY1604" fmla="*/ 162799 h 1806294"/>
                <a:gd name="connsiteX1605" fmla="*/ 61982 w 913679"/>
                <a:gd name="connsiteY1605" fmla="*/ 163042 h 1806294"/>
                <a:gd name="connsiteX1606" fmla="*/ 60659 w 913679"/>
                <a:gd name="connsiteY1606" fmla="*/ 163678 h 1806294"/>
                <a:gd name="connsiteX1607" fmla="*/ 59438 w 913679"/>
                <a:gd name="connsiteY1607" fmla="*/ 164508 h 1806294"/>
                <a:gd name="connsiteX1608" fmla="*/ 58214 w 913679"/>
                <a:gd name="connsiteY1608" fmla="*/ 165339 h 1806294"/>
                <a:gd name="connsiteX1609" fmla="*/ 57039 w 913679"/>
                <a:gd name="connsiteY1609" fmla="*/ 166218 h 1806294"/>
                <a:gd name="connsiteX1610" fmla="*/ 55815 w 913679"/>
                <a:gd name="connsiteY1610" fmla="*/ 167047 h 1806294"/>
                <a:gd name="connsiteX1611" fmla="*/ 54154 w 913679"/>
                <a:gd name="connsiteY1611" fmla="*/ 168073 h 1806294"/>
                <a:gd name="connsiteX1612" fmla="*/ 52440 w 913679"/>
                <a:gd name="connsiteY1612" fmla="*/ 168905 h 1806294"/>
                <a:gd name="connsiteX1613" fmla="*/ 50582 w 913679"/>
                <a:gd name="connsiteY1613" fmla="*/ 169538 h 1806294"/>
                <a:gd name="connsiteX1614" fmla="*/ 48673 w 913679"/>
                <a:gd name="connsiteY1614" fmla="*/ 170956 h 1806294"/>
                <a:gd name="connsiteX1615" fmla="*/ 47891 w 913679"/>
                <a:gd name="connsiteY1615" fmla="*/ 172763 h 1806294"/>
                <a:gd name="connsiteX1616" fmla="*/ 47596 w 913679"/>
                <a:gd name="connsiteY1616" fmla="*/ 174179 h 1806294"/>
                <a:gd name="connsiteX1617" fmla="*/ 46276 w 913679"/>
                <a:gd name="connsiteY1617" fmla="*/ 175546 h 1806294"/>
                <a:gd name="connsiteX1618" fmla="*/ 45200 w 913679"/>
                <a:gd name="connsiteY1618" fmla="*/ 176571 h 1806294"/>
                <a:gd name="connsiteX1619" fmla="*/ 44074 w 913679"/>
                <a:gd name="connsiteY1619" fmla="*/ 177548 h 1806294"/>
                <a:gd name="connsiteX1620" fmla="*/ 43047 w 913679"/>
                <a:gd name="connsiteY1620" fmla="*/ 178574 h 1806294"/>
                <a:gd name="connsiteX1621" fmla="*/ 41921 w 913679"/>
                <a:gd name="connsiteY1621" fmla="*/ 180186 h 1806294"/>
                <a:gd name="connsiteX1622" fmla="*/ 41139 w 913679"/>
                <a:gd name="connsiteY1622" fmla="*/ 181408 h 1806294"/>
                <a:gd name="connsiteX1623" fmla="*/ 40503 w 913679"/>
                <a:gd name="connsiteY1623" fmla="*/ 183263 h 1806294"/>
                <a:gd name="connsiteX1624" fmla="*/ 39377 w 913679"/>
                <a:gd name="connsiteY1624" fmla="*/ 185364 h 1806294"/>
                <a:gd name="connsiteX1625" fmla="*/ 38644 w 913679"/>
                <a:gd name="connsiteY1625" fmla="*/ 186633 h 1806294"/>
                <a:gd name="connsiteX1626" fmla="*/ 38839 w 913679"/>
                <a:gd name="connsiteY1626" fmla="*/ 188588 h 1806294"/>
                <a:gd name="connsiteX1627" fmla="*/ 39426 w 913679"/>
                <a:gd name="connsiteY1627" fmla="*/ 190687 h 1806294"/>
                <a:gd name="connsiteX1628" fmla="*/ 38595 w 913679"/>
                <a:gd name="connsiteY1628" fmla="*/ 192495 h 1806294"/>
                <a:gd name="connsiteX1629" fmla="*/ 37470 w 913679"/>
                <a:gd name="connsiteY1629" fmla="*/ 194058 h 1806294"/>
                <a:gd name="connsiteX1630" fmla="*/ 37812 w 913679"/>
                <a:gd name="connsiteY1630" fmla="*/ 195963 h 1806294"/>
                <a:gd name="connsiteX1631" fmla="*/ 38546 w 913679"/>
                <a:gd name="connsiteY1631" fmla="*/ 197769 h 1806294"/>
                <a:gd name="connsiteX1632" fmla="*/ 38497 w 913679"/>
                <a:gd name="connsiteY1632" fmla="*/ 199234 h 1806294"/>
                <a:gd name="connsiteX1633" fmla="*/ 38057 w 913679"/>
                <a:gd name="connsiteY1633" fmla="*/ 200652 h 1806294"/>
                <a:gd name="connsiteX1634" fmla="*/ 37224 w 913679"/>
                <a:gd name="connsiteY1634" fmla="*/ 201872 h 1806294"/>
                <a:gd name="connsiteX1635" fmla="*/ 36051 w 913679"/>
                <a:gd name="connsiteY1635" fmla="*/ 203973 h 1806294"/>
                <a:gd name="connsiteX1636" fmla="*/ 35513 w 913679"/>
                <a:gd name="connsiteY1636" fmla="*/ 205340 h 1806294"/>
                <a:gd name="connsiteX1637" fmla="*/ 34486 w 913679"/>
                <a:gd name="connsiteY1637" fmla="*/ 206952 h 1806294"/>
                <a:gd name="connsiteX1638" fmla="*/ 33065 w 913679"/>
                <a:gd name="connsiteY1638" fmla="*/ 208954 h 1806294"/>
                <a:gd name="connsiteX1639" fmla="*/ 32871 w 913679"/>
                <a:gd name="connsiteY1639" fmla="*/ 211300 h 1806294"/>
                <a:gd name="connsiteX1640" fmla="*/ 33506 w 913679"/>
                <a:gd name="connsiteY1640" fmla="*/ 213107 h 1806294"/>
                <a:gd name="connsiteX1641" fmla="*/ 32871 w 913679"/>
                <a:gd name="connsiteY1641" fmla="*/ 214913 h 1806294"/>
                <a:gd name="connsiteX1642" fmla="*/ 31795 w 913679"/>
                <a:gd name="connsiteY1642" fmla="*/ 216574 h 1806294"/>
                <a:gd name="connsiteX1643" fmla="*/ 30912 w 913679"/>
                <a:gd name="connsiteY1643" fmla="*/ 218822 h 1806294"/>
                <a:gd name="connsiteX1644" fmla="*/ 31207 w 913679"/>
                <a:gd name="connsiteY1644" fmla="*/ 221215 h 1806294"/>
                <a:gd name="connsiteX1645" fmla="*/ 31745 w 913679"/>
                <a:gd name="connsiteY1645" fmla="*/ 223119 h 1806294"/>
                <a:gd name="connsiteX1646" fmla="*/ 32429 w 913679"/>
                <a:gd name="connsiteY1646" fmla="*/ 224927 h 1806294"/>
                <a:gd name="connsiteX1647" fmla="*/ 33016 w 913679"/>
                <a:gd name="connsiteY1647" fmla="*/ 226245 h 1806294"/>
                <a:gd name="connsiteX1648" fmla="*/ 33213 w 913679"/>
                <a:gd name="connsiteY1648" fmla="*/ 227710 h 1806294"/>
                <a:gd name="connsiteX1649" fmla="*/ 33653 w 913679"/>
                <a:gd name="connsiteY1649" fmla="*/ 229126 h 1806294"/>
                <a:gd name="connsiteX1650" fmla="*/ 34191 w 913679"/>
                <a:gd name="connsiteY1650" fmla="*/ 230984 h 1806294"/>
                <a:gd name="connsiteX1651" fmla="*/ 34926 w 913679"/>
                <a:gd name="connsiteY1651" fmla="*/ 232741 h 1806294"/>
                <a:gd name="connsiteX1652" fmla="*/ 34779 w 913679"/>
                <a:gd name="connsiteY1652" fmla="*/ 234255 h 1806294"/>
                <a:gd name="connsiteX1653" fmla="*/ 33164 w 913679"/>
                <a:gd name="connsiteY1653" fmla="*/ 235965 h 1806294"/>
                <a:gd name="connsiteX1654" fmla="*/ 31844 w 913679"/>
                <a:gd name="connsiteY1654" fmla="*/ 236697 h 1806294"/>
                <a:gd name="connsiteX1655" fmla="*/ 30669 w 913679"/>
                <a:gd name="connsiteY1655" fmla="*/ 237576 h 1806294"/>
                <a:gd name="connsiteX1656" fmla="*/ 30082 w 913679"/>
                <a:gd name="connsiteY1656" fmla="*/ 238945 h 1806294"/>
                <a:gd name="connsiteX1657" fmla="*/ 29251 w 913679"/>
                <a:gd name="connsiteY1657" fmla="*/ 241190 h 1806294"/>
                <a:gd name="connsiteX1658" fmla="*/ 29054 w 913679"/>
                <a:gd name="connsiteY1658" fmla="*/ 242704 h 1806294"/>
                <a:gd name="connsiteX1659" fmla="*/ 27781 w 913679"/>
                <a:gd name="connsiteY1659" fmla="*/ 244024 h 1806294"/>
                <a:gd name="connsiteX1660" fmla="*/ 26559 w 913679"/>
                <a:gd name="connsiteY1660" fmla="*/ 244903 h 1806294"/>
                <a:gd name="connsiteX1661" fmla="*/ 25385 w 913679"/>
                <a:gd name="connsiteY1661" fmla="*/ 246319 h 1806294"/>
                <a:gd name="connsiteX1662" fmla="*/ 24505 w 913679"/>
                <a:gd name="connsiteY1662" fmla="*/ 248078 h 1806294"/>
                <a:gd name="connsiteX1663" fmla="*/ 24161 w 913679"/>
                <a:gd name="connsiteY1663" fmla="*/ 249543 h 1806294"/>
                <a:gd name="connsiteX1664" fmla="*/ 24065 w 913679"/>
                <a:gd name="connsiteY1664" fmla="*/ 251936 h 1806294"/>
                <a:gd name="connsiteX1665" fmla="*/ 24210 w 913679"/>
                <a:gd name="connsiteY1665" fmla="*/ 253841 h 1806294"/>
                <a:gd name="connsiteX1666" fmla="*/ 22401 w 913679"/>
                <a:gd name="connsiteY1666" fmla="*/ 255257 h 1806294"/>
                <a:gd name="connsiteX1667" fmla="*/ 20884 w 913679"/>
                <a:gd name="connsiteY1667" fmla="*/ 256918 h 1806294"/>
                <a:gd name="connsiteX1668" fmla="*/ 20100 w 913679"/>
                <a:gd name="connsiteY1668" fmla="*/ 258724 h 1806294"/>
                <a:gd name="connsiteX1669" fmla="*/ 19122 w 913679"/>
                <a:gd name="connsiteY1669" fmla="*/ 260435 h 1806294"/>
                <a:gd name="connsiteX1670" fmla="*/ 18584 w 913679"/>
                <a:gd name="connsiteY1670" fmla="*/ 261802 h 1806294"/>
                <a:gd name="connsiteX1671" fmla="*/ 18095 w 913679"/>
                <a:gd name="connsiteY1671" fmla="*/ 263708 h 1806294"/>
                <a:gd name="connsiteX1672" fmla="*/ 17507 w 913679"/>
                <a:gd name="connsiteY1672" fmla="*/ 265514 h 1806294"/>
                <a:gd name="connsiteX1673" fmla="*/ 16237 w 913679"/>
                <a:gd name="connsiteY1673" fmla="*/ 266248 h 1806294"/>
                <a:gd name="connsiteX1674" fmla="*/ 14865 w 913679"/>
                <a:gd name="connsiteY1674" fmla="*/ 266785 h 1806294"/>
                <a:gd name="connsiteX1675" fmla="*/ 12518 w 913679"/>
                <a:gd name="connsiteY1675" fmla="*/ 267419 h 1806294"/>
                <a:gd name="connsiteX1676" fmla="*/ 10707 w 913679"/>
                <a:gd name="connsiteY1676" fmla="*/ 268054 h 1806294"/>
                <a:gd name="connsiteX1677" fmla="*/ 9387 w 913679"/>
                <a:gd name="connsiteY1677" fmla="*/ 268690 h 1806294"/>
                <a:gd name="connsiteX1678" fmla="*/ 7526 w 913679"/>
                <a:gd name="connsiteY1678" fmla="*/ 269276 h 1806294"/>
                <a:gd name="connsiteX1679" fmla="*/ 5668 w 913679"/>
                <a:gd name="connsiteY1679" fmla="*/ 269910 h 1806294"/>
                <a:gd name="connsiteX1680" fmla="*/ 3808 w 913679"/>
                <a:gd name="connsiteY1680" fmla="*/ 270545 h 1806294"/>
                <a:gd name="connsiteX1681" fmla="*/ 2389 w 913679"/>
                <a:gd name="connsiteY1681" fmla="*/ 271816 h 1806294"/>
                <a:gd name="connsiteX1682" fmla="*/ 187 w 913679"/>
                <a:gd name="connsiteY1682" fmla="*/ 272255 h 1806294"/>
                <a:gd name="connsiteX1683" fmla="*/ 2146 w 913679"/>
                <a:gd name="connsiteY1683" fmla="*/ 272304 h 1806294"/>
                <a:gd name="connsiteX1684" fmla="*/ 3808 w 913679"/>
                <a:gd name="connsiteY1684" fmla="*/ 273085 h 1806294"/>
                <a:gd name="connsiteX1685" fmla="*/ 5815 w 913679"/>
                <a:gd name="connsiteY1685" fmla="*/ 274452 h 1806294"/>
                <a:gd name="connsiteX1686" fmla="*/ 7430 w 913679"/>
                <a:gd name="connsiteY1686" fmla="*/ 275478 h 1806294"/>
                <a:gd name="connsiteX1687" fmla="*/ 8064 w 913679"/>
                <a:gd name="connsiteY1687" fmla="*/ 276847 h 1806294"/>
                <a:gd name="connsiteX1688" fmla="*/ 9728 w 913679"/>
                <a:gd name="connsiteY1688" fmla="*/ 278653 h 1806294"/>
                <a:gd name="connsiteX1689" fmla="*/ 10903 w 913679"/>
                <a:gd name="connsiteY1689" fmla="*/ 280508 h 1806294"/>
                <a:gd name="connsiteX1690" fmla="*/ 11881 w 913679"/>
                <a:gd name="connsiteY1690" fmla="*/ 282170 h 1806294"/>
                <a:gd name="connsiteX1691" fmla="*/ 13007 w 913679"/>
                <a:gd name="connsiteY1691" fmla="*/ 283733 h 1806294"/>
                <a:gd name="connsiteX1692" fmla="*/ 13643 w 913679"/>
                <a:gd name="connsiteY1692" fmla="*/ 285100 h 1806294"/>
                <a:gd name="connsiteX1693" fmla="*/ 14524 w 913679"/>
                <a:gd name="connsiteY1693" fmla="*/ 286810 h 1806294"/>
                <a:gd name="connsiteX1694" fmla="*/ 15013 w 913679"/>
                <a:gd name="connsiteY1694" fmla="*/ 288177 h 1806294"/>
                <a:gd name="connsiteX1695" fmla="*/ 16089 w 913679"/>
                <a:gd name="connsiteY1695" fmla="*/ 289203 h 1806294"/>
                <a:gd name="connsiteX1696" fmla="*/ 17264 w 913679"/>
                <a:gd name="connsiteY1696" fmla="*/ 290717 h 1806294"/>
                <a:gd name="connsiteX1697" fmla="*/ 17898 w 913679"/>
                <a:gd name="connsiteY1697" fmla="*/ 292084 h 1806294"/>
                <a:gd name="connsiteX1698" fmla="*/ 18535 w 913679"/>
                <a:gd name="connsiteY1698" fmla="*/ 293404 h 1806294"/>
                <a:gd name="connsiteX1699" fmla="*/ 19171 w 913679"/>
                <a:gd name="connsiteY1699" fmla="*/ 295210 h 1806294"/>
                <a:gd name="connsiteX1700" fmla="*/ 19415 w 913679"/>
                <a:gd name="connsiteY1700" fmla="*/ 296675 h 1806294"/>
                <a:gd name="connsiteX1701" fmla="*/ 19660 w 913679"/>
                <a:gd name="connsiteY1701" fmla="*/ 298140 h 1806294"/>
                <a:gd name="connsiteX1702" fmla="*/ 20051 w 913679"/>
                <a:gd name="connsiteY1702" fmla="*/ 300047 h 1806294"/>
                <a:gd name="connsiteX1703" fmla="*/ 21079 w 913679"/>
                <a:gd name="connsiteY1703" fmla="*/ 302194 h 1806294"/>
                <a:gd name="connsiteX1704" fmla="*/ 22253 w 913679"/>
                <a:gd name="connsiteY1704" fmla="*/ 304295 h 1806294"/>
                <a:gd name="connsiteX1705" fmla="*/ 22841 w 913679"/>
                <a:gd name="connsiteY1705" fmla="*/ 306543 h 1806294"/>
                <a:gd name="connsiteX1706" fmla="*/ 22450 w 913679"/>
                <a:gd name="connsiteY1706" fmla="*/ 307959 h 1806294"/>
                <a:gd name="connsiteX1707" fmla="*/ 22106 w 913679"/>
                <a:gd name="connsiteY1707" fmla="*/ 309375 h 1806294"/>
                <a:gd name="connsiteX1708" fmla="*/ 21715 w 913679"/>
                <a:gd name="connsiteY1708" fmla="*/ 310791 h 1806294"/>
                <a:gd name="connsiteX1709" fmla="*/ 21715 w 913679"/>
                <a:gd name="connsiteY1709" fmla="*/ 312256 h 1806294"/>
                <a:gd name="connsiteX1710" fmla="*/ 21715 w 913679"/>
                <a:gd name="connsiteY1710" fmla="*/ 313721 h 1806294"/>
                <a:gd name="connsiteX1711" fmla="*/ 21666 w 913679"/>
                <a:gd name="connsiteY1711" fmla="*/ 315188 h 1806294"/>
                <a:gd name="connsiteX1712" fmla="*/ 21666 w 913679"/>
                <a:gd name="connsiteY1712" fmla="*/ 316653 h 1806294"/>
                <a:gd name="connsiteX1713" fmla="*/ 21666 w 913679"/>
                <a:gd name="connsiteY1713" fmla="*/ 318118 h 1806294"/>
                <a:gd name="connsiteX1714" fmla="*/ 21666 w 913679"/>
                <a:gd name="connsiteY1714" fmla="*/ 319583 h 1806294"/>
                <a:gd name="connsiteX1715" fmla="*/ 21617 w 913679"/>
                <a:gd name="connsiteY1715" fmla="*/ 321048 h 1806294"/>
                <a:gd name="connsiteX1716" fmla="*/ 21617 w 913679"/>
                <a:gd name="connsiteY1716" fmla="*/ 322513 h 1806294"/>
                <a:gd name="connsiteX1717" fmla="*/ 21617 w 913679"/>
                <a:gd name="connsiteY1717" fmla="*/ 323979 h 1806294"/>
                <a:gd name="connsiteX1718" fmla="*/ 21617 w 913679"/>
                <a:gd name="connsiteY1718" fmla="*/ 325444 h 1806294"/>
                <a:gd name="connsiteX1719" fmla="*/ 21617 w 913679"/>
                <a:gd name="connsiteY1719" fmla="*/ 326909 h 1806294"/>
                <a:gd name="connsiteX1720" fmla="*/ 21617 w 913679"/>
                <a:gd name="connsiteY1720" fmla="*/ 328374 h 1806294"/>
                <a:gd name="connsiteX1721" fmla="*/ 21617 w 913679"/>
                <a:gd name="connsiteY1721" fmla="*/ 330329 h 1806294"/>
                <a:gd name="connsiteX1722" fmla="*/ 21568 w 913679"/>
                <a:gd name="connsiteY1722" fmla="*/ 332771 h 1806294"/>
                <a:gd name="connsiteX1723" fmla="*/ 21568 w 913679"/>
                <a:gd name="connsiteY1723" fmla="*/ 334725 h 1806294"/>
                <a:gd name="connsiteX1724" fmla="*/ 21568 w 913679"/>
                <a:gd name="connsiteY1724" fmla="*/ 336678 h 1806294"/>
                <a:gd name="connsiteX1725" fmla="*/ 21568 w 913679"/>
                <a:gd name="connsiteY1725" fmla="*/ 338631 h 1806294"/>
                <a:gd name="connsiteX1726" fmla="*/ 21568 w 913679"/>
                <a:gd name="connsiteY1726" fmla="*/ 340585 h 1806294"/>
                <a:gd name="connsiteX1727" fmla="*/ 21568 w 913679"/>
                <a:gd name="connsiteY1727" fmla="*/ 342538 h 1806294"/>
                <a:gd name="connsiteX1728" fmla="*/ 21568 w 913679"/>
                <a:gd name="connsiteY1728" fmla="*/ 344492 h 1806294"/>
                <a:gd name="connsiteX1729" fmla="*/ 21568 w 913679"/>
                <a:gd name="connsiteY1729" fmla="*/ 346447 h 1806294"/>
                <a:gd name="connsiteX1730" fmla="*/ 21568 w 913679"/>
                <a:gd name="connsiteY1730" fmla="*/ 348401 h 1806294"/>
                <a:gd name="connsiteX1731" fmla="*/ 21568 w 913679"/>
                <a:gd name="connsiteY1731" fmla="*/ 350354 h 1806294"/>
                <a:gd name="connsiteX1732" fmla="*/ 21568 w 913679"/>
                <a:gd name="connsiteY1732" fmla="*/ 352308 h 1806294"/>
                <a:gd name="connsiteX1733" fmla="*/ 21568 w 913679"/>
                <a:gd name="connsiteY1733" fmla="*/ 354261 h 1806294"/>
                <a:gd name="connsiteX1734" fmla="*/ 21568 w 913679"/>
                <a:gd name="connsiteY1734" fmla="*/ 356214 h 1806294"/>
                <a:gd name="connsiteX1735" fmla="*/ 21568 w 913679"/>
                <a:gd name="connsiteY1735" fmla="*/ 358168 h 1806294"/>
                <a:gd name="connsiteX1736" fmla="*/ 21568 w 913679"/>
                <a:gd name="connsiteY1736" fmla="*/ 359633 h 1806294"/>
                <a:gd name="connsiteX1737" fmla="*/ 21519 w 913679"/>
                <a:gd name="connsiteY1737" fmla="*/ 361100 h 1806294"/>
                <a:gd name="connsiteX1738" fmla="*/ 21519 w 913679"/>
                <a:gd name="connsiteY1738" fmla="*/ 363053 h 1806294"/>
                <a:gd name="connsiteX1739" fmla="*/ 21519 w 913679"/>
                <a:gd name="connsiteY1739" fmla="*/ 365007 h 1806294"/>
                <a:gd name="connsiteX1740" fmla="*/ 21519 w 913679"/>
                <a:gd name="connsiteY1740" fmla="*/ 366472 h 1806294"/>
                <a:gd name="connsiteX1741" fmla="*/ 21470 w 913679"/>
                <a:gd name="connsiteY1741" fmla="*/ 367937 h 1806294"/>
                <a:gd name="connsiteX1742" fmla="*/ 21373 w 913679"/>
                <a:gd name="connsiteY1742" fmla="*/ 369402 h 1806294"/>
                <a:gd name="connsiteX1743" fmla="*/ 21275 w 913679"/>
                <a:gd name="connsiteY1743" fmla="*/ 371356 h 1806294"/>
                <a:gd name="connsiteX1744" fmla="*/ 21177 w 913679"/>
                <a:gd name="connsiteY1744" fmla="*/ 373310 h 1806294"/>
                <a:gd name="connsiteX1745" fmla="*/ 21030 w 913679"/>
                <a:gd name="connsiteY1745" fmla="*/ 375703 h 1806294"/>
                <a:gd name="connsiteX1746" fmla="*/ 20931 w 913679"/>
                <a:gd name="connsiteY1746" fmla="*/ 378145 h 1806294"/>
                <a:gd name="connsiteX1747" fmla="*/ 20786 w 913679"/>
                <a:gd name="connsiteY1747" fmla="*/ 380099 h 1806294"/>
                <a:gd name="connsiteX1748" fmla="*/ 20737 w 913679"/>
                <a:gd name="connsiteY1748" fmla="*/ 381564 h 1806294"/>
                <a:gd name="connsiteX1749" fmla="*/ 20639 w 913679"/>
                <a:gd name="connsiteY1749" fmla="*/ 383029 h 1806294"/>
                <a:gd name="connsiteX1750" fmla="*/ 20540 w 913679"/>
                <a:gd name="connsiteY1750" fmla="*/ 384495 h 1806294"/>
                <a:gd name="connsiteX1751" fmla="*/ 20442 w 913679"/>
                <a:gd name="connsiteY1751" fmla="*/ 386448 h 1806294"/>
                <a:gd name="connsiteX1752" fmla="*/ 20346 w 913679"/>
                <a:gd name="connsiteY1752" fmla="*/ 388402 h 1806294"/>
                <a:gd name="connsiteX1753" fmla="*/ 20248 w 913679"/>
                <a:gd name="connsiteY1753" fmla="*/ 390356 h 1806294"/>
                <a:gd name="connsiteX1754" fmla="*/ 20149 w 913679"/>
                <a:gd name="connsiteY1754" fmla="*/ 392310 h 1806294"/>
                <a:gd name="connsiteX1755" fmla="*/ 20002 w 913679"/>
                <a:gd name="connsiteY1755" fmla="*/ 394752 h 1806294"/>
                <a:gd name="connsiteX1756" fmla="*/ 19904 w 913679"/>
                <a:gd name="connsiteY1756" fmla="*/ 396314 h 1806294"/>
                <a:gd name="connsiteX1757" fmla="*/ 20199 w 913679"/>
                <a:gd name="connsiteY1757" fmla="*/ 397926 h 1806294"/>
                <a:gd name="connsiteX1758" fmla="*/ 21324 w 913679"/>
                <a:gd name="connsiteY1758" fmla="*/ 399978 h 1806294"/>
                <a:gd name="connsiteX1759" fmla="*/ 21617 w 913679"/>
                <a:gd name="connsiteY1759" fmla="*/ 401443 h 1806294"/>
                <a:gd name="connsiteX1760" fmla="*/ 22057 w 913679"/>
                <a:gd name="connsiteY1760" fmla="*/ 402811 h 1806294"/>
                <a:gd name="connsiteX1761" fmla="*/ 22644 w 913679"/>
                <a:gd name="connsiteY1761" fmla="*/ 404178 h 1806294"/>
                <a:gd name="connsiteX1762" fmla="*/ 23183 w 913679"/>
                <a:gd name="connsiteY1762" fmla="*/ 406034 h 1806294"/>
                <a:gd name="connsiteX1763" fmla="*/ 23541 w 913679"/>
                <a:gd name="connsiteY1763" fmla="*/ 406979 h 1806294"/>
                <a:gd name="connsiteX1764" fmla="*/ 23739 w 913679"/>
                <a:gd name="connsiteY1764" fmla="*/ 407532 h 1806294"/>
                <a:gd name="connsiteX1765" fmla="*/ 24259 w 913679"/>
                <a:gd name="connsiteY1765" fmla="*/ 409795 h 1806294"/>
                <a:gd name="connsiteX1766" fmla="*/ 24552 w 913679"/>
                <a:gd name="connsiteY1766" fmla="*/ 412188 h 1806294"/>
                <a:gd name="connsiteX1767" fmla="*/ 24797 w 913679"/>
                <a:gd name="connsiteY1767" fmla="*/ 414142 h 1806294"/>
                <a:gd name="connsiteX1768" fmla="*/ 25237 w 913679"/>
                <a:gd name="connsiteY1768" fmla="*/ 416047 h 1806294"/>
                <a:gd name="connsiteX1769" fmla="*/ 25579 w 913679"/>
                <a:gd name="connsiteY1769" fmla="*/ 417952 h 1806294"/>
                <a:gd name="connsiteX1770" fmla="*/ 26314 w 913679"/>
                <a:gd name="connsiteY1770" fmla="*/ 419270 h 1806294"/>
                <a:gd name="connsiteX1771" fmla="*/ 27145 w 913679"/>
                <a:gd name="connsiteY1771" fmla="*/ 421029 h 1806294"/>
                <a:gd name="connsiteX1772" fmla="*/ 28172 w 913679"/>
                <a:gd name="connsiteY1772" fmla="*/ 422690 h 1806294"/>
                <a:gd name="connsiteX1773" fmla="*/ 29396 w 913679"/>
                <a:gd name="connsiteY1773" fmla="*/ 424155 h 1806294"/>
                <a:gd name="connsiteX1774" fmla="*/ 30229 w 913679"/>
                <a:gd name="connsiteY1774" fmla="*/ 425376 h 1806294"/>
                <a:gd name="connsiteX1775" fmla="*/ 31158 w 913679"/>
                <a:gd name="connsiteY1775" fmla="*/ 427036 h 1806294"/>
                <a:gd name="connsiteX1776" fmla="*/ 31303 w 913679"/>
                <a:gd name="connsiteY1776" fmla="*/ 428502 h 1806294"/>
                <a:gd name="connsiteX1777" fmla="*/ 31303 w 913679"/>
                <a:gd name="connsiteY1777" fmla="*/ 430016 h 1806294"/>
                <a:gd name="connsiteX1778" fmla="*/ 32284 w 913679"/>
                <a:gd name="connsiteY1778" fmla="*/ 431628 h 1806294"/>
                <a:gd name="connsiteX1779" fmla="*/ 32918 w 913679"/>
                <a:gd name="connsiteY1779" fmla="*/ 433874 h 1806294"/>
                <a:gd name="connsiteX1780" fmla="*/ 32822 w 913679"/>
                <a:gd name="connsiteY1780" fmla="*/ 435389 h 1806294"/>
                <a:gd name="connsiteX1781" fmla="*/ 33164 w 913679"/>
                <a:gd name="connsiteY1781" fmla="*/ 436805 h 1806294"/>
                <a:gd name="connsiteX1782" fmla="*/ 34877 w 913679"/>
                <a:gd name="connsiteY1782" fmla="*/ 438417 h 1806294"/>
                <a:gd name="connsiteX1783" fmla="*/ 36295 w 913679"/>
                <a:gd name="connsiteY1783" fmla="*/ 439736 h 1806294"/>
                <a:gd name="connsiteX1784" fmla="*/ 37615 w 913679"/>
                <a:gd name="connsiteY1784" fmla="*/ 441152 h 1806294"/>
                <a:gd name="connsiteX1785" fmla="*/ 38986 w 913679"/>
                <a:gd name="connsiteY1785" fmla="*/ 442519 h 1806294"/>
                <a:gd name="connsiteX1786" fmla="*/ 40112 w 913679"/>
                <a:gd name="connsiteY1786" fmla="*/ 443496 h 1806294"/>
                <a:gd name="connsiteX1787" fmla="*/ 40943 w 913679"/>
                <a:gd name="connsiteY1787" fmla="*/ 444669 h 1806294"/>
                <a:gd name="connsiteX1788" fmla="*/ 41579 w 913679"/>
                <a:gd name="connsiteY1788" fmla="*/ 445987 h 1806294"/>
                <a:gd name="connsiteX1789" fmla="*/ 42508 w 913679"/>
                <a:gd name="connsiteY1789" fmla="*/ 447648 h 1806294"/>
                <a:gd name="connsiteX1790" fmla="*/ 43487 w 913679"/>
                <a:gd name="connsiteY1790" fmla="*/ 449211 h 1806294"/>
                <a:gd name="connsiteX1791" fmla="*/ 45003 w 913679"/>
                <a:gd name="connsiteY1791" fmla="*/ 450090 h 1806294"/>
                <a:gd name="connsiteX1792" fmla="*/ 45689 w 913679"/>
                <a:gd name="connsiteY1792" fmla="*/ 451849 h 1806294"/>
                <a:gd name="connsiteX1793" fmla="*/ 46960 w 913679"/>
                <a:gd name="connsiteY1793" fmla="*/ 453460 h 1806294"/>
                <a:gd name="connsiteX1794" fmla="*/ 48476 w 913679"/>
                <a:gd name="connsiteY1794" fmla="*/ 454828 h 1806294"/>
                <a:gd name="connsiteX1795" fmla="*/ 49700 w 913679"/>
                <a:gd name="connsiteY1795" fmla="*/ 456342 h 1806294"/>
                <a:gd name="connsiteX1796" fmla="*/ 50973 w 913679"/>
                <a:gd name="connsiteY1796" fmla="*/ 457123 h 1806294"/>
                <a:gd name="connsiteX1797" fmla="*/ 51804 w 913679"/>
                <a:gd name="connsiteY1797" fmla="*/ 458247 h 1806294"/>
                <a:gd name="connsiteX1798" fmla="*/ 52539 w 913679"/>
                <a:gd name="connsiteY1798" fmla="*/ 459517 h 1806294"/>
                <a:gd name="connsiteX1799" fmla="*/ 53370 w 913679"/>
                <a:gd name="connsiteY1799" fmla="*/ 460738 h 1806294"/>
                <a:gd name="connsiteX1800" fmla="*/ 54886 w 913679"/>
                <a:gd name="connsiteY1800" fmla="*/ 461861 h 1806294"/>
                <a:gd name="connsiteX1801" fmla="*/ 56304 w 913679"/>
                <a:gd name="connsiteY1801" fmla="*/ 462252 h 1806294"/>
                <a:gd name="connsiteX1802" fmla="*/ 58214 w 913679"/>
                <a:gd name="connsiteY1802" fmla="*/ 462789 h 1806294"/>
                <a:gd name="connsiteX1803" fmla="*/ 59779 w 913679"/>
                <a:gd name="connsiteY1803" fmla="*/ 463619 h 1806294"/>
                <a:gd name="connsiteX1804" fmla="*/ 61394 w 913679"/>
                <a:gd name="connsiteY1804" fmla="*/ 464645 h 1806294"/>
                <a:gd name="connsiteX1805" fmla="*/ 63693 w 913679"/>
                <a:gd name="connsiteY1805" fmla="*/ 465622 h 1806294"/>
                <a:gd name="connsiteX1806" fmla="*/ 65993 w 913679"/>
                <a:gd name="connsiteY1806" fmla="*/ 466355 h 1806294"/>
                <a:gd name="connsiteX1807" fmla="*/ 68291 w 913679"/>
                <a:gd name="connsiteY1807" fmla="*/ 467185 h 1806294"/>
                <a:gd name="connsiteX1808" fmla="*/ 69955 w 913679"/>
                <a:gd name="connsiteY1808" fmla="*/ 468162 h 1806294"/>
                <a:gd name="connsiteX1809" fmla="*/ 71324 w 913679"/>
                <a:gd name="connsiteY1809" fmla="*/ 468699 h 1806294"/>
                <a:gd name="connsiteX1810" fmla="*/ 72745 w 913679"/>
                <a:gd name="connsiteY1810" fmla="*/ 469090 h 1806294"/>
                <a:gd name="connsiteX1811" fmla="*/ 74603 w 913679"/>
                <a:gd name="connsiteY1811" fmla="*/ 468846 h 1806294"/>
                <a:gd name="connsiteX1812" fmla="*/ 76070 w 913679"/>
                <a:gd name="connsiteY1812" fmla="*/ 469236 h 1806294"/>
                <a:gd name="connsiteX1813" fmla="*/ 78469 w 913679"/>
                <a:gd name="connsiteY1813" fmla="*/ 469139 h 1806294"/>
                <a:gd name="connsiteX1814" fmla="*/ 79496 w 913679"/>
                <a:gd name="connsiteY1814" fmla="*/ 470213 h 1806294"/>
                <a:gd name="connsiteX1815" fmla="*/ 80376 w 913679"/>
                <a:gd name="connsiteY1815" fmla="*/ 471434 h 1806294"/>
                <a:gd name="connsiteX1816" fmla="*/ 81404 w 913679"/>
                <a:gd name="connsiteY1816" fmla="*/ 472362 h 1806294"/>
                <a:gd name="connsiteX1817" fmla="*/ 82969 w 913679"/>
                <a:gd name="connsiteY1817" fmla="*/ 473486 h 1806294"/>
                <a:gd name="connsiteX1818" fmla="*/ 84193 w 913679"/>
                <a:gd name="connsiteY1818" fmla="*/ 475000 h 1806294"/>
                <a:gd name="connsiteX1819" fmla="*/ 85319 w 913679"/>
                <a:gd name="connsiteY1819" fmla="*/ 475879 h 1806294"/>
                <a:gd name="connsiteX1820" fmla="*/ 86101 w 913679"/>
                <a:gd name="connsiteY1820" fmla="*/ 477149 h 1806294"/>
                <a:gd name="connsiteX1821" fmla="*/ 87814 w 913679"/>
                <a:gd name="connsiteY1821" fmla="*/ 478858 h 1806294"/>
                <a:gd name="connsiteX1822" fmla="*/ 89574 w 913679"/>
                <a:gd name="connsiteY1822" fmla="*/ 479689 h 1806294"/>
                <a:gd name="connsiteX1823" fmla="*/ 91628 w 913679"/>
                <a:gd name="connsiteY1823" fmla="*/ 480959 h 1806294"/>
                <a:gd name="connsiteX1824" fmla="*/ 93732 w 913679"/>
                <a:gd name="connsiteY1824" fmla="*/ 482131 h 1806294"/>
                <a:gd name="connsiteX1825" fmla="*/ 95494 w 913679"/>
                <a:gd name="connsiteY1825" fmla="*/ 482912 h 1806294"/>
                <a:gd name="connsiteX1826" fmla="*/ 96571 w 913679"/>
                <a:gd name="connsiteY1826" fmla="*/ 483889 h 1806294"/>
                <a:gd name="connsiteX1827" fmla="*/ 97451 w 913679"/>
                <a:gd name="connsiteY1827" fmla="*/ 485062 h 1806294"/>
                <a:gd name="connsiteX1828" fmla="*/ 98284 w 913679"/>
                <a:gd name="connsiteY1828" fmla="*/ 486282 h 1806294"/>
                <a:gd name="connsiteX1829" fmla="*/ 99262 w 913679"/>
                <a:gd name="connsiteY1829" fmla="*/ 487943 h 1806294"/>
                <a:gd name="connsiteX1830" fmla="*/ 99800 w 913679"/>
                <a:gd name="connsiteY1830" fmla="*/ 489653 h 1806294"/>
                <a:gd name="connsiteX1831" fmla="*/ 100339 w 913679"/>
                <a:gd name="connsiteY1831" fmla="*/ 491509 h 1806294"/>
                <a:gd name="connsiteX1832" fmla="*/ 101071 w 913679"/>
                <a:gd name="connsiteY1832" fmla="*/ 493316 h 1806294"/>
                <a:gd name="connsiteX1833" fmla="*/ 101757 w 913679"/>
                <a:gd name="connsiteY1833" fmla="*/ 495123 h 1806294"/>
                <a:gd name="connsiteX1834" fmla="*/ 102833 w 913679"/>
                <a:gd name="connsiteY1834" fmla="*/ 496735 h 1806294"/>
                <a:gd name="connsiteX1835" fmla="*/ 103812 w 913679"/>
                <a:gd name="connsiteY1835" fmla="*/ 498933 h 1806294"/>
                <a:gd name="connsiteX1836" fmla="*/ 104497 w 913679"/>
                <a:gd name="connsiteY1836" fmla="*/ 501228 h 1806294"/>
                <a:gd name="connsiteX1837" fmla="*/ 105621 w 913679"/>
                <a:gd name="connsiteY1837" fmla="*/ 503328 h 1806294"/>
                <a:gd name="connsiteX1838" fmla="*/ 106943 w 913679"/>
                <a:gd name="connsiteY1838" fmla="*/ 505331 h 1806294"/>
                <a:gd name="connsiteX1839" fmla="*/ 108998 w 913679"/>
                <a:gd name="connsiteY1839" fmla="*/ 506601 h 1806294"/>
                <a:gd name="connsiteX1840" fmla="*/ 110905 w 913679"/>
                <a:gd name="connsiteY1840" fmla="*/ 507041 h 1806294"/>
                <a:gd name="connsiteX1841" fmla="*/ 112031 w 913679"/>
                <a:gd name="connsiteY1841" fmla="*/ 508555 h 1806294"/>
                <a:gd name="connsiteX1842" fmla="*/ 113304 w 913679"/>
                <a:gd name="connsiteY1842" fmla="*/ 510655 h 1806294"/>
                <a:gd name="connsiteX1843" fmla="*/ 114771 w 913679"/>
                <a:gd name="connsiteY1843" fmla="*/ 511974 h 1806294"/>
                <a:gd name="connsiteX1844" fmla="*/ 116091 w 913679"/>
                <a:gd name="connsiteY1844" fmla="*/ 512560 h 1806294"/>
                <a:gd name="connsiteX1845" fmla="*/ 117559 w 913679"/>
                <a:gd name="connsiteY1845" fmla="*/ 512364 h 1806294"/>
                <a:gd name="connsiteX1846" fmla="*/ 120299 w 913679"/>
                <a:gd name="connsiteY1846" fmla="*/ 513097 h 1806294"/>
                <a:gd name="connsiteX1847" fmla="*/ 122452 w 913679"/>
                <a:gd name="connsiteY1847" fmla="*/ 514269 h 1806294"/>
                <a:gd name="connsiteX1848" fmla="*/ 124458 w 913679"/>
                <a:gd name="connsiteY1848" fmla="*/ 515637 h 1806294"/>
                <a:gd name="connsiteX1849" fmla="*/ 125876 w 913679"/>
                <a:gd name="connsiteY1849" fmla="*/ 516077 h 1806294"/>
                <a:gd name="connsiteX1850" fmla="*/ 127247 w 913679"/>
                <a:gd name="connsiteY1850" fmla="*/ 517395 h 1806294"/>
                <a:gd name="connsiteX1851" fmla="*/ 128616 w 913679"/>
                <a:gd name="connsiteY1851" fmla="*/ 518812 h 1806294"/>
                <a:gd name="connsiteX1852" fmla="*/ 130280 w 913679"/>
                <a:gd name="connsiteY1852" fmla="*/ 520619 h 1806294"/>
                <a:gd name="connsiteX1853" fmla="*/ 131357 w 913679"/>
                <a:gd name="connsiteY1853" fmla="*/ 522182 h 1806294"/>
                <a:gd name="connsiteX1854" fmla="*/ 131993 w 913679"/>
                <a:gd name="connsiteY1854" fmla="*/ 523598 h 1806294"/>
                <a:gd name="connsiteX1855" fmla="*/ 133070 w 913679"/>
                <a:gd name="connsiteY1855" fmla="*/ 525210 h 1806294"/>
                <a:gd name="connsiteX1856" fmla="*/ 134977 w 913679"/>
                <a:gd name="connsiteY1856" fmla="*/ 526578 h 1806294"/>
                <a:gd name="connsiteX1857" fmla="*/ 136297 w 913679"/>
                <a:gd name="connsiteY1857" fmla="*/ 527213 h 1806294"/>
                <a:gd name="connsiteX1858" fmla="*/ 137668 w 913679"/>
                <a:gd name="connsiteY1858" fmla="*/ 527848 h 1806294"/>
                <a:gd name="connsiteX1859" fmla="*/ 140016 w 913679"/>
                <a:gd name="connsiteY1859" fmla="*/ 528385 h 1806294"/>
                <a:gd name="connsiteX1860" fmla="*/ 142463 w 913679"/>
                <a:gd name="connsiteY1860" fmla="*/ 528238 h 1806294"/>
                <a:gd name="connsiteX1861" fmla="*/ 143931 w 913679"/>
                <a:gd name="connsiteY1861" fmla="*/ 528043 h 1806294"/>
                <a:gd name="connsiteX1862" fmla="*/ 145691 w 913679"/>
                <a:gd name="connsiteY1862" fmla="*/ 528727 h 1806294"/>
                <a:gd name="connsiteX1863" fmla="*/ 147207 w 913679"/>
                <a:gd name="connsiteY1863" fmla="*/ 529899 h 1806294"/>
                <a:gd name="connsiteX1864" fmla="*/ 147942 w 913679"/>
                <a:gd name="connsiteY1864" fmla="*/ 531657 h 1806294"/>
                <a:gd name="connsiteX1865" fmla="*/ 148628 w 913679"/>
                <a:gd name="connsiteY1865" fmla="*/ 533904 h 1806294"/>
                <a:gd name="connsiteX1866" fmla="*/ 149850 w 913679"/>
                <a:gd name="connsiteY1866" fmla="*/ 535955 h 1806294"/>
                <a:gd name="connsiteX1867" fmla="*/ 150193 w 913679"/>
                <a:gd name="connsiteY1867" fmla="*/ 537909 h 1806294"/>
                <a:gd name="connsiteX1868" fmla="*/ 149800 w 913679"/>
                <a:gd name="connsiteY1868" fmla="*/ 540302 h 1806294"/>
                <a:gd name="connsiteX1869" fmla="*/ 149751 w 913679"/>
                <a:gd name="connsiteY1869" fmla="*/ 542158 h 1806294"/>
                <a:gd name="connsiteX1870" fmla="*/ 150535 w 913679"/>
                <a:gd name="connsiteY1870" fmla="*/ 543380 h 1806294"/>
                <a:gd name="connsiteX1871" fmla="*/ 152003 w 913679"/>
                <a:gd name="connsiteY1871" fmla="*/ 544698 h 1806294"/>
                <a:gd name="connsiteX1872" fmla="*/ 154008 w 913679"/>
                <a:gd name="connsiteY1872" fmla="*/ 546017 h 1806294"/>
                <a:gd name="connsiteX1873" fmla="*/ 155623 w 913679"/>
                <a:gd name="connsiteY1873" fmla="*/ 547189 h 1806294"/>
                <a:gd name="connsiteX1874" fmla="*/ 157874 w 913679"/>
                <a:gd name="connsiteY1874" fmla="*/ 548020 h 1806294"/>
                <a:gd name="connsiteX1875" fmla="*/ 159782 w 913679"/>
                <a:gd name="connsiteY1875" fmla="*/ 547775 h 1806294"/>
                <a:gd name="connsiteX1876" fmla="*/ 162227 w 913679"/>
                <a:gd name="connsiteY1876" fmla="*/ 547727 h 1806294"/>
                <a:gd name="connsiteX1877" fmla="*/ 163598 w 913679"/>
                <a:gd name="connsiteY1877" fmla="*/ 548215 h 1806294"/>
                <a:gd name="connsiteX1878" fmla="*/ 165408 w 913679"/>
                <a:gd name="connsiteY1878" fmla="*/ 548801 h 1806294"/>
                <a:gd name="connsiteX1879" fmla="*/ 167366 w 913679"/>
                <a:gd name="connsiteY1879" fmla="*/ 548752 h 1806294"/>
                <a:gd name="connsiteX1880" fmla="*/ 169323 w 913679"/>
                <a:gd name="connsiteY1880" fmla="*/ 548899 h 1806294"/>
                <a:gd name="connsiteX1881" fmla="*/ 170741 w 913679"/>
                <a:gd name="connsiteY1881" fmla="*/ 549241 h 1806294"/>
                <a:gd name="connsiteX1882" fmla="*/ 172208 w 913679"/>
                <a:gd name="connsiteY1882" fmla="*/ 549485 h 1806294"/>
                <a:gd name="connsiteX1883" fmla="*/ 173921 w 913679"/>
                <a:gd name="connsiteY1883" fmla="*/ 550315 h 1806294"/>
                <a:gd name="connsiteX1884" fmla="*/ 175487 w 913679"/>
                <a:gd name="connsiteY1884" fmla="*/ 551536 h 1806294"/>
                <a:gd name="connsiteX1885" fmla="*/ 177004 w 913679"/>
                <a:gd name="connsiteY1885" fmla="*/ 552757 h 1806294"/>
                <a:gd name="connsiteX1886" fmla="*/ 178520 w 913679"/>
                <a:gd name="connsiteY1886" fmla="*/ 554027 h 1806294"/>
                <a:gd name="connsiteX1887" fmla="*/ 180526 w 913679"/>
                <a:gd name="connsiteY1887" fmla="*/ 555346 h 1806294"/>
                <a:gd name="connsiteX1888" fmla="*/ 182679 w 913679"/>
                <a:gd name="connsiteY1888" fmla="*/ 556567 h 1806294"/>
                <a:gd name="connsiteX1889" fmla="*/ 183952 w 913679"/>
                <a:gd name="connsiteY1889" fmla="*/ 557300 h 1806294"/>
                <a:gd name="connsiteX1890" fmla="*/ 185810 w 913679"/>
                <a:gd name="connsiteY1890" fmla="*/ 557739 h 1806294"/>
                <a:gd name="connsiteX1891" fmla="*/ 188076 w 913679"/>
                <a:gd name="connsiteY1891" fmla="*/ 558461 h 1806294"/>
                <a:gd name="connsiteX1892" fmla="*/ 188456 w 913679"/>
                <a:gd name="connsiteY1892" fmla="*/ 558762 h 1806294"/>
                <a:gd name="connsiteX1893" fmla="*/ 189627 w 913679"/>
                <a:gd name="connsiteY1893" fmla="*/ 559741 h 1806294"/>
                <a:gd name="connsiteX1894" fmla="*/ 189969 w 913679"/>
                <a:gd name="connsiteY1894" fmla="*/ 560035 h 1806294"/>
                <a:gd name="connsiteX1895" fmla="*/ 191534 w 913679"/>
                <a:gd name="connsiteY1895" fmla="*/ 561256 h 1806294"/>
                <a:gd name="connsiteX1896" fmla="*/ 192709 w 913679"/>
                <a:gd name="connsiteY1896" fmla="*/ 562135 h 1806294"/>
                <a:gd name="connsiteX1897" fmla="*/ 193442 w 913679"/>
                <a:gd name="connsiteY1897" fmla="*/ 563893 h 1806294"/>
                <a:gd name="connsiteX1898" fmla="*/ 193980 w 913679"/>
                <a:gd name="connsiteY1898" fmla="*/ 566238 h 1806294"/>
                <a:gd name="connsiteX1899" fmla="*/ 194469 w 913679"/>
                <a:gd name="connsiteY1899" fmla="*/ 567996 h 1806294"/>
                <a:gd name="connsiteX1900" fmla="*/ 195351 w 913679"/>
                <a:gd name="connsiteY1900" fmla="*/ 569217 h 1806294"/>
                <a:gd name="connsiteX1901" fmla="*/ 196231 w 913679"/>
                <a:gd name="connsiteY1901" fmla="*/ 570927 h 1806294"/>
                <a:gd name="connsiteX1902" fmla="*/ 197111 w 913679"/>
                <a:gd name="connsiteY1902" fmla="*/ 572685 h 1806294"/>
                <a:gd name="connsiteX1903" fmla="*/ 197553 w 913679"/>
                <a:gd name="connsiteY1903" fmla="*/ 574053 h 1806294"/>
                <a:gd name="connsiteX1904" fmla="*/ 198384 w 913679"/>
                <a:gd name="connsiteY1904" fmla="*/ 575323 h 1806294"/>
                <a:gd name="connsiteX1905" fmla="*/ 199461 w 913679"/>
                <a:gd name="connsiteY1905" fmla="*/ 576886 h 1806294"/>
                <a:gd name="connsiteX1906" fmla="*/ 200781 w 913679"/>
                <a:gd name="connsiteY1906" fmla="*/ 578351 h 1806294"/>
                <a:gd name="connsiteX1907" fmla="*/ 202201 w 913679"/>
                <a:gd name="connsiteY1907" fmla="*/ 580353 h 1806294"/>
                <a:gd name="connsiteX1908" fmla="*/ 203325 w 913679"/>
                <a:gd name="connsiteY1908" fmla="*/ 581916 h 1806294"/>
                <a:gd name="connsiteX1909" fmla="*/ 204745 w 913679"/>
                <a:gd name="connsiteY1909" fmla="*/ 583284 h 1806294"/>
                <a:gd name="connsiteX1910" fmla="*/ 206261 w 913679"/>
                <a:gd name="connsiteY1910" fmla="*/ 584505 h 1806294"/>
                <a:gd name="connsiteX1911" fmla="*/ 207092 w 913679"/>
                <a:gd name="connsiteY1911" fmla="*/ 586214 h 1806294"/>
                <a:gd name="connsiteX1912" fmla="*/ 206505 w 913679"/>
                <a:gd name="connsiteY1912" fmla="*/ 587484 h 1806294"/>
                <a:gd name="connsiteX1913" fmla="*/ 205723 w 913679"/>
                <a:gd name="connsiteY1913" fmla="*/ 588705 h 1806294"/>
                <a:gd name="connsiteX1914" fmla="*/ 205967 w 913679"/>
                <a:gd name="connsiteY1914" fmla="*/ 590171 h 1806294"/>
                <a:gd name="connsiteX1915" fmla="*/ 207434 w 913679"/>
                <a:gd name="connsiteY1915" fmla="*/ 591245 h 1806294"/>
                <a:gd name="connsiteX1916" fmla="*/ 208904 w 913679"/>
                <a:gd name="connsiteY1916" fmla="*/ 591685 h 1806294"/>
                <a:gd name="connsiteX1917" fmla="*/ 211300 w 913679"/>
                <a:gd name="connsiteY1917" fmla="*/ 592076 h 1806294"/>
                <a:gd name="connsiteX1918" fmla="*/ 212768 w 913679"/>
                <a:gd name="connsiteY1918" fmla="*/ 592124 h 1806294"/>
                <a:gd name="connsiteX1919" fmla="*/ 214628 w 913679"/>
                <a:gd name="connsiteY1919" fmla="*/ 592662 h 1806294"/>
                <a:gd name="connsiteX1920" fmla="*/ 215899 w 913679"/>
                <a:gd name="connsiteY1920" fmla="*/ 593394 h 1806294"/>
                <a:gd name="connsiteX1921" fmla="*/ 217612 w 913679"/>
                <a:gd name="connsiteY1921" fmla="*/ 594322 h 1806294"/>
                <a:gd name="connsiteX1922" fmla="*/ 218981 w 913679"/>
                <a:gd name="connsiteY1922" fmla="*/ 594860 h 1806294"/>
                <a:gd name="connsiteX1923" fmla="*/ 220694 w 913679"/>
                <a:gd name="connsiteY1923" fmla="*/ 595788 h 1806294"/>
                <a:gd name="connsiteX1924" fmla="*/ 222407 w 913679"/>
                <a:gd name="connsiteY1924" fmla="*/ 596667 h 1806294"/>
                <a:gd name="connsiteX1925" fmla="*/ 223776 w 913679"/>
                <a:gd name="connsiteY1925" fmla="*/ 597253 h 1806294"/>
                <a:gd name="connsiteX1926" fmla="*/ 225096 w 913679"/>
                <a:gd name="connsiteY1926" fmla="*/ 597937 h 1806294"/>
                <a:gd name="connsiteX1927" fmla="*/ 226369 w 913679"/>
                <a:gd name="connsiteY1927" fmla="*/ 598669 h 1806294"/>
                <a:gd name="connsiteX1928" fmla="*/ 228033 w 913679"/>
                <a:gd name="connsiteY1928" fmla="*/ 599646 h 1806294"/>
                <a:gd name="connsiteX1929" fmla="*/ 229599 w 913679"/>
                <a:gd name="connsiteY1929" fmla="*/ 600770 h 1806294"/>
                <a:gd name="connsiteX1930" fmla="*/ 231213 w 913679"/>
                <a:gd name="connsiteY1930" fmla="*/ 601942 h 1806294"/>
                <a:gd name="connsiteX1931" fmla="*/ 232924 w 913679"/>
                <a:gd name="connsiteY1931" fmla="*/ 602821 h 1806294"/>
                <a:gd name="connsiteX1932" fmla="*/ 234197 w 913679"/>
                <a:gd name="connsiteY1932" fmla="*/ 603505 h 1806294"/>
                <a:gd name="connsiteX1933" fmla="*/ 235421 w 913679"/>
                <a:gd name="connsiteY1933" fmla="*/ 604335 h 1806294"/>
                <a:gd name="connsiteX1934" fmla="*/ 236741 w 913679"/>
                <a:gd name="connsiteY1934" fmla="*/ 605068 h 1806294"/>
                <a:gd name="connsiteX1935" fmla="*/ 238405 w 913679"/>
                <a:gd name="connsiteY1935" fmla="*/ 605996 h 1806294"/>
                <a:gd name="connsiteX1936" fmla="*/ 240020 w 913679"/>
                <a:gd name="connsiteY1936" fmla="*/ 607119 h 1806294"/>
                <a:gd name="connsiteX1937" fmla="*/ 241438 w 913679"/>
                <a:gd name="connsiteY1937" fmla="*/ 608438 h 1806294"/>
                <a:gd name="connsiteX1938" fmla="*/ 241878 w 913679"/>
                <a:gd name="connsiteY1938" fmla="*/ 609806 h 1806294"/>
                <a:gd name="connsiteX1939" fmla="*/ 242760 w 913679"/>
                <a:gd name="connsiteY1939" fmla="*/ 611026 h 1806294"/>
                <a:gd name="connsiteX1940" fmla="*/ 243835 w 913679"/>
                <a:gd name="connsiteY1940" fmla="*/ 612003 h 1806294"/>
                <a:gd name="connsiteX1941" fmla="*/ 244158 w 913679"/>
                <a:gd name="connsiteY1941" fmla="*/ 612282 h 1806294"/>
                <a:gd name="connsiteX1942" fmla="*/ 244228 w 913679"/>
                <a:gd name="connsiteY1942" fmla="*/ 612345 h 1806294"/>
                <a:gd name="connsiteX1943" fmla="*/ 244960 w 913679"/>
                <a:gd name="connsiteY1943" fmla="*/ 612980 h 1806294"/>
                <a:gd name="connsiteX1944" fmla="*/ 245695 w 913679"/>
                <a:gd name="connsiteY1944" fmla="*/ 613615 h 1806294"/>
                <a:gd name="connsiteX1945" fmla="*/ 246039 w 913679"/>
                <a:gd name="connsiteY1945" fmla="*/ 613906 h 1806294"/>
                <a:gd name="connsiteX1946" fmla="*/ 247212 w 913679"/>
                <a:gd name="connsiteY1946" fmla="*/ 614885 h 1806294"/>
                <a:gd name="connsiteX1947" fmla="*/ 248679 w 913679"/>
                <a:gd name="connsiteY1947" fmla="*/ 616155 h 1806294"/>
                <a:gd name="connsiteX1948" fmla="*/ 249755 w 913679"/>
                <a:gd name="connsiteY1948" fmla="*/ 617083 h 1806294"/>
                <a:gd name="connsiteX1949" fmla="*/ 250881 w 913679"/>
                <a:gd name="connsiteY1949" fmla="*/ 618060 h 1806294"/>
                <a:gd name="connsiteX1950" fmla="*/ 252007 w 913679"/>
                <a:gd name="connsiteY1950" fmla="*/ 618988 h 1806294"/>
                <a:gd name="connsiteX1951" fmla="*/ 253132 w 913679"/>
                <a:gd name="connsiteY1951" fmla="*/ 619965 h 1806294"/>
                <a:gd name="connsiteX1952" fmla="*/ 254256 w 913679"/>
                <a:gd name="connsiteY1952" fmla="*/ 620893 h 1806294"/>
                <a:gd name="connsiteX1953" fmla="*/ 255969 w 913679"/>
                <a:gd name="connsiteY1953" fmla="*/ 621723 h 1806294"/>
                <a:gd name="connsiteX1954" fmla="*/ 257827 w 913679"/>
                <a:gd name="connsiteY1954" fmla="*/ 622358 h 1806294"/>
                <a:gd name="connsiteX1955" fmla="*/ 259589 w 913679"/>
                <a:gd name="connsiteY1955" fmla="*/ 623188 h 1806294"/>
                <a:gd name="connsiteX1956" fmla="*/ 261742 w 913679"/>
                <a:gd name="connsiteY1956" fmla="*/ 624360 h 1806294"/>
                <a:gd name="connsiteX1957" fmla="*/ 263357 w 913679"/>
                <a:gd name="connsiteY1957" fmla="*/ 625435 h 1806294"/>
                <a:gd name="connsiteX1958" fmla="*/ 264090 w 913679"/>
                <a:gd name="connsiteY1958" fmla="*/ 626607 h 1806294"/>
                <a:gd name="connsiteX1959" fmla="*/ 263406 w 913679"/>
                <a:gd name="connsiteY1959" fmla="*/ 627926 h 1806294"/>
                <a:gd name="connsiteX1960" fmla="*/ 262281 w 913679"/>
                <a:gd name="connsiteY1960" fmla="*/ 630075 h 1806294"/>
                <a:gd name="connsiteX1961" fmla="*/ 261253 w 913679"/>
                <a:gd name="connsiteY1961" fmla="*/ 632273 h 1806294"/>
                <a:gd name="connsiteX1962" fmla="*/ 260469 w 913679"/>
                <a:gd name="connsiteY1962" fmla="*/ 634080 h 1806294"/>
                <a:gd name="connsiteX1963" fmla="*/ 259638 w 913679"/>
                <a:gd name="connsiteY1963" fmla="*/ 635839 h 1806294"/>
                <a:gd name="connsiteX1964" fmla="*/ 259051 w 913679"/>
                <a:gd name="connsiteY1964" fmla="*/ 637206 h 1806294"/>
                <a:gd name="connsiteX1965" fmla="*/ 258269 w 913679"/>
                <a:gd name="connsiteY1965" fmla="*/ 638964 h 1806294"/>
                <a:gd name="connsiteX1966" fmla="*/ 257436 w 913679"/>
                <a:gd name="connsiteY1966" fmla="*/ 640772 h 1806294"/>
                <a:gd name="connsiteX1967" fmla="*/ 256654 w 913679"/>
                <a:gd name="connsiteY1967" fmla="*/ 642530 h 1806294"/>
                <a:gd name="connsiteX1968" fmla="*/ 255725 w 913679"/>
                <a:gd name="connsiteY1968" fmla="*/ 644288 h 1806294"/>
                <a:gd name="connsiteX1969" fmla="*/ 255089 w 913679"/>
                <a:gd name="connsiteY1969" fmla="*/ 645558 h 1806294"/>
                <a:gd name="connsiteX1970" fmla="*/ 254403 w 913679"/>
                <a:gd name="connsiteY1970" fmla="*/ 646877 h 1806294"/>
                <a:gd name="connsiteX1971" fmla="*/ 254012 w 913679"/>
                <a:gd name="connsiteY1971" fmla="*/ 649124 h 1806294"/>
                <a:gd name="connsiteX1972" fmla="*/ 254061 w 913679"/>
                <a:gd name="connsiteY1972" fmla="*/ 651077 h 1806294"/>
                <a:gd name="connsiteX1973" fmla="*/ 254061 w 913679"/>
                <a:gd name="connsiteY1973" fmla="*/ 652543 h 1806294"/>
                <a:gd name="connsiteX1974" fmla="*/ 254111 w 913679"/>
                <a:gd name="connsiteY1974" fmla="*/ 654008 h 1806294"/>
                <a:gd name="connsiteX1975" fmla="*/ 254160 w 913679"/>
                <a:gd name="connsiteY1975" fmla="*/ 655962 h 1806294"/>
                <a:gd name="connsiteX1976" fmla="*/ 254207 w 913679"/>
                <a:gd name="connsiteY1976" fmla="*/ 657915 h 1806294"/>
                <a:gd name="connsiteX1977" fmla="*/ 254207 w 913679"/>
                <a:gd name="connsiteY1977" fmla="*/ 659381 h 1806294"/>
                <a:gd name="connsiteX1978" fmla="*/ 254256 w 913679"/>
                <a:gd name="connsiteY1978" fmla="*/ 660846 h 1806294"/>
                <a:gd name="connsiteX1979" fmla="*/ 254305 w 913679"/>
                <a:gd name="connsiteY1979" fmla="*/ 662800 h 1806294"/>
                <a:gd name="connsiteX1980" fmla="*/ 254305 w 913679"/>
                <a:gd name="connsiteY1980" fmla="*/ 664265 h 1806294"/>
                <a:gd name="connsiteX1981" fmla="*/ 254354 w 913679"/>
                <a:gd name="connsiteY1981" fmla="*/ 665730 h 1806294"/>
                <a:gd name="connsiteX1982" fmla="*/ 254403 w 913679"/>
                <a:gd name="connsiteY1982" fmla="*/ 667684 h 1806294"/>
                <a:gd name="connsiteX1983" fmla="*/ 254403 w 913679"/>
                <a:gd name="connsiteY1983" fmla="*/ 669149 h 1806294"/>
                <a:gd name="connsiteX1984" fmla="*/ 254452 w 913679"/>
                <a:gd name="connsiteY1984" fmla="*/ 670614 h 1806294"/>
                <a:gd name="connsiteX1985" fmla="*/ 254452 w 913679"/>
                <a:gd name="connsiteY1985" fmla="*/ 672080 h 1806294"/>
                <a:gd name="connsiteX1986" fmla="*/ 254501 w 913679"/>
                <a:gd name="connsiteY1986" fmla="*/ 673545 h 1806294"/>
                <a:gd name="connsiteX1987" fmla="*/ 254551 w 913679"/>
                <a:gd name="connsiteY1987" fmla="*/ 675499 h 1806294"/>
                <a:gd name="connsiteX1988" fmla="*/ 254551 w 913679"/>
                <a:gd name="connsiteY1988" fmla="*/ 676964 h 1806294"/>
                <a:gd name="connsiteX1989" fmla="*/ 254600 w 913679"/>
                <a:gd name="connsiteY1989" fmla="*/ 678429 h 1806294"/>
                <a:gd name="connsiteX1990" fmla="*/ 254649 w 913679"/>
                <a:gd name="connsiteY1990" fmla="*/ 680383 h 1806294"/>
                <a:gd name="connsiteX1991" fmla="*/ 254649 w 913679"/>
                <a:gd name="connsiteY1991" fmla="*/ 681848 h 1806294"/>
                <a:gd name="connsiteX1992" fmla="*/ 254696 w 913679"/>
                <a:gd name="connsiteY1992" fmla="*/ 683313 h 1806294"/>
                <a:gd name="connsiteX1993" fmla="*/ 254745 w 913679"/>
                <a:gd name="connsiteY1993" fmla="*/ 685267 h 1806294"/>
                <a:gd name="connsiteX1994" fmla="*/ 254794 w 913679"/>
                <a:gd name="connsiteY1994" fmla="*/ 687221 h 1806294"/>
                <a:gd name="connsiteX1995" fmla="*/ 254794 w 913679"/>
                <a:gd name="connsiteY1995" fmla="*/ 688735 h 1806294"/>
                <a:gd name="connsiteX1996" fmla="*/ 254843 w 913679"/>
                <a:gd name="connsiteY1996" fmla="*/ 690200 h 1806294"/>
                <a:gd name="connsiteX1997" fmla="*/ 254892 w 913679"/>
                <a:gd name="connsiteY1997" fmla="*/ 692154 h 1806294"/>
                <a:gd name="connsiteX1998" fmla="*/ 254941 w 913679"/>
                <a:gd name="connsiteY1998" fmla="*/ 694107 h 1806294"/>
                <a:gd name="connsiteX1999" fmla="*/ 254991 w 913679"/>
                <a:gd name="connsiteY1999" fmla="*/ 695573 h 1806294"/>
                <a:gd name="connsiteX2000" fmla="*/ 254991 w 913679"/>
                <a:gd name="connsiteY2000" fmla="*/ 697038 h 1806294"/>
                <a:gd name="connsiteX2001" fmla="*/ 255040 w 913679"/>
                <a:gd name="connsiteY2001" fmla="*/ 698455 h 1806294"/>
                <a:gd name="connsiteX2002" fmla="*/ 255089 w 913679"/>
                <a:gd name="connsiteY2002" fmla="*/ 699920 h 1806294"/>
                <a:gd name="connsiteX2003" fmla="*/ 255138 w 913679"/>
                <a:gd name="connsiteY2003" fmla="*/ 701385 h 1806294"/>
                <a:gd name="connsiteX2004" fmla="*/ 255138 w 913679"/>
                <a:gd name="connsiteY2004" fmla="*/ 702850 h 1806294"/>
                <a:gd name="connsiteX2005" fmla="*/ 255187 w 913679"/>
                <a:gd name="connsiteY2005" fmla="*/ 704316 h 1806294"/>
                <a:gd name="connsiteX2006" fmla="*/ 255234 w 913679"/>
                <a:gd name="connsiteY2006" fmla="*/ 705781 h 1806294"/>
                <a:gd name="connsiteX2007" fmla="*/ 255283 w 913679"/>
                <a:gd name="connsiteY2007" fmla="*/ 707246 h 1806294"/>
                <a:gd name="connsiteX2008" fmla="*/ 255332 w 913679"/>
                <a:gd name="connsiteY2008" fmla="*/ 708711 h 1806294"/>
                <a:gd name="connsiteX2009" fmla="*/ 255381 w 913679"/>
                <a:gd name="connsiteY2009" fmla="*/ 710177 h 1806294"/>
                <a:gd name="connsiteX2010" fmla="*/ 255431 w 913679"/>
                <a:gd name="connsiteY2010" fmla="*/ 711642 h 1806294"/>
                <a:gd name="connsiteX2011" fmla="*/ 255480 w 913679"/>
                <a:gd name="connsiteY2011" fmla="*/ 713107 h 1806294"/>
                <a:gd name="connsiteX2012" fmla="*/ 255529 w 913679"/>
                <a:gd name="connsiteY2012" fmla="*/ 714573 h 1806294"/>
                <a:gd name="connsiteX2013" fmla="*/ 255578 w 913679"/>
                <a:gd name="connsiteY2013" fmla="*/ 715989 h 1806294"/>
                <a:gd name="connsiteX2014" fmla="*/ 255627 w 913679"/>
                <a:gd name="connsiteY2014" fmla="*/ 717454 h 1806294"/>
                <a:gd name="connsiteX2015" fmla="*/ 256409 w 913679"/>
                <a:gd name="connsiteY2015" fmla="*/ 719115 h 1806294"/>
                <a:gd name="connsiteX2016" fmla="*/ 257045 w 913679"/>
                <a:gd name="connsiteY2016" fmla="*/ 720434 h 1806294"/>
                <a:gd name="connsiteX2017" fmla="*/ 257436 w 913679"/>
                <a:gd name="connsiteY2017" fmla="*/ 721850 h 1806294"/>
                <a:gd name="connsiteX2018" fmla="*/ 258122 w 913679"/>
                <a:gd name="connsiteY2018" fmla="*/ 723706 h 1806294"/>
                <a:gd name="connsiteX2019" fmla="*/ 258660 w 913679"/>
                <a:gd name="connsiteY2019" fmla="*/ 725562 h 1806294"/>
                <a:gd name="connsiteX2020" fmla="*/ 259051 w 913679"/>
                <a:gd name="connsiteY2020" fmla="*/ 727467 h 1806294"/>
                <a:gd name="connsiteX2021" fmla="*/ 259931 w 913679"/>
                <a:gd name="connsiteY2021" fmla="*/ 729763 h 1806294"/>
                <a:gd name="connsiteX2022" fmla="*/ 260909 w 913679"/>
                <a:gd name="connsiteY2022" fmla="*/ 731961 h 1806294"/>
                <a:gd name="connsiteX2023" fmla="*/ 261351 w 913679"/>
                <a:gd name="connsiteY2023" fmla="*/ 733865 h 1806294"/>
                <a:gd name="connsiteX2024" fmla="*/ 261890 w 913679"/>
                <a:gd name="connsiteY2024" fmla="*/ 735770 h 1806294"/>
                <a:gd name="connsiteX2025" fmla="*/ 262622 w 913679"/>
                <a:gd name="connsiteY2025" fmla="*/ 738066 h 1806294"/>
                <a:gd name="connsiteX2026" fmla="*/ 263210 w 913679"/>
                <a:gd name="connsiteY2026" fmla="*/ 739922 h 1806294"/>
                <a:gd name="connsiteX2027" fmla="*/ 263551 w 913679"/>
                <a:gd name="connsiteY2027" fmla="*/ 741338 h 1806294"/>
                <a:gd name="connsiteX2028" fmla="*/ 264041 w 913679"/>
                <a:gd name="connsiteY2028" fmla="*/ 743243 h 1806294"/>
                <a:gd name="connsiteX2029" fmla="*/ 264483 w 913679"/>
                <a:gd name="connsiteY2029" fmla="*/ 745148 h 1806294"/>
                <a:gd name="connsiteX2030" fmla="*/ 264677 w 913679"/>
                <a:gd name="connsiteY2030" fmla="*/ 746613 h 1806294"/>
                <a:gd name="connsiteX2031" fmla="*/ 265215 w 913679"/>
                <a:gd name="connsiteY2031" fmla="*/ 749007 h 1806294"/>
                <a:gd name="connsiteX2032" fmla="*/ 265704 w 913679"/>
                <a:gd name="connsiteY2032" fmla="*/ 750862 h 1806294"/>
                <a:gd name="connsiteX2033" fmla="*/ 266488 w 913679"/>
                <a:gd name="connsiteY2033" fmla="*/ 753207 h 1806294"/>
                <a:gd name="connsiteX2034" fmla="*/ 267221 w 913679"/>
                <a:gd name="connsiteY2034" fmla="*/ 755551 h 1806294"/>
                <a:gd name="connsiteX2035" fmla="*/ 267956 w 913679"/>
                <a:gd name="connsiteY2035" fmla="*/ 757847 h 1806294"/>
                <a:gd name="connsiteX2036" fmla="*/ 268445 w 913679"/>
                <a:gd name="connsiteY2036" fmla="*/ 759215 h 1806294"/>
                <a:gd name="connsiteX2037" fmla="*/ 269032 w 913679"/>
                <a:gd name="connsiteY2037" fmla="*/ 761119 h 1806294"/>
                <a:gd name="connsiteX2038" fmla="*/ 269765 w 913679"/>
                <a:gd name="connsiteY2038" fmla="*/ 763415 h 1806294"/>
                <a:gd name="connsiteX2039" fmla="*/ 270352 w 913679"/>
                <a:gd name="connsiteY2039" fmla="*/ 764734 h 1806294"/>
                <a:gd name="connsiteX2040" fmla="*/ 271038 w 913679"/>
                <a:gd name="connsiteY2040" fmla="*/ 766590 h 1806294"/>
                <a:gd name="connsiteX2041" fmla="*/ 271820 w 913679"/>
                <a:gd name="connsiteY2041" fmla="*/ 768934 h 1806294"/>
                <a:gd name="connsiteX2042" fmla="*/ 272653 w 913679"/>
                <a:gd name="connsiteY2042" fmla="*/ 771182 h 1806294"/>
                <a:gd name="connsiteX2043" fmla="*/ 273778 w 913679"/>
                <a:gd name="connsiteY2043" fmla="*/ 773378 h 1806294"/>
                <a:gd name="connsiteX2044" fmla="*/ 274511 w 913679"/>
                <a:gd name="connsiteY2044" fmla="*/ 774649 h 1806294"/>
                <a:gd name="connsiteX2045" fmla="*/ 275147 w 913679"/>
                <a:gd name="connsiteY2045" fmla="*/ 775918 h 1806294"/>
                <a:gd name="connsiteX2046" fmla="*/ 275784 w 913679"/>
                <a:gd name="connsiteY2046" fmla="*/ 777238 h 1806294"/>
                <a:gd name="connsiteX2047" fmla="*/ 276371 w 913679"/>
                <a:gd name="connsiteY2047" fmla="*/ 778605 h 1806294"/>
                <a:gd name="connsiteX2048" fmla="*/ 277300 w 913679"/>
                <a:gd name="connsiteY2048" fmla="*/ 780364 h 1806294"/>
                <a:gd name="connsiteX2049" fmla="*/ 277691 w 913679"/>
                <a:gd name="connsiteY2049" fmla="*/ 782122 h 1806294"/>
                <a:gd name="connsiteX2050" fmla="*/ 279013 w 913679"/>
                <a:gd name="connsiteY2050" fmla="*/ 783245 h 1806294"/>
                <a:gd name="connsiteX2051" fmla="*/ 279943 w 913679"/>
                <a:gd name="connsiteY2051" fmla="*/ 784907 h 1806294"/>
                <a:gd name="connsiteX2052" fmla="*/ 280481 w 913679"/>
                <a:gd name="connsiteY2052" fmla="*/ 786323 h 1806294"/>
                <a:gd name="connsiteX2053" fmla="*/ 281117 w 913679"/>
                <a:gd name="connsiteY2053" fmla="*/ 788617 h 1806294"/>
                <a:gd name="connsiteX2054" fmla="*/ 281213 w 913679"/>
                <a:gd name="connsiteY2054" fmla="*/ 791059 h 1806294"/>
                <a:gd name="connsiteX2055" fmla="*/ 281312 w 913679"/>
                <a:gd name="connsiteY2055" fmla="*/ 793503 h 1806294"/>
                <a:gd name="connsiteX2056" fmla="*/ 281459 w 913679"/>
                <a:gd name="connsiteY2056" fmla="*/ 795945 h 1806294"/>
                <a:gd name="connsiteX2057" fmla="*/ 281606 w 913679"/>
                <a:gd name="connsiteY2057" fmla="*/ 798387 h 1806294"/>
                <a:gd name="connsiteX2058" fmla="*/ 281801 w 913679"/>
                <a:gd name="connsiteY2058" fmla="*/ 800828 h 1806294"/>
                <a:gd name="connsiteX2059" fmla="*/ 281899 w 913679"/>
                <a:gd name="connsiteY2059" fmla="*/ 802782 h 1806294"/>
                <a:gd name="connsiteX2060" fmla="*/ 281459 w 913679"/>
                <a:gd name="connsiteY2060" fmla="*/ 805175 h 1806294"/>
                <a:gd name="connsiteX2061" fmla="*/ 281019 w 913679"/>
                <a:gd name="connsiteY2061" fmla="*/ 807520 h 1806294"/>
                <a:gd name="connsiteX2062" fmla="*/ 281213 w 913679"/>
                <a:gd name="connsiteY2062" fmla="*/ 809474 h 1806294"/>
                <a:gd name="connsiteX2063" fmla="*/ 281508 w 913679"/>
                <a:gd name="connsiteY2063" fmla="*/ 811378 h 1806294"/>
                <a:gd name="connsiteX2064" fmla="*/ 281655 w 913679"/>
                <a:gd name="connsiteY2064" fmla="*/ 813332 h 1806294"/>
                <a:gd name="connsiteX2065" fmla="*/ 281361 w 913679"/>
                <a:gd name="connsiteY2065" fmla="*/ 815285 h 1806294"/>
                <a:gd name="connsiteX2066" fmla="*/ 280921 w 913679"/>
                <a:gd name="connsiteY2066" fmla="*/ 817631 h 1806294"/>
                <a:gd name="connsiteX2067" fmla="*/ 280970 w 913679"/>
                <a:gd name="connsiteY2067" fmla="*/ 820073 h 1806294"/>
                <a:gd name="connsiteX2068" fmla="*/ 281213 w 913679"/>
                <a:gd name="connsiteY2068" fmla="*/ 821977 h 1806294"/>
                <a:gd name="connsiteX2069" fmla="*/ 281213 w 913679"/>
                <a:gd name="connsiteY2069" fmla="*/ 823882 h 1806294"/>
                <a:gd name="connsiteX2070" fmla="*/ 280675 w 913679"/>
                <a:gd name="connsiteY2070" fmla="*/ 825251 h 1806294"/>
                <a:gd name="connsiteX2071" fmla="*/ 280579 w 913679"/>
                <a:gd name="connsiteY2071" fmla="*/ 827204 h 1806294"/>
                <a:gd name="connsiteX2072" fmla="*/ 280432 w 913679"/>
                <a:gd name="connsiteY2072" fmla="*/ 829646 h 1806294"/>
                <a:gd name="connsiteX2073" fmla="*/ 280579 w 913679"/>
                <a:gd name="connsiteY2073" fmla="*/ 832039 h 1806294"/>
                <a:gd name="connsiteX2074" fmla="*/ 281508 w 913679"/>
                <a:gd name="connsiteY2074" fmla="*/ 834335 h 1806294"/>
                <a:gd name="connsiteX2075" fmla="*/ 282926 w 913679"/>
                <a:gd name="connsiteY2075" fmla="*/ 836289 h 1806294"/>
                <a:gd name="connsiteX2076" fmla="*/ 283025 w 913679"/>
                <a:gd name="connsiteY2076" fmla="*/ 838583 h 1806294"/>
                <a:gd name="connsiteX2077" fmla="*/ 282339 w 913679"/>
                <a:gd name="connsiteY2077" fmla="*/ 840439 h 1806294"/>
                <a:gd name="connsiteX2078" fmla="*/ 282339 w 913679"/>
                <a:gd name="connsiteY2078" fmla="*/ 842345 h 1806294"/>
                <a:gd name="connsiteX2079" fmla="*/ 283025 w 913679"/>
                <a:gd name="connsiteY2079" fmla="*/ 844201 h 1806294"/>
                <a:gd name="connsiteX2080" fmla="*/ 283954 w 913679"/>
                <a:gd name="connsiteY2080" fmla="*/ 845911 h 1806294"/>
                <a:gd name="connsiteX2081" fmla="*/ 284541 w 913679"/>
                <a:gd name="connsiteY2081" fmla="*/ 848255 h 1806294"/>
                <a:gd name="connsiteX2082" fmla="*/ 284150 w 913679"/>
                <a:gd name="connsiteY2082" fmla="*/ 850647 h 1806294"/>
                <a:gd name="connsiteX2083" fmla="*/ 283563 w 913679"/>
                <a:gd name="connsiteY2083" fmla="*/ 852505 h 1806294"/>
                <a:gd name="connsiteX2084" fmla="*/ 283025 w 913679"/>
                <a:gd name="connsiteY2084" fmla="*/ 853872 h 1806294"/>
                <a:gd name="connsiteX2085" fmla="*/ 282241 w 913679"/>
                <a:gd name="connsiteY2085" fmla="*/ 855678 h 1806294"/>
                <a:gd name="connsiteX2086" fmla="*/ 281606 w 913679"/>
                <a:gd name="connsiteY2086" fmla="*/ 857094 h 1806294"/>
                <a:gd name="connsiteX2087" fmla="*/ 282194 w 913679"/>
                <a:gd name="connsiteY2087" fmla="*/ 857119 h 1806294"/>
                <a:gd name="connsiteX2088" fmla="*/ 282192 w 913679"/>
                <a:gd name="connsiteY2088" fmla="*/ 857143 h 1806294"/>
                <a:gd name="connsiteX2089" fmla="*/ 284738 w 913679"/>
                <a:gd name="connsiteY2089" fmla="*/ 857192 h 1806294"/>
                <a:gd name="connsiteX2090" fmla="*/ 287183 w 913679"/>
                <a:gd name="connsiteY2090" fmla="*/ 857339 h 1806294"/>
                <a:gd name="connsiteX2091" fmla="*/ 289091 w 913679"/>
                <a:gd name="connsiteY2091" fmla="*/ 857437 h 1806294"/>
                <a:gd name="connsiteX2092" fmla="*/ 290558 w 913679"/>
                <a:gd name="connsiteY2092" fmla="*/ 857486 h 1806294"/>
                <a:gd name="connsiteX2093" fmla="*/ 292369 w 913679"/>
                <a:gd name="connsiteY2093" fmla="*/ 858024 h 1806294"/>
                <a:gd name="connsiteX2094" fmla="*/ 293446 w 913679"/>
                <a:gd name="connsiteY2094" fmla="*/ 858952 h 1806294"/>
                <a:gd name="connsiteX2095" fmla="*/ 294766 w 913679"/>
                <a:gd name="connsiteY2095" fmla="*/ 860466 h 1806294"/>
                <a:gd name="connsiteX2096" fmla="*/ 295695 w 913679"/>
                <a:gd name="connsiteY2096" fmla="*/ 861589 h 1806294"/>
                <a:gd name="connsiteX2097" fmla="*/ 296821 w 913679"/>
                <a:gd name="connsiteY2097" fmla="*/ 863200 h 1806294"/>
                <a:gd name="connsiteX2098" fmla="*/ 297848 w 913679"/>
                <a:gd name="connsiteY2098" fmla="*/ 864812 h 1806294"/>
                <a:gd name="connsiteX2099" fmla="*/ 298925 w 913679"/>
                <a:gd name="connsiteY2099" fmla="*/ 866473 h 1806294"/>
                <a:gd name="connsiteX2100" fmla="*/ 299708 w 913679"/>
                <a:gd name="connsiteY2100" fmla="*/ 867693 h 1806294"/>
                <a:gd name="connsiteX2101" fmla="*/ 300588 w 913679"/>
                <a:gd name="connsiteY2101" fmla="*/ 868915 h 1806294"/>
                <a:gd name="connsiteX2102" fmla="*/ 301812 w 913679"/>
                <a:gd name="connsiteY2102" fmla="*/ 870966 h 1806294"/>
                <a:gd name="connsiteX2103" fmla="*/ 302692 w 913679"/>
                <a:gd name="connsiteY2103" fmla="*/ 872724 h 1806294"/>
                <a:gd name="connsiteX2104" fmla="*/ 303621 w 913679"/>
                <a:gd name="connsiteY2104" fmla="*/ 874434 h 1806294"/>
                <a:gd name="connsiteX2105" fmla="*/ 304258 w 913679"/>
                <a:gd name="connsiteY2105" fmla="*/ 876289 h 1806294"/>
                <a:gd name="connsiteX2106" fmla="*/ 304993 w 913679"/>
                <a:gd name="connsiteY2106" fmla="*/ 878586 h 1806294"/>
                <a:gd name="connsiteX2107" fmla="*/ 305725 w 913679"/>
                <a:gd name="connsiteY2107" fmla="*/ 879855 h 1806294"/>
                <a:gd name="connsiteX2108" fmla="*/ 306558 w 913679"/>
                <a:gd name="connsiteY2108" fmla="*/ 881663 h 1806294"/>
                <a:gd name="connsiteX2109" fmla="*/ 307389 w 913679"/>
                <a:gd name="connsiteY2109" fmla="*/ 883372 h 1806294"/>
                <a:gd name="connsiteX2110" fmla="*/ 307680 w 913679"/>
                <a:gd name="connsiteY2110" fmla="*/ 883813 h 1806294"/>
                <a:gd name="connsiteX2111" fmla="*/ 308218 w 913679"/>
                <a:gd name="connsiteY2111" fmla="*/ 884645 h 1806294"/>
                <a:gd name="connsiteX2112" fmla="*/ 309248 w 913679"/>
                <a:gd name="connsiteY2112" fmla="*/ 886839 h 1806294"/>
                <a:gd name="connsiteX2113" fmla="*/ 309737 w 913679"/>
                <a:gd name="connsiteY2113" fmla="*/ 888746 h 1806294"/>
                <a:gd name="connsiteX2114" fmla="*/ 309982 w 913679"/>
                <a:gd name="connsiteY2114" fmla="*/ 890650 h 1806294"/>
                <a:gd name="connsiteX2115" fmla="*/ 309982 w 913679"/>
                <a:gd name="connsiteY2115" fmla="*/ 892603 h 1806294"/>
                <a:gd name="connsiteX2116" fmla="*/ 309884 w 913679"/>
                <a:gd name="connsiteY2116" fmla="*/ 894068 h 1806294"/>
                <a:gd name="connsiteX2117" fmla="*/ 309786 w 913679"/>
                <a:gd name="connsiteY2117" fmla="*/ 896022 h 1806294"/>
                <a:gd name="connsiteX2118" fmla="*/ 309884 w 913679"/>
                <a:gd name="connsiteY2118" fmla="*/ 897975 h 1806294"/>
                <a:gd name="connsiteX2119" fmla="*/ 309982 w 913679"/>
                <a:gd name="connsiteY2119" fmla="*/ 899931 h 1806294"/>
                <a:gd name="connsiteX2120" fmla="*/ 310275 w 913679"/>
                <a:gd name="connsiteY2120" fmla="*/ 901396 h 1806294"/>
                <a:gd name="connsiteX2121" fmla="*/ 310520 w 913679"/>
                <a:gd name="connsiteY2121" fmla="*/ 903789 h 1806294"/>
                <a:gd name="connsiteX2122" fmla="*/ 310422 w 913679"/>
                <a:gd name="connsiteY2122" fmla="*/ 905742 h 1806294"/>
                <a:gd name="connsiteX2123" fmla="*/ 309640 w 913679"/>
                <a:gd name="connsiteY2123" fmla="*/ 907501 h 1806294"/>
                <a:gd name="connsiteX2124" fmla="*/ 308709 w 913679"/>
                <a:gd name="connsiteY2124" fmla="*/ 908623 h 1806294"/>
                <a:gd name="connsiteX2125" fmla="*/ 307438 w 913679"/>
                <a:gd name="connsiteY2125" fmla="*/ 909406 h 1806294"/>
                <a:gd name="connsiteX2126" fmla="*/ 306069 w 913679"/>
                <a:gd name="connsiteY2126" fmla="*/ 909943 h 1806294"/>
                <a:gd name="connsiteX2127" fmla="*/ 304258 w 913679"/>
                <a:gd name="connsiteY2127" fmla="*/ 910675 h 1806294"/>
                <a:gd name="connsiteX2128" fmla="*/ 302594 w 913679"/>
                <a:gd name="connsiteY2128" fmla="*/ 911701 h 1806294"/>
                <a:gd name="connsiteX2129" fmla="*/ 301274 w 913679"/>
                <a:gd name="connsiteY2129" fmla="*/ 913117 h 1806294"/>
                <a:gd name="connsiteX2130" fmla="*/ 300001 w 913679"/>
                <a:gd name="connsiteY2130" fmla="*/ 914631 h 1806294"/>
                <a:gd name="connsiteX2131" fmla="*/ 298192 w 913679"/>
                <a:gd name="connsiteY2131" fmla="*/ 916243 h 1806294"/>
                <a:gd name="connsiteX2132" fmla="*/ 297017 w 913679"/>
                <a:gd name="connsiteY2132" fmla="*/ 917121 h 1806294"/>
                <a:gd name="connsiteX2133" fmla="*/ 295744 w 913679"/>
                <a:gd name="connsiteY2133" fmla="*/ 917904 h 1806294"/>
                <a:gd name="connsiteX2134" fmla="*/ 294473 w 913679"/>
                <a:gd name="connsiteY2134" fmla="*/ 918589 h 1806294"/>
                <a:gd name="connsiteX2135" fmla="*/ 293249 w 913679"/>
                <a:gd name="connsiteY2135" fmla="*/ 919418 h 1806294"/>
                <a:gd name="connsiteX2136" fmla="*/ 292028 w 913679"/>
                <a:gd name="connsiteY2136" fmla="*/ 920248 h 1806294"/>
                <a:gd name="connsiteX2137" fmla="*/ 290656 w 913679"/>
                <a:gd name="connsiteY2137" fmla="*/ 920638 h 1806294"/>
                <a:gd name="connsiteX2138" fmla="*/ 289238 w 913679"/>
                <a:gd name="connsiteY2138" fmla="*/ 920932 h 1806294"/>
                <a:gd name="connsiteX2139" fmla="*/ 287427 w 913679"/>
                <a:gd name="connsiteY2139" fmla="*/ 921762 h 1806294"/>
                <a:gd name="connsiteX2140" fmla="*/ 285372 w 913679"/>
                <a:gd name="connsiteY2140" fmla="*/ 923082 h 1806294"/>
                <a:gd name="connsiteX2141" fmla="*/ 283856 w 913679"/>
                <a:gd name="connsiteY2141" fmla="*/ 924253 h 1806294"/>
                <a:gd name="connsiteX2142" fmla="*/ 282877 w 913679"/>
                <a:gd name="connsiteY2142" fmla="*/ 925377 h 1806294"/>
                <a:gd name="connsiteX2143" fmla="*/ 281752 w 913679"/>
                <a:gd name="connsiteY2143" fmla="*/ 926989 h 1806294"/>
                <a:gd name="connsiteX2144" fmla="*/ 280773 w 913679"/>
                <a:gd name="connsiteY2144" fmla="*/ 928601 h 1806294"/>
                <a:gd name="connsiteX2145" fmla="*/ 279648 w 913679"/>
                <a:gd name="connsiteY2145" fmla="*/ 930164 h 1806294"/>
                <a:gd name="connsiteX2146" fmla="*/ 279552 w 913679"/>
                <a:gd name="connsiteY2146" fmla="*/ 932069 h 1806294"/>
                <a:gd name="connsiteX2147" fmla="*/ 277937 w 913679"/>
                <a:gd name="connsiteY2147" fmla="*/ 932069 h 1806294"/>
                <a:gd name="connsiteX2148" fmla="*/ 279844 w 913679"/>
                <a:gd name="connsiteY2148" fmla="*/ 932751 h 1806294"/>
                <a:gd name="connsiteX2149" fmla="*/ 281213 w 913679"/>
                <a:gd name="connsiteY2149" fmla="*/ 933973 h 1806294"/>
                <a:gd name="connsiteX2150" fmla="*/ 282486 w 913679"/>
                <a:gd name="connsiteY2150" fmla="*/ 935487 h 1806294"/>
                <a:gd name="connsiteX2151" fmla="*/ 283661 w 913679"/>
                <a:gd name="connsiteY2151" fmla="*/ 937001 h 1806294"/>
                <a:gd name="connsiteX2152" fmla="*/ 284785 w 913679"/>
                <a:gd name="connsiteY2152" fmla="*/ 938613 h 1806294"/>
                <a:gd name="connsiteX2153" fmla="*/ 285910 w 913679"/>
                <a:gd name="connsiteY2153" fmla="*/ 940226 h 1806294"/>
                <a:gd name="connsiteX2154" fmla="*/ 286694 w 913679"/>
                <a:gd name="connsiteY2154" fmla="*/ 941446 h 1806294"/>
                <a:gd name="connsiteX2155" fmla="*/ 287476 w 913679"/>
                <a:gd name="connsiteY2155" fmla="*/ 942716 h 1806294"/>
                <a:gd name="connsiteX2156" fmla="*/ 288260 w 913679"/>
                <a:gd name="connsiteY2156" fmla="*/ 943936 h 1806294"/>
                <a:gd name="connsiteX2157" fmla="*/ 288943 w 913679"/>
                <a:gd name="connsiteY2157" fmla="*/ 945939 h 1806294"/>
                <a:gd name="connsiteX2158" fmla="*/ 290364 w 913679"/>
                <a:gd name="connsiteY2158" fmla="*/ 947502 h 1806294"/>
                <a:gd name="connsiteX2159" fmla="*/ 291733 w 913679"/>
                <a:gd name="connsiteY2159" fmla="*/ 948871 h 1806294"/>
                <a:gd name="connsiteX2160" fmla="*/ 292760 w 913679"/>
                <a:gd name="connsiteY2160" fmla="*/ 950530 h 1806294"/>
                <a:gd name="connsiteX2161" fmla="*/ 293397 w 913679"/>
                <a:gd name="connsiteY2161" fmla="*/ 951850 h 1806294"/>
                <a:gd name="connsiteX2162" fmla="*/ 294326 w 913679"/>
                <a:gd name="connsiteY2162" fmla="*/ 953021 h 1806294"/>
                <a:gd name="connsiteX2163" fmla="*/ 295941 w 913679"/>
                <a:gd name="connsiteY2163" fmla="*/ 954829 h 1806294"/>
                <a:gd name="connsiteX2164" fmla="*/ 297212 w 913679"/>
                <a:gd name="connsiteY2164" fmla="*/ 956295 h 1806294"/>
                <a:gd name="connsiteX2165" fmla="*/ 298386 w 913679"/>
                <a:gd name="connsiteY2165" fmla="*/ 957858 h 1806294"/>
                <a:gd name="connsiteX2166" fmla="*/ 299268 w 913679"/>
                <a:gd name="connsiteY2166" fmla="*/ 959029 h 1806294"/>
                <a:gd name="connsiteX2167" fmla="*/ 300490 w 913679"/>
                <a:gd name="connsiteY2167" fmla="*/ 960592 h 1806294"/>
                <a:gd name="connsiteX2168" fmla="*/ 301958 w 913679"/>
                <a:gd name="connsiteY2168" fmla="*/ 962498 h 1806294"/>
                <a:gd name="connsiteX2169" fmla="*/ 303427 w 913679"/>
                <a:gd name="connsiteY2169" fmla="*/ 963767 h 1806294"/>
                <a:gd name="connsiteX2170" fmla="*/ 305236 w 913679"/>
                <a:gd name="connsiteY2170" fmla="*/ 965428 h 1806294"/>
                <a:gd name="connsiteX2171" fmla="*/ 306460 w 913679"/>
                <a:gd name="connsiteY2171" fmla="*/ 966942 h 1806294"/>
                <a:gd name="connsiteX2172" fmla="*/ 307927 w 913679"/>
                <a:gd name="connsiteY2172" fmla="*/ 968260 h 1806294"/>
                <a:gd name="connsiteX2173" fmla="*/ 309102 w 913679"/>
                <a:gd name="connsiteY2173" fmla="*/ 969090 h 1806294"/>
                <a:gd name="connsiteX2174" fmla="*/ 310813 w 913679"/>
                <a:gd name="connsiteY2174" fmla="*/ 970116 h 1806294"/>
                <a:gd name="connsiteX2175" fmla="*/ 312428 w 913679"/>
                <a:gd name="connsiteY2175" fmla="*/ 971142 h 1806294"/>
                <a:gd name="connsiteX2176" fmla="*/ 313603 w 913679"/>
                <a:gd name="connsiteY2176" fmla="*/ 972022 h 1806294"/>
                <a:gd name="connsiteX2177" fmla="*/ 315217 w 913679"/>
                <a:gd name="connsiteY2177" fmla="*/ 973144 h 1806294"/>
                <a:gd name="connsiteX2178" fmla="*/ 316977 w 913679"/>
                <a:gd name="connsiteY2178" fmla="*/ 973927 h 1806294"/>
                <a:gd name="connsiteX2179" fmla="*/ 318300 w 913679"/>
                <a:gd name="connsiteY2179" fmla="*/ 974609 h 1806294"/>
                <a:gd name="connsiteX2180" fmla="*/ 319425 w 913679"/>
                <a:gd name="connsiteY2180" fmla="*/ 975539 h 1806294"/>
                <a:gd name="connsiteX2181" fmla="*/ 320403 w 913679"/>
                <a:gd name="connsiteY2181" fmla="*/ 976614 h 1806294"/>
                <a:gd name="connsiteX2182" fmla="*/ 321382 w 913679"/>
                <a:gd name="connsiteY2182" fmla="*/ 977735 h 1806294"/>
                <a:gd name="connsiteX2183" fmla="*/ 322360 w 913679"/>
                <a:gd name="connsiteY2183" fmla="*/ 978810 h 1806294"/>
                <a:gd name="connsiteX2184" fmla="*/ 323387 w 913679"/>
                <a:gd name="connsiteY2184" fmla="*/ 979885 h 1806294"/>
                <a:gd name="connsiteX2185" fmla="*/ 324366 w 913679"/>
                <a:gd name="connsiteY2185" fmla="*/ 980960 h 1806294"/>
                <a:gd name="connsiteX2186" fmla="*/ 325344 w 913679"/>
                <a:gd name="connsiteY2186" fmla="*/ 982035 h 1806294"/>
                <a:gd name="connsiteX2187" fmla="*/ 326322 w 913679"/>
                <a:gd name="connsiteY2187" fmla="*/ 983158 h 1806294"/>
                <a:gd name="connsiteX2188" fmla="*/ 327302 w 913679"/>
                <a:gd name="connsiteY2188" fmla="*/ 984231 h 1806294"/>
                <a:gd name="connsiteX2189" fmla="*/ 328330 w 913679"/>
                <a:gd name="connsiteY2189" fmla="*/ 985306 h 1806294"/>
                <a:gd name="connsiteX2190" fmla="*/ 329650 w 913679"/>
                <a:gd name="connsiteY2190" fmla="*/ 986771 h 1806294"/>
                <a:gd name="connsiteX2191" fmla="*/ 330923 w 913679"/>
                <a:gd name="connsiteY2191" fmla="*/ 988189 h 1806294"/>
                <a:gd name="connsiteX2192" fmla="*/ 331950 w 913679"/>
                <a:gd name="connsiteY2192" fmla="*/ 989311 h 1806294"/>
                <a:gd name="connsiteX2193" fmla="*/ 333565 w 913679"/>
                <a:gd name="connsiteY2193" fmla="*/ 991119 h 1806294"/>
                <a:gd name="connsiteX2194" fmla="*/ 334885 w 913679"/>
                <a:gd name="connsiteY2194" fmla="*/ 992535 h 1806294"/>
                <a:gd name="connsiteX2195" fmla="*/ 336205 w 913679"/>
                <a:gd name="connsiteY2195" fmla="*/ 994000 h 1806294"/>
                <a:gd name="connsiteX2196" fmla="*/ 337527 w 913679"/>
                <a:gd name="connsiteY2196" fmla="*/ 995416 h 1806294"/>
                <a:gd name="connsiteX2197" fmla="*/ 338505 w 913679"/>
                <a:gd name="connsiteY2197" fmla="*/ 996491 h 1806294"/>
                <a:gd name="connsiteX2198" fmla="*/ 339484 w 913679"/>
                <a:gd name="connsiteY2198" fmla="*/ 997566 h 1806294"/>
                <a:gd name="connsiteX2199" fmla="*/ 340462 w 913679"/>
                <a:gd name="connsiteY2199" fmla="*/ 998690 h 1806294"/>
                <a:gd name="connsiteX2200" fmla="*/ 341489 w 913679"/>
                <a:gd name="connsiteY2200" fmla="*/ 999765 h 1806294"/>
                <a:gd name="connsiteX2201" fmla="*/ 342811 w 913679"/>
                <a:gd name="connsiteY2201" fmla="*/ 1001230 h 1806294"/>
                <a:gd name="connsiteX2202" fmla="*/ 343790 w 913679"/>
                <a:gd name="connsiteY2202" fmla="*/ 1002305 h 1806294"/>
                <a:gd name="connsiteX2203" fmla="*/ 344768 w 913679"/>
                <a:gd name="connsiteY2203" fmla="*/ 1003377 h 1806294"/>
                <a:gd name="connsiteX2204" fmla="*/ 345746 w 913679"/>
                <a:gd name="connsiteY2204" fmla="*/ 1004452 h 1806294"/>
                <a:gd name="connsiteX2205" fmla="*/ 347410 w 913679"/>
                <a:gd name="connsiteY2205" fmla="*/ 1006260 h 1806294"/>
                <a:gd name="connsiteX2206" fmla="*/ 348388 w 913679"/>
                <a:gd name="connsiteY2206" fmla="*/ 1007335 h 1806294"/>
                <a:gd name="connsiteX2207" fmla="*/ 349367 w 913679"/>
                <a:gd name="connsiteY2207" fmla="*/ 1008410 h 1806294"/>
                <a:gd name="connsiteX2208" fmla="*/ 350394 w 913679"/>
                <a:gd name="connsiteY2208" fmla="*/ 1009532 h 1806294"/>
                <a:gd name="connsiteX2209" fmla="*/ 351667 w 913679"/>
                <a:gd name="connsiteY2209" fmla="*/ 1010948 h 1806294"/>
                <a:gd name="connsiteX2210" fmla="*/ 352645 w 913679"/>
                <a:gd name="connsiteY2210" fmla="*/ 1012023 h 1806294"/>
                <a:gd name="connsiteX2211" fmla="*/ 353965 w 913679"/>
                <a:gd name="connsiteY2211" fmla="*/ 1013488 h 1806294"/>
                <a:gd name="connsiteX2212" fmla="*/ 355629 w 913679"/>
                <a:gd name="connsiteY2212" fmla="*/ 1015296 h 1806294"/>
                <a:gd name="connsiteX2213" fmla="*/ 356607 w 913679"/>
                <a:gd name="connsiteY2213" fmla="*/ 1016371 h 1806294"/>
                <a:gd name="connsiteX2214" fmla="*/ 357586 w 913679"/>
                <a:gd name="connsiteY2214" fmla="*/ 1017446 h 1806294"/>
                <a:gd name="connsiteX2215" fmla="*/ 358613 w 913679"/>
                <a:gd name="connsiteY2215" fmla="*/ 1018568 h 1806294"/>
                <a:gd name="connsiteX2216" fmla="*/ 359886 w 913679"/>
                <a:gd name="connsiteY2216" fmla="*/ 1019986 h 1806294"/>
                <a:gd name="connsiteX2217" fmla="*/ 360864 w 913679"/>
                <a:gd name="connsiteY2217" fmla="*/ 1021058 h 1806294"/>
                <a:gd name="connsiteX2218" fmla="*/ 361892 w 913679"/>
                <a:gd name="connsiteY2218" fmla="*/ 1022182 h 1806294"/>
                <a:gd name="connsiteX2219" fmla="*/ 363212 w 913679"/>
                <a:gd name="connsiteY2219" fmla="*/ 1023598 h 1806294"/>
                <a:gd name="connsiteX2220" fmla="*/ 364192 w 913679"/>
                <a:gd name="connsiteY2220" fmla="*/ 1024673 h 1806294"/>
                <a:gd name="connsiteX2221" fmla="*/ 365170 w 913679"/>
                <a:gd name="connsiteY2221" fmla="*/ 1025797 h 1806294"/>
                <a:gd name="connsiteX2222" fmla="*/ 366149 w 913679"/>
                <a:gd name="connsiteY2222" fmla="*/ 1026872 h 1806294"/>
                <a:gd name="connsiteX2223" fmla="*/ 367127 w 913679"/>
                <a:gd name="connsiteY2223" fmla="*/ 1027947 h 1806294"/>
                <a:gd name="connsiteX2224" fmla="*/ 368154 w 913679"/>
                <a:gd name="connsiteY2224" fmla="*/ 1029070 h 1806294"/>
                <a:gd name="connsiteX2225" fmla="*/ 368985 w 913679"/>
                <a:gd name="connsiteY2225" fmla="*/ 1030290 h 1806294"/>
                <a:gd name="connsiteX2226" fmla="*/ 368791 w 913679"/>
                <a:gd name="connsiteY2226" fmla="*/ 1031804 h 1806294"/>
                <a:gd name="connsiteX2227" fmla="*/ 368252 w 913679"/>
                <a:gd name="connsiteY2227" fmla="*/ 1033171 h 1806294"/>
                <a:gd name="connsiteX2228" fmla="*/ 367567 w 913679"/>
                <a:gd name="connsiteY2228" fmla="*/ 1035029 h 1806294"/>
                <a:gd name="connsiteX2229" fmla="*/ 366343 w 913679"/>
                <a:gd name="connsiteY2229" fmla="*/ 1037129 h 1806294"/>
                <a:gd name="connsiteX2230" fmla="*/ 365269 w 913679"/>
                <a:gd name="connsiteY2230" fmla="*/ 1038155 h 1806294"/>
                <a:gd name="connsiteX2231" fmla="*/ 364045 w 913679"/>
                <a:gd name="connsiteY2231" fmla="*/ 1038936 h 1806294"/>
                <a:gd name="connsiteX2232" fmla="*/ 362676 w 913679"/>
                <a:gd name="connsiteY2232" fmla="*/ 1039473 h 1806294"/>
                <a:gd name="connsiteX2233" fmla="*/ 361304 w 913679"/>
                <a:gd name="connsiteY2233" fmla="*/ 1039912 h 1806294"/>
                <a:gd name="connsiteX2234" fmla="*/ 359397 w 913679"/>
                <a:gd name="connsiteY2234" fmla="*/ 1040450 h 1806294"/>
                <a:gd name="connsiteX2235" fmla="*/ 357537 w 913679"/>
                <a:gd name="connsiteY2235" fmla="*/ 1041183 h 1806294"/>
                <a:gd name="connsiteX2236" fmla="*/ 355678 w 913679"/>
                <a:gd name="connsiteY2236" fmla="*/ 1041915 h 1806294"/>
                <a:gd name="connsiteX2237" fmla="*/ 354113 w 913679"/>
                <a:gd name="connsiteY2237" fmla="*/ 1042941 h 1806294"/>
                <a:gd name="connsiteX2238" fmla="*/ 352938 w 913679"/>
                <a:gd name="connsiteY2238" fmla="*/ 1044504 h 1806294"/>
                <a:gd name="connsiteX2239" fmla="*/ 351861 w 913679"/>
                <a:gd name="connsiteY2239" fmla="*/ 1046165 h 1806294"/>
                <a:gd name="connsiteX2240" fmla="*/ 350736 w 913679"/>
                <a:gd name="connsiteY2240" fmla="*/ 1047775 h 1806294"/>
                <a:gd name="connsiteX2241" fmla="*/ 349465 w 913679"/>
                <a:gd name="connsiteY2241" fmla="*/ 1049242 h 1806294"/>
                <a:gd name="connsiteX2242" fmla="*/ 348192 w 913679"/>
                <a:gd name="connsiteY2242" fmla="*/ 1050756 h 1806294"/>
                <a:gd name="connsiteX2243" fmla="*/ 346724 w 913679"/>
                <a:gd name="connsiteY2243" fmla="*/ 1052710 h 1806294"/>
                <a:gd name="connsiteX2244" fmla="*/ 345550 w 913679"/>
                <a:gd name="connsiteY2244" fmla="*/ 1054273 h 1806294"/>
                <a:gd name="connsiteX2245" fmla="*/ 344279 w 913679"/>
                <a:gd name="connsiteY2245" fmla="*/ 1055738 h 1806294"/>
                <a:gd name="connsiteX2246" fmla="*/ 342957 w 913679"/>
                <a:gd name="connsiteY2246" fmla="*/ 1057203 h 1806294"/>
                <a:gd name="connsiteX2247" fmla="*/ 341637 w 913679"/>
                <a:gd name="connsiteY2247" fmla="*/ 1058619 h 1806294"/>
                <a:gd name="connsiteX2248" fmla="*/ 340609 w 913679"/>
                <a:gd name="connsiteY2248" fmla="*/ 1059694 h 1806294"/>
                <a:gd name="connsiteX2249" fmla="*/ 339582 w 913679"/>
                <a:gd name="connsiteY2249" fmla="*/ 1060720 h 1806294"/>
                <a:gd name="connsiteX2250" fmla="*/ 338505 w 913679"/>
                <a:gd name="connsiteY2250" fmla="*/ 1061746 h 1806294"/>
                <a:gd name="connsiteX2251" fmla="*/ 337380 w 913679"/>
                <a:gd name="connsiteY2251" fmla="*/ 1062673 h 1806294"/>
                <a:gd name="connsiteX2252" fmla="*/ 335863 w 913679"/>
                <a:gd name="connsiteY2252" fmla="*/ 1063895 h 1806294"/>
                <a:gd name="connsiteX2253" fmla="*/ 334249 w 913679"/>
                <a:gd name="connsiteY2253" fmla="*/ 1065017 h 1806294"/>
                <a:gd name="connsiteX2254" fmla="*/ 332683 w 913679"/>
                <a:gd name="connsiteY2254" fmla="*/ 1066190 h 1806294"/>
                <a:gd name="connsiteX2255" fmla="*/ 331215 w 913679"/>
                <a:gd name="connsiteY2255" fmla="*/ 1067314 h 1806294"/>
                <a:gd name="connsiteX2256" fmla="*/ 329992 w 913679"/>
                <a:gd name="connsiteY2256" fmla="*/ 1068192 h 1806294"/>
                <a:gd name="connsiteX2257" fmla="*/ 328377 w 913679"/>
                <a:gd name="connsiteY2257" fmla="*/ 1069316 h 1806294"/>
                <a:gd name="connsiteX2258" fmla="*/ 326715 w 913679"/>
                <a:gd name="connsiteY2258" fmla="*/ 1070440 h 1806294"/>
                <a:gd name="connsiteX2259" fmla="*/ 325491 w 913679"/>
                <a:gd name="connsiteY2259" fmla="*/ 1071270 h 1806294"/>
                <a:gd name="connsiteX2260" fmla="*/ 324366 w 913679"/>
                <a:gd name="connsiteY2260" fmla="*/ 1072148 h 1806294"/>
                <a:gd name="connsiteX2261" fmla="*/ 322751 w 913679"/>
                <a:gd name="connsiteY2261" fmla="*/ 1073613 h 1806294"/>
                <a:gd name="connsiteX2262" fmla="*/ 321382 w 913679"/>
                <a:gd name="connsiteY2262" fmla="*/ 1075226 h 1806294"/>
                <a:gd name="connsiteX2263" fmla="*/ 320745 w 913679"/>
                <a:gd name="connsiteY2263" fmla="*/ 1076544 h 1806294"/>
                <a:gd name="connsiteX2264" fmla="*/ 320207 w 913679"/>
                <a:gd name="connsiteY2264" fmla="*/ 1077962 h 1806294"/>
                <a:gd name="connsiteX2265" fmla="*/ 319620 w 913679"/>
                <a:gd name="connsiteY2265" fmla="*/ 1079866 h 1806294"/>
                <a:gd name="connsiteX2266" fmla="*/ 319032 w 913679"/>
                <a:gd name="connsiteY2266" fmla="*/ 1081233 h 1806294"/>
                <a:gd name="connsiteX2267" fmla="*/ 318398 w 913679"/>
                <a:gd name="connsiteY2267" fmla="*/ 1082553 h 1806294"/>
                <a:gd name="connsiteX2268" fmla="*/ 317761 w 913679"/>
                <a:gd name="connsiteY2268" fmla="*/ 1083871 h 1806294"/>
                <a:gd name="connsiteX2269" fmla="*/ 316977 w 913679"/>
                <a:gd name="connsiteY2269" fmla="*/ 1085140 h 1806294"/>
                <a:gd name="connsiteX2270" fmla="*/ 316097 w 913679"/>
                <a:gd name="connsiteY2270" fmla="*/ 1086264 h 1806294"/>
                <a:gd name="connsiteX2271" fmla="*/ 314728 w 913679"/>
                <a:gd name="connsiteY2271" fmla="*/ 1087631 h 1806294"/>
                <a:gd name="connsiteX2272" fmla="*/ 313212 w 913679"/>
                <a:gd name="connsiteY2272" fmla="*/ 1088902 h 1806294"/>
                <a:gd name="connsiteX2273" fmla="*/ 311597 w 913679"/>
                <a:gd name="connsiteY2273" fmla="*/ 1090075 h 1806294"/>
                <a:gd name="connsiteX2274" fmla="*/ 310031 w 913679"/>
                <a:gd name="connsiteY2274" fmla="*/ 1091245 h 1806294"/>
                <a:gd name="connsiteX2275" fmla="*/ 308417 w 913679"/>
                <a:gd name="connsiteY2275" fmla="*/ 1092320 h 1806294"/>
                <a:gd name="connsiteX2276" fmla="*/ 306654 w 913679"/>
                <a:gd name="connsiteY2276" fmla="*/ 1093199 h 1806294"/>
                <a:gd name="connsiteX2277" fmla="*/ 304796 w 913679"/>
                <a:gd name="connsiteY2277" fmla="*/ 1093736 h 1806294"/>
                <a:gd name="connsiteX2278" fmla="*/ 303329 w 913679"/>
                <a:gd name="connsiteY2278" fmla="*/ 1094080 h 1806294"/>
                <a:gd name="connsiteX2279" fmla="*/ 301468 w 913679"/>
                <a:gd name="connsiteY2279" fmla="*/ 1094713 h 1806294"/>
                <a:gd name="connsiteX2280" fmla="*/ 300099 w 913679"/>
                <a:gd name="connsiteY2280" fmla="*/ 1095250 h 1806294"/>
                <a:gd name="connsiteX2281" fmla="*/ 298730 w 913679"/>
                <a:gd name="connsiteY2281" fmla="*/ 1095788 h 1806294"/>
                <a:gd name="connsiteX2282" fmla="*/ 297310 w 913679"/>
                <a:gd name="connsiteY2282" fmla="*/ 1096082 h 1806294"/>
                <a:gd name="connsiteX2283" fmla="*/ 295842 w 913679"/>
                <a:gd name="connsiteY2283" fmla="*/ 1096276 h 1806294"/>
                <a:gd name="connsiteX2284" fmla="*/ 294375 w 913679"/>
                <a:gd name="connsiteY2284" fmla="*/ 1096374 h 1806294"/>
                <a:gd name="connsiteX2285" fmla="*/ 292908 w 913679"/>
                <a:gd name="connsiteY2285" fmla="*/ 1096570 h 1806294"/>
                <a:gd name="connsiteX2286" fmla="*/ 291146 w 913679"/>
                <a:gd name="connsiteY2286" fmla="*/ 1097253 h 1806294"/>
                <a:gd name="connsiteX2287" fmla="*/ 289531 w 913679"/>
                <a:gd name="connsiteY2287" fmla="*/ 1098426 h 1806294"/>
                <a:gd name="connsiteX2288" fmla="*/ 288552 w 913679"/>
                <a:gd name="connsiteY2288" fmla="*/ 1099550 h 1806294"/>
                <a:gd name="connsiteX2289" fmla="*/ 286987 w 913679"/>
                <a:gd name="connsiteY2289" fmla="*/ 1101405 h 1806294"/>
                <a:gd name="connsiteX2290" fmla="*/ 286156 w 913679"/>
                <a:gd name="connsiteY2290" fmla="*/ 1102627 h 1806294"/>
                <a:gd name="connsiteX2291" fmla="*/ 285372 w 913679"/>
                <a:gd name="connsiteY2291" fmla="*/ 1103847 h 1806294"/>
                <a:gd name="connsiteX2292" fmla="*/ 284590 w 913679"/>
                <a:gd name="connsiteY2292" fmla="*/ 1105655 h 1806294"/>
                <a:gd name="connsiteX2293" fmla="*/ 284052 w 913679"/>
                <a:gd name="connsiteY2293" fmla="*/ 1107022 h 1806294"/>
                <a:gd name="connsiteX2294" fmla="*/ 283563 w 913679"/>
                <a:gd name="connsiteY2294" fmla="*/ 1108389 h 1806294"/>
                <a:gd name="connsiteX2295" fmla="*/ 282585 w 913679"/>
                <a:gd name="connsiteY2295" fmla="*/ 1110637 h 1806294"/>
                <a:gd name="connsiteX2296" fmla="*/ 281410 w 913679"/>
                <a:gd name="connsiteY2296" fmla="*/ 1112200 h 1806294"/>
                <a:gd name="connsiteX2297" fmla="*/ 280333 w 913679"/>
                <a:gd name="connsiteY2297" fmla="*/ 1113177 h 1806294"/>
                <a:gd name="connsiteX2298" fmla="*/ 279110 w 913679"/>
                <a:gd name="connsiteY2298" fmla="*/ 1114055 h 1806294"/>
                <a:gd name="connsiteX2299" fmla="*/ 277839 w 913679"/>
                <a:gd name="connsiteY2299" fmla="*/ 1114789 h 1806294"/>
                <a:gd name="connsiteX2300" fmla="*/ 276566 w 913679"/>
                <a:gd name="connsiteY2300" fmla="*/ 1115471 h 1806294"/>
                <a:gd name="connsiteX2301" fmla="*/ 274853 w 913679"/>
                <a:gd name="connsiteY2301" fmla="*/ 1116399 h 1806294"/>
                <a:gd name="connsiteX2302" fmla="*/ 273093 w 913679"/>
                <a:gd name="connsiteY2302" fmla="*/ 1117280 h 1806294"/>
                <a:gd name="connsiteX2303" fmla="*/ 271771 w 913679"/>
                <a:gd name="connsiteY2303" fmla="*/ 1117913 h 1806294"/>
                <a:gd name="connsiteX2304" fmla="*/ 270451 w 913679"/>
                <a:gd name="connsiteY2304" fmla="*/ 1118549 h 1806294"/>
                <a:gd name="connsiteX2305" fmla="*/ 268688 w 913679"/>
                <a:gd name="connsiteY2305" fmla="*/ 1119378 h 1806294"/>
                <a:gd name="connsiteX2306" fmla="*/ 267857 w 913679"/>
                <a:gd name="connsiteY2306" fmla="*/ 1120502 h 1806294"/>
                <a:gd name="connsiteX2307" fmla="*/ 265997 w 913679"/>
                <a:gd name="connsiteY2307" fmla="*/ 1120551 h 1806294"/>
                <a:gd name="connsiteX2308" fmla="*/ 263895 w 913679"/>
                <a:gd name="connsiteY2308" fmla="*/ 1121383 h 1806294"/>
                <a:gd name="connsiteX2309" fmla="*/ 262035 w 913679"/>
                <a:gd name="connsiteY2309" fmla="*/ 1121967 h 1806294"/>
                <a:gd name="connsiteX2310" fmla="*/ 260078 w 913679"/>
                <a:gd name="connsiteY2310" fmla="*/ 1122114 h 1806294"/>
                <a:gd name="connsiteX2311" fmla="*/ 258171 w 913679"/>
                <a:gd name="connsiteY2311" fmla="*/ 1122016 h 1806294"/>
                <a:gd name="connsiteX2312" fmla="*/ 256702 w 913679"/>
                <a:gd name="connsiteY2312" fmla="*/ 1122261 h 1806294"/>
                <a:gd name="connsiteX2313" fmla="*/ 254843 w 913679"/>
                <a:gd name="connsiteY2313" fmla="*/ 1122652 h 1806294"/>
                <a:gd name="connsiteX2314" fmla="*/ 253081 w 913679"/>
                <a:gd name="connsiteY2314" fmla="*/ 1123481 h 1806294"/>
                <a:gd name="connsiteX2315" fmla="*/ 251321 w 913679"/>
                <a:gd name="connsiteY2315" fmla="*/ 1124313 h 1806294"/>
                <a:gd name="connsiteX2316" fmla="*/ 249168 w 913679"/>
                <a:gd name="connsiteY2316" fmla="*/ 1125484 h 1806294"/>
                <a:gd name="connsiteX2317" fmla="*/ 247308 w 913679"/>
                <a:gd name="connsiteY2317" fmla="*/ 1127047 h 1806294"/>
                <a:gd name="connsiteX2318" fmla="*/ 246037 w 913679"/>
                <a:gd name="connsiteY2318" fmla="*/ 1128561 h 1806294"/>
                <a:gd name="connsiteX2319" fmla="*/ 244422 w 913679"/>
                <a:gd name="connsiteY2319" fmla="*/ 1129636 h 1806294"/>
                <a:gd name="connsiteX2320" fmla="*/ 242318 w 913679"/>
                <a:gd name="connsiteY2320" fmla="*/ 1130760 h 1806294"/>
                <a:gd name="connsiteX2321" fmla="*/ 241242 w 913679"/>
                <a:gd name="connsiteY2321" fmla="*/ 1131834 h 1806294"/>
                <a:gd name="connsiteX2322" fmla="*/ 239627 w 913679"/>
                <a:gd name="connsiteY2322" fmla="*/ 1132811 h 1806294"/>
                <a:gd name="connsiteX2323" fmla="*/ 237474 w 913679"/>
                <a:gd name="connsiteY2323" fmla="*/ 1133984 h 1806294"/>
                <a:gd name="connsiteX2324" fmla="*/ 235665 w 913679"/>
                <a:gd name="connsiteY2324" fmla="*/ 1134617 h 1806294"/>
                <a:gd name="connsiteX2325" fmla="*/ 233854 w 913679"/>
                <a:gd name="connsiteY2325" fmla="*/ 1135302 h 1806294"/>
                <a:gd name="connsiteX2326" fmla="*/ 232728 w 913679"/>
                <a:gd name="connsiteY2326" fmla="*/ 1136279 h 1806294"/>
                <a:gd name="connsiteX2327" fmla="*/ 231799 w 913679"/>
                <a:gd name="connsiteY2327" fmla="*/ 1137354 h 1806294"/>
                <a:gd name="connsiteX2328" fmla="*/ 230331 w 913679"/>
                <a:gd name="connsiteY2328" fmla="*/ 1137744 h 1806294"/>
                <a:gd name="connsiteX2329" fmla="*/ 228178 w 913679"/>
                <a:gd name="connsiteY2329" fmla="*/ 1137403 h 1806294"/>
                <a:gd name="connsiteX2330" fmla="*/ 226514 w 913679"/>
                <a:gd name="connsiteY2330" fmla="*/ 1137501 h 1806294"/>
                <a:gd name="connsiteX2331" fmla="*/ 224754 w 913679"/>
                <a:gd name="connsiteY2331" fmla="*/ 1137403 h 1806294"/>
                <a:gd name="connsiteX2332" fmla="*/ 222943 w 913679"/>
                <a:gd name="connsiteY2332" fmla="*/ 1137744 h 1806294"/>
                <a:gd name="connsiteX2333" fmla="*/ 222814 w 913679"/>
                <a:gd name="connsiteY2333" fmla="*/ 1138721 h 1806294"/>
                <a:gd name="connsiteX2334" fmla="*/ 222716 w 913679"/>
                <a:gd name="connsiteY2334" fmla="*/ 1139307 h 1806294"/>
                <a:gd name="connsiteX2335" fmla="*/ 221965 w 913679"/>
                <a:gd name="connsiteY2335" fmla="*/ 1141553 h 1806294"/>
                <a:gd name="connsiteX2336" fmla="*/ 221085 w 913679"/>
                <a:gd name="connsiteY2336" fmla="*/ 1143849 h 1806294"/>
                <a:gd name="connsiteX2337" fmla="*/ 220350 w 913679"/>
                <a:gd name="connsiteY2337" fmla="*/ 1145607 h 1806294"/>
                <a:gd name="connsiteX2338" fmla="*/ 219274 w 913679"/>
                <a:gd name="connsiteY2338" fmla="*/ 1147268 h 1806294"/>
                <a:gd name="connsiteX2339" fmla="*/ 218541 w 913679"/>
                <a:gd name="connsiteY2339" fmla="*/ 1148539 h 1806294"/>
                <a:gd name="connsiteX2340" fmla="*/ 217806 w 913679"/>
                <a:gd name="connsiteY2340" fmla="*/ 1149808 h 1806294"/>
                <a:gd name="connsiteX2341" fmla="*/ 217855 w 913679"/>
                <a:gd name="connsiteY2341" fmla="*/ 1152544 h 1806294"/>
                <a:gd name="connsiteX2342" fmla="*/ 218052 w 913679"/>
                <a:gd name="connsiteY2342" fmla="*/ 1153960 h 1806294"/>
                <a:gd name="connsiteX2343" fmla="*/ 218295 w 913679"/>
                <a:gd name="connsiteY2343" fmla="*/ 1155327 h 1806294"/>
                <a:gd name="connsiteX2344" fmla="*/ 218394 w 913679"/>
                <a:gd name="connsiteY2344" fmla="*/ 1157280 h 1806294"/>
                <a:gd name="connsiteX2345" fmla="*/ 218003 w 913679"/>
                <a:gd name="connsiteY2345" fmla="*/ 1159187 h 1806294"/>
                <a:gd name="connsiteX2346" fmla="*/ 217415 w 913679"/>
                <a:gd name="connsiteY2346" fmla="*/ 1161579 h 1806294"/>
                <a:gd name="connsiteX2347" fmla="*/ 216828 w 913679"/>
                <a:gd name="connsiteY2347" fmla="*/ 1163435 h 1806294"/>
                <a:gd name="connsiteX2348" fmla="*/ 216388 w 913679"/>
                <a:gd name="connsiteY2348" fmla="*/ 1164802 h 1806294"/>
                <a:gd name="connsiteX2349" fmla="*/ 215801 w 913679"/>
                <a:gd name="connsiteY2349" fmla="*/ 1166171 h 1806294"/>
                <a:gd name="connsiteX2350" fmla="*/ 215213 w 913679"/>
                <a:gd name="connsiteY2350" fmla="*/ 1167489 h 1806294"/>
                <a:gd name="connsiteX2351" fmla="*/ 214577 w 913679"/>
                <a:gd name="connsiteY2351" fmla="*/ 1168807 h 1806294"/>
                <a:gd name="connsiteX2352" fmla="*/ 213893 w 913679"/>
                <a:gd name="connsiteY2352" fmla="*/ 1170127 h 1806294"/>
                <a:gd name="connsiteX2353" fmla="*/ 213257 w 913679"/>
                <a:gd name="connsiteY2353" fmla="*/ 1171933 h 1806294"/>
                <a:gd name="connsiteX2354" fmla="*/ 212620 w 913679"/>
                <a:gd name="connsiteY2354" fmla="*/ 1174328 h 1806294"/>
                <a:gd name="connsiteX2355" fmla="*/ 212377 w 913679"/>
                <a:gd name="connsiteY2355" fmla="*/ 1175744 h 1806294"/>
                <a:gd name="connsiteX2356" fmla="*/ 212180 w 913679"/>
                <a:gd name="connsiteY2356" fmla="*/ 1177697 h 1806294"/>
                <a:gd name="connsiteX2357" fmla="*/ 212033 w 913679"/>
                <a:gd name="connsiteY2357" fmla="*/ 1179162 h 1806294"/>
                <a:gd name="connsiteX2358" fmla="*/ 211740 w 913679"/>
                <a:gd name="connsiteY2358" fmla="*/ 1180579 h 1806294"/>
                <a:gd name="connsiteX2359" fmla="*/ 211251 w 913679"/>
                <a:gd name="connsiteY2359" fmla="*/ 1181946 h 1806294"/>
                <a:gd name="connsiteX2360" fmla="*/ 210713 w 913679"/>
                <a:gd name="connsiteY2360" fmla="*/ 1183364 h 1806294"/>
                <a:gd name="connsiteX2361" fmla="*/ 210467 w 913679"/>
                <a:gd name="connsiteY2361" fmla="*/ 1185756 h 1806294"/>
                <a:gd name="connsiteX2362" fmla="*/ 210418 w 913679"/>
                <a:gd name="connsiteY2362" fmla="*/ 1187221 h 1806294"/>
                <a:gd name="connsiteX2363" fmla="*/ 210175 w 913679"/>
                <a:gd name="connsiteY2363" fmla="*/ 1188687 h 1806294"/>
                <a:gd name="connsiteX2364" fmla="*/ 210273 w 913679"/>
                <a:gd name="connsiteY2364" fmla="*/ 1191079 h 1806294"/>
                <a:gd name="connsiteX2365" fmla="*/ 210860 w 913679"/>
                <a:gd name="connsiteY2365" fmla="*/ 1192937 h 1806294"/>
                <a:gd name="connsiteX2366" fmla="*/ 211349 w 913679"/>
                <a:gd name="connsiteY2366" fmla="*/ 1194304 h 1806294"/>
                <a:gd name="connsiteX2367" fmla="*/ 212377 w 913679"/>
                <a:gd name="connsiteY2367" fmla="*/ 1195965 h 1806294"/>
                <a:gd name="connsiteX2368" fmla="*/ 213599 w 913679"/>
                <a:gd name="connsiteY2368" fmla="*/ 1197528 h 1806294"/>
                <a:gd name="connsiteX2369" fmla="*/ 215164 w 913679"/>
                <a:gd name="connsiteY2369" fmla="*/ 1199433 h 1806294"/>
                <a:gd name="connsiteX2370" fmla="*/ 216191 w 913679"/>
                <a:gd name="connsiteY2370" fmla="*/ 1200996 h 1806294"/>
                <a:gd name="connsiteX2371" fmla="*/ 216877 w 913679"/>
                <a:gd name="connsiteY2371" fmla="*/ 1202851 h 1806294"/>
                <a:gd name="connsiteX2372" fmla="*/ 217806 w 913679"/>
                <a:gd name="connsiteY2372" fmla="*/ 1205099 h 1806294"/>
                <a:gd name="connsiteX2373" fmla="*/ 218394 w 913679"/>
                <a:gd name="connsiteY2373" fmla="*/ 1206417 h 1806294"/>
                <a:gd name="connsiteX2374" fmla="*/ 219079 w 913679"/>
                <a:gd name="connsiteY2374" fmla="*/ 1207735 h 1806294"/>
                <a:gd name="connsiteX2375" fmla="*/ 219763 w 913679"/>
                <a:gd name="connsiteY2375" fmla="*/ 1209055 h 1806294"/>
                <a:gd name="connsiteX2376" fmla="*/ 220497 w 913679"/>
                <a:gd name="connsiteY2376" fmla="*/ 1210324 h 1806294"/>
                <a:gd name="connsiteX2377" fmla="*/ 221085 w 913679"/>
                <a:gd name="connsiteY2377" fmla="*/ 1211644 h 1806294"/>
                <a:gd name="connsiteX2378" fmla="*/ 221574 w 913679"/>
                <a:gd name="connsiteY2378" fmla="*/ 1213060 h 1806294"/>
                <a:gd name="connsiteX2379" fmla="*/ 222014 w 913679"/>
                <a:gd name="connsiteY2379" fmla="*/ 1214427 h 1806294"/>
                <a:gd name="connsiteX2380" fmla="*/ 222651 w 913679"/>
                <a:gd name="connsiteY2380" fmla="*/ 1216282 h 1806294"/>
                <a:gd name="connsiteX2381" fmla="*/ 223334 w 913679"/>
                <a:gd name="connsiteY2381" fmla="*/ 1218090 h 1806294"/>
                <a:gd name="connsiteX2382" fmla="*/ 223971 w 913679"/>
                <a:gd name="connsiteY2382" fmla="*/ 1219408 h 1806294"/>
                <a:gd name="connsiteX2383" fmla="*/ 224900 w 913679"/>
                <a:gd name="connsiteY2383" fmla="*/ 1221168 h 1806294"/>
                <a:gd name="connsiteX2384" fmla="*/ 225831 w 913679"/>
                <a:gd name="connsiteY2384" fmla="*/ 1222974 h 1806294"/>
                <a:gd name="connsiteX2385" fmla="*/ 226957 w 913679"/>
                <a:gd name="connsiteY2385" fmla="*/ 1225025 h 1806294"/>
                <a:gd name="connsiteX2386" fmla="*/ 227886 w 913679"/>
                <a:gd name="connsiteY2386" fmla="*/ 1226785 h 1806294"/>
                <a:gd name="connsiteX2387" fmla="*/ 228766 w 913679"/>
                <a:gd name="connsiteY2387" fmla="*/ 1228493 h 1806294"/>
                <a:gd name="connsiteX2388" fmla="*/ 229500 w 913679"/>
                <a:gd name="connsiteY2388" fmla="*/ 1229813 h 1806294"/>
                <a:gd name="connsiteX2389" fmla="*/ 230282 w 913679"/>
                <a:gd name="connsiteY2389" fmla="*/ 1231327 h 1806294"/>
                <a:gd name="connsiteX2390" fmla="*/ 229107 w 913679"/>
                <a:gd name="connsiteY2390" fmla="*/ 1232351 h 1806294"/>
                <a:gd name="connsiteX2391" fmla="*/ 227640 w 913679"/>
                <a:gd name="connsiteY2391" fmla="*/ 1233622 h 1806294"/>
                <a:gd name="connsiteX2392" fmla="*/ 226760 w 913679"/>
                <a:gd name="connsiteY2392" fmla="*/ 1234795 h 1806294"/>
                <a:gd name="connsiteX2393" fmla="*/ 225684 w 913679"/>
                <a:gd name="connsiteY2393" fmla="*/ 1236454 h 1806294"/>
                <a:gd name="connsiteX2394" fmla="*/ 224705 w 913679"/>
                <a:gd name="connsiteY2394" fmla="*/ 1238115 h 1806294"/>
                <a:gd name="connsiteX2395" fmla="*/ 223776 w 913679"/>
                <a:gd name="connsiteY2395" fmla="*/ 1239874 h 1806294"/>
                <a:gd name="connsiteX2396" fmla="*/ 222943 w 913679"/>
                <a:gd name="connsiteY2396" fmla="*/ 1241632 h 1806294"/>
                <a:gd name="connsiteX2397" fmla="*/ 222405 w 913679"/>
                <a:gd name="connsiteY2397" fmla="*/ 1242999 h 1806294"/>
                <a:gd name="connsiteX2398" fmla="*/ 221965 w 913679"/>
                <a:gd name="connsiteY2398" fmla="*/ 1244368 h 1806294"/>
                <a:gd name="connsiteX2399" fmla="*/ 221623 w 913679"/>
                <a:gd name="connsiteY2399" fmla="*/ 1245833 h 1806294"/>
                <a:gd name="connsiteX2400" fmla="*/ 221183 w 913679"/>
                <a:gd name="connsiteY2400" fmla="*/ 1247737 h 1806294"/>
                <a:gd name="connsiteX2401" fmla="*/ 220694 w 913679"/>
                <a:gd name="connsiteY2401" fmla="*/ 1249642 h 1806294"/>
                <a:gd name="connsiteX2402" fmla="*/ 220057 w 913679"/>
                <a:gd name="connsiteY2402" fmla="*/ 1251450 h 1806294"/>
                <a:gd name="connsiteX2403" fmla="*/ 219470 w 913679"/>
                <a:gd name="connsiteY2403" fmla="*/ 1252817 h 1806294"/>
                <a:gd name="connsiteX2404" fmla="*/ 218883 w 913679"/>
                <a:gd name="connsiteY2404" fmla="*/ 1254135 h 1806294"/>
                <a:gd name="connsiteX2405" fmla="*/ 218052 w 913679"/>
                <a:gd name="connsiteY2405" fmla="*/ 1255894 h 1806294"/>
                <a:gd name="connsiteX2406" fmla="*/ 217366 w 913679"/>
                <a:gd name="connsiteY2406" fmla="*/ 1257212 h 1806294"/>
                <a:gd name="connsiteX2407" fmla="*/ 216681 w 913679"/>
                <a:gd name="connsiteY2407" fmla="*/ 1258532 h 1806294"/>
                <a:gd name="connsiteX2408" fmla="*/ 215801 w 913679"/>
                <a:gd name="connsiteY2408" fmla="*/ 1260240 h 1806294"/>
                <a:gd name="connsiteX2409" fmla="*/ 214871 w 913679"/>
                <a:gd name="connsiteY2409" fmla="*/ 1262000 h 1806294"/>
                <a:gd name="connsiteX2410" fmla="*/ 213795 w 913679"/>
                <a:gd name="connsiteY2410" fmla="*/ 1264147 h 1806294"/>
                <a:gd name="connsiteX2411" fmla="*/ 212817 w 913679"/>
                <a:gd name="connsiteY2411" fmla="*/ 1265907 h 1806294"/>
                <a:gd name="connsiteX2412" fmla="*/ 212082 w 913679"/>
                <a:gd name="connsiteY2412" fmla="*/ 1267713 h 1806294"/>
                <a:gd name="connsiteX2413" fmla="*/ 212131 w 913679"/>
                <a:gd name="connsiteY2413" fmla="*/ 1269619 h 1806294"/>
                <a:gd name="connsiteX2414" fmla="*/ 212424 w 913679"/>
                <a:gd name="connsiteY2414" fmla="*/ 1271085 h 1806294"/>
                <a:gd name="connsiteX2415" fmla="*/ 212424 w 913679"/>
                <a:gd name="connsiteY2415" fmla="*/ 1272550 h 1806294"/>
                <a:gd name="connsiteX2416" fmla="*/ 212278 w 913679"/>
                <a:gd name="connsiteY2416" fmla="*/ 1274503 h 1806294"/>
                <a:gd name="connsiteX2417" fmla="*/ 212082 w 913679"/>
                <a:gd name="connsiteY2417" fmla="*/ 1275919 h 1806294"/>
                <a:gd name="connsiteX2418" fmla="*/ 211885 w 913679"/>
                <a:gd name="connsiteY2418" fmla="*/ 1277384 h 1806294"/>
                <a:gd name="connsiteX2419" fmla="*/ 211691 w 913679"/>
                <a:gd name="connsiteY2419" fmla="*/ 1279338 h 1806294"/>
                <a:gd name="connsiteX2420" fmla="*/ 211445 w 913679"/>
                <a:gd name="connsiteY2420" fmla="*/ 1281291 h 1806294"/>
                <a:gd name="connsiteX2421" fmla="*/ 211251 w 913679"/>
                <a:gd name="connsiteY2421" fmla="*/ 1283247 h 1806294"/>
                <a:gd name="connsiteX2422" fmla="*/ 211055 w 913679"/>
                <a:gd name="connsiteY2422" fmla="*/ 1284712 h 1806294"/>
                <a:gd name="connsiteX2423" fmla="*/ 210956 w 913679"/>
                <a:gd name="connsiteY2423" fmla="*/ 1286177 h 1806294"/>
                <a:gd name="connsiteX2424" fmla="*/ 210858 w 913679"/>
                <a:gd name="connsiteY2424" fmla="*/ 1287593 h 1806294"/>
                <a:gd name="connsiteX2425" fmla="*/ 211005 w 913679"/>
                <a:gd name="connsiteY2425" fmla="*/ 1289546 h 1806294"/>
                <a:gd name="connsiteX2426" fmla="*/ 211642 w 913679"/>
                <a:gd name="connsiteY2426" fmla="*/ 1291402 h 1806294"/>
                <a:gd name="connsiteX2427" fmla="*/ 212424 w 913679"/>
                <a:gd name="connsiteY2427" fmla="*/ 1293747 h 1806294"/>
                <a:gd name="connsiteX2428" fmla="*/ 213060 w 913679"/>
                <a:gd name="connsiteY2428" fmla="*/ 1295554 h 1806294"/>
                <a:gd name="connsiteX2429" fmla="*/ 213500 w 913679"/>
                <a:gd name="connsiteY2429" fmla="*/ 1296970 h 1806294"/>
                <a:gd name="connsiteX2430" fmla="*/ 214137 w 913679"/>
                <a:gd name="connsiteY2430" fmla="*/ 1298827 h 1806294"/>
                <a:gd name="connsiteX2431" fmla="*/ 214773 w 913679"/>
                <a:gd name="connsiteY2431" fmla="*/ 1300682 h 1806294"/>
                <a:gd name="connsiteX2432" fmla="*/ 215262 w 913679"/>
                <a:gd name="connsiteY2432" fmla="*/ 1302049 h 1806294"/>
                <a:gd name="connsiteX2433" fmla="*/ 215702 w 913679"/>
                <a:gd name="connsiteY2433" fmla="*/ 1303418 h 1806294"/>
                <a:gd name="connsiteX2434" fmla="*/ 216191 w 913679"/>
                <a:gd name="connsiteY2434" fmla="*/ 1304835 h 1806294"/>
                <a:gd name="connsiteX2435" fmla="*/ 216828 w 913679"/>
                <a:gd name="connsiteY2435" fmla="*/ 1306690 h 1806294"/>
                <a:gd name="connsiteX2436" fmla="*/ 217415 w 913679"/>
                <a:gd name="connsiteY2436" fmla="*/ 1308498 h 1806294"/>
                <a:gd name="connsiteX2437" fmla="*/ 217905 w 913679"/>
                <a:gd name="connsiteY2437" fmla="*/ 1309914 h 1806294"/>
                <a:gd name="connsiteX2438" fmla="*/ 218345 w 913679"/>
                <a:gd name="connsiteY2438" fmla="*/ 1311281 h 1806294"/>
                <a:gd name="connsiteX2439" fmla="*/ 218785 w 913679"/>
                <a:gd name="connsiteY2439" fmla="*/ 1312697 h 1806294"/>
                <a:gd name="connsiteX2440" fmla="*/ 219225 w 913679"/>
                <a:gd name="connsiteY2440" fmla="*/ 1314113 h 1806294"/>
                <a:gd name="connsiteX2441" fmla="*/ 219812 w 913679"/>
                <a:gd name="connsiteY2441" fmla="*/ 1315971 h 1806294"/>
                <a:gd name="connsiteX2442" fmla="*/ 220350 w 913679"/>
                <a:gd name="connsiteY2442" fmla="*/ 1317875 h 1806294"/>
                <a:gd name="connsiteX2443" fmla="*/ 220938 w 913679"/>
                <a:gd name="connsiteY2443" fmla="*/ 1319731 h 1806294"/>
                <a:gd name="connsiteX2444" fmla="*/ 221476 w 913679"/>
                <a:gd name="connsiteY2444" fmla="*/ 1321588 h 1806294"/>
                <a:gd name="connsiteX2445" fmla="*/ 222405 w 913679"/>
                <a:gd name="connsiteY2445" fmla="*/ 1323198 h 1806294"/>
                <a:gd name="connsiteX2446" fmla="*/ 223432 w 913679"/>
                <a:gd name="connsiteY2446" fmla="*/ 1324273 h 1806294"/>
                <a:gd name="connsiteX2447" fmla="*/ 224804 w 913679"/>
                <a:gd name="connsiteY2447" fmla="*/ 1325689 h 1806294"/>
                <a:gd name="connsiteX2448" fmla="*/ 226074 w 913679"/>
                <a:gd name="connsiteY2448" fmla="*/ 1327156 h 1806294"/>
                <a:gd name="connsiteX2449" fmla="*/ 227004 w 913679"/>
                <a:gd name="connsiteY2449" fmla="*/ 1328815 h 1806294"/>
                <a:gd name="connsiteX2450" fmla="*/ 227298 w 913679"/>
                <a:gd name="connsiteY2450" fmla="*/ 1330769 h 1806294"/>
                <a:gd name="connsiteX2451" fmla="*/ 227249 w 913679"/>
                <a:gd name="connsiteY2451" fmla="*/ 1332236 h 1806294"/>
                <a:gd name="connsiteX2452" fmla="*/ 227787 w 913679"/>
                <a:gd name="connsiteY2452" fmla="*/ 1334091 h 1806294"/>
                <a:gd name="connsiteX2453" fmla="*/ 228424 w 913679"/>
                <a:gd name="connsiteY2453" fmla="*/ 1335409 h 1806294"/>
                <a:gd name="connsiteX2454" fmla="*/ 229895 w 913679"/>
                <a:gd name="connsiteY2454" fmla="*/ 1339022 h 1806294"/>
                <a:gd name="connsiteX2455" fmla="*/ 230233 w 913679"/>
                <a:gd name="connsiteY2455" fmla="*/ 1340830 h 1806294"/>
                <a:gd name="connsiteX2456" fmla="*/ 230430 w 913679"/>
                <a:gd name="connsiteY2456" fmla="*/ 1342297 h 1806294"/>
                <a:gd name="connsiteX2457" fmla="*/ 230624 w 913679"/>
                <a:gd name="connsiteY2457" fmla="*/ 1343762 h 1806294"/>
                <a:gd name="connsiteX2458" fmla="*/ 231017 w 913679"/>
                <a:gd name="connsiteY2458" fmla="*/ 1345667 h 1806294"/>
                <a:gd name="connsiteX2459" fmla="*/ 231651 w 913679"/>
                <a:gd name="connsiteY2459" fmla="*/ 1347522 h 1806294"/>
                <a:gd name="connsiteX2460" fmla="*/ 232044 w 913679"/>
                <a:gd name="connsiteY2460" fmla="*/ 1349915 h 1806294"/>
                <a:gd name="connsiteX2461" fmla="*/ 232093 w 913679"/>
                <a:gd name="connsiteY2461" fmla="*/ 1351870 h 1806294"/>
                <a:gd name="connsiteX2462" fmla="*/ 232044 w 913679"/>
                <a:gd name="connsiteY2462" fmla="*/ 1353335 h 1806294"/>
                <a:gd name="connsiteX2463" fmla="*/ 231946 w 913679"/>
                <a:gd name="connsiteY2463" fmla="*/ 1354801 h 1806294"/>
                <a:gd name="connsiteX2464" fmla="*/ 231700 w 913679"/>
                <a:gd name="connsiteY2464" fmla="*/ 1356754 h 1806294"/>
                <a:gd name="connsiteX2465" fmla="*/ 231408 w 913679"/>
                <a:gd name="connsiteY2465" fmla="*/ 1358170 h 1806294"/>
                <a:gd name="connsiteX2466" fmla="*/ 231066 w 913679"/>
                <a:gd name="connsiteY2466" fmla="*/ 1359635 h 1806294"/>
                <a:gd name="connsiteX2467" fmla="*/ 230479 w 913679"/>
                <a:gd name="connsiteY2467" fmla="*/ 1361981 h 1806294"/>
                <a:gd name="connsiteX2468" fmla="*/ 229990 w 913679"/>
                <a:gd name="connsiteY2468" fmla="*/ 1363348 h 1806294"/>
                <a:gd name="connsiteX2469" fmla="*/ 229451 w 913679"/>
                <a:gd name="connsiteY2469" fmla="*/ 1364813 h 1806294"/>
                <a:gd name="connsiteX2470" fmla="*/ 228913 w 913679"/>
                <a:gd name="connsiteY2470" fmla="*/ 1366619 h 1806294"/>
                <a:gd name="connsiteX2471" fmla="*/ 228717 w 913679"/>
                <a:gd name="connsiteY2471" fmla="*/ 1368526 h 1806294"/>
                <a:gd name="connsiteX2472" fmla="*/ 228719 w 913679"/>
                <a:gd name="connsiteY2472" fmla="*/ 1368622 h 1806294"/>
                <a:gd name="connsiteX2473" fmla="*/ 228766 w 913679"/>
                <a:gd name="connsiteY2473" fmla="*/ 1370040 h 1806294"/>
                <a:gd name="connsiteX2474" fmla="*/ 228375 w 913679"/>
                <a:gd name="connsiteY2474" fmla="*/ 1371944 h 1806294"/>
                <a:gd name="connsiteX2475" fmla="*/ 228569 w 913679"/>
                <a:gd name="connsiteY2475" fmla="*/ 1373947 h 1806294"/>
                <a:gd name="connsiteX2476" fmla="*/ 229744 w 913679"/>
                <a:gd name="connsiteY2476" fmla="*/ 1375510 h 1806294"/>
                <a:gd name="connsiteX2477" fmla="*/ 230331 w 913679"/>
                <a:gd name="connsiteY2477" fmla="*/ 1376926 h 1806294"/>
                <a:gd name="connsiteX2478" fmla="*/ 230870 w 913679"/>
                <a:gd name="connsiteY2478" fmla="*/ 1378781 h 1806294"/>
                <a:gd name="connsiteX2479" fmla="*/ 231017 w 913679"/>
                <a:gd name="connsiteY2479" fmla="*/ 1380197 h 1806294"/>
                <a:gd name="connsiteX2480" fmla="*/ 231113 w 913679"/>
                <a:gd name="connsiteY2480" fmla="*/ 1382153 h 1806294"/>
                <a:gd name="connsiteX2481" fmla="*/ 231113 w 913679"/>
                <a:gd name="connsiteY2481" fmla="*/ 1384106 h 1806294"/>
                <a:gd name="connsiteX2482" fmla="*/ 231113 w 913679"/>
                <a:gd name="connsiteY2482" fmla="*/ 1385620 h 1806294"/>
                <a:gd name="connsiteX2483" fmla="*/ 231066 w 913679"/>
                <a:gd name="connsiteY2483" fmla="*/ 1387085 h 1806294"/>
                <a:gd name="connsiteX2484" fmla="*/ 230919 w 913679"/>
                <a:gd name="connsiteY2484" fmla="*/ 1389527 h 1806294"/>
                <a:gd name="connsiteX2485" fmla="*/ 230722 w 913679"/>
                <a:gd name="connsiteY2485" fmla="*/ 1390943 h 1806294"/>
                <a:gd name="connsiteX2486" fmla="*/ 230528 w 913679"/>
                <a:gd name="connsiteY2486" fmla="*/ 1392408 h 1806294"/>
                <a:gd name="connsiteX2487" fmla="*/ 230331 w 913679"/>
                <a:gd name="connsiteY2487" fmla="*/ 1393873 h 1806294"/>
                <a:gd name="connsiteX2488" fmla="*/ 230086 w 913679"/>
                <a:gd name="connsiteY2488" fmla="*/ 1395291 h 1806294"/>
                <a:gd name="connsiteX2489" fmla="*/ 229451 w 913679"/>
                <a:gd name="connsiteY2489" fmla="*/ 1397147 h 1806294"/>
                <a:gd name="connsiteX2490" fmla="*/ 228864 w 913679"/>
                <a:gd name="connsiteY2490" fmla="*/ 1399002 h 1806294"/>
                <a:gd name="connsiteX2491" fmla="*/ 228520 w 913679"/>
                <a:gd name="connsiteY2491" fmla="*/ 1400467 h 1806294"/>
                <a:gd name="connsiteX2492" fmla="*/ 228080 w 913679"/>
                <a:gd name="connsiteY2492" fmla="*/ 1401836 h 1806294"/>
                <a:gd name="connsiteX2493" fmla="*/ 227689 w 913679"/>
                <a:gd name="connsiteY2493" fmla="*/ 1403741 h 1806294"/>
                <a:gd name="connsiteX2494" fmla="*/ 227102 w 913679"/>
                <a:gd name="connsiteY2494" fmla="*/ 1406133 h 1806294"/>
                <a:gd name="connsiteX2495" fmla="*/ 226416 w 913679"/>
                <a:gd name="connsiteY2495" fmla="*/ 1407940 h 1806294"/>
                <a:gd name="connsiteX2496" fmla="*/ 225389 w 913679"/>
                <a:gd name="connsiteY2496" fmla="*/ 1410187 h 1806294"/>
                <a:gd name="connsiteX2497" fmla="*/ 224509 w 913679"/>
                <a:gd name="connsiteY2497" fmla="*/ 1412386 h 1806294"/>
                <a:gd name="connsiteX2498" fmla="*/ 224069 w 913679"/>
                <a:gd name="connsiteY2498" fmla="*/ 1414340 h 1806294"/>
                <a:gd name="connsiteX2499" fmla="*/ 223678 w 913679"/>
                <a:gd name="connsiteY2499" fmla="*/ 1416244 h 1806294"/>
                <a:gd name="connsiteX2500" fmla="*/ 223727 w 913679"/>
                <a:gd name="connsiteY2500" fmla="*/ 1417660 h 1806294"/>
                <a:gd name="connsiteX2501" fmla="*/ 223776 w 913679"/>
                <a:gd name="connsiteY2501" fmla="*/ 1419125 h 1806294"/>
                <a:gd name="connsiteX2502" fmla="*/ 223872 w 913679"/>
                <a:gd name="connsiteY2502" fmla="*/ 1420590 h 1806294"/>
                <a:gd name="connsiteX2503" fmla="*/ 223921 w 913679"/>
                <a:gd name="connsiteY2503" fmla="*/ 1421079 h 1806294"/>
                <a:gd name="connsiteX2504" fmla="*/ 224020 w 913679"/>
                <a:gd name="connsiteY2504" fmla="*/ 1422055 h 1806294"/>
                <a:gd name="connsiteX2505" fmla="*/ 224069 w 913679"/>
                <a:gd name="connsiteY2505" fmla="*/ 1423034 h 1806294"/>
                <a:gd name="connsiteX2506" fmla="*/ 224118 w 913679"/>
                <a:gd name="connsiteY2506" fmla="*/ 1424011 h 1806294"/>
                <a:gd name="connsiteX2507" fmla="*/ 224167 w 913679"/>
                <a:gd name="connsiteY2507" fmla="*/ 1424499 h 1806294"/>
                <a:gd name="connsiteX2508" fmla="*/ 224312 w 913679"/>
                <a:gd name="connsiteY2508" fmla="*/ 1425964 h 1806294"/>
                <a:gd name="connsiteX2509" fmla="*/ 224460 w 913679"/>
                <a:gd name="connsiteY2509" fmla="*/ 1427918 h 1806294"/>
                <a:gd name="connsiteX2510" fmla="*/ 224607 w 913679"/>
                <a:gd name="connsiteY2510" fmla="*/ 1429871 h 1806294"/>
                <a:gd name="connsiteX2511" fmla="*/ 224754 w 913679"/>
                <a:gd name="connsiteY2511" fmla="*/ 1431824 h 1806294"/>
                <a:gd name="connsiteX2512" fmla="*/ 224900 w 913679"/>
                <a:gd name="connsiteY2512" fmla="*/ 1433290 h 1806294"/>
                <a:gd name="connsiteX2513" fmla="*/ 224998 w 913679"/>
                <a:gd name="connsiteY2513" fmla="*/ 1434755 h 1806294"/>
                <a:gd name="connsiteX2514" fmla="*/ 225096 w 913679"/>
                <a:gd name="connsiteY2514" fmla="*/ 1436220 h 1806294"/>
                <a:gd name="connsiteX2515" fmla="*/ 224949 w 913679"/>
                <a:gd name="connsiteY2515" fmla="*/ 1438126 h 1806294"/>
                <a:gd name="connsiteX2516" fmla="*/ 224656 w 913679"/>
                <a:gd name="connsiteY2516" fmla="*/ 1440080 h 1806294"/>
                <a:gd name="connsiteX2517" fmla="*/ 224558 w 913679"/>
                <a:gd name="connsiteY2517" fmla="*/ 1442033 h 1806294"/>
                <a:gd name="connsiteX2518" fmla="*/ 224705 w 913679"/>
                <a:gd name="connsiteY2518" fmla="*/ 1443986 h 1806294"/>
                <a:gd name="connsiteX2519" fmla="*/ 225047 w 913679"/>
                <a:gd name="connsiteY2519" fmla="*/ 1445403 h 1806294"/>
                <a:gd name="connsiteX2520" fmla="*/ 225389 w 913679"/>
                <a:gd name="connsiteY2520" fmla="*/ 1446868 h 1806294"/>
                <a:gd name="connsiteX2521" fmla="*/ 225684 w 913679"/>
                <a:gd name="connsiteY2521" fmla="*/ 1448284 h 1806294"/>
                <a:gd name="connsiteX2522" fmla="*/ 226025 w 913679"/>
                <a:gd name="connsiteY2522" fmla="*/ 1450190 h 1806294"/>
                <a:gd name="connsiteX2523" fmla="*/ 226222 w 913679"/>
                <a:gd name="connsiteY2523" fmla="*/ 1451655 h 1806294"/>
                <a:gd name="connsiteX2524" fmla="*/ 227151 w 913679"/>
                <a:gd name="connsiteY2524" fmla="*/ 1452826 h 1806294"/>
                <a:gd name="connsiteX2525" fmla="*/ 226809 w 913679"/>
                <a:gd name="connsiteY2525" fmla="*/ 1454634 h 1806294"/>
                <a:gd name="connsiteX2526" fmla="*/ 227444 w 913679"/>
                <a:gd name="connsiteY2526" fmla="*/ 1456441 h 1806294"/>
                <a:gd name="connsiteX2527" fmla="*/ 228129 w 913679"/>
                <a:gd name="connsiteY2527" fmla="*/ 1457712 h 1806294"/>
                <a:gd name="connsiteX2528" fmla="*/ 228283 w 913679"/>
                <a:gd name="connsiteY2528" fmla="*/ 1458116 h 1806294"/>
                <a:gd name="connsiteX2529" fmla="*/ 228487 w 913679"/>
                <a:gd name="connsiteY2529" fmla="*/ 1458656 h 1806294"/>
                <a:gd name="connsiteX2530" fmla="*/ 228667 w 913679"/>
                <a:gd name="connsiteY2530" fmla="*/ 1459128 h 1806294"/>
                <a:gd name="connsiteX2531" fmla="*/ 229402 w 913679"/>
                <a:gd name="connsiteY2531" fmla="*/ 1460885 h 1806294"/>
                <a:gd name="connsiteX2532" fmla="*/ 230086 w 913679"/>
                <a:gd name="connsiteY2532" fmla="*/ 1462205 h 1806294"/>
                <a:gd name="connsiteX2533" fmla="*/ 230919 w 913679"/>
                <a:gd name="connsiteY2533" fmla="*/ 1463425 h 1806294"/>
                <a:gd name="connsiteX2534" fmla="*/ 231700 w 913679"/>
                <a:gd name="connsiteY2534" fmla="*/ 1465184 h 1806294"/>
                <a:gd name="connsiteX2535" fmla="*/ 232533 w 913679"/>
                <a:gd name="connsiteY2535" fmla="*/ 1466357 h 1806294"/>
                <a:gd name="connsiteX2536" fmla="*/ 233706 w 913679"/>
                <a:gd name="connsiteY2536" fmla="*/ 1467967 h 1806294"/>
                <a:gd name="connsiteX2537" fmla="*/ 234881 w 913679"/>
                <a:gd name="connsiteY2537" fmla="*/ 1469481 h 1806294"/>
                <a:gd name="connsiteX2538" fmla="*/ 236203 w 913679"/>
                <a:gd name="connsiteY2538" fmla="*/ 1471192 h 1806294"/>
                <a:gd name="connsiteX2539" fmla="*/ 238110 w 913679"/>
                <a:gd name="connsiteY2539" fmla="*/ 1474269 h 1806294"/>
                <a:gd name="connsiteX2540" fmla="*/ 238207 w 913679"/>
                <a:gd name="connsiteY2540" fmla="*/ 1474416 h 1806294"/>
                <a:gd name="connsiteX2541" fmla="*/ 239285 w 913679"/>
                <a:gd name="connsiteY2541" fmla="*/ 1476075 h 1806294"/>
                <a:gd name="connsiteX2542" fmla="*/ 240312 w 913679"/>
                <a:gd name="connsiteY2542" fmla="*/ 1477687 h 1806294"/>
                <a:gd name="connsiteX2543" fmla="*/ 241583 w 913679"/>
                <a:gd name="connsiteY2543" fmla="*/ 1479152 h 1806294"/>
                <a:gd name="connsiteX2544" fmla="*/ 243149 w 913679"/>
                <a:gd name="connsiteY2544" fmla="*/ 1481057 h 1806294"/>
                <a:gd name="connsiteX2545" fmla="*/ 244031 w 913679"/>
                <a:gd name="connsiteY2545" fmla="*/ 1482230 h 1806294"/>
                <a:gd name="connsiteX2546" fmla="*/ 244862 w 913679"/>
                <a:gd name="connsiteY2546" fmla="*/ 1483452 h 1806294"/>
                <a:gd name="connsiteX2547" fmla="*/ 245058 w 913679"/>
                <a:gd name="connsiteY2547" fmla="*/ 1484623 h 1806294"/>
                <a:gd name="connsiteX2548" fmla="*/ 246575 w 913679"/>
                <a:gd name="connsiteY2548" fmla="*/ 1486480 h 1806294"/>
                <a:gd name="connsiteX2549" fmla="*/ 247210 w 913679"/>
                <a:gd name="connsiteY2549" fmla="*/ 1488335 h 1806294"/>
                <a:gd name="connsiteX2550" fmla="*/ 248237 w 913679"/>
                <a:gd name="connsiteY2550" fmla="*/ 1490046 h 1806294"/>
                <a:gd name="connsiteX2551" fmla="*/ 249755 w 913679"/>
                <a:gd name="connsiteY2551" fmla="*/ 1492097 h 1806294"/>
                <a:gd name="connsiteX2552" fmla="*/ 251761 w 913679"/>
                <a:gd name="connsiteY2552" fmla="*/ 1493805 h 1806294"/>
                <a:gd name="connsiteX2553" fmla="*/ 253130 w 913679"/>
                <a:gd name="connsiteY2553" fmla="*/ 1494343 h 1806294"/>
                <a:gd name="connsiteX2554" fmla="*/ 254598 w 913679"/>
                <a:gd name="connsiteY2554" fmla="*/ 1494733 h 1806294"/>
                <a:gd name="connsiteX2555" fmla="*/ 256898 w 913679"/>
                <a:gd name="connsiteY2555" fmla="*/ 1495516 h 1806294"/>
                <a:gd name="connsiteX2556" fmla="*/ 258169 w 913679"/>
                <a:gd name="connsiteY2556" fmla="*/ 1496198 h 1806294"/>
                <a:gd name="connsiteX2557" fmla="*/ 259442 w 913679"/>
                <a:gd name="connsiteY2557" fmla="*/ 1496981 h 1806294"/>
                <a:gd name="connsiteX2558" fmla="*/ 261106 w 913679"/>
                <a:gd name="connsiteY2558" fmla="*/ 1498738 h 1806294"/>
                <a:gd name="connsiteX2559" fmla="*/ 262278 w 913679"/>
                <a:gd name="connsiteY2559" fmla="*/ 1500301 h 1806294"/>
                <a:gd name="connsiteX2560" fmla="*/ 264090 w 913679"/>
                <a:gd name="connsiteY2560" fmla="*/ 1501913 h 1806294"/>
                <a:gd name="connsiteX2561" fmla="*/ 265410 w 913679"/>
                <a:gd name="connsiteY2561" fmla="*/ 1502598 h 1806294"/>
                <a:gd name="connsiteX2562" fmla="*/ 266975 w 913679"/>
                <a:gd name="connsiteY2562" fmla="*/ 1503769 h 1806294"/>
                <a:gd name="connsiteX2563" fmla="*/ 268052 w 913679"/>
                <a:gd name="connsiteY2563" fmla="*/ 1504698 h 1806294"/>
                <a:gd name="connsiteX2564" fmla="*/ 269177 w 913679"/>
                <a:gd name="connsiteY2564" fmla="*/ 1505724 h 1806294"/>
                <a:gd name="connsiteX2565" fmla="*/ 270645 w 913679"/>
                <a:gd name="connsiteY2565" fmla="*/ 1506993 h 1806294"/>
                <a:gd name="connsiteX2566" fmla="*/ 272603 w 913679"/>
                <a:gd name="connsiteY2566" fmla="*/ 1508458 h 1806294"/>
                <a:gd name="connsiteX2567" fmla="*/ 274511 w 913679"/>
                <a:gd name="connsiteY2567" fmla="*/ 1509923 h 1806294"/>
                <a:gd name="connsiteX2568" fmla="*/ 275686 w 913679"/>
                <a:gd name="connsiteY2568" fmla="*/ 1511486 h 1806294"/>
                <a:gd name="connsiteX2569" fmla="*/ 276957 w 913679"/>
                <a:gd name="connsiteY2569" fmla="*/ 1513001 h 1806294"/>
                <a:gd name="connsiteX2570" fmla="*/ 278229 w 913679"/>
                <a:gd name="connsiteY2570" fmla="*/ 1514466 h 1806294"/>
                <a:gd name="connsiteX2571" fmla="*/ 279451 w 913679"/>
                <a:gd name="connsiteY2571" fmla="*/ 1515980 h 1806294"/>
                <a:gd name="connsiteX2572" fmla="*/ 280235 w 913679"/>
                <a:gd name="connsiteY2572" fmla="*/ 1517251 h 1806294"/>
                <a:gd name="connsiteX2573" fmla="*/ 281263 w 913679"/>
                <a:gd name="connsiteY2573" fmla="*/ 1518863 h 1806294"/>
                <a:gd name="connsiteX2574" fmla="*/ 282290 w 913679"/>
                <a:gd name="connsiteY2574" fmla="*/ 1519985 h 1806294"/>
                <a:gd name="connsiteX2575" fmla="*/ 283659 w 913679"/>
                <a:gd name="connsiteY2575" fmla="*/ 1521354 h 1806294"/>
                <a:gd name="connsiteX2576" fmla="*/ 284148 w 913679"/>
                <a:gd name="connsiteY2576" fmla="*/ 1523160 h 1806294"/>
                <a:gd name="connsiteX2577" fmla="*/ 284197 w 913679"/>
                <a:gd name="connsiteY2577" fmla="*/ 1524674 h 1806294"/>
                <a:gd name="connsiteX2578" fmla="*/ 284197 w 913679"/>
                <a:gd name="connsiteY2578" fmla="*/ 1525163 h 1806294"/>
                <a:gd name="connsiteX2579" fmla="*/ 284197 w 913679"/>
                <a:gd name="connsiteY2579" fmla="*/ 1526139 h 1806294"/>
                <a:gd name="connsiteX2580" fmla="*/ 284246 w 913679"/>
                <a:gd name="connsiteY2580" fmla="*/ 1528093 h 1806294"/>
                <a:gd name="connsiteX2581" fmla="*/ 284492 w 913679"/>
                <a:gd name="connsiteY2581" fmla="*/ 1529558 h 1806294"/>
                <a:gd name="connsiteX2582" fmla="*/ 284736 w 913679"/>
                <a:gd name="connsiteY2582" fmla="*/ 1530976 h 1806294"/>
                <a:gd name="connsiteX2583" fmla="*/ 285225 w 913679"/>
                <a:gd name="connsiteY2583" fmla="*/ 1532343 h 1806294"/>
                <a:gd name="connsiteX2584" fmla="*/ 285861 w 913679"/>
                <a:gd name="connsiteY2584" fmla="*/ 1533710 h 1806294"/>
                <a:gd name="connsiteX2585" fmla="*/ 286741 w 913679"/>
                <a:gd name="connsiteY2585" fmla="*/ 1535420 h 1806294"/>
                <a:gd name="connsiteX2586" fmla="*/ 287769 w 913679"/>
                <a:gd name="connsiteY2586" fmla="*/ 1537079 h 1806294"/>
                <a:gd name="connsiteX2587" fmla="*/ 288503 w 913679"/>
                <a:gd name="connsiteY2587" fmla="*/ 1538888 h 1806294"/>
                <a:gd name="connsiteX2588" fmla="*/ 289727 w 913679"/>
                <a:gd name="connsiteY2588" fmla="*/ 1540988 h 1806294"/>
                <a:gd name="connsiteX2589" fmla="*/ 290851 w 913679"/>
                <a:gd name="connsiteY2589" fmla="*/ 1542601 h 1806294"/>
                <a:gd name="connsiteX2590" fmla="*/ 292416 w 913679"/>
                <a:gd name="connsiteY2590" fmla="*/ 1544505 h 1806294"/>
                <a:gd name="connsiteX2591" fmla="*/ 293493 w 913679"/>
                <a:gd name="connsiteY2591" fmla="*/ 1546652 h 1806294"/>
                <a:gd name="connsiteX2592" fmla="*/ 294668 w 913679"/>
                <a:gd name="connsiteY2592" fmla="*/ 1548753 h 1806294"/>
                <a:gd name="connsiteX2593" fmla="*/ 295941 w 913679"/>
                <a:gd name="connsiteY2593" fmla="*/ 1550854 h 1806294"/>
                <a:gd name="connsiteX2594" fmla="*/ 296722 w 913679"/>
                <a:gd name="connsiteY2594" fmla="*/ 1552662 h 1806294"/>
                <a:gd name="connsiteX2595" fmla="*/ 297848 w 913679"/>
                <a:gd name="connsiteY2595" fmla="*/ 1554809 h 1806294"/>
                <a:gd name="connsiteX2596" fmla="*/ 298777 w 913679"/>
                <a:gd name="connsiteY2596" fmla="*/ 1556520 h 1806294"/>
                <a:gd name="connsiteX2597" fmla="*/ 299414 w 913679"/>
                <a:gd name="connsiteY2597" fmla="*/ 1557838 h 1806294"/>
                <a:gd name="connsiteX2598" fmla="*/ 300050 w 913679"/>
                <a:gd name="connsiteY2598" fmla="*/ 1559158 h 1806294"/>
                <a:gd name="connsiteX2599" fmla="*/ 300638 w 913679"/>
                <a:gd name="connsiteY2599" fmla="*/ 1560476 h 1806294"/>
                <a:gd name="connsiteX2600" fmla="*/ 301272 w 913679"/>
                <a:gd name="connsiteY2600" fmla="*/ 1561843 h 1806294"/>
                <a:gd name="connsiteX2601" fmla="*/ 301859 w 913679"/>
                <a:gd name="connsiteY2601" fmla="*/ 1563163 h 1806294"/>
                <a:gd name="connsiteX2602" fmla="*/ 302496 w 913679"/>
                <a:gd name="connsiteY2602" fmla="*/ 1564481 h 1806294"/>
                <a:gd name="connsiteX2603" fmla="*/ 303083 w 913679"/>
                <a:gd name="connsiteY2603" fmla="*/ 1565848 h 1806294"/>
                <a:gd name="connsiteX2604" fmla="*/ 303914 w 913679"/>
                <a:gd name="connsiteY2604" fmla="*/ 1567607 h 1806294"/>
                <a:gd name="connsiteX2605" fmla="*/ 304892 w 913679"/>
                <a:gd name="connsiteY2605" fmla="*/ 1569853 h 1806294"/>
                <a:gd name="connsiteX2606" fmla="*/ 305920 w 913679"/>
                <a:gd name="connsiteY2606" fmla="*/ 1572051 h 1806294"/>
                <a:gd name="connsiteX2607" fmla="*/ 306704 w 913679"/>
                <a:gd name="connsiteY2607" fmla="*/ 1573860 h 1806294"/>
                <a:gd name="connsiteX2608" fmla="*/ 307633 w 913679"/>
                <a:gd name="connsiteY2608" fmla="*/ 1576154 h 1806294"/>
                <a:gd name="connsiteX2609" fmla="*/ 307975 w 913679"/>
                <a:gd name="connsiteY2609" fmla="*/ 1577521 h 1806294"/>
                <a:gd name="connsiteX2610" fmla="*/ 308562 w 913679"/>
                <a:gd name="connsiteY2610" fmla="*/ 1578890 h 1806294"/>
                <a:gd name="connsiteX2611" fmla="*/ 309493 w 913679"/>
                <a:gd name="connsiteY2611" fmla="*/ 1580599 h 1806294"/>
                <a:gd name="connsiteX2612" fmla="*/ 310128 w 913679"/>
                <a:gd name="connsiteY2612" fmla="*/ 1581919 h 1806294"/>
                <a:gd name="connsiteX2613" fmla="*/ 310862 w 913679"/>
                <a:gd name="connsiteY2613" fmla="*/ 1583236 h 1806294"/>
                <a:gd name="connsiteX2614" fmla="*/ 311693 w 913679"/>
                <a:gd name="connsiteY2614" fmla="*/ 1584947 h 1806294"/>
                <a:gd name="connsiteX2615" fmla="*/ 312281 w 913679"/>
                <a:gd name="connsiteY2615" fmla="*/ 1586314 h 1806294"/>
                <a:gd name="connsiteX2616" fmla="*/ 312477 w 913679"/>
                <a:gd name="connsiteY2616" fmla="*/ 1587730 h 1806294"/>
                <a:gd name="connsiteX2617" fmla="*/ 313455 w 913679"/>
                <a:gd name="connsiteY2617" fmla="*/ 1589244 h 1806294"/>
                <a:gd name="connsiteX2618" fmla="*/ 314188 w 913679"/>
                <a:gd name="connsiteY2618" fmla="*/ 1590758 h 1806294"/>
                <a:gd name="connsiteX2619" fmla="*/ 314775 w 913679"/>
                <a:gd name="connsiteY2619" fmla="*/ 1592125 h 1806294"/>
                <a:gd name="connsiteX2620" fmla="*/ 315707 w 913679"/>
                <a:gd name="connsiteY2620" fmla="*/ 1593835 h 1806294"/>
                <a:gd name="connsiteX2621" fmla="*/ 316781 w 913679"/>
                <a:gd name="connsiteY2621" fmla="*/ 1595448 h 1806294"/>
                <a:gd name="connsiteX2622" fmla="*/ 318300 w 913679"/>
                <a:gd name="connsiteY2622" fmla="*/ 1597401 h 1806294"/>
                <a:gd name="connsiteX2623" fmla="*/ 319961 w 913679"/>
                <a:gd name="connsiteY2623" fmla="*/ 1599158 h 1806294"/>
                <a:gd name="connsiteX2624" fmla="*/ 321283 w 913679"/>
                <a:gd name="connsiteY2624" fmla="*/ 1600576 h 1806294"/>
                <a:gd name="connsiteX2625" fmla="*/ 322311 w 913679"/>
                <a:gd name="connsiteY2625" fmla="*/ 1601649 h 1806294"/>
                <a:gd name="connsiteX2626" fmla="*/ 323926 w 913679"/>
                <a:gd name="connsiteY2626" fmla="*/ 1603507 h 1806294"/>
                <a:gd name="connsiteX2627" fmla="*/ 325197 w 913679"/>
                <a:gd name="connsiteY2627" fmla="*/ 1604923 h 1806294"/>
                <a:gd name="connsiteX2628" fmla="*/ 326175 w 913679"/>
                <a:gd name="connsiteY2628" fmla="*/ 1606095 h 1806294"/>
                <a:gd name="connsiteX2629" fmla="*/ 327399 w 913679"/>
                <a:gd name="connsiteY2629" fmla="*/ 1607610 h 1806294"/>
                <a:gd name="connsiteX2630" fmla="*/ 328573 w 913679"/>
                <a:gd name="connsiteY2630" fmla="*/ 1609124 h 1806294"/>
                <a:gd name="connsiteX2631" fmla="*/ 329943 w 913679"/>
                <a:gd name="connsiteY2631" fmla="*/ 1611175 h 1806294"/>
                <a:gd name="connsiteX2632" fmla="*/ 330872 w 913679"/>
                <a:gd name="connsiteY2632" fmla="*/ 1612932 h 1806294"/>
                <a:gd name="connsiteX2633" fmla="*/ 332341 w 913679"/>
                <a:gd name="connsiteY2633" fmla="*/ 1614837 h 1806294"/>
                <a:gd name="connsiteX2634" fmla="*/ 333661 w 913679"/>
                <a:gd name="connsiteY2634" fmla="*/ 1616206 h 1806294"/>
                <a:gd name="connsiteX2635" fmla="*/ 334541 w 913679"/>
                <a:gd name="connsiteY2635" fmla="*/ 1617426 h 1806294"/>
                <a:gd name="connsiteX2636" fmla="*/ 335567 w 913679"/>
                <a:gd name="connsiteY2636" fmla="*/ 1619089 h 1806294"/>
                <a:gd name="connsiteX2637" fmla="*/ 336105 w 913679"/>
                <a:gd name="connsiteY2637" fmla="*/ 1619919 h 1806294"/>
                <a:gd name="connsiteX2638" fmla="*/ 336352 w 913679"/>
                <a:gd name="connsiteY2638" fmla="*/ 1620307 h 1806294"/>
                <a:gd name="connsiteX2639" fmla="*/ 336891 w 913679"/>
                <a:gd name="connsiteY2639" fmla="*/ 1621627 h 1806294"/>
                <a:gd name="connsiteX2640" fmla="*/ 337282 w 913679"/>
                <a:gd name="connsiteY2640" fmla="*/ 1623531 h 1806294"/>
                <a:gd name="connsiteX2641" fmla="*/ 338016 w 913679"/>
                <a:gd name="connsiteY2641" fmla="*/ 1625340 h 1806294"/>
                <a:gd name="connsiteX2642" fmla="*/ 338602 w 913679"/>
                <a:gd name="connsiteY2642" fmla="*/ 1626707 h 1806294"/>
                <a:gd name="connsiteX2643" fmla="*/ 338995 w 913679"/>
                <a:gd name="connsiteY2643" fmla="*/ 1628123 h 1806294"/>
                <a:gd name="connsiteX2644" fmla="*/ 339140 w 913679"/>
                <a:gd name="connsiteY2644" fmla="*/ 1630027 h 1806294"/>
                <a:gd name="connsiteX2645" fmla="*/ 339093 w 913679"/>
                <a:gd name="connsiteY2645" fmla="*/ 1631981 h 1806294"/>
                <a:gd name="connsiteX2646" fmla="*/ 339287 w 913679"/>
                <a:gd name="connsiteY2646" fmla="*/ 1634424 h 1806294"/>
                <a:gd name="connsiteX2647" fmla="*/ 339727 w 913679"/>
                <a:gd name="connsiteY2647" fmla="*/ 1636329 h 1806294"/>
                <a:gd name="connsiteX2648" fmla="*/ 339776 w 913679"/>
                <a:gd name="connsiteY2648" fmla="*/ 1637794 h 1806294"/>
                <a:gd name="connsiteX2649" fmla="*/ 340364 w 913679"/>
                <a:gd name="connsiteY2649" fmla="*/ 1639161 h 1806294"/>
                <a:gd name="connsiteX2650" fmla="*/ 341148 w 913679"/>
                <a:gd name="connsiteY2650" fmla="*/ 1640383 h 1806294"/>
                <a:gd name="connsiteX2651" fmla="*/ 342126 w 913679"/>
                <a:gd name="connsiteY2651" fmla="*/ 1641505 h 1806294"/>
                <a:gd name="connsiteX2652" fmla="*/ 343348 w 913679"/>
                <a:gd name="connsiteY2652" fmla="*/ 1642336 h 1806294"/>
                <a:gd name="connsiteX2653" fmla="*/ 344719 w 913679"/>
                <a:gd name="connsiteY2653" fmla="*/ 1643801 h 1806294"/>
                <a:gd name="connsiteX2654" fmla="*/ 346186 w 913679"/>
                <a:gd name="connsiteY2654" fmla="*/ 1644631 h 1806294"/>
                <a:gd name="connsiteX2655" fmla="*/ 347654 w 913679"/>
                <a:gd name="connsiteY2655" fmla="*/ 1644388 h 1806294"/>
                <a:gd name="connsiteX2656" fmla="*/ 349121 w 913679"/>
                <a:gd name="connsiteY2656" fmla="*/ 1643899 h 1806294"/>
                <a:gd name="connsiteX2657" fmla="*/ 351421 w 913679"/>
                <a:gd name="connsiteY2657" fmla="*/ 1643019 h 1806294"/>
                <a:gd name="connsiteX2658" fmla="*/ 352741 w 913679"/>
                <a:gd name="connsiteY2658" fmla="*/ 1642336 h 1806294"/>
                <a:gd name="connsiteX2659" fmla="*/ 353965 w 913679"/>
                <a:gd name="connsiteY2659" fmla="*/ 1641603 h 1806294"/>
                <a:gd name="connsiteX2660" fmla="*/ 355482 w 913679"/>
                <a:gd name="connsiteY2660" fmla="*/ 1640334 h 1806294"/>
                <a:gd name="connsiteX2661" fmla="*/ 357487 w 913679"/>
                <a:gd name="connsiteY2661" fmla="*/ 1638918 h 1806294"/>
                <a:gd name="connsiteX2662" fmla="*/ 359837 w 913679"/>
                <a:gd name="connsiteY2662" fmla="*/ 1638476 h 1806294"/>
                <a:gd name="connsiteX2663" fmla="*/ 361255 w 913679"/>
                <a:gd name="connsiteY2663" fmla="*/ 1638918 h 1806294"/>
                <a:gd name="connsiteX2664" fmla="*/ 363603 w 913679"/>
                <a:gd name="connsiteY2664" fmla="*/ 1639406 h 1806294"/>
                <a:gd name="connsiteX2665" fmla="*/ 365561 w 913679"/>
                <a:gd name="connsiteY2665" fmla="*/ 1639259 h 1806294"/>
                <a:gd name="connsiteX2666" fmla="*/ 367321 w 913679"/>
                <a:gd name="connsiteY2666" fmla="*/ 1638429 h 1806294"/>
                <a:gd name="connsiteX2667" fmla="*/ 368545 w 913679"/>
                <a:gd name="connsiteY2667" fmla="*/ 1637306 h 1806294"/>
                <a:gd name="connsiteX2668" fmla="*/ 370305 w 913679"/>
                <a:gd name="connsiteY2668" fmla="*/ 1637207 h 1806294"/>
                <a:gd name="connsiteX2669" fmla="*/ 371726 w 913679"/>
                <a:gd name="connsiteY2669" fmla="*/ 1636915 h 1806294"/>
                <a:gd name="connsiteX2670" fmla="*/ 373682 w 913679"/>
                <a:gd name="connsiteY2670" fmla="*/ 1636866 h 1806294"/>
                <a:gd name="connsiteX2671" fmla="*/ 375589 w 913679"/>
                <a:gd name="connsiteY2671" fmla="*/ 1636427 h 1806294"/>
                <a:gd name="connsiteX2672" fmla="*/ 377010 w 913679"/>
                <a:gd name="connsiteY2672" fmla="*/ 1636035 h 1806294"/>
                <a:gd name="connsiteX2673" fmla="*/ 378428 w 913679"/>
                <a:gd name="connsiteY2673" fmla="*/ 1635890 h 1806294"/>
                <a:gd name="connsiteX2674" fmla="*/ 380385 w 913679"/>
                <a:gd name="connsiteY2674" fmla="*/ 1636182 h 1806294"/>
                <a:gd name="connsiteX2675" fmla="*/ 382049 w 913679"/>
                <a:gd name="connsiteY2675" fmla="*/ 1637207 h 1806294"/>
                <a:gd name="connsiteX2676" fmla="*/ 383663 w 913679"/>
                <a:gd name="connsiteY2676" fmla="*/ 1639014 h 1806294"/>
                <a:gd name="connsiteX2677" fmla="*/ 384641 w 913679"/>
                <a:gd name="connsiteY2677" fmla="*/ 1640724 h 1806294"/>
                <a:gd name="connsiteX2678" fmla="*/ 385278 w 913679"/>
                <a:gd name="connsiteY2678" fmla="*/ 1642091 h 1806294"/>
                <a:gd name="connsiteX2679" fmla="*/ 385816 w 913679"/>
                <a:gd name="connsiteY2679" fmla="*/ 1643460 h 1806294"/>
                <a:gd name="connsiteX2680" fmla="*/ 386109 w 913679"/>
                <a:gd name="connsiteY2680" fmla="*/ 1644827 h 1806294"/>
                <a:gd name="connsiteX2681" fmla="*/ 385620 w 913679"/>
                <a:gd name="connsiteY2681" fmla="*/ 1646732 h 1806294"/>
                <a:gd name="connsiteX2682" fmla="*/ 384983 w 913679"/>
                <a:gd name="connsiteY2682" fmla="*/ 1648636 h 1806294"/>
                <a:gd name="connsiteX2683" fmla="*/ 384641 w 913679"/>
                <a:gd name="connsiteY2683" fmla="*/ 1650054 h 1806294"/>
                <a:gd name="connsiteX2684" fmla="*/ 384494 w 913679"/>
                <a:gd name="connsiteY2684" fmla="*/ 1652007 h 1806294"/>
                <a:gd name="connsiteX2685" fmla="*/ 385472 w 913679"/>
                <a:gd name="connsiteY2685" fmla="*/ 1654108 h 1806294"/>
                <a:gd name="connsiteX2686" fmla="*/ 386795 w 913679"/>
                <a:gd name="connsiteY2686" fmla="*/ 1654790 h 1806294"/>
                <a:gd name="connsiteX2687" fmla="*/ 388702 w 913679"/>
                <a:gd name="connsiteY2687" fmla="*/ 1655279 h 1806294"/>
                <a:gd name="connsiteX2688" fmla="*/ 390024 w 913679"/>
                <a:gd name="connsiteY2688" fmla="*/ 1657136 h 1806294"/>
                <a:gd name="connsiteX2689" fmla="*/ 390464 w 913679"/>
                <a:gd name="connsiteY2689" fmla="*/ 1659090 h 1806294"/>
                <a:gd name="connsiteX2690" fmla="*/ 390953 w 913679"/>
                <a:gd name="connsiteY2690" fmla="*/ 1660994 h 1806294"/>
                <a:gd name="connsiteX2691" fmla="*/ 391637 w 913679"/>
                <a:gd name="connsiteY2691" fmla="*/ 1662751 h 1806294"/>
                <a:gd name="connsiteX2692" fmla="*/ 392664 w 913679"/>
                <a:gd name="connsiteY2692" fmla="*/ 1664462 h 1806294"/>
                <a:gd name="connsiteX2693" fmla="*/ 393057 w 913679"/>
                <a:gd name="connsiteY2693" fmla="*/ 1665829 h 1806294"/>
                <a:gd name="connsiteX2694" fmla="*/ 393546 w 913679"/>
                <a:gd name="connsiteY2694" fmla="*/ 1667294 h 1806294"/>
                <a:gd name="connsiteX2695" fmla="*/ 393644 w 913679"/>
                <a:gd name="connsiteY2695" fmla="*/ 1669639 h 1806294"/>
                <a:gd name="connsiteX2696" fmla="*/ 393057 w 913679"/>
                <a:gd name="connsiteY2696" fmla="*/ 1671495 h 1806294"/>
                <a:gd name="connsiteX2697" fmla="*/ 392762 w 913679"/>
                <a:gd name="connsiteY2697" fmla="*/ 1673448 h 1806294"/>
                <a:gd name="connsiteX2698" fmla="*/ 392371 w 913679"/>
                <a:gd name="connsiteY2698" fmla="*/ 1674815 h 1806294"/>
                <a:gd name="connsiteX2699" fmla="*/ 392175 w 913679"/>
                <a:gd name="connsiteY2699" fmla="*/ 1676282 h 1806294"/>
                <a:gd name="connsiteX2700" fmla="*/ 392079 w 913679"/>
                <a:gd name="connsiteY2700" fmla="*/ 1677747 h 1806294"/>
                <a:gd name="connsiteX2701" fmla="*/ 392175 w 913679"/>
                <a:gd name="connsiteY2701" fmla="*/ 1679701 h 1806294"/>
                <a:gd name="connsiteX2702" fmla="*/ 392617 w 913679"/>
                <a:gd name="connsiteY2702" fmla="*/ 1681117 h 1806294"/>
                <a:gd name="connsiteX2703" fmla="*/ 393202 w 913679"/>
                <a:gd name="connsiteY2703" fmla="*/ 1683412 h 1806294"/>
                <a:gd name="connsiteX2704" fmla="*/ 393839 w 913679"/>
                <a:gd name="connsiteY2704" fmla="*/ 1684732 h 1806294"/>
                <a:gd name="connsiteX2705" fmla="*/ 394574 w 913679"/>
                <a:gd name="connsiteY2705" fmla="*/ 1686587 h 1806294"/>
                <a:gd name="connsiteX2706" fmla="*/ 395014 w 913679"/>
                <a:gd name="connsiteY2706" fmla="*/ 1687954 h 1806294"/>
                <a:gd name="connsiteX2707" fmla="*/ 395454 w 913679"/>
                <a:gd name="connsiteY2707" fmla="*/ 1689860 h 1806294"/>
                <a:gd name="connsiteX2708" fmla="*/ 394915 w 913679"/>
                <a:gd name="connsiteY2708" fmla="*/ 1691520 h 1806294"/>
                <a:gd name="connsiteX2709" fmla="*/ 395161 w 913679"/>
                <a:gd name="connsiteY2709" fmla="*/ 1693279 h 1806294"/>
                <a:gd name="connsiteX2710" fmla="*/ 394915 w 913679"/>
                <a:gd name="connsiteY2710" fmla="*/ 1695232 h 1806294"/>
                <a:gd name="connsiteX2711" fmla="*/ 395699 w 913679"/>
                <a:gd name="connsiteY2711" fmla="*/ 1697480 h 1806294"/>
                <a:gd name="connsiteX2712" fmla="*/ 396432 w 913679"/>
                <a:gd name="connsiteY2712" fmla="*/ 1698798 h 1806294"/>
                <a:gd name="connsiteX2713" fmla="*/ 397216 w 913679"/>
                <a:gd name="connsiteY2713" fmla="*/ 1700020 h 1806294"/>
                <a:gd name="connsiteX2714" fmla="*/ 398243 w 913679"/>
                <a:gd name="connsiteY2714" fmla="*/ 1701093 h 1806294"/>
                <a:gd name="connsiteX2715" fmla="*/ 399270 w 913679"/>
                <a:gd name="connsiteY2715" fmla="*/ 1702118 h 1806294"/>
                <a:gd name="connsiteX2716" fmla="*/ 400836 w 913679"/>
                <a:gd name="connsiteY2716" fmla="*/ 1703340 h 1806294"/>
                <a:gd name="connsiteX2717" fmla="*/ 402547 w 913679"/>
                <a:gd name="connsiteY2717" fmla="*/ 1704219 h 1806294"/>
                <a:gd name="connsiteX2718" fmla="*/ 404358 w 913679"/>
                <a:gd name="connsiteY2718" fmla="*/ 1704953 h 1806294"/>
                <a:gd name="connsiteX2719" fmla="*/ 406217 w 913679"/>
                <a:gd name="connsiteY2719" fmla="*/ 1705684 h 1806294"/>
                <a:gd name="connsiteX2720" fmla="*/ 407588 w 913679"/>
                <a:gd name="connsiteY2720" fmla="*/ 1706173 h 1806294"/>
                <a:gd name="connsiteX2721" fmla="*/ 407637 w 913679"/>
                <a:gd name="connsiteY2721" fmla="*/ 1707492 h 1806294"/>
                <a:gd name="connsiteX2722" fmla="*/ 409692 w 913679"/>
                <a:gd name="connsiteY2722" fmla="*/ 1707198 h 1806294"/>
                <a:gd name="connsiteX2723" fmla="*/ 411403 w 913679"/>
                <a:gd name="connsiteY2723" fmla="*/ 1708030 h 1806294"/>
                <a:gd name="connsiteX2724" fmla="*/ 413312 w 913679"/>
                <a:gd name="connsiteY2724" fmla="*/ 1708663 h 1806294"/>
                <a:gd name="connsiteX2725" fmla="*/ 415170 w 913679"/>
                <a:gd name="connsiteY2725" fmla="*/ 1709250 h 1806294"/>
                <a:gd name="connsiteX2726" fmla="*/ 417520 w 913679"/>
                <a:gd name="connsiteY2726" fmla="*/ 1709836 h 1806294"/>
                <a:gd name="connsiteX2727" fmla="*/ 419476 w 913679"/>
                <a:gd name="connsiteY2727" fmla="*/ 1710081 h 1806294"/>
                <a:gd name="connsiteX2728" fmla="*/ 421433 w 913679"/>
                <a:gd name="connsiteY2728" fmla="*/ 1710128 h 1806294"/>
                <a:gd name="connsiteX2729" fmla="*/ 423389 w 913679"/>
                <a:gd name="connsiteY2729" fmla="*/ 1710177 h 1806294"/>
                <a:gd name="connsiteX2730" fmla="*/ 425348 w 913679"/>
                <a:gd name="connsiteY2730" fmla="*/ 1710177 h 1806294"/>
                <a:gd name="connsiteX2731" fmla="*/ 427305 w 913679"/>
                <a:gd name="connsiteY2731" fmla="*/ 1710128 h 1806294"/>
                <a:gd name="connsiteX2732" fmla="*/ 428772 w 913679"/>
                <a:gd name="connsiteY2732" fmla="*/ 1710032 h 1806294"/>
                <a:gd name="connsiteX2733" fmla="*/ 430190 w 913679"/>
                <a:gd name="connsiteY2733" fmla="*/ 1709787 h 1806294"/>
                <a:gd name="connsiteX2734" fmla="*/ 431611 w 913679"/>
                <a:gd name="connsiteY2734" fmla="*/ 1709495 h 1806294"/>
                <a:gd name="connsiteX2735" fmla="*/ 433078 w 913679"/>
                <a:gd name="connsiteY2735" fmla="*/ 1709105 h 1806294"/>
                <a:gd name="connsiteX2736" fmla="*/ 434936 w 913679"/>
                <a:gd name="connsiteY2736" fmla="*/ 1708518 h 1806294"/>
                <a:gd name="connsiteX2737" fmla="*/ 436844 w 913679"/>
                <a:gd name="connsiteY2737" fmla="*/ 1707981 h 1806294"/>
                <a:gd name="connsiteX2738" fmla="*/ 438264 w 913679"/>
                <a:gd name="connsiteY2738" fmla="*/ 1707591 h 1806294"/>
                <a:gd name="connsiteX2739" fmla="*/ 440073 w 913679"/>
                <a:gd name="connsiteY2739" fmla="*/ 1707981 h 1806294"/>
                <a:gd name="connsiteX2740" fmla="*/ 441002 w 913679"/>
                <a:gd name="connsiteY2740" fmla="*/ 1709495 h 1806294"/>
                <a:gd name="connsiteX2741" fmla="*/ 441541 w 913679"/>
                <a:gd name="connsiteY2741" fmla="*/ 1710862 h 1806294"/>
                <a:gd name="connsiteX2742" fmla="*/ 442030 w 913679"/>
                <a:gd name="connsiteY2742" fmla="*/ 1712229 h 1806294"/>
                <a:gd name="connsiteX2743" fmla="*/ 442617 w 913679"/>
                <a:gd name="connsiteY2743" fmla="*/ 1714135 h 1806294"/>
                <a:gd name="connsiteX2744" fmla="*/ 443253 w 913679"/>
                <a:gd name="connsiteY2744" fmla="*/ 1715991 h 1806294"/>
                <a:gd name="connsiteX2745" fmla="*/ 444330 w 913679"/>
                <a:gd name="connsiteY2745" fmla="*/ 1718140 h 1806294"/>
                <a:gd name="connsiteX2746" fmla="*/ 445210 w 913679"/>
                <a:gd name="connsiteY2746" fmla="*/ 1719849 h 1806294"/>
                <a:gd name="connsiteX2747" fmla="*/ 446532 w 913679"/>
                <a:gd name="connsiteY2747" fmla="*/ 1721851 h 1806294"/>
                <a:gd name="connsiteX2748" fmla="*/ 448098 w 913679"/>
                <a:gd name="connsiteY2748" fmla="*/ 1723024 h 1806294"/>
                <a:gd name="connsiteX2749" fmla="*/ 449809 w 913679"/>
                <a:gd name="connsiteY2749" fmla="*/ 1724001 h 1806294"/>
                <a:gd name="connsiteX2750" fmla="*/ 451473 w 913679"/>
                <a:gd name="connsiteY2750" fmla="*/ 1724977 h 1806294"/>
                <a:gd name="connsiteX2751" fmla="*/ 452696 w 913679"/>
                <a:gd name="connsiteY2751" fmla="*/ 1725856 h 1806294"/>
                <a:gd name="connsiteX2752" fmla="*/ 454311 w 913679"/>
                <a:gd name="connsiteY2752" fmla="*/ 1726882 h 1806294"/>
                <a:gd name="connsiteX2753" fmla="*/ 455631 w 913679"/>
                <a:gd name="connsiteY2753" fmla="*/ 1727566 h 1806294"/>
                <a:gd name="connsiteX2754" fmla="*/ 457246 w 913679"/>
                <a:gd name="connsiteY2754" fmla="*/ 1728690 h 1806294"/>
                <a:gd name="connsiteX2755" fmla="*/ 458861 w 913679"/>
                <a:gd name="connsiteY2755" fmla="*/ 1729812 h 1806294"/>
                <a:gd name="connsiteX2756" fmla="*/ 460085 w 913679"/>
                <a:gd name="connsiteY2756" fmla="*/ 1730595 h 1806294"/>
                <a:gd name="connsiteX2757" fmla="*/ 461257 w 913679"/>
                <a:gd name="connsiteY2757" fmla="*/ 1731473 h 1806294"/>
                <a:gd name="connsiteX2758" fmla="*/ 462776 w 913679"/>
                <a:gd name="connsiteY2758" fmla="*/ 1732744 h 1806294"/>
                <a:gd name="connsiteX2759" fmla="*/ 464047 w 913679"/>
                <a:gd name="connsiteY2759" fmla="*/ 1734209 h 1806294"/>
                <a:gd name="connsiteX2760" fmla="*/ 465320 w 913679"/>
                <a:gd name="connsiteY2760" fmla="*/ 1735674 h 1806294"/>
                <a:gd name="connsiteX2761" fmla="*/ 466689 w 913679"/>
                <a:gd name="connsiteY2761" fmla="*/ 1737090 h 1806294"/>
                <a:gd name="connsiteX2762" fmla="*/ 468058 w 913679"/>
                <a:gd name="connsiteY2762" fmla="*/ 1738506 h 1806294"/>
                <a:gd name="connsiteX2763" fmla="*/ 469380 w 913679"/>
                <a:gd name="connsiteY2763" fmla="*/ 1739922 h 1806294"/>
                <a:gd name="connsiteX2764" fmla="*/ 471093 w 913679"/>
                <a:gd name="connsiteY2764" fmla="*/ 1740705 h 1806294"/>
                <a:gd name="connsiteX2765" fmla="*/ 472706 w 913679"/>
                <a:gd name="connsiteY2765" fmla="*/ 1740948 h 1806294"/>
                <a:gd name="connsiteX2766" fmla="*/ 474615 w 913679"/>
                <a:gd name="connsiteY2766" fmla="*/ 1741486 h 1806294"/>
                <a:gd name="connsiteX2767" fmla="*/ 476817 w 913679"/>
                <a:gd name="connsiteY2767" fmla="*/ 1742560 h 1806294"/>
                <a:gd name="connsiteX2768" fmla="*/ 478919 w 913679"/>
                <a:gd name="connsiteY2768" fmla="*/ 1743733 h 1806294"/>
                <a:gd name="connsiteX2769" fmla="*/ 480290 w 913679"/>
                <a:gd name="connsiteY2769" fmla="*/ 1744271 h 1806294"/>
                <a:gd name="connsiteX2770" fmla="*/ 482198 w 913679"/>
                <a:gd name="connsiteY2770" fmla="*/ 1744612 h 1806294"/>
                <a:gd name="connsiteX2771" fmla="*/ 483665 w 913679"/>
                <a:gd name="connsiteY2771" fmla="*/ 1744808 h 1806294"/>
                <a:gd name="connsiteX2772" fmla="*/ 485575 w 913679"/>
                <a:gd name="connsiteY2772" fmla="*/ 1745296 h 1806294"/>
                <a:gd name="connsiteX2773" fmla="*/ 487482 w 913679"/>
                <a:gd name="connsiteY2773" fmla="*/ 1745785 h 1806294"/>
                <a:gd name="connsiteX2774" fmla="*/ 488900 w 913679"/>
                <a:gd name="connsiteY2774" fmla="*/ 1746126 h 1806294"/>
                <a:gd name="connsiteX2775" fmla="*/ 490321 w 913679"/>
                <a:gd name="connsiteY2775" fmla="*/ 1746565 h 1806294"/>
                <a:gd name="connsiteX2776" fmla="*/ 492179 w 913679"/>
                <a:gd name="connsiteY2776" fmla="*/ 1747005 h 1806294"/>
                <a:gd name="connsiteX2777" fmla="*/ 493647 w 913679"/>
                <a:gd name="connsiteY2777" fmla="*/ 1747348 h 1806294"/>
                <a:gd name="connsiteX2778" fmla="*/ 495065 w 913679"/>
                <a:gd name="connsiteY2778" fmla="*/ 1747689 h 1806294"/>
                <a:gd name="connsiteX2779" fmla="*/ 496974 w 913679"/>
                <a:gd name="connsiteY2779" fmla="*/ 1747934 h 1806294"/>
                <a:gd name="connsiteX2780" fmla="*/ 498638 w 913679"/>
                <a:gd name="connsiteY2780" fmla="*/ 1748227 h 1806294"/>
                <a:gd name="connsiteX2781" fmla="*/ 500105 w 913679"/>
                <a:gd name="connsiteY2781" fmla="*/ 1747201 h 1806294"/>
                <a:gd name="connsiteX2782" fmla="*/ 502013 w 913679"/>
                <a:gd name="connsiteY2782" fmla="*/ 1746811 h 1806294"/>
                <a:gd name="connsiteX2783" fmla="*/ 503529 w 913679"/>
                <a:gd name="connsiteY2783" fmla="*/ 1747152 h 1806294"/>
                <a:gd name="connsiteX2784" fmla="*/ 504851 w 913679"/>
                <a:gd name="connsiteY2784" fmla="*/ 1747885 h 1806294"/>
                <a:gd name="connsiteX2785" fmla="*/ 506122 w 913679"/>
                <a:gd name="connsiteY2785" fmla="*/ 1748519 h 1806294"/>
                <a:gd name="connsiteX2786" fmla="*/ 507346 w 913679"/>
                <a:gd name="connsiteY2786" fmla="*/ 1749350 h 1806294"/>
                <a:gd name="connsiteX2787" fmla="*/ 509303 w 913679"/>
                <a:gd name="connsiteY2787" fmla="*/ 1750865 h 1806294"/>
                <a:gd name="connsiteX2788" fmla="*/ 510379 w 913679"/>
                <a:gd name="connsiteY2788" fmla="*/ 1751792 h 1806294"/>
                <a:gd name="connsiteX2789" fmla="*/ 511505 w 913679"/>
                <a:gd name="connsiteY2789" fmla="*/ 1752720 h 1806294"/>
                <a:gd name="connsiteX2790" fmla="*/ 512727 w 913679"/>
                <a:gd name="connsiteY2790" fmla="*/ 1753599 h 1806294"/>
                <a:gd name="connsiteX2791" fmla="*/ 514342 w 913679"/>
                <a:gd name="connsiteY2791" fmla="*/ 1754722 h 1806294"/>
                <a:gd name="connsiteX2792" fmla="*/ 515809 w 913679"/>
                <a:gd name="connsiteY2792" fmla="*/ 1755944 h 1806294"/>
                <a:gd name="connsiteX2793" fmla="*/ 516984 w 913679"/>
                <a:gd name="connsiteY2793" fmla="*/ 1756823 h 1806294"/>
                <a:gd name="connsiteX2794" fmla="*/ 518598 w 913679"/>
                <a:gd name="connsiteY2794" fmla="*/ 1757947 h 1806294"/>
                <a:gd name="connsiteX2795" fmla="*/ 520115 w 913679"/>
                <a:gd name="connsiteY2795" fmla="*/ 1759118 h 1806294"/>
                <a:gd name="connsiteX2796" fmla="*/ 521437 w 913679"/>
                <a:gd name="connsiteY2796" fmla="*/ 1759802 h 1806294"/>
                <a:gd name="connsiteX2797" fmla="*/ 523784 w 913679"/>
                <a:gd name="connsiteY2797" fmla="*/ 1760585 h 1806294"/>
                <a:gd name="connsiteX2798" fmla="*/ 525154 w 913679"/>
                <a:gd name="connsiteY2798" fmla="*/ 1760926 h 1806294"/>
                <a:gd name="connsiteX2799" fmla="*/ 526623 w 913679"/>
                <a:gd name="connsiteY2799" fmla="*/ 1761218 h 1806294"/>
                <a:gd name="connsiteX2800" fmla="*/ 528530 w 913679"/>
                <a:gd name="connsiteY2800" fmla="*/ 1761463 h 1806294"/>
                <a:gd name="connsiteX2801" fmla="*/ 530487 w 913679"/>
                <a:gd name="connsiteY2801" fmla="*/ 1761561 h 1806294"/>
                <a:gd name="connsiteX2802" fmla="*/ 531954 w 913679"/>
                <a:gd name="connsiteY2802" fmla="*/ 1761756 h 1806294"/>
                <a:gd name="connsiteX2803" fmla="*/ 533766 w 913679"/>
                <a:gd name="connsiteY2803" fmla="*/ 1762587 h 1806294"/>
                <a:gd name="connsiteX2804" fmla="*/ 535430 w 913679"/>
                <a:gd name="connsiteY2804" fmla="*/ 1763564 h 1806294"/>
                <a:gd name="connsiteX2805" fmla="*/ 537337 w 913679"/>
                <a:gd name="connsiteY2805" fmla="*/ 1763905 h 1806294"/>
                <a:gd name="connsiteX2806" fmla="*/ 538804 w 913679"/>
                <a:gd name="connsiteY2806" fmla="*/ 1763954 h 1806294"/>
                <a:gd name="connsiteX2807" fmla="*/ 540272 w 913679"/>
                <a:gd name="connsiteY2807" fmla="*/ 1764148 h 1806294"/>
                <a:gd name="connsiteX2808" fmla="*/ 542132 w 913679"/>
                <a:gd name="connsiteY2808" fmla="*/ 1764735 h 1806294"/>
                <a:gd name="connsiteX2809" fmla="*/ 543990 w 913679"/>
                <a:gd name="connsiteY2809" fmla="*/ 1765321 h 1806294"/>
                <a:gd name="connsiteX2810" fmla="*/ 545947 w 913679"/>
                <a:gd name="connsiteY2810" fmla="*/ 1765616 h 1806294"/>
                <a:gd name="connsiteX2811" fmla="*/ 547416 w 913679"/>
                <a:gd name="connsiteY2811" fmla="*/ 1765712 h 1806294"/>
                <a:gd name="connsiteX2812" fmla="*/ 549225 w 913679"/>
                <a:gd name="connsiteY2812" fmla="*/ 1766347 h 1806294"/>
                <a:gd name="connsiteX2813" fmla="*/ 551037 w 913679"/>
                <a:gd name="connsiteY2813" fmla="*/ 1767177 h 1806294"/>
                <a:gd name="connsiteX2814" fmla="*/ 552406 w 913679"/>
                <a:gd name="connsiteY2814" fmla="*/ 1767618 h 1806294"/>
                <a:gd name="connsiteX2815" fmla="*/ 554362 w 913679"/>
                <a:gd name="connsiteY2815" fmla="*/ 1767763 h 1806294"/>
                <a:gd name="connsiteX2816" fmla="*/ 556125 w 913679"/>
                <a:gd name="connsiteY2816" fmla="*/ 1767667 h 1806294"/>
                <a:gd name="connsiteX2817" fmla="*/ 557395 w 913679"/>
                <a:gd name="connsiteY2817" fmla="*/ 1768399 h 1806294"/>
                <a:gd name="connsiteX2818" fmla="*/ 559354 w 913679"/>
                <a:gd name="connsiteY2818" fmla="*/ 1768691 h 1806294"/>
                <a:gd name="connsiteX2819" fmla="*/ 561311 w 913679"/>
                <a:gd name="connsiteY2819" fmla="*/ 1768936 h 1806294"/>
                <a:gd name="connsiteX2820" fmla="*/ 563169 w 913679"/>
                <a:gd name="connsiteY2820" fmla="*/ 1769473 h 1806294"/>
                <a:gd name="connsiteX2821" fmla="*/ 564294 w 913679"/>
                <a:gd name="connsiteY2821" fmla="*/ 1770352 h 1806294"/>
                <a:gd name="connsiteX2822" fmla="*/ 565273 w 913679"/>
                <a:gd name="connsiteY2822" fmla="*/ 1771476 h 1806294"/>
                <a:gd name="connsiteX2823" fmla="*/ 566251 w 913679"/>
                <a:gd name="connsiteY2823" fmla="*/ 1772600 h 1806294"/>
                <a:gd name="connsiteX2824" fmla="*/ 567327 w 913679"/>
                <a:gd name="connsiteY2824" fmla="*/ 1773625 h 1806294"/>
                <a:gd name="connsiteX2825" fmla="*/ 568502 w 913679"/>
                <a:gd name="connsiteY2825" fmla="*/ 1774504 h 1806294"/>
                <a:gd name="connsiteX2826" fmla="*/ 569970 w 913679"/>
                <a:gd name="connsiteY2826" fmla="*/ 1775773 h 1806294"/>
                <a:gd name="connsiteX2827" fmla="*/ 570948 w 913679"/>
                <a:gd name="connsiteY2827" fmla="*/ 1776848 h 1806294"/>
                <a:gd name="connsiteX2828" fmla="*/ 572464 w 913679"/>
                <a:gd name="connsiteY2828" fmla="*/ 1778119 h 1806294"/>
                <a:gd name="connsiteX2829" fmla="*/ 573688 w 913679"/>
                <a:gd name="connsiteY2829" fmla="*/ 1778997 h 1806294"/>
                <a:gd name="connsiteX2830" fmla="*/ 575010 w 913679"/>
                <a:gd name="connsiteY2830" fmla="*/ 1779682 h 1806294"/>
                <a:gd name="connsiteX2831" fmla="*/ 576869 w 913679"/>
                <a:gd name="connsiteY2831" fmla="*/ 1779925 h 1806294"/>
                <a:gd name="connsiteX2832" fmla="*/ 578825 w 913679"/>
                <a:gd name="connsiteY2832" fmla="*/ 1779486 h 1806294"/>
                <a:gd name="connsiteX2833" fmla="*/ 580196 w 913679"/>
                <a:gd name="connsiteY2833" fmla="*/ 1778948 h 1806294"/>
                <a:gd name="connsiteX2834" fmla="*/ 581615 w 913679"/>
                <a:gd name="connsiteY2834" fmla="*/ 1778656 h 1806294"/>
                <a:gd name="connsiteX2835" fmla="*/ 583082 w 913679"/>
                <a:gd name="connsiteY2835" fmla="*/ 1778997 h 1806294"/>
                <a:gd name="connsiteX2836" fmla="*/ 585382 w 913679"/>
                <a:gd name="connsiteY2836" fmla="*/ 1779778 h 1806294"/>
                <a:gd name="connsiteX2837" fmla="*/ 587681 w 913679"/>
                <a:gd name="connsiteY2837" fmla="*/ 1780610 h 1806294"/>
                <a:gd name="connsiteX2838" fmla="*/ 589492 w 913679"/>
                <a:gd name="connsiteY2838" fmla="*/ 1781292 h 1806294"/>
                <a:gd name="connsiteX2839" fmla="*/ 590861 w 913679"/>
                <a:gd name="connsiteY2839" fmla="*/ 1781879 h 1806294"/>
                <a:gd name="connsiteX2840" fmla="*/ 593014 w 913679"/>
                <a:gd name="connsiteY2840" fmla="*/ 1783051 h 1806294"/>
                <a:gd name="connsiteX2841" fmla="*/ 594238 w 913679"/>
                <a:gd name="connsiteY2841" fmla="*/ 1783881 h 1806294"/>
                <a:gd name="connsiteX2842" fmla="*/ 595656 w 913679"/>
                <a:gd name="connsiteY2842" fmla="*/ 1785201 h 1806294"/>
                <a:gd name="connsiteX2843" fmla="*/ 596733 w 913679"/>
                <a:gd name="connsiteY2843" fmla="*/ 1787349 h 1806294"/>
                <a:gd name="connsiteX2844" fmla="*/ 597025 w 913679"/>
                <a:gd name="connsiteY2844" fmla="*/ 1789304 h 1806294"/>
                <a:gd name="connsiteX2845" fmla="*/ 597173 w 913679"/>
                <a:gd name="connsiteY2845" fmla="*/ 1790720 h 1806294"/>
                <a:gd name="connsiteX2846" fmla="*/ 597222 w 913679"/>
                <a:gd name="connsiteY2846" fmla="*/ 1792185 h 1806294"/>
                <a:gd name="connsiteX2847" fmla="*/ 597320 w 913679"/>
                <a:gd name="connsiteY2847" fmla="*/ 1794139 h 1806294"/>
                <a:gd name="connsiteX2848" fmla="*/ 597858 w 913679"/>
                <a:gd name="connsiteY2848" fmla="*/ 1795555 h 1806294"/>
                <a:gd name="connsiteX2849" fmla="*/ 598542 w 913679"/>
                <a:gd name="connsiteY2849" fmla="*/ 1797363 h 1806294"/>
                <a:gd name="connsiteX2850" fmla="*/ 599129 w 913679"/>
                <a:gd name="connsiteY2850" fmla="*/ 1798730 h 1806294"/>
                <a:gd name="connsiteX2851" fmla="*/ 599766 w 913679"/>
                <a:gd name="connsiteY2851" fmla="*/ 1799999 h 1806294"/>
                <a:gd name="connsiteX2852" fmla="*/ 601135 w 913679"/>
                <a:gd name="connsiteY2852" fmla="*/ 1801417 h 1806294"/>
                <a:gd name="connsiteX2853" fmla="*/ 602799 w 913679"/>
                <a:gd name="connsiteY2853" fmla="*/ 1802394 h 1806294"/>
                <a:gd name="connsiteX2854" fmla="*/ 604217 w 913679"/>
                <a:gd name="connsiteY2854" fmla="*/ 1802978 h 1806294"/>
                <a:gd name="connsiteX2855" fmla="*/ 606517 w 913679"/>
                <a:gd name="connsiteY2855" fmla="*/ 1803663 h 1806294"/>
                <a:gd name="connsiteX2856" fmla="*/ 608474 w 913679"/>
                <a:gd name="connsiteY2856" fmla="*/ 1803859 h 1806294"/>
                <a:gd name="connsiteX2857" fmla="*/ 610431 w 913679"/>
                <a:gd name="connsiteY2857" fmla="*/ 1803712 h 1806294"/>
                <a:gd name="connsiteX2858" fmla="*/ 613857 w 913679"/>
                <a:gd name="connsiteY2858" fmla="*/ 1803761 h 1806294"/>
                <a:gd name="connsiteX2859" fmla="*/ 615813 w 913679"/>
                <a:gd name="connsiteY2859" fmla="*/ 1803957 h 1806294"/>
                <a:gd name="connsiteX2860" fmla="*/ 617231 w 913679"/>
                <a:gd name="connsiteY2860" fmla="*/ 1804102 h 1806294"/>
                <a:gd name="connsiteX2861" fmla="*/ 618699 w 913679"/>
                <a:gd name="connsiteY2861" fmla="*/ 1804347 h 1806294"/>
                <a:gd name="connsiteX2862" fmla="*/ 620119 w 913679"/>
                <a:gd name="connsiteY2862" fmla="*/ 1804639 h 1806294"/>
                <a:gd name="connsiteX2863" fmla="*/ 622565 w 913679"/>
                <a:gd name="connsiteY2863" fmla="*/ 1804836 h 1806294"/>
                <a:gd name="connsiteX2864" fmla="*/ 624472 w 913679"/>
                <a:gd name="connsiteY2864" fmla="*/ 1805275 h 1806294"/>
                <a:gd name="connsiteX2865" fmla="*/ 626234 w 913679"/>
                <a:gd name="connsiteY2865" fmla="*/ 1806399 h 1806294"/>
                <a:gd name="connsiteX2866" fmla="*/ 627542 w 913679"/>
                <a:gd name="connsiteY2866" fmla="*/ 1805207 h 1806294"/>
                <a:gd name="connsiteX2867" fmla="*/ 628827 w 913679"/>
                <a:gd name="connsiteY2867" fmla="*/ 1804004 h 1806294"/>
                <a:gd name="connsiteX2868" fmla="*/ 630442 w 913679"/>
                <a:gd name="connsiteY2868" fmla="*/ 1802882 h 1806294"/>
                <a:gd name="connsiteX2869" fmla="*/ 632399 w 913679"/>
                <a:gd name="connsiteY2869" fmla="*/ 1801513 h 1806294"/>
                <a:gd name="connsiteX2870" fmla="*/ 634404 w 913679"/>
                <a:gd name="connsiteY2870" fmla="*/ 1800097 h 1806294"/>
                <a:gd name="connsiteX2871" fmla="*/ 636019 w 913679"/>
                <a:gd name="connsiteY2871" fmla="*/ 1798926 h 1806294"/>
                <a:gd name="connsiteX2872" fmla="*/ 637585 w 913679"/>
                <a:gd name="connsiteY2872" fmla="*/ 1797753 h 1806294"/>
                <a:gd name="connsiteX2873" fmla="*/ 639150 w 913679"/>
                <a:gd name="connsiteY2873" fmla="*/ 1796580 h 1806294"/>
                <a:gd name="connsiteX2874" fmla="*/ 640227 w 913679"/>
                <a:gd name="connsiteY2874" fmla="*/ 1795604 h 1806294"/>
                <a:gd name="connsiteX2875" fmla="*/ 641303 w 913679"/>
                <a:gd name="connsiteY2875" fmla="*/ 1794627 h 1806294"/>
                <a:gd name="connsiteX2876" fmla="*/ 642527 w 913679"/>
                <a:gd name="connsiteY2876" fmla="*/ 1793846 h 1806294"/>
                <a:gd name="connsiteX2877" fmla="*/ 644044 w 913679"/>
                <a:gd name="connsiteY2877" fmla="*/ 1792575 h 1806294"/>
                <a:gd name="connsiteX2878" fmla="*/ 645511 w 913679"/>
                <a:gd name="connsiteY2878" fmla="*/ 1791356 h 1806294"/>
                <a:gd name="connsiteX2879" fmla="*/ 647126 w 913679"/>
                <a:gd name="connsiteY2879" fmla="*/ 1790232 h 1806294"/>
                <a:gd name="connsiteX2880" fmla="*/ 648740 w 913679"/>
                <a:gd name="connsiteY2880" fmla="*/ 1789059 h 1806294"/>
                <a:gd name="connsiteX2881" fmla="*/ 650648 w 913679"/>
                <a:gd name="connsiteY2881" fmla="*/ 1787594 h 1806294"/>
                <a:gd name="connsiteX2882" fmla="*/ 652115 w 913679"/>
                <a:gd name="connsiteY2882" fmla="*/ 1786276 h 1806294"/>
                <a:gd name="connsiteX2883" fmla="*/ 653241 w 913679"/>
                <a:gd name="connsiteY2883" fmla="*/ 1785299 h 1806294"/>
                <a:gd name="connsiteX2884" fmla="*/ 654317 w 913679"/>
                <a:gd name="connsiteY2884" fmla="*/ 1784322 h 1806294"/>
                <a:gd name="connsiteX2885" fmla="*/ 655687 w 913679"/>
                <a:gd name="connsiteY2885" fmla="*/ 1782904 h 1806294"/>
                <a:gd name="connsiteX2886" fmla="*/ 656665 w 913679"/>
                <a:gd name="connsiteY2886" fmla="*/ 1781829 h 1806294"/>
                <a:gd name="connsiteX2887" fmla="*/ 657645 w 913679"/>
                <a:gd name="connsiteY2887" fmla="*/ 1780757 h 1806294"/>
                <a:gd name="connsiteX2888" fmla="*/ 658867 w 913679"/>
                <a:gd name="connsiteY2888" fmla="*/ 1779925 h 1806294"/>
                <a:gd name="connsiteX2889" fmla="*/ 659943 w 913679"/>
                <a:gd name="connsiteY2889" fmla="*/ 1778948 h 1806294"/>
                <a:gd name="connsiteX2890" fmla="*/ 661020 w 913679"/>
                <a:gd name="connsiteY2890" fmla="*/ 1777972 h 1806294"/>
                <a:gd name="connsiteX2891" fmla="*/ 662438 w 913679"/>
                <a:gd name="connsiteY2891" fmla="*/ 1776605 h 1806294"/>
                <a:gd name="connsiteX2892" fmla="*/ 663809 w 913679"/>
                <a:gd name="connsiteY2892" fmla="*/ 1775238 h 1806294"/>
                <a:gd name="connsiteX2893" fmla="*/ 664886 w 913679"/>
                <a:gd name="connsiteY2893" fmla="*/ 1774212 h 1806294"/>
                <a:gd name="connsiteX2894" fmla="*/ 666304 w 913679"/>
                <a:gd name="connsiteY2894" fmla="*/ 1772892 h 1806294"/>
                <a:gd name="connsiteX2895" fmla="*/ 667528 w 913679"/>
                <a:gd name="connsiteY2895" fmla="*/ 1772062 h 1806294"/>
                <a:gd name="connsiteX2896" fmla="*/ 669045 w 913679"/>
                <a:gd name="connsiteY2896" fmla="*/ 1770840 h 1806294"/>
                <a:gd name="connsiteX2897" fmla="*/ 670072 w 913679"/>
                <a:gd name="connsiteY2897" fmla="*/ 1769766 h 1806294"/>
                <a:gd name="connsiteX2898" fmla="*/ 671149 w 913679"/>
                <a:gd name="connsiteY2898" fmla="*/ 1768789 h 1806294"/>
                <a:gd name="connsiteX2899" fmla="*/ 672370 w 913679"/>
                <a:gd name="connsiteY2899" fmla="*/ 1767959 h 1806294"/>
                <a:gd name="connsiteX2900" fmla="*/ 673643 w 913679"/>
                <a:gd name="connsiteY2900" fmla="*/ 1767179 h 1806294"/>
                <a:gd name="connsiteX2901" fmla="*/ 675209 w 913679"/>
                <a:gd name="connsiteY2901" fmla="*/ 1766104 h 1806294"/>
                <a:gd name="connsiteX2902" fmla="*/ 676824 w 913679"/>
                <a:gd name="connsiteY2902" fmla="*/ 1764931 h 1806294"/>
                <a:gd name="connsiteX2903" fmla="*/ 678340 w 913679"/>
                <a:gd name="connsiteY2903" fmla="*/ 1763709 h 1806294"/>
                <a:gd name="connsiteX2904" fmla="*/ 679368 w 913679"/>
                <a:gd name="connsiteY2904" fmla="*/ 1762683 h 1806294"/>
                <a:gd name="connsiteX2905" fmla="*/ 680444 w 913679"/>
                <a:gd name="connsiteY2905" fmla="*/ 1761658 h 1806294"/>
                <a:gd name="connsiteX2906" fmla="*/ 681521 w 913679"/>
                <a:gd name="connsiteY2906" fmla="*/ 1760681 h 1806294"/>
                <a:gd name="connsiteX2907" fmla="*/ 683037 w 913679"/>
                <a:gd name="connsiteY2907" fmla="*/ 1759461 h 1806294"/>
                <a:gd name="connsiteX2908" fmla="*/ 684163 w 913679"/>
                <a:gd name="connsiteY2908" fmla="*/ 1758484 h 1806294"/>
                <a:gd name="connsiteX2909" fmla="*/ 685286 w 913679"/>
                <a:gd name="connsiteY2909" fmla="*/ 1757557 h 1806294"/>
                <a:gd name="connsiteX2910" fmla="*/ 686803 w 913679"/>
                <a:gd name="connsiteY2910" fmla="*/ 1756286 h 180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</a:cxnLst>
              <a:rect l="l" t="t" r="r" b="b"/>
              <a:pathLst>
                <a:path w="913679" h="1806294">
                  <a:moveTo>
                    <a:pt x="686803" y="1756286"/>
                  </a:moveTo>
                  <a:lnTo>
                    <a:pt x="688272" y="1755066"/>
                  </a:lnTo>
                  <a:lnTo>
                    <a:pt x="690669" y="1753844"/>
                  </a:lnTo>
                  <a:lnTo>
                    <a:pt x="691011" y="1749790"/>
                  </a:lnTo>
                  <a:lnTo>
                    <a:pt x="690620" y="1747250"/>
                  </a:lnTo>
                  <a:lnTo>
                    <a:pt x="691011" y="1745883"/>
                  </a:lnTo>
                  <a:lnTo>
                    <a:pt x="694729" y="1740997"/>
                  </a:lnTo>
                  <a:lnTo>
                    <a:pt x="700992" y="1732793"/>
                  </a:lnTo>
                  <a:lnTo>
                    <a:pt x="704907" y="1727323"/>
                  </a:lnTo>
                  <a:lnTo>
                    <a:pt x="710875" y="1719556"/>
                  </a:lnTo>
                  <a:lnTo>
                    <a:pt x="711755" y="1718091"/>
                  </a:lnTo>
                  <a:lnTo>
                    <a:pt x="714153" y="1714722"/>
                  </a:lnTo>
                  <a:lnTo>
                    <a:pt x="717970" y="1709885"/>
                  </a:lnTo>
                  <a:lnTo>
                    <a:pt x="722176" y="1705100"/>
                  </a:lnTo>
                  <a:lnTo>
                    <a:pt x="729026" y="1696503"/>
                  </a:lnTo>
                  <a:lnTo>
                    <a:pt x="732157" y="1692840"/>
                  </a:lnTo>
                  <a:lnTo>
                    <a:pt x="734114" y="1690300"/>
                  </a:lnTo>
                  <a:lnTo>
                    <a:pt x="735679" y="1688199"/>
                  </a:lnTo>
                  <a:lnTo>
                    <a:pt x="736805" y="1686930"/>
                  </a:lnTo>
                  <a:lnTo>
                    <a:pt x="742922" y="1679164"/>
                  </a:lnTo>
                  <a:lnTo>
                    <a:pt x="750259" y="1670128"/>
                  </a:lnTo>
                  <a:lnTo>
                    <a:pt x="751630" y="1668418"/>
                  </a:lnTo>
                  <a:lnTo>
                    <a:pt x="756816" y="1662606"/>
                  </a:lnTo>
                  <a:lnTo>
                    <a:pt x="755789" y="1661532"/>
                  </a:lnTo>
                  <a:lnTo>
                    <a:pt x="754516" y="1660066"/>
                  </a:lnTo>
                  <a:lnTo>
                    <a:pt x="753341" y="1658503"/>
                  </a:lnTo>
                  <a:lnTo>
                    <a:pt x="752412" y="1657330"/>
                  </a:lnTo>
                  <a:lnTo>
                    <a:pt x="751532" y="1656160"/>
                  </a:lnTo>
                  <a:lnTo>
                    <a:pt x="750357" y="1654645"/>
                  </a:lnTo>
                  <a:lnTo>
                    <a:pt x="749330" y="1653571"/>
                  </a:lnTo>
                  <a:lnTo>
                    <a:pt x="748253" y="1652594"/>
                  </a:lnTo>
                  <a:lnTo>
                    <a:pt x="746639" y="1650736"/>
                  </a:lnTo>
                  <a:lnTo>
                    <a:pt x="745024" y="1648930"/>
                  </a:lnTo>
                  <a:lnTo>
                    <a:pt x="743655" y="1647563"/>
                  </a:lnTo>
                  <a:lnTo>
                    <a:pt x="742578" y="1646586"/>
                  </a:lnTo>
                  <a:lnTo>
                    <a:pt x="741600" y="1645463"/>
                  </a:lnTo>
                  <a:lnTo>
                    <a:pt x="740818" y="1644241"/>
                  </a:lnTo>
                  <a:lnTo>
                    <a:pt x="739643" y="1642677"/>
                  </a:lnTo>
                  <a:lnTo>
                    <a:pt x="738616" y="1641603"/>
                  </a:lnTo>
                  <a:lnTo>
                    <a:pt x="737589" y="1640579"/>
                  </a:lnTo>
                  <a:lnTo>
                    <a:pt x="736267" y="1639112"/>
                  </a:lnTo>
                  <a:lnTo>
                    <a:pt x="735337" y="1637990"/>
                  </a:lnTo>
                  <a:lnTo>
                    <a:pt x="734408" y="1636866"/>
                  </a:lnTo>
                  <a:lnTo>
                    <a:pt x="733430" y="1635742"/>
                  </a:lnTo>
                  <a:lnTo>
                    <a:pt x="732206" y="1634277"/>
                  </a:lnTo>
                  <a:lnTo>
                    <a:pt x="731277" y="1633104"/>
                  </a:lnTo>
                  <a:lnTo>
                    <a:pt x="729026" y="1631688"/>
                  </a:lnTo>
                  <a:lnTo>
                    <a:pt x="728977" y="1630468"/>
                  </a:lnTo>
                  <a:lnTo>
                    <a:pt x="727900" y="1628856"/>
                  </a:lnTo>
                  <a:lnTo>
                    <a:pt x="727020" y="1627097"/>
                  </a:lnTo>
                  <a:lnTo>
                    <a:pt x="726140" y="1625340"/>
                  </a:lnTo>
                  <a:lnTo>
                    <a:pt x="725602" y="1623971"/>
                  </a:lnTo>
                  <a:lnTo>
                    <a:pt x="724769" y="1622213"/>
                  </a:lnTo>
                  <a:lnTo>
                    <a:pt x="723938" y="1620454"/>
                  </a:lnTo>
                  <a:lnTo>
                    <a:pt x="723107" y="1618648"/>
                  </a:lnTo>
                  <a:lnTo>
                    <a:pt x="722129" y="1616987"/>
                  </a:lnTo>
                  <a:lnTo>
                    <a:pt x="721052" y="1614790"/>
                  </a:lnTo>
                  <a:lnTo>
                    <a:pt x="719976" y="1612591"/>
                  </a:lnTo>
                  <a:lnTo>
                    <a:pt x="719045" y="1610881"/>
                  </a:lnTo>
                  <a:lnTo>
                    <a:pt x="718214" y="1609124"/>
                  </a:lnTo>
                  <a:lnTo>
                    <a:pt x="717285" y="1607364"/>
                  </a:lnTo>
                  <a:lnTo>
                    <a:pt x="716648" y="1606046"/>
                  </a:lnTo>
                  <a:lnTo>
                    <a:pt x="715768" y="1604336"/>
                  </a:lnTo>
                  <a:lnTo>
                    <a:pt x="714888" y="1602579"/>
                  </a:lnTo>
                  <a:lnTo>
                    <a:pt x="714252" y="1601259"/>
                  </a:lnTo>
                  <a:lnTo>
                    <a:pt x="713126" y="1599111"/>
                  </a:lnTo>
                  <a:lnTo>
                    <a:pt x="712246" y="1597352"/>
                  </a:lnTo>
                  <a:lnTo>
                    <a:pt x="711609" y="1596034"/>
                  </a:lnTo>
                  <a:lnTo>
                    <a:pt x="710924" y="1594714"/>
                  </a:lnTo>
                  <a:lnTo>
                    <a:pt x="710336" y="1593396"/>
                  </a:lnTo>
                  <a:lnTo>
                    <a:pt x="709798" y="1592029"/>
                  </a:lnTo>
                  <a:lnTo>
                    <a:pt x="708967" y="1590270"/>
                  </a:lnTo>
                  <a:lnTo>
                    <a:pt x="708087" y="1588512"/>
                  </a:lnTo>
                  <a:lnTo>
                    <a:pt x="707205" y="1586802"/>
                  </a:lnTo>
                  <a:lnTo>
                    <a:pt x="707060" y="1584653"/>
                  </a:lnTo>
                  <a:lnTo>
                    <a:pt x="705640" y="1583872"/>
                  </a:lnTo>
                  <a:lnTo>
                    <a:pt x="705005" y="1582554"/>
                  </a:lnTo>
                  <a:lnTo>
                    <a:pt x="704172" y="1580795"/>
                  </a:lnTo>
                  <a:lnTo>
                    <a:pt x="703046" y="1578645"/>
                  </a:lnTo>
                  <a:lnTo>
                    <a:pt x="702166" y="1576888"/>
                  </a:lnTo>
                  <a:lnTo>
                    <a:pt x="701530" y="1575568"/>
                  </a:lnTo>
                  <a:lnTo>
                    <a:pt x="700699" y="1573811"/>
                  </a:lnTo>
                  <a:lnTo>
                    <a:pt x="699623" y="1571612"/>
                  </a:lnTo>
                  <a:lnTo>
                    <a:pt x="698546" y="1569415"/>
                  </a:lnTo>
                  <a:lnTo>
                    <a:pt x="697666" y="1567656"/>
                  </a:lnTo>
                  <a:lnTo>
                    <a:pt x="697030" y="1566338"/>
                  </a:lnTo>
                  <a:lnTo>
                    <a:pt x="696491" y="1564969"/>
                  </a:lnTo>
                  <a:lnTo>
                    <a:pt x="695611" y="1563261"/>
                  </a:lnTo>
                  <a:lnTo>
                    <a:pt x="694584" y="1561062"/>
                  </a:lnTo>
                  <a:lnTo>
                    <a:pt x="693849" y="1559207"/>
                  </a:lnTo>
                  <a:lnTo>
                    <a:pt x="693114" y="1557936"/>
                  </a:lnTo>
                  <a:lnTo>
                    <a:pt x="692333" y="1556716"/>
                  </a:lnTo>
                  <a:lnTo>
                    <a:pt x="691549" y="1554908"/>
                  </a:lnTo>
                  <a:lnTo>
                    <a:pt x="690718" y="1553150"/>
                  </a:lnTo>
                  <a:lnTo>
                    <a:pt x="689887" y="1551391"/>
                  </a:lnTo>
                  <a:lnTo>
                    <a:pt x="688223" y="1551246"/>
                  </a:lnTo>
                  <a:lnTo>
                    <a:pt x="688565" y="1549194"/>
                  </a:lnTo>
                  <a:lnTo>
                    <a:pt x="687587" y="1546751"/>
                  </a:lnTo>
                  <a:lnTo>
                    <a:pt x="686805" y="1544944"/>
                  </a:lnTo>
                  <a:lnTo>
                    <a:pt x="685728" y="1542795"/>
                  </a:lnTo>
                  <a:lnTo>
                    <a:pt x="684846" y="1540988"/>
                  </a:lnTo>
                  <a:lnTo>
                    <a:pt x="684259" y="1539670"/>
                  </a:lnTo>
                  <a:lnTo>
                    <a:pt x="683624" y="1538350"/>
                  </a:lnTo>
                  <a:lnTo>
                    <a:pt x="682939" y="1537081"/>
                  </a:lnTo>
                  <a:lnTo>
                    <a:pt x="682059" y="1535322"/>
                  </a:lnTo>
                  <a:lnTo>
                    <a:pt x="681177" y="1533565"/>
                  </a:lnTo>
                  <a:lnTo>
                    <a:pt x="680688" y="1532196"/>
                  </a:lnTo>
                  <a:lnTo>
                    <a:pt x="679758" y="1530488"/>
                  </a:lnTo>
                  <a:lnTo>
                    <a:pt x="678829" y="1528728"/>
                  </a:lnTo>
                  <a:lnTo>
                    <a:pt x="677851" y="1526532"/>
                  </a:lnTo>
                  <a:lnTo>
                    <a:pt x="676824" y="1524333"/>
                  </a:lnTo>
                  <a:lnTo>
                    <a:pt x="675649" y="1522183"/>
                  </a:lnTo>
                  <a:lnTo>
                    <a:pt x="674769" y="1520426"/>
                  </a:lnTo>
                  <a:lnTo>
                    <a:pt x="674132" y="1519106"/>
                  </a:lnTo>
                  <a:lnTo>
                    <a:pt x="673496" y="1517788"/>
                  </a:lnTo>
                  <a:lnTo>
                    <a:pt x="672859" y="1516470"/>
                  </a:lnTo>
                  <a:lnTo>
                    <a:pt x="671832" y="1514321"/>
                  </a:lnTo>
                  <a:lnTo>
                    <a:pt x="673105" y="1513099"/>
                  </a:lnTo>
                  <a:lnTo>
                    <a:pt x="674867" y="1512318"/>
                  </a:lnTo>
                  <a:lnTo>
                    <a:pt x="676676" y="1511486"/>
                  </a:lnTo>
                  <a:lnTo>
                    <a:pt x="677998" y="1510902"/>
                  </a:lnTo>
                  <a:lnTo>
                    <a:pt x="679318" y="1510267"/>
                  </a:lnTo>
                  <a:lnTo>
                    <a:pt x="680688" y="1509680"/>
                  </a:lnTo>
                  <a:lnTo>
                    <a:pt x="682450" y="1508850"/>
                  </a:lnTo>
                  <a:lnTo>
                    <a:pt x="684701" y="1507874"/>
                  </a:lnTo>
                  <a:lnTo>
                    <a:pt x="686901" y="1506848"/>
                  </a:lnTo>
                  <a:lnTo>
                    <a:pt x="688663" y="1506016"/>
                  </a:lnTo>
                  <a:lnTo>
                    <a:pt x="689983" y="1505381"/>
                  </a:lnTo>
                  <a:lnTo>
                    <a:pt x="692185" y="1504308"/>
                  </a:lnTo>
                  <a:lnTo>
                    <a:pt x="694437" y="1503282"/>
                  </a:lnTo>
                  <a:lnTo>
                    <a:pt x="696199" y="1502451"/>
                  </a:lnTo>
                  <a:lnTo>
                    <a:pt x="697519" y="1501817"/>
                  </a:lnTo>
                  <a:lnTo>
                    <a:pt x="698839" y="1501182"/>
                  </a:lnTo>
                  <a:lnTo>
                    <a:pt x="700601" y="1500399"/>
                  </a:lnTo>
                  <a:lnTo>
                    <a:pt x="702412" y="1499570"/>
                  </a:lnTo>
                  <a:lnTo>
                    <a:pt x="703732" y="1498934"/>
                  </a:lnTo>
                  <a:lnTo>
                    <a:pt x="705494" y="1498105"/>
                  </a:lnTo>
                  <a:lnTo>
                    <a:pt x="707254" y="1497275"/>
                  </a:lnTo>
                  <a:lnTo>
                    <a:pt x="709065" y="1496443"/>
                  </a:lnTo>
                  <a:lnTo>
                    <a:pt x="710826" y="1495614"/>
                  </a:lnTo>
                  <a:lnTo>
                    <a:pt x="713028" y="1494539"/>
                  </a:lnTo>
                  <a:lnTo>
                    <a:pt x="715230" y="1493513"/>
                  </a:lnTo>
                  <a:lnTo>
                    <a:pt x="717432" y="1492438"/>
                  </a:lnTo>
                  <a:lnTo>
                    <a:pt x="718801" y="1491803"/>
                  </a:lnTo>
                  <a:lnTo>
                    <a:pt x="721101" y="1490777"/>
                  </a:lnTo>
                  <a:lnTo>
                    <a:pt x="722861" y="1489898"/>
                  </a:lnTo>
                  <a:lnTo>
                    <a:pt x="724184" y="1489216"/>
                  </a:lnTo>
                  <a:lnTo>
                    <a:pt x="725895" y="1488239"/>
                  </a:lnTo>
                  <a:lnTo>
                    <a:pt x="727509" y="1487213"/>
                  </a:lnTo>
                  <a:lnTo>
                    <a:pt x="728930" y="1485844"/>
                  </a:lnTo>
                  <a:lnTo>
                    <a:pt x="730299" y="1484477"/>
                  </a:lnTo>
                  <a:lnTo>
                    <a:pt x="731668" y="1483061"/>
                  </a:lnTo>
                  <a:lnTo>
                    <a:pt x="733135" y="1481498"/>
                  </a:lnTo>
                  <a:lnTo>
                    <a:pt x="734067" y="1480374"/>
                  </a:lnTo>
                  <a:lnTo>
                    <a:pt x="735288" y="1478811"/>
                  </a:lnTo>
                  <a:lnTo>
                    <a:pt x="736463" y="1477248"/>
                  </a:lnTo>
                  <a:lnTo>
                    <a:pt x="737343" y="1476077"/>
                  </a:lnTo>
                  <a:lnTo>
                    <a:pt x="738518" y="1474563"/>
                  </a:lnTo>
                  <a:lnTo>
                    <a:pt x="739791" y="1472902"/>
                  </a:lnTo>
                  <a:lnTo>
                    <a:pt x="743018" y="1468652"/>
                  </a:lnTo>
                  <a:lnTo>
                    <a:pt x="745515" y="1465380"/>
                  </a:lnTo>
                  <a:lnTo>
                    <a:pt x="746395" y="1464207"/>
                  </a:lnTo>
                  <a:lnTo>
                    <a:pt x="747275" y="1463035"/>
                  </a:lnTo>
                  <a:lnTo>
                    <a:pt x="748499" y="1461520"/>
                  </a:lnTo>
                  <a:lnTo>
                    <a:pt x="749723" y="1459959"/>
                  </a:lnTo>
                  <a:lnTo>
                    <a:pt x="750603" y="1458835"/>
                  </a:lnTo>
                  <a:lnTo>
                    <a:pt x="751483" y="1457614"/>
                  </a:lnTo>
                  <a:lnTo>
                    <a:pt x="752756" y="1456149"/>
                  </a:lnTo>
                  <a:lnTo>
                    <a:pt x="754272" y="1454929"/>
                  </a:lnTo>
                  <a:lnTo>
                    <a:pt x="756032" y="1454146"/>
                  </a:lnTo>
                  <a:lnTo>
                    <a:pt x="757502" y="1453756"/>
                  </a:lnTo>
                  <a:lnTo>
                    <a:pt x="759849" y="1453071"/>
                  </a:lnTo>
                  <a:lnTo>
                    <a:pt x="761218" y="1452583"/>
                  </a:lnTo>
                  <a:lnTo>
                    <a:pt x="762101" y="1452045"/>
                  </a:lnTo>
                  <a:lnTo>
                    <a:pt x="762833" y="1449945"/>
                  </a:lnTo>
                  <a:lnTo>
                    <a:pt x="762590" y="1447991"/>
                  </a:lnTo>
                  <a:lnTo>
                    <a:pt x="762344" y="1446038"/>
                  </a:lnTo>
                  <a:lnTo>
                    <a:pt x="762981" y="1444232"/>
                  </a:lnTo>
                  <a:lnTo>
                    <a:pt x="764204" y="1442131"/>
                  </a:lnTo>
                  <a:lnTo>
                    <a:pt x="765084" y="1440372"/>
                  </a:lnTo>
                  <a:lnTo>
                    <a:pt x="765672" y="1439005"/>
                  </a:lnTo>
                  <a:lnTo>
                    <a:pt x="766259" y="1437051"/>
                  </a:lnTo>
                  <a:lnTo>
                    <a:pt x="767238" y="1435439"/>
                  </a:lnTo>
                  <a:lnTo>
                    <a:pt x="768019" y="1433633"/>
                  </a:lnTo>
                  <a:lnTo>
                    <a:pt x="768607" y="1432264"/>
                  </a:lnTo>
                  <a:lnTo>
                    <a:pt x="769194" y="1430946"/>
                  </a:lnTo>
                  <a:lnTo>
                    <a:pt x="769781" y="1429579"/>
                  </a:lnTo>
                  <a:lnTo>
                    <a:pt x="770563" y="1427819"/>
                  </a:lnTo>
                  <a:lnTo>
                    <a:pt x="771396" y="1425768"/>
                  </a:lnTo>
                  <a:lnTo>
                    <a:pt x="771934" y="1424548"/>
                  </a:lnTo>
                  <a:lnTo>
                    <a:pt x="772522" y="1423228"/>
                  </a:lnTo>
                  <a:lnTo>
                    <a:pt x="773109" y="1421861"/>
                  </a:lnTo>
                  <a:lnTo>
                    <a:pt x="773940" y="1420104"/>
                  </a:lnTo>
                  <a:lnTo>
                    <a:pt x="774577" y="1418784"/>
                  </a:lnTo>
                  <a:lnTo>
                    <a:pt x="775309" y="1416977"/>
                  </a:lnTo>
                  <a:lnTo>
                    <a:pt x="775798" y="1415610"/>
                  </a:lnTo>
                  <a:lnTo>
                    <a:pt x="776337" y="1414241"/>
                  </a:lnTo>
                  <a:lnTo>
                    <a:pt x="777022" y="1412386"/>
                  </a:lnTo>
                  <a:lnTo>
                    <a:pt x="777806" y="1410627"/>
                  </a:lnTo>
                  <a:lnTo>
                    <a:pt x="778588" y="1409358"/>
                  </a:lnTo>
                  <a:lnTo>
                    <a:pt x="779713" y="1407795"/>
                  </a:lnTo>
                  <a:lnTo>
                    <a:pt x="780984" y="1407061"/>
                  </a:lnTo>
                  <a:lnTo>
                    <a:pt x="782943" y="1406671"/>
                  </a:lnTo>
                  <a:lnTo>
                    <a:pt x="784850" y="1406183"/>
                  </a:lnTo>
                  <a:lnTo>
                    <a:pt x="786709" y="1405645"/>
                  </a:lnTo>
                  <a:lnTo>
                    <a:pt x="788129" y="1405255"/>
                  </a:lnTo>
                  <a:lnTo>
                    <a:pt x="789498" y="1404815"/>
                  </a:lnTo>
                  <a:lnTo>
                    <a:pt x="791406" y="1404180"/>
                  </a:lnTo>
                  <a:lnTo>
                    <a:pt x="793266" y="1403643"/>
                  </a:lnTo>
                  <a:lnTo>
                    <a:pt x="795173" y="1403203"/>
                  </a:lnTo>
                  <a:lnTo>
                    <a:pt x="797081" y="1402813"/>
                  </a:lnTo>
                  <a:lnTo>
                    <a:pt x="798501" y="1402472"/>
                  </a:lnTo>
                  <a:lnTo>
                    <a:pt x="799919" y="1402079"/>
                  </a:lnTo>
                  <a:lnTo>
                    <a:pt x="801827" y="1401591"/>
                  </a:lnTo>
                  <a:lnTo>
                    <a:pt x="804176" y="1400860"/>
                  </a:lnTo>
                  <a:lnTo>
                    <a:pt x="806425" y="1400175"/>
                  </a:lnTo>
                  <a:lnTo>
                    <a:pt x="807748" y="1399444"/>
                  </a:lnTo>
                  <a:lnTo>
                    <a:pt x="809215" y="1398271"/>
                  </a:lnTo>
                  <a:lnTo>
                    <a:pt x="810291" y="1397245"/>
                  </a:lnTo>
                  <a:lnTo>
                    <a:pt x="811270" y="1395633"/>
                  </a:lnTo>
                  <a:lnTo>
                    <a:pt x="811906" y="1393826"/>
                  </a:lnTo>
                  <a:lnTo>
                    <a:pt x="812444" y="1391920"/>
                  </a:lnTo>
                  <a:lnTo>
                    <a:pt x="812786" y="1390455"/>
                  </a:lnTo>
                  <a:lnTo>
                    <a:pt x="813079" y="1389039"/>
                  </a:lnTo>
                  <a:lnTo>
                    <a:pt x="813085" y="1389004"/>
                  </a:lnTo>
                  <a:lnTo>
                    <a:pt x="813177" y="1388550"/>
                  </a:lnTo>
                  <a:lnTo>
                    <a:pt x="813275" y="1387574"/>
                  </a:lnTo>
                  <a:lnTo>
                    <a:pt x="813374" y="1386597"/>
                  </a:lnTo>
                  <a:lnTo>
                    <a:pt x="813472" y="1385620"/>
                  </a:lnTo>
                  <a:lnTo>
                    <a:pt x="813521" y="1385132"/>
                  </a:lnTo>
                  <a:lnTo>
                    <a:pt x="813715" y="1383716"/>
                  </a:lnTo>
                  <a:lnTo>
                    <a:pt x="814010" y="1382251"/>
                  </a:lnTo>
                  <a:lnTo>
                    <a:pt x="814303" y="1380297"/>
                  </a:lnTo>
                  <a:lnTo>
                    <a:pt x="814450" y="1378246"/>
                  </a:lnTo>
                  <a:lnTo>
                    <a:pt x="814647" y="1376536"/>
                  </a:lnTo>
                  <a:lnTo>
                    <a:pt x="814597" y="1374631"/>
                  </a:lnTo>
                  <a:lnTo>
                    <a:pt x="814254" y="1373166"/>
                  </a:lnTo>
                  <a:lnTo>
                    <a:pt x="813668" y="1371358"/>
                  </a:lnTo>
                  <a:lnTo>
                    <a:pt x="813130" y="1369453"/>
                  </a:lnTo>
                  <a:lnTo>
                    <a:pt x="812835" y="1367988"/>
                  </a:lnTo>
                  <a:lnTo>
                    <a:pt x="812543" y="1366572"/>
                  </a:lnTo>
                  <a:lnTo>
                    <a:pt x="812346" y="1365107"/>
                  </a:lnTo>
                  <a:lnTo>
                    <a:pt x="812248" y="1362663"/>
                  </a:lnTo>
                  <a:lnTo>
                    <a:pt x="812395" y="1360710"/>
                  </a:lnTo>
                  <a:lnTo>
                    <a:pt x="812737" y="1358805"/>
                  </a:lnTo>
                  <a:lnTo>
                    <a:pt x="813374" y="1356999"/>
                  </a:lnTo>
                  <a:lnTo>
                    <a:pt x="814010" y="1355142"/>
                  </a:lnTo>
                  <a:lnTo>
                    <a:pt x="814499" y="1353237"/>
                  </a:lnTo>
                  <a:lnTo>
                    <a:pt x="815281" y="1350943"/>
                  </a:lnTo>
                  <a:lnTo>
                    <a:pt x="816065" y="1349672"/>
                  </a:lnTo>
                  <a:lnTo>
                    <a:pt x="816652" y="1348354"/>
                  </a:lnTo>
                  <a:lnTo>
                    <a:pt x="817141" y="1346987"/>
                  </a:lnTo>
                  <a:lnTo>
                    <a:pt x="817630" y="1345569"/>
                  </a:lnTo>
                  <a:lnTo>
                    <a:pt x="817630" y="1344153"/>
                  </a:lnTo>
                  <a:lnTo>
                    <a:pt x="817874" y="1342589"/>
                  </a:lnTo>
                  <a:lnTo>
                    <a:pt x="819489" y="1341515"/>
                  </a:lnTo>
                  <a:lnTo>
                    <a:pt x="820614" y="1340636"/>
                  </a:lnTo>
                  <a:lnTo>
                    <a:pt x="821789" y="1339708"/>
                  </a:lnTo>
                  <a:lnTo>
                    <a:pt x="822964" y="1338830"/>
                  </a:lnTo>
                  <a:lnTo>
                    <a:pt x="824626" y="1338145"/>
                  </a:lnTo>
                  <a:lnTo>
                    <a:pt x="826535" y="1338732"/>
                  </a:lnTo>
                  <a:lnTo>
                    <a:pt x="827904" y="1339220"/>
                  </a:lnTo>
                  <a:lnTo>
                    <a:pt x="829814" y="1339855"/>
                  </a:lnTo>
                  <a:lnTo>
                    <a:pt x="831623" y="1340489"/>
                  </a:lnTo>
                  <a:lnTo>
                    <a:pt x="832992" y="1341075"/>
                  </a:lnTo>
                  <a:lnTo>
                    <a:pt x="834363" y="1341564"/>
                  </a:lnTo>
                  <a:lnTo>
                    <a:pt x="835634" y="1342248"/>
                  </a:lnTo>
                  <a:lnTo>
                    <a:pt x="837055" y="1343566"/>
                  </a:lnTo>
                  <a:lnTo>
                    <a:pt x="838082" y="1344641"/>
                  </a:lnTo>
                  <a:lnTo>
                    <a:pt x="839206" y="1345618"/>
                  </a:lnTo>
                  <a:lnTo>
                    <a:pt x="840968" y="1346253"/>
                  </a:lnTo>
                  <a:lnTo>
                    <a:pt x="842435" y="1346155"/>
                  </a:lnTo>
                  <a:lnTo>
                    <a:pt x="844392" y="1346155"/>
                  </a:lnTo>
                  <a:lnTo>
                    <a:pt x="846790" y="1345863"/>
                  </a:lnTo>
                  <a:lnTo>
                    <a:pt x="849627" y="1345961"/>
                  </a:lnTo>
                  <a:lnTo>
                    <a:pt x="850998" y="1346594"/>
                  </a:lnTo>
                  <a:lnTo>
                    <a:pt x="852856" y="1347036"/>
                  </a:lnTo>
                  <a:lnTo>
                    <a:pt x="854667" y="1345716"/>
                  </a:lnTo>
                  <a:lnTo>
                    <a:pt x="855889" y="1344886"/>
                  </a:lnTo>
                  <a:lnTo>
                    <a:pt x="857162" y="1343372"/>
                  </a:lnTo>
                  <a:lnTo>
                    <a:pt x="858580" y="1341907"/>
                  </a:lnTo>
                  <a:lnTo>
                    <a:pt x="860097" y="1340685"/>
                  </a:lnTo>
                  <a:lnTo>
                    <a:pt x="861075" y="1339610"/>
                  </a:lnTo>
                  <a:lnTo>
                    <a:pt x="862397" y="1338145"/>
                  </a:lnTo>
                  <a:lnTo>
                    <a:pt x="863277" y="1337021"/>
                  </a:lnTo>
                  <a:lnTo>
                    <a:pt x="864256" y="1335899"/>
                  </a:lnTo>
                  <a:lnTo>
                    <a:pt x="865381" y="1334336"/>
                  </a:lnTo>
                  <a:lnTo>
                    <a:pt x="866750" y="1332334"/>
                  </a:lnTo>
                  <a:lnTo>
                    <a:pt x="867778" y="1330673"/>
                  </a:lnTo>
                  <a:lnTo>
                    <a:pt x="868611" y="1329451"/>
                  </a:lnTo>
                  <a:lnTo>
                    <a:pt x="869638" y="1327792"/>
                  </a:lnTo>
                  <a:lnTo>
                    <a:pt x="870666" y="1326130"/>
                  </a:lnTo>
                  <a:lnTo>
                    <a:pt x="871447" y="1324859"/>
                  </a:lnTo>
                  <a:lnTo>
                    <a:pt x="872182" y="1323590"/>
                  </a:lnTo>
                  <a:lnTo>
                    <a:pt x="873111" y="1321929"/>
                  </a:lnTo>
                  <a:lnTo>
                    <a:pt x="873797" y="1320611"/>
                  </a:lnTo>
                  <a:lnTo>
                    <a:pt x="874482" y="1319293"/>
                  </a:lnTo>
                  <a:lnTo>
                    <a:pt x="875264" y="1317534"/>
                  </a:lnTo>
                  <a:lnTo>
                    <a:pt x="875852" y="1316167"/>
                  </a:lnTo>
                  <a:lnTo>
                    <a:pt x="876633" y="1314359"/>
                  </a:lnTo>
                  <a:lnTo>
                    <a:pt x="877417" y="1312064"/>
                  </a:lnTo>
                  <a:lnTo>
                    <a:pt x="877955" y="1310209"/>
                  </a:lnTo>
                  <a:lnTo>
                    <a:pt x="878297" y="1308741"/>
                  </a:lnTo>
                  <a:lnTo>
                    <a:pt x="878934" y="1306935"/>
                  </a:lnTo>
                  <a:lnTo>
                    <a:pt x="879765" y="1304640"/>
                  </a:lnTo>
                  <a:lnTo>
                    <a:pt x="879928" y="1304168"/>
                  </a:lnTo>
                  <a:lnTo>
                    <a:pt x="880254" y="1303222"/>
                  </a:lnTo>
                  <a:lnTo>
                    <a:pt x="880841" y="1301904"/>
                  </a:lnTo>
                  <a:lnTo>
                    <a:pt x="881772" y="1300145"/>
                  </a:lnTo>
                  <a:lnTo>
                    <a:pt x="883385" y="1299119"/>
                  </a:lnTo>
                  <a:lnTo>
                    <a:pt x="885196" y="1298339"/>
                  </a:lnTo>
                  <a:lnTo>
                    <a:pt x="886565" y="1297752"/>
                  </a:lnTo>
                  <a:lnTo>
                    <a:pt x="887789" y="1297021"/>
                  </a:lnTo>
                  <a:lnTo>
                    <a:pt x="888964" y="1296044"/>
                  </a:lnTo>
                  <a:lnTo>
                    <a:pt x="890431" y="1294138"/>
                  </a:lnTo>
                  <a:lnTo>
                    <a:pt x="891164" y="1291794"/>
                  </a:lnTo>
                  <a:lnTo>
                    <a:pt x="891899" y="1290037"/>
                  </a:lnTo>
                  <a:lnTo>
                    <a:pt x="892877" y="1288913"/>
                  </a:lnTo>
                  <a:lnTo>
                    <a:pt x="894003" y="1287936"/>
                  </a:lnTo>
                  <a:lnTo>
                    <a:pt x="895421" y="1286616"/>
                  </a:lnTo>
                  <a:lnTo>
                    <a:pt x="897623" y="1286471"/>
                  </a:lnTo>
                  <a:lnTo>
                    <a:pt x="899481" y="1287202"/>
                  </a:lnTo>
                  <a:lnTo>
                    <a:pt x="900804" y="1287838"/>
                  </a:lnTo>
                  <a:lnTo>
                    <a:pt x="903200" y="1288473"/>
                  </a:lnTo>
                  <a:lnTo>
                    <a:pt x="905011" y="1289156"/>
                  </a:lnTo>
                  <a:lnTo>
                    <a:pt x="906724" y="1290037"/>
                  </a:lnTo>
                  <a:lnTo>
                    <a:pt x="908826" y="1291305"/>
                  </a:lnTo>
                  <a:lnTo>
                    <a:pt x="910197" y="1292282"/>
                  </a:lnTo>
                  <a:lnTo>
                    <a:pt x="911274" y="1291305"/>
                  </a:lnTo>
                  <a:lnTo>
                    <a:pt x="912252" y="1289644"/>
                  </a:lnTo>
                  <a:lnTo>
                    <a:pt x="912399" y="1288179"/>
                  </a:lnTo>
                  <a:lnTo>
                    <a:pt x="912643" y="1286763"/>
                  </a:lnTo>
                  <a:lnTo>
                    <a:pt x="912938" y="1284810"/>
                  </a:lnTo>
                  <a:lnTo>
                    <a:pt x="912594" y="1282417"/>
                  </a:lnTo>
                  <a:lnTo>
                    <a:pt x="912350" y="1279973"/>
                  </a:lnTo>
                  <a:lnTo>
                    <a:pt x="912252" y="1278020"/>
                  </a:lnTo>
                  <a:lnTo>
                    <a:pt x="912006" y="1275627"/>
                  </a:lnTo>
                  <a:lnTo>
                    <a:pt x="911517" y="1274211"/>
                  </a:lnTo>
                  <a:lnTo>
                    <a:pt x="910785" y="1272940"/>
                  </a:lnTo>
                  <a:lnTo>
                    <a:pt x="909952" y="1271183"/>
                  </a:lnTo>
                  <a:lnTo>
                    <a:pt x="909413" y="1269816"/>
                  </a:lnTo>
                  <a:lnTo>
                    <a:pt x="909023" y="1267909"/>
                  </a:lnTo>
                  <a:lnTo>
                    <a:pt x="908435" y="1265565"/>
                  </a:lnTo>
                  <a:lnTo>
                    <a:pt x="907653" y="1264296"/>
                  </a:lnTo>
                  <a:lnTo>
                    <a:pt x="906820" y="1263124"/>
                  </a:lnTo>
                  <a:lnTo>
                    <a:pt x="905891" y="1261951"/>
                  </a:lnTo>
                  <a:lnTo>
                    <a:pt x="905011" y="1260827"/>
                  </a:lnTo>
                  <a:lnTo>
                    <a:pt x="903787" y="1259313"/>
                  </a:lnTo>
                  <a:lnTo>
                    <a:pt x="902858" y="1258142"/>
                  </a:lnTo>
                  <a:lnTo>
                    <a:pt x="901978" y="1256969"/>
                  </a:lnTo>
                  <a:lnTo>
                    <a:pt x="900902" y="1254819"/>
                  </a:lnTo>
                  <a:lnTo>
                    <a:pt x="900314" y="1253403"/>
                  </a:lnTo>
                  <a:lnTo>
                    <a:pt x="900069" y="1251987"/>
                  </a:lnTo>
                  <a:lnTo>
                    <a:pt x="899973" y="1250522"/>
                  </a:lnTo>
                  <a:lnTo>
                    <a:pt x="899825" y="1248618"/>
                  </a:lnTo>
                  <a:lnTo>
                    <a:pt x="899727" y="1247153"/>
                  </a:lnTo>
                  <a:lnTo>
                    <a:pt x="899678" y="1245686"/>
                  </a:lnTo>
                  <a:lnTo>
                    <a:pt x="899336" y="1244172"/>
                  </a:lnTo>
                  <a:lnTo>
                    <a:pt x="895030" y="1243293"/>
                  </a:lnTo>
                  <a:lnTo>
                    <a:pt x="893563" y="1242414"/>
                  </a:lnTo>
                  <a:lnTo>
                    <a:pt x="886175" y="1237676"/>
                  </a:lnTo>
                  <a:lnTo>
                    <a:pt x="878494" y="1231180"/>
                  </a:lnTo>
                  <a:lnTo>
                    <a:pt x="870518" y="1225906"/>
                  </a:lnTo>
                  <a:lnTo>
                    <a:pt x="865089" y="1221168"/>
                  </a:lnTo>
                  <a:lnTo>
                    <a:pt x="863425" y="1220240"/>
                  </a:lnTo>
                  <a:lnTo>
                    <a:pt x="861272" y="1219116"/>
                  </a:lnTo>
                  <a:lnTo>
                    <a:pt x="860490" y="1217700"/>
                  </a:lnTo>
                  <a:lnTo>
                    <a:pt x="858337" y="1217261"/>
                  </a:lnTo>
                  <a:lnTo>
                    <a:pt x="855351" y="1217212"/>
                  </a:lnTo>
                  <a:lnTo>
                    <a:pt x="855206" y="1215796"/>
                  </a:lnTo>
                  <a:lnTo>
                    <a:pt x="854031" y="1214964"/>
                  </a:lnTo>
                  <a:lnTo>
                    <a:pt x="852856" y="1214134"/>
                  </a:lnTo>
                  <a:lnTo>
                    <a:pt x="851634" y="1213305"/>
                  </a:lnTo>
                  <a:lnTo>
                    <a:pt x="850020" y="1212230"/>
                  </a:lnTo>
                  <a:lnTo>
                    <a:pt x="847965" y="1210910"/>
                  </a:lnTo>
                  <a:lnTo>
                    <a:pt x="846594" y="1210326"/>
                  </a:lnTo>
                  <a:lnTo>
                    <a:pt x="845323" y="1209641"/>
                  </a:lnTo>
                  <a:lnTo>
                    <a:pt x="844050" y="1208957"/>
                  </a:lnTo>
                  <a:lnTo>
                    <a:pt x="842681" y="1208370"/>
                  </a:lnTo>
                  <a:lnTo>
                    <a:pt x="840429" y="1207491"/>
                  </a:lnTo>
                  <a:lnTo>
                    <a:pt x="838669" y="1206564"/>
                  </a:lnTo>
                  <a:lnTo>
                    <a:pt x="837396" y="1205879"/>
                  </a:lnTo>
                  <a:lnTo>
                    <a:pt x="835585" y="1205148"/>
                  </a:lnTo>
                  <a:lnTo>
                    <a:pt x="833776" y="1204414"/>
                  </a:lnTo>
                  <a:lnTo>
                    <a:pt x="832503" y="1203732"/>
                  </a:lnTo>
                  <a:lnTo>
                    <a:pt x="831134" y="1203096"/>
                  </a:lnTo>
                  <a:lnTo>
                    <a:pt x="829519" y="1202070"/>
                  </a:lnTo>
                  <a:lnTo>
                    <a:pt x="827904" y="1200947"/>
                  </a:lnTo>
                  <a:lnTo>
                    <a:pt x="826682" y="1200068"/>
                  </a:lnTo>
                  <a:lnTo>
                    <a:pt x="824724" y="1198701"/>
                  </a:lnTo>
                  <a:lnTo>
                    <a:pt x="823062" y="1198993"/>
                  </a:lnTo>
                  <a:lnTo>
                    <a:pt x="822888" y="1197788"/>
                  </a:lnTo>
                  <a:lnTo>
                    <a:pt x="821300" y="1196112"/>
                  </a:lnTo>
                  <a:lnTo>
                    <a:pt x="819343" y="1194647"/>
                  </a:lnTo>
                  <a:lnTo>
                    <a:pt x="818169" y="1193670"/>
                  </a:lnTo>
                  <a:lnTo>
                    <a:pt x="817092" y="1192741"/>
                  </a:lnTo>
                  <a:lnTo>
                    <a:pt x="815527" y="1191570"/>
                  </a:lnTo>
                  <a:lnTo>
                    <a:pt x="814352" y="1190689"/>
                  </a:lnTo>
                  <a:lnTo>
                    <a:pt x="813228" y="1189761"/>
                  </a:lnTo>
                  <a:lnTo>
                    <a:pt x="812152" y="1188736"/>
                  </a:lnTo>
                  <a:lnTo>
                    <a:pt x="810635" y="1187416"/>
                  </a:lnTo>
                  <a:lnTo>
                    <a:pt x="810148" y="1187023"/>
                  </a:lnTo>
                  <a:lnTo>
                    <a:pt x="809020" y="1186100"/>
                  </a:lnTo>
                  <a:lnTo>
                    <a:pt x="807944" y="1185074"/>
                  </a:lnTo>
                  <a:lnTo>
                    <a:pt x="806475" y="1183852"/>
                  </a:lnTo>
                  <a:lnTo>
                    <a:pt x="804862" y="1182679"/>
                  </a:lnTo>
                  <a:lnTo>
                    <a:pt x="803345" y="1181459"/>
                  </a:lnTo>
                  <a:lnTo>
                    <a:pt x="802220" y="1180532"/>
                  </a:lnTo>
                  <a:lnTo>
                    <a:pt x="801143" y="1179506"/>
                  </a:lnTo>
                  <a:lnTo>
                    <a:pt x="800116" y="1178431"/>
                  </a:lnTo>
                  <a:lnTo>
                    <a:pt x="798745" y="1177062"/>
                  </a:lnTo>
                  <a:lnTo>
                    <a:pt x="797277" y="1175793"/>
                  </a:lnTo>
                  <a:lnTo>
                    <a:pt x="796250" y="1174767"/>
                  </a:lnTo>
                  <a:lnTo>
                    <a:pt x="795173" y="1173741"/>
                  </a:lnTo>
                  <a:lnTo>
                    <a:pt x="793952" y="1172961"/>
                  </a:lnTo>
                  <a:lnTo>
                    <a:pt x="792728" y="1172129"/>
                  </a:lnTo>
                  <a:lnTo>
                    <a:pt x="791211" y="1170958"/>
                  </a:lnTo>
                  <a:lnTo>
                    <a:pt x="789304" y="1169395"/>
                  </a:lnTo>
                  <a:lnTo>
                    <a:pt x="787834" y="1168124"/>
                  </a:lnTo>
                  <a:lnTo>
                    <a:pt x="786367" y="1166757"/>
                  </a:lnTo>
                  <a:lnTo>
                    <a:pt x="784899" y="1165535"/>
                  </a:lnTo>
                  <a:lnTo>
                    <a:pt x="783236" y="1164461"/>
                  </a:lnTo>
                  <a:lnTo>
                    <a:pt x="782014" y="1163631"/>
                  </a:lnTo>
                  <a:lnTo>
                    <a:pt x="780741" y="1162946"/>
                  </a:lnTo>
                  <a:lnTo>
                    <a:pt x="779468" y="1162215"/>
                  </a:lnTo>
                  <a:lnTo>
                    <a:pt x="777855" y="1161091"/>
                  </a:lnTo>
                  <a:lnTo>
                    <a:pt x="776582" y="1160407"/>
                  </a:lnTo>
                  <a:lnTo>
                    <a:pt x="775309" y="1159577"/>
                  </a:lnTo>
                  <a:lnTo>
                    <a:pt x="774527" y="1158404"/>
                  </a:lnTo>
                  <a:lnTo>
                    <a:pt x="775017" y="1157037"/>
                  </a:lnTo>
                  <a:lnTo>
                    <a:pt x="776142" y="1155231"/>
                  </a:lnTo>
                  <a:lnTo>
                    <a:pt x="776093" y="1153032"/>
                  </a:lnTo>
                  <a:lnTo>
                    <a:pt x="776875" y="1150834"/>
                  </a:lnTo>
                  <a:lnTo>
                    <a:pt x="776435" y="1148539"/>
                  </a:lnTo>
                  <a:lnTo>
                    <a:pt x="776191" y="1147074"/>
                  </a:lnTo>
                  <a:lnTo>
                    <a:pt x="777317" y="1145560"/>
                  </a:lnTo>
                  <a:lnTo>
                    <a:pt x="778883" y="1144485"/>
                  </a:lnTo>
                  <a:lnTo>
                    <a:pt x="779468" y="1143118"/>
                  </a:lnTo>
                  <a:lnTo>
                    <a:pt x="780497" y="1141457"/>
                  </a:lnTo>
                  <a:lnTo>
                    <a:pt x="781377" y="1140284"/>
                  </a:lnTo>
                  <a:lnTo>
                    <a:pt x="782894" y="1139113"/>
                  </a:lnTo>
                  <a:lnTo>
                    <a:pt x="785192" y="1138281"/>
                  </a:lnTo>
                  <a:lnTo>
                    <a:pt x="787296" y="1137159"/>
                  </a:lnTo>
                  <a:lnTo>
                    <a:pt x="788373" y="1135547"/>
                  </a:lnTo>
                  <a:lnTo>
                    <a:pt x="788667" y="1133201"/>
                  </a:lnTo>
                  <a:lnTo>
                    <a:pt x="788422" y="1131248"/>
                  </a:lnTo>
                  <a:lnTo>
                    <a:pt x="788178" y="1129832"/>
                  </a:lnTo>
                  <a:lnTo>
                    <a:pt x="787689" y="1128367"/>
                  </a:lnTo>
                  <a:lnTo>
                    <a:pt x="787542" y="1126413"/>
                  </a:lnTo>
                  <a:lnTo>
                    <a:pt x="787689" y="1124460"/>
                  </a:lnTo>
                  <a:lnTo>
                    <a:pt x="787785" y="1122507"/>
                  </a:lnTo>
                  <a:lnTo>
                    <a:pt x="787933" y="1120600"/>
                  </a:lnTo>
                  <a:lnTo>
                    <a:pt x="788471" y="1119233"/>
                  </a:lnTo>
                  <a:lnTo>
                    <a:pt x="789156" y="1117378"/>
                  </a:lnTo>
                  <a:lnTo>
                    <a:pt x="789938" y="1115618"/>
                  </a:lnTo>
                  <a:lnTo>
                    <a:pt x="790036" y="1113665"/>
                  </a:lnTo>
                  <a:lnTo>
                    <a:pt x="789400" y="1112347"/>
                  </a:lnTo>
                  <a:lnTo>
                    <a:pt x="789156" y="1110931"/>
                  </a:lnTo>
                  <a:lnTo>
                    <a:pt x="789449" y="1109513"/>
                  </a:lnTo>
                  <a:lnTo>
                    <a:pt x="789938" y="1108097"/>
                  </a:lnTo>
                  <a:lnTo>
                    <a:pt x="790135" y="1106681"/>
                  </a:lnTo>
                  <a:lnTo>
                    <a:pt x="789449" y="1105459"/>
                  </a:lnTo>
                  <a:lnTo>
                    <a:pt x="788569" y="1103213"/>
                  </a:lnTo>
                  <a:lnTo>
                    <a:pt x="787933" y="1101893"/>
                  </a:lnTo>
                  <a:lnTo>
                    <a:pt x="787443" y="1100526"/>
                  </a:lnTo>
                  <a:lnTo>
                    <a:pt x="786954" y="1099159"/>
                  </a:lnTo>
                  <a:lnTo>
                    <a:pt x="787053" y="1097498"/>
                  </a:lnTo>
                  <a:lnTo>
                    <a:pt x="787542" y="1095105"/>
                  </a:lnTo>
                  <a:lnTo>
                    <a:pt x="787394" y="1093640"/>
                  </a:lnTo>
                  <a:lnTo>
                    <a:pt x="787542" y="1092175"/>
                  </a:lnTo>
                  <a:lnTo>
                    <a:pt x="787933" y="1090806"/>
                  </a:lnTo>
                  <a:lnTo>
                    <a:pt x="788323" y="1088413"/>
                  </a:lnTo>
                  <a:lnTo>
                    <a:pt x="789058" y="1086558"/>
                  </a:lnTo>
                  <a:lnTo>
                    <a:pt x="790036" y="1084897"/>
                  </a:lnTo>
                  <a:lnTo>
                    <a:pt x="791015" y="1083773"/>
                  </a:lnTo>
                  <a:lnTo>
                    <a:pt x="791993" y="1082700"/>
                  </a:lnTo>
                  <a:lnTo>
                    <a:pt x="793117" y="1081133"/>
                  </a:lnTo>
                  <a:lnTo>
                    <a:pt x="793462" y="1080649"/>
                  </a:lnTo>
                  <a:lnTo>
                    <a:pt x="794684" y="1078352"/>
                  </a:lnTo>
                  <a:lnTo>
                    <a:pt x="796152" y="1076497"/>
                  </a:lnTo>
                  <a:lnTo>
                    <a:pt x="797523" y="1075130"/>
                  </a:lnTo>
                  <a:lnTo>
                    <a:pt x="797963" y="1073321"/>
                  </a:lnTo>
                  <a:lnTo>
                    <a:pt x="797375" y="1071954"/>
                  </a:lnTo>
                  <a:lnTo>
                    <a:pt x="797572" y="1070050"/>
                  </a:lnTo>
                  <a:lnTo>
                    <a:pt x="797963" y="1068143"/>
                  </a:lnTo>
                  <a:lnTo>
                    <a:pt x="798305" y="1066678"/>
                  </a:lnTo>
                  <a:lnTo>
                    <a:pt x="798843" y="1064823"/>
                  </a:lnTo>
                  <a:lnTo>
                    <a:pt x="799430" y="1062968"/>
                  </a:lnTo>
                  <a:lnTo>
                    <a:pt x="800165" y="1061110"/>
                  </a:lnTo>
                  <a:lnTo>
                    <a:pt x="801241" y="1059500"/>
                  </a:lnTo>
                  <a:lnTo>
                    <a:pt x="802512" y="1058033"/>
                  </a:lnTo>
                  <a:lnTo>
                    <a:pt x="803589" y="1057056"/>
                  </a:lnTo>
                  <a:lnTo>
                    <a:pt x="804714" y="1056079"/>
                  </a:lnTo>
                  <a:lnTo>
                    <a:pt x="805545" y="1054909"/>
                  </a:lnTo>
                  <a:lnTo>
                    <a:pt x="805791" y="1053443"/>
                  </a:lnTo>
                  <a:lnTo>
                    <a:pt x="805644" y="1051976"/>
                  </a:lnTo>
                  <a:lnTo>
                    <a:pt x="804764" y="1050219"/>
                  </a:lnTo>
                  <a:lnTo>
                    <a:pt x="804029" y="1048460"/>
                  </a:lnTo>
                  <a:lnTo>
                    <a:pt x="804127" y="1046946"/>
                  </a:lnTo>
                  <a:lnTo>
                    <a:pt x="804813" y="1044651"/>
                  </a:lnTo>
                  <a:lnTo>
                    <a:pt x="805154" y="1043186"/>
                  </a:lnTo>
                  <a:lnTo>
                    <a:pt x="804911" y="1041770"/>
                  </a:lnTo>
                  <a:lnTo>
                    <a:pt x="804422" y="1040305"/>
                  </a:lnTo>
                  <a:lnTo>
                    <a:pt x="805007" y="1038838"/>
                  </a:lnTo>
                  <a:lnTo>
                    <a:pt x="805889" y="1036543"/>
                  </a:lnTo>
                  <a:lnTo>
                    <a:pt x="807062" y="1034393"/>
                  </a:lnTo>
                  <a:lnTo>
                    <a:pt x="807944" y="1032685"/>
                  </a:lnTo>
                  <a:lnTo>
                    <a:pt x="808482" y="1031316"/>
                  </a:lnTo>
                  <a:lnTo>
                    <a:pt x="809020" y="1029949"/>
                  </a:lnTo>
                  <a:lnTo>
                    <a:pt x="809608" y="1027605"/>
                  </a:lnTo>
                  <a:lnTo>
                    <a:pt x="809999" y="1025211"/>
                  </a:lnTo>
                  <a:lnTo>
                    <a:pt x="810390" y="1023306"/>
                  </a:lnTo>
                  <a:lnTo>
                    <a:pt x="810684" y="1021841"/>
                  </a:lnTo>
                  <a:lnTo>
                    <a:pt x="811808" y="1020376"/>
                  </a:lnTo>
                  <a:lnTo>
                    <a:pt x="813228" y="1019888"/>
                  </a:lnTo>
                  <a:lnTo>
                    <a:pt x="814548" y="1019399"/>
                  </a:lnTo>
                  <a:lnTo>
                    <a:pt x="815283" y="1018130"/>
                  </a:lnTo>
                  <a:lnTo>
                    <a:pt x="815967" y="1016810"/>
                  </a:lnTo>
                  <a:lnTo>
                    <a:pt x="816800" y="1015053"/>
                  </a:lnTo>
                  <a:lnTo>
                    <a:pt x="817436" y="1013196"/>
                  </a:lnTo>
                  <a:lnTo>
                    <a:pt x="818316" y="1011438"/>
                  </a:lnTo>
                  <a:lnTo>
                    <a:pt x="818218" y="1009777"/>
                  </a:lnTo>
                  <a:lnTo>
                    <a:pt x="819245" y="1008653"/>
                  </a:lnTo>
                  <a:lnTo>
                    <a:pt x="820909" y="1006798"/>
                  </a:lnTo>
                  <a:lnTo>
                    <a:pt x="823600" y="1006651"/>
                  </a:lnTo>
                  <a:lnTo>
                    <a:pt x="825215" y="1004943"/>
                  </a:lnTo>
                  <a:lnTo>
                    <a:pt x="826095" y="1003721"/>
                  </a:lnTo>
                  <a:lnTo>
                    <a:pt x="827563" y="1002452"/>
                  </a:lnTo>
                  <a:lnTo>
                    <a:pt x="829030" y="1001181"/>
                  </a:lnTo>
                  <a:lnTo>
                    <a:pt x="830106" y="1000155"/>
                  </a:lnTo>
                  <a:lnTo>
                    <a:pt x="831232" y="999227"/>
                  </a:lnTo>
                  <a:lnTo>
                    <a:pt x="832749" y="998005"/>
                  </a:lnTo>
                  <a:lnTo>
                    <a:pt x="833391" y="997750"/>
                  </a:lnTo>
                  <a:lnTo>
                    <a:pt x="833972" y="997517"/>
                  </a:lnTo>
                  <a:lnTo>
                    <a:pt x="834265" y="996150"/>
                  </a:lnTo>
                  <a:lnTo>
                    <a:pt x="835049" y="994393"/>
                  </a:lnTo>
                  <a:lnTo>
                    <a:pt x="835880" y="993171"/>
                  </a:lnTo>
                  <a:lnTo>
                    <a:pt x="836760" y="991998"/>
                  </a:lnTo>
                  <a:lnTo>
                    <a:pt x="838082" y="989946"/>
                  </a:lnTo>
                  <a:lnTo>
                    <a:pt x="839011" y="988189"/>
                  </a:lnTo>
                  <a:lnTo>
                    <a:pt x="839842" y="985892"/>
                  </a:lnTo>
                  <a:lnTo>
                    <a:pt x="838815" y="984037"/>
                  </a:lnTo>
                  <a:lnTo>
                    <a:pt x="839891" y="982231"/>
                  </a:lnTo>
                  <a:lnTo>
                    <a:pt x="839598" y="980081"/>
                  </a:lnTo>
                  <a:lnTo>
                    <a:pt x="839746" y="978567"/>
                  </a:lnTo>
                  <a:lnTo>
                    <a:pt x="840088" y="977151"/>
                  </a:lnTo>
                  <a:lnTo>
                    <a:pt x="840235" y="975686"/>
                  </a:lnTo>
                  <a:lnTo>
                    <a:pt x="840478" y="974221"/>
                  </a:lnTo>
                  <a:lnTo>
                    <a:pt x="841262" y="972999"/>
                  </a:lnTo>
                  <a:lnTo>
                    <a:pt x="842582" y="971289"/>
                  </a:lnTo>
                  <a:lnTo>
                    <a:pt x="843072" y="969433"/>
                  </a:lnTo>
                  <a:lnTo>
                    <a:pt x="843806" y="968213"/>
                  </a:lnTo>
                  <a:lnTo>
                    <a:pt x="844932" y="967235"/>
                  </a:lnTo>
                  <a:lnTo>
                    <a:pt x="845959" y="966162"/>
                  </a:lnTo>
                  <a:lnTo>
                    <a:pt x="847574" y="965185"/>
                  </a:lnTo>
                  <a:lnTo>
                    <a:pt x="848943" y="964599"/>
                  </a:lnTo>
                  <a:lnTo>
                    <a:pt x="850656" y="963671"/>
                  </a:lnTo>
                  <a:lnTo>
                    <a:pt x="852124" y="962400"/>
                  </a:lnTo>
                  <a:lnTo>
                    <a:pt x="853884" y="961570"/>
                  </a:lnTo>
                  <a:lnTo>
                    <a:pt x="855304" y="960349"/>
                  </a:lnTo>
                  <a:lnTo>
                    <a:pt x="857211" y="959909"/>
                  </a:lnTo>
                  <a:lnTo>
                    <a:pt x="858531" y="958982"/>
                  </a:lnTo>
                  <a:lnTo>
                    <a:pt x="860244" y="958346"/>
                  </a:lnTo>
                  <a:lnTo>
                    <a:pt x="861810" y="956685"/>
                  </a:lnTo>
                  <a:lnTo>
                    <a:pt x="862446" y="955318"/>
                  </a:lnTo>
                  <a:lnTo>
                    <a:pt x="863132" y="953561"/>
                  </a:lnTo>
                  <a:lnTo>
                    <a:pt x="863523" y="951070"/>
                  </a:lnTo>
                  <a:lnTo>
                    <a:pt x="864599" y="949848"/>
                  </a:lnTo>
                  <a:lnTo>
                    <a:pt x="866654" y="949261"/>
                  </a:lnTo>
                  <a:lnTo>
                    <a:pt x="869051" y="949603"/>
                  </a:lnTo>
                  <a:lnTo>
                    <a:pt x="870469" y="949163"/>
                  </a:lnTo>
                  <a:lnTo>
                    <a:pt x="871742" y="948432"/>
                  </a:lnTo>
                  <a:lnTo>
                    <a:pt x="873649" y="948088"/>
                  </a:lnTo>
                  <a:lnTo>
                    <a:pt x="875070" y="947747"/>
                  </a:lnTo>
                  <a:lnTo>
                    <a:pt x="876242" y="946527"/>
                  </a:lnTo>
                  <a:lnTo>
                    <a:pt x="875753" y="944133"/>
                  </a:lnTo>
                  <a:lnTo>
                    <a:pt x="874972" y="941838"/>
                  </a:lnTo>
                  <a:lnTo>
                    <a:pt x="873797" y="939737"/>
                  </a:lnTo>
                  <a:lnTo>
                    <a:pt x="872868" y="938027"/>
                  </a:lnTo>
                  <a:lnTo>
                    <a:pt x="872477" y="936221"/>
                  </a:lnTo>
                  <a:lnTo>
                    <a:pt x="872917" y="934805"/>
                  </a:lnTo>
                  <a:lnTo>
                    <a:pt x="873455" y="932314"/>
                  </a:lnTo>
                  <a:lnTo>
                    <a:pt x="874433" y="930505"/>
                  </a:lnTo>
                  <a:lnTo>
                    <a:pt x="875559" y="928895"/>
                  </a:lnTo>
                  <a:lnTo>
                    <a:pt x="876977" y="926891"/>
                  </a:lnTo>
                  <a:lnTo>
                    <a:pt x="878005" y="925232"/>
                  </a:lnTo>
                  <a:lnTo>
                    <a:pt x="878788" y="923961"/>
                  </a:lnTo>
                  <a:lnTo>
                    <a:pt x="879668" y="922790"/>
                  </a:lnTo>
                  <a:lnTo>
                    <a:pt x="880745" y="921178"/>
                  </a:lnTo>
                  <a:lnTo>
                    <a:pt x="882016" y="919712"/>
                  </a:lnTo>
                  <a:lnTo>
                    <a:pt x="883338" y="918247"/>
                  </a:lnTo>
                  <a:lnTo>
                    <a:pt x="884316" y="917173"/>
                  </a:lnTo>
                  <a:lnTo>
                    <a:pt x="885098" y="915951"/>
                  </a:lnTo>
                  <a:lnTo>
                    <a:pt x="886175" y="914289"/>
                  </a:lnTo>
                  <a:lnTo>
                    <a:pt x="887398" y="912775"/>
                  </a:lnTo>
                  <a:lnTo>
                    <a:pt x="888377" y="911703"/>
                  </a:lnTo>
                  <a:lnTo>
                    <a:pt x="889650" y="910188"/>
                  </a:lnTo>
                  <a:lnTo>
                    <a:pt x="890822" y="908674"/>
                  </a:lnTo>
                  <a:lnTo>
                    <a:pt x="891948" y="907062"/>
                  </a:lnTo>
                  <a:lnTo>
                    <a:pt x="892975" y="905401"/>
                  </a:lnTo>
                  <a:lnTo>
                    <a:pt x="894101" y="903789"/>
                  </a:lnTo>
                  <a:lnTo>
                    <a:pt x="895325" y="902275"/>
                  </a:lnTo>
                  <a:lnTo>
                    <a:pt x="896303" y="901200"/>
                  </a:lnTo>
                  <a:lnTo>
                    <a:pt x="897574" y="899686"/>
                  </a:lnTo>
                  <a:lnTo>
                    <a:pt x="898798" y="898172"/>
                  </a:lnTo>
                  <a:lnTo>
                    <a:pt x="899727" y="897050"/>
                  </a:lnTo>
                  <a:lnTo>
                    <a:pt x="900022" y="896657"/>
                  </a:lnTo>
                  <a:lnTo>
                    <a:pt x="900609" y="895877"/>
                  </a:lnTo>
                  <a:lnTo>
                    <a:pt x="902222" y="894071"/>
                  </a:lnTo>
                  <a:lnTo>
                    <a:pt x="903298" y="893045"/>
                  </a:lnTo>
                  <a:lnTo>
                    <a:pt x="904571" y="891578"/>
                  </a:lnTo>
                  <a:lnTo>
                    <a:pt x="905891" y="890162"/>
                  </a:lnTo>
                  <a:lnTo>
                    <a:pt x="907066" y="889234"/>
                  </a:lnTo>
                  <a:lnTo>
                    <a:pt x="908632" y="888061"/>
                  </a:lnTo>
                  <a:lnTo>
                    <a:pt x="910197" y="886890"/>
                  </a:lnTo>
                  <a:lnTo>
                    <a:pt x="911566" y="886353"/>
                  </a:lnTo>
                  <a:lnTo>
                    <a:pt x="911685" y="885775"/>
                  </a:lnTo>
                  <a:lnTo>
                    <a:pt x="911738" y="885517"/>
                  </a:lnTo>
                  <a:lnTo>
                    <a:pt x="911959" y="884448"/>
                  </a:lnTo>
                  <a:lnTo>
                    <a:pt x="913867" y="884350"/>
                  </a:lnTo>
                  <a:lnTo>
                    <a:pt x="911519" y="883666"/>
                  </a:lnTo>
                  <a:lnTo>
                    <a:pt x="910148" y="882348"/>
                  </a:lnTo>
                  <a:lnTo>
                    <a:pt x="910148" y="880883"/>
                  </a:lnTo>
                  <a:lnTo>
                    <a:pt x="909561" y="879123"/>
                  </a:lnTo>
                  <a:lnTo>
                    <a:pt x="909121" y="877756"/>
                  </a:lnTo>
                  <a:lnTo>
                    <a:pt x="908339" y="876534"/>
                  </a:lnTo>
                  <a:lnTo>
                    <a:pt x="908241" y="874581"/>
                  </a:lnTo>
                  <a:lnTo>
                    <a:pt x="907801" y="872726"/>
                  </a:lnTo>
                  <a:lnTo>
                    <a:pt x="905795" y="871553"/>
                  </a:lnTo>
                  <a:lnTo>
                    <a:pt x="903935" y="870039"/>
                  </a:lnTo>
                  <a:lnTo>
                    <a:pt x="902076" y="868623"/>
                  </a:lnTo>
                  <a:lnTo>
                    <a:pt x="900656" y="867401"/>
                  </a:lnTo>
                  <a:lnTo>
                    <a:pt x="899238" y="866132"/>
                  </a:lnTo>
                  <a:lnTo>
                    <a:pt x="897623" y="865302"/>
                  </a:lnTo>
                  <a:lnTo>
                    <a:pt x="896890" y="863982"/>
                  </a:lnTo>
                  <a:lnTo>
                    <a:pt x="895423" y="862078"/>
                  </a:lnTo>
                  <a:lnTo>
                    <a:pt x="893123" y="861344"/>
                  </a:lnTo>
                  <a:lnTo>
                    <a:pt x="890237" y="861297"/>
                  </a:lnTo>
                  <a:lnTo>
                    <a:pt x="888035" y="860318"/>
                  </a:lnTo>
                  <a:lnTo>
                    <a:pt x="887300" y="859001"/>
                  </a:lnTo>
                  <a:lnTo>
                    <a:pt x="886420" y="857877"/>
                  </a:lnTo>
                  <a:lnTo>
                    <a:pt x="885833" y="856510"/>
                  </a:lnTo>
                  <a:lnTo>
                    <a:pt x="885491" y="854897"/>
                  </a:lnTo>
                  <a:lnTo>
                    <a:pt x="883925" y="853236"/>
                  </a:lnTo>
                  <a:lnTo>
                    <a:pt x="881967" y="851967"/>
                  </a:lnTo>
                  <a:lnTo>
                    <a:pt x="880354" y="850794"/>
                  </a:lnTo>
                  <a:lnTo>
                    <a:pt x="879619" y="849037"/>
                  </a:lnTo>
                  <a:lnTo>
                    <a:pt x="879130" y="847621"/>
                  </a:lnTo>
                  <a:lnTo>
                    <a:pt x="879374" y="845715"/>
                  </a:lnTo>
                  <a:lnTo>
                    <a:pt x="879619" y="844250"/>
                  </a:lnTo>
                  <a:lnTo>
                    <a:pt x="880108" y="842198"/>
                  </a:lnTo>
                  <a:lnTo>
                    <a:pt x="880989" y="838681"/>
                  </a:lnTo>
                  <a:lnTo>
                    <a:pt x="880939" y="837118"/>
                  </a:lnTo>
                  <a:lnTo>
                    <a:pt x="881332" y="835410"/>
                  </a:lnTo>
                  <a:lnTo>
                    <a:pt x="881381" y="833945"/>
                  </a:lnTo>
                  <a:lnTo>
                    <a:pt x="881381" y="832480"/>
                  </a:lnTo>
                  <a:lnTo>
                    <a:pt x="881381" y="830526"/>
                  </a:lnTo>
                  <a:lnTo>
                    <a:pt x="881429" y="829059"/>
                  </a:lnTo>
                  <a:lnTo>
                    <a:pt x="881576" y="827594"/>
                  </a:lnTo>
                  <a:lnTo>
                    <a:pt x="882016" y="825251"/>
                  </a:lnTo>
                  <a:lnTo>
                    <a:pt x="882701" y="823395"/>
                  </a:lnTo>
                  <a:lnTo>
                    <a:pt x="883240" y="822026"/>
                  </a:lnTo>
                  <a:lnTo>
                    <a:pt x="883729" y="820659"/>
                  </a:lnTo>
                  <a:lnTo>
                    <a:pt x="883974" y="818706"/>
                  </a:lnTo>
                  <a:lnTo>
                    <a:pt x="883631" y="817192"/>
                  </a:lnTo>
                  <a:lnTo>
                    <a:pt x="882360" y="816507"/>
                  </a:lnTo>
                  <a:lnTo>
                    <a:pt x="881087" y="815825"/>
                  </a:lnTo>
                  <a:lnTo>
                    <a:pt x="878592" y="815825"/>
                  </a:lnTo>
                  <a:lnTo>
                    <a:pt x="876685" y="815874"/>
                  </a:lnTo>
                  <a:lnTo>
                    <a:pt x="875168" y="815677"/>
                  </a:lnTo>
                  <a:lnTo>
                    <a:pt x="873699" y="815481"/>
                  </a:lnTo>
                  <a:lnTo>
                    <a:pt x="871791" y="815042"/>
                  </a:lnTo>
                  <a:lnTo>
                    <a:pt x="870127" y="814212"/>
                  </a:lnTo>
                  <a:lnTo>
                    <a:pt x="869051" y="813138"/>
                  </a:lnTo>
                  <a:lnTo>
                    <a:pt x="868073" y="811476"/>
                  </a:lnTo>
                  <a:lnTo>
                    <a:pt x="867633" y="809523"/>
                  </a:lnTo>
                  <a:lnTo>
                    <a:pt x="867485" y="808107"/>
                  </a:lnTo>
                  <a:lnTo>
                    <a:pt x="867143" y="805665"/>
                  </a:lnTo>
                  <a:lnTo>
                    <a:pt x="866898" y="803712"/>
                  </a:lnTo>
                  <a:lnTo>
                    <a:pt x="866654" y="802294"/>
                  </a:lnTo>
                  <a:lnTo>
                    <a:pt x="866409" y="800828"/>
                  </a:lnTo>
                  <a:lnTo>
                    <a:pt x="866067" y="799412"/>
                  </a:lnTo>
                  <a:lnTo>
                    <a:pt x="864941" y="797849"/>
                  </a:lnTo>
                  <a:lnTo>
                    <a:pt x="863719" y="796286"/>
                  </a:lnTo>
                  <a:lnTo>
                    <a:pt x="863034" y="794968"/>
                  </a:lnTo>
                  <a:lnTo>
                    <a:pt x="862348" y="793209"/>
                  </a:lnTo>
                  <a:lnTo>
                    <a:pt x="861616" y="791353"/>
                  </a:lnTo>
                  <a:lnTo>
                    <a:pt x="861028" y="789986"/>
                  </a:lnTo>
                  <a:lnTo>
                    <a:pt x="860490" y="788619"/>
                  </a:lnTo>
                  <a:lnTo>
                    <a:pt x="859903" y="786811"/>
                  </a:lnTo>
                  <a:lnTo>
                    <a:pt x="858924" y="784565"/>
                  </a:lnTo>
                  <a:lnTo>
                    <a:pt x="858190" y="783295"/>
                  </a:lnTo>
                  <a:lnTo>
                    <a:pt x="857015" y="781731"/>
                  </a:lnTo>
                  <a:lnTo>
                    <a:pt x="855744" y="780266"/>
                  </a:lnTo>
                  <a:lnTo>
                    <a:pt x="854277" y="778264"/>
                  </a:lnTo>
                  <a:lnTo>
                    <a:pt x="853151" y="776701"/>
                  </a:lnTo>
                  <a:lnTo>
                    <a:pt x="852074" y="775041"/>
                  </a:lnTo>
                  <a:lnTo>
                    <a:pt x="851047" y="773380"/>
                  </a:lnTo>
                  <a:lnTo>
                    <a:pt x="850361" y="772060"/>
                  </a:lnTo>
                  <a:lnTo>
                    <a:pt x="849727" y="770742"/>
                  </a:lnTo>
                  <a:lnTo>
                    <a:pt x="848796" y="768496"/>
                  </a:lnTo>
                  <a:lnTo>
                    <a:pt x="848161" y="766640"/>
                  </a:lnTo>
                  <a:lnTo>
                    <a:pt x="847818" y="764735"/>
                  </a:lnTo>
                  <a:lnTo>
                    <a:pt x="848161" y="763318"/>
                  </a:lnTo>
                  <a:lnTo>
                    <a:pt x="848992" y="761902"/>
                  </a:lnTo>
                  <a:lnTo>
                    <a:pt x="849774" y="760095"/>
                  </a:lnTo>
                  <a:lnTo>
                    <a:pt x="849823" y="758629"/>
                  </a:lnTo>
                  <a:lnTo>
                    <a:pt x="849189" y="756822"/>
                  </a:lnTo>
                  <a:lnTo>
                    <a:pt x="848258" y="755650"/>
                  </a:lnTo>
                  <a:lnTo>
                    <a:pt x="847476" y="754380"/>
                  </a:lnTo>
                  <a:lnTo>
                    <a:pt x="846741" y="753110"/>
                  </a:lnTo>
                  <a:lnTo>
                    <a:pt x="845910" y="751352"/>
                  </a:lnTo>
                  <a:lnTo>
                    <a:pt x="845615" y="749447"/>
                  </a:lnTo>
                  <a:lnTo>
                    <a:pt x="845714" y="747493"/>
                  </a:lnTo>
                  <a:lnTo>
                    <a:pt x="845861" y="745051"/>
                  </a:lnTo>
                  <a:lnTo>
                    <a:pt x="845861" y="743537"/>
                  </a:lnTo>
                  <a:lnTo>
                    <a:pt x="845470" y="741681"/>
                  </a:lnTo>
                  <a:lnTo>
                    <a:pt x="845372" y="739239"/>
                  </a:lnTo>
                  <a:lnTo>
                    <a:pt x="845665" y="737334"/>
                  </a:lnTo>
                  <a:lnTo>
                    <a:pt x="846154" y="735429"/>
                  </a:lnTo>
                  <a:lnTo>
                    <a:pt x="846839" y="733182"/>
                  </a:lnTo>
                  <a:lnTo>
                    <a:pt x="847525" y="731864"/>
                  </a:lnTo>
                  <a:lnTo>
                    <a:pt x="848161" y="730545"/>
                  </a:lnTo>
                  <a:lnTo>
                    <a:pt x="848700" y="728689"/>
                  </a:lnTo>
                  <a:lnTo>
                    <a:pt x="848747" y="726247"/>
                  </a:lnTo>
                  <a:lnTo>
                    <a:pt x="848992" y="724000"/>
                  </a:lnTo>
                  <a:lnTo>
                    <a:pt x="849041" y="721411"/>
                  </a:lnTo>
                  <a:lnTo>
                    <a:pt x="848992" y="719946"/>
                  </a:lnTo>
                  <a:lnTo>
                    <a:pt x="848747" y="717992"/>
                  </a:lnTo>
                  <a:lnTo>
                    <a:pt x="848601" y="716039"/>
                  </a:lnTo>
                  <a:lnTo>
                    <a:pt x="848258" y="714134"/>
                  </a:lnTo>
                  <a:lnTo>
                    <a:pt x="847279" y="712473"/>
                  </a:lnTo>
                  <a:lnTo>
                    <a:pt x="846399" y="710178"/>
                  </a:lnTo>
                  <a:lnTo>
                    <a:pt x="846154" y="707735"/>
                  </a:lnTo>
                  <a:lnTo>
                    <a:pt x="846107" y="705782"/>
                  </a:lnTo>
                  <a:lnTo>
                    <a:pt x="846057" y="704316"/>
                  </a:lnTo>
                  <a:lnTo>
                    <a:pt x="845861" y="702412"/>
                  </a:lnTo>
                  <a:lnTo>
                    <a:pt x="845519" y="700458"/>
                  </a:lnTo>
                  <a:lnTo>
                    <a:pt x="845546" y="700360"/>
                  </a:lnTo>
                  <a:lnTo>
                    <a:pt x="845910" y="698993"/>
                  </a:lnTo>
                  <a:lnTo>
                    <a:pt x="844637" y="697430"/>
                  </a:lnTo>
                  <a:lnTo>
                    <a:pt x="844052" y="695085"/>
                  </a:lnTo>
                  <a:lnTo>
                    <a:pt x="843610" y="693180"/>
                  </a:lnTo>
                  <a:lnTo>
                    <a:pt x="843170" y="691764"/>
                  </a:lnTo>
                  <a:lnTo>
                    <a:pt x="842730" y="689859"/>
                  </a:lnTo>
                  <a:lnTo>
                    <a:pt x="842437" y="688443"/>
                  </a:lnTo>
                  <a:lnTo>
                    <a:pt x="842044" y="687026"/>
                  </a:lnTo>
                  <a:lnTo>
                    <a:pt x="841604" y="685121"/>
                  </a:lnTo>
                  <a:lnTo>
                    <a:pt x="841410" y="683656"/>
                  </a:lnTo>
                  <a:lnTo>
                    <a:pt x="841115" y="681263"/>
                  </a:lnTo>
                  <a:lnTo>
                    <a:pt x="840871" y="679798"/>
                  </a:lnTo>
                  <a:lnTo>
                    <a:pt x="840528" y="677893"/>
                  </a:lnTo>
                  <a:lnTo>
                    <a:pt x="840186" y="675939"/>
                  </a:lnTo>
                  <a:lnTo>
                    <a:pt x="839893" y="674523"/>
                  </a:lnTo>
                  <a:lnTo>
                    <a:pt x="839598" y="673106"/>
                  </a:lnTo>
                  <a:lnTo>
                    <a:pt x="839257" y="671641"/>
                  </a:lnTo>
                  <a:lnTo>
                    <a:pt x="839011" y="670224"/>
                  </a:lnTo>
                  <a:lnTo>
                    <a:pt x="838817" y="668271"/>
                  </a:lnTo>
                  <a:lnTo>
                    <a:pt x="838669" y="666366"/>
                  </a:lnTo>
                  <a:lnTo>
                    <a:pt x="838229" y="664461"/>
                  </a:lnTo>
                  <a:lnTo>
                    <a:pt x="837789" y="662556"/>
                  </a:lnTo>
                  <a:lnTo>
                    <a:pt x="837495" y="661091"/>
                  </a:lnTo>
                  <a:lnTo>
                    <a:pt x="837202" y="659674"/>
                  </a:lnTo>
                  <a:lnTo>
                    <a:pt x="836615" y="657818"/>
                  </a:lnTo>
                  <a:lnTo>
                    <a:pt x="836467" y="656011"/>
                  </a:lnTo>
                  <a:lnTo>
                    <a:pt x="836125" y="654644"/>
                  </a:lnTo>
                  <a:lnTo>
                    <a:pt x="835538" y="652739"/>
                  </a:lnTo>
                  <a:lnTo>
                    <a:pt x="835049" y="651371"/>
                  </a:lnTo>
                  <a:lnTo>
                    <a:pt x="834412" y="649515"/>
                  </a:lnTo>
                  <a:lnTo>
                    <a:pt x="834120" y="648099"/>
                  </a:lnTo>
                  <a:lnTo>
                    <a:pt x="833825" y="646634"/>
                  </a:lnTo>
                  <a:lnTo>
                    <a:pt x="833385" y="644240"/>
                  </a:lnTo>
                  <a:lnTo>
                    <a:pt x="833092" y="641798"/>
                  </a:lnTo>
                  <a:lnTo>
                    <a:pt x="832603" y="639454"/>
                  </a:lnTo>
                  <a:lnTo>
                    <a:pt x="832161" y="638037"/>
                  </a:lnTo>
                  <a:lnTo>
                    <a:pt x="831869" y="636572"/>
                  </a:lnTo>
                  <a:lnTo>
                    <a:pt x="831866" y="636425"/>
                  </a:lnTo>
                  <a:lnTo>
                    <a:pt x="831819" y="634960"/>
                  </a:lnTo>
                  <a:lnTo>
                    <a:pt x="831672" y="633006"/>
                  </a:lnTo>
                  <a:lnTo>
                    <a:pt x="831281" y="631102"/>
                  </a:lnTo>
                  <a:lnTo>
                    <a:pt x="830841" y="629734"/>
                  </a:lnTo>
                  <a:lnTo>
                    <a:pt x="830450" y="628269"/>
                  </a:lnTo>
                  <a:lnTo>
                    <a:pt x="830205" y="626852"/>
                  </a:lnTo>
                  <a:lnTo>
                    <a:pt x="830743" y="624996"/>
                  </a:lnTo>
                  <a:lnTo>
                    <a:pt x="831330" y="622652"/>
                  </a:lnTo>
                  <a:lnTo>
                    <a:pt x="831672" y="620747"/>
                  </a:lnTo>
                  <a:lnTo>
                    <a:pt x="832407" y="618940"/>
                  </a:lnTo>
                  <a:lnTo>
                    <a:pt x="833043" y="617084"/>
                  </a:lnTo>
                  <a:lnTo>
                    <a:pt x="833874" y="615325"/>
                  </a:lnTo>
                  <a:lnTo>
                    <a:pt x="834803" y="614202"/>
                  </a:lnTo>
                  <a:lnTo>
                    <a:pt x="835782" y="613079"/>
                  </a:lnTo>
                  <a:lnTo>
                    <a:pt x="837055" y="611565"/>
                  </a:lnTo>
                  <a:lnTo>
                    <a:pt x="838180" y="610295"/>
                  </a:lnTo>
                  <a:lnTo>
                    <a:pt x="839208" y="609220"/>
                  </a:lnTo>
                  <a:lnTo>
                    <a:pt x="840186" y="608146"/>
                  </a:lnTo>
                  <a:lnTo>
                    <a:pt x="841164" y="607071"/>
                  </a:lnTo>
                  <a:lnTo>
                    <a:pt x="842142" y="605997"/>
                  </a:lnTo>
                  <a:lnTo>
                    <a:pt x="843121" y="604873"/>
                  </a:lnTo>
                  <a:lnTo>
                    <a:pt x="844443" y="603457"/>
                  </a:lnTo>
                  <a:lnTo>
                    <a:pt x="845763" y="601992"/>
                  </a:lnTo>
                  <a:lnTo>
                    <a:pt x="846938" y="600429"/>
                  </a:lnTo>
                  <a:lnTo>
                    <a:pt x="847721" y="599207"/>
                  </a:lnTo>
                  <a:lnTo>
                    <a:pt x="848405" y="597889"/>
                  </a:lnTo>
                  <a:lnTo>
                    <a:pt x="849091" y="596570"/>
                  </a:lnTo>
                  <a:lnTo>
                    <a:pt x="849727" y="595251"/>
                  </a:lnTo>
                  <a:lnTo>
                    <a:pt x="850314" y="593933"/>
                  </a:lnTo>
                  <a:lnTo>
                    <a:pt x="850853" y="592565"/>
                  </a:lnTo>
                  <a:lnTo>
                    <a:pt x="851487" y="590709"/>
                  </a:lnTo>
                  <a:lnTo>
                    <a:pt x="852025" y="588804"/>
                  </a:lnTo>
                  <a:lnTo>
                    <a:pt x="852416" y="586899"/>
                  </a:lnTo>
                  <a:lnTo>
                    <a:pt x="852711" y="584994"/>
                  </a:lnTo>
                  <a:lnTo>
                    <a:pt x="853004" y="583041"/>
                  </a:lnTo>
                  <a:lnTo>
                    <a:pt x="853200" y="581087"/>
                  </a:lnTo>
                  <a:lnTo>
                    <a:pt x="853397" y="579133"/>
                  </a:lnTo>
                  <a:lnTo>
                    <a:pt x="853493" y="577180"/>
                  </a:lnTo>
                  <a:lnTo>
                    <a:pt x="853591" y="575226"/>
                  </a:lnTo>
                  <a:lnTo>
                    <a:pt x="853689" y="573272"/>
                  </a:lnTo>
                  <a:lnTo>
                    <a:pt x="853689" y="571318"/>
                  </a:lnTo>
                  <a:lnTo>
                    <a:pt x="853738" y="569365"/>
                  </a:lnTo>
                  <a:lnTo>
                    <a:pt x="853935" y="567460"/>
                  </a:lnTo>
                  <a:lnTo>
                    <a:pt x="854129" y="565995"/>
                  </a:lnTo>
                  <a:lnTo>
                    <a:pt x="854520" y="564578"/>
                  </a:lnTo>
                  <a:lnTo>
                    <a:pt x="855255" y="562771"/>
                  </a:lnTo>
                  <a:lnTo>
                    <a:pt x="856233" y="561062"/>
                  </a:lnTo>
                  <a:lnTo>
                    <a:pt x="857310" y="559401"/>
                  </a:lnTo>
                  <a:lnTo>
                    <a:pt x="858190" y="558278"/>
                  </a:lnTo>
                  <a:lnTo>
                    <a:pt x="859170" y="557154"/>
                  </a:lnTo>
                  <a:lnTo>
                    <a:pt x="860050" y="555982"/>
                  </a:lnTo>
                  <a:lnTo>
                    <a:pt x="858826" y="555054"/>
                  </a:lnTo>
                  <a:lnTo>
                    <a:pt x="856968" y="554321"/>
                  </a:lnTo>
                  <a:lnTo>
                    <a:pt x="855597" y="553784"/>
                  </a:lnTo>
                  <a:lnTo>
                    <a:pt x="853787" y="553051"/>
                  </a:lnTo>
                  <a:lnTo>
                    <a:pt x="851976" y="552270"/>
                  </a:lnTo>
                  <a:lnTo>
                    <a:pt x="850265" y="551391"/>
                  </a:lnTo>
                  <a:lnTo>
                    <a:pt x="848552" y="550414"/>
                  </a:lnTo>
                  <a:lnTo>
                    <a:pt x="847328" y="549584"/>
                  </a:lnTo>
                  <a:lnTo>
                    <a:pt x="846156" y="548656"/>
                  </a:lnTo>
                  <a:lnTo>
                    <a:pt x="844834" y="547288"/>
                  </a:lnTo>
                  <a:lnTo>
                    <a:pt x="843904" y="546116"/>
                  </a:lnTo>
                  <a:lnTo>
                    <a:pt x="843121" y="544895"/>
                  </a:lnTo>
                  <a:lnTo>
                    <a:pt x="842044" y="542697"/>
                  </a:lnTo>
                  <a:lnTo>
                    <a:pt x="841410" y="540841"/>
                  </a:lnTo>
                  <a:lnTo>
                    <a:pt x="840921" y="539424"/>
                  </a:lnTo>
                  <a:lnTo>
                    <a:pt x="840528" y="538057"/>
                  </a:lnTo>
                  <a:lnTo>
                    <a:pt x="840038" y="536152"/>
                  </a:lnTo>
                  <a:lnTo>
                    <a:pt x="839795" y="534687"/>
                  </a:lnTo>
                  <a:lnTo>
                    <a:pt x="839795" y="533221"/>
                  </a:lnTo>
                  <a:lnTo>
                    <a:pt x="839844" y="531756"/>
                  </a:lnTo>
                  <a:lnTo>
                    <a:pt x="840088" y="529802"/>
                  </a:lnTo>
                  <a:lnTo>
                    <a:pt x="840284" y="527898"/>
                  </a:lnTo>
                  <a:lnTo>
                    <a:pt x="840431" y="525944"/>
                  </a:lnTo>
                  <a:lnTo>
                    <a:pt x="840481" y="523990"/>
                  </a:lnTo>
                  <a:lnTo>
                    <a:pt x="840382" y="522036"/>
                  </a:lnTo>
                  <a:lnTo>
                    <a:pt x="840382" y="519594"/>
                  </a:lnTo>
                  <a:lnTo>
                    <a:pt x="840481" y="517640"/>
                  </a:lnTo>
                  <a:lnTo>
                    <a:pt x="840577" y="516175"/>
                  </a:lnTo>
                  <a:lnTo>
                    <a:pt x="840675" y="514222"/>
                  </a:lnTo>
                  <a:lnTo>
                    <a:pt x="840871" y="511779"/>
                  </a:lnTo>
                  <a:lnTo>
                    <a:pt x="840970" y="510314"/>
                  </a:lnTo>
                  <a:lnTo>
                    <a:pt x="841213" y="508409"/>
                  </a:lnTo>
                  <a:lnTo>
                    <a:pt x="841459" y="506456"/>
                  </a:lnTo>
                  <a:lnTo>
                    <a:pt x="841459" y="504062"/>
                  </a:lnTo>
                  <a:lnTo>
                    <a:pt x="841899" y="502548"/>
                  </a:lnTo>
                  <a:lnTo>
                    <a:pt x="842142" y="500643"/>
                  </a:lnTo>
                  <a:lnTo>
                    <a:pt x="842388" y="498690"/>
                  </a:lnTo>
                  <a:lnTo>
                    <a:pt x="842142" y="497273"/>
                  </a:lnTo>
                  <a:lnTo>
                    <a:pt x="841997" y="495320"/>
                  </a:lnTo>
                  <a:lnTo>
                    <a:pt x="841948" y="493366"/>
                  </a:lnTo>
                  <a:lnTo>
                    <a:pt x="842142" y="491901"/>
                  </a:lnTo>
                  <a:lnTo>
                    <a:pt x="842388" y="490484"/>
                  </a:lnTo>
                  <a:lnTo>
                    <a:pt x="842828" y="488482"/>
                  </a:lnTo>
                  <a:lnTo>
                    <a:pt x="843366" y="486479"/>
                  </a:lnTo>
                  <a:lnTo>
                    <a:pt x="843757" y="484574"/>
                  </a:lnTo>
                  <a:lnTo>
                    <a:pt x="844101" y="482181"/>
                  </a:lnTo>
                  <a:lnTo>
                    <a:pt x="844295" y="480716"/>
                  </a:lnTo>
                  <a:lnTo>
                    <a:pt x="844394" y="479250"/>
                  </a:lnTo>
                  <a:lnTo>
                    <a:pt x="844344" y="478762"/>
                  </a:lnTo>
                  <a:lnTo>
                    <a:pt x="844246" y="477785"/>
                  </a:lnTo>
                  <a:lnTo>
                    <a:pt x="844003" y="475831"/>
                  </a:lnTo>
                  <a:lnTo>
                    <a:pt x="843954" y="473389"/>
                  </a:lnTo>
                  <a:lnTo>
                    <a:pt x="844197" y="470996"/>
                  </a:lnTo>
                  <a:lnTo>
                    <a:pt x="844344" y="469042"/>
                  </a:lnTo>
                  <a:lnTo>
                    <a:pt x="844394" y="467088"/>
                  </a:lnTo>
                  <a:lnTo>
                    <a:pt x="844394" y="465135"/>
                  </a:lnTo>
                  <a:lnTo>
                    <a:pt x="844443" y="463181"/>
                  </a:lnTo>
                  <a:lnTo>
                    <a:pt x="844443" y="460739"/>
                  </a:lnTo>
                  <a:lnTo>
                    <a:pt x="844394" y="458297"/>
                  </a:lnTo>
                  <a:lnTo>
                    <a:pt x="844443" y="455855"/>
                  </a:lnTo>
                  <a:lnTo>
                    <a:pt x="844394" y="453901"/>
                  </a:lnTo>
                  <a:lnTo>
                    <a:pt x="844344" y="452436"/>
                  </a:lnTo>
                  <a:lnTo>
                    <a:pt x="844246" y="450482"/>
                  </a:lnTo>
                  <a:lnTo>
                    <a:pt x="844150" y="448529"/>
                  </a:lnTo>
                  <a:lnTo>
                    <a:pt x="844197" y="446575"/>
                  </a:lnTo>
                  <a:lnTo>
                    <a:pt x="844197" y="444621"/>
                  </a:lnTo>
                  <a:lnTo>
                    <a:pt x="844150" y="443156"/>
                  </a:lnTo>
                  <a:lnTo>
                    <a:pt x="844101" y="441690"/>
                  </a:lnTo>
                  <a:lnTo>
                    <a:pt x="844052" y="440225"/>
                  </a:lnTo>
                  <a:lnTo>
                    <a:pt x="844003" y="438760"/>
                  </a:lnTo>
                  <a:lnTo>
                    <a:pt x="844003" y="437295"/>
                  </a:lnTo>
                  <a:lnTo>
                    <a:pt x="844052" y="435829"/>
                  </a:lnTo>
                  <a:lnTo>
                    <a:pt x="844197" y="433876"/>
                  </a:lnTo>
                  <a:lnTo>
                    <a:pt x="844295" y="432410"/>
                  </a:lnTo>
                  <a:lnTo>
                    <a:pt x="844492" y="430994"/>
                  </a:lnTo>
                  <a:lnTo>
                    <a:pt x="844639" y="429529"/>
                  </a:lnTo>
                  <a:lnTo>
                    <a:pt x="844686" y="428063"/>
                  </a:lnTo>
                  <a:lnTo>
                    <a:pt x="844834" y="426110"/>
                  </a:lnTo>
                  <a:lnTo>
                    <a:pt x="845030" y="424156"/>
                  </a:lnTo>
                  <a:lnTo>
                    <a:pt x="845225" y="422691"/>
                  </a:lnTo>
                  <a:lnTo>
                    <a:pt x="845372" y="421226"/>
                  </a:lnTo>
                  <a:lnTo>
                    <a:pt x="845470" y="419809"/>
                  </a:lnTo>
                  <a:lnTo>
                    <a:pt x="845667" y="417855"/>
                  </a:lnTo>
                  <a:lnTo>
                    <a:pt x="845861" y="415902"/>
                  </a:lnTo>
                  <a:lnTo>
                    <a:pt x="846008" y="414436"/>
                  </a:lnTo>
                  <a:lnTo>
                    <a:pt x="846205" y="412971"/>
                  </a:lnTo>
                  <a:lnTo>
                    <a:pt x="846448" y="411555"/>
                  </a:lnTo>
                  <a:lnTo>
                    <a:pt x="847085" y="409210"/>
                  </a:lnTo>
                  <a:lnTo>
                    <a:pt x="847574" y="407794"/>
                  </a:lnTo>
                  <a:lnTo>
                    <a:pt x="848356" y="405987"/>
                  </a:lnTo>
                  <a:lnTo>
                    <a:pt x="848650" y="405547"/>
                  </a:lnTo>
                  <a:lnTo>
                    <a:pt x="847721" y="403984"/>
                  </a:lnTo>
                  <a:lnTo>
                    <a:pt x="847134" y="402128"/>
                  </a:lnTo>
                  <a:lnTo>
                    <a:pt x="846645" y="400761"/>
                  </a:lnTo>
                  <a:lnTo>
                    <a:pt x="846008" y="398904"/>
                  </a:lnTo>
                  <a:lnTo>
                    <a:pt x="845274" y="397097"/>
                  </a:lnTo>
                  <a:lnTo>
                    <a:pt x="844688" y="395730"/>
                  </a:lnTo>
                  <a:lnTo>
                    <a:pt x="844003" y="394460"/>
                  </a:lnTo>
                  <a:lnTo>
                    <a:pt x="842975" y="392848"/>
                  </a:lnTo>
                  <a:lnTo>
                    <a:pt x="841850" y="391187"/>
                  </a:lnTo>
                  <a:lnTo>
                    <a:pt x="840724" y="389576"/>
                  </a:lnTo>
                  <a:lnTo>
                    <a:pt x="839598" y="388013"/>
                  </a:lnTo>
                  <a:lnTo>
                    <a:pt x="838522" y="386987"/>
                  </a:lnTo>
                  <a:lnTo>
                    <a:pt x="837445" y="385961"/>
                  </a:lnTo>
                  <a:lnTo>
                    <a:pt x="836371" y="384984"/>
                  </a:lnTo>
                  <a:lnTo>
                    <a:pt x="835294" y="384008"/>
                  </a:lnTo>
                  <a:lnTo>
                    <a:pt x="834169" y="383080"/>
                  </a:lnTo>
                  <a:lnTo>
                    <a:pt x="832945" y="382249"/>
                  </a:lnTo>
                  <a:lnTo>
                    <a:pt x="831721" y="381468"/>
                  </a:lnTo>
                  <a:lnTo>
                    <a:pt x="830450" y="380735"/>
                  </a:lnTo>
                  <a:lnTo>
                    <a:pt x="828688" y="379856"/>
                  </a:lnTo>
                  <a:lnTo>
                    <a:pt x="827319" y="379416"/>
                  </a:lnTo>
                  <a:lnTo>
                    <a:pt x="825362" y="379026"/>
                  </a:lnTo>
                  <a:lnTo>
                    <a:pt x="823895" y="378830"/>
                  </a:lnTo>
                  <a:lnTo>
                    <a:pt x="821936" y="378781"/>
                  </a:lnTo>
                  <a:lnTo>
                    <a:pt x="820469" y="378781"/>
                  </a:lnTo>
                  <a:lnTo>
                    <a:pt x="818513" y="378830"/>
                  </a:lnTo>
                  <a:lnTo>
                    <a:pt x="816556" y="378781"/>
                  </a:lnTo>
                  <a:lnTo>
                    <a:pt x="814597" y="378733"/>
                  </a:lnTo>
                  <a:lnTo>
                    <a:pt x="812641" y="378684"/>
                  </a:lnTo>
                  <a:lnTo>
                    <a:pt x="810684" y="378635"/>
                  </a:lnTo>
                  <a:lnTo>
                    <a:pt x="809217" y="378635"/>
                  </a:lnTo>
                  <a:lnTo>
                    <a:pt x="807750" y="378635"/>
                  </a:lnTo>
                  <a:lnTo>
                    <a:pt x="806280" y="378733"/>
                  </a:lnTo>
                  <a:lnTo>
                    <a:pt x="804862" y="378977"/>
                  </a:lnTo>
                  <a:lnTo>
                    <a:pt x="803394" y="379221"/>
                  </a:lnTo>
                  <a:lnTo>
                    <a:pt x="801976" y="379514"/>
                  </a:lnTo>
                  <a:lnTo>
                    <a:pt x="800556" y="379856"/>
                  </a:lnTo>
                  <a:lnTo>
                    <a:pt x="798648" y="380247"/>
                  </a:lnTo>
                  <a:lnTo>
                    <a:pt x="797181" y="380588"/>
                  </a:lnTo>
                  <a:lnTo>
                    <a:pt x="795763" y="380881"/>
                  </a:lnTo>
                  <a:lnTo>
                    <a:pt x="794342" y="381175"/>
                  </a:lnTo>
                  <a:lnTo>
                    <a:pt x="792435" y="381614"/>
                  </a:lnTo>
                  <a:lnTo>
                    <a:pt x="790528" y="382054"/>
                  </a:lnTo>
                  <a:lnTo>
                    <a:pt x="789060" y="382347"/>
                  </a:lnTo>
                  <a:lnTo>
                    <a:pt x="787151" y="382737"/>
                  </a:lnTo>
                  <a:lnTo>
                    <a:pt x="785243" y="383128"/>
                  </a:lnTo>
                  <a:lnTo>
                    <a:pt x="783287" y="383324"/>
                  </a:lnTo>
                  <a:lnTo>
                    <a:pt x="781328" y="383421"/>
                  </a:lnTo>
                  <a:lnTo>
                    <a:pt x="779372" y="383568"/>
                  </a:lnTo>
                  <a:lnTo>
                    <a:pt x="777513" y="384056"/>
                  </a:lnTo>
                  <a:lnTo>
                    <a:pt x="775164" y="384740"/>
                  </a:lnTo>
                  <a:lnTo>
                    <a:pt x="773697" y="385033"/>
                  </a:lnTo>
                  <a:lnTo>
                    <a:pt x="772229" y="385326"/>
                  </a:lnTo>
                  <a:lnTo>
                    <a:pt x="769833" y="385619"/>
                  </a:lnTo>
                  <a:lnTo>
                    <a:pt x="768314" y="384984"/>
                  </a:lnTo>
                  <a:lnTo>
                    <a:pt x="769294" y="383128"/>
                  </a:lnTo>
                  <a:lnTo>
                    <a:pt x="769929" y="381272"/>
                  </a:lnTo>
                  <a:lnTo>
                    <a:pt x="770322" y="378879"/>
                  </a:lnTo>
                  <a:lnTo>
                    <a:pt x="770565" y="377414"/>
                  </a:lnTo>
                  <a:lnTo>
                    <a:pt x="770811" y="375997"/>
                  </a:lnTo>
                  <a:lnTo>
                    <a:pt x="771103" y="374532"/>
                  </a:lnTo>
                  <a:lnTo>
                    <a:pt x="771445" y="373116"/>
                  </a:lnTo>
                  <a:lnTo>
                    <a:pt x="771838" y="371699"/>
                  </a:lnTo>
                  <a:lnTo>
                    <a:pt x="772376" y="370331"/>
                  </a:lnTo>
                  <a:lnTo>
                    <a:pt x="772915" y="368964"/>
                  </a:lnTo>
                  <a:lnTo>
                    <a:pt x="773697" y="367157"/>
                  </a:lnTo>
                  <a:lnTo>
                    <a:pt x="774333" y="365545"/>
                  </a:lnTo>
                  <a:lnTo>
                    <a:pt x="774871" y="364177"/>
                  </a:lnTo>
                  <a:lnTo>
                    <a:pt x="775409" y="362810"/>
                  </a:lnTo>
                  <a:lnTo>
                    <a:pt x="775899" y="361441"/>
                  </a:lnTo>
                  <a:lnTo>
                    <a:pt x="776388" y="360025"/>
                  </a:lnTo>
                  <a:lnTo>
                    <a:pt x="776779" y="358609"/>
                  </a:lnTo>
                  <a:lnTo>
                    <a:pt x="777123" y="357242"/>
                  </a:lnTo>
                  <a:lnTo>
                    <a:pt x="777612" y="355338"/>
                  </a:lnTo>
                  <a:lnTo>
                    <a:pt x="778295" y="352992"/>
                  </a:lnTo>
                  <a:lnTo>
                    <a:pt x="778932" y="351137"/>
                  </a:lnTo>
                  <a:lnTo>
                    <a:pt x="779470" y="349232"/>
                  </a:lnTo>
                  <a:lnTo>
                    <a:pt x="779715" y="347279"/>
                  </a:lnTo>
                  <a:lnTo>
                    <a:pt x="780155" y="344933"/>
                  </a:lnTo>
                  <a:lnTo>
                    <a:pt x="780596" y="343517"/>
                  </a:lnTo>
                  <a:lnTo>
                    <a:pt x="780937" y="342101"/>
                  </a:lnTo>
                  <a:lnTo>
                    <a:pt x="781328" y="340197"/>
                  </a:lnTo>
                  <a:lnTo>
                    <a:pt x="781525" y="338729"/>
                  </a:lnTo>
                  <a:lnTo>
                    <a:pt x="781770" y="337264"/>
                  </a:lnTo>
                  <a:lnTo>
                    <a:pt x="782112" y="334872"/>
                  </a:lnTo>
                  <a:lnTo>
                    <a:pt x="782210" y="333895"/>
                  </a:lnTo>
                  <a:lnTo>
                    <a:pt x="782309" y="332918"/>
                  </a:lnTo>
                  <a:lnTo>
                    <a:pt x="782405" y="331941"/>
                  </a:lnTo>
                  <a:lnTo>
                    <a:pt x="782503" y="330965"/>
                  </a:lnTo>
                  <a:lnTo>
                    <a:pt x="782749" y="329011"/>
                  </a:lnTo>
                  <a:lnTo>
                    <a:pt x="782894" y="327107"/>
                  </a:lnTo>
                  <a:lnTo>
                    <a:pt x="783041" y="325640"/>
                  </a:lnTo>
                  <a:lnTo>
                    <a:pt x="783090" y="324175"/>
                  </a:lnTo>
                  <a:lnTo>
                    <a:pt x="783189" y="322710"/>
                  </a:lnTo>
                  <a:lnTo>
                    <a:pt x="783238" y="321245"/>
                  </a:lnTo>
                  <a:lnTo>
                    <a:pt x="783336" y="319779"/>
                  </a:lnTo>
                  <a:lnTo>
                    <a:pt x="783385" y="317826"/>
                  </a:lnTo>
                  <a:lnTo>
                    <a:pt x="783432" y="316361"/>
                  </a:lnTo>
                  <a:lnTo>
                    <a:pt x="783530" y="314896"/>
                  </a:lnTo>
                  <a:lnTo>
                    <a:pt x="783678" y="312454"/>
                  </a:lnTo>
                  <a:lnTo>
                    <a:pt x="783825" y="310499"/>
                  </a:lnTo>
                  <a:lnTo>
                    <a:pt x="783923" y="309034"/>
                  </a:lnTo>
                  <a:lnTo>
                    <a:pt x="784019" y="307568"/>
                  </a:lnTo>
                  <a:lnTo>
                    <a:pt x="784069" y="305615"/>
                  </a:lnTo>
                  <a:lnTo>
                    <a:pt x="784069" y="303662"/>
                  </a:lnTo>
                  <a:lnTo>
                    <a:pt x="784019" y="302196"/>
                  </a:lnTo>
                  <a:lnTo>
                    <a:pt x="783970" y="300731"/>
                  </a:lnTo>
                  <a:lnTo>
                    <a:pt x="783678" y="298827"/>
                  </a:lnTo>
                  <a:lnTo>
                    <a:pt x="783385" y="297362"/>
                  </a:lnTo>
                  <a:lnTo>
                    <a:pt x="783238" y="295895"/>
                  </a:lnTo>
                  <a:lnTo>
                    <a:pt x="783189" y="294430"/>
                  </a:lnTo>
                  <a:lnTo>
                    <a:pt x="783238" y="292965"/>
                  </a:lnTo>
                  <a:lnTo>
                    <a:pt x="783139" y="291011"/>
                  </a:lnTo>
                  <a:lnTo>
                    <a:pt x="782992" y="289546"/>
                  </a:lnTo>
                  <a:lnTo>
                    <a:pt x="782894" y="287642"/>
                  </a:lnTo>
                  <a:lnTo>
                    <a:pt x="782943" y="285688"/>
                  </a:lnTo>
                  <a:lnTo>
                    <a:pt x="782992" y="283735"/>
                  </a:lnTo>
                  <a:lnTo>
                    <a:pt x="784118" y="282611"/>
                  </a:lnTo>
                  <a:lnTo>
                    <a:pt x="785292" y="281779"/>
                  </a:lnTo>
                  <a:lnTo>
                    <a:pt x="784062" y="282623"/>
                  </a:lnTo>
                  <a:lnTo>
                    <a:pt x="783579" y="282952"/>
                  </a:lnTo>
                  <a:lnTo>
                    <a:pt x="781623" y="283148"/>
                  </a:lnTo>
                  <a:lnTo>
                    <a:pt x="780254" y="283735"/>
                  </a:lnTo>
                  <a:lnTo>
                    <a:pt x="778541" y="284662"/>
                  </a:lnTo>
                  <a:lnTo>
                    <a:pt x="776240" y="285443"/>
                  </a:lnTo>
                  <a:lnTo>
                    <a:pt x="774186" y="286371"/>
                  </a:lnTo>
                  <a:lnTo>
                    <a:pt x="771642" y="286420"/>
                  </a:lnTo>
                  <a:lnTo>
                    <a:pt x="769538" y="287396"/>
                  </a:lnTo>
                  <a:lnTo>
                    <a:pt x="768609" y="288569"/>
                  </a:lnTo>
                  <a:lnTo>
                    <a:pt x="767336" y="290084"/>
                  </a:lnTo>
                  <a:lnTo>
                    <a:pt x="765723" y="291060"/>
                  </a:lnTo>
                  <a:lnTo>
                    <a:pt x="763961" y="291890"/>
                  </a:lnTo>
                  <a:lnTo>
                    <a:pt x="762150" y="292574"/>
                  </a:lnTo>
                  <a:lnTo>
                    <a:pt x="760731" y="292282"/>
                  </a:lnTo>
                  <a:lnTo>
                    <a:pt x="758433" y="291500"/>
                  </a:lnTo>
                  <a:lnTo>
                    <a:pt x="756622" y="290768"/>
                  </a:lnTo>
                  <a:lnTo>
                    <a:pt x="753980" y="291450"/>
                  </a:lnTo>
                  <a:lnTo>
                    <a:pt x="752316" y="292282"/>
                  </a:lnTo>
                  <a:lnTo>
                    <a:pt x="750848" y="292184"/>
                  </a:lnTo>
                  <a:lnTo>
                    <a:pt x="748403" y="292233"/>
                  </a:lnTo>
                  <a:lnTo>
                    <a:pt x="747032" y="292721"/>
                  </a:lnTo>
                  <a:lnTo>
                    <a:pt x="744782" y="293453"/>
                  </a:lnTo>
                  <a:lnTo>
                    <a:pt x="742337" y="293355"/>
                  </a:lnTo>
                  <a:lnTo>
                    <a:pt x="740378" y="293014"/>
                  </a:lnTo>
                  <a:lnTo>
                    <a:pt x="737982" y="292623"/>
                  </a:lnTo>
                  <a:lnTo>
                    <a:pt x="735536" y="292476"/>
                  </a:lnTo>
                  <a:lnTo>
                    <a:pt x="734067" y="292329"/>
                  </a:lnTo>
                  <a:lnTo>
                    <a:pt x="732159" y="291988"/>
                  </a:lnTo>
                  <a:lnTo>
                    <a:pt x="730692" y="291792"/>
                  </a:lnTo>
                  <a:lnTo>
                    <a:pt x="728784" y="291841"/>
                  </a:lnTo>
                  <a:lnTo>
                    <a:pt x="727462" y="292574"/>
                  </a:lnTo>
                  <a:lnTo>
                    <a:pt x="725358" y="293796"/>
                  </a:lnTo>
                  <a:lnTo>
                    <a:pt x="723645" y="294773"/>
                  </a:lnTo>
                  <a:lnTo>
                    <a:pt x="722423" y="295603"/>
                  </a:lnTo>
                  <a:lnTo>
                    <a:pt x="720956" y="296825"/>
                  </a:lnTo>
                  <a:lnTo>
                    <a:pt x="719831" y="297801"/>
                  </a:lnTo>
                  <a:lnTo>
                    <a:pt x="718705" y="298680"/>
                  </a:lnTo>
                  <a:lnTo>
                    <a:pt x="717237" y="298729"/>
                  </a:lnTo>
                  <a:lnTo>
                    <a:pt x="714937" y="298044"/>
                  </a:lnTo>
                  <a:lnTo>
                    <a:pt x="712590" y="297946"/>
                  </a:lnTo>
                  <a:lnTo>
                    <a:pt x="711415" y="298827"/>
                  </a:lnTo>
                  <a:lnTo>
                    <a:pt x="709115" y="299657"/>
                  </a:lnTo>
                  <a:lnTo>
                    <a:pt x="706718" y="299411"/>
                  </a:lnTo>
                  <a:lnTo>
                    <a:pt x="704418" y="298533"/>
                  </a:lnTo>
                  <a:lnTo>
                    <a:pt x="702070" y="297409"/>
                  </a:lnTo>
                  <a:lnTo>
                    <a:pt x="700994" y="295652"/>
                  </a:lnTo>
                  <a:lnTo>
                    <a:pt x="700603" y="294187"/>
                  </a:lnTo>
                  <a:lnTo>
                    <a:pt x="699477" y="292623"/>
                  </a:lnTo>
                  <a:lnTo>
                    <a:pt x="698499" y="291549"/>
                  </a:lnTo>
                  <a:lnTo>
                    <a:pt x="697032" y="290278"/>
                  </a:lnTo>
                  <a:lnTo>
                    <a:pt x="695660" y="288862"/>
                  </a:lnTo>
                  <a:lnTo>
                    <a:pt x="694537" y="287934"/>
                  </a:lnTo>
                  <a:lnTo>
                    <a:pt x="693313" y="287153"/>
                  </a:lnTo>
                  <a:lnTo>
                    <a:pt x="691796" y="285882"/>
                  </a:lnTo>
                  <a:lnTo>
                    <a:pt x="690133" y="285004"/>
                  </a:lnTo>
                  <a:lnTo>
                    <a:pt x="688665" y="284712"/>
                  </a:lnTo>
                  <a:lnTo>
                    <a:pt x="686805" y="284125"/>
                  </a:lnTo>
                  <a:lnTo>
                    <a:pt x="684408" y="284125"/>
                  </a:lnTo>
                  <a:lnTo>
                    <a:pt x="682941" y="284319"/>
                  </a:lnTo>
                  <a:lnTo>
                    <a:pt x="680837" y="283441"/>
                  </a:lnTo>
                  <a:lnTo>
                    <a:pt x="679761" y="282366"/>
                  </a:lnTo>
                  <a:lnTo>
                    <a:pt x="678586" y="281487"/>
                  </a:lnTo>
                  <a:lnTo>
                    <a:pt x="676971" y="280412"/>
                  </a:lnTo>
                  <a:lnTo>
                    <a:pt x="675455" y="279190"/>
                  </a:lnTo>
                  <a:lnTo>
                    <a:pt x="674574" y="278020"/>
                  </a:lnTo>
                  <a:lnTo>
                    <a:pt x="673301" y="276555"/>
                  </a:lnTo>
                  <a:lnTo>
                    <a:pt x="672031" y="275821"/>
                  </a:lnTo>
                  <a:lnTo>
                    <a:pt x="670758" y="275136"/>
                  </a:lnTo>
                  <a:lnTo>
                    <a:pt x="668361" y="274601"/>
                  </a:lnTo>
                  <a:lnTo>
                    <a:pt x="666894" y="274454"/>
                  </a:lnTo>
                  <a:lnTo>
                    <a:pt x="665082" y="273966"/>
                  </a:lnTo>
                  <a:lnTo>
                    <a:pt x="663468" y="272842"/>
                  </a:lnTo>
                  <a:lnTo>
                    <a:pt x="661560" y="271279"/>
                  </a:lnTo>
                  <a:lnTo>
                    <a:pt x="659847" y="269570"/>
                  </a:lnTo>
                  <a:lnTo>
                    <a:pt x="658576" y="267470"/>
                  </a:lnTo>
                  <a:lnTo>
                    <a:pt x="656912" y="265759"/>
                  </a:lnTo>
                  <a:lnTo>
                    <a:pt x="654710" y="264734"/>
                  </a:lnTo>
                  <a:lnTo>
                    <a:pt x="651825" y="264491"/>
                  </a:lnTo>
                  <a:lnTo>
                    <a:pt x="649915" y="264196"/>
                  </a:lnTo>
                  <a:lnTo>
                    <a:pt x="648546" y="263659"/>
                  </a:lnTo>
                  <a:lnTo>
                    <a:pt x="646344" y="262682"/>
                  </a:lnTo>
                  <a:lnTo>
                    <a:pt x="644486" y="261070"/>
                  </a:lnTo>
                  <a:lnTo>
                    <a:pt x="643164" y="259605"/>
                  </a:lnTo>
                  <a:lnTo>
                    <a:pt x="641256" y="258042"/>
                  </a:lnTo>
                  <a:lnTo>
                    <a:pt x="639543" y="257261"/>
                  </a:lnTo>
                  <a:lnTo>
                    <a:pt x="638125" y="256967"/>
                  </a:lnTo>
                  <a:lnTo>
                    <a:pt x="636363" y="256137"/>
                  </a:lnTo>
                  <a:lnTo>
                    <a:pt x="634603" y="254429"/>
                  </a:lnTo>
                  <a:lnTo>
                    <a:pt x="633379" y="252378"/>
                  </a:lnTo>
                  <a:lnTo>
                    <a:pt x="632742" y="250520"/>
                  </a:lnTo>
                  <a:lnTo>
                    <a:pt x="631911" y="249300"/>
                  </a:lnTo>
                  <a:lnTo>
                    <a:pt x="630542" y="247931"/>
                  </a:lnTo>
                  <a:lnTo>
                    <a:pt x="629466" y="246906"/>
                  </a:lnTo>
                  <a:lnTo>
                    <a:pt x="628537" y="245784"/>
                  </a:lnTo>
                  <a:lnTo>
                    <a:pt x="627605" y="244660"/>
                  </a:lnTo>
                  <a:lnTo>
                    <a:pt x="627165" y="243293"/>
                  </a:lnTo>
                  <a:lnTo>
                    <a:pt x="627018" y="241875"/>
                  </a:lnTo>
                  <a:lnTo>
                    <a:pt x="626824" y="239921"/>
                  </a:lnTo>
                  <a:lnTo>
                    <a:pt x="626627" y="238456"/>
                  </a:lnTo>
                  <a:lnTo>
                    <a:pt x="626578" y="237968"/>
                  </a:lnTo>
                  <a:lnTo>
                    <a:pt x="626480" y="236991"/>
                  </a:lnTo>
                  <a:lnTo>
                    <a:pt x="626384" y="236014"/>
                  </a:lnTo>
                  <a:lnTo>
                    <a:pt x="626285" y="235038"/>
                  </a:lnTo>
                  <a:lnTo>
                    <a:pt x="626187" y="234061"/>
                  </a:lnTo>
                  <a:lnTo>
                    <a:pt x="626089" y="233084"/>
                  </a:lnTo>
                  <a:lnTo>
                    <a:pt x="625991" y="232108"/>
                  </a:lnTo>
                  <a:lnTo>
                    <a:pt x="625895" y="231131"/>
                  </a:lnTo>
                  <a:lnTo>
                    <a:pt x="625796" y="230154"/>
                  </a:lnTo>
                  <a:lnTo>
                    <a:pt x="625747" y="229666"/>
                  </a:lnTo>
                  <a:lnTo>
                    <a:pt x="625600" y="228199"/>
                  </a:lnTo>
                  <a:lnTo>
                    <a:pt x="625405" y="226294"/>
                  </a:lnTo>
                  <a:lnTo>
                    <a:pt x="625258" y="224829"/>
                  </a:lnTo>
                  <a:lnTo>
                    <a:pt x="625111" y="223364"/>
                  </a:lnTo>
                  <a:lnTo>
                    <a:pt x="624916" y="221411"/>
                  </a:lnTo>
                  <a:lnTo>
                    <a:pt x="624720" y="219457"/>
                  </a:lnTo>
                  <a:lnTo>
                    <a:pt x="624523" y="217504"/>
                  </a:lnTo>
                  <a:lnTo>
                    <a:pt x="624329" y="215550"/>
                  </a:lnTo>
                  <a:lnTo>
                    <a:pt x="624132" y="213595"/>
                  </a:lnTo>
                  <a:lnTo>
                    <a:pt x="623936" y="211641"/>
                  </a:lnTo>
                  <a:lnTo>
                    <a:pt x="623741" y="209688"/>
                  </a:lnTo>
                  <a:lnTo>
                    <a:pt x="623594" y="208223"/>
                  </a:lnTo>
                  <a:lnTo>
                    <a:pt x="623545" y="207735"/>
                  </a:lnTo>
                  <a:lnTo>
                    <a:pt x="623447" y="206758"/>
                  </a:lnTo>
                  <a:lnTo>
                    <a:pt x="623351" y="205781"/>
                  </a:lnTo>
                  <a:lnTo>
                    <a:pt x="623252" y="204804"/>
                  </a:lnTo>
                  <a:lnTo>
                    <a:pt x="623203" y="204316"/>
                  </a:lnTo>
                  <a:lnTo>
                    <a:pt x="623056" y="202900"/>
                  </a:lnTo>
                  <a:lnTo>
                    <a:pt x="622859" y="200947"/>
                  </a:lnTo>
                  <a:lnTo>
                    <a:pt x="622665" y="199479"/>
                  </a:lnTo>
                  <a:lnTo>
                    <a:pt x="622518" y="198014"/>
                  </a:lnTo>
                  <a:lnTo>
                    <a:pt x="622323" y="196061"/>
                  </a:lnTo>
                  <a:lnTo>
                    <a:pt x="622127" y="194107"/>
                  </a:lnTo>
                  <a:lnTo>
                    <a:pt x="621979" y="192691"/>
                  </a:lnTo>
                  <a:lnTo>
                    <a:pt x="621785" y="191226"/>
                  </a:lnTo>
                  <a:lnTo>
                    <a:pt x="621638" y="189761"/>
                  </a:lnTo>
                  <a:lnTo>
                    <a:pt x="621490" y="188296"/>
                  </a:lnTo>
                  <a:lnTo>
                    <a:pt x="621294" y="186878"/>
                  </a:lnTo>
                  <a:lnTo>
                    <a:pt x="621148" y="185413"/>
                  </a:lnTo>
                  <a:lnTo>
                    <a:pt x="620952" y="183948"/>
                  </a:lnTo>
                  <a:lnTo>
                    <a:pt x="620805" y="182532"/>
                  </a:lnTo>
                  <a:lnTo>
                    <a:pt x="620610" y="181067"/>
                  </a:lnTo>
                  <a:lnTo>
                    <a:pt x="620463" y="179602"/>
                  </a:lnTo>
                  <a:lnTo>
                    <a:pt x="620266" y="178186"/>
                  </a:lnTo>
                  <a:lnTo>
                    <a:pt x="620121" y="176721"/>
                  </a:lnTo>
                  <a:lnTo>
                    <a:pt x="619925" y="175303"/>
                  </a:lnTo>
                  <a:lnTo>
                    <a:pt x="619730" y="173837"/>
                  </a:lnTo>
                  <a:lnTo>
                    <a:pt x="619534" y="172421"/>
                  </a:lnTo>
                  <a:lnTo>
                    <a:pt x="618506" y="170907"/>
                  </a:lnTo>
                  <a:lnTo>
                    <a:pt x="616646" y="170223"/>
                  </a:lnTo>
                  <a:lnTo>
                    <a:pt x="615228" y="169734"/>
                  </a:lnTo>
                  <a:lnTo>
                    <a:pt x="613809" y="169442"/>
                  </a:lnTo>
                  <a:lnTo>
                    <a:pt x="611853" y="169150"/>
                  </a:lnTo>
                  <a:lnTo>
                    <a:pt x="609943" y="168856"/>
                  </a:lnTo>
                  <a:lnTo>
                    <a:pt x="607987" y="168564"/>
                  </a:lnTo>
                  <a:lnTo>
                    <a:pt x="606030" y="168564"/>
                  </a:lnTo>
                  <a:lnTo>
                    <a:pt x="603634" y="168269"/>
                  </a:lnTo>
                  <a:lnTo>
                    <a:pt x="601284" y="167636"/>
                  </a:lnTo>
                  <a:lnTo>
                    <a:pt x="599426" y="166951"/>
                  </a:lnTo>
                  <a:lnTo>
                    <a:pt x="597566" y="166365"/>
                  </a:lnTo>
                  <a:lnTo>
                    <a:pt x="597208" y="166306"/>
                  </a:lnTo>
                  <a:lnTo>
                    <a:pt x="596833" y="166242"/>
                  </a:lnTo>
                  <a:lnTo>
                    <a:pt x="596098" y="166122"/>
                  </a:lnTo>
                  <a:lnTo>
                    <a:pt x="595445" y="166105"/>
                  </a:lnTo>
                  <a:lnTo>
                    <a:pt x="594142" y="166073"/>
                  </a:lnTo>
                  <a:lnTo>
                    <a:pt x="591792" y="166512"/>
                  </a:lnTo>
                  <a:lnTo>
                    <a:pt x="590325" y="166902"/>
                  </a:lnTo>
                  <a:lnTo>
                    <a:pt x="588907" y="167195"/>
                  </a:lnTo>
                  <a:lnTo>
                    <a:pt x="586999" y="166755"/>
                  </a:lnTo>
                  <a:lnTo>
                    <a:pt x="585139" y="166267"/>
                  </a:lnTo>
                  <a:lnTo>
                    <a:pt x="582841" y="165486"/>
                  </a:lnTo>
                  <a:lnTo>
                    <a:pt x="580980" y="164753"/>
                  </a:lnTo>
                  <a:lnTo>
                    <a:pt x="579171" y="164021"/>
                  </a:lnTo>
                  <a:lnTo>
                    <a:pt x="577800" y="163435"/>
                  </a:lnTo>
                  <a:lnTo>
                    <a:pt x="575991" y="162750"/>
                  </a:lnTo>
                  <a:lnTo>
                    <a:pt x="573985" y="161432"/>
                  </a:lnTo>
                  <a:lnTo>
                    <a:pt x="572272" y="160505"/>
                  </a:lnTo>
                  <a:lnTo>
                    <a:pt x="570854" y="160161"/>
                  </a:lnTo>
                  <a:lnTo>
                    <a:pt x="569092" y="159234"/>
                  </a:lnTo>
                  <a:lnTo>
                    <a:pt x="566840" y="158551"/>
                  </a:lnTo>
                  <a:lnTo>
                    <a:pt x="564835" y="158551"/>
                  </a:lnTo>
                  <a:lnTo>
                    <a:pt x="562927" y="158355"/>
                  </a:lnTo>
                  <a:lnTo>
                    <a:pt x="561460" y="158208"/>
                  </a:lnTo>
                  <a:lnTo>
                    <a:pt x="559501" y="157965"/>
                  </a:lnTo>
                  <a:lnTo>
                    <a:pt x="557056" y="157818"/>
                  </a:lnTo>
                  <a:lnTo>
                    <a:pt x="555588" y="157867"/>
                  </a:lnTo>
                  <a:lnTo>
                    <a:pt x="553632" y="157769"/>
                  </a:lnTo>
                  <a:lnTo>
                    <a:pt x="552164" y="157621"/>
                  </a:lnTo>
                  <a:lnTo>
                    <a:pt x="550744" y="157427"/>
                  </a:lnTo>
                  <a:lnTo>
                    <a:pt x="549326" y="157133"/>
                  </a:lnTo>
                  <a:lnTo>
                    <a:pt x="547858" y="156743"/>
                  </a:lnTo>
                  <a:lnTo>
                    <a:pt x="546440" y="156353"/>
                  </a:lnTo>
                  <a:lnTo>
                    <a:pt x="545069" y="155913"/>
                  </a:lnTo>
                  <a:lnTo>
                    <a:pt x="543211" y="155229"/>
                  </a:lnTo>
                  <a:lnTo>
                    <a:pt x="541888" y="154593"/>
                  </a:lnTo>
                  <a:lnTo>
                    <a:pt x="540618" y="153960"/>
                  </a:lnTo>
                  <a:lnTo>
                    <a:pt x="538855" y="153030"/>
                  </a:lnTo>
                  <a:lnTo>
                    <a:pt x="537095" y="152200"/>
                  </a:lnTo>
                  <a:lnTo>
                    <a:pt x="535235" y="151663"/>
                  </a:lnTo>
                  <a:lnTo>
                    <a:pt x="533328" y="151175"/>
                  </a:lnTo>
                  <a:lnTo>
                    <a:pt x="530882" y="151028"/>
                  </a:lnTo>
                  <a:lnTo>
                    <a:pt x="528483" y="150784"/>
                  </a:lnTo>
                  <a:lnTo>
                    <a:pt x="526527" y="150345"/>
                  </a:lnTo>
                  <a:lnTo>
                    <a:pt x="524130" y="150100"/>
                  </a:lnTo>
                  <a:lnTo>
                    <a:pt x="521683" y="150296"/>
                  </a:lnTo>
                  <a:lnTo>
                    <a:pt x="519237" y="150539"/>
                  </a:lnTo>
                  <a:lnTo>
                    <a:pt x="517770" y="150637"/>
                  </a:lnTo>
                  <a:lnTo>
                    <a:pt x="516302" y="150784"/>
                  </a:lnTo>
                  <a:lnTo>
                    <a:pt x="514344" y="150637"/>
                  </a:lnTo>
                  <a:lnTo>
                    <a:pt x="512436" y="150296"/>
                  </a:lnTo>
                  <a:lnTo>
                    <a:pt x="511018" y="149955"/>
                  </a:lnTo>
                  <a:lnTo>
                    <a:pt x="509108" y="149513"/>
                  </a:lnTo>
                  <a:lnTo>
                    <a:pt x="507201" y="149074"/>
                  </a:lnTo>
                  <a:lnTo>
                    <a:pt x="505294" y="148684"/>
                  </a:lnTo>
                  <a:lnTo>
                    <a:pt x="503337" y="148343"/>
                  </a:lnTo>
                  <a:lnTo>
                    <a:pt x="501917" y="148097"/>
                  </a:lnTo>
                  <a:lnTo>
                    <a:pt x="500449" y="147854"/>
                  </a:lnTo>
                  <a:lnTo>
                    <a:pt x="498542" y="147560"/>
                  </a:lnTo>
                  <a:lnTo>
                    <a:pt x="496583" y="147219"/>
                  </a:lnTo>
                  <a:lnTo>
                    <a:pt x="494676" y="146779"/>
                  </a:lnTo>
                  <a:lnTo>
                    <a:pt x="493307" y="146340"/>
                  </a:lnTo>
                  <a:lnTo>
                    <a:pt x="491936" y="145852"/>
                  </a:lnTo>
                  <a:lnTo>
                    <a:pt x="490077" y="145167"/>
                  </a:lnTo>
                  <a:lnTo>
                    <a:pt x="488266" y="144434"/>
                  </a:lnTo>
                  <a:lnTo>
                    <a:pt x="486604" y="143457"/>
                  </a:lnTo>
                  <a:lnTo>
                    <a:pt x="484891" y="142480"/>
                  </a:lnTo>
                  <a:lnTo>
                    <a:pt x="483571" y="141798"/>
                  </a:lnTo>
                  <a:lnTo>
                    <a:pt x="482249" y="141162"/>
                  </a:lnTo>
                  <a:lnTo>
                    <a:pt x="480880" y="140625"/>
                  </a:lnTo>
                  <a:lnTo>
                    <a:pt x="478530" y="140038"/>
                  </a:lnTo>
                  <a:lnTo>
                    <a:pt x="476623" y="139599"/>
                  </a:lnTo>
                  <a:lnTo>
                    <a:pt x="475205" y="139258"/>
                  </a:lnTo>
                  <a:lnTo>
                    <a:pt x="473295" y="138720"/>
                  </a:lnTo>
                  <a:lnTo>
                    <a:pt x="471388" y="138281"/>
                  </a:lnTo>
                  <a:lnTo>
                    <a:pt x="469480" y="137889"/>
                  </a:lnTo>
                  <a:lnTo>
                    <a:pt x="468011" y="137646"/>
                  </a:lnTo>
                  <a:lnTo>
                    <a:pt x="466104" y="137400"/>
                  </a:lnTo>
                  <a:lnTo>
                    <a:pt x="464147" y="137255"/>
                  </a:lnTo>
                  <a:lnTo>
                    <a:pt x="462191" y="137059"/>
                  </a:lnTo>
                  <a:lnTo>
                    <a:pt x="460281" y="136522"/>
                  </a:lnTo>
                  <a:lnTo>
                    <a:pt x="458619" y="135545"/>
                  </a:lnTo>
                  <a:lnTo>
                    <a:pt x="456906" y="134666"/>
                  </a:lnTo>
                  <a:lnTo>
                    <a:pt x="455584" y="133982"/>
                  </a:lnTo>
                  <a:lnTo>
                    <a:pt x="453726" y="133445"/>
                  </a:lnTo>
                  <a:lnTo>
                    <a:pt x="452013" y="132517"/>
                  </a:lnTo>
                  <a:lnTo>
                    <a:pt x="450936" y="131540"/>
                  </a:lnTo>
                  <a:lnTo>
                    <a:pt x="449029" y="130075"/>
                  </a:lnTo>
                  <a:lnTo>
                    <a:pt x="447562" y="129292"/>
                  </a:lnTo>
                  <a:lnTo>
                    <a:pt x="445947" y="128267"/>
                  </a:lnTo>
                  <a:lnTo>
                    <a:pt x="444772" y="127290"/>
                  </a:lnTo>
                  <a:lnTo>
                    <a:pt x="444039" y="126070"/>
                  </a:lnTo>
                  <a:lnTo>
                    <a:pt x="443597" y="124703"/>
                  </a:lnTo>
                  <a:lnTo>
                    <a:pt x="442766" y="122406"/>
                  </a:lnTo>
                  <a:lnTo>
                    <a:pt x="442032" y="121088"/>
                  </a:lnTo>
                  <a:lnTo>
                    <a:pt x="441201" y="119378"/>
                  </a:lnTo>
                  <a:lnTo>
                    <a:pt x="440515" y="117523"/>
                  </a:lnTo>
                  <a:lnTo>
                    <a:pt x="439392" y="115373"/>
                  </a:lnTo>
                  <a:lnTo>
                    <a:pt x="438217" y="113175"/>
                  </a:lnTo>
                  <a:lnTo>
                    <a:pt x="437875" y="110831"/>
                  </a:lnTo>
                  <a:lnTo>
                    <a:pt x="438119" y="108877"/>
                  </a:lnTo>
                  <a:lnTo>
                    <a:pt x="438069" y="106924"/>
                  </a:lnTo>
                  <a:lnTo>
                    <a:pt x="437922" y="105459"/>
                  </a:lnTo>
                  <a:lnTo>
                    <a:pt x="437922" y="103064"/>
                  </a:lnTo>
                  <a:lnTo>
                    <a:pt x="438168" y="101599"/>
                  </a:lnTo>
                  <a:lnTo>
                    <a:pt x="438168" y="100134"/>
                  </a:lnTo>
                  <a:lnTo>
                    <a:pt x="438020" y="98669"/>
                  </a:lnTo>
                  <a:lnTo>
                    <a:pt x="438364" y="96325"/>
                  </a:lnTo>
                  <a:lnTo>
                    <a:pt x="438853" y="94421"/>
                  </a:lnTo>
                  <a:lnTo>
                    <a:pt x="439146" y="91977"/>
                  </a:lnTo>
                  <a:lnTo>
                    <a:pt x="439244" y="90512"/>
                  </a:lnTo>
                  <a:lnTo>
                    <a:pt x="440272" y="88853"/>
                  </a:lnTo>
                  <a:lnTo>
                    <a:pt x="441397" y="87240"/>
                  </a:lnTo>
                  <a:lnTo>
                    <a:pt x="440859" y="86264"/>
                  </a:lnTo>
                  <a:lnTo>
                    <a:pt x="438559" y="86313"/>
                  </a:lnTo>
                  <a:lnTo>
                    <a:pt x="436309" y="86018"/>
                  </a:lnTo>
                  <a:lnTo>
                    <a:pt x="435135" y="86946"/>
                  </a:lnTo>
                  <a:lnTo>
                    <a:pt x="433911" y="87827"/>
                  </a:lnTo>
                  <a:lnTo>
                    <a:pt x="432102" y="88168"/>
                  </a:lnTo>
                  <a:lnTo>
                    <a:pt x="430438" y="87142"/>
                  </a:lnTo>
                  <a:lnTo>
                    <a:pt x="429116" y="86556"/>
                  </a:lnTo>
                  <a:lnTo>
                    <a:pt x="427747" y="86067"/>
                  </a:lnTo>
                  <a:lnTo>
                    <a:pt x="426034" y="85140"/>
                  </a:lnTo>
                  <a:lnTo>
                    <a:pt x="424763" y="84359"/>
                  </a:lnTo>
                  <a:lnTo>
                    <a:pt x="423391" y="83822"/>
                  </a:lnTo>
                  <a:lnTo>
                    <a:pt x="421924" y="82600"/>
                  </a:lnTo>
                  <a:lnTo>
                    <a:pt x="419626" y="82600"/>
                  </a:lnTo>
                  <a:lnTo>
                    <a:pt x="417178" y="82892"/>
                  </a:lnTo>
                  <a:lnTo>
                    <a:pt x="415271" y="82502"/>
                  </a:lnTo>
                  <a:lnTo>
                    <a:pt x="413459" y="81915"/>
                  </a:lnTo>
                  <a:lnTo>
                    <a:pt x="411992" y="81476"/>
                  </a:lnTo>
                  <a:lnTo>
                    <a:pt x="410085" y="81086"/>
                  </a:lnTo>
                  <a:lnTo>
                    <a:pt x="408128" y="81037"/>
                  </a:lnTo>
                  <a:lnTo>
                    <a:pt x="406366" y="80988"/>
                  </a:lnTo>
                  <a:lnTo>
                    <a:pt x="405584" y="82308"/>
                  </a:lnTo>
                  <a:lnTo>
                    <a:pt x="404213" y="83675"/>
                  </a:lnTo>
                  <a:lnTo>
                    <a:pt x="402502" y="82747"/>
                  </a:lnTo>
                  <a:lnTo>
                    <a:pt x="400543" y="82941"/>
                  </a:lnTo>
                  <a:lnTo>
                    <a:pt x="399125" y="84700"/>
                  </a:lnTo>
                  <a:lnTo>
                    <a:pt x="397267" y="84553"/>
                  </a:lnTo>
                  <a:lnTo>
                    <a:pt x="395407" y="83822"/>
                  </a:lnTo>
                  <a:lnTo>
                    <a:pt x="394136" y="83088"/>
                  </a:lnTo>
                  <a:lnTo>
                    <a:pt x="392912" y="82259"/>
                  </a:lnTo>
                  <a:lnTo>
                    <a:pt x="391592" y="81623"/>
                  </a:lnTo>
                  <a:lnTo>
                    <a:pt x="390122" y="81329"/>
                  </a:lnTo>
                  <a:lnTo>
                    <a:pt x="388704" y="81233"/>
                  </a:lnTo>
                  <a:lnTo>
                    <a:pt x="386797" y="81721"/>
                  </a:lnTo>
                  <a:lnTo>
                    <a:pt x="385378" y="82063"/>
                  </a:lnTo>
                  <a:lnTo>
                    <a:pt x="383420" y="82259"/>
                  </a:lnTo>
                  <a:lnTo>
                    <a:pt x="381463" y="82600"/>
                  </a:lnTo>
                  <a:lnTo>
                    <a:pt x="379799" y="83528"/>
                  </a:lnTo>
                  <a:lnTo>
                    <a:pt x="377597" y="84602"/>
                  </a:lnTo>
                  <a:lnTo>
                    <a:pt x="375739" y="85238"/>
                  </a:lnTo>
                  <a:lnTo>
                    <a:pt x="374370" y="85775"/>
                  </a:lnTo>
                  <a:lnTo>
                    <a:pt x="372949" y="86264"/>
                  </a:lnTo>
                  <a:lnTo>
                    <a:pt x="371580" y="86752"/>
                  </a:lnTo>
                  <a:lnTo>
                    <a:pt x="370211" y="87289"/>
                  </a:lnTo>
                  <a:lnTo>
                    <a:pt x="368840" y="87778"/>
                  </a:lnTo>
                  <a:lnTo>
                    <a:pt x="367471" y="88266"/>
                  </a:lnTo>
                  <a:lnTo>
                    <a:pt x="366102" y="88804"/>
                  </a:lnTo>
                  <a:lnTo>
                    <a:pt x="364730" y="89292"/>
                  </a:lnTo>
                  <a:lnTo>
                    <a:pt x="363312" y="89780"/>
                  </a:lnTo>
                  <a:lnTo>
                    <a:pt x="361943" y="90318"/>
                  </a:lnTo>
                  <a:lnTo>
                    <a:pt x="360572" y="90806"/>
                  </a:lnTo>
                  <a:lnTo>
                    <a:pt x="359202" y="91343"/>
                  </a:lnTo>
                  <a:lnTo>
                    <a:pt x="357833" y="91832"/>
                  </a:lnTo>
                  <a:lnTo>
                    <a:pt x="356462" y="92320"/>
                  </a:lnTo>
                  <a:lnTo>
                    <a:pt x="355044" y="92858"/>
                  </a:lnTo>
                  <a:lnTo>
                    <a:pt x="353675" y="93346"/>
                  </a:lnTo>
                  <a:lnTo>
                    <a:pt x="352303" y="93834"/>
                  </a:lnTo>
                  <a:lnTo>
                    <a:pt x="350934" y="94372"/>
                  </a:lnTo>
                  <a:lnTo>
                    <a:pt x="349563" y="94860"/>
                  </a:lnTo>
                  <a:lnTo>
                    <a:pt x="348194" y="95348"/>
                  </a:lnTo>
                  <a:lnTo>
                    <a:pt x="345943" y="94860"/>
                  </a:lnTo>
                  <a:lnTo>
                    <a:pt x="343839" y="93395"/>
                  </a:lnTo>
                  <a:lnTo>
                    <a:pt x="342762" y="92369"/>
                  </a:lnTo>
                  <a:lnTo>
                    <a:pt x="341784" y="91343"/>
                  </a:lnTo>
                  <a:lnTo>
                    <a:pt x="341100" y="90023"/>
                  </a:lnTo>
                  <a:lnTo>
                    <a:pt x="339240" y="88558"/>
                  </a:lnTo>
                  <a:lnTo>
                    <a:pt x="337333" y="88021"/>
                  </a:lnTo>
                  <a:lnTo>
                    <a:pt x="335865" y="87972"/>
                  </a:lnTo>
                  <a:lnTo>
                    <a:pt x="334054" y="87434"/>
                  </a:lnTo>
                  <a:lnTo>
                    <a:pt x="332832" y="86556"/>
                  </a:lnTo>
                  <a:lnTo>
                    <a:pt x="331070" y="84944"/>
                  </a:lnTo>
                  <a:lnTo>
                    <a:pt x="329994" y="83869"/>
                  </a:lnTo>
                  <a:lnTo>
                    <a:pt x="329554" y="82502"/>
                  </a:lnTo>
                  <a:lnTo>
                    <a:pt x="328526" y="80792"/>
                  </a:lnTo>
                  <a:lnTo>
                    <a:pt x="327059" y="78887"/>
                  </a:lnTo>
                  <a:lnTo>
                    <a:pt x="326275" y="77130"/>
                  </a:lnTo>
                  <a:lnTo>
                    <a:pt x="325639" y="75810"/>
                  </a:lnTo>
                  <a:lnTo>
                    <a:pt x="325053" y="74492"/>
                  </a:lnTo>
                  <a:lnTo>
                    <a:pt x="324466" y="73125"/>
                  </a:lnTo>
                  <a:lnTo>
                    <a:pt x="323488" y="71464"/>
                  </a:lnTo>
                  <a:lnTo>
                    <a:pt x="322655" y="70242"/>
                  </a:lnTo>
                  <a:lnTo>
                    <a:pt x="321775" y="69022"/>
                  </a:lnTo>
                  <a:lnTo>
                    <a:pt x="320600" y="67312"/>
                  </a:lnTo>
                  <a:lnTo>
                    <a:pt x="318643" y="66384"/>
                  </a:lnTo>
                  <a:lnTo>
                    <a:pt x="317567" y="64381"/>
                  </a:lnTo>
                  <a:lnTo>
                    <a:pt x="316687" y="63160"/>
                  </a:lnTo>
                  <a:lnTo>
                    <a:pt x="315072" y="62379"/>
                  </a:lnTo>
                  <a:lnTo>
                    <a:pt x="314386" y="61157"/>
                  </a:lnTo>
                  <a:lnTo>
                    <a:pt x="314192" y="59692"/>
                  </a:lnTo>
                  <a:lnTo>
                    <a:pt x="313506" y="57935"/>
                  </a:lnTo>
                  <a:lnTo>
                    <a:pt x="311695" y="56322"/>
                  </a:lnTo>
                  <a:lnTo>
                    <a:pt x="310570" y="55346"/>
                  </a:lnTo>
                  <a:lnTo>
                    <a:pt x="309542" y="53685"/>
                  </a:lnTo>
                  <a:lnTo>
                    <a:pt x="308271" y="52219"/>
                  </a:lnTo>
                  <a:lnTo>
                    <a:pt x="307047" y="51439"/>
                  </a:lnTo>
                  <a:lnTo>
                    <a:pt x="304993" y="50119"/>
                  </a:lnTo>
                  <a:lnTo>
                    <a:pt x="303184" y="48507"/>
                  </a:lnTo>
                  <a:lnTo>
                    <a:pt x="301960" y="46993"/>
                  </a:lnTo>
                  <a:lnTo>
                    <a:pt x="300640" y="46310"/>
                  </a:lnTo>
                  <a:lnTo>
                    <a:pt x="299219" y="46065"/>
                  </a:lnTo>
                  <a:lnTo>
                    <a:pt x="297312" y="46163"/>
                  </a:lnTo>
                  <a:lnTo>
                    <a:pt x="295697" y="45478"/>
                  </a:lnTo>
                  <a:lnTo>
                    <a:pt x="294131" y="43429"/>
                  </a:lnTo>
                  <a:lnTo>
                    <a:pt x="292077" y="42158"/>
                  </a:lnTo>
                  <a:lnTo>
                    <a:pt x="290120" y="41621"/>
                  </a:lnTo>
                  <a:lnTo>
                    <a:pt x="288749" y="40008"/>
                  </a:lnTo>
                  <a:lnTo>
                    <a:pt x="288260" y="38104"/>
                  </a:lnTo>
                  <a:lnTo>
                    <a:pt x="286694" y="36980"/>
                  </a:lnTo>
                  <a:lnTo>
                    <a:pt x="284983" y="36003"/>
                  </a:lnTo>
                  <a:lnTo>
                    <a:pt x="283710" y="35223"/>
                  </a:lnTo>
                  <a:lnTo>
                    <a:pt x="282439" y="34489"/>
                  </a:lnTo>
                  <a:lnTo>
                    <a:pt x="281166" y="33758"/>
                  </a:lnTo>
                  <a:lnTo>
                    <a:pt x="279895" y="33024"/>
                  </a:lnTo>
                  <a:lnTo>
                    <a:pt x="278622" y="32293"/>
                  </a:lnTo>
                  <a:lnTo>
                    <a:pt x="276959" y="31316"/>
                  </a:lnTo>
                  <a:lnTo>
                    <a:pt x="274855" y="30045"/>
                  </a:lnTo>
                  <a:lnTo>
                    <a:pt x="273144" y="29068"/>
                  </a:lnTo>
                  <a:lnTo>
                    <a:pt x="271480" y="28092"/>
                  </a:lnTo>
                  <a:lnTo>
                    <a:pt x="269376" y="26870"/>
                  </a:lnTo>
                  <a:lnTo>
                    <a:pt x="267272" y="25650"/>
                  </a:lnTo>
                  <a:lnTo>
                    <a:pt x="265559" y="24673"/>
                  </a:lnTo>
                  <a:lnTo>
                    <a:pt x="264288" y="23890"/>
                  </a:lnTo>
                  <a:lnTo>
                    <a:pt x="263015" y="23159"/>
                  </a:lnTo>
                  <a:lnTo>
                    <a:pt x="261351" y="22182"/>
                  </a:lnTo>
                  <a:lnTo>
                    <a:pt x="259640" y="21206"/>
                  </a:lnTo>
                  <a:lnTo>
                    <a:pt x="257927" y="20227"/>
                  </a:lnTo>
                  <a:lnTo>
                    <a:pt x="255824" y="19007"/>
                  </a:lnTo>
                  <a:lnTo>
                    <a:pt x="254111" y="18030"/>
                  </a:lnTo>
                  <a:lnTo>
                    <a:pt x="252887" y="17297"/>
                  </a:lnTo>
                  <a:lnTo>
                    <a:pt x="251567" y="16565"/>
                  </a:lnTo>
                  <a:lnTo>
                    <a:pt x="250294" y="15831"/>
                  </a:lnTo>
                  <a:lnTo>
                    <a:pt x="249072" y="15100"/>
                  </a:lnTo>
                  <a:lnTo>
                    <a:pt x="247750" y="14366"/>
                  </a:lnTo>
                  <a:lnTo>
                    <a:pt x="246479" y="13635"/>
                  </a:lnTo>
                  <a:lnTo>
                    <a:pt x="245744" y="13194"/>
                  </a:lnTo>
                  <a:lnTo>
                    <a:pt x="245255" y="12901"/>
                  </a:lnTo>
                  <a:lnTo>
                    <a:pt x="244375" y="12413"/>
                  </a:lnTo>
                  <a:lnTo>
                    <a:pt x="243935" y="12168"/>
                  </a:lnTo>
                  <a:lnTo>
                    <a:pt x="242711" y="11387"/>
                  </a:lnTo>
                  <a:lnTo>
                    <a:pt x="240607" y="10165"/>
                  </a:lnTo>
                  <a:lnTo>
                    <a:pt x="238894" y="9189"/>
                  </a:lnTo>
                  <a:lnTo>
                    <a:pt x="236790" y="7969"/>
                  </a:lnTo>
                  <a:lnTo>
                    <a:pt x="235470" y="7235"/>
                  </a:lnTo>
                  <a:lnTo>
                    <a:pt x="233806" y="6258"/>
                  </a:lnTo>
                  <a:lnTo>
                    <a:pt x="231703" y="5039"/>
                  </a:lnTo>
                  <a:lnTo>
                    <a:pt x="229599" y="3817"/>
                  </a:lnTo>
                  <a:lnTo>
                    <a:pt x="227888" y="2840"/>
                  </a:lnTo>
                  <a:lnTo>
                    <a:pt x="226615" y="2106"/>
                  </a:lnTo>
                  <a:lnTo>
                    <a:pt x="225342" y="1375"/>
                  </a:lnTo>
                  <a:lnTo>
                    <a:pt x="223973" y="104"/>
                  </a:lnTo>
                  <a:lnTo>
                    <a:pt x="222749" y="592"/>
                  </a:lnTo>
                  <a:lnTo>
                    <a:pt x="221330" y="935"/>
                  </a:lnTo>
                  <a:lnTo>
                    <a:pt x="219863" y="1228"/>
                  </a:lnTo>
                  <a:lnTo>
                    <a:pt x="218445" y="1618"/>
                  </a:lnTo>
                  <a:lnTo>
                    <a:pt x="217123" y="2155"/>
                  </a:lnTo>
                  <a:lnTo>
                    <a:pt x="215950" y="3036"/>
                  </a:lnTo>
                  <a:lnTo>
                    <a:pt x="214824" y="3964"/>
                  </a:lnTo>
                  <a:lnTo>
                    <a:pt x="213161" y="4989"/>
                  </a:lnTo>
                  <a:lnTo>
                    <a:pt x="211888" y="5721"/>
                  </a:lnTo>
                  <a:lnTo>
                    <a:pt x="210617" y="6455"/>
                  </a:lnTo>
                  <a:lnTo>
                    <a:pt x="208904" y="7431"/>
                  </a:lnTo>
                  <a:lnTo>
                    <a:pt x="207289" y="8506"/>
                  </a:lnTo>
                  <a:lnTo>
                    <a:pt x="205871" y="9824"/>
                  </a:lnTo>
                  <a:lnTo>
                    <a:pt x="204892" y="10997"/>
                  </a:lnTo>
                  <a:lnTo>
                    <a:pt x="203130" y="12609"/>
                  </a:lnTo>
                  <a:lnTo>
                    <a:pt x="201614" y="13927"/>
                  </a:lnTo>
                  <a:lnTo>
                    <a:pt x="200488" y="14855"/>
                  </a:lnTo>
                  <a:lnTo>
                    <a:pt x="199412" y="15881"/>
                  </a:lnTo>
                  <a:lnTo>
                    <a:pt x="197944" y="17151"/>
                  </a:lnTo>
                  <a:lnTo>
                    <a:pt x="196379" y="18371"/>
                  </a:lnTo>
                  <a:lnTo>
                    <a:pt x="195253" y="19250"/>
                  </a:lnTo>
                  <a:lnTo>
                    <a:pt x="194031" y="20082"/>
                  </a:lnTo>
                  <a:lnTo>
                    <a:pt x="192807" y="20911"/>
                  </a:lnTo>
                  <a:lnTo>
                    <a:pt x="191583" y="21596"/>
                  </a:lnTo>
                  <a:lnTo>
                    <a:pt x="189823" y="22523"/>
                  </a:lnTo>
                  <a:lnTo>
                    <a:pt x="188501" y="23159"/>
                  </a:lnTo>
                  <a:lnTo>
                    <a:pt x="187132" y="23743"/>
                  </a:lnTo>
                  <a:lnTo>
                    <a:pt x="185370" y="24575"/>
                  </a:lnTo>
                  <a:lnTo>
                    <a:pt x="184050" y="25210"/>
                  </a:lnTo>
                  <a:lnTo>
                    <a:pt x="182239" y="25893"/>
                  </a:lnTo>
                  <a:lnTo>
                    <a:pt x="180820" y="26236"/>
                  </a:lnTo>
                  <a:lnTo>
                    <a:pt x="179353" y="26528"/>
                  </a:lnTo>
                  <a:lnTo>
                    <a:pt x="177935" y="26772"/>
                  </a:lnTo>
                  <a:lnTo>
                    <a:pt x="176467" y="27017"/>
                  </a:lnTo>
                  <a:lnTo>
                    <a:pt x="174998" y="27260"/>
                  </a:lnTo>
                  <a:lnTo>
                    <a:pt x="173580" y="27456"/>
                  </a:lnTo>
                  <a:lnTo>
                    <a:pt x="172112" y="27652"/>
                  </a:lnTo>
                  <a:lnTo>
                    <a:pt x="170645" y="27554"/>
                  </a:lnTo>
                  <a:lnTo>
                    <a:pt x="168686" y="27456"/>
                  </a:lnTo>
                  <a:lnTo>
                    <a:pt x="166241" y="27603"/>
                  </a:lnTo>
                  <a:lnTo>
                    <a:pt x="163942" y="28335"/>
                  </a:lnTo>
                  <a:lnTo>
                    <a:pt x="162571" y="29655"/>
                  </a:lnTo>
                  <a:lnTo>
                    <a:pt x="161984" y="31022"/>
                  </a:lnTo>
                  <a:lnTo>
                    <a:pt x="161887" y="33415"/>
                  </a:lnTo>
                  <a:lnTo>
                    <a:pt x="162033" y="35368"/>
                  </a:lnTo>
                  <a:lnTo>
                    <a:pt x="162180" y="36833"/>
                  </a:lnTo>
                  <a:lnTo>
                    <a:pt x="162377" y="38300"/>
                  </a:lnTo>
                  <a:lnTo>
                    <a:pt x="162866" y="40205"/>
                  </a:lnTo>
                  <a:lnTo>
                    <a:pt x="163306" y="41572"/>
                  </a:lnTo>
                  <a:lnTo>
                    <a:pt x="163648" y="43037"/>
                  </a:lnTo>
                  <a:lnTo>
                    <a:pt x="163844" y="45429"/>
                  </a:lnTo>
                  <a:lnTo>
                    <a:pt x="163355" y="47336"/>
                  </a:lnTo>
                  <a:lnTo>
                    <a:pt x="162768" y="48654"/>
                  </a:lnTo>
                  <a:lnTo>
                    <a:pt x="161935" y="50460"/>
                  </a:lnTo>
                  <a:lnTo>
                    <a:pt x="161104" y="52219"/>
                  </a:lnTo>
                  <a:lnTo>
                    <a:pt x="160273" y="53977"/>
                  </a:lnTo>
                  <a:lnTo>
                    <a:pt x="159440" y="55785"/>
                  </a:lnTo>
                  <a:lnTo>
                    <a:pt x="158756" y="57591"/>
                  </a:lnTo>
                  <a:lnTo>
                    <a:pt x="158218" y="59449"/>
                  </a:lnTo>
                  <a:lnTo>
                    <a:pt x="157923" y="61402"/>
                  </a:lnTo>
                  <a:lnTo>
                    <a:pt x="157776" y="62867"/>
                  </a:lnTo>
                  <a:lnTo>
                    <a:pt x="157483" y="64283"/>
                  </a:lnTo>
                  <a:lnTo>
                    <a:pt x="156749" y="66090"/>
                  </a:lnTo>
                  <a:lnTo>
                    <a:pt x="155918" y="67849"/>
                  </a:lnTo>
                  <a:lnTo>
                    <a:pt x="155281" y="69167"/>
                  </a:lnTo>
                  <a:lnTo>
                    <a:pt x="154303" y="70877"/>
                  </a:lnTo>
                  <a:lnTo>
                    <a:pt x="153128" y="72978"/>
                  </a:lnTo>
                  <a:lnTo>
                    <a:pt x="153032" y="74882"/>
                  </a:lnTo>
                  <a:lnTo>
                    <a:pt x="153617" y="76787"/>
                  </a:lnTo>
                  <a:lnTo>
                    <a:pt x="154303" y="78644"/>
                  </a:lnTo>
                  <a:lnTo>
                    <a:pt x="154598" y="80499"/>
                  </a:lnTo>
                  <a:lnTo>
                    <a:pt x="153716" y="82210"/>
                  </a:lnTo>
                  <a:lnTo>
                    <a:pt x="152590" y="83869"/>
                  </a:lnTo>
                  <a:lnTo>
                    <a:pt x="151563" y="85530"/>
                  </a:lnTo>
                  <a:lnTo>
                    <a:pt x="150781" y="86799"/>
                  </a:lnTo>
                  <a:lnTo>
                    <a:pt x="149948" y="88558"/>
                  </a:lnTo>
                  <a:lnTo>
                    <a:pt x="149852" y="90463"/>
                  </a:lnTo>
                  <a:lnTo>
                    <a:pt x="150144" y="92465"/>
                  </a:lnTo>
                  <a:lnTo>
                    <a:pt x="150243" y="95103"/>
                  </a:lnTo>
                  <a:lnTo>
                    <a:pt x="148431" y="96666"/>
                  </a:lnTo>
                  <a:lnTo>
                    <a:pt x="145986" y="96959"/>
                  </a:lnTo>
                  <a:lnTo>
                    <a:pt x="144029" y="97204"/>
                  </a:lnTo>
                  <a:lnTo>
                    <a:pt x="142073" y="97496"/>
                  </a:lnTo>
                  <a:lnTo>
                    <a:pt x="140163" y="97790"/>
                  </a:lnTo>
                  <a:lnTo>
                    <a:pt x="138256" y="98229"/>
                  </a:lnTo>
                  <a:lnTo>
                    <a:pt x="136348" y="98767"/>
                  </a:lnTo>
                  <a:lnTo>
                    <a:pt x="134928" y="99108"/>
                  </a:lnTo>
                  <a:lnTo>
                    <a:pt x="133510" y="99449"/>
                  </a:lnTo>
                  <a:lnTo>
                    <a:pt x="132091" y="99793"/>
                  </a:lnTo>
                  <a:lnTo>
                    <a:pt x="130037" y="100377"/>
                  </a:lnTo>
                  <a:lnTo>
                    <a:pt x="128225" y="101160"/>
                  </a:lnTo>
                  <a:lnTo>
                    <a:pt x="125976" y="102087"/>
                  </a:lnTo>
                  <a:lnTo>
                    <a:pt x="124165" y="102870"/>
                  </a:lnTo>
                  <a:lnTo>
                    <a:pt x="122796" y="103405"/>
                  </a:lnTo>
                  <a:lnTo>
                    <a:pt x="120545" y="104286"/>
                  </a:lnTo>
                  <a:lnTo>
                    <a:pt x="118686" y="104919"/>
                  </a:lnTo>
                  <a:lnTo>
                    <a:pt x="117315" y="105506"/>
                  </a:lnTo>
                  <a:lnTo>
                    <a:pt x="116044" y="106239"/>
                  </a:lnTo>
                  <a:lnTo>
                    <a:pt x="114771" y="106971"/>
                  </a:lnTo>
                  <a:lnTo>
                    <a:pt x="113596" y="108389"/>
                  </a:lnTo>
                  <a:lnTo>
                    <a:pt x="113107" y="110342"/>
                  </a:lnTo>
                  <a:lnTo>
                    <a:pt x="112766" y="111709"/>
                  </a:lnTo>
                  <a:lnTo>
                    <a:pt x="112178" y="113076"/>
                  </a:lnTo>
                  <a:lnTo>
                    <a:pt x="111542" y="114396"/>
                  </a:lnTo>
                  <a:lnTo>
                    <a:pt x="110613" y="115518"/>
                  </a:lnTo>
                  <a:lnTo>
                    <a:pt x="108998" y="116593"/>
                  </a:lnTo>
                  <a:lnTo>
                    <a:pt x="107727" y="117376"/>
                  </a:lnTo>
                  <a:lnTo>
                    <a:pt x="106259" y="118645"/>
                  </a:lnTo>
                  <a:lnTo>
                    <a:pt x="104790" y="119965"/>
                  </a:lnTo>
                  <a:lnTo>
                    <a:pt x="103224" y="121820"/>
                  </a:lnTo>
                  <a:lnTo>
                    <a:pt x="101708" y="122455"/>
                  </a:lnTo>
                  <a:lnTo>
                    <a:pt x="100388" y="123042"/>
                  </a:lnTo>
                  <a:lnTo>
                    <a:pt x="99604" y="124311"/>
                  </a:lnTo>
                  <a:lnTo>
                    <a:pt x="98675" y="125435"/>
                  </a:lnTo>
                  <a:lnTo>
                    <a:pt x="97795" y="126605"/>
                  </a:lnTo>
                  <a:lnTo>
                    <a:pt x="96767" y="128267"/>
                  </a:lnTo>
                  <a:lnTo>
                    <a:pt x="95349" y="129391"/>
                  </a:lnTo>
                  <a:lnTo>
                    <a:pt x="95445" y="130905"/>
                  </a:lnTo>
                  <a:lnTo>
                    <a:pt x="95642" y="132078"/>
                  </a:lnTo>
                  <a:lnTo>
                    <a:pt x="95642" y="134031"/>
                  </a:lnTo>
                  <a:lnTo>
                    <a:pt x="95349" y="135984"/>
                  </a:lnTo>
                  <a:lnTo>
                    <a:pt x="94811" y="137840"/>
                  </a:lnTo>
                  <a:lnTo>
                    <a:pt x="93440" y="139842"/>
                  </a:lnTo>
                  <a:lnTo>
                    <a:pt x="92265" y="141405"/>
                  </a:lnTo>
                  <a:lnTo>
                    <a:pt x="91336" y="142578"/>
                  </a:lnTo>
                  <a:lnTo>
                    <a:pt x="90308" y="144190"/>
                  </a:lnTo>
                  <a:lnTo>
                    <a:pt x="89623" y="145508"/>
                  </a:lnTo>
                  <a:lnTo>
                    <a:pt x="88499" y="147072"/>
                  </a:lnTo>
                  <a:lnTo>
                    <a:pt x="87177" y="148537"/>
                  </a:lnTo>
                  <a:lnTo>
                    <a:pt x="85906" y="149953"/>
                  </a:lnTo>
                  <a:lnTo>
                    <a:pt x="84830" y="152151"/>
                  </a:lnTo>
                  <a:lnTo>
                    <a:pt x="83851" y="153860"/>
                  </a:lnTo>
                  <a:lnTo>
                    <a:pt x="82824" y="155521"/>
                  </a:lnTo>
                  <a:lnTo>
                    <a:pt x="81797" y="157231"/>
                  </a:lnTo>
                  <a:lnTo>
                    <a:pt x="81013" y="158451"/>
                  </a:lnTo>
                  <a:lnTo>
                    <a:pt x="80182" y="159673"/>
                  </a:lnTo>
                  <a:lnTo>
                    <a:pt x="79300" y="160797"/>
                  </a:lnTo>
                  <a:lnTo>
                    <a:pt x="77881" y="162115"/>
                  </a:lnTo>
                  <a:lnTo>
                    <a:pt x="76169" y="163190"/>
                  </a:lnTo>
                  <a:lnTo>
                    <a:pt x="73919" y="163970"/>
                  </a:lnTo>
                  <a:lnTo>
                    <a:pt x="72010" y="164313"/>
                  </a:lnTo>
                  <a:lnTo>
                    <a:pt x="69662" y="163970"/>
                  </a:lnTo>
                  <a:lnTo>
                    <a:pt x="68195" y="163482"/>
                  </a:lnTo>
                  <a:lnTo>
                    <a:pt x="66824" y="163091"/>
                  </a:lnTo>
                  <a:lnTo>
                    <a:pt x="64867" y="162799"/>
                  </a:lnTo>
                  <a:lnTo>
                    <a:pt x="61982" y="163042"/>
                  </a:lnTo>
                  <a:lnTo>
                    <a:pt x="60659" y="163678"/>
                  </a:lnTo>
                  <a:lnTo>
                    <a:pt x="59438" y="164508"/>
                  </a:lnTo>
                  <a:lnTo>
                    <a:pt x="58214" y="165339"/>
                  </a:lnTo>
                  <a:lnTo>
                    <a:pt x="57039" y="166218"/>
                  </a:lnTo>
                  <a:lnTo>
                    <a:pt x="55815" y="167047"/>
                  </a:lnTo>
                  <a:lnTo>
                    <a:pt x="54154" y="168073"/>
                  </a:lnTo>
                  <a:lnTo>
                    <a:pt x="52440" y="168905"/>
                  </a:lnTo>
                  <a:lnTo>
                    <a:pt x="50582" y="169538"/>
                  </a:lnTo>
                  <a:lnTo>
                    <a:pt x="48673" y="170956"/>
                  </a:lnTo>
                  <a:lnTo>
                    <a:pt x="47891" y="172763"/>
                  </a:lnTo>
                  <a:lnTo>
                    <a:pt x="47596" y="174179"/>
                  </a:lnTo>
                  <a:lnTo>
                    <a:pt x="46276" y="175546"/>
                  </a:lnTo>
                  <a:lnTo>
                    <a:pt x="45200" y="176571"/>
                  </a:lnTo>
                  <a:lnTo>
                    <a:pt x="44074" y="177548"/>
                  </a:lnTo>
                  <a:lnTo>
                    <a:pt x="43047" y="178574"/>
                  </a:lnTo>
                  <a:lnTo>
                    <a:pt x="41921" y="180186"/>
                  </a:lnTo>
                  <a:lnTo>
                    <a:pt x="41139" y="181408"/>
                  </a:lnTo>
                  <a:lnTo>
                    <a:pt x="40503" y="183263"/>
                  </a:lnTo>
                  <a:lnTo>
                    <a:pt x="39377" y="185364"/>
                  </a:lnTo>
                  <a:lnTo>
                    <a:pt x="38644" y="186633"/>
                  </a:lnTo>
                  <a:lnTo>
                    <a:pt x="38839" y="188588"/>
                  </a:lnTo>
                  <a:lnTo>
                    <a:pt x="39426" y="190687"/>
                  </a:lnTo>
                  <a:lnTo>
                    <a:pt x="38595" y="192495"/>
                  </a:lnTo>
                  <a:lnTo>
                    <a:pt x="37470" y="194058"/>
                  </a:lnTo>
                  <a:lnTo>
                    <a:pt x="37812" y="195963"/>
                  </a:lnTo>
                  <a:lnTo>
                    <a:pt x="38546" y="197769"/>
                  </a:lnTo>
                  <a:lnTo>
                    <a:pt x="38497" y="199234"/>
                  </a:lnTo>
                  <a:lnTo>
                    <a:pt x="38057" y="200652"/>
                  </a:lnTo>
                  <a:lnTo>
                    <a:pt x="37224" y="201872"/>
                  </a:lnTo>
                  <a:lnTo>
                    <a:pt x="36051" y="203973"/>
                  </a:lnTo>
                  <a:lnTo>
                    <a:pt x="35513" y="205340"/>
                  </a:lnTo>
                  <a:lnTo>
                    <a:pt x="34486" y="206952"/>
                  </a:lnTo>
                  <a:lnTo>
                    <a:pt x="33065" y="208954"/>
                  </a:lnTo>
                  <a:lnTo>
                    <a:pt x="32871" y="211300"/>
                  </a:lnTo>
                  <a:lnTo>
                    <a:pt x="33506" y="213107"/>
                  </a:lnTo>
                  <a:lnTo>
                    <a:pt x="32871" y="214913"/>
                  </a:lnTo>
                  <a:lnTo>
                    <a:pt x="31795" y="216574"/>
                  </a:lnTo>
                  <a:lnTo>
                    <a:pt x="30912" y="218822"/>
                  </a:lnTo>
                  <a:lnTo>
                    <a:pt x="31207" y="221215"/>
                  </a:lnTo>
                  <a:lnTo>
                    <a:pt x="31745" y="223119"/>
                  </a:lnTo>
                  <a:lnTo>
                    <a:pt x="32429" y="224927"/>
                  </a:lnTo>
                  <a:lnTo>
                    <a:pt x="33016" y="226245"/>
                  </a:lnTo>
                  <a:lnTo>
                    <a:pt x="33213" y="227710"/>
                  </a:lnTo>
                  <a:lnTo>
                    <a:pt x="33653" y="229126"/>
                  </a:lnTo>
                  <a:lnTo>
                    <a:pt x="34191" y="230984"/>
                  </a:lnTo>
                  <a:lnTo>
                    <a:pt x="34926" y="232741"/>
                  </a:lnTo>
                  <a:lnTo>
                    <a:pt x="34779" y="234255"/>
                  </a:lnTo>
                  <a:lnTo>
                    <a:pt x="33164" y="235965"/>
                  </a:lnTo>
                  <a:lnTo>
                    <a:pt x="31844" y="236697"/>
                  </a:lnTo>
                  <a:lnTo>
                    <a:pt x="30669" y="237576"/>
                  </a:lnTo>
                  <a:lnTo>
                    <a:pt x="30082" y="238945"/>
                  </a:lnTo>
                  <a:lnTo>
                    <a:pt x="29251" y="241190"/>
                  </a:lnTo>
                  <a:lnTo>
                    <a:pt x="29054" y="242704"/>
                  </a:lnTo>
                  <a:lnTo>
                    <a:pt x="27781" y="244024"/>
                  </a:lnTo>
                  <a:lnTo>
                    <a:pt x="26559" y="244903"/>
                  </a:lnTo>
                  <a:lnTo>
                    <a:pt x="25385" y="246319"/>
                  </a:lnTo>
                  <a:lnTo>
                    <a:pt x="24505" y="248078"/>
                  </a:lnTo>
                  <a:lnTo>
                    <a:pt x="24161" y="249543"/>
                  </a:lnTo>
                  <a:lnTo>
                    <a:pt x="24065" y="251936"/>
                  </a:lnTo>
                  <a:lnTo>
                    <a:pt x="24210" y="253841"/>
                  </a:lnTo>
                  <a:lnTo>
                    <a:pt x="22401" y="255257"/>
                  </a:lnTo>
                  <a:lnTo>
                    <a:pt x="20884" y="256918"/>
                  </a:lnTo>
                  <a:lnTo>
                    <a:pt x="20100" y="258724"/>
                  </a:lnTo>
                  <a:lnTo>
                    <a:pt x="19122" y="260435"/>
                  </a:lnTo>
                  <a:lnTo>
                    <a:pt x="18584" y="261802"/>
                  </a:lnTo>
                  <a:lnTo>
                    <a:pt x="18095" y="263708"/>
                  </a:lnTo>
                  <a:lnTo>
                    <a:pt x="17507" y="265514"/>
                  </a:lnTo>
                  <a:lnTo>
                    <a:pt x="16237" y="266248"/>
                  </a:lnTo>
                  <a:lnTo>
                    <a:pt x="14865" y="266785"/>
                  </a:lnTo>
                  <a:lnTo>
                    <a:pt x="12518" y="267419"/>
                  </a:lnTo>
                  <a:lnTo>
                    <a:pt x="10707" y="268054"/>
                  </a:lnTo>
                  <a:lnTo>
                    <a:pt x="9387" y="268690"/>
                  </a:lnTo>
                  <a:lnTo>
                    <a:pt x="7526" y="269276"/>
                  </a:lnTo>
                  <a:lnTo>
                    <a:pt x="5668" y="269910"/>
                  </a:lnTo>
                  <a:lnTo>
                    <a:pt x="3808" y="270545"/>
                  </a:lnTo>
                  <a:lnTo>
                    <a:pt x="2389" y="271816"/>
                  </a:lnTo>
                  <a:lnTo>
                    <a:pt x="187" y="272255"/>
                  </a:lnTo>
                  <a:lnTo>
                    <a:pt x="2146" y="272304"/>
                  </a:lnTo>
                  <a:lnTo>
                    <a:pt x="3808" y="273085"/>
                  </a:lnTo>
                  <a:lnTo>
                    <a:pt x="5815" y="274452"/>
                  </a:lnTo>
                  <a:lnTo>
                    <a:pt x="7430" y="275478"/>
                  </a:lnTo>
                  <a:lnTo>
                    <a:pt x="8064" y="276847"/>
                  </a:lnTo>
                  <a:lnTo>
                    <a:pt x="9728" y="278653"/>
                  </a:lnTo>
                  <a:lnTo>
                    <a:pt x="10903" y="280508"/>
                  </a:lnTo>
                  <a:lnTo>
                    <a:pt x="11881" y="282170"/>
                  </a:lnTo>
                  <a:lnTo>
                    <a:pt x="13007" y="283733"/>
                  </a:lnTo>
                  <a:lnTo>
                    <a:pt x="13643" y="285100"/>
                  </a:lnTo>
                  <a:lnTo>
                    <a:pt x="14524" y="286810"/>
                  </a:lnTo>
                  <a:lnTo>
                    <a:pt x="15013" y="288177"/>
                  </a:lnTo>
                  <a:lnTo>
                    <a:pt x="16089" y="289203"/>
                  </a:lnTo>
                  <a:lnTo>
                    <a:pt x="17264" y="290717"/>
                  </a:lnTo>
                  <a:lnTo>
                    <a:pt x="17898" y="292084"/>
                  </a:lnTo>
                  <a:lnTo>
                    <a:pt x="18535" y="293404"/>
                  </a:lnTo>
                  <a:lnTo>
                    <a:pt x="19171" y="295210"/>
                  </a:lnTo>
                  <a:lnTo>
                    <a:pt x="19415" y="296675"/>
                  </a:lnTo>
                  <a:lnTo>
                    <a:pt x="19660" y="298140"/>
                  </a:lnTo>
                  <a:lnTo>
                    <a:pt x="20051" y="300047"/>
                  </a:lnTo>
                  <a:lnTo>
                    <a:pt x="21079" y="302194"/>
                  </a:lnTo>
                  <a:lnTo>
                    <a:pt x="22253" y="304295"/>
                  </a:lnTo>
                  <a:lnTo>
                    <a:pt x="22841" y="306543"/>
                  </a:lnTo>
                  <a:lnTo>
                    <a:pt x="22450" y="307959"/>
                  </a:lnTo>
                  <a:lnTo>
                    <a:pt x="22106" y="309375"/>
                  </a:lnTo>
                  <a:lnTo>
                    <a:pt x="21715" y="310791"/>
                  </a:lnTo>
                  <a:lnTo>
                    <a:pt x="21715" y="312256"/>
                  </a:lnTo>
                  <a:lnTo>
                    <a:pt x="21715" y="313721"/>
                  </a:lnTo>
                  <a:lnTo>
                    <a:pt x="21666" y="315188"/>
                  </a:lnTo>
                  <a:lnTo>
                    <a:pt x="21666" y="316653"/>
                  </a:lnTo>
                  <a:lnTo>
                    <a:pt x="21666" y="318118"/>
                  </a:lnTo>
                  <a:lnTo>
                    <a:pt x="21666" y="319583"/>
                  </a:lnTo>
                  <a:lnTo>
                    <a:pt x="21617" y="321048"/>
                  </a:lnTo>
                  <a:lnTo>
                    <a:pt x="21617" y="322513"/>
                  </a:lnTo>
                  <a:lnTo>
                    <a:pt x="21617" y="323979"/>
                  </a:lnTo>
                  <a:lnTo>
                    <a:pt x="21617" y="325444"/>
                  </a:lnTo>
                  <a:lnTo>
                    <a:pt x="21617" y="326909"/>
                  </a:lnTo>
                  <a:lnTo>
                    <a:pt x="21617" y="328374"/>
                  </a:lnTo>
                  <a:lnTo>
                    <a:pt x="21617" y="330329"/>
                  </a:lnTo>
                  <a:lnTo>
                    <a:pt x="21568" y="332771"/>
                  </a:lnTo>
                  <a:lnTo>
                    <a:pt x="21568" y="334725"/>
                  </a:lnTo>
                  <a:lnTo>
                    <a:pt x="21568" y="336678"/>
                  </a:lnTo>
                  <a:lnTo>
                    <a:pt x="21568" y="338631"/>
                  </a:lnTo>
                  <a:lnTo>
                    <a:pt x="21568" y="340585"/>
                  </a:lnTo>
                  <a:lnTo>
                    <a:pt x="21568" y="342538"/>
                  </a:lnTo>
                  <a:lnTo>
                    <a:pt x="21568" y="344492"/>
                  </a:lnTo>
                  <a:lnTo>
                    <a:pt x="21568" y="346447"/>
                  </a:lnTo>
                  <a:lnTo>
                    <a:pt x="21568" y="348401"/>
                  </a:lnTo>
                  <a:lnTo>
                    <a:pt x="21568" y="350354"/>
                  </a:lnTo>
                  <a:lnTo>
                    <a:pt x="21568" y="352308"/>
                  </a:lnTo>
                  <a:lnTo>
                    <a:pt x="21568" y="354261"/>
                  </a:lnTo>
                  <a:lnTo>
                    <a:pt x="21568" y="356214"/>
                  </a:lnTo>
                  <a:lnTo>
                    <a:pt x="21568" y="358168"/>
                  </a:lnTo>
                  <a:lnTo>
                    <a:pt x="21568" y="359633"/>
                  </a:lnTo>
                  <a:lnTo>
                    <a:pt x="21519" y="361100"/>
                  </a:lnTo>
                  <a:lnTo>
                    <a:pt x="21519" y="363053"/>
                  </a:lnTo>
                  <a:lnTo>
                    <a:pt x="21519" y="365007"/>
                  </a:lnTo>
                  <a:lnTo>
                    <a:pt x="21519" y="366472"/>
                  </a:lnTo>
                  <a:lnTo>
                    <a:pt x="21470" y="367937"/>
                  </a:lnTo>
                  <a:lnTo>
                    <a:pt x="21373" y="369402"/>
                  </a:lnTo>
                  <a:lnTo>
                    <a:pt x="21275" y="371356"/>
                  </a:lnTo>
                  <a:lnTo>
                    <a:pt x="21177" y="373310"/>
                  </a:lnTo>
                  <a:lnTo>
                    <a:pt x="21030" y="375703"/>
                  </a:lnTo>
                  <a:lnTo>
                    <a:pt x="20931" y="378145"/>
                  </a:lnTo>
                  <a:lnTo>
                    <a:pt x="20786" y="380099"/>
                  </a:lnTo>
                  <a:lnTo>
                    <a:pt x="20737" y="381564"/>
                  </a:lnTo>
                  <a:lnTo>
                    <a:pt x="20639" y="383029"/>
                  </a:lnTo>
                  <a:lnTo>
                    <a:pt x="20540" y="384495"/>
                  </a:lnTo>
                  <a:lnTo>
                    <a:pt x="20442" y="386448"/>
                  </a:lnTo>
                  <a:lnTo>
                    <a:pt x="20346" y="388402"/>
                  </a:lnTo>
                  <a:lnTo>
                    <a:pt x="20248" y="390356"/>
                  </a:lnTo>
                  <a:lnTo>
                    <a:pt x="20149" y="392310"/>
                  </a:lnTo>
                  <a:lnTo>
                    <a:pt x="20002" y="394752"/>
                  </a:lnTo>
                  <a:lnTo>
                    <a:pt x="19904" y="396314"/>
                  </a:lnTo>
                  <a:lnTo>
                    <a:pt x="20199" y="397926"/>
                  </a:lnTo>
                  <a:lnTo>
                    <a:pt x="21324" y="399978"/>
                  </a:lnTo>
                  <a:lnTo>
                    <a:pt x="21617" y="401443"/>
                  </a:lnTo>
                  <a:lnTo>
                    <a:pt x="22057" y="402811"/>
                  </a:lnTo>
                  <a:lnTo>
                    <a:pt x="22644" y="404178"/>
                  </a:lnTo>
                  <a:lnTo>
                    <a:pt x="23183" y="406034"/>
                  </a:lnTo>
                  <a:lnTo>
                    <a:pt x="23541" y="406979"/>
                  </a:lnTo>
                  <a:lnTo>
                    <a:pt x="23739" y="407532"/>
                  </a:lnTo>
                  <a:lnTo>
                    <a:pt x="24259" y="409795"/>
                  </a:lnTo>
                  <a:lnTo>
                    <a:pt x="24552" y="412188"/>
                  </a:lnTo>
                  <a:lnTo>
                    <a:pt x="24797" y="414142"/>
                  </a:lnTo>
                  <a:lnTo>
                    <a:pt x="25237" y="416047"/>
                  </a:lnTo>
                  <a:lnTo>
                    <a:pt x="25579" y="417952"/>
                  </a:lnTo>
                  <a:lnTo>
                    <a:pt x="26314" y="419270"/>
                  </a:lnTo>
                  <a:lnTo>
                    <a:pt x="27145" y="421029"/>
                  </a:lnTo>
                  <a:lnTo>
                    <a:pt x="28172" y="422690"/>
                  </a:lnTo>
                  <a:lnTo>
                    <a:pt x="29396" y="424155"/>
                  </a:lnTo>
                  <a:lnTo>
                    <a:pt x="30229" y="425376"/>
                  </a:lnTo>
                  <a:lnTo>
                    <a:pt x="31158" y="427036"/>
                  </a:lnTo>
                  <a:lnTo>
                    <a:pt x="31303" y="428502"/>
                  </a:lnTo>
                  <a:lnTo>
                    <a:pt x="31303" y="430016"/>
                  </a:lnTo>
                  <a:lnTo>
                    <a:pt x="32284" y="431628"/>
                  </a:lnTo>
                  <a:lnTo>
                    <a:pt x="32918" y="433874"/>
                  </a:lnTo>
                  <a:lnTo>
                    <a:pt x="32822" y="435389"/>
                  </a:lnTo>
                  <a:lnTo>
                    <a:pt x="33164" y="436805"/>
                  </a:lnTo>
                  <a:lnTo>
                    <a:pt x="34877" y="438417"/>
                  </a:lnTo>
                  <a:lnTo>
                    <a:pt x="36295" y="439736"/>
                  </a:lnTo>
                  <a:lnTo>
                    <a:pt x="37615" y="441152"/>
                  </a:lnTo>
                  <a:lnTo>
                    <a:pt x="38986" y="442519"/>
                  </a:lnTo>
                  <a:lnTo>
                    <a:pt x="40112" y="443496"/>
                  </a:lnTo>
                  <a:lnTo>
                    <a:pt x="40943" y="444669"/>
                  </a:lnTo>
                  <a:lnTo>
                    <a:pt x="41579" y="445987"/>
                  </a:lnTo>
                  <a:lnTo>
                    <a:pt x="42508" y="447648"/>
                  </a:lnTo>
                  <a:lnTo>
                    <a:pt x="43487" y="449211"/>
                  </a:lnTo>
                  <a:lnTo>
                    <a:pt x="45003" y="450090"/>
                  </a:lnTo>
                  <a:lnTo>
                    <a:pt x="45689" y="451849"/>
                  </a:lnTo>
                  <a:lnTo>
                    <a:pt x="46960" y="453460"/>
                  </a:lnTo>
                  <a:lnTo>
                    <a:pt x="48476" y="454828"/>
                  </a:lnTo>
                  <a:lnTo>
                    <a:pt x="49700" y="456342"/>
                  </a:lnTo>
                  <a:lnTo>
                    <a:pt x="50973" y="457123"/>
                  </a:lnTo>
                  <a:lnTo>
                    <a:pt x="51804" y="458247"/>
                  </a:lnTo>
                  <a:lnTo>
                    <a:pt x="52539" y="459517"/>
                  </a:lnTo>
                  <a:lnTo>
                    <a:pt x="53370" y="460738"/>
                  </a:lnTo>
                  <a:lnTo>
                    <a:pt x="54886" y="461861"/>
                  </a:lnTo>
                  <a:lnTo>
                    <a:pt x="56304" y="462252"/>
                  </a:lnTo>
                  <a:lnTo>
                    <a:pt x="58214" y="462789"/>
                  </a:lnTo>
                  <a:lnTo>
                    <a:pt x="59779" y="463619"/>
                  </a:lnTo>
                  <a:lnTo>
                    <a:pt x="61394" y="464645"/>
                  </a:lnTo>
                  <a:lnTo>
                    <a:pt x="63693" y="465622"/>
                  </a:lnTo>
                  <a:lnTo>
                    <a:pt x="65993" y="466355"/>
                  </a:lnTo>
                  <a:lnTo>
                    <a:pt x="68291" y="467185"/>
                  </a:lnTo>
                  <a:lnTo>
                    <a:pt x="69955" y="468162"/>
                  </a:lnTo>
                  <a:lnTo>
                    <a:pt x="71324" y="468699"/>
                  </a:lnTo>
                  <a:lnTo>
                    <a:pt x="72745" y="469090"/>
                  </a:lnTo>
                  <a:lnTo>
                    <a:pt x="74603" y="468846"/>
                  </a:lnTo>
                  <a:lnTo>
                    <a:pt x="76070" y="469236"/>
                  </a:lnTo>
                  <a:lnTo>
                    <a:pt x="78469" y="469139"/>
                  </a:lnTo>
                  <a:lnTo>
                    <a:pt x="79496" y="470213"/>
                  </a:lnTo>
                  <a:lnTo>
                    <a:pt x="80376" y="471434"/>
                  </a:lnTo>
                  <a:lnTo>
                    <a:pt x="81404" y="472362"/>
                  </a:lnTo>
                  <a:lnTo>
                    <a:pt x="82969" y="473486"/>
                  </a:lnTo>
                  <a:lnTo>
                    <a:pt x="84193" y="475000"/>
                  </a:lnTo>
                  <a:lnTo>
                    <a:pt x="85319" y="475879"/>
                  </a:lnTo>
                  <a:lnTo>
                    <a:pt x="86101" y="477149"/>
                  </a:lnTo>
                  <a:lnTo>
                    <a:pt x="87814" y="478858"/>
                  </a:lnTo>
                  <a:lnTo>
                    <a:pt x="89574" y="479689"/>
                  </a:lnTo>
                  <a:lnTo>
                    <a:pt x="91628" y="480959"/>
                  </a:lnTo>
                  <a:lnTo>
                    <a:pt x="93732" y="482131"/>
                  </a:lnTo>
                  <a:lnTo>
                    <a:pt x="95494" y="482912"/>
                  </a:lnTo>
                  <a:lnTo>
                    <a:pt x="96571" y="483889"/>
                  </a:lnTo>
                  <a:lnTo>
                    <a:pt x="97451" y="485062"/>
                  </a:lnTo>
                  <a:lnTo>
                    <a:pt x="98284" y="486282"/>
                  </a:lnTo>
                  <a:lnTo>
                    <a:pt x="99262" y="487943"/>
                  </a:lnTo>
                  <a:lnTo>
                    <a:pt x="99800" y="489653"/>
                  </a:lnTo>
                  <a:lnTo>
                    <a:pt x="100339" y="491509"/>
                  </a:lnTo>
                  <a:lnTo>
                    <a:pt x="101071" y="493316"/>
                  </a:lnTo>
                  <a:lnTo>
                    <a:pt x="101757" y="495123"/>
                  </a:lnTo>
                  <a:lnTo>
                    <a:pt x="102833" y="496735"/>
                  </a:lnTo>
                  <a:lnTo>
                    <a:pt x="103812" y="498933"/>
                  </a:lnTo>
                  <a:lnTo>
                    <a:pt x="104497" y="501228"/>
                  </a:lnTo>
                  <a:lnTo>
                    <a:pt x="105621" y="503328"/>
                  </a:lnTo>
                  <a:lnTo>
                    <a:pt x="106943" y="505331"/>
                  </a:lnTo>
                  <a:lnTo>
                    <a:pt x="108998" y="506601"/>
                  </a:lnTo>
                  <a:lnTo>
                    <a:pt x="110905" y="507041"/>
                  </a:lnTo>
                  <a:lnTo>
                    <a:pt x="112031" y="508555"/>
                  </a:lnTo>
                  <a:lnTo>
                    <a:pt x="113304" y="510655"/>
                  </a:lnTo>
                  <a:lnTo>
                    <a:pt x="114771" y="511974"/>
                  </a:lnTo>
                  <a:lnTo>
                    <a:pt x="116091" y="512560"/>
                  </a:lnTo>
                  <a:lnTo>
                    <a:pt x="117559" y="512364"/>
                  </a:lnTo>
                  <a:lnTo>
                    <a:pt x="120299" y="513097"/>
                  </a:lnTo>
                  <a:lnTo>
                    <a:pt x="122452" y="514269"/>
                  </a:lnTo>
                  <a:lnTo>
                    <a:pt x="124458" y="515637"/>
                  </a:lnTo>
                  <a:lnTo>
                    <a:pt x="125876" y="516077"/>
                  </a:lnTo>
                  <a:lnTo>
                    <a:pt x="127247" y="517395"/>
                  </a:lnTo>
                  <a:lnTo>
                    <a:pt x="128616" y="518812"/>
                  </a:lnTo>
                  <a:lnTo>
                    <a:pt x="130280" y="520619"/>
                  </a:lnTo>
                  <a:lnTo>
                    <a:pt x="131357" y="522182"/>
                  </a:lnTo>
                  <a:lnTo>
                    <a:pt x="131993" y="523598"/>
                  </a:lnTo>
                  <a:lnTo>
                    <a:pt x="133070" y="525210"/>
                  </a:lnTo>
                  <a:lnTo>
                    <a:pt x="134977" y="526578"/>
                  </a:lnTo>
                  <a:lnTo>
                    <a:pt x="136297" y="527213"/>
                  </a:lnTo>
                  <a:lnTo>
                    <a:pt x="137668" y="527848"/>
                  </a:lnTo>
                  <a:lnTo>
                    <a:pt x="140016" y="528385"/>
                  </a:lnTo>
                  <a:lnTo>
                    <a:pt x="142463" y="528238"/>
                  </a:lnTo>
                  <a:lnTo>
                    <a:pt x="143931" y="528043"/>
                  </a:lnTo>
                  <a:lnTo>
                    <a:pt x="145691" y="528727"/>
                  </a:lnTo>
                  <a:lnTo>
                    <a:pt x="147207" y="529899"/>
                  </a:lnTo>
                  <a:lnTo>
                    <a:pt x="147942" y="531657"/>
                  </a:lnTo>
                  <a:lnTo>
                    <a:pt x="148628" y="533904"/>
                  </a:lnTo>
                  <a:lnTo>
                    <a:pt x="149850" y="535955"/>
                  </a:lnTo>
                  <a:lnTo>
                    <a:pt x="150193" y="537909"/>
                  </a:lnTo>
                  <a:lnTo>
                    <a:pt x="149800" y="540302"/>
                  </a:lnTo>
                  <a:lnTo>
                    <a:pt x="149751" y="542158"/>
                  </a:lnTo>
                  <a:lnTo>
                    <a:pt x="150535" y="543380"/>
                  </a:lnTo>
                  <a:lnTo>
                    <a:pt x="152003" y="544698"/>
                  </a:lnTo>
                  <a:lnTo>
                    <a:pt x="154008" y="546017"/>
                  </a:lnTo>
                  <a:lnTo>
                    <a:pt x="155623" y="547189"/>
                  </a:lnTo>
                  <a:lnTo>
                    <a:pt x="157874" y="548020"/>
                  </a:lnTo>
                  <a:lnTo>
                    <a:pt x="159782" y="547775"/>
                  </a:lnTo>
                  <a:lnTo>
                    <a:pt x="162227" y="547727"/>
                  </a:lnTo>
                  <a:lnTo>
                    <a:pt x="163598" y="548215"/>
                  </a:lnTo>
                  <a:lnTo>
                    <a:pt x="165408" y="548801"/>
                  </a:lnTo>
                  <a:lnTo>
                    <a:pt x="167366" y="548752"/>
                  </a:lnTo>
                  <a:lnTo>
                    <a:pt x="169323" y="548899"/>
                  </a:lnTo>
                  <a:lnTo>
                    <a:pt x="170741" y="549241"/>
                  </a:lnTo>
                  <a:lnTo>
                    <a:pt x="172208" y="549485"/>
                  </a:lnTo>
                  <a:lnTo>
                    <a:pt x="173921" y="550315"/>
                  </a:lnTo>
                  <a:lnTo>
                    <a:pt x="175487" y="551536"/>
                  </a:lnTo>
                  <a:lnTo>
                    <a:pt x="177004" y="552757"/>
                  </a:lnTo>
                  <a:lnTo>
                    <a:pt x="178520" y="554027"/>
                  </a:lnTo>
                  <a:lnTo>
                    <a:pt x="180526" y="555346"/>
                  </a:lnTo>
                  <a:lnTo>
                    <a:pt x="182679" y="556567"/>
                  </a:lnTo>
                  <a:lnTo>
                    <a:pt x="183952" y="557300"/>
                  </a:lnTo>
                  <a:lnTo>
                    <a:pt x="185810" y="557739"/>
                  </a:lnTo>
                  <a:lnTo>
                    <a:pt x="188076" y="558461"/>
                  </a:lnTo>
                  <a:lnTo>
                    <a:pt x="188456" y="558762"/>
                  </a:lnTo>
                  <a:lnTo>
                    <a:pt x="189627" y="559741"/>
                  </a:lnTo>
                  <a:lnTo>
                    <a:pt x="189969" y="560035"/>
                  </a:lnTo>
                  <a:lnTo>
                    <a:pt x="191534" y="561256"/>
                  </a:lnTo>
                  <a:lnTo>
                    <a:pt x="192709" y="562135"/>
                  </a:lnTo>
                  <a:lnTo>
                    <a:pt x="193442" y="563893"/>
                  </a:lnTo>
                  <a:lnTo>
                    <a:pt x="193980" y="566238"/>
                  </a:lnTo>
                  <a:lnTo>
                    <a:pt x="194469" y="567996"/>
                  </a:lnTo>
                  <a:lnTo>
                    <a:pt x="195351" y="569217"/>
                  </a:lnTo>
                  <a:lnTo>
                    <a:pt x="196231" y="570927"/>
                  </a:lnTo>
                  <a:lnTo>
                    <a:pt x="197111" y="572685"/>
                  </a:lnTo>
                  <a:lnTo>
                    <a:pt x="197553" y="574053"/>
                  </a:lnTo>
                  <a:lnTo>
                    <a:pt x="198384" y="575323"/>
                  </a:lnTo>
                  <a:lnTo>
                    <a:pt x="199461" y="576886"/>
                  </a:lnTo>
                  <a:lnTo>
                    <a:pt x="200781" y="578351"/>
                  </a:lnTo>
                  <a:lnTo>
                    <a:pt x="202201" y="580353"/>
                  </a:lnTo>
                  <a:lnTo>
                    <a:pt x="203325" y="581916"/>
                  </a:lnTo>
                  <a:lnTo>
                    <a:pt x="204745" y="583284"/>
                  </a:lnTo>
                  <a:lnTo>
                    <a:pt x="206261" y="584505"/>
                  </a:lnTo>
                  <a:lnTo>
                    <a:pt x="207092" y="586214"/>
                  </a:lnTo>
                  <a:lnTo>
                    <a:pt x="206505" y="587484"/>
                  </a:lnTo>
                  <a:lnTo>
                    <a:pt x="205723" y="588705"/>
                  </a:lnTo>
                  <a:lnTo>
                    <a:pt x="205967" y="590171"/>
                  </a:lnTo>
                  <a:lnTo>
                    <a:pt x="207434" y="591245"/>
                  </a:lnTo>
                  <a:lnTo>
                    <a:pt x="208904" y="591685"/>
                  </a:lnTo>
                  <a:lnTo>
                    <a:pt x="211300" y="592076"/>
                  </a:lnTo>
                  <a:lnTo>
                    <a:pt x="212768" y="592124"/>
                  </a:lnTo>
                  <a:lnTo>
                    <a:pt x="214628" y="592662"/>
                  </a:lnTo>
                  <a:lnTo>
                    <a:pt x="215899" y="593394"/>
                  </a:lnTo>
                  <a:lnTo>
                    <a:pt x="217612" y="594322"/>
                  </a:lnTo>
                  <a:lnTo>
                    <a:pt x="218981" y="594860"/>
                  </a:lnTo>
                  <a:lnTo>
                    <a:pt x="220694" y="595788"/>
                  </a:lnTo>
                  <a:lnTo>
                    <a:pt x="222407" y="596667"/>
                  </a:lnTo>
                  <a:lnTo>
                    <a:pt x="223776" y="597253"/>
                  </a:lnTo>
                  <a:lnTo>
                    <a:pt x="225096" y="597937"/>
                  </a:lnTo>
                  <a:lnTo>
                    <a:pt x="226369" y="598669"/>
                  </a:lnTo>
                  <a:lnTo>
                    <a:pt x="228033" y="599646"/>
                  </a:lnTo>
                  <a:lnTo>
                    <a:pt x="229599" y="600770"/>
                  </a:lnTo>
                  <a:lnTo>
                    <a:pt x="231213" y="601942"/>
                  </a:lnTo>
                  <a:lnTo>
                    <a:pt x="232924" y="602821"/>
                  </a:lnTo>
                  <a:lnTo>
                    <a:pt x="234197" y="603505"/>
                  </a:lnTo>
                  <a:lnTo>
                    <a:pt x="235421" y="604335"/>
                  </a:lnTo>
                  <a:lnTo>
                    <a:pt x="236741" y="605068"/>
                  </a:lnTo>
                  <a:lnTo>
                    <a:pt x="238405" y="605996"/>
                  </a:lnTo>
                  <a:lnTo>
                    <a:pt x="240020" y="607119"/>
                  </a:lnTo>
                  <a:lnTo>
                    <a:pt x="241438" y="608438"/>
                  </a:lnTo>
                  <a:lnTo>
                    <a:pt x="241878" y="609806"/>
                  </a:lnTo>
                  <a:lnTo>
                    <a:pt x="242760" y="611026"/>
                  </a:lnTo>
                  <a:lnTo>
                    <a:pt x="243835" y="612003"/>
                  </a:lnTo>
                  <a:lnTo>
                    <a:pt x="244158" y="612282"/>
                  </a:lnTo>
                  <a:lnTo>
                    <a:pt x="244228" y="612345"/>
                  </a:lnTo>
                  <a:lnTo>
                    <a:pt x="244960" y="612980"/>
                  </a:lnTo>
                  <a:lnTo>
                    <a:pt x="245695" y="613615"/>
                  </a:lnTo>
                  <a:lnTo>
                    <a:pt x="246039" y="613906"/>
                  </a:lnTo>
                  <a:lnTo>
                    <a:pt x="247212" y="614885"/>
                  </a:lnTo>
                  <a:lnTo>
                    <a:pt x="248679" y="616155"/>
                  </a:lnTo>
                  <a:lnTo>
                    <a:pt x="249755" y="617083"/>
                  </a:lnTo>
                  <a:lnTo>
                    <a:pt x="250881" y="618060"/>
                  </a:lnTo>
                  <a:lnTo>
                    <a:pt x="252007" y="618988"/>
                  </a:lnTo>
                  <a:lnTo>
                    <a:pt x="253132" y="619965"/>
                  </a:lnTo>
                  <a:lnTo>
                    <a:pt x="254256" y="620893"/>
                  </a:lnTo>
                  <a:lnTo>
                    <a:pt x="255969" y="621723"/>
                  </a:lnTo>
                  <a:lnTo>
                    <a:pt x="257827" y="622358"/>
                  </a:lnTo>
                  <a:lnTo>
                    <a:pt x="259589" y="623188"/>
                  </a:lnTo>
                  <a:lnTo>
                    <a:pt x="261742" y="624360"/>
                  </a:lnTo>
                  <a:lnTo>
                    <a:pt x="263357" y="625435"/>
                  </a:lnTo>
                  <a:lnTo>
                    <a:pt x="264090" y="626607"/>
                  </a:lnTo>
                  <a:lnTo>
                    <a:pt x="263406" y="627926"/>
                  </a:lnTo>
                  <a:lnTo>
                    <a:pt x="262281" y="630075"/>
                  </a:lnTo>
                  <a:lnTo>
                    <a:pt x="261253" y="632273"/>
                  </a:lnTo>
                  <a:lnTo>
                    <a:pt x="260469" y="634080"/>
                  </a:lnTo>
                  <a:lnTo>
                    <a:pt x="259638" y="635839"/>
                  </a:lnTo>
                  <a:lnTo>
                    <a:pt x="259051" y="637206"/>
                  </a:lnTo>
                  <a:lnTo>
                    <a:pt x="258269" y="638964"/>
                  </a:lnTo>
                  <a:lnTo>
                    <a:pt x="257436" y="640772"/>
                  </a:lnTo>
                  <a:lnTo>
                    <a:pt x="256654" y="642530"/>
                  </a:lnTo>
                  <a:lnTo>
                    <a:pt x="255725" y="644288"/>
                  </a:lnTo>
                  <a:lnTo>
                    <a:pt x="255089" y="645558"/>
                  </a:lnTo>
                  <a:lnTo>
                    <a:pt x="254403" y="646877"/>
                  </a:lnTo>
                  <a:lnTo>
                    <a:pt x="254012" y="649124"/>
                  </a:lnTo>
                  <a:lnTo>
                    <a:pt x="254061" y="651077"/>
                  </a:lnTo>
                  <a:lnTo>
                    <a:pt x="254061" y="652543"/>
                  </a:lnTo>
                  <a:lnTo>
                    <a:pt x="254111" y="654008"/>
                  </a:lnTo>
                  <a:lnTo>
                    <a:pt x="254160" y="655962"/>
                  </a:lnTo>
                  <a:lnTo>
                    <a:pt x="254207" y="657915"/>
                  </a:lnTo>
                  <a:lnTo>
                    <a:pt x="254207" y="659381"/>
                  </a:lnTo>
                  <a:lnTo>
                    <a:pt x="254256" y="660846"/>
                  </a:lnTo>
                  <a:lnTo>
                    <a:pt x="254305" y="662800"/>
                  </a:lnTo>
                  <a:lnTo>
                    <a:pt x="254305" y="664265"/>
                  </a:lnTo>
                  <a:lnTo>
                    <a:pt x="254354" y="665730"/>
                  </a:lnTo>
                  <a:lnTo>
                    <a:pt x="254403" y="667684"/>
                  </a:lnTo>
                  <a:lnTo>
                    <a:pt x="254403" y="669149"/>
                  </a:lnTo>
                  <a:lnTo>
                    <a:pt x="254452" y="670614"/>
                  </a:lnTo>
                  <a:lnTo>
                    <a:pt x="254452" y="672080"/>
                  </a:lnTo>
                  <a:lnTo>
                    <a:pt x="254501" y="673545"/>
                  </a:lnTo>
                  <a:lnTo>
                    <a:pt x="254551" y="675499"/>
                  </a:lnTo>
                  <a:lnTo>
                    <a:pt x="254551" y="676964"/>
                  </a:lnTo>
                  <a:lnTo>
                    <a:pt x="254600" y="678429"/>
                  </a:lnTo>
                  <a:lnTo>
                    <a:pt x="254649" y="680383"/>
                  </a:lnTo>
                  <a:lnTo>
                    <a:pt x="254649" y="681848"/>
                  </a:lnTo>
                  <a:lnTo>
                    <a:pt x="254696" y="683313"/>
                  </a:lnTo>
                  <a:lnTo>
                    <a:pt x="254745" y="685267"/>
                  </a:lnTo>
                  <a:lnTo>
                    <a:pt x="254794" y="687221"/>
                  </a:lnTo>
                  <a:lnTo>
                    <a:pt x="254794" y="688735"/>
                  </a:lnTo>
                  <a:lnTo>
                    <a:pt x="254843" y="690200"/>
                  </a:lnTo>
                  <a:lnTo>
                    <a:pt x="254892" y="692154"/>
                  </a:lnTo>
                  <a:lnTo>
                    <a:pt x="254941" y="694107"/>
                  </a:lnTo>
                  <a:lnTo>
                    <a:pt x="254991" y="695573"/>
                  </a:lnTo>
                  <a:lnTo>
                    <a:pt x="254991" y="697038"/>
                  </a:lnTo>
                  <a:lnTo>
                    <a:pt x="255040" y="698455"/>
                  </a:lnTo>
                  <a:lnTo>
                    <a:pt x="255089" y="699920"/>
                  </a:lnTo>
                  <a:lnTo>
                    <a:pt x="255138" y="701385"/>
                  </a:lnTo>
                  <a:lnTo>
                    <a:pt x="255138" y="702850"/>
                  </a:lnTo>
                  <a:lnTo>
                    <a:pt x="255187" y="704316"/>
                  </a:lnTo>
                  <a:lnTo>
                    <a:pt x="255234" y="705781"/>
                  </a:lnTo>
                  <a:lnTo>
                    <a:pt x="255283" y="707246"/>
                  </a:lnTo>
                  <a:lnTo>
                    <a:pt x="255332" y="708711"/>
                  </a:lnTo>
                  <a:lnTo>
                    <a:pt x="255381" y="710177"/>
                  </a:lnTo>
                  <a:lnTo>
                    <a:pt x="255431" y="711642"/>
                  </a:lnTo>
                  <a:lnTo>
                    <a:pt x="255480" y="713107"/>
                  </a:lnTo>
                  <a:lnTo>
                    <a:pt x="255529" y="714573"/>
                  </a:lnTo>
                  <a:lnTo>
                    <a:pt x="255578" y="715989"/>
                  </a:lnTo>
                  <a:lnTo>
                    <a:pt x="255627" y="717454"/>
                  </a:lnTo>
                  <a:lnTo>
                    <a:pt x="256409" y="719115"/>
                  </a:lnTo>
                  <a:lnTo>
                    <a:pt x="257045" y="720434"/>
                  </a:lnTo>
                  <a:lnTo>
                    <a:pt x="257436" y="721850"/>
                  </a:lnTo>
                  <a:lnTo>
                    <a:pt x="258122" y="723706"/>
                  </a:lnTo>
                  <a:lnTo>
                    <a:pt x="258660" y="725562"/>
                  </a:lnTo>
                  <a:lnTo>
                    <a:pt x="259051" y="727467"/>
                  </a:lnTo>
                  <a:lnTo>
                    <a:pt x="259931" y="729763"/>
                  </a:lnTo>
                  <a:lnTo>
                    <a:pt x="260909" y="731961"/>
                  </a:lnTo>
                  <a:lnTo>
                    <a:pt x="261351" y="733865"/>
                  </a:lnTo>
                  <a:lnTo>
                    <a:pt x="261890" y="735770"/>
                  </a:lnTo>
                  <a:lnTo>
                    <a:pt x="262622" y="738066"/>
                  </a:lnTo>
                  <a:lnTo>
                    <a:pt x="263210" y="739922"/>
                  </a:lnTo>
                  <a:lnTo>
                    <a:pt x="263551" y="741338"/>
                  </a:lnTo>
                  <a:lnTo>
                    <a:pt x="264041" y="743243"/>
                  </a:lnTo>
                  <a:lnTo>
                    <a:pt x="264483" y="745148"/>
                  </a:lnTo>
                  <a:lnTo>
                    <a:pt x="264677" y="746613"/>
                  </a:lnTo>
                  <a:lnTo>
                    <a:pt x="265215" y="749007"/>
                  </a:lnTo>
                  <a:lnTo>
                    <a:pt x="265704" y="750862"/>
                  </a:lnTo>
                  <a:lnTo>
                    <a:pt x="266488" y="753207"/>
                  </a:lnTo>
                  <a:lnTo>
                    <a:pt x="267221" y="755551"/>
                  </a:lnTo>
                  <a:lnTo>
                    <a:pt x="267956" y="757847"/>
                  </a:lnTo>
                  <a:lnTo>
                    <a:pt x="268445" y="759215"/>
                  </a:lnTo>
                  <a:lnTo>
                    <a:pt x="269032" y="761119"/>
                  </a:lnTo>
                  <a:lnTo>
                    <a:pt x="269765" y="763415"/>
                  </a:lnTo>
                  <a:lnTo>
                    <a:pt x="270352" y="764734"/>
                  </a:lnTo>
                  <a:lnTo>
                    <a:pt x="271038" y="766590"/>
                  </a:lnTo>
                  <a:lnTo>
                    <a:pt x="271820" y="768934"/>
                  </a:lnTo>
                  <a:lnTo>
                    <a:pt x="272653" y="771182"/>
                  </a:lnTo>
                  <a:lnTo>
                    <a:pt x="273778" y="773378"/>
                  </a:lnTo>
                  <a:lnTo>
                    <a:pt x="274511" y="774649"/>
                  </a:lnTo>
                  <a:lnTo>
                    <a:pt x="275147" y="775918"/>
                  </a:lnTo>
                  <a:lnTo>
                    <a:pt x="275784" y="777238"/>
                  </a:lnTo>
                  <a:lnTo>
                    <a:pt x="276371" y="778605"/>
                  </a:lnTo>
                  <a:lnTo>
                    <a:pt x="277300" y="780364"/>
                  </a:lnTo>
                  <a:lnTo>
                    <a:pt x="277691" y="782122"/>
                  </a:lnTo>
                  <a:lnTo>
                    <a:pt x="279013" y="783245"/>
                  </a:lnTo>
                  <a:lnTo>
                    <a:pt x="279943" y="784907"/>
                  </a:lnTo>
                  <a:lnTo>
                    <a:pt x="280481" y="786323"/>
                  </a:lnTo>
                  <a:lnTo>
                    <a:pt x="281117" y="788617"/>
                  </a:lnTo>
                  <a:lnTo>
                    <a:pt x="281213" y="791059"/>
                  </a:lnTo>
                  <a:lnTo>
                    <a:pt x="281312" y="793503"/>
                  </a:lnTo>
                  <a:lnTo>
                    <a:pt x="281459" y="795945"/>
                  </a:lnTo>
                  <a:lnTo>
                    <a:pt x="281606" y="798387"/>
                  </a:lnTo>
                  <a:lnTo>
                    <a:pt x="281801" y="800828"/>
                  </a:lnTo>
                  <a:lnTo>
                    <a:pt x="281899" y="802782"/>
                  </a:lnTo>
                  <a:lnTo>
                    <a:pt x="281459" y="805175"/>
                  </a:lnTo>
                  <a:lnTo>
                    <a:pt x="281019" y="807520"/>
                  </a:lnTo>
                  <a:lnTo>
                    <a:pt x="281213" y="809474"/>
                  </a:lnTo>
                  <a:lnTo>
                    <a:pt x="281508" y="811378"/>
                  </a:lnTo>
                  <a:lnTo>
                    <a:pt x="281655" y="813332"/>
                  </a:lnTo>
                  <a:lnTo>
                    <a:pt x="281361" y="815285"/>
                  </a:lnTo>
                  <a:lnTo>
                    <a:pt x="280921" y="817631"/>
                  </a:lnTo>
                  <a:lnTo>
                    <a:pt x="280970" y="820073"/>
                  </a:lnTo>
                  <a:lnTo>
                    <a:pt x="281213" y="821977"/>
                  </a:lnTo>
                  <a:lnTo>
                    <a:pt x="281213" y="823882"/>
                  </a:lnTo>
                  <a:lnTo>
                    <a:pt x="280675" y="825251"/>
                  </a:lnTo>
                  <a:lnTo>
                    <a:pt x="280579" y="827204"/>
                  </a:lnTo>
                  <a:lnTo>
                    <a:pt x="280432" y="829646"/>
                  </a:lnTo>
                  <a:lnTo>
                    <a:pt x="280579" y="832039"/>
                  </a:lnTo>
                  <a:lnTo>
                    <a:pt x="281508" y="834335"/>
                  </a:lnTo>
                  <a:lnTo>
                    <a:pt x="282926" y="836289"/>
                  </a:lnTo>
                  <a:lnTo>
                    <a:pt x="283025" y="838583"/>
                  </a:lnTo>
                  <a:lnTo>
                    <a:pt x="282339" y="840439"/>
                  </a:lnTo>
                  <a:lnTo>
                    <a:pt x="282339" y="842345"/>
                  </a:lnTo>
                  <a:lnTo>
                    <a:pt x="283025" y="844201"/>
                  </a:lnTo>
                  <a:lnTo>
                    <a:pt x="283954" y="845911"/>
                  </a:lnTo>
                  <a:lnTo>
                    <a:pt x="284541" y="848255"/>
                  </a:lnTo>
                  <a:lnTo>
                    <a:pt x="284150" y="850647"/>
                  </a:lnTo>
                  <a:lnTo>
                    <a:pt x="283563" y="852505"/>
                  </a:lnTo>
                  <a:lnTo>
                    <a:pt x="283025" y="853872"/>
                  </a:lnTo>
                  <a:lnTo>
                    <a:pt x="282241" y="855678"/>
                  </a:lnTo>
                  <a:lnTo>
                    <a:pt x="281606" y="857094"/>
                  </a:lnTo>
                  <a:lnTo>
                    <a:pt x="282194" y="857119"/>
                  </a:lnTo>
                  <a:lnTo>
                    <a:pt x="282192" y="857143"/>
                  </a:lnTo>
                  <a:lnTo>
                    <a:pt x="284738" y="857192"/>
                  </a:lnTo>
                  <a:lnTo>
                    <a:pt x="287183" y="857339"/>
                  </a:lnTo>
                  <a:lnTo>
                    <a:pt x="289091" y="857437"/>
                  </a:lnTo>
                  <a:lnTo>
                    <a:pt x="290558" y="857486"/>
                  </a:lnTo>
                  <a:lnTo>
                    <a:pt x="292369" y="858024"/>
                  </a:lnTo>
                  <a:lnTo>
                    <a:pt x="293446" y="858952"/>
                  </a:lnTo>
                  <a:lnTo>
                    <a:pt x="294766" y="860466"/>
                  </a:lnTo>
                  <a:lnTo>
                    <a:pt x="295695" y="861589"/>
                  </a:lnTo>
                  <a:lnTo>
                    <a:pt x="296821" y="863200"/>
                  </a:lnTo>
                  <a:lnTo>
                    <a:pt x="297848" y="864812"/>
                  </a:lnTo>
                  <a:lnTo>
                    <a:pt x="298925" y="866473"/>
                  </a:lnTo>
                  <a:lnTo>
                    <a:pt x="299708" y="867693"/>
                  </a:lnTo>
                  <a:lnTo>
                    <a:pt x="300588" y="868915"/>
                  </a:lnTo>
                  <a:lnTo>
                    <a:pt x="301812" y="870966"/>
                  </a:lnTo>
                  <a:lnTo>
                    <a:pt x="302692" y="872724"/>
                  </a:lnTo>
                  <a:lnTo>
                    <a:pt x="303621" y="874434"/>
                  </a:lnTo>
                  <a:lnTo>
                    <a:pt x="304258" y="876289"/>
                  </a:lnTo>
                  <a:lnTo>
                    <a:pt x="304993" y="878586"/>
                  </a:lnTo>
                  <a:lnTo>
                    <a:pt x="305725" y="879855"/>
                  </a:lnTo>
                  <a:lnTo>
                    <a:pt x="306558" y="881663"/>
                  </a:lnTo>
                  <a:lnTo>
                    <a:pt x="307389" y="883372"/>
                  </a:lnTo>
                  <a:lnTo>
                    <a:pt x="307680" y="883813"/>
                  </a:lnTo>
                  <a:lnTo>
                    <a:pt x="308218" y="884645"/>
                  </a:lnTo>
                  <a:lnTo>
                    <a:pt x="309248" y="886839"/>
                  </a:lnTo>
                  <a:lnTo>
                    <a:pt x="309737" y="888746"/>
                  </a:lnTo>
                  <a:lnTo>
                    <a:pt x="309982" y="890650"/>
                  </a:lnTo>
                  <a:lnTo>
                    <a:pt x="309982" y="892603"/>
                  </a:lnTo>
                  <a:lnTo>
                    <a:pt x="309884" y="894068"/>
                  </a:lnTo>
                  <a:lnTo>
                    <a:pt x="309786" y="896022"/>
                  </a:lnTo>
                  <a:lnTo>
                    <a:pt x="309884" y="897975"/>
                  </a:lnTo>
                  <a:lnTo>
                    <a:pt x="309982" y="899931"/>
                  </a:lnTo>
                  <a:lnTo>
                    <a:pt x="310275" y="901396"/>
                  </a:lnTo>
                  <a:lnTo>
                    <a:pt x="310520" y="903789"/>
                  </a:lnTo>
                  <a:lnTo>
                    <a:pt x="310422" y="905742"/>
                  </a:lnTo>
                  <a:lnTo>
                    <a:pt x="309640" y="907501"/>
                  </a:lnTo>
                  <a:lnTo>
                    <a:pt x="308709" y="908623"/>
                  </a:lnTo>
                  <a:lnTo>
                    <a:pt x="307438" y="909406"/>
                  </a:lnTo>
                  <a:lnTo>
                    <a:pt x="306069" y="909943"/>
                  </a:lnTo>
                  <a:lnTo>
                    <a:pt x="304258" y="910675"/>
                  </a:lnTo>
                  <a:lnTo>
                    <a:pt x="302594" y="911701"/>
                  </a:lnTo>
                  <a:lnTo>
                    <a:pt x="301274" y="913117"/>
                  </a:lnTo>
                  <a:lnTo>
                    <a:pt x="300001" y="914631"/>
                  </a:lnTo>
                  <a:lnTo>
                    <a:pt x="298192" y="916243"/>
                  </a:lnTo>
                  <a:lnTo>
                    <a:pt x="297017" y="917121"/>
                  </a:lnTo>
                  <a:lnTo>
                    <a:pt x="295744" y="917904"/>
                  </a:lnTo>
                  <a:lnTo>
                    <a:pt x="294473" y="918589"/>
                  </a:lnTo>
                  <a:lnTo>
                    <a:pt x="293249" y="919418"/>
                  </a:lnTo>
                  <a:lnTo>
                    <a:pt x="292028" y="920248"/>
                  </a:lnTo>
                  <a:lnTo>
                    <a:pt x="290656" y="920638"/>
                  </a:lnTo>
                  <a:lnTo>
                    <a:pt x="289238" y="920932"/>
                  </a:lnTo>
                  <a:lnTo>
                    <a:pt x="287427" y="921762"/>
                  </a:lnTo>
                  <a:lnTo>
                    <a:pt x="285372" y="923082"/>
                  </a:lnTo>
                  <a:lnTo>
                    <a:pt x="283856" y="924253"/>
                  </a:lnTo>
                  <a:lnTo>
                    <a:pt x="282877" y="925377"/>
                  </a:lnTo>
                  <a:lnTo>
                    <a:pt x="281752" y="926989"/>
                  </a:lnTo>
                  <a:lnTo>
                    <a:pt x="280773" y="928601"/>
                  </a:lnTo>
                  <a:lnTo>
                    <a:pt x="279648" y="930164"/>
                  </a:lnTo>
                  <a:lnTo>
                    <a:pt x="279552" y="932069"/>
                  </a:lnTo>
                  <a:lnTo>
                    <a:pt x="277937" y="932069"/>
                  </a:lnTo>
                  <a:lnTo>
                    <a:pt x="279844" y="932751"/>
                  </a:lnTo>
                  <a:lnTo>
                    <a:pt x="281213" y="933973"/>
                  </a:lnTo>
                  <a:lnTo>
                    <a:pt x="282486" y="935487"/>
                  </a:lnTo>
                  <a:lnTo>
                    <a:pt x="283661" y="937001"/>
                  </a:lnTo>
                  <a:lnTo>
                    <a:pt x="284785" y="938613"/>
                  </a:lnTo>
                  <a:lnTo>
                    <a:pt x="285910" y="940226"/>
                  </a:lnTo>
                  <a:lnTo>
                    <a:pt x="286694" y="941446"/>
                  </a:lnTo>
                  <a:lnTo>
                    <a:pt x="287476" y="942716"/>
                  </a:lnTo>
                  <a:lnTo>
                    <a:pt x="288260" y="943936"/>
                  </a:lnTo>
                  <a:lnTo>
                    <a:pt x="288943" y="945939"/>
                  </a:lnTo>
                  <a:lnTo>
                    <a:pt x="290364" y="947502"/>
                  </a:lnTo>
                  <a:lnTo>
                    <a:pt x="291733" y="948871"/>
                  </a:lnTo>
                  <a:lnTo>
                    <a:pt x="292760" y="950530"/>
                  </a:lnTo>
                  <a:lnTo>
                    <a:pt x="293397" y="951850"/>
                  </a:lnTo>
                  <a:lnTo>
                    <a:pt x="294326" y="953021"/>
                  </a:lnTo>
                  <a:lnTo>
                    <a:pt x="295941" y="954829"/>
                  </a:lnTo>
                  <a:lnTo>
                    <a:pt x="297212" y="956295"/>
                  </a:lnTo>
                  <a:lnTo>
                    <a:pt x="298386" y="957858"/>
                  </a:lnTo>
                  <a:lnTo>
                    <a:pt x="299268" y="959029"/>
                  </a:lnTo>
                  <a:lnTo>
                    <a:pt x="300490" y="960592"/>
                  </a:lnTo>
                  <a:lnTo>
                    <a:pt x="301958" y="962498"/>
                  </a:lnTo>
                  <a:lnTo>
                    <a:pt x="303427" y="963767"/>
                  </a:lnTo>
                  <a:lnTo>
                    <a:pt x="305236" y="965428"/>
                  </a:lnTo>
                  <a:lnTo>
                    <a:pt x="306460" y="966942"/>
                  </a:lnTo>
                  <a:lnTo>
                    <a:pt x="307927" y="968260"/>
                  </a:lnTo>
                  <a:lnTo>
                    <a:pt x="309102" y="969090"/>
                  </a:lnTo>
                  <a:lnTo>
                    <a:pt x="310813" y="970116"/>
                  </a:lnTo>
                  <a:lnTo>
                    <a:pt x="312428" y="971142"/>
                  </a:lnTo>
                  <a:lnTo>
                    <a:pt x="313603" y="972022"/>
                  </a:lnTo>
                  <a:lnTo>
                    <a:pt x="315217" y="973144"/>
                  </a:lnTo>
                  <a:lnTo>
                    <a:pt x="316977" y="973927"/>
                  </a:lnTo>
                  <a:lnTo>
                    <a:pt x="318300" y="974609"/>
                  </a:lnTo>
                  <a:lnTo>
                    <a:pt x="319425" y="975539"/>
                  </a:lnTo>
                  <a:lnTo>
                    <a:pt x="320403" y="976614"/>
                  </a:lnTo>
                  <a:lnTo>
                    <a:pt x="321382" y="977735"/>
                  </a:lnTo>
                  <a:lnTo>
                    <a:pt x="322360" y="978810"/>
                  </a:lnTo>
                  <a:lnTo>
                    <a:pt x="323387" y="979885"/>
                  </a:lnTo>
                  <a:lnTo>
                    <a:pt x="324366" y="980960"/>
                  </a:lnTo>
                  <a:lnTo>
                    <a:pt x="325344" y="982035"/>
                  </a:lnTo>
                  <a:lnTo>
                    <a:pt x="326322" y="983158"/>
                  </a:lnTo>
                  <a:lnTo>
                    <a:pt x="327302" y="984231"/>
                  </a:lnTo>
                  <a:lnTo>
                    <a:pt x="328330" y="985306"/>
                  </a:lnTo>
                  <a:lnTo>
                    <a:pt x="329650" y="986771"/>
                  </a:lnTo>
                  <a:lnTo>
                    <a:pt x="330923" y="988189"/>
                  </a:lnTo>
                  <a:lnTo>
                    <a:pt x="331950" y="989311"/>
                  </a:lnTo>
                  <a:lnTo>
                    <a:pt x="333565" y="991119"/>
                  </a:lnTo>
                  <a:lnTo>
                    <a:pt x="334885" y="992535"/>
                  </a:lnTo>
                  <a:lnTo>
                    <a:pt x="336205" y="994000"/>
                  </a:lnTo>
                  <a:lnTo>
                    <a:pt x="337527" y="995416"/>
                  </a:lnTo>
                  <a:lnTo>
                    <a:pt x="338505" y="996491"/>
                  </a:lnTo>
                  <a:lnTo>
                    <a:pt x="339484" y="997566"/>
                  </a:lnTo>
                  <a:lnTo>
                    <a:pt x="340462" y="998690"/>
                  </a:lnTo>
                  <a:lnTo>
                    <a:pt x="341489" y="999765"/>
                  </a:lnTo>
                  <a:lnTo>
                    <a:pt x="342811" y="1001230"/>
                  </a:lnTo>
                  <a:lnTo>
                    <a:pt x="343790" y="1002305"/>
                  </a:lnTo>
                  <a:lnTo>
                    <a:pt x="344768" y="1003377"/>
                  </a:lnTo>
                  <a:lnTo>
                    <a:pt x="345746" y="1004452"/>
                  </a:lnTo>
                  <a:lnTo>
                    <a:pt x="347410" y="1006260"/>
                  </a:lnTo>
                  <a:lnTo>
                    <a:pt x="348388" y="1007335"/>
                  </a:lnTo>
                  <a:lnTo>
                    <a:pt x="349367" y="1008410"/>
                  </a:lnTo>
                  <a:lnTo>
                    <a:pt x="350394" y="1009532"/>
                  </a:lnTo>
                  <a:lnTo>
                    <a:pt x="351667" y="1010948"/>
                  </a:lnTo>
                  <a:lnTo>
                    <a:pt x="352645" y="1012023"/>
                  </a:lnTo>
                  <a:lnTo>
                    <a:pt x="353965" y="1013488"/>
                  </a:lnTo>
                  <a:lnTo>
                    <a:pt x="355629" y="1015296"/>
                  </a:lnTo>
                  <a:lnTo>
                    <a:pt x="356607" y="1016371"/>
                  </a:lnTo>
                  <a:lnTo>
                    <a:pt x="357586" y="1017446"/>
                  </a:lnTo>
                  <a:lnTo>
                    <a:pt x="358613" y="1018568"/>
                  </a:lnTo>
                  <a:lnTo>
                    <a:pt x="359886" y="1019986"/>
                  </a:lnTo>
                  <a:lnTo>
                    <a:pt x="360864" y="1021058"/>
                  </a:lnTo>
                  <a:lnTo>
                    <a:pt x="361892" y="1022182"/>
                  </a:lnTo>
                  <a:lnTo>
                    <a:pt x="363212" y="1023598"/>
                  </a:lnTo>
                  <a:lnTo>
                    <a:pt x="364192" y="1024673"/>
                  </a:lnTo>
                  <a:lnTo>
                    <a:pt x="365170" y="1025797"/>
                  </a:lnTo>
                  <a:lnTo>
                    <a:pt x="366149" y="1026872"/>
                  </a:lnTo>
                  <a:lnTo>
                    <a:pt x="367127" y="1027947"/>
                  </a:lnTo>
                  <a:lnTo>
                    <a:pt x="368154" y="1029070"/>
                  </a:lnTo>
                  <a:lnTo>
                    <a:pt x="368985" y="1030290"/>
                  </a:lnTo>
                  <a:lnTo>
                    <a:pt x="368791" y="1031804"/>
                  </a:lnTo>
                  <a:lnTo>
                    <a:pt x="368252" y="1033171"/>
                  </a:lnTo>
                  <a:lnTo>
                    <a:pt x="367567" y="1035029"/>
                  </a:lnTo>
                  <a:lnTo>
                    <a:pt x="366343" y="1037129"/>
                  </a:lnTo>
                  <a:lnTo>
                    <a:pt x="365269" y="1038155"/>
                  </a:lnTo>
                  <a:lnTo>
                    <a:pt x="364045" y="1038936"/>
                  </a:lnTo>
                  <a:lnTo>
                    <a:pt x="362676" y="1039473"/>
                  </a:lnTo>
                  <a:lnTo>
                    <a:pt x="361304" y="1039912"/>
                  </a:lnTo>
                  <a:lnTo>
                    <a:pt x="359397" y="1040450"/>
                  </a:lnTo>
                  <a:lnTo>
                    <a:pt x="357537" y="1041183"/>
                  </a:lnTo>
                  <a:lnTo>
                    <a:pt x="355678" y="1041915"/>
                  </a:lnTo>
                  <a:lnTo>
                    <a:pt x="354113" y="1042941"/>
                  </a:lnTo>
                  <a:lnTo>
                    <a:pt x="352938" y="1044504"/>
                  </a:lnTo>
                  <a:lnTo>
                    <a:pt x="351861" y="1046165"/>
                  </a:lnTo>
                  <a:lnTo>
                    <a:pt x="350736" y="1047775"/>
                  </a:lnTo>
                  <a:lnTo>
                    <a:pt x="349465" y="1049242"/>
                  </a:lnTo>
                  <a:lnTo>
                    <a:pt x="348192" y="1050756"/>
                  </a:lnTo>
                  <a:lnTo>
                    <a:pt x="346724" y="1052710"/>
                  </a:lnTo>
                  <a:lnTo>
                    <a:pt x="345550" y="1054273"/>
                  </a:lnTo>
                  <a:lnTo>
                    <a:pt x="344279" y="1055738"/>
                  </a:lnTo>
                  <a:lnTo>
                    <a:pt x="342957" y="1057203"/>
                  </a:lnTo>
                  <a:lnTo>
                    <a:pt x="341637" y="1058619"/>
                  </a:lnTo>
                  <a:lnTo>
                    <a:pt x="340609" y="1059694"/>
                  </a:lnTo>
                  <a:lnTo>
                    <a:pt x="339582" y="1060720"/>
                  </a:lnTo>
                  <a:lnTo>
                    <a:pt x="338505" y="1061746"/>
                  </a:lnTo>
                  <a:lnTo>
                    <a:pt x="337380" y="1062673"/>
                  </a:lnTo>
                  <a:lnTo>
                    <a:pt x="335863" y="1063895"/>
                  </a:lnTo>
                  <a:lnTo>
                    <a:pt x="334249" y="1065017"/>
                  </a:lnTo>
                  <a:lnTo>
                    <a:pt x="332683" y="1066190"/>
                  </a:lnTo>
                  <a:lnTo>
                    <a:pt x="331215" y="1067314"/>
                  </a:lnTo>
                  <a:lnTo>
                    <a:pt x="329992" y="1068192"/>
                  </a:lnTo>
                  <a:lnTo>
                    <a:pt x="328377" y="1069316"/>
                  </a:lnTo>
                  <a:lnTo>
                    <a:pt x="326715" y="1070440"/>
                  </a:lnTo>
                  <a:lnTo>
                    <a:pt x="325491" y="1071270"/>
                  </a:lnTo>
                  <a:lnTo>
                    <a:pt x="324366" y="1072148"/>
                  </a:lnTo>
                  <a:lnTo>
                    <a:pt x="322751" y="1073613"/>
                  </a:lnTo>
                  <a:lnTo>
                    <a:pt x="321382" y="1075226"/>
                  </a:lnTo>
                  <a:lnTo>
                    <a:pt x="320745" y="1076544"/>
                  </a:lnTo>
                  <a:lnTo>
                    <a:pt x="320207" y="1077962"/>
                  </a:lnTo>
                  <a:lnTo>
                    <a:pt x="319620" y="1079866"/>
                  </a:lnTo>
                  <a:lnTo>
                    <a:pt x="319032" y="1081233"/>
                  </a:lnTo>
                  <a:lnTo>
                    <a:pt x="318398" y="1082553"/>
                  </a:lnTo>
                  <a:lnTo>
                    <a:pt x="317761" y="1083871"/>
                  </a:lnTo>
                  <a:lnTo>
                    <a:pt x="316977" y="1085140"/>
                  </a:lnTo>
                  <a:lnTo>
                    <a:pt x="316097" y="1086264"/>
                  </a:lnTo>
                  <a:lnTo>
                    <a:pt x="314728" y="1087631"/>
                  </a:lnTo>
                  <a:lnTo>
                    <a:pt x="313212" y="1088902"/>
                  </a:lnTo>
                  <a:lnTo>
                    <a:pt x="311597" y="1090075"/>
                  </a:lnTo>
                  <a:lnTo>
                    <a:pt x="310031" y="1091245"/>
                  </a:lnTo>
                  <a:lnTo>
                    <a:pt x="308417" y="1092320"/>
                  </a:lnTo>
                  <a:lnTo>
                    <a:pt x="306654" y="1093199"/>
                  </a:lnTo>
                  <a:lnTo>
                    <a:pt x="304796" y="1093736"/>
                  </a:lnTo>
                  <a:lnTo>
                    <a:pt x="303329" y="1094080"/>
                  </a:lnTo>
                  <a:lnTo>
                    <a:pt x="301468" y="1094713"/>
                  </a:lnTo>
                  <a:lnTo>
                    <a:pt x="300099" y="1095250"/>
                  </a:lnTo>
                  <a:lnTo>
                    <a:pt x="298730" y="1095788"/>
                  </a:lnTo>
                  <a:lnTo>
                    <a:pt x="297310" y="1096082"/>
                  </a:lnTo>
                  <a:lnTo>
                    <a:pt x="295842" y="1096276"/>
                  </a:lnTo>
                  <a:lnTo>
                    <a:pt x="294375" y="1096374"/>
                  </a:lnTo>
                  <a:lnTo>
                    <a:pt x="292908" y="1096570"/>
                  </a:lnTo>
                  <a:lnTo>
                    <a:pt x="291146" y="1097253"/>
                  </a:lnTo>
                  <a:lnTo>
                    <a:pt x="289531" y="1098426"/>
                  </a:lnTo>
                  <a:lnTo>
                    <a:pt x="288552" y="1099550"/>
                  </a:lnTo>
                  <a:lnTo>
                    <a:pt x="286987" y="1101405"/>
                  </a:lnTo>
                  <a:lnTo>
                    <a:pt x="286156" y="1102627"/>
                  </a:lnTo>
                  <a:lnTo>
                    <a:pt x="285372" y="1103847"/>
                  </a:lnTo>
                  <a:lnTo>
                    <a:pt x="284590" y="1105655"/>
                  </a:lnTo>
                  <a:lnTo>
                    <a:pt x="284052" y="1107022"/>
                  </a:lnTo>
                  <a:lnTo>
                    <a:pt x="283563" y="1108389"/>
                  </a:lnTo>
                  <a:lnTo>
                    <a:pt x="282585" y="1110637"/>
                  </a:lnTo>
                  <a:lnTo>
                    <a:pt x="281410" y="1112200"/>
                  </a:lnTo>
                  <a:lnTo>
                    <a:pt x="280333" y="1113177"/>
                  </a:lnTo>
                  <a:lnTo>
                    <a:pt x="279110" y="1114055"/>
                  </a:lnTo>
                  <a:lnTo>
                    <a:pt x="277839" y="1114789"/>
                  </a:lnTo>
                  <a:lnTo>
                    <a:pt x="276566" y="1115471"/>
                  </a:lnTo>
                  <a:lnTo>
                    <a:pt x="274853" y="1116399"/>
                  </a:lnTo>
                  <a:lnTo>
                    <a:pt x="273093" y="1117280"/>
                  </a:lnTo>
                  <a:lnTo>
                    <a:pt x="271771" y="1117913"/>
                  </a:lnTo>
                  <a:lnTo>
                    <a:pt x="270451" y="1118549"/>
                  </a:lnTo>
                  <a:lnTo>
                    <a:pt x="268688" y="1119378"/>
                  </a:lnTo>
                  <a:lnTo>
                    <a:pt x="267857" y="1120502"/>
                  </a:lnTo>
                  <a:lnTo>
                    <a:pt x="265997" y="1120551"/>
                  </a:lnTo>
                  <a:lnTo>
                    <a:pt x="263895" y="1121383"/>
                  </a:lnTo>
                  <a:lnTo>
                    <a:pt x="262035" y="1121967"/>
                  </a:lnTo>
                  <a:lnTo>
                    <a:pt x="260078" y="1122114"/>
                  </a:lnTo>
                  <a:lnTo>
                    <a:pt x="258171" y="1122016"/>
                  </a:lnTo>
                  <a:lnTo>
                    <a:pt x="256702" y="1122261"/>
                  </a:lnTo>
                  <a:lnTo>
                    <a:pt x="254843" y="1122652"/>
                  </a:lnTo>
                  <a:lnTo>
                    <a:pt x="253081" y="1123481"/>
                  </a:lnTo>
                  <a:lnTo>
                    <a:pt x="251321" y="1124313"/>
                  </a:lnTo>
                  <a:lnTo>
                    <a:pt x="249168" y="1125484"/>
                  </a:lnTo>
                  <a:lnTo>
                    <a:pt x="247308" y="1127047"/>
                  </a:lnTo>
                  <a:lnTo>
                    <a:pt x="246037" y="1128561"/>
                  </a:lnTo>
                  <a:lnTo>
                    <a:pt x="244422" y="1129636"/>
                  </a:lnTo>
                  <a:lnTo>
                    <a:pt x="242318" y="1130760"/>
                  </a:lnTo>
                  <a:lnTo>
                    <a:pt x="241242" y="1131834"/>
                  </a:lnTo>
                  <a:lnTo>
                    <a:pt x="239627" y="1132811"/>
                  </a:lnTo>
                  <a:lnTo>
                    <a:pt x="237474" y="1133984"/>
                  </a:lnTo>
                  <a:lnTo>
                    <a:pt x="235665" y="1134617"/>
                  </a:lnTo>
                  <a:lnTo>
                    <a:pt x="233854" y="1135302"/>
                  </a:lnTo>
                  <a:lnTo>
                    <a:pt x="232728" y="1136279"/>
                  </a:lnTo>
                  <a:lnTo>
                    <a:pt x="231799" y="1137354"/>
                  </a:lnTo>
                  <a:lnTo>
                    <a:pt x="230331" y="1137744"/>
                  </a:lnTo>
                  <a:lnTo>
                    <a:pt x="228178" y="1137403"/>
                  </a:lnTo>
                  <a:lnTo>
                    <a:pt x="226514" y="1137501"/>
                  </a:lnTo>
                  <a:lnTo>
                    <a:pt x="224754" y="1137403"/>
                  </a:lnTo>
                  <a:lnTo>
                    <a:pt x="222943" y="1137744"/>
                  </a:lnTo>
                  <a:lnTo>
                    <a:pt x="222814" y="1138721"/>
                  </a:lnTo>
                  <a:lnTo>
                    <a:pt x="222716" y="1139307"/>
                  </a:lnTo>
                  <a:lnTo>
                    <a:pt x="221965" y="1141553"/>
                  </a:lnTo>
                  <a:lnTo>
                    <a:pt x="221085" y="1143849"/>
                  </a:lnTo>
                  <a:lnTo>
                    <a:pt x="220350" y="1145607"/>
                  </a:lnTo>
                  <a:lnTo>
                    <a:pt x="219274" y="1147268"/>
                  </a:lnTo>
                  <a:lnTo>
                    <a:pt x="218541" y="1148539"/>
                  </a:lnTo>
                  <a:lnTo>
                    <a:pt x="217806" y="1149808"/>
                  </a:lnTo>
                  <a:lnTo>
                    <a:pt x="217855" y="1152544"/>
                  </a:lnTo>
                  <a:lnTo>
                    <a:pt x="218052" y="1153960"/>
                  </a:lnTo>
                  <a:lnTo>
                    <a:pt x="218295" y="1155327"/>
                  </a:lnTo>
                  <a:lnTo>
                    <a:pt x="218394" y="1157280"/>
                  </a:lnTo>
                  <a:lnTo>
                    <a:pt x="218003" y="1159187"/>
                  </a:lnTo>
                  <a:lnTo>
                    <a:pt x="217415" y="1161579"/>
                  </a:lnTo>
                  <a:lnTo>
                    <a:pt x="216828" y="1163435"/>
                  </a:lnTo>
                  <a:lnTo>
                    <a:pt x="216388" y="1164802"/>
                  </a:lnTo>
                  <a:lnTo>
                    <a:pt x="215801" y="1166171"/>
                  </a:lnTo>
                  <a:lnTo>
                    <a:pt x="215213" y="1167489"/>
                  </a:lnTo>
                  <a:lnTo>
                    <a:pt x="214577" y="1168807"/>
                  </a:lnTo>
                  <a:lnTo>
                    <a:pt x="213893" y="1170127"/>
                  </a:lnTo>
                  <a:lnTo>
                    <a:pt x="213257" y="1171933"/>
                  </a:lnTo>
                  <a:lnTo>
                    <a:pt x="212620" y="1174328"/>
                  </a:lnTo>
                  <a:lnTo>
                    <a:pt x="212377" y="1175744"/>
                  </a:lnTo>
                  <a:lnTo>
                    <a:pt x="212180" y="1177697"/>
                  </a:lnTo>
                  <a:lnTo>
                    <a:pt x="212033" y="1179162"/>
                  </a:lnTo>
                  <a:lnTo>
                    <a:pt x="211740" y="1180579"/>
                  </a:lnTo>
                  <a:lnTo>
                    <a:pt x="211251" y="1181946"/>
                  </a:lnTo>
                  <a:lnTo>
                    <a:pt x="210713" y="1183364"/>
                  </a:lnTo>
                  <a:lnTo>
                    <a:pt x="210467" y="1185756"/>
                  </a:lnTo>
                  <a:lnTo>
                    <a:pt x="210418" y="1187221"/>
                  </a:lnTo>
                  <a:lnTo>
                    <a:pt x="210175" y="1188687"/>
                  </a:lnTo>
                  <a:lnTo>
                    <a:pt x="210273" y="1191079"/>
                  </a:lnTo>
                  <a:lnTo>
                    <a:pt x="210860" y="1192937"/>
                  </a:lnTo>
                  <a:lnTo>
                    <a:pt x="211349" y="1194304"/>
                  </a:lnTo>
                  <a:lnTo>
                    <a:pt x="212377" y="1195965"/>
                  </a:lnTo>
                  <a:lnTo>
                    <a:pt x="213599" y="1197528"/>
                  </a:lnTo>
                  <a:lnTo>
                    <a:pt x="215164" y="1199433"/>
                  </a:lnTo>
                  <a:lnTo>
                    <a:pt x="216191" y="1200996"/>
                  </a:lnTo>
                  <a:lnTo>
                    <a:pt x="216877" y="1202851"/>
                  </a:lnTo>
                  <a:lnTo>
                    <a:pt x="217806" y="1205099"/>
                  </a:lnTo>
                  <a:lnTo>
                    <a:pt x="218394" y="1206417"/>
                  </a:lnTo>
                  <a:lnTo>
                    <a:pt x="219079" y="1207735"/>
                  </a:lnTo>
                  <a:lnTo>
                    <a:pt x="219763" y="1209055"/>
                  </a:lnTo>
                  <a:lnTo>
                    <a:pt x="220497" y="1210324"/>
                  </a:lnTo>
                  <a:lnTo>
                    <a:pt x="221085" y="1211644"/>
                  </a:lnTo>
                  <a:lnTo>
                    <a:pt x="221574" y="1213060"/>
                  </a:lnTo>
                  <a:lnTo>
                    <a:pt x="222014" y="1214427"/>
                  </a:lnTo>
                  <a:lnTo>
                    <a:pt x="222651" y="1216282"/>
                  </a:lnTo>
                  <a:lnTo>
                    <a:pt x="223334" y="1218090"/>
                  </a:lnTo>
                  <a:lnTo>
                    <a:pt x="223971" y="1219408"/>
                  </a:lnTo>
                  <a:lnTo>
                    <a:pt x="224900" y="1221168"/>
                  </a:lnTo>
                  <a:lnTo>
                    <a:pt x="225831" y="1222974"/>
                  </a:lnTo>
                  <a:lnTo>
                    <a:pt x="226957" y="1225025"/>
                  </a:lnTo>
                  <a:lnTo>
                    <a:pt x="227886" y="1226785"/>
                  </a:lnTo>
                  <a:lnTo>
                    <a:pt x="228766" y="1228493"/>
                  </a:lnTo>
                  <a:lnTo>
                    <a:pt x="229500" y="1229813"/>
                  </a:lnTo>
                  <a:lnTo>
                    <a:pt x="230282" y="1231327"/>
                  </a:lnTo>
                  <a:lnTo>
                    <a:pt x="229107" y="1232351"/>
                  </a:lnTo>
                  <a:lnTo>
                    <a:pt x="227640" y="1233622"/>
                  </a:lnTo>
                  <a:lnTo>
                    <a:pt x="226760" y="1234795"/>
                  </a:lnTo>
                  <a:lnTo>
                    <a:pt x="225684" y="1236454"/>
                  </a:lnTo>
                  <a:lnTo>
                    <a:pt x="224705" y="1238115"/>
                  </a:lnTo>
                  <a:lnTo>
                    <a:pt x="223776" y="1239874"/>
                  </a:lnTo>
                  <a:lnTo>
                    <a:pt x="222943" y="1241632"/>
                  </a:lnTo>
                  <a:lnTo>
                    <a:pt x="222405" y="1242999"/>
                  </a:lnTo>
                  <a:lnTo>
                    <a:pt x="221965" y="1244368"/>
                  </a:lnTo>
                  <a:lnTo>
                    <a:pt x="221623" y="1245833"/>
                  </a:lnTo>
                  <a:lnTo>
                    <a:pt x="221183" y="1247737"/>
                  </a:lnTo>
                  <a:lnTo>
                    <a:pt x="220694" y="1249642"/>
                  </a:lnTo>
                  <a:lnTo>
                    <a:pt x="220057" y="1251450"/>
                  </a:lnTo>
                  <a:lnTo>
                    <a:pt x="219470" y="1252817"/>
                  </a:lnTo>
                  <a:lnTo>
                    <a:pt x="218883" y="1254135"/>
                  </a:lnTo>
                  <a:lnTo>
                    <a:pt x="218052" y="1255894"/>
                  </a:lnTo>
                  <a:lnTo>
                    <a:pt x="217366" y="1257212"/>
                  </a:lnTo>
                  <a:lnTo>
                    <a:pt x="216681" y="1258532"/>
                  </a:lnTo>
                  <a:lnTo>
                    <a:pt x="215801" y="1260240"/>
                  </a:lnTo>
                  <a:lnTo>
                    <a:pt x="214871" y="1262000"/>
                  </a:lnTo>
                  <a:lnTo>
                    <a:pt x="213795" y="1264147"/>
                  </a:lnTo>
                  <a:lnTo>
                    <a:pt x="212817" y="1265907"/>
                  </a:lnTo>
                  <a:lnTo>
                    <a:pt x="212082" y="1267713"/>
                  </a:lnTo>
                  <a:lnTo>
                    <a:pt x="212131" y="1269619"/>
                  </a:lnTo>
                  <a:lnTo>
                    <a:pt x="212424" y="1271085"/>
                  </a:lnTo>
                  <a:lnTo>
                    <a:pt x="212424" y="1272550"/>
                  </a:lnTo>
                  <a:lnTo>
                    <a:pt x="212278" y="1274503"/>
                  </a:lnTo>
                  <a:lnTo>
                    <a:pt x="212082" y="1275919"/>
                  </a:lnTo>
                  <a:lnTo>
                    <a:pt x="211885" y="1277384"/>
                  </a:lnTo>
                  <a:lnTo>
                    <a:pt x="211691" y="1279338"/>
                  </a:lnTo>
                  <a:lnTo>
                    <a:pt x="211445" y="1281291"/>
                  </a:lnTo>
                  <a:lnTo>
                    <a:pt x="211251" y="1283247"/>
                  </a:lnTo>
                  <a:lnTo>
                    <a:pt x="211055" y="1284712"/>
                  </a:lnTo>
                  <a:lnTo>
                    <a:pt x="210956" y="1286177"/>
                  </a:lnTo>
                  <a:lnTo>
                    <a:pt x="210858" y="1287593"/>
                  </a:lnTo>
                  <a:lnTo>
                    <a:pt x="211005" y="1289546"/>
                  </a:lnTo>
                  <a:lnTo>
                    <a:pt x="211642" y="1291402"/>
                  </a:lnTo>
                  <a:lnTo>
                    <a:pt x="212424" y="1293747"/>
                  </a:lnTo>
                  <a:lnTo>
                    <a:pt x="213060" y="1295554"/>
                  </a:lnTo>
                  <a:lnTo>
                    <a:pt x="213500" y="1296970"/>
                  </a:lnTo>
                  <a:lnTo>
                    <a:pt x="214137" y="1298827"/>
                  </a:lnTo>
                  <a:lnTo>
                    <a:pt x="214773" y="1300682"/>
                  </a:lnTo>
                  <a:lnTo>
                    <a:pt x="215262" y="1302049"/>
                  </a:lnTo>
                  <a:lnTo>
                    <a:pt x="215702" y="1303418"/>
                  </a:lnTo>
                  <a:lnTo>
                    <a:pt x="216191" y="1304835"/>
                  </a:lnTo>
                  <a:lnTo>
                    <a:pt x="216828" y="1306690"/>
                  </a:lnTo>
                  <a:lnTo>
                    <a:pt x="217415" y="1308498"/>
                  </a:lnTo>
                  <a:lnTo>
                    <a:pt x="217905" y="1309914"/>
                  </a:lnTo>
                  <a:lnTo>
                    <a:pt x="218345" y="1311281"/>
                  </a:lnTo>
                  <a:lnTo>
                    <a:pt x="218785" y="1312697"/>
                  </a:lnTo>
                  <a:lnTo>
                    <a:pt x="219225" y="1314113"/>
                  </a:lnTo>
                  <a:lnTo>
                    <a:pt x="219812" y="1315971"/>
                  </a:lnTo>
                  <a:lnTo>
                    <a:pt x="220350" y="1317875"/>
                  </a:lnTo>
                  <a:lnTo>
                    <a:pt x="220938" y="1319731"/>
                  </a:lnTo>
                  <a:lnTo>
                    <a:pt x="221476" y="1321588"/>
                  </a:lnTo>
                  <a:lnTo>
                    <a:pt x="222405" y="1323198"/>
                  </a:lnTo>
                  <a:lnTo>
                    <a:pt x="223432" y="1324273"/>
                  </a:lnTo>
                  <a:lnTo>
                    <a:pt x="224804" y="1325689"/>
                  </a:lnTo>
                  <a:lnTo>
                    <a:pt x="226074" y="1327156"/>
                  </a:lnTo>
                  <a:lnTo>
                    <a:pt x="227004" y="1328815"/>
                  </a:lnTo>
                  <a:lnTo>
                    <a:pt x="227298" y="1330769"/>
                  </a:lnTo>
                  <a:lnTo>
                    <a:pt x="227249" y="1332236"/>
                  </a:lnTo>
                  <a:lnTo>
                    <a:pt x="227787" y="1334091"/>
                  </a:lnTo>
                  <a:lnTo>
                    <a:pt x="228424" y="1335409"/>
                  </a:lnTo>
                  <a:lnTo>
                    <a:pt x="229895" y="1339022"/>
                  </a:lnTo>
                  <a:lnTo>
                    <a:pt x="230233" y="1340830"/>
                  </a:lnTo>
                  <a:lnTo>
                    <a:pt x="230430" y="1342297"/>
                  </a:lnTo>
                  <a:lnTo>
                    <a:pt x="230624" y="1343762"/>
                  </a:lnTo>
                  <a:lnTo>
                    <a:pt x="231017" y="1345667"/>
                  </a:lnTo>
                  <a:lnTo>
                    <a:pt x="231651" y="1347522"/>
                  </a:lnTo>
                  <a:lnTo>
                    <a:pt x="232044" y="1349915"/>
                  </a:lnTo>
                  <a:lnTo>
                    <a:pt x="232093" y="1351870"/>
                  </a:lnTo>
                  <a:lnTo>
                    <a:pt x="232044" y="1353335"/>
                  </a:lnTo>
                  <a:lnTo>
                    <a:pt x="231946" y="1354801"/>
                  </a:lnTo>
                  <a:lnTo>
                    <a:pt x="231700" y="1356754"/>
                  </a:lnTo>
                  <a:lnTo>
                    <a:pt x="231408" y="1358170"/>
                  </a:lnTo>
                  <a:lnTo>
                    <a:pt x="231066" y="1359635"/>
                  </a:lnTo>
                  <a:lnTo>
                    <a:pt x="230479" y="1361981"/>
                  </a:lnTo>
                  <a:lnTo>
                    <a:pt x="229990" y="1363348"/>
                  </a:lnTo>
                  <a:lnTo>
                    <a:pt x="229451" y="1364813"/>
                  </a:lnTo>
                  <a:lnTo>
                    <a:pt x="228913" y="1366619"/>
                  </a:lnTo>
                  <a:lnTo>
                    <a:pt x="228717" y="1368526"/>
                  </a:lnTo>
                  <a:lnTo>
                    <a:pt x="228719" y="1368622"/>
                  </a:lnTo>
                  <a:lnTo>
                    <a:pt x="228766" y="1370040"/>
                  </a:lnTo>
                  <a:lnTo>
                    <a:pt x="228375" y="1371944"/>
                  </a:lnTo>
                  <a:lnTo>
                    <a:pt x="228569" y="1373947"/>
                  </a:lnTo>
                  <a:lnTo>
                    <a:pt x="229744" y="1375510"/>
                  </a:lnTo>
                  <a:lnTo>
                    <a:pt x="230331" y="1376926"/>
                  </a:lnTo>
                  <a:lnTo>
                    <a:pt x="230870" y="1378781"/>
                  </a:lnTo>
                  <a:lnTo>
                    <a:pt x="231017" y="1380197"/>
                  </a:lnTo>
                  <a:lnTo>
                    <a:pt x="231113" y="1382153"/>
                  </a:lnTo>
                  <a:lnTo>
                    <a:pt x="231113" y="1384106"/>
                  </a:lnTo>
                  <a:lnTo>
                    <a:pt x="231113" y="1385620"/>
                  </a:lnTo>
                  <a:lnTo>
                    <a:pt x="231066" y="1387085"/>
                  </a:lnTo>
                  <a:lnTo>
                    <a:pt x="230919" y="1389527"/>
                  </a:lnTo>
                  <a:lnTo>
                    <a:pt x="230722" y="1390943"/>
                  </a:lnTo>
                  <a:lnTo>
                    <a:pt x="230528" y="1392408"/>
                  </a:lnTo>
                  <a:lnTo>
                    <a:pt x="230331" y="1393873"/>
                  </a:lnTo>
                  <a:lnTo>
                    <a:pt x="230086" y="1395291"/>
                  </a:lnTo>
                  <a:lnTo>
                    <a:pt x="229451" y="1397147"/>
                  </a:lnTo>
                  <a:lnTo>
                    <a:pt x="228864" y="1399002"/>
                  </a:lnTo>
                  <a:lnTo>
                    <a:pt x="228520" y="1400467"/>
                  </a:lnTo>
                  <a:lnTo>
                    <a:pt x="228080" y="1401836"/>
                  </a:lnTo>
                  <a:lnTo>
                    <a:pt x="227689" y="1403741"/>
                  </a:lnTo>
                  <a:lnTo>
                    <a:pt x="227102" y="1406133"/>
                  </a:lnTo>
                  <a:lnTo>
                    <a:pt x="226416" y="1407940"/>
                  </a:lnTo>
                  <a:lnTo>
                    <a:pt x="225389" y="1410187"/>
                  </a:lnTo>
                  <a:lnTo>
                    <a:pt x="224509" y="1412386"/>
                  </a:lnTo>
                  <a:lnTo>
                    <a:pt x="224069" y="1414340"/>
                  </a:lnTo>
                  <a:lnTo>
                    <a:pt x="223678" y="1416244"/>
                  </a:lnTo>
                  <a:lnTo>
                    <a:pt x="223727" y="1417660"/>
                  </a:lnTo>
                  <a:lnTo>
                    <a:pt x="223776" y="1419125"/>
                  </a:lnTo>
                  <a:lnTo>
                    <a:pt x="223872" y="1420590"/>
                  </a:lnTo>
                  <a:lnTo>
                    <a:pt x="223921" y="1421079"/>
                  </a:lnTo>
                  <a:lnTo>
                    <a:pt x="224020" y="1422055"/>
                  </a:lnTo>
                  <a:lnTo>
                    <a:pt x="224069" y="1423034"/>
                  </a:lnTo>
                  <a:lnTo>
                    <a:pt x="224118" y="1424011"/>
                  </a:lnTo>
                  <a:lnTo>
                    <a:pt x="224167" y="1424499"/>
                  </a:lnTo>
                  <a:lnTo>
                    <a:pt x="224312" y="1425964"/>
                  </a:lnTo>
                  <a:lnTo>
                    <a:pt x="224460" y="1427918"/>
                  </a:lnTo>
                  <a:lnTo>
                    <a:pt x="224607" y="1429871"/>
                  </a:lnTo>
                  <a:lnTo>
                    <a:pt x="224754" y="1431824"/>
                  </a:lnTo>
                  <a:lnTo>
                    <a:pt x="224900" y="1433290"/>
                  </a:lnTo>
                  <a:lnTo>
                    <a:pt x="224998" y="1434755"/>
                  </a:lnTo>
                  <a:lnTo>
                    <a:pt x="225096" y="1436220"/>
                  </a:lnTo>
                  <a:lnTo>
                    <a:pt x="224949" y="1438126"/>
                  </a:lnTo>
                  <a:lnTo>
                    <a:pt x="224656" y="1440080"/>
                  </a:lnTo>
                  <a:lnTo>
                    <a:pt x="224558" y="1442033"/>
                  </a:lnTo>
                  <a:lnTo>
                    <a:pt x="224705" y="1443986"/>
                  </a:lnTo>
                  <a:lnTo>
                    <a:pt x="225047" y="1445403"/>
                  </a:lnTo>
                  <a:lnTo>
                    <a:pt x="225389" y="1446868"/>
                  </a:lnTo>
                  <a:lnTo>
                    <a:pt x="225684" y="1448284"/>
                  </a:lnTo>
                  <a:lnTo>
                    <a:pt x="226025" y="1450190"/>
                  </a:lnTo>
                  <a:lnTo>
                    <a:pt x="226222" y="1451655"/>
                  </a:lnTo>
                  <a:lnTo>
                    <a:pt x="227151" y="1452826"/>
                  </a:lnTo>
                  <a:lnTo>
                    <a:pt x="226809" y="1454634"/>
                  </a:lnTo>
                  <a:lnTo>
                    <a:pt x="227444" y="1456441"/>
                  </a:lnTo>
                  <a:lnTo>
                    <a:pt x="228129" y="1457712"/>
                  </a:lnTo>
                  <a:lnTo>
                    <a:pt x="228283" y="1458116"/>
                  </a:lnTo>
                  <a:lnTo>
                    <a:pt x="228487" y="1458656"/>
                  </a:lnTo>
                  <a:lnTo>
                    <a:pt x="228667" y="1459128"/>
                  </a:lnTo>
                  <a:lnTo>
                    <a:pt x="229402" y="1460885"/>
                  </a:lnTo>
                  <a:lnTo>
                    <a:pt x="230086" y="1462205"/>
                  </a:lnTo>
                  <a:lnTo>
                    <a:pt x="230919" y="1463425"/>
                  </a:lnTo>
                  <a:lnTo>
                    <a:pt x="231700" y="1465184"/>
                  </a:lnTo>
                  <a:lnTo>
                    <a:pt x="232533" y="1466357"/>
                  </a:lnTo>
                  <a:lnTo>
                    <a:pt x="233706" y="1467967"/>
                  </a:lnTo>
                  <a:lnTo>
                    <a:pt x="234881" y="1469481"/>
                  </a:lnTo>
                  <a:lnTo>
                    <a:pt x="236203" y="1471192"/>
                  </a:lnTo>
                  <a:lnTo>
                    <a:pt x="238110" y="1474269"/>
                  </a:lnTo>
                  <a:lnTo>
                    <a:pt x="238207" y="1474416"/>
                  </a:lnTo>
                  <a:lnTo>
                    <a:pt x="239285" y="1476075"/>
                  </a:lnTo>
                  <a:lnTo>
                    <a:pt x="240312" y="1477687"/>
                  </a:lnTo>
                  <a:lnTo>
                    <a:pt x="241583" y="1479152"/>
                  </a:lnTo>
                  <a:lnTo>
                    <a:pt x="243149" y="1481057"/>
                  </a:lnTo>
                  <a:lnTo>
                    <a:pt x="244031" y="1482230"/>
                  </a:lnTo>
                  <a:lnTo>
                    <a:pt x="244862" y="1483452"/>
                  </a:lnTo>
                  <a:lnTo>
                    <a:pt x="245058" y="1484623"/>
                  </a:lnTo>
                  <a:lnTo>
                    <a:pt x="246575" y="1486480"/>
                  </a:lnTo>
                  <a:lnTo>
                    <a:pt x="247210" y="1488335"/>
                  </a:lnTo>
                  <a:lnTo>
                    <a:pt x="248237" y="1490046"/>
                  </a:lnTo>
                  <a:lnTo>
                    <a:pt x="249755" y="1492097"/>
                  </a:lnTo>
                  <a:lnTo>
                    <a:pt x="251761" y="1493805"/>
                  </a:lnTo>
                  <a:lnTo>
                    <a:pt x="253130" y="1494343"/>
                  </a:lnTo>
                  <a:lnTo>
                    <a:pt x="254598" y="1494733"/>
                  </a:lnTo>
                  <a:lnTo>
                    <a:pt x="256898" y="1495516"/>
                  </a:lnTo>
                  <a:lnTo>
                    <a:pt x="258169" y="1496198"/>
                  </a:lnTo>
                  <a:lnTo>
                    <a:pt x="259442" y="1496981"/>
                  </a:lnTo>
                  <a:lnTo>
                    <a:pt x="261106" y="1498738"/>
                  </a:lnTo>
                  <a:lnTo>
                    <a:pt x="262278" y="1500301"/>
                  </a:lnTo>
                  <a:lnTo>
                    <a:pt x="264090" y="1501913"/>
                  </a:lnTo>
                  <a:lnTo>
                    <a:pt x="265410" y="1502598"/>
                  </a:lnTo>
                  <a:lnTo>
                    <a:pt x="266975" y="1503769"/>
                  </a:lnTo>
                  <a:lnTo>
                    <a:pt x="268052" y="1504698"/>
                  </a:lnTo>
                  <a:lnTo>
                    <a:pt x="269177" y="1505724"/>
                  </a:lnTo>
                  <a:lnTo>
                    <a:pt x="270645" y="1506993"/>
                  </a:lnTo>
                  <a:lnTo>
                    <a:pt x="272603" y="1508458"/>
                  </a:lnTo>
                  <a:lnTo>
                    <a:pt x="274511" y="1509923"/>
                  </a:lnTo>
                  <a:lnTo>
                    <a:pt x="275686" y="1511486"/>
                  </a:lnTo>
                  <a:lnTo>
                    <a:pt x="276957" y="1513001"/>
                  </a:lnTo>
                  <a:lnTo>
                    <a:pt x="278229" y="1514466"/>
                  </a:lnTo>
                  <a:lnTo>
                    <a:pt x="279451" y="1515980"/>
                  </a:lnTo>
                  <a:lnTo>
                    <a:pt x="280235" y="1517251"/>
                  </a:lnTo>
                  <a:lnTo>
                    <a:pt x="281263" y="1518863"/>
                  </a:lnTo>
                  <a:lnTo>
                    <a:pt x="282290" y="1519985"/>
                  </a:lnTo>
                  <a:lnTo>
                    <a:pt x="283659" y="1521354"/>
                  </a:lnTo>
                  <a:lnTo>
                    <a:pt x="284148" y="1523160"/>
                  </a:lnTo>
                  <a:lnTo>
                    <a:pt x="284197" y="1524674"/>
                  </a:lnTo>
                  <a:lnTo>
                    <a:pt x="284197" y="1525163"/>
                  </a:lnTo>
                  <a:lnTo>
                    <a:pt x="284197" y="1526139"/>
                  </a:lnTo>
                  <a:lnTo>
                    <a:pt x="284246" y="1528093"/>
                  </a:lnTo>
                  <a:lnTo>
                    <a:pt x="284492" y="1529558"/>
                  </a:lnTo>
                  <a:lnTo>
                    <a:pt x="284736" y="1530976"/>
                  </a:lnTo>
                  <a:lnTo>
                    <a:pt x="285225" y="1532343"/>
                  </a:lnTo>
                  <a:lnTo>
                    <a:pt x="285861" y="1533710"/>
                  </a:lnTo>
                  <a:lnTo>
                    <a:pt x="286741" y="1535420"/>
                  </a:lnTo>
                  <a:lnTo>
                    <a:pt x="287769" y="1537079"/>
                  </a:lnTo>
                  <a:lnTo>
                    <a:pt x="288503" y="1538888"/>
                  </a:lnTo>
                  <a:lnTo>
                    <a:pt x="289727" y="1540988"/>
                  </a:lnTo>
                  <a:lnTo>
                    <a:pt x="290851" y="1542601"/>
                  </a:lnTo>
                  <a:lnTo>
                    <a:pt x="292416" y="1544505"/>
                  </a:lnTo>
                  <a:lnTo>
                    <a:pt x="293493" y="1546652"/>
                  </a:lnTo>
                  <a:lnTo>
                    <a:pt x="294668" y="1548753"/>
                  </a:lnTo>
                  <a:lnTo>
                    <a:pt x="295941" y="1550854"/>
                  </a:lnTo>
                  <a:lnTo>
                    <a:pt x="296722" y="1552662"/>
                  </a:lnTo>
                  <a:lnTo>
                    <a:pt x="297848" y="1554809"/>
                  </a:lnTo>
                  <a:lnTo>
                    <a:pt x="298777" y="1556520"/>
                  </a:lnTo>
                  <a:lnTo>
                    <a:pt x="299414" y="1557838"/>
                  </a:lnTo>
                  <a:lnTo>
                    <a:pt x="300050" y="1559158"/>
                  </a:lnTo>
                  <a:lnTo>
                    <a:pt x="300638" y="1560476"/>
                  </a:lnTo>
                  <a:lnTo>
                    <a:pt x="301272" y="1561843"/>
                  </a:lnTo>
                  <a:lnTo>
                    <a:pt x="301859" y="1563163"/>
                  </a:lnTo>
                  <a:lnTo>
                    <a:pt x="302496" y="1564481"/>
                  </a:lnTo>
                  <a:lnTo>
                    <a:pt x="303083" y="1565848"/>
                  </a:lnTo>
                  <a:lnTo>
                    <a:pt x="303914" y="1567607"/>
                  </a:lnTo>
                  <a:lnTo>
                    <a:pt x="304892" y="1569853"/>
                  </a:lnTo>
                  <a:lnTo>
                    <a:pt x="305920" y="1572051"/>
                  </a:lnTo>
                  <a:lnTo>
                    <a:pt x="306704" y="1573860"/>
                  </a:lnTo>
                  <a:lnTo>
                    <a:pt x="307633" y="1576154"/>
                  </a:lnTo>
                  <a:lnTo>
                    <a:pt x="307975" y="1577521"/>
                  </a:lnTo>
                  <a:lnTo>
                    <a:pt x="308562" y="1578890"/>
                  </a:lnTo>
                  <a:lnTo>
                    <a:pt x="309493" y="1580599"/>
                  </a:lnTo>
                  <a:lnTo>
                    <a:pt x="310128" y="1581919"/>
                  </a:lnTo>
                  <a:lnTo>
                    <a:pt x="310862" y="1583236"/>
                  </a:lnTo>
                  <a:lnTo>
                    <a:pt x="311693" y="1584947"/>
                  </a:lnTo>
                  <a:lnTo>
                    <a:pt x="312281" y="1586314"/>
                  </a:lnTo>
                  <a:lnTo>
                    <a:pt x="312477" y="1587730"/>
                  </a:lnTo>
                  <a:lnTo>
                    <a:pt x="313455" y="1589244"/>
                  </a:lnTo>
                  <a:lnTo>
                    <a:pt x="314188" y="1590758"/>
                  </a:lnTo>
                  <a:lnTo>
                    <a:pt x="314775" y="1592125"/>
                  </a:lnTo>
                  <a:lnTo>
                    <a:pt x="315707" y="1593835"/>
                  </a:lnTo>
                  <a:lnTo>
                    <a:pt x="316781" y="1595448"/>
                  </a:lnTo>
                  <a:lnTo>
                    <a:pt x="318300" y="1597401"/>
                  </a:lnTo>
                  <a:lnTo>
                    <a:pt x="319961" y="1599158"/>
                  </a:lnTo>
                  <a:lnTo>
                    <a:pt x="321283" y="1600576"/>
                  </a:lnTo>
                  <a:lnTo>
                    <a:pt x="322311" y="1601649"/>
                  </a:lnTo>
                  <a:lnTo>
                    <a:pt x="323926" y="1603507"/>
                  </a:lnTo>
                  <a:lnTo>
                    <a:pt x="325197" y="1604923"/>
                  </a:lnTo>
                  <a:lnTo>
                    <a:pt x="326175" y="1606095"/>
                  </a:lnTo>
                  <a:lnTo>
                    <a:pt x="327399" y="1607610"/>
                  </a:lnTo>
                  <a:lnTo>
                    <a:pt x="328573" y="1609124"/>
                  </a:lnTo>
                  <a:lnTo>
                    <a:pt x="329943" y="1611175"/>
                  </a:lnTo>
                  <a:lnTo>
                    <a:pt x="330872" y="1612932"/>
                  </a:lnTo>
                  <a:lnTo>
                    <a:pt x="332341" y="1614837"/>
                  </a:lnTo>
                  <a:lnTo>
                    <a:pt x="333661" y="1616206"/>
                  </a:lnTo>
                  <a:lnTo>
                    <a:pt x="334541" y="1617426"/>
                  </a:lnTo>
                  <a:lnTo>
                    <a:pt x="335567" y="1619089"/>
                  </a:lnTo>
                  <a:lnTo>
                    <a:pt x="336105" y="1619919"/>
                  </a:lnTo>
                  <a:lnTo>
                    <a:pt x="336352" y="1620307"/>
                  </a:lnTo>
                  <a:lnTo>
                    <a:pt x="336891" y="1621627"/>
                  </a:lnTo>
                  <a:lnTo>
                    <a:pt x="337282" y="1623531"/>
                  </a:lnTo>
                  <a:lnTo>
                    <a:pt x="338016" y="1625340"/>
                  </a:lnTo>
                  <a:lnTo>
                    <a:pt x="338602" y="1626707"/>
                  </a:lnTo>
                  <a:lnTo>
                    <a:pt x="338995" y="1628123"/>
                  </a:lnTo>
                  <a:lnTo>
                    <a:pt x="339140" y="1630027"/>
                  </a:lnTo>
                  <a:lnTo>
                    <a:pt x="339093" y="1631981"/>
                  </a:lnTo>
                  <a:lnTo>
                    <a:pt x="339287" y="1634424"/>
                  </a:lnTo>
                  <a:lnTo>
                    <a:pt x="339727" y="1636329"/>
                  </a:lnTo>
                  <a:lnTo>
                    <a:pt x="339776" y="1637794"/>
                  </a:lnTo>
                  <a:lnTo>
                    <a:pt x="340364" y="1639161"/>
                  </a:lnTo>
                  <a:lnTo>
                    <a:pt x="341148" y="1640383"/>
                  </a:lnTo>
                  <a:lnTo>
                    <a:pt x="342126" y="1641505"/>
                  </a:lnTo>
                  <a:lnTo>
                    <a:pt x="343348" y="1642336"/>
                  </a:lnTo>
                  <a:lnTo>
                    <a:pt x="344719" y="1643801"/>
                  </a:lnTo>
                  <a:lnTo>
                    <a:pt x="346186" y="1644631"/>
                  </a:lnTo>
                  <a:lnTo>
                    <a:pt x="347654" y="1644388"/>
                  </a:lnTo>
                  <a:lnTo>
                    <a:pt x="349121" y="1643899"/>
                  </a:lnTo>
                  <a:lnTo>
                    <a:pt x="351421" y="1643019"/>
                  </a:lnTo>
                  <a:lnTo>
                    <a:pt x="352741" y="1642336"/>
                  </a:lnTo>
                  <a:lnTo>
                    <a:pt x="353965" y="1641603"/>
                  </a:lnTo>
                  <a:lnTo>
                    <a:pt x="355482" y="1640334"/>
                  </a:lnTo>
                  <a:lnTo>
                    <a:pt x="357487" y="1638918"/>
                  </a:lnTo>
                  <a:lnTo>
                    <a:pt x="359837" y="1638476"/>
                  </a:lnTo>
                  <a:lnTo>
                    <a:pt x="361255" y="1638918"/>
                  </a:lnTo>
                  <a:lnTo>
                    <a:pt x="363603" y="1639406"/>
                  </a:lnTo>
                  <a:lnTo>
                    <a:pt x="365561" y="1639259"/>
                  </a:lnTo>
                  <a:lnTo>
                    <a:pt x="367321" y="1638429"/>
                  </a:lnTo>
                  <a:lnTo>
                    <a:pt x="368545" y="1637306"/>
                  </a:lnTo>
                  <a:lnTo>
                    <a:pt x="370305" y="1637207"/>
                  </a:lnTo>
                  <a:lnTo>
                    <a:pt x="371726" y="1636915"/>
                  </a:lnTo>
                  <a:lnTo>
                    <a:pt x="373682" y="1636866"/>
                  </a:lnTo>
                  <a:lnTo>
                    <a:pt x="375589" y="1636427"/>
                  </a:lnTo>
                  <a:lnTo>
                    <a:pt x="377010" y="1636035"/>
                  </a:lnTo>
                  <a:lnTo>
                    <a:pt x="378428" y="1635890"/>
                  </a:lnTo>
                  <a:lnTo>
                    <a:pt x="380385" y="1636182"/>
                  </a:lnTo>
                  <a:lnTo>
                    <a:pt x="382049" y="1637207"/>
                  </a:lnTo>
                  <a:lnTo>
                    <a:pt x="383663" y="1639014"/>
                  </a:lnTo>
                  <a:lnTo>
                    <a:pt x="384641" y="1640724"/>
                  </a:lnTo>
                  <a:lnTo>
                    <a:pt x="385278" y="1642091"/>
                  </a:lnTo>
                  <a:lnTo>
                    <a:pt x="385816" y="1643460"/>
                  </a:lnTo>
                  <a:lnTo>
                    <a:pt x="386109" y="1644827"/>
                  </a:lnTo>
                  <a:lnTo>
                    <a:pt x="385620" y="1646732"/>
                  </a:lnTo>
                  <a:lnTo>
                    <a:pt x="384983" y="1648636"/>
                  </a:lnTo>
                  <a:lnTo>
                    <a:pt x="384641" y="1650054"/>
                  </a:lnTo>
                  <a:lnTo>
                    <a:pt x="384494" y="1652007"/>
                  </a:lnTo>
                  <a:lnTo>
                    <a:pt x="385472" y="1654108"/>
                  </a:lnTo>
                  <a:lnTo>
                    <a:pt x="386795" y="1654790"/>
                  </a:lnTo>
                  <a:lnTo>
                    <a:pt x="388702" y="1655279"/>
                  </a:lnTo>
                  <a:lnTo>
                    <a:pt x="390024" y="1657136"/>
                  </a:lnTo>
                  <a:lnTo>
                    <a:pt x="390464" y="1659090"/>
                  </a:lnTo>
                  <a:lnTo>
                    <a:pt x="390953" y="1660994"/>
                  </a:lnTo>
                  <a:lnTo>
                    <a:pt x="391637" y="1662751"/>
                  </a:lnTo>
                  <a:lnTo>
                    <a:pt x="392664" y="1664462"/>
                  </a:lnTo>
                  <a:lnTo>
                    <a:pt x="393057" y="1665829"/>
                  </a:lnTo>
                  <a:lnTo>
                    <a:pt x="393546" y="1667294"/>
                  </a:lnTo>
                  <a:lnTo>
                    <a:pt x="393644" y="1669639"/>
                  </a:lnTo>
                  <a:lnTo>
                    <a:pt x="393057" y="1671495"/>
                  </a:lnTo>
                  <a:lnTo>
                    <a:pt x="392762" y="1673448"/>
                  </a:lnTo>
                  <a:lnTo>
                    <a:pt x="392371" y="1674815"/>
                  </a:lnTo>
                  <a:lnTo>
                    <a:pt x="392175" y="1676282"/>
                  </a:lnTo>
                  <a:lnTo>
                    <a:pt x="392079" y="1677747"/>
                  </a:lnTo>
                  <a:lnTo>
                    <a:pt x="392175" y="1679701"/>
                  </a:lnTo>
                  <a:lnTo>
                    <a:pt x="392617" y="1681117"/>
                  </a:lnTo>
                  <a:lnTo>
                    <a:pt x="393202" y="1683412"/>
                  </a:lnTo>
                  <a:lnTo>
                    <a:pt x="393839" y="1684732"/>
                  </a:lnTo>
                  <a:lnTo>
                    <a:pt x="394574" y="1686587"/>
                  </a:lnTo>
                  <a:lnTo>
                    <a:pt x="395014" y="1687954"/>
                  </a:lnTo>
                  <a:lnTo>
                    <a:pt x="395454" y="1689860"/>
                  </a:lnTo>
                  <a:lnTo>
                    <a:pt x="394915" y="1691520"/>
                  </a:lnTo>
                  <a:lnTo>
                    <a:pt x="395161" y="1693279"/>
                  </a:lnTo>
                  <a:lnTo>
                    <a:pt x="394915" y="1695232"/>
                  </a:lnTo>
                  <a:lnTo>
                    <a:pt x="395699" y="1697480"/>
                  </a:lnTo>
                  <a:lnTo>
                    <a:pt x="396432" y="1698798"/>
                  </a:lnTo>
                  <a:lnTo>
                    <a:pt x="397216" y="1700020"/>
                  </a:lnTo>
                  <a:lnTo>
                    <a:pt x="398243" y="1701093"/>
                  </a:lnTo>
                  <a:lnTo>
                    <a:pt x="399270" y="1702118"/>
                  </a:lnTo>
                  <a:lnTo>
                    <a:pt x="400836" y="1703340"/>
                  </a:lnTo>
                  <a:lnTo>
                    <a:pt x="402547" y="1704219"/>
                  </a:lnTo>
                  <a:lnTo>
                    <a:pt x="404358" y="1704953"/>
                  </a:lnTo>
                  <a:lnTo>
                    <a:pt x="406217" y="1705684"/>
                  </a:lnTo>
                  <a:lnTo>
                    <a:pt x="407588" y="1706173"/>
                  </a:lnTo>
                  <a:lnTo>
                    <a:pt x="407637" y="1707492"/>
                  </a:lnTo>
                  <a:lnTo>
                    <a:pt x="409692" y="1707198"/>
                  </a:lnTo>
                  <a:lnTo>
                    <a:pt x="411403" y="1708030"/>
                  </a:lnTo>
                  <a:lnTo>
                    <a:pt x="413312" y="1708663"/>
                  </a:lnTo>
                  <a:lnTo>
                    <a:pt x="415170" y="1709250"/>
                  </a:lnTo>
                  <a:lnTo>
                    <a:pt x="417520" y="1709836"/>
                  </a:lnTo>
                  <a:lnTo>
                    <a:pt x="419476" y="1710081"/>
                  </a:lnTo>
                  <a:lnTo>
                    <a:pt x="421433" y="1710128"/>
                  </a:lnTo>
                  <a:lnTo>
                    <a:pt x="423389" y="1710177"/>
                  </a:lnTo>
                  <a:lnTo>
                    <a:pt x="425348" y="1710177"/>
                  </a:lnTo>
                  <a:lnTo>
                    <a:pt x="427305" y="1710128"/>
                  </a:lnTo>
                  <a:lnTo>
                    <a:pt x="428772" y="1710032"/>
                  </a:lnTo>
                  <a:lnTo>
                    <a:pt x="430190" y="1709787"/>
                  </a:lnTo>
                  <a:lnTo>
                    <a:pt x="431611" y="1709495"/>
                  </a:lnTo>
                  <a:lnTo>
                    <a:pt x="433078" y="1709105"/>
                  </a:lnTo>
                  <a:lnTo>
                    <a:pt x="434936" y="1708518"/>
                  </a:lnTo>
                  <a:lnTo>
                    <a:pt x="436844" y="1707981"/>
                  </a:lnTo>
                  <a:lnTo>
                    <a:pt x="438264" y="1707591"/>
                  </a:lnTo>
                  <a:lnTo>
                    <a:pt x="440073" y="1707981"/>
                  </a:lnTo>
                  <a:lnTo>
                    <a:pt x="441002" y="1709495"/>
                  </a:lnTo>
                  <a:lnTo>
                    <a:pt x="441541" y="1710862"/>
                  </a:lnTo>
                  <a:lnTo>
                    <a:pt x="442030" y="1712229"/>
                  </a:lnTo>
                  <a:lnTo>
                    <a:pt x="442617" y="1714135"/>
                  </a:lnTo>
                  <a:lnTo>
                    <a:pt x="443253" y="1715991"/>
                  </a:lnTo>
                  <a:lnTo>
                    <a:pt x="444330" y="1718140"/>
                  </a:lnTo>
                  <a:lnTo>
                    <a:pt x="445210" y="1719849"/>
                  </a:lnTo>
                  <a:lnTo>
                    <a:pt x="446532" y="1721851"/>
                  </a:lnTo>
                  <a:lnTo>
                    <a:pt x="448098" y="1723024"/>
                  </a:lnTo>
                  <a:lnTo>
                    <a:pt x="449809" y="1724001"/>
                  </a:lnTo>
                  <a:lnTo>
                    <a:pt x="451473" y="1724977"/>
                  </a:lnTo>
                  <a:lnTo>
                    <a:pt x="452696" y="1725856"/>
                  </a:lnTo>
                  <a:lnTo>
                    <a:pt x="454311" y="1726882"/>
                  </a:lnTo>
                  <a:lnTo>
                    <a:pt x="455631" y="1727566"/>
                  </a:lnTo>
                  <a:lnTo>
                    <a:pt x="457246" y="1728690"/>
                  </a:lnTo>
                  <a:lnTo>
                    <a:pt x="458861" y="1729812"/>
                  </a:lnTo>
                  <a:lnTo>
                    <a:pt x="460085" y="1730595"/>
                  </a:lnTo>
                  <a:lnTo>
                    <a:pt x="461257" y="1731473"/>
                  </a:lnTo>
                  <a:lnTo>
                    <a:pt x="462776" y="1732744"/>
                  </a:lnTo>
                  <a:lnTo>
                    <a:pt x="464047" y="1734209"/>
                  </a:lnTo>
                  <a:lnTo>
                    <a:pt x="465320" y="1735674"/>
                  </a:lnTo>
                  <a:lnTo>
                    <a:pt x="466689" y="1737090"/>
                  </a:lnTo>
                  <a:lnTo>
                    <a:pt x="468058" y="1738506"/>
                  </a:lnTo>
                  <a:lnTo>
                    <a:pt x="469380" y="1739922"/>
                  </a:lnTo>
                  <a:lnTo>
                    <a:pt x="471093" y="1740705"/>
                  </a:lnTo>
                  <a:lnTo>
                    <a:pt x="472706" y="1740948"/>
                  </a:lnTo>
                  <a:lnTo>
                    <a:pt x="474615" y="1741486"/>
                  </a:lnTo>
                  <a:lnTo>
                    <a:pt x="476817" y="1742560"/>
                  </a:lnTo>
                  <a:lnTo>
                    <a:pt x="478919" y="1743733"/>
                  </a:lnTo>
                  <a:lnTo>
                    <a:pt x="480290" y="1744271"/>
                  </a:lnTo>
                  <a:lnTo>
                    <a:pt x="482198" y="1744612"/>
                  </a:lnTo>
                  <a:lnTo>
                    <a:pt x="483665" y="1744808"/>
                  </a:lnTo>
                  <a:lnTo>
                    <a:pt x="485575" y="1745296"/>
                  </a:lnTo>
                  <a:lnTo>
                    <a:pt x="487482" y="1745785"/>
                  </a:lnTo>
                  <a:lnTo>
                    <a:pt x="488900" y="1746126"/>
                  </a:lnTo>
                  <a:lnTo>
                    <a:pt x="490321" y="1746565"/>
                  </a:lnTo>
                  <a:lnTo>
                    <a:pt x="492179" y="1747005"/>
                  </a:lnTo>
                  <a:lnTo>
                    <a:pt x="493647" y="1747348"/>
                  </a:lnTo>
                  <a:lnTo>
                    <a:pt x="495065" y="1747689"/>
                  </a:lnTo>
                  <a:lnTo>
                    <a:pt x="496974" y="1747934"/>
                  </a:lnTo>
                  <a:lnTo>
                    <a:pt x="498638" y="1748227"/>
                  </a:lnTo>
                  <a:lnTo>
                    <a:pt x="500105" y="1747201"/>
                  </a:lnTo>
                  <a:lnTo>
                    <a:pt x="502013" y="1746811"/>
                  </a:lnTo>
                  <a:lnTo>
                    <a:pt x="503529" y="1747152"/>
                  </a:lnTo>
                  <a:lnTo>
                    <a:pt x="504851" y="1747885"/>
                  </a:lnTo>
                  <a:lnTo>
                    <a:pt x="506122" y="1748519"/>
                  </a:lnTo>
                  <a:lnTo>
                    <a:pt x="507346" y="1749350"/>
                  </a:lnTo>
                  <a:lnTo>
                    <a:pt x="509303" y="1750865"/>
                  </a:lnTo>
                  <a:lnTo>
                    <a:pt x="510379" y="1751792"/>
                  </a:lnTo>
                  <a:lnTo>
                    <a:pt x="511505" y="1752720"/>
                  </a:lnTo>
                  <a:lnTo>
                    <a:pt x="512727" y="1753599"/>
                  </a:lnTo>
                  <a:lnTo>
                    <a:pt x="514342" y="1754722"/>
                  </a:lnTo>
                  <a:lnTo>
                    <a:pt x="515809" y="1755944"/>
                  </a:lnTo>
                  <a:lnTo>
                    <a:pt x="516984" y="1756823"/>
                  </a:lnTo>
                  <a:lnTo>
                    <a:pt x="518598" y="1757947"/>
                  </a:lnTo>
                  <a:lnTo>
                    <a:pt x="520115" y="1759118"/>
                  </a:lnTo>
                  <a:lnTo>
                    <a:pt x="521437" y="1759802"/>
                  </a:lnTo>
                  <a:lnTo>
                    <a:pt x="523784" y="1760585"/>
                  </a:lnTo>
                  <a:lnTo>
                    <a:pt x="525154" y="1760926"/>
                  </a:lnTo>
                  <a:lnTo>
                    <a:pt x="526623" y="1761218"/>
                  </a:lnTo>
                  <a:lnTo>
                    <a:pt x="528530" y="1761463"/>
                  </a:lnTo>
                  <a:lnTo>
                    <a:pt x="530487" y="1761561"/>
                  </a:lnTo>
                  <a:lnTo>
                    <a:pt x="531954" y="1761756"/>
                  </a:lnTo>
                  <a:lnTo>
                    <a:pt x="533766" y="1762587"/>
                  </a:lnTo>
                  <a:lnTo>
                    <a:pt x="535430" y="1763564"/>
                  </a:lnTo>
                  <a:lnTo>
                    <a:pt x="537337" y="1763905"/>
                  </a:lnTo>
                  <a:lnTo>
                    <a:pt x="538804" y="1763954"/>
                  </a:lnTo>
                  <a:lnTo>
                    <a:pt x="540272" y="1764148"/>
                  </a:lnTo>
                  <a:lnTo>
                    <a:pt x="542132" y="1764735"/>
                  </a:lnTo>
                  <a:lnTo>
                    <a:pt x="543990" y="1765321"/>
                  </a:lnTo>
                  <a:lnTo>
                    <a:pt x="545947" y="1765616"/>
                  </a:lnTo>
                  <a:lnTo>
                    <a:pt x="547416" y="1765712"/>
                  </a:lnTo>
                  <a:lnTo>
                    <a:pt x="549225" y="1766347"/>
                  </a:lnTo>
                  <a:lnTo>
                    <a:pt x="551037" y="1767177"/>
                  </a:lnTo>
                  <a:lnTo>
                    <a:pt x="552406" y="1767618"/>
                  </a:lnTo>
                  <a:lnTo>
                    <a:pt x="554362" y="1767763"/>
                  </a:lnTo>
                  <a:lnTo>
                    <a:pt x="556125" y="1767667"/>
                  </a:lnTo>
                  <a:lnTo>
                    <a:pt x="557395" y="1768399"/>
                  </a:lnTo>
                  <a:lnTo>
                    <a:pt x="559354" y="1768691"/>
                  </a:lnTo>
                  <a:lnTo>
                    <a:pt x="561311" y="1768936"/>
                  </a:lnTo>
                  <a:lnTo>
                    <a:pt x="563169" y="1769473"/>
                  </a:lnTo>
                  <a:lnTo>
                    <a:pt x="564294" y="1770352"/>
                  </a:lnTo>
                  <a:lnTo>
                    <a:pt x="565273" y="1771476"/>
                  </a:lnTo>
                  <a:lnTo>
                    <a:pt x="566251" y="1772600"/>
                  </a:lnTo>
                  <a:lnTo>
                    <a:pt x="567327" y="1773625"/>
                  </a:lnTo>
                  <a:lnTo>
                    <a:pt x="568502" y="1774504"/>
                  </a:lnTo>
                  <a:lnTo>
                    <a:pt x="569970" y="1775773"/>
                  </a:lnTo>
                  <a:lnTo>
                    <a:pt x="570948" y="1776848"/>
                  </a:lnTo>
                  <a:lnTo>
                    <a:pt x="572464" y="1778119"/>
                  </a:lnTo>
                  <a:lnTo>
                    <a:pt x="573688" y="1778997"/>
                  </a:lnTo>
                  <a:lnTo>
                    <a:pt x="575010" y="1779682"/>
                  </a:lnTo>
                  <a:lnTo>
                    <a:pt x="576869" y="1779925"/>
                  </a:lnTo>
                  <a:lnTo>
                    <a:pt x="578825" y="1779486"/>
                  </a:lnTo>
                  <a:lnTo>
                    <a:pt x="580196" y="1778948"/>
                  </a:lnTo>
                  <a:lnTo>
                    <a:pt x="581615" y="1778656"/>
                  </a:lnTo>
                  <a:lnTo>
                    <a:pt x="583082" y="1778997"/>
                  </a:lnTo>
                  <a:lnTo>
                    <a:pt x="585382" y="1779778"/>
                  </a:lnTo>
                  <a:lnTo>
                    <a:pt x="587681" y="1780610"/>
                  </a:lnTo>
                  <a:lnTo>
                    <a:pt x="589492" y="1781292"/>
                  </a:lnTo>
                  <a:lnTo>
                    <a:pt x="590861" y="1781879"/>
                  </a:lnTo>
                  <a:lnTo>
                    <a:pt x="593014" y="1783051"/>
                  </a:lnTo>
                  <a:lnTo>
                    <a:pt x="594238" y="1783881"/>
                  </a:lnTo>
                  <a:lnTo>
                    <a:pt x="595656" y="1785201"/>
                  </a:lnTo>
                  <a:lnTo>
                    <a:pt x="596733" y="1787349"/>
                  </a:lnTo>
                  <a:lnTo>
                    <a:pt x="597025" y="1789304"/>
                  </a:lnTo>
                  <a:lnTo>
                    <a:pt x="597173" y="1790720"/>
                  </a:lnTo>
                  <a:lnTo>
                    <a:pt x="597222" y="1792185"/>
                  </a:lnTo>
                  <a:lnTo>
                    <a:pt x="597320" y="1794139"/>
                  </a:lnTo>
                  <a:lnTo>
                    <a:pt x="597858" y="1795555"/>
                  </a:lnTo>
                  <a:lnTo>
                    <a:pt x="598542" y="1797363"/>
                  </a:lnTo>
                  <a:lnTo>
                    <a:pt x="599129" y="1798730"/>
                  </a:lnTo>
                  <a:lnTo>
                    <a:pt x="599766" y="1799999"/>
                  </a:lnTo>
                  <a:lnTo>
                    <a:pt x="601135" y="1801417"/>
                  </a:lnTo>
                  <a:lnTo>
                    <a:pt x="602799" y="1802394"/>
                  </a:lnTo>
                  <a:lnTo>
                    <a:pt x="604217" y="1802978"/>
                  </a:lnTo>
                  <a:lnTo>
                    <a:pt x="606517" y="1803663"/>
                  </a:lnTo>
                  <a:lnTo>
                    <a:pt x="608474" y="1803859"/>
                  </a:lnTo>
                  <a:lnTo>
                    <a:pt x="610431" y="1803712"/>
                  </a:lnTo>
                  <a:lnTo>
                    <a:pt x="613857" y="1803761"/>
                  </a:lnTo>
                  <a:lnTo>
                    <a:pt x="615813" y="1803957"/>
                  </a:lnTo>
                  <a:lnTo>
                    <a:pt x="617231" y="1804102"/>
                  </a:lnTo>
                  <a:lnTo>
                    <a:pt x="618699" y="1804347"/>
                  </a:lnTo>
                  <a:lnTo>
                    <a:pt x="620119" y="1804639"/>
                  </a:lnTo>
                  <a:lnTo>
                    <a:pt x="622565" y="1804836"/>
                  </a:lnTo>
                  <a:lnTo>
                    <a:pt x="624472" y="1805275"/>
                  </a:lnTo>
                  <a:lnTo>
                    <a:pt x="626234" y="1806399"/>
                  </a:lnTo>
                  <a:lnTo>
                    <a:pt x="627542" y="1805207"/>
                  </a:lnTo>
                  <a:lnTo>
                    <a:pt x="628827" y="1804004"/>
                  </a:lnTo>
                  <a:lnTo>
                    <a:pt x="630442" y="1802882"/>
                  </a:lnTo>
                  <a:lnTo>
                    <a:pt x="632399" y="1801513"/>
                  </a:lnTo>
                  <a:lnTo>
                    <a:pt x="634404" y="1800097"/>
                  </a:lnTo>
                  <a:lnTo>
                    <a:pt x="636019" y="1798926"/>
                  </a:lnTo>
                  <a:lnTo>
                    <a:pt x="637585" y="1797753"/>
                  </a:lnTo>
                  <a:lnTo>
                    <a:pt x="639150" y="1796580"/>
                  </a:lnTo>
                  <a:lnTo>
                    <a:pt x="640227" y="1795604"/>
                  </a:lnTo>
                  <a:lnTo>
                    <a:pt x="641303" y="1794627"/>
                  </a:lnTo>
                  <a:lnTo>
                    <a:pt x="642527" y="1793846"/>
                  </a:lnTo>
                  <a:lnTo>
                    <a:pt x="644044" y="1792575"/>
                  </a:lnTo>
                  <a:lnTo>
                    <a:pt x="645511" y="1791356"/>
                  </a:lnTo>
                  <a:lnTo>
                    <a:pt x="647126" y="1790232"/>
                  </a:lnTo>
                  <a:lnTo>
                    <a:pt x="648740" y="1789059"/>
                  </a:lnTo>
                  <a:lnTo>
                    <a:pt x="650648" y="1787594"/>
                  </a:lnTo>
                  <a:lnTo>
                    <a:pt x="652115" y="1786276"/>
                  </a:lnTo>
                  <a:lnTo>
                    <a:pt x="653241" y="1785299"/>
                  </a:lnTo>
                  <a:lnTo>
                    <a:pt x="654317" y="1784322"/>
                  </a:lnTo>
                  <a:lnTo>
                    <a:pt x="655687" y="1782904"/>
                  </a:lnTo>
                  <a:lnTo>
                    <a:pt x="656665" y="1781829"/>
                  </a:lnTo>
                  <a:lnTo>
                    <a:pt x="657645" y="1780757"/>
                  </a:lnTo>
                  <a:lnTo>
                    <a:pt x="658867" y="1779925"/>
                  </a:lnTo>
                  <a:lnTo>
                    <a:pt x="659943" y="1778948"/>
                  </a:lnTo>
                  <a:lnTo>
                    <a:pt x="661020" y="1777972"/>
                  </a:lnTo>
                  <a:lnTo>
                    <a:pt x="662438" y="1776605"/>
                  </a:lnTo>
                  <a:lnTo>
                    <a:pt x="663809" y="1775238"/>
                  </a:lnTo>
                  <a:lnTo>
                    <a:pt x="664886" y="1774212"/>
                  </a:lnTo>
                  <a:lnTo>
                    <a:pt x="666304" y="1772892"/>
                  </a:lnTo>
                  <a:lnTo>
                    <a:pt x="667528" y="1772062"/>
                  </a:lnTo>
                  <a:lnTo>
                    <a:pt x="669045" y="1770840"/>
                  </a:lnTo>
                  <a:lnTo>
                    <a:pt x="670072" y="1769766"/>
                  </a:lnTo>
                  <a:lnTo>
                    <a:pt x="671149" y="1768789"/>
                  </a:lnTo>
                  <a:lnTo>
                    <a:pt x="672370" y="1767959"/>
                  </a:lnTo>
                  <a:lnTo>
                    <a:pt x="673643" y="1767179"/>
                  </a:lnTo>
                  <a:lnTo>
                    <a:pt x="675209" y="1766104"/>
                  </a:lnTo>
                  <a:lnTo>
                    <a:pt x="676824" y="1764931"/>
                  </a:lnTo>
                  <a:lnTo>
                    <a:pt x="678340" y="1763709"/>
                  </a:lnTo>
                  <a:lnTo>
                    <a:pt x="679368" y="1762683"/>
                  </a:lnTo>
                  <a:lnTo>
                    <a:pt x="680444" y="1761658"/>
                  </a:lnTo>
                  <a:lnTo>
                    <a:pt x="681521" y="1760681"/>
                  </a:lnTo>
                  <a:lnTo>
                    <a:pt x="683037" y="1759461"/>
                  </a:lnTo>
                  <a:lnTo>
                    <a:pt x="684163" y="1758484"/>
                  </a:lnTo>
                  <a:lnTo>
                    <a:pt x="685286" y="1757557"/>
                  </a:lnTo>
                  <a:lnTo>
                    <a:pt x="686803" y="1756286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D146EE0-F4C2-BBEE-71E5-D94E826A49E7}"/>
                </a:ext>
              </a:extLst>
            </p:cNvPr>
            <p:cNvSpPr/>
            <p:nvPr/>
          </p:nvSpPr>
          <p:spPr>
            <a:xfrm flipV="1">
              <a:off x="2418438" y="2623481"/>
              <a:ext cx="1589933" cy="1580786"/>
            </a:xfrm>
            <a:custGeom>
              <a:avLst/>
              <a:gdLst>
                <a:gd name="connsiteX0" fmla="*/ 186058 w 1589933"/>
                <a:gd name="connsiteY0" fmla="*/ 1336425 h 1580786"/>
                <a:gd name="connsiteX1" fmla="*/ 185915 w 1589933"/>
                <a:gd name="connsiteY1" fmla="*/ 1337891 h 1580786"/>
                <a:gd name="connsiteX2" fmla="*/ 185669 w 1589933"/>
                <a:gd name="connsiteY2" fmla="*/ 1339797 h 1580786"/>
                <a:gd name="connsiteX3" fmla="*/ 185485 w 1589933"/>
                <a:gd name="connsiteY3" fmla="*/ 1341750 h 1580786"/>
                <a:gd name="connsiteX4" fmla="*/ 185239 w 1589933"/>
                <a:gd name="connsiteY4" fmla="*/ 1343704 h 1580786"/>
                <a:gd name="connsiteX5" fmla="*/ 185034 w 1589933"/>
                <a:gd name="connsiteY5" fmla="*/ 1345169 h 1580786"/>
                <a:gd name="connsiteX6" fmla="*/ 184830 w 1589933"/>
                <a:gd name="connsiteY6" fmla="*/ 1347318 h 1580786"/>
                <a:gd name="connsiteX7" fmla="*/ 185935 w 1589933"/>
                <a:gd name="connsiteY7" fmla="*/ 1347204 h 1580786"/>
                <a:gd name="connsiteX8" fmla="*/ 186262 w 1589933"/>
                <a:gd name="connsiteY8" fmla="*/ 1347171 h 1580786"/>
                <a:gd name="connsiteX9" fmla="*/ 186897 w 1589933"/>
                <a:gd name="connsiteY9" fmla="*/ 1347905 h 1580786"/>
                <a:gd name="connsiteX10" fmla="*/ 187183 w 1589933"/>
                <a:gd name="connsiteY10" fmla="*/ 1348248 h 1580786"/>
                <a:gd name="connsiteX11" fmla="*/ 188166 w 1589933"/>
                <a:gd name="connsiteY11" fmla="*/ 1349419 h 1580786"/>
                <a:gd name="connsiteX12" fmla="*/ 189291 w 1589933"/>
                <a:gd name="connsiteY12" fmla="*/ 1350980 h 1580786"/>
                <a:gd name="connsiteX13" fmla="*/ 190069 w 1589933"/>
                <a:gd name="connsiteY13" fmla="*/ 1352202 h 1580786"/>
                <a:gd name="connsiteX14" fmla="*/ 190703 w 1589933"/>
                <a:gd name="connsiteY14" fmla="*/ 1353473 h 1580786"/>
                <a:gd name="connsiteX15" fmla="*/ 191542 w 1589933"/>
                <a:gd name="connsiteY15" fmla="*/ 1355279 h 1580786"/>
                <a:gd name="connsiteX16" fmla="*/ 192320 w 1589933"/>
                <a:gd name="connsiteY16" fmla="*/ 1357086 h 1580786"/>
                <a:gd name="connsiteX17" fmla="*/ 193057 w 1589933"/>
                <a:gd name="connsiteY17" fmla="*/ 1358943 h 1580786"/>
                <a:gd name="connsiteX18" fmla="*/ 193691 w 1589933"/>
                <a:gd name="connsiteY18" fmla="*/ 1360749 h 1580786"/>
                <a:gd name="connsiteX19" fmla="*/ 194183 w 1589933"/>
                <a:gd name="connsiteY19" fmla="*/ 1362116 h 1580786"/>
                <a:gd name="connsiteX20" fmla="*/ 194674 w 1589933"/>
                <a:gd name="connsiteY20" fmla="*/ 1363534 h 1580786"/>
                <a:gd name="connsiteX21" fmla="*/ 195267 w 1589933"/>
                <a:gd name="connsiteY21" fmla="*/ 1365390 h 1580786"/>
                <a:gd name="connsiteX22" fmla="*/ 195840 w 1589933"/>
                <a:gd name="connsiteY22" fmla="*/ 1367245 h 1580786"/>
                <a:gd name="connsiteX23" fmla="*/ 196393 w 1589933"/>
                <a:gd name="connsiteY23" fmla="*/ 1369152 h 1580786"/>
                <a:gd name="connsiteX24" fmla="*/ 196782 w 1589933"/>
                <a:gd name="connsiteY24" fmla="*/ 1370519 h 1580786"/>
                <a:gd name="connsiteX25" fmla="*/ 197171 w 1589933"/>
                <a:gd name="connsiteY25" fmla="*/ 1371984 h 1580786"/>
                <a:gd name="connsiteX26" fmla="*/ 197600 w 1589933"/>
                <a:gd name="connsiteY26" fmla="*/ 1373351 h 1580786"/>
                <a:gd name="connsiteX27" fmla="*/ 198051 w 1589933"/>
                <a:gd name="connsiteY27" fmla="*/ 1374767 h 1580786"/>
                <a:gd name="connsiteX28" fmla="*/ 198480 w 1589933"/>
                <a:gd name="connsiteY28" fmla="*/ 1376136 h 1580786"/>
                <a:gd name="connsiteX29" fmla="*/ 198972 w 1589933"/>
                <a:gd name="connsiteY29" fmla="*/ 1377503 h 1580786"/>
                <a:gd name="connsiteX30" fmla="*/ 199524 w 1589933"/>
                <a:gd name="connsiteY30" fmla="*/ 1378870 h 1580786"/>
                <a:gd name="connsiteX31" fmla="*/ 200056 w 1589933"/>
                <a:gd name="connsiteY31" fmla="*/ 1380239 h 1580786"/>
                <a:gd name="connsiteX32" fmla="*/ 200650 w 1589933"/>
                <a:gd name="connsiteY32" fmla="*/ 1381606 h 1580786"/>
                <a:gd name="connsiteX33" fmla="*/ 201223 w 1589933"/>
                <a:gd name="connsiteY33" fmla="*/ 1382924 h 1580786"/>
                <a:gd name="connsiteX34" fmla="*/ 202062 w 1589933"/>
                <a:gd name="connsiteY34" fmla="*/ 1384683 h 1580786"/>
                <a:gd name="connsiteX35" fmla="*/ 202942 w 1589933"/>
                <a:gd name="connsiteY35" fmla="*/ 1386440 h 1580786"/>
                <a:gd name="connsiteX36" fmla="*/ 203822 w 1589933"/>
                <a:gd name="connsiteY36" fmla="*/ 1388200 h 1580786"/>
                <a:gd name="connsiteX37" fmla="*/ 204702 w 1589933"/>
                <a:gd name="connsiteY37" fmla="*/ 1389957 h 1580786"/>
                <a:gd name="connsiteX38" fmla="*/ 205582 w 1589933"/>
                <a:gd name="connsiteY38" fmla="*/ 1391716 h 1580786"/>
                <a:gd name="connsiteX39" fmla="*/ 205787 w 1589933"/>
                <a:gd name="connsiteY39" fmla="*/ 1392156 h 1580786"/>
                <a:gd name="connsiteX40" fmla="*/ 206217 w 1589933"/>
                <a:gd name="connsiteY40" fmla="*/ 1393034 h 1580786"/>
                <a:gd name="connsiteX41" fmla="*/ 207097 w 1589933"/>
                <a:gd name="connsiteY41" fmla="*/ 1394794 h 1580786"/>
                <a:gd name="connsiteX42" fmla="*/ 207874 w 1589933"/>
                <a:gd name="connsiteY42" fmla="*/ 1396649 h 1580786"/>
                <a:gd name="connsiteX43" fmla="*/ 209450 w 1589933"/>
                <a:gd name="connsiteY43" fmla="*/ 1398799 h 1580786"/>
                <a:gd name="connsiteX44" fmla="*/ 211251 w 1589933"/>
                <a:gd name="connsiteY44" fmla="*/ 1399775 h 1580786"/>
                <a:gd name="connsiteX45" fmla="*/ 212622 w 1589933"/>
                <a:gd name="connsiteY45" fmla="*/ 1400215 h 1580786"/>
                <a:gd name="connsiteX46" fmla="*/ 214546 w 1589933"/>
                <a:gd name="connsiteY46" fmla="*/ 1400801 h 1580786"/>
                <a:gd name="connsiteX47" fmla="*/ 216449 w 1589933"/>
                <a:gd name="connsiteY47" fmla="*/ 1401240 h 1580786"/>
                <a:gd name="connsiteX48" fmla="*/ 218394 w 1589933"/>
                <a:gd name="connsiteY48" fmla="*/ 1401631 h 1580786"/>
                <a:gd name="connsiteX49" fmla="*/ 220358 w 1589933"/>
                <a:gd name="connsiteY49" fmla="*/ 1402021 h 1580786"/>
                <a:gd name="connsiteX50" fmla="*/ 222323 w 1589933"/>
                <a:gd name="connsiteY50" fmla="*/ 1402413 h 1580786"/>
                <a:gd name="connsiteX51" fmla="*/ 224226 w 1589933"/>
                <a:gd name="connsiteY51" fmla="*/ 1402853 h 1580786"/>
                <a:gd name="connsiteX52" fmla="*/ 226130 w 1589933"/>
                <a:gd name="connsiteY52" fmla="*/ 1403243 h 1580786"/>
                <a:gd name="connsiteX53" fmla="*/ 228094 w 1589933"/>
                <a:gd name="connsiteY53" fmla="*/ 1403633 h 1580786"/>
                <a:gd name="connsiteX54" fmla="*/ 229507 w 1589933"/>
                <a:gd name="connsiteY54" fmla="*/ 1403878 h 1580786"/>
                <a:gd name="connsiteX55" fmla="*/ 230980 w 1589933"/>
                <a:gd name="connsiteY55" fmla="*/ 1404171 h 1580786"/>
                <a:gd name="connsiteX56" fmla="*/ 232883 w 1589933"/>
                <a:gd name="connsiteY56" fmla="*/ 1404512 h 1580786"/>
                <a:gd name="connsiteX57" fmla="*/ 234787 w 1589933"/>
                <a:gd name="connsiteY57" fmla="*/ 1404855 h 1580786"/>
                <a:gd name="connsiteX58" fmla="*/ 236751 w 1589933"/>
                <a:gd name="connsiteY58" fmla="*/ 1405196 h 1580786"/>
                <a:gd name="connsiteX59" fmla="*/ 238655 w 1589933"/>
                <a:gd name="connsiteY59" fmla="*/ 1405488 h 1580786"/>
                <a:gd name="connsiteX60" fmla="*/ 240128 w 1589933"/>
                <a:gd name="connsiteY60" fmla="*/ 1405685 h 1580786"/>
                <a:gd name="connsiteX61" fmla="*/ 242032 w 1589933"/>
                <a:gd name="connsiteY61" fmla="*/ 1406026 h 1580786"/>
                <a:gd name="connsiteX62" fmla="*/ 243996 w 1589933"/>
                <a:gd name="connsiteY62" fmla="*/ 1406320 h 1580786"/>
                <a:gd name="connsiteX63" fmla="*/ 245941 w 1589933"/>
                <a:gd name="connsiteY63" fmla="*/ 1406563 h 1580786"/>
                <a:gd name="connsiteX64" fmla="*/ 246923 w 1589933"/>
                <a:gd name="connsiteY64" fmla="*/ 1406661 h 1580786"/>
                <a:gd name="connsiteX65" fmla="*/ 247905 w 1589933"/>
                <a:gd name="connsiteY65" fmla="*/ 1406759 h 1580786"/>
                <a:gd name="connsiteX66" fmla="*/ 249870 w 1589933"/>
                <a:gd name="connsiteY66" fmla="*/ 1406858 h 1580786"/>
                <a:gd name="connsiteX67" fmla="*/ 251323 w 1589933"/>
                <a:gd name="connsiteY67" fmla="*/ 1406759 h 1580786"/>
                <a:gd name="connsiteX68" fmla="*/ 252756 w 1589933"/>
                <a:gd name="connsiteY68" fmla="*/ 1406612 h 1580786"/>
                <a:gd name="connsiteX69" fmla="*/ 254209 w 1589933"/>
                <a:gd name="connsiteY69" fmla="*/ 1406369 h 1580786"/>
                <a:gd name="connsiteX70" fmla="*/ 256133 w 1589933"/>
                <a:gd name="connsiteY70" fmla="*/ 1405979 h 1580786"/>
                <a:gd name="connsiteX71" fmla="*/ 258036 w 1589933"/>
                <a:gd name="connsiteY71" fmla="*/ 1405491 h 1580786"/>
                <a:gd name="connsiteX72" fmla="*/ 259939 w 1589933"/>
                <a:gd name="connsiteY72" fmla="*/ 1404953 h 1580786"/>
                <a:gd name="connsiteX73" fmla="*/ 261351 w 1589933"/>
                <a:gd name="connsiteY73" fmla="*/ 1404561 h 1580786"/>
                <a:gd name="connsiteX74" fmla="*/ 262784 w 1589933"/>
                <a:gd name="connsiteY74" fmla="*/ 1404171 h 1580786"/>
                <a:gd name="connsiteX75" fmla="*/ 264687 w 1589933"/>
                <a:gd name="connsiteY75" fmla="*/ 1403731 h 1580786"/>
                <a:gd name="connsiteX76" fmla="*/ 266591 w 1589933"/>
                <a:gd name="connsiteY76" fmla="*/ 1403390 h 1580786"/>
                <a:gd name="connsiteX77" fmla="*/ 268064 w 1589933"/>
                <a:gd name="connsiteY77" fmla="*/ 1403194 h 1580786"/>
                <a:gd name="connsiteX78" fmla="*/ 269538 w 1589933"/>
                <a:gd name="connsiteY78" fmla="*/ 1403047 h 1580786"/>
                <a:gd name="connsiteX79" fmla="*/ 270950 w 1589933"/>
                <a:gd name="connsiteY79" fmla="*/ 1402902 h 1580786"/>
                <a:gd name="connsiteX80" fmla="*/ 272423 w 1589933"/>
                <a:gd name="connsiteY80" fmla="*/ 1402754 h 1580786"/>
                <a:gd name="connsiteX81" fmla="*/ 274368 w 1589933"/>
                <a:gd name="connsiteY81" fmla="*/ 1402607 h 1580786"/>
                <a:gd name="connsiteX82" fmla="*/ 276824 w 1589933"/>
                <a:gd name="connsiteY82" fmla="*/ 1402462 h 1580786"/>
                <a:gd name="connsiteX83" fmla="*/ 278768 w 1589933"/>
                <a:gd name="connsiteY83" fmla="*/ 1402364 h 1580786"/>
                <a:gd name="connsiteX84" fmla="*/ 280733 w 1589933"/>
                <a:gd name="connsiteY84" fmla="*/ 1402266 h 1580786"/>
                <a:gd name="connsiteX85" fmla="*/ 282697 w 1589933"/>
                <a:gd name="connsiteY85" fmla="*/ 1402168 h 1580786"/>
                <a:gd name="connsiteX86" fmla="*/ 284642 w 1589933"/>
                <a:gd name="connsiteY86" fmla="*/ 1402070 h 1580786"/>
                <a:gd name="connsiteX87" fmla="*/ 286606 w 1589933"/>
                <a:gd name="connsiteY87" fmla="*/ 1401972 h 1580786"/>
                <a:gd name="connsiteX88" fmla="*/ 288571 w 1589933"/>
                <a:gd name="connsiteY88" fmla="*/ 1401827 h 1580786"/>
                <a:gd name="connsiteX89" fmla="*/ 290515 w 1589933"/>
                <a:gd name="connsiteY89" fmla="*/ 1401729 h 1580786"/>
                <a:gd name="connsiteX90" fmla="*/ 292971 w 1589933"/>
                <a:gd name="connsiteY90" fmla="*/ 1401533 h 1580786"/>
                <a:gd name="connsiteX91" fmla="*/ 294915 w 1589933"/>
                <a:gd name="connsiteY91" fmla="*/ 1401289 h 1580786"/>
                <a:gd name="connsiteX92" fmla="*/ 296430 w 1589933"/>
                <a:gd name="connsiteY92" fmla="*/ 1401093 h 1580786"/>
                <a:gd name="connsiteX93" fmla="*/ 297903 w 1589933"/>
                <a:gd name="connsiteY93" fmla="*/ 1400899 h 1580786"/>
                <a:gd name="connsiteX94" fmla="*/ 299868 w 1589933"/>
                <a:gd name="connsiteY94" fmla="*/ 1400703 h 1580786"/>
                <a:gd name="connsiteX95" fmla="*/ 302754 w 1589933"/>
                <a:gd name="connsiteY95" fmla="*/ 1400654 h 1580786"/>
                <a:gd name="connsiteX96" fmla="*/ 304166 w 1589933"/>
                <a:gd name="connsiteY96" fmla="*/ 1400801 h 1580786"/>
                <a:gd name="connsiteX97" fmla="*/ 305496 w 1589933"/>
                <a:gd name="connsiteY97" fmla="*/ 1401289 h 1580786"/>
                <a:gd name="connsiteX98" fmla="*/ 306765 w 1589933"/>
                <a:gd name="connsiteY98" fmla="*/ 1402070 h 1580786"/>
                <a:gd name="connsiteX99" fmla="*/ 307993 w 1589933"/>
                <a:gd name="connsiteY99" fmla="*/ 1402951 h 1580786"/>
                <a:gd name="connsiteX100" fmla="*/ 309364 w 1589933"/>
                <a:gd name="connsiteY100" fmla="*/ 1403341 h 1580786"/>
                <a:gd name="connsiteX101" fmla="*/ 309835 w 1589933"/>
                <a:gd name="connsiteY101" fmla="*/ 1404904 h 1580786"/>
                <a:gd name="connsiteX102" fmla="*/ 310428 w 1589933"/>
                <a:gd name="connsiteY102" fmla="*/ 1406222 h 1580786"/>
                <a:gd name="connsiteX103" fmla="*/ 311554 w 1589933"/>
                <a:gd name="connsiteY103" fmla="*/ 1407834 h 1580786"/>
                <a:gd name="connsiteX104" fmla="*/ 312721 w 1589933"/>
                <a:gd name="connsiteY104" fmla="*/ 1409348 h 1580786"/>
                <a:gd name="connsiteX105" fmla="*/ 313457 w 1589933"/>
                <a:gd name="connsiteY105" fmla="*/ 1410617 h 1580786"/>
                <a:gd name="connsiteX106" fmla="*/ 314296 w 1589933"/>
                <a:gd name="connsiteY106" fmla="*/ 1411839 h 1580786"/>
                <a:gd name="connsiteX107" fmla="*/ 314972 w 1589933"/>
                <a:gd name="connsiteY107" fmla="*/ 1413108 h 1580786"/>
                <a:gd name="connsiteX108" fmla="*/ 315463 w 1589933"/>
                <a:gd name="connsiteY108" fmla="*/ 1414526 h 1580786"/>
                <a:gd name="connsiteX109" fmla="*/ 315627 w 1589933"/>
                <a:gd name="connsiteY109" fmla="*/ 1416431 h 1580786"/>
                <a:gd name="connsiteX110" fmla="*/ 315074 w 1589933"/>
                <a:gd name="connsiteY110" fmla="*/ 1417798 h 1580786"/>
                <a:gd name="connsiteX111" fmla="*/ 314440 w 1589933"/>
                <a:gd name="connsiteY111" fmla="*/ 1419118 h 1580786"/>
                <a:gd name="connsiteX112" fmla="*/ 313908 w 1589933"/>
                <a:gd name="connsiteY112" fmla="*/ 1420973 h 1580786"/>
                <a:gd name="connsiteX113" fmla="*/ 313560 w 1589933"/>
                <a:gd name="connsiteY113" fmla="*/ 1423415 h 1580786"/>
                <a:gd name="connsiteX114" fmla="*/ 313171 w 1589933"/>
                <a:gd name="connsiteY114" fmla="*/ 1425319 h 1580786"/>
                <a:gd name="connsiteX115" fmla="*/ 312393 w 1589933"/>
                <a:gd name="connsiteY115" fmla="*/ 1427616 h 1580786"/>
                <a:gd name="connsiteX116" fmla="*/ 311656 w 1589933"/>
                <a:gd name="connsiteY116" fmla="*/ 1429422 h 1580786"/>
                <a:gd name="connsiteX117" fmla="*/ 310879 w 1589933"/>
                <a:gd name="connsiteY117" fmla="*/ 1430644 h 1580786"/>
                <a:gd name="connsiteX118" fmla="*/ 309999 w 1589933"/>
                <a:gd name="connsiteY118" fmla="*/ 1431864 h 1580786"/>
                <a:gd name="connsiteX119" fmla="*/ 309405 w 1589933"/>
                <a:gd name="connsiteY119" fmla="*/ 1433672 h 1580786"/>
                <a:gd name="connsiteX120" fmla="*/ 309160 w 1589933"/>
                <a:gd name="connsiteY120" fmla="*/ 1435137 h 1580786"/>
                <a:gd name="connsiteX121" fmla="*/ 308566 w 1589933"/>
                <a:gd name="connsiteY121" fmla="*/ 1436455 h 1580786"/>
                <a:gd name="connsiteX122" fmla="*/ 307645 w 1589933"/>
                <a:gd name="connsiteY122" fmla="*/ 1437579 h 1580786"/>
                <a:gd name="connsiteX123" fmla="*/ 307399 w 1589933"/>
                <a:gd name="connsiteY123" fmla="*/ 1438995 h 1580786"/>
                <a:gd name="connsiteX124" fmla="*/ 308177 w 1589933"/>
                <a:gd name="connsiteY124" fmla="*/ 1440266 h 1580786"/>
                <a:gd name="connsiteX125" fmla="*/ 308177 w 1589933"/>
                <a:gd name="connsiteY125" fmla="*/ 1442610 h 1580786"/>
                <a:gd name="connsiteX126" fmla="*/ 307747 w 1589933"/>
                <a:gd name="connsiteY126" fmla="*/ 1444514 h 1580786"/>
                <a:gd name="connsiteX127" fmla="*/ 306274 w 1589933"/>
                <a:gd name="connsiteY127" fmla="*/ 1445881 h 1580786"/>
                <a:gd name="connsiteX128" fmla="*/ 303982 w 1589933"/>
                <a:gd name="connsiteY128" fmla="*/ 1446078 h 1580786"/>
                <a:gd name="connsiteX129" fmla="*/ 302610 w 1589933"/>
                <a:gd name="connsiteY129" fmla="*/ 1446713 h 1580786"/>
                <a:gd name="connsiteX130" fmla="*/ 301280 w 1589933"/>
                <a:gd name="connsiteY130" fmla="*/ 1447299 h 1580786"/>
                <a:gd name="connsiteX131" fmla="*/ 299868 w 1589933"/>
                <a:gd name="connsiteY131" fmla="*/ 1447690 h 1580786"/>
                <a:gd name="connsiteX132" fmla="*/ 297965 w 1589933"/>
                <a:gd name="connsiteY132" fmla="*/ 1448031 h 1580786"/>
                <a:gd name="connsiteX133" fmla="*/ 296491 w 1589933"/>
                <a:gd name="connsiteY133" fmla="*/ 1448325 h 1580786"/>
                <a:gd name="connsiteX134" fmla="*/ 295018 w 1589933"/>
                <a:gd name="connsiteY134" fmla="*/ 1449545 h 1580786"/>
                <a:gd name="connsiteX135" fmla="*/ 293790 w 1589933"/>
                <a:gd name="connsiteY135" fmla="*/ 1451646 h 1580786"/>
                <a:gd name="connsiteX136" fmla="*/ 292869 w 1589933"/>
                <a:gd name="connsiteY136" fmla="*/ 1453356 h 1580786"/>
                <a:gd name="connsiteX137" fmla="*/ 292521 w 1589933"/>
                <a:gd name="connsiteY137" fmla="*/ 1454821 h 1580786"/>
                <a:gd name="connsiteX138" fmla="*/ 292418 w 1589933"/>
                <a:gd name="connsiteY138" fmla="*/ 1457214 h 1580786"/>
                <a:gd name="connsiteX139" fmla="*/ 292664 w 1589933"/>
                <a:gd name="connsiteY139" fmla="*/ 1458679 h 1580786"/>
                <a:gd name="connsiteX140" fmla="*/ 293114 w 1589933"/>
                <a:gd name="connsiteY140" fmla="*/ 1460046 h 1580786"/>
                <a:gd name="connsiteX141" fmla="*/ 294097 w 1589933"/>
                <a:gd name="connsiteY141" fmla="*/ 1461756 h 1580786"/>
                <a:gd name="connsiteX142" fmla="*/ 295509 w 1589933"/>
                <a:gd name="connsiteY142" fmla="*/ 1463025 h 1580786"/>
                <a:gd name="connsiteX143" fmla="*/ 296839 w 1589933"/>
                <a:gd name="connsiteY143" fmla="*/ 1463759 h 1580786"/>
                <a:gd name="connsiteX144" fmla="*/ 298435 w 1589933"/>
                <a:gd name="connsiteY144" fmla="*/ 1464833 h 1580786"/>
                <a:gd name="connsiteX145" fmla="*/ 300400 w 1589933"/>
                <a:gd name="connsiteY145" fmla="*/ 1465518 h 1580786"/>
                <a:gd name="connsiteX146" fmla="*/ 300441 w 1589933"/>
                <a:gd name="connsiteY146" fmla="*/ 1467226 h 1580786"/>
                <a:gd name="connsiteX147" fmla="*/ 299315 w 1589933"/>
                <a:gd name="connsiteY147" fmla="*/ 1468887 h 1580786"/>
                <a:gd name="connsiteX148" fmla="*/ 298394 w 1589933"/>
                <a:gd name="connsiteY148" fmla="*/ 1471133 h 1580786"/>
                <a:gd name="connsiteX149" fmla="*/ 298599 w 1589933"/>
                <a:gd name="connsiteY149" fmla="*/ 1472941 h 1580786"/>
                <a:gd name="connsiteX150" fmla="*/ 299234 w 1589933"/>
                <a:gd name="connsiteY150" fmla="*/ 1474308 h 1580786"/>
                <a:gd name="connsiteX151" fmla="*/ 300298 w 1589933"/>
                <a:gd name="connsiteY151" fmla="*/ 1476507 h 1580786"/>
                <a:gd name="connsiteX152" fmla="*/ 301526 w 1589933"/>
                <a:gd name="connsiteY152" fmla="*/ 1478608 h 1580786"/>
                <a:gd name="connsiteX153" fmla="*/ 302447 w 1589933"/>
                <a:gd name="connsiteY153" fmla="*/ 1480853 h 1580786"/>
                <a:gd name="connsiteX154" fmla="*/ 303102 w 1589933"/>
                <a:gd name="connsiteY154" fmla="*/ 1482709 h 1580786"/>
                <a:gd name="connsiteX155" fmla="*/ 304023 w 1589933"/>
                <a:gd name="connsiteY155" fmla="*/ 1484370 h 1580786"/>
                <a:gd name="connsiteX156" fmla="*/ 305107 w 1589933"/>
                <a:gd name="connsiteY156" fmla="*/ 1485396 h 1580786"/>
                <a:gd name="connsiteX157" fmla="*/ 305742 w 1589933"/>
                <a:gd name="connsiteY157" fmla="*/ 1486910 h 1580786"/>
                <a:gd name="connsiteX158" fmla="*/ 307154 w 1589933"/>
                <a:gd name="connsiteY158" fmla="*/ 1486763 h 1580786"/>
                <a:gd name="connsiteX159" fmla="*/ 308320 w 1589933"/>
                <a:gd name="connsiteY159" fmla="*/ 1487594 h 1580786"/>
                <a:gd name="connsiteX160" fmla="*/ 309548 w 1589933"/>
                <a:gd name="connsiteY160" fmla="*/ 1488424 h 1580786"/>
                <a:gd name="connsiteX161" fmla="*/ 310633 w 1589933"/>
                <a:gd name="connsiteY161" fmla="*/ 1489401 h 1580786"/>
                <a:gd name="connsiteX162" fmla="*/ 311759 w 1589933"/>
                <a:gd name="connsiteY162" fmla="*/ 1490328 h 1580786"/>
                <a:gd name="connsiteX163" fmla="*/ 312823 w 1589933"/>
                <a:gd name="connsiteY163" fmla="*/ 1491354 h 1580786"/>
                <a:gd name="connsiteX164" fmla="*/ 314010 w 1589933"/>
                <a:gd name="connsiteY164" fmla="*/ 1492917 h 1580786"/>
                <a:gd name="connsiteX165" fmla="*/ 314788 w 1589933"/>
                <a:gd name="connsiteY165" fmla="*/ 1494726 h 1580786"/>
                <a:gd name="connsiteX166" fmla="*/ 315033 w 1589933"/>
                <a:gd name="connsiteY166" fmla="*/ 1496630 h 1580786"/>
                <a:gd name="connsiteX167" fmla="*/ 314931 w 1589933"/>
                <a:gd name="connsiteY167" fmla="*/ 1498046 h 1580786"/>
                <a:gd name="connsiteX168" fmla="*/ 315463 w 1589933"/>
                <a:gd name="connsiteY168" fmla="*/ 1499413 h 1580786"/>
                <a:gd name="connsiteX169" fmla="*/ 316056 w 1589933"/>
                <a:gd name="connsiteY169" fmla="*/ 1500733 h 1580786"/>
                <a:gd name="connsiteX170" fmla="*/ 317080 w 1589933"/>
                <a:gd name="connsiteY170" fmla="*/ 1502345 h 1580786"/>
                <a:gd name="connsiteX171" fmla="*/ 318410 w 1589933"/>
                <a:gd name="connsiteY171" fmla="*/ 1503810 h 1580786"/>
                <a:gd name="connsiteX172" fmla="*/ 320559 w 1589933"/>
                <a:gd name="connsiteY172" fmla="*/ 1504738 h 1580786"/>
                <a:gd name="connsiteX173" fmla="*/ 322524 w 1589933"/>
                <a:gd name="connsiteY173" fmla="*/ 1504493 h 1580786"/>
                <a:gd name="connsiteX174" fmla="*/ 324775 w 1589933"/>
                <a:gd name="connsiteY174" fmla="*/ 1503663 h 1580786"/>
                <a:gd name="connsiteX175" fmla="*/ 328090 w 1589933"/>
                <a:gd name="connsiteY175" fmla="*/ 1503126 h 1580786"/>
                <a:gd name="connsiteX176" fmla="*/ 330485 w 1589933"/>
                <a:gd name="connsiteY176" fmla="*/ 1502834 h 1580786"/>
                <a:gd name="connsiteX177" fmla="*/ 332388 w 1589933"/>
                <a:gd name="connsiteY177" fmla="*/ 1502345 h 1580786"/>
                <a:gd name="connsiteX178" fmla="*/ 333821 w 1589933"/>
                <a:gd name="connsiteY178" fmla="*/ 1502002 h 1580786"/>
                <a:gd name="connsiteX179" fmla="*/ 335090 w 1589933"/>
                <a:gd name="connsiteY179" fmla="*/ 1501270 h 1580786"/>
                <a:gd name="connsiteX180" fmla="*/ 336215 w 1589933"/>
                <a:gd name="connsiteY180" fmla="*/ 1499707 h 1580786"/>
                <a:gd name="connsiteX181" fmla="*/ 337198 w 1589933"/>
                <a:gd name="connsiteY181" fmla="*/ 1497460 h 1580786"/>
                <a:gd name="connsiteX182" fmla="*/ 337730 w 1589933"/>
                <a:gd name="connsiteY182" fmla="*/ 1495555 h 1580786"/>
                <a:gd name="connsiteX183" fmla="*/ 338180 w 1589933"/>
                <a:gd name="connsiteY183" fmla="*/ 1494188 h 1580786"/>
                <a:gd name="connsiteX184" fmla="*/ 339347 w 1589933"/>
                <a:gd name="connsiteY184" fmla="*/ 1492674 h 1580786"/>
                <a:gd name="connsiteX185" fmla="*/ 340820 w 1589933"/>
                <a:gd name="connsiteY185" fmla="*/ 1491354 h 1580786"/>
                <a:gd name="connsiteX186" fmla="*/ 341946 w 1589933"/>
                <a:gd name="connsiteY186" fmla="*/ 1490426 h 1580786"/>
                <a:gd name="connsiteX187" fmla="*/ 343071 w 1589933"/>
                <a:gd name="connsiteY187" fmla="*/ 1489499 h 1580786"/>
                <a:gd name="connsiteX188" fmla="*/ 344770 w 1589933"/>
                <a:gd name="connsiteY188" fmla="*/ 1488522 h 1580786"/>
                <a:gd name="connsiteX189" fmla="*/ 346346 w 1589933"/>
                <a:gd name="connsiteY189" fmla="*/ 1487398 h 1580786"/>
                <a:gd name="connsiteX190" fmla="*/ 347819 w 1589933"/>
                <a:gd name="connsiteY190" fmla="*/ 1486470 h 1580786"/>
                <a:gd name="connsiteX191" fmla="*/ 362043 w 1589933"/>
                <a:gd name="connsiteY191" fmla="*/ 1486372 h 1580786"/>
                <a:gd name="connsiteX192" fmla="*/ 403282 w 1589933"/>
                <a:gd name="connsiteY192" fmla="*/ 1485641 h 1580786"/>
                <a:gd name="connsiteX193" fmla="*/ 452011 w 1589933"/>
                <a:gd name="connsiteY193" fmla="*/ 1450377 h 1580786"/>
                <a:gd name="connsiteX194" fmla="*/ 453341 w 1589933"/>
                <a:gd name="connsiteY194" fmla="*/ 1448863 h 1580786"/>
                <a:gd name="connsiteX195" fmla="*/ 452707 w 1589933"/>
                <a:gd name="connsiteY195" fmla="*/ 1447250 h 1580786"/>
                <a:gd name="connsiteX196" fmla="*/ 452502 w 1589933"/>
                <a:gd name="connsiteY196" fmla="*/ 1445297 h 1580786"/>
                <a:gd name="connsiteX197" fmla="*/ 452318 w 1589933"/>
                <a:gd name="connsiteY197" fmla="*/ 1443391 h 1580786"/>
                <a:gd name="connsiteX198" fmla="*/ 452072 w 1589933"/>
                <a:gd name="connsiteY198" fmla="*/ 1441437 h 1580786"/>
                <a:gd name="connsiteX199" fmla="*/ 451868 w 1589933"/>
                <a:gd name="connsiteY199" fmla="*/ 1439972 h 1580786"/>
                <a:gd name="connsiteX200" fmla="*/ 451479 w 1589933"/>
                <a:gd name="connsiteY200" fmla="*/ 1438068 h 1580786"/>
                <a:gd name="connsiteX201" fmla="*/ 451090 w 1589933"/>
                <a:gd name="connsiteY201" fmla="*/ 1436114 h 1580786"/>
                <a:gd name="connsiteX202" fmla="*/ 450742 w 1589933"/>
                <a:gd name="connsiteY202" fmla="*/ 1434210 h 1580786"/>
                <a:gd name="connsiteX203" fmla="*/ 450496 w 1589933"/>
                <a:gd name="connsiteY203" fmla="*/ 1432745 h 1580786"/>
                <a:gd name="connsiteX204" fmla="*/ 450251 w 1589933"/>
                <a:gd name="connsiteY204" fmla="*/ 1431278 h 1580786"/>
                <a:gd name="connsiteX205" fmla="*/ 450169 w 1589933"/>
                <a:gd name="connsiteY205" fmla="*/ 1429862 h 1580786"/>
                <a:gd name="connsiteX206" fmla="*/ 450108 w 1589933"/>
                <a:gd name="connsiteY206" fmla="*/ 1428396 h 1580786"/>
                <a:gd name="connsiteX207" fmla="*/ 450108 w 1589933"/>
                <a:gd name="connsiteY207" fmla="*/ 1426931 h 1580786"/>
                <a:gd name="connsiteX208" fmla="*/ 450210 w 1589933"/>
                <a:gd name="connsiteY208" fmla="*/ 1425466 h 1580786"/>
                <a:gd name="connsiteX209" fmla="*/ 450455 w 1589933"/>
                <a:gd name="connsiteY209" fmla="*/ 1423562 h 1580786"/>
                <a:gd name="connsiteX210" fmla="*/ 450701 w 1589933"/>
                <a:gd name="connsiteY210" fmla="*/ 1421608 h 1580786"/>
                <a:gd name="connsiteX211" fmla="*/ 450988 w 1589933"/>
                <a:gd name="connsiteY211" fmla="*/ 1419655 h 1580786"/>
                <a:gd name="connsiteX212" fmla="*/ 451295 w 1589933"/>
                <a:gd name="connsiteY212" fmla="*/ 1417700 h 1580786"/>
                <a:gd name="connsiteX213" fmla="*/ 451540 w 1589933"/>
                <a:gd name="connsiteY213" fmla="*/ 1415795 h 1580786"/>
                <a:gd name="connsiteX214" fmla="*/ 451786 w 1589933"/>
                <a:gd name="connsiteY214" fmla="*/ 1413842 h 1580786"/>
                <a:gd name="connsiteX215" fmla="*/ 452072 w 1589933"/>
                <a:gd name="connsiteY215" fmla="*/ 1411888 h 1580786"/>
                <a:gd name="connsiteX216" fmla="*/ 452359 w 1589933"/>
                <a:gd name="connsiteY216" fmla="*/ 1409984 h 1580786"/>
                <a:gd name="connsiteX217" fmla="*/ 452564 w 1589933"/>
                <a:gd name="connsiteY217" fmla="*/ 1408030 h 1580786"/>
                <a:gd name="connsiteX218" fmla="*/ 452748 w 1589933"/>
                <a:gd name="connsiteY218" fmla="*/ 1406075 h 1580786"/>
                <a:gd name="connsiteX219" fmla="*/ 452993 w 1589933"/>
                <a:gd name="connsiteY219" fmla="*/ 1403633 h 1580786"/>
                <a:gd name="connsiteX220" fmla="*/ 453137 w 1589933"/>
                <a:gd name="connsiteY220" fmla="*/ 1401680 h 1580786"/>
                <a:gd name="connsiteX221" fmla="*/ 453300 w 1589933"/>
                <a:gd name="connsiteY221" fmla="*/ 1399775 h 1580786"/>
                <a:gd name="connsiteX222" fmla="*/ 453341 w 1589933"/>
                <a:gd name="connsiteY222" fmla="*/ 1398310 h 1580786"/>
                <a:gd name="connsiteX223" fmla="*/ 453484 w 1589933"/>
                <a:gd name="connsiteY223" fmla="*/ 1396845 h 1580786"/>
                <a:gd name="connsiteX224" fmla="*/ 453628 w 1589933"/>
                <a:gd name="connsiteY224" fmla="*/ 1394892 h 1580786"/>
                <a:gd name="connsiteX225" fmla="*/ 453791 w 1589933"/>
                <a:gd name="connsiteY225" fmla="*/ 1393427 h 1580786"/>
                <a:gd name="connsiteX226" fmla="*/ 453935 w 1589933"/>
                <a:gd name="connsiteY226" fmla="*/ 1391960 h 1580786"/>
                <a:gd name="connsiteX227" fmla="*/ 454119 w 1589933"/>
                <a:gd name="connsiteY227" fmla="*/ 1390494 h 1580786"/>
                <a:gd name="connsiteX228" fmla="*/ 454324 w 1589933"/>
                <a:gd name="connsiteY228" fmla="*/ 1389078 h 1580786"/>
                <a:gd name="connsiteX229" fmla="*/ 454508 w 1589933"/>
                <a:gd name="connsiteY229" fmla="*/ 1387613 h 1580786"/>
                <a:gd name="connsiteX230" fmla="*/ 454753 w 1589933"/>
                <a:gd name="connsiteY230" fmla="*/ 1386148 h 1580786"/>
                <a:gd name="connsiteX231" fmla="*/ 455060 w 1589933"/>
                <a:gd name="connsiteY231" fmla="*/ 1384244 h 1580786"/>
                <a:gd name="connsiteX232" fmla="*/ 455347 w 1589933"/>
                <a:gd name="connsiteY232" fmla="*/ 1382290 h 1580786"/>
                <a:gd name="connsiteX233" fmla="*/ 455633 w 1589933"/>
                <a:gd name="connsiteY233" fmla="*/ 1380384 h 1580786"/>
                <a:gd name="connsiteX234" fmla="*/ 455838 w 1589933"/>
                <a:gd name="connsiteY234" fmla="*/ 1378919 h 1580786"/>
                <a:gd name="connsiteX235" fmla="*/ 456043 w 1589933"/>
                <a:gd name="connsiteY235" fmla="*/ 1377454 h 1580786"/>
                <a:gd name="connsiteX236" fmla="*/ 456227 w 1589933"/>
                <a:gd name="connsiteY236" fmla="*/ 1375989 h 1580786"/>
                <a:gd name="connsiteX237" fmla="*/ 456370 w 1589933"/>
                <a:gd name="connsiteY237" fmla="*/ 1374573 h 1580786"/>
                <a:gd name="connsiteX238" fmla="*/ 456513 w 1589933"/>
                <a:gd name="connsiteY238" fmla="*/ 1373108 h 1580786"/>
                <a:gd name="connsiteX239" fmla="*/ 456575 w 1589933"/>
                <a:gd name="connsiteY239" fmla="*/ 1371642 h 1580786"/>
                <a:gd name="connsiteX240" fmla="*/ 456575 w 1589933"/>
                <a:gd name="connsiteY240" fmla="*/ 1371154 h 1580786"/>
                <a:gd name="connsiteX241" fmla="*/ 456575 w 1589933"/>
                <a:gd name="connsiteY241" fmla="*/ 1370177 h 1580786"/>
                <a:gd name="connsiteX242" fmla="*/ 456513 w 1589933"/>
                <a:gd name="connsiteY242" fmla="*/ 1368663 h 1580786"/>
                <a:gd name="connsiteX243" fmla="*/ 456472 w 1589933"/>
                <a:gd name="connsiteY243" fmla="*/ 1367196 h 1580786"/>
                <a:gd name="connsiteX244" fmla="*/ 456431 w 1589933"/>
                <a:gd name="connsiteY244" fmla="*/ 1365243 h 1580786"/>
                <a:gd name="connsiteX245" fmla="*/ 456370 w 1589933"/>
                <a:gd name="connsiteY245" fmla="*/ 1363289 h 1580786"/>
                <a:gd name="connsiteX246" fmla="*/ 456431 w 1589933"/>
                <a:gd name="connsiteY246" fmla="*/ 1361824 h 1580786"/>
                <a:gd name="connsiteX247" fmla="*/ 457004 w 1589933"/>
                <a:gd name="connsiteY247" fmla="*/ 1360018 h 1580786"/>
                <a:gd name="connsiteX248" fmla="*/ 458089 w 1589933"/>
                <a:gd name="connsiteY248" fmla="*/ 1358357 h 1580786"/>
                <a:gd name="connsiteX249" fmla="*/ 459215 w 1589933"/>
                <a:gd name="connsiteY249" fmla="*/ 1356744 h 1580786"/>
                <a:gd name="connsiteX250" fmla="*/ 460238 w 1589933"/>
                <a:gd name="connsiteY250" fmla="*/ 1355085 h 1580786"/>
                <a:gd name="connsiteX251" fmla="*/ 460729 w 1589933"/>
                <a:gd name="connsiteY251" fmla="*/ 1353228 h 1580786"/>
                <a:gd name="connsiteX252" fmla="*/ 461507 w 1589933"/>
                <a:gd name="connsiteY252" fmla="*/ 1351471 h 1580786"/>
                <a:gd name="connsiteX253" fmla="*/ 462346 w 1589933"/>
                <a:gd name="connsiteY253" fmla="*/ 1350249 h 1580786"/>
                <a:gd name="connsiteX254" fmla="*/ 463226 w 1589933"/>
                <a:gd name="connsiteY254" fmla="*/ 1349027 h 1580786"/>
                <a:gd name="connsiteX255" fmla="*/ 463390 w 1589933"/>
                <a:gd name="connsiteY255" fmla="*/ 1348739 h 1580786"/>
                <a:gd name="connsiteX256" fmla="*/ 463656 w 1589933"/>
                <a:gd name="connsiteY256" fmla="*/ 1348295 h 1580786"/>
                <a:gd name="connsiteX257" fmla="*/ 463963 w 1589933"/>
                <a:gd name="connsiteY257" fmla="*/ 1347807 h 1580786"/>
                <a:gd name="connsiteX258" fmla="*/ 464086 w 1589933"/>
                <a:gd name="connsiteY258" fmla="*/ 1347543 h 1580786"/>
                <a:gd name="connsiteX259" fmla="*/ 464495 w 1589933"/>
                <a:gd name="connsiteY259" fmla="*/ 1346767 h 1580786"/>
                <a:gd name="connsiteX260" fmla="*/ 464638 w 1589933"/>
                <a:gd name="connsiteY260" fmla="*/ 1346489 h 1580786"/>
                <a:gd name="connsiteX261" fmla="*/ 465027 w 1589933"/>
                <a:gd name="connsiteY261" fmla="*/ 1345071 h 1580786"/>
                <a:gd name="connsiteX262" fmla="*/ 465334 w 1589933"/>
                <a:gd name="connsiteY262" fmla="*/ 1343606 h 1580786"/>
                <a:gd name="connsiteX263" fmla="*/ 465518 w 1589933"/>
                <a:gd name="connsiteY263" fmla="*/ 1341652 h 1580786"/>
                <a:gd name="connsiteX264" fmla="*/ 464311 w 1589933"/>
                <a:gd name="connsiteY264" fmla="*/ 1339454 h 1580786"/>
                <a:gd name="connsiteX265" fmla="*/ 464147 w 1589933"/>
                <a:gd name="connsiteY265" fmla="*/ 1337355 h 1580786"/>
                <a:gd name="connsiteX266" fmla="*/ 464147 w 1589933"/>
                <a:gd name="connsiteY266" fmla="*/ 1335841 h 1580786"/>
                <a:gd name="connsiteX267" fmla="*/ 463656 w 1589933"/>
                <a:gd name="connsiteY267" fmla="*/ 1334472 h 1580786"/>
                <a:gd name="connsiteX268" fmla="*/ 463369 w 1589933"/>
                <a:gd name="connsiteY268" fmla="*/ 1333056 h 1580786"/>
                <a:gd name="connsiteX269" fmla="*/ 463185 w 1589933"/>
                <a:gd name="connsiteY269" fmla="*/ 1331591 h 1580786"/>
                <a:gd name="connsiteX270" fmla="*/ 462735 w 1589933"/>
                <a:gd name="connsiteY270" fmla="*/ 1329686 h 1580786"/>
                <a:gd name="connsiteX271" fmla="*/ 461998 w 1589933"/>
                <a:gd name="connsiteY271" fmla="*/ 1328415 h 1580786"/>
                <a:gd name="connsiteX272" fmla="*/ 461507 w 1589933"/>
                <a:gd name="connsiteY272" fmla="*/ 1326072 h 1580786"/>
                <a:gd name="connsiteX273" fmla="*/ 461609 w 1589933"/>
                <a:gd name="connsiteY273" fmla="*/ 1324118 h 1580786"/>
                <a:gd name="connsiteX274" fmla="*/ 461712 w 1589933"/>
                <a:gd name="connsiteY274" fmla="*/ 1322604 h 1580786"/>
                <a:gd name="connsiteX275" fmla="*/ 461220 w 1589933"/>
                <a:gd name="connsiteY275" fmla="*/ 1320749 h 1580786"/>
                <a:gd name="connsiteX276" fmla="*/ 460484 w 1589933"/>
                <a:gd name="connsiteY276" fmla="*/ 1319478 h 1580786"/>
                <a:gd name="connsiteX277" fmla="*/ 458969 w 1589933"/>
                <a:gd name="connsiteY277" fmla="*/ 1318256 h 1580786"/>
                <a:gd name="connsiteX278" fmla="*/ 457557 w 1589933"/>
                <a:gd name="connsiteY278" fmla="*/ 1316987 h 1580786"/>
                <a:gd name="connsiteX279" fmla="*/ 457148 w 1589933"/>
                <a:gd name="connsiteY279" fmla="*/ 1315571 h 1580786"/>
                <a:gd name="connsiteX280" fmla="*/ 456616 w 1589933"/>
                <a:gd name="connsiteY280" fmla="*/ 1314155 h 1580786"/>
                <a:gd name="connsiteX281" fmla="*/ 456431 w 1589933"/>
                <a:gd name="connsiteY281" fmla="*/ 1312199 h 1580786"/>
                <a:gd name="connsiteX282" fmla="*/ 456431 w 1589933"/>
                <a:gd name="connsiteY282" fmla="*/ 1310246 h 1580786"/>
                <a:gd name="connsiteX283" fmla="*/ 457557 w 1589933"/>
                <a:gd name="connsiteY283" fmla="*/ 1308489 h 1580786"/>
                <a:gd name="connsiteX284" fmla="*/ 459317 w 1589933"/>
                <a:gd name="connsiteY284" fmla="*/ 1307610 h 1580786"/>
                <a:gd name="connsiteX285" fmla="*/ 460484 w 1589933"/>
                <a:gd name="connsiteY285" fmla="*/ 1306680 h 1580786"/>
                <a:gd name="connsiteX286" fmla="*/ 461650 w 1589933"/>
                <a:gd name="connsiteY286" fmla="*/ 1305753 h 1580786"/>
                <a:gd name="connsiteX287" fmla="*/ 463267 w 1589933"/>
                <a:gd name="connsiteY287" fmla="*/ 1304678 h 1580786"/>
                <a:gd name="connsiteX288" fmla="*/ 465232 w 1589933"/>
                <a:gd name="connsiteY288" fmla="*/ 1304337 h 1580786"/>
                <a:gd name="connsiteX289" fmla="*/ 467278 w 1589933"/>
                <a:gd name="connsiteY289" fmla="*/ 1305264 h 1580786"/>
                <a:gd name="connsiteX290" fmla="*/ 468077 w 1589933"/>
                <a:gd name="connsiteY290" fmla="*/ 1306584 h 1580786"/>
                <a:gd name="connsiteX291" fmla="*/ 469448 w 1589933"/>
                <a:gd name="connsiteY291" fmla="*/ 1308000 h 1580786"/>
                <a:gd name="connsiteX292" fmla="*/ 470123 w 1589933"/>
                <a:gd name="connsiteY292" fmla="*/ 1308683 h 1580786"/>
                <a:gd name="connsiteX293" fmla="*/ 470799 w 1589933"/>
                <a:gd name="connsiteY293" fmla="*/ 1309367 h 1580786"/>
                <a:gd name="connsiteX294" fmla="*/ 471146 w 1589933"/>
                <a:gd name="connsiteY294" fmla="*/ 1309709 h 1580786"/>
                <a:gd name="connsiteX295" fmla="*/ 472170 w 1589933"/>
                <a:gd name="connsiteY295" fmla="*/ 1310734 h 1580786"/>
                <a:gd name="connsiteX296" fmla="*/ 473705 w 1589933"/>
                <a:gd name="connsiteY296" fmla="*/ 1312005 h 1580786"/>
                <a:gd name="connsiteX297" fmla="*/ 475260 w 1589933"/>
                <a:gd name="connsiteY297" fmla="*/ 1313178 h 1580786"/>
                <a:gd name="connsiteX298" fmla="*/ 476345 w 1589933"/>
                <a:gd name="connsiteY298" fmla="*/ 1314155 h 1580786"/>
                <a:gd name="connsiteX299" fmla="*/ 477757 w 1589933"/>
                <a:gd name="connsiteY299" fmla="*/ 1316157 h 1580786"/>
                <a:gd name="connsiteX300" fmla="*/ 478494 w 1589933"/>
                <a:gd name="connsiteY300" fmla="*/ 1317426 h 1580786"/>
                <a:gd name="connsiteX301" fmla="*/ 479312 w 1589933"/>
                <a:gd name="connsiteY301" fmla="*/ 1318648 h 1580786"/>
                <a:gd name="connsiteX302" fmla="*/ 480438 w 1589933"/>
                <a:gd name="connsiteY302" fmla="*/ 1320211 h 1580786"/>
                <a:gd name="connsiteX303" fmla="*/ 481523 w 1589933"/>
                <a:gd name="connsiteY303" fmla="*/ 1321188 h 1580786"/>
                <a:gd name="connsiteX304" fmla="*/ 482751 w 1589933"/>
                <a:gd name="connsiteY304" fmla="*/ 1322067 h 1580786"/>
                <a:gd name="connsiteX305" fmla="*/ 483917 w 1589933"/>
                <a:gd name="connsiteY305" fmla="*/ 1322896 h 1580786"/>
                <a:gd name="connsiteX306" fmla="*/ 485677 w 1589933"/>
                <a:gd name="connsiteY306" fmla="*/ 1323824 h 1580786"/>
                <a:gd name="connsiteX307" fmla="*/ 487580 w 1589933"/>
                <a:gd name="connsiteY307" fmla="*/ 1324265 h 1580786"/>
                <a:gd name="connsiteX308" fmla="*/ 489443 w 1589933"/>
                <a:gd name="connsiteY308" fmla="*/ 1324850 h 1580786"/>
                <a:gd name="connsiteX309" fmla="*/ 490630 w 1589933"/>
                <a:gd name="connsiteY309" fmla="*/ 1325682 h 1580786"/>
                <a:gd name="connsiteX310" fmla="*/ 492042 w 1589933"/>
                <a:gd name="connsiteY310" fmla="*/ 1326999 h 1580786"/>
                <a:gd name="connsiteX311" fmla="*/ 493413 w 1589933"/>
                <a:gd name="connsiteY311" fmla="*/ 1328465 h 1580786"/>
                <a:gd name="connsiteX312" fmla="*/ 495030 w 1589933"/>
                <a:gd name="connsiteY312" fmla="*/ 1329686 h 1580786"/>
                <a:gd name="connsiteX313" fmla="*/ 496094 w 1589933"/>
                <a:gd name="connsiteY313" fmla="*/ 1331151 h 1580786"/>
                <a:gd name="connsiteX314" fmla="*/ 497220 w 1589933"/>
                <a:gd name="connsiteY314" fmla="*/ 1332079 h 1580786"/>
                <a:gd name="connsiteX315" fmla="*/ 498346 w 1589933"/>
                <a:gd name="connsiteY315" fmla="*/ 1333105 h 1580786"/>
                <a:gd name="connsiteX316" fmla="*/ 499819 w 1589933"/>
                <a:gd name="connsiteY316" fmla="*/ 1334376 h 1580786"/>
                <a:gd name="connsiteX317" fmla="*/ 501231 w 1589933"/>
                <a:gd name="connsiteY317" fmla="*/ 1335645 h 1580786"/>
                <a:gd name="connsiteX318" fmla="*/ 502357 w 1589933"/>
                <a:gd name="connsiteY318" fmla="*/ 1336671 h 1580786"/>
                <a:gd name="connsiteX319" fmla="*/ 503830 w 1589933"/>
                <a:gd name="connsiteY319" fmla="*/ 1337893 h 1580786"/>
                <a:gd name="connsiteX320" fmla="*/ 504956 w 1589933"/>
                <a:gd name="connsiteY320" fmla="*/ 1338820 h 1580786"/>
                <a:gd name="connsiteX321" fmla="*/ 506532 w 1589933"/>
                <a:gd name="connsiteY321" fmla="*/ 1340040 h 1580786"/>
                <a:gd name="connsiteX322" fmla="*/ 507657 w 1589933"/>
                <a:gd name="connsiteY322" fmla="*/ 1340970 h 1580786"/>
                <a:gd name="connsiteX323" fmla="*/ 509213 w 1589933"/>
                <a:gd name="connsiteY323" fmla="*/ 1342141 h 1580786"/>
                <a:gd name="connsiteX324" fmla="*/ 510789 w 1589933"/>
                <a:gd name="connsiteY324" fmla="*/ 1343363 h 1580786"/>
                <a:gd name="connsiteX325" fmla="*/ 512303 w 1589933"/>
                <a:gd name="connsiteY325" fmla="*/ 1344533 h 1580786"/>
                <a:gd name="connsiteX326" fmla="*/ 513859 w 1589933"/>
                <a:gd name="connsiteY326" fmla="*/ 1345706 h 1580786"/>
                <a:gd name="connsiteX327" fmla="*/ 515434 w 1589933"/>
                <a:gd name="connsiteY327" fmla="*/ 1346879 h 1580786"/>
                <a:gd name="connsiteX328" fmla="*/ 516990 w 1589933"/>
                <a:gd name="connsiteY328" fmla="*/ 1348050 h 1580786"/>
                <a:gd name="connsiteX329" fmla="*/ 518218 w 1589933"/>
                <a:gd name="connsiteY329" fmla="*/ 1348931 h 1580786"/>
                <a:gd name="connsiteX330" fmla="*/ 519384 w 1589933"/>
                <a:gd name="connsiteY330" fmla="*/ 1349809 h 1580786"/>
                <a:gd name="connsiteX331" fmla="*/ 520960 w 1589933"/>
                <a:gd name="connsiteY331" fmla="*/ 1350933 h 1580786"/>
                <a:gd name="connsiteX332" fmla="*/ 522188 w 1589933"/>
                <a:gd name="connsiteY332" fmla="*/ 1351763 h 1580786"/>
                <a:gd name="connsiteX333" fmla="*/ 523355 w 1589933"/>
                <a:gd name="connsiteY333" fmla="*/ 1352592 h 1580786"/>
                <a:gd name="connsiteX334" fmla="*/ 524583 w 1589933"/>
                <a:gd name="connsiteY334" fmla="*/ 1353424 h 1580786"/>
                <a:gd name="connsiteX335" fmla="*/ 525790 w 1589933"/>
                <a:gd name="connsiteY335" fmla="*/ 1354254 h 1580786"/>
                <a:gd name="connsiteX336" fmla="*/ 527018 w 1589933"/>
                <a:gd name="connsiteY336" fmla="*/ 1355085 h 1580786"/>
                <a:gd name="connsiteX337" fmla="*/ 528246 w 1589933"/>
                <a:gd name="connsiteY337" fmla="*/ 1355866 h 1580786"/>
                <a:gd name="connsiteX338" fmla="*/ 529515 w 1589933"/>
                <a:gd name="connsiteY338" fmla="*/ 1356646 h 1580786"/>
                <a:gd name="connsiteX339" fmla="*/ 531234 w 1589933"/>
                <a:gd name="connsiteY339" fmla="*/ 1357623 h 1580786"/>
                <a:gd name="connsiteX340" fmla="*/ 532503 w 1589933"/>
                <a:gd name="connsiteY340" fmla="*/ 1358308 h 1580786"/>
                <a:gd name="connsiteX341" fmla="*/ 533833 w 1589933"/>
                <a:gd name="connsiteY341" fmla="*/ 1358943 h 1580786"/>
                <a:gd name="connsiteX342" fmla="*/ 535143 w 1589933"/>
                <a:gd name="connsiteY342" fmla="*/ 1359579 h 1580786"/>
                <a:gd name="connsiteX343" fmla="*/ 536514 w 1589933"/>
                <a:gd name="connsiteY343" fmla="*/ 1360163 h 1580786"/>
                <a:gd name="connsiteX344" fmla="*/ 537845 w 1589933"/>
                <a:gd name="connsiteY344" fmla="*/ 1360700 h 1580786"/>
                <a:gd name="connsiteX345" fmla="*/ 539216 w 1589933"/>
                <a:gd name="connsiteY345" fmla="*/ 1361238 h 1580786"/>
                <a:gd name="connsiteX346" fmla="*/ 541119 w 1589933"/>
                <a:gd name="connsiteY346" fmla="*/ 1361873 h 1580786"/>
                <a:gd name="connsiteX347" fmla="*/ 542981 w 1589933"/>
                <a:gd name="connsiteY347" fmla="*/ 1362460 h 1580786"/>
                <a:gd name="connsiteX348" fmla="*/ 544823 w 1589933"/>
                <a:gd name="connsiteY348" fmla="*/ 1363046 h 1580786"/>
                <a:gd name="connsiteX349" fmla="*/ 546256 w 1589933"/>
                <a:gd name="connsiteY349" fmla="*/ 1363436 h 1580786"/>
                <a:gd name="connsiteX350" fmla="*/ 547668 w 1589933"/>
                <a:gd name="connsiteY350" fmla="*/ 1363876 h 1580786"/>
                <a:gd name="connsiteX351" fmla="*/ 549039 w 1589933"/>
                <a:gd name="connsiteY351" fmla="*/ 1364217 h 1580786"/>
                <a:gd name="connsiteX352" fmla="*/ 550451 w 1589933"/>
                <a:gd name="connsiteY352" fmla="*/ 1364609 h 1580786"/>
                <a:gd name="connsiteX353" fmla="*/ 551884 w 1589933"/>
                <a:gd name="connsiteY353" fmla="*/ 1365000 h 1580786"/>
                <a:gd name="connsiteX354" fmla="*/ 553337 w 1589933"/>
                <a:gd name="connsiteY354" fmla="*/ 1365390 h 1580786"/>
                <a:gd name="connsiteX355" fmla="*/ 555200 w 1589933"/>
                <a:gd name="connsiteY355" fmla="*/ 1365829 h 1580786"/>
                <a:gd name="connsiteX356" fmla="*/ 556673 w 1589933"/>
                <a:gd name="connsiteY356" fmla="*/ 1366123 h 1580786"/>
                <a:gd name="connsiteX357" fmla="*/ 559067 w 1589933"/>
                <a:gd name="connsiteY357" fmla="*/ 1366661 h 1580786"/>
                <a:gd name="connsiteX358" fmla="*/ 561462 w 1589933"/>
                <a:gd name="connsiteY358" fmla="*/ 1367149 h 1580786"/>
                <a:gd name="connsiteX359" fmla="*/ 563857 w 1589933"/>
                <a:gd name="connsiteY359" fmla="*/ 1367638 h 1580786"/>
                <a:gd name="connsiteX360" fmla="*/ 565780 w 1589933"/>
                <a:gd name="connsiteY360" fmla="*/ 1367979 h 1580786"/>
                <a:gd name="connsiteX361" fmla="*/ 567725 w 1589933"/>
                <a:gd name="connsiteY361" fmla="*/ 1368271 h 1580786"/>
                <a:gd name="connsiteX362" fmla="*/ 569628 w 1589933"/>
                <a:gd name="connsiteY362" fmla="*/ 1368467 h 1580786"/>
                <a:gd name="connsiteX363" fmla="*/ 571695 w 1589933"/>
                <a:gd name="connsiteY363" fmla="*/ 1368706 h 1580786"/>
                <a:gd name="connsiteX364" fmla="*/ 571736 w 1589933"/>
                <a:gd name="connsiteY364" fmla="*/ 1368712 h 1580786"/>
                <a:gd name="connsiteX365" fmla="*/ 573353 w 1589933"/>
                <a:gd name="connsiteY365" fmla="*/ 1368614 h 1580786"/>
                <a:gd name="connsiteX366" fmla="*/ 574826 w 1589933"/>
                <a:gd name="connsiteY366" fmla="*/ 1368516 h 1580786"/>
                <a:gd name="connsiteX367" fmla="*/ 577262 w 1589933"/>
                <a:gd name="connsiteY367" fmla="*/ 1368175 h 1580786"/>
                <a:gd name="connsiteX368" fmla="*/ 578694 w 1589933"/>
                <a:gd name="connsiteY368" fmla="*/ 1367881 h 1580786"/>
                <a:gd name="connsiteX369" fmla="*/ 580065 w 1589933"/>
                <a:gd name="connsiteY369" fmla="*/ 1367441 h 1580786"/>
                <a:gd name="connsiteX370" fmla="*/ 581437 w 1589933"/>
                <a:gd name="connsiteY370" fmla="*/ 1366855 h 1580786"/>
                <a:gd name="connsiteX371" fmla="*/ 583688 w 1589933"/>
                <a:gd name="connsiteY371" fmla="*/ 1365829 h 1580786"/>
                <a:gd name="connsiteX372" fmla="*/ 584957 w 1589933"/>
                <a:gd name="connsiteY372" fmla="*/ 1365147 h 1580786"/>
                <a:gd name="connsiteX373" fmla="*/ 586267 w 1589933"/>
                <a:gd name="connsiteY373" fmla="*/ 1364462 h 1580786"/>
                <a:gd name="connsiteX374" fmla="*/ 587535 w 1589933"/>
                <a:gd name="connsiteY374" fmla="*/ 1363778 h 1580786"/>
                <a:gd name="connsiteX375" fmla="*/ 588825 w 1589933"/>
                <a:gd name="connsiteY375" fmla="*/ 1363046 h 1580786"/>
                <a:gd name="connsiteX376" fmla="*/ 590339 w 1589933"/>
                <a:gd name="connsiteY376" fmla="*/ 1361824 h 1580786"/>
                <a:gd name="connsiteX377" fmla="*/ 591751 w 1589933"/>
                <a:gd name="connsiteY377" fmla="*/ 1360457 h 1580786"/>
                <a:gd name="connsiteX378" fmla="*/ 593471 w 1589933"/>
                <a:gd name="connsiteY378" fmla="*/ 1359628 h 1580786"/>
                <a:gd name="connsiteX379" fmla="*/ 595476 w 1589933"/>
                <a:gd name="connsiteY379" fmla="*/ 1359480 h 1580786"/>
                <a:gd name="connsiteX380" fmla="*/ 597912 w 1589933"/>
                <a:gd name="connsiteY380" fmla="*/ 1359480 h 1580786"/>
                <a:gd name="connsiteX381" fmla="*/ 599872 w 1589933"/>
                <a:gd name="connsiteY381" fmla="*/ 1359530 h 1580786"/>
                <a:gd name="connsiteX382" fmla="*/ 601831 w 1589933"/>
                <a:gd name="connsiteY382" fmla="*/ 1359480 h 1580786"/>
                <a:gd name="connsiteX383" fmla="*/ 603249 w 1589933"/>
                <a:gd name="connsiteY383" fmla="*/ 1359235 h 1580786"/>
                <a:gd name="connsiteX384" fmla="*/ 605156 w 1589933"/>
                <a:gd name="connsiteY384" fmla="*/ 1358747 h 1580786"/>
                <a:gd name="connsiteX385" fmla="*/ 607066 w 1589933"/>
                <a:gd name="connsiteY385" fmla="*/ 1358160 h 1580786"/>
                <a:gd name="connsiteX386" fmla="*/ 608875 w 1589933"/>
                <a:gd name="connsiteY386" fmla="*/ 1357527 h 1580786"/>
                <a:gd name="connsiteX387" fmla="*/ 610588 w 1589933"/>
                <a:gd name="connsiteY387" fmla="*/ 1356599 h 1580786"/>
                <a:gd name="connsiteX388" fmla="*/ 611810 w 1589933"/>
                <a:gd name="connsiteY388" fmla="*/ 1355768 h 1580786"/>
                <a:gd name="connsiteX389" fmla="*/ 612985 w 1589933"/>
                <a:gd name="connsiteY389" fmla="*/ 1354889 h 1580786"/>
                <a:gd name="connsiteX390" fmla="*/ 614599 w 1589933"/>
                <a:gd name="connsiteY390" fmla="*/ 1353765 h 1580786"/>
                <a:gd name="connsiteX391" fmla="*/ 615774 w 1589933"/>
                <a:gd name="connsiteY391" fmla="*/ 1352887 h 1580786"/>
                <a:gd name="connsiteX392" fmla="*/ 616996 w 1589933"/>
                <a:gd name="connsiteY392" fmla="*/ 1352104 h 1580786"/>
                <a:gd name="connsiteX393" fmla="*/ 618269 w 1589933"/>
                <a:gd name="connsiteY393" fmla="*/ 1351323 h 1580786"/>
                <a:gd name="connsiteX394" fmla="*/ 619589 w 1589933"/>
                <a:gd name="connsiteY394" fmla="*/ 1350688 h 1580786"/>
                <a:gd name="connsiteX395" fmla="*/ 620911 w 1589933"/>
                <a:gd name="connsiteY395" fmla="*/ 1350055 h 1580786"/>
                <a:gd name="connsiteX396" fmla="*/ 622280 w 1589933"/>
                <a:gd name="connsiteY396" fmla="*/ 1349468 h 1580786"/>
                <a:gd name="connsiteX397" fmla="*/ 623993 w 1589933"/>
                <a:gd name="connsiteY397" fmla="*/ 1348587 h 1580786"/>
                <a:gd name="connsiteX398" fmla="*/ 625264 w 1589933"/>
                <a:gd name="connsiteY398" fmla="*/ 1347807 h 1580786"/>
                <a:gd name="connsiteX399" fmla="*/ 626783 w 1589933"/>
                <a:gd name="connsiteY399" fmla="*/ 1346585 h 1580786"/>
                <a:gd name="connsiteX400" fmla="*/ 628152 w 1589933"/>
                <a:gd name="connsiteY400" fmla="*/ 1345169 h 1580786"/>
                <a:gd name="connsiteX401" fmla="*/ 629179 w 1589933"/>
                <a:gd name="connsiteY401" fmla="*/ 1344094 h 1580786"/>
                <a:gd name="connsiteX402" fmla="*/ 630207 w 1589933"/>
                <a:gd name="connsiteY402" fmla="*/ 1343021 h 1580786"/>
                <a:gd name="connsiteX403" fmla="*/ 631576 w 1589933"/>
                <a:gd name="connsiteY403" fmla="*/ 1341652 h 1580786"/>
                <a:gd name="connsiteX404" fmla="*/ 632751 w 1589933"/>
                <a:gd name="connsiteY404" fmla="*/ 1340823 h 1580786"/>
                <a:gd name="connsiteX405" fmla="*/ 634854 w 1589933"/>
                <a:gd name="connsiteY405" fmla="*/ 1340481 h 1580786"/>
                <a:gd name="connsiteX406" fmla="*/ 636224 w 1589933"/>
                <a:gd name="connsiteY406" fmla="*/ 1339748 h 1580786"/>
                <a:gd name="connsiteX407" fmla="*/ 637986 w 1589933"/>
                <a:gd name="connsiteY407" fmla="*/ 1338918 h 1580786"/>
                <a:gd name="connsiteX408" fmla="*/ 640286 w 1589933"/>
                <a:gd name="connsiteY408" fmla="*/ 1338038 h 1580786"/>
                <a:gd name="connsiteX409" fmla="*/ 642535 w 1589933"/>
                <a:gd name="connsiteY409" fmla="*/ 1337110 h 1580786"/>
                <a:gd name="connsiteX410" fmla="*/ 644346 w 1589933"/>
                <a:gd name="connsiteY410" fmla="*/ 1336329 h 1580786"/>
                <a:gd name="connsiteX411" fmla="*/ 646057 w 1589933"/>
                <a:gd name="connsiteY411" fmla="*/ 1335402 h 1580786"/>
                <a:gd name="connsiteX412" fmla="*/ 647771 w 1589933"/>
                <a:gd name="connsiteY412" fmla="*/ 1334472 h 1580786"/>
                <a:gd name="connsiteX413" fmla="*/ 649582 w 1589933"/>
                <a:gd name="connsiteY413" fmla="*/ 1333740 h 1580786"/>
                <a:gd name="connsiteX414" fmla="*/ 650951 w 1589933"/>
                <a:gd name="connsiteY414" fmla="*/ 1333154 h 1580786"/>
                <a:gd name="connsiteX415" fmla="*/ 652369 w 1589933"/>
                <a:gd name="connsiteY415" fmla="*/ 1332715 h 1580786"/>
                <a:gd name="connsiteX416" fmla="*/ 654229 w 1589933"/>
                <a:gd name="connsiteY416" fmla="*/ 1332177 h 1580786"/>
                <a:gd name="connsiteX417" fmla="*/ 655648 w 1589933"/>
                <a:gd name="connsiteY417" fmla="*/ 1331885 h 1580786"/>
                <a:gd name="connsiteX418" fmla="*/ 657604 w 1589933"/>
                <a:gd name="connsiteY418" fmla="*/ 1331591 h 1580786"/>
                <a:gd name="connsiteX419" fmla="*/ 659514 w 1589933"/>
                <a:gd name="connsiteY419" fmla="*/ 1331299 h 1580786"/>
                <a:gd name="connsiteX420" fmla="*/ 661470 w 1589933"/>
                <a:gd name="connsiteY420" fmla="*/ 1331053 h 1580786"/>
                <a:gd name="connsiteX421" fmla="*/ 662938 w 1589933"/>
                <a:gd name="connsiteY421" fmla="*/ 1330859 h 1580786"/>
                <a:gd name="connsiteX422" fmla="*/ 664405 w 1589933"/>
                <a:gd name="connsiteY422" fmla="*/ 1330663 h 1580786"/>
                <a:gd name="connsiteX423" fmla="*/ 667244 w 1589933"/>
                <a:gd name="connsiteY423" fmla="*/ 1331004 h 1580786"/>
                <a:gd name="connsiteX424" fmla="*/ 669348 w 1589933"/>
                <a:gd name="connsiteY424" fmla="*/ 1332275 h 1580786"/>
                <a:gd name="connsiteX425" fmla="*/ 670326 w 1589933"/>
                <a:gd name="connsiteY425" fmla="*/ 1333399 h 1580786"/>
                <a:gd name="connsiteX426" fmla="*/ 670864 w 1589933"/>
                <a:gd name="connsiteY426" fmla="*/ 1335255 h 1580786"/>
                <a:gd name="connsiteX427" fmla="*/ 671597 w 1589933"/>
                <a:gd name="connsiteY427" fmla="*/ 1337061 h 1580786"/>
                <a:gd name="connsiteX428" fmla="*/ 672282 w 1589933"/>
                <a:gd name="connsiteY428" fmla="*/ 1338332 h 1580786"/>
                <a:gd name="connsiteX429" fmla="*/ 672722 w 1589933"/>
                <a:gd name="connsiteY429" fmla="*/ 1339748 h 1580786"/>
                <a:gd name="connsiteX430" fmla="*/ 673457 w 1589933"/>
                <a:gd name="connsiteY430" fmla="*/ 1341017 h 1580786"/>
                <a:gd name="connsiteX431" fmla="*/ 674337 w 1589933"/>
                <a:gd name="connsiteY431" fmla="*/ 1342190 h 1580786"/>
                <a:gd name="connsiteX432" fmla="*/ 675561 w 1589933"/>
                <a:gd name="connsiteY432" fmla="*/ 1343704 h 1580786"/>
                <a:gd name="connsiteX433" fmla="*/ 676734 w 1589933"/>
                <a:gd name="connsiteY433" fmla="*/ 1345267 h 1580786"/>
                <a:gd name="connsiteX434" fmla="*/ 677908 w 1589933"/>
                <a:gd name="connsiteY434" fmla="*/ 1346830 h 1580786"/>
                <a:gd name="connsiteX435" fmla="*/ 678203 w 1589933"/>
                <a:gd name="connsiteY435" fmla="*/ 1347220 h 1580786"/>
                <a:gd name="connsiteX436" fmla="*/ 678790 w 1589933"/>
                <a:gd name="connsiteY436" fmla="*/ 1348003 h 1580786"/>
                <a:gd name="connsiteX437" fmla="*/ 679083 w 1589933"/>
                <a:gd name="connsiteY437" fmla="*/ 1348393 h 1580786"/>
                <a:gd name="connsiteX438" fmla="*/ 679963 w 1589933"/>
                <a:gd name="connsiteY438" fmla="*/ 1349566 h 1580786"/>
                <a:gd name="connsiteX439" fmla="*/ 680258 w 1589933"/>
                <a:gd name="connsiteY439" fmla="*/ 1349956 h 1580786"/>
                <a:gd name="connsiteX440" fmla="*/ 680845 w 1589933"/>
                <a:gd name="connsiteY440" fmla="*/ 1350737 h 1580786"/>
                <a:gd name="connsiteX441" fmla="*/ 681138 w 1589933"/>
                <a:gd name="connsiteY441" fmla="*/ 1351127 h 1580786"/>
                <a:gd name="connsiteX442" fmla="*/ 682313 w 1589933"/>
                <a:gd name="connsiteY442" fmla="*/ 1352690 h 1580786"/>
                <a:gd name="connsiteX443" fmla="*/ 684024 w 1589933"/>
                <a:gd name="connsiteY443" fmla="*/ 1353620 h 1580786"/>
                <a:gd name="connsiteX444" fmla="*/ 685346 w 1589933"/>
                <a:gd name="connsiteY444" fmla="*/ 1354352 h 1580786"/>
                <a:gd name="connsiteX445" fmla="*/ 686666 w 1589933"/>
                <a:gd name="connsiteY445" fmla="*/ 1354938 h 1580786"/>
                <a:gd name="connsiteX446" fmla="*/ 688037 w 1589933"/>
                <a:gd name="connsiteY446" fmla="*/ 1355427 h 1580786"/>
                <a:gd name="connsiteX447" fmla="*/ 689993 w 1589933"/>
                <a:gd name="connsiteY447" fmla="*/ 1355915 h 1580786"/>
                <a:gd name="connsiteX448" fmla="*/ 691803 w 1589933"/>
                <a:gd name="connsiteY448" fmla="*/ 1356501 h 1580786"/>
                <a:gd name="connsiteX449" fmla="*/ 691756 w 1589933"/>
                <a:gd name="connsiteY449" fmla="*/ 1357770 h 1580786"/>
                <a:gd name="connsiteX450" fmla="*/ 690384 w 1589933"/>
                <a:gd name="connsiteY450" fmla="*/ 1359333 h 1580786"/>
                <a:gd name="connsiteX451" fmla="*/ 690092 w 1589933"/>
                <a:gd name="connsiteY451" fmla="*/ 1360798 h 1580786"/>
                <a:gd name="connsiteX452" fmla="*/ 689701 w 1589933"/>
                <a:gd name="connsiteY452" fmla="*/ 1362214 h 1580786"/>
                <a:gd name="connsiteX453" fmla="*/ 690043 w 1589933"/>
                <a:gd name="connsiteY453" fmla="*/ 1364121 h 1580786"/>
                <a:gd name="connsiteX454" fmla="*/ 690483 w 1589933"/>
                <a:gd name="connsiteY454" fmla="*/ 1366514 h 1580786"/>
                <a:gd name="connsiteX455" fmla="*/ 691119 w 1589933"/>
                <a:gd name="connsiteY455" fmla="*/ 1368663 h 1580786"/>
                <a:gd name="connsiteX456" fmla="*/ 692586 w 1589933"/>
                <a:gd name="connsiteY456" fmla="*/ 1369981 h 1580786"/>
                <a:gd name="connsiteX457" fmla="*/ 692636 w 1589933"/>
                <a:gd name="connsiteY457" fmla="*/ 1371886 h 1580786"/>
                <a:gd name="connsiteX458" fmla="*/ 691657 w 1589933"/>
                <a:gd name="connsiteY458" fmla="*/ 1374133 h 1580786"/>
                <a:gd name="connsiteX459" fmla="*/ 689846 w 1589933"/>
                <a:gd name="connsiteY459" fmla="*/ 1375795 h 1580786"/>
                <a:gd name="connsiteX460" fmla="*/ 688673 w 1589933"/>
                <a:gd name="connsiteY460" fmla="*/ 1376722 h 1580786"/>
                <a:gd name="connsiteX461" fmla="*/ 687548 w 1589933"/>
                <a:gd name="connsiteY461" fmla="*/ 1377650 h 1580786"/>
                <a:gd name="connsiteX462" fmla="*/ 686373 w 1589933"/>
                <a:gd name="connsiteY462" fmla="*/ 1378578 h 1580786"/>
                <a:gd name="connsiteX463" fmla="*/ 685100 w 1589933"/>
                <a:gd name="connsiteY463" fmla="*/ 1380043 h 1580786"/>
                <a:gd name="connsiteX464" fmla="*/ 684562 w 1589933"/>
                <a:gd name="connsiteY464" fmla="*/ 1381410 h 1580786"/>
                <a:gd name="connsiteX465" fmla="*/ 684660 w 1589933"/>
                <a:gd name="connsiteY465" fmla="*/ 1383316 h 1580786"/>
                <a:gd name="connsiteX466" fmla="*/ 685051 w 1589933"/>
                <a:gd name="connsiteY466" fmla="*/ 1384781 h 1580786"/>
                <a:gd name="connsiteX467" fmla="*/ 685444 w 1589933"/>
                <a:gd name="connsiteY467" fmla="*/ 1386148 h 1580786"/>
                <a:gd name="connsiteX468" fmla="*/ 685933 w 1589933"/>
                <a:gd name="connsiteY468" fmla="*/ 1387564 h 1580786"/>
                <a:gd name="connsiteX469" fmla="*/ 686520 w 1589933"/>
                <a:gd name="connsiteY469" fmla="*/ 1389422 h 1580786"/>
                <a:gd name="connsiteX470" fmla="*/ 687108 w 1589933"/>
                <a:gd name="connsiteY470" fmla="*/ 1391277 h 1580786"/>
                <a:gd name="connsiteX471" fmla="*/ 687644 w 1589933"/>
                <a:gd name="connsiteY471" fmla="*/ 1393181 h 1580786"/>
                <a:gd name="connsiteX472" fmla="*/ 688182 w 1589933"/>
                <a:gd name="connsiteY472" fmla="*/ 1395574 h 1580786"/>
                <a:gd name="connsiteX473" fmla="*/ 688671 w 1589933"/>
                <a:gd name="connsiteY473" fmla="*/ 1397481 h 1580786"/>
                <a:gd name="connsiteX474" fmla="*/ 689015 w 1589933"/>
                <a:gd name="connsiteY474" fmla="*/ 1398848 h 1580786"/>
                <a:gd name="connsiteX475" fmla="*/ 689504 w 1589933"/>
                <a:gd name="connsiteY475" fmla="*/ 1400215 h 1580786"/>
                <a:gd name="connsiteX476" fmla="*/ 690384 w 1589933"/>
                <a:gd name="connsiteY476" fmla="*/ 1401387 h 1580786"/>
                <a:gd name="connsiteX477" fmla="*/ 690972 w 1589933"/>
                <a:gd name="connsiteY477" fmla="*/ 1402705 h 1580786"/>
                <a:gd name="connsiteX478" fmla="*/ 691035 w 1589933"/>
                <a:gd name="connsiteY478" fmla="*/ 1402887 h 1580786"/>
                <a:gd name="connsiteX479" fmla="*/ 691168 w 1589933"/>
                <a:gd name="connsiteY479" fmla="*/ 1403194 h 1580786"/>
                <a:gd name="connsiteX480" fmla="*/ 691461 w 1589933"/>
                <a:gd name="connsiteY480" fmla="*/ 1404122 h 1580786"/>
                <a:gd name="connsiteX481" fmla="*/ 691758 w 1589933"/>
                <a:gd name="connsiteY481" fmla="*/ 1405049 h 1580786"/>
                <a:gd name="connsiteX482" fmla="*/ 691901 w 1589933"/>
                <a:gd name="connsiteY482" fmla="*/ 1405491 h 1580786"/>
                <a:gd name="connsiteX483" fmla="*/ 692537 w 1589933"/>
                <a:gd name="connsiteY483" fmla="*/ 1407395 h 1580786"/>
                <a:gd name="connsiteX484" fmla="*/ 693076 w 1589933"/>
                <a:gd name="connsiteY484" fmla="*/ 1409250 h 1580786"/>
                <a:gd name="connsiteX485" fmla="*/ 693810 w 1589933"/>
                <a:gd name="connsiteY485" fmla="*/ 1411596 h 1580786"/>
                <a:gd name="connsiteX486" fmla="*/ 694349 w 1589933"/>
                <a:gd name="connsiteY486" fmla="*/ 1413451 h 1580786"/>
                <a:gd name="connsiteX487" fmla="*/ 694739 w 1589933"/>
                <a:gd name="connsiteY487" fmla="*/ 1414867 h 1580786"/>
                <a:gd name="connsiteX488" fmla="*/ 695521 w 1589933"/>
                <a:gd name="connsiteY488" fmla="*/ 1416676 h 1580786"/>
                <a:gd name="connsiteX489" fmla="*/ 696745 w 1589933"/>
                <a:gd name="connsiteY489" fmla="*/ 1418774 h 1580786"/>
                <a:gd name="connsiteX490" fmla="*/ 697773 w 1589933"/>
                <a:gd name="connsiteY490" fmla="*/ 1420436 h 1580786"/>
                <a:gd name="connsiteX491" fmla="*/ 699093 w 1589933"/>
                <a:gd name="connsiteY491" fmla="*/ 1421803 h 1580786"/>
                <a:gd name="connsiteX492" fmla="*/ 700120 w 1589933"/>
                <a:gd name="connsiteY492" fmla="*/ 1422779 h 1580786"/>
                <a:gd name="connsiteX493" fmla="*/ 703057 w 1589933"/>
                <a:gd name="connsiteY493" fmla="*/ 1421559 h 1580786"/>
                <a:gd name="connsiteX494" fmla="*/ 707705 w 1589933"/>
                <a:gd name="connsiteY494" fmla="*/ 1420436 h 1580786"/>
                <a:gd name="connsiteX495" fmla="*/ 713721 w 1589933"/>
                <a:gd name="connsiteY495" fmla="*/ 1420973 h 1580786"/>
                <a:gd name="connsiteX496" fmla="*/ 717831 w 1589933"/>
                <a:gd name="connsiteY496" fmla="*/ 1423464 h 1580786"/>
                <a:gd name="connsiteX497" fmla="*/ 721355 w 1589933"/>
                <a:gd name="connsiteY497" fmla="*/ 1425613 h 1580786"/>
                <a:gd name="connsiteX498" fmla="*/ 724094 w 1589933"/>
                <a:gd name="connsiteY498" fmla="*/ 1428347 h 1580786"/>
                <a:gd name="connsiteX499" fmla="*/ 726296 w 1589933"/>
                <a:gd name="connsiteY499" fmla="*/ 1432207 h 1580786"/>
                <a:gd name="connsiteX500" fmla="*/ 726834 w 1589933"/>
                <a:gd name="connsiteY500" fmla="*/ 1434941 h 1580786"/>
                <a:gd name="connsiteX501" fmla="*/ 729378 w 1589933"/>
                <a:gd name="connsiteY501" fmla="*/ 1436359 h 1580786"/>
                <a:gd name="connsiteX502" fmla="*/ 731678 w 1589933"/>
                <a:gd name="connsiteY502" fmla="*/ 1434845 h 1580786"/>
                <a:gd name="connsiteX503" fmla="*/ 734026 w 1589933"/>
                <a:gd name="connsiteY503" fmla="*/ 1435088 h 1580786"/>
                <a:gd name="connsiteX504" fmla="*/ 735935 w 1589933"/>
                <a:gd name="connsiteY504" fmla="*/ 1435577 h 1580786"/>
                <a:gd name="connsiteX505" fmla="*/ 738184 w 1589933"/>
                <a:gd name="connsiteY505" fmla="*/ 1434941 h 1580786"/>
                <a:gd name="connsiteX506" fmla="*/ 739261 w 1589933"/>
                <a:gd name="connsiteY506" fmla="*/ 1432794 h 1580786"/>
                <a:gd name="connsiteX507" fmla="*/ 739701 w 1589933"/>
                <a:gd name="connsiteY507" fmla="*/ 1431329 h 1580786"/>
                <a:gd name="connsiteX508" fmla="*/ 739846 w 1589933"/>
                <a:gd name="connsiteY508" fmla="*/ 1430887 h 1580786"/>
                <a:gd name="connsiteX509" fmla="*/ 740139 w 1589933"/>
                <a:gd name="connsiteY509" fmla="*/ 1429960 h 1580786"/>
                <a:gd name="connsiteX510" fmla="*/ 740288 w 1589933"/>
                <a:gd name="connsiteY510" fmla="*/ 1429471 h 1580786"/>
                <a:gd name="connsiteX511" fmla="*/ 740875 w 1589933"/>
                <a:gd name="connsiteY511" fmla="*/ 1428104 h 1580786"/>
                <a:gd name="connsiteX512" fmla="*/ 742687 w 1589933"/>
                <a:gd name="connsiteY512" fmla="*/ 1426639 h 1580786"/>
                <a:gd name="connsiteX513" fmla="*/ 744007 w 1589933"/>
                <a:gd name="connsiteY513" fmla="*/ 1425272 h 1580786"/>
                <a:gd name="connsiteX514" fmla="*/ 745914 w 1589933"/>
                <a:gd name="connsiteY514" fmla="*/ 1423952 h 1580786"/>
                <a:gd name="connsiteX515" fmla="*/ 748362 w 1589933"/>
                <a:gd name="connsiteY515" fmla="*/ 1423854 h 1580786"/>
                <a:gd name="connsiteX516" fmla="*/ 749829 w 1589933"/>
                <a:gd name="connsiteY516" fmla="*/ 1424050 h 1580786"/>
                <a:gd name="connsiteX517" fmla="*/ 751737 w 1589933"/>
                <a:gd name="connsiteY517" fmla="*/ 1424197 h 1580786"/>
                <a:gd name="connsiteX518" fmla="*/ 753450 w 1589933"/>
                <a:gd name="connsiteY518" fmla="*/ 1422585 h 1580786"/>
                <a:gd name="connsiteX519" fmla="*/ 754379 w 1589933"/>
                <a:gd name="connsiteY519" fmla="*/ 1420337 h 1580786"/>
                <a:gd name="connsiteX520" fmla="*/ 754477 w 1589933"/>
                <a:gd name="connsiteY520" fmla="*/ 1419655 h 1580786"/>
                <a:gd name="connsiteX521" fmla="*/ 754770 w 1589933"/>
                <a:gd name="connsiteY521" fmla="*/ 1418190 h 1580786"/>
                <a:gd name="connsiteX522" fmla="*/ 755163 w 1589933"/>
                <a:gd name="connsiteY522" fmla="*/ 1416821 h 1580786"/>
                <a:gd name="connsiteX523" fmla="*/ 755701 w 1589933"/>
                <a:gd name="connsiteY523" fmla="*/ 1414917 h 1580786"/>
                <a:gd name="connsiteX524" fmla="*/ 756434 w 1589933"/>
                <a:gd name="connsiteY524" fmla="*/ 1412573 h 1580786"/>
                <a:gd name="connsiteX525" fmla="*/ 756972 w 1589933"/>
                <a:gd name="connsiteY525" fmla="*/ 1410715 h 1580786"/>
                <a:gd name="connsiteX526" fmla="*/ 757559 w 1589933"/>
                <a:gd name="connsiteY526" fmla="*/ 1408860 h 1580786"/>
                <a:gd name="connsiteX527" fmla="*/ 758048 w 1589933"/>
                <a:gd name="connsiteY527" fmla="*/ 1406956 h 1580786"/>
                <a:gd name="connsiteX528" fmla="*/ 758098 w 1589933"/>
                <a:gd name="connsiteY528" fmla="*/ 1405002 h 1580786"/>
                <a:gd name="connsiteX529" fmla="*/ 758488 w 1589933"/>
                <a:gd name="connsiteY529" fmla="*/ 1402607 h 1580786"/>
                <a:gd name="connsiteX530" fmla="*/ 758928 w 1589933"/>
                <a:gd name="connsiteY530" fmla="*/ 1401191 h 1580786"/>
                <a:gd name="connsiteX531" fmla="*/ 759614 w 1589933"/>
                <a:gd name="connsiteY531" fmla="*/ 1399873 h 1580786"/>
                <a:gd name="connsiteX532" fmla="*/ 760887 w 1589933"/>
                <a:gd name="connsiteY532" fmla="*/ 1398408 h 1580786"/>
                <a:gd name="connsiteX533" fmla="*/ 762158 w 1589933"/>
                <a:gd name="connsiteY533" fmla="*/ 1396259 h 1580786"/>
                <a:gd name="connsiteX534" fmla="*/ 761718 w 1589933"/>
                <a:gd name="connsiteY534" fmla="*/ 1394158 h 1580786"/>
                <a:gd name="connsiteX535" fmla="*/ 761130 w 1589933"/>
                <a:gd name="connsiteY535" fmla="*/ 1392254 h 1580786"/>
                <a:gd name="connsiteX536" fmla="*/ 760445 w 1589933"/>
                <a:gd name="connsiteY536" fmla="*/ 1389910 h 1580786"/>
                <a:gd name="connsiteX537" fmla="*/ 759860 w 1589933"/>
                <a:gd name="connsiteY537" fmla="*/ 1388053 h 1580786"/>
                <a:gd name="connsiteX538" fmla="*/ 759272 w 1589933"/>
                <a:gd name="connsiteY538" fmla="*/ 1386686 h 1580786"/>
                <a:gd name="connsiteX539" fmla="*/ 758879 w 1589933"/>
                <a:gd name="connsiteY539" fmla="*/ 1385319 h 1580786"/>
                <a:gd name="connsiteX540" fmla="*/ 758147 w 1589933"/>
                <a:gd name="connsiteY540" fmla="*/ 1384048 h 1580786"/>
                <a:gd name="connsiteX541" fmla="*/ 757510 w 1589933"/>
                <a:gd name="connsiteY541" fmla="*/ 1382192 h 1580786"/>
                <a:gd name="connsiteX542" fmla="*/ 756630 w 1589933"/>
                <a:gd name="connsiteY542" fmla="*/ 1380433 h 1580786"/>
                <a:gd name="connsiteX543" fmla="*/ 758978 w 1589933"/>
                <a:gd name="connsiteY543" fmla="*/ 1380874 h 1580786"/>
                <a:gd name="connsiteX544" fmla="*/ 760300 w 1589933"/>
                <a:gd name="connsiteY544" fmla="*/ 1381459 h 1580786"/>
                <a:gd name="connsiteX545" fmla="*/ 762060 w 1589933"/>
                <a:gd name="connsiteY545" fmla="*/ 1382388 h 1580786"/>
                <a:gd name="connsiteX546" fmla="*/ 764409 w 1589933"/>
                <a:gd name="connsiteY546" fmla="*/ 1383169 h 1580786"/>
                <a:gd name="connsiteX547" fmla="*/ 766267 w 1589933"/>
                <a:gd name="connsiteY547" fmla="*/ 1383755 h 1580786"/>
                <a:gd name="connsiteX548" fmla="*/ 768128 w 1589933"/>
                <a:gd name="connsiteY548" fmla="*/ 1384244 h 1580786"/>
                <a:gd name="connsiteX549" fmla="*/ 770524 w 1589933"/>
                <a:gd name="connsiteY549" fmla="*/ 1384732 h 1580786"/>
                <a:gd name="connsiteX550" fmla="*/ 771992 w 1589933"/>
                <a:gd name="connsiteY550" fmla="*/ 1384975 h 1580786"/>
                <a:gd name="connsiteX551" fmla="*/ 773410 w 1589933"/>
                <a:gd name="connsiteY551" fmla="*/ 1385221 h 1580786"/>
                <a:gd name="connsiteX552" fmla="*/ 775320 w 1589933"/>
                <a:gd name="connsiteY552" fmla="*/ 1385807 h 1580786"/>
                <a:gd name="connsiteX553" fmla="*/ 777667 w 1589933"/>
                <a:gd name="connsiteY553" fmla="*/ 1386442 h 1580786"/>
                <a:gd name="connsiteX554" fmla="*/ 779087 w 1589933"/>
                <a:gd name="connsiteY554" fmla="*/ 1386735 h 1580786"/>
                <a:gd name="connsiteX555" fmla="*/ 781044 w 1589933"/>
                <a:gd name="connsiteY555" fmla="*/ 1386978 h 1580786"/>
                <a:gd name="connsiteX556" fmla="*/ 782951 w 1589933"/>
                <a:gd name="connsiteY556" fmla="*/ 1387174 h 1580786"/>
                <a:gd name="connsiteX557" fmla="*/ 784908 w 1589933"/>
                <a:gd name="connsiteY557" fmla="*/ 1387564 h 1580786"/>
                <a:gd name="connsiteX558" fmla="*/ 787306 w 1589933"/>
                <a:gd name="connsiteY558" fmla="*/ 1387908 h 1580786"/>
                <a:gd name="connsiteX559" fmla="*/ 788774 w 1589933"/>
                <a:gd name="connsiteY559" fmla="*/ 1388151 h 1580786"/>
                <a:gd name="connsiteX560" fmla="*/ 790632 w 1589933"/>
                <a:gd name="connsiteY560" fmla="*/ 1388786 h 1580786"/>
                <a:gd name="connsiteX561" fmla="*/ 792834 w 1589933"/>
                <a:gd name="connsiteY561" fmla="*/ 1389812 h 1580786"/>
                <a:gd name="connsiteX562" fmla="*/ 794156 w 1589933"/>
                <a:gd name="connsiteY562" fmla="*/ 1390447 h 1580786"/>
                <a:gd name="connsiteX563" fmla="*/ 796113 w 1589933"/>
                <a:gd name="connsiteY563" fmla="*/ 1390936 h 1580786"/>
                <a:gd name="connsiteX564" fmla="*/ 796551 w 1589933"/>
                <a:gd name="connsiteY564" fmla="*/ 1391988 h 1580786"/>
                <a:gd name="connsiteX565" fmla="*/ 798315 w 1589933"/>
                <a:gd name="connsiteY565" fmla="*/ 1393132 h 1580786"/>
                <a:gd name="connsiteX566" fmla="*/ 800564 w 1589933"/>
                <a:gd name="connsiteY566" fmla="*/ 1394109 h 1580786"/>
                <a:gd name="connsiteX567" fmla="*/ 802864 w 1589933"/>
                <a:gd name="connsiteY567" fmla="*/ 1394794 h 1580786"/>
                <a:gd name="connsiteX568" fmla="*/ 804772 w 1589933"/>
                <a:gd name="connsiteY568" fmla="*/ 1395233 h 1580786"/>
                <a:gd name="connsiteX569" fmla="*/ 806190 w 1589933"/>
                <a:gd name="connsiteY569" fmla="*/ 1395623 h 1580786"/>
                <a:gd name="connsiteX570" fmla="*/ 807610 w 1589933"/>
                <a:gd name="connsiteY570" fmla="*/ 1395966 h 1580786"/>
                <a:gd name="connsiteX571" fmla="*/ 809078 w 1589933"/>
                <a:gd name="connsiteY571" fmla="*/ 1396161 h 1580786"/>
                <a:gd name="connsiteX572" fmla="*/ 811034 w 1589933"/>
                <a:gd name="connsiteY572" fmla="*/ 1396455 h 1580786"/>
                <a:gd name="connsiteX573" fmla="*/ 812942 w 1589933"/>
                <a:gd name="connsiteY573" fmla="*/ 1396894 h 1580786"/>
                <a:gd name="connsiteX574" fmla="*/ 815340 w 1589933"/>
                <a:gd name="connsiteY574" fmla="*/ 1397334 h 1580786"/>
                <a:gd name="connsiteX575" fmla="*/ 817688 w 1589933"/>
                <a:gd name="connsiteY575" fmla="*/ 1398065 h 1580786"/>
                <a:gd name="connsiteX576" fmla="*/ 819499 w 1589933"/>
                <a:gd name="connsiteY576" fmla="*/ 1398700 h 1580786"/>
                <a:gd name="connsiteX577" fmla="*/ 820868 w 1589933"/>
                <a:gd name="connsiteY577" fmla="*/ 1399238 h 1580786"/>
                <a:gd name="connsiteX578" fmla="*/ 822483 w 1589933"/>
                <a:gd name="connsiteY578" fmla="*/ 1400313 h 1580786"/>
                <a:gd name="connsiteX579" fmla="*/ 824636 w 1589933"/>
                <a:gd name="connsiteY579" fmla="*/ 1401535 h 1580786"/>
                <a:gd name="connsiteX580" fmla="*/ 826251 w 1589933"/>
                <a:gd name="connsiteY580" fmla="*/ 1402511 h 1580786"/>
                <a:gd name="connsiteX581" fmla="*/ 827620 w 1589933"/>
                <a:gd name="connsiteY581" fmla="*/ 1403049 h 1580786"/>
                <a:gd name="connsiteX582" fmla="*/ 829038 w 1589933"/>
                <a:gd name="connsiteY582" fmla="*/ 1403537 h 1580786"/>
                <a:gd name="connsiteX583" fmla="*/ 830899 w 1589933"/>
                <a:gd name="connsiteY583" fmla="*/ 1404074 h 1580786"/>
                <a:gd name="connsiteX584" fmla="*/ 833246 w 1589933"/>
                <a:gd name="connsiteY584" fmla="*/ 1404806 h 1580786"/>
                <a:gd name="connsiteX585" fmla="*/ 834861 w 1589933"/>
                <a:gd name="connsiteY585" fmla="*/ 1405783 h 1580786"/>
                <a:gd name="connsiteX586" fmla="*/ 835448 w 1589933"/>
                <a:gd name="connsiteY586" fmla="*/ 1406809 h 1580786"/>
                <a:gd name="connsiteX587" fmla="*/ 834224 w 1589933"/>
                <a:gd name="connsiteY587" fmla="*/ 1409154 h 1580786"/>
                <a:gd name="connsiteX588" fmla="*/ 833492 w 1589933"/>
                <a:gd name="connsiteY588" fmla="*/ 1410423 h 1580786"/>
                <a:gd name="connsiteX589" fmla="*/ 832855 w 1589933"/>
                <a:gd name="connsiteY589" fmla="*/ 1411741 h 1580786"/>
                <a:gd name="connsiteX590" fmla="*/ 832073 w 1589933"/>
                <a:gd name="connsiteY590" fmla="*/ 1414038 h 1580786"/>
                <a:gd name="connsiteX591" fmla="*/ 831486 w 1589933"/>
                <a:gd name="connsiteY591" fmla="*/ 1416431 h 1580786"/>
                <a:gd name="connsiteX592" fmla="*/ 831142 w 1589933"/>
                <a:gd name="connsiteY592" fmla="*/ 1417847 h 1580786"/>
                <a:gd name="connsiteX593" fmla="*/ 830849 w 1589933"/>
                <a:gd name="connsiteY593" fmla="*/ 1419753 h 1580786"/>
                <a:gd name="connsiteX594" fmla="*/ 830653 w 1589933"/>
                <a:gd name="connsiteY594" fmla="*/ 1421218 h 1580786"/>
                <a:gd name="connsiteX595" fmla="*/ 830115 w 1589933"/>
                <a:gd name="connsiteY595" fmla="*/ 1423074 h 1580786"/>
                <a:gd name="connsiteX596" fmla="*/ 828158 w 1589933"/>
                <a:gd name="connsiteY596" fmla="*/ 1424392 h 1580786"/>
                <a:gd name="connsiteX597" fmla="*/ 826300 w 1589933"/>
                <a:gd name="connsiteY597" fmla="*/ 1425027 h 1580786"/>
                <a:gd name="connsiteX598" fmla="*/ 824390 w 1589933"/>
                <a:gd name="connsiteY598" fmla="*/ 1425417 h 1580786"/>
                <a:gd name="connsiteX599" fmla="*/ 822923 w 1589933"/>
                <a:gd name="connsiteY599" fmla="*/ 1425564 h 1580786"/>
                <a:gd name="connsiteX600" fmla="*/ 821456 w 1589933"/>
                <a:gd name="connsiteY600" fmla="*/ 1425613 h 1580786"/>
                <a:gd name="connsiteX601" fmla="*/ 819499 w 1589933"/>
                <a:gd name="connsiteY601" fmla="*/ 1425613 h 1580786"/>
                <a:gd name="connsiteX602" fmla="*/ 818032 w 1589933"/>
                <a:gd name="connsiteY602" fmla="*/ 1425466 h 1580786"/>
                <a:gd name="connsiteX603" fmla="*/ 816562 w 1589933"/>
                <a:gd name="connsiteY603" fmla="*/ 1425417 h 1580786"/>
                <a:gd name="connsiteX604" fmla="*/ 815095 w 1589933"/>
                <a:gd name="connsiteY604" fmla="*/ 1425417 h 1580786"/>
                <a:gd name="connsiteX605" fmla="*/ 812698 w 1589933"/>
                <a:gd name="connsiteY605" fmla="*/ 1425125 h 1580786"/>
                <a:gd name="connsiteX606" fmla="*/ 810742 w 1589933"/>
                <a:gd name="connsiteY606" fmla="*/ 1424831 h 1580786"/>
                <a:gd name="connsiteX607" fmla="*/ 808783 w 1589933"/>
                <a:gd name="connsiteY607" fmla="*/ 1424735 h 1580786"/>
                <a:gd name="connsiteX608" fmla="*/ 807610 w 1589933"/>
                <a:gd name="connsiteY608" fmla="*/ 1426102 h 1580786"/>
                <a:gd name="connsiteX609" fmla="*/ 807217 w 1589933"/>
                <a:gd name="connsiteY609" fmla="*/ 1428055 h 1580786"/>
                <a:gd name="connsiteX610" fmla="*/ 806925 w 1589933"/>
                <a:gd name="connsiteY610" fmla="*/ 1429471 h 1580786"/>
                <a:gd name="connsiteX611" fmla="*/ 806485 w 1589933"/>
                <a:gd name="connsiteY611" fmla="*/ 1430840 h 1580786"/>
                <a:gd name="connsiteX612" fmla="*/ 805848 w 1589933"/>
                <a:gd name="connsiteY612" fmla="*/ 1432207 h 1580786"/>
                <a:gd name="connsiteX613" fmla="*/ 804674 w 1589933"/>
                <a:gd name="connsiteY613" fmla="*/ 1434308 h 1580786"/>
                <a:gd name="connsiteX614" fmla="*/ 803304 w 1589933"/>
                <a:gd name="connsiteY614" fmla="*/ 1435724 h 1580786"/>
                <a:gd name="connsiteX615" fmla="*/ 801935 w 1589933"/>
                <a:gd name="connsiteY615" fmla="*/ 1437091 h 1580786"/>
                <a:gd name="connsiteX616" fmla="*/ 800761 w 1589933"/>
                <a:gd name="connsiteY616" fmla="*/ 1438019 h 1580786"/>
                <a:gd name="connsiteX617" fmla="*/ 799195 w 1589933"/>
                <a:gd name="connsiteY617" fmla="*/ 1439290 h 1580786"/>
                <a:gd name="connsiteX618" fmla="*/ 796944 w 1589933"/>
                <a:gd name="connsiteY618" fmla="*/ 1439827 h 1580786"/>
                <a:gd name="connsiteX619" fmla="*/ 794938 w 1589933"/>
                <a:gd name="connsiteY619" fmla="*/ 1439241 h 1580786"/>
                <a:gd name="connsiteX620" fmla="*/ 792982 w 1589933"/>
                <a:gd name="connsiteY620" fmla="*/ 1439093 h 1580786"/>
                <a:gd name="connsiteX621" fmla="*/ 793225 w 1589933"/>
                <a:gd name="connsiteY621" fmla="*/ 1440755 h 1580786"/>
                <a:gd name="connsiteX622" fmla="*/ 793422 w 1589933"/>
                <a:gd name="connsiteY622" fmla="*/ 1442708 h 1580786"/>
                <a:gd name="connsiteX623" fmla="*/ 793323 w 1589933"/>
                <a:gd name="connsiteY623" fmla="*/ 1444173 h 1580786"/>
                <a:gd name="connsiteX624" fmla="*/ 792296 w 1589933"/>
                <a:gd name="connsiteY624" fmla="*/ 1445834 h 1580786"/>
                <a:gd name="connsiteX625" fmla="*/ 790976 w 1589933"/>
                <a:gd name="connsiteY625" fmla="*/ 1447250 h 1580786"/>
                <a:gd name="connsiteX626" fmla="*/ 789948 w 1589933"/>
                <a:gd name="connsiteY626" fmla="*/ 1448325 h 1580786"/>
                <a:gd name="connsiteX627" fmla="*/ 788872 w 1589933"/>
                <a:gd name="connsiteY627" fmla="*/ 1449937 h 1580786"/>
                <a:gd name="connsiteX628" fmla="*/ 788039 w 1589933"/>
                <a:gd name="connsiteY628" fmla="*/ 1451695 h 1580786"/>
                <a:gd name="connsiteX629" fmla="*/ 787159 w 1589933"/>
                <a:gd name="connsiteY629" fmla="*/ 1452868 h 1580786"/>
                <a:gd name="connsiteX630" fmla="*/ 786328 w 1589933"/>
                <a:gd name="connsiteY630" fmla="*/ 1454088 h 1580786"/>
                <a:gd name="connsiteX631" fmla="*/ 785837 w 1589933"/>
                <a:gd name="connsiteY631" fmla="*/ 1455456 h 1580786"/>
                <a:gd name="connsiteX632" fmla="*/ 786424 w 1589933"/>
                <a:gd name="connsiteY632" fmla="*/ 1456775 h 1580786"/>
                <a:gd name="connsiteX633" fmla="*/ 787795 w 1589933"/>
                <a:gd name="connsiteY633" fmla="*/ 1457361 h 1580786"/>
                <a:gd name="connsiteX634" fmla="*/ 790094 w 1589933"/>
                <a:gd name="connsiteY634" fmla="*/ 1458289 h 1580786"/>
                <a:gd name="connsiteX635" fmla="*/ 792394 w 1589933"/>
                <a:gd name="connsiteY635" fmla="*/ 1459071 h 1580786"/>
                <a:gd name="connsiteX636" fmla="*/ 794302 w 1589933"/>
                <a:gd name="connsiteY636" fmla="*/ 1459511 h 1580786"/>
                <a:gd name="connsiteX637" fmla="*/ 795673 w 1589933"/>
                <a:gd name="connsiteY637" fmla="*/ 1459999 h 1580786"/>
                <a:gd name="connsiteX638" fmla="*/ 797433 w 1589933"/>
                <a:gd name="connsiteY638" fmla="*/ 1460878 h 1580786"/>
                <a:gd name="connsiteX639" fmla="*/ 798706 w 1589933"/>
                <a:gd name="connsiteY639" fmla="*/ 1461611 h 1580786"/>
                <a:gd name="connsiteX640" fmla="*/ 800222 w 1589933"/>
                <a:gd name="connsiteY640" fmla="*/ 1462684 h 1580786"/>
                <a:gd name="connsiteX641" fmla="*/ 800711 w 1589933"/>
                <a:gd name="connsiteY641" fmla="*/ 1464102 h 1580786"/>
                <a:gd name="connsiteX642" fmla="*/ 800564 w 1589933"/>
                <a:gd name="connsiteY642" fmla="*/ 1466055 h 1580786"/>
                <a:gd name="connsiteX643" fmla="*/ 799831 w 1589933"/>
                <a:gd name="connsiteY643" fmla="*/ 1468350 h 1580786"/>
                <a:gd name="connsiteX644" fmla="*/ 798607 w 1589933"/>
                <a:gd name="connsiteY644" fmla="*/ 1470500 h 1580786"/>
                <a:gd name="connsiteX645" fmla="*/ 798315 w 1589933"/>
                <a:gd name="connsiteY645" fmla="*/ 1472698 h 1580786"/>
                <a:gd name="connsiteX646" fmla="*/ 799733 w 1589933"/>
                <a:gd name="connsiteY646" fmla="*/ 1474065 h 1580786"/>
                <a:gd name="connsiteX647" fmla="*/ 801493 w 1589933"/>
                <a:gd name="connsiteY647" fmla="*/ 1474797 h 1580786"/>
                <a:gd name="connsiteX648" fmla="*/ 803452 w 1589933"/>
                <a:gd name="connsiteY648" fmla="*/ 1474944 h 1580786"/>
                <a:gd name="connsiteX649" fmla="*/ 806387 w 1589933"/>
                <a:gd name="connsiteY649" fmla="*/ 1474993 h 1580786"/>
                <a:gd name="connsiteX650" fmla="*/ 808832 w 1589933"/>
                <a:gd name="connsiteY650" fmla="*/ 1475140 h 1580786"/>
                <a:gd name="connsiteX651" fmla="*/ 810789 w 1589933"/>
                <a:gd name="connsiteY651" fmla="*/ 1475285 h 1580786"/>
                <a:gd name="connsiteX652" fmla="*/ 812258 w 1589933"/>
                <a:gd name="connsiteY652" fmla="*/ 1475285 h 1580786"/>
                <a:gd name="connsiteX653" fmla="*/ 813726 w 1589933"/>
                <a:gd name="connsiteY653" fmla="*/ 1475189 h 1580786"/>
                <a:gd name="connsiteX654" fmla="*/ 815193 w 1589933"/>
                <a:gd name="connsiteY654" fmla="*/ 1475091 h 1580786"/>
                <a:gd name="connsiteX655" fmla="*/ 816955 w 1589933"/>
                <a:gd name="connsiteY655" fmla="*/ 1475774 h 1580786"/>
                <a:gd name="connsiteX656" fmla="*/ 816963 w 1589933"/>
                <a:gd name="connsiteY656" fmla="*/ 1475814 h 1580786"/>
                <a:gd name="connsiteX657" fmla="*/ 817100 w 1589933"/>
                <a:gd name="connsiteY657" fmla="*/ 1475872 h 1580786"/>
                <a:gd name="connsiteX658" fmla="*/ 817248 w 1589933"/>
                <a:gd name="connsiteY658" fmla="*/ 1477288 h 1580786"/>
                <a:gd name="connsiteX659" fmla="*/ 817297 w 1589933"/>
                <a:gd name="connsiteY659" fmla="*/ 1479243 h 1580786"/>
                <a:gd name="connsiteX660" fmla="*/ 817444 w 1589933"/>
                <a:gd name="connsiteY660" fmla="*/ 1481197 h 1580786"/>
                <a:gd name="connsiteX661" fmla="*/ 817688 w 1589933"/>
                <a:gd name="connsiteY661" fmla="*/ 1482662 h 1580786"/>
                <a:gd name="connsiteX662" fmla="*/ 817884 w 1589933"/>
                <a:gd name="connsiteY662" fmla="*/ 1484078 h 1580786"/>
                <a:gd name="connsiteX663" fmla="*/ 818422 w 1589933"/>
                <a:gd name="connsiteY663" fmla="*/ 1485396 h 1580786"/>
                <a:gd name="connsiteX664" fmla="*/ 819108 w 1589933"/>
                <a:gd name="connsiteY664" fmla="*/ 1487253 h 1580786"/>
                <a:gd name="connsiteX665" fmla="*/ 819548 w 1589933"/>
                <a:gd name="connsiteY665" fmla="*/ 1489157 h 1580786"/>
                <a:gd name="connsiteX666" fmla="*/ 820281 w 1589933"/>
                <a:gd name="connsiteY666" fmla="*/ 1490915 h 1580786"/>
                <a:gd name="connsiteX667" fmla="*/ 821114 w 1589933"/>
                <a:gd name="connsiteY667" fmla="*/ 1492186 h 1580786"/>
                <a:gd name="connsiteX668" fmla="*/ 822141 w 1589933"/>
                <a:gd name="connsiteY668" fmla="*/ 1493847 h 1580786"/>
                <a:gd name="connsiteX669" fmla="*/ 822972 w 1589933"/>
                <a:gd name="connsiteY669" fmla="*/ 1495018 h 1580786"/>
                <a:gd name="connsiteX670" fmla="*/ 823559 w 1589933"/>
                <a:gd name="connsiteY670" fmla="*/ 1496338 h 1580786"/>
                <a:gd name="connsiteX671" fmla="*/ 824196 w 1589933"/>
                <a:gd name="connsiteY671" fmla="*/ 1497705 h 1580786"/>
                <a:gd name="connsiteX672" fmla="*/ 825174 w 1589933"/>
                <a:gd name="connsiteY672" fmla="*/ 1499952 h 1580786"/>
                <a:gd name="connsiteX673" fmla="*/ 825565 w 1589933"/>
                <a:gd name="connsiteY673" fmla="*/ 1501369 h 1580786"/>
                <a:gd name="connsiteX674" fmla="*/ 825614 w 1589933"/>
                <a:gd name="connsiteY674" fmla="*/ 1502834 h 1580786"/>
                <a:gd name="connsiteX675" fmla="*/ 825467 w 1589933"/>
                <a:gd name="connsiteY675" fmla="*/ 1504250 h 1580786"/>
                <a:gd name="connsiteX676" fmla="*/ 825272 w 1589933"/>
                <a:gd name="connsiteY676" fmla="*/ 1505715 h 1580786"/>
                <a:gd name="connsiteX677" fmla="*/ 825076 w 1589933"/>
                <a:gd name="connsiteY677" fmla="*/ 1507131 h 1580786"/>
                <a:gd name="connsiteX678" fmla="*/ 824880 w 1589933"/>
                <a:gd name="connsiteY678" fmla="*/ 1508596 h 1580786"/>
                <a:gd name="connsiteX679" fmla="*/ 824685 w 1589933"/>
                <a:gd name="connsiteY679" fmla="*/ 1510063 h 1580786"/>
                <a:gd name="connsiteX680" fmla="*/ 824390 w 1589933"/>
                <a:gd name="connsiteY680" fmla="*/ 1512016 h 1580786"/>
                <a:gd name="connsiteX681" fmla="*/ 824147 w 1589933"/>
                <a:gd name="connsiteY681" fmla="*/ 1513432 h 1580786"/>
                <a:gd name="connsiteX682" fmla="*/ 823901 w 1589933"/>
                <a:gd name="connsiteY682" fmla="*/ 1514897 h 1580786"/>
                <a:gd name="connsiteX683" fmla="*/ 823609 w 1589933"/>
                <a:gd name="connsiteY683" fmla="*/ 1516851 h 1580786"/>
                <a:gd name="connsiteX684" fmla="*/ 823363 w 1589933"/>
                <a:gd name="connsiteY684" fmla="*/ 1518267 h 1580786"/>
                <a:gd name="connsiteX685" fmla="*/ 823119 w 1589933"/>
                <a:gd name="connsiteY685" fmla="*/ 1519732 h 1580786"/>
                <a:gd name="connsiteX686" fmla="*/ 822630 w 1589933"/>
                <a:gd name="connsiteY686" fmla="*/ 1522127 h 1580786"/>
                <a:gd name="connsiteX687" fmla="*/ 822190 w 1589933"/>
                <a:gd name="connsiteY687" fmla="*/ 1523494 h 1580786"/>
                <a:gd name="connsiteX688" fmla="*/ 821554 w 1589933"/>
                <a:gd name="connsiteY688" fmla="*/ 1525398 h 1580786"/>
                <a:gd name="connsiteX689" fmla="*/ 820917 w 1589933"/>
                <a:gd name="connsiteY689" fmla="*/ 1527207 h 1580786"/>
                <a:gd name="connsiteX690" fmla="*/ 820428 w 1589933"/>
                <a:gd name="connsiteY690" fmla="*/ 1528574 h 1580786"/>
                <a:gd name="connsiteX691" fmla="*/ 819890 w 1589933"/>
                <a:gd name="connsiteY691" fmla="*/ 1529941 h 1580786"/>
                <a:gd name="connsiteX692" fmla="*/ 819010 w 1589933"/>
                <a:gd name="connsiteY692" fmla="*/ 1531064 h 1580786"/>
                <a:gd name="connsiteX693" fmla="*/ 818764 w 1589933"/>
                <a:gd name="connsiteY693" fmla="*/ 1532628 h 1580786"/>
                <a:gd name="connsiteX694" fmla="*/ 818275 w 1589933"/>
                <a:gd name="connsiteY694" fmla="*/ 1534044 h 1580786"/>
                <a:gd name="connsiteX695" fmla="*/ 818422 w 1589933"/>
                <a:gd name="connsiteY695" fmla="*/ 1536436 h 1580786"/>
                <a:gd name="connsiteX696" fmla="*/ 819253 w 1589933"/>
                <a:gd name="connsiteY696" fmla="*/ 1538000 h 1580786"/>
                <a:gd name="connsiteX697" fmla="*/ 820966 w 1589933"/>
                <a:gd name="connsiteY697" fmla="*/ 1537072 h 1580786"/>
                <a:gd name="connsiteX698" fmla="*/ 822336 w 1589933"/>
                <a:gd name="connsiteY698" fmla="*/ 1536534 h 1580786"/>
                <a:gd name="connsiteX699" fmla="*/ 824196 w 1589933"/>
                <a:gd name="connsiteY699" fmla="*/ 1535899 h 1580786"/>
                <a:gd name="connsiteX700" fmla="*/ 825614 w 1589933"/>
                <a:gd name="connsiteY700" fmla="*/ 1535460 h 1580786"/>
                <a:gd name="connsiteX701" fmla="*/ 828011 w 1589933"/>
                <a:gd name="connsiteY701" fmla="*/ 1535313 h 1580786"/>
                <a:gd name="connsiteX702" fmla="*/ 829480 w 1589933"/>
                <a:gd name="connsiteY702" fmla="*/ 1535266 h 1580786"/>
                <a:gd name="connsiteX703" fmla="*/ 830899 w 1589933"/>
                <a:gd name="connsiteY703" fmla="*/ 1535607 h 1580786"/>
                <a:gd name="connsiteX704" fmla="*/ 832317 w 1589933"/>
                <a:gd name="connsiteY704" fmla="*/ 1536095 h 1580786"/>
                <a:gd name="connsiteX705" fmla="*/ 833735 w 1589933"/>
                <a:gd name="connsiteY705" fmla="*/ 1536485 h 1580786"/>
                <a:gd name="connsiteX706" fmla="*/ 835155 w 1589933"/>
                <a:gd name="connsiteY706" fmla="*/ 1536827 h 1580786"/>
                <a:gd name="connsiteX707" fmla="*/ 837063 w 1589933"/>
                <a:gd name="connsiteY707" fmla="*/ 1537364 h 1580786"/>
                <a:gd name="connsiteX708" fmla="*/ 839410 w 1589933"/>
                <a:gd name="connsiteY708" fmla="*/ 1538000 h 1580786"/>
                <a:gd name="connsiteX709" fmla="*/ 841320 w 1589933"/>
                <a:gd name="connsiteY709" fmla="*/ 1538245 h 1580786"/>
                <a:gd name="connsiteX710" fmla="*/ 843276 w 1589933"/>
                <a:gd name="connsiteY710" fmla="*/ 1538196 h 1580786"/>
                <a:gd name="connsiteX711" fmla="*/ 845233 w 1589933"/>
                <a:gd name="connsiteY711" fmla="*/ 1538294 h 1580786"/>
                <a:gd name="connsiteX712" fmla="*/ 846700 w 1589933"/>
                <a:gd name="connsiteY712" fmla="*/ 1538635 h 1580786"/>
                <a:gd name="connsiteX713" fmla="*/ 848071 w 1589933"/>
                <a:gd name="connsiteY713" fmla="*/ 1539025 h 1580786"/>
                <a:gd name="connsiteX714" fmla="*/ 849881 w 1589933"/>
                <a:gd name="connsiteY714" fmla="*/ 1539904 h 1580786"/>
                <a:gd name="connsiteX715" fmla="*/ 851594 w 1589933"/>
                <a:gd name="connsiteY715" fmla="*/ 1540834 h 1580786"/>
                <a:gd name="connsiteX716" fmla="*/ 853845 w 1589933"/>
                <a:gd name="connsiteY716" fmla="*/ 1541712 h 1580786"/>
                <a:gd name="connsiteX717" fmla="*/ 855703 w 1589933"/>
                <a:gd name="connsiteY717" fmla="*/ 1542348 h 1580786"/>
                <a:gd name="connsiteX718" fmla="*/ 858003 w 1589933"/>
                <a:gd name="connsiteY718" fmla="*/ 1543177 h 1580786"/>
                <a:gd name="connsiteX719" fmla="*/ 860351 w 1589933"/>
                <a:gd name="connsiteY719" fmla="*/ 1543813 h 1580786"/>
                <a:gd name="connsiteX720" fmla="*/ 862749 w 1589933"/>
                <a:gd name="connsiteY720" fmla="*/ 1544350 h 1580786"/>
                <a:gd name="connsiteX721" fmla="*/ 864706 w 1589933"/>
                <a:gd name="connsiteY721" fmla="*/ 1544692 h 1580786"/>
                <a:gd name="connsiteX722" fmla="*/ 866466 w 1589933"/>
                <a:gd name="connsiteY722" fmla="*/ 1545472 h 1580786"/>
                <a:gd name="connsiteX723" fmla="*/ 867690 w 1589933"/>
                <a:gd name="connsiteY723" fmla="*/ 1546206 h 1580786"/>
                <a:gd name="connsiteX724" fmla="*/ 869452 w 1589933"/>
                <a:gd name="connsiteY724" fmla="*/ 1547182 h 1580786"/>
                <a:gd name="connsiteX725" fmla="*/ 871507 w 1589933"/>
                <a:gd name="connsiteY725" fmla="*/ 1548500 h 1580786"/>
                <a:gd name="connsiteX726" fmla="*/ 873562 w 1589933"/>
                <a:gd name="connsiteY726" fmla="*/ 1549820 h 1580786"/>
                <a:gd name="connsiteX727" fmla="*/ 874783 w 1589933"/>
                <a:gd name="connsiteY727" fmla="*/ 1550601 h 1580786"/>
                <a:gd name="connsiteX728" fmla="*/ 876007 w 1589933"/>
                <a:gd name="connsiteY728" fmla="*/ 1551334 h 1580786"/>
                <a:gd name="connsiteX729" fmla="*/ 877671 w 1589933"/>
                <a:gd name="connsiteY729" fmla="*/ 1552456 h 1580786"/>
                <a:gd name="connsiteX730" fmla="*/ 878748 w 1589933"/>
                <a:gd name="connsiteY730" fmla="*/ 1553386 h 1580786"/>
                <a:gd name="connsiteX731" fmla="*/ 879775 w 1589933"/>
                <a:gd name="connsiteY731" fmla="*/ 1554461 h 1580786"/>
                <a:gd name="connsiteX732" fmla="*/ 880655 w 1589933"/>
                <a:gd name="connsiteY732" fmla="*/ 1555681 h 1580786"/>
                <a:gd name="connsiteX733" fmla="*/ 882221 w 1589933"/>
                <a:gd name="connsiteY733" fmla="*/ 1557536 h 1580786"/>
                <a:gd name="connsiteX734" fmla="*/ 883101 w 1589933"/>
                <a:gd name="connsiteY734" fmla="*/ 1559246 h 1580786"/>
                <a:gd name="connsiteX735" fmla="*/ 883543 w 1589933"/>
                <a:gd name="connsiteY735" fmla="*/ 1560613 h 1580786"/>
                <a:gd name="connsiteX736" fmla="*/ 884521 w 1589933"/>
                <a:gd name="connsiteY736" fmla="*/ 1561786 h 1580786"/>
                <a:gd name="connsiteX737" fmla="*/ 885548 w 1589933"/>
                <a:gd name="connsiteY737" fmla="*/ 1563398 h 1580786"/>
                <a:gd name="connsiteX738" fmla="*/ 886136 w 1589933"/>
                <a:gd name="connsiteY738" fmla="*/ 1564765 h 1580786"/>
                <a:gd name="connsiteX739" fmla="*/ 888043 w 1589933"/>
                <a:gd name="connsiteY739" fmla="*/ 1564814 h 1580786"/>
                <a:gd name="connsiteX740" fmla="*/ 889951 w 1589933"/>
                <a:gd name="connsiteY740" fmla="*/ 1564424 h 1580786"/>
                <a:gd name="connsiteX741" fmla="*/ 891907 w 1589933"/>
                <a:gd name="connsiteY741" fmla="*/ 1564424 h 1580786"/>
                <a:gd name="connsiteX742" fmla="*/ 892396 w 1589933"/>
                <a:gd name="connsiteY742" fmla="*/ 1564473 h 1580786"/>
                <a:gd name="connsiteX743" fmla="*/ 893376 w 1589933"/>
                <a:gd name="connsiteY743" fmla="*/ 1564569 h 1580786"/>
                <a:gd name="connsiteX744" fmla="*/ 895333 w 1589933"/>
                <a:gd name="connsiteY744" fmla="*/ 1564716 h 1580786"/>
                <a:gd name="connsiteX745" fmla="*/ 897290 w 1589933"/>
                <a:gd name="connsiteY745" fmla="*/ 1564863 h 1580786"/>
                <a:gd name="connsiteX746" fmla="*/ 898757 w 1589933"/>
                <a:gd name="connsiteY746" fmla="*/ 1564913 h 1580786"/>
                <a:gd name="connsiteX747" fmla="*/ 900666 w 1589933"/>
                <a:gd name="connsiteY747" fmla="*/ 1564618 h 1580786"/>
                <a:gd name="connsiteX748" fmla="*/ 902574 w 1589933"/>
                <a:gd name="connsiteY748" fmla="*/ 1564081 h 1580786"/>
                <a:gd name="connsiteX749" fmla="*/ 904432 w 1589933"/>
                <a:gd name="connsiteY749" fmla="*/ 1563546 h 1580786"/>
                <a:gd name="connsiteX750" fmla="*/ 906342 w 1589933"/>
                <a:gd name="connsiteY750" fmla="*/ 1563055 h 1580786"/>
                <a:gd name="connsiteX751" fmla="*/ 908689 w 1589933"/>
                <a:gd name="connsiteY751" fmla="*/ 1562324 h 1580786"/>
                <a:gd name="connsiteX752" fmla="*/ 910940 w 1589933"/>
                <a:gd name="connsiteY752" fmla="*/ 1561396 h 1580786"/>
                <a:gd name="connsiteX753" fmla="*/ 912653 w 1589933"/>
                <a:gd name="connsiteY753" fmla="*/ 1560468 h 1580786"/>
                <a:gd name="connsiteX754" fmla="*/ 913777 w 1589933"/>
                <a:gd name="connsiteY754" fmla="*/ 1559539 h 1580786"/>
                <a:gd name="connsiteX755" fmla="*/ 914952 w 1589933"/>
                <a:gd name="connsiteY755" fmla="*/ 1558660 h 1580786"/>
                <a:gd name="connsiteX756" fmla="*/ 916665 w 1589933"/>
                <a:gd name="connsiteY756" fmla="*/ 1557683 h 1580786"/>
                <a:gd name="connsiteX757" fmla="*/ 919012 w 1589933"/>
                <a:gd name="connsiteY757" fmla="*/ 1557097 h 1580786"/>
                <a:gd name="connsiteX758" fmla="*/ 920921 w 1589933"/>
                <a:gd name="connsiteY758" fmla="*/ 1556706 h 1580786"/>
                <a:gd name="connsiteX759" fmla="*/ 922829 w 1589933"/>
                <a:gd name="connsiteY759" fmla="*/ 1556365 h 1580786"/>
                <a:gd name="connsiteX760" fmla="*/ 925274 w 1589933"/>
                <a:gd name="connsiteY760" fmla="*/ 1556510 h 1580786"/>
                <a:gd name="connsiteX761" fmla="*/ 925862 w 1589933"/>
                <a:gd name="connsiteY761" fmla="*/ 1556755 h 1580786"/>
                <a:gd name="connsiteX762" fmla="*/ 928357 w 1589933"/>
                <a:gd name="connsiteY762" fmla="*/ 1557391 h 1580786"/>
                <a:gd name="connsiteX763" fmla="*/ 930755 w 1589933"/>
                <a:gd name="connsiteY763" fmla="*/ 1557879 h 1580786"/>
                <a:gd name="connsiteX764" fmla="*/ 932663 w 1589933"/>
                <a:gd name="connsiteY764" fmla="*/ 1558368 h 1580786"/>
                <a:gd name="connsiteX765" fmla="*/ 933983 w 1589933"/>
                <a:gd name="connsiteY765" fmla="*/ 1559003 h 1580786"/>
                <a:gd name="connsiteX766" fmla="*/ 935745 w 1589933"/>
                <a:gd name="connsiteY766" fmla="*/ 1559833 h 1580786"/>
                <a:gd name="connsiteX767" fmla="*/ 937114 w 1589933"/>
                <a:gd name="connsiteY767" fmla="*/ 1560370 h 1580786"/>
                <a:gd name="connsiteX768" fmla="*/ 938925 w 1589933"/>
                <a:gd name="connsiteY768" fmla="*/ 1561053 h 1580786"/>
                <a:gd name="connsiteX769" fmla="*/ 940833 w 1589933"/>
                <a:gd name="connsiteY769" fmla="*/ 1561639 h 1580786"/>
                <a:gd name="connsiteX770" fmla="*/ 942644 w 1589933"/>
                <a:gd name="connsiteY770" fmla="*/ 1562275 h 1580786"/>
                <a:gd name="connsiteX771" fmla="*/ 944013 w 1589933"/>
                <a:gd name="connsiteY771" fmla="*/ 1562812 h 1580786"/>
                <a:gd name="connsiteX772" fmla="*/ 945873 w 1589933"/>
                <a:gd name="connsiteY772" fmla="*/ 1563496 h 1580786"/>
                <a:gd name="connsiteX773" fmla="*/ 947243 w 1589933"/>
                <a:gd name="connsiteY773" fmla="*/ 1564034 h 1580786"/>
                <a:gd name="connsiteX774" fmla="*/ 948514 w 1589933"/>
                <a:gd name="connsiteY774" fmla="*/ 1564765 h 1580786"/>
                <a:gd name="connsiteX775" fmla="*/ 950325 w 1589933"/>
                <a:gd name="connsiteY775" fmla="*/ 1565499 h 1580786"/>
                <a:gd name="connsiteX776" fmla="*/ 952478 w 1589933"/>
                <a:gd name="connsiteY776" fmla="*/ 1566574 h 1580786"/>
                <a:gd name="connsiteX777" fmla="*/ 954043 w 1589933"/>
                <a:gd name="connsiteY777" fmla="*/ 1567696 h 1580786"/>
                <a:gd name="connsiteX778" fmla="*/ 955120 w 1589933"/>
                <a:gd name="connsiteY778" fmla="*/ 1568721 h 1580786"/>
                <a:gd name="connsiteX779" fmla="*/ 956147 w 1589933"/>
                <a:gd name="connsiteY779" fmla="*/ 1569796 h 1580786"/>
                <a:gd name="connsiteX780" fmla="*/ 957811 w 1589933"/>
                <a:gd name="connsiteY780" fmla="*/ 1571750 h 1580786"/>
                <a:gd name="connsiteX781" fmla="*/ 961675 w 1589933"/>
                <a:gd name="connsiteY781" fmla="*/ 1570090 h 1580786"/>
                <a:gd name="connsiteX782" fmla="*/ 963290 w 1589933"/>
                <a:gd name="connsiteY782" fmla="*/ 1568917 h 1580786"/>
                <a:gd name="connsiteX783" fmla="*/ 965148 w 1589933"/>
                <a:gd name="connsiteY783" fmla="*/ 1567305 h 1580786"/>
                <a:gd name="connsiteX784" fmla="*/ 966175 w 1589933"/>
                <a:gd name="connsiteY784" fmla="*/ 1565595 h 1580786"/>
                <a:gd name="connsiteX785" fmla="*/ 968232 w 1589933"/>
                <a:gd name="connsiteY785" fmla="*/ 1564765 h 1580786"/>
                <a:gd name="connsiteX786" fmla="*/ 969749 w 1589933"/>
                <a:gd name="connsiteY786" fmla="*/ 1564765 h 1580786"/>
                <a:gd name="connsiteX787" fmla="*/ 970383 w 1589933"/>
                <a:gd name="connsiteY787" fmla="*/ 1563300 h 1580786"/>
                <a:gd name="connsiteX788" fmla="*/ 970971 w 1589933"/>
                <a:gd name="connsiteY788" fmla="*/ 1560957 h 1580786"/>
                <a:gd name="connsiteX789" fmla="*/ 971656 w 1589933"/>
                <a:gd name="connsiteY789" fmla="*/ 1558611 h 1580786"/>
                <a:gd name="connsiteX790" fmla="*/ 971803 w 1589933"/>
                <a:gd name="connsiteY790" fmla="*/ 1556657 h 1580786"/>
                <a:gd name="connsiteX791" fmla="*/ 971754 w 1589933"/>
                <a:gd name="connsiteY791" fmla="*/ 1555241 h 1580786"/>
                <a:gd name="connsiteX792" fmla="*/ 972293 w 1589933"/>
                <a:gd name="connsiteY792" fmla="*/ 1553874 h 1580786"/>
                <a:gd name="connsiteX793" fmla="*/ 973173 w 1589933"/>
                <a:gd name="connsiteY793" fmla="*/ 1552115 h 1580786"/>
                <a:gd name="connsiteX794" fmla="*/ 974542 w 1589933"/>
                <a:gd name="connsiteY794" fmla="*/ 1550846 h 1580786"/>
                <a:gd name="connsiteX795" fmla="*/ 975962 w 1589933"/>
                <a:gd name="connsiteY795" fmla="*/ 1550407 h 1580786"/>
                <a:gd name="connsiteX796" fmla="*/ 977821 w 1589933"/>
                <a:gd name="connsiteY796" fmla="*/ 1549771 h 1580786"/>
                <a:gd name="connsiteX797" fmla="*/ 979337 w 1589933"/>
                <a:gd name="connsiteY797" fmla="*/ 1548549 h 1580786"/>
                <a:gd name="connsiteX798" fmla="*/ 981148 w 1589933"/>
                <a:gd name="connsiteY798" fmla="*/ 1547035 h 1580786"/>
                <a:gd name="connsiteX799" fmla="*/ 983252 w 1589933"/>
                <a:gd name="connsiteY799" fmla="*/ 1545815 h 1580786"/>
                <a:gd name="connsiteX800" fmla="*/ 984963 w 1589933"/>
                <a:gd name="connsiteY800" fmla="*/ 1544935 h 1580786"/>
                <a:gd name="connsiteX801" fmla="*/ 986578 w 1589933"/>
                <a:gd name="connsiteY801" fmla="*/ 1543958 h 1580786"/>
                <a:gd name="connsiteX802" fmla="*/ 988682 w 1589933"/>
                <a:gd name="connsiteY802" fmla="*/ 1542932 h 1580786"/>
                <a:gd name="connsiteX803" fmla="*/ 990395 w 1589933"/>
                <a:gd name="connsiteY803" fmla="*/ 1542103 h 1580786"/>
                <a:gd name="connsiteX804" fmla="*/ 991324 w 1589933"/>
                <a:gd name="connsiteY804" fmla="*/ 1540930 h 1580786"/>
                <a:gd name="connsiteX805" fmla="*/ 992548 w 1589933"/>
                <a:gd name="connsiteY805" fmla="*/ 1539416 h 1580786"/>
                <a:gd name="connsiteX806" fmla="*/ 994750 w 1589933"/>
                <a:gd name="connsiteY806" fmla="*/ 1538684 h 1580786"/>
                <a:gd name="connsiteX807" fmla="*/ 996706 w 1589933"/>
                <a:gd name="connsiteY807" fmla="*/ 1538294 h 1580786"/>
                <a:gd name="connsiteX808" fmla="*/ 998125 w 1589933"/>
                <a:gd name="connsiteY808" fmla="*/ 1538049 h 1580786"/>
                <a:gd name="connsiteX809" fmla="*/ 999592 w 1589933"/>
                <a:gd name="connsiteY809" fmla="*/ 1537852 h 1580786"/>
                <a:gd name="connsiteX810" fmla="*/ 1001991 w 1589933"/>
                <a:gd name="connsiteY810" fmla="*/ 1538000 h 1580786"/>
                <a:gd name="connsiteX811" fmla="*/ 1003360 w 1589933"/>
                <a:gd name="connsiteY811" fmla="*/ 1538488 h 1580786"/>
                <a:gd name="connsiteX812" fmla="*/ 1005267 w 1589933"/>
                <a:gd name="connsiteY812" fmla="*/ 1538000 h 1580786"/>
                <a:gd name="connsiteX813" fmla="*/ 1007177 w 1589933"/>
                <a:gd name="connsiteY813" fmla="*/ 1537609 h 1580786"/>
                <a:gd name="connsiteX814" fmla="*/ 1010062 w 1589933"/>
                <a:gd name="connsiteY814" fmla="*/ 1537855 h 1580786"/>
                <a:gd name="connsiteX815" fmla="*/ 1011923 w 1589933"/>
                <a:gd name="connsiteY815" fmla="*/ 1538488 h 1580786"/>
                <a:gd name="connsiteX816" fmla="*/ 1013830 w 1589933"/>
                <a:gd name="connsiteY816" fmla="*/ 1538878 h 1580786"/>
                <a:gd name="connsiteX817" fmla="*/ 1015787 w 1589933"/>
                <a:gd name="connsiteY817" fmla="*/ 1539025 h 1580786"/>
                <a:gd name="connsiteX818" fmla="*/ 1017303 w 1589933"/>
                <a:gd name="connsiteY818" fmla="*/ 1539271 h 1580786"/>
                <a:gd name="connsiteX819" fmla="*/ 1019016 w 1589933"/>
                <a:gd name="connsiteY819" fmla="*/ 1540296 h 1580786"/>
                <a:gd name="connsiteX820" fmla="*/ 1020483 w 1589933"/>
                <a:gd name="connsiteY820" fmla="*/ 1540736 h 1580786"/>
                <a:gd name="connsiteX821" fmla="*/ 1021902 w 1589933"/>
                <a:gd name="connsiteY821" fmla="*/ 1541126 h 1580786"/>
                <a:gd name="connsiteX822" fmla="*/ 1023273 w 1589933"/>
                <a:gd name="connsiteY822" fmla="*/ 1541712 h 1580786"/>
                <a:gd name="connsiteX823" fmla="*/ 1025522 w 1589933"/>
                <a:gd name="connsiteY823" fmla="*/ 1541859 h 1580786"/>
                <a:gd name="connsiteX824" fmla="*/ 1026943 w 1589933"/>
                <a:gd name="connsiteY824" fmla="*/ 1540834 h 1580786"/>
                <a:gd name="connsiteX825" fmla="*/ 1028508 w 1589933"/>
                <a:gd name="connsiteY825" fmla="*/ 1539808 h 1580786"/>
                <a:gd name="connsiteX826" fmla="*/ 1029926 w 1589933"/>
                <a:gd name="connsiteY826" fmla="*/ 1539367 h 1580786"/>
                <a:gd name="connsiteX827" fmla="*/ 1032178 w 1589933"/>
                <a:gd name="connsiteY827" fmla="*/ 1539661 h 1580786"/>
                <a:gd name="connsiteX828" fmla="*/ 1033987 w 1589933"/>
                <a:gd name="connsiteY828" fmla="*/ 1540539 h 1580786"/>
                <a:gd name="connsiteX829" fmla="*/ 1035651 w 1589933"/>
                <a:gd name="connsiteY829" fmla="*/ 1540149 h 1580786"/>
                <a:gd name="connsiteX830" fmla="*/ 1037020 w 1589933"/>
                <a:gd name="connsiteY830" fmla="*/ 1539563 h 1580786"/>
                <a:gd name="connsiteX831" fmla="*/ 1039418 w 1589933"/>
                <a:gd name="connsiteY831" fmla="*/ 1539563 h 1580786"/>
                <a:gd name="connsiteX832" fmla="*/ 1040886 w 1589933"/>
                <a:gd name="connsiteY832" fmla="*/ 1539808 h 1580786"/>
                <a:gd name="connsiteX833" fmla="*/ 1042353 w 1589933"/>
                <a:gd name="connsiteY833" fmla="*/ 1539369 h 1580786"/>
                <a:gd name="connsiteX834" fmla="*/ 1044457 w 1589933"/>
                <a:gd name="connsiteY834" fmla="*/ 1539857 h 1580786"/>
                <a:gd name="connsiteX835" fmla="*/ 1046610 w 1589933"/>
                <a:gd name="connsiteY835" fmla="*/ 1540834 h 1580786"/>
                <a:gd name="connsiteX836" fmla="*/ 1048176 w 1589933"/>
                <a:gd name="connsiteY836" fmla="*/ 1541761 h 1580786"/>
                <a:gd name="connsiteX837" fmla="*/ 1049496 w 1589933"/>
                <a:gd name="connsiteY837" fmla="*/ 1541467 h 1580786"/>
                <a:gd name="connsiteX838" fmla="*/ 1051502 w 1589933"/>
                <a:gd name="connsiteY838" fmla="*/ 1542836 h 1580786"/>
                <a:gd name="connsiteX839" fmla="*/ 1052775 w 1589933"/>
                <a:gd name="connsiteY839" fmla="*/ 1544350 h 1580786"/>
                <a:gd name="connsiteX840" fmla="*/ 1054537 w 1589933"/>
                <a:gd name="connsiteY840" fmla="*/ 1545960 h 1580786"/>
                <a:gd name="connsiteX841" fmla="*/ 1056542 w 1589933"/>
                <a:gd name="connsiteY841" fmla="*/ 1544935 h 1580786"/>
                <a:gd name="connsiteX842" fmla="*/ 1058499 w 1589933"/>
                <a:gd name="connsiteY842" fmla="*/ 1543030 h 1580786"/>
                <a:gd name="connsiteX843" fmla="*/ 1059819 w 1589933"/>
                <a:gd name="connsiteY843" fmla="*/ 1542348 h 1580786"/>
                <a:gd name="connsiteX844" fmla="*/ 1061532 w 1589933"/>
                <a:gd name="connsiteY844" fmla="*/ 1542103 h 1580786"/>
                <a:gd name="connsiteX845" fmla="*/ 1063245 w 1589933"/>
                <a:gd name="connsiteY845" fmla="*/ 1542885 h 1580786"/>
                <a:gd name="connsiteX846" fmla="*/ 1065983 w 1589933"/>
                <a:gd name="connsiteY846" fmla="*/ 1542885 h 1580786"/>
                <a:gd name="connsiteX847" fmla="*/ 1066521 w 1589933"/>
                <a:gd name="connsiteY847" fmla="*/ 1544593 h 1580786"/>
                <a:gd name="connsiteX848" fmla="*/ 1066425 w 1589933"/>
                <a:gd name="connsiteY848" fmla="*/ 1546157 h 1580786"/>
                <a:gd name="connsiteX849" fmla="*/ 1067403 w 1589933"/>
                <a:gd name="connsiteY849" fmla="*/ 1548159 h 1580786"/>
                <a:gd name="connsiteX850" fmla="*/ 1068773 w 1589933"/>
                <a:gd name="connsiteY850" fmla="*/ 1550113 h 1580786"/>
                <a:gd name="connsiteX851" fmla="*/ 1069018 w 1589933"/>
                <a:gd name="connsiteY851" fmla="*/ 1552213 h 1580786"/>
                <a:gd name="connsiteX852" fmla="*/ 1070486 w 1589933"/>
                <a:gd name="connsiteY852" fmla="*/ 1553484 h 1580786"/>
                <a:gd name="connsiteX853" fmla="*/ 1072688 w 1589933"/>
                <a:gd name="connsiteY853" fmla="*/ 1554655 h 1580786"/>
                <a:gd name="connsiteX854" fmla="*/ 1074497 w 1589933"/>
                <a:gd name="connsiteY854" fmla="*/ 1554461 h 1580786"/>
                <a:gd name="connsiteX855" fmla="*/ 1076699 w 1589933"/>
                <a:gd name="connsiteY855" fmla="*/ 1553484 h 1580786"/>
                <a:gd name="connsiteX856" fmla="*/ 1079095 w 1589933"/>
                <a:gd name="connsiteY856" fmla="*/ 1553531 h 1580786"/>
                <a:gd name="connsiteX857" fmla="*/ 1080516 w 1589933"/>
                <a:gd name="connsiteY857" fmla="*/ 1553776 h 1580786"/>
                <a:gd name="connsiteX858" fmla="*/ 1081640 w 1589933"/>
                <a:gd name="connsiteY858" fmla="*/ 1554606 h 1580786"/>
                <a:gd name="connsiteX859" fmla="*/ 1093383 w 1589933"/>
                <a:gd name="connsiteY859" fmla="*/ 1561688 h 1580786"/>
                <a:gd name="connsiteX860" fmla="*/ 1094654 w 1589933"/>
                <a:gd name="connsiteY860" fmla="*/ 1563057 h 1580786"/>
                <a:gd name="connsiteX861" fmla="*/ 1096025 w 1589933"/>
                <a:gd name="connsiteY861" fmla="*/ 1562520 h 1580786"/>
                <a:gd name="connsiteX862" fmla="*/ 1097834 w 1589933"/>
                <a:gd name="connsiteY862" fmla="*/ 1562910 h 1580786"/>
                <a:gd name="connsiteX863" fmla="*/ 1100184 w 1589933"/>
                <a:gd name="connsiteY863" fmla="*/ 1563202 h 1580786"/>
                <a:gd name="connsiteX864" fmla="*/ 1101895 w 1589933"/>
                <a:gd name="connsiteY864" fmla="*/ 1564814 h 1580786"/>
                <a:gd name="connsiteX865" fmla="*/ 1103315 w 1589933"/>
                <a:gd name="connsiteY865" fmla="*/ 1565205 h 1580786"/>
                <a:gd name="connsiteX866" fmla="*/ 1105515 w 1589933"/>
                <a:gd name="connsiteY866" fmla="*/ 1566036 h 1580786"/>
                <a:gd name="connsiteX867" fmla="*/ 1106837 w 1589933"/>
                <a:gd name="connsiteY867" fmla="*/ 1566623 h 1580786"/>
                <a:gd name="connsiteX868" fmla="*/ 1108012 w 1589933"/>
                <a:gd name="connsiteY868" fmla="*/ 1565840 h 1580786"/>
                <a:gd name="connsiteX869" fmla="*/ 1109919 w 1589933"/>
                <a:gd name="connsiteY869" fmla="*/ 1565352 h 1580786"/>
                <a:gd name="connsiteX870" fmla="*/ 1111485 w 1589933"/>
                <a:gd name="connsiteY870" fmla="*/ 1564962 h 1580786"/>
                <a:gd name="connsiteX871" fmla="*/ 1112854 w 1589933"/>
                <a:gd name="connsiteY871" fmla="*/ 1565499 h 1580786"/>
                <a:gd name="connsiteX872" fmla="*/ 1114860 w 1589933"/>
                <a:gd name="connsiteY872" fmla="*/ 1565303 h 1580786"/>
                <a:gd name="connsiteX873" fmla="*/ 1116034 w 1589933"/>
                <a:gd name="connsiteY873" fmla="*/ 1566181 h 1580786"/>
                <a:gd name="connsiteX874" fmla="*/ 1117698 w 1589933"/>
                <a:gd name="connsiteY874" fmla="*/ 1567207 h 1580786"/>
                <a:gd name="connsiteX875" fmla="*/ 1119018 w 1589933"/>
                <a:gd name="connsiteY875" fmla="*/ 1567794 h 1580786"/>
                <a:gd name="connsiteX876" fmla="*/ 1120682 w 1589933"/>
                <a:gd name="connsiteY876" fmla="*/ 1568917 h 1580786"/>
                <a:gd name="connsiteX877" fmla="*/ 1121759 w 1589933"/>
                <a:gd name="connsiteY877" fmla="*/ 1569845 h 1580786"/>
                <a:gd name="connsiteX878" fmla="*/ 1122444 w 1589933"/>
                <a:gd name="connsiteY878" fmla="*/ 1569845 h 1580786"/>
                <a:gd name="connsiteX879" fmla="*/ 1124548 w 1589933"/>
                <a:gd name="connsiteY879" fmla="*/ 1569943 h 1580786"/>
                <a:gd name="connsiteX880" fmla="*/ 1126797 w 1589933"/>
                <a:gd name="connsiteY880" fmla="*/ 1569992 h 1580786"/>
                <a:gd name="connsiteX881" fmla="*/ 1128218 w 1589933"/>
                <a:gd name="connsiteY881" fmla="*/ 1570383 h 1580786"/>
                <a:gd name="connsiteX882" fmla="*/ 1130223 w 1589933"/>
                <a:gd name="connsiteY882" fmla="*/ 1571555 h 1580786"/>
                <a:gd name="connsiteX883" fmla="*/ 1131642 w 1589933"/>
                <a:gd name="connsiteY883" fmla="*/ 1572775 h 1580786"/>
                <a:gd name="connsiteX884" fmla="*/ 1133404 w 1589933"/>
                <a:gd name="connsiteY884" fmla="*/ 1572581 h 1580786"/>
                <a:gd name="connsiteX885" fmla="*/ 1134773 w 1589933"/>
                <a:gd name="connsiteY885" fmla="*/ 1571897 h 1580786"/>
                <a:gd name="connsiteX886" fmla="*/ 1137855 w 1589933"/>
                <a:gd name="connsiteY886" fmla="*/ 1572044 h 1580786"/>
                <a:gd name="connsiteX887" fmla="*/ 1140106 w 1589933"/>
                <a:gd name="connsiteY887" fmla="*/ 1573119 h 1580786"/>
                <a:gd name="connsiteX888" fmla="*/ 1142259 w 1589933"/>
                <a:gd name="connsiteY888" fmla="*/ 1573752 h 1580786"/>
                <a:gd name="connsiteX889" fmla="*/ 1143727 w 1589933"/>
                <a:gd name="connsiteY889" fmla="*/ 1573460 h 1580786"/>
                <a:gd name="connsiteX890" fmla="*/ 1146172 w 1589933"/>
                <a:gd name="connsiteY890" fmla="*/ 1573850 h 1580786"/>
                <a:gd name="connsiteX891" fmla="*/ 1148374 w 1589933"/>
                <a:gd name="connsiteY891" fmla="*/ 1573801 h 1580786"/>
                <a:gd name="connsiteX892" fmla="*/ 1150233 w 1589933"/>
                <a:gd name="connsiteY892" fmla="*/ 1574144 h 1580786"/>
                <a:gd name="connsiteX893" fmla="*/ 1152435 w 1589933"/>
                <a:gd name="connsiteY893" fmla="*/ 1574095 h 1580786"/>
                <a:gd name="connsiteX894" fmla="*/ 1154295 w 1589933"/>
                <a:gd name="connsiteY894" fmla="*/ 1573899 h 1580786"/>
                <a:gd name="connsiteX895" fmla="*/ 1155419 w 1589933"/>
                <a:gd name="connsiteY895" fmla="*/ 1574974 h 1580786"/>
                <a:gd name="connsiteX896" fmla="*/ 1156692 w 1589933"/>
                <a:gd name="connsiteY896" fmla="*/ 1575951 h 1580786"/>
                <a:gd name="connsiteX897" fmla="*/ 1158796 w 1589933"/>
                <a:gd name="connsiteY897" fmla="*/ 1575170 h 1580786"/>
                <a:gd name="connsiteX898" fmla="*/ 1160312 w 1589933"/>
                <a:gd name="connsiteY898" fmla="*/ 1575560 h 1580786"/>
                <a:gd name="connsiteX899" fmla="*/ 1162659 w 1589933"/>
                <a:gd name="connsiteY899" fmla="*/ 1575364 h 1580786"/>
                <a:gd name="connsiteX900" fmla="*/ 1164471 w 1589933"/>
                <a:gd name="connsiteY900" fmla="*/ 1575804 h 1580786"/>
                <a:gd name="connsiteX901" fmla="*/ 1165889 w 1589933"/>
                <a:gd name="connsiteY901" fmla="*/ 1575315 h 1580786"/>
                <a:gd name="connsiteX902" fmla="*/ 1167211 w 1589933"/>
                <a:gd name="connsiteY902" fmla="*/ 1573899 h 1580786"/>
                <a:gd name="connsiteX903" fmla="*/ 1168189 w 1589933"/>
                <a:gd name="connsiteY903" fmla="*/ 1572191 h 1580786"/>
                <a:gd name="connsiteX904" fmla="*/ 1169217 w 1589933"/>
                <a:gd name="connsiteY904" fmla="*/ 1571165 h 1580786"/>
                <a:gd name="connsiteX905" fmla="*/ 1171075 w 1589933"/>
                <a:gd name="connsiteY905" fmla="*/ 1570724 h 1580786"/>
                <a:gd name="connsiteX906" fmla="*/ 1172935 w 1589933"/>
                <a:gd name="connsiteY906" fmla="*/ 1568917 h 1580786"/>
                <a:gd name="connsiteX907" fmla="*/ 1174941 w 1589933"/>
                <a:gd name="connsiteY907" fmla="*/ 1568331 h 1580786"/>
                <a:gd name="connsiteX908" fmla="*/ 1176799 w 1589933"/>
                <a:gd name="connsiteY908" fmla="*/ 1567207 h 1580786"/>
                <a:gd name="connsiteX909" fmla="*/ 1177974 w 1589933"/>
                <a:gd name="connsiteY909" fmla="*/ 1565450 h 1580786"/>
                <a:gd name="connsiteX910" fmla="*/ 1180714 w 1589933"/>
                <a:gd name="connsiteY910" fmla="*/ 1565060 h 1580786"/>
                <a:gd name="connsiteX911" fmla="*/ 1181985 w 1589933"/>
                <a:gd name="connsiteY911" fmla="*/ 1566915 h 1580786"/>
                <a:gd name="connsiteX912" fmla="*/ 1183895 w 1589933"/>
                <a:gd name="connsiteY912" fmla="*/ 1568184 h 1580786"/>
                <a:gd name="connsiteX913" fmla="*/ 1185557 w 1589933"/>
                <a:gd name="connsiteY913" fmla="*/ 1569455 h 1580786"/>
                <a:gd name="connsiteX914" fmla="*/ 1188346 w 1589933"/>
                <a:gd name="connsiteY914" fmla="*/ 1569016 h 1580786"/>
                <a:gd name="connsiteX915" fmla="*/ 1190206 w 1589933"/>
                <a:gd name="connsiteY915" fmla="*/ 1568576 h 1580786"/>
                <a:gd name="connsiteX916" fmla="*/ 1191723 w 1589933"/>
                <a:gd name="connsiteY916" fmla="*/ 1568282 h 1580786"/>
                <a:gd name="connsiteX917" fmla="*/ 1194021 w 1589933"/>
                <a:gd name="connsiteY917" fmla="*/ 1567647 h 1580786"/>
                <a:gd name="connsiteX918" fmla="*/ 1196371 w 1589933"/>
                <a:gd name="connsiteY918" fmla="*/ 1566915 h 1580786"/>
                <a:gd name="connsiteX919" fmla="*/ 1198278 w 1589933"/>
                <a:gd name="connsiteY919" fmla="*/ 1566525 h 1580786"/>
                <a:gd name="connsiteX920" fmla="*/ 1200284 w 1589933"/>
                <a:gd name="connsiteY920" fmla="*/ 1566574 h 1580786"/>
                <a:gd name="connsiteX921" fmla="*/ 1202680 w 1589933"/>
                <a:gd name="connsiteY921" fmla="*/ 1565840 h 1580786"/>
                <a:gd name="connsiteX922" fmla="*/ 1204393 w 1589933"/>
                <a:gd name="connsiteY922" fmla="*/ 1566768 h 1580786"/>
                <a:gd name="connsiteX923" fmla="*/ 1206497 w 1589933"/>
                <a:gd name="connsiteY923" fmla="*/ 1567550 h 1580786"/>
                <a:gd name="connsiteX924" fmla="*/ 1208943 w 1589933"/>
                <a:gd name="connsiteY924" fmla="*/ 1566915 h 1580786"/>
                <a:gd name="connsiteX925" fmla="*/ 1211489 w 1589933"/>
                <a:gd name="connsiteY925" fmla="*/ 1566964 h 1580786"/>
                <a:gd name="connsiteX926" fmla="*/ 1212907 w 1589933"/>
                <a:gd name="connsiteY926" fmla="*/ 1567158 h 1580786"/>
                <a:gd name="connsiteX927" fmla="*/ 1214227 w 1589933"/>
                <a:gd name="connsiteY927" fmla="*/ 1567696 h 1580786"/>
                <a:gd name="connsiteX928" fmla="*/ 1215060 w 1589933"/>
                <a:gd name="connsiteY928" fmla="*/ 1569406 h 1580786"/>
                <a:gd name="connsiteX929" fmla="*/ 1215989 w 1589933"/>
                <a:gd name="connsiteY929" fmla="*/ 1570579 h 1580786"/>
                <a:gd name="connsiteX930" fmla="*/ 1217017 w 1589933"/>
                <a:gd name="connsiteY930" fmla="*/ 1571555 h 1580786"/>
                <a:gd name="connsiteX931" fmla="*/ 1218386 w 1589933"/>
                <a:gd name="connsiteY931" fmla="*/ 1572093 h 1580786"/>
                <a:gd name="connsiteX932" fmla="*/ 1219708 w 1589933"/>
                <a:gd name="connsiteY932" fmla="*/ 1572726 h 1580786"/>
                <a:gd name="connsiteX933" fmla="*/ 1220197 w 1589933"/>
                <a:gd name="connsiteY933" fmla="*/ 1572630 h 1580786"/>
                <a:gd name="connsiteX934" fmla="*/ 1222104 w 1589933"/>
                <a:gd name="connsiteY934" fmla="*/ 1571995 h 1580786"/>
                <a:gd name="connsiteX935" fmla="*/ 1223572 w 1589933"/>
                <a:gd name="connsiteY935" fmla="*/ 1572679 h 1580786"/>
                <a:gd name="connsiteX936" fmla="*/ 1225187 w 1589933"/>
                <a:gd name="connsiteY936" fmla="*/ 1571555 h 1580786"/>
                <a:gd name="connsiteX937" fmla="*/ 1227585 w 1589933"/>
                <a:gd name="connsiteY937" fmla="*/ 1571261 h 1580786"/>
                <a:gd name="connsiteX938" fmla="*/ 1228367 w 1589933"/>
                <a:gd name="connsiteY938" fmla="*/ 1572679 h 1580786"/>
                <a:gd name="connsiteX939" fmla="*/ 1229736 w 1589933"/>
                <a:gd name="connsiteY939" fmla="*/ 1573705 h 1580786"/>
                <a:gd name="connsiteX940" fmla="*/ 1231596 w 1589933"/>
                <a:gd name="connsiteY940" fmla="*/ 1575121 h 1580786"/>
                <a:gd name="connsiteX941" fmla="*/ 1233113 w 1589933"/>
                <a:gd name="connsiteY941" fmla="*/ 1576245 h 1580786"/>
                <a:gd name="connsiteX942" fmla="*/ 1234679 w 1589933"/>
                <a:gd name="connsiteY942" fmla="*/ 1577612 h 1580786"/>
                <a:gd name="connsiteX943" fmla="*/ 1236586 w 1589933"/>
                <a:gd name="connsiteY943" fmla="*/ 1577661 h 1580786"/>
                <a:gd name="connsiteX944" fmla="*/ 1237663 w 1589933"/>
                <a:gd name="connsiteY944" fmla="*/ 1576635 h 1580786"/>
                <a:gd name="connsiteX945" fmla="*/ 1240110 w 1589933"/>
                <a:gd name="connsiteY945" fmla="*/ 1576586 h 1580786"/>
                <a:gd name="connsiteX946" fmla="*/ 1241723 w 1589933"/>
                <a:gd name="connsiteY946" fmla="*/ 1577465 h 1580786"/>
                <a:gd name="connsiteX947" fmla="*/ 1243045 w 1589933"/>
                <a:gd name="connsiteY947" fmla="*/ 1578149 h 1580786"/>
                <a:gd name="connsiteX948" fmla="*/ 1244171 w 1589933"/>
                <a:gd name="connsiteY948" fmla="*/ 1578736 h 1580786"/>
                <a:gd name="connsiteX949" fmla="*/ 1245786 w 1589933"/>
                <a:gd name="connsiteY949" fmla="*/ 1579320 h 1580786"/>
                <a:gd name="connsiteX950" fmla="*/ 1247155 w 1589933"/>
                <a:gd name="connsiteY950" fmla="*/ 1579809 h 1580786"/>
                <a:gd name="connsiteX951" fmla="*/ 1248084 w 1589933"/>
                <a:gd name="connsiteY951" fmla="*/ 1580883 h 1580786"/>
                <a:gd name="connsiteX952" fmla="*/ 1249600 w 1589933"/>
                <a:gd name="connsiteY952" fmla="*/ 1579809 h 1580786"/>
                <a:gd name="connsiteX953" fmla="*/ 1251166 w 1589933"/>
                <a:gd name="connsiteY953" fmla="*/ 1579614 h 1580786"/>
                <a:gd name="connsiteX954" fmla="*/ 1252193 w 1589933"/>
                <a:gd name="connsiteY954" fmla="*/ 1580689 h 1580786"/>
                <a:gd name="connsiteX955" fmla="*/ 1253661 w 1589933"/>
                <a:gd name="connsiteY955" fmla="*/ 1580005 h 1580786"/>
                <a:gd name="connsiteX956" fmla="*/ 1255177 w 1589933"/>
                <a:gd name="connsiteY956" fmla="*/ 1579956 h 1580786"/>
                <a:gd name="connsiteX957" fmla="*/ 1256598 w 1589933"/>
                <a:gd name="connsiteY957" fmla="*/ 1579369 h 1580786"/>
                <a:gd name="connsiteX958" fmla="*/ 1258309 w 1589933"/>
                <a:gd name="connsiteY958" fmla="*/ 1578589 h 1580786"/>
                <a:gd name="connsiteX959" fmla="*/ 1260267 w 1589933"/>
                <a:gd name="connsiteY959" fmla="*/ 1578540 h 1580786"/>
                <a:gd name="connsiteX960" fmla="*/ 1262076 w 1589933"/>
                <a:gd name="connsiteY960" fmla="*/ 1577612 h 1580786"/>
                <a:gd name="connsiteX961" fmla="*/ 1262125 w 1589933"/>
                <a:gd name="connsiteY961" fmla="*/ 1579077 h 1580786"/>
                <a:gd name="connsiteX962" fmla="*/ 1263202 w 1589933"/>
                <a:gd name="connsiteY962" fmla="*/ 1580005 h 1580786"/>
                <a:gd name="connsiteX963" fmla="*/ 1265598 w 1589933"/>
                <a:gd name="connsiteY963" fmla="*/ 1579369 h 1580786"/>
                <a:gd name="connsiteX964" fmla="*/ 1267459 w 1589933"/>
                <a:gd name="connsiteY964" fmla="*/ 1578930 h 1580786"/>
                <a:gd name="connsiteX965" fmla="*/ 1269366 w 1589933"/>
                <a:gd name="connsiteY965" fmla="*/ 1578491 h 1580786"/>
                <a:gd name="connsiteX966" fmla="*/ 1270883 w 1589933"/>
                <a:gd name="connsiteY966" fmla="*/ 1578247 h 1580786"/>
                <a:gd name="connsiteX967" fmla="*/ 1272106 w 1589933"/>
                <a:gd name="connsiteY967" fmla="*/ 1577124 h 1580786"/>
                <a:gd name="connsiteX968" fmla="*/ 1273085 w 1589933"/>
                <a:gd name="connsiteY968" fmla="*/ 1575902 h 1580786"/>
                <a:gd name="connsiteX969" fmla="*/ 1275580 w 1589933"/>
                <a:gd name="connsiteY969" fmla="*/ 1576341 h 1580786"/>
                <a:gd name="connsiteX970" fmla="*/ 1276558 w 1589933"/>
                <a:gd name="connsiteY970" fmla="*/ 1574778 h 1580786"/>
                <a:gd name="connsiteX971" fmla="*/ 1277929 w 1589933"/>
                <a:gd name="connsiteY971" fmla="*/ 1573607 h 1580786"/>
                <a:gd name="connsiteX972" fmla="*/ 1279593 w 1589933"/>
                <a:gd name="connsiteY972" fmla="*/ 1571995 h 1580786"/>
                <a:gd name="connsiteX973" fmla="*/ 1281011 w 1589933"/>
                <a:gd name="connsiteY973" fmla="*/ 1570285 h 1580786"/>
                <a:gd name="connsiteX974" fmla="*/ 1283017 w 1589933"/>
                <a:gd name="connsiteY974" fmla="*/ 1569651 h 1580786"/>
                <a:gd name="connsiteX975" fmla="*/ 1283017 w 1589933"/>
                <a:gd name="connsiteY975" fmla="*/ 1568380 h 1580786"/>
                <a:gd name="connsiteX976" fmla="*/ 1281940 w 1589933"/>
                <a:gd name="connsiteY976" fmla="*/ 1567256 h 1580786"/>
                <a:gd name="connsiteX977" fmla="*/ 1280766 w 1589933"/>
                <a:gd name="connsiteY977" fmla="*/ 1565548 h 1580786"/>
                <a:gd name="connsiteX978" fmla="*/ 1279347 w 1589933"/>
                <a:gd name="connsiteY978" fmla="*/ 1563936 h 1580786"/>
                <a:gd name="connsiteX979" fmla="*/ 1278907 w 1589933"/>
                <a:gd name="connsiteY979" fmla="*/ 1562569 h 1580786"/>
                <a:gd name="connsiteX980" fmla="*/ 1277489 w 1589933"/>
                <a:gd name="connsiteY980" fmla="*/ 1560613 h 1580786"/>
                <a:gd name="connsiteX981" fmla="*/ 1277145 w 1589933"/>
                <a:gd name="connsiteY981" fmla="*/ 1559246 h 1580786"/>
                <a:gd name="connsiteX982" fmla="*/ 1278369 w 1589933"/>
                <a:gd name="connsiteY982" fmla="*/ 1558319 h 1580786"/>
                <a:gd name="connsiteX983" fmla="*/ 1279689 w 1589933"/>
                <a:gd name="connsiteY983" fmla="*/ 1556952 h 1580786"/>
                <a:gd name="connsiteX984" fmla="*/ 1280864 w 1589933"/>
                <a:gd name="connsiteY984" fmla="*/ 1555975 h 1580786"/>
                <a:gd name="connsiteX985" fmla="*/ 1282724 w 1589933"/>
                <a:gd name="connsiteY985" fmla="*/ 1556267 h 1580786"/>
                <a:gd name="connsiteX986" fmla="*/ 1282736 w 1589933"/>
                <a:gd name="connsiteY986" fmla="*/ 1556249 h 1580786"/>
                <a:gd name="connsiteX987" fmla="*/ 1282869 w 1589933"/>
                <a:gd name="connsiteY987" fmla="*/ 1556267 h 1580786"/>
                <a:gd name="connsiteX988" fmla="*/ 1283506 w 1589933"/>
                <a:gd name="connsiteY988" fmla="*/ 1555047 h 1580786"/>
                <a:gd name="connsiteX989" fmla="*/ 1285268 w 1589933"/>
                <a:gd name="connsiteY989" fmla="*/ 1554117 h 1580786"/>
                <a:gd name="connsiteX990" fmla="*/ 1286979 w 1589933"/>
                <a:gd name="connsiteY990" fmla="*/ 1553092 h 1580786"/>
                <a:gd name="connsiteX991" fmla="*/ 1289132 w 1589933"/>
                <a:gd name="connsiteY991" fmla="*/ 1552996 h 1580786"/>
                <a:gd name="connsiteX992" fmla="*/ 1290356 w 1589933"/>
                <a:gd name="connsiteY992" fmla="*/ 1552898 h 1580786"/>
                <a:gd name="connsiteX993" fmla="*/ 1291774 w 1589933"/>
                <a:gd name="connsiteY993" fmla="*/ 1551334 h 1580786"/>
                <a:gd name="connsiteX994" fmla="*/ 1293780 w 1589933"/>
                <a:gd name="connsiteY994" fmla="*/ 1552213 h 1580786"/>
                <a:gd name="connsiteX995" fmla="*/ 1294613 w 1589933"/>
                <a:gd name="connsiteY995" fmla="*/ 1553629 h 1580786"/>
                <a:gd name="connsiteX996" fmla="*/ 1296129 w 1589933"/>
                <a:gd name="connsiteY996" fmla="*/ 1553776 h 1580786"/>
                <a:gd name="connsiteX997" fmla="*/ 1297351 w 1589933"/>
                <a:gd name="connsiteY997" fmla="*/ 1555192 h 1580786"/>
                <a:gd name="connsiteX998" fmla="*/ 1299015 w 1589933"/>
                <a:gd name="connsiteY998" fmla="*/ 1556755 h 1580786"/>
                <a:gd name="connsiteX999" fmla="*/ 1301414 w 1589933"/>
                <a:gd name="connsiteY999" fmla="*/ 1556169 h 1580786"/>
                <a:gd name="connsiteX1000" fmla="*/ 1303419 w 1589933"/>
                <a:gd name="connsiteY1000" fmla="*/ 1556267 h 1580786"/>
                <a:gd name="connsiteX1001" fmla="*/ 1305767 w 1589933"/>
                <a:gd name="connsiteY1001" fmla="*/ 1556267 h 1580786"/>
                <a:gd name="connsiteX1002" fmla="*/ 1306207 w 1589933"/>
                <a:gd name="connsiteY1002" fmla="*/ 1557634 h 1580786"/>
                <a:gd name="connsiteX1003" fmla="*/ 1306634 w 1589933"/>
                <a:gd name="connsiteY1003" fmla="*/ 1557857 h 1580786"/>
                <a:gd name="connsiteX1004" fmla="*/ 1306647 w 1589933"/>
                <a:gd name="connsiteY1004" fmla="*/ 1557879 h 1580786"/>
                <a:gd name="connsiteX1005" fmla="*/ 1307089 w 1589933"/>
                <a:gd name="connsiteY1005" fmla="*/ 1558090 h 1580786"/>
                <a:gd name="connsiteX1006" fmla="*/ 1307529 w 1589933"/>
                <a:gd name="connsiteY1006" fmla="*/ 1558319 h 1580786"/>
                <a:gd name="connsiteX1007" fmla="*/ 1307967 w 1589933"/>
                <a:gd name="connsiteY1007" fmla="*/ 1558517 h 1580786"/>
                <a:gd name="connsiteX1008" fmla="*/ 1309338 w 1589933"/>
                <a:gd name="connsiteY1008" fmla="*/ 1559148 h 1580786"/>
                <a:gd name="connsiteX1009" fmla="*/ 1310611 w 1589933"/>
                <a:gd name="connsiteY1009" fmla="*/ 1558466 h 1580786"/>
                <a:gd name="connsiteX1010" fmla="*/ 1312029 w 1589933"/>
                <a:gd name="connsiteY1010" fmla="*/ 1558758 h 1580786"/>
                <a:gd name="connsiteX1011" fmla="*/ 1313937 w 1589933"/>
                <a:gd name="connsiteY1011" fmla="*/ 1558221 h 1580786"/>
                <a:gd name="connsiteX1012" fmla="*/ 1315699 w 1589933"/>
                <a:gd name="connsiteY1012" fmla="*/ 1557440 h 1580786"/>
                <a:gd name="connsiteX1013" fmla="*/ 1317412 w 1589933"/>
                <a:gd name="connsiteY1013" fmla="*/ 1556463 h 1580786"/>
                <a:gd name="connsiteX1014" fmla="*/ 1319906 w 1589933"/>
                <a:gd name="connsiteY1014" fmla="*/ 1555779 h 1580786"/>
                <a:gd name="connsiteX1015" fmla="*/ 1322158 w 1589933"/>
                <a:gd name="connsiteY1015" fmla="*/ 1554704 h 1580786"/>
                <a:gd name="connsiteX1016" fmla="*/ 1324016 w 1589933"/>
                <a:gd name="connsiteY1016" fmla="*/ 1555192 h 1580786"/>
                <a:gd name="connsiteX1017" fmla="*/ 1325385 w 1589933"/>
                <a:gd name="connsiteY1017" fmla="*/ 1554314 h 1580786"/>
                <a:gd name="connsiteX1018" fmla="*/ 1327196 w 1589933"/>
                <a:gd name="connsiteY1018" fmla="*/ 1554412 h 1580786"/>
                <a:gd name="connsiteX1019" fmla="*/ 1328371 w 1589933"/>
                <a:gd name="connsiteY1019" fmla="*/ 1555779 h 1580786"/>
                <a:gd name="connsiteX1020" fmla="*/ 1329789 w 1589933"/>
                <a:gd name="connsiteY1020" fmla="*/ 1555143 h 1580786"/>
                <a:gd name="connsiteX1021" fmla="*/ 1331893 w 1589933"/>
                <a:gd name="connsiteY1021" fmla="*/ 1554559 h 1580786"/>
                <a:gd name="connsiteX1022" fmla="*/ 1333410 w 1589933"/>
                <a:gd name="connsiteY1022" fmla="*/ 1553092 h 1580786"/>
                <a:gd name="connsiteX1023" fmla="*/ 1335612 w 1589933"/>
                <a:gd name="connsiteY1023" fmla="*/ 1552360 h 1580786"/>
                <a:gd name="connsiteX1024" fmla="*/ 1337227 w 1589933"/>
                <a:gd name="connsiteY1024" fmla="*/ 1551774 h 1580786"/>
                <a:gd name="connsiteX1025" fmla="*/ 1338547 w 1589933"/>
                <a:gd name="connsiteY1025" fmla="*/ 1551138 h 1580786"/>
                <a:gd name="connsiteX1026" fmla="*/ 1340552 w 1589933"/>
                <a:gd name="connsiteY1026" fmla="*/ 1550309 h 1580786"/>
                <a:gd name="connsiteX1027" fmla="*/ 1342462 w 1589933"/>
                <a:gd name="connsiteY1027" fmla="*/ 1551236 h 1580786"/>
                <a:gd name="connsiteX1028" fmla="*/ 1343880 w 1589933"/>
                <a:gd name="connsiteY1028" fmla="*/ 1550017 h 1580786"/>
                <a:gd name="connsiteX1029" fmla="*/ 1343978 w 1589933"/>
                <a:gd name="connsiteY1029" fmla="*/ 1548110 h 1580786"/>
                <a:gd name="connsiteX1030" fmla="*/ 1345984 w 1589933"/>
                <a:gd name="connsiteY1030" fmla="*/ 1547818 h 1580786"/>
                <a:gd name="connsiteX1031" fmla="*/ 1347402 w 1589933"/>
                <a:gd name="connsiteY1031" fmla="*/ 1546451 h 1580786"/>
                <a:gd name="connsiteX1032" fmla="*/ 1348088 w 1589933"/>
                <a:gd name="connsiteY1032" fmla="*/ 1545131 h 1580786"/>
                <a:gd name="connsiteX1033" fmla="*/ 1349457 w 1589933"/>
                <a:gd name="connsiteY1033" fmla="*/ 1543960 h 1580786"/>
                <a:gd name="connsiteX1034" fmla="*/ 1351659 w 1589933"/>
                <a:gd name="connsiteY1034" fmla="*/ 1545131 h 1580786"/>
                <a:gd name="connsiteX1035" fmla="*/ 1354449 w 1589933"/>
                <a:gd name="connsiteY1035" fmla="*/ 1545521 h 1580786"/>
                <a:gd name="connsiteX1036" fmla="*/ 1356747 w 1589933"/>
                <a:gd name="connsiteY1036" fmla="*/ 1544984 h 1580786"/>
                <a:gd name="connsiteX1037" fmla="*/ 1359047 w 1589933"/>
                <a:gd name="connsiteY1037" fmla="*/ 1545327 h 1580786"/>
                <a:gd name="connsiteX1038" fmla="*/ 1359829 w 1589933"/>
                <a:gd name="connsiteY1038" fmla="*/ 1543960 h 1580786"/>
                <a:gd name="connsiteX1039" fmla="*/ 1361640 w 1589933"/>
                <a:gd name="connsiteY1039" fmla="*/ 1543813 h 1580786"/>
                <a:gd name="connsiteX1040" fmla="*/ 1363059 w 1589933"/>
                <a:gd name="connsiteY1040" fmla="*/ 1544105 h 1580786"/>
                <a:gd name="connsiteX1041" fmla="*/ 1364477 w 1589933"/>
                <a:gd name="connsiteY1041" fmla="*/ 1544154 h 1580786"/>
                <a:gd name="connsiteX1042" fmla="*/ 1365652 w 1589933"/>
                <a:gd name="connsiteY1042" fmla="*/ 1543568 h 1580786"/>
                <a:gd name="connsiteX1043" fmla="*/ 1366777 w 1589933"/>
                <a:gd name="connsiteY1043" fmla="*/ 1542542 h 1580786"/>
                <a:gd name="connsiteX1044" fmla="*/ 1369125 w 1589933"/>
                <a:gd name="connsiteY1044" fmla="*/ 1542250 h 1580786"/>
                <a:gd name="connsiteX1045" fmla="*/ 1369958 w 1589933"/>
                <a:gd name="connsiteY1045" fmla="*/ 1540979 h 1580786"/>
                <a:gd name="connsiteX1046" fmla="*/ 1371865 w 1589933"/>
                <a:gd name="connsiteY1046" fmla="*/ 1541565 h 1580786"/>
                <a:gd name="connsiteX1047" fmla="*/ 1372647 w 1589933"/>
                <a:gd name="connsiteY1047" fmla="*/ 1542738 h 1580786"/>
                <a:gd name="connsiteX1048" fmla="*/ 1374018 w 1589933"/>
                <a:gd name="connsiteY1048" fmla="*/ 1543423 h 1580786"/>
                <a:gd name="connsiteX1049" fmla="*/ 1375436 w 1589933"/>
                <a:gd name="connsiteY1049" fmla="*/ 1544252 h 1580786"/>
                <a:gd name="connsiteX1050" fmla="*/ 1377297 w 1589933"/>
                <a:gd name="connsiteY1050" fmla="*/ 1544888 h 1580786"/>
                <a:gd name="connsiteX1051" fmla="*/ 1379693 w 1589933"/>
                <a:gd name="connsiteY1051" fmla="*/ 1545131 h 1580786"/>
                <a:gd name="connsiteX1052" fmla="*/ 1381161 w 1589933"/>
                <a:gd name="connsiteY1052" fmla="*/ 1544984 h 1580786"/>
                <a:gd name="connsiteX1053" fmla="*/ 1382824 w 1589933"/>
                <a:gd name="connsiteY1053" fmla="*/ 1544007 h 1580786"/>
                <a:gd name="connsiteX1054" fmla="*/ 1384634 w 1589933"/>
                <a:gd name="connsiteY1054" fmla="*/ 1543177 h 1580786"/>
                <a:gd name="connsiteX1055" fmla="*/ 1386445 w 1589933"/>
                <a:gd name="connsiteY1055" fmla="*/ 1541712 h 1580786"/>
                <a:gd name="connsiteX1056" fmla="*/ 1387620 w 1589933"/>
                <a:gd name="connsiteY1056" fmla="*/ 1540932 h 1580786"/>
                <a:gd name="connsiteX1057" fmla="*/ 1388792 w 1589933"/>
                <a:gd name="connsiteY1057" fmla="*/ 1541712 h 1580786"/>
                <a:gd name="connsiteX1058" fmla="*/ 1389185 w 1589933"/>
                <a:gd name="connsiteY1058" fmla="*/ 1543128 h 1580786"/>
                <a:gd name="connsiteX1059" fmla="*/ 1390994 w 1589933"/>
                <a:gd name="connsiteY1059" fmla="*/ 1543423 h 1580786"/>
                <a:gd name="connsiteX1060" fmla="*/ 1393197 w 1589933"/>
                <a:gd name="connsiteY1060" fmla="*/ 1542442 h 1580786"/>
                <a:gd name="connsiteX1061" fmla="*/ 1394126 w 1589933"/>
                <a:gd name="connsiteY1061" fmla="*/ 1542150 h 1580786"/>
                <a:gd name="connsiteX1062" fmla="*/ 1394169 w 1589933"/>
                <a:gd name="connsiteY1062" fmla="*/ 1542133 h 1580786"/>
                <a:gd name="connsiteX1063" fmla="*/ 1394566 w 1589933"/>
                <a:gd name="connsiteY1063" fmla="*/ 1542005 h 1580786"/>
                <a:gd name="connsiteX1064" fmla="*/ 1395888 w 1589933"/>
                <a:gd name="connsiteY1064" fmla="*/ 1541371 h 1580786"/>
                <a:gd name="connsiteX1065" fmla="*/ 1396866 w 1589933"/>
                <a:gd name="connsiteY1065" fmla="*/ 1540296 h 1580786"/>
                <a:gd name="connsiteX1066" fmla="*/ 1397893 w 1589933"/>
                <a:gd name="connsiteY1066" fmla="*/ 1539271 h 1580786"/>
                <a:gd name="connsiteX1067" fmla="*/ 1399801 w 1589933"/>
                <a:gd name="connsiteY1067" fmla="*/ 1539612 h 1580786"/>
                <a:gd name="connsiteX1068" fmla="*/ 1402150 w 1589933"/>
                <a:gd name="connsiteY1068" fmla="*/ 1540296 h 1580786"/>
                <a:gd name="connsiteX1069" fmla="*/ 1403765 w 1589933"/>
                <a:gd name="connsiteY1069" fmla="*/ 1539612 h 1580786"/>
                <a:gd name="connsiteX1070" fmla="*/ 1405574 w 1589933"/>
                <a:gd name="connsiteY1070" fmla="*/ 1539271 h 1580786"/>
                <a:gd name="connsiteX1071" fmla="*/ 1408413 w 1589933"/>
                <a:gd name="connsiteY1071" fmla="*/ 1539661 h 1580786"/>
                <a:gd name="connsiteX1072" fmla="*/ 1409929 w 1589933"/>
                <a:gd name="connsiteY1072" fmla="*/ 1539123 h 1580786"/>
                <a:gd name="connsiteX1073" fmla="*/ 1411593 w 1589933"/>
                <a:gd name="connsiteY1073" fmla="*/ 1538537 h 1580786"/>
                <a:gd name="connsiteX1074" fmla="*/ 1412864 w 1589933"/>
                <a:gd name="connsiteY1074" fmla="*/ 1539514 h 1580786"/>
                <a:gd name="connsiteX1075" fmla="*/ 1414137 w 1589933"/>
                <a:gd name="connsiteY1075" fmla="*/ 1539123 h 1580786"/>
                <a:gd name="connsiteX1076" fmla="*/ 1415066 w 1589933"/>
                <a:gd name="connsiteY1076" fmla="*/ 1537805 h 1580786"/>
                <a:gd name="connsiteX1077" fmla="*/ 1416386 w 1589933"/>
                <a:gd name="connsiteY1077" fmla="*/ 1536340 h 1580786"/>
                <a:gd name="connsiteX1078" fmla="*/ 1416925 w 1589933"/>
                <a:gd name="connsiteY1078" fmla="*/ 1534044 h 1580786"/>
                <a:gd name="connsiteX1079" fmla="*/ 1418589 w 1589933"/>
                <a:gd name="connsiteY1079" fmla="*/ 1532384 h 1580786"/>
                <a:gd name="connsiteX1080" fmla="*/ 1421083 w 1589933"/>
                <a:gd name="connsiteY1080" fmla="*/ 1532041 h 1580786"/>
                <a:gd name="connsiteX1081" fmla="*/ 1422504 w 1589933"/>
                <a:gd name="connsiteY1081" fmla="*/ 1531015 h 1580786"/>
                <a:gd name="connsiteX1082" fmla="*/ 1423285 w 1589933"/>
                <a:gd name="connsiteY1082" fmla="*/ 1529307 h 1580786"/>
                <a:gd name="connsiteX1083" fmla="*/ 1422993 w 1589933"/>
                <a:gd name="connsiteY1083" fmla="*/ 1527842 h 1580786"/>
                <a:gd name="connsiteX1084" fmla="*/ 1423236 w 1589933"/>
                <a:gd name="connsiteY1084" fmla="*/ 1526424 h 1580786"/>
                <a:gd name="connsiteX1085" fmla="*/ 1423482 w 1589933"/>
                <a:gd name="connsiteY1085" fmla="*/ 1524959 h 1580786"/>
                <a:gd name="connsiteX1086" fmla="*/ 1423922 w 1589933"/>
                <a:gd name="connsiteY1086" fmla="*/ 1523055 h 1580786"/>
                <a:gd name="connsiteX1087" fmla="*/ 1425291 w 1589933"/>
                <a:gd name="connsiteY1087" fmla="*/ 1521786 h 1580786"/>
                <a:gd name="connsiteX1088" fmla="*/ 1426857 w 1589933"/>
                <a:gd name="connsiteY1088" fmla="*/ 1521052 h 1580786"/>
                <a:gd name="connsiteX1089" fmla="*/ 1428422 w 1589933"/>
                <a:gd name="connsiteY1089" fmla="*/ 1519928 h 1580786"/>
                <a:gd name="connsiteX1090" fmla="*/ 1430477 w 1589933"/>
                <a:gd name="connsiteY1090" fmla="*/ 1518659 h 1580786"/>
                <a:gd name="connsiteX1091" fmla="*/ 1431504 w 1589933"/>
                <a:gd name="connsiteY1091" fmla="*/ 1516510 h 1580786"/>
                <a:gd name="connsiteX1092" fmla="*/ 1432532 w 1589933"/>
                <a:gd name="connsiteY1092" fmla="*/ 1514947 h 1580786"/>
                <a:gd name="connsiteX1093" fmla="*/ 1433903 w 1589933"/>
                <a:gd name="connsiteY1093" fmla="*/ 1514360 h 1580786"/>
                <a:gd name="connsiteX1094" fmla="*/ 1435518 w 1589933"/>
                <a:gd name="connsiteY1094" fmla="*/ 1513432 h 1580786"/>
                <a:gd name="connsiteX1095" fmla="*/ 1437278 w 1589933"/>
                <a:gd name="connsiteY1095" fmla="*/ 1511771 h 1580786"/>
                <a:gd name="connsiteX1096" fmla="*/ 1439480 w 1589933"/>
                <a:gd name="connsiteY1096" fmla="*/ 1510698 h 1580786"/>
                <a:gd name="connsiteX1097" fmla="*/ 1440704 w 1589933"/>
                <a:gd name="connsiteY1097" fmla="*/ 1509867 h 1580786"/>
                <a:gd name="connsiteX1098" fmla="*/ 1442122 w 1589933"/>
                <a:gd name="connsiteY1098" fmla="*/ 1509526 h 1580786"/>
                <a:gd name="connsiteX1099" fmla="*/ 1444519 w 1589933"/>
                <a:gd name="connsiteY1099" fmla="*/ 1509720 h 1580786"/>
                <a:gd name="connsiteX1100" fmla="*/ 1446330 w 1589933"/>
                <a:gd name="connsiteY1100" fmla="*/ 1509965 h 1580786"/>
                <a:gd name="connsiteX1101" fmla="*/ 1448896 w 1589933"/>
                <a:gd name="connsiteY1101" fmla="*/ 1510384 h 1580786"/>
                <a:gd name="connsiteX1102" fmla="*/ 1449510 w 1589933"/>
                <a:gd name="connsiteY1102" fmla="*/ 1511234 h 1580786"/>
                <a:gd name="connsiteX1103" fmla="*/ 1450194 w 1589933"/>
                <a:gd name="connsiteY1103" fmla="*/ 1509378 h 1580786"/>
                <a:gd name="connsiteX1104" fmla="*/ 1451858 w 1589933"/>
                <a:gd name="connsiteY1104" fmla="*/ 1509329 h 1580786"/>
                <a:gd name="connsiteX1105" fmla="*/ 1453180 w 1589933"/>
                <a:gd name="connsiteY1105" fmla="*/ 1508890 h 1580786"/>
                <a:gd name="connsiteX1106" fmla="*/ 1455429 w 1589933"/>
                <a:gd name="connsiteY1106" fmla="*/ 1508647 h 1580786"/>
                <a:gd name="connsiteX1107" fmla="*/ 1458071 w 1589933"/>
                <a:gd name="connsiteY1107" fmla="*/ 1507474 h 1580786"/>
                <a:gd name="connsiteX1108" fmla="*/ 1459442 w 1589933"/>
                <a:gd name="connsiteY1108" fmla="*/ 1506399 h 1580786"/>
                <a:gd name="connsiteX1109" fmla="*/ 1460861 w 1589933"/>
                <a:gd name="connsiteY1109" fmla="*/ 1505521 h 1580786"/>
                <a:gd name="connsiteX1110" fmla="*/ 1462768 w 1589933"/>
                <a:gd name="connsiteY1110" fmla="*/ 1504056 h 1580786"/>
                <a:gd name="connsiteX1111" fmla="*/ 1463943 w 1589933"/>
                <a:gd name="connsiteY1111" fmla="*/ 1503128 h 1580786"/>
                <a:gd name="connsiteX1112" fmla="*/ 1465312 w 1589933"/>
                <a:gd name="connsiteY1112" fmla="*/ 1502834 h 1580786"/>
                <a:gd name="connsiteX1113" fmla="*/ 1466487 w 1589933"/>
                <a:gd name="connsiteY1113" fmla="*/ 1503616 h 1580786"/>
                <a:gd name="connsiteX1114" fmla="*/ 1468003 w 1589933"/>
                <a:gd name="connsiteY1114" fmla="*/ 1504593 h 1580786"/>
                <a:gd name="connsiteX1115" fmla="*/ 1471476 w 1589933"/>
                <a:gd name="connsiteY1115" fmla="*/ 1504689 h 1580786"/>
                <a:gd name="connsiteX1116" fmla="*/ 1472113 w 1589933"/>
                <a:gd name="connsiteY1116" fmla="*/ 1506644 h 1580786"/>
                <a:gd name="connsiteX1117" fmla="*/ 1473531 w 1589933"/>
                <a:gd name="connsiteY1117" fmla="*/ 1506009 h 1580786"/>
                <a:gd name="connsiteX1118" fmla="*/ 1475880 w 1589933"/>
                <a:gd name="connsiteY1118" fmla="*/ 1506301 h 1580786"/>
                <a:gd name="connsiteX1119" fmla="*/ 1477594 w 1589933"/>
                <a:gd name="connsiteY1119" fmla="*/ 1506691 h 1580786"/>
                <a:gd name="connsiteX1120" fmla="*/ 1479061 w 1589933"/>
                <a:gd name="connsiteY1120" fmla="*/ 1507766 h 1580786"/>
                <a:gd name="connsiteX1121" fmla="*/ 1480577 w 1589933"/>
                <a:gd name="connsiteY1121" fmla="*/ 1506937 h 1580786"/>
                <a:gd name="connsiteX1122" fmla="*/ 1483269 w 1589933"/>
                <a:gd name="connsiteY1122" fmla="*/ 1507035 h 1580786"/>
                <a:gd name="connsiteX1123" fmla="*/ 1483856 w 1589933"/>
                <a:gd name="connsiteY1123" fmla="*/ 1508598 h 1580786"/>
                <a:gd name="connsiteX1124" fmla="*/ 1486253 w 1589933"/>
                <a:gd name="connsiteY1124" fmla="*/ 1509231 h 1580786"/>
                <a:gd name="connsiteX1125" fmla="*/ 1488504 w 1589933"/>
                <a:gd name="connsiteY1125" fmla="*/ 1509378 h 1580786"/>
                <a:gd name="connsiteX1126" fmla="*/ 1489775 w 1589933"/>
                <a:gd name="connsiteY1126" fmla="*/ 1508206 h 1580786"/>
                <a:gd name="connsiteX1127" fmla="*/ 1490900 w 1589933"/>
                <a:gd name="connsiteY1127" fmla="*/ 1506839 h 1580786"/>
                <a:gd name="connsiteX1128" fmla="*/ 1492613 w 1589933"/>
                <a:gd name="connsiteY1128" fmla="*/ 1507766 h 1580786"/>
                <a:gd name="connsiteX1129" fmla="*/ 1493004 w 1589933"/>
                <a:gd name="connsiteY1129" fmla="*/ 1506156 h 1580786"/>
                <a:gd name="connsiteX1130" fmla="*/ 1494570 w 1589933"/>
                <a:gd name="connsiteY1130" fmla="*/ 1504593 h 1580786"/>
                <a:gd name="connsiteX1131" fmla="*/ 1494912 w 1589933"/>
                <a:gd name="connsiteY1131" fmla="*/ 1502541 h 1580786"/>
                <a:gd name="connsiteX1132" fmla="*/ 1495794 w 1589933"/>
                <a:gd name="connsiteY1132" fmla="*/ 1500588 h 1580786"/>
                <a:gd name="connsiteX1133" fmla="*/ 1498289 w 1589933"/>
                <a:gd name="connsiteY1133" fmla="*/ 1500733 h 1580786"/>
                <a:gd name="connsiteX1134" fmla="*/ 1499707 w 1589933"/>
                <a:gd name="connsiteY1134" fmla="*/ 1502053 h 1580786"/>
                <a:gd name="connsiteX1135" fmla="*/ 1500491 w 1589933"/>
                <a:gd name="connsiteY1135" fmla="*/ 1500782 h 1580786"/>
                <a:gd name="connsiteX1136" fmla="*/ 1499952 w 1589933"/>
                <a:gd name="connsiteY1136" fmla="*/ 1498927 h 1580786"/>
                <a:gd name="connsiteX1137" fmla="*/ 1501027 w 1589933"/>
                <a:gd name="connsiteY1137" fmla="*/ 1497705 h 1580786"/>
                <a:gd name="connsiteX1138" fmla="*/ 1502300 w 1589933"/>
                <a:gd name="connsiteY1138" fmla="*/ 1496534 h 1580786"/>
                <a:gd name="connsiteX1139" fmla="*/ 1503964 w 1589933"/>
                <a:gd name="connsiteY1139" fmla="*/ 1496387 h 1580786"/>
                <a:gd name="connsiteX1140" fmla="*/ 1505969 w 1589933"/>
                <a:gd name="connsiteY1140" fmla="*/ 1495165 h 1580786"/>
                <a:gd name="connsiteX1141" fmla="*/ 1507877 w 1589933"/>
                <a:gd name="connsiteY1141" fmla="*/ 1494531 h 1580786"/>
                <a:gd name="connsiteX1142" fmla="*/ 1509541 w 1589933"/>
                <a:gd name="connsiteY1142" fmla="*/ 1494726 h 1580786"/>
                <a:gd name="connsiteX1143" fmla="*/ 1511008 w 1589933"/>
                <a:gd name="connsiteY1143" fmla="*/ 1494873 h 1580786"/>
                <a:gd name="connsiteX1144" fmla="*/ 1513699 w 1589933"/>
                <a:gd name="connsiteY1144" fmla="*/ 1494775 h 1580786"/>
                <a:gd name="connsiteX1145" fmla="*/ 1515314 w 1589933"/>
                <a:gd name="connsiteY1145" fmla="*/ 1494922 h 1580786"/>
                <a:gd name="connsiteX1146" fmla="*/ 1517565 w 1589933"/>
                <a:gd name="connsiteY1146" fmla="*/ 1495069 h 1580786"/>
                <a:gd name="connsiteX1147" fmla="*/ 1519571 w 1589933"/>
                <a:gd name="connsiteY1147" fmla="*/ 1495604 h 1580786"/>
                <a:gd name="connsiteX1148" fmla="*/ 1520549 w 1589933"/>
                <a:gd name="connsiteY1148" fmla="*/ 1497462 h 1580786"/>
                <a:gd name="connsiteX1149" fmla="*/ 1522017 w 1589933"/>
                <a:gd name="connsiteY1149" fmla="*/ 1498927 h 1580786"/>
                <a:gd name="connsiteX1150" fmla="*/ 1523631 w 1589933"/>
                <a:gd name="connsiteY1150" fmla="*/ 1497852 h 1580786"/>
                <a:gd name="connsiteX1151" fmla="*/ 1525637 w 1589933"/>
                <a:gd name="connsiteY1151" fmla="*/ 1497803 h 1580786"/>
                <a:gd name="connsiteX1152" fmla="*/ 1528083 w 1589933"/>
                <a:gd name="connsiteY1152" fmla="*/ 1496777 h 1580786"/>
                <a:gd name="connsiteX1153" fmla="*/ 1528377 w 1589933"/>
                <a:gd name="connsiteY1153" fmla="*/ 1495069 h 1580786"/>
                <a:gd name="connsiteX1154" fmla="*/ 1530629 w 1589933"/>
                <a:gd name="connsiteY1154" fmla="*/ 1494578 h 1580786"/>
                <a:gd name="connsiteX1155" fmla="*/ 1532145 w 1589933"/>
                <a:gd name="connsiteY1155" fmla="*/ 1493945 h 1580786"/>
                <a:gd name="connsiteX1156" fmla="*/ 1538749 w 1589933"/>
                <a:gd name="connsiteY1156" fmla="*/ 1491552 h 1580786"/>
                <a:gd name="connsiteX1157" fmla="*/ 1539826 w 1589933"/>
                <a:gd name="connsiteY1157" fmla="*/ 1490526 h 1580786"/>
                <a:gd name="connsiteX1158" fmla="*/ 1540952 w 1589933"/>
                <a:gd name="connsiteY1158" fmla="*/ 1489597 h 1580786"/>
                <a:gd name="connsiteX1159" fmla="*/ 1542662 w 1589933"/>
                <a:gd name="connsiteY1159" fmla="*/ 1488718 h 1580786"/>
                <a:gd name="connsiteX1160" fmla="*/ 1543985 w 1589933"/>
                <a:gd name="connsiteY1160" fmla="*/ 1487987 h 1580786"/>
                <a:gd name="connsiteX1161" fmla="*/ 1545256 w 1589933"/>
                <a:gd name="connsiteY1161" fmla="*/ 1487204 h 1580786"/>
                <a:gd name="connsiteX1162" fmla="*/ 1546528 w 1589933"/>
                <a:gd name="connsiteY1162" fmla="*/ 1486374 h 1580786"/>
                <a:gd name="connsiteX1163" fmla="*/ 1547848 w 1589933"/>
                <a:gd name="connsiteY1163" fmla="*/ 1485788 h 1580786"/>
                <a:gd name="connsiteX1164" fmla="*/ 1549220 w 1589933"/>
                <a:gd name="connsiteY1164" fmla="*/ 1485447 h 1580786"/>
                <a:gd name="connsiteX1165" fmla="*/ 1550687 w 1589933"/>
                <a:gd name="connsiteY1165" fmla="*/ 1485300 h 1580786"/>
                <a:gd name="connsiteX1166" fmla="*/ 1552155 w 1589933"/>
                <a:gd name="connsiteY1166" fmla="*/ 1485251 h 1580786"/>
                <a:gd name="connsiteX1167" fmla="*/ 1554160 w 1589933"/>
                <a:gd name="connsiteY1167" fmla="*/ 1485398 h 1580786"/>
                <a:gd name="connsiteX1168" fmla="*/ 1556559 w 1589933"/>
                <a:gd name="connsiteY1168" fmla="*/ 1485739 h 1580786"/>
                <a:gd name="connsiteX1169" fmla="*/ 1558026 w 1589933"/>
                <a:gd name="connsiteY1169" fmla="*/ 1486129 h 1580786"/>
                <a:gd name="connsiteX1170" fmla="*/ 1559395 w 1589933"/>
                <a:gd name="connsiteY1170" fmla="*/ 1486814 h 1580786"/>
                <a:gd name="connsiteX1171" fmla="*/ 1561207 w 1589933"/>
                <a:gd name="connsiteY1171" fmla="*/ 1488377 h 1580786"/>
                <a:gd name="connsiteX1172" fmla="*/ 1562477 w 1589933"/>
                <a:gd name="connsiteY1172" fmla="*/ 1489842 h 1580786"/>
                <a:gd name="connsiteX1173" fmla="*/ 1563652 w 1589933"/>
                <a:gd name="connsiteY1173" fmla="*/ 1491503 h 1580786"/>
                <a:gd name="connsiteX1174" fmla="*/ 1564581 w 1589933"/>
                <a:gd name="connsiteY1174" fmla="*/ 1493162 h 1580786"/>
                <a:gd name="connsiteX1175" fmla="*/ 1565169 w 1589933"/>
                <a:gd name="connsiteY1175" fmla="*/ 1494531 h 1580786"/>
                <a:gd name="connsiteX1176" fmla="*/ 1565609 w 1589933"/>
                <a:gd name="connsiteY1176" fmla="*/ 1495898 h 1580786"/>
                <a:gd name="connsiteX1177" fmla="*/ 1566049 w 1589933"/>
                <a:gd name="connsiteY1177" fmla="*/ 1497314 h 1580786"/>
                <a:gd name="connsiteX1178" fmla="*/ 1566393 w 1589933"/>
                <a:gd name="connsiteY1178" fmla="*/ 1498731 h 1580786"/>
                <a:gd name="connsiteX1179" fmla="*/ 1566734 w 1589933"/>
                <a:gd name="connsiteY1179" fmla="*/ 1500196 h 1580786"/>
                <a:gd name="connsiteX1180" fmla="*/ 1567273 w 1589933"/>
                <a:gd name="connsiteY1180" fmla="*/ 1502102 h 1580786"/>
                <a:gd name="connsiteX1181" fmla="*/ 1567663 w 1589933"/>
                <a:gd name="connsiteY1181" fmla="*/ 1503469 h 1580786"/>
                <a:gd name="connsiteX1182" fmla="*/ 1568251 w 1589933"/>
                <a:gd name="connsiteY1182" fmla="*/ 1505373 h 1580786"/>
                <a:gd name="connsiteX1183" fmla="*/ 1568838 w 1589933"/>
                <a:gd name="connsiteY1183" fmla="*/ 1507229 h 1580786"/>
                <a:gd name="connsiteX1184" fmla="*/ 1569327 w 1589933"/>
                <a:gd name="connsiteY1184" fmla="*/ 1509135 h 1580786"/>
                <a:gd name="connsiteX1185" fmla="*/ 1570502 w 1589933"/>
                <a:gd name="connsiteY1185" fmla="*/ 1509378 h 1580786"/>
                <a:gd name="connsiteX1186" fmla="*/ 1572215 w 1589933"/>
                <a:gd name="connsiteY1186" fmla="*/ 1508841 h 1580786"/>
                <a:gd name="connsiteX1187" fmla="*/ 1573975 w 1589933"/>
                <a:gd name="connsiteY1187" fmla="*/ 1507962 h 1580786"/>
                <a:gd name="connsiteX1188" fmla="*/ 1575199 w 1589933"/>
                <a:gd name="connsiteY1188" fmla="*/ 1507133 h 1580786"/>
                <a:gd name="connsiteX1189" fmla="*/ 1576765 w 1589933"/>
                <a:gd name="connsiteY1189" fmla="*/ 1505960 h 1580786"/>
                <a:gd name="connsiteX1190" fmla="*/ 1578281 w 1589933"/>
                <a:gd name="connsiteY1190" fmla="*/ 1504738 h 1580786"/>
                <a:gd name="connsiteX1191" fmla="*/ 1579309 w 1589933"/>
                <a:gd name="connsiteY1191" fmla="*/ 1503712 h 1580786"/>
                <a:gd name="connsiteX1192" fmla="*/ 1580727 w 1589933"/>
                <a:gd name="connsiteY1192" fmla="*/ 1502345 h 1580786"/>
                <a:gd name="connsiteX1193" fmla="*/ 1582732 w 1589933"/>
                <a:gd name="connsiteY1193" fmla="*/ 1501027 h 1580786"/>
                <a:gd name="connsiteX1194" fmla="*/ 1584593 w 1589933"/>
                <a:gd name="connsiteY1194" fmla="*/ 1500490 h 1580786"/>
                <a:gd name="connsiteX1195" fmla="*/ 1586500 w 1589933"/>
                <a:gd name="connsiteY1195" fmla="*/ 1500929 h 1580786"/>
                <a:gd name="connsiteX1196" fmla="*/ 1587822 w 1589933"/>
                <a:gd name="connsiteY1196" fmla="*/ 1501614 h 1580786"/>
                <a:gd name="connsiteX1197" fmla="*/ 1589582 w 1589933"/>
                <a:gd name="connsiteY1197" fmla="*/ 1502735 h 1580786"/>
                <a:gd name="connsiteX1198" fmla="*/ 1590121 w 1589933"/>
                <a:gd name="connsiteY1198" fmla="*/ 1501076 h 1580786"/>
                <a:gd name="connsiteX1199" fmla="*/ 1589681 w 1589933"/>
                <a:gd name="connsiteY1199" fmla="*/ 1499170 h 1580786"/>
                <a:gd name="connsiteX1200" fmla="*/ 1589241 w 1589933"/>
                <a:gd name="connsiteY1200" fmla="*/ 1497803 h 1580786"/>
                <a:gd name="connsiteX1201" fmla="*/ 1588506 w 1589933"/>
                <a:gd name="connsiteY1201" fmla="*/ 1495948 h 1580786"/>
                <a:gd name="connsiteX1202" fmla="*/ 1587869 w 1589933"/>
                <a:gd name="connsiteY1202" fmla="*/ 1494627 h 1580786"/>
                <a:gd name="connsiteX1203" fmla="*/ 1587284 w 1589933"/>
                <a:gd name="connsiteY1203" fmla="*/ 1492333 h 1580786"/>
                <a:gd name="connsiteX1204" fmla="*/ 1586842 w 1589933"/>
                <a:gd name="connsiteY1204" fmla="*/ 1490917 h 1580786"/>
                <a:gd name="connsiteX1205" fmla="*/ 1586746 w 1589933"/>
                <a:gd name="connsiteY1205" fmla="*/ 1488963 h 1580786"/>
                <a:gd name="connsiteX1206" fmla="*/ 1586842 w 1589933"/>
                <a:gd name="connsiteY1206" fmla="*/ 1487498 h 1580786"/>
                <a:gd name="connsiteX1207" fmla="*/ 1587038 w 1589933"/>
                <a:gd name="connsiteY1207" fmla="*/ 1486031 h 1580786"/>
                <a:gd name="connsiteX1208" fmla="*/ 1587429 w 1589933"/>
                <a:gd name="connsiteY1208" fmla="*/ 1484664 h 1580786"/>
                <a:gd name="connsiteX1209" fmla="*/ 1587724 w 1589933"/>
                <a:gd name="connsiteY1209" fmla="*/ 1482711 h 1580786"/>
                <a:gd name="connsiteX1210" fmla="*/ 1588311 w 1589933"/>
                <a:gd name="connsiteY1210" fmla="*/ 1480855 h 1580786"/>
                <a:gd name="connsiteX1211" fmla="*/ 1588213 w 1589933"/>
                <a:gd name="connsiteY1211" fmla="*/ 1478510 h 1580786"/>
                <a:gd name="connsiteX1212" fmla="*/ 1587724 w 1589933"/>
                <a:gd name="connsiteY1212" fmla="*/ 1477044 h 1580786"/>
                <a:gd name="connsiteX1213" fmla="*/ 1587331 w 1589933"/>
                <a:gd name="connsiteY1213" fmla="*/ 1475677 h 1580786"/>
                <a:gd name="connsiteX1214" fmla="*/ 1586304 w 1589933"/>
                <a:gd name="connsiteY1214" fmla="*/ 1473967 h 1580786"/>
                <a:gd name="connsiteX1215" fmla="*/ 1585620 w 1589933"/>
                <a:gd name="connsiteY1215" fmla="*/ 1472210 h 1580786"/>
                <a:gd name="connsiteX1216" fmla="*/ 1585131 w 1589933"/>
                <a:gd name="connsiteY1216" fmla="*/ 1470305 h 1580786"/>
                <a:gd name="connsiteX1217" fmla="*/ 1584691 w 1589933"/>
                <a:gd name="connsiteY1217" fmla="*/ 1468352 h 1580786"/>
                <a:gd name="connsiteX1218" fmla="*/ 1583369 w 1589933"/>
                <a:gd name="connsiteY1218" fmla="*/ 1466495 h 1580786"/>
                <a:gd name="connsiteX1219" fmla="*/ 1581462 w 1589933"/>
                <a:gd name="connsiteY1219" fmla="*/ 1466006 h 1580786"/>
                <a:gd name="connsiteX1220" fmla="*/ 1580139 w 1589933"/>
                <a:gd name="connsiteY1220" fmla="*/ 1465324 h 1580786"/>
                <a:gd name="connsiteX1221" fmla="*/ 1579161 w 1589933"/>
                <a:gd name="connsiteY1221" fmla="*/ 1463223 h 1580786"/>
                <a:gd name="connsiteX1222" fmla="*/ 1579309 w 1589933"/>
                <a:gd name="connsiteY1222" fmla="*/ 1461270 h 1580786"/>
                <a:gd name="connsiteX1223" fmla="*/ 1579650 w 1589933"/>
                <a:gd name="connsiteY1223" fmla="*/ 1459852 h 1580786"/>
                <a:gd name="connsiteX1224" fmla="*/ 1580287 w 1589933"/>
                <a:gd name="connsiteY1224" fmla="*/ 1457947 h 1580786"/>
                <a:gd name="connsiteX1225" fmla="*/ 1580776 w 1589933"/>
                <a:gd name="connsiteY1225" fmla="*/ 1456043 h 1580786"/>
                <a:gd name="connsiteX1226" fmla="*/ 1580483 w 1589933"/>
                <a:gd name="connsiteY1226" fmla="*/ 1454676 h 1580786"/>
                <a:gd name="connsiteX1227" fmla="*/ 1579945 w 1589933"/>
                <a:gd name="connsiteY1227" fmla="*/ 1453307 h 1580786"/>
                <a:gd name="connsiteX1228" fmla="*/ 1579309 w 1589933"/>
                <a:gd name="connsiteY1228" fmla="*/ 1451940 h 1580786"/>
                <a:gd name="connsiteX1229" fmla="*/ 1578330 w 1589933"/>
                <a:gd name="connsiteY1229" fmla="*/ 1450230 h 1580786"/>
                <a:gd name="connsiteX1230" fmla="*/ 1576716 w 1589933"/>
                <a:gd name="connsiteY1230" fmla="*/ 1448423 h 1580786"/>
                <a:gd name="connsiteX1231" fmla="*/ 1575052 w 1589933"/>
                <a:gd name="connsiteY1231" fmla="*/ 1447398 h 1580786"/>
                <a:gd name="connsiteX1232" fmla="*/ 1573095 w 1589933"/>
                <a:gd name="connsiteY1232" fmla="*/ 1447105 h 1580786"/>
                <a:gd name="connsiteX1233" fmla="*/ 1571677 w 1589933"/>
                <a:gd name="connsiteY1233" fmla="*/ 1447250 h 1580786"/>
                <a:gd name="connsiteX1234" fmla="*/ 1570257 w 1589933"/>
                <a:gd name="connsiteY1234" fmla="*/ 1447643 h 1580786"/>
                <a:gd name="connsiteX1235" fmla="*/ 1568349 w 1589933"/>
                <a:gd name="connsiteY1235" fmla="*/ 1448082 h 1580786"/>
                <a:gd name="connsiteX1236" fmla="*/ 1566393 w 1589933"/>
                <a:gd name="connsiteY1236" fmla="*/ 1448131 h 1580786"/>
                <a:gd name="connsiteX1237" fmla="*/ 1564972 w 1589933"/>
                <a:gd name="connsiteY1237" fmla="*/ 1448423 h 1580786"/>
                <a:gd name="connsiteX1238" fmla="*/ 1563212 w 1589933"/>
                <a:gd name="connsiteY1238" fmla="*/ 1448521 h 1580786"/>
                <a:gd name="connsiteX1239" fmla="*/ 1561988 w 1589933"/>
                <a:gd name="connsiteY1239" fmla="*/ 1449645 h 1580786"/>
                <a:gd name="connsiteX1240" fmla="*/ 1560228 w 1589933"/>
                <a:gd name="connsiteY1240" fmla="*/ 1450475 h 1580786"/>
                <a:gd name="connsiteX1241" fmla="*/ 1558270 w 1589933"/>
                <a:gd name="connsiteY1241" fmla="*/ 1450622 h 1580786"/>
                <a:gd name="connsiteX1242" fmla="*/ 1555922 w 1589933"/>
                <a:gd name="connsiteY1242" fmla="*/ 1450134 h 1580786"/>
                <a:gd name="connsiteX1243" fmla="*/ 1554504 w 1589933"/>
                <a:gd name="connsiteY1243" fmla="*/ 1449692 h 1580786"/>
                <a:gd name="connsiteX1244" fmla="*/ 1552155 w 1589933"/>
                <a:gd name="connsiteY1244" fmla="*/ 1450134 h 1580786"/>
                <a:gd name="connsiteX1245" fmla="*/ 1550149 w 1589933"/>
                <a:gd name="connsiteY1245" fmla="*/ 1451550 h 1580786"/>
                <a:gd name="connsiteX1246" fmla="*/ 1548632 w 1589933"/>
                <a:gd name="connsiteY1246" fmla="*/ 1452819 h 1580786"/>
                <a:gd name="connsiteX1247" fmla="*/ 1547408 w 1589933"/>
                <a:gd name="connsiteY1247" fmla="*/ 1453552 h 1580786"/>
                <a:gd name="connsiteX1248" fmla="*/ 1546088 w 1589933"/>
                <a:gd name="connsiteY1248" fmla="*/ 1454235 h 1580786"/>
                <a:gd name="connsiteX1249" fmla="*/ 1543788 w 1589933"/>
                <a:gd name="connsiteY1249" fmla="*/ 1455115 h 1580786"/>
                <a:gd name="connsiteX1250" fmla="*/ 1542321 w 1589933"/>
                <a:gd name="connsiteY1250" fmla="*/ 1455604 h 1580786"/>
                <a:gd name="connsiteX1251" fmla="*/ 1540853 w 1589933"/>
                <a:gd name="connsiteY1251" fmla="*/ 1455847 h 1580786"/>
                <a:gd name="connsiteX1252" fmla="*/ 1539386 w 1589933"/>
                <a:gd name="connsiteY1252" fmla="*/ 1455017 h 1580786"/>
                <a:gd name="connsiteX1253" fmla="*/ 1538015 w 1589933"/>
                <a:gd name="connsiteY1253" fmla="*/ 1453552 h 1580786"/>
                <a:gd name="connsiteX1254" fmla="*/ 1536793 w 1589933"/>
                <a:gd name="connsiteY1254" fmla="*/ 1452720 h 1580786"/>
                <a:gd name="connsiteX1255" fmla="*/ 1535815 w 1589933"/>
                <a:gd name="connsiteY1255" fmla="*/ 1451599 h 1580786"/>
                <a:gd name="connsiteX1256" fmla="*/ 1535031 w 1589933"/>
                <a:gd name="connsiteY1256" fmla="*/ 1450377 h 1580786"/>
                <a:gd name="connsiteX1257" fmla="*/ 1534443 w 1589933"/>
                <a:gd name="connsiteY1257" fmla="*/ 1449010 h 1580786"/>
                <a:gd name="connsiteX1258" fmla="*/ 1534394 w 1589933"/>
                <a:gd name="connsiteY1258" fmla="*/ 1447545 h 1580786"/>
                <a:gd name="connsiteX1259" fmla="*/ 1533954 w 1589933"/>
                <a:gd name="connsiteY1259" fmla="*/ 1445640 h 1580786"/>
                <a:gd name="connsiteX1260" fmla="*/ 1533760 w 1589933"/>
                <a:gd name="connsiteY1260" fmla="*/ 1443196 h 1580786"/>
                <a:gd name="connsiteX1261" fmla="*/ 1533807 w 1589933"/>
                <a:gd name="connsiteY1261" fmla="*/ 1441243 h 1580786"/>
                <a:gd name="connsiteX1262" fmla="*/ 1533662 w 1589933"/>
                <a:gd name="connsiteY1262" fmla="*/ 1439339 h 1580786"/>
                <a:gd name="connsiteX1263" fmla="*/ 1533269 w 1589933"/>
                <a:gd name="connsiteY1263" fmla="*/ 1437923 h 1580786"/>
                <a:gd name="connsiteX1264" fmla="*/ 1532683 w 1589933"/>
                <a:gd name="connsiteY1264" fmla="*/ 1436556 h 1580786"/>
                <a:gd name="connsiteX1265" fmla="*/ 1531949 w 1589933"/>
                <a:gd name="connsiteY1265" fmla="*/ 1434747 h 1580786"/>
                <a:gd name="connsiteX1266" fmla="*/ 1531558 w 1589933"/>
                <a:gd name="connsiteY1266" fmla="*/ 1432843 h 1580786"/>
                <a:gd name="connsiteX1267" fmla="*/ 1531019 w 1589933"/>
                <a:gd name="connsiteY1267" fmla="*/ 1431523 h 1580786"/>
                <a:gd name="connsiteX1268" fmla="*/ 1530772 w 1589933"/>
                <a:gd name="connsiteY1268" fmla="*/ 1431135 h 1580786"/>
                <a:gd name="connsiteX1269" fmla="*/ 1530234 w 1589933"/>
                <a:gd name="connsiteY1269" fmla="*/ 1430305 h 1580786"/>
                <a:gd name="connsiteX1270" fmla="*/ 1529208 w 1589933"/>
                <a:gd name="connsiteY1270" fmla="*/ 1428642 h 1580786"/>
                <a:gd name="connsiteX1271" fmla="*/ 1528328 w 1589933"/>
                <a:gd name="connsiteY1271" fmla="*/ 1427422 h 1580786"/>
                <a:gd name="connsiteX1272" fmla="*/ 1527008 w 1589933"/>
                <a:gd name="connsiteY1272" fmla="*/ 1426053 h 1580786"/>
                <a:gd name="connsiteX1273" fmla="*/ 1525539 w 1589933"/>
                <a:gd name="connsiteY1273" fmla="*/ 1424148 h 1580786"/>
                <a:gd name="connsiteX1274" fmla="*/ 1524610 w 1589933"/>
                <a:gd name="connsiteY1274" fmla="*/ 1422391 h 1580786"/>
                <a:gd name="connsiteX1275" fmla="*/ 1523240 w 1589933"/>
                <a:gd name="connsiteY1275" fmla="*/ 1420340 h 1580786"/>
                <a:gd name="connsiteX1276" fmla="*/ 1522066 w 1589933"/>
                <a:gd name="connsiteY1276" fmla="*/ 1418825 h 1580786"/>
                <a:gd name="connsiteX1277" fmla="*/ 1520842 w 1589933"/>
                <a:gd name="connsiteY1277" fmla="*/ 1417311 h 1580786"/>
                <a:gd name="connsiteX1278" fmla="*/ 1519864 w 1589933"/>
                <a:gd name="connsiteY1278" fmla="*/ 1416138 h 1580786"/>
                <a:gd name="connsiteX1279" fmla="*/ 1518593 w 1589933"/>
                <a:gd name="connsiteY1279" fmla="*/ 1414722 h 1580786"/>
                <a:gd name="connsiteX1280" fmla="*/ 1516978 w 1589933"/>
                <a:gd name="connsiteY1280" fmla="*/ 1412865 h 1580786"/>
                <a:gd name="connsiteX1281" fmla="*/ 1515951 w 1589933"/>
                <a:gd name="connsiteY1281" fmla="*/ 1411792 h 1580786"/>
                <a:gd name="connsiteX1282" fmla="*/ 1514628 w 1589933"/>
                <a:gd name="connsiteY1282" fmla="*/ 1410374 h 1580786"/>
                <a:gd name="connsiteX1283" fmla="*/ 1512967 w 1589933"/>
                <a:gd name="connsiteY1283" fmla="*/ 1408617 h 1580786"/>
                <a:gd name="connsiteX1284" fmla="*/ 1511448 w 1589933"/>
                <a:gd name="connsiteY1284" fmla="*/ 1406663 h 1580786"/>
                <a:gd name="connsiteX1285" fmla="*/ 1510374 w 1589933"/>
                <a:gd name="connsiteY1285" fmla="*/ 1405051 h 1580786"/>
                <a:gd name="connsiteX1286" fmla="*/ 1509442 w 1589933"/>
                <a:gd name="connsiteY1286" fmla="*/ 1403341 h 1580786"/>
                <a:gd name="connsiteX1287" fmla="*/ 1508855 w 1589933"/>
                <a:gd name="connsiteY1287" fmla="*/ 1401974 h 1580786"/>
                <a:gd name="connsiteX1288" fmla="*/ 1508122 w 1589933"/>
                <a:gd name="connsiteY1288" fmla="*/ 1400460 h 1580786"/>
                <a:gd name="connsiteX1289" fmla="*/ 1507144 w 1589933"/>
                <a:gd name="connsiteY1289" fmla="*/ 1398946 h 1580786"/>
                <a:gd name="connsiteX1290" fmla="*/ 1506948 w 1589933"/>
                <a:gd name="connsiteY1290" fmla="*/ 1397530 h 1580786"/>
                <a:gd name="connsiteX1291" fmla="*/ 1506360 w 1589933"/>
                <a:gd name="connsiteY1291" fmla="*/ 1396163 h 1580786"/>
                <a:gd name="connsiteX1292" fmla="*/ 1505529 w 1589933"/>
                <a:gd name="connsiteY1292" fmla="*/ 1394452 h 1580786"/>
                <a:gd name="connsiteX1293" fmla="*/ 1504795 w 1589933"/>
                <a:gd name="connsiteY1293" fmla="*/ 1393134 h 1580786"/>
                <a:gd name="connsiteX1294" fmla="*/ 1504160 w 1589933"/>
                <a:gd name="connsiteY1294" fmla="*/ 1391814 h 1580786"/>
                <a:gd name="connsiteX1295" fmla="*/ 1503229 w 1589933"/>
                <a:gd name="connsiteY1295" fmla="*/ 1390106 h 1580786"/>
                <a:gd name="connsiteX1296" fmla="*/ 1502642 w 1589933"/>
                <a:gd name="connsiteY1296" fmla="*/ 1388737 h 1580786"/>
                <a:gd name="connsiteX1297" fmla="*/ 1502300 w 1589933"/>
                <a:gd name="connsiteY1297" fmla="*/ 1387370 h 1580786"/>
                <a:gd name="connsiteX1298" fmla="*/ 1501371 w 1589933"/>
                <a:gd name="connsiteY1298" fmla="*/ 1385075 h 1580786"/>
                <a:gd name="connsiteX1299" fmla="*/ 1500587 w 1589933"/>
                <a:gd name="connsiteY1299" fmla="*/ 1383267 h 1580786"/>
                <a:gd name="connsiteX1300" fmla="*/ 1499559 w 1589933"/>
                <a:gd name="connsiteY1300" fmla="*/ 1381068 h 1580786"/>
                <a:gd name="connsiteX1301" fmla="*/ 1498581 w 1589933"/>
                <a:gd name="connsiteY1301" fmla="*/ 1378823 h 1580786"/>
                <a:gd name="connsiteX1302" fmla="*/ 1497750 w 1589933"/>
                <a:gd name="connsiteY1302" fmla="*/ 1377063 h 1580786"/>
                <a:gd name="connsiteX1303" fmla="*/ 1497163 w 1589933"/>
                <a:gd name="connsiteY1303" fmla="*/ 1375696 h 1580786"/>
                <a:gd name="connsiteX1304" fmla="*/ 1496526 w 1589933"/>
                <a:gd name="connsiteY1304" fmla="*/ 1374379 h 1580786"/>
                <a:gd name="connsiteX1305" fmla="*/ 1495939 w 1589933"/>
                <a:gd name="connsiteY1305" fmla="*/ 1373059 h 1580786"/>
                <a:gd name="connsiteX1306" fmla="*/ 1495305 w 1589933"/>
                <a:gd name="connsiteY1306" fmla="*/ 1371692 h 1580786"/>
                <a:gd name="connsiteX1307" fmla="*/ 1494717 w 1589933"/>
                <a:gd name="connsiteY1307" fmla="*/ 1370374 h 1580786"/>
                <a:gd name="connsiteX1308" fmla="*/ 1494081 w 1589933"/>
                <a:gd name="connsiteY1308" fmla="*/ 1369054 h 1580786"/>
                <a:gd name="connsiteX1309" fmla="*/ 1493444 w 1589933"/>
                <a:gd name="connsiteY1309" fmla="*/ 1367736 h 1580786"/>
                <a:gd name="connsiteX1310" fmla="*/ 1492515 w 1589933"/>
                <a:gd name="connsiteY1310" fmla="*/ 1366025 h 1580786"/>
                <a:gd name="connsiteX1311" fmla="*/ 1491390 w 1589933"/>
                <a:gd name="connsiteY1311" fmla="*/ 1363878 h 1580786"/>
                <a:gd name="connsiteX1312" fmla="*/ 1490608 w 1589933"/>
                <a:gd name="connsiteY1312" fmla="*/ 1362069 h 1580786"/>
                <a:gd name="connsiteX1313" fmla="*/ 1489335 w 1589933"/>
                <a:gd name="connsiteY1313" fmla="*/ 1359969 h 1580786"/>
                <a:gd name="connsiteX1314" fmla="*/ 1488160 w 1589933"/>
                <a:gd name="connsiteY1314" fmla="*/ 1357868 h 1580786"/>
                <a:gd name="connsiteX1315" fmla="*/ 1487084 w 1589933"/>
                <a:gd name="connsiteY1315" fmla="*/ 1355721 h 1580786"/>
                <a:gd name="connsiteX1316" fmla="*/ 1485518 w 1589933"/>
                <a:gd name="connsiteY1316" fmla="*/ 1353816 h 1580786"/>
                <a:gd name="connsiteX1317" fmla="*/ 1484394 w 1589933"/>
                <a:gd name="connsiteY1317" fmla="*/ 1352204 h 1580786"/>
                <a:gd name="connsiteX1318" fmla="*/ 1483170 w 1589933"/>
                <a:gd name="connsiteY1318" fmla="*/ 1350104 h 1580786"/>
                <a:gd name="connsiteX1319" fmla="*/ 1482436 w 1589933"/>
                <a:gd name="connsiteY1319" fmla="*/ 1348295 h 1580786"/>
                <a:gd name="connsiteX1320" fmla="*/ 1481408 w 1589933"/>
                <a:gd name="connsiteY1320" fmla="*/ 1346636 h 1580786"/>
                <a:gd name="connsiteX1321" fmla="*/ 1480528 w 1589933"/>
                <a:gd name="connsiteY1321" fmla="*/ 1344926 h 1580786"/>
                <a:gd name="connsiteX1322" fmla="*/ 1479892 w 1589933"/>
                <a:gd name="connsiteY1322" fmla="*/ 1343559 h 1580786"/>
                <a:gd name="connsiteX1323" fmla="*/ 1479403 w 1589933"/>
                <a:gd name="connsiteY1323" fmla="*/ 1342192 h 1580786"/>
                <a:gd name="connsiteX1324" fmla="*/ 1479159 w 1589933"/>
                <a:gd name="connsiteY1324" fmla="*/ 1340774 h 1580786"/>
                <a:gd name="connsiteX1325" fmla="*/ 1478914 w 1589933"/>
                <a:gd name="connsiteY1325" fmla="*/ 1339309 h 1580786"/>
                <a:gd name="connsiteX1326" fmla="*/ 1478864 w 1589933"/>
                <a:gd name="connsiteY1326" fmla="*/ 1337355 h 1580786"/>
                <a:gd name="connsiteX1327" fmla="*/ 1478864 w 1589933"/>
                <a:gd name="connsiteY1327" fmla="*/ 1336378 h 1580786"/>
                <a:gd name="connsiteX1328" fmla="*/ 1478864 w 1589933"/>
                <a:gd name="connsiteY1328" fmla="*/ 1335890 h 1580786"/>
                <a:gd name="connsiteX1329" fmla="*/ 1478815 w 1589933"/>
                <a:gd name="connsiteY1329" fmla="*/ 1334376 h 1580786"/>
                <a:gd name="connsiteX1330" fmla="*/ 1478326 w 1589933"/>
                <a:gd name="connsiteY1330" fmla="*/ 1332570 h 1580786"/>
                <a:gd name="connsiteX1331" fmla="*/ 1476957 w 1589933"/>
                <a:gd name="connsiteY1331" fmla="*/ 1331201 h 1580786"/>
                <a:gd name="connsiteX1332" fmla="*/ 1475930 w 1589933"/>
                <a:gd name="connsiteY1332" fmla="*/ 1330079 h 1580786"/>
                <a:gd name="connsiteX1333" fmla="*/ 1474902 w 1589933"/>
                <a:gd name="connsiteY1333" fmla="*/ 1328467 h 1580786"/>
                <a:gd name="connsiteX1334" fmla="*/ 1474118 w 1589933"/>
                <a:gd name="connsiteY1334" fmla="*/ 1327196 h 1580786"/>
                <a:gd name="connsiteX1335" fmla="*/ 1472897 w 1589933"/>
                <a:gd name="connsiteY1335" fmla="*/ 1325682 h 1580786"/>
                <a:gd name="connsiteX1336" fmla="*/ 1471624 w 1589933"/>
                <a:gd name="connsiteY1336" fmla="*/ 1324216 h 1580786"/>
                <a:gd name="connsiteX1337" fmla="*/ 1470353 w 1589933"/>
                <a:gd name="connsiteY1337" fmla="*/ 1322702 h 1580786"/>
                <a:gd name="connsiteX1338" fmla="*/ 1469178 w 1589933"/>
                <a:gd name="connsiteY1338" fmla="*/ 1321139 h 1580786"/>
                <a:gd name="connsiteX1339" fmla="*/ 1467271 w 1589933"/>
                <a:gd name="connsiteY1339" fmla="*/ 1319674 h 1580786"/>
                <a:gd name="connsiteX1340" fmla="*/ 1465312 w 1589933"/>
                <a:gd name="connsiteY1340" fmla="*/ 1318209 h 1580786"/>
                <a:gd name="connsiteX1341" fmla="*/ 1463845 w 1589933"/>
                <a:gd name="connsiteY1341" fmla="*/ 1316940 h 1580786"/>
                <a:gd name="connsiteX1342" fmla="*/ 1462719 w 1589933"/>
                <a:gd name="connsiteY1342" fmla="*/ 1315914 h 1580786"/>
                <a:gd name="connsiteX1343" fmla="*/ 1461642 w 1589933"/>
                <a:gd name="connsiteY1343" fmla="*/ 1314985 h 1580786"/>
                <a:gd name="connsiteX1344" fmla="*/ 1460077 w 1589933"/>
                <a:gd name="connsiteY1344" fmla="*/ 1313814 h 1580786"/>
                <a:gd name="connsiteX1345" fmla="*/ 1458757 w 1589933"/>
                <a:gd name="connsiteY1345" fmla="*/ 1313129 h 1580786"/>
                <a:gd name="connsiteX1346" fmla="*/ 1456945 w 1589933"/>
                <a:gd name="connsiteY1346" fmla="*/ 1311517 h 1580786"/>
                <a:gd name="connsiteX1347" fmla="*/ 1455773 w 1589933"/>
                <a:gd name="connsiteY1347" fmla="*/ 1309954 h 1580786"/>
                <a:gd name="connsiteX1348" fmla="*/ 1454109 w 1589933"/>
                <a:gd name="connsiteY1348" fmla="*/ 1308197 h 1580786"/>
                <a:gd name="connsiteX1349" fmla="*/ 1452836 w 1589933"/>
                <a:gd name="connsiteY1349" fmla="*/ 1307414 h 1580786"/>
                <a:gd name="connsiteX1350" fmla="*/ 1451565 w 1589933"/>
                <a:gd name="connsiteY1350" fmla="*/ 1306731 h 1580786"/>
                <a:gd name="connsiteX1351" fmla="*/ 1449265 w 1589933"/>
                <a:gd name="connsiteY1351" fmla="*/ 1305949 h 1580786"/>
                <a:gd name="connsiteX1352" fmla="*/ 1447797 w 1589933"/>
                <a:gd name="connsiteY1352" fmla="*/ 1305559 h 1580786"/>
                <a:gd name="connsiteX1353" fmla="*/ 1446428 w 1589933"/>
                <a:gd name="connsiteY1353" fmla="*/ 1305021 h 1580786"/>
                <a:gd name="connsiteX1354" fmla="*/ 1444423 w 1589933"/>
                <a:gd name="connsiteY1354" fmla="*/ 1303313 h 1580786"/>
                <a:gd name="connsiteX1355" fmla="*/ 1442904 w 1589933"/>
                <a:gd name="connsiteY1355" fmla="*/ 1301261 h 1580786"/>
                <a:gd name="connsiteX1356" fmla="*/ 1441877 w 1589933"/>
                <a:gd name="connsiteY1356" fmla="*/ 1299551 h 1580786"/>
                <a:gd name="connsiteX1357" fmla="*/ 1441242 w 1589933"/>
                <a:gd name="connsiteY1357" fmla="*/ 1297696 h 1580786"/>
                <a:gd name="connsiteX1358" fmla="*/ 1439726 w 1589933"/>
                <a:gd name="connsiteY1358" fmla="*/ 1295838 h 1580786"/>
                <a:gd name="connsiteX1359" fmla="*/ 1439529 w 1589933"/>
                <a:gd name="connsiteY1359" fmla="*/ 1294668 h 1580786"/>
                <a:gd name="connsiteX1360" fmla="*/ 1438698 w 1589933"/>
                <a:gd name="connsiteY1360" fmla="*/ 1293446 h 1580786"/>
                <a:gd name="connsiteX1361" fmla="*/ 1437816 w 1589933"/>
                <a:gd name="connsiteY1361" fmla="*/ 1292273 h 1580786"/>
                <a:gd name="connsiteX1362" fmla="*/ 1436250 w 1589933"/>
                <a:gd name="connsiteY1362" fmla="*/ 1290368 h 1580786"/>
                <a:gd name="connsiteX1363" fmla="*/ 1434980 w 1589933"/>
                <a:gd name="connsiteY1363" fmla="*/ 1288903 h 1580786"/>
                <a:gd name="connsiteX1364" fmla="*/ 1433952 w 1589933"/>
                <a:gd name="connsiteY1364" fmla="*/ 1287291 h 1580786"/>
                <a:gd name="connsiteX1365" fmla="*/ 1432874 w 1589933"/>
                <a:gd name="connsiteY1365" fmla="*/ 1285632 h 1580786"/>
                <a:gd name="connsiteX1366" fmla="*/ 1432777 w 1589933"/>
                <a:gd name="connsiteY1366" fmla="*/ 1285485 h 1580786"/>
                <a:gd name="connsiteX1367" fmla="*/ 1430870 w 1589933"/>
                <a:gd name="connsiteY1367" fmla="*/ 1282407 h 1580786"/>
                <a:gd name="connsiteX1368" fmla="*/ 1429548 w 1589933"/>
                <a:gd name="connsiteY1368" fmla="*/ 1280697 h 1580786"/>
                <a:gd name="connsiteX1369" fmla="*/ 1428373 w 1589933"/>
                <a:gd name="connsiteY1369" fmla="*/ 1279183 h 1580786"/>
                <a:gd name="connsiteX1370" fmla="*/ 1427201 w 1589933"/>
                <a:gd name="connsiteY1370" fmla="*/ 1277573 h 1580786"/>
                <a:gd name="connsiteX1371" fmla="*/ 1426368 w 1589933"/>
                <a:gd name="connsiteY1371" fmla="*/ 1276400 h 1580786"/>
                <a:gd name="connsiteX1372" fmla="*/ 1425586 w 1589933"/>
                <a:gd name="connsiteY1372" fmla="*/ 1274641 h 1580786"/>
                <a:gd name="connsiteX1373" fmla="*/ 1424753 w 1589933"/>
                <a:gd name="connsiteY1373" fmla="*/ 1273421 h 1580786"/>
                <a:gd name="connsiteX1374" fmla="*/ 1424069 w 1589933"/>
                <a:gd name="connsiteY1374" fmla="*/ 1272101 h 1580786"/>
                <a:gd name="connsiteX1375" fmla="*/ 1423335 w 1589933"/>
                <a:gd name="connsiteY1375" fmla="*/ 1270344 h 1580786"/>
                <a:gd name="connsiteX1376" fmla="*/ 1423154 w 1589933"/>
                <a:gd name="connsiteY1376" fmla="*/ 1269872 h 1580786"/>
                <a:gd name="connsiteX1377" fmla="*/ 1422950 w 1589933"/>
                <a:gd name="connsiteY1377" fmla="*/ 1269332 h 1580786"/>
                <a:gd name="connsiteX1378" fmla="*/ 1422796 w 1589933"/>
                <a:gd name="connsiteY1378" fmla="*/ 1268928 h 1580786"/>
                <a:gd name="connsiteX1379" fmla="*/ 1422111 w 1589933"/>
                <a:gd name="connsiteY1379" fmla="*/ 1267657 h 1580786"/>
                <a:gd name="connsiteX1380" fmla="*/ 1421476 w 1589933"/>
                <a:gd name="connsiteY1380" fmla="*/ 1265850 h 1580786"/>
                <a:gd name="connsiteX1381" fmla="*/ 1421818 w 1589933"/>
                <a:gd name="connsiteY1381" fmla="*/ 1264042 h 1580786"/>
                <a:gd name="connsiteX1382" fmla="*/ 1420889 w 1589933"/>
                <a:gd name="connsiteY1382" fmla="*/ 1262871 h 1580786"/>
                <a:gd name="connsiteX1383" fmla="*/ 1420692 w 1589933"/>
                <a:gd name="connsiteY1383" fmla="*/ 1261406 h 1580786"/>
                <a:gd name="connsiteX1384" fmla="*/ 1420351 w 1589933"/>
                <a:gd name="connsiteY1384" fmla="*/ 1259499 h 1580786"/>
                <a:gd name="connsiteX1385" fmla="*/ 1420056 w 1589933"/>
                <a:gd name="connsiteY1385" fmla="*/ 1258083 h 1580786"/>
                <a:gd name="connsiteX1386" fmla="*/ 1419714 w 1589933"/>
                <a:gd name="connsiteY1386" fmla="*/ 1256618 h 1580786"/>
                <a:gd name="connsiteX1387" fmla="*/ 1419372 w 1589933"/>
                <a:gd name="connsiteY1387" fmla="*/ 1255202 h 1580786"/>
                <a:gd name="connsiteX1388" fmla="*/ 1419225 w 1589933"/>
                <a:gd name="connsiteY1388" fmla="*/ 1253249 h 1580786"/>
                <a:gd name="connsiteX1389" fmla="*/ 1419323 w 1589933"/>
                <a:gd name="connsiteY1389" fmla="*/ 1251295 h 1580786"/>
                <a:gd name="connsiteX1390" fmla="*/ 1419616 w 1589933"/>
                <a:gd name="connsiteY1390" fmla="*/ 1249342 h 1580786"/>
                <a:gd name="connsiteX1391" fmla="*/ 1419763 w 1589933"/>
                <a:gd name="connsiteY1391" fmla="*/ 1247436 h 1580786"/>
                <a:gd name="connsiteX1392" fmla="*/ 1419665 w 1589933"/>
                <a:gd name="connsiteY1392" fmla="*/ 1245970 h 1580786"/>
                <a:gd name="connsiteX1393" fmla="*/ 1419567 w 1589933"/>
                <a:gd name="connsiteY1393" fmla="*/ 1244505 h 1580786"/>
                <a:gd name="connsiteX1394" fmla="*/ 1419421 w 1589933"/>
                <a:gd name="connsiteY1394" fmla="*/ 1243040 h 1580786"/>
                <a:gd name="connsiteX1395" fmla="*/ 1419274 w 1589933"/>
                <a:gd name="connsiteY1395" fmla="*/ 1241087 h 1580786"/>
                <a:gd name="connsiteX1396" fmla="*/ 1419127 w 1589933"/>
                <a:gd name="connsiteY1396" fmla="*/ 1239133 h 1580786"/>
                <a:gd name="connsiteX1397" fmla="*/ 1418979 w 1589933"/>
                <a:gd name="connsiteY1397" fmla="*/ 1237180 h 1580786"/>
                <a:gd name="connsiteX1398" fmla="*/ 1418834 w 1589933"/>
                <a:gd name="connsiteY1398" fmla="*/ 1235715 h 1580786"/>
                <a:gd name="connsiteX1399" fmla="*/ 1418785 w 1589933"/>
                <a:gd name="connsiteY1399" fmla="*/ 1235227 h 1580786"/>
                <a:gd name="connsiteX1400" fmla="*/ 1418736 w 1589933"/>
                <a:gd name="connsiteY1400" fmla="*/ 1234250 h 1580786"/>
                <a:gd name="connsiteX1401" fmla="*/ 1418687 w 1589933"/>
                <a:gd name="connsiteY1401" fmla="*/ 1233271 h 1580786"/>
                <a:gd name="connsiteX1402" fmla="*/ 1418589 w 1589933"/>
                <a:gd name="connsiteY1402" fmla="*/ 1232294 h 1580786"/>
                <a:gd name="connsiteX1403" fmla="*/ 1418539 w 1589933"/>
                <a:gd name="connsiteY1403" fmla="*/ 1231806 h 1580786"/>
                <a:gd name="connsiteX1404" fmla="*/ 1418443 w 1589933"/>
                <a:gd name="connsiteY1404" fmla="*/ 1230341 h 1580786"/>
                <a:gd name="connsiteX1405" fmla="*/ 1418394 w 1589933"/>
                <a:gd name="connsiteY1405" fmla="*/ 1228876 h 1580786"/>
                <a:gd name="connsiteX1406" fmla="*/ 1418345 w 1589933"/>
                <a:gd name="connsiteY1406" fmla="*/ 1227460 h 1580786"/>
                <a:gd name="connsiteX1407" fmla="*/ 1418736 w 1589933"/>
                <a:gd name="connsiteY1407" fmla="*/ 1225555 h 1580786"/>
                <a:gd name="connsiteX1408" fmla="*/ 1419176 w 1589933"/>
                <a:gd name="connsiteY1408" fmla="*/ 1223602 h 1580786"/>
                <a:gd name="connsiteX1409" fmla="*/ 1420056 w 1589933"/>
                <a:gd name="connsiteY1409" fmla="*/ 1221403 h 1580786"/>
                <a:gd name="connsiteX1410" fmla="*/ 1421083 w 1589933"/>
                <a:gd name="connsiteY1410" fmla="*/ 1219156 h 1580786"/>
                <a:gd name="connsiteX1411" fmla="*/ 1421769 w 1589933"/>
                <a:gd name="connsiteY1411" fmla="*/ 1217349 h 1580786"/>
                <a:gd name="connsiteX1412" fmla="*/ 1422356 w 1589933"/>
                <a:gd name="connsiteY1412" fmla="*/ 1214957 h 1580786"/>
                <a:gd name="connsiteX1413" fmla="*/ 1422747 w 1589933"/>
                <a:gd name="connsiteY1413" fmla="*/ 1213052 h 1580786"/>
                <a:gd name="connsiteX1414" fmla="*/ 1423187 w 1589933"/>
                <a:gd name="connsiteY1414" fmla="*/ 1211683 h 1580786"/>
                <a:gd name="connsiteX1415" fmla="*/ 1423531 w 1589933"/>
                <a:gd name="connsiteY1415" fmla="*/ 1210218 h 1580786"/>
                <a:gd name="connsiteX1416" fmla="*/ 1424118 w 1589933"/>
                <a:gd name="connsiteY1416" fmla="*/ 1208363 h 1580786"/>
                <a:gd name="connsiteX1417" fmla="*/ 1424753 w 1589933"/>
                <a:gd name="connsiteY1417" fmla="*/ 1206507 h 1580786"/>
                <a:gd name="connsiteX1418" fmla="*/ 1424998 w 1589933"/>
                <a:gd name="connsiteY1418" fmla="*/ 1205089 h 1580786"/>
                <a:gd name="connsiteX1419" fmla="*/ 1425195 w 1589933"/>
                <a:gd name="connsiteY1419" fmla="*/ 1203624 h 1580786"/>
                <a:gd name="connsiteX1420" fmla="*/ 1425389 w 1589933"/>
                <a:gd name="connsiteY1420" fmla="*/ 1202159 h 1580786"/>
                <a:gd name="connsiteX1421" fmla="*/ 1425586 w 1589933"/>
                <a:gd name="connsiteY1421" fmla="*/ 1200743 h 1580786"/>
                <a:gd name="connsiteX1422" fmla="*/ 1425733 w 1589933"/>
                <a:gd name="connsiteY1422" fmla="*/ 1198301 h 1580786"/>
                <a:gd name="connsiteX1423" fmla="*/ 1425780 w 1589933"/>
                <a:gd name="connsiteY1423" fmla="*/ 1196836 h 1580786"/>
                <a:gd name="connsiteX1424" fmla="*/ 1425780 w 1589933"/>
                <a:gd name="connsiteY1424" fmla="*/ 1195322 h 1580786"/>
                <a:gd name="connsiteX1425" fmla="*/ 1425780 w 1589933"/>
                <a:gd name="connsiteY1425" fmla="*/ 1193369 h 1580786"/>
                <a:gd name="connsiteX1426" fmla="*/ 1425684 w 1589933"/>
                <a:gd name="connsiteY1426" fmla="*/ 1191413 h 1580786"/>
                <a:gd name="connsiteX1427" fmla="*/ 1425537 w 1589933"/>
                <a:gd name="connsiteY1427" fmla="*/ 1189997 h 1580786"/>
                <a:gd name="connsiteX1428" fmla="*/ 1424998 w 1589933"/>
                <a:gd name="connsiteY1428" fmla="*/ 1188142 h 1580786"/>
                <a:gd name="connsiteX1429" fmla="*/ 1424411 w 1589933"/>
                <a:gd name="connsiteY1429" fmla="*/ 1186726 h 1580786"/>
                <a:gd name="connsiteX1430" fmla="*/ 1423236 w 1589933"/>
                <a:gd name="connsiteY1430" fmla="*/ 1185162 h 1580786"/>
                <a:gd name="connsiteX1431" fmla="*/ 1423042 w 1589933"/>
                <a:gd name="connsiteY1431" fmla="*/ 1183160 h 1580786"/>
                <a:gd name="connsiteX1432" fmla="*/ 1423433 w 1589933"/>
                <a:gd name="connsiteY1432" fmla="*/ 1181256 h 1580786"/>
                <a:gd name="connsiteX1433" fmla="*/ 1423386 w 1589933"/>
                <a:gd name="connsiteY1433" fmla="*/ 1179838 h 1580786"/>
                <a:gd name="connsiteX1434" fmla="*/ 1423384 w 1589933"/>
                <a:gd name="connsiteY1434" fmla="*/ 1179742 h 1580786"/>
                <a:gd name="connsiteX1435" fmla="*/ 1423580 w 1589933"/>
                <a:gd name="connsiteY1435" fmla="*/ 1177835 h 1580786"/>
                <a:gd name="connsiteX1436" fmla="*/ 1424118 w 1589933"/>
                <a:gd name="connsiteY1436" fmla="*/ 1176029 h 1580786"/>
                <a:gd name="connsiteX1437" fmla="*/ 1424657 w 1589933"/>
                <a:gd name="connsiteY1437" fmla="*/ 1174564 h 1580786"/>
                <a:gd name="connsiteX1438" fmla="*/ 1425146 w 1589933"/>
                <a:gd name="connsiteY1438" fmla="*/ 1173197 h 1580786"/>
                <a:gd name="connsiteX1439" fmla="*/ 1425733 w 1589933"/>
                <a:gd name="connsiteY1439" fmla="*/ 1170851 h 1580786"/>
                <a:gd name="connsiteX1440" fmla="*/ 1426075 w 1589933"/>
                <a:gd name="connsiteY1440" fmla="*/ 1169386 h 1580786"/>
                <a:gd name="connsiteX1441" fmla="*/ 1426368 w 1589933"/>
                <a:gd name="connsiteY1441" fmla="*/ 1167970 h 1580786"/>
                <a:gd name="connsiteX1442" fmla="*/ 1426613 w 1589933"/>
                <a:gd name="connsiteY1442" fmla="*/ 1166016 h 1580786"/>
                <a:gd name="connsiteX1443" fmla="*/ 1426711 w 1589933"/>
                <a:gd name="connsiteY1443" fmla="*/ 1164551 h 1580786"/>
                <a:gd name="connsiteX1444" fmla="*/ 1426760 w 1589933"/>
                <a:gd name="connsiteY1444" fmla="*/ 1163086 h 1580786"/>
                <a:gd name="connsiteX1445" fmla="*/ 1426711 w 1589933"/>
                <a:gd name="connsiteY1445" fmla="*/ 1161131 h 1580786"/>
                <a:gd name="connsiteX1446" fmla="*/ 1426318 w 1589933"/>
                <a:gd name="connsiteY1446" fmla="*/ 1158738 h 1580786"/>
                <a:gd name="connsiteX1447" fmla="*/ 1425684 w 1589933"/>
                <a:gd name="connsiteY1447" fmla="*/ 1156883 h 1580786"/>
                <a:gd name="connsiteX1448" fmla="*/ 1425291 w 1589933"/>
                <a:gd name="connsiteY1448" fmla="*/ 1154978 h 1580786"/>
                <a:gd name="connsiteX1449" fmla="*/ 1425097 w 1589933"/>
                <a:gd name="connsiteY1449" fmla="*/ 1153513 h 1580786"/>
                <a:gd name="connsiteX1450" fmla="*/ 1424900 w 1589933"/>
                <a:gd name="connsiteY1450" fmla="*/ 1152046 h 1580786"/>
                <a:gd name="connsiteX1451" fmla="*/ 1424562 w 1589933"/>
                <a:gd name="connsiteY1451" fmla="*/ 1150238 h 1580786"/>
                <a:gd name="connsiteX1452" fmla="*/ 1423091 w 1589933"/>
                <a:gd name="connsiteY1452" fmla="*/ 1146625 h 1580786"/>
                <a:gd name="connsiteX1453" fmla="*/ 1422454 w 1589933"/>
                <a:gd name="connsiteY1453" fmla="*/ 1145307 h 1580786"/>
                <a:gd name="connsiteX1454" fmla="*/ 1421916 w 1589933"/>
                <a:gd name="connsiteY1454" fmla="*/ 1143452 h 1580786"/>
                <a:gd name="connsiteX1455" fmla="*/ 1421965 w 1589933"/>
                <a:gd name="connsiteY1455" fmla="*/ 1141985 h 1580786"/>
                <a:gd name="connsiteX1456" fmla="*/ 1421671 w 1589933"/>
                <a:gd name="connsiteY1456" fmla="*/ 1140031 h 1580786"/>
                <a:gd name="connsiteX1457" fmla="*/ 1420742 w 1589933"/>
                <a:gd name="connsiteY1457" fmla="*/ 1138372 h 1580786"/>
                <a:gd name="connsiteX1458" fmla="*/ 1419471 w 1589933"/>
                <a:gd name="connsiteY1458" fmla="*/ 1136905 h 1580786"/>
                <a:gd name="connsiteX1459" fmla="*/ 1418099 w 1589933"/>
                <a:gd name="connsiteY1459" fmla="*/ 1135489 h 1580786"/>
                <a:gd name="connsiteX1460" fmla="*/ 1417072 w 1589933"/>
                <a:gd name="connsiteY1460" fmla="*/ 1134414 h 1580786"/>
                <a:gd name="connsiteX1461" fmla="*/ 1416143 w 1589933"/>
                <a:gd name="connsiteY1461" fmla="*/ 1132804 h 1580786"/>
                <a:gd name="connsiteX1462" fmla="*/ 1415605 w 1589933"/>
                <a:gd name="connsiteY1462" fmla="*/ 1130946 h 1580786"/>
                <a:gd name="connsiteX1463" fmla="*/ 1415017 w 1589933"/>
                <a:gd name="connsiteY1463" fmla="*/ 1129091 h 1580786"/>
                <a:gd name="connsiteX1464" fmla="*/ 1414479 w 1589933"/>
                <a:gd name="connsiteY1464" fmla="*/ 1127187 h 1580786"/>
                <a:gd name="connsiteX1465" fmla="*/ 1413892 w 1589933"/>
                <a:gd name="connsiteY1465" fmla="*/ 1125329 h 1580786"/>
                <a:gd name="connsiteX1466" fmla="*/ 1413452 w 1589933"/>
                <a:gd name="connsiteY1466" fmla="*/ 1123913 h 1580786"/>
                <a:gd name="connsiteX1467" fmla="*/ 1413012 w 1589933"/>
                <a:gd name="connsiteY1467" fmla="*/ 1122497 h 1580786"/>
                <a:gd name="connsiteX1468" fmla="*/ 1412572 w 1589933"/>
                <a:gd name="connsiteY1468" fmla="*/ 1121130 h 1580786"/>
                <a:gd name="connsiteX1469" fmla="*/ 1412082 w 1589933"/>
                <a:gd name="connsiteY1469" fmla="*/ 1119714 h 1580786"/>
                <a:gd name="connsiteX1470" fmla="*/ 1411495 w 1589933"/>
                <a:gd name="connsiteY1470" fmla="*/ 1117906 h 1580786"/>
                <a:gd name="connsiteX1471" fmla="*/ 1410859 w 1589933"/>
                <a:gd name="connsiteY1471" fmla="*/ 1116050 h 1580786"/>
                <a:gd name="connsiteX1472" fmla="*/ 1410369 w 1589933"/>
                <a:gd name="connsiteY1472" fmla="*/ 1114634 h 1580786"/>
                <a:gd name="connsiteX1473" fmla="*/ 1409929 w 1589933"/>
                <a:gd name="connsiteY1473" fmla="*/ 1113265 h 1580786"/>
                <a:gd name="connsiteX1474" fmla="*/ 1409440 w 1589933"/>
                <a:gd name="connsiteY1474" fmla="*/ 1111898 h 1580786"/>
                <a:gd name="connsiteX1475" fmla="*/ 1408804 w 1589933"/>
                <a:gd name="connsiteY1475" fmla="*/ 1110043 h 1580786"/>
                <a:gd name="connsiteX1476" fmla="*/ 1408167 w 1589933"/>
                <a:gd name="connsiteY1476" fmla="*/ 1108186 h 1580786"/>
                <a:gd name="connsiteX1477" fmla="*/ 1407727 w 1589933"/>
                <a:gd name="connsiteY1477" fmla="*/ 1106769 h 1580786"/>
                <a:gd name="connsiteX1478" fmla="*/ 1407091 w 1589933"/>
                <a:gd name="connsiteY1478" fmla="*/ 1104963 h 1580786"/>
                <a:gd name="connsiteX1479" fmla="*/ 1406309 w 1589933"/>
                <a:gd name="connsiteY1479" fmla="*/ 1102617 h 1580786"/>
                <a:gd name="connsiteX1480" fmla="*/ 1405673 w 1589933"/>
                <a:gd name="connsiteY1480" fmla="*/ 1100762 h 1580786"/>
                <a:gd name="connsiteX1481" fmla="*/ 1405525 w 1589933"/>
                <a:gd name="connsiteY1481" fmla="*/ 1098809 h 1580786"/>
                <a:gd name="connsiteX1482" fmla="*/ 1405623 w 1589933"/>
                <a:gd name="connsiteY1482" fmla="*/ 1097393 h 1580786"/>
                <a:gd name="connsiteX1483" fmla="*/ 1405722 w 1589933"/>
                <a:gd name="connsiteY1483" fmla="*/ 1095927 h 1580786"/>
                <a:gd name="connsiteX1484" fmla="*/ 1405918 w 1589933"/>
                <a:gd name="connsiteY1484" fmla="*/ 1094462 h 1580786"/>
                <a:gd name="connsiteX1485" fmla="*/ 1406113 w 1589933"/>
                <a:gd name="connsiteY1485" fmla="*/ 1092507 h 1580786"/>
                <a:gd name="connsiteX1486" fmla="*/ 1406358 w 1589933"/>
                <a:gd name="connsiteY1486" fmla="*/ 1090553 h 1580786"/>
                <a:gd name="connsiteX1487" fmla="*/ 1406553 w 1589933"/>
                <a:gd name="connsiteY1487" fmla="*/ 1088600 h 1580786"/>
                <a:gd name="connsiteX1488" fmla="*/ 1406749 w 1589933"/>
                <a:gd name="connsiteY1488" fmla="*/ 1087135 h 1580786"/>
                <a:gd name="connsiteX1489" fmla="*/ 1406945 w 1589933"/>
                <a:gd name="connsiteY1489" fmla="*/ 1085719 h 1580786"/>
                <a:gd name="connsiteX1490" fmla="*/ 1407091 w 1589933"/>
                <a:gd name="connsiteY1490" fmla="*/ 1083765 h 1580786"/>
                <a:gd name="connsiteX1491" fmla="*/ 1407091 w 1589933"/>
                <a:gd name="connsiteY1491" fmla="*/ 1082300 h 1580786"/>
                <a:gd name="connsiteX1492" fmla="*/ 1406798 w 1589933"/>
                <a:gd name="connsiteY1492" fmla="*/ 1080835 h 1580786"/>
                <a:gd name="connsiteX1493" fmla="*/ 1406749 w 1589933"/>
                <a:gd name="connsiteY1493" fmla="*/ 1078929 h 1580786"/>
                <a:gd name="connsiteX1494" fmla="*/ 1407484 w 1589933"/>
                <a:gd name="connsiteY1494" fmla="*/ 1077123 h 1580786"/>
                <a:gd name="connsiteX1495" fmla="*/ 1408462 w 1589933"/>
                <a:gd name="connsiteY1495" fmla="*/ 1075363 h 1580786"/>
                <a:gd name="connsiteX1496" fmla="*/ 1409539 w 1589933"/>
                <a:gd name="connsiteY1496" fmla="*/ 1073216 h 1580786"/>
                <a:gd name="connsiteX1497" fmla="*/ 1410468 w 1589933"/>
                <a:gd name="connsiteY1497" fmla="*/ 1071456 h 1580786"/>
                <a:gd name="connsiteX1498" fmla="*/ 1411348 w 1589933"/>
                <a:gd name="connsiteY1498" fmla="*/ 1069748 h 1580786"/>
                <a:gd name="connsiteX1499" fmla="*/ 1412033 w 1589933"/>
                <a:gd name="connsiteY1499" fmla="*/ 1068428 h 1580786"/>
                <a:gd name="connsiteX1500" fmla="*/ 1412719 w 1589933"/>
                <a:gd name="connsiteY1500" fmla="*/ 1067110 h 1580786"/>
                <a:gd name="connsiteX1501" fmla="*/ 1413550 w 1589933"/>
                <a:gd name="connsiteY1501" fmla="*/ 1065351 h 1580786"/>
                <a:gd name="connsiteX1502" fmla="*/ 1414137 w 1589933"/>
                <a:gd name="connsiteY1502" fmla="*/ 1064033 h 1580786"/>
                <a:gd name="connsiteX1503" fmla="*/ 1414725 w 1589933"/>
                <a:gd name="connsiteY1503" fmla="*/ 1062666 h 1580786"/>
                <a:gd name="connsiteX1504" fmla="*/ 1415361 w 1589933"/>
                <a:gd name="connsiteY1504" fmla="*/ 1060858 h 1580786"/>
                <a:gd name="connsiteX1505" fmla="*/ 1415850 w 1589933"/>
                <a:gd name="connsiteY1505" fmla="*/ 1058953 h 1580786"/>
                <a:gd name="connsiteX1506" fmla="*/ 1416290 w 1589933"/>
                <a:gd name="connsiteY1506" fmla="*/ 1057049 h 1580786"/>
                <a:gd name="connsiteX1507" fmla="*/ 1416632 w 1589933"/>
                <a:gd name="connsiteY1507" fmla="*/ 1055584 h 1580786"/>
                <a:gd name="connsiteX1508" fmla="*/ 1417072 w 1589933"/>
                <a:gd name="connsiteY1508" fmla="*/ 1054215 h 1580786"/>
                <a:gd name="connsiteX1509" fmla="*/ 1417610 w 1589933"/>
                <a:gd name="connsiteY1509" fmla="*/ 1052848 h 1580786"/>
                <a:gd name="connsiteX1510" fmla="*/ 1418443 w 1589933"/>
                <a:gd name="connsiteY1510" fmla="*/ 1051090 h 1580786"/>
                <a:gd name="connsiteX1511" fmla="*/ 1419372 w 1589933"/>
                <a:gd name="connsiteY1511" fmla="*/ 1049331 h 1580786"/>
                <a:gd name="connsiteX1512" fmla="*/ 1420351 w 1589933"/>
                <a:gd name="connsiteY1512" fmla="*/ 1047670 h 1580786"/>
                <a:gd name="connsiteX1513" fmla="*/ 1421427 w 1589933"/>
                <a:gd name="connsiteY1513" fmla="*/ 1046011 h 1580786"/>
                <a:gd name="connsiteX1514" fmla="*/ 1422307 w 1589933"/>
                <a:gd name="connsiteY1514" fmla="*/ 1044838 h 1580786"/>
                <a:gd name="connsiteX1515" fmla="*/ 1423775 w 1589933"/>
                <a:gd name="connsiteY1515" fmla="*/ 1043567 h 1580786"/>
                <a:gd name="connsiteX1516" fmla="*/ 1424949 w 1589933"/>
                <a:gd name="connsiteY1516" fmla="*/ 1042543 h 1580786"/>
                <a:gd name="connsiteX1517" fmla="*/ 1424168 w 1589933"/>
                <a:gd name="connsiteY1517" fmla="*/ 1041029 h 1580786"/>
                <a:gd name="connsiteX1518" fmla="*/ 1423433 w 1589933"/>
                <a:gd name="connsiteY1518" fmla="*/ 1039709 h 1580786"/>
                <a:gd name="connsiteX1519" fmla="*/ 1422553 w 1589933"/>
                <a:gd name="connsiteY1519" fmla="*/ 1038001 h 1580786"/>
                <a:gd name="connsiteX1520" fmla="*/ 1421624 w 1589933"/>
                <a:gd name="connsiteY1520" fmla="*/ 1036241 h 1580786"/>
                <a:gd name="connsiteX1521" fmla="*/ 1420498 w 1589933"/>
                <a:gd name="connsiteY1521" fmla="*/ 1034190 h 1580786"/>
                <a:gd name="connsiteX1522" fmla="*/ 1419567 w 1589933"/>
                <a:gd name="connsiteY1522" fmla="*/ 1032383 h 1580786"/>
                <a:gd name="connsiteX1523" fmla="*/ 1418638 w 1589933"/>
                <a:gd name="connsiteY1523" fmla="*/ 1030624 h 1580786"/>
                <a:gd name="connsiteX1524" fmla="*/ 1418001 w 1589933"/>
                <a:gd name="connsiteY1524" fmla="*/ 1029306 h 1580786"/>
                <a:gd name="connsiteX1525" fmla="*/ 1417318 w 1589933"/>
                <a:gd name="connsiteY1525" fmla="*/ 1027498 h 1580786"/>
                <a:gd name="connsiteX1526" fmla="*/ 1416681 w 1589933"/>
                <a:gd name="connsiteY1526" fmla="*/ 1025642 h 1580786"/>
                <a:gd name="connsiteX1527" fmla="*/ 1416241 w 1589933"/>
                <a:gd name="connsiteY1527" fmla="*/ 1024275 h 1580786"/>
                <a:gd name="connsiteX1528" fmla="*/ 1415752 w 1589933"/>
                <a:gd name="connsiteY1528" fmla="*/ 1022859 h 1580786"/>
                <a:gd name="connsiteX1529" fmla="*/ 1415165 w 1589933"/>
                <a:gd name="connsiteY1529" fmla="*/ 1021539 h 1580786"/>
                <a:gd name="connsiteX1530" fmla="*/ 1414430 w 1589933"/>
                <a:gd name="connsiteY1530" fmla="*/ 1020270 h 1580786"/>
                <a:gd name="connsiteX1531" fmla="*/ 1413746 w 1589933"/>
                <a:gd name="connsiteY1531" fmla="*/ 1018950 h 1580786"/>
                <a:gd name="connsiteX1532" fmla="*/ 1413061 w 1589933"/>
                <a:gd name="connsiteY1532" fmla="*/ 1017632 h 1580786"/>
                <a:gd name="connsiteX1533" fmla="*/ 1412473 w 1589933"/>
                <a:gd name="connsiteY1533" fmla="*/ 1016315 h 1580786"/>
                <a:gd name="connsiteX1534" fmla="*/ 1411544 w 1589933"/>
                <a:gd name="connsiteY1534" fmla="*/ 1014067 h 1580786"/>
                <a:gd name="connsiteX1535" fmla="*/ 1410859 w 1589933"/>
                <a:gd name="connsiteY1535" fmla="*/ 1012211 h 1580786"/>
                <a:gd name="connsiteX1536" fmla="*/ 1409831 w 1589933"/>
                <a:gd name="connsiteY1536" fmla="*/ 1010648 h 1580786"/>
                <a:gd name="connsiteX1537" fmla="*/ 1408266 w 1589933"/>
                <a:gd name="connsiteY1537" fmla="*/ 1008744 h 1580786"/>
                <a:gd name="connsiteX1538" fmla="*/ 1407044 w 1589933"/>
                <a:gd name="connsiteY1538" fmla="*/ 1007181 h 1580786"/>
                <a:gd name="connsiteX1539" fmla="*/ 1406016 w 1589933"/>
                <a:gd name="connsiteY1539" fmla="*/ 1005519 h 1580786"/>
                <a:gd name="connsiteX1540" fmla="*/ 1405527 w 1589933"/>
                <a:gd name="connsiteY1540" fmla="*/ 1004153 h 1580786"/>
                <a:gd name="connsiteX1541" fmla="*/ 1404940 w 1589933"/>
                <a:gd name="connsiteY1541" fmla="*/ 1002295 h 1580786"/>
                <a:gd name="connsiteX1542" fmla="*/ 1404842 w 1589933"/>
                <a:gd name="connsiteY1542" fmla="*/ 999902 h 1580786"/>
                <a:gd name="connsiteX1543" fmla="*/ 1405085 w 1589933"/>
                <a:gd name="connsiteY1543" fmla="*/ 998437 h 1580786"/>
                <a:gd name="connsiteX1544" fmla="*/ 1405134 w 1589933"/>
                <a:gd name="connsiteY1544" fmla="*/ 996972 h 1580786"/>
                <a:gd name="connsiteX1545" fmla="*/ 1405380 w 1589933"/>
                <a:gd name="connsiteY1545" fmla="*/ 994579 h 1580786"/>
                <a:gd name="connsiteX1546" fmla="*/ 1405918 w 1589933"/>
                <a:gd name="connsiteY1546" fmla="*/ 993161 h 1580786"/>
                <a:gd name="connsiteX1547" fmla="*/ 1406407 w 1589933"/>
                <a:gd name="connsiteY1547" fmla="*/ 991794 h 1580786"/>
                <a:gd name="connsiteX1548" fmla="*/ 1406700 w 1589933"/>
                <a:gd name="connsiteY1548" fmla="*/ 990378 h 1580786"/>
                <a:gd name="connsiteX1549" fmla="*/ 1406847 w 1589933"/>
                <a:gd name="connsiteY1549" fmla="*/ 988913 h 1580786"/>
                <a:gd name="connsiteX1550" fmla="*/ 1407044 w 1589933"/>
                <a:gd name="connsiteY1550" fmla="*/ 986960 h 1580786"/>
                <a:gd name="connsiteX1551" fmla="*/ 1407287 w 1589933"/>
                <a:gd name="connsiteY1551" fmla="*/ 985544 h 1580786"/>
                <a:gd name="connsiteX1552" fmla="*/ 1407924 w 1589933"/>
                <a:gd name="connsiteY1552" fmla="*/ 983149 h 1580786"/>
                <a:gd name="connsiteX1553" fmla="*/ 1408560 w 1589933"/>
                <a:gd name="connsiteY1553" fmla="*/ 981343 h 1580786"/>
                <a:gd name="connsiteX1554" fmla="*/ 1409244 w 1589933"/>
                <a:gd name="connsiteY1554" fmla="*/ 980023 h 1580786"/>
                <a:gd name="connsiteX1555" fmla="*/ 1409880 w 1589933"/>
                <a:gd name="connsiteY1555" fmla="*/ 978705 h 1580786"/>
                <a:gd name="connsiteX1556" fmla="*/ 1410468 w 1589933"/>
                <a:gd name="connsiteY1556" fmla="*/ 977387 h 1580786"/>
                <a:gd name="connsiteX1557" fmla="*/ 1411055 w 1589933"/>
                <a:gd name="connsiteY1557" fmla="*/ 976018 h 1580786"/>
                <a:gd name="connsiteX1558" fmla="*/ 1411495 w 1589933"/>
                <a:gd name="connsiteY1558" fmla="*/ 974651 h 1580786"/>
                <a:gd name="connsiteX1559" fmla="*/ 1412082 w 1589933"/>
                <a:gd name="connsiteY1559" fmla="*/ 972795 h 1580786"/>
                <a:gd name="connsiteX1560" fmla="*/ 1412670 w 1589933"/>
                <a:gd name="connsiteY1560" fmla="*/ 970403 h 1580786"/>
                <a:gd name="connsiteX1561" fmla="*/ 1413061 w 1589933"/>
                <a:gd name="connsiteY1561" fmla="*/ 968496 h 1580786"/>
                <a:gd name="connsiteX1562" fmla="*/ 1412962 w 1589933"/>
                <a:gd name="connsiteY1562" fmla="*/ 966543 h 1580786"/>
                <a:gd name="connsiteX1563" fmla="*/ 1412719 w 1589933"/>
                <a:gd name="connsiteY1563" fmla="*/ 965176 h 1580786"/>
                <a:gd name="connsiteX1564" fmla="*/ 1412522 w 1589933"/>
                <a:gd name="connsiteY1564" fmla="*/ 963760 h 1580786"/>
                <a:gd name="connsiteX1565" fmla="*/ 1412473 w 1589933"/>
                <a:gd name="connsiteY1565" fmla="*/ 961024 h 1580786"/>
                <a:gd name="connsiteX1566" fmla="*/ 1413208 w 1589933"/>
                <a:gd name="connsiteY1566" fmla="*/ 959755 h 1580786"/>
                <a:gd name="connsiteX1567" fmla="*/ 1413941 w 1589933"/>
                <a:gd name="connsiteY1567" fmla="*/ 958484 h 1580786"/>
                <a:gd name="connsiteX1568" fmla="*/ 1415017 w 1589933"/>
                <a:gd name="connsiteY1568" fmla="*/ 956822 h 1580786"/>
                <a:gd name="connsiteX1569" fmla="*/ 1415752 w 1589933"/>
                <a:gd name="connsiteY1569" fmla="*/ 955065 h 1580786"/>
                <a:gd name="connsiteX1570" fmla="*/ 1416632 w 1589933"/>
                <a:gd name="connsiteY1570" fmla="*/ 952768 h 1580786"/>
                <a:gd name="connsiteX1571" fmla="*/ 1417383 w 1589933"/>
                <a:gd name="connsiteY1571" fmla="*/ 950523 h 1580786"/>
                <a:gd name="connsiteX1572" fmla="*/ 1417481 w 1589933"/>
                <a:gd name="connsiteY1572" fmla="*/ 949936 h 1580786"/>
                <a:gd name="connsiteX1573" fmla="*/ 1417610 w 1589933"/>
                <a:gd name="connsiteY1573" fmla="*/ 948960 h 1580786"/>
                <a:gd name="connsiteX1574" fmla="*/ 1419421 w 1589933"/>
                <a:gd name="connsiteY1574" fmla="*/ 948618 h 1580786"/>
                <a:gd name="connsiteX1575" fmla="*/ 1421182 w 1589933"/>
                <a:gd name="connsiteY1575" fmla="*/ 948716 h 1580786"/>
                <a:gd name="connsiteX1576" fmla="*/ 1422845 w 1589933"/>
                <a:gd name="connsiteY1576" fmla="*/ 948618 h 1580786"/>
                <a:gd name="connsiteX1577" fmla="*/ 1424998 w 1589933"/>
                <a:gd name="connsiteY1577" fmla="*/ 948960 h 1580786"/>
                <a:gd name="connsiteX1578" fmla="*/ 1426466 w 1589933"/>
                <a:gd name="connsiteY1578" fmla="*/ 948569 h 1580786"/>
                <a:gd name="connsiteX1579" fmla="*/ 1427395 w 1589933"/>
                <a:gd name="connsiteY1579" fmla="*/ 947495 h 1580786"/>
                <a:gd name="connsiteX1580" fmla="*/ 1428521 w 1589933"/>
                <a:gd name="connsiteY1580" fmla="*/ 946518 h 1580786"/>
                <a:gd name="connsiteX1581" fmla="*/ 1430332 w 1589933"/>
                <a:gd name="connsiteY1581" fmla="*/ 945833 h 1580786"/>
                <a:gd name="connsiteX1582" fmla="*/ 1432141 w 1589933"/>
                <a:gd name="connsiteY1582" fmla="*/ 945200 h 1580786"/>
                <a:gd name="connsiteX1583" fmla="*/ 1434294 w 1589933"/>
                <a:gd name="connsiteY1583" fmla="*/ 944027 h 1580786"/>
                <a:gd name="connsiteX1584" fmla="*/ 1435909 w 1589933"/>
                <a:gd name="connsiteY1584" fmla="*/ 943050 h 1580786"/>
                <a:gd name="connsiteX1585" fmla="*/ 1436985 w 1589933"/>
                <a:gd name="connsiteY1585" fmla="*/ 941976 h 1580786"/>
                <a:gd name="connsiteX1586" fmla="*/ 1439089 w 1589933"/>
                <a:gd name="connsiteY1586" fmla="*/ 940852 h 1580786"/>
                <a:gd name="connsiteX1587" fmla="*/ 1440704 w 1589933"/>
                <a:gd name="connsiteY1587" fmla="*/ 939777 h 1580786"/>
                <a:gd name="connsiteX1588" fmla="*/ 1441975 w 1589933"/>
                <a:gd name="connsiteY1588" fmla="*/ 938263 h 1580786"/>
                <a:gd name="connsiteX1589" fmla="*/ 1443835 w 1589933"/>
                <a:gd name="connsiteY1589" fmla="*/ 936700 h 1580786"/>
                <a:gd name="connsiteX1590" fmla="*/ 1445988 w 1589933"/>
                <a:gd name="connsiteY1590" fmla="*/ 935529 h 1580786"/>
                <a:gd name="connsiteX1591" fmla="*/ 1447748 w 1589933"/>
                <a:gd name="connsiteY1591" fmla="*/ 934697 h 1580786"/>
                <a:gd name="connsiteX1592" fmla="*/ 1449510 w 1589933"/>
                <a:gd name="connsiteY1592" fmla="*/ 933867 h 1580786"/>
                <a:gd name="connsiteX1593" fmla="*/ 1451369 w 1589933"/>
                <a:gd name="connsiteY1593" fmla="*/ 933477 h 1580786"/>
                <a:gd name="connsiteX1594" fmla="*/ 1452838 w 1589933"/>
                <a:gd name="connsiteY1594" fmla="*/ 933232 h 1580786"/>
                <a:gd name="connsiteX1595" fmla="*/ 1454745 w 1589933"/>
                <a:gd name="connsiteY1595" fmla="*/ 933330 h 1580786"/>
                <a:gd name="connsiteX1596" fmla="*/ 1456702 w 1589933"/>
                <a:gd name="connsiteY1596" fmla="*/ 933183 h 1580786"/>
                <a:gd name="connsiteX1597" fmla="*/ 1458562 w 1589933"/>
                <a:gd name="connsiteY1597" fmla="*/ 932599 h 1580786"/>
                <a:gd name="connsiteX1598" fmla="*/ 1460664 w 1589933"/>
                <a:gd name="connsiteY1598" fmla="*/ 931767 h 1580786"/>
                <a:gd name="connsiteX1599" fmla="*/ 1462525 w 1589933"/>
                <a:gd name="connsiteY1599" fmla="*/ 931718 h 1580786"/>
                <a:gd name="connsiteX1600" fmla="*/ 1463355 w 1589933"/>
                <a:gd name="connsiteY1600" fmla="*/ 930594 h 1580786"/>
                <a:gd name="connsiteX1601" fmla="*/ 1465118 w 1589933"/>
                <a:gd name="connsiteY1601" fmla="*/ 929764 h 1580786"/>
                <a:gd name="connsiteX1602" fmla="*/ 1466438 w 1589933"/>
                <a:gd name="connsiteY1602" fmla="*/ 929129 h 1580786"/>
                <a:gd name="connsiteX1603" fmla="*/ 1467760 w 1589933"/>
                <a:gd name="connsiteY1603" fmla="*/ 928496 h 1580786"/>
                <a:gd name="connsiteX1604" fmla="*/ 1469520 w 1589933"/>
                <a:gd name="connsiteY1604" fmla="*/ 927615 h 1580786"/>
                <a:gd name="connsiteX1605" fmla="*/ 1471233 w 1589933"/>
                <a:gd name="connsiteY1605" fmla="*/ 926687 h 1580786"/>
                <a:gd name="connsiteX1606" fmla="*/ 1472506 w 1589933"/>
                <a:gd name="connsiteY1606" fmla="*/ 926005 h 1580786"/>
                <a:gd name="connsiteX1607" fmla="*/ 1473777 w 1589933"/>
                <a:gd name="connsiteY1607" fmla="*/ 925271 h 1580786"/>
                <a:gd name="connsiteX1608" fmla="*/ 1475000 w 1589933"/>
                <a:gd name="connsiteY1608" fmla="*/ 924392 h 1580786"/>
                <a:gd name="connsiteX1609" fmla="*/ 1476077 w 1589933"/>
                <a:gd name="connsiteY1609" fmla="*/ 923416 h 1580786"/>
                <a:gd name="connsiteX1610" fmla="*/ 1477252 w 1589933"/>
                <a:gd name="connsiteY1610" fmla="*/ 921853 h 1580786"/>
                <a:gd name="connsiteX1611" fmla="*/ 1478230 w 1589933"/>
                <a:gd name="connsiteY1611" fmla="*/ 919605 h 1580786"/>
                <a:gd name="connsiteX1612" fmla="*/ 1478719 w 1589933"/>
                <a:gd name="connsiteY1612" fmla="*/ 918238 h 1580786"/>
                <a:gd name="connsiteX1613" fmla="*/ 1479257 w 1589933"/>
                <a:gd name="connsiteY1613" fmla="*/ 916871 h 1580786"/>
                <a:gd name="connsiteX1614" fmla="*/ 1480039 w 1589933"/>
                <a:gd name="connsiteY1614" fmla="*/ 915063 h 1580786"/>
                <a:gd name="connsiteX1615" fmla="*/ 1480823 w 1589933"/>
                <a:gd name="connsiteY1615" fmla="*/ 913843 h 1580786"/>
                <a:gd name="connsiteX1616" fmla="*/ 1481654 w 1589933"/>
                <a:gd name="connsiteY1616" fmla="*/ 912621 h 1580786"/>
                <a:gd name="connsiteX1617" fmla="*/ 1483220 w 1589933"/>
                <a:gd name="connsiteY1617" fmla="*/ 910765 h 1580786"/>
                <a:gd name="connsiteX1618" fmla="*/ 1484198 w 1589933"/>
                <a:gd name="connsiteY1618" fmla="*/ 909642 h 1580786"/>
                <a:gd name="connsiteX1619" fmla="*/ 1485813 w 1589933"/>
                <a:gd name="connsiteY1619" fmla="*/ 908469 h 1580786"/>
                <a:gd name="connsiteX1620" fmla="*/ 1487575 w 1589933"/>
                <a:gd name="connsiteY1620" fmla="*/ 907786 h 1580786"/>
                <a:gd name="connsiteX1621" fmla="*/ 1489042 w 1589933"/>
                <a:gd name="connsiteY1621" fmla="*/ 907590 h 1580786"/>
                <a:gd name="connsiteX1622" fmla="*/ 1490509 w 1589933"/>
                <a:gd name="connsiteY1622" fmla="*/ 907492 h 1580786"/>
                <a:gd name="connsiteX1623" fmla="*/ 1491977 w 1589933"/>
                <a:gd name="connsiteY1623" fmla="*/ 907298 h 1580786"/>
                <a:gd name="connsiteX1624" fmla="*/ 1493397 w 1589933"/>
                <a:gd name="connsiteY1624" fmla="*/ 907004 h 1580786"/>
                <a:gd name="connsiteX1625" fmla="*/ 1494766 w 1589933"/>
                <a:gd name="connsiteY1625" fmla="*/ 906466 h 1580786"/>
                <a:gd name="connsiteX1626" fmla="*/ 1496136 w 1589933"/>
                <a:gd name="connsiteY1626" fmla="*/ 905929 h 1580786"/>
                <a:gd name="connsiteX1627" fmla="*/ 1497996 w 1589933"/>
                <a:gd name="connsiteY1627" fmla="*/ 905295 h 1580786"/>
                <a:gd name="connsiteX1628" fmla="*/ 1499463 w 1589933"/>
                <a:gd name="connsiteY1628" fmla="*/ 904952 h 1580786"/>
                <a:gd name="connsiteX1629" fmla="*/ 1501322 w 1589933"/>
                <a:gd name="connsiteY1629" fmla="*/ 904415 h 1580786"/>
                <a:gd name="connsiteX1630" fmla="*/ 1503084 w 1589933"/>
                <a:gd name="connsiteY1630" fmla="*/ 903536 h 1580786"/>
                <a:gd name="connsiteX1631" fmla="*/ 1504698 w 1589933"/>
                <a:gd name="connsiteY1631" fmla="*/ 902461 h 1580786"/>
                <a:gd name="connsiteX1632" fmla="*/ 1506264 w 1589933"/>
                <a:gd name="connsiteY1632" fmla="*/ 901290 h 1580786"/>
                <a:gd name="connsiteX1633" fmla="*/ 1507879 w 1589933"/>
                <a:gd name="connsiteY1633" fmla="*/ 900118 h 1580786"/>
                <a:gd name="connsiteX1634" fmla="*/ 1509395 w 1589933"/>
                <a:gd name="connsiteY1634" fmla="*/ 898847 h 1580786"/>
                <a:gd name="connsiteX1635" fmla="*/ 1510764 w 1589933"/>
                <a:gd name="connsiteY1635" fmla="*/ 897480 h 1580786"/>
                <a:gd name="connsiteX1636" fmla="*/ 1511645 w 1589933"/>
                <a:gd name="connsiteY1636" fmla="*/ 896356 h 1580786"/>
                <a:gd name="connsiteX1637" fmla="*/ 1512428 w 1589933"/>
                <a:gd name="connsiteY1637" fmla="*/ 895087 h 1580786"/>
                <a:gd name="connsiteX1638" fmla="*/ 1513065 w 1589933"/>
                <a:gd name="connsiteY1638" fmla="*/ 893769 h 1580786"/>
                <a:gd name="connsiteX1639" fmla="*/ 1513699 w 1589933"/>
                <a:gd name="connsiteY1639" fmla="*/ 892449 h 1580786"/>
                <a:gd name="connsiteX1640" fmla="*/ 1514287 w 1589933"/>
                <a:gd name="connsiteY1640" fmla="*/ 891082 h 1580786"/>
                <a:gd name="connsiteX1641" fmla="*/ 1514874 w 1589933"/>
                <a:gd name="connsiteY1641" fmla="*/ 889177 h 1580786"/>
                <a:gd name="connsiteX1642" fmla="*/ 1515412 w 1589933"/>
                <a:gd name="connsiteY1642" fmla="*/ 887759 h 1580786"/>
                <a:gd name="connsiteX1643" fmla="*/ 1516049 w 1589933"/>
                <a:gd name="connsiteY1643" fmla="*/ 886441 h 1580786"/>
                <a:gd name="connsiteX1644" fmla="*/ 1517418 w 1589933"/>
                <a:gd name="connsiteY1644" fmla="*/ 884829 h 1580786"/>
                <a:gd name="connsiteX1645" fmla="*/ 1519033 w 1589933"/>
                <a:gd name="connsiteY1645" fmla="*/ 883364 h 1580786"/>
                <a:gd name="connsiteX1646" fmla="*/ 1520158 w 1589933"/>
                <a:gd name="connsiteY1646" fmla="*/ 882485 h 1580786"/>
                <a:gd name="connsiteX1647" fmla="*/ 1521382 w 1589933"/>
                <a:gd name="connsiteY1647" fmla="*/ 881656 h 1580786"/>
                <a:gd name="connsiteX1648" fmla="*/ 1523044 w 1589933"/>
                <a:gd name="connsiteY1648" fmla="*/ 880532 h 1580786"/>
                <a:gd name="connsiteX1649" fmla="*/ 1524659 w 1589933"/>
                <a:gd name="connsiteY1649" fmla="*/ 879408 h 1580786"/>
                <a:gd name="connsiteX1650" fmla="*/ 1525883 w 1589933"/>
                <a:gd name="connsiteY1650" fmla="*/ 878530 h 1580786"/>
                <a:gd name="connsiteX1651" fmla="*/ 1527350 w 1589933"/>
                <a:gd name="connsiteY1651" fmla="*/ 877406 h 1580786"/>
                <a:gd name="connsiteX1652" fmla="*/ 1528916 w 1589933"/>
                <a:gd name="connsiteY1652" fmla="*/ 876233 h 1580786"/>
                <a:gd name="connsiteX1653" fmla="*/ 1530530 w 1589933"/>
                <a:gd name="connsiteY1653" fmla="*/ 875111 h 1580786"/>
                <a:gd name="connsiteX1654" fmla="*/ 1532047 w 1589933"/>
                <a:gd name="connsiteY1654" fmla="*/ 873889 h 1580786"/>
                <a:gd name="connsiteX1655" fmla="*/ 1533172 w 1589933"/>
                <a:gd name="connsiteY1655" fmla="*/ 872961 h 1580786"/>
                <a:gd name="connsiteX1656" fmla="*/ 1534249 w 1589933"/>
                <a:gd name="connsiteY1656" fmla="*/ 871936 h 1580786"/>
                <a:gd name="connsiteX1657" fmla="*/ 1535276 w 1589933"/>
                <a:gd name="connsiteY1657" fmla="*/ 870910 h 1580786"/>
                <a:gd name="connsiteX1658" fmla="*/ 1536304 w 1589933"/>
                <a:gd name="connsiteY1658" fmla="*/ 869835 h 1580786"/>
                <a:gd name="connsiteX1659" fmla="*/ 1537624 w 1589933"/>
                <a:gd name="connsiteY1659" fmla="*/ 868419 h 1580786"/>
                <a:gd name="connsiteX1660" fmla="*/ 1538946 w 1589933"/>
                <a:gd name="connsiteY1660" fmla="*/ 866954 h 1580786"/>
                <a:gd name="connsiteX1661" fmla="*/ 1540217 w 1589933"/>
                <a:gd name="connsiteY1661" fmla="*/ 865489 h 1580786"/>
                <a:gd name="connsiteX1662" fmla="*/ 1541392 w 1589933"/>
                <a:gd name="connsiteY1662" fmla="*/ 863926 h 1580786"/>
                <a:gd name="connsiteX1663" fmla="*/ 1542859 w 1589933"/>
                <a:gd name="connsiteY1663" fmla="*/ 861972 h 1580786"/>
                <a:gd name="connsiteX1664" fmla="*/ 1544132 w 1589933"/>
                <a:gd name="connsiteY1664" fmla="*/ 860458 h 1580786"/>
                <a:gd name="connsiteX1665" fmla="*/ 1545403 w 1589933"/>
                <a:gd name="connsiteY1665" fmla="*/ 858991 h 1580786"/>
                <a:gd name="connsiteX1666" fmla="*/ 1546528 w 1589933"/>
                <a:gd name="connsiteY1666" fmla="*/ 857381 h 1580786"/>
                <a:gd name="connsiteX1667" fmla="*/ 1547605 w 1589933"/>
                <a:gd name="connsiteY1667" fmla="*/ 855720 h 1580786"/>
                <a:gd name="connsiteX1668" fmla="*/ 1548780 w 1589933"/>
                <a:gd name="connsiteY1668" fmla="*/ 854157 h 1580786"/>
                <a:gd name="connsiteX1669" fmla="*/ 1550345 w 1589933"/>
                <a:gd name="connsiteY1669" fmla="*/ 853131 h 1580786"/>
                <a:gd name="connsiteX1670" fmla="*/ 1552204 w 1589933"/>
                <a:gd name="connsiteY1670" fmla="*/ 852399 h 1580786"/>
                <a:gd name="connsiteX1671" fmla="*/ 1554064 w 1589933"/>
                <a:gd name="connsiteY1671" fmla="*/ 851666 h 1580786"/>
                <a:gd name="connsiteX1672" fmla="*/ 1555971 w 1589933"/>
                <a:gd name="connsiteY1672" fmla="*/ 851128 h 1580786"/>
                <a:gd name="connsiteX1673" fmla="*/ 1557343 w 1589933"/>
                <a:gd name="connsiteY1673" fmla="*/ 850689 h 1580786"/>
                <a:gd name="connsiteX1674" fmla="*/ 1558712 w 1589933"/>
                <a:gd name="connsiteY1674" fmla="*/ 850152 h 1580786"/>
                <a:gd name="connsiteX1675" fmla="*/ 1559936 w 1589933"/>
                <a:gd name="connsiteY1675" fmla="*/ 849371 h 1580786"/>
                <a:gd name="connsiteX1676" fmla="*/ 1561010 w 1589933"/>
                <a:gd name="connsiteY1676" fmla="*/ 848345 h 1580786"/>
                <a:gd name="connsiteX1677" fmla="*/ 1562234 w 1589933"/>
                <a:gd name="connsiteY1677" fmla="*/ 846245 h 1580786"/>
                <a:gd name="connsiteX1678" fmla="*/ 1562920 w 1589933"/>
                <a:gd name="connsiteY1678" fmla="*/ 844387 h 1580786"/>
                <a:gd name="connsiteX1679" fmla="*/ 1563458 w 1589933"/>
                <a:gd name="connsiteY1679" fmla="*/ 843020 h 1580786"/>
                <a:gd name="connsiteX1680" fmla="*/ 1563652 w 1589933"/>
                <a:gd name="connsiteY1680" fmla="*/ 841506 h 1580786"/>
                <a:gd name="connsiteX1681" fmla="*/ 1562821 w 1589933"/>
                <a:gd name="connsiteY1681" fmla="*/ 840286 h 1580786"/>
                <a:gd name="connsiteX1682" fmla="*/ 1561794 w 1589933"/>
                <a:gd name="connsiteY1682" fmla="*/ 839162 h 1580786"/>
                <a:gd name="connsiteX1683" fmla="*/ 1560816 w 1589933"/>
                <a:gd name="connsiteY1683" fmla="*/ 838088 h 1580786"/>
                <a:gd name="connsiteX1684" fmla="*/ 1559837 w 1589933"/>
                <a:gd name="connsiteY1684" fmla="*/ 837013 h 1580786"/>
                <a:gd name="connsiteX1685" fmla="*/ 1558859 w 1589933"/>
                <a:gd name="connsiteY1685" fmla="*/ 835889 h 1580786"/>
                <a:gd name="connsiteX1686" fmla="*/ 1557879 w 1589933"/>
                <a:gd name="connsiteY1686" fmla="*/ 834814 h 1580786"/>
                <a:gd name="connsiteX1687" fmla="*/ 1556559 w 1589933"/>
                <a:gd name="connsiteY1687" fmla="*/ 833398 h 1580786"/>
                <a:gd name="connsiteX1688" fmla="*/ 1555531 w 1589933"/>
                <a:gd name="connsiteY1688" fmla="*/ 832274 h 1580786"/>
                <a:gd name="connsiteX1689" fmla="*/ 1554553 w 1589933"/>
                <a:gd name="connsiteY1689" fmla="*/ 831202 h 1580786"/>
                <a:gd name="connsiteX1690" fmla="*/ 1553280 w 1589933"/>
                <a:gd name="connsiteY1690" fmla="*/ 829783 h 1580786"/>
                <a:gd name="connsiteX1691" fmla="*/ 1552253 w 1589933"/>
                <a:gd name="connsiteY1691" fmla="*/ 828662 h 1580786"/>
                <a:gd name="connsiteX1692" fmla="*/ 1551274 w 1589933"/>
                <a:gd name="connsiteY1692" fmla="*/ 827587 h 1580786"/>
                <a:gd name="connsiteX1693" fmla="*/ 1550296 w 1589933"/>
                <a:gd name="connsiteY1693" fmla="*/ 826512 h 1580786"/>
                <a:gd name="connsiteX1694" fmla="*/ 1548632 w 1589933"/>
                <a:gd name="connsiteY1694" fmla="*/ 824704 h 1580786"/>
                <a:gd name="connsiteX1695" fmla="*/ 1547312 w 1589933"/>
                <a:gd name="connsiteY1695" fmla="*/ 823239 h 1580786"/>
                <a:gd name="connsiteX1696" fmla="*/ 1546334 w 1589933"/>
                <a:gd name="connsiteY1696" fmla="*/ 822164 h 1580786"/>
                <a:gd name="connsiteX1697" fmla="*/ 1545061 w 1589933"/>
                <a:gd name="connsiteY1697" fmla="*/ 820748 h 1580786"/>
                <a:gd name="connsiteX1698" fmla="*/ 1544034 w 1589933"/>
                <a:gd name="connsiteY1698" fmla="*/ 819626 h 1580786"/>
                <a:gd name="connsiteX1699" fmla="*/ 1543055 w 1589933"/>
                <a:gd name="connsiteY1699" fmla="*/ 818551 h 1580786"/>
                <a:gd name="connsiteX1700" fmla="*/ 1542077 w 1589933"/>
                <a:gd name="connsiteY1700" fmla="*/ 817476 h 1580786"/>
                <a:gd name="connsiteX1701" fmla="*/ 1540413 w 1589933"/>
                <a:gd name="connsiteY1701" fmla="*/ 815668 h 1580786"/>
                <a:gd name="connsiteX1702" fmla="*/ 1539435 w 1589933"/>
                <a:gd name="connsiteY1702" fmla="*/ 814593 h 1580786"/>
                <a:gd name="connsiteX1703" fmla="*/ 1538457 w 1589933"/>
                <a:gd name="connsiteY1703" fmla="*/ 813520 h 1580786"/>
                <a:gd name="connsiteX1704" fmla="*/ 1537478 w 1589933"/>
                <a:gd name="connsiteY1704" fmla="*/ 812446 h 1580786"/>
                <a:gd name="connsiteX1705" fmla="*/ 1536156 w 1589933"/>
                <a:gd name="connsiteY1705" fmla="*/ 810981 h 1580786"/>
                <a:gd name="connsiteX1706" fmla="*/ 1535129 w 1589933"/>
                <a:gd name="connsiteY1706" fmla="*/ 809906 h 1580786"/>
                <a:gd name="connsiteX1707" fmla="*/ 1534151 w 1589933"/>
                <a:gd name="connsiteY1707" fmla="*/ 808782 h 1580786"/>
                <a:gd name="connsiteX1708" fmla="*/ 1533172 w 1589933"/>
                <a:gd name="connsiteY1708" fmla="*/ 807707 h 1580786"/>
                <a:gd name="connsiteX1709" fmla="*/ 1532194 w 1589933"/>
                <a:gd name="connsiteY1709" fmla="*/ 806632 h 1580786"/>
                <a:gd name="connsiteX1710" fmla="*/ 1530872 w 1589933"/>
                <a:gd name="connsiteY1710" fmla="*/ 805216 h 1580786"/>
                <a:gd name="connsiteX1711" fmla="*/ 1529552 w 1589933"/>
                <a:gd name="connsiteY1711" fmla="*/ 803751 h 1580786"/>
                <a:gd name="connsiteX1712" fmla="*/ 1528232 w 1589933"/>
                <a:gd name="connsiteY1712" fmla="*/ 802335 h 1580786"/>
                <a:gd name="connsiteX1713" fmla="*/ 1526617 w 1589933"/>
                <a:gd name="connsiteY1713" fmla="*/ 800527 h 1580786"/>
                <a:gd name="connsiteX1714" fmla="*/ 1525590 w 1589933"/>
                <a:gd name="connsiteY1714" fmla="*/ 799405 h 1580786"/>
                <a:gd name="connsiteX1715" fmla="*/ 1524317 w 1589933"/>
                <a:gd name="connsiteY1715" fmla="*/ 797987 h 1580786"/>
                <a:gd name="connsiteX1716" fmla="*/ 1522997 w 1589933"/>
                <a:gd name="connsiteY1716" fmla="*/ 796522 h 1580786"/>
                <a:gd name="connsiteX1717" fmla="*/ 1521969 w 1589933"/>
                <a:gd name="connsiteY1717" fmla="*/ 795447 h 1580786"/>
                <a:gd name="connsiteX1718" fmla="*/ 1520989 w 1589933"/>
                <a:gd name="connsiteY1718" fmla="*/ 794374 h 1580786"/>
                <a:gd name="connsiteX1719" fmla="*/ 1520011 w 1589933"/>
                <a:gd name="connsiteY1719" fmla="*/ 793250 h 1580786"/>
                <a:gd name="connsiteX1720" fmla="*/ 1519033 w 1589933"/>
                <a:gd name="connsiteY1720" fmla="*/ 792176 h 1580786"/>
                <a:gd name="connsiteX1721" fmla="*/ 1518054 w 1589933"/>
                <a:gd name="connsiteY1721" fmla="*/ 791101 h 1580786"/>
                <a:gd name="connsiteX1722" fmla="*/ 1517027 w 1589933"/>
                <a:gd name="connsiteY1722" fmla="*/ 790026 h 1580786"/>
                <a:gd name="connsiteX1723" fmla="*/ 1516049 w 1589933"/>
                <a:gd name="connsiteY1723" fmla="*/ 788951 h 1580786"/>
                <a:gd name="connsiteX1724" fmla="*/ 1515071 w 1589933"/>
                <a:gd name="connsiteY1724" fmla="*/ 787829 h 1580786"/>
                <a:gd name="connsiteX1725" fmla="*/ 1514092 w 1589933"/>
                <a:gd name="connsiteY1725" fmla="*/ 786755 h 1580786"/>
                <a:gd name="connsiteX1726" fmla="*/ 1512967 w 1589933"/>
                <a:gd name="connsiteY1726" fmla="*/ 785825 h 1580786"/>
                <a:gd name="connsiteX1727" fmla="*/ 1511645 w 1589933"/>
                <a:gd name="connsiteY1727" fmla="*/ 785142 h 1580786"/>
                <a:gd name="connsiteX1728" fmla="*/ 1509884 w 1589933"/>
                <a:gd name="connsiteY1728" fmla="*/ 784360 h 1580786"/>
                <a:gd name="connsiteX1729" fmla="*/ 1508270 w 1589933"/>
                <a:gd name="connsiteY1729" fmla="*/ 783238 h 1580786"/>
                <a:gd name="connsiteX1730" fmla="*/ 1507095 w 1589933"/>
                <a:gd name="connsiteY1730" fmla="*/ 782357 h 1580786"/>
                <a:gd name="connsiteX1731" fmla="*/ 1505480 w 1589933"/>
                <a:gd name="connsiteY1731" fmla="*/ 781332 h 1580786"/>
                <a:gd name="connsiteX1732" fmla="*/ 1503769 w 1589933"/>
                <a:gd name="connsiteY1732" fmla="*/ 780306 h 1580786"/>
                <a:gd name="connsiteX1733" fmla="*/ 1502595 w 1589933"/>
                <a:gd name="connsiteY1733" fmla="*/ 779476 h 1580786"/>
                <a:gd name="connsiteX1734" fmla="*/ 1501127 w 1589933"/>
                <a:gd name="connsiteY1734" fmla="*/ 778158 h 1580786"/>
                <a:gd name="connsiteX1735" fmla="*/ 1499903 w 1589933"/>
                <a:gd name="connsiteY1735" fmla="*/ 776644 h 1580786"/>
                <a:gd name="connsiteX1736" fmla="*/ 1498094 w 1589933"/>
                <a:gd name="connsiteY1736" fmla="*/ 774983 h 1580786"/>
                <a:gd name="connsiteX1737" fmla="*/ 1496625 w 1589933"/>
                <a:gd name="connsiteY1737" fmla="*/ 773714 h 1580786"/>
                <a:gd name="connsiteX1738" fmla="*/ 1495157 w 1589933"/>
                <a:gd name="connsiteY1738" fmla="*/ 771808 h 1580786"/>
                <a:gd name="connsiteX1739" fmla="*/ 1493935 w 1589933"/>
                <a:gd name="connsiteY1739" fmla="*/ 770244 h 1580786"/>
                <a:gd name="connsiteX1740" fmla="*/ 1493053 w 1589933"/>
                <a:gd name="connsiteY1740" fmla="*/ 769074 h 1580786"/>
                <a:gd name="connsiteX1741" fmla="*/ 1491879 w 1589933"/>
                <a:gd name="connsiteY1741" fmla="*/ 767510 h 1580786"/>
                <a:gd name="connsiteX1742" fmla="*/ 1490608 w 1589933"/>
                <a:gd name="connsiteY1742" fmla="*/ 766045 h 1580786"/>
                <a:gd name="connsiteX1743" fmla="*/ 1488993 w 1589933"/>
                <a:gd name="connsiteY1743" fmla="*/ 764237 h 1580786"/>
                <a:gd name="connsiteX1744" fmla="*/ 1488064 w 1589933"/>
                <a:gd name="connsiteY1744" fmla="*/ 763066 h 1580786"/>
                <a:gd name="connsiteX1745" fmla="*/ 1487427 w 1589933"/>
                <a:gd name="connsiteY1745" fmla="*/ 761746 h 1580786"/>
                <a:gd name="connsiteX1746" fmla="*/ 1486400 w 1589933"/>
                <a:gd name="connsiteY1746" fmla="*/ 760087 h 1580786"/>
                <a:gd name="connsiteX1747" fmla="*/ 1485031 w 1589933"/>
                <a:gd name="connsiteY1747" fmla="*/ 758718 h 1580786"/>
                <a:gd name="connsiteX1748" fmla="*/ 1483610 w 1589933"/>
                <a:gd name="connsiteY1748" fmla="*/ 757155 h 1580786"/>
                <a:gd name="connsiteX1749" fmla="*/ 1482927 w 1589933"/>
                <a:gd name="connsiteY1749" fmla="*/ 755152 h 1580786"/>
                <a:gd name="connsiteX1750" fmla="*/ 1482143 w 1589933"/>
                <a:gd name="connsiteY1750" fmla="*/ 753932 h 1580786"/>
                <a:gd name="connsiteX1751" fmla="*/ 1481361 w 1589933"/>
                <a:gd name="connsiteY1751" fmla="*/ 752661 h 1580786"/>
                <a:gd name="connsiteX1752" fmla="*/ 1480577 w 1589933"/>
                <a:gd name="connsiteY1752" fmla="*/ 751442 h 1580786"/>
                <a:gd name="connsiteX1753" fmla="*/ 1479452 w 1589933"/>
                <a:gd name="connsiteY1753" fmla="*/ 749829 h 1580786"/>
                <a:gd name="connsiteX1754" fmla="*/ 1478328 w 1589933"/>
                <a:gd name="connsiteY1754" fmla="*/ 748217 h 1580786"/>
                <a:gd name="connsiteX1755" fmla="*/ 1477153 w 1589933"/>
                <a:gd name="connsiteY1755" fmla="*/ 746703 h 1580786"/>
                <a:gd name="connsiteX1756" fmla="*/ 1475880 w 1589933"/>
                <a:gd name="connsiteY1756" fmla="*/ 745189 h 1580786"/>
                <a:gd name="connsiteX1757" fmla="*/ 1474511 w 1589933"/>
                <a:gd name="connsiteY1757" fmla="*/ 743967 h 1580786"/>
                <a:gd name="connsiteX1758" fmla="*/ 1472604 w 1589933"/>
                <a:gd name="connsiteY1758" fmla="*/ 743284 h 1580786"/>
                <a:gd name="connsiteX1759" fmla="*/ 1474219 w 1589933"/>
                <a:gd name="connsiteY1759" fmla="*/ 743284 h 1580786"/>
                <a:gd name="connsiteX1760" fmla="*/ 1474315 w 1589933"/>
                <a:gd name="connsiteY1760" fmla="*/ 741380 h 1580786"/>
                <a:gd name="connsiteX1761" fmla="*/ 1475440 w 1589933"/>
                <a:gd name="connsiteY1761" fmla="*/ 739817 h 1580786"/>
                <a:gd name="connsiteX1762" fmla="*/ 1476419 w 1589933"/>
                <a:gd name="connsiteY1762" fmla="*/ 738205 h 1580786"/>
                <a:gd name="connsiteX1763" fmla="*/ 1477544 w 1589933"/>
                <a:gd name="connsiteY1763" fmla="*/ 736592 h 1580786"/>
                <a:gd name="connsiteX1764" fmla="*/ 1478523 w 1589933"/>
                <a:gd name="connsiteY1764" fmla="*/ 735469 h 1580786"/>
                <a:gd name="connsiteX1765" fmla="*/ 1480039 w 1589933"/>
                <a:gd name="connsiteY1765" fmla="*/ 734298 h 1580786"/>
                <a:gd name="connsiteX1766" fmla="*/ 1482094 w 1589933"/>
                <a:gd name="connsiteY1766" fmla="*/ 732978 h 1580786"/>
                <a:gd name="connsiteX1767" fmla="*/ 1483905 w 1589933"/>
                <a:gd name="connsiteY1767" fmla="*/ 732148 h 1580786"/>
                <a:gd name="connsiteX1768" fmla="*/ 1485323 w 1589933"/>
                <a:gd name="connsiteY1768" fmla="*/ 731854 h 1580786"/>
                <a:gd name="connsiteX1769" fmla="*/ 1486695 w 1589933"/>
                <a:gd name="connsiteY1769" fmla="*/ 731464 h 1580786"/>
                <a:gd name="connsiteX1770" fmla="*/ 1487916 w 1589933"/>
                <a:gd name="connsiteY1770" fmla="*/ 730634 h 1580786"/>
                <a:gd name="connsiteX1771" fmla="*/ 1489140 w 1589933"/>
                <a:gd name="connsiteY1771" fmla="*/ 729804 h 1580786"/>
                <a:gd name="connsiteX1772" fmla="*/ 1490411 w 1589933"/>
                <a:gd name="connsiteY1772" fmla="*/ 729120 h 1580786"/>
                <a:gd name="connsiteX1773" fmla="*/ 1491684 w 1589933"/>
                <a:gd name="connsiteY1773" fmla="*/ 728337 h 1580786"/>
                <a:gd name="connsiteX1774" fmla="*/ 1492859 w 1589933"/>
                <a:gd name="connsiteY1774" fmla="*/ 727459 h 1580786"/>
                <a:gd name="connsiteX1775" fmla="*/ 1494668 w 1589933"/>
                <a:gd name="connsiteY1775" fmla="*/ 725847 h 1580786"/>
                <a:gd name="connsiteX1776" fmla="*/ 1495941 w 1589933"/>
                <a:gd name="connsiteY1776" fmla="*/ 724332 h 1580786"/>
                <a:gd name="connsiteX1777" fmla="*/ 1497261 w 1589933"/>
                <a:gd name="connsiteY1777" fmla="*/ 722916 h 1580786"/>
                <a:gd name="connsiteX1778" fmla="*/ 1498925 w 1589933"/>
                <a:gd name="connsiteY1778" fmla="*/ 721891 h 1580786"/>
                <a:gd name="connsiteX1779" fmla="*/ 1500736 w 1589933"/>
                <a:gd name="connsiteY1779" fmla="*/ 721159 h 1580786"/>
                <a:gd name="connsiteX1780" fmla="*/ 1502105 w 1589933"/>
                <a:gd name="connsiteY1780" fmla="*/ 720622 h 1580786"/>
                <a:gd name="connsiteX1781" fmla="*/ 1503376 w 1589933"/>
                <a:gd name="connsiteY1781" fmla="*/ 719839 h 1580786"/>
                <a:gd name="connsiteX1782" fmla="*/ 1504307 w 1589933"/>
                <a:gd name="connsiteY1782" fmla="*/ 718717 h 1580786"/>
                <a:gd name="connsiteX1783" fmla="*/ 1505089 w 1589933"/>
                <a:gd name="connsiteY1783" fmla="*/ 716958 h 1580786"/>
                <a:gd name="connsiteX1784" fmla="*/ 1505188 w 1589933"/>
                <a:gd name="connsiteY1784" fmla="*/ 715005 h 1580786"/>
                <a:gd name="connsiteX1785" fmla="*/ 1504942 w 1589933"/>
                <a:gd name="connsiteY1785" fmla="*/ 712612 h 1580786"/>
                <a:gd name="connsiteX1786" fmla="*/ 1504649 w 1589933"/>
                <a:gd name="connsiteY1786" fmla="*/ 711147 h 1580786"/>
                <a:gd name="connsiteX1787" fmla="*/ 1504551 w 1589933"/>
                <a:gd name="connsiteY1787" fmla="*/ 709191 h 1580786"/>
                <a:gd name="connsiteX1788" fmla="*/ 1504453 w 1589933"/>
                <a:gd name="connsiteY1788" fmla="*/ 707238 h 1580786"/>
                <a:gd name="connsiteX1789" fmla="*/ 1504551 w 1589933"/>
                <a:gd name="connsiteY1789" fmla="*/ 705284 h 1580786"/>
                <a:gd name="connsiteX1790" fmla="*/ 1504649 w 1589933"/>
                <a:gd name="connsiteY1790" fmla="*/ 703819 h 1580786"/>
                <a:gd name="connsiteX1791" fmla="*/ 1504649 w 1589933"/>
                <a:gd name="connsiteY1791" fmla="*/ 701866 h 1580786"/>
                <a:gd name="connsiteX1792" fmla="*/ 1504404 w 1589933"/>
                <a:gd name="connsiteY1792" fmla="*/ 699961 h 1580786"/>
                <a:gd name="connsiteX1793" fmla="*/ 1503915 w 1589933"/>
                <a:gd name="connsiteY1793" fmla="*/ 698055 h 1580786"/>
                <a:gd name="connsiteX1794" fmla="*/ 1502885 w 1589933"/>
                <a:gd name="connsiteY1794" fmla="*/ 695860 h 1580786"/>
                <a:gd name="connsiteX1795" fmla="*/ 1502347 w 1589933"/>
                <a:gd name="connsiteY1795" fmla="*/ 695029 h 1580786"/>
                <a:gd name="connsiteX1796" fmla="*/ 1502056 w 1589933"/>
                <a:gd name="connsiteY1796" fmla="*/ 694587 h 1580786"/>
                <a:gd name="connsiteX1797" fmla="*/ 1501225 w 1589933"/>
                <a:gd name="connsiteY1797" fmla="*/ 692879 h 1580786"/>
                <a:gd name="connsiteX1798" fmla="*/ 1500392 w 1589933"/>
                <a:gd name="connsiteY1798" fmla="*/ 691071 h 1580786"/>
                <a:gd name="connsiteX1799" fmla="*/ 1499660 w 1589933"/>
                <a:gd name="connsiteY1799" fmla="*/ 689802 h 1580786"/>
                <a:gd name="connsiteX1800" fmla="*/ 1498925 w 1589933"/>
                <a:gd name="connsiteY1800" fmla="*/ 687505 h 1580786"/>
                <a:gd name="connsiteX1801" fmla="*/ 1498289 w 1589933"/>
                <a:gd name="connsiteY1801" fmla="*/ 685650 h 1580786"/>
                <a:gd name="connsiteX1802" fmla="*/ 1497359 w 1589933"/>
                <a:gd name="connsiteY1802" fmla="*/ 683940 h 1580786"/>
                <a:gd name="connsiteX1803" fmla="*/ 1496479 w 1589933"/>
                <a:gd name="connsiteY1803" fmla="*/ 682182 h 1580786"/>
                <a:gd name="connsiteX1804" fmla="*/ 1495255 w 1589933"/>
                <a:gd name="connsiteY1804" fmla="*/ 680131 h 1580786"/>
                <a:gd name="connsiteX1805" fmla="*/ 1494375 w 1589933"/>
                <a:gd name="connsiteY1805" fmla="*/ 678909 h 1580786"/>
                <a:gd name="connsiteX1806" fmla="*/ 1493592 w 1589933"/>
                <a:gd name="connsiteY1806" fmla="*/ 677689 h 1580786"/>
                <a:gd name="connsiteX1807" fmla="*/ 1492515 w 1589933"/>
                <a:gd name="connsiteY1807" fmla="*/ 676028 h 1580786"/>
                <a:gd name="connsiteX1808" fmla="*/ 1491488 w 1589933"/>
                <a:gd name="connsiteY1808" fmla="*/ 674415 h 1580786"/>
                <a:gd name="connsiteX1809" fmla="*/ 1490362 w 1589933"/>
                <a:gd name="connsiteY1809" fmla="*/ 672805 h 1580786"/>
                <a:gd name="connsiteX1810" fmla="*/ 1489433 w 1589933"/>
                <a:gd name="connsiteY1810" fmla="*/ 671681 h 1580786"/>
                <a:gd name="connsiteX1811" fmla="*/ 1488113 w 1589933"/>
                <a:gd name="connsiteY1811" fmla="*/ 670167 h 1580786"/>
                <a:gd name="connsiteX1812" fmla="*/ 1487036 w 1589933"/>
                <a:gd name="connsiteY1812" fmla="*/ 669240 h 1580786"/>
                <a:gd name="connsiteX1813" fmla="*/ 1485225 w 1589933"/>
                <a:gd name="connsiteY1813" fmla="*/ 668702 h 1580786"/>
                <a:gd name="connsiteX1814" fmla="*/ 1483758 w 1589933"/>
                <a:gd name="connsiteY1814" fmla="*/ 668653 h 1580786"/>
                <a:gd name="connsiteX1815" fmla="*/ 1481850 w 1589933"/>
                <a:gd name="connsiteY1815" fmla="*/ 668555 h 1580786"/>
                <a:gd name="connsiteX1816" fmla="*/ 1479405 w 1589933"/>
                <a:gd name="connsiteY1816" fmla="*/ 668408 h 1580786"/>
                <a:gd name="connsiteX1817" fmla="*/ 1476859 w 1589933"/>
                <a:gd name="connsiteY1817" fmla="*/ 668359 h 1580786"/>
                <a:gd name="connsiteX1818" fmla="*/ 1476861 w 1589933"/>
                <a:gd name="connsiteY1818" fmla="*/ 668334 h 1580786"/>
                <a:gd name="connsiteX1819" fmla="*/ 1476273 w 1589933"/>
                <a:gd name="connsiteY1819" fmla="*/ 668310 h 1580786"/>
                <a:gd name="connsiteX1820" fmla="*/ 1476908 w 1589933"/>
                <a:gd name="connsiteY1820" fmla="*/ 666894 h 1580786"/>
                <a:gd name="connsiteX1821" fmla="*/ 1477692 w 1589933"/>
                <a:gd name="connsiteY1821" fmla="*/ 665088 h 1580786"/>
                <a:gd name="connsiteX1822" fmla="*/ 1478230 w 1589933"/>
                <a:gd name="connsiteY1822" fmla="*/ 663721 h 1580786"/>
                <a:gd name="connsiteX1823" fmla="*/ 1478817 w 1589933"/>
                <a:gd name="connsiteY1823" fmla="*/ 661863 h 1580786"/>
                <a:gd name="connsiteX1824" fmla="*/ 1479208 w 1589933"/>
                <a:gd name="connsiteY1824" fmla="*/ 659470 h 1580786"/>
                <a:gd name="connsiteX1825" fmla="*/ 1478621 w 1589933"/>
                <a:gd name="connsiteY1825" fmla="*/ 657127 h 1580786"/>
                <a:gd name="connsiteX1826" fmla="*/ 1477692 w 1589933"/>
                <a:gd name="connsiteY1826" fmla="*/ 655416 h 1580786"/>
                <a:gd name="connsiteX1827" fmla="*/ 1477006 w 1589933"/>
                <a:gd name="connsiteY1827" fmla="*/ 653561 h 1580786"/>
                <a:gd name="connsiteX1828" fmla="*/ 1477006 w 1589933"/>
                <a:gd name="connsiteY1828" fmla="*/ 651655 h 1580786"/>
                <a:gd name="connsiteX1829" fmla="*/ 1477692 w 1589933"/>
                <a:gd name="connsiteY1829" fmla="*/ 649799 h 1580786"/>
                <a:gd name="connsiteX1830" fmla="*/ 1477594 w 1589933"/>
                <a:gd name="connsiteY1830" fmla="*/ 647505 h 1580786"/>
                <a:gd name="connsiteX1831" fmla="*/ 1476175 w 1589933"/>
                <a:gd name="connsiteY1831" fmla="*/ 645551 h 1580786"/>
                <a:gd name="connsiteX1832" fmla="*/ 1475246 w 1589933"/>
                <a:gd name="connsiteY1832" fmla="*/ 643254 h 1580786"/>
                <a:gd name="connsiteX1833" fmla="*/ 1475099 w 1589933"/>
                <a:gd name="connsiteY1833" fmla="*/ 640862 h 1580786"/>
                <a:gd name="connsiteX1834" fmla="*/ 1475246 w 1589933"/>
                <a:gd name="connsiteY1834" fmla="*/ 638420 h 1580786"/>
                <a:gd name="connsiteX1835" fmla="*/ 1475342 w 1589933"/>
                <a:gd name="connsiteY1835" fmla="*/ 636466 h 1580786"/>
                <a:gd name="connsiteX1836" fmla="*/ 1475880 w 1589933"/>
                <a:gd name="connsiteY1836" fmla="*/ 635097 h 1580786"/>
                <a:gd name="connsiteX1837" fmla="*/ 1475880 w 1589933"/>
                <a:gd name="connsiteY1837" fmla="*/ 633193 h 1580786"/>
                <a:gd name="connsiteX1838" fmla="*/ 1475637 w 1589933"/>
                <a:gd name="connsiteY1838" fmla="*/ 631289 h 1580786"/>
                <a:gd name="connsiteX1839" fmla="*/ 1475588 w 1589933"/>
                <a:gd name="connsiteY1839" fmla="*/ 628847 h 1580786"/>
                <a:gd name="connsiteX1840" fmla="*/ 1476028 w 1589933"/>
                <a:gd name="connsiteY1840" fmla="*/ 626501 h 1580786"/>
                <a:gd name="connsiteX1841" fmla="*/ 1476323 w 1589933"/>
                <a:gd name="connsiteY1841" fmla="*/ 624548 h 1580786"/>
                <a:gd name="connsiteX1842" fmla="*/ 1476175 w 1589933"/>
                <a:gd name="connsiteY1842" fmla="*/ 622594 h 1580786"/>
                <a:gd name="connsiteX1843" fmla="*/ 1475880 w 1589933"/>
                <a:gd name="connsiteY1843" fmla="*/ 620690 h 1580786"/>
                <a:gd name="connsiteX1844" fmla="*/ 1475686 w 1589933"/>
                <a:gd name="connsiteY1844" fmla="*/ 618736 h 1580786"/>
                <a:gd name="connsiteX1845" fmla="*/ 1476126 w 1589933"/>
                <a:gd name="connsiteY1845" fmla="*/ 616391 h 1580786"/>
                <a:gd name="connsiteX1846" fmla="*/ 1476566 w 1589933"/>
                <a:gd name="connsiteY1846" fmla="*/ 613998 h 1580786"/>
                <a:gd name="connsiteX1847" fmla="*/ 1476468 w 1589933"/>
                <a:gd name="connsiteY1847" fmla="*/ 612044 h 1580786"/>
                <a:gd name="connsiteX1848" fmla="*/ 1476273 w 1589933"/>
                <a:gd name="connsiteY1848" fmla="*/ 609603 h 1580786"/>
                <a:gd name="connsiteX1849" fmla="*/ 1476126 w 1589933"/>
                <a:gd name="connsiteY1849" fmla="*/ 607161 h 1580786"/>
                <a:gd name="connsiteX1850" fmla="*/ 1475979 w 1589933"/>
                <a:gd name="connsiteY1850" fmla="*/ 604719 h 1580786"/>
                <a:gd name="connsiteX1851" fmla="*/ 1475880 w 1589933"/>
                <a:gd name="connsiteY1851" fmla="*/ 602275 h 1580786"/>
                <a:gd name="connsiteX1852" fmla="*/ 1475784 w 1589933"/>
                <a:gd name="connsiteY1852" fmla="*/ 599833 h 1580786"/>
                <a:gd name="connsiteX1853" fmla="*/ 1475148 w 1589933"/>
                <a:gd name="connsiteY1853" fmla="*/ 597539 h 1580786"/>
                <a:gd name="connsiteX1854" fmla="*/ 1474610 w 1589933"/>
                <a:gd name="connsiteY1854" fmla="*/ 596123 h 1580786"/>
                <a:gd name="connsiteX1855" fmla="*/ 1473680 w 1589933"/>
                <a:gd name="connsiteY1855" fmla="*/ 594461 h 1580786"/>
                <a:gd name="connsiteX1856" fmla="*/ 1472358 w 1589933"/>
                <a:gd name="connsiteY1856" fmla="*/ 593337 h 1580786"/>
                <a:gd name="connsiteX1857" fmla="*/ 1471967 w 1589933"/>
                <a:gd name="connsiteY1857" fmla="*/ 591580 h 1580786"/>
                <a:gd name="connsiteX1858" fmla="*/ 1471038 w 1589933"/>
                <a:gd name="connsiteY1858" fmla="*/ 589821 h 1580786"/>
                <a:gd name="connsiteX1859" fmla="*/ 1470451 w 1589933"/>
                <a:gd name="connsiteY1859" fmla="*/ 588454 h 1580786"/>
                <a:gd name="connsiteX1860" fmla="*/ 1469814 w 1589933"/>
                <a:gd name="connsiteY1860" fmla="*/ 587134 h 1580786"/>
                <a:gd name="connsiteX1861" fmla="*/ 1469178 w 1589933"/>
                <a:gd name="connsiteY1861" fmla="*/ 585865 h 1580786"/>
                <a:gd name="connsiteX1862" fmla="*/ 1468445 w 1589933"/>
                <a:gd name="connsiteY1862" fmla="*/ 584594 h 1580786"/>
                <a:gd name="connsiteX1863" fmla="*/ 1467320 w 1589933"/>
                <a:gd name="connsiteY1863" fmla="*/ 582397 h 1580786"/>
                <a:gd name="connsiteX1864" fmla="*/ 1466487 w 1589933"/>
                <a:gd name="connsiteY1864" fmla="*/ 580150 h 1580786"/>
                <a:gd name="connsiteX1865" fmla="*/ 1465705 w 1589933"/>
                <a:gd name="connsiteY1865" fmla="*/ 577806 h 1580786"/>
                <a:gd name="connsiteX1866" fmla="*/ 1465019 w 1589933"/>
                <a:gd name="connsiteY1866" fmla="*/ 575950 h 1580786"/>
                <a:gd name="connsiteX1867" fmla="*/ 1464432 w 1589933"/>
                <a:gd name="connsiteY1867" fmla="*/ 574631 h 1580786"/>
                <a:gd name="connsiteX1868" fmla="*/ 1463699 w 1589933"/>
                <a:gd name="connsiteY1868" fmla="*/ 572335 h 1580786"/>
                <a:gd name="connsiteX1869" fmla="*/ 1463112 w 1589933"/>
                <a:gd name="connsiteY1869" fmla="*/ 570431 h 1580786"/>
                <a:gd name="connsiteX1870" fmla="*/ 1462623 w 1589933"/>
                <a:gd name="connsiteY1870" fmla="*/ 569063 h 1580786"/>
                <a:gd name="connsiteX1871" fmla="*/ 1461888 w 1589933"/>
                <a:gd name="connsiteY1871" fmla="*/ 566767 h 1580786"/>
                <a:gd name="connsiteX1872" fmla="*/ 1461155 w 1589933"/>
                <a:gd name="connsiteY1872" fmla="*/ 564423 h 1580786"/>
                <a:gd name="connsiteX1873" fmla="*/ 1460371 w 1589933"/>
                <a:gd name="connsiteY1873" fmla="*/ 562078 h 1580786"/>
                <a:gd name="connsiteX1874" fmla="*/ 1459882 w 1589933"/>
                <a:gd name="connsiteY1874" fmla="*/ 560222 h 1580786"/>
                <a:gd name="connsiteX1875" fmla="*/ 1459344 w 1589933"/>
                <a:gd name="connsiteY1875" fmla="*/ 557829 h 1580786"/>
                <a:gd name="connsiteX1876" fmla="*/ 1459150 w 1589933"/>
                <a:gd name="connsiteY1876" fmla="*/ 556364 h 1580786"/>
                <a:gd name="connsiteX1877" fmla="*/ 1458708 w 1589933"/>
                <a:gd name="connsiteY1877" fmla="*/ 554459 h 1580786"/>
                <a:gd name="connsiteX1878" fmla="*/ 1458219 w 1589933"/>
                <a:gd name="connsiteY1878" fmla="*/ 552554 h 1580786"/>
                <a:gd name="connsiteX1879" fmla="*/ 1457877 w 1589933"/>
                <a:gd name="connsiteY1879" fmla="*/ 551138 h 1580786"/>
                <a:gd name="connsiteX1880" fmla="*/ 1457289 w 1589933"/>
                <a:gd name="connsiteY1880" fmla="*/ 549282 h 1580786"/>
                <a:gd name="connsiteX1881" fmla="*/ 1456557 w 1589933"/>
                <a:gd name="connsiteY1881" fmla="*/ 546986 h 1580786"/>
                <a:gd name="connsiteX1882" fmla="*/ 1456018 w 1589933"/>
                <a:gd name="connsiteY1882" fmla="*/ 545081 h 1580786"/>
                <a:gd name="connsiteX1883" fmla="*/ 1455576 w 1589933"/>
                <a:gd name="connsiteY1883" fmla="*/ 543176 h 1580786"/>
                <a:gd name="connsiteX1884" fmla="*/ 1454598 w 1589933"/>
                <a:gd name="connsiteY1884" fmla="*/ 540979 h 1580786"/>
                <a:gd name="connsiteX1885" fmla="*/ 1453718 w 1589933"/>
                <a:gd name="connsiteY1885" fmla="*/ 538683 h 1580786"/>
                <a:gd name="connsiteX1886" fmla="*/ 1453327 w 1589933"/>
                <a:gd name="connsiteY1886" fmla="*/ 536778 h 1580786"/>
                <a:gd name="connsiteX1887" fmla="*/ 1452789 w 1589933"/>
                <a:gd name="connsiteY1887" fmla="*/ 534922 h 1580786"/>
                <a:gd name="connsiteX1888" fmla="*/ 1452103 w 1589933"/>
                <a:gd name="connsiteY1888" fmla="*/ 533066 h 1580786"/>
                <a:gd name="connsiteX1889" fmla="*/ 1451712 w 1589933"/>
                <a:gd name="connsiteY1889" fmla="*/ 531650 h 1580786"/>
                <a:gd name="connsiteX1890" fmla="*/ 1451076 w 1589933"/>
                <a:gd name="connsiteY1890" fmla="*/ 530331 h 1580786"/>
                <a:gd name="connsiteX1891" fmla="*/ 1450294 w 1589933"/>
                <a:gd name="connsiteY1891" fmla="*/ 528670 h 1580786"/>
                <a:gd name="connsiteX1892" fmla="*/ 1450245 w 1589933"/>
                <a:gd name="connsiteY1892" fmla="*/ 527205 h 1580786"/>
                <a:gd name="connsiteX1893" fmla="*/ 1450196 w 1589933"/>
                <a:gd name="connsiteY1893" fmla="*/ 525788 h 1580786"/>
                <a:gd name="connsiteX1894" fmla="*/ 1450147 w 1589933"/>
                <a:gd name="connsiteY1894" fmla="*/ 524323 h 1580786"/>
                <a:gd name="connsiteX1895" fmla="*/ 1450098 w 1589933"/>
                <a:gd name="connsiteY1895" fmla="*/ 522858 h 1580786"/>
                <a:gd name="connsiteX1896" fmla="*/ 1450049 w 1589933"/>
                <a:gd name="connsiteY1896" fmla="*/ 521393 h 1580786"/>
                <a:gd name="connsiteX1897" fmla="*/ 1449999 w 1589933"/>
                <a:gd name="connsiteY1897" fmla="*/ 519927 h 1580786"/>
                <a:gd name="connsiteX1898" fmla="*/ 1449950 w 1589933"/>
                <a:gd name="connsiteY1898" fmla="*/ 518462 h 1580786"/>
                <a:gd name="connsiteX1899" fmla="*/ 1449901 w 1589933"/>
                <a:gd name="connsiteY1899" fmla="*/ 516997 h 1580786"/>
                <a:gd name="connsiteX1900" fmla="*/ 1449854 w 1589933"/>
                <a:gd name="connsiteY1900" fmla="*/ 515531 h 1580786"/>
                <a:gd name="connsiteX1901" fmla="*/ 1449805 w 1589933"/>
                <a:gd name="connsiteY1901" fmla="*/ 514066 h 1580786"/>
                <a:gd name="connsiteX1902" fmla="*/ 1449805 w 1589933"/>
                <a:gd name="connsiteY1902" fmla="*/ 512601 h 1580786"/>
                <a:gd name="connsiteX1903" fmla="*/ 1449756 w 1589933"/>
                <a:gd name="connsiteY1903" fmla="*/ 511136 h 1580786"/>
                <a:gd name="connsiteX1904" fmla="*/ 1449707 w 1589933"/>
                <a:gd name="connsiteY1904" fmla="*/ 509670 h 1580786"/>
                <a:gd name="connsiteX1905" fmla="*/ 1449658 w 1589933"/>
                <a:gd name="connsiteY1905" fmla="*/ 508254 h 1580786"/>
                <a:gd name="connsiteX1906" fmla="*/ 1449658 w 1589933"/>
                <a:gd name="connsiteY1906" fmla="*/ 506789 h 1580786"/>
                <a:gd name="connsiteX1907" fmla="*/ 1449609 w 1589933"/>
                <a:gd name="connsiteY1907" fmla="*/ 505323 h 1580786"/>
                <a:gd name="connsiteX1908" fmla="*/ 1449559 w 1589933"/>
                <a:gd name="connsiteY1908" fmla="*/ 503370 h 1580786"/>
                <a:gd name="connsiteX1909" fmla="*/ 1449510 w 1589933"/>
                <a:gd name="connsiteY1909" fmla="*/ 501416 h 1580786"/>
                <a:gd name="connsiteX1910" fmla="*/ 1449461 w 1589933"/>
                <a:gd name="connsiteY1910" fmla="*/ 499951 h 1580786"/>
                <a:gd name="connsiteX1911" fmla="*/ 1449461 w 1589933"/>
                <a:gd name="connsiteY1911" fmla="*/ 498437 h 1580786"/>
                <a:gd name="connsiteX1912" fmla="*/ 1449412 w 1589933"/>
                <a:gd name="connsiteY1912" fmla="*/ 496483 h 1580786"/>
                <a:gd name="connsiteX1913" fmla="*/ 1449363 w 1589933"/>
                <a:gd name="connsiteY1913" fmla="*/ 494529 h 1580786"/>
                <a:gd name="connsiteX1914" fmla="*/ 1449316 w 1589933"/>
                <a:gd name="connsiteY1914" fmla="*/ 493064 h 1580786"/>
                <a:gd name="connsiteX1915" fmla="*/ 1449316 w 1589933"/>
                <a:gd name="connsiteY1915" fmla="*/ 491599 h 1580786"/>
                <a:gd name="connsiteX1916" fmla="*/ 1449267 w 1589933"/>
                <a:gd name="connsiteY1916" fmla="*/ 489645 h 1580786"/>
                <a:gd name="connsiteX1917" fmla="*/ 1449218 w 1589933"/>
                <a:gd name="connsiteY1917" fmla="*/ 488180 h 1580786"/>
                <a:gd name="connsiteX1918" fmla="*/ 1449218 w 1589933"/>
                <a:gd name="connsiteY1918" fmla="*/ 486714 h 1580786"/>
                <a:gd name="connsiteX1919" fmla="*/ 1449169 w 1589933"/>
                <a:gd name="connsiteY1919" fmla="*/ 484761 h 1580786"/>
                <a:gd name="connsiteX1920" fmla="*/ 1449119 w 1589933"/>
                <a:gd name="connsiteY1920" fmla="*/ 483295 h 1580786"/>
                <a:gd name="connsiteX1921" fmla="*/ 1449119 w 1589933"/>
                <a:gd name="connsiteY1921" fmla="*/ 481830 h 1580786"/>
                <a:gd name="connsiteX1922" fmla="*/ 1449070 w 1589933"/>
                <a:gd name="connsiteY1922" fmla="*/ 480365 h 1580786"/>
                <a:gd name="connsiteX1923" fmla="*/ 1449070 w 1589933"/>
                <a:gd name="connsiteY1923" fmla="*/ 478900 h 1580786"/>
                <a:gd name="connsiteX1924" fmla="*/ 1449021 w 1589933"/>
                <a:gd name="connsiteY1924" fmla="*/ 476946 h 1580786"/>
                <a:gd name="connsiteX1925" fmla="*/ 1448972 w 1589933"/>
                <a:gd name="connsiteY1925" fmla="*/ 475481 h 1580786"/>
                <a:gd name="connsiteX1926" fmla="*/ 1448972 w 1589933"/>
                <a:gd name="connsiteY1926" fmla="*/ 474015 h 1580786"/>
                <a:gd name="connsiteX1927" fmla="*/ 1448923 w 1589933"/>
                <a:gd name="connsiteY1927" fmla="*/ 472062 h 1580786"/>
                <a:gd name="connsiteX1928" fmla="*/ 1448874 w 1589933"/>
                <a:gd name="connsiteY1928" fmla="*/ 470596 h 1580786"/>
                <a:gd name="connsiteX1929" fmla="*/ 1448874 w 1589933"/>
                <a:gd name="connsiteY1929" fmla="*/ 469131 h 1580786"/>
                <a:gd name="connsiteX1930" fmla="*/ 1448827 w 1589933"/>
                <a:gd name="connsiteY1930" fmla="*/ 467178 h 1580786"/>
                <a:gd name="connsiteX1931" fmla="*/ 1448778 w 1589933"/>
                <a:gd name="connsiteY1931" fmla="*/ 465224 h 1580786"/>
                <a:gd name="connsiteX1932" fmla="*/ 1448729 w 1589933"/>
                <a:gd name="connsiteY1932" fmla="*/ 463758 h 1580786"/>
                <a:gd name="connsiteX1933" fmla="*/ 1448729 w 1589933"/>
                <a:gd name="connsiteY1933" fmla="*/ 462293 h 1580786"/>
                <a:gd name="connsiteX1934" fmla="*/ 1448679 w 1589933"/>
                <a:gd name="connsiteY1934" fmla="*/ 460339 h 1580786"/>
                <a:gd name="connsiteX1935" fmla="*/ 1449070 w 1589933"/>
                <a:gd name="connsiteY1935" fmla="*/ 458093 h 1580786"/>
                <a:gd name="connsiteX1936" fmla="*/ 1449756 w 1589933"/>
                <a:gd name="connsiteY1936" fmla="*/ 456774 h 1580786"/>
                <a:gd name="connsiteX1937" fmla="*/ 1450392 w 1589933"/>
                <a:gd name="connsiteY1937" fmla="*/ 455504 h 1580786"/>
                <a:gd name="connsiteX1938" fmla="*/ 1451322 w 1589933"/>
                <a:gd name="connsiteY1938" fmla="*/ 453746 h 1580786"/>
                <a:gd name="connsiteX1939" fmla="*/ 1452103 w 1589933"/>
                <a:gd name="connsiteY1939" fmla="*/ 451987 h 1580786"/>
                <a:gd name="connsiteX1940" fmla="*/ 1452936 w 1589933"/>
                <a:gd name="connsiteY1940" fmla="*/ 450180 h 1580786"/>
                <a:gd name="connsiteX1941" fmla="*/ 1453718 w 1589933"/>
                <a:gd name="connsiteY1941" fmla="*/ 448422 h 1580786"/>
                <a:gd name="connsiteX1942" fmla="*/ 1454305 w 1589933"/>
                <a:gd name="connsiteY1942" fmla="*/ 447054 h 1580786"/>
                <a:gd name="connsiteX1943" fmla="*/ 1455136 w 1589933"/>
                <a:gd name="connsiteY1943" fmla="*/ 445296 h 1580786"/>
                <a:gd name="connsiteX1944" fmla="*/ 1455920 w 1589933"/>
                <a:gd name="connsiteY1944" fmla="*/ 443489 h 1580786"/>
                <a:gd name="connsiteX1945" fmla="*/ 1456948 w 1589933"/>
                <a:gd name="connsiteY1945" fmla="*/ 441291 h 1580786"/>
                <a:gd name="connsiteX1946" fmla="*/ 1458073 w 1589933"/>
                <a:gd name="connsiteY1946" fmla="*/ 439142 h 1580786"/>
                <a:gd name="connsiteX1947" fmla="*/ 1458757 w 1589933"/>
                <a:gd name="connsiteY1947" fmla="*/ 437823 h 1580786"/>
                <a:gd name="connsiteX1948" fmla="*/ 1458024 w 1589933"/>
                <a:gd name="connsiteY1948" fmla="*/ 436651 h 1580786"/>
                <a:gd name="connsiteX1949" fmla="*/ 1456409 w 1589933"/>
                <a:gd name="connsiteY1949" fmla="*/ 435576 h 1580786"/>
                <a:gd name="connsiteX1950" fmla="*/ 1454256 w 1589933"/>
                <a:gd name="connsiteY1950" fmla="*/ 434404 h 1580786"/>
                <a:gd name="connsiteX1951" fmla="*/ 1452494 w 1589933"/>
                <a:gd name="connsiteY1951" fmla="*/ 433574 h 1580786"/>
                <a:gd name="connsiteX1952" fmla="*/ 1450636 w 1589933"/>
                <a:gd name="connsiteY1952" fmla="*/ 432939 h 1580786"/>
                <a:gd name="connsiteX1953" fmla="*/ 1448923 w 1589933"/>
                <a:gd name="connsiteY1953" fmla="*/ 432109 h 1580786"/>
                <a:gd name="connsiteX1954" fmla="*/ 1447799 w 1589933"/>
                <a:gd name="connsiteY1954" fmla="*/ 431180 h 1580786"/>
                <a:gd name="connsiteX1955" fmla="*/ 1446674 w 1589933"/>
                <a:gd name="connsiteY1955" fmla="*/ 430204 h 1580786"/>
                <a:gd name="connsiteX1956" fmla="*/ 1445548 w 1589933"/>
                <a:gd name="connsiteY1956" fmla="*/ 429276 h 1580786"/>
                <a:gd name="connsiteX1957" fmla="*/ 1444423 w 1589933"/>
                <a:gd name="connsiteY1957" fmla="*/ 428299 h 1580786"/>
                <a:gd name="connsiteX1958" fmla="*/ 1443346 w 1589933"/>
                <a:gd name="connsiteY1958" fmla="*/ 427371 h 1580786"/>
                <a:gd name="connsiteX1959" fmla="*/ 1441879 w 1589933"/>
                <a:gd name="connsiteY1959" fmla="*/ 426101 h 1580786"/>
                <a:gd name="connsiteX1960" fmla="*/ 1440706 w 1589933"/>
                <a:gd name="connsiteY1960" fmla="*/ 425122 h 1580786"/>
                <a:gd name="connsiteX1961" fmla="*/ 1440362 w 1589933"/>
                <a:gd name="connsiteY1961" fmla="*/ 424830 h 1580786"/>
                <a:gd name="connsiteX1962" fmla="*/ 1439627 w 1589933"/>
                <a:gd name="connsiteY1962" fmla="*/ 424196 h 1580786"/>
                <a:gd name="connsiteX1963" fmla="*/ 1438895 w 1589933"/>
                <a:gd name="connsiteY1963" fmla="*/ 423560 h 1580786"/>
                <a:gd name="connsiteX1964" fmla="*/ 1438825 w 1589933"/>
                <a:gd name="connsiteY1964" fmla="*/ 423498 h 1580786"/>
                <a:gd name="connsiteX1965" fmla="*/ 1438502 w 1589933"/>
                <a:gd name="connsiteY1965" fmla="*/ 423219 h 1580786"/>
                <a:gd name="connsiteX1966" fmla="*/ 1437427 w 1589933"/>
                <a:gd name="connsiteY1966" fmla="*/ 422242 h 1580786"/>
                <a:gd name="connsiteX1967" fmla="*/ 1436545 w 1589933"/>
                <a:gd name="connsiteY1967" fmla="*/ 421021 h 1580786"/>
                <a:gd name="connsiteX1968" fmla="*/ 1436105 w 1589933"/>
                <a:gd name="connsiteY1968" fmla="*/ 419654 h 1580786"/>
                <a:gd name="connsiteX1969" fmla="*/ 1434687 w 1589933"/>
                <a:gd name="connsiteY1969" fmla="*/ 418335 h 1580786"/>
                <a:gd name="connsiteX1970" fmla="*/ 1433072 w 1589933"/>
                <a:gd name="connsiteY1970" fmla="*/ 417212 h 1580786"/>
                <a:gd name="connsiteX1971" fmla="*/ 1431408 w 1589933"/>
                <a:gd name="connsiteY1971" fmla="*/ 416284 h 1580786"/>
                <a:gd name="connsiteX1972" fmla="*/ 1430088 w 1589933"/>
                <a:gd name="connsiteY1972" fmla="*/ 415551 h 1580786"/>
                <a:gd name="connsiteX1973" fmla="*/ 1428864 w 1589933"/>
                <a:gd name="connsiteY1973" fmla="*/ 414720 h 1580786"/>
                <a:gd name="connsiteX1974" fmla="*/ 1427591 w 1589933"/>
                <a:gd name="connsiteY1974" fmla="*/ 414037 h 1580786"/>
                <a:gd name="connsiteX1975" fmla="*/ 1425880 w 1589933"/>
                <a:gd name="connsiteY1975" fmla="*/ 413158 h 1580786"/>
                <a:gd name="connsiteX1976" fmla="*/ 1424266 w 1589933"/>
                <a:gd name="connsiteY1976" fmla="*/ 411985 h 1580786"/>
                <a:gd name="connsiteX1977" fmla="*/ 1422700 w 1589933"/>
                <a:gd name="connsiteY1977" fmla="*/ 410862 h 1580786"/>
                <a:gd name="connsiteX1978" fmla="*/ 1421036 w 1589933"/>
                <a:gd name="connsiteY1978" fmla="*/ 409885 h 1580786"/>
                <a:gd name="connsiteX1979" fmla="*/ 1419763 w 1589933"/>
                <a:gd name="connsiteY1979" fmla="*/ 409153 h 1580786"/>
                <a:gd name="connsiteX1980" fmla="*/ 1418443 w 1589933"/>
                <a:gd name="connsiteY1980" fmla="*/ 408469 h 1580786"/>
                <a:gd name="connsiteX1981" fmla="*/ 1417074 w 1589933"/>
                <a:gd name="connsiteY1981" fmla="*/ 407883 h 1580786"/>
                <a:gd name="connsiteX1982" fmla="*/ 1415361 w 1589933"/>
                <a:gd name="connsiteY1982" fmla="*/ 407003 h 1580786"/>
                <a:gd name="connsiteX1983" fmla="*/ 1413648 w 1589933"/>
                <a:gd name="connsiteY1983" fmla="*/ 406075 h 1580786"/>
                <a:gd name="connsiteX1984" fmla="*/ 1412279 w 1589933"/>
                <a:gd name="connsiteY1984" fmla="*/ 405538 h 1580786"/>
                <a:gd name="connsiteX1985" fmla="*/ 1410566 w 1589933"/>
                <a:gd name="connsiteY1985" fmla="*/ 404610 h 1580786"/>
                <a:gd name="connsiteX1986" fmla="*/ 1409295 w 1589933"/>
                <a:gd name="connsiteY1986" fmla="*/ 403877 h 1580786"/>
                <a:gd name="connsiteX1987" fmla="*/ 1407435 w 1589933"/>
                <a:gd name="connsiteY1987" fmla="*/ 403340 h 1580786"/>
                <a:gd name="connsiteX1988" fmla="*/ 1405967 w 1589933"/>
                <a:gd name="connsiteY1988" fmla="*/ 403291 h 1580786"/>
                <a:gd name="connsiteX1989" fmla="*/ 1403571 w 1589933"/>
                <a:gd name="connsiteY1989" fmla="*/ 402901 h 1580786"/>
                <a:gd name="connsiteX1990" fmla="*/ 1402101 w 1589933"/>
                <a:gd name="connsiteY1990" fmla="*/ 402461 h 1580786"/>
                <a:gd name="connsiteX1991" fmla="*/ 1400634 w 1589933"/>
                <a:gd name="connsiteY1991" fmla="*/ 401387 h 1580786"/>
                <a:gd name="connsiteX1992" fmla="*/ 1400390 w 1589933"/>
                <a:gd name="connsiteY1992" fmla="*/ 399921 h 1580786"/>
                <a:gd name="connsiteX1993" fmla="*/ 1401172 w 1589933"/>
                <a:gd name="connsiteY1993" fmla="*/ 398700 h 1580786"/>
                <a:gd name="connsiteX1994" fmla="*/ 1401759 w 1589933"/>
                <a:gd name="connsiteY1994" fmla="*/ 397430 h 1580786"/>
                <a:gd name="connsiteX1995" fmla="*/ 1400929 w 1589933"/>
                <a:gd name="connsiteY1995" fmla="*/ 395721 h 1580786"/>
                <a:gd name="connsiteX1996" fmla="*/ 1399412 w 1589933"/>
                <a:gd name="connsiteY1996" fmla="*/ 394500 h 1580786"/>
                <a:gd name="connsiteX1997" fmla="*/ 1397992 w 1589933"/>
                <a:gd name="connsiteY1997" fmla="*/ 393132 h 1580786"/>
                <a:gd name="connsiteX1998" fmla="*/ 1396868 w 1589933"/>
                <a:gd name="connsiteY1998" fmla="*/ 391569 h 1580786"/>
                <a:gd name="connsiteX1999" fmla="*/ 1395448 w 1589933"/>
                <a:gd name="connsiteY1999" fmla="*/ 389567 h 1580786"/>
                <a:gd name="connsiteX2000" fmla="*/ 1394128 w 1589933"/>
                <a:gd name="connsiteY2000" fmla="*/ 388101 h 1580786"/>
                <a:gd name="connsiteX2001" fmla="*/ 1393051 w 1589933"/>
                <a:gd name="connsiteY2001" fmla="*/ 386538 h 1580786"/>
                <a:gd name="connsiteX2002" fmla="*/ 1392220 w 1589933"/>
                <a:gd name="connsiteY2002" fmla="*/ 385268 h 1580786"/>
                <a:gd name="connsiteX2003" fmla="*/ 1391778 w 1589933"/>
                <a:gd name="connsiteY2003" fmla="*/ 383901 h 1580786"/>
                <a:gd name="connsiteX2004" fmla="*/ 1390898 w 1589933"/>
                <a:gd name="connsiteY2004" fmla="*/ 382143 h 1580786"/>
                <a:gd name="connsiteX2005" fmla="*/ 1390018 w 1589933"/>
                <a:gd name="connsiteY2005" fmla="*/ 380433 h 1580786"/>
                <a:gd name="connsiteX2006" fmla="*/ 1389136 w 1589933"/>
                <a:gd name="connsiteY2006" fmla="*/ 379212 h 1580786"/>
                <a:gd name="connsiteX2007" fmla="*/ 1388647 w 1589933"/>
                <a:gd name="connsiteY2007" fmla="*/ 377454 h 1580786"/>
                <a:gd name="connsiteX2008" fmla="*/ 1388109 w 1589933"/>
                <a:gd name="connsiteY2008" fmla="*/ 375109 h 1580786"/>
                <a:gd name="connsiteX2009" fmla="*/ 1387376 w 1589933"/>
                <a:gd name="connsiteY2009" fmla="*/ 373351 h 1580786"/>
                <a:gd name="connsiteX2010" fmla="*/ 1386201 w 1589933"/>
                <a:gd name="connsiteY2010" fmla="*/ 372472 h 1580786"/>
                <a:gd name="connsiteX2011" fmla="*/ 1384636 w 1589933"/>
                <a:gd name="connsiteY2011" fmla="*/ 371251 h 1580786"/>
                <a:gd name="connsiteX2012" fmla="*/ 1384294 w 1589933"/>
                <a:gd name="connsiteY2012" fmla="*/ 370957 h 1580786"/>
                <a:gd name="connsiteX2013" fmla="*/ 1383123 w 1589933"/>
                <a:gd name="connsiteY2013" fmla="*/ 369978 h 1580786"/>
                <a:gd name="connsiteX2014" fmla="*/ 1382743 w 1589933"/>
                <a:gd name="connsiteY2014" fmla="*/ 369677 h 1580786"/>
                <a:gd name="connsiteX2015" fmla="*/ 1380477 w 1589933"/>
                <a:gd name="connsiteY2015" fmla="*/ 368955 h 1580786"/>
                <a:gd name="connsiteX2016" fmla="*/ 1378619 w 1589933"/>
                <a:gd name="connsiteY2016" fmla="*/ 368515 h 1580786"/>
                <a:gd name="connsiteX2017" fmla="*/ 1377346 w 1589933"/>
                <a:gd name="connsiteY2017" fmla="*/ 367783 h 1580786"/>
                <a:gd name="connsiteX2018" fmla="*/ 1375193 w 1589933"/>
                <a:gd name="connsiteY2018" fmla="*/ 366562 h 1580786"/>
                <a:gd name="connsiteX2019" fmla="*/ 1373187 w 1589933"/>
                <a:gd name="connsiteY2019" fmla="*/ 365243 h 1580786"/>
                <a:gd name="connsiteX2020" fmla="*/ 1371671 w 1589933"/>
                <a:gd name="connsiteY2020" fmla="*/ 363973 h 1580786"/>
                <a:gd name="connsiteX2021" fmla="*/ 1370154 w 1589933"/>
                <a:gd name="connsiteY2021" fmla="*/ 362752 h 1580786"/>
                <a:gd name="connsiteX2022" fmla="*/ 1368588 w 1589933"/>
                <a:gd name="connsiteY2022" fmla="*/ 361531 h 1580786"/>
                <a:gd name="connsiteX2023" fmla="*/ 1366876 w 1589933"/>
                <a:gd name="connsiteY2023" fmla="*/ 360701 h 1580786"/>
                <a:gd name="connsiteX2024" fmla="*/ 1365408 w 1589933"/>
                <a:gd name="connsiteY2024" fmla="*/ 360456 h 1580786"/>
                <a:gd name="connsiteX2025" fmla="*/ 1363990 w 1589933"/>
                <a:gd name="connsiteY2025" fmla="*/ 360115 h 1580786"/>
                <a:gd name="connsiteX2026" fmla="*/ 1362033 w 1589933"/>
                <a:gd name="connsiteY2026" fmla="*/ 359968 h 1580786"/>
                <a:gd name="connsiteX2027" fmla="*/ 1360075 w 1589933"/>
                <a:gd name="connsiteY2027" fmla="*/ 360017 h 1580786"/>
                <a:gd name="connsiteX2028" fmla="*/ 1358266 w 1589933"/>
                <a:gd name="connsiteY2028" fmla="*/ 359431 h 1580786"/>
                <a:gd name="connsiteX2029" fmla="*/ 1356894 w 1589933"/>
                <a:gd name="connsiteY2029" fmla="*/ 358942 h 1580786"/>
                <a:gd name="connsiteX2030" fmla="*/ 1354449 w 1589933"/>
                <a:gd name="connsiteY2030" fmla="*/ 358991 h 1580786"/>
                <a:gd name="connsiteX2031" fmla="*/ 1352541 w 1589933"/>
                <a:gd name="connsiteY2031" fmla="*/ 359235 h 1580786"/>
                <a:gd name="connsiteX2032" fmla="*/ 1350290 w 1589933"/>
                <a:gd name="connsiteY2032" fmla="*/ 358405 h 1580786"/>
                <a:gd name="connsiteX2033" fmla="*/ 1348675 w 1589933"/>
                <a:gd name="connsiteY2033" fmla="*/ 357233 h 1580786"/>
                <a:gd name="connsiteX2034" fmla="*/ 1346670 w 1589933"/>
                <a:gd name="connsiteY2034" fmla="*/ 355914 h 1580786"/>
                <a:gd name="connsiteX2035" fmla="*/ 1345202 w 1589933"/>
                <a:gd name="connsiteY2035" fmla="*/ 354595 h 1580786"/>
                <a:gd name="connsiteX2036" fmla="*/ 1344418 w 1589933"/>
                <a:gd name="connsiteY2036" fmla="*/ 353374 h 1580786"/>
                <a:gd name="connsiteX2037" fmla="*/ 1344467 w 1589933"/>
                <a:gd name="connsiteY2037" fmla="*/ 351518 h 1580786"/>
                <a:gd name="connsiteX2038" fmla="*/ 1344860 w 1589933"/>
                <a:gd name="connsiteY2038" fmla="*/ 349125 h 1580786"/>
                <a:gd name="connsiteX2039" fmla="*/ 1344517 w 1589933"/>
                <a:gd name="connsiteY2039" fmla="*/ 347171 h 1580786"/>
                <a:gd name="connsiteX2040" fmla="*/ 1343295 w 1589933"/>
                <a:gd name="connsiteY2040" fmla="*/ 345120 h 1580786"/>
                <a:gd name="connsiteX2041" fmla="*/ 1342609 w 1589933"/>
                <a:gd name="connsiteY2041" fmla="*/ 342873 h 1580786"/>
                <a:gd name="connsiteX2042" fmla="*/ 1341875 w 1589933"/>
                <a:gd name="connsiteY2042" fmla="*/ 341115 h 1580786"/>
                <a:gd name="connsiteX2043" fmla="*/ 1340358 w 1589933"/>
                <a:gd name="connsiteY2043" fmla="*/ 339943 h 1580786"/>
                <a:gd name="connsiteX2044" fmla="*/ 1338598 w 1589933"/>
                <a:gd name="connsiteY2044" fmla="*/ 339259 h 1580786"/>
                <a:gd name="connsiteX2045" fmla="*/ 1337131 w 1589933"/>
                <a:gd name="connsiteY2045" fmla="*/ 339454 h 1580786"/>
                <a:gd name="connsiteX2046" fmla="*/ 1334683 w 1589933"/>
                <a:gd name="connsiteY2046" fmla="*/ 339601 h 1580786"/>
                <a:gd name="connsiteX2047" fmla="*/ 1332335 w 1589933"/>
                <a:gd name="connsiteY2047" fmla="*/ 339063 h 1580786"/>
                <a:gd name="connsiteX2048" fmla="*/ 1330964 w 1589933"/>
                <a:gd name="connsiteY2048" fmla="*/ 338428 h 1580786"/>
                <a:gd name="connsiteX2049" fmla="*/ 1329644 w 1589933"/>
                <a:gd name="connsiteY2049" fmla="*/ 337794 h 1580786"/>
                <a:gd name="connsiteX2050" fmla="*/ 1327737 w 1589933"/>
                <a:gd name="connsiteY2050" fmla="*/ 336426 h 1580786"/>
                <a:gd name="connsiteX2051" fmla="*/ 1326660 w 1589933"/>
                <a:gd name="connsiteY2051" fmla="*/ 334814 h 1580786"/>
                <a:gd name="connsiteX2052" fmla="*/ 1326024 w 1589933"/>
                <a:gd name="connsiteY2052" fmla="*/ 333398 h 1580786"/>
                <a:gd name="connsiteX2053" fmla="*/ 1324947 w 1589933"/>
                <a:gd name="connsiteY2053" fmla="*/ 331835 h 1580786"/>
                <a:gd name="connsiteX2054" fmla="*/ 1323283 w 1589933"/>
                <a:gd name="connsiteY2054" fmla="*/ 330028 h 1580786"/>
                <a:gd name="connsiteX2055" fmla="*/ 1321914 w 1589933"/>
                <a:gd name="connsiteY2055" fmla="*/ 328611 h 1580786"/>
                <a:gd name="connsiteX2056" fmla="*/ 1320543 w 1589933"/>
                <a:gd name="connsiteY2056" fmla="*/ 327292 h 1580786"/>
                <a:gd name="connsiteX2057" fmla="*/ 1319125 w 1589933"/>
                <a:gd name="connsiteY2057" fmla="*/ 326853 h 1580786"/>
                <a:gd name="connsiteX2058" fmla="*/ 1317119 w 1589933"/>
                <a:gd name="connsiteY2058" fmla="*/ 325485 h 1580786"/>
                <a:gd name="connsiteX2059" fmla="*/ 1314966 w 1589933"/>
                <a:gd name="connsiteY2059" fmla="*/ 324313 h 1580786"/>
                <a:gd name="connsiteX2060" fmla="*/ 1312226 w 1589933"/>
                <a:gd name="connsiteY2060" fmla="*/ 323580 h 1580786"/>
                <a:gd name="connsiteX2061" fmla="*/ 1310758 w 1589933"/>
                <a:gd name="connsiteY2061" fmla="*/ 323776 h 1580786"/>
                <a:gd name="connsiteX2062" fmla="*/ 1309438 w 1589933"/>
                <a:gd name="connsiteY2062" fmla="*/ 323190 h 1580786"/>
                <a:gd name="connsiteX2063" fmla="*/ 1307971 w 1589933"/>
                <a:gd name="connsiteY2063" fmla="*/ 321871 h 1580786"/>
                <a:gd name="connsiteX2064" fmla="*/ 1306698 w 1589933"/>
                <a:gd name="connsiteY2064" fmla="*/ 319771 h 1580786"/>
                <a:gd name="connsiteX2065" fmla="*/ 1305572 w 1589933"/>
                <a:gd name="connsiteY2065" fmla="*/ 318256 h 1580786"/>
                <a:gd name="connsiteX2066" fmla="*/ 1303665 w 1589933"/>
                <a:gd name="connsiteY2066" fmla="*/ 317817 h 1580786"/>
                <a:gd name="connsiteX2067" fmla="*/ 1301610 w 1589933"/>
                <a:gd name="connsiteY2067" fmla="*/ 316547 h 1580786"/>
                <a:gd name="connsiteX2068" fmla="*/ 1300288 w 1589933"/>
                <a:gd name="connsiteY2068" fmla="*/ 314544 h 1580786"/>
                <a:gd name="connsiteX2069" fmla="*/ 1299164 w 1589933"/>
                <a:gd name="connsiteY2069" fmla="*/ 312444 h 1580786"/>
                <a:gd name="connsiteX2070" fmla="*/ 1298479 w 1589933"/>
                <a:gd name="connsiteY2070" fmla="*/ 310149 h 1580786"/>
                <a:gd name="connsiteX2071" fmla="*/ 1297500 w 1589933"/>
                <a:gd name="connsiteY2071" fmla="*/ 307951 h 1580786"/>
                <a:gd name="connsiteX2072" fmla="*/ 1296424 w 1589933"/>
                <a:gd name="connsiteY2072" fmla="*/ 306339 h 1580786"/>
                <a:gd name="connsiteX2073" fmla="*/ 1295738 w 1589933"/>
                <a:gd name="connsiteY2073" fmla="*/ 304532 h 1580786"/>
                <a:gd name="connsiteX2074" fmla="*/ 1295006 w 1589933"/>
                <a:gd name="connsiteY2074" fmla="*/ 302725 h 1580786"/>
                <a:gd name="connsiteX2075" fmla="*/ 1294468 w 1589933"/>
                <a:gd name="connsiteY2075" fmla="*/ 300869 h 1580786"/>
                <a:gd name="connsiteX2076" fmla="*/ 1293929 w 1589933"/>
                <a:gd name="connsiteY2076" fmla="*/ 299159 h 1580786"/>
                <a:gd name="connsiteX2077" fmla="*/ 1292951 w 1589933"/>
                <a:gd name="connsiteY2077" fmla="*/ 297498 h 1580786"/>
                <a:gd name="connsiteX2078" fmla="*/ 1292118 w 1589933"/>
                <a:gd name="connsiteY2078" fmla="*/ 296277 h 1580786"/>
                <a:gd name="connsiteX2079" fmla="*/ 1291238 w 1589933"/>
                <a:gd name="connsiteY2079" fmla="*/ 295105 h 1580786"/>
                <a:gd name="connsiteX2080" fmla="*/ 1290161 w 1589933"/>
                <a:gd name="connsiteY2080" fmla="*/ 294128 h 1580786"/>
                <a:gd name="connsiteX2081" fmla="*/ 1288399 w 1589933"/>
                <a:gd name="connsiteY2081" fmla="*/ 293347 h 1580786"/>
                <a:gd name="connsiteX2082" fmla="*/ 1286296 w 1589933"/>
                <a:gd name="connsiteY2082" fmla="*/ 292175 h 1580786"/>
                <a:gd name="connsiteX2083" fmla="*/ 1284241 w 1589933"/>
                <a:gd name="connsiteY2083" fmla="*/ 290905 h 1580786"/>
                <a:gd name="connsiteX2084" fmla="*/ 1282481 w 1589933"/>
                <a:gd name="connsiteY2084" fmla="*/ 290074 h 1580786"/>
                <a:gd name="connsiteX2085" fmla="*/ 1280768 w 1589933"/>
                <a:gd name="connsiteY2085" fmla="*/ 288365 h 1580786"/>
                <a:gd name="connsiteX2086" fmla="*/ 1279986 w 1589933"/>
                <a:gd name="connsiteY2086" fmla="*/ 287095 h 1580786"/>
                <a:gd name="connsiteX2087" fmla="*/ 1278860 w 1589933"/>
                <a:gd name="connsiteY2087" fmla="*/ 286216 h 1580786"/>
                <a:gd name="connsiteX2088" fmla="*/ 1277636 w 1589933"/>
                <a:gd name="connsiteY2088" fmla="*/ 284702 h 1580786"/>
                <a:gd name="connsiteX2089" fmla="*/ 1276071 w 1589933"/>
                <a:gd name="connsiteY2089" fmla="*/ 283578 h 1580786"/>
                <a:gd name="connsiteX2090" fmla="*/ 1275043 w 1589933"/>
                <a:gd name="connsiteY2090" fmla="*/ 282650 h 1580786"/>
                <a:gd name="connsiteX2091" fmla="*/ 1274163 w 1589933"/>
                <a:gd name="connsiteY2091" fmla="*/ 281429 h 1580786"/>
                <a:gd name="connsiteX2092" fmla="*/ 1273136 w 1589933"/>
                <a:gd name="connsiteY2092" fmla="*/ 280355 h 1580786"/>
                <a:gd name="connsiteX2093" fmla="*/ 1270737 w 1589933"/>
                <a:gd name="connsiteY2093" fmla="*/ 280452 h 1580786"/>
                <a:gd name="connsiteX2094" fmla="*/ 1269270 w 1589933"/>
                <a:gd name="connsiteY2094" fmla="*/ 280062 h 1580786"/>
                <a:gd name="connsiteX2095" fmla="*/ 1267412 w 1589933"/>
                <a:gd name="connsiteY2095" fmla="*/ 280306 h 1580786"/>
                <a:gd name="connsiteX2096" fmla="*/ 1265991 w 1589933"/>
                <a:gd name="connsiteY2096" fmla="*/ 279915 h 1580786"/>
                <a:gd name="connsiteX2097" fmla="*/ 1264622 w 1589933"/>
                <a:gd name="connsiteY2097" fmla="*/ 279378 h 1580786"/>
                <a:gd name="connsiteX2098" fmla="*/ 1262958 w 1589933"/>
                <a:gd name="connsiteY2098" fmla="*/ 278401 h 1580786"/>
                <a:gd name="connsiteX2099" fmla="*/ 1260660 w 1589933"/>
                <a:gd name="connsiteY2099" fmla="*/ 277571 h 1580786"/>
                <a:gd name="connsiteX2100" fmla="*/ 1258360 w 1589933"/>
                <a:gd name="connsiteY2100" fmla="*/ 276838 h 1580786"/>
                <a:gd name="connsiteX2101" fmla="*/ 1256061 w 1589933"/>
                <a:gd name="connsiteY2101" fmla="*/ 275861 h 1580786"/>
                <a:gd name="connsiteX2102" fmla="*/ 1254447 w 1589933"/>
                <a:gd name="connsiteY2102" fmla="*/ 274835 h 1580786"/>
                <a:gd name="connsiteX2103" fmla="*/ 1252881 w 1589933"/>
                <a:gd name="connsiteY2103" fmla="*/ 274005 h 1580786"/>
                <a:gd name="connsiteX2104" fmla="*/ 1250971 w 1589933"/>
                <a:gd name="connsiteY2104" fmla="*/ 273468 h 1580786"/>
                <a:gd name="connsiteX2105" fmla="*/ 1249553 w 1589933"/>
                <a:gd name="connsiteY2105" fmla="*/ 273077 h 1580786"/>
                <a:gd name="connsiteX2106" fmla="*/ 1248037 w 1589933"/>
                <a:gd name="connsiteY2106" fmla="*/ 271954 h 1580786"/>
                <a:gd name="connsiteX2107" fmla="*/ 1247206 w 1589933"/>
                <a:gd name="connsiteY2107" fmla="*/ 270733 h 1580786"/>
                <a:gd name="connsiteX2108" fmla="*/ 1246471 w 1589933"/>
                <a:gd name="connsiteY2108" fmla="*/ 269463 h 1580786"/>
                <a:gd name="connsiteX2109" fmla="*/ 1245640 w 1589933"/>
                <a:gd name="connsiteY2109" fmla="*/ 268339 h 1580786"/>
                <a:gd name="connsiteX2110" fmla="*/ 1244367 w 1589933"/>
                <a:gd name="connsiteY2110" fmla="*/ 267558 h 1580786"/>
                <a:gd name="connsiteX2111" fmla="*/ 1243143 w 1589933"/>
                <a:gd name="connsiteY2111" fmla="*/ 266044 h 1580786"/>
                <a:gd name="connsiteX2112" fmla="*/ 1241627 w 1589933"/>
                <a:gd name="connsiteY2112" fmla="*/ 264676 h 1580786"/>
                <a:gd name="connsiteX2113" fmla="*/ 1240356 w 1589933"/>
                <a:gd name="connsiteY2113" fmla="*/ 263064 h 1580786"/>
                <a:gd name="connsiteX2114" fmla="*/ 1239670 w 1589933"/>
                <a:gd name="connsiteY2114" fmla="*/ 261306 h 1580786"/>
                <a:gd name="connsiteX2115" fmla="*/ 1238154 w 1589933"/>
                <a:gd name="connsiteY2115" fmla="*/ 260427 h 1580786"/>
                <a:gd name="connsiteX2116" fmla="*/ 1237176 w 1589933"/>
                <a:gd name="connsiteY2116" fmla="*/ 258864 h 1580786"/>
                <a:gd name="connsiteX2117" fmla="*/ 1236246 w 1589933"/>
                <a:gd name="connsiteY2117" fmla="*/ 257203 h 1580786"/>
                <a:gd name="connsiteX2118" fmla="*/ 1235610 w 1589933"/>
                <a:gd name="connsiteY2118" fmla="*/ 255885 h 1580786"/>
                <a:gd name="connsiteX2119" fmla="*/ 1234779 w 1589933"/>
                <a:gd name="connsiteY2119" fmla="*/ 254712 h 1580786"/>
                <a:gd name="connsiteX2120" fmla="*/ 1233653 w 1589933"/>
                <a:gd name="connsiteY2120" fmla="*/ 253735 h 1580786"/>
                <a:gd name="connsiteX2121" fmla="*/ 1232282 w 1589933"/>
                <a:gd name="connsiteY2121" fmla="*/ 252368 h 1580786"/>
                <a:gd name="connsiteX2122" fmla="*/ 1230962 w 1589933"/>
                <a:gd name="connsiteY2122" fmla="*/ 250951 h 1580786"/>
                <a:gd name="connsiteX2123" fmla="*/ 1229544 w 1589933"/>
                <a:gd name="connsiteY2123" fmla="*/ 249633 h 1580786"/>
                <a:gd name="connsiteX2124" fmla="*/ 1227831 w 1589933"/>
                <a:gd name="connsiteY2124" fmla="*/ 248021 h 1580786"/>
                <a:gd name="connsiteX2125" fmla="*/ 1227489 w 1589933"/>
                <a:gd name="connsiteY2125" fmla="*/ 246604 h 1580786"/>
                <a:gd name="connsiteX2126" fmla="*/ 1227585 w 1589933"/>
                <a:gd name="connsiteY2126" fmla="*/ 245090 h 1580786"/>
                <a:gd name="connsiteX2127" fmla="*/ 1226951 w 1589933"/>
                <a:gd name="connsiteY2127" fmla="*/ 242843 h 1580786"/>
                <a:gd name="connsiteX2128" fmla="*/ 1225971 w 1589933"/>
                <a:gd name="connsiteY2128" fmla="*/ 241232 h 1580786"/>
                <a:gd name="connsiteX2129" fmla="*/ 1225971 w 1589933"/>
                <a:gd name="connsiteY2129" fmla="*/ 239718 h 1580786"/>
                <a:gd name="connsiteX2130" fmla="*/ 1225825 w 1589933"/>
                <a:gd name="connsiteY2130" fmla="*/ 238252 h 1580786"/>
                <a:gd name="connsiteX2131" fmla="*/ 1224896 w 1589933"/>
                <a:gd name="connsiteY2131" fmla="*/ 236592 h 1580786"/>
                <a:gd name="connsiteX2132" fmla="*/ 1224063 w 1589933"/>
                <a:gd name="connsiteY2132" fmla="*/ 235371 h 1580786"/>
                <a:gd name="connsiteX2133" fmla="*/ 1222839 w 1589933"/>
                <a:gd name="connsiteY2133" fmla="*/ 233905 h 1580786"/>
                <a:gd name="connsiteX2134" fmla="*/ 1221812 w 1589933"/>
                <a:gd name="connsiteY2134" fmla="*/ 232245 h 1580786"/>
                <a:gd name="connsiteX2135" fmla="*/ 1220981 w 1589933"/>
                <a:gd name="connsiteY2135" fmla="*/ 230486 h 1580786"/>
                <a:gd name="connsiteX2136" fmla="*/ 1220246 w 1589933"/>
                <a:gd name="connsiteY2136" fmla="*/ 229168 h 1580786"/>
                <a:gd name="connsiteX2137" fmla="*/ 1219904 w 1589933"/>
                <a:gd name="connsiteY2137" fmla="*/ 227263 h 1580786"/>
                <a:gd name="connsiteX2138" fmla="*/ 1219464 w 1589933"/>
                <a:gd name="connsiteY2138" fmla="*/ 225358 h 1580786"/>
                <a:gd name="connsiteX2139" fmla="*/ 1219219 w 1589933"/>
                <a:gd name="connsiteY2139" fmla="*/ 223404 h 1580786"/>
                <a:gd name="connsiteX2140" fmla="*/ 1218926 w 1589933"/>
                <a:gd name="connsiteY2140" fmla="*/ 221011 h 1580786"/>
                <a:gd name="connsiteX2141" fmla="*/ 1218406 w 1589933"/>
                <a:gd name="connsiteY2141" fmla="*/ 218748 h 1580786"/>
                <a:gd name="connsiteX2142" fmla="*/ 1218208 w 1589933"/>
                <a:gd name="connsiteY2142" fmla="*/ 218194 h 1580786"/>
                <a:gd name="connsiteX2143" fmla="*/ 1217850 w 1589933"/>
                <a:gd name="connsiteY2143" fmla="*/ 217250 h 1580786"/>
                <a:gd name="connsiteX2144" fmla="*/ 1217311 w 1589933"/>
                <a:gd name="connsiteY2144" fmla="*/ 215394 h 1580786"/>
                <a:gd name="connsiteX2145" fmla="*/ 1216724 w 1589933"/>
                <a:gd name="connsiteY2145" fmla="*/ 214027 h 1580786"/>
                <a:gd name="connsiteX2146" fmla="*/ 1216284 w 1589933"/>
                <a:gd name="connsiteY2146" fmla="*/ 212659 h 1580786"/>
                <a:gd name="connsiteX2147" fmla="*/ 1215991 w 1589933"/>
                <a:gd name="connsiteY2147" fmla="*/ 211194 h 1580786"/>
                <a:gd name="connsiteX2148" fmla="*/ 1214866 w 1589933"/>
                <a:gd name="connsiteY2148" fmla="*/ 209142 h 1580786"/>
                <a:gd name="connsiteX2149" fmla="*/ 1214571 w 1589933"/>
                <a:gd name="connsiteY2149" fmla="*/ 207530 h 1580786"/>
                <a:gd name="connsiteX2150" fmla="*/ 1214669 w 1589933"/>
                <a:gd name="connsiteY2150" fmla="*/ 205967 h 1580786"/>
                <a:gd name="connsiteX2151" fmla="*/ 1214817 w 1589933"/>
                <a:gd name="connsiteY2151" fmla="*/ 203525 h 1580786"/>
                <a:gd name="connsiteX2152" fmla="*/ 1214915 w 1589933"/>
                <a:gd name="connsiteY2152" fmla="*/ 201572 h 1580786"/>
                <a:gd name="connsiteX2153" fmla="*/ 1215013 w 1589933"/>
                <a:gd name="connsiteY2153" fmla="*/ 199618 h 1580786"/>
                <a:gd name="connsiteX2154" fmla="*/ 1215109 w 1589933"/>
                <a:gd name="connsiteY2154" fmla="*/ 197664 h 1580786"/>
                <a:gd name="connsiteX2155" fmla="*/ 1215208 w 1589933"/>
                <a:gd name="connsiteY2155" fmla="*/ 195711 h 1580786"/>
                <a:gd name="connsiteX2156" fmla="*/ 1215306 w 1589933"/>
                <a:gd name="connsiteY2156" fmla="*/ 194245 h 1580786"/>
                <a:gd name="connsiteX2157" fmla="*/ 1215404 w 1589933"/>
                <a:gd name="connsiteY2157" fmla="*/ 192780 h 1580786"/>
                <a:gd name="connsiteX2158" fmla="*/ 1215453 w 1589933"/>
                <a:gd name="connsiteY2158" fmla="*/ 191315 h 1580786"/>
                <a:gd name="connsiteX2159" fmla="*/ 1215598 w 1589933"/>
                <a:gd name="connsiteY2159" fmla="*/ 189361 h 1580786"/>
                <a:gd name="connsiteX2160" fmla="*/ 1215697 w 1589933"/>
                <a:gd name="connsiteY2160" fmla="*/ 186919 h 1580786"/>
                <a:gd name="connsiteX2161" fmla="*/ 1215844 w 1589933"/>
                <a:gd name="connsiteY2161" fmla="*/ 184526 h 1580786"/>
                <a:gd name="connsiteX2162" fmla="*/ 1215942 w 1589933"/>
                <a:gd name="connsiteY2162" fmla="*/ 182572 h 1580786"/>
                <a:gd name="connsiteX2163" fmla="*/ 1216041 w 1589933"/>
                <a:gd name="connsiteY2163" fmla="*/ 180618 h 1580786"/>
                <a:gd name="connsiteX2164" fmla="*/ 1216137 w 1589933"/>
                <a:gd name="connsiteY2164" fmla="*/ 179153 h 1580786"/>
                <a:gd name="connsiteX2165" fmla="*/ 1216186 w 1589933"/>
                <a:gd name="connsiteY2165" fmla="*/ 177688 h 1580786"/>
                <a:gd name="connsiteX2166" fmla="*/ 1216186 w 1589933"/>
                <a:gd name="connsiteY2166" fmla="*/ 176222 h 1580786"/>
                <a:gd name="connsiteX2167" fmla="*/ 1216186 w 1589933"/>
                <a:gd name="connsiteY2167" fmla="*/ 174269 h 1580786"/>
                <a:gd name="connsiteX2168" fmla="*/ 1216186 w 1589933"/>
                <a:gd name="connsiteY2168" fmla="*/ 172316 h 1580786"/>
                <a:gd name="connsiteX2169" fmla="*/ 1216235 w 1589933"/>
                <a:gd name="connsiteY2169" fmla="*/ 170849 h 1580786"/>
                <a:gd name="connsiteX2170" fmla="*/ 1216235 w 1589933"/>
                <a:gd name="connsiteY2170" fmla="*/ 169384 h 1580786"/>
                <a:gd name="connsiteX2171" fmla="*/ 1216235 w 1589933"/>
                <a:gd name="connsiteY2171" fmla="*/ 167430 h 1580786"/>
                <a:gd name="connsiteX2172" fmla="*/ 1216235 w 1589933"/>
                <a:gd name="connsiteY2172" fmla="*/ 165477 h 1580786"/>
                <a:gd name="connsiteX2173" fmla="*/ 1216235 w 1589933"/>
                <a:gd name="connsiteY2173" fmla="*/ 163523 h 1580786"/>
                <a:gd name="connsiteX2174" fmla="*/ 1216235 w 1589933"/>
                <a:gd name="connsiteY2174" fmla="*/ 161570 h 1580786"/>
                <a:gd name="connsiteX2175" fmla="*/ 1216235 w 1589933"/>
                <a:gd name="connsiteY2175" fmla="*/ 159616 h 1580786"/>
                <a:gd name="connsiteX2176" fmla="*/ 1216235 w 1589933"/>
                <a:gd name="connsiteY2176" fmla="*/ 157663 h 1580786"/>
                <a:gd name="connsiteX2177" fmla="*/ 1216235 w 1589933"/>
                <a:gd name="connsiteY2177" fmla="*/ 155708 h 1580786"/>
                <a:gd name="connsiteX2178" fmla="*/ 1216235 w 1589933"/>
                <a:gd name="connsiteY2178" fmla="*/ 153754 h 1580786"/>
                <a:gd name="connsiteX2179" fmla="*/ 1216235 w 1589933"/>
                <a:gd name="connsiteY2179" fmla="*/ 151801 h 1580786"/>
                <a:gd name="connsiteX2180" fmla="*/ 1216235 w 1589933"/>
                <a:gd name="connsiteY2180" fmla="*/ 149847 h 1580786"/>
                <a:gd name="connsiteX2181" fmla="*/ 1216235 w 1589933"/>
                <a:gd name="connsiteY2181" fmla="*/ 147894 h 1580786"/>
                <a:gd name="connsiteX2182" fmla="*/ 1216235 w 1589933"/>
                <a:gd name="connsiteY2182" fmla="*/ 145940 h 1580786"/>
                <a:gd name="connsiteX2183" fmla="*/ 1216235 w 1589933"/>
                <a:gd name="connsiteY2183" fmla="*/ 143987 h 1580786"/>
                <a:gd name="connsiteX2184" fmla="*/ 1216284 w 1589933"/>
                <a:gd name="connsiteY2184" fmla="*/ 141545 h 1580786"/>
                <a:gd name="connsiteX2185" fmla="*/ 1216284 w 1589933"/>
                <a:gd name="connsiteY2185" fmla="*/ 139590 h 1580786"/>
                <a:gd name="connsiteX2186" fmla="*/ 1216284 w 1589933"/>
                <a:gd name="connsiteY2186" fmla="*/ 138125 h 1580786"/>
                <a:gd name="connsiteX2187" fmla="*/ 1216284 w 1589933"/>
                <a:gd name="connsiteY2187" fmla="*/ 136659 h 1580786"/>
                <a:gd name="connsiteX2188" fmla="*/ 1216284 w 1589933"/>
                <a:gd name="connsiteY2188" fmla="*/ 135194 h 1580786"/>
                <a:gd name="connsiteX2189" fmla="*/ 1216284 w 1589933"/>
                <a:gd name="connsiteY2189" fmla="*/ 133729 h 1580786"/>
                <a:gd name="connsiteX2190" fmla="*/ 1216284 w 1589933"/>
                <a:gd name="connsiteY2190" fmla="*/ 132264 h 1580786"/>
                <a:gd name="connsiteX2191" fmla="*/ 1216333 w 1589933"/>
                <a:gd name="connsiteY2191" fmla="*/ 130799 h 1580786"/>
                <a:gd name="connsiteX2192" fmla="*/ 1216333 w 1589933"/>
                <a:gd name="connsiteY2192" fmla="*/ 129334 h 1580786"/>
                <a:gd name="connsiteX2193" fmla="*/ 1216333 w 1589933"/>
                <a:gd name="connsiteY2193" fmla="*/ 127869 h 1580786"/>
                <a:gd name="connsiteX2194" fmla="*/ 1216333 w 1589933"/>
                <a:gd name="connsiteY2194" fmla="*/ 126404 h 1580786"/>
                <a:gd name="connsiteX2195" fmla="*/ 1216382 w 1589933"/>
                <a:gd name="connsiteY2195" fmla="*/ 124937 h 1580786"/>
                <a:gd name="connsiteX2196" fmla="*/ 1216382 w 1589933"/>
                <a:gd name="connsiteY2196" fmla="*/ 123472 h 1580786"/>
                <a:gd name="connsiteX2197" fmla="*/ 1216382 w 1589933"/>
                <a:gd name="connsiteY2197" fmla="*/ 122007 h 1580786"/>
                <a:gd name="connsiteX2198" fmla="*/ 1216773 w 1589933"/>
                <a:gd name="connsiteY2198" fmla="*/ 120591 h 1580786"/>
                <a:gd name="connsiteX2199" fmla="*/ 1217117 w 1589933"/>
                <a:gd name="connsiteY2199" fmla="*/ 119175 h 1580786"/>
                <a:gd name="connsiteX2200" fmla="*/ 1217508 w 1589933"/>
                <a:gd name="connsiteY2200" fmla="*/ 117759 h 1580786"/>
                <a:gd name="connsiteX2201" fmla="*/ 1216921 w 1589933"/>
                <a:gd name="connsiteY2201" fmla="*/ 115511 h 1580786"/>
                <a:gd name="connsiteX2202" fmla="*/ 1215746 w 1589933"/>
                <a:gd name="connsiteY2202" fmla="*/ 113410 h 1580786"/>
                <a:gd name="connsiteX2203" fmla="*/ 1214718 w 1589933"/>
                <a:gd name="connsiteY2203" fmla="*/ 111263 h 1580786"/>
                <a:gd name="connsiteX2204" fmla="*/ 1214327 w 1589933"/>
                <a:gd name="connsiteY2204" fmla="*/ 109356 h 1580786"/>
                <a:gd name="connsiteX2205" fmla="*/ 1214082 w 1589933"/>
                <a:gd name="connsiteY2205" fmla="*/ 107891 h 1580786"/>
                <a:gd name="connsiteX2206" fmla="*/ 1213838 w 1589933"/>
                <a:gd name="connsiteY2206" fmla="*/ 106426 h 1580786"/>
                <a:gd name="connsiteX2207" fmla="*/ 1213202 w 1589933"/>
                <a:gd name="connsiteY2207" fmla="*/ 104620 h 1580786"/>
                <a:gd name="connsiteX2208" fmla="*/ 1212565 w 1589933"/>
                <a:gd name="connsiteY2208" fmla="*/ 103300 h 1580786"/>
                <a:gd name="connsiteX2209" fmla="*/ 1211931 w 1589933"/>
                <a:gd name="connsiteY2209" fmla="*/ 101933 h 1580786"/>
                <a:gd name="connsiteX2210" fmla="*/ 1210756 w 1589933"/>
                <a:gd name="connsiteY2210" fmla="*/ 100419 h 1580786"/>
                <a:gd name="connsiteX2211" fmla="*/ 1209680 w 1589933"/>
                <a:gd name="connsiteY2211" fmla="*/ 99393 h 1580786"/>
                <a:gd name="connsiteX2212" fmla="*/ 1209191 w 1589933"/>
                <a:gd name="connsiteY2212" fmla="*/ 98026 h 1580786"/>
                <a:gd name="connsiteX2213" fmla="*/ 1208311 w 1589933"/>
                <a:gd name="connsiteY2213" fmla="*/ 96316 h 1580786"/>
                <a:gd name="connsiteX2214" fmla="*/ 1207674 w 1589933"/>
                <a:gd name="connsiteY2214" fmla="*/ 94949 h 1580786"/>
                <a:gd name="connsiteX2215" fmla="*/ 1206548 w 1589933"/>
                <a:gd name="connsiteY2215" fmla="*/ 93385 h 1580786"/>
                <a:gd name="connsiteX2216" fmla="*/ 1205570 w 1589933"/>
                <a:gd name="connsiteY2216" fmla="*/ 91724 h 1580786"/>
                <a:gd name="connsiteX2217" fmla="*/ 1204395 w 1589933"/>
                <a:gd name="connsiteY2217" fmla="*/ 89869 h 1580786"/>
                <a:gd name="connsiteX2218" fmla="*/ 1202731 w 1589933"/>
                <a:gd name="connsiteY2218" fmla="*/ 88063 h 1580786"/>
                <a:gd name="connsiteX2219" fmla="*/ 1202097 w 1589933"/>
                <a:gd name="connsiteY2219" fmla="*/ 86693 h 1580786"/>
                <a:gd name="connsiteX2220" fmla="*/ 1200482 w 1589933"/>
                <a:gd name="connsiteY2220" fmla="*/ 85668 h 1580786"/>
                <a:gd name="connsiteX2221" fmla="*/ 1198475 w 1589933"/>
                <a:gd name="connsiteY2221" fmla="*/ 84301 h 1580786"/>
                <a:gd name="connsiteX2222" fmla="*/ 1196813 w 1589933"/>
                <a:gd name="connsiteY2222" fmla="*/ 83520 h 1580786"/>
                <a:gd name="connsiteX2223" fmla="*/ 1194854 w 1589933"/>
                <a:gd name="connsiteY2223" fmla="*/ 83471 h 1580786"/>
                <a:gd name="connsiteX2224" fmla="*/ 1192409 w 1589933"/>
                <a:gd name="connsiteY2224" fmla="*/ 84105 h 1580786"/>
                <a:gd name="connsiteX2225" fmla="*/ 1190941 w 1589933"/>
                <a:gd name="connsiteY2225" fmla="*/ 84154 h 1580786"/>
                <a:gd name="connsiteX2226" fmla="*/ 1189083 w 1589933"/>
                <a:gd name="connsiteY2226" fmla="*/ 83567 h 1580786"/>
                <a:gd name="connsiteX2227" fmla="*/ 1186783 w 1589933"/>
                <a:gd name="connsiteY2227" fmla="*/ 82787 h 1580786"/>
                <a:gd name="connsiteX2228" fmla="*/ 1184875 w 1589933"/>
                <a:gd name="connsiteY2228" fmla="*/ 82396 h 1580786"/>
                <a:gd name="connsiteX2229" fmla="*/ 1182966 w 1589933"/>
                <a:gd name="connsiteY2229" fmla="*/ 82885 h 1580786"/>
                <a:gd name="connsiteX2230" fmla="*/ 1181596 w 1589933"/>
                <a:gd name="connsiteY2230" fmla="*/ 83373 h 1580786"/>
                <a:gd name="connsiteX2231" fmla="*/ 1180227 w 1589933"/>
                <a:gd name="connsiteY2231" fmla="*/ 84009 h 1580786"/>
                <a:gd name="connsiteX2232" fmla="*/ 1178465 w 1589933"/>
                <a:gd name="connsiteY2232" fmla="*/ 84789 h 1580786"/>
                <a:gd name="connsiteX2233" fmla="*/ 1177047 w 1589933"/>
                <a:gd name="connsiteY2233" fmla="*/ 84448 h 1580786"/>
                <a:gd name="connsiteX2234" fmla="*/ 1175676 w 1589933"/>
                <a:gd name="connsiteY2234" fmla="*/ 83861 h 1580786"/>
                <a:gd name="connsiteX2235" fmla="*/ 1173965 w 1589933"/>
                <a:gd name="connsiteY2235" fmla="*/ 82836 h 1580786"/>
                <a:gd name="connsiteX2236" fmla="*/ 1172692 w 1589933"/>
                <a:gd name="connsiteY2236" fmla="*/ 80882 h 1580786"/>
                <a:gd name="connsiteX2237" fmla="*/ 1170637 w 1589933"/>
                <a:gd name="connsiteY2237" fmla="*/ 79807 h 1580786"/>
                <a:gd name="connsiteX2238" fmla="*/ 1169071 w 1589933"/>
                <a:gd name="connsiteY2238" fmla="*/ 78880 h 1580786"/>
                <a:gd name="connsiteX2239" fmla="*/ 1167995 w 1589933"/>
                <a:gd name="connsiteY2239" fmla="*/ 77903 h 1580786"/>
                <a:gd name="connsiteX2240" fmla="*/ 1166186 w 1589933"/>
                <a:gd name="connsiteY2240" fmla="*/ 77022 h 1580786"/>
                <a:gd name="connsiteX2241" fmla="*/ 1163934 w 1589933"/>
                <a:gd name="connsiteY2241" fmla="*/ 76926 h 1580786"/>
                <a:gd name="connsiteX2242" fmla="*/ 1162320 w 1589933"/>
                <a:gd name="connsiteY2242" fmla="*/ 78097 h 1580786"/>
                <a:gd name="connsiteX2243" fmla="*/ 1161096 w 1589933"/>
                <a:gd name="connsiteY2243" fmla="*/ 79562 h 1580786"/>
                <a:gd name="connsiteX2244" fmla="*/ 1160558 w 1589933"/>
                <a:gd name="connsiteY2244" fmla="*/ 80980 h 1580786"/>
                <a:gd name="connsiteX2245" fmla="*/ 1159139 w 1589933"/>
                <a:gd name="connsiteY2245" fmla="*/ 82006 h 1580786"/>
                <a:gd name="connsiteX2246" fmla="*/ 1157476 w 1589933"/>
                <a:gd name="connsiteY2246" fmla="*/ 81076 h 1580786"/>
                <a:gd name="connsiteX2247" fmla="*/ 1155765 w 1589933"/>
                <a:gd name="connsiteY2247" fmla="*/ 80394 h 1580786"/>
                <a:gd name="connsiteX2248" fmla="*/ 1153904 w 1589933"/>
                <a:gd name="connsiteY2248" fmla="*/ 80882 h 1580786"/>
                <a:gd name="connsiteX2249" fmla="*/ 1151508 w 1589933"/>
                <a:gd name="connsiteY2249" fmla="*/ 80931 h 1580786"/>
                <a:gd name="connsiteX2250" fmla="*/ 1149551 w 1589933"/>
                <a:gd name="connsiteY2250" fmla="*/ 81272 h 1580786"/>
                <a:gd name="connsiteX2251" fmla="*/ 1146663 w 1589933"/>
                <a:gd name="connsiteY2251" fmla="*/ 81371 h 1580786"/>
                <a:gd name="connsiteX2252" fmla="*/ 1144854 w 1589933"/>
                <a:gd name="connsiteY2252" fmla="*/ 80637 h 1580786"/>
                <a:gd name="connsiteX2253" fmla="*/ 1142994 w 1589933"/>
                <a:gd name="connsiteY2253" fmla="*/ 80051 h 1580786"/>
                <a:gd name="connsiteX2254" fmla="*/ 1141477 w 1589933"/>
                <a:gd name="connsiteY2254" fmla="*/ 80149 h 1580786"/>
                <a:gd name="connsiteX2255" fmla="*/ 1139863 w 1589933"/>
                <a:gd name="connsiteY2255" fmla="*/ 79466 h 1580786"/>
                <a:gd name="connsiteX2256" fmla="*/ 1139081 w 1589933"/>
                <a:gd name="connsiteY2256" fmla="*/ 78195 h 1580786"/>
                <a:gd name="connsiteX2257" fmla="*/ 1138054 w 1589933"/>
                <a:gd name="connsiteY2257" fmla="*/ 76340 h 1580786"/>
                <a:gd name="connsiteX2258" fmla="*/ 1135215 w 1589933"/>
                <a:gd name="connsiteY2258" fmla="*/ 76095 h 1580786"/>
                <a:gd name="connsiteX2259" fmla="*/ 1133258 w 1589933"/>
                <a:gd name="connsiteY2259" fmla="*/ 76779 h 1580786"/>
                <a:gd name="connsiteX2260" fmla="*/ 1131302 w 1589933"/>
                <a:gd name="connsiteY2260" fmla="*/ 76632 h 1580786"/>
                <a:gd name="connsiteX2261" fmla="*/ 1129834 w 1589933"/>
                <a:gd name="connsiteY2261" fmla="*/ 76583 h 1580786"/>
                <a:gd name="connsiteX2262" fmla="*/ 1128414 w 1589933"/>
                <a:gd name="connsiteY2262" fmla="*/ 76828 h 1580786"/>
                <a:gd name="connsiteX2263" fmla="*/ 1126261 w 1589933"/>
                <a:gd name="connsiteY2263" fmla="*/ 77903 h 1580786"/>
                <a:gd name="connsiteX2264" fmla="*/ 1124501 w 1589933"/>
                <a:gd name="connsiteY2264" fmla="*/ 78880 h 1580786"/>
                <a:gd name="connsiteX2265" fmla="*/ 1123179 w 1589933"/>
                <a:gd name="connsiteY2265" fmla="*/ 79513 h 1580786"/>
                <a:gd name="connsiteX2266" fmla="*/ 1121321 w 1589933"/>
                <a:gd name="connsiteY2266" fmla="*/ 79905 h 1580786"/>
                <a:gd name="connsiteX2267" fmla="*/ 1119559 w 1589933"/>
                <a:gd name="connsiteY2267" fmla="*/ 79074 h 1580786"/>
                <a:gd name="connsiteX2268" fmla="*/ 1117749 w 1589933"/>
                <a:gd name="connsiteY2268" fmla="*/ 79319 h 1580786"/>
                <a:gd name="connsiteX2269" fmla="*/ 1115840 w 1589933"/>
                <a:gd name="connsiteY2269" fmla="*/ 79660 h 1580786"/>
                <a:gd name="connsiteX2270" fmla="*/ 1114471 w 1589933"/>
                <a:gd name="connsiteY2270" fmla="*/ 80198 h 1580786"/>
                <a:gd name="connsiteX2271" fmla="*/ 1112514 w 1589933"/>
                <a:gd name="connsiteY2271" fmla="*/ 80345 h 1580786"/>
                <a:gd name="connsiteX2272" fmla="*/ 1111487 w 1589933"/>
                <a:gd name="connsiteY2272" fmla="*/ 81371 h 1580786"/>
                <a:gd name="connsiteX2273" fmla="*/ 1110703 w 1589933"/>
                <a:gd name="connsiteY2273" fmla="*/ 82590 h 1580786"/>
                <a:gd name="connsiteX2274" fmla="*/ 1109285 w 1589933"/>
                <a:gd name="connsiteY2274" fmla="*/ 83030 h 1580786"/>
                <a:gd name="connsiteX2275" fmla="*/ 1107475 w 1589933"/>
                <a:gd name="connsiteY2275" fmla="*/ 82347 h 1580786"/>
                <a:gd name="connsiteX2276" fmla="*/ 1105126 w 1589933"/>
                <a:gd name="connsiteY2276" fmla="*/ 82249 h 1580786"/>
                <a:gd name="connsiteX2277" fmla="*/ 1102828 w 1589933"/>
                <a:gd name="connsiteY2277" fmla="*/ 81663 h 1580786"/>
                <a:gd name="connsiteX2278" fmla="*/ 1100724 w 1589933"/>
                <a:gd name="connsiteY2278" fmla="*/ 81957 h 1580786"/>
                <a:gd name="connsiteX2279" fmla="*/ 1098913 w 1589933"/>
                <a:gd name="connsiteY2279" fmla="*/ 83177 h 1580786"/>
                <a:gd name="connsiteX2280" fmla="*/ 1097640 w 1589933"/>
                <a:gd name="connsiteY2280" fmla="*/ 83959 h 1580786"/>
                <a:gd name="connsiteX2281" fmla="*/ 1096320 w 1589933"/>
                <a:gd name="connsiteY2281" fmla="*/ 84399 h 1580786"/>
                <a:gd name="connsiteX2282" fmla="*/ 1094461 w 1589933"/>
                <a:gd name="connsiteY2282" fmla="*/ 83763 h 1580786"/>
                <a:gd name="connsiteX2283" fmla="*/ 1092650 w 1589933"/>
                <a:gd name="connsiteY2283" fmla="*/ 83128 h 1580786"/>
                <a:gd name="connsiteX2284" fmla="*/ 1090792 w 1589933"/>
                <a:gd name="connsiteY2284" fmla="*/ 82445 h 1580786"/>
                <a:gd name="connsiteX2285" fmla="*/ 1088931 w 1589933"/>
                <a:gd name="connsiteY2285" fmla="*/ 81810 h 1580786"/>
                <a:gd name="connsiteX2286" fmla="*/ 1087513 w 1589933"/>
                <a:gd name="connsiteY2286" fmla="*/ 81420 h 1580786"/>
                <a:gd name="connsiteX2287" fmla="*/ 1086095 w 1589933"/>
                <a:gd name="connsiteY2287" fmla="*/ 81125 h 1580786"/>
                <a:gd name="connsiteX2288" fmla="*/ 1084138 w 1589933"/>
                <a:gd name="connsiteY2288" fmla="*/ 80931 h 1580786"/>
                <a:gd name="connsiteX2289" fmla="*/ 1082180 w 1589933"/>
                <a:gd name="connsiteY2289" fmla="*/ 80686 h 1580786"/>
                <a:gd name="connsiteX2290" fmla="*/ 1080272 w 1589933"/>
                <a:gd name="connsiteY2290" fmla="*/ 79611 h 1580786"/>
                <a:gd name="connsiteX2291" fmla="*/ 1078559 w 1589933"/>
                <a:gd name="connsiteY2291" fmla="*/ 78635 h 1580786"/>
                <a:gd name="connsiteX2292" fmla="*/ 1076603 w 1589933"/>
                <a:gd name="connsiteY2292" fmla="*/ 78440 h 1580786"/>
                <a:gd name="connsiteX2293" fmla="*/ 1075281 w 1589933"/>
                <a:gd name="connsiteY2293" fmla="*/ 77903 h 1580786"/>
                <a:gd name="connsiteX2294" fmla="*/ 1073912 w 1589933"/>
                <a:gd name="connsiteY2294" fmla="*/ 77268 h 1580786"/>
                <a:gd name="connsiteX2295" fmla="*/ 1070731 w 1589933"/>
                <a:gd name="connsiteY2295" fmla="*/ 77609 h 1580786"/>
                <a:gd name="connsiteX2296" fmla="*/ 1068971 w 1589933"/>
                <a:gd name="connsiteY2296" fmla="*/ 78585 h 1580786"/>
                <a:gd name="connsiteX2297" fmla="*/ 1067111 w 1589933"/>
                <a:gd name="connsiteY2297" fmla="*/ 78976 h 1580786"/>
                <a:gd name="connsiteX2298" fmla="*/ 1065203 w 1589933"/>
                <a:gd name="connsiteY2298" fmla="*/ 79611 h 1580786"/>
                <a:gd name="connsiteX2299" fmla="*/ 1063345 w 1589933"/>
                <a:gd name="connsiteY2299" fmla="*/ 79074 h 1580786"/>
                <a:gd name="connsiteX2300" fmla="*/ 1061534 w 1589933"/>
                <a:gd name="connsiteY2300" fmla="*/ 78342 h 1580786"/>
                <a:gd name="connsiteX2301" fmla="*/ 1059626 w 1589933"/>
                <a:gd name="connsiteY2301" fmla="*/ 78440 h 1580786"/>
                <a:gd name="connsiteX2302" fmla="*/ 1057815 w 1589933"/>
                <a:gd name="connsiteY2302" fmla="*/ 79172 h 1580786"/>
                <a:gd name="connsiteX2303" fmla="*/ 1056055 w 1589933"/>
                <a:gd name="connsiteY2303" fmla="*/ 80002 h 1580786"/>
                <a:gd name="connsiteX2304" fmla="*/ 1055566 w 1589933"/>
                <a:gd name="connsiteY2304" fmla="*/ 80200 h 1580786"/>
                <a:gd name="connsiteX2305" fmla="*/ 1054244 w 1589933"/>
                <a:gd name="connsiteY2305" fmla="*/ 80735 h 1580786"/>
                <a:gd name="connsiteX2306" fmla="*/ 1052337 w 1589933"/>
                <a:gd name="connsiteY2306" fmla="*/ 81272 h 1580786"/>
                <a:gd name="connsiteX2307" fmla="*/ 1050427 w 1589933"/>
                <a:gd name="connsiteY2307" fmla="*/ 81516 h 1580786"/>
                <a:gd name="connsiteX2308" fmla="*/ 1049350 w 1589933"/>
                <a:gd name="connsiteY2308" fmla="*/ 82541 h 1580786"/>
                <a:gd name="connsiteX2309" fmla="*/ 1048421 w 1589933"/>
                <a:gd name="connsiteY2309" fmla="*/ 84252 h 1580786"/>
                <a:gd name="connsiteX2310" fmla="*/ 1047394 w 1589933"/>
                <a:gd name="connsiteY2310" fmla="*/ 86401 h 1580786"/>
                <a:gd name="connsiteX2311" fmla="*/ 1046612 w 1589933"/>
                <a:gd name="connsiteY2311" fmla="*/ 88647 h 1580786"/>
                <a:gd name="connsiteX2312" fmla="*/ 1045388 w 1589933"/>
                <a:gd name="connsiteY2312" fmla="*/ 89430 h 1580786"/>
                <a:gd name="connsiteX2313" fmla="*/ 1043481 w 1589933"/>
                <a:gd name="connsiteY2313" fmla="*/ 88990 h 1580786"/>
                <a:gd name="connsiteX2314" fmla="*/ 1041719 w 1589933"/>
                <a:gd name="connsiteY2314" fmla="*/ 89380 h 1580786"/>
                <a:gd name="connsiteX2315" fmla="*/ 1040642 w 1589933"/>
                <a:gd name="connsiteY2315" fmla="*/ 90357 h 1580786"/>
                <a:gd name="connsiteX2316" fmla="*/ 1039664 w 1589933"/>
                <a:gd name="connsiteY2316" fmla="*/ 91530 h 1580786"/>
                <a:gd name="connsiteX2317" fmla="*/ 1038295 w 1589933"/>
                <a:gd name="connsiteY2317" fmla="*/ 92946 h 1580786"/>
                <a:gd name="connsiteX2318" fmla="*/ 1037317 w 1589933"/>
                <a:gd name="connsiteY2318" fmla="*/ 94021 h 1580786"/>
                <a:gd name="connsiteX2319" fmla="*/ 1035945 w 1589933"/>
                <a:gd name="connsiteY2319" fmla="*/ 95339 h 1580786"/>
                <a:gd name="connsiteX2320" fmla="*/ 1034232 w 1589933"/>
                <a:gd name="connsiteY2320" fmla="*/ 96267 h 1580786"/>
                <a:gd name="connsiteX2321" fmla="*/ 1032178 w 1589933"/>
                <a:gd name="connsiteY2321" fmla="*/ 97587 h 1580786"/>
                <a:gd name="connsiteX2322" fmla="*/ 1029928 w 1589933"/>
                <a:gd name="connsiteY2322" fmla="*/ 96951 h 1580786"/>
                <a:gd name="connsiteX2323" fmla="*/ 1027628 w 1589933"/>
                <a:gd name="connsiteY2323" fmla="*/ 96853 h 1580786"/>
                <a:gd name="connsiteX2324" fmla="*/ 1026063 w 1589933"/>
                <a:gd name="connsiteY2324" fmla="*/ 97341 h 1580786"/>
                <a:gd name="connsiteX2325" fmla="*/ 1024546 w 1589933"/>
                <a:gd name="connsiteY2325" fmla="*/ 101054 h 1580786"/>
                <a:gd name="connsiteX2326" fmla="*/ 1018625 w 1589933"/>
                <a:gd name="connsiteY2326" fmla="*/ 107744 h 1580786"/>
                <a:gd name="connsiteX2327" fmla="*/ 1005220 w 1589933"/>
                <a:gd name="connsiteY2327" fmla="*/ 118149 h 1580786"/>
                <a:gd name="connsiteX2328" fmla="*/ 990348 w 1589933"/>
                <a:gd name="connsiteY2328" fmla="*/ 123325 h 1580786"/>
                <a:gd name="connsiteX2329" fmla="*/ 974740 w 1589933"/>
                <a:gd name="connsiteY2329" fmla="*/ 123325 h 1580786"/>
                <a:gd name="connsiteX2330" fmla="*/ 962852 w 1589933"/>
                <a:gd name="connsiteY2330" fmla="*/ 117415 h 1580786"/>
                <a:gd name="connsiteX2331" fmla="*/ 950228 w 1589933"/>
                <a:gd name="connsiteY2331" fmla="*/ 114436 h 1580786"/>
                <a:gd name="connsiteX2332" fmla="*/ 939807 w 1589933"/>
                <a:gd name="connsiteY2332" fmla="*/ 112190 h 1580786"/>
                <a:gd name="connsiteX2333" fmla="*/ 925667 w 1589933"/>
                <a:gd name="connsiteY2333" fmla="*/ 106279 h 1580786"/>
                <a:gd name="connsiteX2334" fmla="*/ 915246 w 1589933"/>
                <a:gd name="connsiteY2334" fmla="*/ 104033 h 1580786"/>
                <a:gd name="connsiteX2335" fmla="*/ 904092 w 1589933"/>
                <a:gd name="connsiteY2335" fmla="*/ 88453 h 1580786"/>
                <a:gd name="connsiteX2336" fmla="*/ 898906 w 1589933"/>
                <a:gd name="connsiteY2336" fmla="*/ 84006 h 1580786"/>
                <a:gd name="connsiteX2337" fmla="*/ 890002 w 1589933"/>
                <a:gd name="connsiteY2337" fmla="*/ 86205 h 1580786"/>
                <a:gd name="connsiteX2338" fmla="*/ 877329 w 1589933"/>
                <a:gd name="connsiteY2338" fmla="*/ 86986 h 1580786"/>
                <a:gd name="connsiteX2339" fmla="*/ 867692 w 1589933"/>
                <a:gd name="connsiteY2339" fmla="*/ 86205 h 1580786"/>
                <a:gd name="connsiteX2340" fmla="*/ 856536 w 1589933"/>
                <a:gd name="connsiteY2340" fmla="*/ 84740 h 1580786"/>
                <a:gd name="connsiteX2341" fmla="*/ 855019 w 1589933"/>
                <a:gd name="connsiteY2341" fmla="*/ 75851 h 1580786"/>
                <a:gd name="connsiteX2342" fmla="*/ 851350 w 1589933"/>
                <a:gd name="connsiteY2342" fmla="*/ 66912 h 1580786"/>
                <a:gd name="connsiteX2343" fmla="*/ 840196 w 1589933"/>
                <a:gd name="connsiteY2343" fmla="*/ 53579 h 1580786"/>
                <a:gd name="connsiteX2344" fmla="*/ 834226 w 1589933"/>
                <a:gd name="connsiteY2344" fmla="*/ 43174 h 1580786"/>
                <a:gd name="connsiteX2345" fmla="*/ 823072 w 1589933"/>
                <a:gd name="connsiteY2345" fmla="*/ 35751 h 1580786"/>
                <a:gd name="connsiteX2346" fmla="*/ 816712 w 1589933"/>
                <a:gd name="connsiteY2346" fmla="*/ 28865 h 1580786"/>
                <a:gd name="connsiteX2347" fmla="*/ 816173 w 1589933"/>
                <a:gd name="connsiteY2347" fmla="*/ 26374 h 1580786"/>
                <a:gd name="connsiteX2348" fmla="*/ 814949 w 1589933"/>
                <a:gd name="connsiteY2348" fmla="*/ 24860 h 1580786"/>
                <a:gd name="connsiteX2349" fmla="*/ 813873 w 1589933"/>
                <a:gd name="connsiteY2349" fmla="*/ 23930 h 1580786"/>
                <a:gd name="connsiteX2350" fmla="*/ 812749 w 1589933"/>
                <a:gd name="connsiteY2350" fmla="*/ 22904 h 1580786"/>
                <a:gd name="connsiteX2351" fmla="*/ 812064 w 1589933"/>
                <a:gd name="connsiteY2351" fmla="*/ 21635 h 1580786"/>
                <a:gd name="connsiteX2352" fmla="*/ 810302 w 1589933"/>
                <a:gd name="connsiteY2352" fmla="*/ 20806 h 1580786"/>
                <a:gd name="connsiteX2353" fmla="*/ 807856 w 1589933"/>
                <a:gd name="connsiteY2353" fmla="*/ 20659 h 1580786"/>
                <a:gd name="connsiteX2354" fmla="*/ 805899 w 1589933"/>
                <a:gd name="connsiteY2354" fmla="*/ 20806 h 1580786"/>
                <a:gd name="connsiteX2355" fmla="*/ 804236 w 1589933"/>
                <a:gd name="connsiteY2355" fmla="*/ 20023 h 1580786"/>
                <a:gd name="connsiteX2356" fmla="*/ 803012 w 1589933"/>
                <a:gd name="connsiteY2356" fmla="*/ 19095 h 1580786"/>
                <a:gd name="connsiteX2357" fmla="*/ 801203 w 1589933"/>
                <a:gd name="connsiteY2357" fmla="*/ 18509 h 1580786"/>
                <a:gd name="connsiteX2358" fmla="*/ 799686 w 1589933"/>
                <a:gd name="connsiteY2358" fmla="*/ 18168 h 1580786"/>
                <a:gd name="connsiteX2359" fmla="*/ 798462 w 1589933"/>
                <a:gd name="connsiteY2359" fmla="*/ 17483 h 1580786"/>
                <a:gd name="connsiteX2360" fmla="*/ 797386 w 1589933"/>
                <a:gd name="connsiteY2360" fmla="*/ 15920 h 1580786"/>
                <a:gd name="connsiteX2361" fmla="*/ 796700 w 1589933"/>
                <a:gd name="connsiteY2361" fmla="*/ 14553 h 1580786"/>
                <a:gd name="connsiteX2362" fmla="*/ 796115 w 1589933"/>
                <a:gd name="connsiteY2362" fmla="*/ 13186 h 1580786"/>
                <a:gd name="connsiteX2363" fmla="*/ 795626 w 1589933"/>
                <a:gd name="connsiteY2363" fmla="*/ 11280 h 1580786"/>
                <a:gd name="connsiteX2364" fmla="*/ 796115 w 1589933"/>
                <a:gd name="connsiteY2364" fmla="*/ 9424 h 1580786"/>
                <a:gd name="connsiteX2365" fmla="*/ 796457 w 1589933"/>
                <a:gd name="connsiteY2365" fmla="*/ 7959 h 1580786"/>
                <a:gd name="connsiteX2366" fmla="*/ 795626 w 1589933"/>
                <a:gd name="connsiteY2366" fmla="*/ 6347 h 1580786"/>
                <a:gd name="connsiteX2367" fmla="*/ 794205 w 1589933"/>
                <a:gd name="connsiteY2367" fmla="*/ 4931 h 1580786"/>
                <a:gd name="connsiteX2368" fmla="*/ 792984 w 1589933"/>
                <a:gd name="connsiteY2368" fmla="*/ 3954 h 1580786"/>
                <a:gd name="connsiteX2369" fmla="*/ 791221 w 1589933"/>
                <a:gd name="connsiteY2369" fmla="*/ 3709 h 1580786"/>
                <a:gd name="connsiteX2370" fmla="*/ 789754 w 1589933"/>
                <a:gd name="connsiteY2370" fmla="*/ 4150 h 1580786"/>
                <a:gd name="connsiteX2371" fmla="*/ 788287 w 1589933"/>
                <a:gd name="connsiteY2371" fmla="*/ 4541 h 1580786"/>
                <a:gd name="connsiteX2372" fmla="*/ 786866 w 1589933"/>
                <a:gd name="connsiteY2372" fmla="*/ 4882 h 1580786"/>
                <a:gd name="connsiteX2373" fmla="*/ 785399 w 1589933"/>
                <a:gd name="connsiteY2373" fmla="*/ 5078 h 1580786"/>
                <a:gd name="connsiteX2374" fmla="*/ 783541 w 1589933"/>
                <a:gd name="connsiteY2374" fmla="*/ 4639 h 1580786"/>
                <a:gd name="connsiteX2375" fmla="*/ 782024 w 1589933"/>
                <a:gd name="connsiteY2375" fmla="*/ 3466 h 1580786"/>
                <a:gd name="connsiteX2376" fmla="*/ 780606 w 1589933"/>
                <a:gd name="connsiteY2376" fmla="*/ 2050 h 1580786"/>
                <a:gd name="connsiteX2377" fmla="*/ 779625 w 1589933"/>
                <a:gd name="connsiteY2377" fmla="*/ 877 h 1580786"/>
                <a:gd name="connsiteX2378" fmla="*/ 777865 w 1589933"/>
                <a:gd name="connsiteY2378" fmla="*/ 96 h 1580786"/>
                <a:gd name="connsiteX2379" fmla="*/ 776300 w 1589933"/>
                <a:gd name="connsiteY2379" fmla="*/ 536 h 1580786"/>
                <a:gd name="connsiteX2380" fmla="*/ 776398 w 1589933"/>
                <a:gd name="connsiteY2380" fmla="*/ 2148 h 1580786"/>
                <a:gd name="connsiteX2381" fmla="*/ 776543 w 1589933"/>
                <a:gd name="connsiteY2381" fmla="*/ 4101 h 1580786"/>
                <a:gd name="connsiteX2382" fmla="*/ 776103 w 1589933"/>
                <a:gd name="connsiteY2382" fmla="*/ 5468 h 1580786"/>
                <a:gd name="connsiteX2383" fmla="*/ 775371 w 1589933"/>
                <a:gd name="connsiteY2383" fmla="*/ 6786 h 1580786"/>
                <a:gd name="connsiteX2384" fmla="*/ 774538 w 1589933"/>
                <a:gd name="connsiteY2384" fmla="*/ 7959 h 1580786"/>
                <a:gd name="connsiteX2385" fmla="*/ 772825 w 1589933"/>
                <a:gd name="connsiteY2385" fmla="*/ 8936 h 1580786"/>
                <a:gd name="connsiteX2386" fmla="*/ 771016 w 1589933"/>
                <a:gd name="connsiteY2386" fmla="*/ 7716 h 1580786"/>
                <a:gd name="connsiteX2387" fmla="*/ 768813 w 1589933"/>
                <a:gd name="connsiteY2387" fmla="*/ 6835 h 1580786"/>
                <a:gd name="connsiteX2388" fmla="*/ 765928 w 1589933"/>
                <a:gd name="connsiteY2388" fmla="*/ 6835 h 1580786"/>
                <a:gd name="connsiteX2389" fmla="*/ 763969 w 1589933"/>
                <a:gd name="connsiteY2389" fmla="*/ 6983 h 1580786"/>
                <a:gd name="connsiteX2390" fmla="*/ 762258 w 1589933"/>
                <a:gd name="connsiteY2390" fmla="*/ 6153 h 1580786"/>
                <a:gd name="connsiteX2391" fmla="*/ 761034 w 1589933"/>
                <a:gd name="connsiteY2391" fmla="*/ 5272 h 1580786"/>
                <a:gd name="connsiteX2392" fmla="*/ 758785 w 1589933"/>
                <a:gd name="connsiteY2392" fmla="*/ 4246 h 1580786"/>
                <a:gd name="connsiteX2393" fmla="*/ 756485 w 1589933"/>
                <a:gd name="connsiteY2393" fmla="*/ 4150 h 1580786"/>
                <a:gd name="connsiteX2394" fmla="*/ 755408 w 1589933"/>
                <a:gd name="connsiteY2394" fmla="*/ 5272 h 1580786"/>
                <a:gd name="connsiteX2395" fmla="*/ 753843 w 1589933"/>
                <a:gd name="connsiteY2395" fmla="*/ 6347 h 1580786"/>
                <a:gd name="connsiteX2396" fmla="*/ 752375 w 1589933"/>
                <a:gd name="connsiteY2396" fmla="*/ 6347 h 1580786"/>
                <a:gd name="connsiteX2397" fmla="*/ 750957 w 1589933"/>
                <a:gd name="connsiteY2397" fmla="*/ 6786 h 1580786"/>
                <a:gd name="connsiteX2398" fmla="*/ 749635 w 1589933"/>
                <a:gd name="connsiteY2398" fmla="*/ 7275 h 1580786"/>
                <a:gd name="connsiteX2399" fmla="*/ 748266 w 1589933"/>
                <a:gd name="connsiteY2399" fmla="*/ 6737 h 1580786"/>
                <a:gd name="connsiteX2400" fmla="*/ 746700 w 1589933"/>
                <a:gd name="connsiteY2400" fmla="*/ 5468 h 1580786"/>
                <a:gd name="connsiteX2401" fmla="*/ 745624 w 1589933"/>
                <a:gd name="connsiteY2401" fmla="*/ 4492 h 1580786"/>
                <a:gd name="connsiteX2402" fmla="*/ 743911 w 1589933"/>
                <a:gd name="connsiteY2402" fmla="*/ 3905 h 1580786"/>
                <a:gd name="connsiteX2403" fmla="*/ 742394 w 1589933"/>
                <a:gd name="connsiteY2403" fmla="*/ 5029 h 1580786"/>
                <a:gd name="connsiteX2404" fmla="*/ 740759 w 1589933"/>
                <a:gd name="connsiteY2404" fmla="*/ 4980 h 1580786"/>
                <a:gd name="connsiteX2405" fmla="*/ 742052 w 1589933"/>
                <a:gd name="connsiteY2405" fmla="*/ 10499 h 1580786"/>
                <a:gd name="connsiteX2406" fmla="*/ 744252 w 1589933"/>
                <a:gd name="connsiteY2406" fmla="*/ 20170 h 1580786"/>
                <a:gd name="connsiteX2407" fmla="*/ 747238 w 1589933"/>
                <a:gd name="connsiteY2407" fmla="*/ 26080 h 1580786"/>
                <a:gd name="connsiteX2408" fmla="*/ 752424 w 1589933"/>
                <a:gd name="connsiteY2408" fmla="*/ 40195 h 1580786"/>
                <a:gd name="connsiteX2409" fmla="*/ 752424 w 1589933"/>
                <a:gd name="connsiteY2409" fmla="*/ 54311 h 1580786"/>
                <a:gd name="connsiteX2410" fmla="*/ 755408 w 1589933"/>
                <a:gd name="connsiteY2410" fmla="*/ 65447 h 1580786"/>
                <a:gd name="connsiteX2411" fmla="*/ 757660 w 1589933"/>
                <a:gd name="connsiteY2411" fmla="*/ 95143 h 1580786"/>
                <a:gd name="connsiteX2412" fmla="*/ 756141 w 1589933"/>
                <a:gd name="connsiteY2412" fmla="*/ 109992 h 1580786"/>
                <a:gd name="connsiteX2413" fmla="*/ 753157 w 1589933"/>
                <a:gd name="connsiteY2413" fmla="*/ 133729 h 1580786"/>
                <a:gd name="connsiteX2414" fmla="*/ 752424 w 1589933"/>
                <a:gd name="connsiteY2414" fmla="*/ 156002 h 1580786"/>
                <a:gd name="connsiteX2415" fmla="*/ 752424 w 1589933"/>
                <a:gd name="connsiteY2415" fmla="*/ 172314 h 1580786"/>
                <a:gd name="connsiteX2416" fmla="*/ 756876 w 1589933"/>
                <a:gd name="connsiteY2416" fmla="*/ 208702 h 1580786"/>
                <a:gd name="connsiteX2417" fmla="*/ 762846 w 1589933"/>
                <a:gd name="connsiteY2417" fmla="*/ 230242 h 1580786"/>
                <a:gd name="connsiteX2418" fmla="*/ 772532 w 1589933"/>
                <a:gd name="connsiteY2418" fmla="*/ 248020 h 1580786"/>
                <a:gd name="connsiteX2419" fmla="*/ 778451 w 1589933"/>
                <a:gd name="connsiteY2419" fmla="*/ 259938 h 1580786"/>
                <a:gd name="connsiteX2420" fmla="*/ 787405 w 1589933"/>
                <a:gd name="connsiteY2420" fmla="*/ 274737 h 1580786"/>
                <a:gd name="connsiteX2421" fmla="*/ 797044 w 1589933"/>
                <a:gd name="connsiteY2421" fmla="*/ 285141 h 1580786"/>
                <a:gd name="connsiteX2422" fmla="*/ 811182 w 1589933"/>
                <a:gd name="connsiteY2422" fmla="*/ 291832 h 1580786"/>
                <a:gd name="connsiteX2423" fmla="*/ 820821 w 1589933"/>
                <a:gd name="connsiteY2423" fmla="*/ 299989 h 1580786"/>
                <a:gd name="connsiteX2424" fmla="*/ 825322 w 1589933"/>
                <a:gd name="connsiteY2424" fmla="*/ 311857 h 1580786"/>
                <a:gd name="connsiteX2425" fmla="*/ 831242 w 1589933"/>
                <a:gd name="connsiteY2425" fmla="*/ 323726 h 1580786"/>
                <a:gd name="connsiteX2426" fmla="*/ 831975 w 1589933"/>
                <a:gd name="connsiteY2426" fmla="*/ 328220 h 1580786"/>
                <a:gd name="connsiteX2427" fmla="*/ 823072 w 1589933"/>
                <a:gd name="connsiteY2427" fmla="*/ 337109 h 1580786"/>
                <a:gd name="connsiteX2428" fmla="*/ 823072 w 1589933"/>
                <a:gd name="connsiteY2428" fmla="*/ 344533 h 1580786"/>
                <a:gd name="connsiteX2429" fmla="*/ 823072 w 1589933"/>
                <a:gd name="connsiteY2429" fmla="*/ 348245 h 1580786"/>
                <a:gd name="connsiteX2430" fmla="*/ 823316 w 1589933"/>
                <a:gd name="connsiteY2430" fmla="*/ 352446 h 1580786"/>
                <a:gd name="connsiteX2431" fmla="*/ 822141 w 1589933"/>
                <a:gd name="connsiteY2431" fmla="*/ 352397 h 1580786"/>
                <a:gd name="connsiteX2432" fmla="*/ 820479 w 1589933"/>
                <a:gd name="connsiteY2432" fmla="*/ 352885 h 1580786"/>
                <a:gd name="connsiteX2433" fmla="*/ 819354 w 1589933"/>
                <a:gd name="connsiteY2433" fmla="*/ 353129 h 1580786"/>
                <a:gd name="connsiteX2434" fmla="*/ 818425 w 1589933"/>
                <a:gd name="connsiteY2434" fmla="*/ 352934 h 1580786"/>
                <a:gd name="connsiteX2435" fmla="*/ 817493 w 1589933"/>
                <a:gd name="connsiteY2435" fmla="*/ 353276 h 1580786"/>
                <a:gd name="connsiteX2436" fmla="*/ 816662 w 1589933"/>
                <a:gd name="connsiteY2436" fmla="*/ 353764 h 1580786"/>
                <a:gd name="connsiteX2437" fmla="*/ 815684 w 1589933"/>
                <a:gd name="connsiteY2437" fmla="*/ 353716 h 1580786"/>
                <a:gd name="connsiteX2438" fmla="*/ 814802 w 1589933"/>
                <a:gd name="connsiteY2438" fmla="*/ 352934 h 1580786"/>
                <a:gd name="connsiteX2439" fmla="*/ 813433 w 1589933"/>
                <a:gd name="connsiteY2439" fmla="*/ 352641 h 1580786"/>
                <a:gd name="connsiteX2440" fmla="*/ 812406 w 1589933"/>
                <a:gd name="connsiteY2440" fmla="*/ 353569 h 1580786"/>
                <a:gd name="connsiteX2441" fmla="*/ 811526 w 1589933"/>
                <a:gd name="connsiteY2441" fmla="*/ 353960 h 1580786"/>
                <a:gd name="connsiteX2442" fmla="*/ 810596 w 1589933"/>
                <a:gd name="connsiteY2442" fmla="*/ 355034 h 1580786"/>
                <a:gd name="connsiteX2443" fmla="*/ 808443 w 1589933"/>
                <a:gd name="connsiteY2443" fmla="*/ 355816 h 1580786"/>
                <a:gd name="connsiteX2444" fmla="*/ 807121 w 1589933"/>
                <a:gd name="connsiteY2444" fmla="*/ 357281 h 1580786"/>
                <a:gd name="connsiteX2445" fmla="*/ 806485 w 1589933"/>
                <a:gd name="connsiteY2445" fmla="*/ 358307 h 1580786"/>
                <a:gd name="connsiteX2446" fmla="*/ 806389 w 1589933"/>
                <a:gd name="connsiteY2446" fmla="*/ 359235 h 1580786"/>
                <a:gd name="connsiteX2447" fmla="*/ 806290 w 1589933"/>
                <a:gd name="connsiteY2447" fmla="*/ 360211 h 1580786"/>
                <a:gd name="connsiteX2448" fmla="*/ 805752 w 1589933"/>
                <a:gd name="connsiteY2448" fmla="*/ 361042 h 1580786"/>
                <a:gd name="connsiteX2449" fmla="*/ 804968 w 1589933"/>
                <a:gd name="connsiteY2449" fmla="*/ 361579 h 1580786"/>
                <a:gd name="connsiteX2450" fmla="*/ 804236 w 1589933"/>
                <a:gd name="connsiteY2450" fmla="*/ 362800 h 1580786"/>
                <a:gd name="connsiteX2451" fmla="*/ 803796 w 1589933"/>
                <a:gd name="connsiteY2451" fmla="*/ 363875 h 1580786"/>
                <a:gd name="connsiteX2452" fmla="*/ 803012 w 1589933"/>
                <a:gd name="connsiteY2452" fmla="*/ 364510 h 1580786"/>
                <a:gd name="connsiteX2453" fmla="*/ 802181 w 1589933"/>
                <a:gd name="connsiteY2453" fmla="*/ 365486 h 1580786"/>
                <a:gd name="connsiteX2454" fmla="*/ 801495 w 1589933"/>
                <a:gd name="connsiteY2454" fmla="*/ 366073 h 1580786"/>
                <a:gd name="connsiteX2455" fmla="*/ 799880 w 1589933"/>
                <a:gd name="connsiteY2455" fmla="*/ 365731 h 1580786"/>
                <a:gd name="connsiteX2456" fmla="*/ 798364 w 1589933"/>
                <a:gd name="connsiteY2456" fmla="*/ 366317 h 1580786"/>
                <a:gd name="connsiteX2457" fmla="*/ 797678 w 1589933"/>
                <a:gd name="connsiteY2457" fmla="*/ 367147 h 1580786"/>
                <a:gd name="connsiteX2458" fmla="*/ 797093 w 1589933"/>
                <a:gd name="connsiteY2458" fmla="*/ 367831 h 1580786"/>
                <a:gd name="connsiteX2459" fmla="*/ 795085 w 1589933"/>
                <a:gd name="connsiteY2459" fmla="*/ 367635 h 1580786"/>
                <a:gd name="connsiteX2460" fmla="*/ 794547 w 1589933"/>
                <a:gd name="connsiteY2460" fmla="*/ 368466 h 1580786"/>
                <a:gd name="connsiteX2461" fmla="*/ 794402 w 1589933"/>
                <a:gd name="connsiteY2461" fmla="*/ 369687 h 1580786"/>
                <a:gd name="connsiteX2462" fmla="*/ 794107 w 1589933"/>
                <a:gd name="connsiteY2462" fmla="*/ 370859 h 1580786"/>
                <a:gd name="connsiteX2463" fmla="*/ 793374 w 1589933"/>
                <a:gd name="connsiteY2463" fmla="*/ 372129 h 1580786"/>
                <a:gd name="connsiteX2464" fmla="*/ 792443 w 1589933"/>
                <a:gd name="connsiteY2464" fmla="*/ 373106 h 1580786"/>
                <a:gd name="connsiteX2465" fmla="*/ 792836 w 1589933"/>
                <a:gd name="connsiteY2465" fmla="*/ 374229 h 1580786"/>
                <a:gd name="connsiteX2466" fmla="*/ 792738 w 1589933"/>
                <a:gd name="connsiteY2466" fmla="*/ 375206 h 1580786"/>
                <a:gd name="connsiteX2467" fmla="*/ 792151 w 1589933"/>
                <a:gd name="connsiteY2467" fmla="*/ 376281 h 1580786"/>
                <a:gd name="connsiteX2468" fmla="*/ 791025 w 1589933"/>
                <a:gd name="connsiteY2468" fmla="*/ 377209 h 1580786"/>
                <a:gd name="connsiteX2469" fmla="*/ 789803 w 1589933"/>
                <a:gd name="connsiteY2469" fmla="*/ 377990 h 1580786"/>
                <a:gd name="connsiteX2470" fmla="*/ 788628 w 1589933"/>
                <a:gd name="connsiteY2470" fmla="*/ 377990 h 1580786"/>
                <a:gd name="connsiteX2471" fmla="*/ 787699 w 1589933"/>
                <a:gd name="connsiteY2471" fmla="*/ 378772 h 1580786"/>
                <a:gd name="connsiteX2472" fmla="*/ 787063 w 1589933"/>
                <a:gd name="connsiteY2472" fmla="*/ 379504 h 1580786"/>
                <a:gd name="connsiteX2473" fmla="*/ 786574 w 1589933"/>
                <a:gd name="connsiteY2473" fmla="*/ 380628 h 1580786"/>
                <a:gd name="connsiteX2474" fmla="*/ 786181 w 1589933"/>
                <a:gd name="connsiteY2474" fmla="*/ 382239 h 1580786"/>
                <a:gd name="connsiteX2475" fmla="*/ 784910 w 1589933"/>
                <a:gd name="connsiteY2475" fmla="*/ 382435 h 1580786"/>
                <a:gd name="connsiteX2476" fmla="*/ 783735 w 1589933"/>
                <a:gd name="connsiteY2476" fmla="*/ 381946 h 1580786"/>
                <a:gd name="connsiteX2477" fmla="*/ 781582 w 1589933"/>
                <a:gd name="connsiteY2477" fmla="*/ 382923 h 1580786"/>
                <a:gd name="connsiteX2478" fmla="*/ 780360 w 1589933"/>
                <a:gd name="connsiteY2478" fmla="*/ 384047 h 1580786"/>
                <a:gd name="connsiteX2479" fmla="*/ 779235 w 1589933"/>
                <a:gd name="connsiteY2479" fmla="*/ 383460 h 1580786"/>
                <a:gd name="connsiteX2480" fmla="*/ 778256 w 1589933"/>
                <a:gd name="connsiteY2480" fmla="*/ 382874 h 1580786"/>
                <a:gd name="connsiteX2481" fmla="*/ 776642 w 1589933"/>
                <a:gd name="connsiteY2481" fmla="*/ 383265 h 1580786"/>
                <a:gd name="connsiteX2482" fmla="*/ 775663 w 1589933"/>
                <a:gd name="connsiteY2482" fmla="*/ 383460 h 1580786"/>
                <a:gd name="connsiteX2483" fmla="*/ 774440 w 1589933"/>
                <a:gd name="connsiteY2483" fmla="*/ 383656 h 1580786"/>
                <a:gd name="connsiteX2484" fmla="*/ 772581 w 1589933"/>
                <a:gd name="connsiteY2484" fmla="*/ 383900 h 1580786"/>
                <a:gd name="connsiteX2485" fmla="*/ 771994 w 1589933"/>
                <a:gd name="connsiteY2485" fmla="*/ 382532 h 1580786"/>
                <a:gd name="connsiteX2486" fmla="*/ 771210 w 1589933"/>
                <a:gd name="connsiteY2486" fmla="*/ 382142 h 1580786"/>
                <a:gd name="connsiteX2487" fmla="*/ 770232 w 1589933"/>
                <a:gd name="connsiteY2487" fmla="*/ 382239 h 1580786"/>
                <a:gd name="connsiteX2488" fmla="*/ 769302 w 1589933"/>
                <a:gd name="connsiteY2488" fmla="*/ 382581 h 1580786"/>
                <a:gd name="connsiteX2489" fmla="*/ 767150 w 1589933"/>
                <a:gd name="connsiteY2489" fmla="*/ 382435 h 1580786"/>
                <a:gd name="connsiteX2490" fmla="*/ 765242 w 1589933"/>
                <a:gd name="connsiteY2490" fmla="*/ 382142 h 1580786"/>
                <a:gd name="connsiteX2491" fmla="*/ 764507 w 1589933"/>
                <a:gd name="connsiteY2491" fmla="*/ 380969 h 1580786"/>
                <a:gd name="connsiteX2492" fmla="*/ 762111 w 1589933"/>
                <a:gd name="connsiteY2492" fmla="*/ 380872 h 1580786"/>
                <a:gd name="connsiteX2493" fmla="*/ 760300 w 1589933"/>
                <a:gd name="connsiteY2493" fmla="*/ 379944 h 1580786"/>
                <a:gd name="connsiteX2494" fmla="*/ 759663 w 1589933"/>
                <a:gd name="connsiteY2494" fmla="*/ 380872 h 1580786"/>
                <a:gd name="connsiteX2495" fmla="*/ 759127 w 1589933"/>
                <a:gd name="connsiteY2495" fmla="*/ 381751 h 1580786"/>
                <a:gd name="connsiteX2496" fmla="*/ 757070 w 1589933"/>
                <a:gd name="connsiteY2496" fmla="*/ 380921 h 1580786"/>
                <a:gd name="connsiteX2497" fmla="*/ 755848 w 1589933"/>
                <a:gd name="connsiteY2497" fmla="*/ 381556 h 1580786"/>
                <a:gd name="connsiteX2498" fmla="*/ 754919 w 1589933"/>
                <a:gd name="connsiteY2498" fmla="*/ 382288 h 1580786"/>
                <a:gd name="connsiteX2499" fmla="*/ 754575 w 1589933"/>
                <a:gd name="connsiteY2499" fmla="*/ 383460 h 1580786"/>
                <a:gd name="connsiteX2500" fmla="*/ 753843 w 1589933"/>
                <a:gd name="connsiteY2500" fmla="*/ 384388 h 1580786"/>
                <a:gd name="connsiteX2501" fmla="*/ 752570 w 1589933"/>
                <a:gd name="connsiteY2501" fmla="*/ 384926 h 1580786"/>
                <a:gd name="connsiteX2502" fmla="*/ 752179 w 1589933"/>
                <a:gd name="connsiteY2502" fmla="*/ 386049 h 1580786"/>
                <a:gd name="connsiteX2503" fmla="*/ 751346 w 1589933"/>
                <a:gd name="connsiteY2503" fmla="*/ 386831 h 1580786"/>
                <a:gd name="connsiteX2504" fmla="*/ 750173 w 1589933"/>
                <a:gd name="connsiteY2504" fmla="*/ 386782 h 1580786"/>
                <a:gd name="connsiteX2505" fmla="*/ 749725 w 1589933"/>
                <a:gd name="connsiteY2505" fmla="*/ 386670 h 1580786"/>
                <a:gd name="connsiteX2506" fmla="*/ 748771 w 1589933"/>
                <a:gd name="connsiteY2506" fmla="*/ 386604 h 1580786"/>
                <a:gd name="connsiteX2507" fmla="*/ 748423 w 1589933"/>
                <a:gd name="connsiteY2507" fmla="*/ 386659 h 1580786"/>
                <a:gd name="connsiteX2508" fmla="*/ 747580 w 1589933"/>
                <a:gd name="connsiteY2508" fmla="*/ 387368 h 1580786"/>
                <a:gd name="connsiteX2509" fmla="*/ 747091 w 1589933"/>
                <a:gd name="connsiteY2509" fmla="*/ 388442 h 1580786"/>
                <a:gd name="connsiteX2510" fmla="*/ 745671 w 1589933"/>
                <a:gd name="connsiteY2510" fmla="*/ 389468 h 1580786"/>
                <a:gd name="connsiteX2511" fmla="*/ 744889 w 1589933"/>
                <a:gd name="connsiteY2511" fmla="*/ 389956 h 1580786"/>
                <a:gd name="connsiteX2512" fmla="*/ 743960 w 1589933"/>
                <a:gd name="connsiteY2512" fmla="*/ 389712 h 1580786"/>
                <a:gd name="connsiteX2513" fmla="*/ 741807 w 1589933"/>
                <a:gd name="connsiteY2513" fmla="*/ 389175 h 1580786"/>
                <a:gd name="connsiteX2514" fmla="*/ 740388 w 1589933"/>
                <a:gd name="connsiteY2514" fmla="*/ 389028 h 1580786"/>
                <a:gd name="connsiteX2515" fmla="*/ 739850 w 1589933"/>
                <a:gd name="connsiteY2515" fmla="*/ 390689 h 1580786"/>
                <a:gd name="connsiteX2516" fmla="*/ 739263 w 1589933"/>
                <a:gd name="connsiteY2516" fmla="*/ 391764 h 1580786"/>
                <a:gd name="connsiteX2517" fmla="*/ 738186 w 1589933"/>
                <a:gd name="connsiteY2517" fmla="*/ 392594 h 1580786"/>
                <a:gd name="connsiteX2518" fmla="*/ 737697 w 1589933"/>
                <a:gd name="connsiteY2518" fmla="*/ 391617 h 1580786"/>
                <a:gd name="connsiteX2519" fmla="*/ 735692 w 1589933"/>
                <a:gd name="connsiteY2519" fmla="*/ 391666 h 1580786"/>
                <a:gd name="connsiteX2520" fmla="*/ 734222 w 1589933"/>
                <a:gd name="connsiteY2520" fmla="*/ 392057 h 1580786"/>
                <a:gd name="connsiteX2521" fmla="*/ 732706 w 1589933"/>
                <a:gd name="connsiteY2521" fmla="*/ 392154 h 1580786"/>
                <a:gd name="connsiteX2522" fmla="*/ 731776 w 1589933"/>
                <a:gd name="connsiteY2522" fmla="*/ 392252 h 1580786"/>
                <a:gd name="connsiteX2523" fmla="*/ 730847 w 1589933"/>
                <a:gd name="connsiteY2523" fmla="*/ 391959 h 1580786"/>
                <a:gd name="connsiteX2524" fmla="*/ 729429 w 1589933"/>
                <a:gd name="connsiteY2524" fmla="*/ 390933 h 1580786"/>
                <a:gd name="connsiteX2525" fmla="*/ 728303 w 1589933"/>
                <a:gd name="connsiteY2525" fmla="*/ 390982 h 1580786"/>
                <a:gd name="connsiteX2526" fmla="*/ 727325 w 1589933"/>
                <a:gd name="connsiteY2526" fmla="*/ 391275 h 1580786"/>
                <a:gd name="connsiteX2527" fmla="*/ 726200 w 1589933"/>
                <a:gd name="connsiteY2527" fmla="*/ 391129 h 1580786"/>
                <a:gd name="connsiteX2528" fmla="*/ 724927 w 1589933"/>
                <a:gd name="connsiteY2528" fmla="*/ 391080 h 1580786"/>
                <a:gd name="connsiteX2529" fmla="*/ 723997 w 1589933"/>
                <a:gd name="connsiteY2529" fmla="*/ 391275 h 1580786"/>
                <a:gd name="connsiteX2530" fmla="*/ 722823 w 1589933"/>
                <a:gd name="connsiteY2530" fmla="*/ 390982 h 1580786"/>
                <a:gd name="connsiteX2531" fmla="*/ 721601 w 1589933"/>
                <a:gd name="connsiteY2531" fmla="*/ 390640 h 1580786"/>
                <a:gd name="connsiteX2532" fmla="*/ 720672 w 1589933"/>
                <a:gd name="connsiteY2532" fmla="*/ 390494 h 1580786"/>
                <a:gd name="connsiteX2533" fmla="*/ 719497 w 1589933"/>
                <a:gd name="connsiteY2533" fmla="*/ 390738 h 1580786"/>
                <a:gd name="connsiteX2534" fmla="*/ 718860 w 1589933"/>
                <a:gd name="connsiteY2534" fmla="*/ 392203 h 1580786"/>
                <a:gd name="connsiteX2535" fmla="*/ 717686 w 1589933"/>
                <a:gd name="connsiteY2535" fmla="*/ 392936 h 1580786"/>
                <a:gd name="connsiteX2536" fmla="*/ 716806 w 1589933"/>
                <a:gd name="connsiteY2536" fmla="*/ 394059 h 1580786"/>
                <a:gd name="connsiteX2537" fmla="*/ 716267 w 1589933"/>
                <a:gd name="connsiteY2537" fmla="*/ 394889 h 1580786"/>
                <a:gd name="connsiteX2538" fmla="*/ 715631 w 1589933"/>
                <a:gd name="connsiteY2538" fmla="*/ 395622 h 1580786"/>
                <a:gd name="connsiteX2539" fmla="*/ 714800 w 1589933"/>
                <a:gd name="connsiteY2539" fmla="*/ 396159 h 1580786"/>
                <a:gd name="connsiteX2540" fmla="*/ 713625 w 1589933"/>
                <a:gd name="connsiteY2540" fmla="*/ 396062 h 1580786"/>
                <a:gd name="connsiteX2541" fmla="*/ 712598 w 1589933"/>
                <a:gd name="connsiteY2541" fmla="*/ 395036 h 1580786"/>
                <a:gd name="connsiteX2542" fmla="*/ 711718 w 1589933"/>
                <a:gd name="connsiteY2542" fmla="*/ 394596 h 1580786"/>
                <a:gd name="connsiteX2543" fmla="*/ 710789 w 1589933"/>
                <a:gd name="connsiteY2543" fmla="*/ 394743 h 1580786"/>
                <a:gd name="connsiteX2544" fmla="*/ 709808 w 1589933"/>
                <a:gd name="connsiteY2544" fmla="*/ 395378 h 1580786"/>
                <a:gd name="connsiteX2545" fmla="*/ 708390 w 1589933"/>
                <a:gd name="connsiteY2545" fmla="*/ 395183 h 1580786"/>
                <a:gd name="connsiteX2546" fmla="*/ 707166 w 1589933"/>
                <a:gd name="connsiteY2546" fmla="*/ 395231 h 1580786"/>
                <a:gd name="connsiteX2547" fmla="*/ 705945 w 1589933"/>
                <a:gd name="connsiteY2547" fmla="*/ 395427 h 1580786"/>
                <a:gd name="connsiteX2548" fmla="*/ 704526 w 1589933"/>
                <a:gd name="connsiteY2548" fmla="*/ 395231 h 1580786"/>
                <a:gd name="connsiteX2549" fmla="*/ 704379 w 1589933"/>
                <a:gd name="connsiteY2549" fmla="*/ 393913 h 1580786"/>
                <a:gd name="connsiteX2550" fmla="*/ 703546 w 1589933"/>
                <a:gd name="connsiteY2550" fmla="*/ 393033 h 1580786"/>
                <a:gd name="connsiteX2551" fmla="*/ 701149 w 1589933"/>
                <a:gd name="connsiteY2551" fmla="*/ 393327 h 1580786"/>
                <a:gd name="connsiteX2552" fmla="*/ 699144 w 1589933"/>
                <a:gd name="connsiteY2552" fmla="*/ 394255 h 1580786"/>
                <a:gd name="connsiteX2553" fmla="*/ 698313 w 1589933"/>
                <a:gd name="connsiteY2553" fmla="*/ 394694 h 1580786"/>
                <a:gd name="connsiteX2554" fmla="*/ 697431 w 1589933"/>
                <a:gd name="connsiteY2554" fmla="*/ 395085 h 1580786"/>
                <a:gd name="connsiteX2555" fmla="*/ 696698 w 1589933"/>
                <a:gd name="connsiteY2555" fmla="*/ 395720 h 1580786"/>
                <a:gd name="connsiteX2556" fmla="*/ 695622 w 1589933"/>
                <a:gd name="connsiteY2556" fmla="*/ 394987 h 1580786"/>
                <a:gd name="connsiteX2557" fmla="*/ 694594 w 1589933"/>
                <a:gd name="connsiteY2557" fmla="*/ 395036 h 1580786"/>
                <a:gd name="connsiteX2558" fmla="*/ 693321 w 1589933"/>
                <a:gd name="connsiteY2558" fmla="*/ 395280 h 1580786"/>
                <a:gd name="connsiteX2559" fmla="*/ 692196 w 1589933"/>
                <a:gd name="connsiteY2559" fmla="*/ 394694 h 1580786"/>
                <a:gd name="connsiteX2560" fmla="*/ 690875 w 1589933"/>
                <a:gd name="connsiteY2560" fmla="*/ 395134 h 1580786"/>
                <a:gd name="connsiteX2561" fmla="*/ 689603 w 1589933"/>
                <a:gd name="connsiteY2561" fmla="*/ 395915 h 1580786"/>
                <a:gd name="connsiteX2562" fmla="*/ 688381 w 1589933"/>
                <a:gd name="connsiteY2562" fmla="*/ 396697 h 1580786"/>
                <a:gd name="connsiteX2563" fmla="*/ 686471 w 1589933"/>
                <a:gd name="connsiteY2563" fmla="*/ 396355 h 1580786"/>
                <a:gd name="connsiteX2564" fmla="*/ 685444 w 1589933"/>
                <a:gd name="connsiteY2564" fmla="*/ 397039 h 1580786"/>
                <a:gd name="connsiteX2565" fmla="*/ 685250 w 1589933"/>
                <a:gd name="connsiteY2565" fmla="*/ 397869 h 1580786"/>
                <a:gd name="connsiteX2566" fmla="*/ 684271 w 1589933"/>
                <a:gd name="connsiteY2566" fmla="*/ 399285 h 1580786"/>
                <a:gd name="connsiteX2567" fmla="*/ 684416 w 1589933"/>
                <a:gd name="connsiteY2567" fmla="*/ 400897 h 1580786"/>
                <a:gd name="connsiteX2568" fmla="*/ 683927 w 1589933"/>
                <a:gd name="connsiteY2568" fmla="*/ 401923 h 1580786"/>
                <a:gd name="connsiteX2569" fmla="*/ 682607 w 1589933"/>
                <a:gd name="connsiteY2569" fmla="*/ 401679 h 1580786"/>
                <a:gd name="connsiteX2570" fmla="*/ 682118 w 1589933"/>
                <a:gd name="connsiteY2570" fmla="*/ 400799 h 1580786"/>
                <a:gd name="connsiteX2571" fmla="*/ 680356 w 1589933"/>
                <a:gd name="connsiteY2571" fmla="*/ 401483 h 1580786"/>
                <a:gd name="connsiteX2572" fmla="*/ 679427 w 1589933"/>
                <a:gd name="connsiteY2572" fmla="*/ 402313 h 1580786"/>
                <a:gd name="connsiteX2573" fmla="*/ 678350 w 1589933"/>
                <a:gd name="connsiteY2573" fmla="*/ 403876 h 1580786"/>
                <a:gd name="connsiteX2574" fmla="*/ 677078 w 1589933"/>
                <a:gd name="connsiteY2574" fmla="*/ 404023 h 1580786"/>
                <a:gd name="connsiteX2575" fmla="*/ 676148 w 1589933"/>
                <a:gd name="connsiteY2575" fmla="*/ 404023 h 1580786"/>
                <a:gd name="connsiteX2576" fmla="*/ 674877 w 1589933"/>
                <a:gd name="connsiteY2576" fmla="*/ 404951 h 1580786"/>
                <a:gd name="connsiteX2577" fmla="*/ 674435 w 1589933"/>
                <a:gd name="connsiteY2577" fmla="*/ 406563 h 1580786"/>
                <a:gd name="connsiteX2578" fmla="*/ 673164 w 1589933"/>
                <a:gd name="connsiteY2578" fmla="*/ 407491 h 1580786"/>
                <a:gd name="connsiteX2579" fmla="*/ 672333 w 1589933"/>
                <a:gd name="connsiteY2579" fmla="*/ 408419 h 1580786"/>
                <a:gd name="connsiteX2580" fmla="*/ 671208 w 1589933"/>
                <a:gd name="connsiteY2580" fmla="*/ 408858 h 1580786"/>
                <a:gd name="connsiteX2581" fmla="*/ 669837 w 1589933"/>
                <a:gd name="connsiteY2581" fmla="*/ 409396 h 1580786"/>
                <a:gd name="connsiteX2582" fmla="*/ 668908 w 1589933"/>
                <a:gd name="connsiteY2582" fmla="*/ 410812 h 1580786"/>
                <a:gd name="connsiteX2583" fmla="*/ 668809 w 1589933"/>
                <a:gd name="connsiteY2583" fmla="*/ 411984 h 1580786"/>
                <a:gd name="connsiteX2584" fmla="*/ 668957 w 1589933"/>
                <a:gd name="connsiteY2584" fmla="*/ 413156 h 1580786"/>
                <a:gd name="connsiteX2585" fmla="*/ 668664 w 1589933"/>
                <a:gd name="connsiteY2585" fmla="*/ 414378 h 1580786"/>
                <a:gd name="connsiteX2586" fmla="*/ 668175 w 1589933"/>
                <a:gd name="connsiteY2586" fmla="*/ 415208 h 1580786"/>
                <a:gd name="connsiteX2587" fmla="*/ 667293 w 1589933"/>
                <a:gd name="connsiteY2587" fmla="*/ 416087 h 1580786"/>
                <a:gd name="connsiteX2588" fmla="*/ 666216 w 1589933"/>
                <a:gd name="connsiteY2588" fmla="*/ 416185 h 1580786"/>
                <a:gd name="connsiteX2589" fmla="*/ 665533 w 1589933"/>
                <a:gd name="connsiteY2589" fmla="*/ 417210 h 1580786"/>
                <a:gd name="connsiteX2590" fmla="*/ 664798 w 1589933"/>
                <a:gd name="connsiteY2590" fmla="*/ 417748 h 1580786"/>
                <a:gd name="connsiteX2591" fmla="*/ 663281 w 1589933"/>
                <a:gd name="connsiteY2591" fmla="*/ 417552 h 1580786"/>
                <a:gd name="connsiteX2592" fmla="*/ 661912 w 1589933"/>
                <a:gd name="connsiteY2592" fmla="*/ 418920 h 1580786"/>
                <a:gd name="connsiteX2593" fmla="*/ 660836 w 1589933"/>
                <a:gd name="connsiteY2593" fmla="*/ 419164 h 1580786"/>
                <a:gd name="connsiteX2594" fmla="*/ 660052 w 1589933"/>
                <a:gd name="connsiteY2594" fmla="*/ 419750 h 1580786"/>
                <a:gd name="connsiteX2595" fmla="*/ 658388 w 1589933"/>
                <a:gd name="connsiteY2595" fmla="*/ 420385 h 1580786"/>
                <a:gd name="connsiteX2596" fmla="*/ 657705 w 1589933"/>
                <a:gd name="connsiteY2596" fmla="*/ 421069 h 1580786"/>
                <a:gd name="connsiteX2597" fmla="*/ 655650 w 1589933"/>
                <a:gd name="connsiteY2597" fmla="*/ 421802 h 1580786"/>
                <a:gd name="connsiteX2598" fmla="*/ 653349 w 1589933"/>
                <a:gd name="connsiteY2598" fmla="*/ 422485 h 1580786"/>
                <a:gd name="connsiteX2599" fmla="*/ 651686 w 1589933"/>
                <a:gd name="connsiteY2599" fmla="*/ 423853 h 1580786"/>
                <a:gd name="connsiteX2600" fmla="*/ 650707 w 1589933"/>
                <a:gd name="connsiteY2600" fmla="*/ 423951 h 1580786"/>
                <a:gd name="connsiteX2601" fmla="*/ 649729 w 1589933"/>
                <a:gd name="connsiteY2601" fmla="*/ 423755 h 1580786"/>
                <a:gd name="connsiteX2602" fmla="*/ 647822 w 1589933"/>
                <a:gd name="connsiteY2602" fmla="*/ 423951 h 1580786"/>
                <a:gd name="connsiteX2603" fmla="*/ 646989 w 1589933"/>
                <a:gd name="connsiteY2603" fmla="*/ 425807 h 1580786"/>
                <a:gd name="connsiteX2604" fmla="*/ 646794 w 1589933"/>
                <a:gd name="connsiteY2604" fmla="*/ 427028 h 1580786"/>
                <a:gd name="connsiteX2605" fmla="*/ 646647 w 1589933"/>
                <a:gd name="connsiteY2605" fmla="*/ 427907 h 1580786"/>
                <a:gd name="connsiteX2606" fmla="*/ 645570 w 1589933"/>
                <a:gd name="connsiteY2606" fmla="*/ 428884 h 1580786"/>
                <a:gd name="connsiteX2607" fmla="*/ 644885 w 1589933"/>
                <a:gd name="connsiteY2607" fmla="*/ 429812 h 1580786"/>
                <a:gd name="connsiteX2608" fmla="*/ 643808 w 1589933"/>
                <a:gd name="connsiteY2608" fmla="*/ 430398 h 1580786"/>
                <a:gd name="connsiteX2609" fmla="*/ 642977 w 1589933"/>
                <a:gd name="connsiteY2609" fmla="*/ 430838 h 1580786"/>
                <a:gd name="connsiteX2610" fmla="*/ 642879 w 1589933"/>
                <a:gd name="connsiteY2610" fmla="*/ 430838 h 1580786"/>
                <a:gd name="connsiteX2611" fmla="*/ 641608 w 1589933"/>
                <a:gd name="connsiteY2611" fmla="*/ 430838 h 1580786"/>
                <a:gd name="connsiteX2612" fmla="*/ 640433 w 1589933"/>
                <a:gd name="connsiteY2612" fmla="*/ 431668 h 1580786"/>
                <a:gd name="connsiteX2613" fmla="*/ 639504 w 1589933"/>
                <a:gd name="connsiteY2613" fmla="*/ 431570 h 1580786"/>
                <a:gd name="connsiteX2614" fmla="*/ 638958 w 1589933"/>
                <a:gd name="connsiteY2614" fmla="*/ 431228 h 1580786"/>
                <a:gd name="connsiteX2615" fmla="*/ 637499 w 1589933"/>
                <a:gd name="connsiteY2615" fmla="*/ 430984 h 1580786"/>
                <a:gd name="connsiteX2616" fmla="*/ 636127 w 1589933"/>
                <a:gd name="connsiteY2616" fmla="*/ 431570 h 1580786"/>
                <a:gd name="connsiteX2617" fmla="*/ 635002 w 1589933"/>
                <a:gd name="connsiteY2617" fmla="*/ 432498 h 1580786"/>
                <a:gd name="connsiteX2618" fmla="*/ 633633 w 1589933"/>
                <a:gd name="connsiteY2618" fmla="*/ 433280 h 1580786"/>
                <a:gd name="connsiteX2619" fmla="*/ 632996 w 1589933"/>
                <a:gd name="connsiteY2619" fmla="*/ 432547 h 1580786"/>
                <a:gd name="connsiteX2620" fmla="*/ 632214 w 1589933"/>
                <a:gd name="connsiteY2620" fmla="*/ 431668 h 1580786"/>
                <a:gd name="connsiteX2621" fmla="*/ 631381 w 1589933"/>
                <a:gd name="connsiteY2621" fmla="*/ 431228 h 1580786"/>
                <a:gd name="connsiteX2622" fmla="*/ 630600 w 1589933"/>
                <a:gd name="connsiteY2622" fmla="*/ 430300 h 1580786"/>
                <a:gd name="connsiteX2623" fmla="*/ 629474 w 1589933"/>
                <a:gd name="connsiteY2623" fmla="*/ 430349 h 1580786"/>
                <a:gd name="connsiteX2624" fmla="*/ 628496 w 1589933"/>
                <a:gd name="connsiteY2624" fmla="*/ 430496 h 1580786"/>
                <a:gd name="connsiteX2625" fmla="*/ 627370 w 1589933"/>
                <a:gd name="connsiteY2625" fmla="*/ 430154 h 1580786"/>
                <a:gd name="connsiteX2626" fmla="*/ 625854 w 1589933"/>
                <a:gd name="connsiteY2626" fmla="*/ 429665 h 1580786"/>
                <a:gd name="connsiteX2627" fmla="*/ 624484 w 1589933"/>
                <a:gd name="connsiteY2627" fmla="*/ 429323 h 1580786"/>
                <a:gd name="connsiteX2628" fmla="*/ 624386 w 1589933"/>
                <a:gd name="connsiteY2628" fmla="*/ 430496 h 1580786"/>
                <a:gd name="connsiteX2629" fmla="*/ 624288 w 1589933"/>
                <a:gd name="connsiteY2629" fmla="*/ 431472 h 1580786"/>
                <a:gd name="connsiteX2630" fmla="*/ 623455 w 1589933"/>
                <a:gd name="connsiteY2630" fmla="*/ 432010 h 1580786"/>
                <a:gd name="connsiteX2631" fmla="*/ 622233 w 1589933"/>
                <a:gd name="connsiteY2631" fmla="*/ 432205 h 1580786"/>
                <a:gd name="connsiteX2632" fmla="*/ 621353 w 1589933"/>
                <a:gd name="connsiteY2632" fmla="*/ 431814 h 1580786"/>
                <a:gd name="connsiteX2633" fmla="*/ 619200 w 1589933"/>
                <a:gd name="connsiteY2633" fmla="*/ 431961 h 1580786"/>
                <a:gd name="connsiteX2634" fmla="*/ 618271 w 1589933"/>
                <a:gd name="connsiteY2634" fmla="*/ 431668 h 1580786"/>
                <a:gd name="connsiteX2635" fmla="*/ 618026 w 1589933"/>
                <a:gd name="connsiteY2635" fmla="*/ 430789 h 1580786"/>
                <a:gd name="connsiteX2636" fmla="*/ 618026 w 1589933"/>
                <a:gd name="connsiteY2636" fmla="*/ 428981 h 1580786"/>
                <a:gd name="connsiteX2637" fmla="*/ 617733 w 1589933"/>
                <a:gd name="connsiteY2637" fmla="*/ 427711 h 1580786"/>
                <a:gd name="connsiteX2638" fmla="*/ 616656 w 1589933"/>
                <a:gd name="connsiteY2638" fmla="*/ 427174 h 1580786"/>
                <a:gd name="connsiteX2639" fmla="*/ 615921 w 1589933"/>
                <a:gd name="connsiteY2639" fmla="*/ 426539 h 1580786"/>
                <a:gd name="connsiteX2640" fmla="*/ 614747 w 1589933"/>
                <a:gd name="connsiteY2640" fmla="*/ 426197 h 1580786"/>
                <a:gd name="connsiteX2641" fmla="*/ 612938 w 1589933"/>
                <a:gd name="connsiteY2641" fmla="*/ 426832 h 1580786"/>
                <a:gd name="connsiteX2642" fmla="*/ 611126 w 1589933"/>
                <a:gd name="connsiteY2642" fmla="*/ 427565 h 1580786"/>
                <a:gd name="connsiteX2643" fmla="*/ 610296 w 1589933"/>
                <a:gd name="connsiteY2643" fmla="*/ 428444 h 1580786"/>
                <a:gd name="connsiteX2644" fmla="*/ 609561 w 1589933"/>
                <a:gd name="connsiteY2644" fmla="*/ 429079 h 1580786"/>
                <a:gd name="connsiteX2645" fmla="*/ 608435 w 1589933"/>
                <a:gd name="connsiteY2645" fmla="*/ 429519 h 1580786"/>
                <a:gd name="connsiteX2646" fmla="*/ 607262 w 1589933"/>
                <a:gd name="connsiteY2646" fmla="*/ 430447 h 1580786"/>
                <a:gd name="connsiteX2647" fmla="*/ 606331 w 1589933"/>
                <a:gd name="connsiteY2647" fmla="*/ 432156 h 1580786"/>
                <a:gd name="connsiteX2648" fmla="*/ 605549 w 1589933"/>
                <a:gd name="connsiteY2648" fmla="*/ 434207 h 1580786"/>
                <a:gd name="connsiteX2649" fmla="*/ 603787 w 1589933"/>
                <a:gd name="connsiteY2649" fmla="*/ 434452 h 1580786"/>
                <a:gd name="connsiteX2650" fmla="*/ 602760 w 1589933"/>
                <a:gd name="connsiteY2650" fmla="*/ 434647 h 1580786"/>
                <a:gd name="connsiteX2651" fmla="*/ 602027 w 1589933"/>
                <a:gd name="connsiteY2651" fmla="*/ 435136 h 1580786"/>
                <a:gd name="connsiteX2652" fmla="*/ 602027 w 1589933"/>
                <a:gd name="connsiteY2652" fmla="*/ 436210 h 1580786"/>
                <a:gd name="connsiteX2653" fmla="*/ 600853 w 1589933"/>
                <a:gd name="connsiteY2653" fmla="*/ 437480 h 1580786"/>
                <a:gd name="connsiteX2654" fmla="*/ 599923 w 1589933"/>
                <a:gd name="connsiteY2654" fmla="*/ 438115 h 1580786"/>
                <a:gd name="connsiteX2655" fmla="*/ 598896 w 1589933"/>
                <a:gd name="connsiteY2655" fmla="*/ 437675 h 1580786"/>
                <a:gd name="connsiteX2656" fmla="*/ 597973 w 1589933"/>
                <a:gd name="connsiteY2656" fmla="*/ 437285 h 1580786"/>
                <a:gd name="connsiteX2657" fmla="*/ 597093 w 1589933"/>
                <a:gd name="connsiteY2657" fmla="*/ 436308 h 1580786"/>
                <a:gd name="connsiteX2658" fmla="*/ 595967 w 1589933"/>
                <a:gd name="connsiteY2658" fmla="*/ 435868 h 1580786"/>
                <a:gd name="connsiteX2659" fmla="*/ 594924 w 1589933"/>
                <a:gd name="connsiteY2659" fmla="*/ 437480 h 1580786"/>
                <a:gd name="connsiteX2660" fmla="*/ 594637 w 1589933"/>
                <a:gd name="connsiteY2660" fmla="*/ 438603 h 1580786"/>
                <a:gd name="connsiteX2661" fmla="*/ 593757 w 1589933"/>
                <a:gd name="connsiteY2661" fmla="*/ 439092 h 1580786"/>
                <a:gd name="connsiteX2662" fmla="*/ 592775 w 1589933"/>
                <a:gd name="connsiteY2662" fmla="*/ 439141 h 1580786"/>
                <a:gd name="connsiteX2663" fmla="*/ 592447 w 1589933"/>
                <a:gd name="connsiteY2663" fmla="*/ 440362 h 1580786"/>
                <a:gd name="connsiteX2664" fmla="*/ 592386 w 1589933"/>
                <a:gd name="connsiteY2664" fmla="*/ 441583 h 1580786"/>
                <a:gd name="connsiteX2665" fmla="*/ 592345 w 1589933"/>
                <a:gd name="connsiteY2665" fmla="*/ 442560 h 1580786"/>
                <a:gd name="connsiteX2666" fmla="*/ 592284 w 1589933"/>
                <a:gd name="connsiteY2666" fmla="*/ 443536 h 1580786"/>
                <a:gd name="connsiteX2667" fmla="*/ 592202 w 1589933"/>
                <a:gd name="connsiteY2667" fmla="*/ 444757 h 1580786"/>
                <a:gd name="connsiteX2668" fmla="*/ 592140 w 1589933"/>
                <a:gd name="connsiteY2668" fmla="*/ 445979 h 1580786"/>
                <a:gd name="connsiteX2669" fmla="*/ 592099 w 1589933"/>
                <a:gd name="connsiteY2669" fmla="*/ 446956 h 1580786"/>
                <a:gd name="connsiteX2670" fmla="*/ 591997 w 1589933"/>
                <a:gd name="connsiteY2670" fmla="*/ 448176 h 1580786"/>
                <a:gd name="connsiteX2671" fmla="*/ 591956 w 1589933"/>
                <a:gd name="connsiteY2671" fmla="*/ 449398 h 1580786"/>
                <a:gd name="connsiteX2672" fmla="*/ 591854 w 1589933"/>
                <a:gd name="connsiteY2672" fmla="*/ 450619 h 1580786"/>
                <a:gd name="connsiteX2673" fmla="*/ 591792 w 1589933"/>
                <a:gd name="connsiteY2673" fmla="*/ 451840 h 1580786"/>
                <a:gd name="connsiteX2674" fmla="*/ 591710 w 1589933"/>
                <a:gd name="connsiteY2674" fmla="*/ 453061 h 1580786"/>
                <a:gd name="connsiteX2675" fmla="*/ 591649 w 1589933"/>
                <a:gd name="connsiteY2675" fmla="*/ 454282 h 1580786"/>
                <a:gd name="connsiteX2676" fmla="*/ 591547 w 1589933"/>
                <a:gd name="connsiteY2676" fmla="*/ 455503 h 1580786"/>
                <a:gd name="connsiteX2677" fmla="*/ 591506 w 1589933"/>
                <a:gd name="connsiteY2677" fmla="*/ 456724 h 1580786"/>
                <a:gd name="connsiteX2678" fmla="*/ 591465 w 1589933"/>
                <a:gd name="connsiteY2678" fmla="*/ 457945 h 1580786"/>
                <a:gd name="connsiteX2679" fmla="*/ 591363 w 1589933"/>
                <a:gd name="connsiteY2679" fmla="*/ 459166 h 1580786"/>
                <a:gd name="connsiteX2680" fmla="*/ 591322 w 1589933"/>
                <a:gd name="connsiteY2680" fmla="*/ 460143 h 1580786"/>
                <a:gd name="connsiteX2681" fmla="*/ 591260 w 1589933"/>
                <a:gd name="connsiteY2681" fmla="*/ 461120 h 1580786"/>
                <a:gd name="connsiteX2682" fmla="*/ 591219 w 1589933"/>
                <a:gd name="connsiteY2682" fmla="*/ 462341 h 1580786"/>
                <a:gd name="connsiteX2683" fmla="*/ 591117 w 1589933"/>
                <a:gd name="connsiteY2683" fmla="*/ 463562 h 1580786"/>
                <a:gd name="connsiteX2684" fmla="*/ 591076 w 1589933"/>
                <a:gd name="connsiteY2684" fmla="*/ 464539 h 1580786"/>
                <a:gd name="connsiteX2685" fmla="*/ 591015 w 1589933"/>
                <a:gd name="connsiteY2685" fmla="*/ 465516 h 1580786"/>
                <a:gd name="connsiteX2686" fmla="*/ 590974 w 1589933"/>
                <a:gd name="connsiteY2686" fmla="*/ 466492 h 1580786"/>
                <a:gd name="connsiteX2687" fmla="*/ 590912 w 1589933"/>
                <a:gd name="connsiteY2687" fmla="*/ 467469 h 1580786"/>
                <a:gd name="connsiteX2688" fmla="*/ 590871 w 1589933"/>
                <a:gd name="connsiteY2688" fmla="*/ 468446 h 1580786"/>
                <a:gd name="connsiteX2689" fmla="*/ 590830 w 1589933"/>
                <a:gd name="connsiteY2689" fmla="*/ 469423 h 1580786"/>
                <a:gd name="connsiteX2690" fmla="*/ 590769 w 1589933"/>
                <a:gd name="connsiteY2690" fmla="*/ 470644 h 1580786"/>
                <a:gd name="connsiteX2691" fmla="*/ 590728 w 1589933"/>
                <a:gd name="connsiteY2691" fmla="*/ 471816 h 1580786"/>
                <a:gd name="connsiteX2692" fmla="*/ 590667 w 1589933"/>
                <a:gd name="connsiteY2692" fmla="*/ 472793 h 1580786"/>
                <a:gd name="connsiteX2693" fmla="*/ 590626 w 1589933"/>
                <a:gd name="connsiteY2693" fmla="*/ 474014 h 1580786"/>
                <a:gd name="connsiteX2694" fmla="*/ 590585 w 1589933"/>
                <a:gd name="connsiteY2694" fmla="*/ 475235 h 1580786"/>
                <a:gd name="connsiteX2695" fmla="*/ 590585 w 1589933"/>
                <a:gd name="connsiteY2695" fmla="*/ 476212 h 1580786"/>
                <a:gd name="connsiteX2696" fmla="*/ 590626 w 1589933"/>
                <a:gd name="connsiteY2696" fmla="*/ 477189 h 1580786"/>
                <a:gd name="connsiteX2697" fmla="*/ 591015 w 1589933"/>
                <a:gd name="connsiteY2697" fmla="*/ 478410 h 1580786"/>
                <a:gd name="connsiteX2698" fmla="*/ 589991 w 1589933"/>
                <a:gd name="connsiteY2698" fmla="*/ 479680 h 1580786"/>
                <a:gd name="connsiteX2699" fmla="*/ 588272 w 1589933"/>
                <a:gd name="connsiteY2699" fmla="*/ 480608 h 1580786"/>
                <a:gd name="connsiteX2700" fmla="*/ 586860 w 1589933"/>
                <a:gd name="connsiteY2700" fmla="*/ 480999 h 1580786"/>
                <a:gd name="connsiteX2701" fmla="*/ 585387 w 1589933"/>
                <a:gd name="connsiteY2701" fmla="*/ 481145 h 1580786"/>
                <a:gd name="connsiteX2702" fmla="*/ 583688 w 1589933"/>
                <a:gd name="connsiteY2702" fmla="*/ 481048 h 1580786"/>
                <a:gd name="connsiteX2703" fmla="*/ 583156 w 1589933"/>
                <a:gd name="connsiteY2703" fmla="*/ 480964 h 1580786"/>
                <a:gd name="connsiteX2704" fmla="*/ 582255 w 1589933"/>
                <a:gd name="connsiteY2704" fmla="*/ 480852 h 1580786"/>
                <a:gd name="connsiteX2705" fmla="*/ 581273 w 1589933"/>
                <a:gd name="connsiteY2705" fmla="*/ 480803 h 1580786"/>
                <a:gd name="connsiteX2706" fmla="*/ 580311 w 1589933"/>
                <a:gd name="connsiteY2706" fmla="*/ 481048 h 1580786"/>
                <a:gd name="connsiteX2707" fmla="*/ 579124 w 1589933"/>
                <a:gd name="connsiteY2707" fmla="*/ 480950 h 1580786"/>
                <a:gd name="connsiteX2708" fmla="*/ 577917 w 1589933"/>
                <a:gd name="connsiteY2708" fmla="*/ 481096 h 1580786"/>
                <a:gd name="connsiteX2709" fmla="*/ 576975 w 1589933"/>
                <a:gd name="connsiteY2709" fmla="*/ 481341 h 1580786"/>
                <a:gd name="connsiteX2710" fmla="*/ 576054 w 1589933"/>
                <a:gd name="connsiteY2710" fmla="*/ 481682 h 1580786"/>
                <a:gd name="connsiteX2711" fmla="*/ 575010 w 1589933"/>
                <a:gd name="connsiteY2711" fmla="*/ 482317 h 1580786"/>
                <a:gd name="connsiteX2712" fmla="*/ 573209 w 1589933"/>
                <a:gd name="connsiteY2712" fmla="*/ 483050 h 1580786"/>
                <a:gd name="connsiteX2713" fmla="*/ 572329 w 1589933"/>
                <a:gd name="connsiteY2713" fmla="*/ 483734 h 1580786"/>
                <a:gd name="connsiteX2714" fmla="*/ 571306 w 1589933"/>
                <a:gd name="connsiteY2714" fmla="*/ 483832 h 1580786"/>
                <a:gd name="connsiteX2715" fmla="*/ 570365 w 1589933"/>
                <a:gd name="connsiteY2715" fmla="*/ 484564 h 1580786"/>
                <a:gd name="connsiteX2716" fmla="*/ 570467 w 1589933"/>
                <a:gd name="connsiteY2716" fmla="*/ 486029 h 1580786"/>
                <a:gd name="connsiteX2717" fmla="*/ 569485 w 1589933"/>
                <a:gd name="connsiteY2717" fmla="*/ 487006 h 1580786"/>
                <a:gd name="connsiteX2718" fmla="*/ 568032 w 1589933"/>
                <a:gd name="connsiteY2718" fmla="*/ 487495 h 1580786"/>
                <a:gd name="connsiteX2719" fmla="*/ 567827 w 1589933"/>
                <a:gd name="connsiteY2719" fmla="*/ 489009 h 1580786"/>
                <a:gd name="connsiteX2720" fmla="*/ 566947 w 1589933"/>
                <a:gd name="connsiteY2720" fmla="*/ 489351 h 1580786"/>
                <a:gd name="connsiteX2721" fmla="*/ 565146 w 1589933"/>
                <a:gd name="connsiteY2721" fmla="*/ 489448 h 1580786"/>
                <a:gd name="connsiteX2722" fmla="*/ 563816 w 1589933"/>
                <a:gd name="connsiteY2722" fmla="*/ 490083 h 1580786"/>
                <a:gd name="connsiteX2723" fmla="*/ 562976 w 1589933"/>
                <a:gd name="connsiteY2723" fmla="*/ 490962 h 1580786"/>
                <a:gd name="connsiteX2724" fmla="*/ 563140 w 1589933"/>
                <a:gd name="connsiteY2724" fmla="*/ 491842 h 1580786"/>
                <a:gd name="connsiteX2725" fmla="*/ 563079 w 1589933"/>
                <a:gd name="connsiteY2725" fmla="*/ 493014 h 1580786"/>
                <a:gd name="connsiteX2726" fmla="*/ 562056 w 1589933"/>
                <a:gd name="connsiteY2726" fmla="*/ 493405 h 1580786"/>
                <a:gd name="connsiteX2727" fmla="*/ 561176 w 1589933"/>
                <a:gd name="connsiteY2727" fmla="*/ 492965 h 1580786"/>
                <a:gd name="connsiteX2728" fmla="*/ 559845 w 1589933"/>
                <a:gd name="connsiteY2728" fmla="*/ 492477 h 1580786"/>
                <a:gd name="connsiteX2729" fmla="*/ 558822 w 1589933"/>
                <a:gd name="connsiteY2729" fmla="*/ 493258 h 1580786"/>
                <a:gd name="connsiteX2730" fmla="*/ 557758 w 1589933"/>
                <a:gd name="connsiteY2730" fmla="*/ 493893 h 1580786"/>
                <a:gd name="connsiteX2731" fmla="*/ 558187 w 1589933"/>
                <a:gd name="connsiteY2731" fmla="*/ 494870 h 1580786"/>
                <a:gd name="connsiteX2732" fmla="*/ 559559 w 1589933"/>
                <a:gd name="connsiteY2732" fmla="*/ 496531 h 1580786"/>
                <a:gd name="connsiteX2733" fmla="*/ 560684 w 1589933"/>
                <a:gd name="connsiteY2733" fmla="*/ 497703 h 1580786"/>
                <a:gd name="connsiteX2734" fmla="*/ 560828 w 1589933"/>
                <a:gd name="connsiteY2734" fmla="*/ 498728 h 1580786"/>
                <a:gd name="connsiteX2735" fmla="*/ 559845 w 1589933"/>
                <a:gd name="connsiteY2735" fmla="*/ 499412 h 1580786"/>
                <a:gd name="connsiteX2736" fmla="*/ 559027 w 1589933"/>
                <a:gd name="connsiteY2736" fmla="*/ 500291 h 1580786"/>
                <a:gd name="connsiteX2737" fmla="*/ 557840 w 1589933"/>
                <a:gd name="connsiteY2737" fmla="*/ 500438 h 1580786"/>
                <a:gd name="connsiteX2738" fmla="*/ 556775 w 1589933"/>
                <a:gd name="connsiteY2738" fmla="*/ 500926 h 1580786"/>
                <a:gd name="connsiteX2739" fmla="*/ 556325 w 1589933"/>
                <a:gd name="connsiteY2739" fmla="*/ 502489 h 1580786"/>
                <a:gd name="connsiteX2740" fmla="*/ 555056 w 1589933"/>
                <a:gd name="connsiteY2740" fmla="*/ 502978 h 1580786"/>
                <a:gd name="connsiteX2741" fmla="*/ 553828 w 1589933"/>
                <a:gd name="connsiteY2741" fmla="*/ 503027 h 1580786"/>
                <a:gd name="connsiteX2742" fmla="*/ 552703 w 1589933"/>
                <a:gd name="connsiteY2742" fmla="*/ 502782 h 1580786"/>
                <a:gd name="connsiteX2743" fmla="*/ 551782 w 1589933"/>
                <a:gd name="connsiteY2743" fmla="*/ 504394 h 1580786"/>
                <a:gd name="connsiteX2744" fmla="*/ 552027 w 1589933"/>
                <a:gd name="connsiteY2744" fmla="*/ 506250 h 1580786"/>
                <a:gd name="connsiteX2745" fmla="*/ 553051 w 1589933"/>
                <a:gd name="connsiteY2745" fmla="*/ 507276 h 1580786"/>
                <a:gd name="connsiteX2746" fmla="*/ 553194 w 1589933"/>
                <a:gd name="connsiteY2746" fmla="*/ 508546 h 1580786"/>
                <a:gd name="connsiteX2747" fmla="*/ 551782 w 1589933"/>
                <a:gd name="connsiteY2747" fmla="*/ 508595 h 1580786"/>
                <a:gd name="connsiteX2748" fmla="*/ 550861 w 1589933"/>
                <a:gd name="connsiteY2748" fmla="*/ 508839 h 1580786"/>
                <a:gd name="connsiteX2749" fmla="*/ 551331 w 1589933"/>
                <a:gd name="connsiteY2749" fmla="*/ 510793 h 1580786"/>
                <a:gd name="connsiteX2750" fmla="*/ 551638 w 1589933"/>
                <a:gd name="connsiteY2750" fmla="*/ 511916 h 1580786"/>
                <a:gd name="connsiteX2751" fmla="*/ 552314 w 1589933"/>
                <a:gd name="connsiteY2751" fmla="*/ 512746 h 1580786"/>
                <a:gd name="connsiteX2752" fmla="*/ 551086 w 1589933"/>
                <a:gd name="connsiteY2752" fmla="*/ 513186 h 1580786"/>
                <a:gd name="connsiteX2753" fmla="*/ 549183 w 1589933"/>
                <a:gd name="connsiteY2753" fmla="*/ 513577 h 1580786"/>
                <a:gd name="connsiteX2754" fmla="*/ 548200 w 1589933"/>
                <a:gd name="connsiteY2754" fmla="*/ 514114 h 1580786"/>
                <a:gd name="connsiteX2755" fmla="*/ 547136 w 1589933"/>
                <a:gd name="connsiteY2755" fmla="*/ 514651 h 1580786"/>
                <a:gd name="connsiteX2756" fmla="*/ 545765 w 1589933"/>
                <a:gd name="connsiteY2756" fmla="*/ 514847 h 1580786"/>
                <a:gd name="connsiteX2757" fmla="*/ 544598 w 1589933"/>
                <a:gd name="connsiteY2757" fmla="*/ 516410 h 1580786"/>
                <a:gd name="connsiteX2758" fmla="*/ 543657 w 1589933"/>
                <a:gd name="connsiteY2758" fmla="*/ 517142 h 1580786"/>
                <a:gd name="connsiteX2759" fmla="*/ 542674 w 1589933"/>
                <a:gd name="connsiteY2759" fmla="*/ 517777 h 1580786"/>
                <a:gd name="connsiteX2760" fmla="*/ 542531 w 1589933"/>
                <a:gd name="connsiteY2760" fmla="*/ 518852 h 1580786"/>
                <a:gd name="connsiteX2761" fmla="*/ 541467 w 1589933"/>
                <a:gd name="connsiteY2761" fmla="*/ 518900 h 1580786"/>
                <a:gd name="connsiteX2762" fmla="*/ 541262 w 1589933"/>
                <a:gd name="connsiteY2762" fmla="*/ 520659 h 1580786"/>
                <a:gd name="connsiteX2763" fmla="*/ 542183 w 1589933"/>
                <a:gd name="connsiteY2763" fmla="*/ 521050 h 1580786"/>
                <a:gd name="connsiteX2764" fmla="*/ 542388 w 1589933"/>
                <a:gd name="connsiteY2764" fmla="*/ 521977 h 1580786"/>
                <a:gd name="connsiteX2765" fmla="*/ 540771 w 1589933"/>
                <a:gd name="connsiteY2765" fmla="*/ 522368 h 1580786"/>
                <a:gd name="connsiteX2766" fmla="*/ 539789 w 1589933"/>
                <a:gd name="connsiteY2766" fmla="*/ 522270 h 1580786"/>
                <a:gd name="connsiteX2767" fmla="*/ 538806 w 1589933"/>
                <a:gd name="connsiteY2767" fmla="*/ 522173 h 1580786"/>
                <a:gd name="connsiteX2768" fmla="*/ 537845 w 1589933"/>
                <a:gd name="connsiteY2768" fmla="*/ 522270 h 1580786"/>
                <a:gd name="connsiteX2769" fmla="*/ 536719 w 1589933"/>
                <a:gd name="connsiteY2769" fmla="*/ 522710 h 1580786"/>
                <a:gd name="connsiteX2770" fmla="*/ 535430 w 1589933"/>
                <a:gd name="connsiteY2770" fmla="*/ 522564 h 1580786"/>
                <a:gd name="connsiteX2771" fmla="*/ 534509 w 1589933"/>
                <a:gd name="connsiteY2771" fmla="*/ 522661 h 1580786"/>
                <a:gd name="connsiteX2772" fmla="*/ 534713 w 1589933"/>
                <a:gd name="connsiteY2772" fmla="*/ 523833 h 1580786"/>
                <a:gd name="connsiteX2773" fmla="*/ 535675 w 1589933"/>
                <a:gd name="connsiteY2773" fmla="*/ 524420 h 1580786"/>
                <a:gd name="connsiteX2774" fmla="*/ 535634 w 1589933"/>
                <a:gd name="connsiteY2774" fmla="*/ 525738 h 1580786"/>
                <a:gd name="connsiteX2775" fmla="*/ 534611 w 1589933"/>
                <a:gd name="connsiteY2775" fmla="*/ 526666 h 1580786"/>
                <a:gd name="connsiteX2776" fmla="*/ 534120 w 1589933"/>
                <a:gd name="connsiteY2776" fmla="*/ 527643 h 1580786"/>
                <a:gd name="connsiteX2777" fmla="*/ 532892 w 1589933"/>
                <a:gd name="connsiteY2777" fmla="*/ 527594 h 1580786"/>
                <a:gd name="connsiteX2778" fmla="*/ 532012 w 1589933"/>
                <a:gd name="connsiteY2778" fmla="*/ 528327 h 1580786"/>
                <a:gd name="connsiteX2779" fmla="*/ 532216 w 1589933"/>
                <a:gd name="connsiteY2779" fmla="*/ 530085 h 1580786"/>
                <a:gd name="connsiteX2780" fmla="*/ 532216 w 1589933"/>
                <a:gd name="connsiteY2780" fmla="*/ 531062 h 1580786"/>
                <a:gd name="connsiteX2781" fmla="*/ 532257 w 1589933"/>
                <a:gd name="connsiteY2781" fmla="*/ 532039 h 1580786"/>
                <a:gd name="connsiteX2782" fmla="*/ 532257 w 1589933"/>
                <a:gd name="connsiteY2782" fmla="*/ 533065 h 1580786"/>
                <a:gd name="connsiteX2783" fmla="*/ 532257 w 1589933"/>
                <a:gd name="connsiteY2783" fmla="*/ 534042 h 1580786"/>
                <a:gd name="connsiteX2784" fmla="*/ 532257 w 1589933"/>
                <a:gd name="connsiteY2784" fmla="*/ 535067 h 1580786"/>
                <a:gd name="connsiteX2785" fmla="*/ 532298 w 1589933"/>
                <a:gd name="connsiteY2785" fmla="*/ 536044 h 1580786"/>
                <a:gd name="connsiteX2786" fmla="*/ 532298 w 1589933"/>
                <a:gd name="connsiteY2786" fmla="*/ 537021 h 1580786"/>
                <a:gd name="connsiteX2787" fmla="*/ 532298 w 1589933"/>
                <a:gd name="connsiteY2787" fmla="*/ 537998 h 1580786"/>
                <a:gd name="connsiteX2788" fmla="*/ 532298 w 1589933"/>
                <a:gd name="connsiteY2788" fmla="*/ 539023 h 1580786"/>
                <a:gd name="connsiteX2789" fmla="*/ 532298 w 1589933"/>
                <a:gd name="connsiteY2789" fmla="*/ 540245 h 1580786"/>
                <a:gd name="connsiteX2790" fmla="*/ 532257 w 1589933"/>
                <a:gd name="connsiteY2790" fmla="*/ 541661 h 1580786"/>
                <a:gd name="connsiteX2791" fmla="*/ 532216 w 1589933"/>
                <a:gd name="connsiteY2791" fmla="*/ 542882 h 1580786"/>
                <a:gd name="connsiteX2792" fmla="*/ 532073 w 1589933"/>
                <a:gd name="connsiteY2792" fmla="*/ 544152 h 1580786"/>
                <a:gd name="connsiteX2793" fmla="*/ 530006 w 1589933"/>
                <a:gd name="connsiteY2793" fmla="*/ 544885 h 1580786"/>
                <a:gd name="connsiteX2794" fmla="*/ 529126 w 1589933"/>
                <a:gd name="connsiteY2794" fmla="*/ 545324 h 1580786"/>
                <a:gd name="connsiteX2795" fmla="*/ 528287 w 1589933"/>
                <a:gd name="connsiteY2795" fmla="*/ 545862 h 1580786"/>
                <a:gd name="connsiteX2796" fmla="*/ 526875 w 1589933"/>
                <a:gd name="connsiteY2796" fmla="*/ 545764 h 1580786"/>
                <a:gd name="connsiteX2797" fmla="*/ 525893 w 1589933"/>
                <a:gd name="connsiteY2797" fmla="*/ 545617 h 1580786"/>
                <a:gd name="connsiteX2798" fmla="*/ 524828 w 1589933"/>
                <a:gd name="connsiteY2798" fmla="*/ 546789 h 1580786"/>
                <a:gd name="connsiteX2799" fmla="*/ 526445 w 1589933"/>
                <a:gd name="connsiteY2799" fmla="*/ 547766 h 1580786"/>
                <a:gd name="connsiteX2800" fmla="*/ 527264 w 1589933"/>
                <a:gd name="connsiteY2800" fmla="*/ 548157 h 1580786"/>
                <a:gd name="connsiteX2801" fmla="*/ 528287 w 1589933"/>
                <a:gd name="connsiteY2801" fmla="*/ 549232 h 1580786"/>
                <a:gd name="connsiteX2802" fmla="*/ 529024 w 1589933"/>
                <a:gd name="connsiteY2802" fmla="*/ 550453 h 1580786"/>
                <a:gd name="connsiteX2803" fmla="*/ 529024 w 1589933"/>
                <a:gd name="connsiteY2803" fmla="*/ 551918 h 1580786"/>
                <a:gd name="connsiteX2804" fmla="*/ 529126 w 1589933"/>
                <a:gd name="connsiteY2804" fmla="*/ 553090 h 1580786"/>
                <a:gd name="connsiteX2805" fmla="*/ 528451 w 1589933"/>
                <a:gd name="connsiteY2805" fmla="*/ 554067 h 1580786"/>
                <a:gd name="connsiteX2806" fmla="*/ 527612 w 1589933"/>
                <a:gd name="connsiteY2806" fmla="*/ 554555 h 1580786"/>
                <a:gd name="connsiteX2807" fmla="*/ 526691 w 1589933"/>
                <a:gd name="connsiteY2807" fmla="*/ 554946 h 1580786"/>
                <a:gd name="connsiteX2808" fmla="*/ 525893 w 1589933"/>
                <a:gd name="connsiteY2808" fmla="*/ 555483 h 1580786"/>
                <a:gd name="connsiteX2809" fmla="*/ 526036 w 1589933"/>
                <a:gd name="connsiteY2809" fmla="*/ 556607 h 1580786"/>
                <a:gd name="connsiteX2810" fmla="*/ 525258 w 1589933"/>
                <a:gd name="connsiteY2810" fmla="*/ 557877 h 1580786"/>
                <a:gd name="connsiteX2811" fmla="*/ 524521 w 1589933"/>
                <a:gd name="connsiteY2811" fmla="*/ 559147 h 1580786"/>
                <a:gd name="connsiteX2812" fmla="*/ 523989 w 1589933"/>
                <a:gd name="connsiteY2812" fmla="*/ 560758 h 1580786"/>
                <a:gd name="connsiteX2813" fmla="*/ 524132 w 1589933"/>
                <a:gd name="connsiteY2813" fmla="*/ 561686 h 1580786"/>
                <a:gd name="connsiteX2814" fmla="*/ 524828 w 1589933"/>
                <a:gd name="connsiteY2814" fmla="*/ 562370 h 1580786"/>
                <a:gd name="connsiteX2815" fmla="*/ 525647 w 1589933"/>
                <a:gd name="connsiteY2815" fmla="*/ 563298 h 1580786"/>
                <a:gd name="connsiteX2816" fmla="*/ 526036 w 1589933"/>
                <a:gd name="connsiteY2816" fmla="*/ 564422 h 1580786"/>
                <a:gd name="connsiteX2817" fmla="*/ 525258 w 1589933"/>
                <a:gd name="connsiteY2817" fmla="*/ 566131 h 1580786"/>
                <a:gd name="connsiteX2818" fmla="*/ 523641 w 1589933"/>
                <a:gd name="connsiteY2818" fmla="*/ 566278 h 1580786"/>
                <a:gd name="connsiteX2819" fmla="*/ 522618 w 1589933"/>
                <a:gd name="connsiteY2819" fmla="*/ 566180 h 1580786"/>
                <a:gd name="connsiteX2820" fmla="*/ 521697 w 1589933"/>
                <a:gd name="connsiteY2820" fmla="*/ 566229 h 1580786"/>
                <a:gd name="connsiteX2821" fmla="*/ 520183 w 1589933"/>
                <a:gd name="connsiteY2821" fmla="*/ 567401 h 1580786"/>
                <a:gd name="connsiteX2822" fmla="*/ 519098 w 1589933"/>
                <a:gd name="connsiteY2822" fmla="*/ 568524 h 1580786"/>
                <a:gd name="connsiteX2823" fmla="*/ 518074 w 1589933"/>
                <a:gd name="connsiteY2823" fmla="*/ 568769 h 1580786"/>
                <a:gd name="connsiteX2824" fmla="*/ 517235 w 1589933"/>
                <a:gd name="connsiteY2824" fmla="*/ 567841 h 1580786"/>
                <a:gd name="connsiteX2825" fmla="*/ 516069 w 1589933"/>
                <a:gd name="connsiteY2825" fmla="*/ 567499 h 1580786"/>
                <a:gd name="connsiteX2826" fmla="*/ 515127 w 1589933"/>
                <a:gd name="connsiteY2826" fmla="*/ 568622 h 1580786"/>
                <a:gd name="connsiteX2827" fmla="*/ 515045 w 1589933"/>
                <a:gd name="connsiteY2827" fmla="*/ 570038 h 1580786"/>
                <a:gd name="connsiteX2828" fmla="*/ 516212 w 1589933"/>
                <a:gd name="connsiteY2828" fmla="*/ 571504 h 1580786"/>
                <a:gd name="connsiteX2829" fmla="*/ 516703 w 1589933"/>
                <a:gd name="connsiteY2829" fmla="*/ 572383 h 1580786"/>
                <a:gd name="connsiteX2830" fmla="*/ 517092 w 1589933"/>
                <a:gd name="connsiteY2830" fmla="*/ 574044 h 1580786"/>
                <a:gd name="connsiteX2831" fmla="*/ 516355 w 1589933"/>
                <a:gd name="connsiteY2831" fmla="*/ 575265 h 1580786"/>
                <a:gd name="connsiteX2832" fmla="*/ 515864 w 1589933"/>
                <a:gd name="connsiteY2832" fmla="*/ 577609 h 1580786"/>
                <a:gd name="connsiteX2833" fmla="*/ 515721 w 1589933"/>
                <a:gd name="connsiteY2833" fmla="*/ 579563 h 1580786"/>
                <a:gd name="connsiteX2834" fmla="*/ 514984 w 1589933"/>
                <a:gd name="connsiteY2834" fmla="*/ 580784 h 1580786"/>
                <a:gd name="connsiteX2835" fmla="*/ 513715 w 1589933"/>
                <a:gd name="connsiteY2835" fmla="*/ 581468 h 1580786"/>
                <a:gd name="connsiteX2836" fmla="*/ 512160 w 1589933"/>
                <a:gd name="connsiteY2836" fmla="*/ 581907 h 1580786"/>
                <a:gd name="connsiteX2837" fmla="*/ 511505 w 1589933"/>
                <a:gd name="connsiteY2837" fmla="*/ 583274 h 1580786"/>
                <a:gd name="connsiteX2838" fmla="*/ 510871 w 1589933"/>
                <a:gd name="connsiteY2838" fmla="*/ 584594 h 1580786"/>
                <a:gd name="connsiteX2839" fmla="*/ 510727 w 1589933"/>
                <a:gd name="connsiteY2839" fmla="*/ 585863 h 1580786"/>
                <a:gd name="connsiteX2840" fmla="*/ 510932 w 1589933"/>
                <a:gd name="connsiteY2840" fmla="*/ 586791 h 1580786"/>
                <a:gd name="connsiteX2841" fmla="*/ 512058 w 1589933"/>
                <a:gd name="connsiteY2841" fmla="*/ 586987 h 1580786"/>
                <a:gd name="connsiteX2842" fmla="*/ 513081 w 1589933"/>
                <a:gd name="connsiteY2842" fmla="*/ 586302 h 1580786"/>
                <a:gd name="connsiteX2843" fmla="*/ 514247 w 1589933"/>
                <a:gd name="connsiteY2843" fmla="*/ 586108 h 1580786"/>
                <a:gd name="connsiteX2844" fmla="*/ 514493 w 1589933"/>
                <a:gd name="connsiteY2844" fmla="*/ 587720 h 1580786"/>
                <a:gd name="connsiteX2845" fmla="*/ 513920 w 1589933"/>
                <a:gd name="connsiteY2845" fmla="*/ 588501 h 1580786"/>
                <a:gd name="connsiteX2846" fmla="*/ 513081 w 1589933"/>
                <a:gd name="connsiteY2846" fmla="*/ 589038 h 1580786"/>
                <a:gd name="connsiteX2847" fmla="*/ 511996 w 1589933"/>
                <a:gd name="connsiteY2847" fmla="*/ 589625 h 1580786"/>
                <a:gd name="connsiteX2848" fmla="*/ 511321 w 1589933"/>
                <a:gd name="connsiteY2848" fmla="*/ 590454 h 1580786"/>
                <a:gd name="connsiteX2849" fmla="*/ 511464 w 1589933"/>
                <a:gd name="connsiteY2849" fmla="*/ 591821 h 1580786"/>
                <a:gd name="connsiteX2850" fmla="*/ 511853 w 1589933"/>
                <a:gd name="connsiteY2850" fmla="*/ 592847 h 1580786"/>
                <a:gd name="connsiteX2851" fmla="*/ 511178 w 1589933"/>
                <a:gd name="connsiteY2851" fmla="*/ 594118 h 1580786"/>
                <a:gd name="connsiteX2852" fmla="*/ 510789 w 1589933"/>
                <a:gd name="connsiteY2852" fmla="*/ 595534 h 1580786"/>
                <a:gd name="connsiteX2853" fmla="*/ 511178 w 1589933"/>
                <a:gd name="connsiteY2853" fmla="*/ 597389 h 1580786"/>
                <a:gd name="connsiteX2854" fmla="*/ 511116 w 1589933"/>
                <a:gd name="connsiteY2854" fmla="*/ 598366 h 1580786"/>
                <a:gd name="connsiteX2855" fmla="*/ 511710 w 1589933"/>
                <a:gd name="connsiteY2855" fmla="*/ 600125 h 1580786"/>
                <a:gd name="connsiteX2856" fmla="*/ 512549 w 1589933"/>
                <a:gd name="connsiteY2856" fmla="*/ 601298 h 1580786"/>
                <a:gd name="connsiteX2857" fmla="*/ 512876 w 1589933"/>
                <a:gd name="connsiteY2857" fmla="*/ 602177 h 1580786"/>
                <a:gd name="connsiteX2858" fmla="*/ 512405 w 1589933"/>
                <a:gd name="connsiteY2858" fmla="*/ 603740 h 1580786"/>
                <a:gd name="connsiteX2859" fmla="*/ 511812 w 1589933"/>
                <a:gd name="connsiteY2859" fmla="*/ 605009 h 1580786"/>
                <a:gd name="connsiteX2860" fmla="*/ 512631 w 1589933"/>
                <a:gd name="connsiteY2860" fmla="*/ 606035 h 1580786"/>
                <a:gd name="connsiteX2861" fmla="*/ 513367 w 1589933"/>
                <a:gd name="connsiteY2861" fmla="*/ 606670 h 1580786"/>
                <a:gd name="connsiteX2862" fmla="*/ 513756 w 1589933"/>
                <a:gd name="connsiteY2862" fmla="*/ 607598 h 1580786"/>
                <a:gd name="connsiteX2863" fmla="*/ 513818 w 1589933"/>
                <a:gd name="connsiteY2863" fmla="*/ 608575 h 1580786"/>
                <a:gd name="connsiteX2864" fmla="*/ 513326 w 1589933"/>
                <a:gd name="connsiteY2864" fmla="*/ 610187 h 1580786"/>
                <a:gd name="connsiteX2865" fmla="*/ 512794 w 1589933"/>
                <a:gd name="connsiteY2865" fmla="*/ 611262 h 1580786"/>
                <a:gd name="connsiteX2866" fmla="*/ 512242 w 1589933"/>
                <a:gd name="connsiteY2866" fmla="*/ 612140 h 1580786"/>
                <a:gd name="connsiteX2867" fmla="*/ 511914 w 1589933"/>
                <a:gd name="connsiteY2867" fmla="*/ 613019 h 1580786"/>
                <a:gd name="connsiteX2868" fmla="*/ 512160 w 1589933"/>
                <a:gd name="connsiteY2868" fmla="*/ 614729 h 1580786"/>
                <a:gd name="connsiteX2869" fmla="*/ 511955 w 1589933"/>
                <a:gd name="connsiteY2869" fmla="*/ 615902 h 1580786"/>
                <a:gd name="connsiteX2870" fmla="*/ 511178 w 1589933"/>
                <a:gd name="connsiteY2870" fmla="*/ 616830 h 1580786"/>
                <a:gd name="connsiteX2871" fmla="*/ 510093 w 1589933"/>
                <a:gd name="connsiteY2871" fmla="*/ 617856 h 1580786"/>
                <a:gd name="connsiteX2872" fmla="*/ 509274 w 1589933"/>
                <a:gd name="connsiteY2872" fmla="*/ 619028 h 1580786"/>
                <a:gd name="connsiteX2873" fmla="*/ 508538 w 1589933"/>
                <a:gd name="connsiteY2873" fmla="*/ 620297 h 1580786"/>
                <a:gd name="connsiteX2874" fmla="*/ 508046 w 1589933"/>
                <a:gd name="connsiteY2874" fmla="*/ 621664 h 1580786"/>
                <a:gd name="connsiteX2875" fmla="*/ 507555 w 1589933"/>
                <a:gd name="connsiteY2875" fmla="*/ 623033 h 1580786"/>
                <a:gd name="connsiteX2876" fmla="*/ 506429 w 1589933"/>
                <a:gd name="connsiteY2876" fmla="*/ 624351 h 1580786"/>
                <a:gd name="connsiteX2877" fmla="*/ 505488 w 1589933"/>
                <a:gd name="connsiteY2877" fmla="*/ 625132 h 1580786"/>
                <a:gd name="connsiteX2878" fmla="*/ 504424 w 1589933"/>
                <a:gd name="connsiteY2878" fmla="*/ 625669 h 1580786"/>
                <a:gd name="connsiteX2879" fmla="*/ 503442 w 1589933"/>
                <a:gd name="connsiteY2879" fmla="*/ 625866 h 1580786"/>
                <a:gd name="connsiteX2880" fmla="*/ 502111 w 1589933"/>
                <a:gd name="connsiteY2880" fmla="*/ 627087 h 1580786"/>
                <a:gd name="connsiteX2881" fmla="*/ 501006 w 1589933"/>
                <a:gd name="connsiteY2881" fmla="*/ 627868 h 1580786"/>
                <a:gd name="connsiteX2882" fmla="*/ 500106 w 1589933"/>
                <a:gd name="connsiteY2882" fmla="*/ 627576 h 1580786"/>
                <a:gd name="connsiteX2883" fmla="*/ 499226 w 1589933"/>
                <a:gd name="connsiteY2883" fmla="*/ 626989 h 1580786"/>
                <a:gd name="connsiteX2884" fmla="*/ 498509 w 1589933"/>
                <a:gd name="connsiteY2884" fmla="*/ 626403 h 1580786"/>
                <a:gd name="connsiteX2885" fmla="*/ 497527 w 1589933"/>
                <a:gd name="connsiteY2885" fmla="*/ 626207 h 1580786"/>
                <a:gd name="connsiteX2886" fmla="*/ 496401 w 1589933"/>
                <a:gd name="connsiteY2886" fmla="*/ 626599 h 1580786"/>
                <a:gd name="connsiteX2887" fmla="*/ 494887 w 1589933"/>
                <a:gd name="connsiteY2887" fmla="*/ 627819 h 1580786"/>
                <a:gd name="connsiteX2888" fmla="*/ 494048 w 1589933"/>
                <a:gd name="connsiteY2888" fmla="*/ 628747 h 1580786"/>
                <a:gd name="connsiteX2889" fmla="*/ 492717 w 1589933"/>
                <a:gd name="connsiteY2889" fmla="*/ 629821 h 1580786"/>
                <a:gd name="connsiteX2890" fmla="*/ 491796 w 1589933"/>
                <a:gd name="connsiteY2890" fmla="*/ 630604 h 1580786"/>
                <a:gd name="connsiteX2891" fmla="*/ 491305 w 1589933"/>
                <a:gd name="connsiteY2891" fmla="*/ 631434 h 1580786"/>
                <a:gd name="connsiteX2892" fmla="*/ 491121 w 1589933"/>
                <a:gd name="connsiteY2892" fmla="*/ 632410 h 1580786"/>
                <a:gd name="connsiteX2893" fmla="*/ 490957 w 1589933"/>
                <a:gd name="connsiteY2893" fmla="*/ 633338 h 1580786"/>
                <a:gd name="connsiteX2894" fmla="*/ 490712 w 1589933"/>
                <a:gd name="connsiteY2894" fmla="*/ 634560 h 1580786"/>
                <a:gd name="connsiteX2895" fmla="*/ 490036 w 1589933"/>
                <a:gd name="connsiteY2895" fmla="*/ 635537 h 1580786"/>
                <a:gd name="connsiteX2896" fmla="*/ 488808 w 1589933"/>
                <a:gd name="connsiteY2896" fmla="*/ 636708 h 1580786"/>
                <a:gd name="connsiteX2897" fmla="*/ 487683 w 1589933"/>
                <a:gd name="connsiteY2897" fmla="*/ 637588 h 1580786"/>
                <a:gd name="connsiteX2898" fmla="*/ 486905 w 1589933"/>
                <a:gd name="connsiteY2898" fmla="*/ 638857 h 1580786"/>
                <a:gd name="connsiteX2899" fmla="*/ 485779 w 1589933"/>
                <a:gd name="connsiteY2899" fmla="*/ 640469 h 1580786"/>
                <a:gd name="connsiteX2900" fmla="*/ 484899 w 1589933"/>
                <a:gd name="connsiteY2900" fmla="*/ 641642 h 1580786"/>
                <a:gd name="connsiteX2901" fmla="*/ 484265 w 1589933"/>
                <a:gd name="connsiteY2901" fmla="*/ 642960 h 1580786"/>
                <a:gd name="connsiteX2902" fmla="*/ 483631 w 1589933"/>
                <a:gd name="connsiteY2902" fmla="*/ 644278 h 1580786"/>
                <a:gd name="connsiteX2903" fmla="*/ 483098 w 1589933"/>
                <a:gd name="connsiteY2903" fmla="*/ 645647 h 1580786"/>
                <a:gd name="connsiteX2904" fmla="*/ 483180 w 1589933"/>
                <a:gd name="connsiteY2904" fmla="*/ 646867 h 1580786"/>
                <a:gd name="connsiteX2905" fmla="*/ 482546 w 1589933"/>
                <a:gd name="connsiteY2905" fmla="*/ 648773 h 1580786"/>
                <a:gd name="connsiteX2906" fmla="*/ 482444 w 1589933"/>
                <a:gd name="connsiteY2906" fmla="*/ 649750 h 1580786"/>
                <a:gd name="connsiteX2907" fmla="*/ 482444 w 1589933"/>
                <a:gd name="connsiteY2907" fmla="*/ 650531 h 1580786"/>
                <a:gd name="connsiteX2908" fmla="*/ 482362 w 1589933"/>
                <a:gd name="connsiteY2908" fmla="*/ 651704 h 1580786"/>
                <a:gd name="connsiteX2909" fmla="*/ 482259 w 1589933"/>
                <a:gd name="connsiteY2909" fmla="*/ 652874 h 1580786"/>
                <a:gd name="connsiteX2910" fmla="*/ 481809 w 1589933"/>
                <a:gd name="connsiteY2910" fmla="*/ 654585 h 1580786"/>
                <a:gd name="connsiteX2911" fmla="*/ 481482 w 1589933"/>
                <a:gd name="connsiteY2911" fmla="*/ 655512 h 1580786"/>
                <a:gd name="connsiteX2912" fmla="*/ 480929 w 1589933"/>
                <a:gd name="connsiteY2912" fmla="*/ 657125 h 1580786"/>
                <a:gd name="connsiteX2913" fmla="*/ 480499 w 1589933"/>
                <a:gd name="connsiteY2913" fmla="*/ 658980 h 1580786"/>
                <a:gd name="connsiteX2914" fmla="*/ 479660 w 1589933"/>
                <a:gd name="connsiteY2914" fmla="*/ 660739 h 1580786"/>
                <a:gd name="connsiteX2915" fmla="*/ 478739 w 1589933"/>
                <a:gd name="connsiteY2915" fmla="*/ 662936 h 1580786"/>
                <a:gd name="connsiteX2916" fmla="*/ 477511 w 1589933"/>
                <a:gd name="connsiteY2916" fmla="*/ 663719 h 1580786"/>
                <a:gd name="connsiteX2917" fmla="*/ 475792 w 1589933"/>
                <a:gd name="connsiteY2917" fmla="*/ 663915 h 1580786"/>
                <a:gd name="connsiteX2918" fmla="*/ 474830 w 1589933"/>
                <a:gd name="connsiteY2918" fmla="*/ 663915 h 1580786"/>
                <a:gd name="connsiteX2919" fmla="*/ 472620 w 1589933"/>
                <a:gd name="connsiteY2919" fmla="*/ 663817 h 1580786"/>
                <a:gd name="connsiteX2920" fmla="*/ 471392 w 1589933"/>
                <a:gd name="connsiteY2920" fmla="*/ 663866 h 1580786"/>
                <a:gd name="connsiteX2921" fmla="*/ 469693 w 1589933"/>
                <a:gd name="connsiteY2921" fmla="*/ 664060 h 1580786"/>
                <a:gd name="connsiteX2922" fmla="*/ 468015 w 1589933"/>
                <a:gd name="connsiteY2922" fmla="*/ 664305 h 1580786"/>
                <a:gd name="connsiteX2923" fmla="*/ 467033 w 1589933"/>
                <a:gd name="connsiteY2923" fmla="*/ 664403 h 1580786"/>
                <a:gd name="connsiteX2924" fmla="*/ 466071 w 1589933"/>
                <a:gd name="connsiteY2924" fmla="*/ 664499 h 1580786"/>
                <a:gd name="connsiteX2925" fmla="*/ 464843 w 1589933"/>
                <a:gd name="connsiteY2925" fmla="*/ 664597 h 1580786"/>
                <a:gd name="connsiteX2926" fmla="*/ 462633 w 1589933"/>
                <a:gd name="connsiteY2926" fmla="*/ 665282 h 1580786"/>
                <a:gd name="connsiteX2927" fmla="*/ 461753 w 1589933"/>
                <a:gd name="connsiteY2927" fmla="*/ 666209 h 1580786"/>
                <a:gd name="connsiteX2928" fmla="*/ 460484 w 1589933"/>
                <a:gd name="connsiteY2928" fmla="*/ 667333 h 1580786"/>
                <a:gd name="connsiteX2929" fmla="*/ 459010 w 1589933"/>
                <a:gd name="connsiteY2929" fmla="*/ 668602 h 1580786"/>
                <a:gd name="connsiteX2930" fmla="*/ 457352 w 1589933"/>
                <a:gd name="connsiteY2930" fmla="*/ 669628 h 1580786"/>
                <a:gd name="connsiteX2931" fmla="*/ 456677 w 1589933"/>
                <a:gd name="connsiteY2931" fmla="*/ 670605 h 1580786"/>
                <a:gd name="connsiteX2932" fmla="*/ 455736 w 1589933"/>
                <a:gd name="connsiteY2932" fmla="*/ 670703 h 1580786"/>
                <a:gd name="connsiteX2933" fmla="*/ 454712 w 1589933"/>
                <a:gd name="connsiteY2933" fmla="*/ 670507 h 1580786"/>
                <a:gd name="connsiteX2934" fmla="*/ 453832 w 1589933"/>
                <a:gd name="connsiteY2934" fmla="*/ 670116 h 1580786"/>
                <a:gd name="connsiteX2935" fmla="*/ 453444 w 1589933"/>
                <a:gd name="connsiteY2935" fmla="*/ 669287 h 1580786"/>
                <a:gd name="connsiteX2936" fmla="*/ 453055 w 1589933"/>
                <a:gd name="connsiteY2936" fmla="*/ 668408 h 1580786"/>
                <a:gd name="connsiteX2937" fmla="*/ 452215 w 1589933"/>
                <a:gd name="connsiteY2937" fmla="*/ 667822 h 1580786"/>
                <a:gd name="connsiteX2938" fmla="*/ 451479 w 1589933"/>
                <a:gd name="connsiteY2938" fmla="*/ 667235 h 1580786"/>
                <a:gd name="connsiteX2939" fmla="*/ 451376 w 1589933"/>
                <a:gd name="connsiteY2939" fmla="*/ 666307 h 1580786"/>
                <a:gd name="connsiteX2940" fmla="*/ 450251 w 1589933"/>
                <a:gd name="connsiteY2940" fmla="*/ 666160 h 1580786"/>
                <a:gd name="connsiteX2941" fmla="*/ 449289 w 1589933"/>
                <a:gd name="connsiteY2941" fmla="*/ 666307 h 1580786"/>
                <a:gd name="connsiteX2942" fmla="*/ 448307 w 1589933"/>
                <a:gd name="connsiteY2942" fmla="*/ 666406 h 1580786"/>
                <a:gd name="connsiteX2943" fmla="*/ 447324 w 1589933"/>
                <a:gd name="connsiteY2943" fmla="*/ 666502 h 1580786"/>
                <a:gd name="connsiteX2944" fmla="*/ 446342 w 1589933"/>
                <a:gd name="connsiteY2944" fmla="*/ 666600 h 1580786"/>
                <a:gd name="connsiteX2945" fmla="*/ 445114 w 1589933"/>
                <a:gd name="connsiteY2945" fmla="*/ 666649 h 1580786"/>
                <a:gd name="connsiteX2946" fmla="*/ 443702 w 1589933"/>
                <a:gd name="connsiteY2946" fmla="*/ 666356 h 1580786"/>
                <a:gd name="connsiteX2947" fmla="*/ 442290 w 1589933"/>
                <a:gd name="connsiteY2947" fmla="*/ 666356 h 1580786"/>
                <a:gd name="connsiteX2948" fmla="*/ 441164 w 1589933"/>
                <a:gd name="connsiteY2948" fmla="*/ 666845 h 1580786"/>
                <a:gd name="connsiteX2949" fmla="*/ 440284 w 1589933"/>
                <a:gd name="connsiteY2949" fmla="*/ 667235 h 1580786"/>
                <a:gd name="connsiteX2950" fmla="*/ 439547 w 1589933"/>
                <a:gd name="connsiteY2950" fmla="*/ 667920 h 1580786"/>
                <a:gd name="connsiteX2951" fmla="*/ 439097 w 1589933"/>
                <a:gd name="connsiteY2951" fmla="*/ 668992 h 1580786"/>
                <a:gd name="connsiteX2952" fmla="*/ 437644 w 1589933"/>
                <a:gd name="connsiteY2952" fmla="*/ 669628 h 1580786"/>
                <a:gd name="connsiteX2953" fmla="*/ 437501 w 1589933"/>
                <a:gd name="connsiteY2953" fmla="*/ 671777 h 1580786"/>
                <a:gd name="connsiteX2954" fmla="*/ 435638 w 1589933"/>
                <a:gd name="connsiteY2954" fmla="*/ 672607 h 1580786"/>
                <a:gd name="connsiteX2955" fmla="*/ 433428 w 1589933"/>
                <a:gd name="connsiteY2955" fmla="*/ 672705 h 1580786"/>
                <a:gd name="connsiteX2956" fmla="*/ 432200 w 1589933"/>
                <a:gd name="connsiteY2956" fmla="*/ 672950 h 1580786"/>
                <a:gd name="connsiteX2957" fmla="*/ 430338 w 1589933"/>
                <a:gd name="connsiteY2957" fmla="*/ 673439 h 1580786"/>
                <a:gd name="connsiteX2958" fmla="*/ 428987 w 1589933"/>
                <a:gd name="connsiteY2958" fmla="*/ 673927 h 1580786"/>
                <a:gd name="connsiteX2959" fmla="*/ 427554 w 1589933"/>
                <a:gd name="connsiteY2959" fmla="*/ 674366 h 1580786"/>
                <a:gd name="connsiteX2960" fmla="*/ 426142 w 1589933"/>
                <a:gd name="connsiteY2960" fmla="*/ 674708 h 1580786"/>
                <a:gd name="connsiteX2961" fmla="*/ 424914 w 1589933"/>
                <a:gd name="connsiteY2961" fmla="*/ 674610 h 1580786"/>
                <a:gd name="connsiteX2962" fmla="*/ 423788 w 1589933"/>
                <a:gd name="connsiteY2962" fmla="*/ 674121 h 1580786"/>
                <a:gd name="connsiteX2963" fmla="*/ 423297 w 1589933"/>
                <a:gd name="connsiteY2963" fmla="*/ 673046 h 1580786"/>
                <a:gd name="connsiteX2964" fmla="*/ 423052 w 1589933"/>
                <a:gd name="connsiteY2964" fmla="*/ 672070 h 1580786"/>
                <a:gd name="connsiteX2965" fmla="*/ 421599 w 1589933"/>
                <a:gd name="connsiteY2965" fmla="*/ 671338 h 1580786"/>
                <a:gd name="connsiteX2966" fmla="*/ 420514 w 1589933"/>
                <a:gd name="connsiteY2966" fmla="*/ 670703 h 1580786"/>
                <a:gd name="connsiteX2967" fmla="*/ 419388 w 1589933"/>
                <a:gd name="connsiteY2967" fmla="*/ 669726 h 1580786"/>
                <a:gd name="connsiteX2968" fmla="*/ 417587 w 1589933"/>
                <a:gd name="connsiteY2968" fmla="*/ 669922 h 1580786"/>
                <a:gd name="connsiteX2969" fmla="*/ 416544 w 1589933"/>
                <a:gd name="connsiteY2969" fmla="*/ 670605 h 1580786"/>
                <a:gd name="connsiteX2970" fmla="*/ 415172 w 1589933"/>
                <a:gd name="connsiteY2970" fmla="*/ 672413 h 1580786"/>
                <a:gd name="connsiteX2971" fmla="*/ 415664 w 1589933"/>
                <a:gd name="connsiteY2971" fmla="*/ 674219 h 1580786"/>
                <a:gd name="connsiteX2972" fmla="*/ 414640 w 1589933"/>
                <a:gd name="connsiteY2972" fmla="*/ 674953 h 1580786"/>
                <a:gd name="connsiteX2973" fmla="*/ 413904 w 1589933"/>
                <a:gd name="connsiteY2973" fmla="*/ 675392 h 1580786"/>
                <a:gd name="connsiteX2974" fmla="*/ 412921 w 1589933"/>
                <a:gd name="connsiteY2974" fmla="*/ 675586 h 1580786"/>
                <a:gd name="connsiteX2975" fmla="*/ 411857 w 1589933"/>
                <a:gd name="connsiteY2975" fmla="*/ 675147 h 1580786"/>
                <a:gd name="connsiteX2976" fmla="*/ 409995 w 1589933"/>
                <a:gd name="connsiteY2976" fmla="*/ 674366 h 1580786"/>
                <a:gd name="connsiteX2977" fmla="*/ 409012 w 1589933"/>
                <a:gd name="connsiteY2977" fmla="*/ 675586 h 1580786"/>
                <a:gd name="connsiteX2978" fmla="*/ 408030 w 1589933"/>
                <a:gd name="connsiteY2978" fmla="*/ 676075 h 1580786"/>
                <a:gd name="connsiteX2979" fmla="*/ 407313 w 1589933"/>
                <a:gd name="connsiteY2979" fmla="*/ 675343 h 1580786"/>
                <a:gd name="connsiteX2980" fmla="*/ 406229 w 1589933"/>
                <a:gd name="connsiteY2980" fmla="*/ 674317 h 1580786"/>
                <a:gd name="connsiteX2981" fmla="*/ 405144 w 1589933"/>
                <a:gd name="connsiteY2981" fmla="*/ 674512 h 1580786"/>
                <a:gd name="connsiteX2982" fmla="*/ 403732 w 1589933"/>
                <a:gd name="connsiteY2982" fmla="*/ 675002 h 1580786"/>
                <a:gd name="connsiteX2983" fmla="*/ 402402 w 1589933"/>
                <a:gd name="connsiteY2983" fmla="*/ 675294 h 1580786"/>
                <a:gd name="connsiteX2984" fmla="*/ 402218 w 1589933"/>
                <a:gd name="connsiteY2984" fmla="*/ 676222 h 1580786"/>
                <a:gd name="connsiteX2985" fmla="*/ 401235 w 1589933"/>
                <a:gd name="connsiteY2985" fmla="*/ 676173 h 1580786"/>
                <a:gd name="connsiteX2986" fmla="*/ 400069 w 1589933"/>
                <a:gd name="connsiteY2986" fmla="*/ 675782 h 1580786"/>
                <a:gd name="connsiteX2987" fmla="*/ 398145 w 1589933"/>
                <a:gd name="connsiteY2987" fmla="*/ 675441 h 1580786"/>
                <a:gd name="connsiteX2988" fmla="*/ 395464 w 1589933"/>
                <a:gd name="connsiteY2988" fmla="*/ 675343 h 1580786"/>
                <a:gd name="connsiteX2989" fmla="*/ 394481 w 1589933"/>
                <a:gd name="connsiteY2989" fmla="*/ 675490 h 1580786"/>
                <a:gd name="connsiteX2990" fmla="*/ 393356 w 1589933"/>
                <a:gd name="connsiteY2990" fmla="*/ 675881 h 1580786"/>
                <a:gd name="connsiteX2991" fmla="*/ 392128 w 1589933"/>
                <a:gd name="connsiteY2991" fmla="*/ 675979 h 1580786"/>
                <a:gd name="connsiteX2992" fmla="*/ 391166 w 1589933"/>
                <a:gd name="connsiteY2992" fmla="*/ 676124 h 1580786"/>
                <a:gd name="connsiteX2993" fmla="*/ 389938 w 1589933"/>
                <a:gd name="connsiteY2993" fmla="*/ 676222 h 1580786"/>
                <a:gd name="connsiteX2994" fmla="*/ 387932 w 1589933"/>
                <a:gd name="connsiteY2994" fmla="*/ 676612 h 1580786"/>
                <a:gd name="connsiteX2995" fmla="*/ 387871 w 1589933"/>
                <a:gd name="connsiteY2995" fmla="*/ 678615 h 1580786"/>
                <a:gd name="connsiteX2996" fmla="*/ 388076 w 1589933"/>
                <a:gd name="connsiteY2996" fmla="*/ 679787 h 1580786"/>
                <a:gd name="connsiteX2997" fmla="*/ 387932 w 1589933"/>
                <a:gd name="connsiteY2997" fmla="*/ 680764 h 1580786"/>
                <a:gd name="connsiteX2998" fmla="*/ 387932 w 1589933"/>
                <a:gd name="connsiteY2998" fmla="*/ 681741 h 1580786"/>
                <a:gd name="connsiteX2999" fmla="*/ 387748 w 1589933"/>
                <a:gd name="connsiteY2999" fmla="*/ 681900 h 1580786"/>
                <a:gd name="connsiteX3000" fmla="*/ 387728 w 1589933"/>
                <a:gd name="connsiteY3000" fmla="*/ 681937 h 1580786"/>
                <a:gd name="connsiteX3001" fmla="*/ 387646 w 1589933"/>
                <a:gd name="connsiteY3001" fmla="*/ 681978 h 1580786"/>
                <a:gd name="connsiteX3002" fmla="*/ 386991 w 1589933"/>
                <a:gd name="connsiteY3002" fmla="*/ 682523 h 1580786"/>
                <a:gd name="connsiteX3003" fmla="*/ 386807 w 1589933"/>
                <a:gd name="connsiteY3003" fmla="*/ 682380 h 1580786"/>
                <a:gd name="connsiteX3004" fmla="*/ 386602 w 1589933"/>
                <a:gd name="connsiteY3004" fmla="*/ 682474 h 1580786"/>
                <a:gd name="connsiteX3005" fmla="*/ 386050 w 1589933"/>
                <a:gd name="connsiteY3005" fmla="*/ 681843 h 1580786"/>
                <a:gd name="connsiteX3006" fmla="*/ 385968 w 1589933"/>
                <a:gd name="connsiteY3006" fmla="*/ 681790 h 1580786"/>
                <a:gd name="connsiteX3007" fmla="*/ 385886 w 1589933"/>
                <a:gd name="connsiteY3007" fmla="*/ 681653 h 1580786"/>
                <a:gd name="connsiteX3008" fmla="*/ 385824 w 1589933"/>
                <a:gd name="connsiteY3008" fmla="*/ 681594 h 1580786"/>
                <a:gd name="connsiteX3009" fmla="*/ 384985 w 1589933"/>
                <a:gd name="connsiteY3009" fmla="*/ 680374 h 1580786"/>
                <a:gd name="connsiteX3010" fmla="*/ 383614 w 1589933"/>
                <a:gd name="connsiteY3010" fmla="*/ 680568 h 1580786"/>
                <a:gd name="connsiteX3011" fmla="*/ 384310 w 1589933"/>
                <a:gd name="connsiteY3011" fmla="*/ 681741 h 1580786"/>
                <a:gd name="connsiteX3012" fmla="*/ 385088 w 1589933"/>
                <a:gd name="connsiteY3012" fmla="*/ 682718 h 1580786"/>
                <a:gd name="connsiteX3013" fmla="*/ 385047 w 1589933"/>
                <a:gd name="connsiteY3013" fmla="*/ 683792 h 1580786"/>
                <a:gd name="connsiteX3014" fmla="*/ 383184 w 1589933"/>
                <a:gd name="connsiteY3014" fmla="*/ 683596 h 1580786"/>
                <a:gd name="connsiteX3015" fmla="*/ 382059 w 1589933"/>
                <a:gd name="connsiteY3015" fmla="*/ 683255 h 1580786"/>
                <a:gd name="connsiteX3016" fmla="*/ 381076 w 1589933"/>
                <a:gd name="connsiteY3016" fmla="*/ 683157 h 1580786"/>
                <a:gd name="connsiteX3017" fmla="*/ 379848 w 1589933"/>
                <a:gd name="connsiteY3017" fmla="*/ 683061 h 1580786"/>
                <a:gd name="connsiteX3018" fmla="*/ 377413 w 1589933"/>
                <a:gd name="connsiteY3018" fmla="*/ 683061 h 1580786"/>
                <a:gd name="connsiteX3019" fmla="*/ 375510 w 1589933"/>
                <a:gd name="connsiteY3019" fmla="*/ 683304 h 1580786"/>
                <a:gd name="connsiteX3020" fmla="*/ 374077 w 1589933"/>
                <a:gd name="connsiteY3020" fmla="*/ 682963 h 1580786"/>
                <a:gd name="connsiteX3021" fmla="*/ 372419 w 1589933"/>
                <a:gd name="connsiteY3021" fmla="*/ 682570 h 1580786"/>
                <a:gd name="connsiteX3022" fmla="*/ 371580 w 1589933"/>
                <a:gd name="connsiteY3022" fmla="*/ 682035 h 1580786"/>
                <a:gd name="connsiteX3023" fmla="*/ 372174 w 1589933"/>
                <a:gd name="connsiteY3023" fmla="*/ 679935 h 1580786"/>
                <a:gd name="connsiteX3024" fmla="*/ 371007 w 1589933"/>
                <a:gd name="connsiteY3024" fmla="*/ 678762 h 1580786"/>
                <a:gd name="connsiteX3025" fmla="*/ 370025 w 1589933"/>
                <a:gd name="connsiteY3025" fmla="*/ 678565 h 1580786"/>
                <a:gd name="connsiteX3026" fmla="*/ 369043 w 1589933"/>
                <a:gd name="connsiteY3026" fmla="*/ 678322 h 1580786"/>
                <a:gd name="connsiteX3027" fmla="*/ 368122 w 1589933"/>
                <a:gd name="connsiteY3027" fmla="*/ 678175 h 1580786"/>
                <a:gd name="connsiteX3028" fmla="*/ 367323 w 1589933"/>
                <a:gd name="connsiteY3028" fmla="*/ 678713 h 1580786"/>
                <a:gd name="connsiteX3029" fmla="*/ 367385 w 1589933"/>
                <a:gd name="connsiteY3029" fmla="*/ 679738 h 1580786"/>
                <a:gd name="connsiteX3030" fmla="*/ 367630 w 1589933"/>
                <a:gd name="connsiteY3030" fmla="*/ 680862 h 1580786"/>
                <a:gd name="connsiteX3031" fmla="*/ 366853 w 1589933"/>
                <a:gd name="connsiteY3031" fmla="*/ 680911 h 1580786"/>
                <a:gd name="connsiteX3032" fmla="*/ 365809 w 1589933"/>
                <a:gd name="connsiteY3032" fmla="*/ 680374 h 1580786"/>
                <a:gd name="connsiteX3033" fmla="*/ 364990 w 1589933"/>
                <a:gd name="connsiteY3033" fmla="*/ 679495 h 1580786"/>
                <a:gd name="connsiteX3034" fmla="*/ 363660 w 1589933"/>
                <a:gd name="connsiteY3034" fmla="*/ 678028 h 1580786"/>
                <a:gd name="connsiteX3035" fmla="*/ 362678 w 1589933"/>
                <a:gd name="connsiteY3035" fmla="*/ 676955 h 1580786"/>
                <a:gd name="connsiteX3036" fmla="*/ 360426 w 1589933"/>
                <a:gd name="connsiteY3036" fmla="*/ 676906 h 1580786"/>
                <a:gd name="connsiteX3037" fmla="*/ 359649 w 1589933"/>
                <a:gd name="connsiteY3037" fmla="*/ 676026 h 1580786"/>
                <a:gd name="connsiteX3038" fmla="*/ 359649 w 1589933"/>
                <a:gd name="connsiteY3038" fmla="*/ 674806 h 1580786"/>
                <a:gd name="connsiteX3039" fmla="*/ 359935 w 1589933"/>
                <a:gd name="connsiteY3039" fmla="*/ 673390 h 1580786"/>
                <a:gd name="connsiteX3040" fmla="*/ 359260 w 1589933"/>
                <a:gd name="connsiteY3040" fmla="*/ 671876 h 1580786"/>
                <a:gd name="connsiteX3041" fmla="*/ 358482 w 1589933"/>
                <a:gd name="connsiteY3041" fmla="*/ 670899 h 1580786"/>
                <a:gd name="connsiteX3042" fmla="*/ 357111 w 1589933"/>
                <a:gd name="connsiteY3042" fmla="*/ 669481 h 1580786"/>
                <a:gd name="connsiteX3043" fmla="*/ 357357 w 1589933"/>
                <a:gd name="connsiteY3043" fmla="*/ 668359 h 1580786"/>
                <a:gd name="connsiteX3044" fmla="*/ 357745 w 1589933"/>
                <a:gd name="connsiteY3044" fmla="*/ 666453 h 1580786"/>
                <a:gd name="connsiteX3045" fmla="*/ 356415 w 1589933"/>
                <a:gd name="connsiteY3045" fmla="*/ 665427 h 1580786"/>
                <a:gd name="connsiteX3046" fmla="*/ 355351 w 1589933"/>
                <a:gd name="connsiteY3046" fmla="*/ 664744 h 1580786"/>
                <a:gd name="connsiteX3047" fmla="*/ 354082 w 1589933"/>
                <a:gd name="connsiteY3047" fmla="*/ 664011 h 1580786"/>
                <a:gd name="connsiteX3048" fmla="*/ 352997 w 1589933"/>
                <a:gd name="connsiteY3048" fmla="*/ 663424 h 1580786"/>
                <a:gd name="connsiteX3049" fmla="*/ 351974 w 1589933"/>
                <a:gd name="connsiteY3049" fmla="*/ 662791 h 1580786"/>
                <a:gd name="connsiteX3050" fmla="*/ 350705 w 1589933"/>
                <a:gd name="connsiteY3050" fmla="*/ 662057 h 1580786"/>
                <a:gd name="connsiteX3051" fmla="*/ 349416 w 1589933"/>
                <a:gd name="connsiteY3051" fmla="*/ 661326 h 1580786"/>
                <a:gd name="connsiteX3052" fmla="*/ 348147 w 1589933"/>
                <a:gd name="connsiteY3052" fmla="*/ 660592 h 1580786"/>
                <a:gd name="connsiteX3053" fmla="*/ 345957 w 1589933"/>
                <a:gd name="connsiteY3053" fmla="*/ 659566 h 1580786"/>
                <a:gd name="connsiteX3054" fmla="*/ 344033 w 1589933"/>
                <a:gd name="connsiteY3054" fmla="*/ 659763 h 1580786"/>
                <a:gd name="connsiteX3055" fmla="*/ 343706 w 1589933"/>
                <a:gd name="connsiteY3055" fmla="*/ 661179 h 1580786"/>
                <a:gd name="connsiteX3056" fmla="*/ 343153 w 1589933"/>
                <a:gd name="connsiteY3056" fmla="*/ 663034 h 1580786"/>
                <a:gd name="connsiteX3057" fmla="*/ 341700 w 1589933"/>
                <a:gd name="connsiteY3057" fmla="*/ 662204 h 1580786"/>
                <a:gd name="connsiteX3058" fmla="*/ 340718 w 1589933"/>
                <a:gd name="connsiteY3058" fmla="*/ 662057 h 1580786"/>
                <a:gd name="connsiteX3059" fmla="*/ 339797 w 1589933"/>
                <a:gd name="connsiteY3059" fmla="*/ 661667 h 1580786"/>
                <a:gd name="connsiteX3060" fmla="*/ 339203 w 1589933"/>
                <a:gd name="connsiteY3060" fmla="*/ 660933 h 1580786"/>
                <a:gd name="connsiteX3061" fmla="*/ 339142 w 1589933"/>
                <a:gd name="connsiteY3061" fmla="*/ 659714 h 1580786"/>
                <a:gd name="connsiteX3062" fmla="*/ 340227 w 1589933"/>
                <a:gd name="connsiteY3062" fmla="*/ 658737 h 1580786"/>
                <a:gd name="connsiteX3063" fmla="*/ 339797 w 1589933"/>
                <a:gd name="connsiteY3063" fmla="*/ 656685 h 1580786"/>
                <a:gd name="connsiteX3064" fmla="*/ 338896 w 1589933"/>
                <a:gd name="connsiteY3064" fmla="*/ 655709 h 1580786"/>
                <a:gd name="connsiteX3065" fmla="*/ 337136 w 1589933"/>
                <a:gd name="connsiteY3065" fmla="*/ 654047 h 1580786"/>
                <a:gd name="connsiteX3066" fmla="*/ 335049 w 1589933"/>
                <a:gd name="connsiteY3066" fmla="*/ 652874 h 1580786"/>
                <a:gd name="connsiteX3067" fmla="*/ 334005 w 1589933"/>
                <a:gd name="connsiteY3067" fmla="*/ 652288 h 1580786"/>
                <a:gd name="connsiteX3068" fmla="*/ 333616 w 1589933"/>
                <a:gd name="connsiteY3068" fmla="*/ 651458 h 1580786"/>
                <a:gd name="connsiteX3069" fmla="*/ 333534 w 1589933"/>
                <a:gd name="connsiteY3069" fmla="*/ 650190 h 1580786"/>
                <a:gd name="connsiteX3070" fmla="*/ 332736 w 1589933"/>
                <a:gd name="connsiteY3070" fmla="*/ 647942 h 1580786"/>
                <a:gd name="connsiteX3071" fmla="*/ 331508 w 1589933"/>
                <a:gd name="connsiteY3071" fmla="*/ 646769 h 1580786"/>
                <a:gd name="connsiteX3072" fmla="*/ 330485 w 1589933"/>
                <a:gd name="connsiteY3072" fmla="*/ 647503 h 1580786"/>
                <a:gd name="connsiteX3073" fmla="*/ 331119 w 1589933"/>
                <a:gd name="connsiteY3073" fmla="*/ 648577 h 1580786"/>
                <a:gd name="connsiteX3074" fmla="*/ 330546 w 1589933"/>
                <a:gd name="connsiteY3074" fmla="*/ 649603 h 1580786"/>
                <a:gd name="connsiteX3075" fmla="*/ 329073 w 1589933"/>
                <a:gd name="connsiteY3075" fmla="*/ 648724 h 1580786"/>
                <a:gd name="connsiteX3076" fmla="*/ 328193 w 1589933"/>
                <a:gd name="connsiteY3076" fmla="*/ 648430 h 1580786"/>
                <a:gd name="connsiteX3077" fmla="*/ 327804 w 1589933"/>
                <a:gd name="connsiteY3077" fmla="*/ 649554 h 1580786"/>
                <a:gd name="connsiteX3078" fmla="*/ 327599 w 1589933"/>
                <a:gd name="connsiteY3078" fmla="*/ 650531 h 1580786"/>
                <a:gd name="connsiteX3079" fmla="*/ 325839 w 1589933"/>
                <a:gd name="connsiteY3079" fmla="*/ 650190 h 1580786"/>
                <a:gd name="connsiteX3080" fmla="*/ 325409 w 1589933"/>
                <a:gd name="connsiteY3080" fmla="*/ 649066 h 1580786"/>
                <a:gd name="connsiteX3081" fmla="*/ 324427 w 1589933"/>
                <a:gd name="connsiteY3081" fmla="*/ 647844 h 1580786"/>
                <a:gd name="connsiteX3082" fmla="*/ 323056 w 1589933"/>
                <a:gd name="connsiteY3082" fmla="*/ 648236 h 1580786"/>
                <a:gd name="connsiteX3083" fmla="*/ 321971 w 1589933"/>
                <a:gd name="connsiteY3083" fmla="*/ 647503 h 1580786"/>
                <a:gd name="connsiteX3084" fmla="*/ 322176 w 1589933"/>
                <a:gd name="connsiteY3084" fmla="*/ 646330 h 1580786"/>
                <a:gd name="connsiteX3085" fmla="*/ 322851 w 1589933"/>
                <a:gd name="connsiteY3085" fmla="*/ 645598 h 1580786"/>
                <a:gd name="connsiteX3086" fmla="*/ 323895 w 1589933"/>
                <a:gd name="connsiteY3086" fmla="*/ 644914 h 1580786"/>
                <a:gd name="connsiteX3087" fmla="*/ 324714 w 1589933"/>
                <a:gd name="connsiteY3087" fmla="*/ 643986 h 1580786"/>
                <a:gd name="connsiteX3088" fmla="*/ 324673 w 1589933"/>
                <a:gd name="connsiteY3088" fmla="*/ 642619 h 1580786"/>
                <a:gd name="connsiteX3089" fmla="*/ 323731 w 1589933"/>
                <a:gd name="connsiteY3089" fmla="*/ 641934 h 1580786"/>
                <a:gd name="connsiteX3090" fmla="*/ 322217 w 1589933"/>
                <a:gd name="connsiteY3090" fmla="*/ 640762 h 1580786"/>
                <a:gd name="connsiteX3091" fmla="*/ 322278 w 1589933"/>
                <a:gd name="connsiteY3091" fmla="*/ 639151 h 1580786"/>
                <a:gd name="connsiteX3092" fmla="*/ 322032 w 1589933"/>
                <a:gd name="connsiteY3092" fmla="*/ 638173 h 1580786"/>
                <a:gd name="connsiteX3093" fmla="*/ 320805 w 1589933"/>
                <a:gd name="connsiteY3093" fmla="*/ 636757 h 1580786"/>
                <a:gd name="connsiteX3094" fmla="*/ 319822 w 1589933"/>
                <a:gd name="connsiteY3094" fmla="*/ 636658 h 1580786"/>
                <a:gd name="connsiteX3095" fmla="*/ 318165 w 1589933"/>
                <a:gd name="connsiteY3095" fmla="*/ 636464 h 1580786"/>
                <a:gd name="connsiteX3096" fmla="*/ 317428 w 1589933"/>
                <a:gd name="connsiteY3096" fmla="*/ 635390 h 1580786"/>
                <a:gd name="connsiteX3097" fmla="*/ 317387 w 1589933"/>
                <a:gd name="connsiteY3097" fmla="*/ 634119 h 1580786"/>
                <a:gd name="connsiteX3098" fmla="*/ 317714 w 1589933"/>
                <a:gd name="connsiteY3098" fmla="*/ 632948 h 1580786"/>
                <a:gd name="connsiteX3099" fmla="*/ 317039 w 1589933"/>
                <a:gd name="connsiteY3099" fmla="*/ 632214 h 1580786"/>
                <a:gd name="connsiteX3100" fmla="*/ 316159 w 1589933"/>
                <a:gd name="connsiteY3100" fmla="*/ 631971 h 1580786"/>
                <a:gd name="connsiteX3101" fmla="*/ 315463 w 1589933"/>
                <a:gd name="connsiteY3101" fmla="*/ 632899 h 1580786"/>
                <a:gd name="connsiteX3102" fmla="*/ 314092 w 1589933"/>
                <a:gd name="connsiteY3102" fmla="*/ 634413 h 1580786"/>
                <a:gd name="connsiteX3103" fmla="*/ 312045 w 1589933"/>
                <a:gd name="connsiteY3103" fmla="*/ 634901 h 1580786"/>
                <a:gd name="connsiteX3104" fmla="*/ 311656 w 1589933"/>
                <a:gd name="connsiteY3104" fmla="*/ 633436 h 1580786"/>
                <a:gd name="connsiteX3105" fmla="*/ 310776 w 1589933"/>
                <a:gd name="connsiteY3105" fmla="*/ 632703 h 1580786"/>
                <a:gd name="connsiteX3106" fmla="*/ 309405 w 1589933"/>
                <a:gd name="connsiteY3106" fmla="*/ 632557 h 1580786"/>
                <a:gd name="connsiteX3107" fmla="*/ 309016 w 1589933"/>
                <a:gd name="connsiteY3107" fmla="*/ 631237 h 1580786"/>
                <a:gd name="connsiteX3108" fmla="*/ 308382 w 1589933"/>
                <a:gd name="connsiteY3108" fmla="*/ 629431 h 1580786"/>
                <a:gd name="connsiteX3109" fmla="*/ 307011 w 1589933"/>
                <a:gd name="connsiteY3109" fmla="*/ 629235 h 1580786"/>
                <a:gd name="connsiteX3110" fmla="*/ 305578 w 1589933"/>
                <a:gd name="connsiteY3110" fmla="*/ 628894 h 1580786"/>
                <a:gd name="connsiteX3111" fmla="*/ 304514 w 1589933"/>
                <a:gd name="connsiteY3111" fmla="*/ 628356 h 1580786"/>
                <a:gd name="connsiteX3112" fmla="*/ 303675 w 1589933"/>
                <a:gd name="connsiteY3112" fmla="*/ 627868 h 1580786"/>
                <a:gd name="connsiteX3113" fmla="*/ 302692 w 1589933"/>
                <a:gd name="connsiteY3113" fmla="*/ 627819 h 1580786"/>
                <a:gd name="connsiteX3114" fmla="*/ 301771 w 1589933"/>
                <a:gd name="connsiteY3114" fmla="*/ 628111 h 1580786"/>
                <a:gd name="connsiteX3115" fmla="*/ 301178 w 1589933"/>
                <a:gd name="connsiteY3115" fmla="*/ 628894 h 1580786"/>
                <a:gd name="connsiteX3116" fmla="*/ 300543 w 1589933"/>
                <a:gd name="connsiteY3116" fmla="*/ 629674 h 1580786"/>
                <a:gd name="connsiteX3117" fmla="*/ 298681 w 1589933"/>
                <a:gd name="connsiteY3117" fmla="*/ 629969 h 1580786"/>
                <a:gd name="connsiteX3118" fmla="*/ 298210 w 1589933"/>
                <a:gd name="connsiteY3118" fmla="*/ 631336 h 1580786"/>
                <a:gd name="connsiteX3119" fmla="*/ 296921 w 1589933"/>
                <a:gd name="connsiteY3119" fmla="*/ 630945 h 1580786"/>
                <a:gd name="connsiteX3120" fmla="*/ 296000 w 1589933"/>
                <a:gd name="connsiteY3120" fmla="*/ 630602 h 1580786"/>
                <a:gd name="connsiteX3121" fmla="*/ 294834 w 1589933"/>
                <a:gd name="connsiteY3121" fmla="*/ 630847 h 1580786"/>
                <a:gd name="connsiteX3122" fmla="*/ 293605 w 1589933"/>
                <a:gd name="connsiteY3122" fmla="*/ 631188 h 1580786"/>
                <a:gd name="connsiteX3123" fmla="*/ 292418 w 1589933"/>
                <a:gd name="connsiteY3123" fmla="*/ 631336 h 1580786"/>
                <a:gd name="connsiteX3124" fmla="*/ 291498 w 1589933"/>
                <a:gd name="connsiteY3124" fmla="*/ 630651 h 1580786"/>
                <a:gd name="connsiteX3125" fmla="*/ 290863 w 1589933"/>
                <a:gd name="connsiteY3125" fmla="*/ 629870 h 1580786"/>
                <a:gd name="connsiteX3126" fmla="*/ 290229 w 1589933"/>
                <a:gd name="connsiteY3126" fmla="*/ 629137 h 1580786"/>
                <a:gd name="connsiteX3127" fmla="*/ 289205 w 1589933"/>
                <a:gd name="connsiteY3127" fmla="*/ 628503 h 1580786"/>
                <a:gd name="connsiteX3128" fmla="*/ 288080 w 1589933"/>
                <a:gd name="connsiteY3128" fmla="*/ 627966 h 1580786"/>
                <a:gd name="connsiteX3129" fmla="*/ 287445 w 1589933"/>
                <a:gd name="connsiteY3129" fmla="*/ 627282 h 1580786"/>
                <a:gd name="connsiteX3130" fmla="*/ 287486 w 1589933"/>
                <a:gd name="connsiteY3130" fmla="*/ 626305 h 1580786"/>
                <a:gd name="connsiteX3131" fmla="*/ 287629 w 1589933"/>
                <a:gd name="connsiteY3131" fmla="*/ 625083 h 1580786"/>
                <a:gd name="connsiteX3132" fmla="*/ 286811 w 1589933"/>
                <a:gd name="connsiteY3132" fmla="*/ 623765 h 1580786"/>
                <a:gd name="connsiteX3133" fmla="*/ 285767 w 1589933"/>
                <a:gd name="connsiteY3133" fmla="*/ 623765 h 1580786"/>
                <a:gd name="connsiteX3134" fmla="*/ 284498 w 1589933"/>
                <a:gd name="connsiteY3134" fmla="*/ 623618 h 1580786"/>
                <a:gd name="connsiteX3135" fmla="*/ 283516 w 1589933"/>
                <a:gd name="connsiteY3135" fmla="*/ 623716 h 1580786"/>
                <a:gd name="connsiteX3136" fmla="*/ 282452 w 1589933"/>
                <a:gd name="connsiteY3136" fmla="*/ 624302 h 1580786"/>
                <a:gd name="connsiteX3137" fmla="*/ 281428 w 1589933"/>
                <a:gd name="connsiteY3137" fmla="*/ 625328 h 1580786"/>
                <a:gd name="connsiteX3138" fmla="*/ 281121 w 1589933"/>
                <a:gd name="connsiteY3138" fmla="*/ 626501 h 1580786"/>
                <a:gd name="connsiteX3139" fmla="*/ 280937 w 1589933"/>
                <a:gd name="connsiteY3139" fmla="*/ 627478 h 1580786"/>
                <a:gd name="connsiteX3140" fmla="*/ 280589 w 1589933"/>
                <a:gd name="connsiteY3140" fmla="*/ 628405 h 1580786"/>
                <a:gd name="connsiteX3141" fmla="*/ 280098 w 1589933"/>
                <a:gd name="connsiteY3141" fmla="*/ 629529 h 1580786"/>
                <a:gd name="connsiteX3142" fmla="*/ 280876 w 1589933"/>
                <a:gd name="connsiteY3142" fmla="*/ 629920 h 1580786"/>
                <a:gd name="connsiteX3143" fmla="*/ 281080 w 1589933"/>
                <a:gd name="connsiteY3143" fmla="*/ 630749 h 1580786"/>
                <a:gd name="connsiteX3144" fmla="*/ 280589 w 1589933"/>
                <a:gd name="connsiteY3144" fmla="*/ 631532 h 1580786"/>
                <a:gd name="connsiteX3145" fmla="*/ 279607 w 1589933"/>
                <a:gd name="connsiteY3145" fmla="*/ 631483 h 1580786"/>
                <a:gd name="connsiteX3146" fmla="*/ 278481 w 1589933"/>
                <a:gd name="connsiteY3146" fmla="*/ 630945 h 1580786"/>
                <a:gd name="connsiteX3147" fmla="*/ 276824 w 1589933"/>
                <a:gd name="connsiteY3147" fmla="*/ 630602 h 1580786"/>
                <a:gd name="connsiteX3148" fmla="*/ 275882 w 1589933"/>
                <a:gd name="connsiteY3148" fmla="*/ 630212 h 1580786"/>
                <a:gd name="connsiteX3149" fmla="*/ 274716 w 1589933"/>
                <a:gd name="connsiteY3149" fmla="*/ 629870 h 1580786"/>
                <a:gd name="connsiteX3150" fmla="*/ 273938 w 1589933"/>
                <a:gd name="connsiteY3150" fmla="*/ 630896 h 1580786"/>
                <a:gd name="connsiteX3151" fmla="*/ 272710 w 1589933"/>
                <a:gd name="connsiteY3151" fmla="*/ 631237 h 1580786"/>
                <a:gd name="connsiteX3152" fmla="*/ 271625 w 1589933"/>
                <a:gd name="connsiteY3152" fmla="*/ 630261 h 1580786"/>
                <a:gd name="connsiteX3153" fmla="*/ 270070 w 1589933"/>
                <a:gd name="connsiteY3153" fmla="*/ 628943 h 1580786"/>
                <a:gd name="connsiteX3154" fmla="*/ 270909 w 1589933"/>
                <a:gd name="connsiteY3154" fmla="*/ 626842 h 1580786"/>
                <a:gd name="connsiteX3155" fmla="*/ 269783 w 1589933"/>
                <a:gd name="connsiteY3155" fmla="*/ 625571 h 1580786"/>
                <a:gd name="connsiteX3156" fmla="*/ 268801 w 1589933"/>
                <a:gd name="connsiteY3156" fmla="*/ 624742 h 1580786"/>
                <a:gd name="connsiteX3157" fmla="*/ 267532 w 1589933"/>
                <a:gd name="connsiteY3157" fmla="*/ 624791 h 1580786"/>
                <a:gd name="connsiteX3158" fmla="*/ 266018 w 1589933"/>
                <a:gd name="connsiteY3158" fmla="*/ 626109 h 1580786"/>
                <a:gd name="connsiteX3159" fmla="*/ 264892 w 1589933"/>
                <a:gd name="connsiteY3159" fmla="*/ 627036 h 1580786"/>
                <a:gd name="connsiteX3160" fmla="*/ 263807 w 1589933"/>
                <a:gd name="connsiteY3160" fmla="*/ 628015 h 1580786"/>
                <a:gd name="connsiteX3161" fmla="*/ 262825 w 1589933"/>
                <a:gd name="connsiteY3161" fmla="*/ 629088 h 1580786"/>
                <a:gd name="connsiteX3162" fmla="*/ 262682 w 1589933"/>
                <a:gd name="connsiteY3162" fmla="*/ 630506 h 1580786"/>
                <a:gd name="connsiteX3163" fmla="*/ 262436 w 1589933"/>
                <a:gd name="connsiteY3163" fmla="*/ 632312 h 1580786"/>
                <a:gd name="connsiteX3164" fmla="*/ 261208 w 1589933"/>
                <a:gd name="connsiteY3164" fmla="*/ 633142 h 1580786"/>
                <a:gd name="connsiteX3165" fmla="*/ 260042 w 1589933"/>
                <a:gd name="connsiteY3165" fmla="*/ 633387 h 1580786"/>
                <a:gd name="connsiteX3166" fmla="*/ 258855 w 1589933"/>
                <a:gd name="connsiteY3166" fmla="*/ 633679 h 1580786"/>
                <a:gd name="connsiteX3167" fmla="*/ 258036 w 1589933"/>
                <a:gd name="connsiteY3167" fmla="*/ 634511 h 1580786"/>
                <a:gd name="connsiteX3168" fmla="*/ 257831 w 1589933"/>
                <a:gd name="connsiteY3168" fmla="*/ 635439 h 1580786"/>
                <a:gd name="connsiteX3169" fmla="*/ 257893 w 1589933"/>
                <a:gd name="connsiteY3169" fmla="*/ 636658 h 1580786"/>
                <a:gd name="connsiteX3170" fmla="*/ 256849 w 1589933"/>
                <a:gd name="connsiteY3170" fmla="*/ 637490 h 1580786"/>
                <a:gd name="connsiteX3171" fmla="*/ 255641 w 1589933"/>
                <a:gd name="connsiteY3171" fmla="*/ 637539 h 1580786"/>
                <a:gd name="connsiteX3172" fmla="*/ 254761 w 1589933"/>
                <a:gd name="connsiteY3172" fmla="*/ 637100 h 1580786"/>
                <a:gd name="connsiteX3173" fmla="*/ 253963 w 1589933"/>
                <a:gd name="connsiteY3173" fmla="*/ 636464 h 1580786"/>
                <a:gd name="connsiteX3174" fmla="*/ 252940 w 1589933"/>
                <a:gd name="connsiteY3174" fmla="*/ 636366 h 1580786"/>
                <a:gd name="connsiteX3175" fmla="*/ 252449 w 1589933"/>
                <a:gd name="connsiteY3175" fmla="*/ 637441 h 1580786"/>
                <a:gd name="connsiteX3176" fmla="*/ 252797 w 1589933"/>
                <a:gd name="connsiteY3176" fmla="*/ 638759 h 1580786"/>
                <a:gd name="connsiteX3177" fmla="*/ 251712 w 1589933"/>
                <a:gd name="connsiteY3177" fmla="*/ 638955 h 1580786"/>
                <a:gd name="connsiteX3178" fmla="*/ 250750 w 1589933"/>
                <a:gd name="connsiteY3178" fmla="*/ 638661 h 1580786"/>
                <a:gd name="connsiteX3179" fmla="*/ 249809 w 1589933"/>
                <a:gd name="connsiteY3179" fmla="*/ 638369 h 1580786"/>
                <a:gd name="connsiteX3180" fmla="*/ 248826 w 1589933"/>
                <a:gd name="connsiteY3180" fmla="*/ 638418 h 1580786"/>
                <a:gd name="connsiteX3181" fmla="*/ 247803 w 1589933"/>
                <a:gd name="connsiteY3181" fmla="*/ 638320 h 1580786"/>
                <a:gd name="connsiteX3182" fmla="*/ 247066 w 1589933"/>
                <a:gd name="connsiteY3182" fmla="*/ 637782 h 1580786"/>
                <a:gd name="connsiteX3183" fmla="*/ 246575 w 1589933"/>
                <a:gd name="connsiteY3183" fmla="*/ 636562 h 1580786"/>
                <a:gd name="connsiteX3184" fmla="*/ 244283 w 1589933"/>
                <a:gd name="connsiteY3184" fmla="*/ 636317 h 1580786"/>
                <a:gd name="connsiteX3185" fmla="*/ 243362 w 1589933"/>
                <a:gd name="connsiteY3185" fmla="*/ 636757 h 1580786"/>
                <a:gd name="connsiteX3186" fmla="*/ 242482 w 1589933"/>
                <a:gd name="connsiteY3186" fmla="*/ 637100 h 1580786"/>
                <a:gd name="connsiteX3187" fmla="*/ 241602 w 1589933"/>
                <a:gd name="connsiteY3187" fmla="*/ 636757 h 1580786"/>
                <a:gd name="connsiteX3188" fmla="*/ 240128 w 1589933"/>
                <a:gd name="connsiteY3188" fmla="*/ 635780 h 1580786"/>
                <a:gd name="connsiteX3189" fmla="*/ 239105 w 1589933"/>
                <a:gd name="connsiteY3189" fmla="*/ 634705 h 1580786"/>
                <a:gd name="connsiteX3190" fmla="*/ 237345 w 1589933"/>
                <a:gd name="connsiteY3190" fmla="*/ 634754 h 1580786"/>
                <a:gd name="connsiteX3191" fmla="*/ 236465 w 1589933"/>
                <a:gd name="connsiteY3191" fmla="*/ 633679 h 1580786"/>
                <a:gd name="connsiteX3192" fmla="*/ 235871 w 1589933"/>
                <a:gd name="connsiteY3192" fmla="*/ 632312 h 1580786"/>
                <a:gd name="connsiteX3193" fmla="*/ 235380 w 1589933"/>
                <a:gd name="connsiteY3193" fmla="*/ 630359 h 1580786"/>
                <a:gd name="connsiteX3194" fmla="*/ 234050 w 1589933"/>
                <a:gd name="connsiteY3194" fmla="*/ 629721 h 1580786"/>
                <a:gd name="connsiteX3195" fmla="*/ 232740 w 1589933"/>
                <a:gd name="connsiteY3195" fmla="*/ 630555 h 1580786"/>
                <a:gd name="connsiteX3196" fmla="*/ 231717 w 1589933"/>
                <a:gd name="connsiteY3196" fmla="*/ 629723 h 1580786"/>
                <a:gd name="connsiteX3197" fmla="*/ 231123 w 1589933"/>
                <a:gd name="connsiteY3197" fmla="*/ 628111 h 1580786"/>
                <a:gd name="connsiteX3198" fmla="*/ 230284 w 1589933"/>
                <a:gd name="connsiteY3198" fmla="*/ 627819 h 1580786"/>
                <a:gd name="connsiteX3199" fmla="*/ 229261 w 1589933"/>
                <a:gd name="connsiteY3199" fmla="*/ 628111 h 1580786"/>
                <a:gd name="connsiteX3200" fmla="*/ 228831 w 1589933"/>
                <a:gd name="connsiteY3200" fmla="*/ 628894 h 1580786"/>
                <a:gd name="connsiteX3201" fmla="*/ 228197 w 1589933"/>
                <a:gd name="connsiteY3201" fmla="*/ 631043 h 1580786"/>
                <a:gd name="connsiteX3202" fmla="*/ 227112 w 1589933"/>
                <a:gd name="connsiteY3202" fmla="*/ 632850 h 1580786"/>
                <a:gd name="connsiteX3203" fmla="*/ 225106 w 1589933"/>
                <a:gd name="connsiteY3203" fmla="*/ 633338 h 1580786"/>
                <a:gd name="connsiteX3204" fmla="*/ 223203 w 1589933"/>
                <a:gd name="connsiteY3204" fmla="*/ 632948 h 1580786"/>
                <a:gd name="connsiteX3205" fmla="*/ 222262 w 1589933"/>
                <a:gd name="connsiteY3205" fmla="*/ 632263 h 1580786"/>
                <a:gd name="connsiteX3206" fmla="*/ 221484 w 1589933"/>
                <a:gd name="connsiteY3206" fmla="*/ 631237 h 1580786"/>
                <a:gd name="connsiteX3207" fmla="*/ 219765 w 1589933"/>
                <a:gd name="connsiteY3207" fmla="*/ 629576 h 1580786"/>
                <a:gd name="connsiteX3208" fmla="*/ 219765 w 1589933"/>
                <a:gd name="connsiteY3208" fmla="*/ 628258 h 1580786"/>
                <a:gd name="connsiteX3209" fmla="*/ 221136 w 1589933"/>
                <a:gd name="connsiteY3209" fmla="*/ 627380 h 1580786"/>
                <a:gd name="connsiteX3210" fmla="*/ 222180 w 1589933"/>
                <a:gd name="connsiteY3210" fmla="*/ 626403 h 1580786"/>
                <a:gd name="connsiteX3211" fmla="*/ 221586 w 1589933"/>
                <a:gd name="connsiteY3211" fmla="*/ 625083 h 1580786"/>
                <a:gd name="connsiteX3212" fmla="*/ 220461 w 1589933"/>
                <a:gd name="connsiteY3212" fmla="*/ 624595 h 1580786"/>
                <a:gd name="connsiteX3213" fmla="*/ 219478 w 1589933"/>
                <a:gd name="connsiteY3213" fmla="*/ 624742 h 1580786"/>
                <a:gd name="connsiteX3214" fmla="*/ 218394 w 1589933"/>
                <a:gd name="connsiteY3214" fmla="*/ 625669 h 1580786"/>
                <a:gd name="connsiteX3215" fmla="*/ 217821 w 1589933"/>
                <a:gd name="connsiteY3215" fmla="*/ 626452 h 1580786"/>
                <a:gd name="connsiteX3216" fmla="*/ 216347 w 1589933"/>
                <a:gd name="connsiteY3216" fmla="*/ 628111 h 1580786"/>
                <a:gd name="connsiteX3217" fmla="*/ 215754 w 1589933"/>
                <a:gd name="connsiteY3217" fmla="*/ 628894 h 1580786"/>
                <a:gd name="connsiteX3218" fmla="*/ 214546 w 1589933"/>
                <a:gd name="connsiteY3218" fmla="*/ 629625 h 1580786"/>
                <a:gd name="connsiteX3219" fmla="*/ 213113 w 1589933"/>
                <a:gd name="connsiteY3219" fmla="*/ 629088 h 1580786"/>
                <a:gd name="connsiteX3220" fmla="*/ 211701 w 1589933"/>
                <a:gd name="connsiteY3220" fmla="*/ 628111 h 1580786"/>
                <a:gd name="connsiteX3221" fmla="*/ 210780 w 1589933"/>
                <a:gd name="connsiteY3221" fmla="*/ 627819 h 1580786"/>
                <a:gd name="connsiteX3222" fmla="*/ 209246 w 1589933"/>
                <a:gd name="connsiteY3222" fmla="*/ 629137 h 1580786"/>
                <a:gd name="connsiteX3223" fmla="*/ 208181 w 1589933"/>
                <a:gd name="connsiteY3223" fmla="*/ 630065 h 1580786"/>
                <a:gd name="connsiteX3224" fmla="*/ 206994 w 1589933"/>
                <a:gd name="connsiteY3224" fmla="*/ 629969 h 1580786"/>
                <a:gd name="connsiteX3225" fmla="*/ 205828 w 1589933"/>
                <a:gd name="connsiteY3225" fmla="*/ 629480 h 1580786"/>
                <a:gd name="connsiteX3226" fmla="*/ 203474 w 1589933"/>
                <a:gd name="connsiteY3226" fmla="*/ 628845 h 1580786"/>
                <a:gd name="connsiteX3227" fmla="*/ 201530 w 1589933"/>
                <a:gd name="connsiteY3227" fmla="*/ 628747 h 1580786"/>
                <a:gd name="connsiteX3228" fmla="*/ 200547 w 1589933"/>
                <a:gd name="connsiteY3228" fmla="*/ 628698 h 1580786"/>
                <a:gd name="connsiteX3229" fmla="*/ 199565 w 1589933"/>
                <a:gd name="connsiteY3229" fmla="*/ 628649 h 1580786"/>
                <a:gd name="connsiteX3230" fmla="*/ 196884 w 1589933"/>
                <a:gd name="connsiteY3230" fmla="*/ 628649 h 1580786"/>
                <a:gd name="connsiteX3231" fmla="*/ 195902 w 1589933"/>
                <a:gd name="connsiteY3231" fmla="*/ 628649 h 1580786"/>
                <a:gd name="connsiteX3232" fmla="*/ 194428 w 1589933"/>
                <a:gd name="connsiteY3232" fmla="*/ 628649 h 1580786"/>
                <a:gd name="connsiteX3233" fmla="*/ 193200 w 1589933"/>
                <a:gd name="connsiteY3233" fmla="*/ 628796 h 1580786"/>
                <a:gd name="connsiteX3234" fmla="*/ 192034 w 1589933"/>
                <a:gd name="connsiteY3234" fmla="*/ 629039 h 1580786"/>
                <a:gd name="connsiteX3235" fmla="*/ 190806 w 1589933"/>
                <a:gd name="connsiteY3235" fmla="*/ 629235 h 1580786"/>
                <a:gd name="connsiteX3236" fmla="*/ 188411 w 1589933"/>
                <a:gd name="connsiteY3236" fmla="*/ 629284 h 1580786"/>
                <a:gd name="connsiteX3237" fmla="*/ 186406 w 1589933"/>
                <a:gd name="connsiteY3237" fmla="*/ 629235 h 1580786"/>
                <a:gd name="connsiteX3238" fmla="*/ 184993 w 1589933"/>
                <a:gd name="connsiteY3238" fmla="*/ 629576 h 1580786"/>
                <a:gd name="connsiteX3239" fmla="*/ 183766 w 1589933"/>
                <a:gd name="connsiteY3239" fmla="*/ 630261 h 1580786"/>
                <a:gd name="connsiteX3240" fmla="*/ 182783 w 1589933"/>
                <a:gd name="connsiteY3240" fmla="*/ 631385 h 1580786"/>
                <a:gd name="connsiteX3241" fmla="*/ 181310 w 1589933"/>
                <a:gd name="connsiteY3241" fmla="*/ 632654 h 1580786"/>
                <a:gd name="connsiteX3242" fmla="*/ 180389 w 1589933"/>
                <a:gd name="connsiteY3242" fmla="*/ 634803 h 1580786"/>
                <a:gd name="connsiteX3243" fmla="*/ 180102 w 1589933"/>
                <a:gd name="connsiteY3243" fmla="*/ 635976 h 1580786"/>
                <a:gd name="connsiteX3244" fmla="*/ 179365 w 1589933"/>
                <a:gd name="connsiteY3244" fmla="*/ 636562 h 1580786"/>
                <a:gd name="connsiteX3245" fmla="*/ 178424 w 1589933"/>
                <a:gd name="connsiteY3245" fmla="*/ 636904 h 1580786"/>
                <a:gd name="connsiteX3246" fmla="*/ 177462 w 1589933"/>
                <a:gd name="connsiteY3246" fmla="*/ 637147 h 1580786"/>
                <a:gd name="connsiteX3247" fmla="*/ 175538 w 1589933"/>
                <a:gd name="connsiteY3247" fmla="*/ 638173 h 1580786"/>
                <a:gd name="connsiteX3248" fmla="*/ 174331 w 1589933"/>
                <a:gd name="connsiteY3248" fmla="*/ 638955 h 1580786"/>
                <a:gd name="connsiteX3249" fmla="*/ 173144 w 1589933"/>
                <a:gd name="connsiteY3249" fmla="*/ 639296 h 1580786"/>
                <a:gd name="connsiteX3250" fmla="*/ 171670 w 1589933"/>
                <a:gd name="connsiteY3250" fmla="*/ 639493 h 1580786"/>
                <a:gd name="connsiteX3251" fmla="*/ 170360 w 1589933"/>
                <a:gd name="connsiteY3251" fmla="*/ 639981 h 1580786"/>
                <a:gd name="connsiteX3252" fmla="*/ 169521 w 1589933"/>
                <a:gd name="connsiteY3252" fmla="*/ 641983 h 1580786"/>
                <a:gd name="connsiteX3253" fmla="*/ 168989 w 1589933"/>
                <a:gd name="connsiteY3253" fmla="*/ 643350 h 1580786"/>
                <a:gd name="connsiteX3254" fmla="*/ 168068 w 1589933"/>
                <a:gd name="connsiteY3254" fmla="*/ 644425 h 1580786"/>
                <a:gd name="connsiteX3255" fmla="*/ 166533 w 1589933"/>
                <a:gd name="connsiteY3255" fmla="*/ 645598 h 1580786"/>
                <a:gd name="connsiteX3256" fmla="*/ 165367 w 1589933"/>
                <a:gd name="connsiteY3256" fmla="*/ 646037 h 1580786"/>
                <a:gd name="connsiteX3257" fmla="*/ 164384 w 1589933"/>
                <a:gd name="connsiteY3257" fmla="*/ 645890 h 1580786"/>
                <a:gd name="connsiteX3258" fmla="*/ 163218 w 1589933"/>
                <a:gd name="connsiteY3258" fmla="*/ 645598 h 1580786"/>
                <a:gd name="connsiteX3259" fmla="*/ 162133 w 1589933"/>
                <a:gd name="connsiteY3259" fmla="*/ 645110 h 1580786"/>
                <a:gd name="connsiteX3260" fmla="*/ 161253 w 1589933"/>
                <a:gd name="connsiteY3260" fmla="*/ 644668 h 1580786"/>
                <a:gd name="connsiteX3261" fmla="*/ 160435 w 1589933"/>
                <a:gd name="connsiteY3261" fmla="*/ 644133 h 1580786"/>
                <a:gd name="connsiteX3262" fmla="*/ 159636 w 1589933"/>
                <a:gd name="connsiteY3262" fmla="*/ 643547 h 1580786"/>
                <a:gd name="connsiteX3263" fmla="*/ 158818 w 1589933"/>
                <a:gd name="connsiteY3263" fmla="*/ 643009 h 1580786"/>
                <a:gd name="connsiteX3264" fmla="*/ 157979 w 1589933"/>
                <a:gd name="connsiteY3264" fmla="*/ 642472 h 1580786"/>
                <a:gd name="connsiteX3265" fmla="*/ 155871 w 1589933"/>
                <a:gd name="connsiteY3265" fmla="*/ 642227 h 1580786"/>
                <a:gd name="connsiteX3266" fmla="*/ 153967 w 1589933"/>
                <a:gd name="connsiteY3266" fmla="*/ 642715 h 1580786"/>
                <a:gd name="connsiteX3267" fmla="*/ 151859 w 1589933"/>
                <a:gd name="connsiteY3267" fmla="*/ 643301 h 1580786"/>
                <a:gd name="connsiteX3268" fmla="*/ 150877 w 1589933"/>
                <a:gd name="connsiteY3268" fmla="*/ 643399 h 1580786"/>
                <a:gd name="connsiteX3269" fmla="*/ 149915 w 1589933"/>
                <a:gd name="connsiteY3269" fmla="*/ 643399 h 1580786"/>
                <a:gd name="connsiteX3270" fmla="*/ 148933 w 1589933"/>
                <a:gd name="connsiteY3270" fmla="*/ 643498 h 1580786"/>
                <a:gd name="connsiteX3271" fmla="*/ 147746 w 1589933"/>
                <a:gd name="connsiteY3271" fmla="*/ 643790 h 1580786"/>
                <a:gd name="connsiteX3272" fmla="*/ 146538 w 1589933"/>
                <a:gd name="connsiteY3272" fmla="*/ 644035 h 1580786"/>
                <a:gd name="connsiteX3273" fmla="*/ 145351 w 1589933"/>
                <a:gd name="connsiteY3273" fmla="*/ 644327 h 1580786"/>
                <a:gd name="connsiteX3274" fmla="*/ 143448 w 1589933"/>
                <a:gd name="connsiteY3274" fmla="*/ 645402 h 1580786"/>
                <a:gd name="connsiteX3275" fmla="*/ 142711 w 1589933"/>
                <a:gd name="connsiteY3275" fmla="*/ 646086 h 1580786"/>
                <a:gd name="connsiteX3276" fmla="*/ 141831 w 1589933"/>
                <a:gd name="connsiteY3276" fmla="*/ 646379 h 1580786"/>
                <a:gd name="connsiteX3277" fmla="*/ 140603 w 1589933"/>
                <a:gd name="connsiteY3277" fmla="*/ 646477 h 1580786"/>
                <a:gd name="connsiteX3278" fmla="*/ 139252 w 1589933"/>
                <a:gd name="connsiteY3278" fmla="*/ 646712 h 1580786"/>
                <a:gd name="connsiteX3279" fmla="*/ 139109 w 1589933"/>
                <a:gd name="connsiteY3279" fmla="*/ 646804 h 1580786"/>
                <a:gd name="connsiteX3280" fmla="*/ 138413 w 1589933"/>
                <a:gd name="connsiteY3280" fmla="*/ 647419 h 1580786"/>
                <a:gd name="connsiteX3281" fmla="*/ 138065 w 1589933"/>
                <a:gd name="connsiteY3281" fmla="*/ 647942 h 1580786"/>
                <a:gd name="connsiteX3282" fmla="*/ 137881 w 1589933"/>
                <a:gd name="connsiteY3282" fmla="*/ 648218 h 1580786"/>
                <a:gd name="connsiteX3283" fmla="*/ 137677 w 1589933"/>
                <a:gd name="connsiteY3283" fmla="*/ 648577 h 1580786"/>
                <a:gd name="connsiteX3284" fmla="*/ 137615 w 1589933"/>
                <a:gd name="connsiteY3284" fmla="*/ 648645 h 1580786"/>
                <a:gd name="connsiteX3285" fmla="*/ 137533 w 1589933"/>
                <a:gd name="connsiteY3285" fmla="*/ 648771 h 1580786"/>
                <a:gd name="connsiteX3286" fmla="*/ 136837 w 1589933"/>
                <a:gd name="connsiteY3286" fmla="*/ 649456 h 1580786"/>
                <a:gd name="connsiteX3287" fmla="*/ 136019 w 1589933"/>
                <a:gd name="connsiteY3287" fmla="*/ 649895 h 1580786"/>
                <a:gd name="connsiteX3288" fmla="*/ 135077 w 1589933"/>
                <a:gd name="connsiteY3288" fmla="*/ 650237 h 1580786"/>
                <a:gd name="connsiteX3289" fmla="*/ 134095 w 1589933"/>
                <a:gd name="connsiteY3289" fmla="*/ 650335 h 1580786"/>
                <a:gd name="connsiteX3290" fmla="*/ 132888 w 1589933"/>
                <a:gd name="connsiteY3290" fmla="*/ 650042 h 1580786"/>
                <a:gd name="connsiteX3291" fmla="*/ 132008 w 1589933"/>
                <a:gd name="connsiteY3291" fmla="*/ 649652 h 1580786"/>
                <a:gd name="connsiteX3292" fmla="*/ 131025 w 1589933"/>
                <a:gd name="connsiteY3292" fmla="*/ 648968 h 1580786"/>
                <a:gd name="connsiteX3293" fmla="*/ 130186 w 1589933"/>
                <a:gd name="connsiteY3293" fmla="*/ 648040 h 1580786"/>
                <a:gd name="connsiteX3294" fmla="*/ 129797 w 1589933"/>
                <a:gd name="connsiteY3294" fmla="*/ 647161 h 1580786"/>
                <a:gd name="connsiteX3295" fmla="*/ 129163 w 1589933"/>
                <a:gd name="connsiteY3295" fmla="*/ 645841 h 1580786"/>
                <a:gd name="connsiteX3296" fmla="*/ 128815 w 1589933"/>
                <a:gd name="connsiteY3296" fmla="*/ 644914 h 1580786"/>
                <a:gd name="connsiteX3297" fmla="*/ 128385 w 1589933"/>
                <a:gd name="connsiteY3297" fmla="*/ 643790 h 1580786"/>
                <a:gd name="connsiteX3298" fmla="*/ 127996 w 1589933"/>
                <a:gd name="connsiteY3298" fmla="*/ 642862 h 1580786"/>
                <a:gd name="connsiteX3299" fmla="*/ 127444 w 1589933"/>
                <a:gd name="connsiteY3299" fmla="*/ 642082 h 1580786"/>
                <a:gd name="connsiteX3300" fmla="*/ 126727 w 1589933"/>
                <a:gd name="connsiteY3300" fmla="*/ 641495 h 1580786"/>
                <a:gd name="connsiteX3301" fmla="*/ 125827 w 1589933"/>
                <a:gd name="connsiteY3301" fmla="*/ 641105 h 1580786"/>
                <a:gd name="connsiteX3302" fmla="*/ 124660 w 1589933"/>
                <a:gd name="connsiteY3302" fmla="*/ 640614 h 1580786"/>
                <a:gd name="connsiteX3303" fmla="*/ 122900 w 1589933"/>
                <a:gd name="connsiteY3303" fmla="*/ 639736 h 1580786"/>
                <a:gd name="connsiteX3304" fmla="*/ 120936 w 1589933"/>
                <a:gd name="connsiteY3304" fmla="*/ 639493 h 1580786"/>
                <a:gd name="connsiteX3305" fmla="*/ 119523 w 1589933"/>
                <a:gd name="connsiteY3305" fmla="*/ 639053 h 1580786"/>
                <a:gd name="connsiteX3306" fmla="*/ 118398 w 1589933"/>
                <a:gd name="connsiteY3306" fmla="*/ 638661 h 1580786"/>
                <a:gd name="connsiteX3307" fmla="*/ 117415 w 1589933"/>
                <a:gd name="connsiteY3307" fmla="*/ 638661 h 1580786"/>
                <a:gd name="connsiteX3308" fmla="*/ 116392 w 1589933"/>
                <a:gd name="connsiteY3308" fmla="*/ 639345 h 1580786"/>
                <a:gd name="connsiteX3309" fmla="*/ 115799 w 1589933"/>
                <a:gd name="connsiteY3309" fmla="*/ 640420 h 1580786"/>
                <a:gd name="connsiteX3310" fmla="*/ 115512 w 1589933"/>
                <a:gd name="connsiteY3310" fmla="*/ 641544 h 1580786"/>
                <a:gd name="connsiteX3311" fmla="*/ 114837 w 1589933"/>
                <a:gd name="connsiteY3311" fmla="*/ 643350 h 1580786"/>
                <a:gd name="connsiteX3312" fmla="*/ 112667 w 1589933"/>
                <a:gd name="connsiteY3312" fmla="*/ 644376 h 1580786"/>
                <a:gd name="connsiteX3313" fmla="*/ 111214 w 1589933"/>
                <a:gd name="connsiteY3313" fmla="*/ 644668 h 1580786"/>
                <a:gd name="connsiteX3314" fmla="*/ 109782 w 1589933"/>
                <a:gd name="connsiteY3314" fmla="*/ 645012 h 1580786"/>
                <a:gd name="connsiteX3315" fmla="*/ 108370 w 1589933"/>
                <a:gd name="connsiteY3315" fmla="*/ 645451 h 1580786"/>
                <a:gd name="connsiteX3316" fmla="*/ 107101 w 1589933"/>
                <a:gd name="connsiteY3316" fmla="*/ 646086 h 1580786"/>
                <a:gd name="connsiteX3317" fmla="*/ 106261 w 1589933"/>
                <a:gd name="connsiteY3317" fmla="*/ 646965 h 1580786"/>
                <a:gd name="connsiteX3318" fmla="*/ 105525 w 1589933"/>
                <a:gd name="connsiteY3318" fmla="*/ 647650 h 1580786"/>
                <a:gd name="connsiteX3319" fmla="*/ 105034 w 1589933"/>
                <a:gd name="connsiteY3319" fmla="*/ 648479 h 1580786"/>
                <a:gd name="connsiteX3320" fmla="*/ 104808 w 1589933"/>
                <a:gd name="connsiteY3320" fmla="*/ 649407 h 1580786"/>
                <a:gd name="connsiteX3321" fmla="*/ 104645 w 1589933"/>
                <a:gd name="connsiteY3321" fmla="*/ 650629 h 1580786"/>
                <a:gd name="connsiteX3322" fmla="*/ 104849 w 1589933"/>
                <a:gd name="connsiteY3322" fmla="*/ 652094 h 1580786"/>
                <a:gd name="connsiteX3323" fmla="*/ 104563 w 1589933"/>
                <a:gd name="connsiteY3323" fmla="*/ 653510 h 1580786"/>
                <a:gd name="connsiteX3324" fmla="*/ 104010 w 1589933"/>
                <a:gd name="connsiteY3324" fmla="*/ 654877 h 1580786"/>
                <a:gd name="connsiteX3325" fmla="*/ 103581 w 1589933"/>
                <a:gd name="connsiteY3325" fmla="*/ 656099 h 1580786"/>
                <a:gd name="connsiteX3326" fmla="*/ 103130 w 1589933"/>
                <a:gd name="connsiteY3326" fmla="*/ 657760 h 1580786"/>
                <a:gd name="connsiteX3327" fmla="*/ 102844 w 1589933"/>
                <a:gd name="connsiteY3327" fmla="*/ 658931 h 1580786"/>
                <a:gd name="connsiteX3328" fmla="*/ 102557 w 1589933"/>
                <a:gd name="connsiteY3328" fmla="*/ 660104 h 1580786"/>
                <a:gd name="connsiteX3329" fmla="*/ 102250 w 1589933"/>
                <a:gd name="connsiteY3329" fmla="*/ 661324 h 1580786"/>
                <a:gd name="connsiteX3330" fmla="*/ 102005 w 1589933"/>
                <a:gd name="connsiteY3330" fmla="*/ 662253 h 1580786"/>
                <a:gd name="connsiteX3331" fmla="*/ 101820 w 1589933"/>
                <a:gd name="connsiteY3331" fmla="*/ 663230 h 1580786"/>
                <a:gd name="connsiteX3332" fmla="*/ 101575 w 1589933"/>
                <a:gd name="connsiteY3332" fmla="*/ 664158 h 1580786"/>
                <a:gd name="connsiteX3333" fmla="*/ 101370 w 1589933"/>
                <a:gd name="connsiteY3333" fmla="*/ 665135 h 1580786"/>
                <a:gd name="connsiteX3334" fmla="*/ 101186 w 1589933"/>
                <a:gd name="connsiteY3334" fmla="*/ 666062 h 1580786"/>
                <a:gd name="connsiteX3335" fmla="*/ 101125 w 1589933"/>
                <a:gd name="connsiteY3335" fmla="*/ 667137 h 1580786"/>
                <a:gd name="connsiteX3336" fmla="*/ 101022 w 1589933"/>
                <a:gd name="connsiteY3336" fmla="*/ 668602 h 1580786"/>
                <a:gd name="connsiteX3337" fmla="*/ 99897 w 1589933"/>
                <a:gd name="connsiteY3337" fmla="*/ 669481 h 1580786"/>
                <a:gd name="connsiteX3338" fmla="*/ 97461 w 1589933"/>
                <a:gd name="connsiteY3338" fmla="*/ 669677 h 1580786"/>
                <a:gd name="connsiteX3339" fmla="*/ 96295 w 1589933"/>
                <a:gd name="connsiteY3339" fmla="*/ 668261 h 1580786"/>
                <a:gd name="connsiteX3340" fmla="*/ 95947 w 1589933"/>
                <a:gd name="connsiteY3340" fmla="*/ 666600 h 1580786"/>
                <a:gd name="connsiteX3341" fmla="*/ 94821 w 1589933"/>
                <a:gd name="connsiteY3341" fmla="*/ 666502 h 1580786"/>
                <a:gd name="connsiteX3342" fmla="*/ 93409 w 1589933"/>
                <a:gd name="connsiteY3342" fmla="*/ 666453 h 1580786"/>
                <a:gd name="connsiteX3343" fmla="*/ 91690 w 1589933"/>
                <a:gd name="connsiteY3343" fmla="*/ 666404 h 1580786"/>
                <a:gd name="connsiteX3344" fmla="*/ 90708 w 1589933"/>
                <a:gd name="connsiteY3344" fmla="*/ 666453 h 1580786"/>
                <a:gd name="connsiteX3345" fmla="*/ 89725 w 1589933"/>
                <a:gd name="connsiteY3345" fmla="*/ 666453 h 1580786"/>
                <a:gd name="connsiteX3346" fmla="*/ 88456 w 1589933"/>
                <a:gd name="connsiteY3346" fmla="*/ 666502 h 1580786"/>
                <a:gd name="connsiteX3347" fmla="*/ 86942 w 1589933"/>
                <a:gd name="connsiteY3347" fmla="*/ 666551 h 1580786"/>
                <a:gd name="connsiteX3348" fmla="*/ 85714 w 1589933"/>
                <a:gd name="connsiteY3348" fmla="*/ 666600 h 1580786"/>
                <a:gd name="connsiteX3349" fmla="*/ 84445 w 1589933"/>
                <a:gd name="connsiteY3349" fmla="*/ 666600 h 1580786"/>
                <a:gd name="connsiteX3350" fmla="*/ 84015 w 1589933"/>
                <a:gd name="connsiteY3350" fmla="*/ 667674 h 1580786"/>
                <a:gd name="connsiteX3351" fmla="*/ 83810 w 1589933"/>
                <a:gd name="connsiteY3351" fmla="*/ 668602 h 1580786"/>
                <a:gd name="connsiteX3352" fmla="*/ 83565 w 1589933"/>
                <a:gd name="connsiteY3352" fmla="*/ 669579 h 1580786"/>
                <a:gd name="connsiteX3353" fmla="*/ 83115 w 1589933"/>
                <a:gd name="connsiteY3353" fmla="*/ 670457 h 1580786"/>
                <a:gd name="connsiteX3354" fmla="*/ 82644 w 1589933"/>
                <a:gd name="connsiteY3354" fmla="*/ 671289 h 1580786"/>
                <a:gd name="connsiteX3355" fmla="*/ 81068 w 1589933"/>
                <a:gd name="connsiteY3355" fmla="*/ 672411 h 1580786"/>
                <a:gd name="connsiteX3356" fmla="*/ 80086 w 1589933"/>
                <a:gd name="connsiteY3356" fmla="*/ 672509 h 1580786"/>
                <a:gd name="connsiteX3357" fmla="*/ 79103 w 1589933"/>
                <a:gd name="connsiteY3357" fmla="*/ 672364 h 1580786"/>
                <a:gd name="connsiteX3358" fmla="*/ 77691 w 1589933"/>
                <a:gd name="connsiteY3358" fmla="*/ 672315 h 1580786"/>
                <a:gd name="connsiteX3359" fmla="*/ 76525 w 1589933"/>
                <a:gd name="connsiteY3359" fmla="*/ 671972 h 1580786"/>
                <a:gd name="connsiteX3360" fmla="*/ 75440 w 1589933"/>
                <a:gd name="connsiteY3360" fmla="*/ 671434 h 1580786"/>
                <a:gd name="connsiteX3361" fmla="*/ 74560 w 1589933"/>
                <a:gd name="connsiteY3361" fmla="*/ 670946 h 1580786"/>
                <a:gd name="connsiteX3362" fmla="*/ 73639 w 1589933"/>
                <a:gd name="connsiteY3362" fmla="*/ 670165 h 1580786"/>
                <a:gd name="connsiteX3363" fmla="*/ 72165 w 1589933"/>
                <a:gd name="connsiteY3363" fmla="*/ 669091 h 1580786"/>
                <a:gd name="connsiteX3364" fmla="*/ 70794 w 1589933"/>
                <a:gd name="connsiteY3364" fmla="*/ 668212 h 1580786"/>
                <a:gd name="connsiteX3365" fmla="*/ 69812 w 1589933"/>
                <a:gd name="connsiteY3365" fmla="*/ 667527 h 1580786"/>
                <a:gd name="connsiteX3366" fmla="*/ 68993 w 1589933"/>
                <a:gd name="connsiteY3366" fmla="*/ 666941 h 1580786"/>
                <a:gd name="connsiteX3367" fmla="*/ 68154 w 1589933"/>
                <a:gd name="connsiteY3367" fmla="*/ 666502 h 1580786"/>
                <a:gd name="connsiteX3368" fmla="*/ 67172 w 1589933"/>
                <a:gd name="connsiteY3368" fmla="*/ 666354 h 1580786"/>
                <a:gd name="connsiteX3369" fmla="*/ 66189 w 1589933"/>
                <a:gd name="connsiteY3369" fmla="*/ 666258 h 1580786"/>
                <a:gd name="connsiteX3370" fmla="*/ 65268 w 1589933"/>
                <a:gd name="connsiteY3370" fmla="*/ 666160 h 1580786"/>
                <a:gd name="connsiteX3371" fmla="*/ 64286 w 1589933"/>
                <a:gd name="connsiteY3371" fmla="*/ 666062 h 1580786"/>
                <a:gd name="connsiteX3372" fmla="*/ 63058 w 1589933"/>
                <a:gd name="connsiteY3372" fmla="*/ 665964 h 1580786"/>
                <a:gd name="connsiteX3373" fmla="*/ 61851 w 1589933"/>
                <a:gd name="connsiteY3373" fmla="*/ 665866 h 1580786"/>
                <a:gd name="connsiteX3374" fmla="*/ 60623 w 1589933"/>
                <a:gd name="connsiteY3374" fmla="*/ 665770 h 1580786"/>
                <a:gd name="connsiteX3375" fmla="*/ 60213 w 1589933"/>
                <a:gd name="connsiteY3375" fmla="*/ 665737 h 1580786"/>
                <a:gd name="connsiteX3376" fmla="*/ 59886 w 1589933"/>
                <a:gd name="connsiteY3376" fmla="*/ 665721 h 1580786"/>
                <a:gd name="connsiteX3377" fmla="*/ 59640 w 1589933"/>
                <a:gd name="connsiteY3377" fmla="*/ 665690 h 1580786"/>
                <a:gd name="connsiteX3378" fmla="*/ 59395 w 1589933"/>
                <a:gd name="connsiteY3378" fmla="*/ 665672 h 1580786"/>
                <a:gd name="connsiteX3379" fmla="*/ 58658 w 1589933"/>
                <a:gd name="connsiteY3379" fmla="*/ 665598 h 1580786"/>
                <a:gd name="connsiteX3380" fmla="*/ 58310 w 1589933"/>
                <a:gd name="connsiteY3380" fmla="*/ 666843 h 1580786"/>
                <a:gd name="connsiteX3381" fmla="*/ 58658 w 1589933"/>
                <a:gd name="connsiteY3381" fmla="*/ 667773 h 1580786"/>
                <a:gd name="connsiteX3382" fmla="*/ 59149 w 1589933"/>
                <a:gd name="connsiteY3382" fmla="*/ 669432 h 1580786"/>
                <a:gd name="connsiteX3383" fmla="*/ 59354 w 1589933"/>
                <a:gd name="connsiteY3383" fmla="*/ 670359 h 1580786"/>
                <a:gd name="connsiteX3384" fmla="*/ 59436 w 1589933"/>
                <a:gd name="connsiteY3384" fmla="*/ 671338 h 1580786"/>
                <a:gd name="connsiteX3385" fmla="*/ 59681 w 1589933"/>
                <a:gd name="connsiteY3385" fmla="*/ 672315 h 1580786"/>
                <a:gd name="connsiteX3386" fmla="*/ 59927 w 1589933"/>
                <a:gd name="connsiteY3386" fmla="*/ 673243 h 1580786"/>
                <a:gd name="connsiteX3387" fmla="*/ 60029 w 1589933"/>
                <a:gd name="connsiteY3387" fmla="*/ 674219 h 1580786"/>
                <a:gd name="connsiteX3388" fmla="*/ 59988 w 1589933"/>
                <a:gd name="connsiteY3388" fmla="*/ 675196 h 1580786"/>
                <a:gd name="connsiteX3389" fmla="*/ 59845 w 1589933"/>
                <a:gd name="connsiteY3389" fmla="*/ 676173 h 1580786"/>
                <a:gd name="connsiteX3390" fmla="*/ 59681 w 1589933"/>
                <a:gd name="connsiteY3390" fmla="*/ 677100 h 1580786"/>
                <a:gd name="connsiteX3391" fmla="*/ 59497 w 1589933"/>
                <a:gd name="connsiteY3391" fmla="*/ 678077 h 1580786"/>
                <a:gd name="connsiteX3392" fmla="*/ 59292 w 1589933"/>
                <a:gd name="connsiteY3392" fmla="*/ 679299 h 1580786"/>
                <a:gd name="connsiteX3393" fmla="*/ 59149 w 1589933"/>
                <a:gd name="connsiteY3393" fmla="*/ 680227 h 1580786"/>
                <a:gd name="connsiteX3394" fmla="*/ 58801 w 1589933"/>
                <a:gd name="connsiteY3394" fmla="*/ 681692 h 1580786"/>
                <a:gd name="connsiteX3395" fmla="*/ 57778 w 1589933"/>
                <a:gd name="connsiteY3395" fmla="*/ 683841 h 1580786"/>
                <a:gd name="connsiteX3396" fmla="*/ 56407 w 1589933"/>
                <a:gd name="connsiteY3396" fmla="*/ 684867 h 1580786"/>
                <a:gd name="connsiteX3397" fmla="*/ 55588 w 1589933"/>
                <a:gd name="connsiteY3397" fmla="*/ 685356 h 1580786"/>
                <a:gd name="connsiteX3398" fmla="*/ 54749 w 1589933"/>
                <a:gd name="connsiteY3398" fmla="*/ 685893 h 1580786"/>
                <a:gd name="connsiteX3399" fmla="*/ 53276 w 1589933"/>
                <a:gd name="connsiteY3399" fmla="*/ 686723 h 1580786"/>
                <a:gd name="connsiteX3400" fmla="*/ 52109 w 1589933"/>
                <a:gd name="connsiteY3400" fmla="*/ 687650 h 1580786"/>
                <a:gd name="connsiteX3401" fmla="*/ 50983 w 1589933"/>
                <a:gd name="connsiteY3401" fmla="*/ 688676 h 1580786"/>
                <a:gd name="connsiteX3402" fmla="*/ 49755 w 1589933"/>
                <a:gd name="connsiteY3402" fmla="*/ 690337 h 1580786"/>
                <a:gd name="connsiteX3403" fmla="*/ 50206 w 1589933"/>
                <a:gd name="connsiteY3403" fmla="*/ 692193 h 1580786"/>
                <a:gd name="connsiteX3404" fmla="*/ 50697 w 1589933"/>
                <a:gd name="connsiteY3404" fmla="*/ 693071 h 1580786"/>
                <a:gd name="connsiteX3405" fmla="*/ 51167 w 1589933"/>
                <a:gd name="connsiteY3405" fmla="*/ 693903 h 1580786"/>
                <a:gd name="connsiteX3406" fmla="*/ 51802 w 1589933"/>
                <a:gd name="connsiteY3406" fmla="*/ 694683 h 1580786"/>
                <a:gd name="connsiteX3407" fmla="*/ 52539 w 1589933"/>
                <a:gd name="connsiteY3407" fmla="*/ 695319 h 1580786"/>
                <a:gd name="connsiteX3408" fmla="*/ 53378 w 1589933"/>
                <a:gd name="connsiteY3408" fmla="*/ 695807 h 1580786"/>
                <a:gd name="connsiteX3409" fmla="*/ 54258 w 1589933"/>
                <a:gd name="connsiteY3409" fmla="*/ 696198 h 1580786"/>
                <a:gd name="connsiteX3410" fmla="*/ 55343 w 1589933"/>
                <a:gd name="connsiteY3410" fmla="*/ 696784 h 1580786"/>
                <a:gd name="connsiteX3411" fmla="*/ 56652 w 1589933"/>
                <a:gd name="connsiteY3411" fmla="*/ 697419 h 1580786"/>
                <a:gd name="connsiteX3412" fmla="*/ 58167 w 1589933"/>
                <a:gd name="connsiteY3412" fmla="*/ 698592 h 1580786"/>
                <a:gd name="connsiteX3413" fmla="*/ 58904 w 1589933"/>
                <a:gd name="connsiteY3413" fmla="*/ 699910 h 1580786"/>
                <a:gd name="connsiteX3414" fmla="*/ 59047 w 1589933"/>
                <a:gd name="connsiteY3414" fmla="*/ 700838 h 1580786"/>
                <a:gd name="connsiteX3415" fmla="*/ 58228 w 1589933"/>
                <a:gd name="connsiteY3415" fmla="*/ 701864 h 1580786"/>
                <a:gd name="connsiteX3416" fmla="*/ 56263 w 1589933"/>
                <a:gd name="connsiteY3416" fmla="*/ 702109 h 1580786"/>
                <a:gd name="connsiteX3417" fmla="*/ 53869 w 1589933"/>
                <a:gd name="connsiteY3417" fmla="*/ 702646 h 1580786"/>
                <a:gd name="connsiteX3418" fmla="*/ 52252 w 1589933"/>
                <a:gd name="connsiteY3418" fmla="*/ 703135 h 1580786"/>
                <a:gd name="connsiteX3419" fmla="*/ 51331 w 1589933"/>
                <a:gd name="connsiteY3419" fmla="*/ 703427 h 1580786"/>
                <a:gd name="connsiteX3420" fmla="*/ 49714 w 1589933"/>
                <a:gd name="connsiteY3420" fmla="*/ 704013 h 1580786"/>
                <a:gd name="connsiteX3421" fmla="*/ 48732 w 1589933"/>
                <a:gd name="connsiteY3421" fmla="*/ 704696 h 1580786"/>
                <a:gd name="connsiteX3422" fmla="*/ 48282 w 1589933"/>
                <a:gd name="connsiteY3422" fmla="*/ 705869 h 1580786"/>
                <a:gd name="connsiteX3423" fmla="*/ 48446 w 1589933"/>
                <a:gd name="connsiteY3423" fmla="*/ 707579 h 1580786"/>
                <a:gd name="connsiteX3424" fmla="*/ 48916 w 1589933"/>
                <a:gd name="connsiteY3424" fmla="*/ 708654 h 1580786"/>
                <a:gd name="connsiteX3425" fmla="*/ 50042 w 1589933"/>
                <a:gd name="connsiteY3425" fmla="*/ 710558 h 1580786"/>
                <a:gd name="connsiteX3426" fmla="*/ 50390 w 1589933"/>
                <a:gd name="connsiteY3426" fmla="*/ 711437 h 1580786"/>
                <a:gd name="connsiteX3427" fmla="*/ 50594 w 1589933"/>
                <a:gd name="connsiteY3427" fmla="*/ 712414 h 1580786"/>
                <a:gd name="connsiteX3428" fmla="*/ 50779 w 1589933"/>
                <a:gd name="connsiteY3428" fmla="*/ 713635 h 1580786"/>
                <a:gd name="connsiteX3429" fmla="*/ 50779 w 1589933"/>
                <a:gd name="connsiteY3429" fmla="*/ 714855 h 1580786"/>
                <a:gd name="connsiteX3430" fmla="*/ 50779 w 1589933"/>
                <a:gd name="connsiteY3430" fmla="*/ 715832 h 1580786"/>
                <a:gd name="connsiteX3431" fmla="*/ 50738 w 1589933"/>
                <a:gd name="connsiteY3431" fmla="*/ 717054 h 1580786"/>
                <a:gd name="connsiteX3432" fmla="*/ 50451 w 1589933"/>
                <a:gd name="connsiteY3432" fmla="*/ 718470 h 1580786"/>
                <a:gd name="connsiteX3433" fmla="*/ 49326 w 1589933"/>
                <a:gd name="connsiteY3433" fmla="*/ 719349 h 1580786"/>
                <a:gd name="connsiteX3434" fmla="*/ 48098 w 1589933"/>
                <a:gd name="connsiteY3434" fmla="*/ 719643 h 1580786"/>
                <a:gd name="connsiteX3435" fmla="*/ 47115 w 1589933"/>
                <a:gd name="connsiteY3435" fmla="*/ 719545 h 1580786"/>
                <a:gd name="connsiteX3436" fmla="*/ 46133 w 1589933"/>
                <a:gd name="connsiteY3436" fmla="*/ 719447 h 1580786"/>
                <a:gd name="connsiteX3437" fmla="*/ 45212 w 1589933"/>
                <a:gd name="connsiteY3437" fmla="*/ 719594 h 1580786"/>
                <a:gd name="connsiteX3438" fmla="*/ 42715 w 1589933"/>
                <a:gd name="connsiteY3438" fmla="*/ 719447 h 1580786"/>
                <a:gd name="connsiteX3439" fmla="*/ 41242 w 1589933"/>
                <a:gd name="connsiteY3439" fmla="*/ 719643 h 1580786"/>
                <a:gd name="connsiteX3440" fmla="*/ 39441 w 1589933"/>
                <a:gd name="connsiteY3440" fmla="*/ 720374 h 1580786"/>
                <a:gd name="connsiteX3441" fmla="*/ 38110 w 1589933"/>
                <a:gd name="connsiteY3441" fmla="*/ 721108 h 1580786"/>
                <a:gd name="connsiteX3442" fmla="*/ 37128 w 1589933"/>
                <a:gd name="connsiteY3442" fmla="*/ 722720 h 1580786"/>
                <a:gd name="connsiteX3443" fmla="*/ 36882 w 1589933"/>
                <a:gd name="connsiteY3443" fmla="*/ 723891 h 1580786"/>
                <a:gd name="connsiteX3444" fmla="*/ 36637 w 1589933"/>
                <a:gd name="connsiteY3444" fmla="*/ 725601 h 1580786"/>
                <a:gd name="connsiteX3445" fmla="*/ 36453 w 1589933"/>
                <a:gd name="connsiteY3445" fmla="*/ 727066 h 1580786"/>
                <a:gd name="connsiteX3446" fmla="*/ 36166 w 1589933"/>
                <a:gd name="connsiteY3446" fmla="*/ 728239 h 1580786"/>
                <a:gd name="connsiteX3447" fmla="*/ 35614 w 1589933"/>
                <a:gd name="connsiteY3447" fmla="*/ 729069 h 1580786"/>
                <a:gd name="connsiteX3448" fmla="*/ 34979 w 1589933"/>
                <a:gd name="connsiteY3448" fmla="*/ 729802 h 1580786"/>
                <a:gd name="connsiteX3449" fmla="*/ 33751 w 1589933"/>
                <a:gd name="connsiteY3449" fmla="*/ 730973 h 1580786"/>
                <a:gd name="connsiteX3450" fmla="*/ 32728 w 1589933"/>
                <a:gd name="connsiteY3450" fmla="*/ 731658 h 1580786"/>
                <a:gd name="connsiteX3451" fmla="*/ 31745 w 1589933"/>
                <a:gd name="connsiteY3451" fmla="*/ 732391 h 1580786"/>
                <a:gd name="connsiteX3452" fmla="*/ 29842 w 1589933"/>
                <a:gd name="connsiteY3452" fmla="*/ 733415 h 1580786"/>
                <a:gd name="connsiteX3453" fmla="*/ 28614 w 1589933"/>
                <a:gd name="connsiteY3453" fmla="*/ 733660 h 1580786"/>
                <a:gd name="connsiteX3454" fmla="*/ 26117 w 1589933"/>
                <a:gd name="connsiteY3454" fmla="*/ 734441 h 1580786"/>
                <a:gd name="connsiteX3455" fmla="*/ 24521 w 1589933"/>
                <a:gd name="connsiteY3455" fmla="*/ 735614 h 1580786"/>
                <a:gd name="connsiteX3456" fmla="*/ 23723 w 1589933"/>
                <a:gd name="connsiteY3456" fmla="*/ 736200 h 1580786"/>
                <a:gd name="connsiteX3457" fmla="*/ 22945 w 1589933"/>
                <a:gd name="connsiteY3457" fmla="*/ 736787 h 1580786"/>
                <a:gd name="connsiteX3458" fmla="*/ 22741 w 1589933"/>
                <a:gd name="connsiteY3458" fmla="*/ 736934 h 1580786"/>
                <a:gd name="connsiteX3459" fmla="*/ 22168 w 1589933"/>
                <a:gd name="connsiteY3459" fmla="*/ 737373 h 1580786"/>
                <a:gd name="connsiteX3460" fmla="*/ 21717 w 1589933"/>
                <a:gd name="connsiteY3460" fmla="*/ 737567 h 1580786"/>
                <a:gd name="connsiteX3461" fmla="*/ 21022 w 1589933"/>
                <a:gd name="connsiteY3461" fmla="*/ 737923 h 1580786"/>
                <a:gd name="connsiteX3462" fmla="*/ 20735 w 1589933"/>
                <a:gd name="connsiteY3462" fmla="*/ 738080 h 1580786"/>
                <a:gd name="connsiteX3463" fmla="*/ 20060 w 1589933"/>
                <a:gd name="connsiteY3463" fmla="*/ 738593 h 1580786"/>
                <a:gd name="connsiteX3464" fmla="*/ 19384 w 1589933"/>
                <a:gd name="connsiteY3464" fmla="*/ 739277 h 1580786"/>
                <a:gd name="connsiteX3465" fmla="*/ 18504 w 1589933"/>
                <a:gd name="connsiteY3465" fmla="*/ 740107 h 1580786"/>
                <a:gd name="connsiteX3466" fmla="*/ 16683 w 1589933"/>
                <a:gd name="connsiteY3466" fmla="*/ 740792 h 1580786"/>
                <a:gd name="connsiteX3467" fmla="*/ 15557 w 1589933"/>
                <a:gd name="connsiteY3467" fmla="*/ 741329 h 1580786"/>
                <a:gd name="connsiteX3468" fmla="*/ 14431 w 1589933"/>
                <a:gd name="connsiteY3468" fmla="*/ 741817 h 1580786"/>
                <a:gd name="connsiteX3469" fmla="*/ 12958 w 1589933"/>
                <a:gd name="connsiteY3469" fmla="*/ 742647 h 1580786"/>
                <a:gd name="connsiteX3470" fmla="*/ 11894 w 1589933"/>
                <a:gd name="connsiteY3470" fmla="*/ 743282 h 1580786"/>
                <a:gd name="connsiteX3471" fmla="*/ 11157 w 1589933"/>
                <a:gd name="connsiteY3471" fmla="*/ 743918 h 1580786"/>
                <a:gd name="connsiteX3472" fmla="*/ 10134 w 1589933"/>
                <a:gd name="connsiteY3472" fmla="*/ 744747 h 1580786"/>
                <a:gd name="connsiteX3473" fmla="*/ 9397 w 1589933"/>
                <a:gd name="connsiteY3473" fmla="*/ 745236 h 1580786"/>
                <a:gd name="connsiteX3474" fmla="*/ 8558 w 1589933"/>
                <a:gd name="connsiteY3474" fmla="*/ 745920 h 1580786"/>
                <a:gd name="connsiteX3475" fmla="*/ 7289 w 1589933"/>
                <a:gd name="connsiteY3475" fmla="*/ 747238 h 1580786"/>
                <a:gd name="connsiteX3476" fmla="*/ 6695 w 1589933"/>
                <a:gd name="connsiteY3476" fmla="*/ 748021 h 1580786"/>
                <a:gd name="connsiteX3477" fmla="*/ 5979 w 1589933"/>
                <a:gd name="connsiteY3477" fmla="*/ 748998 h 1580786"/>
                <a:gd name="connsiteX3478" fmla="*/ 5140 w 1589933"/>
                <a:gd name="connsiteY3478" fmla="*/ 750218 h 1580786"/>
                <a:gd name="connsiteX3479" fmla="*/ 4505 w 1589933"/>
                <a:gd name="connsiteY3479" fmla="*/ 750951 h 1580786"/>
                <a:gd name="connsiteX3480" fmla="*/ 3564 w 1589933"/>
                <a:gd name="connsiteY3480" fmla="*/ 752073 h 1580786"/>
                <a:gd name="connsiteX3481" fmla="*/ 3278 w 1589933"/>
                <a:gd name="connsiteY3481" fmla="*/ 753003 h 1580786"/>
                <a:gd name="connsiteX3482" fmla="*/ 3134 w 1589933"/>
                <a:gd name="connsiteY3482" fmla="*/ 754222 h 1580786"/>
                <a:gd name="connsiteX3483" fmla="*/ 2991 w 1589933"/>
                <a:gd name="connsiteY3483" fmla="*/ 755199 h 1580786"/>
                <a:gd name="connsiteX3484" fmla="*/ 2745 w 1589933"/>
                <a:gd name="connsiteY3484" fmla="*/ 756176 h 1580786"/>
                <a:gd name="connsiteX3485" fmla="*/ 2357 w 1589933"/>
                <a:gd name="connsiteY3485" fmla="*/ 757153 h 1580786"/>
                <a:gd name="connsiteX3486" fmla="*/ 1272 w 1589933"/>
                <a:gd name="connsiteY3486" fmla="*/ 758961 h 1580786"/>
                <a:gd name="connsiteX3487" fmla="*/ 187 w 1589933"/>
                <a:gd name="connsiteY3487" fmla="*/ 761062 h 1580786"/>
                <a:gd name="connsiteX3488" fmla="*/ 392 w 1589933"/>
                <a:gd name="connsiteY3488" fmla="*/ 763015 h 1580786"/>
                <a:gd name="connsiteX3489" fmla="*/ 1558 w 1589933"/>
                <a:gd name="connsiteY3489" fmla="*/ 764529 h 1580786"/>
                <a:gd name="connsiteX3490" fmla="*/ 2745 w 1589933"/>
                <a:gd name="connsiteY3490" fmla="*/ 765408 h 1580786"/>
                <a:gd name="connsiteX3491" fmla="*/ 4260 w 1589933"/>
                <a:gd name="connsiteY3491" fmla="*/ 766679 h 1580786"/>
                <a:gd name="connsiteX3492" fmla="*/ 5324 w 1589933"/>
                <a:gd name="connsiteY3492" fmla="*/ 768240 h 1580786"/>
                <a:gd name="connsiteX3493" fmla="*/ 5918 w 1589933"/>
                <a:gd name="connsiteY3493" fmla="*/ 769609 h 1580786"/>
                <a:gd name="connsiteX3494" fmla="*/ 6511 w 1589933"/>
                <a:gd name="connsiteY3494" fmla="*/ 770976 h 1580786"/>
                <a:gd name="connsiteX3495" fmla="*/ 7289 w 1589933"/>
                <a:gd name="connsiteY3495" fmla="*/ 772149 h 1580786"/>
                <a:gd name="connsiteX3496" fmla="*/ 8517 w 1589933"/>
                <a:gd name="connsiteY3496" fmla="*/ 772929 h 1580786"/>
                <a:gd name="connsiteX3497" fmla="*/ 9786 w 1589933"/>
                <a:gd name="connsiteY3497" fmla="*/ 773712 h 1580786"/>
                <a:gd name="connsiteX3498" fmla="*/ 12037 w 1589933"/>
                <a:gd name="connsiteY3498" fmla="*/ 774640 h 1580786"/>
                <a:gd name="connsiteX3499" fmla="*/ 13838 w 1589933"/>
                <a:gd name="connsiteY3499" fmla="*/ 775322 h 1580786"/>
                <a:gd name="connsiteX3500" fmla="*/ 15311 w 1589933"/>
                <a:gd name="connsiteY3500" fmla="*/ 776642 h 1580786"/>
                <a:gd name="connsiteX3501" fmla="*/ 16253 w 1589933"/>
                <a:gd name="connsiteY3501" fmla="*/ 777766 h 1580786"/>
                <a:gd name="connsiteX3502" fmla="*/ 16580 w 1589933"/>
                <a:gd name="connsiteY3502" fmla="*/ 779182 h 1580786"/>
                <a:gd name="connsiteX3503" fmla="*/ 16580 w 1589933"/>
                <a:gd name="connsiteY3503" fmla="*/ 781135 h 1580786"/>
                <a:gd name="connsiteX3504" fmla="*/ 16580 w 1589933"/>
                <a:gd name="connsiteY3504" fmla="*/ 783577 h 1580786"/>
                <a:gd name="connsiteX3505" fmla="*/ 16683 w 1589933"/>
                <a:gd name="connsiteY3505" fmla="*/ 786215 h 1580786"/>
                <a:gd name="connsiteX3506" fmla="*/ 17951 w 1589933"/>
                <a:gd name="connsiteY3506" fmla="*/ 786947 h 1580786"/>
                <a:gd name="connsiteX3507" fmla="*/ 19814 w 1589933"/>
                <a:gd name="connsiteY3507" fmla="*/ 787533 h 1580786"/>
                <a:gd name="connsiteX3508" fmla="*/ 21779 w 1589933"/>
                <a:gd name="connsiteY3508" fmla="*/ 787923 h 1580786"/>
                <a:gd name="connsiteX3509" fmla="*/ 23191 w 1589933"/>
                <a:gd name="connsiteY3509" fmla="*/ 788267 h 1580786"/>
                <a:gd name="connsiteX3510" fmla="*/ 24603 w 1589933"/>
                <a:gd name="connsiteY3510" fmla="*/ 788559 h 1580786"/>
                <a:gd name="connsiteX3511" fmla="*/ 25974 w 1589933"/>
                <a:gd name="connsiteY3511" fmla="*/ 789047 h 1580786"/>
                <a:gd name="connsiteX3512" fmla="*/ 27652 w 1589933"/>
                <a:gd name="connsiteY3512" fmla="*/ 789926 h 1580786"/>
                <a:gd name="connsiteX3513" fmla="*/ 29597 w 1589933"/>
                <a:gd name="connsiteY3513" fmla="*/ 790171 h 1580786"/>
                <a:gd name="connsiteX3514" fmla="*/ 31991 w 1589933"/>
                <a:gd name="connsiteY3514" fmla="*/ 790512 h 1580786"/>
                <a:gd name="connsiteX3515" fmla="*/ 33608 w 1589933"/>
                <a:gd name="connsiteY3515" fmla="*/ 791587 h 1580786"/>
                <a:gd name="connsiteX3516" fmla="*/ 35225 w 1589933"/>
                <a:gd name="connsiteY3516" fmla="*/ 792760 h 1580786"/>
                <a:gd name="connsiteX3517" fmla="*/ 36882 w 1589933"/>
                <a:gd name="connsiteY3517" fmla="*/ 793786 h 1580786"/>
                <a:gd name="connsiteX3518" fmla="*/ 38704 w 1589933"/>
                <a:gd name="connsiteY3518" fmla="*/ 794517 h 1580786"/>
                <a:gd name="connsiteX3519" fmla="*/ 40116 w 1589933"/>
                <a:gd name="connsiteY3519" fmla="*/ 794910 h 1580786"/>
                <a:gd name="connsiteX3520" fmla="*/ 41528 w 1589933"/>
                <a:gd name="connsiteY3520" fmla="*/ 795349 h 1580786"/>
                <a:gd name="connsiteX3521" fmla="*/ 42899 w 1589933"/>
                <a:gd name="connsiteY3521" fmla="*/ 795739 h 1580786"/>
                <a:gd name="connsiteX3522" fmla="*/ 44230 w 1589933"/>
                <a:gd name="connsiteY3522" fmla="*/ 796375 h 1580786"/>
                <a:gd name="connsiteX3523" fmla="*/ 45458 w 1589933"/>
                <a:gd name="connsiteY3523" fmla="*/ 797253 h 1580786"/>
                <a:gd name="connsiteX3524" fmla="*/ 47504 w 1589933"/>
                <a:gd name="connsiteY3524" fmla="*/ 798426 h 1580786"/>
                <a:gd name="connsiteX3525" fmla="*/ 49858 w 1589933"/>
                <a:gd name="connsiteY3525" fmla="*/ 799158 h 1580786"/>
                <a:gd name="connsiteX3526" fmla="*/ 52150 w 1589933"/>
                <a:gd name="connsiteY3526" fmla="*/ 800085 h 1580786"/>
                <a:gd name="connsiteX3527" fmla="*/ 53971 w 1589933"/>
                <a:gd name="connsiteY3527" fmla="*/ 800770 h 1580786"/>
                <a:gd name="connsiteX3528" fmla="*/ 55772 w 1589933"/>
                <a:gd name="connsiteY3528" fmla="*/ 801503 h 1580786"/>
                <a:gd name="connsiteX3529" fmla="*/ 57594 w 1589933"/>
                <a:gd name="connsiteY3529" fmla="*/ 802235 h 1580786"/>
                <a:gd name="connsiteX3530" fmla="*/ 59395 w 1589933"/>
                <a:gd name="connsiteY3530" fmla="*/ 803018 h 1580786"/>
                <a:gd name="connsiteX3531" fmla="*/ 60766 w 1589933"/>
                <a:gd name="connsiteY3531" fmla="*/ 803553 h 1580786"/>
                <a:gd name="connsiteX3532" fmla="*/ 62628 w 1589933"/>
                <a:gd name="connsiteY3532" fmla="*/ 803945 h 1580786"/>
                <a:gd name="connsiteX3533" fmla="*/ 64573 w 1589933"/>
                <a:gd name="connsiteY3533" fmla="*/ 804090 h 1580786"/>
                <a:gd name="connsiteX3534" fmla="*/ 67029 w 1589933"/>
                <a:gd name="connsiteY3534" fmla="*/ 803945 h 1580786"/>
                <a:gd name="connsiteX3535" fmla="*/ 68502 w 1589933"/>
                <a:gd name="connsiteY3535" fmla="*/ 803749 h 1580786"/>
                <a:gd name="connsiteX3536" fmla="*/ 69955 w 1589933"/>
                <a:gd name="connsiteY3536" fmla="*/ 803553 h 1580786"/>
                <a:gd name="connsiteX3537" fmla="*/ 72370 w 1589933"/>
                <a:gd name="connsiteY3537" fmla="*/ 803408 h 1580786"/>
                <a:gd name="connsiteX3538" fmla="*/ 74314 w 1589933"/>
                <a:gd name="connsiteY3538" fmla="*/ 803847 h 1580786"/>
                <a:gd name="connsiteX3539" fmla="*/ 75727 w 1589933"/>
                <a:gd name="connsiteY3539" fmla="*/ 804238 h 1580786"/>
                <a:gd name="connsiteX3540" fmla="*/ 77589 w 1589933"/>
                <a:gd name="connsiteY3540" fmla="*/ 804873 h 1580786"/>
                <a:gd name="connsiteX3541" fmla="*/ 78060 w 1589933"/>
                <a:gd name="connsiteY3541" fmla="*/ 805036 h 1580786"/>
                <a:gd name="connsiteX3542" fmla="*/ 78960 w 1589933"/>
                <a:gd name="connsiteY3542" fmla="*/ 805361 h 1580786"/>
                <a:gd name="connsiteX3543" fmla="*/ 80331 w 1589933"/>
                <a:gd name="connsiteY3543" fmla="*/ 805850 h 1580786"/>
                <a:gd name="connsiteX3544" fmla="*/ 82235 w 1589933"/>
                <a:gd name="connsiteY3544" fmla="*/ 806338 h 1580786"/>
                <a:gd name="connsiteX3545" fmla="*/ 84159 w 1589933"/>
                <a:gd name="connsiteY3545" fmla="*/ 806777 h 1580786"/>
                <a:gd name="connsiteX3546" fmla="*/ 86553 w 1589933"/>
                <a:gd name="connsiteY3546" fmla="*/ 807315 h 1580786"/>
                <a:gd name="connsiteX3547" fmla="*/ 88906 w 1589933"/>
                <a:gd name="connsiteY3547" fmla="*/ 807852 h 1580786"/>
                <a:gd name="connsiteX3548" fmla="*/ 90360 w 1589933"/>
                <a:gd name="connsiteY3548" fmla="*/ 808144 h 1580786"/>
                <a:gd name="connsiteX3549" fmla="*/ 92181 w 1589933"/>
                <a:gd name="connsiteY3549" fmla="*/ 808927 h 1580786"/>
                <a:gd name="connsiteX3550" fmla="*/ 93552 w 1589933"/>
                <a:gd name="connsiteY3550" fmla="*/ 810245 h 1580786"/>
                <a:gd name="connsiteX3551" fmla="*/ 94432 w 1589933"/>
                <a:gd name="connsiteY3551" fmla="*/ 812004 h 1580786"/>
                <a:gd name="connsiteX3552" fmla="*/ 94964 w 1589933"/>
                <a:gd name="connsiteY3552" fmla="*/ 813860 h 1580786"/>
                <a:gd name="connsiteX3553" fmla="*/ 95353 w 1589933"/>
                <a:gd name="connsiteY3553" fmla="*/ 816252 h 1580786"/>
                <a:gd name="connsiteX3554" fmla="*/ 95312 w 1589933"/>
                <a:gd name="connsiteY3554" fmla="*/ 818694 h 1580786"/>
                <a:gd name="connsiteX3555" fmla="*/ 94964 w 1589933"/>
                <a:gd name="connsiteY3555" fmla="*/ 820650 h 1580786"/>
                <a:gd name="connsiteX3556" fmla="*/ 94432 w 1589933"/>
                <a:gd name="connsiteY3556" fmla="*/ 822505 h 1580786"/>
                <a:gd name="connsiteX3557" fmla="*/ 93982 w 1589933"/>
                <a:gd name="connsiteY3557" fmla="*/ 823872 h 1580786"/>
                <a:gd name="connsiteX3558" fmla="*/ 93491 w 1589933"/>
                <a:gd name="connsiteY3558" fmla="*/ 825288 h 1580786"/>
                <a:gd name="connsiteX3559" fmla="*/ 93000 w 1589933"/>
                <a:gd name="connsiteY3559" fmla="*/ 826657 h 1580786"/>
                <a:gd name="connsiteX3560" fmla="*/ 92508 w 1589933"/>
                <a:gd name="connsiteY3560" fmla="*/ 828024 h 1580786"/>
                <a:gd name="connsiteX3561" fmla="*/ 91690 w 1589933"/>
                <a:gd name="connsiteY3561" fmla="*/ 830368 h 1580786"/>
                <a:gd name="connsiteX3562" fmla="*/ 91055 w 1589933"/>
                <a:gd name="connsiteY3562" fmla="*/ 832176 h 1580786"/>
                <a:gd name="connsiteX3563" fmla="*/ 90421 w 1589933"/>
                <a:gd name="connsiteY3563" fmla="*/ 834032 h 1580786"/>
                <a:gd name="connsiteX3564" fmla="*/ 89786 w 1589933"/>
                <a:gd name="connsiteY3564" fmla="*/ 835887 h 1580786"/>
                <a:gd name="connsiteX3565" fmla="*/ 89336 w 1589933"/>
                <a:gd name="connsiteY3565" fmla="*/ 837256 h 1580786"/>
                <a:gd name="connsiteX3566" fmla="*/ 88845 w 1589933"/>
                <a:gd name="connsiteY3566" fmla="*/ 838672 h 1580786"/>
                <a:gd name="connsiteX3567" fmla="*/ 88354 w 1589933"/>
                <a:gd name="connsiteY3567" fmla="*/ 840527 h 1580786"/>
                <a:gd name="connsiteX3568" fmla="*/ 88026 w 1589933"/>
                <a:gd name="connsiteY3568" fmla="*/ 841992 h 1580786"/>
                <a:gd name="connsiteX3569" fmla="*/ 87719 w 1589933"/>
                <a:gd name="connsiteY3569" fmla="*/ 843411 h 1580786"/>
                <a:gd name="connsiteX3570" fmla="*/ 87433 w 1589933"/>
                <a:gd name="connsiteY3570" fmla="*/ 844827 h 1580786"/>
                <a:gd name="connsiteX3571" fmla="*/ 87146 w 1589933"/>
                <a:gd name="connsiteY3571" fmla="*/ 846292 h 1580786"/>
                <a:gd name="connsiteX3572" fmla="*/ 86901 w 1589933"/>
                <a:gd name="connsiteY3572" fmla="*/ 847708 h 1580786"/>
                <a:gd name="connsiteX3573" fmla="*/ 86492 w 1589933"/>
                <a:gd name="connsiteY3573" fmla="*/ 849661 h 1580786"/>
                <a:gd name="connsiteX3574" fmla="*/ 86205 w 1589933"/>
                <a:gd name="connsiteY3574" fmla="*/ 851077 h 1580786"/>
                <a:gd name="connsiteX3575" fmla="*/ 85857 w 1589933"/>
                <a:gd name="connsiteY3575" fmla="*/ 852984 h 1580786"/>
                <a:gd name="connsiteX3576" fmla="*/ 85530 w 1589933"/>
                <a:gd name="connsiteY3576" fmla="*/ 854937 h 1580786"/>
                <a:gd name="connsiteX3577" fmla="*/ 85223 w 1589933"/>
                <a:gd name="connsiteY3577" fmla="*/ 856353 h 1580786"/>
                <a:gd name="connsiteX3578" fmla="*/ 84977 w 1589933"/>
                <a:gd name="connsiteY3578" fmla="*/ 857818 h 1580786"/>
                <a:gd name="connsiteX3579" fmla="*/ 84690 w 1589933"/>
                <a:gd name="connsiteY3579" fmla="*/ 859234 h 1580786"/>
                <a:gd name="connsiteX3580" fmla="*/ 84445 w 1589933"/>
                <a:gd name="connsiteY3580" fmla="*/ 860699 h 1580786"/>
                <a:gd name="connsiteX3581" fmla="*/ 84159 w 1589933"/>
                <a:gd name="connsiteY3581" fmla="*/ 862115 h 1580786"/>
                <a:gd name="connsiteX3582" fmla="*/ 83851 w 1589933"/>
                <a:gd name="connsiteY3582" fmla="*/ 863582 h 1580786"/>
                <a:gd name="connsiteX3583" fmla="*/ 83463 w 1589933"/>
                <a:gd name="connsiteY3583" fmla="*/ 865487 h 1580786"/>
                <a:gd name="connsiteX3584" fmla="*/ 83115 w 1589933"/>
                <a:gd name="connsiteY3584" fmla="*/ 867391 h 1580786"/>
                <a:gd name="connsiteX3585" fmla="*/ 82726 w 1589933"/>
                <a:gd name="connsiteY3585" fmla="*/ 869296 h 1580786"/>
                <a:gd name="connsiteX3586" fmla="*/ 82235 w 1589933"/>
                <a:gd name="connsiteY3586" fmla="*/ 871688 h 1580786"/>
                <a:gd name="connsiteX3587" fmla="*/ 81764 w 1589933"/>
                <a:gd name="connsiteY3587" fmla="*/ 874083 h 1580786"/>
                <a:gd name="connsiteX3588" fmla="*/ 81211 w 1589933"/>
                <a:gd name="connsiteY3588" fmla="*/ 876476 h 1580786"/>
                <a:gd name="connsiteX3589" fmla="*/ 80823 w 1589933"/>
                <a:gd name="connsiteY3589" fmla="*/ 878380 h 1580786"/>
                <a:gd name="connsiteX3590" fmla="*/ 80536 w 1589933"/>
                <a:gd name="connsiteY3590" fmla="*/ 879845 h 1580786"/>
                <a:gd name="connsiteX3591" fmla="*/ 80229 w 1589933"/>
                <a:gd name="connsiteY3591" fmla="*/ 881262 h 1580786"/>
                <a:gd name="connsiteX3592" fmla="*/ 79902 w 1589933"/>
                <a:gd name="connsiteY3592" fmla="*/ 882680 h 1580786"/>
                <a:gd name="connsiteX3593" fmla="*/ 79595 w 1589933"/>
                <a:gd name="connsiteY3593" fmla="*/ 884145 h 1580786"/>
                <a:gd name="connsiteX3594" fmla="*/ 79206 w 1589933"/>
                <a:gd name="connsiteY3594" fmla="*/ 886049 h 1580786"/>
                <a:gd name="connsiteX3595" fmla="*/ 78858 w 1589933"/>
                <a:gd name="connsiteY3595" fmla="*/ 887465 h 1580786"/>
                <a:gd name="connsiteX3596" fmla="*/ 78571 w 1589933"/>
                <a:gd name="connsiteY3596" fmla="*/ 888881 h 1580786"/>
                <a:gd name="connsiteX3597" fmla="*/ 78223 w 1589933"/>
                <a:gd name="connsiteY3597" fmla="*/ 890346 h 1580786"/>
                <a:gd name="connsiteX3598" fmla="*/ 77937 w 1589933"/>
                <a:gd name="connsiteY3598" fmla="*/ 891764 h 1580786"/>
                <a:gd name="connsiteX3599" fmla="*/ 77589 w 1589933"/>
                <a:gd name="connsiteY3599" fmla="*/ 893180 h 1580786"/>
                <a:gd name="connsiteX3600" fmla="*/ 77302 w 1589933"/>
                <a:gd name="connsiteY3600" fmla="*/ 894645 h 1580786"/>
                <a:gd name="connsiteX3601" fmla="*/ 76852 w 1589933"/>
                <a:gd name="connsiteY3601" fmla="*/ 896550 h 1580786"/>
                <a:gd name="connsiteX3602" fmla="*/ 76381 w 1589933"/>
                <a:gd name="connsiteY3602" fmla="*/ 898454 h 1580786"/>
                <a:gd name="connsiteX3603" fmla="*/ 76034 w 1589933"/>
                <a:gd name="connsiteY3603" fmla="*/ 899823 h 1580786"/>
                <a:gd name="connsiteX3604" fmla="*/ 75686 w 1589933"/>
                <a:gd name="connsiteY3604" fmla="*/ 901288 h 1580786"/>
                <a:gd name="connsiteX3605" fmla="*/ 75338 w 1589933"/>
                <a:gd name="connsiteY3605" fmla="*/ 902704 h 1580786"/>
                <a:gd name="connsiteX3606" fmla="*/ 74847 w 1589933"/>
                <a:gd name="connsiteY3606" fmla="*/ 904609 h 1580786"/>
                <a:gd name="connsiteX3607" fmla="*/ 74417 w 1589933"/>
                <a:gd name="connsiteY3607" fmla="*/ 906466 h 1580786"/>
                <a:gd name="connsiteX3608" fmla="*/ 74069 w 1589933"/>
                <a:gd name="connsiteY3608" fmla="*/ 907931 h 1580786"/>
                <a:gd name="connsiteX3609" fmla="*/ 73721 w 1589933"/>
                <a:gd name="connsiteY3609" fmla="*/ 909347 h 1580786"/>
                <a:gd name="connsiteX3610" fmla="*/ 73434 w 1589933"/>
                <a:gd name="connsiteY3610" fmla="*/ 910763 h 1580786"/>
                <a:gd name="connsiteX3611" fmla="*/ 73086 w 1589933"/>
                <a:gd name="connsiteY3611" fmla="*/ 912179 h 1580786"/>
                <a:gd name="connsiteX3612" fmla="*/ 72841 w 1589933"/>
                <a:gd name="connsiteY3612" fmla="*/ 914133 h 1580786"/>
                <a:gd name="connsiteX3613" fmla="*/ 72595 w 1589933"/>
                <a:gd name="connsiteY3613" fmla="*/ 915598 h 1580786"/>
                <a:gd name="connsiteX3614" fmla="*/ 72411 w 1589933"/>
                <a:gd name="connsiteY3614" fmla="*/ 917065 h 1580786"/>
                <a:gd name="connsiteX3615" fmla="*/ 72022 w 1589933"/>
                <a:gd name="connsiteY3615" fmla="*/ 918969 h 1580786"/>
                <a:gd name="connsiteX3616" fmla="*/ 71715 w 1589933"/>
                <a:gd name="connsiteY3616" fmla="*/ 920874 h 1580786"/>
                <a:gd name="connsiteX3617" fmla="*/ 71572 w 1589933"/>
                <a:gd name="connsiteY3617" fmla="*/ 922339 h 1580786"/>
                <a:gd name="connsiteX3618" fmla="*/ 71633 w 1589933"/>
                <a:gd name="connsiteY3618" fmla="*/ 924292 h 1580786"/>
                <a:gd name="connsiteX3619" fmla="*/ 71715 w 1589933"/>
                <a:gd name="connsiteY3619" fmla="*/ 925757 h 1580786"/>
                <a:gd name="connsiteX3620" fmla="*/ 71879 w 1589933"/>
                <a:gd name="connsiteY3620" fmla="*/ 927223 h 1580786"/>
                <a:gd name="connsiteX3621" fmla="*/ 72022 w 1589933"/>
                <a:gd name="connsiteY3621" fmla="*/ 928688 h 1580786"/>
                <a:gd name="connsiteX3622" fmla="*/ 72595 w 1589933"/>
                <a:gd name="connsiteY3622" fmla="*/ 930545 h 1580786"/>
                <a:gd name="connsiteX3623" fmla="*/ 73537 w 1589933"/>
                <a:gd name="connsiteY3623" fmla="*/ 932253 h 1580786"/>
                <a:gd name="connsiteX3624" fmla="*/ 74376 w 1589933"/>
                <a:gd name="connsiteY3624" fmla="*/ 933475 h 1580786"/>
                <a:gd name="connsiteX3625" fmla="*/ 75051 w 1589933"/>
                <a:gd name="connsiteY3625" fmla="*/ 934793 h 1580786"/>
                <a:gd name="connsiteX3626" fmla="*/ 75788 w 1589933"/>
                <a:gd name="connsiteY3626" fmla="*/ 936064 h 1580786"/>
                <a:gd name="connsiteX3627" fmla="*/ 76422 w 1589933"/>
                <a:gd name="connsiteY3627" fmla="*/ 937333 h 1580786"/>
                <a:gd name="connsiteX3628" fmla="*/ 77057 w 1589933"/>
                <a:gd name="connsiteY3628" fmla="*/ 938702 h 1580786"/>
                <a:gd name="connsiteX3629" fmla="*/ 77261 w 1589933"/>
                <a:gd name="connsiteY3629" fmla="*/ 941046 h 1580786"/>
                <a:gd name="connsiteX3630" fmla="*/ 76811 w 1589933"/>
                <a:gd name="connsiteY3630" fmla="*/ 943439 h 1580786"/>
                <a:gd name="connsiteX3631" fmla="*/ 76566 w 1589933"/>
                <a:gd name="connsiteY3631" fmla="*/ 945392 h 1580786"/>
                <a:gd name="connsiteX3632" fmla="*/ 76177 w 1589933"/>
                <a:gd name="connsiteY3632" fmla="*/ 947345 h 1580786"/>
                <a:gd name="connsiteX3633" fmla="*/ 75829 w 1589933"/>
                <a:gd name="connsiteY3633" fmla="*/ 949252 h 1580786"/>
                <a:gd name="connsiteX3634" fmla="*/ 75829 w 1589933"/>
                <a:gd name="connsiteY3634" fmla="*/ 950717 h 1580786"/>
                <a:gd name="connsiteX3635" fmla="*/ 76074 w 1589933"/>
                <a:gd name="connsiteY3635" fmla="*/ 952621 h 1580786"/>
                <a:gd name="connsiteX3636" fmla="*/ 76525 w 1589933"/>
                <a:gd name="connsiteY3636" fmla="*/ 954575 h 1580786"/>
                <a:gd name="connsiteX3637" fmla="*/ 77016 w 1589933"/>
                <a:gd name="connsiteY3637" fmla="*/ 956479 h 1580786"/>
                <a:gd name="connsiteX3638" fmla="*/ 77650 w 1589933"/>
                <a:gd name="connsiteY3638" fmla="*/ 958825 h 1580786"/>
                <a:gd name="connsiteX3639" fmla="*/ 78182 w 1589933"/>
                <a:gd name="connsiteY3639" fmla="*/ 960729 h 1580786"/>
                <a:gd name="connsiteX3640" fmla="*/ 78633 w 1589933"/>
                <a:gd name="connsiteY3640" fmla="*/ 962096 h 1580786"/>
                <a:gd name="connsiteX3641" fmla="*/ 79103 w 1589933"/>
                <a:gd name="connsiteY3641" fmla="*/ 963512 h 1580786"/>
                <a:gd name="connsiteX3642" fmla="*/ 79595 w 1589933"/>
                <a:gd name="connsiteY3642" fmla="*/ 964881 h 1580786"/>
                <a:gd name="connsiteX3643" fmla="*/ 80086 w 1589933"/>
                <a:gd name="connsiteY3643" fmla="*/ 966248 h 1580786"/>
                <a:gd name="connsiteX3644" fmla="*/ 80638 w 1589933"/>
                <a:gd name="connsiteY3644" fmla="*/ 967615 h 1580786"/>
                <a:gd name="connsiteX3645" fmla="*/ 81355 w 1589933"/>
                <a:gd name="connsiteY3645" fmla="*/ 968837 h 1580786"/>
                <a:gd name="connsiteX3646" fmla="*/ 82235 w 1589933"/>
                <a:gd name="connsiteY3646" fmla="*/ 970057 h 1580786"/>
                <a:gd name="connsiteX3647" fmla="*/ 83606 w 1589933"/>
                <a:gd name="connsiteY3647" fmla="*/ 972109 h 1580786"/>
                <a:gd name="connsiteX3648" fmla="*/ 84650 w 1589933"/>
                <a:gd name="connsiteY3648" fmla="*/ 973770 h 1580786"/>
                <a:gd name="connsiteX3649" fmla="*/ 85366 w 1589933"/>
                <a:gd name="connsiteY3649" fmla="*/ 974992 h 1580786"/>
                <a:gd name="connsiteX3650" fmla="*/ 86164 w 1589933"/>
                <a:gd name="connsiteY3650" fmla="*/ 976261 h 1580786"/>
                <a:gd name="connsiteX3651" fmla="*/ 86942 w 1589933"/>
                <a:gd name="connsiteY3651" fmla="*/ 977532 h 1580786"/>
                <a:gd name="connsiteX3652" fmla="*/ 87719 w 1589933"/>
                <a:gd name="connsiteY3652" fmla="*/ 979289 h 1580786"/>
                <a:gd name="connsiteX3653" fmla="*/ 88313 w 1589933"/>
                <a:gd name="connsiteY3653" fmla="*/ 980656 h 1580786"/>
                <a:gd name="connsiteX3654" fmla="*/ 88947 w 1589933"/>
                <a:gd name="connsiteY3654" fmla="*/ 982513 h 1580786"/>
                <a:gd name="connsiteX3655" fmla="*/ 89725 w 1589933"/>
                <a:gd name="connsiteY3655" fmla="*/ 984808 h 1580786"/>
                <a:gd name="connsiteX3656" fmla="*/ 90257 w 1589933"/>
                <a:gd name="connsiteY3656" fmla="*/ 986177 h 1580786"/>
                <a:gd name="connsiteX3657" fmla="*/ 90810 w 1589933"/>
                <a:gd name="connsiteY3657" fmla="*/ 987544 h 1580786"/>
                <a:gd name="connsiteX3658" fmla="*/ 91547 w 1589933"/>
                <a:gd name="connsiteY3658" fmla="*/ 989400 h 1580786"/>
                <a:gd name="connsiteX3659" fmla="*/ 92038 w 1589933"/>
                <a:gd name="connsiteY3659" fmla="*/ 990767 h 1580786"/>
                <a:gd name="connsiteX3660" fmla="*/ 92468 w 1589933"/>
                <a:gd name="connsiteY3660" fmla="*/ 992136 h 1580786"/>
                <a:gd name="connsiteX3661" fmla="*/ 92856 w 1589933"/>
                <a:gd name="connsiteY3661" fmla="*/ 993552 h 1580786"/>
                <a:gd name="connsiteX3662" fmla="*/ 93163 w 1589933"/>
                <a:gd name="connsiteY3662" fmla="*/ 994968 h 1580786"/>
                <a:gd name="connsiteX3663" fmla="*/ 93348 w 1589933"/>
                <a:gd name="connsiteY3663" fmla="*/ 996433 h 1580786"/>
                <a:gd name="connsiteX3664" fmla="*/ 93552 w 1589933"/>
                <a:gd name="connsiteY3664" fmla="*/ 997849 h 1580786"/>
                <a:gd name="connsiteX3665" fmla="*/ 93593 w 1589933"/>
                <a:gd name="connsiteY3665" fmla="*/ 998337 h 1580786"/>
                <a:gd name="connsiteX3666" fmla="*/ 93695 w 1589933"/>
                <a:gd name="connsiteY3666" fmla="*/ 999314 h 1580786"/>
                <a:gd name="connsiteX3667" fmla="*/ 93736 w 1589933"/>
                <a:gd name="connsiteY3667" fmla="*/ 999804 h 1580786"/>
                <a:gd name="connsiteX3668" fmla="*/ 93880 w 1589933"/>
                <a:gd name="connsiteY3668" fmla="*/ 1001269 h 1580786"/>
                <a:gd name="connsiteX3669" fmla="*/ 94043 w 1589933"/>
                <a:gd name="connsiteY3669" fmla="*/ 1003223 h 1580786"/>
                <a:gd name="connsiteX3670" fmla="*/ 94125 w 1589933"/>
                <a:gd name="connsiteY3670" fmla="*/ 1004688 h 1580786"/>
                <a:gd name="connsiteX3671" fmla="*/ 93880 w 1589933"/>
                <a:gd name="connsiteY3671" fmla="*/ 1006055 h 1580786"/>
                <a:gd name="connsiteX3672" fmla="*/ 95415 w 1589933"/>
                <a:gd name="connsiteY3672" fmla="*/ 1007471 h 1580786"/>
                <a:gd name="connsiteX3673" fmla="*/ 96520 w 1589933"/>
                <a:gd name="connsiteY3673" fmla="*/ 1009083 h 1580786"/>
                <a:gd name="connsiteX3674" fmla="*/ 97604 w 1589933"/>
                <a:gd name="connsiteY3674" fmla="*/ 1010744 h 1580786"/>
                <a:gd name="connsiteX3675" fmla="*/ 98341 w 1589933"/>
                <a:gd name="connsiteY3675" fmla="*/ 1011964 h 1580786"/>
                <a:gd name="connsiteX3676" fmla="*/ 99262 w 1589933"/>
                <a:gd name="connsiteY3676" fmla="*/ 1013724 h 1580786"/>
                <a:gd name="connsiteX3677" fmla="*/ 100101 w 1589933"/>
                <a:gd name="connsiteY3677" fmla="*/ 1015481 h 1580786"/>
                <a:gd name="connsiteX3678" fmla="*/ 100981 w 1589933"/>
                <a:gd name="connsiteY3678" fmla="*/ 1017191 h 1580786"/>
                <a:gd name="connsiteX3679" fmla="*/ 101718 w 1589933"/>
                <a:gd name="connsiteY3679" fmla="*/ 1018462 h 1580786"/>
                <a:gd name="connsiteX3680" fmla="*/ 102557 w 1589933"/>
                <a:gd name="connsiteY3680" fmla="*/ 1019682 h 1580786"/>
                <a:gd name="connsiteX3681" fmla="*/ 103437 w 1589933"/>
                <a:gd name="connsiteY3681" fmla="*/ 1020855 h 1580786"/>
                <a:gd name="connsiteX3682" fmla="*/ 104338 w 1589933"/>
                <a:gd name="connsiteY3682" fmla="*/ 1022365 h 1580786"/>
                <a:gd name="connsiteX3683" fmla="*/ 104461 w 1589933"/>
                <a:gd name="connsiteY3683" fmla="*/ 1022563 h 1580786"/>
                <a:gd name="connsiteX3684" fmla="*/ 104890 w 1589933"/>
                <a:gd name="connsiteY3684" fmla="*/ 1023444 h 1580786"/>
                <a:gd name="connsiteX3685" fmla="*/ 105341 w 1589933"/>
                <a:gd name="connsiteY3685" fmla="*/ 1024322 h 1580786"/>
                <a:gd name="connsiteX3686" fmla="*/ 105729 w 1589933"/>
                <a:gd name="connsiteY3686" fmla="*/ 1025248 h 1580786"/>
                <a:gd name="connsiteX3687" fmla="*/ 105914 w 1589933"/>
                <a:gd name="connsiteY3687" fmla="*/ 1025689 h 1580786"/>
                <a:gd name="connsiteX3688" fmla="*/ 106364 w 1589933"/>
                <a:gd name="connsiteY3688" fmla="*/ 1027058 h 1580786"/>
                <a:gd name="connsiteX3689" fmla="*/ 106323 w 1589933"/>
                <a:gd name="connsiteY3689" fmla="*/ 1028963 h 1580786"/>
                <a:gd name="connsiteX3690" fmla="*/ 105095 w 1589933"/>
                <a:gd name="connsiteY3690" fmla="*/ 1031110 h 1580786"/>
                <a:gd name="connsiteX3691" fmla="*/ 103867 w 1589933"/>
                <a:gd name="connsiteY3691" fmla="*/ 1032624 h 1580786"/>
                <a:gd name="connsiteX3692" fmla="*/ 102946 w 1589933"/>
                <a:gd name="connsiteY3692" fmla="*/ 1034188 h 1580786"/>
                <a:gd name="connsiteX3693" fmla="*/ 101616 w 1589933"/>
                <a:gd name="connsiteY3693" fmla="*/ 1036190 h 1580786"/>
                <a:gd name="connsiteX3694" fmla="*/ 100838 w 1589933"/>
                <a:gd name="connsiteY3694" fmla="*/ 1037999 h 1580786"/>
                <a:gd name="connsiteX3695" fmla="*/ 100204 w 1589933"/>
                <a:gd name="connsiteY3695" fmla="*/ 1039366 h 1580786"/>
                <a:gd name="connsiteX3696" fmla="*/ 99508 w 1589933"/>
                <a:gd name="connsiteY3696" fmla="*/ 1040636 h 1580786"/>
                <a:gd name="connsiteX3697" fmla="*/ 98689 w 1589933"/>
                <a:gd name="connsiteY3697" fmla="*/ 1041807 h 1580786"/>
                <a:gd name="connsiteX3698" fmla="*/ 97461 w 1589933"/>
                <a:gd name="connsiteY3698" fmla="*/ 1043370 h 1580786"/>
                <a:gd name="connsiteX3699" fmla="*/ 96438 w 1589933"/>
                <a:gd name="connsiteY3699" fmla="*/ 1044445 h 1580786"/>
                <a:gd name="connsiteX3700" fmla="*/ 95456 w 1589933"/>
                <a:gd name="connsiteY3700" fmla="*/ 1045520 h 1580786"/>
                <a:gd name="connsiteX3701" fmla="*/ 94125 w 1589933"/>
                <a:gd name="connsiteY3701" fmla="*/ 1046985 h 1580786"/>
                <a:gd name="connsiteX3702" fmla="*/ 93163 w 1589933"/>
                <a:gd name="connsiteY3702" fmla="*/ 1048060 h 1580786"/>
                <a:gd name="connsiteX3703" fmla="*/ 92222 w 1589933"/>
                <a:gd name="connsiteY3703" fmla="*/ 1049184 h 1580786"/>
                <a:gd name="connsiteX3704" fmla="*/ 91383 w 1589933"/>
                <a:gd name="connsiteY3704" fmla="*/ 1050355 h 1580786"/>
                <a:gd name="connsiteX3705" fmla="*/ 90708 w 1589933"/>
                <a:gd name="connsiteY3705" fmla="*/ 1051675 h 1580786"/>
                <a:gd name="connsiteX3706" fmla="*/ 90216 w 1589933"/>
                <a:gd name="connsiteY3706" fmla="*/ 1053091 h 1580786"/>
                <a:gd name="connsiteX3707" fmla="*/ 89930 w 1589933"/>
                <a:gd name="connsiteY3707" fmla="*/ 1054018 h 1580786"/>
                <a:gd name="connsiteX3708" fmla="*/ 89786 w 1589933"/>
                <a:gd name="connsiteY3708" fmla="*/ 1054458 h 1580786"/>
                <a:gd name="connsiteX3709" fmla="*/ 89664 w 1589933"/>
                <a:gd name="connsiteY3709" fmla="*/ 1054490 h 1580786"/>
                <a:gd name="connsiteX3710" fmla="*/ 88559 w 1589933"/>
                <a:gd name="connsiteY3710" fmla="*/ 1054799 h 1580786"/>
                <a:gd name="connsiteX3711" fmla="*/ 88988 w 1589933"/>
                <a:gd name="connsiteY3711" fmla="*/ 1055680 h 1580786"/>
                <a:gd name="connsiteX3712" fmla="*/ 90462 w 1589933"/>
                <a:gd name="connsiteY3712" fmla="*/ 1056558 h 1580786"/>
                <a:gd name="connsiteX3713" fmla="*/ 91833 w 1589933"/>
                <a:gd name="connsiteY3713" fmla="*/ 1057096 h 1580786"/>
                <a:gd name="connsiteX3714" fmla="*/ 93695 w 1589933"/>
                <a:gd name="connsiteY3714" fmla="*/ 1057829 h 1580786"/>
                <a:gd name="connsiteX3715" fmla="*/ 95067 w 1589933"/>
                <a:gd name="connsiteY3715" fmla="*/ 1058318 h 1580786"/>
                <a:gd name="connsiteX3716" fmla="*/ 96438 w 1589933"/>
                <a:gd name="connsiteY3716" fmla="*/ 1058853 h 1580786"/>
                <a:gd name="connsiteX3717" fmla="*/ 98300 w 1589933"/>
                <a:gd name="connsiteY3717" fmla="*/ 1059537 h 1580786"/>
                <a:gd name="connsiteX3718" fmla="*/ 100101 w 1589933"/>
                <a:gd name="connsiteY3718" fmla="*/ 1060271 h 1580786"/>
                <a:gd name="connsiteX3719" fmla="*/ 101432 w 1589933"/>
                <a:gd name="connsiteY3719" fmla="*/ 1060808 h 1580786"/>
                <a:gd name="connsiteX3720" fmla="*/ 102741 w 1589933"/>
                <a:gd name="connsiteY3720" fmla="*/ 1061393 h 1580786"/>
                <a:gd name="connsiteX3721" fmla="*/ 104317 w 1589933"/>
                <a:gd name="connsiteY3721" fmla="*/ 1062566 h 1580786"/>
                <a:gd name="connsiteX3722" fmla="*/ 105914 w 1589933"/>
                <a:gd name="connsiteY3722" fmla="*/ 1064276 h 1580786"/>
                <a:gd name="connsiteX3723" fmla="*/ 107735 w 1589933"/>
                <a:gd name="connsiteY3723" fmla="*/ 1065839 h 1580786"/>
                <a:gd name="connsiteX3724" fmla="*/ 109290 w 1589933"/>
                <a:gd name="connsiteY3724" fmla="*/ 1066961 h 1580786"/>
                <a:gd name="connsiteX3725" fmla="*/ 110866 w 1589933"/>
                <a:gd name="connsiteY3725" fmla="*/ 1068085 h 1580786"/>
                <a:gd name="connsiteX3726" fmla="*/ 112176 w 1589933"/>
                <a:gd name="connsiteY3726" fmla="*/ 1068769 h 1580786"/>
                <a:gd name="connsiteX3727" fmla="*/ 113466 w 1589933"/>
                <a:gd name="connsiteY3727" fmla="*/ 1069356 h 1580786"/>
                <a:gd name="connsiteX3728" fmla="*/ 114837 w 1589933"/>
                <a:gd name="connsiteY3728" fmla="*/ 1068769 h 1580786"/>
                <a:gd name="connsiteX3729" fmla="*/ 116535 w 1589933"/>
                <a:gd name="connsiteY3729" fmla="*/ 1067744 h 1580786"/>
                <a:gd name="connsiteX3730" fmla="*/ 119339 w 1589933"/>
                <a:gd name="connsiteY3730" fmla="*/ 1067304 h 1580786"/>
                <a:gd name="connsiteX3731" fmla="*/ 121242 w 1589933"/>
                <a:gd name="connsiteY3731" fmla="*/ 1067695 h 1580786"/>
                <a:gd name="connsiteX3732" fmla="*/ 123105 w 1589933"/>
                <a:gd name="connsiteY3732" fmla="*/ 1068330 h 1580786"/>
                <a:gd name="connsiteX3733" fmla="*/ 125356 w 1589933"/>
                <a:gd name="connsiteY3733" fmla="*/ 1069258 h 1580786"/>
                <a:gd name="connsiteX3734" fmla="*/ 127055 w 1589933"/>
                <a:gd name="connsiteY3734" fmla="*/ 1070136 h 1580786"/>
                <a:gd name="connsiteX3735" fmla="*/ 128876 w 1589933"/>
                <a:gd name="connsiteY3735" fmla="*/ 1070966 h 1580786"/>
                <a:gd name="connsiteX3736" fmla="*/ 130923 w 1589933"/>
                <a:gd name="connsiteY3736" fmla="*/ 1072237 h 1580786"/>
                <a:gd name="connsiteX3737" fmla="*/ 133072 w 1589933"/>
                <a:gd name="connsiteY3737" fmla="*/ 1073410 h 1580786"/>
                <a:gd name="connsiteX3738" fmla="*/ 134934 w 1589933"/>
                <a:gd name="connsiteY3738" fmla="*/ 1074141 h 1580786"/>
                <a:gd name="connsiteX3739" fmla="*/ 136797 w 1589933"/>
                <a:gd name="connsiteY3739" fmla="*/ 1075118 h 1580786"/>
                <a:gd name="connsiteX3740" fmla="*/ 137329 w 1589933"/>
                <a:gd name="connsiteY3740" fmla="*/ 1077071 h 1580786"/>
                <a:gd name="connsiteX3741" fmla="*/ 137431 w 1589933"/>
                <a:gd name="connsiteY3741" fmla="*/ 1079515 h 1580786"/>
                <a:gd name="connsiteX3742" fmla="*/ 137574 w 1589933"/>
                <a:gd name="connsiteY3742" fmla="*/ 1080980 h 1580786"/>
                <a:gd name="connsiteX3743" fmla="*/ 137922 w 1589933"/>
                <a:gd name="connsiteY3743" fmla="*/ 1082934 h 1580786"/>
                <a:gd name="connsiteX3744" fmla="*/ 139007 w 1589933"/>
                <a:gd name="connsiteY3744" fmla="*/ 1085130 h 1580786"/>
                <a:gd name="connsiteX3745" fmla="*/ 139969 w 1589933"/>
                <a:gd name="connsiteY3745" fmla="*/ 1086743 h 1580786"/>
                <a:gd name="connsiteX3746" fmla="*/ 140562 w 1589933"/>
                <a:gd name="connsiteY3746" fmla="*/ 1088110 h 1580786"/>
                <a:gd name="connsiteX3747" fmla="*/ 141442 w 1589933"/>
                <a:gd name="connsiteY3747" fmla="*/ 1089869 h 1580786"/>
                <a:gd name="connsiteX3748" fmla="*/ 142568 w 1589933"/>
                <a:gd name="connsiteY3748" fmla="*/ 1091432 h 1580786"/>
                <a:gd name="connsiteX3749" fmla="*/ 142957 w 1589933"/>
                <a:gd name="connsiteY3749" fmla="*/ 1091724 h 1580786"/>
                <a:gd name="connsiteX3750" fmla="*/ 143734 w 1589933"/>
                <a:gd name="connsiteY3750" fmla="*/ 1092311 h 1580786"/>
                <a:gd name="connsiteX3751" fmla="*/ 145842 w 1589933"/>
                <a:gd name="connsiteY3751" fmla="*/ 1093582 h 1580786"/>
                <a:gd name="connsiteX3752" fmla="*/ 147316 w 1589933"/>
                <a:gd name="connsiteY3752" fmla="*/ 1094802 h 1580786"/>
                <a:gd name="connsiteX3753" fmla="*/ 148237 w 1589933"/>
                <a:gd name="connsiteY3753" fmla="*/ 1095974 h 1580786"/>
                <a:gd name="connsiteX3754" fmla="*/ 149567 w 1589933"/>
                <a:gd name="connsiteY3754" fmla="*/ 1098026 h 1580786"/>
                <a:gd name="connsiteX3755" fmla="*/ 150345 w 1589933"/>
                <a:gd name="connsiteY3755" fmla="*/ 1099832 h 1580786"/>
                <a:gd name="connsiteX3756" fmla="*/ 150795 w 1589933"/>
                <a:gd name="connsiteY3756" fmla="*/ 1101201 h 1580786"/>
                <a:gd name="connsiteX3757" fmla="*/ 151430 w 1589933"/>
                <a:gd name="connsiteY3757" fmla="*/ 1102519 h 1580786"/>
                <a:gd name="connsiteX3758" fmla="*/ 152944 w 1589933"/>
                <a:gd name="connsiteY3758" fmla="*/ 1103741 h 1580786"/>
                <a:gd name="connsiteX3759" fmla="*/ 154111 w 1589933"/>
                <a:gd name="connsiteY3759" fmla="*/ 1104620 h 1580786"/>
                <a:gd name="connsiteX3760" fmla="*/ 155236 w 1589933"/>
                <a:gd name="connsiteY3760" fmla="*/ 1105548 h 1580786"/>
                <a:gd name="connsiteX3761" fmla="*/ 156751 w 1589933"/>
                <a:gd name="connsiteY3761" fmla="*/ 1106816 h 1580786"/>
                <a:gd name="connsiteX3762" fmla="*/ 158511 w 1589933"/>
                <a:gd name="connsiteY3762" fmla="*/ 1108527 h 1580786"/>
                <a:gd name="connsiteX3763" fmla="*/ 159595 w 1589933"/>
                <a:gd name="connsiteY3763" fmla="*/ 1110090 h 1580786"/>
                <a:gd name="connsiteX3764" fmla="*/ 160475 w 1589933"/>
                <a:gd name="connsiteY3764" fmla="*/ 1111896 h 1580786"/>
                <a:gd name="connsiteX3765" fmla="*/ 161151 w 1589933"/>
                <a:gd name="connsiteY3765" fmla="*/ 1114242 h 1580786"/>
                <a:gd name="connsiteX3766" fmla="*/ 161642 w 1589933"/>
                <a:gd name="connsiteY3766" fmla="*/ 1116635 h 1580786"/>
                <a:gd name="connsiteX3767" fmla="*/ 162972 w 1589933"/>
                <a:gd name="connsiteY3767" fmla="*/ 1118588 h 1580786"/>
                <a:gd name="connsiteX3768" fmla="*/ 164487 w 1589933"/>
                <a:gd name="connsiteY3768" fmla="*/ 1119761 h 1580786"/>
                <a:gd name="connsiteX3769" fmla="*/ 166001 w 1589933"/>
                <a:gd name="connsiteY3769" fmla="*/ 1120932 h 1580786"/>
                <a:gd name="connsiteX3770" fmla="*/ 166840 w 1589933"/>
                <a:gd name="connsiteY3770" fmla="*/ 1122154 h 1580786"/>
                <a:gd name="connsiteX3771" fmla="*/ 167229 w 1589933"/>
                <a:gd name="connsiteY3771" fmla="*/ 1124009 h 1580786"/>
                <a:gd name="connsiteX3772" fmla="*/ 167577 w 1589933"/>
                <a:gd name="connsiteY3772" fmla="*/ 1125916 h 1580786"/>
                <a:gd name="connsiteX3773" fmla="*/ 169583 w 1589933"/>
                <a:gd name="connsiteY3773" fmla="*/ 1126012 h 1580786"/>
                <a:gd name="connsiteX3774" fmla="*/ 170893 w 1589933"/>
                <a:gd name="connsiteY3774" fmla="*/ 1125329 h 1580786"/>
                <a:gd name="connsiteX3775" fmla="*/ 172305 w 1589933"/>
                <a:gd name="connsiteY3775" fmla="*/ 1125182 h 1580786"/>
                <a:gd name="connsiteX3776" fmla="*/ 173778 w 1589933"/>
                <a:gd name="connsiteY3776" fmla="*/ 1125427 h 1580786"/>
                <a:gd name="connsiteX3777" fmla="*/ 175211 w 1589933"/>
                <a:gd name="connsiteY3777" fmla="*/ 1125719 h 1580786"/>
                <a:gd name="connsiteX3778" fmla="*/ 176807 w 1589933"/>
                <a:gd name="connsiteY3778" fmla="*/ 1126794 h 1580786"/>
                <a:gd name="connsiteX3779" fmla="*/ 177298 w 1589933"/>
                <a:gd name="connsiteY3779" fmla="*/ 1128993 h 1580786"/>
                <a:gd name="connsiteX3780" fmla="*/ 176562 w 1589933"/>
                <a:gd name="connsiteY3780" fmla="*/ 1131288 h 1580786"/>
                <a:gd name="connsiteX3781" fmla="*/ 175293 w 1589933"/>
                <a:gd name="connsiteY3781" fmla="*/ 1133388 h 1580786"/>
                <a:gd name="connsiteX3782" fmla="*/ 175047 w 1589933"/>
                <a:gd name="connsiteY3782" fmla="*/ 1134804 h 1580786"/>
                <a:gd name="connsiteX3783" fmla="*/ 175436 w 1589933"/>
                <a:gd name="connsiteY3783" fmla="*/ 1136709 h 1580786"/>
                <a:gd name="connsiteX3784" fmla="*/ 176091 w 1589933"/>
                <a:gd name="connsiteY3784" fmla="*/ 1138174 h 1580786"/>
                <a:gd name="connsiteX3785" fmla="*/ 176807 w 1589933"/>
                <a:gd name="connsiteY3785" fmla="*/ 1140031 h 1580786"/>
                <a:gd name="connsiteX3786" fmla="*/ 177749 w 1589933"/>
                <a:gd name="connsiteY3786" fmla="*/ 1142277 h 1580786"/>
                <a:gd name="connsiteX3787" fmla="*/ 178731 w 1589933"/>
                <a:gd name="connsiteY3787" fmla="*/ 1143938 h 1580786"/>
                <a:gd name="connsiteX3788" fmla="*/ 179161 w 1589933"/>
                <a:gd name="connsiteY3788" fmla="*/ 1145452 h 1580786"/>
                <a:gd name="connsiteX3789" fmla="*/ 177994 w 1589933"/>
                <a:gd name="connsiteY3789" fmla="*/ 1146672 h 1580786"/>
                <a:gd name="connsiteX3790" fmla="*/ 175927 w 1589933"/>
                <a:gd name="connsiteY3790" fmla="*/ 1146770 h 1580786"/>
                <a:gd name="connsiteX3791" fmla="*/ 175600 w 1589933"/>
                <a:gd name="connsiteY3791" fmla="*/ 1148676 h 1580786"/>
                <a:gd name="connsiteX3792" fmla="*/ 175784 w 1589933"/>
                <a:gd name="connsiteY3792" fmla="*/ 1150142 h 1580786"/>
                <a:gd name="connsiteX3793" fmla="*/ 175682 w 1589933"/>
                <a:gd name="connsiteY3793" fmla="*/ 1152095 h 1580786"/>
                <a:gd name="connsiteX3794" fmla="*/ 175682 w 1589933"/>
                <a:gd name="connsiteY3794" fmla="*/ 1154048 h 1580786"/>
                <a:gd name="connsiteX3795" fmla="*/ 175211 w 1589933"/>
                <a:gd name="connsiteY3795" fmla="*/ 1155415 h 1580786"/>
                <a:gd name="connsiteX3796" fmla="*/ 173840 w 1589933"/>
                <a:gd name="connsiteY3796" fmla="*/ 1156782 h 1580786"/>
                <a:gd name="connsiteX3797" fmla="*/ 172857 w 1589933"/>
                <a:gd name="connsiteY3797" fmla="*/ 1158250 h 1580786"/>
                <a:gd name="connsiteX3798" fmla="*/ 173103 w 1589933"/>
                <a:gd name="connsiteY3798" fmla="*/ 1159764 h 1580786"/>
                <a:gd name="connsiteX3799" fmla="*/ 173533 w 1589933"/>
                <a:gd name="connsiteY3799" fmla="*/ 1161960 h 1580786"/>
                <a:gd name="connsiteX3800" fmla="*/ 172120 w 1589933"/>
                <a:gd name="connsiteY3800" fmla="*/ 1163231 h 1580786"/>
                <a:gd name="connsiteX3801" fmla="*/ 170401 w 1589933"/>
                <a:gd name="connsiteY3801" fmla="*/ 1164306 h 1580786"/>
                <a:gd name="connsiteX3802" fmla="*/ 170074 w 1589933"/>
                <a:gd name="connsiteY3802" fmla="*/ 1165965 h 1580786"/>
                <a:gd name="connsiteX3803" fmla="*/ 170852 w 1589933"/>
                <a:gd name="connsiteY3803" fmla="*/ 1167236 h 1580786"/>
                <a:gd name="connsiteX3804" fmla="*/ 172120 w 1589933"/>
                <a:gd name="connsiteY3804" fmla="*/ 1168066 h 1580786"/>
                <a:gd name="connsiteX3805" fmla="*/ 173389 w 1589933"/>
                <a:gd name="connsiteY3805" fmla="*/ 1169433 h 1580786"/>
                <a:gd name="connsiteX3806" fmla="*/ 173983 w 1589933"/>
                <a:gd name="connsiteY3806" fmla="*/ 1170704 h 1580786"/>
                <a:gd name="connsiteX3807" fmla="*/ 175395 w 1589933"/>
                <a:gd name="connsiteY3807" fmla="*/ 1171290 h 1580786"/>
                <a:gd name="connsiteX3808" fmla="*/ 177298 w 1589933"/>
                <a:gd name="connsiteY3808" fmla="*/ 1171730 h 1580786"/>
                <a:gd name="connsiteX3809" fmla="*/ 178178 w 1589933"/>
                <a:gd name="connsiteY3809" fmla="*/ 1173732 h 1580786"/>
                <a:gd name="connsiteX3810" fmla="*/ 178670 w 1589933"/>
                <a:gd name="connsiteY3810" fmla="*/ 1176076 h 1580786"/>
                <a:gd name="connsiteX3811" fmla="*/ 179263 w 1589933"/>
                <a:gd name="connsiteY3811" fmla="*/ 1177443 h 1580786"/>
                <a:gd name="connsiteX3812" fmla="*/ 179897 w 1589933"/>
                <a:gd name="connsiteY3812" fmla="*/ 1178714 h 1580786"/>
                <a:gd name="connsiteX3813" fmla="*/ 181228 w 1589933"/>
                <a:gd name="connsiteY3813" fmla="*/ 1179494 h 1580786"/>
                <a:gd name="connsiteX3814" fmla="*/ 182599 w 1589933"/>
                <a:gd name="connsiteY3814" fmla="*/ 1179349 h 1580786"/>
                <a:gd name="connsiteX3815" fmla="*/ 184993 w 1589933"/>
                <a:gd name="connsiteY3815" fmla="*/ 1179543 h 1580786"/>
                <a:gd name="connsiteX3816" fmla="*/ 185137 w 1589933"/>
                <a:gd name="connsiteY3816" fmla="*/ 1179590 h 1580786"/>
                <a:gd name="connsiteX3817" fmla="*/ 185996 w 1589933"/>
                <a:gd name="connsiteY3817" fmla="*/ 1179860 h 1580786"/>
                <a:gd name="connsiteX3818" fmla="*/ 186406 w 1589933"/>
                <a:gd name="connsiteY3818" fmla="*/ 1179983 h 1580786"/>
                <a:gd name="connsiteX3819" fmla="*/ 188125 w 1589933"/>
                <a:gd name="connsiteY3819" fmla="*/ 1179251 h 1580786"/>
                <a:gd name="connsiteX3820" fmla="*/ 189823 w 1589933"/>
                <a:gd name="connsiteY3820" fmla="*/ 1177443 h 1580786"/>
                <a:gd name="connsiteX3821" fmla="*/ 191993 w 1589933"/>
                <a:gd name="connsiteY3821" fmla="*/ 1176370 h 1580786"/>
                <a:gd name="connsiteX3822" fmla="*/ 193794 w 1589933"/>
                <a:gd name="connsiteY3822" fmla="*/ 1177492 h 1580786"/>
                <a:gd name="connsiteX3823" fmla="*/ 196004 w 1589933"/>
                <a:gd name="connsiteY3823" fmla="*/ 1178518 h 1580786"/>
                <a:gd name="connsiteX3824" fmla="*/ 198337 w 1589933"/>
                <a:gd name="connsiteY3824" fmla="*/ 1179202 h 1580786"/>
                <a:gd name="connsiteX3825" fmla="*/ 200056 w 1589933"/>
                <a:gd name="connsiteY3825" fmla="*/ 1180130 h 1580786"/>
                <a:gd name="connsiteX3826" fmla="*/ 201223 w 1589933"/>
                <a:gd name="connsiteY3826" fmla="*/ 1181057 h 1580786"/>
                <a:gd name="connsiteX3827" fmla="*/ 203228 w 1589933"/>
                <a:gd name="connsiteY3827" fmla="*/ 1182328 h 1580786"/>
                <a:gd name="connsiteX3828" fmla="*/ 204702 w 1589933"/>
                <a:gd name="connsiteY3828" fmla="*/ 1184086 h 1580786"/>
                <a:gd name="connsiteX3829" fmla="*/ 205541 w 1589933"/>
                <a:gd name="connsiteY3829" fmla="*/ 1186235 h 1580786"/>
                <a:gd name="connsiteX3830" fmla="*/ 207404 w 1589933"/>
                <a:gd name="connsiteY3830" fmla="*/ 1186480 h 1580786"/>
                <a:gd name="connsiteX3831" fmla="*/ 208611 w 1589933"/>
                <a:gd name="connsiteY3831" fmla="*/ 1187212 h 1580786"/>
                <a:gd name="connsiteX3832" fmla="*/ 208959 w 1589933"/>
                <a:gd name="connsiteY3832" fmla="*/ 1189116 h 1580786"/>
                <a:gd name="connsiteX3833" fmla="*/ 208979 w 1589933"/>
                <a:gd name="connsiteY3833" fmla="*/ 1189417 h 1580786"/>
                <a:gd name="connsiteX3834" fmla="*/ 209102 w 1589933"/>
                <a:gd name="connsiteY3834" fmla="*/ 1191070 h 1580786"/>
                <a:gd name="connsiteX3835" fmla="*/ 209839 w 1589933"/>
                <a:gd name="connsiteY3835" fmla="*/ 1192829 h 1580786"/>
                <a:gd name="connsiteX3836" fmla="*/ 210821 w 1589933"/>
                <a:gd name="connsiteY3836" fmla="*/ 1194002 h 1580786"/>
                <a:gd name="connsiteX3837" fmla="*/ 211886 w 1589933"/>
                <a:gd name="connsiteY3837" fmla="*/ 1195612 h 1580786"/>
                <a:gd name="connsiteX3838" fmla="*/ 212827 w 1589933"/>
                <a:gd name="connsiteY3838" fmla="*/ 1196736 h 1580786"/>
                <a:gd name="connsiteX3839" fmla="*/ 214239 w 1589933"/>
                <a:gd name="connsiteY3839" fmla="*/ 1198640 h 1580786"/>
                <a:gd name="connsiteX3840" fmla="*/ 215324 w 1589933"/>
                <a:gd name="connsiteY3840" fmla="*/ 1200839 h 1580786"/>
                <a:gd name="connsiteX3841" fmla="*/ 216388 w 1589933"/>
                <a:gd name="connsiteY3841" fmla="*/ 1201816 h 1580786"/>
                <a:gd name="connsiteX3842" fmla="*/ 217370 w 1589933"/>
                <a:gd name="connsiteY3842" fmla="*/ 1202891 h 1580786"/>
                <a:gd name="connsiteX3843" fmla="*/ 217759 w 1589933"/>
                <a:gd name="connsiteY3843" fmla="*/ 1204795 h 1580786"/>
                <a:gd name="connsiteX3844" fmla="*/ 218005 w 1589933"/>
                <a:gd name="connsiteY3844" fmla="*/ 1207190 h 1580786"/>
                <a:gd name="connsiteX3845" fmla="*/ 218639 w 1589933"/>
                <a:gd name="connsiteY3845" fmla="*/ 1209045 h 1580786"/>
                <a:gd name="connsiteX3846" fmla="*/ 219335 w 1589933"/>
                <a:gd name="connsiteY3846" fmla="*/ 1210363 h 1580786"/>
                <a:gd name="connsiteX3847" fmla="*/ 220256 w 1589933"/>
                <a:gd name="connsiteY3847" fmla="*/ 1212073 h 1580786"/>
                <a:gd name="connsiteX3848" fmla="*/ 221525 w 1589933"/>
                <a:gd name="connsiteY3848" fmla="*/ 1214174 h 1580786"/>
                <a:gd name="connsiteX3849" fmla="*/ 221934 w 1589933"/>
                <a:gd name="connsiteY3849" fmla="*/ 1216469 h 1580786"/>
                <a:gd name="connsiteX3850" fmla="*/ 221095 w 1589933"/>
                <a:gd name="connsiteY3850" fmla="*/ 1218228 h 1580786"/>
                <a:gd name="connsiteX3851" fmla="*/ 220747 w 1589933"/>
                <a:gd name="connsiteY3851" fmla="*/ 1220132 h 1580786"/>
                <a:gd name="connsiteX3852" fmla="*/ 220256 w 1589933"/>
                <a:gd name="connsiteY3852" fmla="*/ 1221450 h 1580786"/>
                <a:gd name="connsiteX3853" fmla="*/ 219192 w 1589933"/>
                <a:gd name="connsiteY3853" fmla="*/ 1222476 h 1580786"/>
                <a:gd name="connsiteX3854" fmla="*/ 218148 w 1589933"/>
                <a:gd name="connsiteY3854" fmla="*/ 1223551 h 1580786"/>
                <a:gd name="connsiteX3855" fmla="*/ 217821 w 1589933"/>
                <a:gd name="connsiteY3855" fmla="*/ 1225406 h 1580786"/>
                <a:gd name="connsiteX3856" fmla="*/ 218005 w 1589933"/>
                <a:gd name="connsiteY3856" fmla="*/ 1226873 h 1580786"/>
                <a:gd name="connsiteX3857" fmla="*/ 218946 w 1589933"/>
                <a:gd name="connsiteY3857" fmla="*/ 1228533 h 1580786"/>
                <a:gd name="connsiteX3858" fmla="*/ 220215 w 1589933"/>
                <a:gd name="connsiteY3858" fmla="*/ 1230047 h 1580786"/>
                <a:gd name="connsiteX3859" fmla="*/ 220809 w 1589933"/>
                <a:gd name="connsiteY3859" fmla="*/ 1232343 h 1580786"/>
                <a:gd name="connsiteX3860" fmla="*/ 219867 w 1589933"/>
                <a:gd name="connsiteY3860" fmla="*/ 1234052 h 1580786"/>
                <a:gd name="connsiteX3861" fmla="*/ 218107 w 1589933"/>
                <a:gd name="connsiteY3861" fmla="*/ 1234932 h 1580786"/>
                <a:gd name="connsiteX3862" fmla="*/ 217022 w 1589933"/>
                <a:gd name="connsiteY3862" fmla="*/ 1236493 h 1580786"/>
                <a:gd name="connsiteX3863" fmla="*/ 216142 w 1589933"/>
                <a:gd name="connsiteY3863" fmla="*/ 1238545 h 1580786"/>
                <a:gd name="connsiteX3864" fmla="*/ 215181 w 1589933"/>
                <a:gd name="connsiteY3864" fmla="*/ 1239816 h 1580786"/>
                <a:gd name="connsiteX3865" fmla="*/ 214935 w 1589933"/>
                <a:gd name="connsiteY3865" fmla="*/ 1241281 h 1580786"/>
                <a:gd name="connsiteX3866" fmla="*/ 214485 w 1589933"/>
                <a:gd name="connsiteY3866" fmla="*/ 1242648 h 1580786"/>
                <a:gd name="connsiteX3867" fmla="*/ 214096 w 1589933"/>
                <a:gd name="connsiteY3867" fmla="*/ 1244064 h 1580786"/>
                <a:gd name="connsiteX3868" fmla="*/ 213666 w 1589933"/>
                <a:gd name="connsiteY3868" fmla="*/ 1245482 h 1580786"/>
                <a:gd name="connsiteX3869" fmla="*/ 213502 w 1589933"/>
                <a:gd name="connsiteY3869" fmla="*/ 1246947 h 1580786"/>
                <a:gd name="connsiteX3870" fmla="*/ 213707 w 1589933"/>
                <a:gd name="connsiteY3870" fmla="*/ 1248412 h 1580786"/>
                <a:gd name="connsiteX3871" fmla="*/ 214833 w 1589933"/>
                <a:gd name="connsiteY3871" fmla="*/ 1250562 h 1580786"/>
                <a:gd name="connsiteX3872" fmla="*/ 215467 w 1589933"/>
                <a:gd name="connsiteY3872" fmla="*/ 1252906 h 1580786"/>
                <a:gd name="connsiteX3873" fmla="*/ 213850 w 1589933"/>
                <a:gd name="connsiteY3873" fmla="*/ 1254175 h 1580786"/>
                <a:gd name="connsiteX3874" fmla="*/ 212377 w 1589933"/>
                <a:gd name="connsiteY3874" fmla="*/ 1254712 h 1580786"/>
                <a:gd name="connsiteX3875" fmla="*/ 212786 w 1589933"/>
                <a:gd name="connsiteY3875" fmla="*/ 1256324 h 1580786"/>
                <a:gd name="connsiteX3876" fmla="*/ 212929 w 1589933"/>
                <a:gd name="connsiteY3876" fmla="*/ 1258179 h 1580786"/>
                <a:gd name="connsiteX3877" fmla="*/ 212049 w 1589933"/>
                <a:gd name="connsiteY3877" fmla="*/ 1259303 h 1580786"/>
                <a:gd name="connsiteX3878" fmla="*/ 212131 w 1589933"/>
                <a:gd name="connsiteY3878" fmla="*/ 1260768 h 1580786"/>
                <a:gd name="connsiteX3879" fmla="*/ 211067 w 1589933"/>
                <a:gd name="connsiteY3879" fmla="*/ 1262722 h 1580786"/>
                <a:gd name="connsiteX3880" fmla="*/ 209491 w 1589933"/>
                <a:gd name="connsiteY3880" fmla="*/ 1263652 h 1580786"/>
                <a:gd name="connsiteX3881" fmla="*/ 208611 w 1589933"/>
                <a:gd name="connsiteY3881" fmla="*/ 1264871 h 1580786"/>
                <a:gd name="connsiteX3882" fmla="*/ 207342 w 1589933"/>
                <a:gd name="connsiteY3882" fmla="*/ 1266337 h 1580786"/>
                <a:gd name="connsiteX3883" fmla="*/ 205828 w 1589933"/>
                <a:gd name="connsiteY3883" fmla="*/ 1267558 h 1580786"/>
                <a:gd name="connsiteX3884" fmla="*/ 205582 w 1589933"/>
                <a:gd name="connsiteY3884" fmla="*/ 1269804 h 1580786"/>
                <a:gd name="connsiteX3885" fmla="*/ 206176 w 1589933"/>
                <a:gd name="connsiteY3885" fmla="*/ 1271661 h 1580786"/>
                <a:gd name="connsiteX3886" fmla="*/ 205869 w 1589933"/>
                <a:gd name="connsiteY3886" fmla="*/ 1273566 h 1580786"/>
                <a:gd name="connsiteX3887" fmla="*/ 206176 w 1589933"/>
                <a:gd name="connsiteY3887" fmla="*/ 1274982 h 1580786"/>
                <a:gd name="connsiteX3888" fmla="*/ 207158 w 1589933"/>
                <a:gd name="connsiteY3888" fmla="*/ 1276204 h 1580786"/>
                <a:gd name="connsiteX3889" fmla="*/ 206319 w 1589933"/>
                <a:gd name="connsiteY3889" fmla="*/ 1278157 h 1580786"/>
                <a:gd name="connsiteX3890" fmla="*/ 205725 w 1589933"/>
                <a:gd name="connsiteY3890" fmla="*/ 1280062 h 1580786"/>
                <a:gd name="connsiteX3891" fmla="*/ 205398 w 1589933"/>
                <a:gd name="connsiteY3891" fmla="*/ 1281478 h 1580786"/>
                <a:gd name="connsiteX3892" fmla="*/ 205091 w 1589933"/>
                <a:gd name="connsiteY3892" fmla="*/ 1282894 h 1580786"/>
                <a:gd name="connsiteX3893" fmla="*/ 204948 w 1589933"/>
                <a:gd name="connsiteY3893" fmla="*/ 1284361 h 1580786"/>
                <a:gd name="connsiteX3894" fmla="*/ 204948 w 1589933"/>
                <a:gd name="connsiteY3894" fmla="*/ 1286314 h 1580786"/>
                <a:gd name="connsiteX3895" fmla="*/ 205480 w 1589933"/>
                <a:gd name="connsiteY3895" fmla="*/ 1287681 h 1580786"/>
                <a:gd name="connsiteX3896" fmla="*/ 206278 w 1589933"/>
                <a:gd name="connsiteY3896" fmla="*/ 1289488 h 1580786"/>
                <a:gd name="connsiteX3897" fmla="*/ 207097 w 1589933"/>
                <a:gd name="connsiteY3897" fmla="*/ 1291247 h 1580786"/>
                <a:gd name="connsiteX3898" fmla="*/ 207874 w 1589933"/>
                <a:gd name="connsiteY3898" fmla="*/ 1293053 h 1580786"/>
                <a:gd name="connsiteX3899" fmla="*/ 208611 w 1589933"/>
                <a:gd name="connsiteY3899" fmla="*/ 1294862 h 1580786"/>
                <a:gd name="connsiteX3900" fmla="*/ 209061 w 1589933"/>
                <a:gd name="connsiteY3900" fmla="*/ 1296717 h 1580786"/>
                <a:gd name="connsiteX3901" fmla="*/ 208959 w 1589933"/>
                <a:gd name="connsiteY3901" fmla="*/ 1298719 h 1580786"/>
                <a:gd name="connsiteX3902" fmla="*/ 208754 w 1589933"/>
                <a:gd name="connsiteY3902" fmla="*/ 1300673 h 1580786"/>
                <a:gd name="connsiteX3903" fmla="*/ 207874 w 1589933"/>
                <a:gd name="connsiteY3903" fmla="*/ 1302970 h 1580786"/>
                <a:gd name="connsiteX3904" fmla="*/ 206667 w 1589933"/>
                <a:gd name="connsiteY3904" fmla="*/ 1304484 h 1580786"/>
                <a:gd name="connsiteX3905" fmla="*/ 205193 w 1589933"/>
                <a:gd name="connsiteY3905" fmla="*/ 1305851 h 1580786"/>
                <a:gd name="connsiteX3906" fmla="*/ 202983 w 1589933"/>
                <a:gd name="connsiteY3906" fmla="*/ 1306729 h 1580786"/>
                <a:gd name="connsiteX3907" fmla="*/ 201468 w 1589933"/>
                <a:gd name="connsiteY3907" fmla="*/ 1306680 h 1580786"/>
                <a:gd name="connsiteX3908" fmla="*/ 199811 w 1589933"/>
                <a:gd name="connsiteY3908" fmla="*/ 1305851 h 1580786"/>
                <a:gd name="connsiteX3909" fmla="*/ 198337 w 1589933"/>
                <a:gd name="connsiteY3909" fmla="*/ 1304435 h 1580786"/>
                <a:gd name="connsiteX3910" fmla="*/ 197068 w 1589933"/>
                <a:gd name="connsiteY3910" fmla="*/ 1302970 h 1580786"/>
                <a:gd name="connsiteX3911" fmla="*/ 196147 w 1589933"/>
                <a:gd name="connsiteY3911" fmla="*/ 1301797 h 1580786"/>
                <a:gd name="connsiteX3912" fmla="*/ 195063 w 1589933"/>
                <a:gd name="connsiteY3912" fmla="*/ 1300086 h 1580786"/>
                <a:gd name="connsiteX3913" fmla="*/ 194142 w 1589933"/>
                <a:gd name="connsiteY3913" fmla="*/ 1298133 h 1580786"/>
                <a:gd name="connsiteX3914" fmla="*/ 191891 w 1589933"/>
                <a:gd name="connsiteY3914" fmla="*/ 1297890 h 1580786"/>
                <a:gd name="connsiteX3915" fmla="*/ 190765 w 1589933"/>
                <a:gd name="connsiteY3915" fmla="*/ 1299159 h 1580786"/>
                <a:gd name="connsiteX3916" fmla="*/ 189967 w 1589933"/>
                <a:gd name="connsiteY3916" fmla="*/ 1300430 h 1580786"/>
                <a:gd name="connsiteX3917" fmla="*/ 189394 w 1589933"/>
                <a:gd name="connsiteY3917" fmla="*/ 1301797 h 1580786"/>
                <a:gd name="connsiteX3918" fmla="*/ 188943 w 1589933"/>
                <a:gd name="connsiteY3918" fmla="*/ 1303164 h 1580786"/>
                <a:gd name="connsiteX3919" fmla="*/ 188555 w 1589933"/>
                <a:gd name="connsiteY3919" fmla="*/ 1304629 h 1580786"/>
                <a:gd name="connsiteX3920" fmla="*/ 187961 w 1589933"/>
                <a:gd name="connsiteY3920" fmla="*/ 1306486 h 1580786"/>
                <a:gd name="connsiteX3921" fmla="*/ 187531 w 1589933"/>
                <a:gd name="connsiteY3921" fmla="*/ 1308391 h 1580786"/>
                <a:gd name="connsiteX3922" fmla="*/ 187490 w 1589933"/>
                <a:gd name="connsiteY3922" fmla="*/ 1309807 h 1580786"/>
                <a:gd name="connsiteX3923" fmla="*/ 187531 w 1589933"/>
                <a:gd name="connsiteY3923" fmla="*/ 1311760 h 1580786"/>
                <a:gd name="connsiteX3924" fmla="*/ 187675 w 1589933"/>
                <a:gd name="connsiteY3924" fmla="*/ 1313714 h 1580786"/>
                <a:gd name="connsiteX3925" fmla="*/ 187736 w 1589933"/>
                <a:gd name="connsiteY3925" fmla="*/ 1315179 h 1580786"/>
                <a:gd name="connsiteX3926" fmla="*/ 187879 w 1589933"/>
                <a:gd name="connsiteY3926" fmla="*/ 1316646 h 1580786"/>
                <a:gd name="connsiteX3927" fmla="*/ 188063 w 1589933"/>
                <a:gd name="connsiteY3927" fmla="*/ 1318648 h 1580786"/>
                <a:gd name="connsiteX3928" fmla="*/ 187818 w 1589933"/>
                <a:gd name="connsiteY3928" fmla="*/ 1320504 h 1580786"/>
                <a:gd name="connsiteX3929" fmla="*/ 187245 w 1589933"/>
                <a:gd name="connsiteY3929" fmla="*/ 1321871 h 1580786"/>
                <a:gd name="connsiteX3930" fmla="*/ 186692 w 1589933"/>
                <a:gd name="connsiteY3930" fmla="*/ 1323775 h 1580786"/>
                <a:gd name="connsiteX3931" fmla="*/ 186406 w 1589933"/>
                <a:gd name="connsiteY3931" fmla="*/ 1325193 h 1580786"/>
                <a:gd name="connsiteX3932" fmla="*/ 186303 w 1589933"/>
                <a:gd name="connsiteY3932" fmla="*/ 1326658 h 1580786"/>
                <a:gd name="connsiteX3933" fmla="*/ 186262 w 1589933"/>
                <a:gd name="connsiteY3933" fmla="*/ 1328612 h 1580786"/>
                <a:gd name="connsiteX3934" fmla="*/ 186262 w 1589933"/>
                <a:gd name="connsiteY3934" fmla="*/ 1330077 h 1580786"/>
                <a:gd name="connsiteX3935" fmla="*/ 186201 w 1589933"/>
                <a:gd name="connsiteY3935" fmla="*/ 1331542 h 1580786"/>
                <a:gd name="connsiteX3936" fmla="*/ 186201 w 1589933"/>
                <a:gd name="connsiteY3936" fmla="*/ 1333495 h 1580786"/>
                <a:gd name="connsiteX3937" fmla="*/ 186201 w 1589933"/>
                <a:gd name="connsiteY3937" fmla="*/ 1334960 h 1580786"/>
                <a:gd name="connsiteX3938" fmla="*/ 186058 w 1589933"/>
                <a:gd name="connsiteY3938" fmla="*/ 1336425 h 158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</a:cxnLst>
              <a:rect l="l" t="t" r="r" b="b"/>
              <a:pathLst>
                <a:path w="1589933" h="1580786">
                  <a:moveTo>
                    <a:pt x="186058" y="1336425"/>
                  </a:moveTo>
                  <a:lnTo>
                    <a:pt x="185915" y="1337891"/>
                  </a:lnTo>
                  <a:lnTo>
                    <a:pt x="185669" y="1339797"/>
                  </a:lnTo>
                  <a:lnTo>
                    <a:pt x="185485" y="1341750"/>
                  </a:lnTo>
                  <a:lnTo>
                    <a:pt x="185239" y="1343704"/>
                  </a:lnTo>
                  <a:lnTo>
                    <a:pt x="185034" y="1345169"/>
                  </a:lnTo>
                  <a:lnTo>
                    <a:pt x="184830" y="1347318"/>
                  </a:lnTo>
                  <a:lnTo>
                    <a:pt x="185935" y="1347204"/>
                  </a:lnTo>
                  <a:lnTo>
                    <a:pt x="186262" y="1347171"/>
                  </a:lnTo>
                  <a:lnTo>
                    <a:pt x="186897" y="1347905"/>
                  </a:lnTo>
                  <a:lnTo>
                    <a:pt x="187183" y="1348248"/>
                  </a:lnTo>
                  <a:lnTo>
                    <a:pt x="188166" y="1349419"/>
                  </a:lnTo>
                  <a:lnTo>
                    <a:pt x="189291" y="1350980"/>
                  </a:lnTo>
                  <a:lnTo>
                    <a:pt x="190069" y="1352202"/>
                  </a:lnTo>
                  <a:lnTo>
                    <a:pt x="190703" y="1353473"/>
                  </a:lnTo>
                  <a:lnTo>
                    <a:pt x="191542" y="1355279"/>
                  </a:lnTo>
                  <a:lnTo>
                    <a:pt x="192320" y="1357086"/>
                  </a:lnTo>
                  <a:lnTo>
                    <a:pt x="193057" y="1358943"/>
                  </a:lnTo>
                  <a:lnTo>
                    <a:pt x="193691" y="1360749"/>
                  </a:lnTo>
                  <a:lnTo>
                    <a:pt x="194183" y="1362116"/>
                  </a:lnTo>
                  <a:lnTo>
                    <a:pt x="194674" y="1363534"/>
                  </a:lnTo>
                  <a:lnTo>
                    <a:pt x="195267" y="1365390"/>
                  </a:lnTo>
                  <a:lnTo>
                    <a:pt x="195840" y="1367245"/>
                  </a:lnTo>
                  <a:lnTo>
                    <a:pt x="196393" y="1369152"/>
                  </a:lnTo>
                  <a:lnTo>
                    <a:pt x="196782" y="1370519"/>
                  </a:lnTo>
                  <a:lnTo>
                    <a:pt x="197171" y="1371984"/>
                  </a:lnTo>
                  <a:lnTo>
                    <a:pt x="197600" y="1373351"/>
                  </a:lnTo>
                  <a:lnTo>
                    <a:pt x="198051" y="1374767"/>
                  </a:lnTo>
                  <a:lnTo>
                    <a:pt x="198480" y="1376136"/>
                  </a:lnTo>
                  <a:lnTo>
                    <a:pt x="198972" y="1377503"/>
                  </a:lnTo>
                  <a:lnTo>
                    <a:pt x="199524" y="1378870"/>
                  </a:lnTo>
                  <a:lnTo>
                    <a:pt x="200056" y="1380239"/>
                  </a:lnTo>
                  <a:lnTo>
                    <a:pt x="200650" y="1381606"/>
                  </a:lnTo>
                  <a:lnTo>
                    <a:pt x="201223" y="1382924"/>
                  </a:lnTo>
                  <a:lnTo>
                    <a:pt x="202062" y="1384683"/>
                  </a:lnTo>
                  <a:lnTo>
                    <a:pt x="202942" y="1386440"/>
                  </a:lnTo>
                  <a:lnTo>
                    <a:pt x="203822" y="1388200"/>
                  </a:lnTo>
                  <a:lnTo>
                    <a:pt x="204702" y="1389957"/>
                  </a:lnTo>
                  <a:lnTo>
                    <a:pt x="205582" y="1391716"/>
                  </a:lnTo>
                  <a:lnTo>
                    <a:pt x="205787" y="1392156"/>
                  </a:lnTo>
                  <a:lnTo>
                    <a:pt x="206217" y="1393034"/>
                  </a:lnTo>
                  <a:lnTo>
                    <a:pt x="207097" y="1394794"/>
                  </a:lnTo>
                  <a:lnTo>
                    <a:pt x="207874" y="1396649"/>
                  </a:lnTo>
                  <a:lnTo>
                    <a:pt x="209450" y="1398799"/>
                  </a:lnTo>
                  <a:lnTo>
                    <a:pt x="211251" y="1399775"/>
                  </a:lnTo>
                  <a:lnTo>
                    <a:pt x="212622" y="1400215"/>
                  </a:lnTo>
                  <a:lnTo>
                    <a:pt x="214546" y="1400801"/>
                  </a:lnTo>
                  <a:lnTo>
                    <a:pt x="216449" y="1401240"/>
                  </a:lnTo>
                  <a:lnTo>
                    <a:pt x="218394" y="1401631"/>
                  </a:lnTo>
                  <a:lnTo>
                    <a:pt x="220358" y="1402021"/>
                  </a:lnTo>
                  <a:lnTo>
                    <a:pt x="222323" y="1402413"/>
                  </a:lnTo>
                  <a:lnTo>
                    <a:pt x="224226" y="1402853"/>
                  </a:lnTo>
                  <a:lnTo>
                    <a:pt x="226130" y="1403243"/>
                  </a:lnTo>
                  <a:lnTo>
                    <a:pt x="228094" y="1403633"/>
                  </a:lnTo>
                  <a:lnTo>
                    <a:pt x="229507" y="1403878"/>
                  </a:lnTo>
                  <a:lnTo>
                    <a:pt x="230980" y="1404171"/>
                  </a:lnTo>
                  <a:lnTo>
                    <a:pt x="232883" y="1404512"/>
                  </a:lnTo>
                  <a:lnTo>
                    <a:pt x="234787" y="1404855"/>
                  </a:lnTo>
                  <a:lnTo>
                    <a:pt x="236751" y="1405196"/>
                  </a:lnTo>
                  <a:lnTo>
                    <a:pt x="238655" y="1405488"/>
                  </a:lnTo>
                  <a:lnTo>
                    <a:pt x="240128" y="1405685"/>
                  </a:lnTo>
                  <a:lnTo>
                    <a:pt x="242032" y="1406026"/>
                  </a:lnTo>
                  <a:lnTo>
                    <a:pt x="243996" y="1406320"/>
                  </a:lnTo>
                  <a:lnTo>
                    <a:pt x="245941" y="1406563"/>
                  </a:lnTo>
                  <a:lnTo>
                    <a:pt x="246923" y="1406661"/>
                  </a:lnTo>
                  <a:lnTo>
                    <a:pt x="247905" y="1406759"/>
                  </a:lnTo>
                  <a:lnTo>
                    <a:pt x="249870" y="1406858"/>
                  </a:lnTo>
                  <a:lnTo>
                    <a:pt x="251323" y="1406759"/>
                  </a:lnTo>
                  <a:lnTo>
                    <a:pt x="252756" y="1406612"/>
                  </a:lnTo>
                  <a:lnTo>
                    <a:pt x="254209" y="1406369"/>
                  </a:lnTo>
                  <a:lnTo>
                    <a:pt x="256133" y="1405979"/>
                  </a:lnTo>
                  <a:lnTo>
                    <a:pt x="258036" y="1405491"/>
                  </a:lnTo>
                  <a:lnTo>
                    <a:pt x="259939" y="1404953"/>
                  </a:lnTo>
                  <a:lnTo>
                    <a:pt x="261351" y="1404561"/>
                  </a:lnTo>
                  <a:lnTo>
                    <a:pt x="262784" y="1404171"/>
                  </a:lnTo>
                  <a:lnTo>
                    <a:pt x="264687" y="1403731"/>
                  </a:lnTo>
                  <a:lnTo>
                    <a:pt x="266591" y="1403390"/>
                  </a:lnTo>
                  <a:lnTo>
                    <a:pt x="268064" y="1403194"/>
                  </a:lnTo>
                  <a:lnTo>
                    <a:pt x="269538" y="1403047"/>
                  </a:lnTo>
                  <a:lnTo>
                    <a:pt x="270950" y="1402902"/>
                  </a:lnTo>
                  <a:lnTo>
                    <a:pt x="272423" y="1402754"/>
                  </a:lnTo>
                  <a:lnTo>
                    <a:pt x="274368" y="1402607"/>
                  </a:lnTo>
                  <a:lnTo>
                    <a:pt x="276824" y="1402462"/>
                  </a:lnTo>
                  <a:lnTo>
                    <a:pt x="278768" y="1402364"/>
                  </a:lnTo>
                  <a:lnTo>
                    <a:pt x="280733" y="1402266"/>
                  </a:lnTo>
                  <a:lnTo>
                    <a:pt x="282697" y="1402168"/>
                  </a:lnTo>
                  <a:lnTo>
                    <a:pt x="284642" y="1402070"/>
                  </a:lnTo>
                  <a:lnTo>
                    <a:pt x="286606" y="1401972"/>
                  </a:lnTo>
                  <a:lnTo>
                    <a:pt x="288571" y="1401827"/>
                  </a:lnTo>
                  <a:lnTo>
                    <a:pt x="290515" y="1401729"/>
                  </a:lnTo>
                  <a:lnTo>
                    <a:pt x="292971" y="1401533"/>
                  </a:lnTo>
                  <a:lnTo>
                    <a:pt x="294915" y="1401289"/>
                  </a:lnTo>
                  <a:lnTo>
                    <a:pt x="296430" y="1401093"/>
                  </a:lnTo>
                  <a:lnTo>
                    <a:pt x="297903" y="1400899"/>
                  </a:lnTo>
                  <a:lnTo>
                    <a:pt x="299868" y="1400703"/>
                  </a:lnTo>
                  <a:lnTo>
                    <a:pt x="302754" y="1400654"/>
                  </a:lnTo>
                  <a:lnTo>
                    <a:pt x="304166" y="1400801"/>
                  </a:lnTo>
                  <a:lnTo>
                    <a:pt x="305496" y="1401289"/>
                  </a:lnTo>
                  <a:lnTo>
                    <a:pt x="306765" y="1402070"/>
                  </a:lnTo>
                  <a:lnTo>
                    <a:pt x="307993" y="1402951"/>
                  </a:lnTo>
                  <a:lnTo>
                    <a:pt x="309364" y="1403341"/>
                  </a:lnTo>
                  <a:lnTo>
                    <a:pt x="309835" y="1404904"/>
                  </a:lnTo>
                  <a:lnTo>
                    <a:pt x="310428" y="1406222"/>
                  </a:lnTo>
                  <a:lnTo>
                    <a:pt x="311554" y="1407834"/>
                  </a:lnTo>
                  <a:lnTo>
                    <a:pt x="312721" y="1409348"/>
                  </a:lnTo>
                  <a:lnTo>
                    <a:pt x="313457" y="1410617"/>
                  </a:lnTo>
                  <a:lnTo>
                    <a:pt x="314296" y="1411839"/>
                  </a:lnTo>
                  <a:lnTo>
                    <a:pt x="314972" y="1413108"/>
                  </a:lnTo>
                  <a:lnTo>
                    <a:pt x="315463" y="1414526"/>
                  </a:lnTo>
                  <a:lnTo>
                    <a:pt x="315627" y="1416431"/>
                  </a:lnTo>
                  <a:lnTo>
                    <a:pt x="315074" y="1417798"/>
                  </a:lnTo>
                  <a:lnTo>
                    <a:pt x="314440" y="1419118"/>
                  </a:lnTo>
                  <a:lnTo>
                    <a:pt x="313908" y="1420973"/>
                  </a:lnTo>
                  <a:lnTo>
                    <a:pt x="313560" y="1423415"/>
                  </a:lnTo>
                  <a:lnTo>
                    <a:pt x="313171" y="1425319"/>
                  </a:lnTo>
                  <a:lnTo>
                    <a:pt x="312393" y="1427616"/>
                  </a:lnTo>
                  <a:lnTo>
                    <a:pt x="311656" y="1429422"/>
                  </a:lnTo>
                  <a:lnTo>
                    <a:pt x="310879" y="1430644"/>
                  </a:lnTo>
                  <a:lnTo>
                    <a:pt x="309999" y="1431864"/>
                  </a:lnTo>
                  <a:lnTo>
                    <a:pt x="309405" y="1433672"/>
                  </a:lnTo>
                  <a:lnTo>
                    <a:pt x="309160" y="1435137"/>
                  </a:lnTo>
                  <a:lnTo>
                    <a:pt x="308566" y="1436455"/>
                  </a:lnTo>
                  <a:lnTo>
                    <a:pt x="307645" y="1437579"/>
                  </a:lnTo>
                  <a:lnTo>
                    <a:pt x="307399" y="1438995"/>
                  </a:lnTo>
                  <a:lnTo>
                    <a:pt x="308177" y="1440266"/>
                  </a:lnTo>
                  <a:lnTo>
                    <a:pt x="308177" y="1442610"/>
                  </a:lnTo>
                  <a:lnTo>
                    <a:pt x="307747" y="1444514"/>
                  </a:lnTo>
                  <a:lnTo>
                    <a:pt x="306274" y="1445881"/>
                  </a:lnTo>
                  <a:lnTo>
                    <a:pt x="303982" y="1446078"/>
                  </a:lnTo>
                  <a:lnTo>
                    <a:pt x="302610" y="1446713"/>
                  </a:lnTo>
                  <a:lnTo>
                    <a:pt x="301280" y="1447299"/>
                  </a:lnTo>
                  <a:lnTo>
                    <a:pt x="299868" y="1447690"/>
                  </a:lnTo>
                  <a:lnTo>
                    <a:pt x="297965" y="1448031"/>
                  </a:lnTo>
                  <a:lnTo>
                    <a:pt x="296491" y="1448325"/>
                  </a:lnTo>
                  <a:lnTo>
                    <a:pt x="295018" y="1449545"/>
                  </a:lnTo>
                  <a:lnTo>
                    <a:pt x="293790" y="1451646"/>
                  </a:lnTo>
                  <a:lnTo>
                    <a:pt x="292869" y="1453356"/>
                  </a:lnTo>
                  <a:lnTo>
                    <a:pt x="292521" y="1454821"/>
                  </a:lnTo>
                  <a:lnTo>
                    <a:pt x="292418" y="1457214"/>
                  </a:lnTo>
                  <a:lnTo>
                    <a:pt x="292664" y="1458679"/>
                  </a:lnTo>
                  <a:lnTo>
                    <a:pt x="293114" y="1460046"/>
                  </a:lnTo>
                  <a:lnTo>
                    <a:pt x="294097" y="1461756"/>
                  </a:lnTo>
                  <a:lnTo>
                    <a:pt x="295509" y="1463025"/>
                  </a:lnTo>
                  <a:lnTo>
                    <a:pt x="296839" y="1463759"/>
                  </a:lnTo>
                  <a:lnTo>
                    <a:pt x="298435" y="1464833"/>
                  </a:lnTo>
                  <a:lnTo>
                    <a:pt x="300400" y="1465518"/>
                  </a:lnTo>
                  <a:lnTo>
                    <a:pt x="300441" y="1467226"/>
                  </a:lnTo>
                  <a:lnTo>
                    <a:pt x="299315" y="1468887"/>
                  </a:lnTo>
                  <a:lnTo>
                    <a:pt x="298394" y="1471133"/>
                  </a:lnTo>
                  <a:lnTo>
                    <a:pt x="298599" y="1472941"/>
                  </a:lnTo>
                  <a:lnTo>
                    <a:pt x="299234" y="1474308"/>
                  </a:lnTo>
                  <a:lnTo>
                    <a:pt x="300298" y="1476507"/>
                  </a:lnTo>
                  <a:lnTo>
                    <a:pt x="301526" y="1478608"/>
                  </a:lnTo>
                  <a:lnTo>
                    <a:pt x="302447" y="1480853"/>
                  </a:lnTo>
                  <a:lnTo>
                    <a:pt x="303102" y="1482709"/>
                  </a:lnTo>
                  <a:lnTo>
                    <a:pt x="304023" y="1484370"/>
                  </a:lnTo>
                  <a:lnTo>
                    <a:pt x="305107" y="1485396"/>
                  </a:lnTo>
                  <a:lnTo>
                    <a:pt x="305742" y="1486910"/>
                  </a:lnTo>
                  <a:lnTo>
                    <a:pt x="307154" y="1486763"/>
                  </a:lnTo>
                  <a:lnTo>
                    <a:pt x="308320" y="1487594"/>
                  </a:lnTo>
                  <a:lnTo>
                    <a:pt x="309548" y="1488424"/>
                  </a:lnTo>
                  <a:lnTo>
                    <a:pt x="310633" y="1489401"/>
                  </a:lnTo>
                  <a:lnTo>
                    <a:pt x="311759" y="1490328"/>
                  </a:lnTo>
                  <a:lnTo>
                    <a:pt x="312823" y="1491354"/>
                  </a:lnTo>
                  <a:lnTo>
                    <a:pt x="314010" y="1492917"/>
                  </a:lnTo>
                  <a:lnTo>
                    <a:pt x="314788" y="1494726"/>
                  </a:lnTo>
                  <a:lnTo>
                    <a:pt x="315033" y="1496630"/>
                  </a:lnTo>
                  <a:lnTo>
                    <a:pt x="314931" y="1498046"/>
                  </a:lnTo>
                  <a:lnTo>
                    <a:pt x="315463" y="1499413"/>
                  </a:lnTo>
                  <a:lnTo>
                    <a:pt x="316056" y="1500733"/>
                  </a:lnTo>
                  <a:lnTo>
                    <a:pt x="317080" y="1502345"/>
                  </a:lnTo>
                  <a:lnTo>
                    <a:pt x="318410" y="1503810"/>
                  </a:lnTo>
                  <a:lnTo>
                    <a:pt x="320559" y="1504738"/>
                  </a:lnTo>
                  <a:lnTo>
                    <a:pt x="322524" y="1504493"/>
                  </a:lnTo>
                  <a:lnTo>
                    <a:pt x="324775" y="1503663"/>
                  </a:lnTo>
                  <a:lnTo>
                    <a:pt x="328090" y="1503126"/>
                  </a:lnTo>
                  <a:lnTo>
                    <a:pt x="330485" y="1502834"/>
                  </a:lnTo>
                  <a:lnTo>
                    <a:pt x="332388" y="1502345"/>
                  </a:lnTo>
                  <a:lnTo>
                    <a:pt x="333821" y="1502002"/>
                  </a:lnTo>
                  <a:lnTo>
                    <a:pt x="335090" y="1501270"/>
                  </a:lnTo>
                  <a:lnTo>
                    <a:pt x="336215" y="1499707"/>
                  </a:lnTo>
                  <a:lnTo>
                    <a:pt x="337198" y="1497460"/>
                  </a:lnTo>
                  <a:lnTo>
                    <a:pt x="337730" y="1495555"/>
                  </a:lnTo>
                  <a:lnTo>
                    <a:pt x="338180" y="1494188"/>
                  </a:lnTo>
                  <a:lnTo>
                    <a:pt x="339347" y="1492674"/>
                  </a:lnTo>
                  <a:lnTo>
                    <a:pt x="340820" y="1491354"/>
                  </a:lnTo>
                  <a:lnTo>
                    <a:pt x="341946" y="1490426"/>
                  </a:lnTo>
                  <a:lnTo>
                    <a:pt x="343071" y="1489499"/>
                  </a:lnTo>
                  <a:lnTo>
                    <a:pt x="344770" y="1488522"/>
                  </a:lnTo>
                  <a:lnTo>
                    <a:pt x="346346" y="1487398"/>
                  </a:lnTo>
                  <a:lnTo>
                    <a:pt x="347819" y="1486470"/>
                  </a:lnTo>
                  <a:lnTo>
                    <a:pt x="362043" y="1486372"/>
                  </a:lnTo>
                  <a:lnTo>
                    <a:pt x="403282" y="1485641"/>
                  </a:lnTo>
                  <a:lnTo>
                    <a:pt x="452011" y="1450377"/>
                  </a:lnTo>
                  <a:lnTo>
                    <a:pt x="453341" y="1448863"/>
                  </a:lnTo>
                  <a:lnTo>
                    <a:pt x="452707" y="1447250"/>
                  </a:lnTo>
                  <a:lnTo>
                    <a:pt x="452502" y="1445297"/>
                  </a:lnTo>
                  <a:lnTo>
                    <a:pt x="452318" y="1443391"/>
                  </a:lnTo>
                  <a:lnTo>
                    <a:pt x="452072" y="1441437"/>
                  </a:lnTo>
                  <a:lnTo>
                    <a:pt x="451868" y="1439972"/>
                  </a:lnTo>
                  <a:lnTo>
                    <a:pt x="451479" y="1438068"/>
                  </a:lnTo>
                  <a:lnTo>
                    <a:pt x="451090" y="1436114"/>
                  </a:lnTo>
                  <a:lnTo>
                    <a:pt x="450742" y="1434210"/>
                  </a:lnTo>
                  <a:lnTo>
                    <a:pt x="450496" y="1432745"/>
                  </a:lnTo>
                  <a:lnTo>
                    <a:pt x="450251" y="1431278"/>
                  </a:lnTo>
                  <a:lnTo>
                    <a:pt x="450169" y="1429862"/>
                  </a:lnTo>
                  <a:lnTo>
                    <a:pt x="450108" y="1428396"/>
                  </a:lnTo>
                  <a:lnTo>
                    <a:pt x="450108" y="1426931"/>
                  </a:lnTo>
                  <a:lnTo>
                    <a:pt x="450210" y="1425466"/>
                  </a:lnTo>
                  <a:lnTo>
                    <a:pt x="450455" y="1423562"/>
                  </a:lnTo>
                  <a:lnTo>
                    <a:pt x="450701" y="1421608"/>
                  </a:lnTo>
                  <a:lnTo>
                    <a:pt x="450988" y="1419655"/>
                  </a:lnTo>
                  <a:lnTo>
                    <a:pt x="451295" y="1417700"/>
                  </a:lnTo>
                  <a:lnTo>
                    <a:pt x="451540" y="1415795"/>
                  </a:lnTo>
                  <a:lnTo>
                    <a:pt x="451786" y="1413842"/>
                  </a:lnTo>
                  <a:lnTo>
                    <a:pt x="452072" y="1411888"/>
                  </a:lnTo>
                  <a:lnTo>
                    <a:pt x="452359" y="1409984"/>
                  </a:lnTo>
                  <a:lnTo>
                    <a:pt x="452564" y="1408030"/>
                  </a:lnTo>
                  <a:lnTo>
                    <a:pt x="452748" y="1406075"/>
                  </a:lnTo>
                  <a:lnTo>
                    <a:pt x="452993" y="1403633"/>
                  </a:lnTo>
                  <a:lnTo>
                    <a:pt x="453137" y="1401680"/>
                  </a:lnTo>
                  <a:lnTo>
                    <a:pt x="453300" y="1399775"/>
                  </a:lnTo>
                  <a:lnTo>
                    <a:pt x="453341" y="1398310"/>
                  </a:lnTo>
                  <a:lnTo>
                    <a:pt x="453484" y="1396845"/>
                  </a:lnTo>
                  <a:lnTo>
                    <a:pt x="453628" y="1394892"/>
                  </a:lnTo>
                  <a:lnTo>
                    <a:pt x="453791" y="1393427"/>
                  </a:lnTo>
                  <a:lnTo>
                    <a:pt x="453935" y="1391960"/>
                  </a:lnTo>
                  <a:lnTo>
                    <a:pt x="454119" y="1390494"/>
                  </a:lnTo>
                  <a:lnTo>
                    <a:pt x="454324" y="1389078"/>
                  </a:lnTo>
                  <a:lnTo>
                    <a:pt x="454508" y="1387613"/>
                  </a:lnTo>
                  <a:lnTo>
                    <a:pt x="454753" y="1386148"/>
                  </a:lnTo>
                  <a:lnTo>
                    <a:pt x="455060" y="1384244"/>
                  </a:lnTo>
                  <a:lnTo>
                    <a:pt x="455347" y="1382290"/>
                  </a:lnTo>
                  <a:lnTo>
                    <a:pt x="455633" y="1380384"/>
                  </a:lnTo>
                  <a:lnTo>
                    <a:pt x="455838" y="1378919"/>
                  </a:lnTo>
                  <a:lnTo>
                    <a:pt x="456043" y="1377454"/>
                  </a:lnTo>
                  <a:lnTo>
                    <a:pt x="456227" y="1375989"/>
                  </a:lnTo>
                  <a:lnTo>
                    <a:pt x="456370" y="1374573"/>
                  </a:lnTo>
                  <a:lnTo>
                    <a:pt x="456513" y="1373108"/>
                  </a:lnTo>
                  <a:lnTo>
                    <a:pt x="456575" y="1371642"/>
                  </a:lnTo>
                  <a:lnTo>
                    <a:pt x="456575" y="1371154"/>
                  </a:lnTo>
                  <a:lnTo>
                    <a:pt x="456575" y="1370177"/>
                  </a:lnTo>
                  <a:lnTo>
                    <a:pt x="456513" y="1368663"/>
                  </a:lnTo>
                  <a:lnTo>
                    <a:pt x="456472" y="1367196"/>
                  </a:lnTo>
                  <a:lnTo>
                    <a:pt x="456431" y="1365243"/>
                  </a:lnTo>
                  <a:lnTo>
                    <a:pt x="456370" y="1363289"/>
                  </a:lnTo>
                  <a:lnTo>
                    <a:pt x="456431" y="1361824"/>
                  </a:lnTo>
                  <a:lnTo>
                    <a:pt x="457004" y="1360018"/>
                  </a:lnTo>
                  <a:lnTo>
                    <a:pt x="458089" y="1358357"/>
                  </a:lnTo>
                  <a:lnTo>
                    <a:pt x="459215" y="1356744"/>
                  </a:lnTo>
                  <a:lnTo>
                    <a:pt x="460238" y="1355085"/>
                  </a:lnTo>
                  <a:lnTo>
                    <a:pt x="460729" y="1353228"/>
                  </a:lnTo>
                  <a:lnTo>
                    <a:pt x="461507" y="1351471"/>
                  </a:lnTo>
                  <a:lnTo>
                    <a:pt x="462346" y="1350249"/>
                  </a:lnTo>
                  <a:lnTo>
                    <a:pt x="463226" y="1349027"/>
                  </a:lnTo>
                  <a:lnTo>
                    <a:pt x="463390" y="1348739"/>
                  </a:lnTo>
                  <a:lnTo>
                    <a:pt x="463656" y="1348295"/>
                  </a:lnTo>
                  <a:lnTo>
                    <a:pt x="463963" y="1347807"/>
                  </a:lnTo>
                  <a:lnTo>
                    <a:pt x="464086" y="1347543"/>
                  </a:lnTo>
                  <a:lnTo>
                    <a:pt x="464495" y="1346767"/>
                  </a:lnTo>
                  <a:lnTo>
                    <a:pt x="464638" y="1346489"/>
                  </a:lnTo>
                  <a:lnTo>
                    <a:pt x="465027" y="1345071"/>
                  </a:lnTo>
                  <a:lnTo>
                    <a:pt x="465334" y="1343606"/>
                  </a:lnTo>
                  <a:lnTo>
                    <a:pt x="465518" y="1341652"/>
                  </a:lnTo>
                  <a:lnTo>
                    <a:pt x="464311" y="1339454"/>
                  </a:lnTo>
                  <a:lnTo>
                    <a:pt x="464147" y="1337355"/>
                  </a:lnTo>
                  <a:lnTo>
                    <a:pt x="464147" y="1335841"/>
                  </a:lnTo>
                  <a:lnTo>
                    <a:pt x="463656" y="1334472"/>
                  </a:lnTo>
                  <a:lnTo>
                    <a:pt x="463369" y="1333056"/>
                  </a:lnTo>
                  <a:lnTo>
                    <a:pt x="463185" y="1331591"/>
                  </a:lnTo>
                  <a:lnTo>
                    <a:pt x="462735" y="1329686"/>
                  </a:lnTo>
                  <a:lnTo>
                    <a:pt x="461998" y="1328415"/>
                  </a:lnTo>
                  <a:lnTo>
                    <a:pt x="461507" y="1326072"/>
                  </a:lnTo>
                  <a:lnTo>
                    <a:pt x="461609" y="1324118"/>
                  </a:lnTo>
                  <a:lnTo>
                    <a:pt x="461712" y="1322604"/>
                  </a:lnTo>
                  <a:lnTo>
                    <a:pt x="461220" y="1320749"/>
                  </a:lnTo>
                  <a:lnTo>
                    <a:pt x="460484" y="1319478"/>
                  </a:lnTo>
                  <a:lnTo>
                    <a:pt x="458969" y="1318256"/>
                  </a:lnTo>
                  <a:lnTo>
                    <a:pt x="457557" y="1316987"/>
                  </a:lnTo>
                  <a:lnTo>
                    <a:pt x="457148" y="1315571"/>
                  </a:lnTo>
                  <a:lnTo>
                    <a:pt x="456616" y="1314155"/>
                  </a:lnTo>
                  <a:lnTo>
                    <a:pt x="456431" y="1312199"/>
                  </a:lnTo>
                  <a:lnTo>
                    <a:pt x="456431" y="1310246"/>
                  </a:lnTo>
                  <a:lnTo>
                    <a:pt x="457557" y="1308489"/>
                  </a:lnTo>
                  <a:lnTo>
                    <a:pt x="459317" y="1307610"/>
                  </a:lnTo>
                  <a:lnTo>
                    <a:pt x="460484" y="1306680"/>
                  </a:lnTo>
                  <a:lnTo>
                    <a:pt x="461650" y="1305753"/>
                  </a:lnTo>
                  <a:lnTo>
                    <a:pt x="463267" y="1304678"/>
                  </a:lnTo>
                  <a:lnTo>
                    <a:pt x="465232" y="1304337"/>
                  </a:lnTo>
                  <a:lnTo>
                    <a:pt x="467278" y="1305264"/>
                  </a:lnTo>
                  <a:lnTo>
                    <a:pt x="468077" y="1306584"/>
                  </a:lnTo>
                  <a:lnTo>
                    <a:pt x="469448" y="1308000"/>
                  </a:lnTo>
                  <a:lnTo>
                    <a:pt x="470123" y="1308683"/>
                  </a:lnTo>
                  <a:lnTo>
                    <a:pt x="470799" y="1309367"/>
                  </a:lnTo>
                  <a:lnTo>
                    <a:pt x="471146" y="1309709"/>
                  </a:lnTo>
                  <a:lnTo>
                    <a:pt x="472170" y="1310734"/>
                  </a:lnTo>
                  <a:lnTo>
                    <a:pt x="473705" y="1312005"/>
                  </a:lnTo>
                  <a:lnTo>
                    <a:pt x="475260" y="1313178"/>
                  </a:lnTo>
                  <a:lnTo>
                    <a:pt x="476345" y="1314155"/>
                  </a:lnTo>
                  <a:lnTo>
                    <a:pt x="477757" y="1316157"/>
                  </a:lnTo>
                  <a:lnTo>
                    <a:pt x="478494" y="1317426"/>
                  </a:lnTo>
                  <a:lnTo>
                    <a:pt x="479312" y="1318648"/>
                  </a:lnTo>
                  <a:lnTo>
                    <a:pt x="480438" y="1320211"/>
                  </a:lnTo>
                  <a:lnTo>
                    <a:pt x="481523" y="1321188"/>
                  </a:lnTo>
                  <a:lnTo>
                    <a:pt x="482751" y="1322067"/>
                  </a:lnTo>
                  <a:lnTo>
                    <a:pt x="483917" y="1322896"/>
                  </a:lnTo>
                  <a:lnTo>
                    <a:pt x="485677" y="1323824"/>
                  </a:lnTo>
                  <a:lnTo>
                    <a:pt x="487580" y="1324265"/>
                  </a:lnTo>
                  <a:lnTo>
                    <a:pt x="489443" y="1324850"/>
                  </a:lnTo>
                  <a:lnTo>
                    <a:pt x="490630" y="1325682"/>
                  </a:lnTo>
                  <a:lnTo>
                    <a:pt x="492042" y="1326999"/>
                  </a:lnTo>
                  <a:lnTo>
                    <a:pt x="493413" y="1328465"/>
                  </a:lnTo>
                  <a:lnTo>
                    <a:pt x="495030" y="1329686"/>
                  </a:lnTo>
                  <a:lnTo>
                    <a:pt x="496094" y="1331151"/>
                  </a:lnTo>
                  <a:lnTo>
                    <a:pt x="497220" y="1332079"/>
                  </a:lnTo>
                  <a:lnTo>
                    <a:pt x="498346" y="1333105"/>
                  </a:lnTo>
                  <a:lnTo>
                    <a:pt x="499819" y="1334376"/>
                  </a:lnTo>
                  <a:lnTo>
                    <a:pt x="501231" y="1335645"/>
                  </a:lnTo>
                  <a:lnTo>
                    <a:pt x="502357" y="1336671"/>
                  </a:lnTo>
                  <a:lnTo>
                    <a:pt x="503830" y="1337893"/>
                  </a:lnTo>
                  <a:lnTo>
                    <a:pt x="504956" y="1338820"/>
                  </a:lnTo>
                  <a:lnTo>
                    <a:pt x="506532" y="1340040"/>
                  </a:lnTo>
                  <a:lnTo>
                    <a:pt x="507657" y="1340970"/>
                  </a:lnTo>
                  <a:lnTo>
                    <a:pt x="509213" y="1342141"/>
                  </a:lnTo>
                  <a:lnTo>
                    <a:pt x="510789" y="1343363"/>
                  </a:lnTo>
                  <a:lnTo>
                    <a:pt x="512303" y="1344533"/>
                  </a:lnTo>
                  <a:lnTo>
                    <a:pt x="513859" y="1345706"/>
                  </a:lnTo>
                  <a:lnTo>
                    <a:pt x="515434" y="1346879"/>
                  </a:lnTo>
                  <a:lnTo>
                    <a:pt x="516990" y="1348050"/>
                  </a:lnTo>
                  <a:lnTo>
                    <a:pt x="518218" y="1348931"/>
                  </a:lnTo>
                  <a:lnTo>
                    <a:pt x="519384" y="1349809"/>
                  </a:lnTo>
                  <a:lnTo>
                    <a:pt x="520960" y="1350933"/>
                  </a:lnTo>
                  <a:lnTo>
                    <a:pt x="522188" y="1351763"/>
                  </a:lnTo>
                  <a:lnTo>
                    <a:pt x="523355" y="1352592"/>
                  </a:lnTo>
                  <a:lnTo>
                    <a:pt x="524583" y="1353424"/>
                  </a:lnTo>
                  <a:lnTo>
                    <a:pt x="525790" y="1354254"/>
                  </a:lnTo>
                  <a:lnTo>
                    <a:pt x="527018" y="1355085"/>
                  </a:lnTo>
                  <a:lnTo>
                    <a:pt x="528246" y="1355866"/>
                  </a:lnTo>
                  <a:lnTo>
                    <a:pt x="529515" y="1356646"/>
                  </a:lnTo>
                  <a:lnTo>
                    <a:pt x="531234" y="1357623"/>
                  </a:lnTo>
                  <a:lnTo>
                    <a:pt x="532503" y="1358308"/>
                  </a:lnTo>
                  <a:lnTo>
                    <a:pt x="533833" y="1358943"/>
                  </a:lnTo>
                  <a:lnTo>
                    <a:pt x="535143" y="1359579"/>
                  </a:lnTo>
                  <a:lnTo>
                    <a:pt x="536514" y="1360163"/>
                  </a:lnTo>
                  <a:lnTo>
                    <a:pt x="537845" y="1360700"/>
                  </a:lnTo>
                  <a:lnTo>
                    <a:pt x="539216" y="1361238"/>
                  </a:lnTo>
                  <a:lnTo>
                    <a:pt x="541119" y="1361873"/>
                  </a:lnTo>
                  <a:lnTo>
                    <a:pt x="542981" y="1362460"/>
                  </a:lnTo>
                  <a:lnTo>
                    <a:pt x="544823" y="1363046"/>
                  </a:lnTo>
                  <a:lnTo>
                    <a:pt x="546256" y="1363436"/>
                  </a:lnTo>
                  <a:lnTo>
                    <a:pt x="547668" y="1363876"/>
                  </a:lnTo>
                  <a:lnTo>
                    <a:pt x="549039" y="1364217"/>
                  </a:lnTo>
                  <a:lnTo>
                    <a:pt x="550451" y="1364609"/>
                  </a:lnTo>
                  <a:lnTo>
                    <a:pt x="551884" y="1365000"/>
                  </a:lnTo>
                  <a:lnTo>
                    <a:pt x="553337" y="1365390"/>
                  </a:lnTo>
                  <a:lnTo>
                    <a:pt x="555200" y="1365829"/>
                  </a:lnTo>
                  <a:lnTo>
                    <a:pt x="556673" y="1366123"/>
                  </a:lnTo>
                  <a:lnTo>
                    <a:pt x="559067" y="1366661"/>
                  </a:lnTo>
                  <a:lnTo>
                    <a:pt x="561462" y="1367149"/>
                  </a:lnTo>
                  <a:lnTo>
                    <a:pt x="563857" y="1367638"/>
                  </a:lnTo>
                  <a:lnTo>
                    <a:pt x="565780" y="1367979"/>
                  </a:lnTo>
                  <a:lnTo>
                    <a:pt x="567725" y="1368271"/>
                  </a:lnTo>
                  <a:lnTo>
                    <a:pt x="569628" y="1368467"/>
                  </a:lnTo>
                  <a:lnTo>
                    <a:pt x="571695" y="1368706"/>
                  </a:lnTo>
                  <a:lnTo>
                    <a:pt x="571736" y="1368712"/>
                  </a:lnTo>
                  <a:lnTo>
                    <a:pt x="573353" y="1368614"/>
                  </a:lnTo>
                  <a:lnTo>
                    <a:pt x="574826" y="1368516"/>
                  </a:lnTo>
                  <a:lnTo>
                    <a:pt x="577262" y="1368175"/>
                  </a:lnTo>
                  <a:lnTo>
                    <a:pt x="578694" y="1367881"/>
                  </a:lnTo>
                  <a:lnTo>
                    <a:pt x="580065" y="1367441"/>
                  </a:lnTo>
                  <a:lnTo>
                    <a:pt x="581437" y="1366855"/>
                  </a:lnTo>
                  <a:lnTo>
                    <a:pt x="583688" y="1365829"/>
                  </a:lnTo>
                  <a:lnTo>
                    <a:pt x="584957" y="1365147"/>
                  </a:lnTo>
                  <a:lnTo>
                    <a:pt x="586267" y="1364462"/>
                  </a:lnTo>
                  <a:lnTo>
                    <a:pt x="587535" y="1363778"/>
                  </a:lnTo>
                  <a:lnTo>
                    <a:pt x="588825" y="1363046"/>
                  </a:lnTo>
                  <a:lnTo>
                    <a:pt x="590339" y="1361824"/>
                  </a:lnTo>
                  <a:lnTo>
                    <a:pt x="591751" y="1360457"/>
                  </a:lnTo>
                  <a:lnTo>
                    <a:pt x="593471" y="1359628"/>
                  </a:lnTo>
                  <a:lnTo>
                    <a:pt x="595476" y="1359480"/>
                  </a:lnTo>
                  <a:lnTo>
                    <a:pt x="597912" y="1359480"/>
                  </a:lnTo>
                  <a:lnTo>
                    <a:pt x="599872" y="1359530"/>
                  </a:lnTo>
                  <a:lnTo>
                    <a:pt x="601831" y="1359480"/>
                  </a:lnTo>
                  <a:lnTo>
                    <a:pt x="603249" y="1359235"/>
                  </a:lnTo>
                  <a:lnTo>
                    <a:pt x="605156" y="1358747"/>
                  </a:lnTo>
                  <a:lnTo>
                    <a:pt x="607066" y="1358160"/>
                  </a:lnTo>
                  <a:lnTo>
                    <a:pt x="608875" y="1357527"/>
                  </a:lnTo>
                  <a:lnTo>
                    <a:pt x="610588" y="1356599"/>
                  </a:lnTo>
                  <a:lnTo>
                    <a:pt x="611810" y="1355768"/>
                  </a:lnTo>
                  <a:lnTo>
                    <a:pt x="612985" y="1354889"/>
                  </a:lnTo>
                  <a:lnTo>
                    <a:pt x="614599" y="1353765"/>
                  </a:lnTo>
                  <a:lnTo>
                    <a:pt x="615774" y="1352887"/>
                  </a:lnTo>
                  <a:lnTo>
                    <a:pt x="616996" y="1352104"/>
                  </a:lnTo>
                  <a:lnTo>
                    <a:pt x="618269" y="1351323"/>
                  </a:lnTo>
                  <a:lnTo>
                    <a:pt x="619589" y="1350688"/>
                  </a:lnTo>
                  <a:lnTo>
                    <a:pt x="620911" y="1350055"/>
                  </a:lnTo>
                  <a:lnTo>
                    <a:pt x="622280" y="1349468"/>
                  </a:lnTo>
                  <a:lnTo>
                    <a:pt x="623993" y="1348587"/>
                  </a:lnTo>
                  <a:lnTo>
                    <a:pt x="625264" y="1347807"/>
                  </a:lnTo>
                  <a:lnTo>
                    <a:pt x="626783" y="1346585"/>
                  </a:lnTo>
                  <a:lnTo>
                    <a:pt x="628152" y="1345169"/>
                  </a:lnTo>
                  <a:lnTo>
                    <a:pt x="629179" y="1344094"/>
                  </a:lnTo>
                  <a:lnTo>
                    <a:pt x="630207" y="1343021"/>
                  </a:lnTo>
                  <a:lnTo>
                    <a:pt x="631576" y="1341652"/>
                  </a:lnTo>
                  <a:lnTo>
                    <a:pt x="632751" y="1340823"/>
                  </a:lnTo>
                  <a:lnTo>
                    <a:pt x="634854" y="1340481"/>
                  </a:lnTo>
                  <a:lnTo>
                    <a:pt x="636224" y="1339748"/>
                  </a:lnTo>
                  <a:lnTo>
                    <a:pt x="637986" y="1338918"/>
                  </a:lnTo>
                  <a:lnTo>
                    <a:pt x="640286" y="1338038"/>
                  </a:lnTo>
                  <a:lnTo>
                    <a:pt x="642535" y="1337110"/>
                  </a:lnTo>
                  <a:lnTo>
                    <a:pt x="644346" y="1336329"/>
                  </a:lnTo>
                  <a:lnTo>
                    <a:pt x="646057" y="1335402"/>
                  </a:lnTo>
                  <a:lnTo>
                    <a:pt x="647771" y="1334472"/>
                  </a:lnTo>
                  <a:lnTo>
                    <a:pt x="649582" y="1333740"/>
                  </a:lnTo>
                  <a:lnTo>
                    <a:pt x="650951" y="1333154"/>
                  </a:lnTo>
                  <a:lnTo>
                    <a:pt x="652369" y="1332715"/>
                  </a:lnTo>
                  <a:lnTo>
                    <a:pt x="654229" y="1332177"/>
                  </a:lnTo>
                  <a:lnTo>
                    <a:pt x="655648" y="1331885"/>
                  </a:lnTo>
                  <a:lnTo>
                    <a:pt x="657604" y="1331591"/>
                  </a:lnTo>
                  <a:lnTo>
                    <a:pt x="659514" y="1331299"/>
                  </a:lnTo>
                  <a:lnTo>
                    <a:pt x="661470" y="1331053"/>
                  </a:lnTo>
                  <a:lnTo>
                    <a:pt x="662938" y="1330859"/>
                  </a:lnTo>
                  <a:lnTo>
                    <a:pt x="664405" y="1330663"/>
                  </a:lnTo>
                  <a:lnTo>
                    <a:pt x="667244" y="1331004"/>
                  </a:lnTo>
                  <a:lnTo>
                    <a:pt x="669348" y="1332275"/>
                  </a:lnTo>
                  <a:lnTo>
                    <a:pt x="670326" y="1333399"/>
                  </a:lnTo>
                  <a:lnTo>
                    <a:pt x="670864" y="1335255"/>
                  </a:lnTo>
                  <a:lnTo>
                    <a:pt x="671597" y="1337061"/>
                  </a:lnTo>
                  <a:lnTo>
                    <a:pt x="672282" y="1338332"/>
                  </a:lnTo>
                  <a:lnTo>
                    <a:pt x="672722" y="1339748"/>
                  </a:lnTo>
                  <a:lnTo>
                    <a:pt x="673457" y="1341017"/>
                  </a:lnTo>
                  <a:lnTo>
                    <a:pt x="674337" y="1342190"/>
                  </a:lnTo>
                  <a:lnTo>
                    <a:pt x="675561" y="1343704"/>
                  </a:lnTo>
                  <a:lnTo>
                    <a:pt x="676734" y="1345267"/>
                  </a:lnTo>
                  <a:lnTo>
                    <a:pt x="677908" y="1346830"/>
                  </a:lnTo>
                  <a:lnTo>
                    <a:pt x="678203" y="1347220"/>
                  </a:lnTo>
                  <a:lnTo>
                    <a:pt x="678790" y="1348003"/>
                  </a:lnTo>
                  <a:lnTo>
                    <a:pt x="679083" y="1348393"/>
                  </a:lnTo>
                  <a:lnTo>
                    <a:pt x="679963" y="1349566"/>
                  </a:lnTo>
                  <a:lnTo>
                    <a:pt x="680258" y="1349956"/>
                  </a:lnTo>
                  <a:lnTo>
                    <a:pt x="680845" y="1350737"/>
                  </a:lnTo>
                  <a:lnTo>
                    <a:pt x="681138" y="1351127"/>
                  </a:lnTo>
                  <a:lnTo>
                    <a:pt x="682313" y="1352690"/>
                  </a:lnTo>
                  <a:lnTo>
                    <a:pt x="684024" y="1353620"/>
                  </a:lnTo>
                  <a:lnTo>
                    <a:pt x="685346" y="1354352"/>
                  </a:lnTo>
                  <a:lnTo>
                    <a:pt x="686666" y="1354938"/>
                  </a:lnTo>
                  <a:lnTo>
                    <a:pt x="688037" y="1355427"/>
                  </a:lnTo>
                  <a:lnTo>
                    <a:pt x="689993" y="1355915"/>
                  </a:lnTo>
                  <a:lnTo>
                    <a:pt x="691803" y="1356501"/>
                  </a:lnTo>
                  <a:lnTo>
                    <a:pt x="691756" y="1357770"/>
                  </a:lnTo>
                  <a:lnTo>
                    <a:pt x="690384" y="1359333"/>
                  </a:lnTo>
                  <a:lnTo>
                    <a:pt x="690092" y="1360798"/>
                  </a:lnTo>
                  <a:lnTo>
                    <a:pt x="689701" y="1362214"/>
                  </a:lnTo>
                  <a:lnTo>
                    <a:pt x="690043" y="1364121"/>
                  </a:lnTo>
                  <a:lnTo>
                    <a:pt x="690483" y="1366514"/>
                  </a:lnTo>
                  <a:lnTo>
                    <a:pt x="691119" y="1368663"/>
                  </a:lnTo>
                  <a:lnTo>
                    <a:pt x="692586" y="1369981"/>
                  </a:lnTo>
                  <a:lnTo>
                    <a:pt x="692636" y="1371886"/>
                  </a:lnTo>
                  <a:lnTo>
                    <a:pt x="691657" y="1374133"/>
                  </a:lnTo>
                  <a:lnTo>
                    <a:pt x="689846" y="1375795"/>
                  </a:lnTo>
                  <a:lnTo>
                    <a:pt x="688673" y="1376722"/>
                  </a:lnTo>
                  <a:lnTo>
                    <a:pt x="687548" y="1377650"/>
                  </a:lnTo>
                  <a:lnTo>
                    <a:pt x="686373" y="1378578"/>
                  </a:lnTo>
                  <a:lnTo>
                    <a:pt x="685100" y="1380043"/>
                  </a:lnTo>
                  <a:lnTo>
                    <a:pt x="684562" y="1381410"/>
                  </a:lnTo>
                  <a:lnTo>
                    <a:pt x="684660" y="1383316"/>
                  </a:lnTo>
                  <a:lnTo>
                    <a:pt x="685051" y="1384781"/>
                  </a:lnTo>
                  <a:lnTo>
                    <a:pt x="685444" y="1386148"/>
                  </a:lnTo>
                  <a:lnTo>
                    <a:pt x="685933" y="1387564"/>
                  </a:lnTo>
                  <a:lnTo>
                    <a:pt x="686520" y="1389422"/>
                  </a:lnTo>
                  <a:lnTo>
                    <a:pt x="687108" y="1391277"/>
                  </a:lnTo>
                  <a:lnTo>
                    <a:pt x="687644" y="1393181"/>
                  </a:lnTo>
                  <a:lnTo>
                    <a:pt x="688182" y="1395574"/>
                  </a:lnTo>
                  <a:lnTo>
                    <a:pt x="688671" y="1397481"/>
                  </a:lnTo>
                  <a:lnTo>
                    <a:pt x="689015" y="1398848"/>
                  </a:lnTo>
                  <a:lnTo>
                    <a:pt x="689504" y="1400215"/>
                  </a:lnTo>
                  <a:lnTo>
                    <a:pt x="690384" y="1401387"/>
                  </a:lnTo>
                  <a:lnTo>
                    <a:pt x="690972" y="1402705"/>
                  </a:lnTo>
                  <a:lnTo>
                    <a:pt x="691035" y="1402887"/>
                  </a:lnTo>
                  <a:lnTo>
                    <a:pt x="691168" y="1403194"/>
                  </a:lnTo>
                  <a:lnTo>
                    <a:pt x="691461" y="1404122"/>
                  </a:lnTo>
                  <a:lnTo>
                    <a:pt x="691758" y="1405049"/>
                  </a:lnTo>
                  <a:lnTo>
                    <a:pt x="691901" y="1405491"/>
                  </a:lnTo>
                  <a:lnTo>
                    <a:pt x="692537" y="1407395"/>
                  </a:lnTo>
                  <a:lnTo>
                    <a:pt x="693076" y="1409250"/>
                  </a:lnTo>
                  <a:lnTo>
                    <a:pt x="693810" y="1411596"/>
                  </a:lnTo>
                  <a:lnTo>
                    <a:pt x="694349" y="1413451"/>
                  </a:lnTo>
                  <a:lnTo>
                    <a:pt x="694739" y="1414867"/>
                  </a:lnTo>
                  <a:lnTo>
                    <a:pt x="695521" y="1416676"/>
                  </a:lnTo>
                  <a:lnTo>
                    <a:pt x="696745" y="1418774"/>
                  </a:lnTo>
                  <a:lnTo>
                    <a:pt x="697773" y="1420436"/>
                  </a:lnTo>
                  <a:lnTo>
                    <a:pt x="699093" y="1421803"/>
                  </a:lnTo>
                  <a:lnTo>
                    <a:pt x="700120" y="1422779"/>
                  </a:lnTo>
                  <a:lnTo>
                    <a:pt x="703057" y="1421559"/>
                  </a:lnTo>
                  <a:lnTo>
                    <a:pt x="707705" y="1420436"/>
                  </a:lnTo>
                  <a:lnTo>
                    <a:pt x="713721" y="1420973"/>
                  </a:lnTo>
                  <a:lnTo>
                    <a:pt x="717831" y="1423464"/>
                  </a:lnTo>
                  <a:lnTo>
                    <a:pt x="721355" y="1425613"/>
                  </a:lnTo>
                  <a:lnTo>
                    <a:pt x="724094" y="1428347"/>
                  </a:lnTo>
                  <a:lnTo>
                    <a:pt x="726296" y="1432207"/>
                  </a:lnTo>
                  <a:lnTo>
                    <a:pt x="726834" y="1434941"/>
                  </a:lnTo>
                  <a:lnTo>
                    <a:pt x="729378" y="1436359"/>
                  </a:lnTo>
                  <a:lnTo>
                    <a:pt x="731678" y="1434845"/>
                  </a:lnTo>
                  <a:lnTo>
                    <a:pt x="734026" y="1435088"/>
                  </a:lnTo>
                  <a:lnTo>
                    <a:pt x="735935" y="1435577"/>
                  </a:lnTo>
                  <a:lnTo>
                    <a:pt x="738184" y="1434941"/>
                  </a:lnTo>
                  <a:lnTo>
                    <a:pt x="739261" y="1432794"/>
                  </a:lnTo>
                  <a:lnTo>
                    <a:pt x="739701" y="1431329"/>
                  </a:lnTo>
                  <a:lnTo>
                    <a:pt x="739846" y="1430887"/>
                  </a:lnTo>
                  <a:lnTo>
                    <a:pt x="740139" y="1429960"/>
                  </a:lnTo>
                  <a:lnTo>
                    <a:pt x="740288" y="1429471"/>
                  </a:lnTo>
                  <a:lnTo>
                    <a:pt x="740875" y="1428104"/>
                  </a:lnTo>
                  <a:lnTo>
                    <a:pt x="742687" y="1426639"/>
                  </a:lnTo>
                  <a:lnTo>
                    <a:pt x="744007" y="1425272"/>
                  </a:lnTo>
                  <a:lnTo>
                    <a:pt x="745914" y="1423952"/>
                  </a:lnTo>
                  <a:lnTo>
                    <a:pt x="748362" y="1423854"/>
                  </a:lnTo>
                  <a:lnTo>
                    <a:pt x="749829" y="1424050"/>
                  </a:lnTo>
                  <a:lnTo>
                    <a:pt x="751737" y="1424197"/>
                  </a:lnTo>
                  <a:lnTo>
                    <a:pt x="753450" y="1422585"/>
                  </a:lnTo>
                  <a:lnTo>
                    <a:pt x="754379" y="1420337"/>
                  </a:lnTo>
                  <a:lnTo>
                    <a:pt x="754477" y="1419655"/>
                  </a:lnTo>
                  <a:lnTo>
                    <a:pt x="754770" y="1418190"/>
                  </a:lnTo>
                  <a:lnTo>
                    <a:pt x="755163" y="1416821"/>
                  </a:lnTo>
                  <a:lnTo>
                    <a:pt x="755701" y="1414917"/>
                  </a:lnTo>
                  <a:lnTo>
                    <a:pt x="756434" y="1412573"/>
                  </a:lnTo>
                  <a:lnTo>
                    <a:pt x="756972" y="1410715"/>
                  </a:lnTo>
                  <a:lnTo>
                    <a:pt x="757559" y="1408860"/>
                  </a:lnTo>
                  <a:lnTo>
                    <a:pt x="758048" y="1406956"/>
                  </a:lnTo>
                  <a:lnTo>
                    <a:pt x="758098" y="1405002"/>
                  </a:lnTo>
                  <a:lnTo>
                    <a:pt x="758488" y="1402607"/>
                  </a:lnTo>
                  <a:lnTo>
                    <a:pt x="758928" y="1401191"/>
                  </a:lnTo>
                  <a:lnTo>
                    <a:pt x="759614" y="1399873"/>
                  </a:lnTo>
                  <a:lnTo>
                    <a:pt x="760887" y="1398408"/>
                  </a:lnTo>
                  <a:lnTo>
                    <a:pt x="762158" y="1396259"/>
                  </a:lnTo>
                  <a:lnTo>
                    <a:pt x="761718" y="1394158"/>
                  </a:lnTo>
                  <a:lnTo>
                    <a:pt x="761130" y="1392254"/>
                  </a:lnTo>
                  <a:lnTo>
                    <a:pt x="760445" y="1389910"/>
                  </a:lnTo>
                  <a:lnTo>
                    <a:pt x="759860" y="1388053"/>
                  </a:lnTo>
                  <a:lnTo>
                    <a:pt x="759272" y="1386686"/>
                  </a:lnTo>
                  <a:lnTo>
                    <a:pt x="758879" y="1385319"/>
                  </a:lnTo>
                  <a:lnTo>
                    <a:pt x="758147" y="1384048"/>
                  </a:lnTo>
                  <a:lnTo>
                    <a:pt x="757510" y="1382192"/>
                  </a:lnTo>
                  <a:lnTo>
                    <a:pt x="756630" y="1380433"/>
                  </a:lnTo>
                  <a:lnTo>
                    <a:pt x="758978" y="1380874"/>
                  </a:lnTo>
                  <a:lnTo>
                    <a:pt x="760300" y="1381459"/>
                  </a:lnTo>
                  <a:lnTo>
                    <a:pt x="762060" y="1382388"/>
                  </a:lnTo>
                  <a:lnTo>
                    <a:pt x="764409" y="1383169"/>
                  </a:lnTo>
                  <a:lnTo>
                    <a:pt x="766267" y="1383755"/>
                  </a:lnTo>
                  <a:lnTo>
                    <a:pt x="768128" y="1384244"/>
                  </a:lnTo>
                  <a:lnTo>
                    <a:pt x="770524" y="1384732"/>
                  </a:lnTo>
                  <a:lnTo>
                    <a:pt x="771992" y="1384975"/>
                  </a:lnTo>
                  <a:lnTo>
                    <a:pt x="773410" y="1385221"/>
                  </a:lnTo>
                  <a:lnTo>
                    <a:pt x="775320" y="1385807"/>
                  </a:lnTo>
                  <a:lnTo>
                    <a:pt x="777667" y="1386442"/>
                  </a:lnTo>
                  <a:lnTo>
                    <a:pt x="779087" y="1386735"/>
                  </a:lnTo>
                  <a:lnTo>
                    <a:pt x="781044" y="1386978"/>
                  </a:lnTo>
                  <a:lnTo>
                    <a:pt x="782951" y="1387174"/>
                  </a:lnTo>
                  <a:lnTo>
                    <a:pt x="784908" y="1387564"/>
                  </a:lnTo>
                  <a:lnTo>
                    <a:pt x="787306" y="1387908"/>
                  </a:lnTo>
                  <a:lnTo>
                    <a:pt x="788774" y="1388151"/>
                  </a:lnTo>
                  <a:lnTo>
                    <a:pt x="790632" y="1388786"/>
                  </a:lnTo>
                  <a:lnTo>
                    <a:pt x="792834" y="1389812"/>
                  </a:lnTo>
                  <a:lnTo>
                    <a:pt x="794156" y="1390447"/>
                  </a:lnTo>
                  <a:lnTo>
                    <a:pt x="796113" y="1390936"/>
                  </a:lnTo>
                  <a:lnTo>
                    <a:pt x="796551" y="1391988"/>
                  </a:lnTo>
                  <a:lnTo>
                    <a:pt x="798315" y="1393132"/>
                  </a:lnTo>
                  <a:lnTo>
                    <a:pt x="800564" y="1394109"/>
                  </a:lnTo>
                  <a:lnTo>
                    <a:pt x="802864" y="1394794"/>
                  </a:lnTo>
                  <a:lnTo>
                    <a:pt x="804772" y="1395233"/>
                  </a:lnTo>
                  <a:lnTo>
                    <a:pt x="806190" y="1395623"/>
                  </a:lnTo>
                  <a:lnTo>
                    <a:pt x="807610" y="1395966"/>
                  </a:lnTo>
                  <a:lnTo>
                    <a:pt x="809078" y="1396161"/>
                  </a:lnTo>
                  <a:lnTo>
                    <a:pt x="811034" y="1396455"/>
                  </a:lnTo>
                  <a:lnTo>
                    <a:pt x="812942" y="1396894"/>
                  </a:lnTo>
                  <a:lnTo>
                    <a:pt x="815340" y="1397334"/>
                  </a:lnTo>
                  <a:lnTo>
                    <a:pt x="817688" y="1398065"/>
                  </a:lnTo>
                  <a:lnTo>
                    <a:pt x="819499" y="1398700"/>
                  </a:lnTo>
                  <a:lnTo>
                    <a:pt x="820868" y="1399238"/>
                  </a:lnTo>
                  <a:lnTo>
                    <a:pt x="822483" y="1400313"/>
                  </a:lnTo>
                  <a:lnTo>
                    <a:pt x="824636" y="1401535"/>
                  </a:lnTo>
                  <a:lnTo>
                    <a:pt x="826251" y="1402511"/>
                  </a:lnTo>
                  <a:lnTo>
                    <a:pt x="827620" y="1403049"/>
                  </a:lnTo>
                  <a:lnTo>
                    <a:pt x="829038" y="1403537"/>
                  </a:lnTo>
                  <a:lnTo>
                    <a:pt x="830899" y="1404074"/>
                  </a:lnTo>
                  <a:lnTo>
                    <a:pt x="833246" y="1404806"/>
                  </a:lnTo>
                  <a:lnTo>
                    <a:pt x="834861" y="1405783"/>
                  </a:lnTo>
                  <a:lnTo>
                    <a:pt x="835448" y="1406809"/>
                  </a:lnTo>
                  <a:lnTo>
                    <a:pt x="834224" y="1409154"/>
                  </a:lnTo>
                  <a:lnTo>
                    <a:pt x="833492" y="1410423"/>
                  </a:lnTo>
                  <a:lnTo>
                    <a:pt x="832855" y="1411741"/>
                  </a:lnTo>
                  <a:lnTo>
                    <a:pt x="832073" y="1414038"/>
                  </a:lnTo>
                  <a:lnTo>
                    <a:pt x="831486" y="1416431"/>
                  </a:lnTo>
                  <a:lnTo>
                    <a:pt x="831142" y="1417847"/>
                  </a:lnTo>
                  <a:lnTo>
                    <a:pt x="830849" y="1419753"/>
                  </a:lnTo>
                  <a:lnTo>
                    <a:pt x="830653" y="1421218"/>
                  </a:lnTo>
                  <a:lnTo>
                    <a:pt x="830115" y="1423074"/>
                  </a:lnTo>
                  <a:lnTo>
                    <a:pt x="828158" y="1424392"/>
                  </a:lnTo>
                  <a:lnTo>
                    <a:pt x="826300" y="1425027"/>
                  </a:lnTo>
                  <a:lnTo>
                    <a:pt x="824390" y="1425417"/>
                  </a:lnTo>
                  <a:lnTo>
                    <a:pt x="822923" y="1425564"/>
                  </a:lnTo>
                  <a:lnTo>
                    <a:pt x="821456" y="1425613"/>
                  </a:lnTo>
                  <a:lnTo>
                    <a:pt x="819499" y="1425613"/>
                  </a:lnTo>
                  <a:lnTo>
                    <a:pt x="818032" y="1425466"/>
                  </a:lnTo>
                  <a:lnTo>
                    <a:pt x="816562" y="1425417"/>
                  </a:lnTo>
                  <a:lnTo>
                    <a:pt x="815095" y="1425417"/>
                  </a:lnTo>
                  <a:lnTo>
                    <a:pt x="812698" y="1425125"/>
                  </a:lnTo>
                  <a:lnTo>
                    <a:pt x="810742" y="1424831"/>
                  </a:lnTo>
                  <a:lnTo>
                    <a:pt x="808783" y="1424735"/>
                  </a:lnTo>
                  <a:lnTo>
                    <a:pt x="807610" y="1426102"/>
                  </a:lnTo>
                  <a:lnTo>
                    <a:pt x="807217" y="1428055"/>
                  </a:lnTo>
                  <a:lnTo>
                    <a:pt x="806925" y="1429471"/>
                  </a:lnTo>
                  <a:lnTo>
                    <a:pt x="806485" y="1430840"/>
                  </a:lnTo>
                  <a:lnTo>
                    <a:pt x="805848" y="1432207"/>
                  </a:lnTo>
                  <a:lnTo>
                    <a:pt x="804674" y="1434308"/>
                  </a:lnTo>
                  <a:lnTo>
                    <a:pt x="803304" y="1435724"/>
                  </a:lnTo>
                  <a:lnTo>
                    <a:pt x="801935" y="1437091"/>
                  </a:lnTo>
                  <a:lnTo>
                    <a:pt x="800761" y="1438019"/>
                  </a:lnTo>
                  <a:lnTo>
                    <a:pt x="799195" y="1439290"/>
                  </a:lnTo>
                  <a:lnTo>
                    <a:pt x="796944" y="1439827"/>
                  </a:lnTo>
                  <a:lnTo>
                    <a:pt x="794938" y="1439241"/>
                  </a:lnTo>
                  <a:lnTo>
                    <a:pt x="792982" y="1439093"/>
                  </a:lnTo>
                  <a:lnTo>
                    <a:pt x="793225" y="1440755"/>
                  </a:lnTo>
                  <a:lnTo>
                    <a:pt x="793422" y="1442708"/>
                  </a:lnTo>
                  <a:lnTo>
                    <a:pt x="793323" y="1444173"/>
                  </a:lnTo>
                  <a:lnTo>
                    <a:pt x="792296" y="1445834"/>
                  </a:lnTo>
                  <a:lnTo>
                    <a:pt x="790976" y="1447250"/>
                  </a:lnTo>
                  <a:lnTo>
                    <a:pt x="789948" y="1448325"/>
                  </a:lnTo>
                  <a:lnTo>
                    <a:pt x="788872" y="1449937"/>
                  </a:lnTo>
                  <a:lnTo>
                    <a:pt x="788039" y="1451695"/>
                  </a:lnTo>
                  <a:lnTo>
                    <a:pt x="787159" y="1452868"/>
                  </a:lnTo>
                  <a:lnTo>
                    <a:pt x="786328" y="1454088"/>
                  </a:lnTo>
                  <a:lnTo>
                    <a:pt x="785837" y="1455456"/>
                  </a:lnTo>
                  <a:lnTo>
                    <a:pt x="786424" y="1456775"/>
                  </a:lnTo>
                  <a:lnTo>
                    <a:pt x="787795" y="1457361"/>
                  </a:lnTo>
                  <a:lnTo>
                    <a:pt x="790094" y="1458289"/>
                  </a:lnTo>
                  <a:lnTo>
                    <a:pt x="792394" y="1459071"/>
                  </a:lnTo>
                  <a:lnTo>
                    <a:pt x="794302" y="1459511"/>
                  </a:lnTo>
                  <a:lnTo>
                    <a:pt x="795673" y="1459999"/>
                  </a:lnTo>
                  <a:lnTo>
                    <a:pt x="797433" y="1460878"/>
                  </a:lnTo>
                  <a:lnTo>
                    <a:pt x="798706" y="1461611"/>
                  </a:lnTo>
                  <a:lnTo>
                    <a:pt x="800222" y="1462684"/>
                  </a:lnTo>
                  <a:lnTo>
                    <a:pt x="800711" y="1464102"/>
                  </a:lnTo>
                  <a:lnTo>
                    <a:pt x="800564" y="1466055"/>
                  </a:lnTo>
                  <a:lnTo>
                    <a:pt x="799831" y="1468350"/>
                  </a:lnTo>
                  <a:lnTo>
                    <a:pt x="798607" y="1470500"/>
                  </a:lnTo>
                  <a:lnTo>
                    <a:pt x="798315" y="1472698"/>
                  </a:lnTo>
                  <a:lnTo>
                    <a:pt x="799733" y="1474065"/>
                  </a:lnTo>
                  <a:lnTo>
                    <a:pt x="801493" y="1474797"/>
                  </a:lnTo>
                  <a:lnTo>
                    <a:pt x="803452" y="1474944"/>
                  </a:lnTo>
                  <a:lnTo>
                    <a:pt x="806387" y="1474993"/>
                  </a:lnTo>
                  <a:lnTo>
                    <a:pt x="808832" y="1475140"/>
                  </a:lnTo>
                  <a:lnTo>
                    <a:pt x="810789" y="1475285"/>
                  </a:lnTo>
                  <a:lnTo>
                    <a:pt x="812258" y="1475285"/>
                  </a:lnTo>
                  <a:lnTo>
                    <a:pt x="813726" y="1475189"/>
                  </a:lnTo>
                  <a:lnTo>
                    <a:pt x="815193" y="1475091"/>
                  </a:lnTo>
                  <a:lnTo>
                    <a:pt x="816955" y="1475774"/>
                  </a:lnTo>
                  <a:lnTo>
                    <a:pt x="816963" y="1475814"/>
                  </a:lnTo>
                  <a:lnTo>
                    <a:pt x="817100" y="1475872"/>
                  </a:lnTo>
                  <a:lnTo>
                    <a:pt x="817248" y="1477288"/>
                  </a:lnTo>
                  <a:lnTo>
                    <a:pt x="817297" y="1479243"/>
                  </a:lnTo>
                  <a:lnTo>
                    <a:pt x="817444" y="1481197"/>
                  </a:lnTo>
                  <a:lnTo>
                    <a:pt x="817688" y="1482662"/>
                  </a:lnTo>
                  <a:lnTo>
                    <a:pt x="817884" y="1484078"/>
                  </a:lnTo>
                  <a:lnTo>
                    <a:pt x="818422" y="1485396"/>
                  </a:lnTo>
                  <a:lnTo>
                    <a:pt x="819108" y="1487253"/>
                  </a:lnTo>
                  <a:lnTo>
                    <a:pt x="819548" y="1489157"/>
                  </a:lnTo>
                  <a:lnTo>
                    <a:pt x="820281" y="1490915"/>
                  </a:lnTo>
                  <a:lnTo>
                    <a:pt x="821114" y="1492186"/>
                  </a:lnTo>
                  <a:lnTo>
                    <a:pt x="822141" y="1493847"/>
                  </a:lnTo>
                  <a:lnTo>
                    <a:pt x="822972" y="1495018"/>
                  </a:lnTo>
                  <a:lnTo>
                    <a:pt x="823559" y="1496338"/>
                  </a:lnTo>
                  <a:lnTo>
                    <a:pt x="824196" y="1497705"/>
                  </a:lnTo>
                  <a:lnTo>
                    <a:pt x="825174" y="1499952"/>
                  </a:lnTo>
                  <a:lnTo>
                    <a:pt x="825565" y="1501369"/>
                  </a:lnTo>
                  <a:lnTo>
                    <a:pt x="825614" y="1502834"/>
                  </a:lnTo>
                  <a:lnTo>
                    <a:pt x="825467" y="1504250"/>
                  </a:lnTo>
                  <a:lnTo>
                    <a:pt x="825272" y="1505715"/>
                  </a:lnTo>
                  <a:lnTo>
                    <a:pt x="825076" y="1507131"/>
                  </a:lnTo>
                  <a:lnTo>
                    <a:pt x="824880" y="1508596"/>
                  </a:lnTo>
                  <a:lnTo>
                    <a:pt x="824685" y="1510063"/>
                  </a:lnTo>
                  <a:lnTo>
                    <a:pt x="824390" y="1512016"/>
                  </a:lnTo>
                  <a:lnTo>
                    <a:pt x="824147" y="1513432"/>
                  </a:lnTo>
                  <a:lnTo>
                    <a:pt x="823901" y="1514897"/>
                  </a:lnTo>
                  <a:lnTo>
                    <a:pt x="823609" y="1516851"/>
                  </a:lnTo>
                  <a:lnTo>
                    <a:pt x="823363" y="1518267"/>
                  </a:lnTo>
                  <a:lnTo>
                    <a:pt x="823119" y="1519732"/>
                  </a:lnTo>
                  <a:lnTo>
                    <a:pt x="822630" y="1522127"/>
                  </a:lnTo>
                  <a:lnTo>
                    <a:pt x="822190" y="1523494"/>
                  </a:lnTo>
                  <a:lnTo>
                    <a:pt x="821554" y="1525398"/>
                  </a:lnTo>
                  <a:lnTo>
                    <a:pt x="820917" y="1527207"/>
                  </a:lnTo>
                  <a:lnTo>
                    <a:pt x="820428" y="1528574"/>
                  </a:lnTo>
                  <a:lnTo>
                    <a:pt x="819890" y="1529941"/>
                  </a:lnTo>
                  <a:lnTo>
                    <a:pt x="819010" y="1531064"/>
                  </a:lnTo>
                  <a:lnTo>
                    <a:pt x="818764" y="1532628"/>
                  </a:lnTo>
                  <a:lnTo>
                    <a:pt x="818275" y="1534044"/>
                  </a:lnTo>
                  <a:lnTo>
                    <a:pt x="818422" y="1536436"/>
                  </a:lnTo>
                  <a:lnTo>
                    <a:pt x="819253" y="1538000"/>
                  </a:lnTo>
                  <a:lnTo>
                    <a:pt x="820966" y="1537072"/>
                  </a:lnTo>
                  <a:lnTo>
                    <a:pt x="822336" y="1536534"/>
                  </a:lnTo>
                  <a:lnTo>
                    <a:pt x="824196" y="1535899"/>
                  </a:lnTo>
                  <a:lnTo>
                    <a:pt x="825614" y="1535460"/>
                  </a:lnTo>
                  <a:lnTo>
                    <a:pt x="828011" y="1535313"/>
                  </a:lnTo>
                  <a:lnTo>
                    <a:pt x="829480" y="1535266"/>
                  </a:lnTo>
                  <a:lnTo>
                    <a:pt x="830899" y="1535607"/>
                  </a:lnTo>
                  <a:lnTo>
                    <a:pt x="832317" y="1536095"/>
                  </a:lnTo>
                  <a:lnTo>
                    <a:pt x="833735" y="1536485"/>
                  </a:lnTo>
                  <a:lnTo>
                    <a:pt x="835155" y="1536827"/>
                  </a:lnTo>
                  <a:lnTo>
                    <a:pt x="837063" y="1537364"/>
                  </a:lnTo>
                  <a:lnTo>
                    <a:pt x="839410" y="1538000"/>
                  </a:lnTo>
                  <a:lnTo>
                    <a:pt x="841320" y="1538245"/>
                  </a:lnTo>
                  <a:lnTo>
                    <a:pt x="843276" y="1538196"/>
                  </a:lnTo>
                  <a:lnTo>
                    <a:pt x="845233" y="1538294"/>
                  </a:lnTo>
                  <a:lnTo>
                    <a:pt x="846700" y="1538635"/>
                  </a:lnTo>
                  <a:lnTo>
                    <a:pt x="848071" y="1539025"/>
                  </a:lnTo>
                  <a:lnTo>
                    <a:pt x="849881" y="1539904"/>
                  </a:lnTo>
                  <a:lnTo>
                    <a:pt x="851594" y="1540834"/>
                  </a:lnTo>
                  <a:lnTo>
                    <a:pt x="853845" y="1541712"/>
                  </a:lnTo>
                  <a:lnTo>
                    <a:pt x="855703" y="1542348"/>
                  </a:lnTo>
                  <a:lnTo>
                    <a:pt x="858003" y="1543177"/>
                  </a:lnTo>
                  <a:lnTo>
                    <a:pt x="860351" y="1543813"/>
                  </a:lnTo>
                  <a:lnTo>
                    <a:pt x="862749" y="1544350"/>
                  </a:lnTo>
                  <a:lnTo>
                    <a:pt x="864706" y="1544692"/>
                  </a:lnTo>
                  <a:lnTo>
                    <a:pt x="866466" y="1545472"/>
                  </a:lnTo>
                  <a:lnTo>
                    <a:pt x="867690" y="1546206"/>
                  </a:lnTo>
                  <a:lnTo>
                    <a:pt x="869452" y="1547182"/>
                  </a:lnTo>
                  <a:lnTo>
                    <a:pt x="871507" y="1548500"/>
                  </a:lnTo>
                  <a:lnTo>
                    <a:pt x="873562" y="1549820"/>
                  </a:lnTo>
                  <a:lnTo>
                    <a:pt x="874783" y="1550601"/>
                  </a:lnTo>
                  <a:lnTo>
                    <a:pt x="876007" y="1551334"/>
                  </a:lnTo>
                  <a:lnTo>
                    <a:pt x="877671" y="1552456"/>
                  </a:lnTo>
                  <a:lnTo>
                    <a:pt x="878748" y="1553386"/>
                  </a:lnTo>
                  <a:lnTo>
                    <a:pt x="879775" y="1554461"/>
                  </a:lnTo>
                  <a:lnTo>
                    <a:pt x="880655" y="1555681"/>
                  </a:lnTo>
                  <a:lnTo>
                    <a:pt x="882221" y="1557536"/>
                  </a:lnTo>
                  <a:lnTo>
                    <a:pt x="883101" y="1559246"/>
                  </a:lnTo>
                  <a:lnTo>
                    <a:pt x="883543" y="1560613"/>
                  </a:lnTo>
                  <a:lnTo>
                    <a:pt x="884521" y="1561786"/>
                  </a:lnTo>
                  <a:lnTo>
                    <a:pt x="885548" y="1563398"/>
                  </a:lnTo>
                  <a:lnTo>
                    <a:pt x="886136" y="1564765"/>
                  </a:lnTo>
                  <a:lnTo>
                    <a:pt x="888043" y="1564814"/>
                  </a:lnTo>
                  <a:lnTo>
                    <a:pt x="889951" y="1564424"/>
                  </a:lnTo>
                  <a:lnTo>
                    <a:pt x="891907" y="1564424"/>
                  </a:lnTo>
                  <a:lnTo>
                    <a:pt x="892396" y="1564473"/>
                  </a:lnTo>
                  <a:lnTo>
                    <a:pt x="893376" y="1564569"/>
                  </a:lnTo>
                  <a:lnTo>
                    <a:pt x="895333" y="1564716"/>
                  </a:lnTo>
                  <a:lnTo>
                    <a:pt x="897290" y="1564863"/>
                  </a:lnTo>
                  <a:lnTo>
                    <a:pt x="898757" y="1564913"/>
                  </a:lnTo>
                  <a:lnTo>
                    <a:pt x="900666" y="1564618"/>
                  </a:lnTo>
                  <a:lnTo>
                    <a:pt x="902574" y="1564081"/>
                  </a:lnTo>
                  <a:lnTo>
                    <a:pt x="904432" y="1563546"/>
                  </a:lnTo>
                  <a:lnTo>
                    <a:pt x="906342" y="1563055"/>
                  </a:lnTo>
                  <a:lnTo>
                    <a:pt x="908689" y="1562324"/>
                  </a:lnTo>
                  <a:lnTo>
                    <a:pt x="910940" y="1561396"/>
                  </a:lnTo>
                  <a:lnTo>
                    <a:pt x="912653" y="1560468"/>
                  </a:lnTo>
                  <a:lnTo>
                    <a:pt x="913777" y="1559539"/>
                  </a:lnTo>
                  <a:lnTo>
                    <a:pt x="914952" y="1558660"/>
                  </a:lnTo>
                  <a:lnTo>
                    <a:pt x="916665" y="1557683"/>
                  </a:lnTo>
                  <a:lnTo>
                    <a:pt x="919012" y="1557097"/>
                  </a:lnTo>
                  <a:lnTo>
                    <a:pt x="920921" y="1556706"/>
                  </a:lnTo>
                  <a:lnTo>
                    <a:pt x="922829" y="1556365"/>
                  </a:lnTo>
                  <a:lnTo>
                    <a:pt x="925274" y="1556510"/>
                  </a:lnTo>
                  <a:lnTo>
                    <a:pt x="925862" y="1556755"/>
                  </a:lnTo>
                  <a:lnTo>
                    <a:pt x="928357" y="1557391"/>
                  </a:lnTo>
                  <a:lnTo>
                    <a:pt x="930755" y="1557879"/>
                  </a:lnTo>
                  <a:lnTo>
                    <a:pt x="932663" y="1558368"/>
                  </a:lnTo>
                  <a:lnTo>
                    <a:pt x="933983" y="1559003"/>
                  </a:lnTo>
                  <a:lnTo>
                    <a:pt x="935745" y="1559833"/>
                  </a:lnTo>
                  <a:lnTo>
                    <a:pt x="937114" y="1560370"/>
                  </a:lnTo>
                  <a:lnTo>
                    <a:pt x="938925" y="1561053"/>
                  </a:lnTo>
                  <a:lnTo>
                    <a:pt x="940833" y="1561639"/>
                  </a:lnTo>
                  <a:lnTo>
                    <a:pt x="942644" y="1562275"/>
                  </a:lnTo>
                  <a:lnTo>
                    <a:pt x="944013" y="1562812"/>
                  </a:lnTo>
                  <a:lnTo>
                    <a:pt x="945873" y="1563496"/>
                  </a:lnTo>
                  <a:lnTo>
                    <a:pt x="947243" y="1564034"/>
                  </a:lnTo>
                  <a:lnTo>
                    <a:pt x="948514" y="1564765"/>
                  </a:lnTo>
                  <a:lnTo>
                    <a:pt x="950325" y="1565499"/>
                  </a:lnTo>
                  <a:lnTo>
                    <a:pt x="952478" y="1566574"/>
                  </a:lnTo>
                  <a:lnTo>
                    <a:pt x="954043" y="1567696"/>
                  </a:lnTo>
                  <a:lnTo>
                    <a:pt x="955120" y="1568721"/>
                  </a:lnTo>
                  <a:lnTo>
                    <a:pt x="956147" y="1569796"/>
                  </a:lnTo>
                  <a:lnTo>
                    <a:pt x="957811" y="1571750"/>
                  </a:lnTo>
                  <a:lnTo>
                    <a:pt x="961675" y="1570090"/>
                  </a:lnTo>
                  <a:lnTo>
                    <a:pt x="963290" y="1568917"/>
                  </a:lnTo>
                  <a:lnTo>
                    <a:pt x="965148" y="1567305"/>
                  </a:lnTo>
                  <a:lnTo>
                    <a:pt x="966175" y="1565595"/>
                  </a:lnTo>
                  <a:lnTo>
                    <a:pt x="968232" y="1564765"/>
                  </a:lnTo>
                  <a:lnTo>
                    <a:pt x="969749" y="1564765"/>
                  </a:lnTo>
                  <a:lnTo>
                    <a:pt x="970383" y="1563300"/>
                  </a:lnTo>
                  <a:lnTo>
                    <a:pt x="970971" y="1560957"/>
                  </a:lnTo>
                  <a:lnTo>
                    <a:pt x="971656" y="1558611"/>
                  </a:lnTo>
                  <a:lnTo>
                    <a:pt x="971803" y="1556657"/>
                  </a:lnTo>
                  <a:lnTo>
                    <a:pt x="971754" y="1555241"/>
                  </a:lnTo>
                  <a:lnTo>
                    <a:pt x="972293" y="1553874"/>
                  </a:lnTo>
                  <a:lnTo>
                    <a:pt x="973173" y="1552115"/>
                  </a:lnTo>
                  <a:lnTo>
                    <a:pt x="974542" y="1550846"/>
                  </a:lnTo>
                  <a:lnTo>
                    <a:pt x="975962" y="1550407"/>
                  </a:lnTo>
                  <a:lnTo>
                    <a:pt x="977821" y="1549771"/>
                  </a:lnTo>
                  <a:lnTo>
                    <a:pt x="979337" y="1548549"/>
                  </a:lnTo>
                  <a:lnTo>
                    <a:pt x="981148" y="1547035"/>
                  </a:lnTo>
                  <a:lnTo>
                    <a:pt x="983252" y="1545815"/>
                  </a:lnTo>
                  <a:lnTo>
                    <a:pt x="984963" y="1544935"/>
                  </a:lnTo>
                  <a:lnTo>
                    <a:pt x="986578" y="1543958"/>
                  </a:lnTo>
                  <a:lnTo>
                    <a:pt x="988682" y="1542932"/>
                  </a:lnTo>
                  <a:lnTo>
                    <a:pt x="990395" y="1542103"/>
                  </a:lnTo>
                  <a:lnTo>
                    <a:pt x="991324" y="1540930"/>
                  </a:lnTo>
                  <a:lnTo>
                    <a:pt x="992548" y="1539416"/>
                  </a:lnTo>
                  <a:lnTo>
                    <a:pt x="994750" y="1538684"/>
                  </a:lnTo>
                  <a:lnTo>
                    <a:pt x="996706" y="1538294"/>
                  </a:lnTo>
                  <a:lnTo>
                    <a:pt x="998125" y="1538049"/>
                  </a:lnTo>
                  <a:lnTo>
                    <a:pt x="999592" y="1537852"/>
                  </a:lnTo>
                  <a:lnTo>
                    <a:pt x="1001991" y="1538000"/>
                  </a:lnTo>
                  <a:lnTo>
                    <a:pt x="1003360" y="1538488"/>
                  </a:lnTo>
                  <a:lnTo>
                    <a:pt x="1005267" y="1538000"/>
                  </a:lnTo>
                  <a:lnTo>
                    <a:pt x="1007177" y="1537609"/>
                  </a:lnTo>
                  <a:lnTo>
                    <a:pt x="1010062" y="1537855"/>
                  </a:lnTo>
                  <a:lnTo>
                    <a:pt x="1011923" y="1538488"/>
                  </a:lnTo>
                  <a:lnTo>
                    <a:pt x="1013830" y="1538878"/>
                  </a:lnTo>
                  <a:lnTo>
                    <a:pt x="1015787" y="1539025"/>
                  </a:lnTo>
                  <a:lnTo>
                    <a:pt x="1017303" y="1539271"/>
                  </a:lnTo>
                  <a:lnTo>
                    <a:pt x="1019016" y="1540296"/>
                  </a:lnTo>
                  <a:lnTo>
                    <a:pt x="1020483" y="1540736"/>
                  </a:lnTo>
                  <a:lnTo>
                    <a:pt x="1021902" y="1541126"/>
                  </a:lnTo>
                  <a:lnTo>
                    <a:pt x="1023273" y="1541712"/>
                  </a:lnTo>
                  <a:lnTo>
                    <a:pt x="1025522" y="1541859"/>
                  </a:lnTo>
                  <a:lnTo>
                    <a:pt x="1026943" y="1540834"/>
                  </a:lnTo>
                  <a:lnTo>
                    <a:pt x="1028508" y="1539808"/>
                  </a:lnTo>
                  <a:lnTo>
                    <a:pt x="1029926" y="1539367"/>
                  </a:lnTo>
                  <a:lnTo>
                    <a:pt x="1032178" y="1539661"/>
                  </a:lnTo>
                  <a:lnTo>
                    <a:pt x="1033987" y="1540539"/>
                  </a:lnTo>
                  <a:lnTo>
                    <a:pt x="1035651" y="1540149"/>
                  </a:lnTo>
                  <a:lnTo>
                    <a:pt x="1037020" y="1539563"/>
                  </a:lnTo>
                  <a:lnTo>
                    <a:pt x="1039418" y="1539563"/>
                  </a:lnTo>
                  <a:lnTo>
                    <a:pt x="1040886" y="1539808"/>
                  </a:lnTo>
                  <a:lnTo>
                    <a:pt x="1042353" y="1539369"/>
                  </a:lnTo>
                  <a:lnTo>
                    <a:pt x="1044457" y="1539857"/>
                  </a:lnTo>
                  <a:lnTo>
                    <a:pt x="1046610" y="1540834"/>
                  </a:lnTo>
                  <a:lnTo>
                    <a:pt x="1048176" y="1541761"/>
                  </a:lnTo>
                  <a:lnTo>
                    <a:pt x="1049496" y="1541467"/>
                  </a:lnTo>
                  <a:lnTo>
                    <a:pt x="1051502" y="1542836"/>
                  </a:lnTo>
                  <a:lnTo>
                    <a:pt x="1052775" y="1544350"/>
                  </a:lnTo>
                  <a:lnTo>
                    <a:pt x="1054537" y="1545960"/>
                  </a:lnTo>
                  <a:lnTo>
                    <a:pt x="1056542" y="1544935"/>
                  </a:lnTo>
                  <a:lnTo>
                    <a:pt x="1058499" y="1543030"/>
                  </a:lnTo>
                  <a:lnTo>
                    <a:pt x="1059819" y="1542348"/>
                  </a:lnTo>
                  <a:lnTo>
                    <a:pt x="1061532" y="1542103"/>
                  </a:lnTo>
                  <a:lnTo>
                    <a:pt x="1063245" y="1542885"/>
                  </a:lnTo>
                  <a:lnTo>
                    <a:pt x="1065983" y="1542885"/>
                  </a:lnTo>
                  <a:lnTo>
                    <a:pt x="1066521" y="1544593"/>
                  </a:lnTo>
                  <a:lnTo>
                    <a:pt x="1066425" y="1546157"/>
                  </a:lnTo>
                  <a:lnTo>
                    <a:pt x="1067403" y="1548159"/>
                  </a:lnTo>
                  <a:lnTo>
                    <a:pt x="1068773" y="1550113"/>
                  </a:lnTo>
                  <a:lnTo>
                    <a:pt x="1069018" y="1552213"/>
                  </a:lnTo>
                  <a:lnTo>
                    <a:pt x="1070486" y="1553484"/>
                  </a:lnTo>
                  <a:lnTo>
                    <a:pt x="1072688" y="1554655"/>
                  </a:lnTo>
                  <a:lnTo>
                    <a:pt x="1074497" y="1554461"/>
                  </a:lnTo>
                  <a:lnTo>
                    <a:pt x="1076699" y="1553484"/>
                  </a:lnTo>
                  <a:lnTo>
                    <a:pt x="1079095" y="1553531"/>
                  </a:lnTo>
                  <a:lnTo>
                    <a:pt x="1080516" y="1553776"/>
                  </a:lnTo>
                  <a:lnTo>
                    <a:pt x="1081640" y="1554606"/>
                  </a:lnTo>
                  <a:lnTo>
                    <a:pt x="1093383" y="1561688"/>
                  </a:lnTo>
                  <a:lnTo>
                    <a:pt x="1094654" y="1563057"/>
                  </a:lnTo>
                  <a:lnTo>
                    <a:pt x="1096025" y="1562520"/>
                  </a:lnTo>
                  <a:lnTo>
                    <a:pt x="1097834" y="1562910"/>
                  </a:lnTo>
                  <a:lnTo>
                    <a:pt x="1100184" y="1563202"/>
                  </a:lnTo>
                  <a:lnTo>
                    <a:pt x="1101895" y="1564814"/>
                  </a:lnTo>
                  <a:lnTo>
                    <a:pt x="1103315" y="1565205"/>
                  </a:lnTo>
                  <a:lnTo>
                    <a:pt x="1105515" y="1566036"/>
                  </a:lnTo>
                  <a:lnTo>
                    <a:pt x="1106837" y="1566623"/>
                  </a:lnTo>
                  <a:lnTo>
                    <a:pt x="1108012" y="1565840"/>
                  </a:lnTo>
                  <a:lnTo>
                    <a:pt x="1109919" y="1565352"/>
                  </a:lnTo>
                  <a:lnTo>
                    <a:pt x="1111485" y="1564962"/>
                  </a:lnTo>
                  <a:lnTo>
                    <a:pt x="1112854" y="1565499"/>
                  </a:lnTo>
                  <a:lnTo>
                    <a:pt x="1114860" y="1565303"/>
                  </a:lnTo>
                  <a:lnTo>
                    <a:pt x="1116034" y="1566181"/>
                  </a:lnTo>
                  <a:lnTo>
                    <a:pt x="1117698" y="1567207"/>
                  </a:lnTo>
                  <a:lnTo>
                    <a:pt x="1119018" y="1567794"/>
                  </a:lnTo>
                  <a:lnTo>
                    <a:pt x="1120682" y="1568917"/>
                  </a:lnTo>
                  <a:lnTo>
                    <a:pt x="1121759" y="1569845"/>
                  </a:lnTo>
                  <a:lnTo>
                    <a:pt x="1122444" y="1569845"/>
                  </a:lnTo>
                  <a:lnTo>
                    <a:pt x="1124548" y="1569943"/>
                  </a:lnTo>
                  <a:lnTo>
                    <a:pt x="1126797" y="1569992"/>
                  </a:lnTo>
                  <a:lnTo>
                    <a:pt x="1128218" y="1570383"/>
                  </a:lnTo>
                  <a:lnTo>
                    <a:pt x="1130223" y="1571555"/>
                  </a:lnTo>
                  <a:lnTo>
                    <a:pt x="1131642" y="1572775"/>
                  </a:lnTo>
                  <a:lnTo>
                    <a:pt x="1133404" y="1572581"/>
                  </a:lnTo>
                  <a:lnTo>
                    <a:pt x="1134773" y="1571897"/>
                  </a:lnTo>
                  <a:lnTo>
                    <a:pt x="1137855" y="1572044"/>
                  </a:lnTo>
                  <a:lnTo>
                    <a:pt x="1140106" y="1573119"/>
                  </a:lnTo>
                  <a:lnTo>
                    <a:pt x="1142259" y="1573752"/>
                  </a:lnTo>
                  <a:lnTo>
                    <a:pt x="1143727" y="1573460"/>
                  </a:lnTo>
                  <a:lnTo>
                    <a:pt x="1146172" y="1573850"/>
                  </a:lnTo>
                  <a:lnTo>
                    <a:pt x="1148374" y="1573801"/>
                  </a:lnTo>
                  <a:lnTo>
                    <a:pt x="1150233" y="1574144"/>
                  </a:lnTo>
                  <a:lnTo>
                    <a:pt x="1152435" y="1574095"/>
                  </a:lnTo>
                  <a:lnTo>
                    <a:pt x="1154295" y="1573899"/>
                  </a:lnTo>
                  <a:lnTo>
                    <a:pt x="1155419" y="1574974"/>
                  </a:lnTo>
                  <a:lnTo>
                    <a:pt x="1156692" y="1575951"/>
                  </a:lnTo>
                  <a:lnTo>
                    <a:pt x="1158796" y="1575170"/>
                  </a:lnTo>
                  <a:lnTo>
                    <a:pt x="1160312" y="1575560"/>
                  </a:lnTo>
                  <a:lnTo>
                    <a:pt x="1162659" y="1575364"/>
                  </a:lnTo>
                  <a:lnTo>
                    <a:pt x="1164471" y="1575804"/>
                  </a:lnTo>
                  <a:lnTo>
                    <a:pt x="1165889" y="1575315"/>
                  </a:lnTo>
                  <a:lnTo>
                    <a:pt x="1167211" y="1573899"/>
                  </a:lnTo>
                  <a:lnTo>
                    <a:pt x="1168189" y="1572191"/>
                  </a:lnTo>
                  <a:lnTo>
                    <a:pt x="1169217" y="1571165"/>
                  </a:lnTo>
                  <a:lnTo>
                    <a:pt x="1171075" y="1570724"/>
                  </a:lnTo>
                  <a:lnTo>
                    <a:pt x="1172935" y="1568917"/>
                  </a:lnTo>
                  <a:lnTo>
                    <a:pt x="1174941" y="1568331"/>
                  </a:lnTo>
                  <a:lnTo>
                    <a:pt x="1176799" y="1567207"/>
                  </a:lnTo>
                  <a:lnTo>
                    <a:pt x="1177974" y="1565450"/>
                  </a:lnTo>
                  <a:lnTo>
                    <a:pt x="1180714" y="1565060"/>
                  </a:lnTo>
                  <a:lnTo>
                    <a:pt x="1181985" y="1566915"/>
                  </a:lnTo>
                  <a:lnTo>
                    <a:pt x="1183895" y="1568184"/>
                  </a:lnTo>
                  <a:lnTo>
                    <a:pt x="1185557" y="1569455"/>
                  </a:lnTo>
                  <a:lnTo>
                    <a:pt x="1188346" y="1569016"/>
                  </a:lnTo>
                  <a:lnTo>
                    <a:pt x="1190206" y="1568576"/>
                  </a:lnTo>
                  <a:lnTo>
                    <a:pt x="1191723" y="1568282"/>
                  </a:lnTo>
                  <a:lnTo>
                    <a:pt x="1194021" y="1567647"/>
                  </a:lnTo>
                  <a:lnTo>
                    <a:pt x="1196371" y="1566915"/>
                  </a:lnTo>
                  <a:lnTo>
                    <a:pt x="1198278" y="1566525"/>
                  </a:lnTo>
                  <a:lnTo>
                    <a:pt x="1200284" y="1566574"/>
                  </a:lnTo>
                  <a:lnTo>
                    <a:pt x="1202680" y="1565840"/>
                  </a:lnTo>
                  <a:lnTo>
                    <a:pt x="1204393" y="1566768"/>
                  </a:lnTo>
                  <a:lnTo>
                    <a:pt x="1206497" y="1567550"/>
                  </a:lnTo>
                  <a:lnTo>
                    <a:pt x="1208943" y="1566915"/>
                  </a:lnTo>
                  <a:lnTo>
                    <a:pt x="1211489" y="1566964"/>
                  </a:lnTo>
                  <a:lnTo>
                    <a:pt x="1212907" y="1567158"/>
                  </a:lnTo>
                  <a:lnTo>
                    <a:pt x="1214227" y="1567696"/>
                  </a:lnTo>
                  <a:lnTo>
                    <a:pt x="1215060" y="1569406"/>
                  </a:lnTo>
                  <a:lnTo>
                    <a:pt x="1215989" y="1570579"/>
                  </a:lnTo>
                  <a:lnTo>
                    <a:pt x="1217017" y="1571555"/>
                  </a:lnTo>
                  <a:lnTo>
                    <a:pt x="1218386" y="1572093"/>
                  </a:lnTo>
                  <a:lnTo>
                    <a:pt x="1219708" y="1572726"/>
                  </a:lnTo>
                  <a:lnTo>
                    <a:pt x="1220197" y="1572630"/>
                  </a:lnTo>
                  <a:lnTo>
                    <a:pt x="1222104" y="1571995"/>
                  </a:lnTo>
                  <a:lnTo>
                    <a:pt x="1223572" y="1572679"/>
                  </a:lnTo>
                  <a:lnTo>
                    <a:pt x="1225187" y="1571555"/>
                  </a:lnTo>
                  <a:lnTo>
                    <a:pt x="1227585" y="1571261"/>
                  </a:lnTo>
                  <a:lnTo>
                    <a:pt x="1228367" y="1572679"/>
                  </a:lnTo>
                  <a:lnTo>
                    <a:pt x="1229736" y="1573705"/>
                  </a:lnTo>
                  <a:lnTo>
                    <a:pt x="1231596" y="1575121"/>
                  </a:lnTo>
                  <a:lnTo>
                    <a:pt x="1233113" y="1576245"/>
                  </a:lnTo>
                  <a:lnTo>
                    <a:pt x="1234679" y="1577612"/>
                  </a:lnTo>
                  <a:lnTo>
                    <a:pt x="1236586" y="1577661"/>
                  </a:lnTo>
                  <a:lnTo>
                    <a:pt x="1237663" y="1576635"/>
                  </a:lnTo>
                  <a:lnTo>
                    <a:pt x="1240110" y="1576586"/>
                  </a:lnTo>
                  <a:lnTo>
                    <a:pt x="1241723" y="1577465"/>
                  </a:lnTo>
                  <a:lnTo>
                    <a:pt x="1243045" y="1578149"/>
                  </a:lnTo>
                  <a:lnTo>
                    <a:pt x="1244171" y="1578736"/>
                  </a:lnTo>
                  <a:lnTo>
                    <a:pt x="1245786" y="1579320"/>
                  </a:lnTo>
                  <a:lnTo>
                    <a:pt x="1247155" y="1579809"/>
                  </a:lnTo>
                  <a:lnTo>
                    <a:pt x="1248084" y="1580883"/>
                  </a:lnTo>
                  <a:lnTo>
                    <a:pt x="1249600" y="1579809"/>
                  </a:lnTo>
                  <a:lnTo>
                    <a:pt x="1251166" y="1579614"/>
                  </a:lnTo>
                  <a:lnTo>
                    <a:pt x="1252193" y="1580689"/>
                  </a:lnTo>
                  <a:lnTo>
                    <a:pt x="1253661" y="1580005"/>
                  </a:lnTo>
                  <a:lnTo>
                    <a:pt x="1255177" y="1579956"/>
                  </a:lnTo>
                  <a:lnTo>
                    <a:pt x="1256598" y="1579369"/>
                  </a:lnTo>
                  <a:lnTo>
                    <a:pt x="1258309" y="1578589"/>
                  </a:lnTo>
                  <a:lnTo>
                    <a:pt x="1260267" y="1578540"/>
                  </a:lnTo>
                  <a:lnTo>
                    <a:pt x="1262076" y="1577612"/>
                  </a:lnTo>
                  <a:lnTo>
                    <a:pt x="1262125" y="1579077"/>
                  </a:lnTo>
                  <a:lnTo>
                    <a:pt x="1263202" y="1580005"/>
                  </a:lnTo>
                  <a:lnTo>
                    <a:pt x="1265598" y="1579369"/>
                  </a:lnTo>
                  <a:lnTo>
                    <a:pt x="1267459" y="1578930"/>
                  </a:lnTo>
                  <a:lnTo>
                    <a:pt x="1269366" y="1578491"/>
                  </a:lnTo>
                  <a:lnTo>
                    <a:pt x="1270883" y="1578247"/>
                  </a:lnTo>
                  <a:lnTo>
                    <a:pt x="1272106" y="1577124"/>
                  </a:lnTo>
                  <a:lnTo>
                    <a:pt x="1273085" y="1575902"/>
                  </a:lnTo>
                  <a:lnTo>
                    <a:pt x="1275580" y="1576341"/>
                  </a:lnTo>
                  <a:lnTo>
                    <a:pt x="1276558" y="1574778"/>
                  </a:lnTo>
                  <a:lnTo>
                    <a:pt x="1277929" y="1573607"/>
                  </a:lnTo>
                  <a:lnTo>
                    <a:pt x="1279593" y="1571995"/>
                  </a:lnTo>
                  <a:lnTo>
                    <a:pt x="1281011" y="1570285"/>
                  </a:lnTo>
                  <a:lnTo>
                    <a:pt x="1283017" y="1569651"/>
                  </a:lnTo>
                  <a:lnTo>
                    <a:pt x="1283017" y="1568380"/>
                  </a:lnTo>
                  <a:lnTo>
                    <a:pt x="1281940" y="1567256"/>
                  </a:lnTo>
                  <a:lnTo>
                    <a:pt x="1280766" y="1565548"/>
                  </a:lnTo>
                  <a:lnTo>
                    <a:pt x="1279347" y="1563936"/>
                  </a:lnTo>
                  <a:lnTo>
                    <a:pt x="1278907" y="1562569"/>
                  </a:lnTo>
                  <a:lnTo>
                    <a:pt x="1277489" y="1560613"/>
                  </a:lnTo>
                  <a:lnTo>
                    <a:pt x="1277145" y="1559246"/>
                  </a:lnTo>
                  <a:lnTo>
                    <a:pt x="1278369" y="1558319"/>
                  </a:lnTo>
                  <a:lnTo>
                    <a:pt x="1279689" y="1556952"/>
                  </a:lnTo>
                  <a:lnTo>
                    <a:pt x="1280864" y="1555975"/>
                  </a:lnTo>
                  <a:lnTo>
                    <a:pt x="1282724" y="1556267"/>
                  </a:lnTo>
                  <a:lnTo>
                    <a:pt x="1282736" y="1556249"/>
                  </a:lnTo>
                  <a:lnTo>
                    <a:pt x="1282869" y="1556267"/>
                  </a:lnTo>
                  <a:lnTo>
                    <a:pt x="1283506" y="1555047"/>
                  </a:lnTo>
                  <a:lnTo>
                    <a:pt x="1285268" y="1554117"/>
                  </a:lnTo>
                  <a:lnTo>
                    <a:pt x="1286979" y="1553092"/>
                  </a:lnTo>
                  <a:lnTo>
                    <a:pt x="1289132" y="1552996"/>
                  </a:lnTo>
                  <a:lnTo>
                    <a:pt x="1290356" y="1552898"/>
                  </a:lnTo>
                  <a:lnTo>
                    <a:pt x="1291774" y="1551334"/>
                  </a:lnTo>
                  <a:lnTo>
                    <a:pt x="1293780" y="1552213"/>
                  </a:lnTo>
                  <a:lnTo>
                    <a:pt x="1294613" y="1553629"/>
                  </a:lnTo>
                  <a:lnTo>
                    <a:pt x="1296129" y="1553776"/>
                  </a:lnTo>
                  <a:lnTo>
                    <a:pt x="1297351" y="1555192"/>
                  </a:lnTo>
                  <a:lnTo>
                    <a:pt x="1299015" y="1556755"/>
                  </a:lnTo>
                  <a:lnTo>
                    <a:pt x="1301414" y="1556169"/>
                  </a:lnTo>
                  <a:lnTo>
                    <a:pt x="1303419" y="1556267"/>
                  </a:lnTo>
                  <a:lnTo>
                    <a:pt x="1305767" y="1556267"/>
                  </a:lnTo>
                  <a:lnTo>
                    <a:pt x="1306207" y="1557634"/>
                  </a:lnTo>
                  <a:lnTo>
                    <a:pt x="1306634" y="1557857"/>
                  </a:lnTo>
                  <a:lnTo>
                    <a:pt x="1306647" y="1557879"/>
                  </a:lnTo>
                  <a:lnTo>
                    <a:pt x="1307089" y="1558090"/>
                  </a:lnTo>
                  <a:lnTo>
                    <a:pt x="1307529" y="1558319"/>
                  </a:lnTo>
                  <a:lnTo>
                    <a:pt x="1307967" y="1558517"/>
                  </a:lnTo>
                  <a:lnTo>
                    <a:pt x="1309338" y="1559148"/>
                  </a:lnTo>
                  <a:lnTo>
                    <a:pt x="1310611" y="1558466"/>
                  </a:lnTo>
                  <a:lnTo>
                    <a:pt x="1312029" y="1558758"/>
                  </a:lnTo>
                  <a:lnTo>
                    <a:pt x="1313937" y="1558221"/>
                  </a:lnTo>
                  <a:lnTo>
                    <a:pt x="1315699" y="1557440"/>
                  </a:lnTo>
                  <a:lnTo>
                    <a:pt x="1317412" y="1556463"/>
                  </a:lnTo>
                  <a:lnTo>
                    <a:pt x="1319906" y="1555779"/>
                  </a:lnTo>
                  <a:lnTo>
                    <a:pt x="1322158" y="1554704"/>
                  </a:lnTo>
                  <a:lnTo>
                    <a:pt x="1324016" y="1555192"/>
                  </a:lnTo>
                  <a:lnTo>
                    <a:pt x="1325385" y="1554314"/>
                  </a:lnTo>
                  <a:lnTo>
                    <a:pt x="1327196" y="1554412"/>
                  </a:lnTo>
                  <a:lnTo>
                    <a:pt x="1328371" y="1555779"/>
                  </a:lnTo>
                  <a:lnTo>
                    <a:pt x="1329789" y="1555143"/>
                  </a:lnTo>
                  <a:lnTo>
                    <a:pt x="1331893" y="1554559"/>
                  </a:lnTo>
                  <a:lnTo>
                    <a:pt x="1333410" y="1553092"/>
                  </a:lnTo>
                  <a:lnTo>
                    <a:pt x="1335612" y="1552360"/>
                  </a:lnTo>
                  <a:lnTo>
                    <a:pt x="1337227" y="1551774"/>
                  </a:lnTo>
                  <a:lnTo>
                    <a:pt x="1338547" y="1551138"/>
                  </a:lnTo>
                  <a:lnTo>
                    <a:pt x="1340552" y="1550309"/>
                  </a:lnTo>
                  <a:lnTo>
                    <a:pt x="1342462" y="1551236"/>
                  </a:lnTo>
                  <a:lnTo>
                    <a:pt x="1343880" y="1550017"/>
                  </a:lnTo>
                  <a:lnTo>
                    <a:pt x="1343978" y="1548110"/>
                  </a:lnTo>
                  <a:lnTo>
                    <a:pt x="1345984" y="1547818"/>
                  </a:lnTo>
                  <a:lnTo>
                    <a:pt x="1347402" y="1546451"/>
                  </a:lnTo>
                  <a:lnTo>
                    <a:pt x="1348088" y="1545131"/>
                  </a:lnTo>
                  <a:lnTo>
                    <a:pt x="1349457" y="1543960"/>
                  </a:lnTo>
                  <a:lnTo>
                    <a:pt x="1351659" y="1545131"/>
                  </a:lnTo>
                  <a:lnTo>
                    <a:pt x="1354449" y="1545521"/>
                  </a:lnTo>
                  <a:lnTo>
                    <a:pt x="1356747" y="1544984"/>
                  </a:lnTo>
                  <a:lnTo>
                    <a:pt x="1359047" y="1545327"/>
                  </a:lnTo>
                  <a:lnTo>
                    <a:pt x="1359829" y="1543960"/>
                  </a:lnTo>
                  <a:lnTo>
                    <a:pt x="1361640" y="1543813"/>
                  </a:lnTo>
                  <a:lnTo>
                    <a:pt x="1363059" y="1544105"/>
                  </a:lnTo>
                  <a:lnTo>
                    <a:pt x="1364477" y="1544154"/>
                  </a:lnTo>
                  <a:lnTo>
                    <a:pt x="1365652" y="1543568"/>
                  </a:lnTo>
                  <a:lnTo>
                    <a:pt x="1366777" y="1542542"/>
                  </a:lnTo>
                  <a:lnTo>
                    <a:pt x="1369125" y="1542250"/>
                  </a:lnTo>
                  <a:lnTo>
                    <a:pt x="1369958" y="1540979"/>
                  </a:lnTo>
                  <a:lnTo>
                    <a:pt x="1371865" y="1541565"/>
                  </a:lnTo>
                  <a:lnTo>
                    <a:pt x="1372647" y="1542738"/>
                  </a:lnTo>
                  <a:lnTo>
                    <a:pt x="1374018" y="1543423"/>
                  </a:lnTo>
                  <a:lnTo>
                    <a:pt x="1375436" y="1544252"/>
                  </a:lnTo>
                  <a:lnTo>
                    <a:pt x="1377297" y="1544888"/>
                  </a:lnTo>
                  <a:lnTo>
                    <a:pt x="1379693" y="1545131"/>
                  </a:lnTo>
                  <a:lnTo>
                    <a:pt x="1381161" y="1544984"/>
                  </a:lnTo>
                  <a:lnTo>
                    <a:pt x="1382824" y="1544007"/>
                  </a:lnTo>
                  <a:lnTo>
                    <a:pt x="1384634" y="1543177"/>
                  </a:lnTo>
                  <a:lnTo>
                    <a:pt x="1386445" y="1541712"/>
                  </a:lnTo>
                  <a:lnTo>
                    <a:pt x="1387620" y="1540932"/>
                  </a:lnTo>
                  <a:lnTo>
                    <a:pt x="1388792" y="1541712"/>
                  </a:lnTo>
                  <a:lnTo>
                    <a:pt x="1389185" y="1543128"/>
                  </a:lnTo>
                  <a:lnTo>
                    <a:pt x="1390994" y="1543423"/>
                  </a:lnTo>
                  <a:lnTo>
                    <a:pt x="1393197" y="1542442"/>
                  </a:lnTo>
                  <a:lnTo>
                    <a:pt x="1394126" y="1542150"/>
                  </a:lnTo>
                  <a:lnTo>
                    <a:pt x="1394169" y="1542133"/>
                  </a:lnTo>
                  <a:lnTo>
                    <a:pt x="1394566" y="1542005"/>
                  </a:lnTo>
                  <a:lnTo>
                    <a:pt x="1395888" y="1541371"/>
                  </a:lnTo>
                  <a:lnTo>
                    <a:pt x="1396866" y="1540296"/>
                  </a:lnTo>
                  <a:lnTo>
                    <a:pt x="1397893" y="1539271"/>
                  </a:lnTo>
                  <a:lnTo>
                    <a:pt x="1399801" y="1539612"/>
                  </a:lnTo>
                  <a:lnTo>
                    <a:pt x="1402150" y="1540296"/>
                  </a:lnTo>
                  <a:lnTo>
                    <a:pt x="1403765" y="1539612"/>
                  </a:lnTo>
                  <a:lnTo>
                    <a:pt x="1405574" y="1539271"/>
                  </a:lnTo>
                  <a:lnTo>
                    <a:pt x="1408413" y="1539661"/>
                  </a:lnTo>
                  <a:lnTo>
                    <a:pt x="1409929" y="1539123"/>
                  </a:lnTo>
                  <a:lnTo>
                    <a:pt x="1411593" y="1538537"/>
                  </a:lnTo>
                  <a:lnTo>
                    <a:pt x="1412864" y="1539514"/>
                  </a:lnTo>
                  <a:lnTo>
                    <a:pt x="1414137" y="1539123"/>
                  </a:lnTo>
                  <a:lnTo>
                    <a:pt x="1415066" y="1537805"/>
                  </a:lnTo>
                  <a:lnTo>
                    <a:pt x="1416386" y="1536340"/>
                  </a:lnTo>
                  <a:lnTo>
                    <a:pt x="1416925" y="1534044"/>
                  </a:lnTo>
                  <a:lnTo>
                    <a:pt x="1418589" y="1532384"/>
                  </a:lnTo>
                  <a:lnTo>
                    <a:pt x="1421083" y="1532041"/>
                  </a:lnTo>
                  <a:lnTo>
                    <a:pt x="1422504" y="1531015"/>
                  </a:lnTo>
                  <a:lnTo>
                    <a:pt x="1423285" y="1529307"/>
                  </a:lnTo>
                  <a:lnTo>
                    <a:pt x="1422993" y="1527842"/>
                  </a:lnTo>
                  <a:lnTo>
                    <a:pt x="1423236" y="1526424"/>
                  </a:lnTo>
                  <a:lnTo>
                    <a:pt x="1423482" y="1524959"/>
                  </a:lnTo>
                  <a:lnTo>
                    <a:pt x="1423922" y="1523055"/>
                  </a:lnTo>
                  <a:lnTo>
                    <a:pt x="1425291" y="1521786"/>
                  </a:lnTo>
                  <a:lnTo>
                    <a:pt x="1426857" y="1521052"/>
                  </a:lnTo>
                  <a:lnTo>
                    <a:pt x="1428422" y="1519928"/>
                  </a:lnTo>
                  <a:lnTo>
                    <a:pt x="1430477" y="1518659"/>
                  </a:lnTo>
                  <a:lnTo>
                    <a:pt x="1431504" y="1516510"/>
                  </a:lnTo>
                  <a:lnTo>
                    <a:pt x="1432532" y="1514947"/>
                  </a:lnTo>
                  <a:lnTo>
                    <a:pt x="1433903" y="1514360"/>
                  </a:lnTo>
                  <a:lnTo>
                    <a:pt x="1435518" y="1513432"/>
                  </a:lnTo>
                  <a:lnTo>
                    <a:pt x="1437278" y="1511771"/>
                  </a:lnTo>
                  <a:lnTo>
                    <a:pt x="1439480" y="1510698"/>
                  </a:lnTo>
                  <a:lnTo>
                    <a:pt x="1440704" y="1509867"/>
                  </a:lnTo>
                  <a:lnTo>
                    <a:pt x="1442122" y="1509526"/>
                  </a:lnTo>
                  <a:lnTo>
                    <a:pt x="1444519" y="1509720"/>
                  </a:lnTo>
                  <a:lnTo>
                    <a:pt x="1446330" y="1509965"/>
                  </a:lnTo>
                  <a:lnTo>
                    <a:pt x="1448896" y="1510384"/>
                  </a:lnTo>
                  <a:lnTo>
                    <a:pt x="1449510" y="1511234"/>
                  </a:lnTo>
                  <a:lnTo>
                    <a:pt x="1450194" y="1509378"/>
                  </a:lnTo>
                  <a:lnTo>
                    <a:pt x="1451858" y="1509329"/>
                  </a:lnTo>
                  <a:lnTo>
                    <a:pt x="1453180" y="1508890"/>
                  </a:lnTo>
                  <a:lnTo>
                    <a:pt x="1455429" y="1508647"/>
                  </a:lnTo>
                  <a:lnTo>
                    <a:pt x="1458071" y="1507474"/>
                  </a:lnTo>
                  <a:lnTo>
                    <a:pt x="1459442" y="1506399"/>
                  </a:lnTo>
                  <a:lnTo>
                    <a:pt x="1460861" y="1505521"/>
                  </a:lnTo>
                  <a:lnTo>
                    <a:pt x="1462768" y="1504056"/>
                  </a:lnTo>
                  <a:lnTo>
                    <a:pt x="1463943" y="1503128"/>
                  </a:lnTo>
                  <a:lnTo>
                    <a:pt x="1465312" y="1502834"/>
                  </a:lnTo>
                  <a:lnTo>
                    <a:pt x="1466487" y="1503616"/>
                  </a:lnTo>
                  <a:lnTo>
                    <a:pt x="1468003" y="1504593"/>
                  </a:lnTo>
                  <a:lnTo>
                    <a:pt x="1471476" y="1504689"/>
                  </a:lnTo>
                  <a:lnTo>
                    <a:pt x="1472113" y="1506644"/>
                  </a:lnTo>
                  <a:lnTo>
                    <a:pt x="1473531" y="1506009"/>
                  </a:lnTo>
                  <a:lnTo>
                    <a:pt x="1475880" y="1506301"/>
                  </a:lnTo>
                  <a:lnTo>
                    <a:pt x="1477594" y="1506691"/>
                  </a:lnTo>
                  <a:lnTo>
                    <a:pt x="1479061" y="1507766"/>
                  </a:lnTo>
                  <a:lnTo>
                    <a:pt x="1480577" y="1506937"/>
                  </a:lnTo>
                  <a:lnTo>
                    <a:pt x="1483269" y="1507035"/>
                  </a:lnTo>
                  <a:lnTo>
                    <a:pt x="1483856" y="1508598"/>
                  </a:lnTo>
                  <a:lnTo>
                    <a:pt x="1486253" y="1509231"/>
                  </a:lnTo>
                  <a:lnTo>
                    <a:pt x="1488504" y="1509378"/>
                  </a:lnTo>
                  <a:lnTo>
                    <a:pt x="1489775" y="1508206"/>
                  </a:lnTo>
                  <a:lnTo>
                    <a:pt x="1490900" y="1506839"/>
                  </a:lnTo>
                  <a:lnTo>
                    <a:pt x="1492613" y="1507766"/>
                  </a:lnTo>
                  <a:lnTo>
                    <a:pt x="1493004" y="1506156"/>
                  </a:lnTo>
                  <a:lnTo>
                    <a:pt x="1494570" y="1504593"/>
                  </a:lnTo>
                  <a:lnTo>
                    <a:pt x="1494912" y="1502541"/>
                  </a:lnTo>
                  <a:lnTo>
                    <a:pt x="1495794" y="1500588"/>
                  </a:lnTo>
                  <a:lnTo>
                    <a:pt x="1498289" y="1500733"/>
                  </a:lnTo>
                  <a:lnTo>
                    <a:pt x="1499707" y="1502053"/>
                  </a:lnTo>
                  <a:lnTo>
                    <a:pt x="1500491" y="1500782"/>
                  </a:lnTo>
                  <a:lnTo>
                    <a:pt x="1499952" y="1498927"/>
                  </a:lnTo>
                  <a:lnTo>
                    <a:pt x="1501027" y="1497705"/>
                  </a:lnTo>
                  <a:lnTo>
                    <a:pt x="1502300" y="1496534"/>
                  </a:lnTo>
                  <a:lnTo>
                    <a:pt x="1503964" y="1496387"/>
                  </a:lnTo>
                  <a:lnTo>
                    <a:pt x="1505969" y="1495165"/>
                  </a:lnTo>
                  <a:lnTo>
                    <a:pt x="1507877" y="1494531"/>
                  </a:lnTo>
                  <a:lnTo>
                    <a:pt x="1509541" y="1494726"/>
                  </a:lnTo>
                  <a:lnTo>
                    <a:pt x="1511008" y="1494873"/>
                  </a:lnTo>
                  <a:lnTo>
                    <a:pt x="1513699" y="1494775"/>
                  </a:lnTo>
                  <a:lnTo>
                    <a:pt x="1515314" y="1494922"/>
                  </a:lnTo>
                  <a:lnTo>
                    <a:pt x="1517565" y="1495069"/>
                  </a:lnTo>
                  <a:lnTo>
                    <a:pt x="1519571" y="1495604"/>
                  </a:lnTo>
                  <a:lnTo>
                    <a:pt x="1520549" y="1497462"/>
                  </a:lnTo>
                  <a:lnTo>
                    <a:pt x="1522017" y="1498927"/>
                  </a:lnTo>
                  <a:lnTo>
                    <a:pt x="1523631" y="1497852"/>
                  </a:lnTo>
                  <a:lnTo>
                    <a:pt x="1525637" y="1497803"/>
                  </a:lnTo>
                  <a:lnTo>
                    <a:pt x="1528083" y="1496777"/>
                  </a:lnTo>
                  <a:lnTo>
                    <a:pt x="1528377" y="1495069"/>
                  </a:lnTo>
                  <a:lnTo>
                    <a:pt x="1530629" y="1494578"/>
                  </a:lnTo>
                  <a:lnTo>
                    <a:pt x="1532145" y="1493945"/>
                  </a:lnTo>
                  <a:lnTo>
                    <a:pt x="1538749" y="1491552"/>
                  </a:lnTo>
                  <a:lnTo>
                    <a:pt x="1539826" y="1490526"/>
                  </a:lnTo>
                  <a:lnTo>
                    <a:pt x="1540952" y="1489597"/>
                  </a:lnTo>
                  <a:lnTo>
                    <a:pt x="1542662" y="1488718"/>
                  </a:lnTo>
                  <a:lnTo>
                    <a:pt x="1543985" y="1487987"/>
                  </a:lnTo>
                  <a:lnTo>
                    <a:pt x="1545256" y="1487204"/>
                  </a:lnTo>
                  <a:lnTo>
                    <a:pt x="1546528" y="1486374"/>
                  </a:lnTo>
                  <a:lnTo>
                    <a:pt x="1547848" y="1485788"/>
                  </a:lnTo>
                  <a:lnTo>
                    <a:pt x="1549220" y="1485447"/>
                  </a:lnTo>
                  <a:lnTo>
                    <a:pt x="1550687" y="1485300"/>
                  </a:lnTo>
                  <a:lnTo>
                    <a:pt x="1552155" y="1485251"/>
                  </a:lnTo>
                  <a:lnTo>
                    <a:pt x="1554160" y="1485398"/>
                  </a:lnTo>
                  <a:lnTo>
                    <a:pt x="1556559" y="1485739"/>
                  </a:lnTo>
                  <a:lnTo>
                    <a:pt x="1558026" y="1486129"/>
                  </a:lnTo>
                  <a:lnTo>
                    <a:pt x="1559395" y="1486814"/>
                  </a:lnTo>
                  <a:lnTo>
                    <a:pt x="1561207" y="1488377"/>
                  </a:lnTo>
                  <a:lnTo>
                    <a:pt x="1562477" y="1489842"/>
                  </a:lnTo>
                  <a:lnTo>
                    <a:pt x="1563652" y="1491503"/>
                  </a:lnTo>
                  <a:lnTo>
                    <a:pt x="1564581" y="1493162"/>
                  </a:lnTo>
                  <a:lnTo>
                    <a:pt x="1565169" y="1494531"/>
                  </a:lnTo>
                  <a:lnTo>
                    <a:pt x="1565609" y="1495898"/>
                  </a:lnTo>
                  <a:lnTo>
                    <a:pt x="1566049" y="1497314"/>
                  </a:lnTo>
                  <a:lnTo>
                    <a:pt x="1566393" y="1498731"/>
                  </a:lnTo>
                  <a:lnTo>
                    <a:pt x="1566734" y="1500196"/>
                  </a:lnTo>
                  <a:lnTo>
                    <a:pt x="1567273" y="1502102"/>
                  </a:lnTo>
                  <a:lnTo>
                    <a:pt x="1567663" y="1503469"/>
                  </a:lnTo>
                  <a:lnTo>
                    <a:pt x="1568251" y="1505373"/>
                  </a:lnTo>
                  <a:lnTo>
                    <a:pt x="1568838" y="1507229"/>
                  </a:lnTo>
                  <a:lnTo>
                    <a:pt x="1569327" y="1509135"/>
                  </a:lnTo>
                  <a:lnTo>
                    <a:pt x="1570502" y="1509378"/>
                  </a:lnTo>
                  <a:lnTo>
                    <a:pt x="1572215" y="1508841"/>
                  </a:lnTo>
                  <a:lnTo>
                    <a:pt x="1573975" y="1507962"/>
                  </a:lnTo>
                  <a:lnTo>
                    <a:pt x="1575199" y="1507133"/>
                  </a:lnTo>
                  <a:lnTo>
                    <a:pt x="1576765" y="1505960"/>
                  </a:lnTo>
                  <a:lnTo>
                    <a:pt x="1578281" y="1504738"/>
                  </a:lnTo>
                  <a:lnTo>
                    <a:pt x="1579309" y="1503712"/>
                  </a:lnTo>
                  <a:lnTo>
                    <a:pt x="1580727" y="1502345"/>
                  </a:lnTo>
                  <a:lnTo>
                    <a:pt x="1582732" y="1501027"/>
                  </a:lnTo>
                  <a:lnTo>
                    <a:pt x="1584593" y="1500490"/>
                  </a:lnTo>
                  <a:lnTo>
                    <a:pt x="1586500" y="1500929"/>
                  </a:lnTo>
                  <a:lnTo>
                    <a:pt x="1587822" y="1501614"/>
                  </a:lnTo>
                  <a:lnTo>
                    <a:pt x="1589582" y="1502735"/>
                  </a:lnTo>
                  <a:lnTo>
                    <a:pt x="1590121" y="1501076"/>
                  </a:lnTo>
                  <a:lnTo>
                    <a:pt x="1589681" y="1499170"/>
                  </a:lnTo>
                  <a:lnTo>
                    <a:pt x="1589241" y="1497803"/>
                  </a:lnTo>
                  <a:lnTo>
                    <a:pt x="1588506" y="1495948"/>
                  </a:lnTo>
                  <a:lnTo>
                    <a:pt x="1587869" y="1494627"/>
                  </a:lnTo>
                  <a:lnTo>
                    <a:pt x="1587284" y="1492333"/>
                  </a:lnTo>
                  <a:lnTo>
                    <a:pt x="1586842" y="1490917"/>
                  </a:lnTo>
                  <a:lnTo>
                    <a:pt x="1586746" y="1488963"/>
                  </a:lnTo>
                  <a:lnTo>
                    <a:pt x="1586842" y="1487498"/>
                  </a:lnTo>
                  <a:lnTo>
                    <a:pt x="1587038" y="1486031"/>
                  </a:lnTo>
                  <a:lnTo>
                    <a:pt x="1587429" y="1484664"/>
                  </a:lnTo>
                  <a:lnTo>
                    <a:pt x="1587724" y="1482711"/>
                  </a:lnTo>
                  <a:lnTo>
                    <a:pt x="1588311" y="1480855"/>
                  </a:lnTo>
                  <a:lnTo>
                    <a:pt x="1588213" y="1478510"/>
                  </a:lnTo>
                  <a:lnTo>
                    <a:pt x="1587724" y="1477044"/>
                  </a:lnTo>
                  <a:lnTo>
                    <a:pt x="1587331" y="1475677"/>
                  </a:lnTo>
                  <a:lnTo>
                    <a:pt x="1586304" y="1473967"/>
                  </a:lnTo>
                  <a:lnTo>
                    <a:pt x="1585620" y="1472210"/>
                  </a:lnTo>
                  <a:lnTo>
                    <a:pt x="1585131" y="1470305"/>
                  </a:lnTo>
                  <a:lnTo>
                    <a:pt x="1584691" y="1468352"/>
                  </a:lnTo>
                  <a:lnTo>
                    <a:pt x="1583369" y="1466495"/>
                  </a:lnTo>
                  <a:lnTo>
                    <a:pt x="1581462" y="1466006"/>
                  </a:lnTo>
                  <a:lnTo>
                    <a:pt x="1580139" y="1465324"/>
                  </a:lnTo>
                  <a:lnTo>
                    <a:pt x="1579161" y="1463223"/>
                  </a:lnTo>
                  <a:lnTo>
                    <a:pt x="1579309" y="1461270"/>
                  </a:lnTo>
                  <a:lnTo>
                    <a:pt x="1579650" y="1459852"/>
                  </a:lnTo>
                  <a:lnTo>
                    <a:pt x="1580287" y="1457947"/>
                  </a:lnTo>
                  <a:lnTo>
                    <a:pt x="1580776" y="1456043"/>
                  </a:lnTo>
                  <a:lnTo>
                    <a:pt x="1580483" y="1454676"/>
                  </a:lnTo>
                  <a:lnTo>
                    <a:pt x="1579945" y="1453307"/>
                  </a:lnTo>
                  <a:lnTo>
                    <a:pt x="1579309" y="1451940"/>
                  </a:lnTo>
                  <a:lnTo>
                    <a:pt x="1578330" y="1450230"/>
                  </a:lnTo>
                  <a:lnTo>
                    <a:pt x="1576716" y="1448423"/>
                  </a:lnTo>
                  <a:lnTo>
                    <a:pt x="1575052" y="1447398"/>
                  </a:lnTo>
                  <a:lnTo>
                    <a:pt x="1573095" y="1447105"/>
                  </a:lnTo>
                  <a:lnTo>
                    <a:pt x="1571677" y="1447250"/>
                  </a:lnTo>
                  <a:lnTo>
                    <a:pt x="1570257" y="1447643"/>
                  </a:lnTo>
                  <a:lnTo>
                    <a:pt x="1568349" y="1448082"/>
                  </a:lnTo>
                  <a:lnTo>
                    <a:pt x="1566393" y="1448131"/>
                  </a:lnTo>
                  <a:lnTo>
                    <a:pt x="1564972" y="1448423"/>
                  </a:lnTo>
                  <a:lnTo>
                    <a:pt x="1563212" y="1448521"/>
                  </a:lnTo>
                  <a:lnTo>
                    <a:pt x="1561988" y="1449645"/>
                  </a:lnTo>
                  <a:lnTo>
                    <a:pt x="1560228" y="1450475"/>
                  </a:lnTo>
                  <a:lnTo>
                    <a:pt x="1558270" y="1450622"/>
                  </a:lnTo>
                  <a:lnTo>
                    <a:pt x="1555922" y="1450134"/>
                  </a:lnTo>
                  <a:lnTo>
                    <a:pt x="1554504" y="1449692"/>
                  </a:lnTo>
                  <a:lnTo>
                    <a:pt x="1552155" y="1450134"/>
                  </a:lnTo>
                  <a:lnTo>
                    <a:pt x="1550149" y="1451550"/>
                  </a:lnTo>
                  <a:lnTo>
                    <a:pt x="1548632" y="1452819"/>
                  </a:lnTo>
                  <a:lnTo>
                    <a:pt x="1547408" y="1453552"/>
                  </a:lnTo>
                  <a:lnTo>
                    <a:pt x="1546088" y="1454235"/>
                  </a:lnTo>
                  <a:lnTo>
                    <a:pt x="1543788" y="1455115"/>
                  </a:lnTo>
                  <a:lnTo>
                    <a:pt x="1542321" y="1455604"/>
                  </a:lnTo>
                  <a:lnTo>
                    <a:pt x="1540853" y="1455847"/>
                  </a:lnTo>
                  <a:lnTo>
                    <a:pt x="1539386" y="1455017"/>
                  </a:lnTo>
                  <a:lnTo>
                    <a:pt x="1538015" y="1453552"/>
                  </a:lnTo>
                  <a:lnTo>
                    <a:pt x="1536793" y="1452720"/>
                  </a:lnTo>
                  <a:lnTo>
                    <a:pt x="1535815" y="1451599"/>
                  </a:lnTo>
                  <a:lnTo>
                    <a:pt x="1535031" y="1450377"/>
                  </a:lnTo>
                  <a:lnTo>
                    <a:pt x="1534443" y="1449010"/>
                  </a:lnTo>
                  <a:lnTo>
                    <a:pt x="1534394" y="1447545"/>
                  </a:lnTo>
                  <a:lnTo>
                    <a:pt x="1533954" y="1445640"/>
                  </a:lnTo>
                  <a:lnTo>
                    <a:pt x="1533760" y="1443196"/>
                  </a:lnTo>
                  <a:lnTo>
                    <a:pt x="1533807" y="1441243"/>
                  </a:lnTo>
                  <a:lnTo>
                    <a:pt x="1533662" y="1439339"/>
                  </a:lnTo>
                  <a:lnTo>
                    <a:pt x="1533269" y="1437923"/>
                  </a:lnTo>
                  <a:lnTo>
                    <a:pt x="1532683" y="1436556"/>
                  </a:lnTo>
                  <a:lnTo>
                    <a:pt x="1531949" y="1434747"/>
                  </a:lnTo>
                  <a:lnTo>
                    <a:pt x="1531558" y="1432843"/>
                  </a:lnTo>
                  <a:lnTo>
                    <a:pt x="1531019" y="1431523"/>
                  </a:lnTo>
                  <a:lnTo>
                    <a:pt x="1530772" y="1431135"/>
                  </a:lnTo>
                  <a:lnTo>
                    <a:pt x="1530234" y="1430305"/>
                  </a:lnTo>
                  <a:lnTo>
                    <a:pt x="1529208" y="1428642"/>
                  </a:lnTo>
                  <a:lnTo>
                    <a:pt x="1528328" y="1427422"/>
                  </a:lnTo>
                  <a:lnTo>
                    <a:pt x="1527008" y="1426053"/>
                  </a:lnTo>
                  <a:lnTo>
                    <a:pt x="1525539" y="1424148"/>
                  </a:lnTo>
                  <a:lnTo>
                    <a:pt x="1524610" y="1422391"/>
                  </a:lnTo>
                  <a:lnTo>
                    <a:pt x="1523240" y="1420340"/>
                  </a:lnTo>
                  <a:lnTo>
                    <a:pt x="1522066" y="1418825"/>
                  </a:lnTo>
                  <a:lnTo>
                    <a:pt x="1520842" y="1417311"/>
                  </a:lnTo>
                  <a:lnTo>
                    <a:pt x="1519864" y="1416138"/>
                  </a:lnTo>
                  <a:lnTo>
                    <a:pt x="1518593" y="1414722"/>
                  </a:lnTo>
                  <a:lnTo>
                    <a:pt x="1516978" y="1412865"/>
                  </a:lnTo>
                  <a:lnTo>
                    <a:pt x="1515951" y="1411792"/>
                  </a:lnTo>
                  <a:lnTo>
                    <a:pt x="1514628" y="1410374"/>
                  </a:lnTo>
                  <a:lnTo>
                    <a:pt x="1512967" y="1408617"/>
                  </a:lnTo>
                  <a:lnTo>
                    <a:pt x="1511448" y="1406663"/>
                  </a:lnTo>
                  <a:lnTo>
                    <a:pt x="1510374" y="1405051"/>
                  </a:lnTo>
                  <a:lnTo>
                    <a:pt x="1509442" y="1403341"/>
                  </a:lnTo>
                  <a:lnTo>
                    <a:pt x="1508855" y="1401974"/>
                  </a:lnTo>
                  <a:lnTo>
                    <a:pt x="1508122" y="1400460"/>
                  </a:lnTo>
                  <a:lnTo>
                    <a:pt x="1507144" y="1398946"/>
                  </a:lnTo>
                  <a:lnTo>
                    <a:pt x="1506948" y="1397530"/>
                  </a:lnTo>
                  <a:lnTo>
                    <a:pt x="1506360" y="1396163"/>
                  </a:lnTo>
                  <a:lnTo>
                    <a:pt x="1505529" y="1394452"/>
                  </a:lnTo>
                  <a:lnTo>
                    <a:pt x="1504795" y="1393134"/>
                  </a:lnTo>
                  <a:lnTo>
                    <a:pt x="1504160" y="1391814"/>
                  </a:lnTo>
                  <a:lnTo>
                    <a:pt x="1503229" y="1390106"/>
                  </a:lnTo>
                  <a:lnTo>
                    <a:pt x="1502642" y="1388737"/>
                  </a:lnTo>
                  <a:lnTo>
                    <a:pt x="1502300" y="1387370"/>
                  </a:lnTo>
                  <a:lnTo>
                    <a:pt x="1501371" y="1385075"/>
                  </a:lnTo>
                  <a:lnTo>
                    <a:pt x="1500587" y="1383267"/>
                  </a:lnTo>
                  <a:lnTo>
                    <a:pt x="1499559" y="1381068"/>
                  </a:lnTo>
                  <a:lnTo>
                    <a:pt x="1498581" y="1378823"/>
                  </a:lnTo>
                  <a:lnTo>
                    <a:pt x="1497750" y="1377063"/>
                  </a:lnTo>
                  <a:lnTo>
                    <a:pt x="1497163" y="1375696"/>
                  </a:lnTo>
                  <a:lnTo>
                    <a:pt x="1496526" y="1374379"/>
                  </a:lnTo>
                  <a:lnTo>
                    <a:pt x="1495939" y="1373059"/>
                  </a:lnTo>
                  <a:lnTo>
                    <a:pt x="1495305" y="1371692"/>
                  </a:lnTo>
                  <a:lnTo>
                    <a:pt x="1494717" y="1370374"/>
                  </a:lnTo>
                  <a:lnTo>
                    <a:pt x="1494081" y="1369054"/>
                  </a:lnTo>
                  <a:lnTo>
                    <a:pt x="1493444" y="1367736"/>
                  </a:lnTo>
                  <a:lnTo>
                    <a:pt x="1492515" y="1366025"/>
                  </a:lnTo>
                  <a:lnTo>
                    <a:pt x="1491390" y="1363878"/>
                  </a:lnTo>
                  <a:lnTo>
                    <a:pt x="1490608" y="1362069"/>
                  </a:lnTo>
                  <a:lnTo>
                    <a:pt x="1489335" y="1359969"/>
                  </a:lnTo>
                  <a:lnTo>
                    <a:pt x="1488160" y="1357868"/>
                  </a:lnTo>
                  <a:lnTo>
                    <a:pt x="1487084" y="1355721"/>
                  </a:lnTo>
                  <a:lnTo>
                    <a:pt x="1485518" y="1353816"/>
                  </a:lnTo>
                  <a:lnTo>
                    <a:pt x="1484394" y="1352204"/>
                  </a:lnTo>
                  <a:lnTo>
                    <a:pt x="1483170" y="1350104"/>
                  </a:lnTo>
                  <a:lnTo>
                    <a:pt x="1482436" y="1348295"/>
                  </a:lnTo>
                  <a:lnTo>
                    <a:pt x="1481408" y="1346636"/>
                  </a:lnTo>
                  <a:lnTo>
                    <a:pt x="1480528" y="1344926"/>
                  </a:lnTo>
                  <a:lnTo>
                    <a:pt x="1479892" y="1343559"/>
                  </a:lnTo>
                  <a:lnTo>
                    <a:pt x="1479403" y="1342192"/>
                  </a:lnTo>
                  <a:lnTo>
                    <a:pt x="1479159" y="1340774"/>
                  </a:lnTo>
                  <a:lnTo>
                    <a:pt x="1478914" y="1339309"/>
                  </a:lnTo>
                  <a:lnTo>
                    <a:pt x="1478864" y="1337355"/>
                  </a:lnTo>
                  <a:lnTo>
                    <a:pt x="1478864" y="1336378"/>
                  </a:lnTo>
                  <a:lnTo>
                    <a:pt x="1478864" y="1335890"/>
                  </a:lnTo>
                  <a:lnTo>
                    <a:pt x="1478815" y="1334376"/>
                  </a:lnTo>
                  <a:lnTo>
                    <a:pt x="1478326" y="1332570"/>
                  </a:lnTo>
                  <a:lnTo>
                    <a:pt x="1476957" y="1331201"/>
                  </a:lnTo>
                  <a:lnTo>
                    <a:pt x="1475930" y="1330079"/>
                  </a:lnTo>
                  <a:lnTo>
                    <a:pt x="1474902" y="1328467"/>
                  </a:lnTo>
                  <a:lnTo>
                    <a:pt x="1474118" y="1327196"/>
                  </a:lnTo>
                  <a:lnTo>
                    <a:pt x="1472897" y="1325682"/>
                  </a:lnTo>
                  <a:lnTo>
                    <a:pt x="1471624" y="1324216"/>
                  </a:lnTo>
                  <a:lnTo>
                    <a:pt x="1470353" y="1322702"/>
                  </a:lnTo>
                  <a:lnTo>
                    <a:pt x="1469178" y="1321139"/>
                  </a:lnTo>
                  <a:lnTo>
                    <a:pt x="1467271" y="1319674"/>
                  </a:lnTo>
                  <a:lnTo>
                    <a:pt x="1465312" y="1318209"/>
                  </a:lnTo>
                  <a:lnTo>
                    <a:pt x="1463845" y="1316940"/>
                  </a:lnTo>
                  <a:lnTo>
                    <a:pt x="1462719" y="1315914"/>
                  </a:lnTo>
                  <a:lnTo>
                    <a:pt x="1461642" y="1314985"/>
                  </a:lnTo>
                  <a:lnTo>
                    <a:pt x="1460077" y="1313814"/>
                  </a:lnTo>
                  <a:lnTo>
                    <a:pt x="1458757" y="1313129"/>
                  </a:lnTo>
                  <a:lnTo>
                    <a:pt x="1456945" y="1311517"/>
                  </a:lnTo>
                  <a:lnTo>
                    <a:pt x="1455773" y="1309954"/>
                  </a:lnTo>
                  <a:lnTo>
                    <a:pt x="1454109" y="1308197"/>
                  </a:lnTo>
                  <a:lnTo>
                    <a:pt x="1452836" y="1307414"/>
                  </a:lnTo>
                  <a:lnTo>
                    <a:pt x="1451565" y="1306731"/>
                  </a:lnTo>
                  <a:lnTo>
                    <a:pt x="1449265" y="1305949"/>
                  </a:lnTo>
                  <a:lnTo>
                    <a:pt x="1447797" y="1305559"/>
                  </a:lnTo>
                  <a:lnTo>
                    <a:pt x="1446428" y="1305021"/>
                  </a:lnTo>
                  <a:lnTo>
                    <a:pt x="1444423" y="1303313"/>
                  </a:lnTo>
                  <a:lnTo>
                    <a:pt x="1442904" y="1301261"/>
                  </a:lnTo>
                  <a:lnTo>
                    <a:pt x="1441877" y="1299551"/>
                  </a:lnTo>
                  <a:lnTo>
                    <a:pt x="1441242" y="1297696"/>
                  </a:lnTo>
                  <a:lnTo>
                    <a:pt x="1439726" y="1295838"/>
                  </a:lnTo>
                  <a:lnTo>
                    <a:pt x="1439529" y="1294668"/>
                  </a:lnTo>
                  <a:lnTo>
                    <a:pt x="1438698" y="1293446"/>
                  </a:lnTo>
                  <a:lnTo>
                    <a:pt x="1437816" y="1292273"/>
                  </a:lnTo>
                  <a:lnTo>
                    <a:pt x="1436250" y="1290368"/>
                  </a:lnTo>
                  <a:lnTo>
                    <a:pt x="1434980" y="1288903"/>
                  </a:lnTo>
                  <a:lnTo>
                    <a:pt x="1433952" y="1287291"/>
                  </a:lnTo>
                  <a:lnTo>
                    <a:pt x="1432874" y="1285632"/>
                  </a:lnTo>
                  <a:lnTo>
                    <a:pt x="1432777" y="1285485"/>
                  </a:lnTo>
                  <a:lnTo>
                    <a:pt x="1430870" y="1282407"/>
                  </a:lnTo>
                  <a:lnTo>
                    <a:pt x="1429548" y="1280697"/>
                  </a:lnTo>
                  <a:lnTo>
                    <a:pt x="1428373" y="1279183"/>
                  </a:lnTo>
                  <a:lnTo>
                    <a:pt x="1427201" y="1277573"/>
                  </a:lnTo>
                  <a:lnTo>
                    <a:pt x="1426368" y="1276400"/>
                  </a:lnTo>
                  <a:lnTo>
                    <a:pt x="1425586" y="1274641"/>
                  </a:lnTo>
                  <a:lnTo>
                    <a:pt x="1424753" y="1273421"/>
                  </a:lnTo>
                  <a:lnTo>
                    <a:pt x="1424069" y="1272101"/>
                  </a:lnTo>
                  <a:lnTo>
                    <a:pt x="1423335" y="1270344"/>
                  </a:lnTo>
                  <a:lnTo>
                    <a:pt x="1423154" y="1269872"/>
                  </a:lnTo>
                  <a:lnTo>
                    <a:pt x="1422950" y="1269332"/>
                  </a:lnTo>
                  <a:lnTo>
                    <a:pt x="1422796" y="1268928"/>
                  </a:lnTo>
                  <a:lnTo>
                    <a:pt x="1422111" y="1267657"/>
                  </a:lnTo>
                  <a:lnTo>
                    <a:pt x="1421476" y="1265850"/>
                  </a:lnTo>
                  <a:lnTo>
                    <a:pt x="1421818" y="1264042"/>
                  </a:lnTo>
                  <a:lnTo>
                    <a:pt x="1420889" y="1262871"/>
                  </a:lnTo>
                  <a:lnTo>
                    <a:pt x="1420692" y="1261406"/>
                  </a:lnTo>
                  <a:lnTo>
                    <a:pt x="1420351" y="1259499"/>
                  </a:lnTo>
                  <a:lnTo>
                    <a:pt x="1420056" y="1258083"/>
                  </a:lnTo>
                  <a:lnTo>
                    <a:pt x="1419714" y="1256618"/>
                  </a:lnTo>
                  <a:lnTo>
                    <a:pt x="1419372" y="1255202"/>
                  </a:lnTo>
                  <a:lnTo>
                    <a:pt x="1419225" y="1253249"/>
                  </a:lnTo>
                  <a:lnTo>
                    <a:pt x="1419323" y="1251295"/>
                  </a:lnTo>
                  <a:lnTo>
                    <a:pt x="1419616" y="1249342"/>
                  </a:lnTo>
                  <a:lnTo>
                    <a:pt x="1419763" y="1247436"/>
                  </a:lnTo>
                  <a:lnTo>
                    <a:pt x="1419665" y="1245970"/>
                  </a:lnTo>
                  <a:lnTo>
                    <a:pt x="1419567" y="1244505"/>
                  </a:lnTo>
                  <a:lnTo>
                    <a:pt x="1419421" y="1243040"/>
                  </a:lnTo>
                  <a:lnTo>
                    <a:pt x="1419274" y="1241087"/>
                  </a:lnTo>
                  <a:lnTo>
                    <a:pt x="1419127" y="1239133"/>
                  </a:lnTo>
                  <a:lnTo>
                    <a:pt x="1418979" y="1237180"/>
                  </a:lnTo>
                  <a:lnTo>
                    <a:pt x="1418834" y="1235715"/>
                  </a:lnTo>
                  <a:lnTo>
                    <a:pt x="1418785" y="1235227"/>
                  </a:lnTo>
                  <a:lnTo>
                    <a:pt x="1418736" y="1234250"/>
                  </a:lnTo>
                  <a:lnTo>
                    <a:pt x="1418687" y="1233271"/>
                  </a:lnTo>
                  <a:lnTo>
                    <a:pt x="1418589" y="1232294"/>
                  </a:lnTo>
                  <a:lnTo>
                    <a:pt x="1418539" y="1231806"/>
                  </a:lnTo>
                  <a:lnTo>
                    <a:pt x="1418443" y="1230341"/>
                  </a:lnTo>
                  <a:lnTo>
                    <a:pt x="1418394" y="1228876"/>
                  </a:lnTo>
                  <a:lnTo>
                    <a:pt x="1418345" y="1227460"/>
                  </a:lnTo>
                  <a:lnTo>
                    <a:pt x="1418736" y="1225555"/>
                  </a:lnTo>
                  <a:lnTo>
                    <a:pt x="1419176" y="1223602"/>
                  </a:lnTo>
                  <a:lnTo>
                    <a:pt x="1420056" y="1221403"/>
                  </a:lnTo>
                  <a:lnTo>
                    <a:pt x="1421083" y="1219156"/>
                  </a:lnTo>
                  <a:lnTo>
                    <a:pt x="1421769" y="1217349"/>
                  </a:lnTo>
                  <a:lnTo>
                    <a:pt x="1422356" y="1214957"/>
                  </a:lnTo>
                  <a:lnTo>
                    <a:pt x="1422747" y="1213052"/>
                  </a:lnTo>
                  <a:lnTo>
                    <a:pt x="1423187" y="1211683"/>
                  </a:lnTo>
                  <a:lnTo>
                    <a:pt x="1423531" y="1210218"/>
                  </a:lnTo>
                  <a:lnTo>
                    <a:pt x="1424118" y="1208363"/>
                  </a:lnTo>
                  <a:lnTo>
                    <a:pt x="1424753" y="1206507"/>
                  </a:lnTo>
                  <a:lnTo>
                    <a:pt x="1424998" y="1205089"/>
                  </a:lnTo>
                  <a:lnTo>
                    <a:pt x="1425195" y="1203624"/>
                  </a:lnTo>
                  <a:lnTo>
                    <a:pt x="1425389" y="1202159"/>
                  </a:lnTo>
                  <a:lnTo>
                    <a:pt x="1425586" y="1200743"/>
                  </a:lnTo>
                  <a:lnTo>
                    <a:pt x="1425733" y="1198301"/>
                  </a:lnTo>
                  <a:lnTo>
                    <a:pt x="1425780" y="1196836"/>
                  </a:lnTo>
                  <a:lnTo>
                    <a:pt x="1425780" y="1195322"/>
                  </a:lnTo>
                  <a:lnTo>
                    <a:pt x="1425780" y="1193369"/>
                  </a:lnTo>
                  <a:lnTo>
                    <a:pt x="1425684" y="1191413"/>
                  </a:lnTo>
                  <a:lnTo>
                    <a:pt x="1425537" y="1189997"/>
                  </a:lnTo>
                  <a:lnTo>
                    <a:pt x="1424998" y="1188142"/>
                  </a:lnTo>
                  <a:lnTo>
                    <a:pt x="1424411" y="1186726"/>
                  </a:lnTo>
                  <a:lnTo>
                    <a:pt x="1423236" y="1185162"/>
                  </a:lnTo>
                  <a:lnTo>
                    <a:pt x="1423042" y="1183160"/>
                  </a:lnTo>
                  <a:lnTo>
                    <a:pt x="1423433" y="1181256"/>
                  </a:lnTo>
                  <a:lnTo>
                    <a:pt x="1423386" y="1179838"/>
                  </a:lnTo>
                  <a:lnTo>
                    <a:pt x="1423384" y="1179742"/>
                  </a:lnTo>
                  <a:lnTo>
                    <a:pt x="1423580" y="1177835"/>
                  </a:lnTo>
                  <a:lnTo>
                    <a:pt x="1424118" y="1176029"/>
                  </a:lnTo>
                  <a:lnTo>
                    <a:pt x="1424657" y="1174564"/>
                  </a:lnTo>
                  <a:lnTo>
                    <a:pt x="1425146" y="1173197"/>
                  </a:lnTo>
                  <a:lnTo>
                    <a:pt x="1425733" y="1170851"/>
                  </a:lnTo>
                  <a:lnTo>
                    <a:pt x="1426075" y="1169386"/>
                  </a:lnTo>
                  <a:lnTo>
                    <a:pt x="1426368" y="1167970"/>
                  </a:lnTo>
                  <a:lnTo>
                    <a:pt x="1426613" y="1166016"/>
                  </a:lnTo>
                  <a:lnTo>
                    <a:pt x="1426711" y="1164551"/>
                  </a:lnTo>
                  <a:lnTo>
                    <a:pt x="1426760" y="1163086"/>
                  </a:lnTo>
                  <a:lnTo>
                    <a:pt x="1426711" y="1161131"/>
                  </a:lnTo>
                  <a:lnTo>
                    <a:pt x="1426318" y="1158738"/>
                  </a:lnTo>
                  <a:lnTo>
                    <a:pt x="1425684" y="1156883"/>
                  </a:lnTo>
                  <a:lnTo>
                    <a:pt x="1425291" y="1154978"/>
                  </a:lnTo>
                  <a:lnTo>
                    <a:pt x="1425097" y="1153513"/>
                  </a:lnTo>
                  <a:lnTo>
                    <a:pt x="1424900" y="1152046"/>
                  </a:lnTo>
                  <a:lnTo>
                    <a:pt x="1424562" y="1150238"/>
                  </a:lnTo>
                  <a:lnTo>
                    <a:pt x="1423091" y="1146625"/>
                  </a:lnTo>
                  <a:lnTo>
                    <a:pt x="1422454" y="1145307"/>
                  </a:lnTo>
                  <a:lnTo>
                    <a:pt x="1421916" y="1143452"/>
                  </a:lnTo>
                  <a:lnTo>
                    <a:pt x="1421965" y="1141985"/>
                  </a:lnTo>
                  <a:lnTo>
                    <a:pt x="1421671" y="1140031"/>
                  </a:lnTo>
                  <a:lnTo>
                    <a:pt x="1420742" y="1138372"/>
                  </a:lnTo>
                  <a:lnTo>
                    <a:pt x="1419471" y="1136905"/>
                  </a:lnTo>
                  <a:lnTo>
                    <a:pt x="1418099" y="1135489"/>
                  </a:lnTo>
                  <a:lnTo>
                    <a:pt x="1417072" y="1134414"/>
                  </a:lnTo>
                  <a:lnTo>
                    <a:pt x="1416143" y="1132804"/>
                  </a:lnTo>
                  <a:lnTo>
                    <a:pt x="1415605" y="1130946"/>
                  </a:lnTo>
                  <a:lnTo>
                    <a:pt x="1415017" y="1129091"/>
                  </a:lnTo>
                  <a:lnTo>
                    <a:pt x="1414479" y="1127187"/>
                  </a:lnTo>
                  <a:lnTo>
                    <a:pt x="1413892" y="1125329"/>
                  </a:lnTo>
                  <a:lnTo>
                    <a:pt x="1413452" y="1123913"/>
                  </a:lnTo>
                  <a:lnTo>
                    <a:pt x="1413012" y="1122497"/>
                  </a:lnTo>
                  <a:lnTo>
                    <a:pt x="1412572" y="1121130"/>
                  </a:lnTo>
                  <a:lnTo>
                    <a:pt x="1412082" y="1119714"/>
                  </a:lnTo>
                  <a:lnTo>
                    <a:pt x="1411495" y="1117906"/>
                  </a:lnTo>
                  <a:lnTo>
                    <a:pt x="1410859" y="1116050"/>
                  </a:lnTo>
                  <a:lnTo>
                    <a:pt x="1410369" y="1114634"/>
                  </a:lnTo>
                  <a:lnTo>
                    <a:pt x="1409929" y="1113265"/>
                  </a:lnTo>
                  <a:lnTo>
                    <a:pt x="1409440" y="1111898"/>
                  </a:lnTo>
                  <a:lnTo>
                    <a:pt x="1408804" y="1110043"/>
                  </a:lnTo>
                  <a:lnTo>
                    <a:pt x="1408167" y="1108186"/>
                  </a:lnTo>
                  <a:lnTo>
                    <a:pt x="1407727" y="1106769"/>
                  </a:lnTo>
                  <a:lnTo>
                    <a:pt x="1407091" y="1104963"/>
                  </a:lnTo>
                  <a:lnTo>
                    <a:pt x="1406309" y="1102617"/>
                  </a:lnTo>
                  <a:lnTo>
                    <a:pt x="1405673" y="1100762"/>
                  </a:lnTo>
                  <a:lnTo>
                    <a:pt x="1405525" y="1098809"/>
                  </a:lnTo>
                  <a:lnTo>
                    <a:pt x="1405623" y="1097393"/>
                  </a:lnTo>
                  <a:lnTo>
                    <a:pt x="1405722" y="1095927"/>
                  </a:lnTo>
                  <a:lnTo>
                    <a:pt x="1405918" y="1094462"/>
                  </a:lnTo>
                  <a:lnTo>
                    <a:pt x="1406113" y="1092507"/>
                  </a:lnTo>
                  <a:lnTo>
                    <a:pt x="1406358" y="1090553"/>
                  </a:lnTo>
                  <a:lnTo>
                    <a:pt x="1406553" y="1088600"/>
                  </a:lnTo>
                  <a:lnTo>
                    <a:pt x="1406749" y="1087135"/>
                  </a:lnTo>
                  <a:lnTo>
                    <a:pt x="1406945" y="1085719"/>
                  </a:lnTo>
                  <a:lnTo>
                    <a:pt x="1407091" y="1083765"/>
                  </a:lnTo>
                  <a:lnTo>
                    <a:pt x="1407091" y="1082300"/>
                  </a:lnTo>
                  <a:lnTo>
                    <a:pt x="1406798" y="1080835"/>
                  </a:lnTo>
                  <a:lnTo>
                    <a:pt x="1406749" y="1078929"/>
                  </a:lnTo>
                  <a:lnTo>
                    <a:pt x="1407484" y="1077123"/>
                  </a:lnTo>
                  <a:lnTo>
                    <a:pt x="1408462" y="1075363"/>
                  </a:lnTo>
                  <a:lnTo>
                    <a:pt x="1409539" y="1073216"/>
                  </a:lnTo>
                  <a:lnTo>
                    <a:pt x="1410468" y="1071456"/>
                  </a:lnTo>
                  <a:lnTo>
                    <a:pt x="1411348" y="1069748"/>
                  </a:lnTo>
                  <a:lnTo>
                    <a:pt x="1412033" y="1068428"/>
                  </a:lnTo>
                  <a:lnTo>
                    <a:pt x="1412719" y="1067110"/>
                  </a:lnTo>
                  <a:lnTo>
                    <a:pt x="1413550" y="1065351"/>
                  </a:lnTo>
                  <a:lnTo>
                    <a:pt x="1414137" y="1064033"/>
                  </a:lnTo>
                  <a:lnTo>
                    <a:pt x="1414725" y="1062666"/>
                  </a:lnTo>
                  <a:lnTo>
                    <a:pt x="1415361" y="1060858"/>
                  </a:lnTo>
                  <a:lnTo>
                    <a:pt x="1415850" y="1058953"/>
                  </a:lnTo>
                  <a:lnTo>
                    <a:pt x="1416290" y="1057049"/>
                  </a:lnTo>
                  <a:lnTo>
                    <a:pt x="1416632" y="1055584"/>
                  </a:lnTo>
                  <a:lnTo>
                    <a:pt x="1417072" y="1054215"/>
                  </a:lnTo>
                  <a:lnTo>
                    <a:pt x="1417610" y="1052848"/>
                  </a:lnTo>
                  <a:lnTo>
                    <a:pt x="1418443" y="1051090"/>
                  </a:lnTo>
                  <a:lnTo>
                    <a:pt x="1419372" y="1049331"/>
                  </a:lnTo>
                  <a:lnTo>
                    <a:pt x="1420351" y="1047670"/>
                  </a:lnTo>
                  <a:lnTo>
                    <a:pt x="1421427" y="1046011"/>
                  </a:lnTo>
                  <a:lnTo>
                    <a:pt x="1422307" y="1044838"/>
                  </a:lnTo>
                  <a:lnTo>
                    <a:pt x="1423775" y="1043567"/>
                  </a:lnTo>
                  <a:lnTo>
                    <a:pt x="1424949" y="1042543"/>
                  </a:lnTo>
                  <a:lnTo>
                    <a:pt x="1424168" y="1041029"/>
                  </a:lnTo>
                  <a:lnTo>
                    <a:pt x="1423433" y="1039709"/>
                  </a:lnTo>
                  <a:lnTo>
                    <a:pt x="1422553" y="1038001"/>
                  </a:lnTo>
                  <a:lnTo>
                    <a:pt x="1421624" y="1036241"/>
                  </a:lnTo>
                  <a:lnTo>
                    <a:pt x="1420498" y="1034190"/>
                  </a:lnTo>
                  <a:lnTo>
                    <a:pt x="1419567" y="1032383"/>
                  </a:lnTo>
                  <a:lnTo>
                    <a:pt x="1418638" y="1030624"/>
                  </a:lnTo>
                  <a:lnTo>
                    <a:pt x="1418001" y="1029306"/>
                  </a:lnTo>
                  <a:lnTo>
                    <a:pt x="1417318" y="1027498"/>
                  </a:lnTo>
                  <a:lnTo>
                    <a:pt x="1416681" y="1025642"/>
                  </a:lnTo>
                  <a:lnTo>
                    <a:pt x="1416241" y="1024275"/>
                  </a:lnTo>
                  <a:lnTo>
                    <a:pt x="1415752" y="1022859"/>
                  </a:lnTo>
                  <a:lnTo>
                    <a:pt x="1415165" y="1021539"/>
                  </a:lnTo>
                  <a:lnTo>
                    <a:pt x="1414430" y="1020270"/>
                  </a:lnTo>
                  <a:lnTo>
                    <a:pt x="1413746" y="1018950"/>
                  </a:lnTo>
                  <a:lnTo>
                    <a:pt x="1413061" y="1017632"/>
                  </a:lnTo>
                  <a:lnTo>
                    <a:pt x="1412473" y="1016315"/>
                  </a:lnTo>
                  <a:lnTo>
                    <a:pt x="1411544" y="1014067"/>
                  </a:lnTo>
                  <a:lnTo>
                    <a:pt x="1410859" y="1012211"/>
                  </a:lnTo>
                  <a:lnTo>
                    <a:pt x="1409831" y="1010648"/>
                  </a:lnTo>
                  <a:lnTo>
                    <a:pt x="1408266" y="1008744"/>
                  </a:lnTo>
                  <a:lnTo>
                    <a:pt x="1407044" y="1007181"/>
                  </a:lnTo>
                  <a:lnTo>
                    <a:pt x="1406016" y="1005519"/>
                  </a:lnTo>
                  <a:lnTo>
                    <a:pt x="1405527" y="1004153"/>
                  </a:lnTo>
                  <a:lnTo>
                    <a:pt x="1404940" y="1002295"/>
                  </a:lnTo>
                  <a:lnTo>
                    <a:pt x="1404842" y="999902"/>
                  </a:lnTo>
                  <a:lnTo>
                    <a:pt x="1405085" y="998437"/>
                  </a:lnTo>
                  <a:lnTo>
                    <a:pt x="1405134" y="996972"/>
                  </a:lnTo>
                  <a:lnTo>
                    <a:pt x="1405380" y="994579"/>
                  </a:lnTo>
                  <a:lnTo>
                    <a:pt x="1405918" y="993161"/>
                  </a:lnTo>
                  <a:lnTo>
                    <a:pt x="1406407" y="991794"/>
                  </a:lnTo>
                  <a:lnTo>
                    <a:pt x="1406700" y="990378"/>
                  </a:lnTo>
                  <a:lnTo>
                    <a:pt x="1406847" y="988913"/>
                  </a:lnTo>
                  <a:lnTo>
                    <a:pt x="1407044" y="986960"/>
                  </a:lnTo>
                  <a:lnTo>
                    <a:pt x="1407287" y="985544"/>
                  </a:lnTo>
                  <a:lnTo>
                    <a:pt x="1407924" y="983149"/>
                  </a:lnTo>
                  <a:lnTo>
                    <a:pt x="1408560" y="981343"/>
                  </a:lnTo>
                  <a:lnTo>
                    <a:pt x="1409244" y="980023"/>
                  </a:lnTo>
                  <a:lnTo>
                    <a:pt x="1409880" y="978705"/>
                  </a:lnTo>
                  <a:lnTo>
                    <a:pt x="1410468" y="977387"/>
                  </a:lnTo>
                  <a:lnTo>
                    <a:pt x="1411055" y="976018"/>
                  </a:lnTo>
                  <a:lnTo>
                    <a:pt x="1411495" y="974651"/>
                  </a:lnTo>
                  <a:lnTo>
                    <a:pt x="1412082" y="972795"/>
                  </a:lnTo>
                  <a:lnTo>
                    <a:pt x="1412670" y="970403"/>
                  </a:lnTo>
                  <a:lnTo>
                    <a:pt x="1413061" y="968496"/>
                  </a:lnTo>
                  <a:lnTo>
                    <a:pt x="1412962" y="966543"/>
                  </a:lnTo>
                  <a:lnTo>
                    <a:pt x="1412719" y="965176"/>
                  </a:lnTo>
                  <a:lnTo>
                    <a:pt x="1412522" y="963760"/>
                  </a:lnTo>
                  <a:lnTo>
                    <a:pt x="1412473" y="961024"/>
                  </a:lnTo>
                  <a:lnTo>
                    <a:pt x="1413208" y="959755"/>
                  </a:lnTo>
                  <a:lnTo>
                    <a:pt x="1413941" y="958484"/>
                  </a:lnTo>
                  <a:lnTo>
                    <a:pt x="1415017" y="956822"/>
                  </a:lnTo>
                  <a:lnTo>
                    <a:pt x="1415752" y="955065"/>
                  </a:lnTo>
                  <a:lnTo>
                    <a:pt x="1416632" y="952768"/>
                  </a:lnTo>
                  <a:lnTo>
                    <a:pt x="1417383" y="950523"/>
                  </a:lnTo>
                  <a:lnTo>
                    <a:pt x="1417481" y="949936"/>
                  </a:lnTo>
                  <a:lnTo>
                    <a:pt x="1417610" y="948960"/>
                  </a:lnTo>
                  <a:lnTo>
                    <a:pt x="1419421" y="948618"/>
                  </a:lnTo>
                  <a:lnTo>
                    <a:pt x="1421182" y="948716"/>
                  </a:lnTo>
                  <a:lnTo>
                    <a:pt x="1422845" y="948618"/>
                  </a:lnTo>
                  <a:lnTo>
                    <a:pt x="1424998" y="948960"/>
                  </a:lnTo>
                  <a:lnTo>
                    <a:pt x="1426466" y="948569"/>
                  </a:lnTo>
                  <a:lnTo>
                    <a:pt x="1427395" y="947495"/>
                  </a:lnTo>
                  <a:lnTo>
                    <a:pt x="1428521" y="946518"/>
                  </a:lnTo>
                  <a:lnTo>
                    <a:pt x="1430332" y="945833"/>
                  </a:lnTo>
                  <a:lnTo>
                    <a:pt x="1432141" y="945200"/>
                  </a:lnTo>
                  <a:lnTo>
                    <a:pt x="1434294" y="944027"/>
                  </a:lnTo>
                  <a:lnTo>
                    <a:pt x="1435909" y="943050"/>
                  </a:lnTo>
                  <a:lnTo>
                    <a:pt x="1436985" y="941976"/>
                  </a:lnTo>
                  <a:lnTo>
                    <a:pt x="1439089" y="940852"/>
                  </a:lnTo>
                  <a:lnTo>
                    <a:pt x="1440704" y="939777"/>
                  </a:lnTo>
                  <a:lnTo>
                    <a:pt x="1441975" y="938263"/>
                  </a:lnTo>
                  <a:lnTo>
                    <a:pt x="1443835" y="936700"/>
                  </a:lnTo>
                  <a:lnTo>
                    <a:pt x="1445988" y="935529"/>
                  </a:lnTo>
                  <a:lnTo>
                    <a:pt x="1447748" y="934697"/>
                  </a:lnTo>
                  <a:lnTo>
                    <a:pt x="1449510" y="933867"/>
                  </a:lnTo>
                  <a:lnTo>
                    <a:pt x="1451369" y="933477"/>
                  </a:lnTo>
                  <a:lnTo>
                    <a:pt x="1452838" y="933232"/>
                  </a:lnTo>
                  <a:lnTo>
                    <a:pt x="1454745" y="933330"/>
                  </a:lnTo>
                  <a:lnTo>
                    <a:pt x="1456702" y="933183"/>
                  </a:lnTo>
                  <a:lnTo>
                    <a:pt x="1458562" y="932599"/>
                  </a:lnTo>
                  <a:lnTo>
                    <a:pt x="1460664" y="931767"/>
                  </a:lnTo>
                  <a:lnTo>
                    <a:pt x="1462525" y="931718"/>
                  </a:lnTo>
                  <a:lnTo>
                    <a:pt x="1463355" y="930594"/>
                  </a:lnTo>
                  <a:lnTo>
                    <a:pt x="1465118" y="929764"/>
                  </a:lnTo>
                  <a:lnTo>
                    <a:pt x="1466438" y="929129"/>
                  </a:lnTo>
                  <a:lnTo>
                    <a:pt x="1467760" y="928496"/>
                  </a:lnTo>
                  <a:lnTo>
                    <a:pt x="1469520" y="927615"/>
                  </a:lnTo>
                  <a:lnTo>
                    <a:pt x="1471233" y="926687"/>
                  </a:lnTo>
                  <a:lnTo>
                    <a:pt x="1472506" y="926005"/>
                  </a:lnTo>
                  <a:lnTo>
                    <a:pt x="1473777" y="925271"/>
                  </a:lnTo>
                  <a:lnTo>
                    <a:pt x="1475000" y="924392"/>
                  </a:lnTo>
                  <a:lnTo>
                    <a:pt x="1476077" y="923416"/>
                  </a:lnTo>
                  <a:lnTo>
                    <a:pt x="1477252" y="921853"/>
                  </a:lnTo>
                  <a:lnTo>
                    <a:pt x="1478230" y="919605"/>
                  </a:lnTo>
                  <a:lnTo>
                    <a:pt x="1478719" y="918238"/>
                  </a:lnTo>
                  <a:lnTo>
                    <a:pt x="1479257" y="916871"/>
                  </a:lnTo>
                  <a:lnTo>
                    <a:pt x="1480039" y="915063"/>
                  </a:lnTo>
                  <a:lnTo>
                    <a:pt x="1480823" y="913843"/>
                  </a:lnTo>
                  <a:lnTo>
                    <a:pt x="1481654" y="912621"/>
                  </a:lnTo>
                  <a:lnTo>
                    <a:pt x="1483220" y="910765"/>
                  </a:lnTo>
                  <a:lnTo>
                    <a:pt x="1484198" y="909642"/>
                  </a:lnTo>
                  <a:lnTo>
                    <a:pt x="1485813" y="908469"/>
                  </a:lnTo>
                  <a:lnTo>
                    <a:pt x="1487575" y="907786"/>
                  </a:lnTo>
                  <a:lnTo>
                    <a:pt x="1489042" y="907590"/>
                  </a:lnTo>
                  <a:lnTo>
                    <a:pt x="1490509" y="907492"/>
                  </a:lnTo>
                  <a:lnTo>
                    <a:pt x="1491977" y="907298"/>
                  </a:lnTo>
                  <a:lnTo>
                    <a:pt x="1493397" y="907004"/>
                  </a:lnTo>
                  <a:lnTo>
                    <a:pt x="1494766" y="906466"/>
                  </a:lnTo>
                  <a:lnTo>
                    <a:pt x="1496136" y="905929"/>
                  </a:lnTo>
                  <a:lnTo>
                    <a:pt x="1497996" y="905295"/>
                  </a:lnTo>
                  <a:lnTo>
                    <a:pt x="1499463" y="904952"/>
                  </a:lnTo>
                  <a:lnTo>
                    <a:pt x="1501322" y="904415"/>
                  </a:lnTo>
                  <a:lnTo>
                    <a:pt x="1503084" y="903536"/>
                  </a:lnTo>
                  <a:lnTo>
                    <a:pt x="1504698" y="902461"/>
                  </a:lnTo>
                  <a:lnTo>
                    <a:pt x="1506264" y="901290"/>
                  </a:lnTo>
                  <a:lnTo>
                    <a:pt x="1507879" y="900118"/>
                  </a:lnTo>
                  <a:lnTo>
                    <a:pt x="1509395" y="898847"/>
                  </a:lnTo>
                  <a:lnTo>
                    <a:pt x="1510764" y="897480"/>
                  </a:lnTo>
                  <a:lnTo>
                    <a:pt x="1511645" y="896356"/>
                  </a:lnTo>
                  <a:lnTo>
                    <a:pt x="1512428" y="895087"/>
                  </a:lnTo>
                  <a:lnTo>
                    <a:pt x="1513065" y="893769"/>
                  </a:lnTo>
                  <a:lnTo>
                    <a:pt x="1513699" y="892449"/>
                  </a:lnTo>
                  <a:lnTo>
                    <a:pt x="1514287" y="891082"/>
                  </a:lnTo>
                  <a:lnTo>
                    <a:pt x="1514874" y="889177"/>
                  </a:lnTo>
                  <a:lnTo>
                    <a:pt x="1515412" y="887759"/>
                  </a:lnTo>
                  <a:lnTo>
                    <a:pt x="1516049" y="886441"/>
                  </a:lnTo>
                  <a:lnTo>
                    <a:pt x="1517418" y="884829"/>
                  </a:lnTo>
                  <a:lnTo>
                    <a:pt x="1519033" y="883364"/>
                  </a:lnTo>
                  <a:lnTo>
                    <a:pt x="1520158" y="882485"/>
                  </a:lnTo>
                  <a:lnTo>
                    <a:pt x="1521382" y="881656"/>
                  </a:lnTo>
                  <a:lnTo>
                    <a:pt x="1523044" y="880532"/>
                  </a:lnTo>
                  <a:lnTo>
                    <a:pt x="1524659" y="879408"/>
                  </a:lnTo>
                  <a:lnTo>
                    <a:pt x="1525883" y="878530"/>
                  </a:lnTo>
                  <a:lnTo>
                    <a:pt x="1527350" y="877406"/>
                  </a:lnTo>
                  <a:lnTo>
                    <a:pt x="1528916" y="876233"/>
                  </a:lnTo>
                  <a:lnTo>
                    <a:pt x="1530530" y="875111"/>
                  </a:lnTo>
                  <a:lnTo>
                    <a:pt x="1532047" y="873889"/>
                  </a:lnTo>
                  <a:lnTo>
                    <a:pt x="1533172" y="872961"/>
                  </a:lnTo>
                  <a:lnTo>
                    <a:pt x="1534249" y="871936"/>
                  </a:lnTo>
                  <a:lnTo>
                    <a:pt x="1535276" y="870910"/>
                  </a:lnTo>
                  <a:lnTo>
                    <a:pt x="1536304" y="869835"/>
                  </a:lnTo>
                  <a:lnTo>
                    <a:pt x="1537624" y="868419"/>
                  </a:lnTo>
                  <a:lnTo>
                    <a:pt x="1538946" y="866954"/>
                  </a:lnTo>
                  <a:lnTo>
                    <a:pt x="1540217" y="865489"/>
                  </a:lnTo>
                  <a:lnTo>
                    <a:pt x="1541392" y="863926"/>
                  </a:lnTo>
                  <a:lnTo>
                    <a:pt x="1542859" y="861972"/>
                  </a:lnTo>
                  <a:lnTo>
                    <a:pt x="1544132" y="860458"/>
                  </a:lnTo>
                  <a:lnTo>
                    <a:pt x="1545403" y="858991"/>
                  </a:lnTo>
                  <a:lnTo>
                    <a:pt x="1546528" y="857381"/>
                  </a:lnTo>
                  <a:lnTo>
                    <a:pt x="1547605" y="855720"/>
                  </a:lnTo>
                  <a:lnTo>
                    <a:pt x="1548780" y="854157"/>
                  </a:lnTo>
                  <a:lnTo>
                    <a:pt x="1550345" y="853131"/>
                  </a:lnTo>
                  <a:lnTo>
                    <a:pt x="1552204" y="852399"/>
                  </a:lnTo>
                  <a:lnTo>
                    <a:pt x="1554064" y="851666"/>
                  </a:lnTo>
                  <a:lnTo>
                    <a:pt x="1555971" y="851128"/>
                  </a:lnTo>
                  <a:lnTo>
                    <a:pt x="1557343" y="850689"/>
                  </a:lnTo>
                  <a:lnTo>
                    <a:pt x="1558712" y="850152"/>
                  </a:lnTo>
                  <a:lnTo>
                    <a:pt x="1559936" y="849371"/>
                  </a:lnTo>
                  <a:lnTo>
                    <a:pt x="1561010" y="848345"/>
                  </a:lnTo>
                  <a:lnTo>
                    <a:pt x="1562234" y="846245"/>
                  </a:lnTo>
                  <a:lnTo>
                    <a:pt x="1562920" y="844387"/>
                  </a:lnTo>
                  <a:lnTo>
                    <a:pt x="1563458" y="843020"/>
                  </a:lnTo>
                  <a:lnTo>
                    <a:pt x="1563652" y="841506"/>
                  </a:lnTo>
                  <a:lnTo>
                    <a:pt x="1562821" y="840286"/>
                  </a:lnTo>
                  <a:lnTo>
                    <a:pt x="1561794" y="839162"/>
                  </a:lnTo>
                  <a:lnTo>
                    <a:pt x="1560816" y="838088"/>
                  </a:lnTo>
                  <a:lnTo>
                    <a:pt x="1559837" y="837013"/>
                  </a:lnTo>
                  <a:lnTo>
                    <a:pt x="1558859" y="835889"/>
                  </a:lnTo>
                  <a:lnTo>
                    <a:pt x="1557879" y="834814"/>
                  </a:lnTo>
                  <a:lnTo>
                    <a:pt x="1556559" y="833398"/>
                  </a:lnTo>
                  <a:lnTo>
                    <a:pt x="1555531" y="832274"/>
                  </a:lnTo>
                  <a:lnTo>
                    <a:pt x="1554553" y="831202"/>
                  </a:lnTo>
                  <a:lnTo>
                    <a:pt x="1553280" y="829783"/>
                  </a:lnTo>
                  <a:lnTo>
                    <a:pt x="1552253" y="828662"/>
                  </a:lnTo>
                  <a:lnTo>
                    <a:pt x="1551274" y="827587"/>
                  </a:lnTo>
                  <a:lnTo>
                    <a:pt x="1550296" y="826512"/>
                  </a:lnTo>
                  <a:lnTo>
                    <a:pt x="1548632" y="824704"/>
                  </a:lnTo>
                  <a:lnTo>
                    <a:pt x="1547312" y="823239"/>
                  </a:lnTo>
                  <a:lnTo>
                    <a:pt x="1546334" y="822164"/>
                  </a:lnTo>
                  <a:lnTo>
                    <a:pt x="1545061" y="820748"/>
                  </a:lnTo>
                  <a:lnTo>
                    <a:pt x="1544034" y="819626"/>
                  </a:lnTo>
                  <a:lnTo>
                    <a:pt x="1543055" y="818551"/>
                  </a:lnTo>
                  <a:lnTo>
                    <a:pt x="1542077" y="817476"/>
                  </a:lnTo>
                  <a:lnTo>
                    <a:pt x="1540413" y="815668"/>
                  </a:lnTo>
                  <a:lnTo>
                    <a:pt x="1539435" y="814593"/>
                  </a:lnTo>
                  <a:lnTo>
                    <a:pt x="1538457" y="813520"/>
                  </a:lnTo>
                  <a:lnTo>
                    <a:pt x="1537478" y="812446"/>
                  </a:lnTo>
                  <a:lnTo>
                    <a:pt x="1536156" y="810981"/>
                  </a:lnTo>
                  <a:lnTo>
                    <a:pt x="1535129" y="809906"/>
                  </a:lnTo>
                  <a:lnTo>
                    <a:pt x="1534151" y="808782"/>
                  </a:lnTo>
                  <a:lnTo>
                    <a:pt x="1533172" y="807707"/>
                  </a:lnTo>
                  <a:lnTo>
                    <a:pt x="1532194" y="806632"/>
                  </a:lnTo>
                  <a:lnTo>
                    <a:pt x="1530872" y="805216"/>
                  </a:lnTo>
                  <a:lnTo>
                    <a:pt x="1529552" y="803751"/>
                  </a:lnTo>
                  <a:lnTo>
                    <a:pt x="1528232" y="802335"/>
                  </a:lnTo>
                  <a:lnTo>
                    <a:pt x="1526617" y="800527"/>
                  </a:lnTo>
                  <a:lnTo>
                    <a:pt x="1525590" y="799405"/>
                  </a:lnTo>
                  <a:lnTo>
                    <a:pt x="1524317" y="797987"/>
                  </a:lnTo>
                  <a:lnTo>
                    <a:pt x="1522997" y="796522"/>
                  </a:lnTo>
                  <a:lnTo>
                    <a:pt x="1521969" y="795447"/>
                  </a:lnTo>
                  <a:lnTo>
                    <a:pt x="1520989" y="794374"/>
                  </a:lnTo>
                  <a:lnTo>
                    <a:pt x="1520011" y="793250"/>
                  </a:lnTo>
                  <a:lnTo>
                    <a:pt x="1519033" y="792176"/>
                  </a:lnTo>
                  <a:lnTo>
                    <a:pt x="1518054" y="791101"/>
                  </a:lnTo>
                  <a:lnTo>
                    <a:pt x="1517027" y="790026"/>
                  </a:lnTo>
                  <a:lnTo>
                    <a:pt x="1516049" y="788951"/>
                  </a:lnTo>
                  <a:lnTo>
                    <a:pt x="1515071" y="787829"/>
                  </a:lnTo>
                  <a:lnTo>
                    <a:pt x="1514092" y="786755"/>
                  </a:lnTo>
                  <a:lnTo>
                    <a:pt x="1512967" y="785825"/>
                  </a:lnTo>
                  <a:lnTo>
                    <a:pt x="1511645" y="785142"/>
                  </a:lnTo>
                  <a:lnTo>
                    <a:pt x="1509884" y="784360"/>
                  </a:lnTo>
                  <a:lnTo>
                    <a:pt x="1508270" y="783238"/>
                  </a:lnTo>
                  <a:lnTo>
                    <a:pt x="1507095" y="782357"/>
                  </a:lnTo>
                  <a:lnTo>
                    <a:pt x="1505480" y="781332"/>
                  </a:lnTo>
                  <a:lnTo>
                    <a:pt x="1503769" y="780306"/>
                  </a:lnTo>
                  <a:lnTo>
                    <a:pt x="1502595" y="779476"/>
                  </a:lnTo>
                  <a:lnTo>
                    <a:pt x="1501127" y="778158"/>
                  </a:lnTo>
                  <a:lnTo>
                    <a:pt x="1499903" y="776644"/>
                  </a:lnTo>
                  <a:lnTo>
                    <a:pt x="1498094" y="774983"/>
                  </a:lnTo>
                  <a:lnTo>
                    <a:pt x="1496625" y="773714"/>
                  </a:lnTo>
                  <a:lnTo>
                    <a:pt x="1495157" y="771808"/>
                  </a:lnTo>
                  <a:lnTo>
                    <a:pt x="1493935" y="770244"/>
                  </a:lnTo>
                  <a:lnTo>
                    <a:pt x="1493053" y="769074"/>
                  </a:lnTo>
                  <a:lnTo>
                    <a:pt x="1491879" y="767510"/>
                  </a:lnTo>
                  <a:lnTo>
                    <a:pt x="1490608" y="766045"/>
                  </a:lnTo>
                  <a:lnTo>
                    <a:pt x="1488993" y="764237"/>
                  </a:lnTo>
                  <a:lnTo>
                    <a:pt x="1488064" y="763066"/>
                  </a:lnTo>
                  <a:lnTo>
                    <a:pt x="1487427" y="761746"/>
                  </a:lnTo>
                  <a:lnTo>
                    <a:pt x="1486400" y="760087"/>
                  </a:lnTo>
                  <a:lnTo>
                    <a:pt x="1485031" y="758718"/>
                  </a:lnTo>
                  <a:lnTo>
                    <a:pt x="1483610" y="757155"/>
                  </a:lnTo>
                  <a:lnTo>
                    <a:pt x="1482927" y="755152"/>
                  </a:lnTo>
                  <a:lnTo>
                    <a:pt x="1482143" y="753932"/>
                  </a:lnTo>
                  <a:lnTo>
                    <a:pt x="1481361" y="752661"/>
                  </a:lnTo>
                  <a:lnTo>
                    <a:pt x="1480577" y="751442"/>
                  </a:lnTo>
                  <a:lnTo>
                    <a:pt x="1479452" y="749829"/>
                  </a:lnTo>
                  <a:lnTo>
                    <a:pt x="1478328" y="748217"/>
                  </a:lnTo>
                  <a:lnTo>
                    <a:pt x="1477153" y="746703"/>
                  </a:lnTo>
                  <a:lnTo>
                    <a:pt x="1475880" y="745189"/>
                  </a:lnTo>
                  <a:lnTo>
                    <a:pt x="1474511" y="743967"/>
                  </a:lnTo>
                  <a:lnTo>
                    <a:pt x="1472604" y="743284"/>
                  </a:lnTo>
                  <a:lnTo>
                    <a:pt x="1474219" y="743284"/>
                  </a:lnTo>
                  <a:lnTo>
                    <a:pt x="1474315" y="741380"/>
                  </a:lnTo>
                  <a:lnTo>
                    <a:pt x="1475440" y="739817"/>
                  </a:lnTo>
                  <a:lnTo>
                    <a:pt x="1476419" y="738205"/>
                  </a:lnTo>
                  <a:lnTo>
                    <a:pt x="1477544" y="736592"/>
                  </a:lnTo>
                  <a:lnTo>
                    <a:pt x="1478523" y="735469"/>
                  </a:lnTo>
                  <a:lnTo>
                    <a:pt x="1480039" y="734298"/>
                  </a:lnTo>
                  <a:lnTo>
                    <a:pt x="1482094" y="732978"/>
                  </a:lnTo>
                  <a:lnTo>
                    <a:pt x="1483905" y="732148"/>
                  </a:lnTo>
                  <a:lnTo>
                    <a:pt x="1485323" y="731854"/>
                  </a:lnTo>
                  <a:lnTo>
                    <a:pt x="1486695" y="731464"/>
                  </a:lnTo>
                  <a:lnTo>
                    <a:pt x="1487916" y="730634"/>
                  </a:lnTo>
                  <a:lnTo>
                    <a:pt x="1489140" y="729804"/>
                  </a:lnTo>
                  <a:lnTo>
                    <a:pt x="1490411" y="729120"/>
                  </a:lnTo>
                  <a:lnTo>
                    <a:pt x="1491684" y="728337"/>
                  </a:lnTo>
                  <a:lnTo>
                    <a:pt x="1492859" y="727459"/>
                  </a:lnTo>
                  <a:lnTo>
                    <a:pt x="1494668" y="725847"/>
                  </a:lnTo>
                  <a:lnTo>
                    <a:pt x="1495941" y="724332"/>
                  </a:lnTo>
                  <a:lnTo>
                    <a:pt x="1497261" y="722916"/>
                  </a:lnTo>
                  <a:lnTo>
                    <a:pt x="1498925" y="721891"/>
                  </a:lnTo>
                  <a:lnTo>
                    <a:pt x="1500736" y="721159"/>
                  </a:lnTo>
                  <a:lnTo>
                    <a:pt x="1502105" y="720622"/>
                  </a:lnTo>
                  <a:lnTo>
                    <a:pt x="1503376" y="719839"/>
                  </a:lnTo>
                  <a:lnTo>
                    <a:pt x="1504307" y="718717"/>
                  </a:lnTo>
                  <a:lnTo>
                    <a:pt x="1505089" y="716958"/>
                  </a:lnTo>
                  <a:lnTo>
                    <a:pt x="1505188" y="715005"/>
                  </a:lnTo>
                  <a:lnTo>
                    <a:pt x="1504942" y="712612"/>
                  </a:lnTo>
                  <a:lnTo>
                    <a:pt x="1504649" y="711147"/>
                  </a:lnTo>
                  <a:lnTo>
                    <a:pt x="1504551" y="709191"/>
                  </a:lnTo>
                  <a:lnTo>
                    <a:pt x="1504453" y="707238"/>
                  </a:lnTo>
                  <a:lnTo>
                    <a:pt x="1504551" y="705284"/>
                  </a:lnTo>
                  <a:lnTo>
                    <a:pt x="1504649" y="703819"/>
                  </a:lnTo>
                  <a:lnTo>
                    <a:pt x="1504649" y="701866"/>
                  </a:lnTo>
                  <a:lnTo>
                    <a:pt x="1504404" y="699961"/>
                  </a:lnTo>
                  <a:lnTo>
                    <a:pt x="1503915" y="698055"/>
                  </a:lnTo>
                  <a:lnTo>
                    <a:pt x="1502885" y="695860"/>
                  </a:lnTo>
                  <a:lnTo>
                    <a:pt x="1502347" y="695029"/>
                  </a:lnTo>
                  <a:lnTo>
                    <a:pt x="1502056" y="694587"/>
                  </a:lnTo>
                  <a:lnTo>
                    <a:pt x="1501225" y="692879"/>
                  </a:lnTo>
                  <a:lnTo>
                    <a:pt x="1500392" y="691071"/>
                  </a:lnTo>
                  <a:lnTo>
                    <a:pt x="1499660" y="689802"/>
                  </a:lnTo>
                  <a:lnTo>
                    <a:pt x="1498925" y="687505"/>
                  </a:lnTo>
                  <a:lnTo>
                    <a:pt x="1498289" y="685650"/>
                  </a:lnTo>
                  <a:lnTo>
                    <a:pt x="1497359" y="683940"/>
                  </a:lnTo>
                  <a:lnTo>
                    <a:pt x="1496479" y="682182"/>
                  </a:lnTo>
                  <a:lnTo>
                    <a:pt x="1495255" y="680131"/>
                  </a:lnTo>
                  <a:lnTo>
                    <a:pt x="1494375" y="678909"/>
                  </a:lnTo>
                  <a:lnTo>
                    <a:pt x="1493592" y="677689"/>
                  </a:lnTo>
                  <a:lnTo>
                    <a:pt x="1492515" y="676028"/>
                  </a:lnTo>
                  <a:lnTo>
                    <a:pt x="1491488" y="674415"/>
                  </a:lnTo>
                  <a:lnTo>
                    <a:pt x="1490362" y="672805"/>
                  </a:lnTo>
                  <a:lnTo>
                    <a:pt x="1489433" y="671681"/>
                  </a:lnTo>
                  <a:lnTo>
                    <a:pt x="1488113" y="670167"/>
                  </a:lnTo>
                  <a:lnTo>
                    <a:pt x="1487036" y="669240"/>
                  </a:lnTo>
                  <a:lnTo>
                    <a:pt x="1485225" y="668702"/>
                  </a:lnTo>
                  <a:lnTo>
                    <a:pt x="1483758" y="668653"/>
                  </a:lnTo>
                  <a:lnTo>
                    <a:pt x="1481850" y="668555"/>
                  </a:lnTo>
                  <a:lnTo>
                    <a:pt x="1479405" y="668408"/>
                  </a:lnTo>
                  <a:lnTo>
                    <a:pt x="1476859" y="668359"/>
                  </a:lnTo>
                  <a:lnTo>
                    <a:pt x="1476861" y="668334"/>
                  </a:lnTo>
                  <a:lnTo>
                    <a:pt x="1476273" y="668310"/>
                  </a:lnTo>
                  <a:lnTo>
                    <a:pt x="1476908" y="666894"/>
                  </a:lnTo>
                  <a:lnTo>
                    <a:pt x="1477692" y="665088"/>
                  </a:lnTo>
                  <a:lnTo>
                    <a:pt x="1478230" y="663721"/>
                  </a:lnTo>
                  <a:lnTo>
                    <a:pt x="1478817" y="661863"/>
                  </a:lnTo>
                  <a:lnTo>
                    <a:pt x="1479208" y="659470"/>
                  </a:lnTo>
                  <a:lnTo>
                    <a:pt x="1478621" y="657127"/>
                  </a:lnTo>
                  <a:lnTo>
                    <a:pt x="1477692" y="655416"/>
                  </a:lnTo>
                  <a:lnTo>
                    <a:pt x="1477006" y="653561"/>
                  </a:lnTo>
                  <a:lnTo>
                    <a:pt x="1477006" y="651655"/>
                  </a:lnTo>
                  <a:lnTo>
                    <a:pt x="1477692" y="649799"/>
                  </a:lnTo>
                  <a:lnTo>
                    <a:pt x="1477594" y="647505"/>
                  </a:lnTo>
                  <a:lnTo>
                    <a:pt x="1476175" y="645551"/>
                  </a:lnTo>
                  <a:lnTo>
                    <a:pt x="1475246" y="643254"/>
                  </a:lnTo>
                  <a:lnTo>
                    <a:pt x="1475099" y="640862"/>
                  </a:lnTo>
                  <a:lnTo>
                    <a:pt x="1475246" y="638420"/>
                  </a:lnTo>
                  <a:lnTo>
                    <a:pt x="1475342" y="636466"/>
                  </a:lnTo>
                  <a:lnTo>
                    <a:pt x="1475880" y="635097"/>
                  </a:lnTo>
                  <a:lnTo>
                    <a:pt x="1475880" y="633193"/>
                  </a:lnTo>
                  <a:lnTo>
                    <a:pt x="1475637" y="631289"/>
                  </a:lnTo>
                  <a:lnTo>
                    <a:pt x="1475588" y="628847"/>
                  </a:lnTo>
                  <a:lnTo>
                    <a:pt x="1476028" y="626501"/>
                  </a:lnTo>
                  <a:lnTo>
                    <a:pt x="1476323" y="624548"/>
                  </a:lnTo>
                  <a:lnTo>
                    <a:pt x="1476175" y="622594"/>
                  </a:lnTo>
                  <a:lnTo>
                    <a:pt x="1475880" y="620690"/>
                  </a:lnTo>
                  <a:lnTo>
                    <a:pt x="1475686" y="618736"/>
                  </a:lnTo>
                  <a:lnTo>
                    <a:pt x="1476126" y="616391"/>
                  </a:lnTo>
                  <a:lnTo>
                    <a:pt x="1476566" y="613998"/>
                  </a:lnTo>
                  <a:lnTo>
                    <a:pt x="1476468" y="612044"/>
                  </a:lnTo>
                  <a:lnTo>
                    <a:pt x="1476273" y="609603"/>
                  </a:lnTo>
                  <a:lnTo>
                    <a:pt x="1476126" y="607161"/>
                  </a:lnTo>
                  <a:lnTo>
                    <a:pt x="1475979" y="604719"/>
                  </a:lnTo>
                  <a:lnTo>
                    <a:pt x="1475880" y="602275"/>
                  </a:lnTo>
                  <a:lnTo>
                    <a:pt x="1475784" y="599833"/>
                  </a:lnTo>
                  <a:lnTo>
                    <a:pt x="1475148" y="597539"/>
                  </a:lnTo>
                  <a:lnTo>
                    <a:pt x="1474610" y="596123"/>
                  </a:lnTo>
                  <a:lnTo>
                    <a:pt x="1473680" y="594461"/>
                  </a:lnTo>
                  <a:lnTo>
                    <a:pt x="1472358" y="593337"/>
                  </a:lnTo>
                  <a:lnTo>
                    <a:pt x="1471967" y="591580"/>
                  </a:lnTo>
                  <a:lnTo>
                    <a:pt x="1471038" y="589821"/>
                  </a:lnTo>
                  <a:lnTo>
                    <a:pt x="1470451" y="588454"/>
                  </a:lnTo>
                  <a:lnTo>
                    <a:pt x="1469814" y="587134"/>
                  </a:lnTo>
                  <a:lnTo>
                    <a:pt x="1469178" y="585865"/>
                  </a:lnTo>
                  <a:lnTo>
                    <a:pt x="1468445" y="584594"/>
                  </a:lnTo>
                  <a:lnTo>
                    <a:pt x="1467320" y="582397"/>
                  </a:lnTo>
                  <a:lnTo>
                    <a:pt x="1466487" y="580150"/>
                  </a:lnTo>
                  <a:lnTo>
                    <a:pt x="1465705" y="577806"/>
                  </a:lnTo>
                  <a:lnTo>
                    <a:pt x="1465019" y="575950"/>
                  </a:lnTo>
                  <a:lnTo>
                    <a:pt x="1464432" y="574631"/>
                  </a:lnTo>
                  <a:lnTo>
                    <a:pt x="1463699" y="572335"/>
                  </a:lnTo>
                  <a:lnTo>
                    <a:pt x="1463112" y="570431"/>
                  </a:lnTo>
                  <a:lnTo>
                    <a:pt x="1462623" y="569063"/>
                  </a:lnTo>
                  <a:lnTo>
                    <a:pt x="1461888" y="566767"/>
                  </a:lnTo>
                  <a:lnTo>
                    <a:pt x="1461155" y="564423"/>
                  </a:lnTo>
                  <a:lnTo>
                    <a:pt x="1460371" y="562078"/>
                  </a:lnTo>
                  <a:lnTo>
                    <a:pt x="1459882" y="560222"/>
                  </a:lnTo>
                  <a:lnTo>
                    <a:pt x="1459344" y="557829"/>
                  </a:lnTo>
                  <a:lnTo>
                    <a:pt x="1459150" y="556364"/>
                  </a:lnTo>
                  <a:lnTo>
                    <a:pt x="1458708" y="554459"/>
                  </a:lnTo>
                  <a:lnTo>
                    <a:pt x="1458219" y="552554"/>
                  </a:lnTo>
                  <a:lnTo>
                    <a:pt x="1457877" y="551138"/>
                  </a:lnTo>
                  <a:lnTo>
                    <a:pt x="1457289" y="549282"/>
                  </a:lnTo>
                  <a:lnTo>
                    <a:pt x="1456557" y="546986"/>
                  </a:lnTo>
                  <a:lnTo>
                    <a:pt x="1456018" y="545081"/>
                  </a:lnTo>
                  <a:lnTo>
                    <a:pt x="1455576" y="543176"/>
                  </a:lnTo>
                  <a:lnTo>
                    <a:pt x="1454598" y="540979"/>
                  </a:lnTo>
                  <a:lnTo>
                    <a:pt x="1453718" y="538683"/>
                  </a:lnTo>
                  <a:lnTo>
                    <a:pt x="1453327" y="536778"/>
                  </a:lnTo>
                  <a:lnTo>
                    <a:pt x="1452789" y="534922"/>
                  </a:lnTo>
                  <a:lnTo>
                    <a:pt x="1452103" y="533066"/>
                  </a:lnTo>
                  <a:lnTo>
                    <a:pt x="1451712" y="531650"/>
                  </a:lnTo>
                  <a:lnTo>
                    <a:pt x="1451076" y="530331"/>
                  </a:lnTo>
                  <a:lnTo>
                    <a:pt x="1450294" y="528670"/>
                  </a:lnTo>
                  <a:lnTo>
                    <a:pt x="1450245" y="527205"/>
                  </a:lnTo>
                  <a:lnTo>
                    <a:pt x="1450196" y="525788"/>
                  </a:lnTo>
                  <a:lnTo>
                    <a:pt x="1450147" y="524323"/>
                  </a:lnTo>
                  <a:lnTo>
                    <a:pt x="1450098" y="522858"/>
                  </a:lnTo>
                  <a:lnTo>
                    <a:pt x="1450049" y="521393"/>
                  </a:lnTo>
                  <a:lnTo>
                    <a:pt x="1449999" y="519927"/>
                  </a:lnTo>
                  <a:lnTo>
                    <a:pt x="1449950" y="518462"/>
                  </a:lnTo>
                  <a:lnTo>
                    <a:pt x="1449901" y="516997"/>
                  </a:lnTo>
                  <a:lnTo>
                    <a:pt x="1449854" y="515531"/>
                  </a:lnTo>
                  <a:lnTo>
                    <a:pt x="1449805" y="514066"/>
                  </a:lnTo>
                  <a:lnTo>
                    <a:pt x="1449805" y="512601"/>
                  </a:lnTo>
                  <a:lnTo>
                    <a:pt x="1449756" y="511136"/>
                  </a:lnTo>
                  <a:lnTo>
                    <a:pt x="1449707" y="509670"/>
                  </a:lnTo>
                  <a:lnTo>
                    <a:pt x="1449658" y="508254"/>
                  </a:lnTo>
                  <a:lnTo>
                    <a:pt x="1449658" y="506789"/>
                  </a:lnTo>
                  <a:lnTo>
                    <a:pt x="1449609" y="505323"/>
                  </a:lnTo>
                  <a:lnTo>
                    <a:pt x="1449559" y="503370"/>
                  </a:lnTo>
                  <a:lnTo>
                    <a:pt x="1449510" y="501416"/>
                  </a:lnTo>
                  <a:lnTo>
                    <a:pt x="1449461" y="499951"/>
                  </a:lnTo>
                  <a:lnTo>
                    <a:pt x="1449461" y="498437"/>
                  </a:lnTo>
                  <a:lnTo>
                    <a:pt x="1449412" y="496483"/>
                  </a:lnTo>
                  <a:lnTo>
                    <a:pt x="1449363" y="494529"/>
                  </a:lnTo>
                  <a:lnTo>
                    <a:pt x="1449316" y="493064"/>
                  </a:lnTo>
                  <a:lnTo>
                    <a:pt x="1449316" y="491599"/>
                  </a:lnTo>
                  <a:lnTo>
                    <a:pt x="1449267" y="489645"/>
                  </a:lnTo>
                  <a:lnTo>
                    <a:pt x="1449218" y="488180"/>
                  </a:lnTo>
                  <a:lnTo>
                    <a:pt x="1449218" y="486714"/>
                  </a:lnTo>
                  <a:lnTo>
                    <a:pt x="1449169" y="484761"/>
                  </a:lnTo>
                  <a:lnTo>
                    <a:pt x="1449119" y="483295"/>
                  </a:lnTo>
                  <a:lnTo>
                    <a:pt x="1449119" y="481830"/>
                  </a:lnTo>
                  <a:lnTo>
                    <a:pt x="1449070" y="480365"/>
                  </a:lnTo>
                  <a:lnTo>
                    <a:pt x="1449070" y="478900"/>
                  </a:lnTo>
                  <a:lnTo>
                    <a:pt x="1449021" y="476946"/>
                  </a:lnTo>
                  <a:lnTo>
                    <a:pt x="1448972" y="475481"/>
                  </a:lnTo>
                  <a:lnTo>
                    <a:pt x="1448972" y="474015"/>
                  </a:lnTo>
                  <a:lnTo>
                    <a:pt x="1448923" y="472062"/>
                  </a:lnTo>
                  <a:lnTo>
                    <a:pt x="1448874" y="470596"/>
                  </a:lnTo>
                  <a:lnTo>
                    <a:pt x="1448874" y="469131"/>
                  </a:lnTo>
                  <a:lnTo>
                    <a:pt x="1448827" y="467178"/>
                  </a:lnTo>
                  <a:lnTo>
                    <a:pt x="1448778" y="465224"/>
                  </a:lnTo>
                  <a:lnTo>
                    <a:pt x="1448729" y="463758"/>
                  </a:lnTo>
                  <a:lnTo>
                    <a:pt x="1448729" y="462293"/>
                  </a:lnTo>
                  <a:lnTo>
                    <a:pt x="1448679" y="460339"/>
                  </a:lnTo>
                  <a:lnTo>
                    <a:pt x="1449070" y="458093"/>
                  </a:lnTo>
                  <a:lnTo>
                    <a:pt x="1449756" y="456774"/>
                  </a:lnTo>
                  <a:lnTo>
                    <a:pt x="1450392" y="455504"/>
                  </a:lnTo>
                  <a:lnTo>
                    <a:pt x="1451322" y="453746"/>
                  </a:lnTo>
                  <a:lnTo>
                    <a:pt x="1452103" y="451987"/>
                  </a:lnTo>
                  <a:lnTo>
                    <a:pt x="1452936" y="450180"/>
                  </a:lnTo>
                  <a:lnTo>
                    <a:pt x="1453718" y="448422"/>
                  </a:lnTo>
                  <a:lnTo>
                    <a:pt x="1454305" y="447054"/>
                  </a:lnTo>
                  <a:lnTo>
                    <a:pt x="1455136" y="445296"/>
                  </a:lnTo>
                  <a:lnTo>
                    <a:pt x="1455920" y="443489"/>
                  </a:lnTo>
                  <a:lnTo>
                    <a:pt x="1456948" y="441291"/>
                  </a:lnTo>
                  <a:lnTo>
                    <a:pt x="1458073" y="439142"/>
                  </a:lnTo>
                  <a:lnTo>
                    <a:pt x="1458757" y="437823"/>
                  </a:lnTo>
                  <a:lnTo>
                    <a:pt x="1458024" y="436651"/>
                  </a:lnTo>
                  <a:lnTo>
                    <a:pt x="1456409" y="435576"/>
                  </a:lnTo>
                  <a:lnTo>
                    <a:pt x="1454256" y="434404"/>
                  </a:lnTo>
                  <a:lnTo>
                    <a:pt x="1452494" y="433574"/>
                  </a:lnTo>
                  <a:lnTo>
                    <a:pt x="1450636" y="432939"/>
                  </a:lnTo>
                  <a:lnTo>
                    <a:pt x="1448923" y="432109"/>
                  </a:lnTo>
                  <a:lnTo>
                    <a:pt x="1447799" y="431180"/>
                  </a:lnTo>
                  <a:lnTo>
                    <a:pt x="1446674" y="430204"/>
                  </a:lnTo>
                  <a:lnTo>
                    <a:pt x="1445548" y="429276"/>
                  </a:lnTo>
                  <a:lnTo>
                    <a:pt x="1444423" y="428299"/>
                  </a:lnTo>
                  <a:lnTo>
                    <a:pt x="1443346" y="427371"/>
                  </a:lnTo>
                  <a:lnTo>
                    <a:pt x="1441879" y="426101"/>
                  </a:lnTo>
                  <a:lnTo>
                    <a:pt x="1440706" y="425122"/>
                  </a:lnTo>
                  <a:lnTo>
                    <a:pt x="1440362" y="424830"/>
                  </a:lnTo>
                  <a:lnTo>
                    <a:pt x="1439627" y="424196"/>
                  </a:lnTo>
                  <a:lnTo>
                    <a:pt x="1438895" y="423560"/>
                  </a:lnTo>
                  <a:lnTo>
                    <a:pt x="1438825" y="423498"/>
                  </a:lnTo>
                  <a:lnTo>
                    <a:pt x="1438502" y="423219"/>
                  </a:lnTo>
                  <a:lnTo>
                    <a:pt x="1437427" y="422242"/>
                  </a:lnTo>
                  <a:lnTo>
                    <a:pt x="1436545" y="421021"/>
                  </a:lnTo>
                  <a:lnTo>
                    <a:pt x="1436105" y="419654"/>
                  </a:lnTo>
                  <a:lnTo>
                    <a:pt x="1434687" y="418335"/>
                  </a:lnTo>
                  <a:lnTo>
                    <a:pt x="1433072" y="417212"/>
                  </a:lnTo>
                  <a:lnTo>
                    <a:pt x="1431408" y="416284"/>
                  </a:lnTo>
                  <a:lnTo>
                    <a:pt x="1430088" y="415551"/>
                  </a:lnTo>
                  <a:lnTo>
                    <a:pt x="1428864" y="414720"/>
                  </a:lnTo>
                  <a:lnTo>
                    <a:pt x="1427591" y="414037"/>
                  </a:lnTo>
                  <a:lnTo>
                    <a:pt x="1425880" y="413158"/>
                  </a:lnTo>
                  <a:lnTo>
                    <a:pt x="1424266" y="411985"/>
                  </a:lnTo>
                  <a:lnTo>
                    <a:pt x="1422700" y="410862"/>
                  </a:lnTo>
                  <a:lnTo>
                    <a:pt x="1421036" y="409885"/>
                  </a:lnTo>
                  <a:lnTo>
                    <a:pt x="1419763" y="409153"/>
                  </a:lnTo>
                  <a:lnTo>
                    <a:pt x="1418443" y="408469"/>
                  </a:lnTo>
                  <a:lnTo>
                    <a:pt x="1417074" y="407883"/>
                  </a:lnTo>
                  <a:lnTo>
                    <a:pt x="1415361" y="407003"/>
                  </a:lnTo>
                  <a:lnTo>
                    <a:pt x="1413648" y="406075"/>
                  </a:lnTo>
                  <a:lnTo>
                    <a:pt x="1412279" y="405538"/>
                  </a:lnTo>
                  <a:lnTo>
                    <a:pt x="1410566" y="404610"/>
                  </a:lnTo>
                  <a:lnTo>
                    <a:pt x="1409295" y="403877"/>
                  </a:lnTo>
                  <a:lnTo>
                    <a:pt x="1407435" y="403340"/>
                  </a:lnTo>
                  <a:lnTo>
                    <a:pt x="1405967" y="403291"/>
                  </a:lnTo>
                  <a:lnTo>
                    <a:pt x="1403571" y="402901"/>
                  </a:lnTo>
                  <a:lnTo>
                    <a:pt x="1402101" y="402461"/>
                  </a:lnTo>
                  <a:lnTo>
                    <a:pt x="1400634" y="401387"/>
                  </a:lnTo>
                  <a:lnTo>
                    <a:pt x="1400390" y="399921"/>
                  </a:lnTo>
                  <a:lnTo>
                    <a:pt x="1401172" y="398700"/>
                  </a:lnTo>
                  <a:lnTo>
                    <a:pt x="1401759" y="397430"/>
                  </a:lnTo>
                  <a:lnTo>
                    <a:pt x="1400929" y="395721"/>
                  </a:lnTo>
                  <a:lnTo>
                    <a:pt x="1399412" y="394500"/>
                  </a:lnTo>
                  <a:lnTo>
                    <a:pt x="1397992" y="393132"/>
                  </a:lnTo>
                  <a:lnTo>
                    <a:pt x="1396868" y="391569"/>
                  </a:lnTo>
                  <a:lnTo>
                    <a:pt x="1395448" y="389567"/>
                  </a:lnTo>
                  <a:lnTo>
                    <a:pt x="1394128" y="388101"/>
                  </a:lnTo>
                  <a:lnTo>
                    <a:pt x="1393051" y="386538"/>
                  </a:lnTo>
                  <a:lnTo>
                    <a:pt x="1392220" y="385268"/>
                  </a:lnTo>
                  <a:lnTo>
                    <a:pt x="1391778" y="383901"/>
                  </a:lnTo>
                  <a:lnTo>
                    <a:pt x="1390898" y="382143"/>
                  </a:lnTo>
                  <a:lnTo>
                    <a:pt x="1390018" y="380433"/>
                  </a:lnTo>
                  <a:lnTo>
                    <a:pt x="1389136" y="379212"/>
                  </a:lnTo>
                  <a:lnTo>
                    <a:pt x="1388647" y="377454"/>
                  </a:lnTo>
                  <a:lnTo>
                    <a:pt x="1388109" y="375109"/>
                  </a:lnTo>
                  <a:lnTo>
                    <a:pt x="1387376" y="373351"/>
                  </a:lnTo>
                  <a:lnTo>
                    <a:pt x="1386201" y="372472"/>
                  </a:lnTo>
                  <a:lnTo>
                    <a:pt x="1384636" y="371251"/>
                  </a:lnTo>
                  <a:lnTo>
                    <a:pt x="1384294" y="370957"/>
                  </a:lnTo>
                  <a:lnTo>
                    <a:pt x="1383123" y="369978"/>
                  </a:lnTo>
                  <a:lnTo>
                    <a:pt x="1382743" y="369677"/>
                  </a:lnTo>
                  <a:lnTo>
                    <a:pt x="1380477" y="368955"/>
                  </a:lnTo>
                  <a:lnTo>
                    <a:pt x="1378619" y="368515"/>
                  </a:lnTo>
                  <a:lnTo>
                    <a:pt x="1377346" y="367783"/>
                  </a:lnTo>
                  <a:lnTo>
                    <a:pt x="1375193" y="366562"/>
                  </a:lnTo>
                  <a:lnTo>
                    <a:pt x="1373187" y="365243"/>
                  </a:lnTo>
                  <a:lnTo>
                    <a:pt x="1371671" y="363973"/>
                  </a:lnTo>
                  <a:lnTo>
                    <a:pt x="1370154" y="362752"/>
                  </a:lnTo>
                  <a:lnTo>
                    <a:pt x="1368588" y="361531"/>
                  </a:lnTo>
                  <a:lnTo>
                    <a:pt x="1366876" y="360701"/>
                  </a:lnTo>
                  <a:lnTo>
                    <a:pt x="1365408" y="360456"/>
                  </a:lnTo>
                  <a:lnTo>
                    <a:pt x="1363990" y="360115"/>
                  </a:lnTo>
                  <a:lnTo>
                    <a:pt x="1362033" y="359968"/>
                  </a:lnTo>
                  <a:lnTo>
                    <a:pt x="1360075" y="360017"/>
                  </a:lnTo>
                  <a:lnTo>
                    <a:pt x="1358266" y="359431"/>
                  </a:lnTo>
                  <a:lnTo>
                    <a:pt x="1356894" y="358942"/>
                  </a:lnTo>
                  <a:lnTo>
                    <a:pt x="1354449" y="358991"/>
                  </a:lnTo>
                  <a:lnTo>
                    <a:pt x="1352541" y="359235"/>
                  </a:lnTo>
                  <a:lnTo>
                    <a:pt x="1350290" y="358405"/>
                  </a:lnTo>
                  <a:lnTo>
                    <a:pt x="1348675" y="357233"/>
                  </a:lnTo>
                  <a:lnTo>
                    <a:pt x="1346670" y="355914"/>
                  </a:lnTo>
                  <a:lnTo>
                    <a:pt x="1345202" y="354595"/>
                  </a:lnTo>
                  <a:lnTo>
                    <a:pt x="1344418" y="353374"/>
                  </a:lnTo>
                  <a:lnTo>
                    <a:pt x="1344467" y="351518"/>
                  </a:lnTo>
                  <a:lnTo>
                    <a:pt x="1344860" y="349125"/>
                  </a:lnTo>
                  <a:lnTo>
                    <a:pt x="1344517" y="347171"/>
                  </a:lnTo>
                  <a:lnTo>
                    <a:pt x="1343295" y="345120"/>
                  </a:lnTo>
                  <a:lnTo>
                    <a:pt x="1342609" y="342873"/>
                  </a:lnTo>
                  <a:lnTo>
                    <a:pt x="1341875" y="341115"/>
                  </a:lnTo>
                  <a:lnTo>
                    <a:pt x="1340358" y="339943"/>
                  </a:lnTo>
                  <a:lnTo>
                    <a:pt x="1338598" y="339259"/>
                  </a:lnTo>
                  <a:lnTo>
                    <a:pt x="1337131" y="339454"/>
                  </a:lnTo>
                  <a:lnTo>
                    <a:pt x="1334683" y="339601"/>
                  </a:lnTo>
                  <a:lnTo>
                    <a:pt x="1332335" y="339063"/>
                  </a:lnTo>
                  <a:lnTo>
                    <a:pt x="1330964" y="338428"/>
                  </a:lnTo>
                  <a:lnTo>
                    <a:pt x="1329644" y="337794"/>
                  </a:lnTo>
                  <a:lnTo>
                    <a:pt x="1327737" y="336426"/>
                  </a:lnTo>
                  <a:lnTo>
                    <a:pt x="1326660" y="334814"/>
                  </a:lnTo>
                  <a:lnTo>
                    <a:pt x="1326024" y="333398"/>
                  </a:lnTo>
                  <a:lnTo>
                    <a:pt x="1324947" y="331835"/>
                  </a:lnTo>
                  <a:lnTo>
                    <a:pt x="1323283" y="330028"/>
                  </a:lnTo>
                  <a:lnTo>
                    <a:pt x="1321914" y="328611"/>
                  </a:lnTo>
                  <a:lnTo>
                    <a:pt x="1320543" y="327292"/>
                  </a:lnTo>
                  <a:lnTo>
                    <a:pt x="1319125" y="326853"/>
                  </a:lnTo>
                  <a:lnTo>
                    <a:pt x="1317119" y="325485"/>
                  </a:lnTo>
                  <a:lnTo>
                    <a:pt x="1314966" y="324313"/>
                  </a:lnTo>
                  <a:lnTo>
                    <a:pt x="1312226" y="323580"/>
                  </a:lnTo>
                  <a:lnTo>
                    <a:pt x="1310758" y="323776"/>
                  </a:lnTo>
                  <a:lnTo>
                    <a:pt x="1309438" y="323190"/>
                  </a:lnTo>
                  <a:lnTo>
                    <a:pt x="1307971" y="321871"/>
                  </a:lnTo>
                  <a:lnTo>
                    <a:pt x="1306698" y="319771"/>
                  </a:lnTo>
                  <a:lnTo>
                    <a:pt x="1305572" y="318256"/>
                  </a:lnTo>
                  <a:lnTo>
                    <a:pt x="1303665" y="317817"/>
                  </a:lnTo>
                  <a:lnTo>
                    <a:pt x="1301610" y="316547"/>
                  </a:lnTo>
                  <a:lnTo>
                    <a:pt x="1300288" y="314544"/>
                  </a:lnTo>
                  <a:lnTo>
                    <a:pt x="1299164" y="312444"/>
                  </a:lnTo>
                  <a:lnTo>
                    <a:pt x="1298479" y="310149"/>
                  </a:lnTo>
                  <a:lnTo>
                    <a:pt x="1297500" y="307951"/>
                  </a:lnTo>
                  <a:lnTo>
                    <a:pt x="1296424" y="306339"/>
                  </a:lnTo>
                  <a:lnTo>
                    <a:pt x="1295738" y="304532"/>
                  </a:lnTo>
                  <a:lnTo>
                    <a:pt x="1295006" y="302725"/>
                  </a:lnTo>
                  <a:lnTo>
                    <a:pt x="1294468" y="300869"/>
                  </a:lnTo>
                  <a:lnTo>
                    <a:pt x="1293929" y="299159"/>
                  </a:lnTo>
                  <a:lnTo>
                    <a:pt x="1292951" y="297498"/>
                  </a:lnTo>
                  <a:lnTo>
                    <a:pt x="1292118" y="296277"/>
                  </a:lnTo>
                  <a:lnTo>
                    <a:pt x="1291238" y="295105"/>
                  </a:lnTo>
                  <a:lnTo>
                    <a:pt x="1290161" y="294128"/>
                  </a:lnTo>
                  <a:lnTo>
                    <a:pt x="1288399" y="293347"/>
                  </a:lnTo>
                  <a:lnTo>
                    <a:pt x="1286296" y="292175"/>
                  </a:lnTo>
                  <a:lnTo>
                    <a:pt x="1284241" y="290905"/>
                  </a:lnTo>
                  <a:lnTo>
                    <a:pt x="1282481" y="290074"/>
                  </a:lnTo>
                  <a:lnTo>
                    <a:pt x="1280768" y="288365"/>
                  </a:lnTo>
                  <a:lnTo>
                    <a:pt x="1279986" y="287095"/>
                  </a:lnTo>
                  <a:lnTo>
                    <a:pt x="1278860" y="286216"/>
                  </a:lnTo>
                  <a:lnTo>
                    <a:pt x="1277636" y="284702"/>
                  </a:lnTo>
                  <a:lnTo>
                    <a:pt x="1276071" y="283578"/>
                  </a:lnTo>
                  <a:lnTo>
                    <a:pt x="1275043" y="282650"/>
                  </a:lnTo>
                  <a:lnTo>
                    <a:pt x="1274163" y="281429"/>
                  </a:lnTo>
                  <a:lnTo>
                    <a:pt x="1273136" y="280355"/>
                  </a:lnTo>
                  <a:lnTo>
                    <a:pt x="1270737" y="280452"/>
                  </a:lnTo>
                  <a:lnTo>
                    <a:pt x="1269270" y="280062"/>
                  </a:lnTo>
                  <a:lnTo>
                    <a:pt x="1267412" y="280306"/>
                  </a:lnTo>
                  <a:lnTo>
                    <a:pt x="1265991" y="279915"/>
                  </a:lnTo>
                  <a:lnTo>
                    <a:pt x="1264622" y="279378"/>
                  </a:lnTo>
                  <a:lnTo>
                    <a:pt x="1262958" y="278401"/>
                  </a:lnTo>
                  <a:lnTo>
                    <a:pt x="1260660" y="277571"/>
                  </a:lnTo>
                  <a:lnTo>
                    <a:pt x="1258360" y="276838"/>
                  </a:lnTo>
                  <a:lnTo>
                    <a:pt x="1256061" y="275861"/>
                  </a:lnTo>
                  <a:lnTo>
                    <a:pt x="1254447" y="274835"/>
                  </a:lnTo>
                  <a:lnTo>
                    <a:pt x="1252881" y="274005"/>
                  </a:lnTo>
                  <a:lnTo>
                    <a:pt x="1250971" y="273468"/>
                  </a:lnTo>
                  <a:lnTo>
                    <a:pt x="1249553" y="273077"/>
                  </a:lnTo>
                  <a:lnTo>
                    <a:pt x="1248037" y="271954"/>
                  </a:lnTo>
                  <a:lnTo>
                    <a:pt x="1247206" y="270733"/>
                  </a:lnTo>
                  <a:lnTo>
                    <a:pt x="1246471" y="269463"/>
                  </a:lnTo>
                  <a:lnTo>
                    <a:pt x="1245640" y="268339"/>
                  </a:lnTo>
                  <a:lnTo>
                    <a:pt x="1244367" y="267558"/>
                  </a:lnTo>
                  <a:lnTo>
                    <a:pt x="1243143" y="266044"/>
                  </a:lnTo>
                  <a:lnTo>
                    <a:pt x="1241627" y="264676"/>
                  </a:lnTo>
                  <a:lnTo>
                    <a:pt x="1240356" y="263064"/>
                  </a:lnTo>
                  <a:lnTo>
                    <a:pt x="1239670" y="261306"/>
                  </a:lnTo>
                  <a:lnTo>
                    <a:pt x="1238154" y="260427"/>
                  </a:lnTo>
                  <a:lnTo>
                    <a:pt x="1237176" y="258864"/>
                  </a:lnTo>
                  <a:lnTo>
                    <a:pt x="1236246" y="257203"/>
                  </a:lnTo>
                  <a:lnTo>
                    <a:pt x="1235610" y="255885"/>
                  </a:lnTo>
                  <a:lnTo>
                    <a:pt x="1234779" y="254712"/>
                  </a:lnTo>
                  <a:lnTo>
                    <a:pt x="1233653" y="253735"/>
                  </a:lnTo>
                  <a:lnTo>
                    <a:pt x="1232282" y="252368"/>
                  </a:lnTo>
                  <a:lnTo>
                    <a:pt x="1230962" y="250951"/>
                  </a:lnTo>
                  <a:lnTo>
                    <a:pt x="1229544" y="249633"/>
                  </a:lnTo>
                  <a:lnTo>
                    <a:pt x="1227831" y="248021"/>
                  </a:lnTo>
                  <a:lnTo>
                    <a:pt x="1227489" y="246604"/>
                  </a:lnTo>
                  <a:lnTo>
                    <a:pt x="1227585" y="245090"/>
                  </a:lnTo>
                  <a:lnTo>
                    <a:pt x="1226951" y="242843"/>
                  </a:lnTo>
                  <a:lnTo>
                    <a:pt x="1225971" y="241232"/>
                  </a:lnTo>
                  <a:lnTo>
                    <a:pt x="1225971" y="239718"/>
                  </a:lnTo>
                  <a:lnTo>
                    <a:pt x="1225825" y="238252"/>
                  </a:lnTo>
                  <a:lnTo>
                    <a:pt x="1224896" y="236592"/>
                  </a:lnTo>
                  <a:lnTo>
                    <a:pt x="1224063" y="235371"/>
                  </a:lnTo>
                  <a:lnTo>
                    <a:pt x="1222839" y="233905"/>
                  </a:lnTo>
                  <a:lnTo>
                    <a:pt x="1221812" y="232245"/>
                  </a:lnTo>
                  <a:lnTo>
                    <a:pt x="1220981" y="230486"/>
                  </a:lnTo>
                  <a:lnTo>
                    <a:pt x="1220246" y="229168"/>
                  </a:lnTo>
                  <a:lnTo>
                    <a:pt x="1219904" y="227263"/>
                  </a:lnTo>
                  <a:lnTo>
                    <a:pt x="1219464" y="225358"/>
                  </a:lnTo>
                  <a:lnTo>
                    <a:pt x="1219219" y="223404"/>
                  </a:lnTo>
                  <a:lnTo>
                    <a:pt x="1218926" y="221011"/>
                  </a:lnTo>
                  <a:lnTo>
                    <a:pt x="1218406" y="218748"/>
                  </a:lnTo>
                  <a:lnTo>
                    <a:pt x="1218208" y="218194"/>
                  </a:lnTo>
                  <a:lnTo>
                    <a:pt x="1217850" y="217250"/>
                  </a:lnTo>
                  <a:lnTo>
                    <a:pt x="1217311" y="215394"/>
                  </a:lnTo>
                  <a:lnTo>
                    <a:pt x="1216724" y="214027"/>
                  </a:lnTo>
                  <a:lnTo>
                    <a:pt x="1216284" y="212659"/>
                  </a:lnTo>
                  <a:lnTo>
                    <a:pt x="1215991" y="211194"/>
                  </a:lnTo>
                  <a:lnTo>
                    <a:pt x="1214866" y="209142"/>
                  </a:lnTo>
                  <a:lnTo>
                    <a:pt x="1214571" y="207530"/>
                  </a:lnTo>
                  <a:lnTo>
                    <a:pt x="1214669" y="205967"/>
                  </a:lnTo>
                  <a:lnTo>
                    <a:pt x="1214817" y="203525"/>
                  </a:lnTo>
                  <a:lnTo>
                    <a:pt x="1214915" y="201572"/>
                  </a:lnTo>
                  <a:lnTo>
                    <a:pt x="1215013" y="199618"/>
                  </a:lnTo>
                  <a:lnTo>
                    <a:pt x="1215109" y="197664"/>
                  </a:lnTo>
                  <a:lnTo>
                    <a:pt x="1215208" y="195711"/>
                  </a:lnTo>
                  <a:lnTo>
                    <a:pt x="1215306" y="194245"/>
                  </a:lnTo>
                  <a:lnTo>
                    <a:pt x="1215404" y="192780"/>
                  </a:lnTo>
                  <a:lnTo>
                    <a:pt x="1215453" y="191315"/>
                  </a:lnTo>
                  <a:lnTo>
                    <a:pt x="1215598" y="189361"/>
                  </a:lnTo>
                  <a:lnTo>
                    <a:pt x="1215697" y="186919"/>
                  </a:lnTo>
                  <a:lnTo>
                    <a:pt x="1215844" y="184526"/>
                  </a:lnTo>
                  <a:lnTo>
                    <a:pt x="1215942" y="182572"/>
                  </a:lnTo>
                  <a:lnTo>
                    <a:pt x="1216041" y="180618"/>
                  </a:lnTo>
                  <a:lnTo>
                    <a:pt x="1216137" y="179153"/>
                  </a:lnTo>
                  <a:lnTo>
                    <a:pt x="1216186" y="177688"/>
                  </a:lnTo>
                  <a:lnTo>
                    <a:pt x="1216186" y="176222"/>
                  </a:lnTo>
                  <a:lnTo>
                    <a:pt x="1216186" y="174269"/>
                  </a:lnTo>
                  <a:lnTo>
                    <a:pt x="1216186" y="172316"/>
                  </a:lnTo>
                  <a:lnTo>
                    <a:pt x="1216235" y="170849"/>
                  </a:lnTo>
                  <a:lnTo>
                    <a:pt x="1216235" y="169384"/>
                  </a:lnTo>
                  <a:lnTo>
                    <a:pt x="1216235" y="167430"/>
                  </a:lnTo>
                  <a:lnTo>
                    <a:pt x="1216235" y="165477"/>
                  </a:lnTo>
                  <a:lnTo>
                    <a:pt x="1216235" y="163523"/>
                  </a:lnTo>
                  <a:lnTo>
                    <a:pt x="1216235" y="161570"/>
                  </a:lnTo>
                  <a:lnTo>
                    <a:pt x="1216235" y="159616"/>
                  </a:lnTo>
                  <a:lnTo>
                    <a:pt x="1216235" y="157663"/>
                  </a:lnTo>
                  <a:lnTo>
                    <a:pt x="1216235" y="155708"/>
                  </a:lnTo>
                  <a:lnTo>
                    <a:pt x="1216235" y="153754"/>
                  </a:lnTo>
                  <a:lnTo>
                    <a:pt x="1216235" y="151801"/>
                  </a:lnTo>
                  <a:lnTo>
                    <a:pt x="1216235" y="149847"/>
                  </a:lnTo>
                  <a:lnTo>
                    <a:pt x="1216235" y="147894"/>
                  </a:lnTo>
                  <a:lnTo>
                    <a:pt x="1216235" y="145940"/>
                  </a:lnTo>
                  <a:lnTo>
                    <a:pt x="1216235" y="143987"/>
                  </a:lnTo>
                  <a:lnTo>
                    <a:pt x="1216284" y="141545"/>
                  </a:lnTo>
                  <a:lnTo>
                    <a:pt x="1216284" y="139590"/>
                  </a:lnTo>
                  <a:lnTo>
                    <a:pt x="1216284" y="138125"/>
                  </a:lnTo>
                  <a:lnTo>
                    <a:pt x="1216284" y="136659"/>
                  </a:lnTo>
                  <a:lnTo>
                    <a:pt x="1216284" y="135194"/>
                  </a:lnTo>
                  <a:lnTo>
                    <a:pt x="1216284" y="133729"/>
                  </a:lnTo>
                  <a:lnTo>
                    <a:pt x="1216284" y="132264"/>
                  </a:lnTo>
                  <a:lnTo>
                    <a:pt x="1216333" y="130799"/>
                  </a:lnTo>
                  <a:lnTo>
                    <a:pt x="1216333" y="129334"/>
                  </a:lnTo>
                  <a:lnTo>
                    <a:pt x="1216333" y="127869"/>
                  </a:lnTo>
                  <a:lnTo>
                    <a:pt x="1216333" y="126404"/>
                  </a:lnTo>
                  <a:lnTo>
                    <a:pt x="1216382" y="124937"/>
                  </a:lnTo>
                  <a:lnTo>
                    <a:pt x="1216382" y="123472"/>
                  </a:lnTo>
                  <a:lnTo>
                    <a:pt x="1216382" y="122007"/>
                  </a:lnTo>
                  <a:lnTo>
                    <a:pt x="1216773" y="120591"/>
                  </a:lnTo>
                  <a:lnTo>
                    <a:pt x="1217117" y="119175"/>
                  </a:lnTo>
                  <a:lnTo>
                    <a:pt x="1217508" y="117759"/>
                  </a:lnTo>
                  <a:lnTo>
                    <a:pt x="1216921" y="115511"/>
                  </a:lnTo>
                  <a:lnTo>
                    <a:pt x="1215746" y="113410"/>
                  </a:lnTo>
                  <a:lnTo>
                    <a:pt x="1214718" y="111263"/>
                  </a:lnTo>
                  <a:lnTo>
                    <a:pt x="1214327" y="109356"/>
                  </a:lnTo>
                  <a:lnTo>
                    <a:pt x="1214082" y="107891"/>
                  </a:lnTo>
                  <a:lnTo>
                    <a:pt x="1213838" y="106426"/>
                  </a:lnTo>
                  <a:lnTo>
                    <a:pt x="1213202" y="104620"/>
                  </a:lnTo>
                  <a:lnTo>
                    <a:pt x="1212565" y="103300"/>
                  </a:lnTo>
                  <a:lnTo>
                    <a:pt x="1211931" y="101933"/>
                  </a:lnTo>
                  <a:lnTo>
                    <a:pt x="1210756" y="100419"/>
                  </a:lnTo>
                  <a:lnTo>
                    <a:pt x="1209680" y="99393"/>
                  </a:lnTo>
                  <a:lnTo>
                    <a:pt x="1209191" y="98026"/>
                  </a:lnTo>
                  <a:lnTo>
                    <a:pt x="1208311" y="96316"/>
                  </a:lnTo>
                  <a:lnTo>
                    <a:pt x="1207674" y="94949"/>
                  </a:lnTo>
                  <a:lnTo>
                    <a:pt x="1206548" y="93385"/>
                  </a:lnTo>
                  <a:lnTo>
                    <a:pt x="1205570" y="91724"/>
                  </a:lnTo>
                  <a:lnTo>
                    <a:pt x="1204395" y="89869"/>
                  </a:lnTo>
                  <a:lnTo>
                    <a:pt x="1202731" y="88063"/>
                  </a:lnTo>
                  <a:lnTo>
                    <a:pt x="1202097" y="86693"/>
                  </a:lnTo>
                  <a:lnTo>
                    <a:pt x="1200482" y="85668"/>
                  </a:lnTo>
                  <a:lnTo>
                    <a:pt x="1198475" y="84301"/>
                  </a:lnTo>
                  <a:lnTo>
                    <a:pt x="1196813" y="83520"/>
                  </a:lnTo>
                  <a:lnTo>
                    <a:pt x="1194854" y="83471"/>
                  </a:lnTo>
                  <a:lnTo>
                    <a:pt x="1192409" y="84105"/>
                  </a:lnTo>
                  <a:lnTo>
                    <a:pt x="1190941" y="84154"/>
                  </a:lnTo>
                  <a:lnTo>
                    <a:pt x="1189083" y="83567"/>
                  </a:lnTo>
                  <a:lnTo>
                    <a:pt x="1186783" y="82787"/>
                  </a:lnTo>
                  <a:lnTo>
                    <a:pt x="1184875" y="82396"/>
                  </a:lnTo>
                  <a:lnTo>
                    <a:pt x="1182966" y="82885"/>
                  </a:lnTo>
                  <a:lnTo>
                    <a:pt x="1181596" y="83373"/>
                  </a:lnTo>
                  <a:lnTo>
                    <a:pt x="1180227" y="84009"/>
                  </a:lnTo>
                  <a:lnTo>
                    <a:pt x="1178465" y="84789"/>
                  </a:lnTo>
                  <a:lnTo>
                    <a:pt x="1177047" y="84448"/>
                  </a:lnTo>
                  <a:lnTo>
                    <a:pt x="1175676" y="83861"/>
                  </a:lnTo>
                  <a:lnTo>
                    <a:pt x="1173965" y="82836"/>
                  </a:lnTo>
                  <a:lnTo>
                    <a:pt x="1172692" y="80882"/>
                  </a:lnTo>
                  <a:lnTo>
                    <a:pt x="1170637" y="79807"/>
                  </a:lnTo>
                  <a:lnTo>
                    <a:pt x="1169071" y="78880"/>
                  </a:lnTo>
                  <a:lnTo>
                    <a:pt x="1167995" y="77903"/>
                  </a:lnTo>
                  <a:lnTo>
                    <a:pt x="1166186" y="77022"/>
                  </a:lnTo>
                  <a:lnTo>
                    <a:pt x="1163934" y="76926"/>
                  </a:lnTo>
                  <a:lnTo>
                    <a:pt x="1162320" y="78097"/>
                  </a:lnTo>
                  <a:lnTo>
                    <a:pt x="1161096" y="79562"/>
                  </a:lnTo>
                  <a:lnTo>
                    <a:pt x="1160558" y="80980"/>
                  </a:lnTo>
                  <a:lnTo>
                    <a:pt x="1159139" y="82006"/>
                  </a:lnTo>
                  <a:lnTo>
                    <a:pt x="1157476" y="81076"/>
                  </a:lnTo>
                  <a:lnTo>
                    <a:pt x="1155765" y="80394"/>
                  </a:lnTo>
                  <a:lnTo>
                    <a:pt x="1153904" y="80882"/>
                  </a:lnTo>
                  <a:lnTo>
                    <a:pt x="1151508" y="80931"/>
                  </a:lnTo>
                  <a:lnTo>
                    <a:pt x="1149551" y="81272"/>
                  </a:lnTo>
                  <a:lnTo>
                    <a:pt x="1146663" y="81371"/>
                  </a:lnTo>
                  <a:lnTo>
                    <a:pt x="1144854" y="80637"/>
                  </a:lnTo>
                  <a:lnTo>
                    <a:pt x="1142994" y="80051"/>
                  </a:lnTo>
                  <a:lnTo>
                    <a:pt x="1141477" y="80149"/>
                  </a:lnTo>
                  <a:lnTo>
                    <a:pt x="1139863" y="79466"/>
                  </a:lnTo>
                  <a:lnTo>
                    <a:pt x="1139081" y="78195"/>
                  </a:lnTo>
                  <a:lnTo>
                    <a:pt x="1138054" y="76340"/>
                  </a:lnTo>
                  <a:lnTo>
                    <a:pt x="1135215" y="76095"/>
                  </a:lnTo>
                  <a:lnTo>
                    <a:pt x="1133258" y="76779"/>
                  </a:lnTo>
                  <a:lnTo>
                    <a:pt x="1131302" y="76632"/>
                  </a:lnTo>
                  <a:lnTo>
                    <a:pt x="1129834" y="76583"/>
                  </a:lnTo>
                  <a:lnTo>
                    <a:pt x="1128414" y="76828"/>
                  </a:lnTo>
                  <a:lnTo>
                    <a:pt x="1126261" y="77903"/>
                  </a:lnTo>
                  <a:lnTo>
                    <a:pt x="1124501" y="78880"/>
                  </a:lnTo>
                  <a:lnTo>
                    <a:pt x="1123179" y="79513"/>
                  </a:lnTo>
                  <a:lnTo>
                    <a:pt x="1121321" y="79905"/>
                  </a:lnTo>
                  <a:lnTo>
                    <a:pt x="1119559" y="79074"/>
                  </a:lnTo>
                  <a:lnTo>
                    <a:pt x="1117749" y="79319"/>
                  </a:lnTo>
                  <a:lnTo>
                    <a:pt x="1115840" y="79660"/>
                  </a:lnTo>
                  <a:lnTo>
                    <a:pt x="1114471" y="80198"/>
                  </a:lnTo>
                  <a:lnTo>
                    <a:pt x="1112514" y="80345"/>
                  </a:lnTo>
                  <a:lnTo>
                    <a:pt x="1111487" y="81371"/>
                  </a:lnTo>
                  <a:lnTo>
                    <a:pt x="1110703" y="82590"/>
                  </a:lnTo>
                  <a:lnTo>
                    <a:pt x="1109285" y="83030"/>
                  </a:lnTo>
                  <a:lnTo>
                    <a:pt x="1107475" y="82347"/>
                  </a:lnTo>
                  <a:lnTo>
                    <a:pt x="1105126" y="82249"/>
                  </a:lnTo>
                  <a:lnTo>
                    <a:pt x="1102828" y="81663"/>
                  </a:lnTo>
                  <a:lnTo>
                    <a:pt x="1100724" y="81957"/>
                  </a:lnTo>
                  <a:lnTo>
                    <a:pt x="1098913" y="83177"/>
                  </a:lnTo>
                  <a:lnTo>
                    <a:pt x="1097640" y="83959"/>
                  </a:lnTo>
                  <a:lnTo>
                    <a:pt x="1096320" y="84399"/>
                  </a:lnTo>
                  <a:lnTo>
                    <a:pt x="1094461" y="83763"/>
                  </a:lnTo>
                  <a:lnTo>
                    <a:pt x="1092650" y="83128"/>
                  </a:lnTo>
                  <a:lnTo>
                    <a:pt x="1090792" y="82445"/>
                  </a:lnTo>
                  <a:lnTo>
                    <a:pt x="1088931" y="81810"/>
                  </a:lnTo>
                  <a:lnTo>
                    <a:pt x="1087513" y="81420"/>
                  </a:lnTo>
                  <a:lnTo>
                    <a:pt x="1086095" y="81125"/>
                  </a:lnTo>
                  <a:lnTo>
                    <a:pt x="1084138" y="80931"/>
                  </a:lnTo>
                  <a:lnTo>
                    <a:pt x="1082180" y="80686"/>
                  </a:lnTo>
                  <a:lnTo>
                    <a:pt x="1080272" y="79611"/>
                  </a:lnTo>
                  <a:lnTo>
                    <a:pt x="1078559" y="78635"/>
                  </a:lnTo>
                  <a:lnTo>
                    <a:pt x="1076603" y="78440"/>
                  </a:lnTo>
                  <a:lnTo>
                    <a:pt x="1075281" y="77903"/>
                  </a:lnTo>
                  <a:lnTo>
                    <a:pt x="1073912" y="77268"/>
                  </a:lnTo>
                  <a:lnTo>
                    <a:pt x="1070731" y="77609"/>
                  </a:lnTo>
                  <a:lnTo>
                    <a:pt x="1068971" y="78585"/>
                  </a:lnTo>
                  <a:lnTo>
                    <a:pt x="1067111" y="78976"/>
                  </a:lnTo>
                  <a:lnTo>
                    <a:pt x="1065203" y="79611"/>
                  </a:lnTo>
                  <a:lnTo>
                    <a:pt x="1063345" y="79074"/>
                  </a:lnTo>
                  <a:lnTo>
                    <a:pt x="1061534" y="78342"/>
                  </a:lnTo>
                  <a:lnTo>
                    <a:pt x="1059626" y="78440"/>
                  </a:lnTo>
                  <a:lnTo>
                    <a:pt x="1057815" y="79172"/>
                  </a:lnTo>
                  <a:lnTo>
                    <a:pt x="1056055" y="80002"/>
                  </a:lnTo>
                  <a:lnTo>
                    <a:pt x="1055566" y="80200"/>
                  </a:lnTo>
                  <a:lnTo>
                    <a:pt x="1054244" y="80735"/>
                  </a:lnTo>
                  <a:lnTo>
                    <a:pt x="1052337" y="81272"/>
                  </a:lnTo>
                  <a:lnTo>
                    <a:pt x="1050427" y="81516"/>
                  </a:lnTo>
                  <a:lnTo>
                    <a:pt x="1049350" y="82541"/>
                  </a:lnTo>
                  <a:lnTo>
                    <a:pt x="1048421" y="84252"/>
                  </a:lnTo>
                  <a:lnTo>
                    <a:pt x="1047394" y="86401"/>
                  </a:lnTo>
                  <a:lnTo>
                    <a:pt x="1046612" y="88647"/>
                  </a:lnTo>
                  <a:lnTo>
                    <a:pt x="1045388" y="89430"/>
                  </a:lnTo>
                  <a:lnTo>
                    <a:pt x="1043481" y="88990"/>
                  </a:lnTo>
                  <a:lnTo>
                    <a:pt x="1041719" y="89380"/>
                  </a:lnTo>
                  <a:lnTo>
                    <a:pt x="1040642" y="90357"/>
                  </a:lnTo>
                  <a:lnTo>
                    <a:pt x="1039664" y="91530"/>
                  </a:lnTo>
                  <a:lnTo>
                    <a:pt x="1038295" y="92946"/>
                  </a:lnTo>
                  <a:lnTo>
                    <a:pt x="1037317" y="94021"/>
                  </a:lnTo>
                  <a:lnTo>
                    <a:pt x="1035945" y="95339"/>
                  </a:lnTo>
                  <a:lnTo>
                    <a:pt x="1034232" y="96267"/>
                  </a:lnTo>
                  <a:lnTo>
                    <a:pt x="1032178" y="97587"/>
                  </a:lnTo>
                  <a:lnTo>
                    <a:pt x="1029928" y="96951"/>
                  </a:lnTo>
                  <a:lnTo>
                    <a:pt x="1027628" y="96853"/>
                  </a:lnTo>
                  <a:lnTo>
                    <a:pt x="1026063" y="97341"/>
                  </a:lnTo>
                  <a:lnTo>
                    <a:pt x="1024546" y="101054"/>
                  </a:lnTo>
                  <a:lnTo>
                    <a:pt x="1018625" y="107744"/>
                  </a:lnTo>
                  <a:lnTo>
                    <a:pt x="1005220" y="118149"/>
                  </a:lnTo>
                  <a:lnTo>
                    <a:pt x="990348" y="123325"/>
                  </a:lnTo>
                  <a:lnTo>
                    <a:pt x="974740" y="123325"/>
                  </a:lnTo>
                  <a:lnTo>
                    <a:pt x="962852" y="117415"/>
                  </a:lnTo>
                  <a:lnTo>
                    <a:pt x="950228" y="114436"/>
                  </a:lnTo>
                  <a:lnTo>
                    <a:pt x="939807" y="112190"/>
                  </a:lnTo>
                  <a:lnTo>
                    <a:pt x="925667" y="106279"/>
                  </a:lnTo>
                  <a:lnTo>
                    <a:pt x="915246" y="104033"/>
                  </a:lnTo>
                  <a:lnTo>
                    <a:pt x="904092" y="88453"/>
                  </a:lnTo>
                  <a:lnTo>
                    <a:pt x="898906" y="84006"/>
                  </a:lnTo>
                  <a:lnTo>
                    <a:pt x="890002" y="86205"/>
                  </a:lnTo>
                  <a:lnTo>
                    <a:pt x="877329" y="86986"/>
                  </a:lnTo>
                  <a:lnTo>
                    <a:pt x="867692" y="86205"/>
                  </a:lnTo>
                  <a:lnTo>
                    <a:pt x="856536" y="84740"/>
                  </a:lnTo>
                  <a:lnTo>
                    <a:pt x="855019" y="75851"/>
                  </a:lnTo>
                  <a:lnTo>
                    <a:pt x="851350" y="66912"/>
                  </a:lnTo>
                  <a:lnTo>
                    <a:pt x="840196" y="53579"/>
                  </a:lnTo>
                  <a:lnTo>
                    <a:pt x="834226" y="43174"/>
                  </a:lnTo>
                  <a:lnTo>
                    <a:pt x="823072" y="35751"/>
                  </a:lnTo>
                  <a:lnTo>
                    <a:pt x="816712" y="28865"/>
                  </a:lnTo>
                  <a:lnTo>
                    <a:pt x="816173" y="26374"/>
                  </a:lnTo>
                  <a:lnTo>
                    <a:pt x="814949" y="24860"/>
                  </a:lnTo>
                  <a:lnTo>
                    <a:pt x="813873" y="23930"/>
                  </a:lnTo>
                  <a:lnTo>
                    <a:pt x="812749" y="22904"/>
                  </a:lnTo>
                  <a:lnTo>
                    <a:pt x="812064" y="21635"/>
                  </a:lnTo>
                  <a:lnTo>
                    <a:pt x="810302" y="20806"/>
                  </a:lnTo>
                  <a:lnTo>
                    <a:pt x="807856" y="20659"/>
                  </a:lnTo>
                  <a:lnTo>
                    <a:pt x="805899" y="20806"/>
                  </a:lnTo>
                  <a:lnTo>
                    <a:pt x="804236" y="20023"/>
                  </a:lnTo>
                  <a:lnTo>
                    <a:pt x="803012" y="19095"/>
                  </a:lnTo>
                  <a:lnTo>
                    <a:pt x="801203" y="18509"/>
                  </a:lnTo>
                  <a:lnTo>
                    <a:pt x="799686" y="18168"/>
                  </a:lnTo>
                  <a:lnTo>
                    <a:pt x="798462" y="17483"/>
                  </a:lnTo>
                  <a:lnTo>
                    <a:pt x="797386" y="15920"/>
                  </a:lnTo>
                  <a:lnTo>
                    <a:pt x="796700" y="14553"/>
                  </a:lnTo>
                  <a:lnTo>
                    <a:pt x="796115" y="13186"/>
                  </a:lnTo>
                  <a:lnTo>
                    <a:pt x="795626" y="11280"/>
                  </a:lnTo>
                  <a:lnTo>
                    <a:pt x="796115" y="9424"/>
                  </a:lnTo>
                  <a:lnTo>
                    <a:pt x="796457" y="7959"/>
                  </a:lnTo>
                  <a:lnTo>
                    <a:pt x="795626" y="6347"/>
                  </a:lnTo>
                  <a:lnTo>
                    <a:pt x="794205" y="4931"/>
                  </a:lnTo>
                  <a:lnTo>
                    <a:pt x="792984" y="3954"/>
                  </a:lnTo>
                  <a:lnTo>
                    <a:pt x="791221" y="3709"/>
                  </a:lnTo>
                  <a:lnTo>
                    <a:pt x="789754" y="4150"/>
                  </a:lnTo>
                  <a:lnTo>
                    <a:pt x="788287" y="4541"/>
                  </a:lnTo>
                  <a:lnTo>
                    <a:pt x="786866" y="4882"/>
                  </a:lnTo>
                  <a:lnTo>
                    <a:pt x="785399" y="5078"/>
                  </a:lnTo>
                  <a:lnTo>
                    <a:pt x="783541" y="4639"/>
                  </a:lnTo>
                  <a:lnTo>
                    <a:pt x="782024" y="3466"/>
                  </a:lnTo>
                  <a:lnTo>
                    <a:pt x="780606" y="2050"/>
                  </a:lnTo>
                  <a:lnTo>
                    <a:pt x="779625" y="877"/>
                  </a:lnTo>
                  <a:lnTo>
                    <a:pt x="777865" y="96"/>
                  </a:lnTo>
                  <a:lnTo>
                    <a:pt x="776300" y="536"/>
                  </a:lnTo>
                  <a:lnTo>
                    <a:pt x="776398" y="2148"/>
                  </a:lnTo>
                  <a:lnTo>
                    <a:pt x="776543" y="4101"/>
                  </a:lnTo>
                  <a:lnTo>
                    <a:pt x="776103" y="5468"/>
                  </a:lnTo>
                  <a:lnTo>
                    <a:pt x="775371" y="6786"/>
                  </a:lnTo>
                  <a:lnTo>
                    <a:pt x="774538" y="7959"/>
                  </a:lnTo>
                  <a:lnTo>
                    <a:pt x="772825" y="8936"/>
                  </a:lnTo>
                  <a:lnTo>
                    <a:pt x="771016" y="7716"/>
                  </a:lnTo>
                  <a:lnTo>
                    <a:pt x="768813" y="6835"/>
                  </a:lnTo>
                  <a:lnTo>
                    <a:pt x="765928" y="6835"/>
                  </a:lnTo>
                  <a:lnTo>
                    <a:pt x="763969" y="6983"/>
                  </a:lnTo>
                  <a:lnTo>
                    <a:pt x="762258" y="6153"/>
                  </a:lnTo>
                  <a:lnTo>
                    <a:pt x="761034" y="5272"/>
                  </a:lnTo>
                  <a:lnTo>
                    <a:pt x="758785" y="4246"/>
                  </a:lnTo>
                  <a:lnTo>
                    <a:pt x="756485" y="4150"/>
                  </a:lnTo>
                  <a:lnTo>
                    <a:pt x="755408" y="5272"/>
                  </a:lnTo>
                  <a:lnTo>
                    <a:pt x="753843" y="6347"/>
                  </a:lnTo>
                  <a:lnTo>
                    <a:pt x="752375" y="6347"/>
                  </a:lnTo>
                  <a:lnTo>
                    <a:pt x="750957" y="6786"/>
                  </a:lnTo>
                  <a:lnTo>
                    <a:pt x="749635" y="7275"/>
                  </a:lnTo>
                  <a:lnTo>
                    <a:pt x="748266" y="6737"/>
                  </a:lnTo>
                  <a:lnTo>
                    <a:pt x="746700" y="5468"/>
                  </a:lnTo>
                  <a:lnTo>
                    <a:pt x="745624" y="4492"/>
                  </a:lnTo>
                  <a:lnTo>
                    <a:pt x="743911" y="3905"/>
                  </a:lnTo>
                  <a:lnTo>
                    <a:pt x="742394" y="5029"/>
                  </a:lnTo>
                  <a:lnTo>
                    <a:pt x="740759" y="4980"/>
                  </a:lnTo>
                  <a:lnTo>
                    <a:pt x="742052" y="10499"/>
                  </a:lnTo>
                  <a:lnTo>
                    <a:pt x="744252" y="20170"/>
                  </a:lnTo>
                  <a:lnTo>
                    <a:pt x="747238" y="26080"/>
                  </a:lnTo>
                  <a:lnTo>
                    <a:pt x="752424" y="40195"/>
                  </a:lnTo>
                  <a:lnTo>
                    <a:pt x="752424" y="54311"/>
                  </a:lnTo>
                  <a:lnTo>
                    <a:pt x="755408" y="65447"/>
                  </a:lnTo>
                  <a:lnTo>
                    <a:pt x="757660" y="95143"/>
                  </a:lnTo>
                  <a:lnTo>
                    <a:pt x="756141" y="109992"/>
                  </a:lnTo>
                  <a:lnTo>
                    <a:pt x="753157" y="133729"/>
                  </a:lnTo>
                  <a:lnTo>
                    <a:pt x="752424" y="156002"/>
                  </a:lnTo>
                  <a:lnTo>
                    <a:pt x="752424" y="172314"/>
                  </a:lnTo>
                  <a:lnTo>
                    <a:pt x="756876" y="208702"/>
                  </a:lnTo>
                  <a:lnTo>
                    <a:pt x="762846" y="230242"/>
                  </a:lnTo>
                  <a:lnTo>
                    <a:pt x="772532" y="248020"/>
                  </a:lnTo>
                  <a:lnTo>
                    <a:pt x="778451" y="259938"/>
                  </a:lnTo>
                  <a:lnTo>
                    <a:pt x="787405" y="274737"/>
                  </a:lnTo>
                  <a:lnTo>
                    <a:pt x="797044" y="285141"/>
                  </a:lnTo>
                  <a:lnTo>
                    <a:pt x="811182" y="291832"/>
                  </a:lnTo>
                  <a:lnTo>
                    <a:pt x="820821" y="299989"/>
                  </a:lnTo>
                  <a:lnTo>
                    <a:pt x="825322" y="311857"/>
                  </a:lnTo>
                  <a:lnTo>
                    <a:pt x="831242" y="323726"/>
                  </a:lnTo>
                  <a:lnTo>
                    <a:pt x="831975" y="328220"/>
                  </a:lnTo>
                  <a:lnTo>
                    <a:pt x="823072" y="337109"/>
                  </a:lnTo>
                  <a:lnTo>
                    <a:pt x="823072" y="344533"/>
                  </a:lnTo>
                  <a:lnTo>
                    <a:pt x="823072" y="348245"/>
                  </a:lnTo>
                  <a:lnTo>
                    <a:pt x="823316" y="352446"/>
                  </a:lnTo>
                  <a:lnTo>
                    <a:pt x="822141" y="352397"/>
                  </a:lnTo>
                  <a:lnTo>
                    <a:pt x="820479" y="352885"/>
                  </a:lnTo>
                  <a:lnTo>
                    <a:pt x="819354" y="353129"/>
                  </a:lnTo>
                  <a:lnTo>
                    <a:pt x="818425" y="352934"/>
                  </a:lnTo>
                  <a:lnTo>
                    <a:pt x="817493" y="353276"/>
                  </a:lnTo>
                  <a:lnTo>
                    <a:pt x="816662" y="353764"/>
                  </a:lnTo>
                  <a:lnTo>
                    <a:pt x="815684" y="353716"/>
                  </a:lnTo>
                  <a:lnTo>
                    <a:pt x="814802" y="352934"/>
                  </a:lnTo>
                  <a:lnTo>
                    <a:pt x="813433" y="352641"/>
                  </a:lnTo>
                  <a:lnTo>
                    <a:pt x="812406" y="353569"/>
                  </a:lnTo>
                  <a:lnTo>
                    <a:pt x="811526" y="353960"/>
                  </a:lnTo>
                  <a:lnTo>
                    <a:pt x="810596" y="355034"/>
                  </a:lnTo>
                  <a:lnTo>
                    <a:pt x="808443" y="355816"/>
                  </a:lnTo>
                  <a:lnTo>
                    <a:pt x="807121" y="357281"/>
                  </a:lnTo>
                  <a:lnTo>
                    <a:pt x="806485" y="358307"/>
                  </a:lnTo>
                  <a:lnTo>
                    <a:pt x="806389" y="359235"/>
                  </a:lnTo>
                  <a:lnTo>
                    <a:pt x="806290" y="360211"/>
                  </a:lnTo>
                  <a:lnTo>
                    <a:pt x="805752" y="361042"/>
                  </a:lnTo>
                  <a:lnTo>
                    <a:pt x="804968" y="361579"/>
                  </a:lnTo>
                  <a:lnTo>
                    <a:pt x="804236" y="362800"/>
                  </a:lnTo>
                  <a:lnTo>
                    <a:pt x="803796" y="363875"/>
                  </a:lnTo>
                  <a:lnTo>
                    <a:pt x="803012" y="364510"/>
                  </a:lnTo>
                  <a:lnTo>
                    <a:pt x="802181" y="365486"/>
                  </a:lnTo>
                  <a:lnTo>
                    <a:pt x="801495" y="366073"/>
                  </a:lnTo>
                  <a:lnTo>
                    <a:pt x="799880" y="365731"/>
                  </a:lnTo>
                  <a:lnTo>
                    <a:pt x="798364" y="366317"/>
                  </a:lnTo>
                  <a:lnTo>
                    <a:pt x="797678" y="367147"/>
                  </a:lnTo>
                  <a:lnTo>
                    <a:pt x="797093" y="367831"/>
                  </a:lnTo>
                  <a:lnTo>
                    <a:pt x="795085" y="367635"/>
                  </a:lnTo>
                  <a:lnTo>
                    <a:pt x="794547" y="368466"/>
                  </a:lnTo>
                  <a:lnTo>
                    <a:pt x="794402" y="369687"/>
                  </a:lnTo>
                  <a:lnTo>
                    <a:pt x="794107" y="370859"/>
                  </a:lnTo>
                  <a:lnTo>
                    <a:pt x="793374" y="372129"/>
                  </a:lnTo>
                  <a:lnTo>
                    <a:pt x="792443" y="373106"/>
                  </a:lnTo>
                  <a:lnTo>
                    <a:pt x="792836" y="374229"/>
                  </a:lnTo>
                  <a:lnTo>
                    <a:pt x="792738" y="375206"/>
                  </a:lnTo>
                  <a:lnTo>
                    <a:pt x="792151" y="376281"/>
                  </a:lnTo>
                  <a:lnTo>
                    <a:pt x="791025" y="377209"/>
                  </a:lnTo>
                  <a:lnTo>
                    <a:pt x="789803" y="377990"/>
                  </a:lnTo>
                  <a:lnTo>
                    <a:pt x="788628" y="377990"/>
                  </a:lnTo>
                  <a:lnTo>
                    <a:pt x="787699" y="378772"/>
                  </a:lnTo>
                  <a:lnTo>
                    <a:pt x="787063" y="379504"/>
                  </a:lnTo>
                  <a:lnTo>
                    <a:pt x="786574" y="380628"/>
                  </a:lnTo>
                  <a:lnTo>
                    <a:pt x="786181" y="382239"/>
                  </a:lnTo>
                  <a:lnTo>
                    <a:pt x="784910" y="382435"/>
                  </a:lnTo>
                  <a:lnTo>
                    <a:pt x="783735" y="381946"/>
                  </a:lnTo>
                  <a:lnTo>
                    <a:pt x="781582" y="382923"/>
                  </a:lnTo>
                  <a:lnTo>
                    <a:pt x="780360" y="384047"/>
                  </a:lnTo>
                  <a:lnTo>
                    <a:pt x="779235" y="383460"/>
                  </a:lnTo>
                  <a:lnTo>
                    <a:pt x="778256" y="382874"/>
                  </a:lnTo>
                  <a:lnTo>
                    <a:pt x="776642" y="383265"/>
                  </a:lnTo>
                  <a:lnTo>
                    <a:pt x="775663" y="383460"/>
                  </a:lnTo>
                  <a:lnTo>
                    <a:pt x="774440" y="383656"/>
                  </a:lnTo>
                  <a:lnTo>
                    <a:pt x="772581" y="383900"/>
                  </a:lnTo>
                  <a:lnTo>
                    <a:pt x="771994" y="382532"/>
                  </a:lnTo>
                  <a:lnTo>
                    <a:pt x="771210" y="382142"/>
                  </a:lnTo>
                  <a:lnTo>
                    <a:pt x="770232" y="382239"/>
                  </a:lnTo>
                  <a:lnTo>
                    <a:pt x="769302" y="382581"/>
                  </a:lnTo>
                  <a:lnTo>
                    <a:pt x="767150" y="382435"/>
                  </a:lnTo>
                  <a:lnTo>
                    <a:pt x="765242" y="382142"/>
                  </a:lnTo>
                  <a:lnTo>
                    <a:pt x="764507" y="380969"/>
                  </a:lnTo>
                  <a:lnTo>
                    <a:pt x="762111" y="380872"/>
                  </a:lnTo>
                  <a:lnTo>
                    <a:pt x="760300" y="379944"/>
                  </a:lnTo>
                  <a:lnTo>
                    <a:pt x="759663" y="380872"/>
                  </a:lnTo>
                  <a:lnTo>
                    <a:pt x="759127" y="381751"/>
                  </a:lnTo>
                  <a:lnTo>
                    <a:pt x="757070" y="380921"/>
                  </a:lnTo>
                  <a:lnTo>
                    <a:pt x="755848" y="381556"/>
                  </a:lnTo>
                  <a:lnTo>
                    <a:pt x="754919" y="382288"/>
                  </a:lnTo>
                  <a:lnTo>
                    <a:pt x="754575" y="383460"/>
                  </a:lnTo>
                  <a:lnTo>
                    <a:pt x="753843" y="384388"/>
                  </a:lnTo>
                  <a:lnTo>
                    <a:pt x="752570" y="384926"/>
                  </a:lnTo>
                  <a:lnTo>
                    <a:pt x="752179" y="386049"/>
                  </a:lnTo>
                  <a:lnTo>
                    <a:pt x="751346" y="386831"/>
                  </a:lnTo>
                  <a:lnTo>
                    <a:pt x="750173" y="386782"/>
                  </a:lnTo>
                  <a:lnTo>
                    <a:pt x="749725" y="386670"/>
                  </a:lnTo>
                  <a:lnTo>
                    <a:pt x="748771" y="386604"/>
                  </a:lnTo>
                  <a:lnTo>
                    <a:pt x="748423" y="386659"/>
                  </a:lnTo>
                  <a:lnTo>
                    <a:pt x="747580" y="387368"/>
                  </a:lnTo>
                  <a:lnTo>
                    <a:pt x="747091" y="388442"/>
                  </a:lnTo>
                  <a:lnTo>
                    <a:pt x="745671" y="389468"/>
                  </a:lnTo>
                  <a:lnTo>
                    <a:pt x="744889" y="389956"/>
                  </a:lnTo>
                  <a:lnTo>
                    <a:pt x="743960" y="389712"/>
                  </a:lnTo>
                  <a:lnTo>
                    <a:pt x="741807" y="389175"/>
                  </a:lnTo>
                  <a:lnTo>
                    <a:pt x="740388" y="389028"/>
                  </a:lnTo>
                  <a:lnTo>
                    <a:pt x="739850" y="390689"/>
                  </a:lnTo>
                  <a:lnTo>
                    <a:pt x="739263" y="391764"/>
                  </a:lnTo>
                  <a:lnTo>
                    <a:pt x="738186" y="392594"/>
                  </a:lnTo>
                  <a:lnTo>
                    <a:pt x="737697" y="391617"/>
                  </a:lnTo>
                  <a:lnTo>
                    <a:pt x="735692" y="391666"/>
                  </a:lnTo>
                  <a:lnTo>
                    <a:pt x="734222" y="392057"/>
                  </a:lnTo>
                  <a:lnTo>
                    <a:pt x="732706" y="392154"/>
                  </a:lnTo>
                  <a:lnTo>
                    <a:pt x="731776" y="392252"/>
                  </a:lnTo>
                  <a:lnTo>
                    <a:pt x="730847" y="391959"/>
                  </a:lnTo>
                  <a:lnTo>
                    <a:pt x="729429" y="390933"/>
                  </a:lnTo>
                  <a:lnTo>
                    <a:pt x="728303" y="390982"/>
                  </a:lnTo>
                  <a:lnTo>
                    <a:pt x="727325" y="391275"/>
                  </a:lnTo>
                  <a:lnTo>
                    <a:pt x="726200" y="391129"/>
                  </a:lnTo>
                  <a:lnTo>
                    <a:pt x="724927" y="391080"/>
                  </a:lnTo>
                  <a:lnTo>
                    <a:pt x="723997" y="391275"/>
                  </a:lnTo>
                  <a:lnTo>
                    <a:pt x="722823" y="390982"/>
                  </a:lnTo>
                  <a:lnTo>
                    <a:pt x="721601" y="390640"/>
                  </a:lnTo>
                  <a:lnTo>
                    <a:pt x="720672" y="390494"/>
                  </a:lnTo>
                  <a:lnTo>
                    <a:pt x="719497" y="390738"/>
                  </a:lnTo>
                  <a:lnTo>
                    <a:pt x="718860" y="392203"/>
                  </a:lnTo>
                  <a:lnTo>
                    <a:pt x="717686" y="392936"/>
                  </a:lnTo>
                  <a:lnTo>
                    <a:pt x="716806" y="394059"/>
                  </a:lnTo>
                  <a:lnTo>
                    <a:pt x="716267" y="394889"/>
                  </a:lnTo>
                  <a:lnTo>
                    <a:pt x="715631" y="395622"/>
                  </a:lnTo>
                  <a:lnTo>
                    <a:pt x="714800" y="396159"/>
                  </a:lnTo>
                  <a:lnTo>
                    <a:pt x="713625" y="396062"/>
                  </a:lnTo>
                  <a:lnTo>
                    <a:pt x="712598" y="395036"/>
                  </a:lnTo>
                  <a:lnTo>
                    <a:pt x="711718" y="394596"/>
                  </a:lnTo>
                  <a:lnTo>
                    <a:pt x="710789" y="394743"/>
                  </a:lnTo>
                  <a:lnTo>
                    <a:pt x="709808" y="395378"/>
                  </a:lnTo>
                  <a:lnTo>
                    <a:pt x="708390" y="395183"/>
                  </a:lnTo>
                  <a:lnTo>
                    <a:pt x="707166" y="395231"/>
                  </a:lnTo>
                  <a:lnTo>
                    <a:pt x="705945" y="395427"/>
                  </a:lnTo>
                  <a:lnTo>
                    <a:pt x="704526" y="395231"/>
                  </a:lnTo>
                  <a:lnTo>
                    <a:pt x="704379" y="393913"/>
                  </a:lnTo>
                  <a:lnTo>
                    <a:pt x="703546" y="393033"/>
                  </a:lnTo>
                  <a:lnTo>
                    <a:pt x="701149" y="393327"/>
                  </a:lnTo>
                  <a:lnTo>
                    <a:pt x="699144" y="394255"/>
                  </a:lnTo>
                  <a:lnTo>
                    <a:pt x="698313" y="394694"/>
                  </a:lnTo>
                  <a:lnTo>
                    <a:pt x="697431" y="395085"/>
                  </a:lnTo>
                  <a:lnTo>
                    <a:pt x="696698" y="395720"/>
                  </a:lnTo>
                  <a:lnTo>
                    <a:pt x="695622" y="394987"/>
                  </a:lnTo>
                  <a:lnTo>
                    <a:pt x="694594" y="395036"/>
                  </a:lnTo>
                  <a:lnTo>
                    <a:pt x="693321" y="395280"/>
                  </a:lnTo>
                  <a:lnTo>
                    <a:pt x="692196" y="394694"/>
                  </a:lnTo>
                  <a:lnTo>
                    <a:pt x="690875" y="395134"/>
                  </a:lnTo>
                  <a:lnTo>
                    <a:pt x="689603" y="395915"/>
                  </a:lnTo>
                  <a:lnTo>
                    <a:pt x="688381" y="396697"/>
                  </a:lnTo>
                  <a:lnTo>
                    <a:pt x="686471" y="396355"/>
                  </a:lnTo>
                  <a:lnTo>
                    <a:pt x="685444" y="397039"/>
                  </a:lnTo>
                  <a:lnTo>
                    <a:pt x="685250" y="397869"/>
                  </a:lnTo>
                  <a:lnTo>
                    <a:pt x="684271" y="399285"/>
                  </a:lnTo>
                  <a:lnTo>
                    <a:pt x="684416" y="400897"/>
                  </a:lnTo>
                  <a:lnTo>
                    <a:pt x="683927" y="401923"/>
                  </a:lnTo>
                  <a:lnTo>
                    <a:pt x="682607" y="401679"/>
                  </a:lnTo>
                  <a:lnTo>
                    <a:pt x="682118" y="400799"/>
                  </a:lnTo>
                  <a:lnTo>
                    <a:pt x="680356" y="401483"/>
                  </a:lnTo>
                  <a:lnTo>
                    <a:pt x="679427" y="402313"/>
                  </a:lnTo>
                  <a:lnTo>
                    <a:pt x="678350" y="403876"/>
                  </a:lnTo>
                  <a:lnTo>
                    <a:pt x="677078" y="404023"/>
                  </a:lnTo>
                  <a:lnTo>
                    <a:pt x="676148" y="404023"/>
                  </a:lnTo>
                  <a:lnTo>
                    <a:pt x="674877" y="404951"/>
                  </a:lnTo>
                  <a:lnTo>
                    <a:pt x="674435" y="406563"/>
                  </a:lnTo>
                  <a:lnTo>
                    <a:pt x="673164" y="407491"/>
                  </a:lnTo>
                  <a:lnTo>
                    <a:pt x="672333" y="408419"/>
                  </a:lnTo>
                  <a:lnTo>
                    <a:pt x="671208" y="408858"/>
                  </a:lnTo>
                  <a:lnTo>
                    <a:pt x="669837" y="409396"/>
                  </a:lnTo>
                  <a:lnTo>
                    <a:pt x="668908" y="410812"/>
                  </a:lnTo>
                  <a:lnTo>
                    <a:pt x="668809" y="411984"/>
                  </a:lnTo>
                  <a:lnTo>
                    <a:pt x="668957" y="413156"/>
                  </a:lnTo>
                  <a:lnTo>
                    <a:pt x="668664" y="414378"/>
                  </a:lnTo>
                  <a:lnTo>
                    <a:pt x="668175" y="415208"/>
                  </a:lnTo>
                  <a:lnTo>
                    <a:pt x="667293" y="416087"/>
                  </a:lnTo>
                  <a:lnTo>
                    <a:pt x="666216" y="416185"/>
                  </a:lnTo>
                  <a:lnTo>
                    <a:pt x="665533" y="417210"/>
                  </a:lnTo>
                  <a:lnTo>
                    <a:pt x="664798" y="417748"/>
                  </a:lnTo>
                  <a:lnTo>
                    <a:pt x="663281" y="417552"/>
                  </a:lnTo>
                  <a:lnTo>
                    <a:pt x="661912" y="418920"/>
                  </a:lnTo>
                  <a:lnTo>
                    <a:pt x="660836" y="419164"/>
                  </a:lnTo>
                  <a:lnTo>
                    <a:pt x="660052" y="419750"/>
                  </a:lnTo>
                  <a:lnTo>
                    <a:pt x="658388" y="420385"/>
                  </a:lnTo>
                  <a:lnTo>
                    <a:pt x="657705" y="421069"/>
                  </a:lnTo>
                  <a:lnTo>
                    <a:pt x="655650" y="421802"/>
                  </a:lnTo>
                  <a:lnTo>
                    <a:pt x="653349" y="422485"/>
                  </a:lnTo>
                  <a:lnTo>
                    <a:pt x="651686" y="423853"/>
                  </a:lnTo>
                  <a:lnTo>
                    <a:pt x="650707" y="423951"/>
                  </a:lnTo>
                  <a:lnTo>
                    <a:pt x="649729" y="423755"/>
                  </a:lnTo>
                  <a:lnTo>
                    <a:pt x="647822" y="423951"/>
                  </a:lnTo>
                  <a:lnTo>
                    <a:pt x="646989" y="425807"/>
                  </a:lnTo>
                  <a:lnTo>
                    <a:pt x="646794" y="427028"/>
                  </a:lnTo>
                  <a:lnTo>
                    <a:pt x="646647" y="427907"/>
                  </a:lnTo>
                  <a:lnTo>
                    <a:pt x="645570" y="428884"/>
                  </a:lnTo>
                  <a:lnTo>
                    <a:pt x="644885" y="429812"/>
                  </a:lnTo>
                  <a:lnTo>
                    <a:pt x="643808" y="430398"/>
                  </a:lnTo>
                  <a:lnTo>
                    <a:pt x="642977" y="430838"/>
                  </a:lnTo>
                  <a:lnTo>
                    <a:pt x="642879" y="430838"/>
                  </a:lnTo>
                  <a:lnTo>
                    <a:pt x="641608" y="430838"/>
                  </a:lnTo>
                  <a:lnTo>
                    <a:pt x="640433" y="431668"/>
                  </a:lnTo>
                  <a:lnTo>
                    <a:pt x="639504" y="431570"/>
                  </a:lnTo>
                  <a:lnTo>
                    <a:pt x="638958" y="431228"/>
                  </a:lnTo>
                  <a:lnTo>
                    <a:pt x="637499" y="430984"/>
                  </a:lnTo>
                  <a:lnTo>
                    <a:pt x="636127" y="431570"/>
                  </a:lnTo>
                  <a:lnTo>
                    <a:pt x="635002" y="432498"/>
                  </a:lnTo>
                  <a:lnTo>
                    <a:pt x="633633" y="433280"/>
                  </a:lnTo>
                  <a:lnTo>
                    <a:pt x="632996" y="432547"/>
                  </a:lnTo>
                  <a:lnTo>
                    <a:pt x="632214" y="431668"/>
                  </a:lnTo>
                  <a:lnTo>
                    <a:pt x="631381" y="431228"/>
                  </a:lnTo>
                  <a:lnTo>
                    <a:pt x="630600" y="430300"/>
                  </a:lnTo>
                  <a:lnTo>
                    <a:pt x="629474" y="430349"/>
                  </a:lnTo>
                  <a:lnTo>
                    <a:pt x="628496" y="430496"/>
                  </a:lnTo>
                  <a:lnTo>
                    <a:pt x="627370" y="430154"/>
                  </a:lnTo>
                  <a:lnTo>
                    <a:pt x="625854" y="429665"/>
                  </a:lnTo>
                  <a:lnTo>
                    <a:pt x="624484" y="429323"/>
                  </a:lnTo>
                  <a:lnTo>
                    <a:pt x="624386" y="430496"/>
                  </a:lnTo>
                  <a:lnTo>
                    <a:pt x="624288" y="431472"/>
                  </a:lnTo>
                  <a:lnTo>
                    <a:pt x="623455" y="432010"/>
                  </a:lnTo>
                  <a:lnTo>
                    <a:pt x="622233" y="432205"/>
                  </a:lnTo>
                  <a:lnTo>
                    <a:pt x="621353" y="431814"/>
                  </a:lnTo>
                  <a:lnTo>
                    <a:pt x="619200" y="431961"/>
                  </a:lnTo>
                  <a:lnTo>
                    <a:pt x="618271" y="431668"/>
                  </a:lnTo>
                  <a:lnTo>
                    <a:pt x="618026" y="430789"/>
                  </a:lnTo>
                  <a:lnTo>
                    <a:pt x="618026" y="428981"/>
                  </a:lnTo>
                  <a:lnTo>
                    <a:pt x="617733" y="427711"/>
                  </a:lnTo>
                  <a:lnTo>
                    <a:pt x="616656" y="427174"/>
                  </a:lnTo>
                  <a:lnTo>
                    <a:pt x="615921" y="426539"/>
                  </a:lnTo>
                  <a:lnTo>
                    <a:pt x="614747" y="426197"/>
                  </a:lnTo>
                  <a:lnTo>
                    <a:pt x="612938" y="426832"/>
                  </a:lnTo>
                  <a:lnTo>
                    <a:pt x="611126" y="427565"/>
                  </a:lnTo>
                  <a:lnTo>
                    <a:pt x="610296" y="428444"/>
                  </a:lnTo>
                  <a:lnTo>
                    <a:pt x="609561" y="429079"/>
                  </a:lnTo>
                  <a:lnTo>
                    <a:pt x="608435" y="429519"/>
                  </a:lnTo>
                  <a:lnTo>
                    <a:pt x="607262" y="430447"/>
                  </a:lnTo>
                  <a:lnTo>
                    <a:pt x="606331" y="432156"/>
                  </a:lnTo>
                  <a:lnTo>
                    <a:pt x="605549" y="434207"/>
                  </a:lnTo>
                  <a:lnTo>
                    <a:pt x="603787" y="434452"/>
                  </a:lnTo>
                  <a:lnTo>
                    <a:pt x="602760" y="434647"/>
                  </a:lnTo>
                  <a:lnTo>
                    <a:pt x="602027" y="435136"/>
                  </a:lnTo>
                  <a:lnTo>
                    <a:pt x="602027" y="436210"/>
                  </a:lnTo>
                  <a:lnTo>
                    <a:pt x="600853" y="437480"/>
                  </a:lnTo>
                  <a:lnTo>
                    <a:pt x="599923" y="438115"/>
                  </a:lnTo>
                  <a:lnTo>
                    <a:pt x="598896" y="437675"/>
                  </a:lnTo>
                  <a:lnTo>
                    <a:pt x="597973" y="437285"/>
                  </a:lnTo>
                  <a:lnTo>
                    <a:pt x="597093" y="436308"/>
                  </a:lnTo>
                  <a:lnTo>
                    <a:pt x="595967" y="435868"/>
                  </a:lnTo>
                  <a:lnTo>
                    <a:pt x="594924" y="437480"/>
                  </a:lnTo>
                  <a:lnTo>
                    <a:pt x="594637" y="438603"/>
                  </a:lnTo>
                  <a:lnTo>
                    <a:pt x="593757" y="439092"/>
                  </a:lnTo>
                  <a:lnTo>
                    <a:pt x="592775" y="439141"/>
                  </a:lnTo>
                  <a:lnTo>
                    <a:pt x="592447" y="440362"/>
                  </a:lnTo>
                  <a:lnTo>
                    <a:pt x="592386" y="441583"/>
                  </a:lnTo>
                  <a:lnTo>
                    <a:pt x="592345" y="442560"/>
                  </a:lnTo>
                  <a:lnTo>
                    <a:pt x="592284" y="443536"/>
                  </a:lnTo>
                  <a:lnTo>
                    <a:pt x="592202" y="444757"/>
                  </a:lnTo>
                  <a:lnTo>
                    <a:pt x="592140" y="445979"/>
                  </a:lnTo>
                  <a:lnTo>
                    <a:pt x="592099" y="446956"/>
                  </a:lnTo>
                  <a:lnTo>
                    <a:pt x="591997" y="448176"/>
                  </a:lnTo>
                  <a:lnTo>
                    <a:pt x="591956" y="449398"/>
                  </a:lnTo>
                  <a:lnTo>
                    <a:pt x="591854" y="450619"/>
                  </a:lnTo>
                  <a:lnTo>
                    <a:pt x="591792" y="451840"/>
                  </a:lnTo>
                  <a:lnTo>
                    <a:pt x="591710" y="453061"/>
                  </a:lnTo>
                  <a:lnTo>
                    <a:pt x="591649" y="454282"/>
                  </a:lnTo>
                  <a:lnTo>
                    <a:pt x="591547" y="455503"/>
                  </a:lnTo>
                  <a:lnTo>
                    <a:pt x="591506" y="456724"/>
                  </a:lnTo>
                  <a:lnTo>
                    <a:pt x="591465" y="457945"/>
                  </a:lnTo>
                  <a:lnTo>
                    <a:pt x="591363" y="459166"/>
                  </a:lnTo>
                  <a:lnTo>
                    <a:pt x="591322" y="460143"/>
                  </a:lnTo>
                  <a:lnTo>
                    <a:pt x="591260" y="461120"/>
                  </a:lnTo>
                  <a:lnTo>
                    <a:pt x="591219" y="462341"/>
                  </a:lnTo>
                  <a:lnTo>
                    <a:pt x="591117" y="463562"/>
                  </a:lnTo>
                  <a:lnTo>
                    <a:pt x="591076" y="464539"/>
                  </a:lnTo>
                  <a:lnTo>
                    <a:pt x="591015" y="465516"/>
                  </a:lnTo>
                  <a:lnTo>
                    <a:pt x="590974" y="466492"/>
                  </a:lnTo>
                  <a:lnTo>
                    <a:pt x="590912" y="467469"/>
                  </a:lnTo>
                  <a:lnTo>
                    <a:pt x="590871" y="468446"/>
                  </a:lnTo>
                  <a:lnTo>
                    <a:pt x="590830" y="469423"/>
                  </a:lnTo>
                  <a:lnTo>
                    <a:pt x="590769" y="470644"/>
                  </a:lnTo>
                  <a:lnTo>
                    <a:pt x="590728" y="471816"/>
                  </a:lnTo>
                  <a:lnTo>
                    <a:pt x="590667" y="472793"/>
                  </a:lnTo>
                  <a:lnTo>
                    <a:pt x="590626" y="474014"/>
                  </a:lnTo>
                  <a:lnTo>
                    <a:pt x="590585" y="475235"/>
                  </a:lnTo>
                  <a:lnTo>
                    <a:pt x="590585" y="476212"/>
                  </a:lnTo>
                  <a:lnTo>
                    <a:pt x="590626" y="477189"/>
                  </a:lnTo>
                  <a:lnTo>
                    <a:pt x="591015" y="478410"/>
                  </a:lnTo>
                  <a:lnTo>
                    <a:pt x="589991" y="479680"/>
                  </a:lnTo>
                  <a:lnTo>
                    <a:pt x="588272" y="480608"/>
                  </a:lnTo>
                  <a:lnTo>
                    <a:pt x="586860" y="480999"/>
                  </a:lnTo>
                  <a:lnTo>
                    <a:pt x="585387" y="481145"/>
                  </a:lnTo>
                  <a:lnTo>
                    <a:pt x="583688" y="481048"/>
                  </a:lnTo>
                  <a:lnTo>
                    <a:pt x="583156" y="480964"/>
                  </a:lnTo>
                  <a:lnTo>
                    <a:pt x="582255" y="480852"/>
                  </a:lnTo>
                  <a:lnTo>
                    <a:pt x="581273" y="480803"/>
                  </a:lnTo>
                  <a:lnTo>
                    <a:pt x="580311" y="481048"/>
                  </a:lnTo>
                  <a:lnTo>
                    <a:pt x="579124" y="480950"/>
                  </a:lnTo>
                  <a:lnTo>
                    <a:pt x="577917" y="481096"/>
                  </a:lnTo>
                  <a:lnTo>
                    <a:pt x="576975" y="481341"/>
                  </a:lnTo>
                  <a:lnTo>
                    <a:pt x="576054" y="481682"/>
                  </a:lnTo>
                  <a:lnTo>
                    <a:pt x="575010" y="482317"/>
                  </a:lnTo>
                  <a:lnTo>
                    <a:pt x="573209" y="483050"/>
                  </a:lnTo>
                  <a:lnTo>
                    <a:pt x="572329" y="483734"/>
                  </a:lnTo>
                  <a:lnTo>
                    <a:pt x="571306" y="483832"/>
                  </a:lnTo>
                  <a:lnTo>
                    <a:pt x="570365" y="484564"/>
                  </a:lnTo>
                  <a:lnTo>
                    <a:pt x="570467" y="486029"/>
                  </a:lnTo>
                  <a:lnTo>
                    <a:pt x="569485" y="487006"/>
                  </a:lnTo>
                  <a:lnTo>
                    <a:pt x="568032" y="487495"/>
                  </a:lnTo>
                  <a:lnTo>
                    <a:pt x="567827" y="489009"/>
                  </a:lnTo>
                  <a:lnTo>
                    <a:pt x="566947" y="489351"/>
                  </a:lnTo>
                  <a:lnTo>
                    <a:pt x="565146" y="489448"/>
                  </a:lnTo>
                  <a:lnTo>
                    <a:pt x="563816" y="490083"/>
                  </a:lnTo>
                  <a:lnTo>
                    <a:pt x="562976" y="490962"/>
                  </a:lnTo>
                  <a:lnTo>
                    <a:pt x="563140" y="491842"/>
                  </a:lnTo>
                  <a:lnTo>
                    <a:pt x="563079" y="493014"/>
                  </a:lnTo>
                  <a:lnTo>
                    <a:pt x="562056" y="493405"/>
                  </a:lnTo>
                  <a:lnTo>
                    <a:pt x="561176" y="492965"/>
                  </a:lnTo>
                  <a:lnTo>
                    <a:pt x="559845" y="492477"/>
                  </a:lnTo>
                  <a:lnTo>
                    <a:pt x="558822" y="493258"/>
                  </a:lnTo>
                  <a:lnTo>
                    <a:pt x="557758" y="493893"/>
                  </a:lnTo>
                  <a:lnTo>
                    <a:pt x="558187" y="494870"/>
                  </a:lnTo>
                  <a:lnTo>
                    <a:pt x="559559" y="496531"/>
                  </a:lnTo>
                  <a:lnTo>
                    <a:pt x="560684" y="497703"/>
                  </a:lnTo>
                  <a:lnTo>
                    <a:pt x="560828" y="498728"/>
                  </a:lnTo>
                  <a:lnTo>
                    <a:pt x="559845" y="499412"/>
                  </a:lnTo>
                  <a:lnTo>
                    <a:pt x="559027" y="500291"/>
                  </a:lnTo>
                  <a:lnTo>
                    <a:pt x="557840" y="500438"/>
                  </a:lnTo>
                  <a:lnTo>
                    <a:pt x="556775" y="500926"/>
                  </a:lnTo>
                  <a:lnTo>
                    <a:pt x="556325" y="502489"/>
                  </a:lnTo>
                  <a:lnTo>
                    <a:pt x="555056" y="502978"/>
                  </a:lnTo>
                  <a:lnTo>
                    <a:pt x="553828" y="503027"/>
                  </a:lnTo>
                  <a:lnTo>
                    <a:pt x="552703" y="502782"/>
                  </a:lnTo>
                  <a:lnTo>
                    <a:pt x="551782" y="504394"/>
                  </a:lnTo>
                  <a:lnTo>
                    <a:pt x="552027" y="506250"/>
                  </a:lnTo>
                  <a:lnTo>
                    <a:pt x="553051" y="507276"/>
                  </a:lnTo>
                  <a:lnTo>
                    <a:pt x="553194" y="508546"/>
                  </a:lnTo>
                  <a:lnTo>
                    <a:pt x="551782" y="508595"/>
                  </a:lnTo>
                  <a:lnTo>
                    <a:pt x="550861" y="508839"/>
                  </a:lnTo>
                  <a:lnTo>
                    <a:pt x="551331" y="510793"/>
                  </a:lnTo>
                  <a:lnTo>
                    <a:pt x="551638" y="511916"/>
                  </a:lnTo>
                  <a:lnTo>
                    <a:pt x="552314" y="512746"/>
                  </a:lnTo>
                  <a:lnTo>
                    <a:pt x="551086" y="513186"/>
                  </a:lnTo>
                  <a:lnTo>
                    <a:pt x="549183" y="513577"/>
                  </a:lnTo>
                  <a:lnTo>
                    <a:pt x="548200" y="514114"/>
                  </a:lnTo>
                  <a:lnTo>
                    <a:pt x="547136" y="514651"/>
                  </a:lnTo>
                  <a:lnTo>
                    <a:pt x="545765" y="514847"/>
                  </a:lnTo>
                  <a:lnTo>
                    <a:pt x="544598" y="516410"/>
                  </a:lnTo>
                  <a:lnTo>
                    <a:pt x="543657" y="517142"/>
                  </a:lnTo>
                  <a:lnTo>
                    <a:pt x="542674" y="517777"/>
                  </a:lnTo>
                  <a:lnTo>
                    <a:pt x="542531" y="518852"/>
                  </a:lnTo>
                  <a:lnTo>
                    <a:pt x="541467" y="518900"/>
                  </a:lnTo>
                  <a:lnTo>
                    <a:pt x="541262" y="520659"/>
                  </a:lnTo>
                  <a:lnTo>
                    <a:pt x="542183" y="521050"/>
                  </a:lnTo>
                  <a:lnTo>
                    <a:pt x="542388" y="521977"/>
                  </a:lnTo>
                  <a:lnTo>
                    <a:pt x="540771" y="522368"/>
                  </a:lnTo>
                  <a:lnTo>
                    <a:pt x="539789" y="522270"/>
                  </a:lnTo>
                  <a:lnTo>
                    <a:pt x="538806" y="522173"/>
                  </a:lnTo>
                  <a:lnTo>
                    <a:pt x="537845" y="522270"/>
                  </a:lnTo>
                  <a:lnTo>
                    <a:pt x="536719" y="522710"/>
                  </a:lnTo>
                  <a:lnTo>
                    <a:pt x="535430" y="522564"/>
                  </a:lnTo>
                  <a:lnTo>
                    <a:pt x="534509" y="522661"/>
                  </a:lnTo>
                  <a:lnTo>
                    <a:pt x="534713" y="523833"/>
                  </a:lnTo>
                  <a:lnTo>
                    <a:pt x="535675" y="524420"/>
                  </a:lnTo>
                  <a:lnTo>
                    <a:pt x="535634" y="525738"/>
                  </a:lnTo>
                  <a:lnTo>
                    <a:pt x="534611" y="526666"/>
                  </a:lnTo>
                  <a:lnTo>
                    <a:pt x="534120" y="527643"/>
                  </a:lnTo>
                  <a:lnTo>
                    <a:pt x="532892" y="527594"/>
                  </a:lnTo>
                  <a:lnTo>
                    <a:pt x="532012" y="528327"/>
                  </a:lnTo>
                  <a:lnTo>
                    <a:pt x="532216" y="530085"/>
                  </a:lnTo>
                  <a:lnTo>
                    <a:pt x="532216" y="531062"/>
                  </a:lnTo>
                  <a:lnTo>
                    <a:pt x="532257" y="532039"/>
                  </a:lnTo>
                  <a:lnTo>
                    <a:pt x="532257" y="533065"/>
                  </a:lnTo>
                  <a:lnTo>
                    <a:pt x="532257" y="534042"/>
                  </a:lnTo>
                  <a:lnTo>
                    <a:pt x="532257" y="535067"/>
                  </a:lnTo>
                  <a:lnTo>
                    <a:pt x="532298" y="536044"/>
                  </a:lnTo>
                  <a:lnTo>
                    <a:pt x="532298" y="537021"/>
                  </a:lnTo>
                  <a:lnTo>
                    <a:pt x="532298" y="537998"/>
                  </a:lnTo>
                  <a:lnTo>
                    <a:pt x="532298" y="539023"/>
                  </a:lnTo>
                  <a:lnTo>
                    <a:pt x="532298" y="540245"/>
                  </a:lnTo>
                  <a:lnTo>
                    <a:pt x="532257" y="541661"/>
                  </a:lnTo>
                  <a:lnTo>
                    <a:pt x="532216" y="542882"/>
                  </a:lnTo>
                  <a:lnTo>
                    <a:pt x="532073" y="544152"/>
                  </a:lnTo>
                  <a:lnTo>
                    <a:pt x="530006" y="544885"/>
                  </a:lnTo>
                  <a:lnTo>
                    <a:pt x="529126" y="545324"/>
                  </a:lnTo>
                  <a:lnTo>
                    <a:pt x="528287" y="545862"/>
                  </a:lnTo>
                  <a:lnTo>
                    <a:pt x="526875" y="545764"/>
                  </a:lnTo>
                  <a:lnTo>
                    <a:pt x="525893" y="545617"/>
                  </a:lnTo>
                  <a:lnTo>
                    <a:pt x="524828" y="546789"/>
                  </a:lnTo>
                  <a:lnTo>
                    <a:pt x="526445" y="547766"/>
                  </a:lnTo>
                  <a:lnTo>
                    <a:pt x="527264" y="548157"/>
                  </a:lnTo>
                  <a:lnTo>
                    <a:pt x="528287" y="549232"/>
                  </a:lnTo>
                  <a:lnTo>
                    <a:pt x="529024" y="550453"/>
                  </a:lnTo>
                  <a:lnTo>
                    <a:pt x="529024" y="551918"/>
                  </a:lnTo>
                  <a:lnTo>
                    <a:pt x="529126" y="553090"/>
                  </a:lnTo>
                  <a:lnTo>
                    <a:pt x="528451" y="554067"/>
                  </a:lnTo>
                  <a:lnTo>
                    <a:pt x="527612" y="554555"/>
                  </a:lnTo>
                  <a:lnTo>
                    <a:pt x="526691" y="554946"/>
                  </a:lnTo>
                  <a:lnTo>
                    <a:pt x="525893" y="555483"/>
                  </a:lnTo>
                  <a:lnTo>
                    <a:pt x="526036" y="556607"/>
                  </a:lnTo>
                  <a:lnTo>
                    <a:pt x="525258" y="557877"/>
                  </a:lnTo>
                  <a:lnTo>
                    <a:pt x="524521" y="559147"/>
                  </a:lnTo>
                  <a:lnTo>
                    <a:pt x="523989" y="560758"/>
                  </a:lnTo>
                  <a:lnTo>
                    <a:pt x="524132" y="561686"/>
                  </a:lnTo>
                  <a:lnTo>
                    <a:pt x="524828" y="562370"/>
                  </a:lnTo>
                  <a:lnTo>
                    <a:pt x="525647" y="563298"/>
                  </a:lnTo>
                  <a:lnTo>
                    <a:pt x="526036" y="564422"/>
                  </a:lnTo>
                  <a:lnTo>
                    <a:pt x="525258" y="566131"/>
                  </a:lnTo>
                  <a:lnTo>
                    <a:pt x="523641" y="566278"/>
                  </a:lnTo>
                  <a:lnTo>
                    <a:pt x="522618" y="566180"/>
                  </a:lnTo>
                  <a:lnTo>
                    <a:pt x="521697" y="566229"/>
                  </a:lnTo>
                  <a:lnTo>
                    <a:pt x="520183" y="567401"/>
                  </a:lnTo>
                  <a:lnTo>
                    <a:pt x="519098" y="568524"/>
                  </a:lnTo>
                  <a:lnTo>
                    <a:pt x="518074" y="568769"/>
                  </a:lnTo>
                  <a:lnTo>
                    <a:pt x="517235" y="567841"/>
                  </a:lnTo>
                  <a:lnTo>
                    <a:pt x="516069" y="567499"/>
                  </a:lnTo>
                  <a:lnTo>
                    <a:pt x="515127" y="568622"/>
                  </a:lnTo>
                  <a:lnTo>
                    <a:pt x="515045" y="570038"/>
                  </a:lnTo>
                  <a:lnTo>
                    <a:pt x="516212" y="571504"/>
                  </a:lnTo>
                  <a:lnTo>
                    <a:pt x="516703" y="572383"/>
                  </a:lnTo>
                  <a:lnTo>
                    <a:pt x="517092" y="574044"/>
                  </a:lnTo>
                  <a:lnTo>
                    <a:pt x="516355" y="575265"/>
                  </a:lnTo>
                  <a:lnTo>
                    <a:pt x="515864" y="577609"/>
                  </a:lnTo>
                  <a:lnTo>
                    <a:pt x="515721" y="579563"/>
                  </a:lnTo>
                  <a:lnTo>
                    <a:pt x="514984" y="580784"/>
                  </a:lnTo>
                  <a:lnTo>
                    <a:pt x="513715" y="581468"/>
                  </a:lnTo>
                  <a:lnTo>
                    <a:pt x="512160" y="581907"/>
                  </a:lnTo>
                  <a:lnTo>
                    <a:pt x="511505" y="583274"/>
                  </a:lnTo>
                  <a:lnTo>
                    <a:pt x="510871" y="584594"/>
                  </a:lnTo>
                  <a:lnTo>
                    <a:pt x="510727" y="585863"/>
                  </a:lnTo>
                  <a:lnTo>
                    <a:pt x="510932" y="586791"/>
                  </a:lnTo>
                  <a:lnTo>
                    <a:pt x="512058" y="586987"/>
                  </a:lnTo>
                  <a:lnTo>
                    <a:pt x="513081" y="586302"/>
                  </a:lnTo>
                  <a:lnTo>
                    <a:pt x="514247" y="586108"/>
                  </a:lnTo>
                  <a:lnTo>
                    <a:pt x="514493" y="587720"/>
                  </a:lnTo>
                  <a:lnTo>
                    <a:pt x="513920" y="588501"/>
                  </a:lnTo>
                  <a:lnTo>
                    <a:pt x="513081" y="589038"/>
                  </a:lnTo>
                  <a:lnTo>
                    <a:pt x="511996" y="589625"/>
                  </a:lnTo>
                  <a:lnTo>
                    <a:pt x="511321" y="590454"/>
                  </a:lnTo>
                  <a:lnTo>
                    <a:pt x="511464" y="591821"/>
                  </a:lnTo>
                  <a:lnTo>
                    <a:pt x="511853" y="592847"/>
                  </a:lnTo>
                  <a:lnTo>
                    <a:pt x="511178" y="594118"/>
                  </a:lnTo>
                  <a:lnTo>
                    <a:pt x="510789" y="595534"/>
                  </a:lnTo>
                  <a:lnTo>
                    <a:pt x="511178" y="597389"/>
                  </a:lnTo>
                  <a:lnTo>
                    <a:pt x="511116" y="598366"/>
                  </a:lnTo>
                  <a:lnTo>
                    <a:pt x="511710" y="600125"/>
                  </a:lnTo>
                  <a:lnTo>
                    <a:pt x="512549" y="601298"/>
                  </a:lnTo>
                  <a:lnTo>
                    <a:pt x="512876" y="602177"/>
                  </a:lnTo>
                  <a:lnTo>
                    <a:pt x="512405" y="603740"/>
                  </a:lnTo>
                  <a:lnTo>
                    <a:pt x="511812" y="605009"/>
                  </a:lnTo>
                  <a:lnTo>
                    <a:pt x="512631" y="606035"/>
                  </a:lnTo>
                  <a:lnTo>
                    <a:pt x="513367" y="606670"/>
                  </a:lnTo>
                  <a:lnTo>
                    <a:pt x="513756" y="607598"/>
                  </a:lnTo>
                  <a:lnTo>
                    <a:pt x="513818" y="608575"/>
                  </a:lnTo>
                  <a:lnTo>
                    <a:pt x="513326" y="610187"/>
                  </a:lnTo>
                  <a:lnTo>
                    <a:pt x="512794" y="611262"/>
                  </a:lnTo>
                  <a:lnTo>
                    <a:pt x="512242" y="612140"/>
                  </a:lnTo>
                  <a:lnTo>
                    <a:pt x="511914" y="613019"/>
                  </a:lnTo>
                  <a:lnTo>
                    <a:pt x="512160" y="614729"/>
                  </a:lnTo>
                  <a:lnTo>
                    <a:pt x="511955" y="615902"/>
                  </a:lnTo>
                  <a:lnTo>
                    <a:pt x="511178" y="616830"/>
                  </a:lnTo>
                  <a:lnTo>
                    <a:pt x="510093" y="617856"/>
                  </a:lnTo>
                  <a:lnTo>
                    <a:pt x="509274" y="619028"/>
                  </a:lnTo>
                  <a:lnTo>
                    <a:pt x="508538" y="620297"/>
                  </a:lnTo>
                  <a:lnTo>
                    <a:pt x="508046" y="621664"/>
                  </a:lnTo>
                  <a:lnTo>
                    <a:pt x="507555" y="623033"/>
                  </a:lnTo>
                  <a:lnTo>
                    <a:pt x="506429" y="624351"/>
                  </a:lnTo>
                  <a:lnTo>
                    <a:pt x="505488" y="625132"/>
                  </a:lnTo>
                  <a:lnTo>
                    <a:pt x="504424" y="625669"/>
                  </a:lnTo>
                  <a:lnTo>
                    <a:pt x="503442" y="625866"/>
                  </a:lnTo>
                  <a:lnTo>
                    <a:pt x="502111" y="627087"/>
                  </a:lnTo>
                  <a:lnTo>
                    <a:pt x="501006" y="627868"/>
                  </a:lnTo>
                  <a:lnTo>
                    <a:pt x="500106" y="627576"/>
                  </a:lnTo>
                  <a:lnTo>
                    <a:pt x="499226" y="626989"/>
                  </a:lnTo>
                  <a:lnTo>
                    <a:pt x="498509" y="626403"/>
                  </a:lnTo>
                  <a:lnTo>
                    <a:pt x="497527" y="626207"/>
                  </a:lnTo>
                  <a:lnTo>
                    <a:pt x="496401" y="626599"/>
                  </a:lnTo>
                  <a:lnTo>
                    <a:pt x="494887" y="627819"/>
                  </a:lnTo>
                  <a:lnTo>
                    <a:pt x="494048" y="628747"/>
                  </a:lnTo>
                  <a:lnTo>
                    <a:pt x="492717" y="629821"/>
                  </a:lnTo>
                  <a:lnTo>
                    <a:pt x="491796" y="630604"/>
                  </a:lnTo>
                  <a:lnTo>
                    <a:pt x="491305" y="631434"/>
                  </a:lnTo>
                  <a:lnTo>
                    <a:pt x="491121" y="632410"/>
                  </a:lnTo>
                  <a:lnTo>
                    <a:pt x="490957" y="633338"/>
                  </a:lnTo>
                  <a:lnTo>
                    <a:pt x="490712" y="634560"/>
                  </a:lnTo>
                  <a:lnTo>
                    <a:pt x="490036" y="635537"/>
                  </a:lnTo>
                  <a:lnTo>
                    <a:pt x="488808" y="636708"/>
                  </a:lnTo>
                  <a:lnTo>
                    <a:pt x="487683" y="637588"/>
                  </a:lnTo>
                  <a:lnTo>
                    <a:pt x="486905" y="638857"/>
                  </a:lnTo>
                  <a:lnTo>
                    <a:pt x="485779" y="640469"/>
                  </a:lnTo>
                  <a:lnTo>
                    <a:pt x="484899" y="641642"/>
                  </a:lnTo>
                  <a:lnTo>
                    <a:pt x="484265" y="642960"/>
                  </a:lnTo>
                  <a:lnTo>
                    <a:pt x="483631" y="644278"/>
                  </a:lnTo>
                  <a:lnTo>
                    <a:pt x="483098" y="645647"/>
                  </a:lnTo>
                  <a:lnTo>
                    <a:pt x="483180" y="646867"/>
                  </a:lnTo>
                  <a:lnTo>
                    <a:pt x="482546" y="648773"/>
                  </a:lnTo>
                  <a:lnTo>
                    <a:pt x="482444" y="649750"/>
                  </a:lnTo>
                  <a:lnTo>
                    <a:pt x="482444" y="650531"/>
                  </a:lnTo>
                  <a:lnTo>
                    <a:pt x="482362" y="651704"/>
                  </a:lnTo>
                  <a:lnTo>
                    <a:pt x="482259" y="652874"/>
                  </a:lnTo>
                  <a:lnTo>
                    <a:pt x="481809" y="654585"/>
                  </a:lnTo>
                  <a:lnTo>
                    <a:pt x="481482" y="655512"/>
                  </a:lnTo>
                  <a:lnTo>
                    <a:pt x="480929" y="657125"/>
                  </a:lnTo>
                  <a:lnTo>
                    <a:pt x="480499" y="658980"/>
                  </a:lnTo>
                  <a:lnTo>
                    <a:pt x="479660" y="660739"/>
                  </a:lnTo>
                  <a:lnTo>
                    <a:pt x="478739" y="662936"/>
                  </a:lnTo>
                  <a:lnTo>
                    <a:pt x="477511" y="663719"/>
                  </a:lnTo>
                  <a:lnTo>
                    <a:pt x="475792" y="663915"/>
                  </a:lnTo>
                  <a:lnTo>
                    <a:pt x="474830" y="663915"/>
                  </a:lnTo>
                  <a:lnTo>
                    <a:pt x="472620" y="663817"/>
                  </a:lnTo>
                  <a:lnTo>
                    <a:pt x="471392" y="663866"/>
                  </a:lnTo>
                  <a:lnTo>
                    <a:pt x="469693" y="664060"/>
                  </a:lnTo>
                  <a:lnTo>
                    <a:pt x="468015" y="664305"/>
                  </a:lnTo>
                  <a:lnTo>
                    <a:pt x="467033" y="664403"/>
                  </a:lnTo>
                  <a:lnTo>
                    <a:pt x="466071" y="664499"/>
                  </a:lnTo>
                  <a:lnTo>
                    <a:pt x="464843" y="664597"/>
                  </a:lnTo>
                  <a:lnTo>
                    <a:pt x="462633" y="665282"/>
                  </a:lnTo>
                  <a:lnTo>
                    <a:pt x="461753" y="666209"/>
                  </a:lnTo>
                  <a:lnTo>
                    <a:pt x="460484" y="667333"/>
                  </a:lnTo>
                  <a:lnTo>
                    <a:pt x="459010" y="668602"/>
                  </a:lnTo>
                  <a:lnTo>
                    <a:pt x="457352" y="669628"/>
                  </a:lnTo>
                  <a:lnTo>
                    <a:pt x="456677" y="670605"/>
                  </a:lnTo>
                  <a:lnTo>
                    <a:pt x="455736" y="670703"/>
                  </a:lnTo>
                  <a:lnTo>
                    <a:pt x="454712" y="670507"/>
                  </a:lnTo>
                  <a:lnTo>
                    <a:pt x="453832" y="670116"/>
                  </a:lnTo>
                  <a:lnTo>
                    <a:pt x="453444" y="669287"/>
                  </a:lnTo>
                  <a:lnTo>
                    <a:pt x="453055" y="668408"/>
                  </a:lnTo>
                  <a:lnTo>
                    <a:pt x="452215" y="667822"/>
                  </a:lnTo>
                  <a:lnTo>
                    <a:pt x="451479" y="667235"/>
                  </a:lnTo>
                  <a:lnTo>
                    <a:pt x="451376" y="666307"/>
                  </a:lnTo>
                  <a:lnTo>
                    <a:pt x="450251" y="666160"/>
                  </a:lnTo>
                  <a:lnTo>
                    <a:pt x="449289" y="666307"/>
                  </a:lnTo>
                  <a:lnTo>
                    <a:pt x="448307" y="666406"/>
                  </a:lnTo>
                  <a:lnTo>
                    <a:pt x="447324" y="666502"/>
                  </a:lnTo>
                  <a:lnTo>
                    <a:pt x="446342" y="666600"/>
                  </a:lnTo>
                  <a:lnTo>
                    <a:pt x="445114" y="666649"/>
                  </a:lnTo>
                  <a:lnTo>
                    <a:pt x="443702" y="666356"/>
                  </a:lnTo>
                  <a:lnTo>
                    <a:pt x="442290" y="666356"/>
                  </a:lnTo>
                  <a:lnTo>
                    <a:pt x="441164" y="666845"/>
                  </a:lnTo>
                  <a:lnTo>
                    <a:pt x="440284" y="667235"/>
                  </a:lnTo>
                  <a:lnTo>
                    <a:pt x="439547" y="667920"/>
                  </a:lnTo>
                  <a:lnTo>
                    <a:pt x="439097" y="668992"/>
                  </a:lnTo>
                  <a:lnTo>
                    <a:pt x="437644" y="669628"/>
                  </a:lnTo>
                  <a:lnTo>
                    <a:pt x="437501" y="671777"/>
                  </a:lnTo>
                  <a:lnTo>
                    <a:pt x="435638" y="672607"/>
                  </a:lnTo>
                  <a:lnTo>
                    <a:pt x="433428" y="672705"/>
                  </a:lnTo>
                  <a:lnTo>
                    <a:pt x="432200" y="672950"/>
                  </a:lnTo>
                  <a:lnTo>
                    <a:pt x="430338" y="673439"/>
                  </a:lnTo>
                  <a:lnTo>
                    <a:pt x="428987" y="673927"/>
                  </a:lnTo>
                  <a:lnTo>
                    <a:pt x="427554" y="674366"/>
                  </a:lnTo>
                  <a:lnTo>
                    <a:pt x="426142" y="674708"/>
                  </a:lnTo>
                  <a:lnTo>
                    <a:pt x="424914" y="674610"/>
                  </a:lnTo>
                  <a:lnTo>
                    <a:pt x="423788" y="674121"/>
                  </a:lnTo>
                  <a:lnTo>
                    <a:pt x="423297" y="673046"/>
                  </a:lnTo>
                  <a:lnTo>
                    <a:pt x="423052" y="672070"/>
                  </a:lnTo>
                  <a:lnTo>
                    <a:pt x="421599" y="671338"/>
                  </a:lnTo>
                  <a:lnTo>
                    <a:pt x="420514" y="670703"/>
                  </a:lnTo>
                  <a:lnTo>
                    <a:pt x="419388" y="669726"/>
                  </a:lnTo>
                  <a:lnTo>
                    <a:pt x="417587" y="669922"/>
                  </a:lnTo>
                  <a:lnTo>
                    <a:pt x="416544" y="670605"/>
                  </a:lnTo>
                  <a:lnTo>
                    <a:pt x="415172" y="672413"/>
                  </a:lnTo>
                  <a:lnTo>
                    <a:pt x="415664" y="674219"/>
                  </a:lnTo>
                  <a:lnTo>
                    <a:pt x="414640" y="674953"/>
                  </a:lnTo>
                  <a:lnTo>
                    <a:pt x="413904" y="675392"/>
                  </a:lnTo>
                  <a:lnTo>
                    <a:pt x="412921" y="675586"/>
                  </a:lnTo>
                  <a:lnTo>
                    <a:pt x="411857" y="675147"/>
                  </a:lnTo>
                  <a:lnTo>
                    <a:pt x="409995" y="674366"/>
                  </a:lnTo>
                  <a:lnTo>
                    <a:pt x="409012" y="675586"/>
                  </a:lnTo>
                  <a:lnTo>
                    <a:pt x="408030" y="676075"/>
                  </a:lnTo>
                  <a:lnTo>
                    <a:pt x="407313" y="675343"/>
                  </a:lnTo>
                  <a:lnTo>
                    <a:pt x="406229" y="674317"/>
                  </a:lnTo>
                  <a:lnTo>
                    <a:pt x="405144" y="674512"/>
                  </a:lnTo>
                  <a:lnTo>
                    <a:pt x="403732" y="675002"/>
                  </a:lnTo>
                  <a:lnTo>
                    <a:pt x="402402" y="675294"/>
                  </a:lnTo>
                  <a:lnTo>
                    <a:pt x="402218" y="676222"/>
                  </a:lnTo>
                  <a:lnTo>
                    <a:pt x="401235" y="676173"/>
                  </a:lnTo>
                  <a:lnTo>
                    <a:pt x="400069" y="675782"/>
                  </a:lnTo>
                  <a:lnTo>
                    <a:pt x="398145" y="675441"/>
                  </a:lnTo>
                  <a:lnTo>
                    <a:pt x="395464" y="675343"/>
                  </a:lnTo>
                  <a:lnTo>
                    <a:pt x="394481" y="675490"/>
                  </a:lnTo>
                  <a:lnTo>
                    <a:pt x="393356" y="675881"/>
                  </a:lnTo>
                  <a:lnTo>
                    <a:pt x="392128" y="675979"/>
                  </a:lnTo>
                  <a:lnTo>
                    <a:pt x="391166" y="676124"/>
                  </a:lnTo>
                  <a:lnTo>
                    <a:pt x="389938" y="676222"/>
                  </a:lnTo>
                  <a:lnTo>
                    <a:pt x="387932" y="676612"/>
                  </a:lnTo>
                  <a:lnTo>
                    <a:pt x="387871" y="678615"/>
                  </a:lnTo>
                  <a:lnTo>
                    <a:pt x="388076" y="679787"/>
                  </a:lnTo>
                  <a:lnTo>
                    <a:pt x="387932" y="680764"/>
                  </a:lnTo>
                  <a:lnTo>
                    <a:pt x="387932" y="681741"/>
                  </a:lnTo>
                  <a:lnTo>
                    <a:pt x="387748" y="681900"/>
                  </a:lnTo>
                  <a:lnTo>
                    <a:pt x="387728" y="681937"/>
                  </a:lnTo>
                  <a:lnTo>
                    <a:pt x="387646" y="681978"/>
                  </a:lnTo>
                  <a:lnTo>
                    <a:pt x="386991" y="682523"/>
                  </a:lnTo>
                  <a:lnTo>
                    <a:pt x="386807" y="682380"/>
                  </a:lnTo>
                  <a:lnTo>
                    <a:pt x="386602" y="682474"/>
                  </a:lnTo>
                  <a:lnTo>
                    <a:pt x="386050" y="681843"/>
                  </a:lnTo>
                  <a:lnTo>
                    <a:pt x="385968" y="681790"/>
                  </a:lnTo>
                  <a:lnTo>
                    <a:pt x="385886" y="681653"/>
                  </a:lnTo>
                  <a:lnTo>
                    <a:pt x="385824" y="681594"/>
                  </a:lnTo>
                  <a:lnTo>
                    <a:pt x="384985" y="680374"/>
                  </a:lnTo>
                  <a:lnTo>
                    <a:pt x="383614" y="680568"/>
                  </a:lnTo>
                  <a:lnTo>
                    <a:pt x="384310" y="681741"/>
                  </a:lnTo>
                  <a:lnTo>
                    <a:pt x="385088" y="682718"/>
                  </a:lnTo>
                  <a:lnTo>
                    <a:pt x="385047" y="683792"/>
                  </a:lnTo>
                  <a:lnTo>
                    <a:pt x="383184" y="683596"/>
                  </a:lnTo>
                  <a:lnTo>
                    <a:pt x="382059" y="683255"/>
                  </a:lnTo>
                  <a:lnTo>
                    <a:pt x="381076" y="683157"/>
                  </a:lnTo>
                  <a:lnTo>
                    <a:pt x="379848" y="683061"/>
                  </a:lnTo>
                  <a:lnTo>
                    <a:pt x="377413" y="683061"/>
                  </a:lnTo>
                  <a:lnTo>
                    <a:pt x="375510" y="683304"/>
                  </a:lnTo>
                  <a:lnTo>
                    <a:pt x="374077" y="682963"/>
                  </a:lnTo>
                  <a:lnTo>
                    <a:pt x="372419" y="682570"/>
                  </a:lnTo>
                  <a:lnTo>
                    <a:pt x="371580" y="682035"/>
                  </a:lnTo>
                  <a:lnTo>
                    <a:pt x="372174" y="679935"/>
                  </a:lnTo>
                  <a:lnTo>
                    <a:pt x="371007" y="678762"/>
                  </a:lnTo>
                  <a:lnTo>
                    <a:pt x="370025" y="678565"/>
                  </a:lnTo>
                  <a:lnTo>
                    <a:pt x="369043" y="678322"/>
                  </a:lnTo>
                  <a:lnTo>
                    <a:pt x="368122" y="678175"/>
                  </a:lnTo>
                  <a:lnTo>
                    <a:pt x="367323" y="678713"/>
                  </a:lnTo>
                  <a:lnTo>
                    <a:pt x="367385" y="679738"/>
                  </a:lnTo>
                  <a:lnTo>
                    <a:pt x="367630" y="680862"/>
                  </a:lnTo>
                  <a:lnTo>
                    <a:pt x="366853" y="680911"/>
                  </a:lnTo>
                  <a:lnTo>
                    <a:pt x="365809" y="680374"/>
                  </a:lnTo>
                  <a:lnTo>
                    <a:pt x="364990" y="679495"/>
                  </a:lnTo>
                  <a:lnTo>
                    <a:pt x="363660" y="678028"/>
                  </a:lnTo>
                  <a:lnTo>
                    <a:pt x="362678" y="676955"/>
                  </a:lnTo>
                  <a:lnTo>
                    <a:pt x="360426" y="676906"/>
                  </a:lnTo>
                  <a:lnTo>
                    <a:pt x="359649" y="676026"/>
                  </a:lnTo>
                  <a:lnTo>
                    <a:pt x="359649" y="674806"/>
                  </a:lnTo>
                  <a:lnTo>
                    <a:pt x="359935" y="673390"/>
                  </a:lnTo>
                  <a:lnTo>
                    <a:pt x="359260" y="671876"/>
                  </a:lnTo>
                  <a:lnTo>
                    <a:pt x="358482" y="670899"/>
                  </a:lnTo>
                  <a:lnTo>
                    <a:pt x="357111" y="669481"/>
                  </a:lnTo>
                  <a:lnTo>
                    <a:pt x="357357" y="668359"/>
                  </a:lnTo>
                  <a:lnTo>
                    <a:pt x="357745" y="666453"/>
                  </a:lnTo>
                  <a:lnTo>
                    <a:pt x="356415" y="665427"/>
                  </a:lnTo>
                  <a:lnTo>
                    <a:pt x="355351" y="664744"/>
                  </a:lnTo>
                  <a:lnTo>
                    <a:pt x="354082" y="664011"/>
                  </a:lnTo>
                  <a:lnTo>
                    <a:pt x="352997" y="663424"/>
                  </a:lnTo>
                  <a:lnTo>
                    <a:pt x="351974" y="662791"/>
                  </a:lnTo>
                  <a:lnTo>
                    <a:pt x="350705" y="662057"/>
                  </a:lnTo>
                  <a:lnTo>
                    <a:pt x="349416" y="661326"/>
                  </a:lnTo>
                  <a:lnTo>
                    <a:pt x="348147" y="660592"/>
                  </a:lnTo>
                  <a:lnTo>
                    <a:pt x="345957" y="659566"/>
                  </a:lnTo>
                  <a:lnTo>
                    <a:pt x="344033" y="659763"/>
                  </a:lnTo>
                  <a:lnTo>
                    <a:pt x="343706" y="661179"/>
                  </a:lnTo>
                  <a:lnTo>
                    <a:pt x="343153" y="663034"/>
                  </a:lnTo>
                  <a:lnTo>
                    <a:pt x="341700" y="662204"/>
                  </a:lnTo>
                  <a:lnTo>
                    <a:pt x="340718" y="662057"/>
                  </a:lnTo>
                  <a:lnTo>
                    <a:pt x="339797" y="661667"/>
                  </a:lnTo>
                  <a:lnTo>
                    <a:pt x="339203" y="660933"/>
                  </a:lnTo>
                  <a:lnTo>
                    <a:pt x="339142" y="659714"/>
                  </a:lnTo>
                  <a:lnTo>
                    <a:pt x="340227" y="658737"/>
                  </a:lnTo>
                  <a:lnTo>
                    <a:pt x="339797" y="656685"/>
                  </a:lnTo>
                  <a:lnTo>
                    <a:pt x="338896" y="655709"/>
                  </a:lnTo>
                  <a:lnTo>
                    <a:pt x="337136" y="654047"/>
                  </a:lnTo>
                  <a:lnTo>
                    <a:pt x="335049" y="652874"/>
                  </a:lnTo>
                  <a:lnTo>
                    <a:pt x="334005" y="652288"/>
                  </a:lnTo>
                  <a:lnTo>
                    <a:pt x="333616" y="651458"/>
                  </a:lnTo>
                  <a:lnTo>
                    <a:pt x="333534" y="650190"/>
                  </a:lnTo>
                  <a:lnTo>
                    <a:pt x="332736" y="647942"/>
                  </a:lnTo>
                  <a:lnTo>
                    <a:pt x="331508" y="646769"/>
                  </a:lnTo>
                  <a:lnTo>
                    <a:pt x="330485" y="647503"/>
                  </a:lnTo>
                  <a:lnTo>
                    <a:pt x="331119" y="648577"/>
                  </a:lnTo>
                  <a:lnTo>
                    <a:pt x="330546" y="649603"/>
                  </a:lnTo>
                  <a:lnTo>
                    <a:pt x="329073" y="648724"/>
                  </a:lnTo>
                  <a:lnTo>
                    <a:pt x="328193" y="648430"/>
                  </a:lnTo>
                  <a:lnTo>
                    <a:pt x="327804" y="649554"/>
                  </a:lnTo>
                  <a:lnTo>
                    <a:pt x="327599" y="650531"/>
                  </a:lnTo>
                  <a:lnTo>
                    <a:pt x="325839" y="650190"/>
                  </a:lnTo>
                  <a:lnTo>
                    <a:pt x="325409" y="649066"/>
                  </a:lnTo>
                  <a:lnTo>
                    <a:pt x="324427" y="647844"/>
                  </a:lnTo>
                  <a:lnTo>
                    <a:pt x="323056" y="648236"/>
                  </a:lnTo>
                  <a:lnTo>
                    <a:pt x="321971" y="647503"/>
                  </a:lnTo>
                  <a:lnTo>
                    <a:pt x="322176" y="646330"/>
                  </a:lnTo>
                  <a:lnTo>
                    <a:pt x="322851" y="645598"/>
                  </a:lnTo>
                  <a:lnTo>
                    <a:pt x="323895" y="644914"/>
                  </a:lnTo>
                  <a:lnTo>
                    <a:pt x="324714" y="643986"/>
                  </a:lnTo>
                  <a:lnTo>
                    <a:pt x="324673" y="642619"/>
                  </a:lnTo>
                  <a:lnTo>
                    <a:pt x="323731" y="641934"/>
                  </a:lnTo>
                  <a:lnTo>
                    <a:pt x="322217" y="640762"/>
                  </a:lnTo>
                  <a:lnTo>
                    <a:pt x="322278" y="639151"/>
                  </a:lnTo>
                  <a:lnTo>
                    <a:pt x="322032" y="638173"/>
                  </a:lnTo>
                  <a:lnTo>
                    <a:pt x="320805" y="636757"/>
                  </a:lnTo>
                  <a:lnTo>
                    <a:pt x="319822" y="636658"/>
                  </a:lnTo>
                  <a:lnTo>
                    <a:pt x="318165" y="636464"/>
                  </a:lnTo>
                  <a:lnTo>
                    <a:pt x="317428" y="635390"/>
                  </a:lnTo>
                  <a:lnTo>
                    <a:pt x="317387" y="634119"/>
                  </a:lnTo>
                  <a:lnTo>
                    <a:pt x="317714" y="632948"/>
                  </a:lnTo>
                  <a:lnTo>
                    <a:pt x="317039" y="632214"/>
                  </a:lnTo>
                  <a:lnTo>
                    <a:pt x="316159" y="631971"/>
                  </a:lnTo>
                  <a:lnTo>
                    <a:pt x="315463" y="632899"/>
                  </a:lnTo>
                  <a:lnTo>
                    <a:pt x="314092" y="634413"/>
                  </a:lnTo>
                  <a:lnTo>
                    <a:pt x="312045" y="634901"/>
                  </a:lnTo>
                  <a:lnTo>
                    <a:pt x="311656" y="633436"/>
                  </a:lnTo>
                  <a:lnTo>
                    <a:pt x="310776" y="632703"/>
                  </a:lnTo>
                  <a:lnTo>
                    <a:pt x="309405" y="632557"/>
                  </a:lnTo>
                  <a:lnTo>
                    <a:pt x="309016" y="631237"/>
                  </a:lnTo>
                  <a:lnTo>
                    <a:pt x="308382" y="629431"/>
                  </a:lnTo>
                  <a:lnTo>
                    <a:pt x="307011" y="629235"/>
                  </a:lnTo>
                  <a:lnTo>
                    <a:pt x="305578" y="628894"/>
                  </a:lnTo>
                  <a:lnTo>
                    <a:pt x="304514" y="628356"/>
                  </a:lnTo>
                  <a:lnTo>
                    <a:pt x="303675" y="627868"/>
                  </a:lnTo>
                  <a:lnTo>
                    <a:pt x="302692" y="627819"/>
                  </a:lnTo>
                  <a:lnTo>
                    <a:pt x="301771" y="628111"/>
                  </a:lnTo>
                  <a:lnTo>
                    <a:pt x="301178" y="628894"/>
                  </a:lnTo>
                  <a:lnTo>
                    <a:pt x="300543" y="629674"/>
                  </a:lnTo>
                  <a:lnTo>
                    <a:pt x="298681" y="629969"/>
                  </a:lnTo>
                  <a:lnTo>
                    <a:pt x="298210" y="631336"/>
                  </a:lnTo>
                  <a:lnTo>
                    <a:pt x="296921" y="630945"/>
                  </a:lnTo>
                  <a:lnTo>
                    <a:pt x="296000" y="630602"/>
                  </a:lnTo>
                  <a:lnTo>
                    <a:pt x="294834" y="630847"/>
                  </a:lnTo>
                  <a:lnTo>
                    <a:pt x="293605" y="631188"/>
                  </a:lnTo>
                  <a:lnTo>
                    <a:pt x="292418" y="631336"/>
                  </a:lnTo>
                  <a:lnTo>
                    <a:pt x="291498" y="630651"/>
                  </a:lnTo>
                  <a:lnTo>
                    <a:pt x="290863" y="629870"/>
                  </a:lnTo>
                  <a:lnTo>
                    <a:pt x="290229" y="629137"/>
                  </a:lnTo>
                  <a:lnTo>
                    <a:pt x="289205" y="628503"/>
                  </a:lnTo>
                  <a:lnTo>
                    <a:pt x="288080" y="627966"/>
                  </a:lnTo>
                  <a:lnTo>
                    <a:pt x="287445" y="627282"/>
                  </a:lnTo>
                  <a:lnTo>
                    <a:pt x="287486" y="626305"/>
                  </a:lnTo>
                  <a:lnTo>
                    <a:pt x="287629" y="625083"/>
                  </a:lnTo>
                  <a:lnTo>
                    <a:pt x="286811" y="623765"/>
                  </a:lnTo>
                  <a:lnTo>
                    <a:pt x="285767" y="623765"/>
                  </a:lnTo>
                  <a:lnTo>
                    <a:pt x="284498" y="623618"/>
                  </a:lnTo>
                  <a:lnTo>
                    <a:pt x="283516" y="623716"/>
                  </a:lnTo>
                  <a:lnTo>
                    <a:pt x="282452" y="624302"/>
                  </a:lnTo>
                  <a:lnTo>
                    <a:pt x="281428" y="625328"/>
                  </a:lnTo>
                  <a:lnTo>
                    <a:pt x="281121" y="626501"/>
                  </a:lnTo>
                  <a:lnTo>
                    <a:pt x="280937" y="627478"/>
                  </a:lnTo>
                  <a:lnTo>
                    <a:pt x="280589" y="628405"/>
                  </a:lnTo>
                  <a:lnTo>
                    <a:pt x="280098" y="629529"/>
                  </a:lnTo>
                  <a:lnTo>
                    <a:pt x="280876" y="629920"/>
                  </a:lnTo>
                  <a:lnTo>
                    <a:pt x="281080" y="630749"/>
                  </a:lnTo>
                  <a:lnTo>
                    <a:pt x="280589" y="631532"/>
                  </a:lnTo>
                  <a:lnTo>
                    <a:pt x="279607" y="631483"/>
                  </a:lnTo>
                  <a:lnTo>
                    <a:pt x="278481" y="630945"/>
                  </a:lnTo>
                  <a:lnTo>
                    <a:pt x="276824" y="630602"/>
                  </a:lnTo>
                  <a:lnTo>
                    <a:pt x="275882" y="630212"/>
                  </a:lnTo>
                  <a:lnTo>
                    <a:pt x="274716" y="629870"/>
                  </a:lnTo>
                  <a:lnTo>
                    <a:pt x="273938" y="630896"/>
                  </a:lnTo>
                  <a:lnTo>
                    <a:pt x="272710" y="631237"/>
                  </a:lnTo>
                  <a:lnTo>
                    <a:pt x="271625" y="630261"/>
                  </a:lnTo>
                  <a:lnTo>
                    <a:pt x="270070" y="628943"/>
                  </a:lnTo>
                  <a:lnTo>
                    <a:pt x="270909" y="626842"/>
                  </a:lnTo>
                  <a:lnTo>
                    <a:pt x="269783" y="625571"/>
                  </a:lnTo>
                  <a:lnTo>
                    <a:pt x="268801" y="624742"/>
                  </a:lnTo>
                  <a:lnTo>
                    <a:pt x="267532" y="624791"/>
                  </a:lnTo>
                  <a:lnTo>
                    <a:pt x="266018" y="626109"/>
                  </a:lnTo>
                  <a:lnTo>
                    <a:pt x="264892" y="627036"/>
                  </a:lnTo>
                  <a:lnTo>
                    <a:pt x="263807" y="628015"/>
                  </a:lnTo>
                  <a:lnTo>
                    <a:pt x="262825" y="629088"/>
                  </a:lnTo>
                  <a:lnTo>
                    <a:pt x="262682" y="630506"/>
                  </a:lnTo>
                  <a:lnTo>
                    <a:pt x="262436" y="632312"/>
                  </a:lnTo>
                  <a:lnTo>
                    <a:pt x="261208" y="633142"/>
                  </a:lnTo>
                  <a:lnTo>
                    <a:pt x="260042" y="633387"/>
                  </a:lnTo>
                  <a:lnTo>
                    <a:pt x="258855" y="633679"/>
                  </a:lnTo>
                  <a:lnTo>
                    <a:pt x="258036" y="634511"/>
                  </a:lnTo>
                  <a:lnTo>
                    <a:pt x="257831" y="635439"/>
                  </a:lnTo>
                  <a:lnTo>
                    <a:pt x="257893" y="636658"/>
                  </a:lnTo>
                  <a:lnTo>
                    <a:pt x="256849" y="637490"/>
                  </a:lnTo>
                  <a:lnTo>
                    <a:pt x="255641" y="637539"/>
                  </a:lnTo>
                  <a:lnTo>
                    <a:pt x="254761" y="637100"/>
                  </a:lnTo>
                  <a:lnTo>
                    <a:pt x="253963" y="636464"/>
                  </a:lnTo>
                  <a:lnTo>
                    <a:pt x="252940" y="636366"/>
                  </a:lnTo>
                  <a:lnTo>
                    <a:pt x="252449" y="637441"/>
                  </a:lnTo>
                  <a:lnTo>
                    <a:pt x="252797" y="638759"/>
                  </a:lnTo>
                  <a:lnTo>
                    <a:pt x="251712" y="638955"/>
                  </a:lnTo>
                  <a:lnTo>
                    <a:pt x="250750" y="638661"/>
                  </a:lnTo>
                  <a:lnTo>
                    <a:pt x="249809" y="638369"/>
                  </a:lnTo>
                  <a:lnTo>
                    <a:pt x="248826" y="638418"/>
                  </a:lnTo>
                  <a:lnTo>
                    <a:pt x="247803" y="638320"/>
                  </a:lnTo>
                  <a:lnTo>
                    <a:pt x="247066" y="637782"/>
                  </a:lnTo>
                  <a:lnTo>
                    <a:pt x="246575" y="636562"/>
                  </a:lnTo>
                  <a:lnTo>
                    <a:pt x="244283" y="636317"/>
                  </a:lnTo>
                  <a:lnTo>
                    <a:pt x="243362" y="636757"/>
                  </a:lnTo>
                  <a:lnTo>
                    <a:pt x="242482" y="637100"/>
                  </a:lnTo>
                  <a:lnTo>
                    <a:pt x="241602" y="636757"/>
                  </a:lnTo>
                  <a:lnTo>
                    <a:pt x="240128" y="635780"/>
                  </a:lnTo>
                  <a:lnTo>
                    <a:pt x="239105" y="634705"/>
                  </a:lnTo>
                  <a:lnTo>
                    <a:pt x="237345" y="634754"/>
                  </a:lnTo>
                  <a:lnTo>
                    <a:pt x="236465" y="633679"/>
                  </a:lnTo>
                  <a:lnTo>
                    <a:pt x="235871" y="632312"/>
                  </a:lnTo>
                  <a:lnTo>
                    <a:pt x="235380" y="630359"/>
                  </a:lnTo>
                  <a:lnTo>
                    <a:pt x="234050" y="629721"/>
                  </a:lnTo>
                  <a:lnTo>
                    <a:pt x="232740" y="630555"/>
                  </a:lnTo>
                  <a:lnTo>
                    <a:pt x="231717" y="629723"/>
                  </a:lnTo>
                  <a:lnTo>
                    <a:pt x="231123" y="628111"/>
                  </a:lnTo>
                  <a:lnTo>
                    <a:pt x="230284" y="627819"/>
                  </a:lnTo>
                  <a:lnTo>
                    <a:pt x="229261" y="628111"/>
                  </a:lnTo>
                  <a:lnTo>
                    <a:pt x="228831" y="628894"/>
                  </a:lnTo>
                  <a:lnTo>
                    <a:pt x="228197" y="631043"/>
                  </a:lnTo>
                  <a:lnTo>
                    <a:pt x="227112" y="632850"/>
                  </a:lnTo>
                  <a:lnTo>
                    <a:pt x="225106" y="633338"/>
                  </a:lnTo>
                  <a:lnTo>
                    <a:pt x="223203" y="632948"/>
                  </a:lnTo>
                  <a:lnTo>
                    <a:pt x="222262" y="632263"/>
                  </a:lnTo>
                  <a:lnTo>
                    <a:pt x="221484" y="631237"/>
                  </a:lnTo>
                  <a:lnTo>
                    <a:pt x="219765" y="629576"/>
                  </a:lnTo>
                  <a:lnTo>
                    <a:pt x="219765" y="628258"/>
                  </a:lnTo>
                  <a:lnTo>
                    <a:pt x="221136" y="627380"/>
                  </a:lnTo>
                  <a:lnTo>
                    <a:pt x="222180" y="626403"/>
                  </a:lnTo>
                  <a:lnTo>
                    <a:pt x="221586" y="625083"/>
                  </a:lnTo>
                  <a:lnTo>
                    <a:pt x="220461" y="624595"/>
                  </a:lnTo>
                  <a:lnTo>
                    <a:pt x="219478" y="624742"/>
                  </a:lnTo>
                  <a:lnTo>
                    <a:pt x="218394" y="625669"/>
                  </a:lnTo>
                  <a:lnTo>
                    <a:pt x="217821" y="626452"/>
                  </a:lnTo>
                  <a:lnTo>
                    <a:pt x="216347" y="628111"/>
                  </a:lnTo>
                  <a:lnTo>
                    <a:pt x="215754" y="628894"/>
                  </a:lnTo>
                  <a:lnTo>
                    <a:pt x="214546" y="629625"/>
                  </a:lnTo>
                  <a:lnTo>
                    <a:pt x="213113" y="629088"/>
                  </a:lnTo>
                  <a:lnTo>
                    <a:pt x="211701" y="628111"/>
                  </a:lnTo>
                  <a:lnTo>
                    <a:pt x="210780" y="627819"/>
                  </a:lnTo>
                  <a:lnTo>
                    <a:pt x="209246" y="629137"/>
                  </a:lnTo>
                  <a:lnTo>
                    <a:pt x="208181" y="630065"/>
                  </a:lnTo>
                  <a:lnTo>
                    <a:pt x="206994" y="629969"/>
                  </a:lnTo>
                  <a:lnTo>
                    <a:pt x="205828" y="629480"/>
                  </a:lnTo>
                  <a:lnTo>
                    <a:pt x="203474" y="628845"/>
                  </a:lnTo>
                  <a:lnTo>
                    <a:pt x="201530" y="628747"/>
                  </a:lnTo>
                  <a:lnTo>
                    <a:pt x="200547" y="628698"/>
                  </a:lnTo>
                  <a:lnTo>
                    <a:pt x="199565" y="628649"/>
                  </a:lnTo>
                  <a:lnTo>
                    <a:pt x="196884" y="628649"/>
                  </a:lnTo>
                  <a:lnTo>
                    <a:pt x="195902" y="628649"/>
                  </a:lnTo>
                  <a:lnTo>
                    <a:pt x="194428" y="628649"/>
                  </a:lnTo>
                  <a:lnTo>
                    <a:pt x="193200" y="628796"/>
                  </a:lnTo>
                  <a:lnTo>
                    <a:pt x="192034" y="629039"/>
                  </a:lnTo>
                  <a:lnTo>
                    <a:pt x="190806" y="629235"/>
                  </a:lnTo>
                  <a:lnTo>
                    <a:pt x="188411" y="629284"/>
                  </a:lnTo>
                  <a:lnTo>
                    <a:pt x="186406" y="629235"/>
                  </a:lnTo>
                  <a:lnTo>
                    <a:pt x="184993" y="629576"/>
                  </a:lnTo>
                  <a:lnTo>
                    <a:pt x="183766" y="630261"/>
                  </a:lnTo>
                  <a:lnTo>
                    <a:pt x="182783" y="631385"/>
                  </a:lnTo>
                  <a:lnTo>
                    <a:pt x="181310" y="632654"/>
                  </a:lnTo>
                  <a:lnTo>
                    <a:pt x="180389" y="634803"/>
                  </a:lnTo>
                  <a:lnTo>
                    <a:pt x="180102" y="635976"/>
                  </a:lnTo>
                  <a:lnTo>
                    <a:pt x="179365" y="636562"/>
                  </a:lnTo>
                  <a:lnTo>
                    <a:pt x="178424" y="636904"/>
                  </a:lnTo>
                  <a:lnTo>
                    <a:pt x="177462" y="637147"/>
                  </a:lnTo>
                  <a:lnTo>
                    <a:pt x="175538" y="638173"/>
                  </a:lnTo>
                  <a:lnTo>
                    <a:pt x="174331" y="638955"/>
                  </a:lnTo>
                  <a:lnTo>
                    <a:pt x="173144" y="639296"/>
                  </a:lnTo>
                  <a:lnTo>
                    <a:pt x="171670" y="639493"/>
                  </a:lnTo>
                  <a:lnTo>
                    <a:pt x="170360" y="639981"/>
                  </a:lnTo>
                  <a:lnTo>
                    <a:pt x="169521" y="641983"/>
                  </a:lnTo>
                  <a:lnTo>
                    <a:pt x="168989" y="643350"/>
                  </a:lnTo>
                  <a:lnTo>
                    <a:pt x="168068" y="644425"/>
                  </a:lnTo>
                  <a:lnTo>
                    <a:pt x="166533" y="645598"/>
                  </a:lnTo>
                  <a:lnTo>
                    <a:pt x="165367" y="646037"/>
                  </a:lnTo>
                  <a:lnTo>
                    <a:pt x="164384" y="645890"/>
                  </a:lnTo>
                  <a:lnTo>
                    <a:pt x="163218" y="645598"/>
                  </a:lnTo>
                  <a:lnTo>
                    <a:pt x="162133" y="645110"/>
                  </a:lnTo>
                  <a:lnTo>
                    <a:pt x="161253" y="644668"/>
                  </a:lnTo>
                  <a:lnTo>
                    <a:pt x="160435" y="644133"/>
                  </a:lnTo>
                  <a:lnTo>
                    <a:pt x="159636" y="643547"/>
                  </a:lnTo>
                  <a:lnTo>
                    <a:pt x="158818" y="643009"/>
                  </a:lnTo>
                  <a:lnTo>
                    <a:pt x="157979" y="642472"/>
                  </a:lnTo>
                  <a:lnTo>
                    <a:pt x="155871" y="642227"/>
                  </a:lnTo>
                  <a:lnTo>
                    <a:pt x="153967" y="642715"/>
                  </a:lnTo>
                  <a:lnTo>
                    <a:pt x="151859" y="643301"/>
                  </a:lnTo>
                  <a:lnTo>
                    <a:pt x="150877" y="643399"/>
                  </a:lnTo>
                  <a:lnTo>
                    <a:pt x="149915" y="643399"/>
                  </a:lnTo>
                  <a:lnTo>
                    <a:pt x="148933" y="643498"/>
                  </a:lnTo>
                  <a:lnTo>
                    <a:pt x="147746" y="643790"/>
                  </a:lnTo>
                  <a:lnTo>
                    <a:pt x="146538" y="644035"/>
                  </a:lnTo>
                  <a:lnTo>
                    <a:pt x="145351" y="644327"/>
                  </a:lnTo>
                  <a:lnTo>
                    <a:pt x="143448" y="645402"/>
                  </a:lnTo>
                  <a:lnTo>
                    <a:pt x="142711" y="646086"/>
                  </a:lnTo>
                  <a:lnTo>
                    <a:pt x="141831" y="646379"/>
                  </a:lnTo>
                  <a:lnTo>
                    <a:pt x="140603" y="646477"/>
                  </a:lnTo>
                  <a:lnTo>
                    <a:pt x="139252" y="646712"/>
                  </a:lnTo>
                  <a:lnTo>
                    <a:pt x="139109" y="646804"/>
                  </a:lnTo>
                  <a:lnTo>
                    <a:pt x="138413" y="647419"/>
                  </a:lnTo>
                  <a:lnTo>
                    <a:pt x="138065" y="647942"/>
                  </a:lnTo>
                  <a:lnTo>
                    <a:pt x="137881" y="648218"/>
                  </a:lnTo>
                  <a:lnTo>
                    <a:pt x="137677" y="648577"/>
                  </a:lnTo>
                  <a:lnTo>
                    <a:pt x="137615" y="648645"/>
                  </a:lnTo>
                  <a:lnTo>
                    <a:pt x="137533" y="648771"/>
                  </a:lnTo>
                  <a:lnTo>
                    <a:pt x="136837" y="649456"/>
                  </a:lnTo>
                  <a:lnTo>
                    <a:pt x="136019" y="649895"/>
                  </a:lnTo>
                  <a:lnTo>
                    <a:pt x="135077" y="650237"/>
                  </a:lnTo>
                  <a:lnTo>
                    <a:pt x="134095" y="650335"/>
                  </a:lnTo>
                  <a:lnTo>
                    <a:pt x="132888" y="650042"/>
                  </a:lnTo>
                  <a:lnTo>
                    <a:pt x="132008" y="649652"/>
                  </a:lnTo>
                  <a:lnTo>
                    <a:pt x="131025" y="648968"/>
                  </a:lnTo>
                  <a:lnTo>
                    <a:pt x="130186" y="648040"/>
                  </a:lnTo>
                  <a:lnTo>
                    <a:pt x="129797" y="647161"/>
                  </a:lnTo>
                  <a:lnTo>
                    <a:pt x="129163" y="645841"/>
                  </a:lnTo>
                  <a:lnTo>
                    <a:pt x="128815" y="644914"/>
                  </a:lnTo>
                  <a:lnTo>
                    <a:pt x="128385" y="643790"/>
                  </a:lnTo>
                  <a:lnTo>
                    <a:pt x="127996" y="642862"/>
                  </a:lnTo>
                  <a:lnTo>
                    <a:pt x="127444" y="642082"/>
                  </a:lnTo>
                  <a:lnTo>
                    <a:pt x="126727" y="641495"/>
                  </a:lnTo>
                  <a:lnTo>
                    <a:pt x="125827" y="641105"/>
                  </a:lnTo>
                  <a:lnTo>
                    <a:pt x="124660" y="640614"/>
                  </a:lnTo>
                  <a:lnTo>
                    <a:pt x="122900" y="639736"/>
                  </a:lnTo>
                  <a:lnTo>
                    <a:pt x="120936" y="639493"/>
                  </a:lnTo>
                  <a:lnTo>
                    <a:pt x="119523" y="639053"/>
                  </a:lnTo>
                  <a:lnTo>
                    <a:pt x="118398" y="638661"/>
                  </a:lnTo>
                  <a:lnTo>
                    <a:pt x="117415" y="638661"/>
                  </a:lnTo>
                  <a:lnTo>
                    <a:pt x="116392" y="639345"/>
                  </a:lnTo>
                  <a:lnTo>
                    <a:pt x="115799" y="640420"/>
                  </a:lnTo>
                  <a:lnTo>
                    <a:pt x="115512" y="641544"/>
                  </a:lnTo>
                  <a:lnTo>
                    <a:pt x="114837" y="643350"/>
                  </a:lnTo>
                  <a:lnTo>
                    <a:pt x="112667" y="644376"/>
                  </a:lnTo>
                  <a:lnTo>
                    <a:pt x="111214" y="644668"/>
                  </a:lnTo>
                  <a:lnTo>
                    <a:pt x="109782" y="645012"/>
                  </a:lnTo>
                  <a:lnTo>
                    <a:pt x="108370" y="645451"/>
                  </a:lnTo>
                  <a:lnTo>
                    <a:pt x="107101" y="646086"/>
                  </a:lnTo>
                  <a:lnTo>
                    <a:pt x="106261" y="646965"/>
                  </a:lnTo>
                  <a:lnTo>
                    <a:pt x="105525" y="647650"/>
                  </a:lnTo>
                  <a:lnTo>
                    <a:pt x="105034" y="648479"/>
                  </a:lnTo>
                  <a:lnTo>
                    <a:pt x="104808" y="649407"/>
                  </a:lnTo>
                  <a:lnTo>
                    <a:pt x="104645" y="650629"/>
                  </a:lnTo>
                  <a:lnTo>
                    <a:pt x="104849" y="652094"/>
                  </a:lnTo>
                  <a:lnTo>
                    <a:pt x="104563" y="653510"/>
                  </a:lnTo>
                  <a:lnTo>
                    <a:pt x="104010" y="654877"/>
                  </a:lnTo>
                  <a:lnTo>
                    <a:pt x="103581" y="656099"/>
                  </a:lnTo>
                  <a:lnTo>
                    <a:pt x="103130" y="657760"/>
                  </a:lnTo>
                  <a:lnTo>
                    <a:pt x="102844" y="658931"/>
                  </a:lnTo>
                  <a:lnTo>
                    <a:pt x="102557" y="660104"/>
                  </a:lnTo>
                  <a:lnTo>
                    <a:pt x="102250" y="661324"/>
                  </a:lnTo>
                  <a:lnTo>
                    <a:pt x="102005" y="662253"/>
                  </a:lnTo>
                  <a:lnTo>
                    <a:pt x="101820" y="663230"/>
                  </a:lnTo>
                  <a:lnTo>
                    <a:pt x="101575" y="664158"/>
                  </a:lnTo>
                  <a:lnTo>
                    <a:pt x="101370" y="665135"/>
                  </a:lnTo>
                  <a:lnTo>
                    <a:pt x="101186" y="666062"/>
                  </a:lnTo>
                  <a:lnTo>
                    <a:pt x="101125" y="667137"/>
                  </a:lnTo>
                  <a:lnTo>
                    <a:pt x="101022" y="668602"/>
                  </a:lnTo>
                  <a:lnTo>
                    <a:pt x="99897" y="669481"/>
                  </a:lnTo>
                  <a:lnTo>
                    <a:pt x="97461" y="669677"/>
                  </a:lnTo>
                  <a:lnTo>
                    <a:pt x="96295" y="668261"/>
                  </a:lnTo>
                  <a:lnTo>
                    <a:pt x="95947" y="666600"/>
                  </a:lnTo>
                  <a:lnTo>
                    <a:pt x="94821" y="666502"/>
                  </a:lnTo>
                  <a:lnTo>
                    <a:pt x="93409" y="666453"/>
                  </a:lnTo>
                  <a:lnTo>
                    <a:pt x="91690" y="666404"/>
                  </a:lnTo>
                  <a:lnTo>
                    <a:pt x="90708" y="666453"/>
                  </a:lnTo>
                  <a:lnTo>
                    <a:pt x="89725" y="666453"/>
                  </a:lnTo>
                  <a:lnTo>
                    <a:pt x="88456" y="666502"/>
                  </a:lnTo>
                  <a:lnTo>
                    <a:pt x="86942" y="666551"/>
                  </a:lnTo>
                  <a:lnTo>
                    <a:pt x="85714" y="666600"/>
                  </a:lnTo>
                  <a:lnTo>
                    <a:pt x="84445" y="666600"/>
                  </a:lnTo>
                  <a:lnTo>
                    <a:pt x="84015" y="667674"/>
                  </a:lnTo>
                  <a:lnTo>
                    <a:pt x="83810" y="668602"/>
                  </a:lnTo>
                  <a:lnTo>
                    <a:pt x="83565" y="669579"/>
                  </a:lnTo>
                  <a:lnTo>
                    <a:pt x="83115" y="670457"/>
                  </a:lnTo>
                  <a:lnTo>
                    <a:pt x="82644" y="671289"/>
                  </a:lnTo>
                  <a:lnTo>
                    <a:pt x="81068" y="672411"/>
                  </a:lnTo>
                  <a:lnTo>
                    <a:pt x="80086" y="672509"/>
                  </a:lnTo>
                  <a:lnTo>
                    <a:pt x="79103" y="672364"/>
                  </a:lnTo>
                  <a:lnTo>
                    <a:pt x="77691" y="672315"/>
                  </a:lnTo>
                  <a:lnTo>
                    <a:pt x="76525" y="671972"/>
                  </a:lnTo>
                  <a:lnTo>
                    <a:pt x="75440" y="671434"/>
                  </a:lnTo>
                  <a:lnTo>
                    <a:pt x="74560" y="670946"/>
                  </a:lnTo>
                  <a:lnTo>
                    <a:pt x="73639" y="670165"/>
                  </a:lnTo>
                  <a:lnTo>
                    <a:pt x="72165" y="669091"/>
                  </a:lnTo>
                  <a:lnTo>
                    <a:pt x="70794" y="668212"/>
                  </a:lnTo>
                  <a:lnTo>
                    <a:pt x="69812" y="667527"/>
                  </a:lnTo>
                  <a:lnTo>
                    <a:pt x="68993" y="666941"/>
                  </a:lnTo>
                  <a:lnTo>
                    <a:pt x="68154" y="666502"/>
                  </a:lnTo>
                  <a:lnTo>
                    <a:pt x="67172" y="666354"/>
                  </a:lnTo>
                  <a:lnTo>
                    <a:pt x="66189" y="666258"/>
                  </a:lnTo>
                  <a:lnTo>
                    <a:pt x="65268" y="666160"/>
                  </a:lnTo>
                  <a:lnTo>
                    <a:pt x="64286" y="666062"/>
                  </a:lnTo>
                  <a:lnTo>
                    <a:pt x="63058" y="665964"/>
                  </a:lnTo>
                  <a:lnTo>
                    <a:pt x="61851" y="665866"/>
                  </a:lnTo>
                  <a:lnTo>
                    <a:pt x="60623" y="665770"/>
                  </a:lnTo>
                  <a:lnTo>
                    <a:pt x="60213" y="665737"/>
                  </a:lnTo>
                  <a:lnTo>
                    <a:pt x="59886" y="665721"/>
                  </a:lnTo>
                  <a:lnTo>
                    <a:pt x="59640" y="665690"/>
                  </a:lnTo>
                  <a:lnTo>
                    <a:pt x="59395" y="665672"/>
                  </a:lnTo>
                  <a:lnTo>
                    <a:pt x="58658" y="665598"/>
                  </a:lnTo>
                  <a:lnTo>
                    <a:pt x="58310" y="666843"/>
                  </a:lnTo>
                  <a:lnTo>
                    <a:pt x="58658" y="667773"/>
                  </a:lnTo>
                  <a:lnTo>
                    <a:pt x="59149" y="669432"/>
                  </a:lnTo>
                  <a:lnTo>
                    <a:pt x="59354" y="670359"/>
                  </a:lnTo>
                  <a:lnTo>
                    <a:pt x="59436" y="671338"/>
                  </a:lnTo>
                  <a:lnTo>
                    <a:pt x="59681" y="672315"/>
                  </a:lnTo>
                  <a:lnTo>
                    <a:pt x="59927" y="673243"/>
                  </a:lnTo>
                  <a:lnTo>
                    <a:pt x="60029" y="674219"/>
                  </a:lnTo>
                  <a:lnTo>
                    <a:pt x="59988" y="675196"/>
                  </a:lnTo>
                  <a:lnTo>
                    <a:pt x="59845" y="676173"/>
                  </a:lnTo>
                  <a:lnTo>
                    <a:pt x="59681" y="677100"/>
                  </a:lnTo>
                  <a:lnTo>
                    <a:pt x="59497" y="678077"/>
                  </a:lnTo>
                  <a:lnTo>
                    <a:pt x="59292" y="679299"/>
                  </a:lnTo>
                  <a:lnTo>
                    <a:pt x="59149" y="680227"/>
                  </a:lnTo>
                  <a:lnTo>
                    <a:pt x="58801" y="681692"/>
                  </a:lnTo>
                  <a:lnTo>
                    <a:pt x="57778" y="683841"/>
                  </a:lnTo>
                  <a:lnTo>
                    <a:pt x="56407" y="684867"/>
                  </a:lnTo>
                  <a:lnTo>
                    <a:pt x="55588" y="685356"/>
                  </a:lnTo>
                  <a:lnTo>
                    <a:pt x="54749" y="685893"/>
                  </a:lnTo>
                  <a:lnTo>
                    <a:pt x="53276" y="686723"/>
                  </a:lnTo>
                  <a:lnTo>
                    <a:pt x="52109" y="687650"/>
                  </a:lnTo>
                  <a:lnTo>
                    <a:pt x="50983" y="688676"/>
                  </a:lnTo>
                  <a:lnTo>
                    <a:pt x="49755" y="690337"/>
                  </a:lnTo>
                  <a:lnTo>
                    <a:pt x="50206" y="692193"/>
                  </a:lnTo>
                  <a:lnTo>
                    <a:pt x="50697" y="693071"/>
                  </a:lnTo>
                  <a:lnTo>
                    <a:pt x="51167" y="693903"/>
                  </a:lnTo>
                  <a:lnTo>
                    <a:pt x="51802" y="694683"/>
                  </a:lnTo>
                  <a:lnTo>
                    <a:pt x="52539" y="695319"/>
                  </a:lnTo>
                  <a:lnTo>
                    <a:pt x="53378" y="695807"/>
                  </a:lnTo>
                  <a:lnTo>
                    <a:pt x="54258" y="696198"/>
                  </a:lnTo>
                  <a:lnTo>
                    <a:pt x="55343" y="696784"/>
                  </a:lnTo>
                  <a:lnTo>
                    <a:pt x="56652" y="697419"/>
                  </a:lnTo>
                  <a:lnTo>
                    <a:pt x="58167" y="698592"/>
                  </a:lnTo>
                  <a:lnTo>
                    <a:pt x="58904" y="699910"/>
                  </a:lnTo>
                  <a:lnTo>
                    <a:pt x="59047" y="700838"/>
                  </a:lnTo>
                  <a:lnTo>
                    <a:pt x="58228" y="701864"/>
                  </a:lnTo>
                  <a:lnTo>
                    <a:pt x="56263" y="702109"/>
                  </a:lnTo>
                  <a:lnTo>
                    <a:pt x="53869" y="702646"/>
                  </a:lnTo>
                  <a:lnTo>
                    <a:pt x="52252" y="703135"/>
                  </a:lnTo>
                  <a:lnTo>
                    <a:pt x="51331" y="703427"/>
                  </a:lnTo>
                  <a:lnTo>
                    <a:pt x="49714" y="704013"/>
                  </a:lnTo>
                  <a:lnTo>
                    <a:pt x="48732" y="704696"/>
                  </a:lnTo>
                  <a:lnTo>
                    <a:pt x="48282" y="705869"/>
                  </a:lnTo>
                  <a:lnTo>
                    <a:pt x="48446" y="707579"/>
                  </a:lnTo>
                  <a:lnTo>
                    <a:pt x="48916" y="708654"/>
                  </a:lnTo>
                  <a:lnTo>
                    <a:pt x="50042" y="710558"/>
                  </a:lnTo>
                  <a:lnTo>
                    <a:pt x="50390" y="711437"/>
                  </a:lnTo>
                  <a:lnTo>
                    <a:pt x="50594" y="712414"/>
                  </a:lnTo>
                  <a:lnTo>
                    <a:pt x="50779" y="713635"/>
                  </a:lnTo>
                  <a:lnTo>
                    <a:pt x="50779" y="714855"/>
                  </a:lnTo>
                  <a:lnTo>
                    <a:pt x="50779" y="715832"/>
                  </a:lnTo>
                  <a:lnTo>
                    <a:pt x="50738" y="717054"/>
                  </a:lnTo>
                  <a:lnTo>
                    <a:pt x="50451" y="718470"/>
                  </a:lnTo>
                  <a:lnTo>
                    <a:pt x="49326" y="719349"/>
                  </a:lnTo>
                  <a:lnTo>
                    <a:pt x="48098" y="719643"/>
                  </a:lnTo>
                  <a:lnTo>
                    <a:pt x="47115" y="719545"/>
                  </a:lnTo>
                  <a:lnTo>
                    <a:pt x="46133" y="719447"/>
                  </a:lnTo>
                  <a:lnTo>
                    <a:pt x="45212" y="719594"/>
                  </a:lnTo>
                  <a:lnTo>
                    <a:pt x="42715" y="719447"/>
                  </a:lnTo>
                  <a:lnTo>
                    <a:pt x="41242" y="719643"/>
                  </a:lnTo>
                  <a:lnTo>
                    <a:pt x="39441" y="720374"/>
                  </a:lnTo>
                  <a:lnTo>
                    <a:pt x="38110" y="721108"/>
                  </a:lnTo>
                  <a:lnTo>
                    <a:pt x="37128" y="722720"/>
                  </a:lnTo>
                  <a:lnTo>
                    <a:pt x="36882" y="723891"/>
                  </a:lnTo>
                  <a:lnTo>
                    <a:pt x="36637" y="725601"/>
                  </a:lnTo>
                  <a:lnTo>
                    <a:pt x="36453" y="727066"/>
                  </a:lnTo>
                  <a:lnTo>
                    <a:pt x="36166" y="728239"/>
                  </a:lnTo>
                  <a:lnTo>
                    <a:pt x="35614" y="729069"/>
                  </a:lnTo>
                  <a:lnTo>
                    <a:pt x="34979" y="729802"/>
                  </a:lnTo>
                  <a:lnTo>
                    <a:pt x="33751" y="730973"/>
                  </a:lnTo>
                  <a:lnTo>
                    <a:pt x="32728" y="731658"/>
                  </a:lnTo>
                  <a:lnTo>
                    <a:pt x="31745" y="732391"/>
                  </a:lnTo>
                  <a:lnTo>
                    <a:pt x="29842" y="733415"/>
                  </a:lnTo>
                  <a:lnTo>
                    <a:pt x="28614" y="733660"/>
                  </a:lnTo>
                  <a:lnTo>
                    <a:pt x="26117" y="734441"/>
                  </a:lnTo>
                  <a:lnTo>
                    <a:pt x="24521" y="735614"/>
                  </a:lnTo>
                  <a:lnTo>
                    <a:pt x="23723" y="736200"/>
                  </a:lnTo>
                  <a:lnTo>
                    <a:pt x="22945" y="736787"/>
                  </a:lnTo>
                  <a:lnTo>
                    <a:pt x="22741" y="736934"/>
                  </a:lnTo>
                  <a:lnTo>
                    <a:pt x="22168" y="737373"/>
                  </a:lnTo>
                  <a:lnTo>
                    <a:pt x="21717" y="737567"/>
                  </a:lnTo>
                  <a:lnTo>
                    <a:pt x="21022" y="737923"/>
                  </a:lnTo>
                  <a:lnTo>
                    <a:pt x="20735" y="738080"/>
                  </a:lnTo>
                  <a:lnTo>
                    <a:pt x="20060" y="738593"/>
                  </a:lnTo>
                  <a:lnTo>
                    <a:pt x="19384" y="739277"/>
                  </a:lnTo>
                  <a:lnTo>
                    <a:pt x="18504" y="740107"/>
                  </a:lnTo>
                  <a:lnTo>
                    <a:pt x="16683" y="740792"/>
                  </a:lnTo>
                  <a:lnTo>
                    <a:pt x="15557" y="741329"/>
                  </a:lnTo>
                  <a:lnTo>
                    <a:pt x="14431" y="741817"/>
                  </a:lnTo>
                  <a:lnTo>
                    <a:pt x="12958" y="742647"/>
                  </a:lnTo>
                  <a:lnTo>
                    <a:pt x="11894" y="743282"/>
                  </a:lnTo>
                  <a:lnTo>
                    <a:pt x="11157" y="743918"/>
                  </a:lnTo>
                  <a:lnTo>
                    <a:pt x="10134" y="744747"/>
                  </a:lnTo>
                  <a:lnTo>
                    <a:pt x="9397" y="745236"/>
                  </a:lnTo>
                  <a:lnTo>
                    <a:pt x="8558" y="745920"/>
                  </a:lnTo>
                  <a:lnTo>
                    <a:pt x="7289" y="747238"/>
                  </a:lnTo>
                  <a:lnTo>
                    <a:pt x="6695" y="748021"/>
                  </a:lnTo>
                  <a:lnTo>
                    <a:pt x="5979" y="748998"/>
                  </a:lnTo>
                  <a:lnTo>
                    <a:pt x="5140" y="750218"/>
                  </a:lnTo>
                  <a:lnTo>
                    <a:pt x="4505" y="750951"/>
                  </a:lnTo>
                  <a:lnTo>
                    <a:pt x="3564" y="752073"/>
                  </a:lnTo>
                  <a:lnTo>
                    <a:pt x="3278" y="753003"/>
                  </a:lnTo>
                  <a:lnTo>
                    <a:pt x="3134" y="754222"/>
                  </a:lnTo>
                  <a:lnTo>
                    <a:pt x="2991" y="755199"/>
                  </a:lnTo>
                  <a:lnTo>
                    <a:pt x="2745" y="756176"/>
                  </a:lnTo>
                  <a:lnTo>
                    <a:pt x="2357" y="757153"/>
                  </a:lnTo>
                  <a:lnTo>
                    <a:pt x="1272" y="758961"/>
                  </a:lnTo>
                  <a:lnTo>
                    <a:pt x="187" y="761062"/>
                  </a:lnTo>
                  <a:lnTo>
                    <a:pt x="392" y="763015"/>
                  </a:lnTo>
                  <a:lnTo>
                    <a:pt x="1558" y="764529"/>
                  </a:lnTo>
                  <a:lnTo>
                    <a:pt x="2745" y="765408"/>
                  </a:lnTo>
                  <a:lnTo>
                    <a:pt x="4260" y="766679"/>
                  </a:lnTo>
                  <a:lnTo>
                    <a:pt x="5324" y="768240"/>
                  </a:lnTo>
                  <a:lnTo>
                    <a:pt x="5918" y="769609"/>
                  </a:lnTo>
                  <a:lnTo>
                    <a:pt x="6511" y="770976"/>
                  </a:lnTo>
                  <a:lnTo>
                    <a:pt x="7289" y="772149"/>
                  </a:lnTo>
                  <a:lnTo>
                    <a:pt x="8517" y="772929"/>
                  </a:lnTo>
                  <a:lnTo>
                    <a:pt x="9786" y="773712"/>
                  </a:lnTo>
                  <a:lnTo>
                    <a:pt x="12037" y="774640"/>
                  </a:lnTo>
                  <a:lnTo>
                    <a:pt x="13838" y="775322"/>
                  </a:lnTo>
                  <a:lnTo>
                    <a:pt x="15311" y="776642"/>
                  </a:lnTo>
                  <a:lnTo>
                    <a:pt x="16253" y="777766"/>
                  </a:lnTo>
                  <a:lnTo>
                    <a:pt x="16580" y="779182"/>
                  </a:lnTo>
                  <a:lnTo>
                    <a:pt x="16580" y="781135"/>
                  </a:lnTo>
                  <a:lnTo>
                    <a:pt x="16580" y="783577"/>
                  </a:lnTo>
                  <a:lnTo>
                    <a:pt x="16683" y="786215"/>
                  </a:lnTo>
                  <a:lnTo>
                    <a:pt x="17951" y="786947"/>
                  </a:lnTo>
                  <a:lnTo>
                    <a:pt x="19814" y="787533"/>
                  </a:lnTo>
                  <a:lnTo>
                    <a:pt x="21779" y="787923"/>
                  </a:lnTo>
                  <a:lnTo>
                    <a:pt x="23191" y="788267"/>
                  </a:lnTo>
                  <a:lnTo>
                    <a:pt x="24603" y="788559"/>
                  </a:lnTo>
                  <a:lnTo>
                    <a:pt x="25974" y="789047"/>
                  </a:lnTo>
                  <a:lnTo>
                    <a:pt x="27652" y="789926"/>
                  </a:lnTo>
                  <a:lnTo>
                    <a:pt x="29597" y="790171"/>
                  </a:lnTo>
                  <a:lnTo>
                    <a:pt x="31991" y="790512"/>
                  </a:lnTo>
                  <a:lnTo>
                    <a:pt x="33608" y="791587"/>
                  </a:lnTo>
                  <a:lnTo>
                    <a:pt x="35225" y="792760"/>
                  </a:lnTo>
                  <a:lnTo>
                    <a:pt x="36882" y="793786"/>
                  </a:lnTo>
                  <a:lnTo>
                    <a:pt x="38704" y="794517"/>
                  </a:lnTo>
                  <a:lnTo>
                    <a:pt x="40116" y="794910"/>
                  </a:lnTo>
                  <a:lnTo>
                    <a:pt x="41528" y="795349"/>
                  </a:lnTo>
                  <a:lnTo>
                    <a:pt x="42899" y="795739"/>
                  </a:lnTo>
                  <a:lnTo>
                    <a:pt x="44230" y="796375"/>
                  </a:lnTo>
                  <a:lnTo>
                    <a:pt x="45458" y="797253"/>
                  </a:lnTo>
                  <a:lnTo>
                    <a:pt x="47504" y="798426"/>
                  </a:lnTo>
                  <a:lnTo>
                    <a:pt x="49858" y="799158"/>
                  </a:lnTo>
                  <a:lnTo>
                    <a:pt x="52150" y="800085"/>
                  </a:lnTo>
                  <a:lnTo>
                    <a:pt x="53971" y="800770"/>
                  </a:lnTo>
                  <a:lnTo>
                    <a:pt x="55772" y="801503"/>
                  </a:lnTo>
                  <a:lnTo>
                    <a:pt x="57594" y="802235"/>
                  </a:lnTo>
                  <a:lnTo>
                    <a:pt x="59395" y="803018"/>
                  </a:lnTo>
                  <a:lnTo>
                    <a:pt x="60766" y="803553"/>
                  </a:lnTo>
                  <a:lnTo>
                    <a:pt x="62628" y="803945"/>
                  </a:lnTo>
                  <a:lnTo>
                    <a:pt x="64573" y="804090"/>
                  </a:lnTo>
                  <a:lnTo>
                    <a:pt x="67029" y="803945"/>
                  </a:lnTo>
                  <a:lnTo>
                    <a:pt x="68502" y="803749"/>
                  </a:lnTo>
                  <a:lnTo>
                    <a:pt x="69955" y="803553"/>
                  </a:lnTo>
                  <a:lnTo>
                    <a:pt x="72370" y="803408"/>
                  </a:lnTo>
                  <a:lnTo>
                    <a:pt x="74314" y="803847"/>
                  </a:lnTo>
                  <a:lnTo>
                    <a:pt x="75727" y="804238"/>
                  </a:lnTo>
                  <a:lnTo>
                    <a:pt x="77589" y="804873"/>
                  </a:lnTo>
                  <a:lnTo>
                    <a:pt x="78060" y="805036"/>
                  </a:lnTo>
                  <a:lnTo>
                    <a:pt x="78960" y="805361"/>
                  </a:lnTo>
                  <a:lnTo>
                    <a:pt x="80331" y="805850"/>
                  </a:lnTo>
                  <a:lnTo>
                    <a:pt x="82235" y="806338"/>
                  </a:lnTo>
                  <a:lnTo>
                    <a:pt x="84159" y="806777"/>
                  </a:lnTo>
                  <a:lnTo>
                    <a:pt x="86553" y="807315"/>
                  </a:lnTo>
                  <a:lnTo>
                    <a:pt x="88906" y="807852"/>
                  </a:lnTo>
                  <a:lnTo>
                    <a:pt x="90360" y="808144"/>
                  </a:lnTo>
                  <a:lnTo>
                    <a:pt x="92181" y="808927"/>
                  </a:lnTo>
                  <a:lnTo>
                    <a:pt x="93552" y="810245"/>
                  </a:lnTo>
                  <a:lnTo>
                    <a:pt x="94432" y="812004"/>
                  </a:lnTo>
                  <a:lnTo>
                    <a:pt x="94964" y="813860"/>
                  </a:lnTo>
                  <a:lnTo>
                    <a:pt x="95353" y="816252"/>
                  </a:lnTo>
                  <a:lnTo>
                    <a:pt x="95312" y="818694"/>
                  </a:lnTo>
                  <a:lnTo>
                    <a:pt x="94964" y="820650"/>
                  </a:lnTo>
                  <a:lnTo>
                    <a:pt x="94432" y="822505"/>
                  </a:lnTo>
                  <a:lnTo>
                    <a:pt x="93982" y="823872"/>
                  </a:lnTo>
                  <a:lnTo>
                    <a:pt x="93491" y="825288"/>
                  </a:lnTo>
                  <a:lnTo>
                    <a:pt x="93000" y="826657"/>
                  </a:lnTo>
                  <a:lnTo>
                    <a:pt x="92508" y="828024"/>
                  </a:lnTo>
                  <a:lnTo>
                    <a:pt x="91690" y="830368"/>
                  </a:lnTo>
                  <a:lnTo>
                    <a:pt x="91055" y="832176"/>
                  </a:lnTo>
                  <a:lnTo>
                    <a:pt x="90421" y="834032"/>
                  </a:lnTo>
                  <a:lnTo>
                    <a:pt x="89786" y="835887"/>
                  </a:lnTo>
                  <a:lnTo>
                    <a:pt x="89336" y="837256"/>
                  </a:lnTo>
                  <a:lnTo>
                    <a:pt x="88845" y="838672"/>
                  </a:lnTo>
                  <a:lnTo>
                    <a:pt x="88354" y="840527"/>
                  </a:lnTo>
                  <a:lnTo>
                    <a:pt x="88026" y="841992"/>
                  </a:lnTo>
                  <a:lnTo>
                    <a:pt x="87719" y="843411"/>
                  </a:lnTo>
                  <a:lnTo>
                    <a:pt x="87433" y="844827"/>
                  </a:lnTo>
                  <a:lnTo>
                    <a:pt x="87146" y="846292"/>
                  </a:lnTo>
                  <a:lnTo>
                    <a:pt x="86901" y="847708"/>
                  </a:lnTo>
                  <a:lnTo>
                    <a:pt x="86492" y="849661"/>
                  </a:lnTo>
                  <a:lnTo>
                    <a:pt x="86205" y="851077"/>
                  </a:lnTo>
                  <a:lnTo>
                    <a:pt x="85857" y="852984"/>
                  </a:lnTo>
                  <a:lnTo>
                    <a:pt x="85530" y="854937"/>
                  </a:lnTo>
                  <a:lnTo>
                    <a:pt x="85223" y="856353"/>
                  </a:lnTo>
                  <a:lnTo>
                    <a:pt x="84977" y="857818"/>
                  </a:lnTo>
                  <a:lnTo>
                    <a:pt x="84690" y="859234"/>
                  </a:lnTo>
                  <a:lnTo>
                    <a:pt x="84445" y="860699"/>
                  </a:lnTo>
                  <a:lnTo>
                    <a:pt x="84159" y="862115"/>
                  </a:lnTo>
                  <a:lnTo>
                    <a:pt x="83851" y="863582"/>
                  </a:lnTo>
                  <a:lnTo>
                    <a:pt x="83463" y="865487"/>
                  </a:lnTo>
                  <a:lnTo>
                    <a:pt x="83115" y="867391"/>
                  </a:lnTo>
                  <a:lnTo>
                    <a:pt x="82726" y="869296"/>
                  </a:lnTo>
                  <a:lnTo>
                    <a:pt x="82235" y="871688"/>
                  </a:lnTo>
                  <a:lnTo>
                    <a:pt x="81764" y="874083"/>
                  </a:lnTo>
                  <a:lnTo>
                    <a:pt x="81211" y="876476"/>
                  </a:lnTo>
                  <a:lnTo>
                    <a:pt x="80823" y="878380"/>
                  </a:lnTo>
                  <a:lnTo>
                    <a:pt x="80536" y="879845"/>
                  </a:lnTo>
                  <a:lnTo>
                    <a:pt x="80229" y="881262"/>
                  </a:lnTo>
                  <a:lnTo>
                    <a:pt x="79902" y="882680"/>
                  </a:lnTo>
                  <a:lnTo>
                    <a:pt x="79595" y="884145"/>
                  </a:lnTo>
                  <a:lnTo>
                    <a:pt x="79206" y="886049"/>
                  </a:lnTo>
                  <a:lnTo>
                    <a:pt x="78858" y="887465"/>
                  </a:lnTo>
                  <a:lnTo>
                    <a:pt x="78571" y="888881"/>
                  </a:lnTo>
                  <a:lnTo>
                    <a:pt x="78223" y="890346"/>
                  </a:lnTo>
                  <a:lnTo>
                    <a:pt x="77937" y="891764"/>
                  </a:lnTo>
                  <a:lnTo>
                    <a:pt x="77589" y="893180"/>
                  </a:lnTo>
                  <a:lnTo>
                    <a:pt x="77302" y="894645"/>
                  </a:lnTo>
                  <a:lnTo>
                    <a:pt x="76852" y="896550"/>
                  </a:lnTo>
                  <a:lnTo>
                    <a:pt x="76381" y="898454"/>
                  </a:lnTo>
                  <a:lnTo>
                    <a:pt x="76034" y="899823"/>
                  </a:lnTo>
                  <a:lnTo>
                    <a:pt x="75686" y="901288"/>
                  </a:lnTo>
                  <a:lnTo>
                    <a:pt x="75338" y="902704"/>
                  </a:lnTo>
                  <a:lnTo>
                    <a:pt x="74847" y="904609"/>
                  </a:lnTo>
                  <a:lnTo>
                    <a:pt x="74417" y="906466"/>
                  </a:lnTo>
                  <a:lnTo>
                    <a:pt x="74069" y="907931"/>
                  </a:lnTo>
                  <a:lnTo>
                    <a:pt x="73721" y="909347"/>
                  </a:lnTo>
                  <a:lnTo>
                    <a:pt x="73434" y="910763"/>
                  </a:lnTo>
                  <a:lnTo>
                    <a:pt x="73086" y="912179"/>
                  </a:lnTo>
                  <a:lnTo>
                    <a:pt x="72841" y="914133"/>
                  </a:lnTo>
                  <a:lnTo>
                    <a:pt x="72595" y="915598"/>
                  </a:lnTo>
                  <a:lnTo>
                    <a:pt x="72411" y="917065"/>
                  </a:lnTo>
                  <a:lnTo>
                    <a:pt x="72022" y="918969"/>
                  </a:lnTo>
                  <a:lnTo>
                    <a:pt x="71715" y="920874"/>
                  </a:lnTo>
                  <a:lnTo>
                    <a:pt x="71572" y="922339"/>
                  </a:lnTo>
                  <a:lnTo>
                    <a:pt x="71633" y="924292"/>
                  </a:lnTo>
                  <a:lnTo>
                    <a:pt x="71715" y="925757"/>
                  </a:lnTo>
                  <a:lnTo>
                    <a:pt x="71879" y="927223"/>
                  </a:lnTo>
                  <a:lnTo>
                    <a:pt x="72022" y="928688"/>
                  </a:lnTo>
                  <a:lnTo>
                    <a:pt x="72595" y="930545"/>
                  </a:lnTo>
                  <a:lnTo>
                    <a:pt x="73537" y="932253"/>
                  </a:lnTo>
                  <a:lnTo>
                    <a:pt x="74376" y="933475"/>
                  </a:lnTo>
                  <a:lnTo>
                    <a:pt x="75051" y="934793"/>
                  </a:lnTo>
                  <a:lnTo>
                    <a:pt x="75788" y="936064"/>
                  </a:lnTo>
                  <a:lnTo>
                    <a:pt x="76422" y="937333"/>
                  </a:lnTo>
                  <a:lnTo>
                    <a:pt x="77057" y="938702"/>
                  </a:lnTo>
                  <a:lnTo>
                    <a:pt x="77261" y="941046"/>
                  </a:lnTo>
                  <a:lnTo>
                    <a:pt x="76811" y="943439"/>
                  </a:lnTo>
                  <a:lnTo>
                    <a:pt x="76566" y="945392"/>
                  </a:lnTo>
                  <a:lnTo>
                    <a:pt x="76177" y="947345"/>
                  </a:lnTo>
                  <a:lnTo>
                    <a:pt x="75829" y="949252"/>
                  </a:lnTo>
                  <a:lnTo>
                    <a:pt x="75829" y="950717"/>
                  </a:lnTo>
                  <a:lnTo>
                    <a:pt x="76074" y="952621"/>
                  </a:lnTo>
                  <a:lnTo>
                    <a:pt x="76525" y="954575"/>
                  </a:lnTo>
                  <a:lnTo>
                    <a:pt x="77016" y="956479"/>
                  </a:lnTo>
                  <a:lnTo>
                    <a:pt x="77650" y="958825"/>
                  </a:lnTo>
                  <a:lnTo>
                    <a:pt x="78182" y="960729"/>
                  </a:lnTo>
                  <a:lnTo>
                    <a:pt x="78633" y="962096"/>
                  </a:lnTo>
                  <a:lnTo>
                    <a:pt x="79103" y="963512"/>
                  </a:lnTo>
                  <a:lnTo>
                    <a:pt x="79595" y="964881"/>
                  </a:lnTo>
                  <a:lnTo>
                    <a:pt x="80086" y="966248"/>
                  </a:lnTo>
                  <a:lnTo>
                    <a:pt x="80638" y="967615"/>
                  </a:lnTo>
                  <a:lnTo>
                    <a:pt x="81355" y="968837"/>
                  </a:lnTo>
                  <a:lnTo>
                    <a:pt x="82235" y="970057"/>
                  </a:lnTo>
                  <a:lnTo>
                    <a:pt x="83606" y="972109"/>
                  </a:lnTo>
                  <a:lnTo>
                    <a:pt x="84650" y="973770"/>
                  </a:lnTo>
                  <a:lnTo>
                    <a:pt x="85366" y="974992"/>
                  </a:lnTo>
                  <a:lnTo>
                    <a:pt x="86164" y="976261"/>
                  </a:lnTo>
                  <a:lnTo>
                    <a:pt x="86942" y="977532"/>
                  </a:lnTo>
                  <a:lnTo>
                    <a:pt x="87719" y="979289"/>
                  </a:lnTo>
                  <a:lnTo>
                    <a:pt x="88313" y="980656"/>
                  </a:lnTo>
                  <a:lnTo>
                    <a:pt x="88947" y="982513"/>
                  </a:lnTo>
                  <a:lnTo>
                    <a:pt x="89725" y="984808"/>
                  </a:lnTo>
                  <a:lnTo>
                    <a:pt x="90257" y="986177"/>
                  </a:lnTo>
                  <a:lnTo>
                    <a:pt x="90810" y="987544"/>
                  </a:lnTo>
                  <a:lnTo>
                    <a:pt x="91547" y="989400"/>
                  </a:lnTo>
                  <a:lnTo>
                    <a:pt x="92038" y="990767"/>
                  </a:lnTo>
                  <a:lnTo>
                    <a:pt x="92468" y="992136"/>
                  </a:lnTo>
                  <a:lnTo>
                    <a:pt x="92856" y="993552"/>
                  </a:lnTo>
                  <a:lnTo>
                    <a:pt x="93163" y="994968"/>
                  </a:lnTo>
                  <a:lnTo>
                    <a:pt x="93348" y="996433"/>
                  </a:lnTo>
                  <a:lnTo>
                    <a:pt x="93552" y="997849"/>
                  </a:lnTo>
                  <a:lnTo>
                    <a:pt x="93593" y="998337"/>
                  </a:lnTo>
                  <a:lnTo>
                    <a:pt x="93695" y="999314"/>
                  </a:lnTo>
                  <a:lnTo>
                    <a:pt x="93736" y="999804"/>
                  </a:lnTo>
                  <a:lnTo>
                    <a:pt x="93880" y="1001269"/>
                  </a:lnTo>
                  <a:lnTo>
                    <a:pt x="94043" y="1003223"/>
                  </a:lnTo>
                  <a:lnTo>
                    <a:pt x="94125" y="1004688"/>
                  </a:lnTo>
                  <a:lnTo>
                    <a:pt x="93880" y="1006055"/>
                  </a:lnTo>
                  <a:lnTo>
                    <a:pt x="95415" y="1007471"/>
                  </a:lnTo>
                  <a:lnTo>
                    <a:pt x="96520" y="1009083"/>
                  </a:lnTo>
                  <a:lnTo>
                    <a:pt x="97604" y="1010744"/>
                  </a:lnTo>
                  <a:lnTo>
                    <a:pt x="98341" y="1011964"/>
                  </a:lnTo>
                  <a:lnTo>
                    <a:pt x="99262" y="1013724"/>
                  </a:lnTo>
                  <a:lnTo>
                    <a:pt x="100101" y="1015481"/>
                  </a:lnTo>
                  <a:lnTo>
                    <a:pt x="100981" y="1017191"/>
                  </a:lnTo>
                  <a:lnTo>
                    <a:pt x="101718" y="1018462"/>
                  </a:lnTo>
                  <a:lnTo>
                    <a:pt x="102557" y="1019682"/>
                  </a:lnTo>
                  <a:lnTo>
                    <a:pt x="103437" y="1020855"/>
                  </a:lnTo>
                  <a:lnTo>
                    <a:pt x="104338" y="1022365"/>
                  </a:lnTo>
                  <a:lnTo>
                    <a:pt x="104461" y="1022563"/>
                  </a:lnTo>
                  <a:lnTo>
                    <a:pt x="104890" y="1023444"/>
                  </a:lnTo>
                  <a:lnTo>
                    <a:pt x="105341" y="1024322"/>
                  </a:lnTo>
                  <a:lnTo>
                    <a:pt x="105729" y="1025248"/>
                  </a:lnTo>
                  <a:lnTo>
                    <a:pt x="105914" y="1025689"/>
                  </a:lnTo>
                  <a:lnTo>
                    <a:pt x="106364" y="1027058"/>
                  </a:lnTo>
                  <a:lnTo>
                    <a:pt x="106323" y="1028963"/>
                  </a:lnTo>
                  <a:lnTo>
                    <a:pt x="105095" y="1031110"/>
                  </a:lnTo>
                  <a:lnTo>
                    <a:pt x="103867" y="1032624"/>
                  </a:lnTo>
                  <a:lnTo>
                    <a:pt x="102946" y="1034188"/>
                  </a:lnTo>
                  <a:lnTo>
                    <a:pt x="101616" y="1036190"/>
                  </a:lnTo>
                  <a:lnTo>
                    <a:pt x="100838" y="1037999"/>
                  </a:lnTo>
                  <a:lnTo>
                    <a:pt x="100204" y="1039366"/>
                  </a:lnTo>
                  <a:lnTo>
                    <a:pt x="99508" y="1040636"/>
                  </a:lnTo>
                  <a:lnTo>
                    <a:pt x="98689" y="1041807"/>
                  </a:lnTo>
                  <a:lnTo>
                    <a:pt x="97461" y="1043370"/>
                  </a:lnTo>
                  <a:lnTo>
                    <a:pt x="96438" y="1044445"/>
                  </a:lnTo>
                  <a:lnTo>
                    <a:pt x="95456" y="1045520"/>
                  </a:lnTo>
                  <a:lnTo>
                    <a:pt x="94125" y="1046985"/>
                  </a:lnTo>
                  <a:lnTo>
                    <a:pt x="93163" y="1048060"/>
                  </a:lnTo>
                  <a:lnTo>
                    <a:pt x="92222" y="1049184"/>
                  </a:lnTo>
                  <a:lnTo>
                    <a:pt x="91383" y="1050355"/>
                  </a:lnTo>
                  <a:lnTo>
                    <a:pt x="90708" y="1051675"/>
                  </a:lnTo>
                  <a:lnTo>
                    <a:pt x="90216" y="1053091"/>
                  </a:lnTo>
                  <a:lnTo>
                    <a:pt x="89930" y="1054018"/>
                  </a:lnTo>
                  <a:lnTo>
                    <a:pt x="89786" y="1054458"/>
                  </a:lnTo>
                  <a:lnTo>
                    <a:pt x="89664" y="1054490"/>
                  </a:lnTo>
                  <a:lnTo>
                    <a:pt x="88559" y="1054799"/>
                  </a:lnTo>
                  <a:lnTo>
                    <a:pt x="88988" y="1055680"/>
                  </a:lnTo>
                  <a:lnTo>
                    <a:pt x="90462" y="1056558"/>
                  </a:lnTo>
                  <a:lnTo>
                    <a:pt x="91833" y="1057096"/>
                  </a:lnTo>
                  <a:lnTo>
                    <a:pt x="93695" y="1057829"/>
                  </a:lnTo>
                  <a:lnTo>
                    <a:pt x="95067" y="1058318"/>
                  </a:lnTo>
                  <a:lnTo>
                    <a:pt x="96438" y="1058853"/>
                  </a:lnTo>
                  <a:lnTo>
                    <a:pt x="98300" y="1059537"/>
                  </a:lnTo>
                  <a:lnTo>
                    <a:pt x="100101" y="1060271"/>
                  </a:lnTo>
                  <a:lnTo>
                    <a:pt x="101432" y="1060808"/>
                  </a:lnTo>
                  <a:lnTo>
                    <a:pt x="102741" y="1061393"/>
                  </a:lnTo>
                  <a:lnTo>
                    <a:pt x="104317" y="1062566"/>
                  </a:lnTo>
                  <a:lnTo>
                    <a:pt x="105914" y="1064276"/>
                  </a:lnTo>
                  <a:lnTo>
                    <a:pt x="107735" y="1065839"/>
                  </a:lnTo>
                  <a:lnTo>
                    <a:pt x="109290" y="1066961"/>
                  </a:lnTo>
                  <a:lnTo>
                    <a:pt x="110866" y="1068085"/>
                  </a:lnTo>
                  <a:lnTo>
                    <a:pt x="112176" y="1068769"/>
                  </a:lnTo>
                  <a:lnTo>
                    <a:pt x="113466" y="1069356"/>
                  </a:lnTo>
                  <a:lnTo>
                    <a:pt x="114837" y="1068769"/>
                  </a:lnTo>
                  <a:lnTo>
                    <a:pt x="116535" y="1067744"/>
                  </a:lnTo>
                  <a:lnTo>
                    <a:pt x="119339" y="1067304"/>
                  </a:lnTo>
                  <a:lnTo>
                    <a:pt x="121242" y="1067695"/>
                  </a:lnTo>
                  <a:lnTo>
                    <a:pt x="123105" y="1068330"/>
                  </a:lnTo>
                  <a:lnTo>
                    <a:pt x="125356" y="1069258"/>
                  </a:lnTo>
                  <a:lnTo>
                    <a:pt x="127055" y="1070136"/>
                  </a:lnTo>
                  <a:lnTo>
                    <a:pt x="128876" y="1070966"/>
                  </a:lnTo>
                  <a:lnTo>
                    <a:pt x="130923" y="1072237"/>
                  </a:lnTo>
                  <a:lnTo>
                    <a:pt x="133072" y="1073410"/>
                  </a:lnTo>
                  <a:lnTo>
                    <a:pt x="134934" y="1074141"/>
                  </a:lnTo>
                  <a:lnTo>
                    <a:pt x="136797" y="1075118"/>
                  </a:lnTo>
                  <a:lnTo>
                    <a:pt x="137329" y="1077071"/>
                  </a:lnTo>
                  <a:lnTo>
                    <a:pt x="137431" y="1079515"/>
                  </a:lnTo>
                  <a:lnTo>
                    <a:pt x="137574" y="1080980"/>
                  </a:lnTo>
                  <a:lnTo>
                    <a:pt x="137922" y="1082934"/>
                  </a:lnTo>
                  <a:lnTo>
                    <a:pt x="139007" y="1085130"/>
                  </a:lnTo>
                  <a:lnTo>
                    <a:pt x="139969" y="1086743"/>
                  </a:lnTo>
                  <a:lnTo>
                    <a:pt x="140562" y="1088110"/>
                  </a:lnTo>
                  <a:lnTo>
                    <a:pt x="141442" y="1089869"/>
                  </a:lnTo>
                  <a:lnTo>
                    <a:pt x="142568" y="1091432"/>
                  </a:lnTo>
                  <a:lnTo>
                    <a:pt x="142957" y="1091724"/>
                  </a:lnTo>
                  <a:lnTo>
                    <a:pt x="143734" y="1092311"/>
                  </a:lnTo>
                  <a:lnTo>
                    <a:pt x="145842" y="1093582"/>
                  </a:lnTo>
                  <a:lnTo>
                    <a:pt x="147316" y="1094802"/>
                  </a:lnTo>
                  <a:lnTo>
                    <a:pt x="148237" y="1095974"/>
                  </a:lnTo>
                  <a:lnTo>
                    <a:pt x="149567" y="1098026"/>
                  </a:lnTo>
                  <a:lnTo>
                    <a:pt x="150345" y="1099832"/>
                  </a:lnTo>
                  <a:lnTo>
                    <a:pt x="150795" y="1101201"/>
                  </a:lnTo>
                  <a:lnTo>
                    <a:pt x="151430" y="1102519"/>
                  </a:lnTo>
                  <a:lnTo>
                    <a:pt x="152944" y="1103741"/>
                  </a:lnTo>
                  <a:lnTo>
                    <a:pt x="154111" y="1104620"/>
                  </a:lnTo>
                  <a:lnTo>
                    <a:pt x="155236" y="1105548"/>
                  </a:lnTo>
                  <a:lnTo>
                    <a:pt x="156751" y="1106816"/>
                  </a:lnTo>
                  <a:lnTo>
                    <a:pt x="158511" y="1108527"/>
                  </a:lnTo>
                  <a:lnTo>
                    <a:pt x="159595" y="1110090"/>
                  </a:lnTo>
                  <a:lnTo>
                    <a:pt x="160475" y="1111896"/>
                  </a:lnTo>
                  <a:lnTo>
                    <a:pt x="161151" y="1114242"/>
                  </a:lnTo>
                  <a:lnTo>
                    <a:pt x="161642" y="1116635"/>
                  </a:lnTo>
                  <a:lnTo>
                    <a:pt x="162972" y="1118588"/>
                  </a:lnTo>
                  <a:lnTo>
                    <a:pt x="164487" y="1119761"/>
                  </a:lnTo>
                  <a:lnTo>
                    <a:pt x="166001" y="1120932"/>
                  </a:lnTo>
                  <a:lnTo>
                    <a:pt x="166840" y="1122154"/>
                  </a:lnTo>
                  <a:lnTo>
                    <a:pt x="167229" y="1124009"/>
                  </a:lnTo>
                  <a:lnTo>
                    <a:pt x="167577" y="1125916"/>
                  </a:lnTo>
                  <a:lnTo>
                    <a:pt x="169583" y="1126012"/>
                  </a:lnTo>
                  <a:lnTo>
                    <a:pt x="170893" y="1125329"/>
                  </a:lnTo>
                  <a:lnTo>
                    <a:pt x="172305" y="1125182"/>
                  </a:lnTo>
                  <a:lnTo>
                    <a:pt x="173778" y="1125427"/>
                  </a:lnTo>
                  <a:lnTo>
                    <a:pt x="175211" y="1125719"/>
                  </a:lnTo>
                  <a:lnTo>
                    <a:pt x="176807" y="1126794"/>
                  </a:lnTo>
                  <a:lnTo>
                    <a:pt x="177298" y="1128993"/>
                  </a:lnTo>
                  <a:lnTo>
                    <a:pt x="176562" y="1131288"/>
                  </a:lnTo>
                  <a:lnTo>
                    <a:pt x="175293" y="1133388"/>
                  </a:lnTo>
                  <a:lnTo>
                    <a:pt x="175047" y="1134804"/>
                  </a:lnTo>
                  <a:lnTo>
                    <a:pt x="175436" y="1136709"/>
                  </a:lnTo>
                  <a:lnTo>
                    <a:pt x="176091" y="1138174"/>
                  </a:lnTo>
                  <a:lnTo>
                    <a:pt x="176807" y="1140031"/>
                  </a:lnTo>
                  <a:lnTo>
                    <a:pt x="177749" y="1142277"/>
                  </a:lnTo>
                  <a:lnTo>
                    <a:pt x="178731" y="1143938"/>
                  </a:lnTo>
                  <a:lnTo>
                    <a:pt x="179161" y="1145452"/>
                  </a:lnTo>
                  <a:lnTo>
                    <a:pt x="177994" y="1146672"/>
                  </a:lnTo>
                  <a:lnTo>
                    <a:pt x="175927" y="1146770"/>
                  </a:lnTo>
                  <a:lnTo>
                    <a:pt x="175600" y="1148676"/>
                  </a:lnTo>
                  <a:lnTo>
                    <a:pt x="175784" y="1150142"/>
                  </a:lnTo>
                  <a:lnTo>
                    <a:pt x="175682" y="1152095"/>
                  </a:lnTo>
                  <a:lnTo>
                    <a:pt x="175682" y="1154048"/>
                  </a:lnTo>
                  <a:lnTo>
                    <a:pt x="175211" y="1155415"/>
                  </a:lnTo>
                  <a:lnTo>
                    <a:pt x="173840" y="1156782"/>
                  </a:lnTo>
                  <a:lnTo>
                    <a:pt x="172857" y="1158250"/>
                  </a:lnTo>
                  <a:lnTo>
                    <a:pt x="173103" y="1159764"/>
                  </a:lnTo>
                  <a:lnTo>
                    <a:pt x="173533" y="1161960"/>
                  </a:lnTo>
                  <a:lnTo>
                    <a:pt x="172120" y="1163231"/>
                  </a:lnTo>
                  <a:lnTo>
                    <a:pt x="170401" y="1164306"/>
                  </a:lnTo>
                  <a:lnTo>
                    <a:pt x="170074" y="1165965"/>
                  </a:lnTo>
                  <a:lnTo>
                    <a:pt x="170852" y="1167236"/>
                  </a:lnTo>
                  <a:lnTo>
                    <a:pt x="172120" y="1168066"/>
                  </a:lnTo>
                  <a:lnTo>
                    <a:pt x="173389" y="1169433"/>
                  </a:lnTo>
                  <a:lnTo>
                    <a:pt x="173983" y="1170704"/>
                  </a:lnTo>
                  <a:lnTo>
                    <a:pt x="175395" y="1171290"/>
                  </a:lnTo>
                  <a:lnTo>
                    <a:pt x="177298" y="1171730"/>
                  </a:lnTo>
                  <a:lnTo>
                    <a:pt x="178178" y="1173732"/>
                  </a:lnTo>
                  <a:lnTo>
                    <a:pt x="178670" y="1176076"/>
                  </a:lnTo>
                  <a:lnTo>
                    <a:pt x="179263" y="1177443"/>
                  </a:lnTo>
                  <a:lnTo>
                    <a:pt x="179897" y="1178714"/>
                  </a:lnTo>
                  <a:lnTo>
                    <a:pt x="181228" y="1179494"/>
                  </a:lnTo>
                  <a:lnTo>
                    <a:pt x="182599" y="1179349"/>
                  </a:lnTo>
                  <a:lnTo>
                    <a:pt x="184993" y="1179543"/>
                  </a:lnTo>
                  <a:lnTo>
                    <a:pt x="185137" y="1179590"/>
                  </a:lnTo>
                  <a:lnTo>
                    <a:pt x="185996" y="1179860"/>
                  </a:lnTo>
                  <a:lnTo>
                    <a:pt x="186406" y="1179983"/>
                  </a:lnTo>
                  <a:lnTo>
                    <a:pt x="188125" y="1179251"/>
                  </a:lnTo>
                  <a:lnTo>
                    <a:pt x="189823" y="1177443"/>
                  </a:lnTo>
                  <a:lnTo>
                    <a:pt x="191993" y="1176370"/>
                  </a:lnTo>
                  <a:lnTo>
                    <a:pt x="193794" y="1177492"/>
                  </a:lnTo>
                  <a:lnTo>
                    <a:pt x="196004" y="1178518"/>
                  </a:lnTo>
                  <a:lnTo>
                    <a:pt x="198337" y="1179202"/>
                  </a:lnTo>
                  <a:lnTo>
                    <a:pt x="200056" y="1180130"/>
                  </a:lnTo>
                  <a:lnTo>
                    <a:pt x="201223" y="1181057"/>
                  </a:lnTo>
                  <a:lnTo>
                    <a:pt x="203228" y="1182328"/>
                  </a:lnTo>
                  <a:lnTo>
                    <a:pt x="204702" y="1184086"/>
                  </a:lnTo>
                  <a:lnTo>
                    <a:pt x="205541" y="1186235"/>
                  </a:lnTo>
                  <a:lnTo>
                    <a:pt x="207404" y="1186480"/>
                  </a:lnTo>
                  <a:lnTo>
                    <a:pt x="208611" y="1187212"/>
                  </a:lnTo>
                  <a:lnTo>
                    <a:pt x="208959" y="1189116"/>
                  </a:lnTo>
                  <a:lnTo>
                    <a:pt x="208979" y="1189417"/>
                  </a:lnTo>
                  <a:lnTo>
                    <a:pt x="209102" y="1191070"/>
                  </a:lnTo>
                  <a:lnTo>
                    <a:pt x="209839" y="1192829"/>
                  </a:lnTo>
                  <a:lnTo>
                    <a:pt x="210821" y="1194002"/>
                  </a:lnTo>
                  <a:lnTo>
                    <a:pt x="211886" y="1195612"/>
                  </a:lnTo>
                  <a:lnTo>
                    <a:pt x="212827" y="1196736"/>
                  </a:lnTo>
                  <a:lnTo>
                    <a:pt x="214239" y="1198640"/>
                  </a:lnTo>
                  <a:lnTo>
                    <a:pt x="215324" y="1200839"/>
                  </a:lnTo>
                  <a:lnTo>
                    <a:pt x="216388" y="1201816"/>
                  </a:lnTo>
                  <a:lnTo>
                    <a:pt x="217370" y="1202891"/>
                  </a:lnTo>
                  <a:lnTo>
                    <a:pt x="217759" y="1204795"/>
                  </a:lnTo>
                  <a:lnTo>
                    <a:pt x="218005" y="1207190"/>
                  </a:lnTo>
                  <a:lnTo>
                    <a:pt x="218639" y="1209045"/>
                  </a:lnTo>
                  <a:lnTo>
                    <a:pt x="219335" y="1210363"/>
                  </a:lnTo>
                  <a:lnTo>
                    <a:pt x="220256" y="1212073"/>
                  </a:lnTo>
                  <a:lnTo>
                    <a:pt x="221525" y="1214174"/>
                  </a:lnTo>
                  <a:lnTo>
                    <a:pt x="221934" y="1216469"/>
                  </a:lnTo>
                  <a:lnTo>
                    <a:pt x="221095" y="1218228"/>
                  </a:lnTo>
                  <a:lnTo>
                    <a:pt x="220747" y="1220132"/>
                  </a:lnTo>
                  <a:lnTo>
                    <a:pt x="220256" y="1221450"/>
                  </a:lnTo>
                  <a:lnTo>
                    <a:pt x="219192" y="1222476"/>
                  </a:lnTo>
                  <a:lnTo>
                    <a:pt x="218148" y="1223551"/>
                  </a:lnTo>
                  <a:lnTo>
                    <a:pt x="217821" y="1225406"/>
                  </a:lnTo>
                  <a:lnTo>
                    <a:pt x="218005" y="1226873"/>
                  </a:lnTo>
                  <a:lnTo>
                    <a:pt x="218946" y="1228533"/>
                  </a:lnTo>
                  <a:lnTo>
                    <a:pt x="220215" y="1230047"/>
                  </a:lnTo>
                  <a:lnTo>
                    <a:pt x="220809" y="1232343"/>
                  </a:lnTo>
                  <a:lnTo>
                    <a:pt x="219867" y="1234052"/>
                  </a:lnTo>
                  <a:lnTo>
                    <a:pt x="218107" y="1234932"/>
                  </a:lnTo>
                  <a:lnTo>
                    <a:pt x="217022" y="1236493"/>
                  </a:lnTo>
                  <a:lnTo>
                    <a:pt x="216142" y="1238545"/>
                  </a:lnTo>
                  <a:lnTo>
                    <a:pt x="215181" y="1239816"/>
                  </a:lnTo>
                  <a:lnTo>
                    <a:pt x="214935" y="1241281"/>
                  </a:lnTo>
                  <a:lnTo>
                    <a:pt x="214485" y="1242648"/>
                  </a:lnTo>
                  <a:lnTo>
                    <a:pt x="214096" y="1244064"/>
                  </a:lnTo>
                  <a:lnTo>
                    <a:pt x="213666" y="1245482"/>
                  </a:lnTo>
                  <a:lnTo>
                    <a:pt x="213502" y="1246947"/>
                  </a:lnTo>
                  <a:lnTo>
                    <a:pt x="213707" y="1248412"/>
                  </a:lnTo>
                  <a:lnTo>
                    <a:pt x="214833" y="1250562"/>
                  </a:lnTo>
                  <a:lnTo>
                    <a:pt x="215467" y="1252906"/>
                  </a:lnTo>
                  <a:lnTo>
                    <a:pt x="213850" y="1254175"/>
                  </a:lnTo>
                  <a:lnTo>
                    <a:pt x="212377" y="1254712"/>
                  </a:lnTo>
                  <a:lnTo>
                    <a:pt x="212786" y="1256324"/>
                  </a:lnTo>
                  <a:lnTo>
                    <a:pt x="212929" y="1258179"/>
                  </a:lnTo>
                  <a:lnTo>
                    <a:pt x="212049" y="1259303"/>
                  </a:lnTo>
                  <a:lnTo>
                    <a:pt x="212131" y="1260768"/>
                  </a:lnTo>
                  <a:lnTo>
                    <a:pt x="211067" y="1262722"/>
                  </a:lnTo>
                  <a:lnTo>
                    <a:pt x="209491" y="1263652"/>
                  </a:lnTo>
                  <a:lnTo>
                    <a:pt x="208611" y="1264871"/>
                  </a:lnTo>
                  <a:lnTo>
                    <a:pt x="207342" y="1266337"/>
                  </a:lnTo>
                  <a:lnTo>
                    <a:pt x="205828" y="1267558"/>
                  </a:lnTo>
                  <a:lnTo>
                    <a:pt x="205582" y="1269804"/>
                  </a:lnTo>
                  <a:lnTo>
                    <a:pt x="206176" y="1271661"/>
                  </a:lnTo>
                  <a:lnTo>
                    <a:pt x="205869" y="1273566"/>
                  </a:lnTo>
                  <a:lnTo>
                    <a:pt x="206176" y="1274982"/>
                  </a:lnTo>
                  <a:lnTo>
                    <a:pt x="207158" y="1276204"/>
                  </a:lnTo>
                  <a:lnTo>
                    <a:pt x="206319" y="1278157"/>
                  </a:lnTo>
                  <a:lnTo>
                    <a:pt x="205725" y="1280062"/>
                  </a:lnTo>
                  <a:lnTo>
                    <a:pt x="205398" y="1281478"/>
                  </a:lnTo>
                  <a:lnTo>
                    <a:pt x="205091" y="1282894"/>
                  </a:lnTo>
                  <a:lnTo>
                    <a:pt x="204948" y="1284361"/>
                  </a:lnTo>
                  <a:lnTo>
                    <a:pt x="204948" y="1286314"/>
                  </a:lnTo>
                  <a:lnTo>
                    <a:pt x="205480" y="1287681"/>
                  </a:lnTo>
                  <a:lnTo>
                    <a:pt x="206278" y="1289488"/>
                  </a:lnTo>
                  <a:lnTo>
                    <a:pt x="207097" y="1291247"/>
                  </a:lnTo>
                  <a:lnTo>
                    <a:pt x="207874" y="1293053"/>
                  </a:lnTo>
                  <a:lnTo>
                    <a:pt x="208611" y="1294862"/>
                  </a:lnTo>
                  <a:lnTo>
                    <a:pt x="209061" y="1296717"/>
                  </a:lnTo>
                  <a:lnTo>
                    <a:pt x="208959" y="1298719"/>
                  </a:lnTo>
                  <a:lnTo>
                    <a:pt x="208754" y="1300673"/>
                  </a:lnTo>
                  <a:lnTo>
                    <a:pt x="207874" y="1302970"/>
                  </a:lnTo>
                  <a:lnTo>
                    <a:pt x="206667" y="1304484"/>
                  </a:lnTo>
                  <a:lnTo>
                    <a:pt x="205193" y="1305851"/>
                  </a:lnTo>
                  <a:lnTo>
                    <a:pt x="202983" y="1306729"/>
                  </a:lnTo>
                  <a:lnTo>
                    <a:pt x="201468" y="1306680"/>
                  </a:lnTo>
                  <a:lnTo>
                    <a:pt x="199811" y="1305851"/>
                  </a:lnTo>
                  <a:lnTo>
                    <a:pt x="198337" y="1304435"/>
                  </a:lnTo>
                  <a:lnTo>
                    <a:pt x="197068" y="1302970"/>
                  </a:lnTo>
                  <a:lnTo>
                    <a:pt x="196147" y="1301797"/>
                  </a:lnTo>
                  <a:lnTo>
                    <a:pt x="195063" y="1300086"/>
                  </a:lnTo>
                  <a:lnTo>
                    <a:pt x="194142" y="1298133"/>
                  </a:lnTo>
                  <a:lnTo>
                    <a:pt x="191891" y="1297890"/>
                  </a:lnTo>
                  <a:lnTo>
                    <a:pt x="190765" y="1299159"/>
                  </a:lnTo>
                  <a:lnTo>
                    <a:pt x="189967" y="1300430"/>
                  </a:lnTo>
                  <a:lnTo>
                    <a:pt x="189394" y="1301797"/>
                  </a:lnTo>
                  <a:lnTo>
                    <a:pt x="188943" y="1303164"/>
                  </a:lnTo>
                  <a:lnTo>
                    <a:pt x="188555" y="1304629"/>
                  </a:lnTo>
                  <a:lnTo>
                    <a:pt x="187961" y="1306486"/>
                  </a:lnTo>
                  <a:lnTo>
                    <a:pt x="187531" y="1308391"/>
                  </a:lnTo>
                  <a:lnTo>
                    <a:pt x="187490" y="1309807"/>
                  </a:lnTo>
                  <a:lnTo>
                    <a:pt x="187531" y="1311760"/>
                  </a:lnTo>
                  <a:lnTo>
                    <a:pt x="187675" y="1313714"/>
                  </a:lnTo>
                  <a:lnTo>
                    <a:pt x="187736" y="1315179"/>
                  </a:lnTo>
                  <a:lnTo>
                    <a:pt x="187879" y="1316646"/>
                  </a:lnTo>
                  <a:lnTo>
                    <a:pt x="188063" y="1318648"/>
                  </a:lnTo>
                  <a:lnTo>
                    <a:pt x="187818" y="1320504"/>
                  </a:lnTo>
                  <a:lnTo>
                    <a:pt x="187245" y="1321871"/>
                  </a:lnTo>
                  <a:lnTo>
                    <a:pt x="186692" y="1323775"/>
                  </a:lnTo>
                  <a:lnTo>
                    <a:pt x="186406" y="1325193"/>
                  </a:lnTo>
                  <a:lnTo>
                    <a:pt x="186303" y="1326658"/>
                  </a:lnTo>
                  <a:lnTo>
                    <a:pt x="186262" y="1328612"/>
                  </a:lnTo>
                  <a:lnTo>
                    <a:pt x="186262" y="1330077"/>
                  </a:lnTo>
                  <a:lnTo>
                    <a:pt x="186201" y="1331542"/>
                  </a:lnTo>
                  <a:lnTo>
                    <a:pt x="186201" y="1333495"/>
                  </a:lnTo>
                  <a:lnTo>
                    <a:pt x="186201" y="1334960"/>
                  </a:lnTo>
                  <a:lnTo>
                    <a:pt x="186058" y="1336425"/>
                  </a:lnTo>
                  <a:close/>
                </a:path>
              </a:pathLst>
            </a:custGeom>
            <a:solidFill>
              <a:srgbClr val="00944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511B1F2-F314-2550-B53A-560E73B185E0}"/>
                </a:ext>
              </a:extLst>
            </p:cNvPr>
            <p:cNvSpPr/>
            <p:nvPr/>
          </p:nvSpPr>
          <p:spPr>
            <a:xfrm flipV="1">
              <a:off x="2017226" y="4130957"/>
              <a:ext cx="1119664" cy="1029722"/>
            </a:xfrm>
            <a:custGeom>
              <a:avLst/>
              <a:gdLst>
                <a:gd name="connsiteX0" fmla="*/ 865216 w 1119664"/>
                <a:gd name="connsiteY0" fmla="*/ 634023 h 1029722"/>
                <a:gd name="connsiteX1" fmla="*/ 978494 w 1119664"/>
                <a:gd name="connsiteY1" fmla="*/ 577951 h 1029722"/>
                <a:gd name="connsiteX2" fmla="*/ 1076188 w 1119664"/>
                <a:gd name="connsiteY2" fmla="*/ 511136 h 1029722"/>
                <a:gd name="connsiteX3" fmla="*/ 1110533 w 1119664"/>
                <a:gd name="connsiteY3" fmla="*/ 487690 h 1029722"/>
                <a:gd name="connsiteX4" fmla="*/ 1119851 w 1119664"/>
                <a:gd name="connsiteY4" fmla="*/ 480833 h 1029722"/>
                <a:gd name="connsiteX5" fmla="*/ 1109358 w 1119664"/>
                <a:gd name="connsiteY5" fmla="*/ 423609 h 1029722"/>
                <a:gd name="connsiteX6" fmla="*/ 1108282 w 1119664"/>
                <a:gd name="connsiteY6" fmla="*/ 421508 h 1029722"/>
                <a:gd name="connsiteX7" fmla="*/ 1107842 w 1119664"/>
                <a:gd name="connsiteY7" fmla="*/ 419116 h 1029722"/>
                <a:gd name="connsiteX8" fmla="*/ 1106178 w 1119664"/>
                <a:gd name="connsiteY8" fmla="*/ 417162 h 1029722"/>
                <a:gd name="connsiteX9" fmla="*/ 1104565 w 1119664"/>
                <a:gd name="connsiteY9" fmla="*/ 416038 h 1029722"/>
                <a:gd name="connsiteX10" fmla="*/ 1102951 w 1119664"/>
                <a:gd name="connsiteY10" fmla="*/ 414818 h 1029722"/>
                <a:gd name="connsiteX11" fmla="*/ 1101336 w 1119664"/>
                <a:gd name="connsiteY11" fmla="*/ 413010 h 1029722"/>
                <a:gd name="connsiteX12" fmla="*/ 1100210 w 1119664"/>
                <a:gd name="connsiteY12" fmla="*/ 411398 h 1029722"/>
                <a:gd name="connsiteX13" fmla="*/ 1098937 w 1119664"/>
                <a:gd name="connsiteY13" fmla="*/ 409884 h 1029722"/>
                <a:gd name="connsiteX14" fmla="*/ 1097470 w 1119664"/>
                <a:gd name="connsiteY14" fmla="*/ 408615 h 1029722"/>
                <a:gd name="connsiteX15" fmla="*/ 1096248 w 1119664"/>
                <a:gd name="connsiteY15" fmla="*/ 407783 h 1029722"/>
                <a:gd name="connsiteX16" fmla="*/ 1094584 w 1119664"/>
                <a:gd name="connsiteY16" fmla="*/ 406759 h 1029722"/>
                <a:gd name="connsiteX17" fmla="*/ 1092920 w 1119664"/>
                <a:gd name="connsiteY17" fmla="*/ 405781 h 1029722"/>
                <a:gd name="connsiteX18" fmla="*/ 1091893 w 1119664"/>
                <a:gd name="connsiteY18" fmla="*/ 404659 h 1029722"/>
                <a:gd name="connsiteX19" fmla="*/ 1090816 w 1119664"/>
                <a:gd name="connsiteY19" fmla="*/ 403778 h 1029722"/>
                <a:gd name="connsiteX20" fmla="*/ 1088860 w 1119664"/>
                <a:gd name="connsiteY20" fmla="*/ 404023 h 1029722"/>
                <a:gd name="connsiteX21" fmla="*/ 1087393 w 1119664"/>
                <a:gd name="connsiteY21" fmla="*/ 404463 h 1029722"/>
                <a:gd name="connsiteX22" fmla="*/ 1085434 w 1119664"/>
                <a:gd name="connsiteY22" fmla="*/ 404804 h 1029722"/>
                <a:gd name="connsiteX23" fmla="*/ 1083772 w 1119664"/>
                <a:gd name="connsiteY23" fmla="*/ 403388 h 1029722"/>
                <a:gd name="connsiteX24" fmla="*/ 1083379 w 1119664"/>
                <a:gd name="connsiteY24" fmla="*/ 401483 h 1029722"/>
                <a:gd name="connsiteX25" fmla="*/ 1082548 w 1119664"/>
                <a:gd name="connsiteY25" fmla="*/ 400311 h 1029722"/>
                <a:gd name="connsiteX26" fmla="*/ 1081521 w 1119664"/>
                <a:gd name="connsiteY26" fmla="*/ 399236 h 1029722"/>
                <a:gd name="connsiteX27" fmla="*/ 1079808 w 1119664"/>
                <a:gd name="connsiteY27" fmla="*/ 398455 h 1029722"/>
                <a:gd name="connsiteX28" fmla="*/ 1078633 w 1119664"/>
                <a:gd name="connsiteY28" fmla="*/ 397675 h 1029722"/>
                <a:gd name="connsiteX29" fmla="*/ 1077900 w 1119664"/>
                <a:gd name="connsiteY29" fmla="*/ 396404 h 1029722"/>
                <a:gd name="connsiteX30" fmla="*/ 1077264 w 1119664"/>
                <a:gd name="connsiteY30" fmla="*/ 395086 h 1029722"/>
                <a:gd name="connsiteX31" fmla="*/ 1076433 w 1119664"/>
                <a:gd name="connsiteY31" fmla="*/ 393326 h 1029722"/>
                <a:gd name="connsiteX32" fmla="*/ 1075406 w 1119664"/>
                <a:gd name="connsiteY32" fmla="*/ 391618 h 1029722"/>
                <a:gd name="connsiteX33" fmla="*/ 1074231 w 1119664"/>
                <a:gd name="connsiteY33" fmla="*/ 390104 h 1029722"/>
                <a:gd name="connsiteX34" fmla="*/ 1073007 w 1119664"/>
                <a:gd name="connsiteY34" fmla="*/ 388590 h 1029722"/>
                <a:gd name="connsiteX35" fmla="*/ 1071834 w 1119664"/>
                <a:gd name="connsiteY35" fmla="*/ 386978 h 1029722"/>
                <a:gd name="connsiteX36" fmla="*/ 1070854 w 1119664"/>
                <a:gd name="connsiteY36" fmla="*/ 385317 h 1029722"/>
                <a:gd name="connsiteX37" fmla="*/ 1069925 w 1119664"/>
                <a:gd name="connsiteY37" fmla="*/ 383606 h 1029722"/>
                <a:gd name="connsiteX38" fmla="*/ 1068947 w 1119664"/>
                <a:gd name="connsiteY38" fmla="*/ 381898 h 1029722"/>
                <a:gd name="connsiteX39" fmla="*/ 1067968 w 1119664"/>
                <a:gd name="connsiteY39" fmla="*/ 380188 h 1029722"/>
                <a:gd name="connsiteX40" fmla="*/ 1066892 w 1119664"/>
                <a:gd name="connsiteY40" fmla="*/ 378625 h 1029722"/>
                <a:gd name="connsiteX41" fmla="*/ 1065766 w 1119664"/>
                <a:gd name="connsiteY41" fmla="*/ 377599 h 1029722"/>
                <a:gd name="connsiteX42" fmla="*/ 1064201 w 1119664"/>
                <a:gd name="connsiteY42" fmla="*/ 376477 h 1029722"/>
                <a:gd name="connsiteX43" fmla="*/ 1062537 w 1119664"/>
                <a:gd name="connsiteY43" fmla="*/ 375451 h 1029722"/>
                <a:gd name="connsiteX44" fmla="*/ 1060924 w 1119664"/>
                <a:gd name="connsiteY44" fmla="*/ 374278 h 1029722"/>
                <a:gd name="connsiteX45" fmla="*/ 1060091 w 1119664"/>
                <a:gd name="connsiteY45" fmla="*/ 373106 h 1029722"/>
                <a:gd name="connsiteX46" fmla="*/ 1058771 w 1119664"/>
                <a:gd name="connsiteY46" fmla="*/ 371640 h 1029722"/>
                <a:gd name="connsiteX47" fmla="*/ 1057645 w 1119664"/>
                <a:gd name="connsiteY47" fmla="*/ 370566 h 1029722"/>
                <a:gd name="connsiteX48" fmla="*/ 1056569 w 1119664"/>
                <a:gd name="connsiteY48" fmla="*/ 369589 h 1029722"/>
                <a:gd name="connsiteX49" fmla="*/ 1054954 w 1119664"/>
                <a:gd name="connsiteY49" fmla="*/ 368514 h 1029722"/>
                <a:gd name="connsiteX50" fmla="*/ 1053143 w 1119664"/>
                <a:gd name="connsiteY50" fmla="*/ 367928 h 1029722"/>
                <a:gd name="connsiteX51" fmla="*/ 1051579 w 1119664"/>
                <a:gd name="connsiteY51" fmla="*/ 367783 h 1029722"/>
                <a:gd name="connsiteX52" fmla="*/ 1050110 w 1119664"/>
                <a:gd name="connsiteY52" fmla="*/ 368026 h 1029722"/>
                <a:gd name="connsiteX53" fmla="*/ 1048055 w 1119664"/>
                <a:gd name="connsiteY53" fmla="*/ 369248 h 1029722"/>
                <a:gd name="connsiteX54" fmla="*/ 1046735 w 1119664"/>
                <a:gd name="connsiteY54" fmla="*/ 370860 h 1029722"/>
                <a:gd name="connsiteX55" fmla="*/ 1044778 w 1119664"/>
                <a:gd name="connsiteY55" fmla="*/ 372423 h 1029722"/>
                <a:gd name="connsiteX56" fmla="*/ 1042282 w 1119664"/>
                <a:gd name="connsiteY56" fmla="*/ 371886 h 1029722"/>
                <a:gd name="connsiteX57" fmla="*/ 1040814 w 1119664"/>
                <a:gd name="connsiteY57" fmla="*/ 371250 h 1029722"/>
                <a:gd name="connsiteX58" fmla="*/ 1039347 w 1119664"/>
                <a:gd name="connsiteY58" fmla="*/ 371054 h 1029722"/>
                <a:gd name="connsiteX59" fmla="*/ 1037194 w 1119664"/>
                <a:gd name="connsiteY59" fmla="*/ 370273 h 1029722"/>
                <a:gd name="connsiteX60" fmla="*/ 1034945 w 1119664"/>
                <a:gd name="connsiteY60" fmla="*/ 369687 h 1029722"/>
                <a:gd name="connsiteX61" fmla="*/ 1033868 w 1119664"/>
                <a:gd name="connsiteY61" fmla="*/ 371348 h 1029722"/>
                <a:gd name="connsiteX62" fmla="*/ 1033084 w 1119664"/>
                <a:gd name="connsiteY62" fmla="*/ 373106 h 1029722"/>
                <a:gd name="connsiteX63" fmla="*/ 1032106 w 1119664"/>
                <a:gd name="connsiteY63" fmla="*/ 374327 h 1029722"/>
                <a:gd name="connsiteX64" fmla="*/ 1030442 w 1119664"/>
                <a:gd name="connsiteY64" fmla="*/ 373594 h 1029722"/>
                <a:gd name="connsiteX65" fmla="*/ 1029073 w 1119664"/>
                <a:gd name="connsiteY65" fmla="*/ 372862 h 1029722"/>
                <a:gd name="connsiteX66" fmla="*/ 1026724 w 1119664"/>
                <a:gd name="connsiteY66" fmla="*/ 372423 h 1029722"/>
                <a:gd name="connsiteX67" fmla="*/ 1024571 w 1119664"/>
                <a:gd name="connsiteY67" fmla="*/ 371689 h 1029722"/>
                <a:gd name="connsiteX68" fmla="*/ 1022272 w 1119664"/>
                <a:gd name="connsiteY68" fmla="*/ 371397 h 1029722"/>
                <a:gd name="connsiteX69" fmla="*/ 1021196 w 1119664"/>
                <a:gd name="connsiteY69" fmla="*/ 370028 h 1029722"/>
                <a:gd name="connsiteX70" fmla="*/ 1020461 w 1119664"/>
                <a:gd name="connsiteY70" fmla="*/ 368124 h 1029722"/>
                <a:gd name="connsiteX71" fmla="*/ 1020168 w 1119664"/>
                <a:gd name="connsiteY71" fmla="*/ 366121 h 1029722"/>
                <a:gd name="connsiteX72" fmla="*/ 1020950 w 1119664"/>
                <a:gd name="connsiteY72" fmla="*/ 364460 h 1029722"/>
                <a:gd name="connsiteX73" fmla="*/ 1021931 w 1119664"/>
                <a:gd name="connsiteY73" fmla="*/ 363338 h 1029722"/>
                <a:gd name="connsiteX74" fmla="*/ 1023300 w 1119664"/>
                <a:gd name="connsiteY74" fmla="*/ 361871 h 1029722"/>
                <a:gd name="connsiteX75" fmla="*/ 1024425 w 1119664"/>
                <a:gd name="connsiteY75" fmla="*/ 360212 h 1029722"/>
                <a:gd name="connsiteX76" fmla="*/ 1024620 w 1119664"/>
                <a:gd name="connsiteY76" fmla="*/ 358649 h 1029722"/>
                <a:gd name="connsiteX77" fmla="*/ 1022371 w 1119664"/>
                <a:gd name="connsiteY77" fmla="*/ 358111 h 1029722"/>
                <a:gd name="connsiteX78" fmla="*/ 1020267 w 1119664"/>
                <a:gd name="connsiteY78" fmla="*/ 359137 h 1029722"/>
                <a:gd name="connsiteX79" fmla="*/ 1018701 w 1119664"/>
                <a:gd name="connsiteY79" fmla="*/ 361091 h 1029722"/>
                <a:gd name="connsiteX80" fmla="*/ 1016841 w 1119664"/>
                <a:gd name="connsiteY80" fmla="*/ 360163 h 1029722"/>
                <a:gd name="connsiteX81" fmla="*/ 1016744 w 1119664"/>
                <a:gd name="connsiteY81" fmla="*/ 357770 h 1029722"/>
                <a:gd name="connsiteX82" fmla="*/ 1017135 w 1119664"/>
                <a:gd name="connsiteY82" fmla="*/ 356303 h 1029722"/>
                <a:gd name="connsiteX83" fmla="*/ 1017575 w 1119664"/>
                <a:gd name="connsiteY83" fmla="*/ 354838 h 1029722"/>
                <a:gd name="connsiteX84" fmla="*/ 1017428 w 1119664"/>
                <a:gd name="connsiteY84" fmla="*/ 352786 h 1029722"/>
                <a:gd name="connsiteX85" fmla="*/ 1014982 w 1119664"/>
                <a:gd name="connsiteY85" fmla="*/ 353471 h 1029722"/>
                <a:gd name="connsiteX86" fmla="*/ 1013955 w 1119664"/>
                <a:gd name="connsiteY86" fmla="*/ 354742 h 1029722"/>
                <a:gd name="connsiteX87" fmla="*/ 1012488 w 1119664"/>
                <a:gd name="connsiteY87" fmla="*/ 355230 h 1029722"/>
                <a:gd name="connsiteX88" fmla="*/ 1011655 w 1119664"/>
                <a:gd name="connsiteY88" fmla="*/ 353275 h 1029722"/>
                <a:gd name="connsiteX89" fmla="*/ 1012097 w 1119664"/>
                <a:gd name="connsiteY89" fmla="*/ 351859 h 1029722"/>
                <a:gd name="connsiteX90" fmla="*/ 1012878 w 1119664"/>
                <a:gd name="connsiteY90" fmla="*/ 350443 h 1029722"/>
                <a:gd name="connsiteX91" fmla="*/ 1013319 w 1119664"/>
                <a:gd name="connsiteY91" fmla="*/ 348197 h 1029722"/>
                <a:gd name="connsiteX92" fmla="*/ 1011998 w 1119664"/>
                <a:gd name="connsiteY92" fmla="*/ 347267 h 1029722"/>
                <a:gd name="connsiteX93" fmla="*/ 1010433 w 1119664"/>
                <a:gd name="connsiteY93" fmla="*/ 346926 h 1029722"/>
                <a:gd name="connsiteX94" fmla="*/ 1008182 w 1119664"/>
                <a:gd name="connsiteY94" fmla="*/ 346634 h 1029722"/>
                <a:gd name="connsiteX95" fmla="*/ 1007056 w 1119664"/>
                <a:gd name="connsiteY95" fmla="*/ 344678 h 1029722"/>
                <a:gd name="connsiteX96" fmla="*/ 1006861 w 1119664"/>
                <a:gd name="connsiteY96" fmla="*/ 343117 h 1029722"/>
                <a:gd name="connsiteX97" fmla="*/ 1006665 w 1119664"/>
                <a:gd name="connsiteY97" fmla="*/ 341603 h 1029722"/>
                <a:gd name="connsiteX98" fmla="*/ 1005785 w 1119664"/>
                <a:gd name="connsiteY98" fmla="*/ 339893 h 1029722"/>
                <a:gd name="connsiteX99" fmla="*/ 1004758 w 1119664"/>
                <a:gd name="connsiteY99" fmla="*/ 338867 h 1029722"/>
                <a:gd name="connsiteX100" fmla="*/ 1003192 w 1119664"/>
                <a:gd name="connsiteY100" fmla="*/ 337549 h 1029722"/>
                <a:gd name="connsiteX101" fmla="*/ 1001479 w 1119664"/>
                <a:gd name="connsiteY101" fmla="*/ 336376 h 1029722"/>
                <a:gd name="connsiteX102" fmla="*/ 1000353 w 1119664"/>
                <a:gd name="connsiteY102" fmla="*/ 334570 h 1029722"/>
                <a:gd name="connsiteX103" fmla="*/ 1000892 w 1119664"/>
                <a:gd name="connsiteY103" fmla="*/ 333056 h 1029722"/>
                <a:gd name="connsiteX104" fmla="*/ 1002556 w 1119664"/>
                <a:gd name="connsiteY104" fmla="*/ 332077 h 1029722"/>
                <a:gd name="connsiteX105" fmla="*/ 1004512 w 1119664"/>
                <a:gd name="connsiteY105" fmla="*/ 331444 h 1029722"/>
                <a:gd name="connsiteX106" fmla="*/ 1006029 w 1119664"/>
                <a:gd name="connsiteY106" fmla="*/ 330418 h 1029722"/>
                <a:gd name="connsiteX107" fmla="*/ 1006714 w 1119664"/>
                <a:gd name="connsiteY107" fmla="*/ 329098 h 1029722"/>
                <a:gd name="connsiteX108" fmla="*/ 1007203 w 1119664"/>
                <a:gd name="connsiteY108" fmla="*/ 327633 h 1029722"/>
                <a:gd name="connsiteX109" fmla="*/ 1007545 w 1119664"/>
                <a:gd name="connsiteY109" fmla="*/ 325240 h 1029722"/>
                <a:gd name="connsiteX110" fmla="*/ 1007400 w 1119664"/>
                <a:gd name="connsiteY110" fmla="*/ 323775 h 1029722"/>
                <a:gd name="connsiteX111" fmla="*/ 1007154 w 1119664"/>
                <a:gd name="connsiteY111" fmla="*/ 322310 h 1029722"/>
                <a:gd name="connsiteX112" fmla="*/ 1006861 w 1119664"/>
                <a:gd name="connsiteY112" fmla="*/ 320307 h 1029722"/>
                <a:gd name="connsiteX113" fmla="*/ 1006567 w 1119664"/>
                <a:gd name="connsiteY113" fmla="*/ 318842 h 1029722"/>
                <a:gd name="connsiteX114" fmla="*/ 1006274 w 1119664"/>
                <a:gd name="connsiteY114" fmla="*/ 317426 h 1029722"/>
                <a:gd name="connsiteX115" fmla="*/ 1005687 w 1119664"/>
                <a:gd name="connsiteY115" fmla="*/ 315569 h 1029722"/>
                <a:gd name="connsiteX116" fmla="*/ 1005050 w 1119664"/>
                <a:gd name="connsiteY116" fmla="*/ 314300 h 1029722"/>
                <a:gd name="connsiteX117" fmla="*/ 1003583 w 1119664"/>
                <a:gd name="connsiteY117" fmla="*/ 313078 h 1029722"/>
                <a:gd name="connsiteX118" fmla="*/ 1001870 w 1119664"/>
                <a:gd name="connsiteY118" fmla="*/ 311905 h 1029722"/>
                <a:gd name="connsiteX119" fmla="*/ 1000403 w 1119664"/>
                <a:gd name="connsiteY119" fmla="*/ 309952 h 1029722"/>
                <a:gd name="connsiteX120" fmla="*/ 1004561 w 1119664"/>
                <a:gd name="connsiteY120" fmla="*/ 303213 h 1029722"/>
                <a:gd name="connsiteX121" fmla="*/ 1005345 w 1119664"/>
                <a:gd name="connsiteY121" fmla="*/ 301259 h 1029722"/>
                <a:gd name="connsiteX122" fmla="*/ 1007252 w 1119664"/>
                <a:gd name="connsiteY122" fmla="*/ 301161 h 1029722"/>
                <a:gd name="connsiteX123" fmla="*/ 1008671 w 1119664"/>
                <a:gd name="connsiteY123" fmla="*/ 301503 h 1029722"/>
                <a:gd name="connsiteX124" fmla="*/ 1009698 w 1119664"/>
                <a:gd name="connsiteY124" fmla="*/ 300477 h 1029722"/>
                <a:gd name="connsiteX125" fmla="*/ 1009455 w 1119664"/>
                <a:gd name="connsiteY125" fmla="*/ 298572 h 1029722"/>
                <a:gd name="connsiteX126" fmla="*/ 1009062 w 1119664"/>
                <a:gd name="connsiteY126" fmla="*/ 296619 h 1029722"/>
                <a:gd name="connsiteX127" fmla="*/ 1008965 w 1119664"/>
                <a:gd name="connsiteY127" fmla="*/ 294226 h 1029722"/>
                <a:gd name="connsiteX128" fmla="*/ 1010089 w 1119664"/>
                <a:gd name="connsiteY128" fmla="*/ 293296 h 1029722"/>
                <a:gd name="connsiteX129" fmla="*/ 1011460 w 1119664"/>
                <a:gd name="connsiteY129" fmla="*/ 294469 h 1029722"/>
                <a:gd name="connsiteX130" fmla="*/ 1012780 w 1119664"/>
                <a:gd name="connsiteY130" fmla="*/ 295787 h 1029722"/>
                <a:gd name="connsiteX131" fmla="*/ 1013906 w 1119664"/>
                <a:gd name="connsiteY131" fmla="*/ 296521 h 1029722"/>
                <a:gd name="connsiteX132" fmla="*/ 1014542 w 1119664"/>
                <a:gd name="connsiteY132" fmla="*/ 294177 h 1029722"/>
                <a:gd name="connsiteX133" fmla="*/ 1014493 w 1119664"/>
                <a:gd name="connsiteY133" fmla="*/ 292614 h 1029722"/>
                <a:gd name="connsiteX134" fmla="*/ 1014248 w 1119664"/>
                <a:gd name="connsiteY134" fmla="*/ 291149 h 1029722"/>
                <a:gd name="connsiteX135" fmla="*/ 1013808 w 1119664"/>
                <a:gd name="connsiteY135" fmla="*/ 289780 h 1029722"/>
                <a:gd name="connsiteX136" fmla="*/ 1013368 w 1119664"/>
                <a:gd name="connsiteY136" fmla="*/ 288315 h 1029722"/>
                <a:gd name="connsiteX137" fmla="*/ 1013269 w 1119664"/>
                <a:gd name="connsiteY137" fmla="*/ 286410 h 1029722"/>
                <a:gd name="connsiteX138" fmla="*/ 1014395 w 1119664"/>
                <a:gd name="connsiteY138" fmla="*/ 284310 h 1029722"/>
                <a:gd name="connsiteX139" fmla="*/ 1015764 w 1119664"/>
                <a:gd name="connsiteY139" fmla="*/ 282894 h 1029722"/>
                <a:gd name="connsiteX140" fmla="*/ 1017234 w 1119664"/>
                <a:gd name="connsiteY140" fmla="*/ 282450 h 1029722"/>
                <a:gd name="connsiteX141" fmla="*/ 1017379 w 1119664"/>
                <a:gd name="connsiteY141" fmla="*/ 282405 h 1029722"/>
                <a:gd name="connsiteX142" fmla="*/ 1017723 w 1119664"/>
                <a:gd name="connsiteY142" fmla="*/ 281233 h 1029722"/>
                <a:gd name="connsiteX143" fmla="*/ 1018895 w 1119664"/>
                <a:gd name="connsiteY143" fmla="*/ 280207 h 1029722"/>
                <a:gd name="connsiteX144" fmla="*/ 1020119 w 1119664"/>
                <a:gd name="connsiteY144" fmla="*/ 278889 h 1029722"/>
                <a:gd name="connsiteX145" fmla="*/ 1019190 w 1119664"/>
                <a:gd name="connsiteY145" fmla="*/ 277522 h 1029722"/>
                <a:gd name="connsiteX146" fmla="*/ 1018065 w 1119664"/>
                <a:gd name="connsiteY146" fmla="*/ 276057 h 1029722"/>
                <a:gd name="connsiteX147" fmla="*/ 1018895 w 1119664"/>
                <a:gd name="connsiteY147" fmla="*/ 274933 h 1029722"/>
                <a:gd name="connsiteX148" fmla="*/ 1020658 w 1119664"/>
                <a:gd name="connsiteY148" fmla="*/ 275421 h 1029722"/>
                <a:gd name="connsiteX149" fmla="*/ 1022371 w 1119664"/>
                <a:gd name="connsiteY149" fmla="*/ 276251 h 1029722"/>
                <a:gd name="connsiteX150" fmla="*/ 1024376 w 1119664"/>
                <a:gd name="connsiteY150" fmla="*/ 276008 h 1029722"/>
                <a:gd name="connsiteX151" fmla="*/ 1024865 w 1119664"/>
                <a:gd name="connsiteY151" fmla="*/ 274445 h 1029722"/>
                <a:gd name="connsiteX152" fmla="*/ 1023349 w 1119664"/>
                <a:gd name="connsiteY152" fmla="*/ 273370 h 1029722"/>
                <a:gd name="connsiteX153" fmla="*/ 1021636 w 1119664"/>
                <a:gd name="connsiteY153" fmla="*/ 271659 h 1029722"/>
                <a:gd name="connsiteX154" fmla="*/ 1020805 w 1119664"/>
                <a:gd name="connsiteY154" fmla="*/ 270440 h 1029722"/>
                <a:gd name="connsiteX155" fmla="*/ 1019387 w 1119664"/>
                <a:gd name="connsiteY155" fmla="*/ 269169 h 1029722"/>
                <a:gd name="connsiteX156" fmla="*/ 1017477 w 1119664"/>
                <a:gd name="connsiteY156" fmla="*/ 268437 h 1029722"/>
                <a:gd name="connsiteX157" fmla="*/ 1017624 w 1119664"/>
                <a:gd name="connsiteY157" fmla="*/ 266140 h 1029722"/>
                <a:gd name="connsiteX158" fmla="*/ 1016206 w 1119664"/>
                <a:gd name="connsiteY158" fmla="*/ 264675 h 1029722"/>
                <a:gd name="connsiteX159" fmla="*/ 1016010 w 1119664"/>
                <a:gd name="connsiteY159" fmla="*/ 263210 h 1029722"/>
                <a:gd name="connsiteX160" fmla="*/ 1016059 w 1119664"/>
                <a:gd name="connsiteY160" fmla="*/ 261745 h 1029722"/>
                <a:gd name="connsiteX161" fmla="*/ 1014933 w 1119664"/>
                <a:gd name="connsiteY161" fmla="*/ 260817 h 1029722"/>
                <a:gd name="connsiteX162" fmla="*/ 1014102 w 1119664"/>
                <a:gd name="connsiteY162" fmla="*/ 259009 h 1029722"/>
                <a:gd name="connsiteX163" fmla="*/ 1014690 w 1119664"/>
                <a:gd name="connsiteY163" fmla="*/ 257642 h 1029722"/>
                <a:gd name="connsiteX164" fmla="*/ 1016302 w 1119664"/>
                <a:gd name="connsiteY164" fmla="*/ 257691 h 1029722"/>
                <a:gd name="connsiteX165" fmla="*/ 1017135 w 1119664"/>
                <a:gd name="connsiteY165" fmla="*/ 256177 h 1029722"/>
                <a:gd name="connsiteX166" fmla="*/ 1015422 w 1119664"/>
                <a:gd name="connsiteY166" fmla="*/ 256030 h 1029722"/>
                <a:gd name="connsiteX167" fmla="*/ 1014346 w 1119664"/>
                <a:gd name="connsiteY167" fmla="*/ 255102 h 1029722"/>
                <a:gd name="connsiteX168" fmla="*/ 1013906 w 1119664"/>
                <a:gd name="connsiteY168" fmla="*/ 253735 h 1029722"/>
                <a:gd name="connsiteX169" fmla="*/ 1013026 w 1119664"/>
                <a:gd name="connsiteY169" fmla="*/ 252464 h 1029722"/>
                <a:gd name="connsiteX170" fmla="*/ 1012977 w 1119664"/>
                <a:gd name="connsiteY170" fmla="*/ 250756 h 1029722"/>
                <a:gd name="connsiteX171" fmla="*/ 1013759 w 1119664"/>
                <a:gd name="connsiteY171" fmla="*/ 248899 h 1029722"/>
                <a:gd name="connsiteX172" fmla="*/ 1014201 w 1119664"/>
                <a:gd name="connsiteY172" fmla="*/ 246994 h 1029722"/>
                <a:gd name="connsiteX173" fmla="*/ 1013955 w 1119664"/>
                <a:gd name="connsiteY173" fmla="*/ 245529 h 1029722"/>
                <a:gd name="connsiteX174" fmla="*/ 1012537 w 1119664"/>
                <a:gd name="connsiteY174" fmla="*/ 244356 h 1029722"/>
                <a:gd name="connsiteX175" fmla="*/ 1011608 w 1119664"/>
                <a:gd name="connsiteY175" fmla="*/ 242160 h 1029722"/>
                <a:gd name="connsiteX176" fmla="*/ 1010433 w 1119664"/>
                <a:gd name="connsiteY176" fmla="*/ 240744 h 1029722"/>
                <a:gd name="connsiteX177" fmla="*/ 1009796 w 1119664"/>
                <a:gd name="connsiteY177" fmla="*/ 239473 h 1029722"/>
                <a:gd name="connsiteX178" fmla="*/ 1008231 w 1119664"/>
                <a:gd name="connsiteY178" fmla="*/ 239229 h 1029722"/>
                <a:gd name="connsiteX179" fmla="*/ 1007252 w 1119664"/>
                <a:gd name="connsiteY179" fmla="*/ 238057 h 1029722"/>
                <a:gd name="connsiteX180" fmla="*/ 1005834 w 1119664"/>
                <a:gd name="connsiteY180" fmla="*/ 238106 h 1029722"/>
                <a:gd name="connsiteX181" fmla="*/ 1005345 w 1119664"/>
                <a:gd name="connsiteY181" fmla="*/ 236248 h 1029722"/>
                <a:gd name="connsiteX182" fmla="*/ 1004170 w 1119664"/>
                <a:gd name="connsiteY182" fmla="*/ 234832 h 1029722"/>
                <a:gd name="connsiteX183" fmla="*/ 1002752 w 1119664"/>
                <a:gd name="connsiteY183" fmla="*/ 234246 h 1029722"/>
                <a:gd name="connsiteX184" fmla="*/ 1000744 w 1119664"/>
                <a:gd name="connsiteY184" fmla="*/ 232879 h 1029722"/>
                <a:gd name="connsiteX185" fmla="*/ 999819 w 1119664"/>
                <a:gd name="connsiteY185" fmla="*/ 231316 h 1029722"/>
                <a:gd name="connsiteX186" fmla="*/ 999287 w 1119664"/>
                <a:gd name="connsiteY186" fmla="*/ 229558 h 1029722"/>
                <a:gd name="connsiteX187" fmla="*/ 998100 w 1119664"/>
                <a:gd name="connsiteY187" fmla="*/ 228631 h 1029722"/>
                <a:gd name="connsiteX188" fmla="*/ 996872 w 1119664"/>
                <a:gd name="connsiteY188" fmla="*/ 227116 h 1029722"/>
                <a:gd name="connsiteX189" fmla="*/ 996483 w 1119664"/>
                <a:gd name="connsiteY189" fmla="*/ 225747 h 1029722"/>
                <a:gd name="connsiteX190" fmla="*/ 994928 w 1119664"/>
                <a:gd name="connsiteY190" fmla="*/ 224624 h 1029722"/>
                <a:gd name="connsiteX191" fmla="*/ 994089 w 1119664"/>
                <a:gd name="connsiteY191" fmla="*/ 223502 h 1029722"/>
                <a:gd name="connsiteX192" fmla="*/ 993352 w 1119664"/>
                <a:gd name="connsiteY192" fmla="*/ 222231 h 1029722"/>
                <a:gd name="connsiteX193" fmla="*/ 992431 w 1119664"/>
                <a:gd name="connsiteY193" fmla="*/ 220572 h 1029722"/>
                <a:gd name="connsiteX194" fmla="*/ 991694 w 1119664"/>
                <a:gd name="connsiteY194" fmla="*/ 219252 h 1029722"/>
                <a:gd name="connsiteX195" fmla="*/ 991060 w 1119664"/>
                <a:gd name="connsiteY195" fmla="*/ 217934 h 1029722"/>
                <a:gd name="connsiteX196" fmla="*/ 990180 w 1119664"/>
                <a:gd name="connsiteY196" fmla="*/ 216174 h 1029722"/>
                <a:gd name="connsiteX197" fmla="*/ 989443 w 1119664"/>
                <a:gd name="connsiteY197" fmla="*/ 214856 h 1029722"/>
                <a:gd name="connsiteX198" fmla="*/ 988768 w 1119664"/>
                <a:gd name="connsiteY198" fmla="*/ 213585 h 1029722"/>
                <a:gd name="connsiteX199" fmla="*/ 984265 w 1119664"/>
                <a:gd name="connsiteY199" fmla="*/ 215735 h 1029722"/>
                <a:gd name="connsiteX200" fmla="*/ 984020 w 1119664"/>
                <a:gd name="connsiteY200" fmla="*/ 214221 h 1029722"/>
                <a:gd name="connsiteX201" fmla="*/ 983631 w 1119664"/>
                <a:gd name="connsiteY201" fmla="*/ 211877 h 1029722"/>
                <a:gd name="connsiteX202" fmla="*/ 982894 w 1119664"/>
                <a:gd name="connsiteY202" fmla="*/ 210557 h 1029722"/>
                <a:gd name="connsiteX203" fmla="*/ 981953 w 1119664"/>
                <a:gd name="connsiteY203" fmla="*/ 208751 h 1029722"/>
                <a:gd name="connsiteX204" fmla="*/ 981625 w 1119664"/>
                <a:gd name="connsiteY204" fmla="*/ 206943 h 1029722"/>
                <a:gd name="connsiteX205" fmla="*/ 981072 w 1119664"/>
                <a:gd name="connsiteY205" fmla="*/ 205428 h 1029722"/>
                <a:gd name="connsiteX206" fmla="*/ 979558 w 1119664"/>
                <a:gd name="connsiteY206" fmla="*/ 204110 h 1029722"/>
                <a:gd name="connsiteX207" fmla="*/ 977798 w 1119664"/>
                <a:gd name="connsiteY207" fmla="*/ 203573 h 1029722"/>
                <a:gd name="connsiteX208" fmla="*/ 975833 w 1119664"/>
                <a:gd name="connsiteY208" fmla="*/ 201718 h 1029722"/>
                <a:gd name="connsiteX209" fmla="*/ 974073 w 1119664"/>
                <a:gd name="connsiteY209" fmla="*/ 201131 h 1029722"/>
                <a:gd name="connsiteX210" fmla="*/ 972027 w 1119664"/>
                <a:gd name="connsiteY210" fmla="*/ 200105 h 1029722"/>
                <a:gd name="connsiteX211" fmla="*/ 970860 w 1119664"/>
                <a:gd name="connsiteY211" fmla="*/ 196834 h 1029722"/>
                <a:gd name="connsiteX212" fmla="*/ 970021 w 1119664"/>
                <a:gd name="connsiteY212" fmla="*/ 194977 h 1029722"/>
                <a:gd name="connsiteX213" fmla="*/ 968998 w 1119664"/>
                <a:gd name="connsiteY213" fmla="*/ 193659 h 1029722"/>
                <a:gd name="connsiteX214" fmla="*/ 967176 w 1119664"/>
                <a:gd name="connsiteY214" fmla="*/ 191754 h 1029722"/>
                <a:gd name="connsiteX215" fmla="*/ 964352 w 1119664"/>
                <a:gd name="connsiteY215" fmla="*/ 189799 h 1029722"/>
                <a:gd name="connsiteX216" fmla="*/ 962878 w 1119664"/>
                <a:gd name="connsiteY216" fmla="*/ 188822 h 1029722"/>
                <a:gd name="connsiteX217" fmla="*/ 958826 w 1119664"/>
                <a:gd name="connsiteY217" fmla="*/ 187114 h 1029722"/>
                <a:gd name="connsiteX218" fmla="*/ 956370 w 1119664"/>
                <a:gd name="connsiteY218" fmla="*/ 186235 h 1029722"/>
                <a:gd name="connsiteX219" fmla="*/ 951336 w 1119664"/>
                <a:gd name="connsiteY219" fmla="*/ 183597 h 1029722"/>
                <a:gd name="connsiteX220" fmla="*/ 946342 w 1119664"/>
                <a:gd name="connsiteY220" fmla="*/ 182473 h 1029722"/>
                <a:gd name="connsiteX221" fmla="*/ 942515 w 1119664"/>
                <a:gd name="connsiteY221" fmla="*/ 181789 h 1029722"/>
                <a:gd name="connsiteX222" fmla="*/ 938176 w 1119664"/>
                <a:gd name="connsiteY222" fmla="*/ 180373 h 1029722"/>
                <a:gd name="connsiteX223" fmla="*/ 934799 w 1119664"/>
                <a:gd name="connsiteY223" fmla="*/ 178761 h 1029722"/>
                <a:gd name="connsiteX224" fmla="*/ 930829 w 1119664"/>
                <a:gd name="connsiteY224" fmla="*/ 177345 h 1029722"/>
                <a:gd name="connsiteX225" fmla="*/ 925794 w 1119664"/>
                <a:gd name="connsiteY225" fmla="*/ 176125 h 1029722"/>
                <a:gd name="connsiteX226" fmla="*/ 920207 w 1119664"/>
                <a:gd name="connsiteY226" fmla="*/ 174952 h 1029722"/>
                <a:gd name="connsiteX227" fmla="*/ 916196 w 1119664"/>
                <a:gd name="connsiteY227" fmla="*/ 173389 h 1029722"/>
                <a:gd name="connsiteX228" fmla="*/ 913454 w 1119664"/>
                <a:gd name="connsiteY228" fmla="*/ 171973 h 1029722"/>
                <a:gd name="connsiteX229" fmla="*/ 910916 w 1119664"/>
                <a:gd name="connsiteY229" fmla="*/ 170019 h 1029722"/>
                <a:gd name="connsiteX230" fmla="*/ 907600 w 1119664"/>
                <a:gd name="connsiteY230" fmla="*/ 166746 h 1029722"/>
                <a:gd name="connsiteX231" fmla="*/ 904510 w 1119664"/>
                <a:gd name="connsiteY231" fmla="*/ 164206 h 1029722"/>
                <a:gd name="connsiteX232" fmla="*/ 901727 w 1119664"/>
                <a:gd name="connsiteY232" fmla="*/ 163131 h 1029722"/>
                <a:gd name="connsiteX233" fmla="*/ 899127 w 1119664"/>
                <a:gd name="connsiteY233" fmla="*/ 162154 h 1029722"/>
                <a:gd name="connsiteX234" fmla="*/ 895955 w 1119664"/>
                <a:gd name="connsiteY234" fmla="*/ 161472 h 1029722"/>
                <a:gd name="connsiteX235" fmla="*/ 892722 w 1119664"/>
                <a:gd name="connsiteY235" fmla="*/ 160836 h 1029722"/>
                <a:gd name="connsiteX236" fmla="*/ 890470 w 1119664"/>
                <a:gd name="connsiteY236" fmla="*/ 161617 h 1029722"/>
                <a:gd name="connsiteX237" fmla="*/ 888751 w 1119664"/>
                <a:gd name="connsiteY237" fmla="*/ 162351 h 1029722"/>
                <a:gd name="connsiteX238" fmla="*/ 887053 w 1119664"/>
                <a:gd name="connsiteY238" fmla="*/ 161374 h 1029722"/>
                <a:gd name="connsiteX239" fmla="*/ 885477 w 1119664"/>
                <a:gd name="connsiteY239" fmla="*/ 162545 h 1029722"/>
                <a:gd name="connsiteX240" fmla="*/ 883573 w 1119664"/>
                <a:gd name="connsiteY240" fmla="*/ 163180 h 1029722"/>
                <a:gd name="connsiteX241" fmla="*/ 881854 w 1119664"/>
                <a:gd name="connsiteY241" fmla="*/ 161911 h 1029722"/>
                <a:gd name="connsiteX242" fmla="*/ 880790 w 1119664"/>
                <a:gd name="connsiteY242" fmla="*/ 160836 h 1029722"/>
                <a:gd name="connsiteX243" fmla="*/ 878130 w 1119664"/>
                <a:gd name="connsiteY243" fmla="*/ 155904 h 1029722"/>
                <a:gd name="connsiteX244" fmla="*/ 875101 w 1119664"/>
                <a:gd name="connsiteY244" fmla="*/ 153266 h 1029722"/>
                <a:gd name="connsiteX245" fmla="*/ 873791 w 1119664"/>
                <a:gd name="connsiteY245" fmla="*/ 151555 h 1029722"/>
                <a:gd name="connsiteX246" fmla="*/ 872604 w 1119664"/>
                <a:gd name="connsiteY246" fmla="*/ 149700 h 1029722"/>
                <a:gd name="connsiteX247" fmla="*/ 871969 w 1119664"/>
                <a:gd name="connsiteY247" fmla="*/ 148088 h 1029722"/>
                <a:gd name="connsiteX248" fmla="*/ 872317 w 1119664"/>
                <a:gd name="connsiteY248" fmla="*/ 145987 h 1029722"/>
                <a:gd name="connsiteX249" fmla="*/ 873586 w 1119664"/>
                <a:gd name="connsiteY249" fmla="*/ 144522 h 1029722"/>
                <a:gd name="connsiteX250" fmla="*/ 876758 w 1119664"/>
                <a:gd name="connsiteY250" fmla="*/ 142277 h 1029722"/>
                <a:gd name="connsiteX251" fmla="*/ 883266 w 1119664"/>
                <a:gd name="connsiteY251" fmla="*/ 137879 h 1029722"/>
                <a:gd name="connsiteX252" fmla="*/ 888260 w 1119664"/>
                <a:gd name="connsiteY252" fmla="*/ 134363 h 1029722"/>
                <a:gd name="connsiteX253" fmla="*/ 890859 w 1119664"/>
                <a:gd name="connsiteY253" fmla="*/ 131970 h 1029722"/>
                <a:gd name="connsiteX254" fmla="*/ 893847 w 1119664"/>
                <a:gd name="connsiteY254" fmla="*/ 129040 h 1029722"/>
                <a:gd name="connsiteX255" fmla="*/ 896487 w 1119664"/>
                <a:gd name="connsiteY255" fmla="*/ 126012 h 1029722"/>
                <a:gd name="connsiteX256" fmla="*/ 899373 w 1119664"/>
                <a:gd name="connsiteY256" fmla="*/ 123276 h 1029722"/>
                <a:gd name="connsiteX257" fmla="*/ 902709 w 1119664"/>
                <a:gd name="connsiteY257" fmla="*/ 120932 h 1029722"/>
                <a:gd name="connsiteX258" fmla="*/ 906024 w 1119664"/>
                <a:gd name="connsiteY258" fmla="*/ 119027 h 1029722"/>
                <a:gd name="connsiteX259" fmla="*/ 909258 w 1119664"/>
                <a:gd name="connsiteY259" fmla="*/ 117317 h 1029722"/>
                <a:gd name="connsiteX260" fmla="*/ 911448 w 1119664"/>
                <a:gd name="connsiteY260" fmla="*/ 115705 h 1029722"/>
                <a:gd name="connsiteX261" fmla="*/ 913310 w 1119664"/>
                <a:gd name="connsiteY261" fmla="*/ 113312 h 1029722"/>
                <a:gd name="connsiteX262" fmla="*/ 915705 w 1119664"/>
                <a:gd name="connsiteY262" fmla="*/ 110576 h 1029722"/>
                <a:gd name="connsiteX263" fmla="*/ 918447 w 1119664"/>
                <a:gd name="connsiteY263" fmla="*/ 107940 h 1029722"/>
                <a:gd name="connsiteX264" fmla="*/ 914497 w 1119664"/>
                <a:gd name="connsiteY264" fmla="*/ 104277 h 1029722"/>
                <a:gd name="connsiteX265" fmla="*/ 913372 w 1119664"/>
                <a:gd name="connsiteY265" fmla="*/ 103349 h 1029722"/>
                <a:gd name="connsiteX266" fmla="*/ 911407 w 1119664"/>
                <a:gd name="connsiteY266" fmla="*/ 101835 h 1029722"/>
                <a:gd name="connsiteX267" fmla="*/ 910179 w 1119664"/>
                <a:gd name="connsiteY267" fmla="*/ 101052 h 1029722"/>
                <a:gd name="connsiteX268" fmla="*/ 908910 w 1119664"/>
                <a:gd name="connsiteY268" fmla="*/ 100272 h 1029722"/>
                <a:gd name="connsiteX269" fmla="*/ 907641 w 1119664"/>
                <a:gd name="connsiteY269" fmla="*/ 99538 h 1029722"/>
                <a:gd name="connsiteX270" fmla="*/ 905983 w 1119664"/>
                <a:gd name="connsiteY270" fmla="*/ 98512 h 1029722"/>
                <a:gd name="connsiteX271" fmla="*/ 904715 w 1119664"/>
                <a:gd name="connsiteY271" fmla="*/ 97145 h 1029722"/>
                <a:gd name="connsiteX272" fmla="*/ 905533 w 1119664"/>
                <a:gd name="connsiteY272" fmla="*/ 94996 h 1029722"/>
                <a:gd name="connsiteX273" fmla="*/ 906863 w 1119664"/>
                <a:gd name="connsiteY273" fmla="*/ 93531 h 1029722"/>
                <a:gd name="connsiteX274" fmla="*/ 908173 w 1119664"/>
                <a:gd name="connsiteY274" fmla="*/ 92065 h 1029722"/>
                <a:gd name="connsiteX275" fmla="*/ 910179 w 1119664"/>
                <a:gd name="connsiteY275" fmla="*/ 90649 h 1029722"/>
                <a:gd name="connsiteX276" fmla="*/ 911898 w 1119664"/>
                <a:gd name="connsiteY276" fmla="*/ 89037 h 1029722"/>
                <a:gd name="connsiteX277" fmla="*/ 912676 w 1119664"/>
                <a:gd name="connsiteY277" fmla="*/ 87768 h 1029722"/>
                <a:gd name="connsiteX278" fmla="*/ 914047 w 1119664"/>
                <a:gd name="connsiteY278" fmla="*/ 86399 h 1029722"/>
                <a:gd name="connsiteX279" fmla="*/ 915664 w 1119664"/>
                <a:gd name="connsiteY279" fmla="*/ 85277 h 1029722"/>
                <a:gd name="connsiteX280" fmla="*/ 917137 w 1119664"/>
                <a:gd name="connsiteY280" fmla="*/ 84007 h 1029722"/>
                <a:gd name="connsiteX281" fmla="*/ 918652 w 1119664"/>
                <a:gd name="connsiteY281" fmla="*/ 82787 h 1029722"/>
                <a:gd name="connsiteX282" fmla="*/ 920166 w 1119664"/>
                <a:gd name="connsiteY282" fmla="*/ 81516 h 1029722"/>
                <a:gd name="connsiteX283" fmla="*/ 921292 w 1119664"/>
                <a:gd name="connsiteY283" fmla="*/ 80539 h 1029722"/>
                <a:gd name="connsiteX284" fmla="*/ 922418 w 1119664"/>
                <a:gd name="connsiteY284" fmla="*/ 79611 h 1029722"/>
                <a:gd name="connsiteX285" fmla="*/ 923932 w 1119664"/>
                <a:gd name="connsiteY285" fmla="*/ 78389 h 1029722"/>
                <a:gd name="connsiteX286" fmla="*/ 925794 w 1119664"/>
                <a:gd name="connsiteY286" fmla="*/ 76826 h 1029722"/>
                <a:gd name="connsiteX287" fmla="*/ 926920 w 1119664"/>
                <a:gd name="connsiteY287" fmla="*/ 75849 h 1029722"/>
                <a:gd name="connsiteX288" fmla="*/ 928046 w 1119664"/>
                <a:gd name="connsiteY288" fmla="*/ 74922 h 1029722"/>
                <a:gd name="connsiteX289" fmla="*/ 929560 w 1119664"/>
                <a:gd name="connsiteY289" fmla="*/ 73702 h 1029722"/>
                <a:gd name="connsiteX290" fmla="*/ 931034 w 1119664"/>
                <a:gd name="connsiteY290" fmla="*/ 72431 h 1029722"/>
                <a:gd name="connsiteX291" fmla="*/ 932159 w 1119664"/>
                <a:gd name="connsiteY291" fmla="*/ 71454 h 1029722"/>
                <a:gd name="connsiteX292" fmla="*/ 933285 w 1119664"/>
                <a:gd name="connsiteY292" fmla="*/ 70527 h 1029722"/>
                <a:gd name="connsiteX293" fmla="*/ 934410 w 1119664"/>
                <a:gd name="connsiteY293" fmla="*/ 69599 h 1029722"/>
                <a:gd name="connsiteX294" fmla="*/ 935966 w 1119664"/>
                <a:gd name="connsiteY294" fmla="*/ 68377 h 1029722"/>
                <a:gd name="connsiteX295" fmla="*/ 937480 w 1119664"/>
                <a:gd name="connsiteY295" fmla="*/ 67157 h 1029722"/>
                <a:gd name="connsiteX296" fmla="*/ 938995 w 1119664"/>
                <a:gd name="connsiteY296" fmla="*/ 65935 h 1029722"/>
                <a:gd name="connsiteX297" fmla="*/ 940182 w 1119664"/>
                <a:gd name="connsiteY297" fmla="*/ 65007 h 1029722"/>
                <a:gd name="connsiteX298" fmla="*/ 941635 w 1119664"/>
                <a:gd name="connsiteY298" fmla="*/ 63786 h 1029722"/>
                <a:gd name="connsiteX299" fmla="*/ 942761 w 1119664"/>
                <a:gd name="connsiteY299" fmla="*/ 62809 h 1029722"/>
                <a:gd name="connsiteX300" fmla="*/ 943845 w 1119664"/>
                <a:gd name="connsiteY300" fmla="*/ 61832 h 1029722"/>
                <a:gd name="connsiteX301" fmla="*/ 944869 w 1119664"/>
                <a:gd name="connsiteY301" fmla="*/ 60757 h 1029722"/>
                <a:gd name="connsiteX302" fmla="*/ 945994 w 1119664"/>
                <a:gd name="connsiteY302" fmla="*/ 59145 h 1029722"/>
                <a:gd name="connsiteX303" fmla="*/ 947079 w 1119664"/>
                <a:gd name="connsiteY303" fmla="*/ 57535 h 1029722"/>
                <a:gd name="connsiteX304" fmla="*/ 947345 w 1119664"/>
                <a:gd name="connsiteY304" fmla="*/ 57110 h 1029722"/>
                <a:gd name="connsiteX305" fmla="*/ 947857 w 1119664"/>
                <a:gd name="connsiteY305" fmla="*/ 56264 h 1029722"/>
                <a:gd name="connsiteX306" fmla="*/ 948593 w 1119664"/>
                <a:gd name="connsiteY306" fmla="*/ 55044 h 1029722"/>
                <a:gd name="connsiteX307" fmla="*/ 949330 w 1119664"/>
                <a:gd name="connsiteY307" fmla="*/ 53724 h 1029722"/>
                <a:gd name="connsiteX308" fmla="*/ 950005 w 1119664"/>
                <a:gd name="connsiteY308" fmla="*/ 52455 h 1029722"/>
                <a:gd name="connsiteX309" fmla="*/ 950742 w 1119664"/>
                <a:gd name="connsiteY309" fmla="*/ 51184 h 1029722"/>
                <a:gd name="connsiteX310" fmla="*/ 951684 w 1119664"/>
                <a:gd name="connsiteY310" fmla="*/ 49427 h 1029722"/>
                <a:gd name="connsiteX311" fmla="*/ 952564 w 1119664"/>
                <a:gd name="connsiteY311" fmla="*/ 47619 h 1029722"/>
                <a:gd name="connsiteX312" fmla="*/ 953280 w 1119664"/>
                <a:gd name="connsiteY312" fmla="*/ 45812 h 1029722"/>
                <a:gd name="connsiteX313" fmla="*/ 953689 w 1119664"/>
                <a:gd name="connsiteY313" fmla="*/ 44445 h 1029722"/>
                <a:gd name="connsiteX314" fmla="*/ 953628 w 1119664"/>
                <a:gd name="connsiteY314" fmla="*/ 43027 h 1029722"/>
                <a:gd name="connsiteX315" fmla="*/ 953239 w 1119664"/>
                <a:gd name="connsiteY315" fmla="*/ 41611 h 1029722"/>
                <a:gd name="connsiteX316" fmla="*/ 951909 w 1119664"/>
                <a:gd name="connsiteY316" fmla="*/ 40195 h 1029722"/>
                <a:gd name="connsiteX317" fmla="*/ 950558 w 1119664"/>
                <a:gd name="connsiteY317" fmla="*/ 39560 h 1029722"/>
                <a:gd name="connsiteX318" fmla="*/ 949085 w 1119664"/>
                <a:gd name="connsiteY318" fmla="*/ 39415 h 1029722"/>
                <a:gd name="connsiteX319" fmla="*/ 947611 w 1119664"/>
                <a:gd name="connsiteY319" fmla="*/ 39462 h 1029722"/>
                <a:gd name="connsiteX320" fmla="*/ 945708 w 1119664"/>
                <a:gd name="connsiteY320" fmla="*/ 39756 h 1029722"/>
                <a:gd name="connsiteX321" fmla="*/ 943600 w 1119664"/>
                <a:gd name="connsiteY321" fmla="*/ 40438 h 1029722"/>
                <a:gd name="connsiteX322" fmla="*/ 941881 w 1119664"/>
                <a:gd name="connsiteY322" fmla="*/ 39560 h 1029722"/>
                <a:gd name="connsiteX323" fmla="*/ 940427 w 1119664"/>
                <a:gd name="connsiteY323" fmla="*/ 38291 h 1029722"/>
                <a:gd name="connsiteX324" fmla="*/ 939691 w 1119664"/>
                <a:gd name="connsiteY324" fmla="*/ 37020 h 1029722"/>
                <a:gd name="connsiteX325" fmla="*/ 938954 w 1119664"/>
                <a:gd name="connsiteY325" fmla="*/ 35213 h 1029722"/>
                <a:gd name="connsiteX326" fmla="*/ 938708 w 1119664"/>
                <a:gd name="connsiteY326" fmla="*/ 32772 h 1029722"/>
                <a:gd name="connsiteX327" fmla="*/ 938852 w 1119664"/>
                <a:gd name="connsiteY327" fmla="*/ 31307 h 1029722"/>
                <a:gd name="connsiteX328" fmla="*/ 939302 w 1119664"/>
                <a:gd name="connsiteY328" fmla="*/ 29938 h 1029722"/>
                <a:gd name="connsiteX329" fmla="*/ 939629 w 1119664"/>
                <a:gd name="connsiteY329" fmla="*/ 28521 h 1029722"/>
                <a:gd name="connsiteX330" fmla="*/ 939793 w 1119664"/>
                <a:gd name="connsiteY330" fmla="*/ 27056 h 1029722"/>
                <a:gd name="connsiteX331" fmla="*/ 939875 w 1119664"/>
                <a:gd name="connsiteY331" fmla="*/ 25591 h 1029722"/>
                <a:gd name="connsiteX332" fmla="*/ 940039 w 1119664"/>
                <a:gd name="connsiteY332" fmla="*/ 23638 h 1029722"/>
                <a:gd name="connsiteX333" fmla="*/ 940264 w 1119664"/>
                <a:gd name="connsiteY333" fmla="*/ 21733 h 1029722"/>
                <a:gd name="connsiteX334" fmla="*/ 940612 w 1119664"/>
                <a:gd name="connsiteY334" fmla="*/ 20315 h 1029722"/>
                <a:gd name="connsiteX335" fmla="*/ 941164 w 1119664"/>
                <a:gd name="connsiteY335" fmla="*/ 18948 h 1029722"/>
                <a:gd name="connsiteX336" fmla="*/ 941635 w 1119664"/>
                <a:gd name="connsiteY336" fmla="*/ 17044 h 1029722"/>
                <a:gd name="connsiteX337" fmla="*/ 941881 w 1119664"/>
                <a:gd name="connsiteY337" fmla="*/ 15579 h 1029722"/>
                <a:gd name="connsiteX338" fmla="*/ 943272 w 1119664"/>
                <a:gd name="connsiteY338" fmla="*/ 5538 h 1029722"/>
                <a:gd name="connsiteX339" fmla="*/ 942924 w 1119664"/>
                <a:gd name="connsiteY339" fmla="*/ 5509 h 1029722"/>
                <a:gd name="connsiteX340" fmla="*/ 939936 w 1119664"/>
                <a:gd name="connsiteY340" fmla="*/ 5237 h 1029722"/>
                <a:gd name="connsiteX341" fmla="*/ 937214 w 1119664"/>
                <a:gd name="connsiteY341" fmla="*/ 4559 h 1029722"/>
                <a:gd name="connsiteX342" fmla="*/ 934636 w 1119664"/>
                <a:gd name="connsiteY342" fmla="*/ 3881 h 1029722"/>
                <a:gd name="connsiteX343" fmla="*/ 931914 w 1119664"/>
                <a:gd name="connsiteY343" fmla="*/ 3202 h 1029722"/>
                <a:gd name="connsiteX344" fmla="*/ 929192 w 1119664"/>
                <a:gd name="connsiteY344" fmla="*/ 3202 h 1029722"/>
                <a:gd name="connsiteX345" fmla="*/ 926490 w 1119664"/>
                <a:gd name="connsiteY345" fmla="*/ 3474 h 1029722"/>
                <a:gd name="connsiteX346" fmla="*/ 924178 w 1119664"/>
                <a:gd name="connsiteY346" fmla="*/ 4559 h 1029722"/>
                <a:gd name="connsiteX347" fmla="*/ 921722 w 1119664"/>
                <a:gd name="connsiteY347" fmla="*/ 5781 h 1029722"/>
                <a:gd name="connsiteX348" fmla="*/ 919818 w 1119664"/>
                <a:gd name="connsiteY348" fmla="*/ 7138 h 1029722"/>
                <a:gd name="connsiteX349" fmla="*/ 917649 w 1119664"/>
                <a:gd name="connsiteY349" fmla="*/ 7544 h 1029722"/>
                <a:gd name="connsiteX350" fmla="*/ 915336 w 1119664"/>
                <a:gd name="connsiteY350" fmla="*/ 9445 h 1029722"/>
                <a:gd name="connsiteX351" fmla="*/ 913433 w 1119664"/>
                <a:gd name="connsiteY351" fmla="*/ 10801 h 1029722"/>
                <a:gd name="connsiteX352" fmla="*/ 910998 w 1119664"/>
                <a:gd name="connsiteY352" fmla="*/ 11887 h 1029722"/>
                <a:gd name="connsiteX353" fmla="*/ 908685 w 1119664"/>
                <a:gd name="connsiteY353" fmla="*/ 12837 h 1029722"/>
                <a:gd name="connsiteX354" fmla="*/ 905963 w 1119664"/>
                <a:gd name="connsiteY354" fmla="*/ 13515 h 1029722"/>
                <a:gd name="connsiteX355" fmla="*/ 903650 w 1119664"/>
                <a:gd name="connsiteY355" fmla="*/ 14465 h 1029722"/>
                <a:gd name="connsiteX356" fmla="*/ 901194 w 1119664"/>
                <a:gd name="connsiteY356" fmla="*/ 15550 h 1029722"/>
                <a:gd name="connsiteX357" fmla="*/ 898616 w 1119664"/>
                <a:gd name="connsiteY357" fmla="*/ 16229 h 1029722"/>
                <a:gd name="connsiteX358" fmla="*/ 895218 w 1119664"/>
                <a:gd name="connsiteY358" fmla="*/ 16229 h 1029722"/>
                <a:gd name="connsiteX359" fmla="*/ 891821 w 1119664"/>
                <a:gd name="connsiteY359" fmla="*/ 16229 h 1029722"/>
                <a:gd name="connsiteX360" fmla="*/ 889099 w 1119664"/>
                <a:gd name="connsiteY360" fmla="*/ 15144 h 1029722"/>
                <a:gd name="connsiteX361" fmla="*/ 886398 w 1119664"/>
                <a:gd name="connsiteY361" fmla="*/ 14465 h 1029722"/>
                <a:gd name="connsiteX362" fmla="*/ 884351 w 1119664"/>
                <a:gd name="connsiteY362" fmla="*/ 13243 h 1029722"/>
                <a:gd name="connsiteX363" fmla="*/ 882714 w 1119664"/>
                <a:gd name="connsiteY363" fmla="*/ 11480 h 1029722"/>
                <a:gd name="connsiteX364" fmla="*/ 880688 w 1119664"/>
                <a:gd name="connsiteY364" fmla="*/ 10258 h 1029722"/>
                <a:gd name="connsiteX365" fmla="*/ 879051 w 1119664"/>
                <a:gd name="connsiteY365" fmla="*/ 8495 h 1029722"/>
                <a:gd name="connsiteX366" fmla="*/ 877290 w 1119664"/>
                <a:gd name="connsiteY366" fmla="*/ 6460 h 1029722"/>
                <a:gd name="connsiteX367" fmla="*/ 875653 w 1119664"/>
                <a:gd name="connsiteY367" fmla="*/ 4831 h 1029722"/>
                <a:gd name="connsiteX368" fmla="*/ 873607 w 1119664"/>
                <a:gd name="connsiteY368" fmla="*/ 3474 h 1029722"/>
                <a:gd name="connsiteX369" fmla="*/ 871580 w 1119664"/>
                <a:gd name="connsiteY369" fmla="*/ 2252 h 1029722"/>
                <a:gd name="connsiteX370" fmla="*/ 871171 w 1119664"/>
                <a:gd name="connsiteY370" fmla="*/ 1989 h 1029722"/>
                <a:gd name="connsiteX371" fmla="*/ 869268 w 1119664"/>
                <a:gd name="connsiteY371" fmla="*/ 761 h 1029722"/>
                <a:gd name="connsiteX372" fmla="*/ 866546 w 1119664"/>
                <a:gd name="connsiteY372" fmla="*/ 217 h 1029722"/>
                <a:gd name="connsiteX373" fmla="*/ 863558 w 1119664"/>
                <a:gd name="connsiteY373" fmla="*/ 489 h 1029722"/>
                <a:gd name="connsiteX374" fmla="*/ 861245 w 1119664"/>
                <a:gd name="connsiteY374" fmla="*/ 1439 h 1029722"/>
                <a:gd name="connsiteX375" fmla="*/ 859219 w 1119664"/>
                <a:gd name="connsiteY375" fmla="*/ 2796 h 1029722"/>
                <a:gd name="connsiteX376" fmla="*/ 857439 w 1119664"/>
                <a:gd name="connsiteY376" fmla="*/ 4559 h 1029722"/>
                <a:gd name="connsiteX377" fmla="*/ 856088 w 1119664"/>
                <a:gd name="connsiteY377" fmla="*/ 6460 h 1029722"/>
                <a:gd name="connsiteX378" fmla="*/ 854717 w 1119664"/>
                <a:gd name="connsiteY378" fmla="*/ 8495 h 1029722"/>
                <a:gd name="connsiteX379" fmla="*/ 852813 w 1119664"/>
                <a:gd name="connsiteY379" fmla="*/ 10258 h 1029722"/>
                <a:gd name="connsiteX380" fmla="*/ 851463 w 1119664"/>
                <a:gd name="connsiteY380" fmla="*/ 12158 h 1029722"/>
                <a:gd name="connsiteX381" fmla="*/ 849703 w 1119664"/>
                <a:gd name="connsiteY381" fmla="*/ 13922 h 1029722"/>
                <a:gd name="connsiteX382" fmla="*/ 847656 w 1119664"/>
                <a:gd name="connsiteY382" fmla="*/ 15144 h 1029722"/>
                <a:gd name="connsiteX383" fmla="*/ 846019 w 1119664"/>
                <a:gd name="connsiteY383" fmla="*/ 16907 h 1029722"/>
                <a:gd name="connsiteX384" fmla="*/ 843993 w 1119664"/>
                <a:gd name="connsiteY384" fmla="*/ 18264 h 1029722"/>
                <a:gd name="connsiteX385" fmla="*/ 842355 w 1119664"/>
                <a:gd name="connsiteY385" fmla="*/ 19892 h 1029722"/>
                <a:gd name="connsiteX386" fmla="*/ 840595 w 1119664"/>
                <a:gd name="connsiteY386" fmla="*/ 21928 h 1029722"/>
                <a:gd name="connsiteX387" fmla="*/ 839633 w 1119664"/>
                <a:gd name="connsiteY387" fmla="*/ 24235 h 1029722"/>
                <a:gd name="connsiteX388" fmla="*/ 838958 w 1119664"/>
                <a:gd name="connsiteY388" fmla="*/ 26948 h 1029722"/>
                <a:gd name="connsiteX389" fmla="*/ 838692 w 1119664"/>
                <a:gd name="connsiteY389" fmla="*/ 29933 h 1029722"/>
                <a:gd name="connsiteX390" fmla="*/ 838283 w 1119664"/>
                <a:gd name="connsiteY390" fmla="*/ 32917 h 1029722"/>
                <a:gd name="connsiteX391" fmla="*/ 837607 w 1119664"/>
                <a:gd name="connsiteY391" fmla="*/ 35904 h 1029722"/>
                <a:gd name="connsiteX392" fmla="*/ 837607 w 1119664"/>
                <a:gd name="connsiteY392" fmla="*/ 36135 h 1029722"/>
                <a:gd name="connsiteX393" fmla="*/ 837607 w 1119664"/>
                <a:gd name="connsiteY393" fmla="*/ 39296 h 1029722"/>
                <a:gd name="connsiteX394" fmla="*/ 837607 w 1119664"/>
                <a:gd name="connsiteY394" fmla="*/ 42688 h 1029722"/>
                <a:gd name="connsiteX395" fmla="*/ 837607 w 1119664"/>
                <a:gd name="connsiteY395" fmla="*/ 45943 h 1029722"/>
                <a:gd name="connsiteX396" fmla="*/ 838017 w 1119664"/>
                <a:gd name="connsiteY396" fmla="*/ 48928 h 1029722"/>
                <a:gd name="connsiteX397" fmla="*/ 838017 w 1119664"/>
                <a:gd name="connsiteY397" fmla="*/ 51914 h 1029722"/>
                <a:gd name="connsiteX398" fmla="*/ 838692 w 1119664"/>
                <a:gd name="connsiteY398" fmla="*/ 54627 h 1029722"/>
                <a:gd name="connsiteX399" fmla="*/ 839633 w 1119664"/>
                <a:gd name="connsiteY399" fmla="*/ 56934 h 1029722"/>
                <a:gd name="connsiteX400" fmla="*/ 841005 w 1119664"/>
                <a:gd name="connsiteY400" fmla="*/ 58969 h 1029722"/>
                <a:gd name="connsiteX401" fmla="*/ 842355 w 1119664"/>
                <a:gd name="connsiteY401" fmla="*/ 61276 h 1029722"/>
                <a:gd name="connsiteX402" fmla="*/ 843993 w 1119664"/>
                <a:gd name="connsiteY402" fmla="*/ 63040 h 1029722"/>
                <a:gd name="connsiteX403" fmla="*/ 845753 w 1119664"/>
                <a:gd name="connsiteY403" fmla="*/ 64668 h 1029722"/>
                <a:gd name="connsiteX404" fmla="*/ 847124 w 1119664"/>
                <a:gd name="connsiteY404" fmla="*/ 66703 h 1029722"/>
                <a:gd name="connsiteX405" fmla="*/ 848741 w 1119664"/>
                <a:gd name="connsiteY405" fmla="*/ 68332 h 1029722"/>
                <a:gd name="connsiteX406" fmla="*/ 849703 w 1119664"/>
                <a:gd name="connsiteY406" fmla="*/ 69961 h 1029722"/>
                <a:gd name="connsiteX407" fmla="*/ 848741 w 1119664"/>
                <a:gd name="connsiteY407" fmla="*/ 70367 h 1029722"/>
                <a:gd name="connsiteX408" fmla="*/ 845343 w 1119664"/>
                <a:gd name="connsiteY408" fmla="*/ 71317 h 1029722"/>
                <a:gd name="connsiteX409" fmla="*/ 841680 w 1119664"/>
                <a:gd name="connsiteY409" fmla="*/ 72402 h 1029722"/>
                <a:gd name="connsiteX410" fmla="*/ 838283 w 1119664"/>
                <a:gd name="connsiteY410" fmla="*/ 73081 h 1029722"/>
                <a:gd name="connsiteX411" fmla="*/ 834885 w 1119664"/>
                <a:gd name="connsiteY411" fmla="*/ 74031 h 1029722"/>
                <a:gd name="connsiteX412" fmla="*/ 831631 w 1119664"/>
                <a:gd name="connsiteY412" fmla="*/ 74981 h 1029722"/>
                <a:gd name="connsiteX413" fmla="*/ 828234 w 1119664"/>
                <a:gd name="connsiteY413" fmla="*/ 76066 h 1029722"/>
                <a:gd name="connsiteX414" fmla="*/ 824550 w 1119664"/>
                <a:gd name="connsiteY414" fmla="*/ 77016 h 1029722"/>
                <a:gd name="connsiteX415" fmla="*/ 821153 w 1119664"/>
                <a:gd name="connsiteY415" fmla="*/ 78101 h 1029722"/>
                <a:gd name="connsiteX416" fmla="*/ 817755 w 1119664"/>
                <a:gd name="connsiteY416" fmla="*/ 78645 h 1029722"/>
                <a:gd name="connsiteX417" fmla="*/ 814358 w 1119664"/>
                <a:gd name="connsiteY417" fmla="*/ 79730 h 1029722"/>
                <a:gd name="connsiteX418" fmla="*/ 810961 w 1119664"/>
                <a:gd name="connsiteY418" fmla="*/ 80680 h 1029722"/>
                <a:gd name="connsiteX419" fmla="*/ 807297 w 1119664"/>
                <a:gd name="connsiteY419" fmla="*/ 81358 h 1029722"/>
                <a:gd name="connsiteX420" fmla="*/ 803900 w 1119664"/>
                <a:gd name="connsiteY420" fmla="*/ 82306 h 1029722"/>
                <a:gd name="connsiteX421" fmla="*/ 800646 w 1119664"/>
                <a:gd name="connsiteY421" fmla="*/ 82987 h 1029722"/>
                <a:gd name="connsiteX422" fmla="*/ 797249 w 1119664"/>
                <a:gd name="connsiteY422" fmla="*/ 84072 h 1029722"/>
                <a:gd name="connsiteX423" fmla="*/ 793851 w 1119664"/>
                <a:gd name="connsiteY423" fmla="*/ 85020 h 1029722"/>
                <a:gd name="connsiteX424" fmla="*/ 790454 w 1119664"/>
                <a:gd name="connsiteY424" fmla="*/ 86107 h 1029722"/>
                <a:gd name="connsiteX425" fmla="*/ 786770 w 1119664"/>
                <a:gd name="connsiteY425" fmla="*/ 87055 h 1029722"/>
                <a:gd name="connsiteX426" fmla="*/ 783373 w 1119664"/>
                <a:gd name="connsiteY426" fmla="*/ 88007 h 1029722"/>
                <a:gd name="connsiteX427" fmla="*/ 780119 w 1119664"/>
                <a:gd name="connsiteY427" fmla="*/ 88684 h 1029722"/>
                <a:gd name="connsiteX428" fmla="*/ 776722 w 1119664"/>
                <a:gd name="connsiteY428" fmla="*/ 89771 h 1029722"/>
                <a:gd name="connsiteX429" fmla="*/ 773324 w 1119664"/>
                <a:gd name="connsiteY429" fmla="*/ 90721 h 1029722"/>
                <a:gd name="connsiteX430" fmla="*/ 769661 w 1119664"/>
                <a:gd name="connsiteY430" fmla="*/ 91669 h 1029722"/>
                <a:gd name="connsiteX431" fmla="*/ 766263 w 1119664"/>
                <a:gd name="connsiteY431" fmla="*/ 92350 h 1029722"/>
                <a:gd name="connsiteX432" fmla="*/ 762866 w 1119664"/>
                <a:gd name="connsiteY432" fmla="*/ 90721 h 1029722"/>
                <a:gd name="connsiteX433" fmla="*/ 760410 w 1119664"/>
                <a:gd name="connsiteY433" fmla="*/ 89634 h 1029722"/>
                <a:gd name="connsiteX434" fmla="*/ 758364 w 1119664"/>
                <a:gd name="connsiteY434" fmla="*/ 88277 h 1029722"/>
                <a:gd name="connsiteX435" fmla="*/ 756338 w 1119664"/>
                <a:gd name="connsiteY435" fmla="*/ 86920 h 1029722"/>
                <a:gd name="connsiteX436" fmla="*/ 754434 w 1119664"/>
                <a:gd name="connsiteY436" fmla="*/ 85429 h 1029722"/>
                <a:gd name="connsiteX437" fmla="*/ 752388 w 1119664"/>
                <a:gd name="connsiteY437" fmla="*/ 84072 h 1029722"/>
                <a:gd name="connsiteX438" fmla="*/ 750362 w 1119664"/>
                <a:gd name="connsiteY438" fmla="*/ 82715 h 1029722"/>
                <a:gd name="connsiteX439" fmla="*/ 748315 w 1119664"/>
                <a:gd name="connsiteY439" fmla="*/ 81358 h 1029722"/>
                <a:gd name="connsiteX440" fmla="*/ 746678 w 1119664"/>
                <a:gd name="connsiteY440" fmla="*/ 79593 h 1029722"/>
                <a:gd name="connsiteX441" fmla="*/ 744918 w 1119664"/>
                <a:gd name="connsiteY441" fmla="*/ 77830 h 1029722"/>
                <a:gd name="connsiteX442" fmla="*/ 744242 w 1119664"/>
                <a:gd name="connsiteY442" fmla="*/ 77151 h 1029722"/>
                <a:gd name="connsiteX443" fmla="*/ 743280 w 1119664"/>
                <a:gd name="connsiteY443" fmla="*/ 76201 h 1029722"/>
                <a:gd name="connsiteX444" fmla="*/ 738676 w 1119664"/>
                <a:gd name="connsiteY444" fmla="*/ 76338 h 1029722"/>
                <a:gd name="connsiteX445" fmla="*/ 735278 w 1119664"/>
                <a:gd name="connsiteY445" fmla="*/ 76338 h 1029722"/>
                <a:gd name="connsiteX446" fmla="*/ 732270 w 1119664"/>
                <a:gd name="connsiteY446" fmla="*/ 76338 h 1029722"/>
                <a:gd name="connsiteX447" fmla="*/ 728872 w 1119664"/>
                <a:gd name="connsiteY447" fmla="*/ 76338 h 1029722"/>
                <a:gd name="connsiteX448" fmla="*/ 726171 w 1119664"/>
                <a:gd name="connsiteY448" fmla="*/ 77016 h 1029722"/>
                <a:gd name="connsiteX449" fmla="*/ 723449 w 1119664"/>
                <a:gd name="connsiteY449" fmla="*/ 78101 h 1029722"/>
                <a:gd name="connsiteX450" fmla="*/ 721136 w 1119664"/>
                <a:gd name="connsiteY450" fmla="*/ 79051 h 1029722"/>
                <a:gd name="connsiteX451" fmla="*/ 718824 w 1119664"/>
                <a:gd name="connsiteY451" fmla="*/ 80002 h 1029722"/>
                <a:gd name="connsiteX452" fmla="*/ 716388 w 1119664"/>
                <a:gd name="connsiteY452" fmla="*/ 80680 h 1029722"/>
                <a:gd name="connsiteX453" fmla="*/ 714485 w 1119664"/>
                <a:gd name="connsiteY453" fmla="*/ 82037 h 1029722"/>
                <a:gd name="connsiteX454" fmla="*/ 712704 w 1119664"/>
                <a:gd name="connsiteY454" fmla="*/ 83665 h 1029722"/>
                <a:gd name="connsiteX455" fmla="*/ 710678 w 1119664"/>
                <a:gd name="connsiteY455" fmla="*/ 85020 h 1029722"/>
                <a:gd name="connsiteX456" fmla="*/ 708632 w 1119664"/>
                <a:gd name="connsiteY456" fmla="*/ 86785 h 1029722"/>
                <a:gd name="connsiteX457" fmla="*/ 707404 w 1119664"/>
                <a:gd name="connsiteY457" fmla="*/ 88684 h 1029722"/>
                <a:gd name="connsiteX458" fmla="*/ 706053 w 1119664"/>
                <a:gd name="connsiteY458" fmla="*/ 90721 h 1029722"/>
                <a:gd name="connsiteX459" fmla="*/ 704682 w 1119664"/>
                <a:gd name="connsiteY459" fmla="*/ 92756 h 1029722"/>
                <a:gd name="connsiteX460" fmla="*/ 702922 w 1119664"/>
                <a:gd name="connsiteY460" fmla="*/ 94385 h 1029722"/>
                <a:gd name="connsiteX461" fmla="*/ 701571 w 1119664"/>
                <a:gd name="connsiteY461" fmla="*/ 96420 h 1029722"/>
                <a:gd name="connsiteX462" fmla="*/ 699258 w 1119664"/>
                <a:gd name="connsiteY462" fmla="*/ 97777 h 1029722"/>
                <a:gd name="connsiteX463" fmla="*/ 697621 w 1119664"/>
                <a:gd name="connsiteY463" fmla="*/ 99403 h 1029722"/>
                <a:gd name="connsiteX464" fmla="*/ 695861 w 1119664"/>
                <a:gd name="connsiteY464" fmla="*/ 101169 h 1029722"/>
                <a:gd name="connsiteX465" fmla="*/ 693815 w 1119664"/>
                <a:gd name="connsiteY465" fmla="*/ 102389 h 1029722"/>
                <a:gd name="connsiteX466" fmla="*/ 691502 w 1119664"/>
                <a:gd name="connsiteY466" fmla="*/ 103473 h 1029722"/>
                <a:gd name="connsiteX467" fmla="*/ 689476 w 1119664"/>
                <a:gd name="connsiteY467" fmla="*/ 104424 h 1029722"/>
                <a:gd name="connsiteX468" fmla="*/ 687163 w 1119664"/>
                <a:gd name="connsiteY468" fmla="*/ 105780 h 1029722"/>
                <a:gd name="connsiteX469" fmla="*/ 685116 w 1119664"/>
                <a:gd name="connsiteY469" fmla="*/ 107137 h 1029722"/>
                <a:gd name="connsiteX470" fmla="*/ 683090 w 1119664"/>
                <a:gd name="connsiteY470" fmla="*/ 108496 h 1029722"/>
                <a:gd name="connsiteX471" fmla="*/ 680778 w 1119664"/>
                <a:gd name="connsiteY471" fmla="*/ 109444 h 1029722"/>
                <a:gd name="connsiteX472" fmla="*/ 678465 w 1119664"/>
                <a:gd name="connsiteY472" fmla="*/ 110394 h 1029722"/>
                <a:gd name="connsiteX473" fmla="*/ 676419 w 1119664"/>
                <a:gd name="connsiteY473" fmla="*/ 111751 h 1029722"/>
                <a:gd name="connsiteX474" fmla="*/ 674393 w 1119664"/>
                <a:gd name="connsiteY474" fmla="*/ 113108 h 1029722"/>
                <a:gd name="connsiteX475" fmla="*/ 671937 w 1119664"/>
                <a:gd name="connsiteY475" fmla="*/ 114465 h 1029722"/>
                <a:gd name="connsiteX476" fmla="*/ 670299 w 1119664"/>
                <a:gd name="connsiteY476" fmla="*/ 116093 h 1029722"/>
                <a:gd name="connsiteX477" fmla="*/ 668682 w 1119664"/>
                <a:gd name="connsiteY477" fmla="*/ 117450 h 1029722"/>
                <a:gd name="connsiteX478" fmla="*/ 666902 w 1119664"/>
                <a:gd name="connsiteY478" fmla="*/ 119079 h 1029722"/>
                <a:gd name="connsiteX479" fmla="*/ 665285 w 1119664"/>
                <a:gd name="connsiteY479" fmla="*/ 120842 h 1029722"/>
                <a:gd name="connsiteX480" fmla="*/ 663914 w 1119664"/>
                <a:gd name="connsiteY480" fmla="*/ 122877 h 1029722"/>
                <a:gd name="connsiteX481" fmla="*/ 662297 w 1119664"/>
                <a:gd name="connsiteY481" fmla="*/ 124777 h 1029722"/>
                <a:gd name="connsiteX482" fmla="*/ 661212 w 1119664"/>
                <a:gd name="connsiteY482" fmla="*/ 127084 h 1029722"/>
                <a:gd name="connsiteX483" fmla="*/ 660517 w 1119664"/>
                <a:gd name="connsiteY483" fmla="*/ 129798 h 1029722"/>
                <a:gd name="connsiteX484" fmla="*/ 660517 w 1119664"/>
                <a:gd name="connsiteY484" fmla="*/ 133190 h 1029722"/>
                <a:gd name="connsiteX485" fmla="*/ 660926 w 1119664"/>
                <a:gd name="connsiteY485" fmla="*/ 136175 h 1029722"/>
                <a:gd name="connsiteX486" fmla="*/ 660926 w 1119664"/>
                <a:gd name="connsiteY486" fmla="*/ 139567 h 1029722"/>
                <a:gd name="connsiteX487" fmla="*/ 660251 w 1119664"/>
                <a:gd name="connsiteY487" fmla="*/ 142553 h 1029722"/>
                <a:gd name="connsiteX488" fmla="*/ 659841 w 1119664"/>
                <a:gd name="connsiteY488" fmla="*/ 145538 h 1029722"/>
                <a:gd name="connsiteX489" fmla="*/ 659166 w 1119664"/>
                <a:gd name="connsiteY489" fmla="*/ 148521 h 1029722"/>
                <a:gd name="connsiteX490" fmla="*/ 658491 w 1119664"/>
                <a:gd name="connsiteY490" fmla="*/ 151237 h 1029722"/>
                <a:gd name="connsiteX491" fmla="*/ 658204 w 1119664"/>
                <a:gd name="connsiteY491" fmla="*/ 154220 h 1029722"/>
                <a:gd name="connsiteX492" fmla="*/ 657815 w 1119664"/>
                <a:gd name="connsiteY492" fmla="*/ 157614 h 1029722"/>
                <a:gd name="connsiteX493" fmla="*/ 658900 w 1119664"/>
                <a:gd name="connsiteY493" fmla="*/ 159919 h 1029722"/>
                <a:gd name="connsiteX494" fmla="*/ 659841 w 1119664"/>
                <a:gd name="connsiteY494" fmla="*/ 162226 h 1029722"/>
                <a:gd name="connsiteX495" fmla="*/ 660926 w 1119664"/>
                <a:gd name="connsiteY495" fmla="*/ 164668 h 1029722"/>
                <a:gd name="connsiteX496" fmla="*/ 661601 w 1119664"/>
                <a:gd name="connsiteY496" fmla="*/ 167655 h 1029722"/>
                <a:gd name="connsiteX497" fmla="*/ 661888 w 1119664"/>
                <a:gd name="connsiteY497" fmla="*/ 170638 h 1029722"/>
                <a:gd name="connsiteX498" fmla="*/ 661888 w 1119664"/>
                <a:gd name="connsiteY498" fmla="*/ 174030 h 1029722"/>
                <a:gd name="connsiteX499" fmla="*/ 660517 w 1119664"/>
                <a:gd name="connsiteY499" fmla="*/ 176337 h 1029722"/>
                <a:gd name="connsiteX500" fmla="*/ 659841 w 1119664"/>
                <a:gd name="connsiteY500" fmla="*/ 178916 h 1029722"/>
                <a:gd name="connsiteX501" fmla="*/ 658491 w 1119664"/>
                <a:gd name="connsiteY501" fmla="*/ 180951 h 1029722"/>
                <a:gd name="connsiteX502" fmla="*/ 657529 w 1119664"/>
                <a:gd name="connsiteY502" fmla="*/ 183393 h 1029722"/>
                <a:gd name="connsiteX503" fmla="*/ 656198 w 1119664"/>
                <a:gd name="connsiteY503" fmla="*/ 184721 h 1029722"/>
                <a:gd name="connsiteX504" fmla="*/ 655912 w 1119664"/>
                <a:gd name="connsiteY504" fmla="*/ 185021 h 1029722"/>
                <a:gd name="connsiteX505" fmla="*/ 654131 w 1119664"/>
                <a:gd name="connsiteY505" fmla="*/ 186650 h 1029722"/>
                <a:gd name="connsiteX506" fmla="*/ 651819 w 1119664"/>
                <a:gd name="connsiteY506" fmla="*/ 188007 h 1029722"/>
                <a:gd name="connsiteX507" fmla="*/ 649383 w 1119664"/>
                <a:gd name="connsiteY507" fmla="*/ 189092 h 1029722"/>
                <a:gd name="connsiteX508" fmla="*/ 647480 w 1119664"/>
                <a:gd name="connsiteY508" fmla="*/ 190314 h 1029722"/>
                <a:gd name="connsiteX509" fmla="*/ 644758 w 1119664"/>
                <a:gd name="connsiteY509" fmla="*/ 190720 h 1029722"/>
                <a:gd name="connsiteX510" fmla="*/ 642323 w 1119664"/>
                <a:gd name="connsiteY510" fmla="*/ 191671 h 1029722"/>
                <a:gd name="connsiteX511" fmla="*/ 639723 w 1119664"/>
                <a:gd name="connsiteY511" fmla="*/ 192349 h 1029722"/>
                <a:gd name="connsiteX512" fmla="*/ 637022 w 1119664"/>
                <a:gd name="connsiteY512" fmla="*/ 193027 h 1029722"/>
                <a:gd name="connsiteX513" fmla="*/ 633891 w 1119664"/>
                <a:gd name="connsiteY513" fmla="*/ 193706 h 1029722"/>
                <a:gd name="connsiteX514" fmla="*/ 630903 w 1119664"/>
                <a:gd name="connsiteY514" fmla="*/ 194112 h 1029722"/>
                <a:gd name="connsiteX515" fmla="*/ 628590 w 1119664"/>
                <a:gd name="connsiteY515" fmla="*/ 195062 h 1029722"/>
                <a:gd name="connsiteX516" fmla="*/ 626543 w 1119664"/>
                <a:gd name="connsiteY516" fmla="*/ 195267 h 1029722"/>
                <a:gd name="connsiteX517" fmla="*/ 625868 w 1119664"/>
                <a:gd name="connsiteY517" fmla="*/ 195334 h 1029722"/>
                <a:gd name="connsiteX518" fmla="*/ 623555 w 1119664"/>
                <a:gd name="connsiteY518" fmla="*/ 196419 h 1029722"/>
                <a:gd name="connsiteX519" fmla="*/ 622327 w 1119664"/>
                <a:gd name="connsiteY519" fmla="*/ 197233 h 1029722"/>
                <a:gd name="connsiteX520" fmla="*/ 621529 w 1119664"/>
                <a:gd name="connsiteY520" fmla="*/ 197776 h 1029722"/>
                <a:gd name="connsiteX521" fmla="*/ 619483 w 1119664"/>
                <a:gd name="connsiteY521" fmla="*/ 199133 h 1029722"/>
                <a:gd name="connsiteX522" fmla="*/ 617845 w 1119664"/>
                <a:gd name="connsiteY522" fmla="*/ 201033 h 1029722"/>
                <a:gd name="connsiteX523" fmla="*/ 616495 w 1119664"/>
                <a:gd name="connsiteY523" fmla="*/ 203068 h 1029722"/>
                <a:gd name="connsiteX524" fmla="*/ 615410 w 1119664"/>
                <a:gd name="connsiteY524" fmla="*/ 205375 h 1029722"/>
                <a:gd name="connsiteX525" fmla="*/ 614039 w 1119664"/>
                <a:gd name="connsiteY525" fmla="*/ 207410 h 1029722"/>
                <a:gd name="connsiteX526" fmla="*/ 613097 w 1119664"/>
                <a:gd name="connsiteY526" fmla="*/ 209717 h 1029722"/>
                <a:gd name="connsiteX527" fmla="*/ 611726 w 1119664"/>
                <a:gd name="connsiteY527" fmla="*/ 211753 h 1029722"/>
                <a:gd name="connsiteX528" fmla="*/ 610109 w 1119664"/>
                <a:gd name="connsiteY528" fmla="*/ 213788 h 1029722"/>
                <a:gd name="connsiteX529" fmla="*/ 608738 w 1119664"/>
                <a:gd name="connsiteY529" fmla="*/ 215823 h 1029722"/>
                <a:gd name="connsiteX530" fmla="*/ 606712 w 1119664"/>
                <a:gd name="connsiteY530" fmla="*/ 217180 h 1029722"/>
                <a:gd name="connsiteX531" fmla="*/ 603724 w 1119664"/>
                <a:gd name="connsiteY531" fmla="*/ 216773 h 1029722"/>
                <a:gd name="connsiteX532" fmla="*/ 600593 w 1119664"/>
                <a:gd name="connsiteY532" fmla="*/ 216095 h 1029722"/>
                <a:gd name="connsiteX533" fmla="*/ 597605 w 1119664"/>
                <a:gd name="connsiteY533" fmla="*/ 215823 h 1029722"/>
                <a:gd name="connsiteX534" fmla="*/ 594617 w 1119664"/>
                <a:gd name="connsiteY534" fmla="*/ 215416 h 1029722"/>
                <a:gd name="connsiteX535" fmla="*/ 591485 w 1119664"/>
                <a:gd name="connsiteY535" fmla="*/ 215145 h 1029722"/>
                <a:gd name="connsiteX536" fmla="*/ 587822 w 1119664"/>
                <a:gd name="connsiteY536" fmla="*/ 215145 h 1029722"/>
                <a:gd name="connsiteX537" fmla="*/ 584834 w 1119664"/>
                <a:gd name="connsiteY537" fmla="*/ 215145 h 1029722"/>
                <a:gd name="connsiteX538" fmla="*/ 581846 w 1119664"/>
                <a:gd name="connsiteY538" fmla="*/ 215416 h 1029722"/>
                <a:gd name="connsiteX539" fmla="*/ 579124 w 1119664"/>
                <a:gd name="connsiteY539" fmla="*/ 216095 h 1029722"/>
                <a:gd name="connsiteX540" fmla="*/ 576668 w 1119664"/>
                <a:gd name="connsiteY540" fmla="*/ 217180 h 1029722"/>
                <a:gd name="connsiteX541" fmla="*/ 575051 w 1119664"/>
                <a:gd name="connsiteY541" fmla="*/ 218808 h 1029722"/>
                <a:gd name="connsiteX542" fmla="*/ 573680 w 1119664"/>
                <a:gd name="connsiteY542" fmla="*/ 220843 h 1029722"/>
                <a:gd name="connsiteX543" fmla="*/ 572739 w 1119664"/>
                <a:gd name="connsiteY543" fmla="*/ 223557 h 1029722"/>
                <a:gd name="connsiteX544" fmla="*/ 571654 w 1119664"/>
                <a:gd name="connsiteY544" fmla="*/ 225862 h 1029722"/>
                <a:gd name="connsiteX545" fmla="*/ 570958 w 1119664"/>
                <a:gd name="connsiteY545" fmla="*/ 228441 h 1029722"/>
                <a:gd name="connsiteX546" fmla="*/ 570283 w 1119664"/>
                <a:gd name="connsiteY546" fmla="*/ 231156 h 1029722"/>
                <a:gd name="connsiteX547" fmla="*/ 569608 w 1119664"/>
                <a:gd name="connsiteY547" fmla="*/ 233868 h 1029722"/>
                <a:gd name="connsiteX548" fmla="*/ 568646 w 1119664"/>
                <a:gd name="connsiteY548" fmla="*/ 236175 h 1029722"/>
                <a:gd name="connsiteX549" fmla="*/ 567295 w 1119664"/>
                <a:gd name="connsiteY549" fmla="*/ 238482 h 1029722"/>
                <a:gd name="connsiteX550" fmla="*/ 565658 w 1119664"/>
                <a:gd name="connsiteY550" fmla="*/ 240245 h 1029722"/>
                <a:gd name="connsiteX551" fmla="*/ 562956 w 1119664"/>
                <a:gd name="connsiteY551" fmla="*/ 240245 h 1029722"/>
                <a:gd name="connsiteX552" fmla="*/ 560909 w 1119664"/>
                <a:gd name="connsiteY552" fmla="*/ 238888 h 1029722"/>
                <a:gd name="connsiteX553" fmla="*/ 559272 w 1119664"/>
                <a:gd name="connsiteY553" fmla="*/ 236853 h 1029722"/>
                <a:gd name="connsiteX554" fmla="*/ 557922 w 1119664"/>
                <a:gd name="connsiteY554" fmla="*/ 234818 h 1029722"/>
                <a:gd name="connsiteX555" fmla="*/ 556550 w 1119664"/>
                <a:gd name="connsiteY555" fmla="*/ 232783 h 1029722"/>
                <a:gd name="connsiteX556" fmla="*/ 554524 w 1119664"/>
                <a:gd name="connsiteY556" fmla="*/ 231563 h 1029722"/>
                <a:gd name="connsiteX557" fmla="*/ 552212 w 1119664"/>
                <a:gd name="connsiteY557" fmla="*/ 230476 h 1029722"/>
                <a:gd name="connsiteX558" fmla="*/ 549756 w 1119664"/>
                <a:gd name="connsiteY558" fmla="*/ 229528 h 1029722"/>
                <a:gd name="connsiteX559" fmla="*/ 547054 w 1119664"/>
                <a:gd name="connsiteY559" fmla="*/ 228849 h 1029722"/>
                <a:gd name="connsiteX560" fmla="*/ 544066 w 1119664"/>
                <a:gd name="connsiteY560" fmla="*/ 228849 h 1029722"/>
                <a:gd name="connsiteX561" fmla="*/ 541344 w 1119664"/>
                <a:gd name="connsiteY561" fmla="*/ 229528 h 1029722"/>
                <a:gd name="connsiteX562" fmla="*/ 538765 w 1119664"/>
                <a:gd name="connsiteY562" fmla="*/ 230206 h 1029722"/>
                <a:gd name="connsiteX563" fmla="*/ 535634 w 1119664"/>
                <a:gd name="connsiteY563" fmla="*/ 229797 h 1029722"/>
                <a:gd name="connsiteX564" fmla="*/ 533588 w 1119664"/>
                <a:gd name="connsiteY564" fmla="*/ 228441 h 1029722"/>
                <a:gd name="connsiteX565" fmla="*/ 531971 w 1119664"/>
                <a:gd name="connsiteY565" fmla="*/ 226814 h 1029722"/>
                <a:gd name="connsiteX566" fmla="*/ 530334 w 1119664"/>
                <a:gd name="connsiteY566" fmla="*/ 225185 h 1029722"/>
                <a:gd name="connsiteX567" fmla="*/ 528574 w 1119664"/>
                <a:gd name="connsiteY567" fmla="*/ 223148 h 1029722"/>
                <a:gd name="connsiteX568" fmla="*/ 526527 w 1119664"/>
                <a:gd name="connsiteY568" fmla="*/ 221794 h 1029722"/>
                <a:gd name="connsiteX569" fmla="*/ 524214 w 1119664"/>
                <a:gd name="connsiteY569" fmla="*/ 220843 h 1029722"/>
                <a:gd name="connsiteX570" fmla="*/ 521492 w 1119664"/>
                <a:gd name="connsiteY570" fmla="*/ 220165 h 1029722"/>
                <a:gd name="connsiteX571" fmla="*/ 518095 w 1119664"/>
                <a:gd name="connsiteY571" fmla="*/ 220165 h 1029722"/>
                <a:gd name="connsiteX572" fmla="*/ 515516 w 1119664"/>
                <a:gd name="connsiteY572" fmla="*/ 220843 h 1029722"/>
                <a:gd name="connsiteX573" fmla="*/ 512794 w 1119664"/>
                <a:gd name="connsiteY573" fmla="*/ 221794 h 1029722"/>
                <a:gd name="connsiteX574" fmla="*/ 511034 w 1119664"/>
                <a:gd name="connsiteY574" fmla="*/ 223148 h 1029722"/>
                <a:gd name="connsiteX575" fmla="*/ 509397 w 1119664"/>
                <a:gd name="connsiteY575" fmla="*/ 224777 h 1029722"/>
                <a:gd name="connsiteX576" fmla="*/ 508046 w 1119664"/>
                <a:gd name="connsiteY576" fmla="*/ 226814 h 1029722"/>
                <a:gd name="connsiteX577" fmla="*/ 506675 w 1119664"/>
                <a:gd name="connsiteY577" fmla="*/ 228849 h 1029722"/>
                <a:gd name="connsiteX578" fmla="*/ 505324 w 1119664"/>
                <a:gd name="connsiteY578" fmla="*/ 230884 h 1029722"/>
                <a:gd name="connsiteX579" fmla="*/ 503278 w 1119664"/>
                <a:gd name="connsiteY579" fmla="*/ 232511 h 1029722"/>
                <a:gd name="connsiteX580" fmla="*/ 501375 w 1119664"/>
                <a:gd name="connsiteY580" fmla="*/ 233868 h 1029722"/>
                <a:gd name="connsiteX581" fmla="*/ 499614 w 1119664"/>
                <a:gd name="connsiteY581" fmla="*/ 235496 h 1029722"/>
                <a:gd name="connsiteX582" fmla="*/ 497588 w 1119664"/>
                <a:gd name="connsiteY582" fmla="*/ 236853 h 1029722"/>
                <a:gd name="connsiteX583" fmla="*/ 496217 w 1119664"/>
                <a:gd name="connsiteY583" fmla="*/ 238888 h 1029722"/>
                <a:gd name="connsiteX584" fmla="*/ 494580 w 1119664"/>
                <a:gd name="connsiteY584" fmla="*/ 240517 h 1029722"/>
                <a:gd name="connsiteX585" fmla="*/ 492554 w 1119664"/>
                <a:gd name="connsiteY585" fmla="*/ 241874 h 1029722"/>
                <a:gd name="connsiteX586" fmla="*/ 489832 w 1119664"/>
                <a:gd name="connsiteY586" fmla="*/ 242959 h 1029722"/>
                <a:gd name="connsiteX587" fmla="*/ 487110 w 1119664"/>
                <a:gd name="connsiteY587" fmla="*/ 242552 h 1029722"/>
                <a:gd name="connsiteX588" fmla="*/ 483856 w 1119664"/>
                <a:gd name="connsiteY588" fmla="*/ 242552 h 1029722"/>
                <a:gd name="connsiteX589" fmla="*/ 481134 w 1119664"/>
                <a:gd name="connsiteY589" fmla="*/ 241874 h 1029722"/>
                <a:gd name="connsiteX590" fmla="*/ 478412 w 1119664"/>
                <a:gd name="connsiteY590" fmla="*/ 241195 h 1029722"/>
                <a:gd name="connsiteX591" fmla="*/ 476386 w 1119664"/>
                <a:gd name="connsiteY591" fmla="*/ 239838 h 1029722"/>
                <a:gd name="connsiteX592" fmla="*/ 474073 w 1119664"/>
                <a:gd name="connsiteY592" fmla="*/ 238888 h 1029722"/>
                <a:gd name="connsiteX593" fmla="*/ 472027 w 1119664"/>
                <a:gd name="connsiteY593" fmla="*/ 237533 h 1029722"/>
                <a:gd name="connsiteX594" fmla="*/ 469714 w 1119664"/>
                <a:gd name="connsiteY594" fmla="*/ 236175 h 1029722"/>
                <a:gd name="connsiteX595" fmla="*/ 467688 w 1119664"/>
                <a:gd name="connsiteY595" fmla="*/ 234818 h 1029722"/>
                <a:gd name="connsiteX596" fmla="*/ 464147 w 1119664"/>
                <a:gd name="connsiteY596" fmla="*/ 233598 h 1029722"/>
                <a:gd name="connsiteX597" fmla="*/ 463656 w 1119664"/>
                <a:gd name="connsiteY597" fmla="*/ 233255 h 1029722"/>
                <a:gd name="connsiteX598" fmla="*/ 462387 w 1119664"/>
                <a:gd name="connsiteY598" fmla="*/ 232376 h 1029722"/>
                <a:gd name="connsiteX599" fmla="*/ 460341 w 1119664"/>
                <a:gd name="connsiteY599" fmla="*/ 230884 h 1029722"/>
                <a:gd name="connsiteX600" fmla="*/ 458437 w 1119664"/>
                <a:gd name="connsiteY600" fmla="*/ 229528 h 1029722"/>
                <a:gd name="connsiteX601" fmla="*/ 456391 w 1119664"/>
                <a:gd name="connsiteY601" fmla="*/ 228169 h 1029722"/>
                <a:gd name="connsiteX602" fmla="*/ 454631 w 1119664"/>
                <a:gd name="connsiteY602" fmla="*/ 226405 h 1029722"/>
                <a:gd name="connsiteX603" fmla="*/ 452318 w 1119664"/>
                <a:gd name="connsiteY603" fmla="*/ 225455 h 1029722"/>
                <a:gd name="connsiteX604" fmla="*/ 450005 w 1119664"/>
                <a:gd name="connsiteY604" fmla="*/ 224370 h 1029722"/>
                <a:gd name="connsiteX605" fmla="*/ 446894 w 1119664"/>
                <a:gd name="connsiteY605" fmla="*/ 223964 h 1029722"/>
                <a:gd name="connsiteX606" fmla="*/ 443497 w 1119664"/>
                <a:gd name="connsiteY606" fmla="*/ 223964 h 1029722"/>
                <a:gd name="connsiteX607" fmla="*/ 440366 w 1119664"/>
                <a:gd name="connsiteY607" fmla="*/ 224235 h 1029722"/>
                <a:gd name="connsiteX608" fmla="*/ 437378 w 1119664"/>
                <a:gd name="connsiteY608" fmla="*/ 224507 h 1029722"/>
                <a:gd name="connsiteX609" fmla="*/ 434656 w 1119664"/>
                <a:gd name="connsiteY609" fmla="*/ 225049 h 1029722"/>
                <a:gd name="connsiteX610" fmla="*/ 431525 w 1119664"/>
                <a:gd name="connsiteY610" fmla="*/ 225320 h 1029722"/>
                <a:gd name="connsiteX611" fmla="*/ 428803 w 1119664"/>
                <a:gd name="connsiteY611" fmla="*/ 225999 h 1029722"/>
                <a:gd name="connsiteX612" fmla="*/ 426101 w 1119664"/>
                <a:gd name="connsiteY612" fmla="*/ 226677 h 1029722"/>
                <a:gd name="connsiteX613" fmla="*/ 423379 w 1119664"/>
                <a:gd name="connsiteY613" fmla="*/ 227221 h 1029722"/>
                <a:gd name="connsiteX614" fmla="*/ 420514 w 1119664"/>
                <a:gd name="connsiteY614" fmla="*/ 227899 h 1029722"/>
                <a:gd name="connsiteX615" fmla="*/ 418222 w 1119664"/>
                <a:gd name="connsiteY615" fmla="*/ 228849 h 1029722"/>
                <a:gd name="connsiteX616" fmla="*/ 415766 w 1119664"/>
                <a:gd name="connsiteY616" fmla="*/ 229797 h 1029722"/>
                <a:gd name="connsiteX617" fmla="*/ 413331 w 1119664"/>
                <a:gd name="connsiteY617" fmla="*/ 230748 h 1029722"/>
                <a:gd name="connsiteX618" fmla="*/ 411018 w 1119664"/>
                <a:gd name="connsiteY618" fmla="*/ 231698 h 1029722"/>
                <a:gd name="connsiteX619" fmla="*/ 408971 w 1119664"/>
                <a:gd name="connsiteY619" fmla="*/ 233054 h 1029722"/>
                <a:gd name="connsiteX620" fmla="*/ 406515 w 1119664"/>
                <a:gd name="connsiteY620" fmla="*/ 234005 h 1029722"/>
                <a:gd name="connsiteX621" fmla="*/ 404489 w 1119664"/>
                <a:gd name="connsiteY621" fmla="*/ 235361 h 1029722"/>
                <a:gd name="connsiteX622" fmla="*/ 402034 w 1119664"/>
                <a:gd name="connsiteY622" fmla="*/ 236312 h 1029722"/>
                <a:gd name="connsiteX623" fmla="*/ 400274 w 1119664"/>
                <a:gd name="connsiteY623" fmla="*/ 237940 h 1029722"/>
                <a:gd name="connsiteX624" fmla="*/ 398227 w 1119664"/>
                <a:gd name="connsiteY624" fmla="*/ 239297 h 1029722"/>
                <a:gd name="connsiteX625" fmla="*/ 395791 w 1119664"/>
                <a:gd name="connsiteY625" fmla="*/ 240245 h 1029722"/>
                <a:gd name="connsiteX626" fmla="*/ 393745 w 1119664"/>
                <a:gd name="connsiteY626" fmla="*/ 241467 h 1029722"/>
                <a:gd name="connsiteX627" fmla="*/ 391719 w 1119664"/>
                <a:gd name="connsiteY627" fmla="*/ 242824 h 1029722"/>
                <a:gd name="connsiteX628" fmla="*/ 389672 w 1119664"/>
                <a:gd name="connsiteY628" fmla="*/ 244180 h 1029722"/>
                <a:gd name="connsiteX629" fmla="*/ 387503 w 1119664"/>
                <a:gd name="connsiteY629" fmla="*/ 245402 h 1029722"/>
                <a:gd name="connsiteX630" fmla="*/ 385456 w 1119664"/>
                <a:gd name="connsiteY630" fmla="*/ 246759 h 1029722"/>
                <a:gd name="connsiteX631" fmla="*/ 383430 w 1119664"/>
                <a:gd name="connsiteY631" fmla="*/ 248116 h 1029722"/>
                <a:gd name="connsiteX632" fmla="*/ 381936 w 1119664"/>
                <a:gd name="connsiteY632" fmla="*/ 249011 h 1029722"/>
                <a:gd name="connsiteX633" fmla="*/ 381383 w 1119664"/>
                <a:gd name="connsiteY633" fmla="*/ 249338 h 1029722"/>
                <a:gd name="connsiteX634" fmla="*/ 379623 w 1119664"/>
                <a:gd name="connsiteY634" fmla="*/ 250964 h 1029722"/>
                <a:gd name="connsiteX635" fmla="*/ 377577 w 1119664"/>
                <a:gd name="connsiteY635" fmla="*/ 252321 h 1029722"/>
                <a:gd name="connsiteX636" fmla="*/ 375407 w 1119664"/>
                <a:gd name="connsiteY636" fmla="*/ 253680 h 1029722"/>
                <a:gd name="connsiteX637" fmla="*/ 373361 w 1119664"/>
                <a:gd name="connsiteY637" fmla="*/ 254900 h 1029722"/>
                <a:gd name="connsiteX638" fmla="*/ 371601 w 1119664"/>
                <a:gd name="connsiteY638" fmla="*/ 256663 h 1029722"/>
                <a:gd name="connsiteX639" fmla="*/ 369964 w 1119664"/>
                <a:gd name="connsiteY639" fmla="*/ 258292 h 1029722"/>
                <a:gd name="connsiteX640" fmla="*/ 367938 w 1119664"/>
                <a:gd name="connsiteY640" fmla="*/ 259514 h 1029722"/>
                <a:gd name="connsiteX641" fmla="*/ 366157 w 1119664"/>
                <a:gd name="connsiteY641" fmla="*/ 261277 h 1029722"/>
                <a:gd name="connsiteX642" fmla="*/ 364397 w 1119664"/>
                <a:gd name="connsiteY642" fmla="*/ 262906 h 1029722"/>
                <a:gd name="connsiteX643" fmla="*/ 363046 w 1119664"/>
                <a:gd name="connsiteY643" fmla="*/ 264806 h 1029722"/>
                <a:gd name="connsiteX644" fmla="*/ 361266 w 1119664"/>
                <a:gd name="connsiteY644" fmla="*/ 266433 h 1029722"/>
                <a:gd name="connsiteX645" fmla="*/ 359915 w 1119664"/>
                <a:gd name="connsiteY645" fmla="*/ 268468 h 1029722"/>
                <a:gd name="connsiteX646" fmla="*/ 358421 w 1119664"/>
                <a:gd name="connsiteY646" fmla="*/ 270503 h 1029722"/>
                <a:gd name="connsiteX647" fmla="*/ 357050 w 1119664"/>
                <a:gd name="connsiteY647" fmla="*/ 272540 h 1029722"/>
                <a:gd name="connsiteX648" fmla="*/ 355289 w 1119664"/>
                <a:gd name="connsiteY648" fmla="*/ 274169 h 1029722"/>
                <a:gd name="connsiteX649" fmla="*/ 353939 w 1119664"/>
                <a:gd name="connsiteY649" fmla="*/ 276202 h 1029722"/>
                <a:gd name="connsiteX650" fmla="*/ 352158 w 1119664"/>
                <a:gd name="connsiteY650" fmla="*/ 277830 h 1029722"/>
                <a:gd name="connsiteX651" fmla="*/ 350808 w 1119664"/>
                <a:gd name="connsiteY651" fmla="*/ 279731 h 1029722"/>
                <a:gd name="connsiteX652" fmla="*/ 350378 w 1119664"/>
                <a:gd name="connsiteY652" fmla="*/ 280372 h 1029722"/>
                <a:gd name="connsiteX653" fmla="*/ 349457 w 1119664"/>
                <a:gd name="connsiteY653" fmla="*/ 281766 h 1029722"/>
                <a:gd name="connsiteX654" fmla="*/ 347942 w 1119664"/>
                <a:gd name="connsiteY654" fmla="*/ 283801 h 1029722"/>
                <a:gd name="connsiteX655" fmla="*/ 346326 w 1119664"/>
                <a:gd name="connsiteY655" fmla="*/ 285430 h 1029722"/>
                <a:gd name="connsiteX656" fmla="*/ 344832 w 1119664"/>
                <a:gd name="connsiteY656" fmla="*/ 287465 h 1029722"/>
                <a:gd name="connsiteX657" fmla="*/ 343051 w 1119664"/>
                <a:gd name="connsiteY657" fmla="*/ 289093 h 1029722"/>
                <a:gd name="connsiteX658" fmla="*/ 341434 w 1119664"/>
                <a:gd name="connsiteY658" fmla="*/ 290722 h 1029722"/>
                <a:gd name="connsiteX659" fmla="*/ 339654 w 1119664"/>
                <a:gd name="connsiteY659" fmla="*/ 292350 h 1029722"/>
                <a:gd name="connsiteX660" fmla="*/ 338303 w 1119664"/>
                <a:gd name="connsiteY660" fmla="*/ 294386 h 1029722"/>
                <a:gd name="connsiteX661" fmla="*/ 336543 w 1119664"/>
                <a:gd name="connsiteY661" fmla="*/ 296012 h 1029722"/>
                <a:gd name="connsiteX662" fmla="*/ 335172 w 1119664"/>
                <a:gd name="connsiteY662" fmla="*/ 298047 h 1029722"/>
                <a:gd name="connsiteX663" fmla="*/ 333678 w 1119664"/>
                <a:gd name="connsiteY663" fmla="*/ 299948 h 1029722"/>
                <a:gd name="connsiteX664" fmla="*/ 332327 w 1119664"/>
                <a:gd name="connsiteY664" fmla="*/ 301983 h 1029722"/>
                <a:gd name="connsiteX665" fmla="*/ 331242 w 1119664"/>
                <a:gd name="connsiteY665" fmla="*/ 304290 h 1029722"/>
                <a:gd name="connsiteX666" fmla="*/ 329871 w 1119664"/>
                <a:gd name="connsiteY666" fmla="*/ 306325 h 1029722"/>
                <a:gd name="connsiteX667" fmla="*/ 328520 w 1119664"/>
                <a:gd name="connsiteY667" fmla="*/ 308360 h 1029722"/>
                <a:gd name="connsiteX668" fmla="*/ 327436 w 1119664"/>
                <a:gd name="connsiteY668" fmla="*/ 310667 h 1029722"/>
                <a:gd name="connsiteX669" fmla="*/ 325942 w 1119664"/>
                <a:gd name="connsiteY669" fmla="*/ 312974 h 1029722"/>
                <a:gd name="connsiteX670" fmla="*/ 324980 w 1119664"/>
                <a:gd name="connsiteY670" fmla="*/ 315281 h 1029722"/>
                <a:gd name="connsiteX671" fmla="*/ 323486 w 1119664"/>
                <a:gd name="connsiteY671" fmla="*/ 317316 h 1029722"/>
                <a:gd name="connsiteX672" fmla="*/ 322135 w 1119664"/>
                <a:gd name="connsiteY672" fmla="*/ 319351 h 1029722"/>
                <a:gd name="connsiteX673" fmla="*/ 321050 w 1119664"/>
                <a:gd name="connsiteY673" fmla="*/ 321658 h 1029722"/>
                <a:gd name="connsiteX674" fmla="*/ 319679 w 1119664"/>
                <a:gd name="connsiteY674" fmla="*/ 323556 h 1029722"/>
                <a:gd name="connsiteX675" fmla="*/ 318328 w 1119664"/>
                <a:gd name="connsiteY675" fmla="*/ 325592 h 1029722"/>
                <a:gd name="connsiteX676" fmla="*/ 316834 w 1119664"/>
                <a:gd name="connsiteY676" fmla="*/ 327629 h 1029722"/>
                <a:gd name="connsiteX677" fmla="*/ 315463 w 1119664"/>
                <a:gd name="connsiteY677" fmla="*/ 329664 h 1029722"/>
                <a:gd name="connsiteX678" fmla="*/ 314112 w 1119664"/>
                <a:gd name="connsiteY678" fmla="*/ 331969 h 1029722"/>
                <a:gd name="connsiteX679" fmla="*/ 312618 w 1119664"/>
                <a:gd name="connsiteY679" fmla="*/ 334276 h 1029722"/>
                <a:gd name="connsiteX680" fmla="*/ 311268 w 1119664"/>
                <a:gd name="connsiteY680" fmla="*/ 336311 h 1029722"/>
                <a:gd name="connsiteX681" fmla="*/ 309897 w 1119664"/>
                <a:gd name="connsiteY681" fmla="*/ 338211 h 1029722"/>
                <a:gd name="connsiteX682" fmla="*/ 308812 w 1119664"/>
                <a:gd name="connsiteY682" fmla="*/ 340653 h 1029722"/>
                <a:gd name="connsiteX683" fmla="*/ 307727 w 1119664"/>
                <a:gd name="connsiteY683" fmla="*/ 342960 h 1029722"/>
                <a:gd name="connsiteX684" fmla="*/ 306356 w 1119664"/>
                <a:gd name="connsiteY684" fmla="*/ 344860 h 1029722"/>
                <a:gd name="connsiteX685" fmla="*/ 304862 w 1119664"/>
                <a:gd name="connsiteY685" fmla="*/ 346896 h 1029722"/>
                <a:gd name="connsiteX686" fmla="*/ 303511 w 1119664"/>
                <a:gd name="connsiteY686" fmla="*/ 348931 h 1029722"/>
                <a:gd name="connsiteX687" fmla="*/ 302426 w 1119664"/>
                <a:gd name="connsiteY687" fmla="*/ 351238 h 1029722"/>
                <a:gd name="connsiteX688" fmla="*/ 301076 w 1119664"/>
                <a:gd name="connsiteY688" fmla="*/ 353545 h 1029722"/>
                <a:gd name="connsiteX689" fmla="*/ 299705 w 1119664"/>
                <a:gd name="connsiteY689" fmla="*/ 355580 h 1029722"/>
                <a:gd name="connsiteX690" fmla="*/ 298620 w 1119664"/>
                <a:gd name="connsiteY690" fmla="*/ 357887 h 1029722"/>
                <a:gd name="connsiteX691" fmla="*/ 297535 w 1119664"/>
                <a:gd name="connsiteY691" fmla="*/ 360192 h 1029722"/>
                <a:gd name="connsiteX692" fmla="*/ 296450 w 1119664"/>
                <a:gd name="connsiteY692" fmla="*/ 362635 h 1029722"/>
                <a:gd name="connsiteX693" fmla="*/ 295366 w 1119664"/>
                <a:gd name="connsiteY693" fmla="*/ 364942 h 1029722"/>
                <a:gd name="connsiteX694" fmla="*/ 294404 w 1119664"/>
                <a:gd name="connsiteY694" fmla="*/ 367247 h 1029722"/>
                <a:gd name="connsiteX695" fmla="*/ 293319 w 1119664"/>
                <a:gd name="connsiteY695" fmla="*/ 369554 h 1029722"/>
                <a:gd name="connsiteX696" fmla="*/ 292234 w 1119664"/>
                <a:gd name="connsiteY696" fmla="*/ 371998 h 1029722"/>
                <a:gd name="connsiteX697" fmla="*/ 290884 w 1119664"/>
                <a:gd name="connsiteY697" fmla="*/ 373896 h 1029722"/>
                <a:gd name="connsiteX698" fmla="*/ 289779 w 1119664"/>
                <a:gd name="connsiteY698" fmla="*/ 376203 h 1029722"/>
                <a:gd name="connsiteX699" fmla="*/ 288694 w 1119664"/>
                <a:gd name="connsiteY699" fmla="*/ 378645 h 1029722"/>
                <a:gd name="connsiteX700" fmla="*/ 287609 w 1119664"/>
                <a:gd name="connsiteY700" fmla="*/ 380952 h 1029722"/>
                <a:gd name="connsiteX701" fmla="*/ 286525 w 1119664"/>
                <a:gd name="connsiteY701" fmla="*/ 383259 h 1029722"/>
                <a:gd name="connsiteX702" fmla="*/ 285440 w 1119664"/>
                <a:gd name="connsiteY702" fmla="*/ 385566 h 1029722"/>
                <a:gd name="connsiteX703" fmla="*/ 284478 w 1119664"/>
                <a:gd name="connsiteY703" fmla="*/ 388008 h 1029722"/>
                <a:gd name="connsiteX704" fmla="*/ 283393 w 1119664"/>
                <a:gd name="connsiteY704" fmla="*/ 390315 h 1029722"/>
                <a:gd name="connsiteX705" fmla="*/ 282308 w 1119664"/>
                <a:gd name="connsiteY705" fmla="*/ 392621 h 1029722"/>
                <a:gd name="connsiteX706" fmla="*/ 281224 w 1119664"/>
                <a:gd name="connsiteY706" fmla="*/ 394928 h 1029722"/>
                <a:gd name="connsiteX707" fmla="*/ 280548 w 1119664"/>
                <a:gd name="connsiteY707" fmla="*/ 397642 h 1029722"/>
                <a:gd name="connsiteX708" fmla="*/ 279464 w 1119664"/>
                <a:gd name="connsiteY708" fmla="*/ 399949 h 1029722"/>
                <a:gd name="connsiteX709" fmla="*/ 278788 w 1119664"/>
                <a:gd name="connsiteY709" fmla="*/ 402663 h 1029722"/>
                <a:gd name="connsiteX710" fmla="*/ 277970 w 1119664"/>
                <a:gd name="connsiteY710" fmla="*/ 405376 h 1029722"/>
                <a:gd name="connsiteX711" fmla="*/ 276885 w 1119664"/>
                <a:gd name="connsiteY711" fmla="*/ 407683 h 1029722"/>
                <a:gd name="connsiteX712" fmla="*/ 276476 w 1119664"/>
                <a:gd name="connsiteY712" fmla="*/ 410668 h 1029722"/>
                <a:gd name="connsiteX713" fmla="*/ 275514 w 1119664"/>
                <a:gd name="connsiteY713" fmla="*/ 412973 h 1029722"/>
                <a:gd name="connsiteX714" fmla="*/ 274695 w 1119664"/>
                <a:gd name="connsiteY714" fmla="*/ 415689 h 1029722"/>
                <a:gd name="connsiteX715" fmla="*/ 273610 w 1119664"/>
                <a:gd name="connsiteY715" fmla="*/ 417994 h 1029722"/>
                <a:gd name="connsiteX716" fmla="*/ 272669 w 1119664"/>
                <a:gd name="connsiteY716" fmla="*/ 420438 h 1029722"/>
                <a:gd name="connsiteX717" fmla="*/ 271584 w 1119664"/>
                <a:gd name="connsiteY717" fmla="*/ 422742 h 1029722"/>
                <a:gd name="connsiteX718" fmla="*/ 270766 w 1119664"/>
                <a:gd name="connsiteY718" fmla="*/ 425458 h 1029722"/>
                <a:gd name="connsiteX719" fmla="*/ 269804 w 1119664"/>
                <a:gd name="connsiteY719" fmla="*/ 427763 h 1029722"/>
                <a:gd name="connsiteX720" fmla="*/ 270090 w 1119664"/>
                <a:gd name="connsiteY720" fmla="*/ 430748 h 1029722"/>
                <a:gd name="connsiteX721" fmla="*/ 267778 w 1119664"/>
                <a:gd name="connsiteY721" fmla="*/ 440518 h 1029722"/>
                <a:gd name="connsiteX722" fmla="*/ 267082 w 1119664"/>
                <a:gd name="connsiteY722" fmla="*/ 443231 h 1029722"/>
                <a:gd name="connsiteX723" fmla="*/ 266407 w 1119664"/>
                <a:gd name="connsiteY723" fmla="*/ 445810 h 1029722"/>
                <a:gd name="connsiteX724" fmla="*/ 265588 w 1119664"/>
                <a:gd name="connsiteY724" fmla="*/ 448523 h 1029722"/>
                <a:gd name="connsiteX725" fmla="*/ 264912 w 1119664"/>
                <a:gd name="connsiteY725" fmla="*/ 451237 h 1029722"/>
                <a:gd name="connsiteX726" fmla="*/ 264237 w 1119664"/>
                <a:gd name="connsiteY726" fmla="*/ 453816 h 1029722"/>
                <a:gd name="connsiteX727" fmla="*/ 263152 w 1119664"/>
                <a:gd name="connsiteY727" fmla="*/ 456258 h 1029722"/>
                <a:gd name="connsiteX728" fmla="*/ 262068 w 1119664"/>
                <a:gd name="connsiteY728" fmla="*/ 458564 h 1029722"/>
                <a:gd name="connsiteX729" fmla="*/ 260983 w 1119664"/>
                <a:gd name="connsiteY729" fmla="*/ 460871 h 1029722"/>
                <a:gd name="connsiteX730" fmla="*/ 260287 w 1119664"/>
                <a:gd name="connsiteY730" fmla="*/ 463585 h 1029722"/>
                <a:gd name="connsiteX731" fmla="*/ 259203 w 1119664"/>
                <a:gd name="connsiteY731" fmla="*/ 465892 h 1029722"/>
                <a:gd name="connsiteX732" fmla="*/ 258384 w 1119664"/>
                <a:gd name="connsiteY732" fmla="*/ 468605 h 1029722"/>
                <a:gd name="connsiteX733" fmla="*/ 257443 w 1119664"/>
                <a:gd name="connsiteY733" fmla="*/ 470912 h 1029722"/>
                <a:gd name="connsiteX734" fmla="*/ 256624 w 1119664"/>
                <a:gd name="connsiteY734" fmla="*/ 473626 h 1029722"/>
                <a:gd name="connsiteX735" fmla="*/ 255683 w 1119664"/>
                <a:gd name="connsiteY735" fmla="*/ 475933 h 1029722"/>
                <a:gd name="connsiteX736" fmla="*/ 254864 w 1119664"/>
                <a:gd name="connsiteY736" fmla="*/ 478646 h 1029722"/>
                <a:gd name="connsiteX737" fmla="*/ 253779 w 1119664"/>
                <a:gd name="connsiteY737" fmla="*/ 480953 h 1029722"/>
                <a:gd name="connsiteX738" fmla="*/ 253104 w 1119664"/>
                <a:gd name="connsiteY738" fmla="*/ 483667 h 1029722"/>
                <a:gd name="connsiteX739" fmla="*/ 251999 w 1119664"/>
                <a:gd name="connsiteY739" fmla="*/ 485974 h 1029722"/>
                <a:gd name="connsiteX740" fmla="*/ 250914 w 1119664"/>
                <a:gd name="connsiteY740" fmla="*/ 488279 h 1029722"/>
                <a:gd name="connsiteX741" fmla="*/ 250238 w 1119664"/>
                <a:gd name="connsiteY741" fmla="*/ 490992 h 1029722"/>
                <a:gd name="connsiteX742" fmla="*/ 249154 w 1119664"/>
                <a:gd name="connsiteY742" fmla="*/ 493301 h 1029722"/>
                <a:gd name="connsiteX743" fmla="*/ 248069 w 1119664"/>
                <a:gd name="connsiteY743" fmla="*/ 495606 h 1029722"/>
                <a:gd name="connsiteX744" fmla="*/ 247394 w 1119664"/>
                <a:gd name="connsiteY744" fmla="*/ 498320 h 1029722"/>
                <a:gd name="connsiteX745" fmla="*/ 246698 w 1119664"/>
                <a:gd name="connsiteY745" fmla="*/ 501035 h 1029722"/>
                <a:gd name="connsiteX746" fmla="*/ 245613 w 1119664"/>
                <a:gd name="connsiteY746" fmla="*/ 503340 h 1029722"/>
                <a:gd name="connsiteX747" fmla="*/ 244795 w 1119664"/>
                <a:gd name="connsiteY747" fmla="*/ 506054 h 1029722"/>
                <a:gd name="connsiteX748" fmla="*/ 244119 w 1119664"/>
                <a:gd name="connsiteY748" fmla="*/ 508769 h 1029722"/>
                <a:gd name="connsiteX749" fmla="*/ 243444 w 1119664"/>
                <a:gd name="connsiteY749" fmla="*/ 511346 h 1029722"/>
                <a:gd name="connsiteX750" fmla="*/ 242625 w 1119664"/>
                <a:gd name="connsiteY750" fmla="*/ 514060 h 1029722"/>
                <a:gd name="connsiteX751" fmla="*/ 241950 w 1119664"/>
                <a:gd name="connsiteY751" fmla="*/ 516773 h 1029722"/>
                <a:gd name="connsiteX752" fmla="*/ 241274 w 1119664"/>
                <a:gd name="connsiteY752" fmla="*/ 519487 h 1029722"/>
                <a:gd name="connsiteX753" fmla="*/ 240456 w 1119664"/>
                <a:gd name="connsiteY753" fmla="*/ 522065 h 1029722"/>
                <a:gd name="connsiteX754" fmla="*/ 239371 w 1119664"/>
                <a:gd name="connsiteY754" fmla="*/ 524507 h 1029722"/>
                <a:gd name="connsiteX755" fmla="*/ 239351 w 1119664"/>
                <a:gd name="connsiteY755" fmla="*/ 524562 h 1029722"/>
                <a:gd name="connsiteX756" fmla="*/ 239330 w 1119664"/>
                <a:gd name="connsiteY756" fmla="*/ 524644 h 1029722"/>
                <a:gd name="connsiteX757" fmla="*/ 238696 w 1119664"/>
                <a:gd name="connsiteY757" fmla="*/ 527086 h 1029722"/>
                <a:gd name="connsiteX758" fmla="*/ 237591 w 1119664"/>
                <a:gd name="connsiteY758" fmla="*/ 529528 h 1029722"/>
                <a:gd name="connsiteX759" fmla="*/ 236506 w 1119664"/>
                <a:gd name="connsiteY759" fmla="*/ 531835 h 1029722"/>
                <a:gd name="connsiteX760" fmla="*/ 235831 w 1119664"/>
                <a:gd name="connsiteY760" fmla="*/ 534413 h 1029722"/>
                <a:gd name="connsiteX761" fmla="*/ 234746 w 1119664"/>
                <a:gd name="connsiteY761" fmla="*/ 536855 h 1029722"/>
                <a:gd name="connsiteX762" fmla="*/ 233661 w 1119664"/>
                <a:gd name="connsiteY762" fmla="*/ 539162 h 1029722"/>
                <a:gd name="connsiteX763" fmla="*/ 232311 w 1119664"/>
                <a:gd name="connsiteY763" fmla="*/ 541197 h 1029722"/>
                <a:gd name="connsiteX764" fmla="*/ 231205 w 1119664"/>
                <a:gd name="connsiteY764" fmla="*/ 543504 h 1029722"/>
                <a:gd name="connsiteX765" fmla="*/ 229855 w 1119664"/>
                <a:gd name="connsiteY765" fmla="*/ 545540 h 1029722"/>
                <a:gd name="connsiteX766" fmla="*/ 228770 w 1119664"/>
                <a:gd name="connsiteY766" fmla="*/ 547846 h 1029722"/>
                <a:gd name="connsiteX767" fmla="*/ 227685 w 1119664"/>
                <a:gd name="connsiteY767" fmla="*/ 550153 h 1029722"/>
                <a:gd name="connsiteX768" fmla="*/ 226314 w 1119664"/>
                <a:gd name="connsiteY768" fmla="*/ 552189 h 1029722"/>
                <a:gd name="connsiteX769" fmla="*/ 225229 w 1119664"/>
                <a:gd name="connsiteY769" fmla="*/ 554496 h 1029722"/>
                <a:gd name="connsiteX770" fmla="*/ 224145 w 1119664"/>
                <a:gd name="connsiteY770" fmla="*/ 556800 h 1029722"/>
                <a:gd name="connsiteX771" fmla="*/ 223203 w 1119664"/>
                <a:gd name="connsiteY771" fmla="*/ 559107 h 1029722"/>
                <a:gd name="connsiteX772" fmla="*/ 222098 w 1119664"/>
                <a:gd name="connsiteY772" fmla="*/ 561551 h 1029722"/>
                <a:gd name="connsiteX773" fmla="*/ 221013 w 1119664"/>
                <a:gd name="connsiteY773" fmla="*/ 563856 h 1029722"/>
                <a:gd name="connsiteX774" fmla="*/ 219929 w 1119664"/>
                <a:gd name="connsiteY774" fmla="*/ 566163 h 1029722"/>
                <a:gd name="connsiteX775" fmla="*/ 218578 w 1119664"/>
                <a:gd name="connsiteY775" fmla="*/ 568198 h 1029722"/>
                <a:gd name="connsiteX776" fmla="*/ 217493 w 1119664"/>
                <a:gd name="connsiteY776" fmla="*/ 570505 h 1029722"/>
                <a:gd name="connsiteX777" fmla="*/ 216409 w 1119664"/>
                <a:gd name="connsiteY777" fmla="*/ 572812 h 1029722"/>
                <a:gd name="connsiteX778" fmla="*/ 215303 w 1119664"/>
                <a:gd name="connsiteY778" fmla="*/ 575119 h 1029722"/>
                <a:gd name="connsiteX779" fmla="*/ 213953 w 1119664"/>
                <a:gd name="connsiteY779" fmla="*/ 577561 h 1029722"/>
                <a:gd name="connsiteX780" fmla="*/ 212868 w 1119664"/>
                <a:gd name="connsiteY780" fmla="*/ 579868 h 1029722"/>
                <a:gd name="connsiteX781" fmla="*/ 211517 w 1119664"/>
                <a:gd name="connsiteY781" fmla="*/ 581903 h 1029722"/>
                <a:gd name="connsiteX782" fmla="*/ 210412 w 1119664"/>
                <a:gd name="connsiteY782" fmla="*/ 584210 h 1029722"/>
                <a:gd name="connsiteX783" fmla="*/ 209061 w 1119664"/>
                <a:gd name="connsiteY783" fmla="*/ 586245 h 1029722"/>
                <a:gd name="connsiteX784" fmla="*/ 207710 w 1119664"/>
                <a:gd name="connsiteY784" fmla="*/ 588145 h 1029722"/>
                <a:gd name="connsiteX785" fmla="*/ 206217 w 1119664"/>
                <a:gd name="connsiteY785" fmla="*/ 590181 h 1029722"/>
                <a:gd name="connsiteX786" fmla="*/ 204579 w 1119664"/>
                <a:gd name="connsiteY786" fmla="*/ 591809 h 1029722"/>
                <a:gd name="connsiteX787" fmla="*/ 203085 w 1119664"/>
                <a:gd name="connsiteY787" fmla="*/ 593844 h 1029722"/>
                <a:gd name="connsiteX788" fmla="*/ 201714 w 1119664"/>
                <a:gd name="connsiteY788" fmla="*/ 595743 h 1029722"/>
                <a:gd name="connsiteX789" fmla="*/ 200363 w 1119664"/>
                <a:gd name="connsiteY789" fmla="*/ 597778 h 1029722"/>
                <a:gd name="connsiteX790" fmla="*/ 199013 w 1119664"/>
                <a:gd name="connsiteY790" fmla="*/ 599813 h 1029722"/>
                <a:gd name="connsiteX791" fmla="*/ 197518 w 1119664"/>
                <a:gd name="connsiteY791" fmla="*/ 601850 h 1029722"/>
                <a:gd name="connsiteX792" fmla="*/ 196148 w 1119664"/>
                <a:gd name="connsiteY792" fmla="*/ 603748 h 1029722"/>
                <a:gd name="connsiteX793" fmla="*/ 195063 w 1119664"/>
                <a:gd name="connsiteY793" fmla="*/ 605512 h 1029722"/>
                <a:gd name="connsiteX794" fmla="*/ 194797 w 1119664"/>
                <a:gd name="connsiteY794" fmla="*/ 605784 h 1029722"/>
                <a:gd name="connsiteX795" fmla="*/ 193978 w 1119664"/>
                <a:gd name="connsiteY795" fmla="*/ 607819 h 1029722"/>
                <a:gd name="connsiteX796" fmla="*/ 192627 w 1119664"/>
                <a:gd name="connsiteY796" fmla="*/ 609854 h 1029722"/>
                <a:gd name="connsiteX797" fmla="*/ 191256 w 1119664"/>
                <a:gd name="connsiteY797" fmla="*/ 611754 h 1029722"/>
                <a:gd name="connsiteX798" fmla="*/ 189905 w 1119664"/>
                <a:gd name="connsiteY798" fmla="*/ 613789 h 1029722"/>
                <a:gd name="connsiteX799" fmla="*/ 188411 w 1119664"/>
                <a:gd name="connsiteY799" fmla="*/ 615825 h 1029722"/>
                <a:gd name="connsiteX800" fmla="*/ 187450 w 1119664"/>
                <a:gd name="connsiteY800" fmla="*/ 618131 h 1029722"/>
                <a:gd name="connsiteX801" fmla="*/ 185956 w 1119664"/>
                <a:gd name="connsiteY801" fmla="*/ 620167 h 1029722"/>
                <a:gd name="connsiteX802" fmla="*/ 184605 w 1119664"/>
                <a:gd name="connsiteY802" fmla="*/ 622067 h 1029722"/>
                <a:gd name="connsiteX803" fmla="*/ 182824 w 1119664"/>
                <a:gd name="connsiteY803" fmla="*/ 623696 h 1029722"/>
                <a:gd name="connsiteX804" fmla="*/ 181473 w 1119664"/>
                <a:gd name="connsiteY804" fmla="*/ 625731 h 1029722"/>
                <a:gd name="connsiteX805" fmla="*/ 180123 w 1119664"/>
                <a:gd name="connsiteY805" fmla="*/ 627766 h 1029722"/>
                <a:gd name="connsiteX806" fmla="*/ 178342 w 1119664"/>
                <a:gd name="connsiteY806" fmla="*/ 629392 h 1029722"/>
                <a:gd name="connsiteX807" fmla="*/ 176991 w 1119664"/>
                <a:gd name="connsiteY807" fmla="*/ 631430 h 1029722"/>
                <a:gd name="connsiteX808" fmla="*/ 175231 w 1119664"/>
                <a:gd name="connsiteY808" fmla="*/ 633056 h 1029722"/>
                <a:gd name="connsiteX809" fmla="*/ 173860 w 1119664"/>
                <a:gd name="connsiteY809" fmla="*/ 635091 h 1029722"/>
                <a:gd name="connsiteX810" fmla="*/ 172366 w 1119664"/>
                <a:gd name="connsiteY810" fmla="*/ 636992 h 1029722"/>
                <a:gd name="connsiteX811" fmla="*/ 171015 w 1119664"/>
                <a:gd name="connsiteY811" fmla="*/ 639027 h 1029722"/>
                <a:gd name="connsiteX812" fmla="*/ 169644 w 1119664"/>
                <a:gd name="connsiteY812" fmla="*/ 641062 h 1029722"/>
                <a:gd name="connsiteX813" fmla="*/ 168293 w 1119664"/>
                <a:gd name="connsiteY813" fmla="*/ 642962 h 1029722"/>
                <a:gd name="connsiteX814" fmla="*/ 166799 w 1119664"/>
                <a:gd name="connsiteY814" fmla="*/ 644997 h 1029722"/>
                <a:gd name="connsiteX815" fmla="*/ 165428 w 1119664"/>
                <a:gd name="connsiteY815" fmla="*/ 647033 h 1029722"/>
                <a:gd name="connsiteX816" fmla="*/ 164078 w 1119664"/>
                <a:gd name="connsiteY816" fmla="*/ 649068 h 1029722"/>
                <a:gd name="connsiteX817" fmla="*/ 162727 w 1119664"/>
                <a:gd name="connsiteY817" fmla="*/ 650968 h 1029722"/>
                <a:gd name="connsiteX818" fmla="*/ 161642 w 1119664"/>
                <a:gd name="connsiteY818" fmla="*/ 653410 h 1029722"/>
                <a:gd name="connsiteX819" fmla="*/ 160128 w 1119664"/>
                <a:gd name="connsiteY819" fmla="*/ 655310 h 1029722"/>
                <a:gd name="connsiteX820" fmla="*/ 158777 w 1119664"/>
                <a:gd name="connsiteY820" fmla="*/ 657345 h 1029722"/>
                <a:gd name="connsiteX821" fmla="*/ 157426 w 1119664"/>
                <a:gd name="connsiteY821" fmla="*/ 659381 h 1029722"/>
                <a:gd name="connsiteX822" fmla="*/ 156055 w 1119664"/>
                <a:gd name="connsiteY822" fmla="*/ 661279 h 1029722"/>
                <a:gd name="connsiteX823" fmla="*/ 154561 w 1119664"/>
                <a:gd name="connsiteY823" fmla="*/ 663314 h 1029722"/>
                <a:gd name="connsiteX824" fmla="*/ 153210 w 1119664"/>
                <a:gd name="connsiteY824" fmla="*/ 665349 h 1029722"/>
                <a:gd name="connsiteX825" fmla="*/ 151430 w 1119664"/>
                <a:gd name="connsiteY825" fmla="*/ 666978 h 1029722"/>
                <a:gd name="connsiteX826" fmla="*/ 150079 w 1119664"/>
                <a:gd name="connsiteY826" fmla="*/ 669013 h 1029722"/>
                <a:gd name="connsiteX827" fmla="*/ 148728 w 1119664"/>
                <a:gd name="connsiteY827" fmla="*/ 670913 h 1029722"/>
                <a:gd name="connsiteX828" fmla="*/ 147357 w 1119664"/>
                <a:gd name="connsiteY828" fmla="*/ 672948 h 1029722"/>
                <a:gd name="connsiteX829" fmla="*/ 146272 w 1119664"/>
                <a:gd name="connsiteY829" fmla="*/ 675255 h 1029722"/>
                <a:gd name="connsiteX830" fmla="*/ 144778 w 1119664"/>
                <a:gd name="connsiteY830" fmla="*/ 677291 h 1029722"/>
                <a:gd name="connsiteX831" fmla="*/ 143428 w 1119664"/>
                <a:gd name="connsiteY831" fmla="*/ 679326 h 1029722"/>
                <a:gd name="connsiteX832" fmla="*/ 142056 w 1119664"/>
                <a:gd name="connsiteY832" fmla="*/ 681226 h 1029722"/>
                <a:gd name="connsiteX833" fmla="*/ 140971 w 1119664"/>
                <a:gd name="connsiteY833" fmla="*/ 683668 h 1029722"/>
                <a:gd name="connsiteX834" fmla="*/ 139621 w 1119664"/>
                <a:gd name="connsiteY834" fmla="*/ 685568 h 1029722"/>
                <a:gd name="connsiteX835" fmla="*/ 138536 w 1119664"/>
                <a:gd name="connsiteY835" fmla="*/ 688010 h 1029722"/>
                <a:gd name="connsiteX836" fmla="*/ 137308 w 1119664"/>
                <a:gd name="connsiteY836" fmla="*/ 689718 h 1029722"/>
                <a:gd name="connsiteX837" fmla="*/ 137165 w 1119664"/>
                <a:gd name="connsiteY837" fmla="*/ 689908 h 1029722"/>
                <a:gd name="connsiteX838" fmla="*/ 135814 w 1119664"/>
                <a:gd name="connsiteY838" fmla="*/ 691945 h 1029722"/>
                <a:gd name="connsiteX839" fmla="*/ 134730 w 1119664"/>
                <a:gd name="connsiteY839" fmla="*/ 694250 h 1029722"/>
                <a:gd name="connsiteX840" fmla="*/ 133645 w 1119664"/>
                <a:gd name="connsiteY840" fmla="*/ 696557 h 1029722"/>
                <a:gd name="connsiteX841" fmla="*/ 132274 w 1119664"/>
                <a:gd name="connsiteY841" fmla="*/ 698592 h 1029722"/>
                <a:gd name="connsiteX842" fmla="*/ 131189 w 1119664"/>
                <a:gd name="connsiteY842" fmla="*/ 701036 h 1029722"/>
                <a:gd name="connsiteX843" fmla="*/ 129838 w 1119664"/>
                <a:gd name="connsiteY843" fmla="*/ 702935 h 1029722"/>
                <a:gd name="connsiteX844" fmla="*/ 128753 w 1119664"/>
                <a:gd name="connsiteY844" fmla="*/ 705241 h 1029722"/>
                <a:gd name="connsiteX845" fmla="*/ 127382 w 1119664"/>
                <a:gd name="connsiteY845" fmla="*/ 707277 h 1029722"/>
                <a:gd name="connsiteX846" fmla="*/ 125888 w 1119664"/>
                <a:gd name="connsiteY846" fmla="*/ 709312 h 1029722"/>
                <a:gd name="connsiteX847" fmla="*/ 124538 w 1119664"/>
                <a:gd name="connsiteY847" fmla="*/ 711212 h 1029722"/>
                <a:gd name="connsiteX848" fmla="*/ 123453 w 1119664"/>
                <a:gd name="connsiteY848" fmla="*/ 713654 h 1029722"/>
                <a:gd name="connsiteX849" fmla="*/ 122082 w 1119664"/>
                <a:gd name="connsiteY849" fmla="*/ 715689 h 1029722"/>
                <a:gd name="connsiteX850" fmla="*/ 120997 w 1119664"/>
                <a:gd name="connsiteY850" fmla="*/ 717996 h 1029722"/>
                <a:gd name="connsiteX851" fmla="*/ 119912 w 1119664"/>
                <a:gd name="connsiteY851" fmla="*/ 720303 h 1029722"/>
                <a:gd name="connsiteX852" fmla="*/ 118828 w 1119664"/>
                <a:gd name="connsiteY852" fmla="*/ 722610 h 1029722"/>
                <a:gd name="connsiteX853" fmla="*/ 117866 w 1119664"/>
                <a:gd name="connsiteY853" fmla="*/ 724917 h 1029722"/>
                <a:gd name="connsiteX854" fmla="*/ 116781 w 1119664"/>
                <a:gd name="connsiteY854" fmla="*/ 727359 h 1029722"/>
                <a:gd name="connsiteX855" fmla="*/ 115696 w 1119664"/>
                <a:gd name="connsiteY855" fmla="*/ 729666 h 1029722"/>
                <a:gd name="connsiteX856" fmla="*/ 115021 w 1119664"/>
                <a:gd name="connsiteY856" fmla="*/ 732379 h 1029722"/>
                <a:gd name="connsiteX857" fmla="*/ 113936 w 1119664"/>
                <a:gd name="connsiteY857" fmla="*/ 734686 h 1029722"/>
                <a:gd name="connsiteX858" fmla="*/ 113261 w 1119664"/>
                <a:gd name="connsiteY858" fmla="*/ 737400 h 1029722"/>
                <a:gd name="connsiteX859" fmla="*/ 112156 w 1119664"/>
                <a:gd name="connsiteY859" fmla="*/ 739707 h 1029722"/>
                <a:gd name="connsiteX860" fmla="*/ 111358 w 1119664"/>
                <a:gd name="connsiteY860" fmla="*/ 742420 h 1029722"/>
                <a:gd name="connsiteX861" fmla="*/ 110662 w 1119664"/>
                <a:gd name="connsiteY861" fmla="*/ 744999 h 1029722"/>
                <a:gd name="connsiteX862" fmla="*/ 109986 w 1119664"/>
                <a:gd name="connsiteY862" fmla="*/ 747712 h 1029722"/>
                <a:gd name="connsiteX863" fmla="*/ 108902 w 1119664"/>
                <a:gd name="connsiteY863" fmla="*/ 750017 h 1029722"/>
                <a:gd name="connsiteX864" fmla="*/ 108226 w 1119664"/>
                <a:gd name="connsiteY864" fmla="*/ 752731 h 1029722"/>
                <a:gd name="connsiteX865" fmla="*/ 107408 w 1119664"/>
                <a:gd name="connsiteY865" fmla="*/ 755716 h 1029722"/>
                <a:gd name="connsiteX866" fmla="*/ 106732 w 1119664"/>
                <a:gd name="connsiteY866" fmla="*/ 758430 h 1029722"/>
                <a:gd name="connsiteX867" fmla="*/ 106323 w 1119664"/>
                <a:gd name="connsiteY867" fmla="*/ 761415 h 1029722"/>
                <a:gd name="connsiteX868" fmla="*/ 105648 w 1119664"/>
                <a:gd name="connsiteY868" fmla="*/ 764129 h 1029722"/>
                <a:gd name="connsiteX869" fmla="*/ 105238 w 1119664"/>
                <a:gd name="connsiteY869" fmla="*/ 767114 h 1029722"/>
                <a:gd name="connsiteX870" fmla="*/ 105013 w 1119664"/>
                <a:gd name="connsiteY870" fmla="*/ 768879 h 1029722"/>
                <a:gd name="connsiteX871" fmla="*/ 104829 w 1119664"/>
                <a:gd name="connsiteY871" fmla="*/ 770236 h 1029722"/>
                <a:gd name="connsiteX872" fmla="*/ 104420 w 1119664"/>
                <a:gd name="connsiteY872" fmla="*/ 773220 h 1029722"/>
                <a:gd name="connsiteX873" fmla="*/ 104010 w 1119664"/>
                <a:gd name="connsiteY873" fmla="*/ 776205 h 1029722"/>
                <a:gd name="connsiteX874" fmla="*/ 104010 w 1119664"/>
                <a:gd name="connsiteY874" fmla="*/ 779597 h 1029722"/>
                <a:gd name="connsiteX875" fmla="*/ 103601 w 1119664"/>
                <a:gd name="connsiteY875" fmla="*/ 782582 h 1029722"/>
                <a:gd name="connsiteX876" fmla="*/ 103192 w 1119664"/>
                <a:gd name="connsiteY876" fmla="*/ 785567 h 1029722"/>
                <a:gd name="connsiteX877" fmla="*/ 102782 w 1119664"/>
                <a:gd name="connsiteY877" fmla="*/ 788688 h 1029722"/>
                <a:gd name="connsiteX878" fmla="*/ 102782 w 1119664"/>
                <a:gd name="connsiteY878" fmla="*/ 792082 h 1029722"/>
                <a:gd name="connsiteX879" fmla="*/ 102373 w 1119664"/>
                <a:gd name="connsiteY879" fmla="*/ 795065 h 1029722"/>
                <a:gd name="connsiteX880" fmla="*/ 101964 w 1119664"/>
                <a:gd name="connsiteY880" fmla="*/ 798050 h 1029722"/>
                <a:gd name="connsiteX881" fmla="*/ 101554 w 1119664"/>
                <a:gd name="connsiteY881" fmla="*/ 801036 h 1029722"/>
                <a:gd name="connsiteX882" fmla="*/ 101166 w 1119664"/>
                <a:gd name="connsiteY882" fmla="*/ 804156 h 1029722"/>
                <a:gd name="connsiteX883" fmla="*/ 100470 w 1119664"/>
                <a:gd name="connsiteY883" fmla="*/ 806735 h 1029722"/>
                <a:gd name="connsiteX884" fmla="*/ 99672 w 1119664"/>
                <a:gd name="connsiteY884" fmla="*/ 809448 h 1029722"/>
                <a:gd name="connsiteX885" fmla="*/ 99262 w 1119664"/>
                <a:gd name="connsiteY885" fmla="*/ 812568 h 1029722"/>
                <a:gd name="connsiteX886" fmla="*/ 98566 w 1119664"/>
                <a:gd name="connsiteY886" fmla="*/ 815147 h 1029722"/>
                <a:gd name="connsiteX887" fmla="*/ 97482 w 1119664"/>
                <a:gd name="connsiteY887" fmla="*/ 817591 h 1029722"/>
                <a:gd name="connsiteX888" fmla="*/ 96806 w 1119664"/>
                <a:gd name="connsiteY888" fmla="*/ 820167 h 1029722"/>
                <a:gd name="connsiteX889" fmla="*/ 96131 w 1119664"/>
                <a:gd name="connsiteY889" fmla="*/ 822881 h 1029722"/>
                <a:gd name="connsiteX890" fmla="*/ 95312 w 1119664"/>
                <a:gd name="connsiteY890" fmla="*/ 825595 h 1029722"/>
                <a:gd name="connsiteX891" fmla="*/ 94903 w 1119664"/>
                <a:gd name="connsiteY891" fmla="*/ 828580 h 1029722"/>
                <a:gd name="connsiteX892" fmla="*/ 94228 w 1119664"/>
                <a:gd name="connsiteY892" fmla="*/ 831294 h 1029722"/>
                <a:gd name="connsiteX893" fmla="*/ 93143 w 1119664"/>
                <a:gd name="connsiteY893" fmla="*/ 833600 h 1029722"/>
                <a:gd name="connsiteX894" fmla="*/ 92468 w 1119664"/>
                <a:gd name="connsiteY894" fmla="*/ 836314 h 1029722"/>
                <a:gd name="connsiteX895" fmla="*/ 91772 w 1119664"/>
                <a:gd name="connsiteY895" fmla="*/ 839028 h 1029722"/>
                <a:gd name="connsiteX896" fmla="*/ 90687 w 1119664"/>
                <a:gd name="connsiteY896" fmla="*/ 841335 h 1029722"/>
                <a:gd name="connsiteX897" fmla="*/ 89602 w 1119664"/>
                <a:gd name="connsiteY897" fmla="*/ 843641 h 1029722"/>
                <a:gd name="connsiteX898" fmla="*/ 88518 w 1119664"/>
                <a:gd name="connsiteY898" fmla="*/ 845948 h 1029722"/>
                <a:gd name="connsiteX899" fmla="*/ 87842 w 1119664"/>
                <a:gd name="connsiteY899" fmla="*/ 848662 h 1029722"/>
                <a:gd name="connsiteX900" fmla="*/ 86758 w 1119664"/>
                <a:gd name="connsiteY900" fmla="*/ 850969 h 1029722"/>
                <a:gd name="connsiteX901" fmla="*/ 85673 w 1119664"/>
                <a:gd name="connsiteY901" fmla="*/ 853411 h 1029722"/>
                <a:gd name="connsiteX902" fmla="*/ 84977 w 1119664"/>
                <a:gd name="connsiteY902" fmla="*/ 855989 h 1029722"/>
                <a:gd name="connsiteX903" fmla="*/ 84159 w 1119664"/>
                <a:gd name="connsiteY903" fmla="*/ 858703 h 1029722"/>
                <a:gd name="connsiteX904" fmla="*/ 83483 w 1119664"/>
                <a:gd name="connsiteY904" fmla="*/ 861417 h 1029722"/>
                <a:gd name="connsiteX905" fmla="*/ 82808 w 1119664"/>
                <a:gd name="connsiteY905" fmla="*/ 863995 h 1029722"/>
                <a:gd name="connsiteX906" fmla="*/ 81723 w 1119664"/>
                <a:gd name="connsiteY906" fmla="*/ 866437 h 1029722"/>
                <a:gd name="connsiteX907" fmla="*/ 81048 w 1119664"/>
                <a:gd name="connsiteY907" fmla="*/ 869016 h 1029722"/>
                <a:gd name="connsiteX908" fmla="*/ 80229 w 1119664"/>
                <a:gd name="connsiteY908" fmla="*/ 871727 h 1029722"/>
                <a:gd name="connsiteX909" fmla="*/ 79554 w 1119664"/>
                <a:gd name="connsiteY909" fmla="*/ 874443 h 1029722"/>
                <a:gd name="connsiteX910" fmla="*/ 78182 w 1119664"/>
                <a:gd name="connsiteY910" fmla="*/ 876478 h 1029722"/>
                <a:gd name="connsiteX911" fmla="*/ 77098 w 1119664"/>
                <a:gd name="connsiteY911" fmla="*/ 878785 h 1029722"/>
                <a:gd name="connsiteX912" fmla="*/ 76013 w 1119664"/>
                <a:gd name="connsiteY912" fmla="*/ 881090 h 1029722"/>
                <a:gd name="connsiteX913" fmla="*/ 74928 w 1119664"/>
                <a:gd name="connsiteY913" fmla="*/ 883397 h 1029722"/>
                <a:gd name="connsiteX914" fmla="*/ 73967 w 1119664"/>
                <a:gd name="connsiteY914" fmla="*/ 885841 h 1029722"/>
                <a:gd name="connsiteX915" fmla="*/ 72882 w 1119664"/>
                <a:gd name="connsiteY915" fmla="*/ 888146 h 1029722"/>
                <a:gd name="connsiteX916" fmla="*/ 71797 w 1119664"/>
                <a:gd name="connsiteY916" fmla="*/ 890453 h 1029722"/>
                <a:gd name="connsiteX917" fmla="*/ 70712 w 1119664"/>
                <a:gd name="connsiteY917" fmla="*/ 892759 h 1029722"/>
                <a:gd name="connsiteX918" fmla="*/ 70037 w 1119664"/>
                <a:gd name="connsiteY918" fmla="*/ 895473 h 1029722"/>
                <a:gd name="connsiteX919" fmla="*/ 68952 w 1119664"/>
                <a:gd name="connsiteY919" fmla="*/ 897780 h 1029722"/>
                <a:gd name="connsiteX920" fmla="*/ 67868 w 1119664"/>
                <a:gd name="connsiteY920" fmla="*/ 900222 h 1029722"/>
                <a:gd name="connsiteX921" fmla="*/ 67172 w 1119664"/>
                <a:gd name="connsiteY921" fmla="*/ 902800 h 1029722"/>
                <a:gd name="connsiteX922" fmla="*/ 66087 w 1119664"/>
                <a:gd name="connsiteY922" fmla="*/ 905514 h 1029722"/>
                <a:gd name="connsiteX923" fmla="*/ 65003 w 1119664"/>
                <a:gd name="connsiteY923" fmla="*/ 907821 h 1029722"/>
                <a:gd name="connsiteX924" fmla="*/ 63652 w 1119664"/>
                <a:gd name="connsiteY924" fmla="*/ 910263 h 1029722"/>
                <a:gd name="connsiteX925" fmla="*/ 62567 w 1119664"/>
                <a:gd name="connsiteY925" fmla="*/ 912570 h 1029722"/>
                <a:gd name="connsiteX926" fmla="*/ 61483 w 1119664"/>
                <a:gd name="connsiteY926" fmla="*/ 914877 h 1029722"/>
                <a:gd name="connsiteX927" fmla="*/ 60111 w 1119664"/>
                <a:gd name="connsiteY927" fmla="*/ 916912 h 1029722"/>
                <a:gd name="connsiteX928" fmla="*/ 59026 w 1119664"/>
                <a:gd name="connsiteY928" fmla="*/ 919219 h 1029722"/>
                <a:gd name="connsiteX929" fmla="*/ 58085 w 1119664"/>
                <a:gd name="connsiteY929" fmla="*/ 921526 h 1029722"/>
                <a:gd name="connsiteX930" fmla="*/ 56591 w 1119664"/>
                <a:gd name="connsiteY930" fmla="*/ 923561 h 1029722"/>
                <a:gd name="connsiteX931" fmla="*/ 55486 w 1119664"/>
                <a:gd name="connsiteY931" fmla="*/ 925868 h 1029722"/>
                <a:gd name="connsiteX932" fmla="*/ 54545 w 1119664"/>
                <a:gd name="connsiteY932" fmla="*/ 928173 h 1029722"/>
                <a:gd name="connsiteX933" fmla="*/ 53051 w 1119664"/>
                <a:gd name="connsiteY933" fmla="*/ 930210 h 1029722"/>
                <a:gd name="connsiteX934" fmla="*/ 51679 w 1119664"/>
                <a:gd name="connsiteY934" fmla="*/ 932517 h 1029722"/>
                <a:gd name="connsiteX935" fmla="*/ 50594 w 1119664"/>
                <a:gd name="connsiteY935" fmla="*/ 934822 h 1029722"/>
                <a:gd name="connsiteX936" fmla="*/ 49510 w 1119664"/>
                <a:gd name="connsiteY936" fmla="*/ 937266 h 1029722"/>
                <a:gd name="connsiteX937" fmla="*/ 48568 w 1119664"/>
                <a:gd name="connsiteY937" fmla="*/ 939573 h 1029722"/>
                <a:gd name="connsiteX938" fmla="*/ 47074 w 1119664"/>
                <a:gd name="connsiteY938" fmla="*/ 941608 h 1029722"/>
                <a:gd name="connsiteX939" fmla="*/ 46113 w 1119664"/>
                <a:gd name="connsiteY939" fmla="*/ 943913 h 1029722"/>
                <a:gd name="connsiteX940" fmla="*/ 45028 w 1119664"/>
                <a:gd name="connsiteY940" fmla="*/ 946220 h 1029722"/>
                <a:gd name="connsiteX941" fmla="*/ 43677 w 1119664"/>
                <a:gd name="connsiteY941" fmla="*/ 948255 h 1029722"/>
                <a:gd name="connsiteX942" fmla="*/ 42183 w 1119664"/>
                <a:gd name="connsiteY942" fmla="*/ 950155 h 1029722"/>
                <a:gd name="connsiteX943" fmla="*/ 40812 w 1119664"/>
                <a:gd name="connsiteY943" fmla="*/ 952190 h 1029722"/>
                <a:gd name="connsiteX944" fmla="*/ 39461 w 1119664"/>
                <a:gd name="connsiteY944" fmla="*/ 954225 h 1029722"/>
                <a:gd name="connsiteX945" fmla="*/ 37681 w 1119664"/>
                <a:gd name="connsiteY945" fmla="*/ 955854 h 1029722"/>
                <a:gd name="connsiteX946" fmla="*/ 36330 w 1119664"/>
                <a:gd name="connsiteY946" fmla="*/ 957889 h 1029722"/>
                <a:gd name="connsiteX947" fmla="*/ 34570 w 1119664"/>
                <a:gd name="connsiteY947" fmla="*/ 959518 h 1029722"/>
                <a:gd name="connsiteX948" fmla="*/ 32933 w 1119664"/>
                <a:gd name="connsiteY948" fmla="*/ 961146 h 1029722"/>
                <a:gd name="connsiteX949" fmla="*/ 31439 w 1119664"/>
                <a:gd name="connsiteY949" fmla="*/ 963181 h 1029722"/>
                <a:gd name="connsiteX950" fmla="*/ 30088 w 1119664"/>
                <a:gd name="connsiteY950" fmla="*/ 965217 h 1029722"/>
                <a:gd name="connsiteX951" fmla="*/ 28717 w 1119664"/>
                <a:gd name="connsiteY951" fmla="*/ 967117 h 1029722"/>
                <a:gd name="connsiteX952" fmla="*/ 27366 w 1119664"/>
                <a:gd name="connsiteY952" fmla="*/ 969150 h 1029722"/>
                <a:gd name="connsiteX953" fmla="*/ 25872 w 1119664"/>
                <a:gd name="connsiteY953" fmla="*/ 971185 h 1029722"/>
                <a:gd name="connsiteX954" fmla="*/ 24501 w 1119664"/>
                <a:gd name="connsiteY954" fmla="*/ 973222 h 1029722"/>
                <a:gd name="connsiteX955" fmla="*/ 23150 w 1119664"/>
                <a:gd name="connsiteY955" fmla="*/ 975121 h 1029722"/>
                <a:gd name="connsiteX956" fmla="*/ 22065 w 1119664"/>
                <a:gd name="connsiteY956" fmla="*/ 977428 h 1029722"/>
                <a:gd name="connsiteX957" fmla="*/ 20694 w 1119664"/>
                <a:gd name="connsiteY957" fmla="*/ 979463 h 1029722"/>
                <a:gd name="connsiteX958" fmla="*/ 19609 w 1119664"/>
                <a:gd name="connsiteY958" fmla="*/ 981770 h 1029722"/>
                <a:gd name="connsiteX959" fmla="*/ 18259 w 1119664"/>
                <a:gd name="connsiteY959" fmla="*/ 983805 h 1029722"/>
                <a:gd name="connsiteX960" fmla="*/ 16764 w 1119664"/>
                <a:gd name="connsiteY960" fmla="*/ 985840 h 1029722"/>
                <a:gd name="connsiteX961" fmla="*/ 15394 w 1119664"/>
                <a:gd name="connsiteY961" fmla="*/ 987875 h 1029722"/>
                <a:gd name="connsiteX962" fmla="*/ 14309 w 1119664"/>
                <a:gd name="connsiteY962" fmla="*/ 989504 h 1029722"/>
                <a:gd name="connsiteX963" fmla="*/ 13367 w 1119664"/>
                <a:gd name="connsiteY963" fmla="*/ 991811 h 1029722"/>
                <a:gd name="connsiteX964" fmla="*/ 11873 w 1119664"/>
                <a:gd name="connsiteY964" fmla="*/ 993846 h 1029722"/>
                <a:gd name="connsiteX965" fmla="*/ 10502 w 1119664"/>
                <a:gd name="connsiteY965" fmla="*/ 995881 h 1029722"/>
                <a:gd name="connsiteX966" fmla="*/ 9151 w 1119664"/>
                <a:gd name="connsiteY966" fmla="*/ 997781 h 1029722"/>
                <a:gd name="connsiteX967" fmla="*/ 7801 w 1119664"/>
                <a:gd name="connsiteY967" fmla="*/ 999817 h 1029722"/>
                <a:gd name="connsiteX968" fmla="*/ 6307 w 1119664"/>
                <a:gd name="connsiteY968" fmla="*/ 1001852 h 1029722"/>
                <a:gd name="connsiteX969" fmla="*/ 4935 w 1119664"/>
                <a:gd name="connsiteY969" fmla="*/ 1003750 h 1029722"/>
                <a:gd name="connsiteX970" fmla="*/ 3585 w 1119664"/>
                <a:gd name="connsiteY970" fmla="*/ 1005785 h 1029722"/>
                <a:gd name="connsiteX971" fmla="*/ 1804 w 1119664"/>
                <a:gd name="connsiteY971" fmla="*/ 1007414 h 1029722"/>
                <a:gd name="connsiteX972" fmla="*/ 187 w 1119664"/>
                <a:gd name="connsiteY972" fmla="*/ 1009042 h 1029722"/>
                <a:gd name="connsiteX973" fmla="*/ 173717 w 1119664"/>
                <a:gd name="connsiteY973" fmla="*/ 1025820 h 1029722"/>
                <a:gd name="connsiteX974" fmla="*/ 226560 w 1119664"/>
                <a:gd name="connsiteY974" fmla="*/ 1029596 h 1029722"/>
                <a:gd name="connsiteX975" fmla="*/ 231103 w 1119664"/>
                <a:gd name="connsiteY975" fmla="*/ 1029940 h 1029722"/>
                <a:gd name="connsiteX976" fmla="*/ 261331 w 1119664"/>
                <a:gd name="connsiteY976" fmla="*/ 1016995 h 1029722"/>
                <a:gd name="connsiteX977" fmla="*/ 266079 w 1119664"/>
                <a:gd name="connsiteY977" fmla="*/ 1016897 h 1029722"/>
                <a:gd name="connsiteX978" fmla="*/ 272383 w 1119664"/>
                <a:gd name="connsiteY978" fmla="*/ 1017240 h 1029722"/>
                <a:gd name="connsiteX979" fmla="*/ 280221 w 1119664"/>
                <a:gd name="connsiteY979" fmla="*/ 1017044 h 1029722"/>
                <a:gd name="connsiteX980" fmla="*/ 283598 w 1119664"/>
                <a:gd name="connsiteY980" fmla="*/ 1016946 h 1029722"/>
                <a:gd name="connsiteX981" fmla="*/ 288694 w 1119664"/>
                <a:gd name="connsiteY981" fmla="*/ 1016703 h 1029722"/>
                <a:gd name="connsiteX982" fmla="*/ 295284 w 1119664"/>
                <a:gd name="connsiteY982" fmla="*/ 1017142 h 1029722"/>
                <a:gd name="connsiteX983" fmla="*/ 300134 w 1119664"/>
                <a:gd name="connsiteY983" fmla="*/ 1016850 h 1029722"/>
                <a:gd name="connsiteX984" fmla="*/ 305066 w 1119664"/>
                <a:gd name="connsiteY984" fmla="*/ 1016458 h 1029722"/>
                <a:gd name="connsiteX985" fmla="*/ 310899 w 1119664"/>
                <a:gd name="connsiteY985" fmla="*/ 1016458 h 1029722"/>
                <a:gd name="connsiteX986" fmla="*/ 317264 w 1119664"/>
                <a:gd name="connsiteY986" fmla="*/ 1016362 h 1029722"/>
                <a:gd name="connsiteX987" fmla="*/ 320334 w 1119664"/>
                <a:gd name="connsiteY987" fmla="*/ 1016752 h 1029722"/>
                <a:gd name="connsiteX988" fmla="*/ 323956 w 1119664"/>
                <a:gd name="connsiteY988" fmla="*/ 1016409 h 1029722"/>
                <a:gd name="connsiteX989" fmla="*/ 329237 w 1119664"/>
                <a:gd name="connsiteY989" fmla="*/ 1015920 h 1029722"/>
                <a:gd name="connsiteX990" fmla="*/ 334046 w 1119664"/>
                <a:gd name="connsiteY990" fmla="*/ 1015824 h 1029722"/>
                <a:gd name="connsiteX991" fmla="*/ 339183 w 1119664"/>
                <a:gd name="connsiteY991" fmla="*/ 1016116 h 1029722"/>
                <a:gd name="connsiteX992" fmla="*/ 342069 w 1119664"/>
                <a:gd name="connsiteY992" fmla="*/ 1016116 h 1029722"/>
                <a:gd name="connsiteX993" fmla="*/ 343624 w 1119664"/>
                <a:gd name="connsiteY993" fmla="*/ 1016116 h 1029722"/>
                <a:gd name="connsiteX994" fmla="*/ 345691 w 1119664"/>
                <a:gd name="connsiteY994" fmla="*/ 1016116 h 1029722"/>
                <a:gd name="connsiteX995" fmla="*/ 348474 w 1119664"/>
                <a:gd name="connsiteY995" fmla="*/ 1015920 h 1029722"/>
                <a:gd name="connsiteX996" fmla="*/ 352834 w 1119664"/>
                <a:gd name="connsiteY996" fmla="*/ 1015775 h 1029722"/>
                <a:gd name="connsiteX997" fmla="*/ 357336 w 1119664"/>
                <a:gd name="connsiteY997" fmla="*/ 1015579 h 1029722"/>
                <a:gd name="connsiteX998" fmla="*/ 362800 w 1119664"/>
                <a:gd name="connsiteY998" fmla="*/ 1015336 h 1029722"/>
                <a:gd name="connsiteX999" fmla="*/ 364806 w 1119664"/>
                <a:gd name="connsiteY999" fmla="*/ 1014504 h 1029722"/>
                <a:gd name="connsiteX1000" fmla="*/ 366382 w 1119664"/>
                <a:gd name="connsiteY1000" fmla="*/ 1013675 h 1029722"/>
                <a:gd name="connsiteX1001" fmla="*/ 366812 w 1119664"/>
                <a:gd name="connsiteY1001" fmla="*/ 1011672 h 1029722"/>
                <a:gd name="connsiteX1002" fmla="*/ 367549 w 1119664"/>
                <a:gd name="connsiteY1002" fmla="*/ 1009375 h 1029722"/>
                <a:gd name="connsiteX1003" fmla="*/ 367856 w 1119664"/>
                <a:gd name="connsiteY1003" fmla="*/ 1007471 h 1029722"/>
                <a:gd name="connsiteX1004" fmla="*/ 367753 w 1119664"/>
                <a:gd name="connsiteY1004" fmla="*/ 1005468 h 1029722"/>
                <a:gd name="connsiteX1005" fmla="*/ 367119 w 1119664"/>
                <a:gd name="connsiteY1005" fmla="*/ 1002050 h 1029722"/>
                <a:gd name="connsiteX1006" fmla="*/ 365993 w 1119664"/>
                <a:gd name="connsiteY1006" fmla="*/ 998045 h 1029722"/>
                <a:gd name="connsiteX1007" fmla="*/ 365400 w 1119664"/>
                <a:gd name="connsiteY1007" fmla="*/ 995115 h 1029722"/>
                <a:gd name="connsiteX1008" fmla="*/ 364949 w 1119664"/>
                <a:gd name="connsiteY1008" fmla="*/ 992769 h 1029722"/>
                <a:gd name="connsiteX1009" fmla="*/ 364908 w 1119664"/>
                <a:gd name="connsiteY1009" fmla="*/ 991206 h 1029722"/>
                <a:gd name="connsiteX1010" fmla="*/ 365747 w 1119664"/>
                <a:gd name="connsiteY1010" fmla="*/ 988423 h 1029722"/>
                <a:gd name="connsiteX1011" fmla="*/ 366730 w 1119664"/>
                <a:gd name="connsiteY1011" fmla="*/ 986030 h 1029722"/>
                <a:gd name="connsiteX1012" fmla="*/ 368040 w 1119664"/>
                <a:gd name="connsiteY1012" fmla="*/ 982219 h 1029722"/>
                <a:gd name="connsiteX1013" fmla="*/ 369124 w 1119664"/>
                <a:gd name="connsiteY1013" fmla="*/ 979679 h 1029722"/>
                <a:gd name="connsiteX1014" fmla="*/ 371560 w 1119664"/>
                <a:gd name="connsiteY1014" fmla="*/ 975822 h 1029722"/>
                <a:gd name="connsiteX1015" fmla="*/ 373709 w 1119664"/>
                <a:gd name="connsiteY1015" fmla="*/ 974160 h 1029722"/>
                <a:gd name="connsiteX1016" fmla="*/ 376840 w 1119664"/>
                <a:gd name="connsiteY1016" fmla="*/ 972305 h 1029722"/>
                <a:gd name="connsiteX1017" fmla="*/ 379194 w 1119664"/>
                <a:gd name="connsiteY1017" fmla="*/ 970742 h 1029722"/>
                <a:gd name="connsiteX1018" fmla="*/ 381731 w 1119664"/>
                <a:gd name="connsiteY1018" fmla="*/ 968935 h 1029722"/>
                <a:gd name="connsiteX1019" fmla="*/ 383512 w 1119664"/>
                <a:gd name="connsiteY1019" fmla="*/ 967127 h 1029722"/>
                <a:gd name="connsiteX1020" fmla="*/ 384474 w 1119664"/>
                <a:gd name="connsiteY1020" fmla="*/ 965515 h 1029722"/>
                <a:gd name="connsiteX1021" fmla="*/ 386091 w 1119664"/>
                <a:gd name="connsiteY1021" fmla="*/ 964099 h 1029722"/>
                <a:gd name="connsiteX1022" fmla="*/ 388158 w 1119664"/>
                <a:gd name="connsiteY1022" fmla="*/ 962830 h 1029722"/>
                <a:gd name="connsiteX1023" fmla="*/ 390061 w 1119664"/>
                <a:gd name="connsiteY1023" fmla="*/ 961853 h 1029722"/>
                <a:gd name="connsiteX1024" fmla="*/ 391780 w 1119664"/>
                <a:gd name="connsiteY1024" fmla="*/ 960876 h 1029722"/>
                <a:gd name="connsiteX1025" fmla="*/ 394952 w 1119664"/>
                <a:gd name="connsiteY1025" fmla="*/ 959313 h 1029722"/>
                <a:gd name="connsiteX1026" fmla="*/ 396999 w 1119664"/>
                <a:gd name="connsiteY1026" fmla="*/ 957360 h 1029722"/>
                <a:gd name="connsiteX1027" fmla="*/ 398718 w 1119664"/>
                <a:gd name="connsiteY1027" fmla="*/ 956430 h 1029722"/>
                <a:gd name="connsiteX1028" fmla="*/ 400826 w 1119664"/>
                <a:gd name="connsiteY1028" fmla="*/ 956187 h 1029722"/>
                <a:gd name="connsiteX1029" fmla="*/ 402525 w 1119664"/>
                <a:gd name="connsiteY1029" fmla="*/ 955797 h 1029722"/>
                <a:gd name="connsiteX1030" fmla="*/ 404592 w 1119664"/>
                <a:gd name="connsiteY1030" fmla="*/ 954185 h 1029722"/>
                <a:gd name="connsiteX1031" fmla="*/ 406208 w 1119664"/>
                <a:gd name="connsiteY1031" fmla="*/ 951937 h 1029722"/>
                <a:gd name="connsiteX1032" fmla="*/ 408153 w 1119664"/>
                <a:gd name="connsiteY1032" fmla="*/ 949740 h 1029722"/>
                <a:gd name="connsiteX1033" fmla="*/ 410117 w 1119664"/>
                <a:gd name="connsiteY1033" fmla="*/ 948764 h 1029722"/>
                <a:gd name="connsiteX1034" fmla="*/ 413003 w 1119664"/>
                <a:gd name="connsiteY1034" fmla="*/ 947394 h 1029722"/>
                <a:gd name="connsiteX1035" fmla="*/ 416278 w 1119664"/>
                <a:gd name="connsiteY1035" fmla="*/ 945831 h 1029722"/>
                <a:gd name="connsiteX1036" fmla="*/ 419552 w 1119664"/>
                <a:gd name="connsiteY1036" fmla="*/ 944562 h 1029722"/>
                <a:gd name="connsiteX1037" fmla="*/ 422254 w 1119664"/>
                <a:gd name="connsiteY1037" fmla="*/ 943291 h 1029722"/>
                <a:gd name="connsiteX1038" fmla="*/ 426695 w 1119664"/>
                <a:gd name="connsiteY1038" fmla="*/ 941046 h 1029722"/>
                <a:gd name="connsiteX1039" fmla="*/ 430419 w 1119664"/>
                <a:gd name="connsiteY1039" fmla="*/ 938896 h 1029722"/>
                <a:gd name="connsiteX1040" fmla="*/ 432528 w 1119664"/>
                <a:gd name="connsiteY1040" fmla="*/ 937480 h 1029722"/>
                <a:gd name="connsiteX1041" fmla="*/ 435454 w 1119664"/>
                <a:gd name="connsiteY1041" fmla="*/ 935185 h 1029722"/>
                <a:gd name="connsiteX1042" fmla="*/ 437562 w 1119664"/>
                <a:gd name="connsiteY1042" fmla="*/ 933718 h 1029722"/>
                <a:gd name="connsiteX1043" fmla="*/ 439772 w 1119664"/>
                <a:gd name="connsiteY1043" fmla="*/ 932351 h 1029722"/>
                <a:gd name="connsiteX1044" fmla="*/ 441962 w 1119664"/>
                <a:gd name="connsiteY1044" fmla="*/ 931033 h 1029722"/>
                <a:gd name="connsiteX1045" fmla="*/ 444807 w 1119664"/>
                <a:gd name="connsiteY1045" fmla="*/ 927711 h 1029722"/>
                <a:gd name="connsiteX1046" fmla="*/ 446076 w 1119664"/>
                <a:gd name="connsiteY1046" fmla="*/ 925465 h 1029722"/>
                <a:gd name="connsiteX1047" fmla="*/ 448081 w 1119664"/>
                <a:gd name="connsiteY1047" fmla="*/ 922729 h 1029722"/>
                <a:gd name="connsiteX1048" fmla="*/ 449801 w 1119664"/>
                <a:gd name="connsiteY1048" fmla="*/ 920238 h 1029722"/>
                <a:gd name="connsiteX1049" fmla="*/ 453075 w 1119664"/>
                <a:gd name="connsiteY1049" fmla="*/ 916430 h 1029722"/>
                <a:gd name="connsiteX1050" fmla="*/ 455081 w 1119664"/>
                <a:gd name="connsiteY1050" fmla="*/ 913352 h 1029722"/>
                <a:gd name="connsiteX1051" fmla="*/ 456739 w 1119664"/>
                <a:gd name="connsiteY1051" fmla="*/ 910861 h 1029722"/>
                <a:gd name="connsiteX1052" fmla="*/ 459440 w 1119664"/>
                <a:gd name="connsiteY1052" fmla="*/ 910128 h 1029722"/>
                <a:gd name="connsiteX1053" fmla="*/ 462080 w 1119664"/>
                <a:gd name="connsiteY1053" fmla="*/ 908663 h 1029722"/>
                <a:gd name="connsiteX1054" fmla="*/ 465559 w 1119664"/>
                <a:gd name="connsiteY1054" fmla="*/ 907296 h 1029722"/>
                <a:gd name="connsiteX1055" fmla="*/ 468138 w 1119664"/>
                <a:gd name="connsiteY1055" fmla="*/ 906513 h 1029722"/>
                <a:gd name="connsiteX1056" fmla="*/ 470635 w 1119664"/>
                <a:gd name="connsiteY1056" fmla="*/ 906466 h 1029722"/>
                <a:gd name="connsiteX1057" fmla="*/ 472395 w 1119664"/>
                <a:gd name="connsiteY1057" fmla="*/ 906758 h 1029722"/>
                <a:gd name="connsiteX1058" fmla="*/ 473521 w 1119664"/>
                <a:gd name="connsiteY1058" fmla="*/ 907980 h 1029722"/>
                <a:gd name="connsiteX1059" fmla="*/ 474605 w 1119664"/>
                <a:gd name="connsiteY1059" fmla="*/ 909787 h 1029722"/>
                <a:gd name="connsiteX1060" fmla="*/ 475833 w 1119664"/>
                <a:gd name="connsiteY1060" fmla="*/ 913205 h 1029722"/>
                <a:gd name="connsiteX1061" fmla="*/ 476365 w 1119664"/>
                <a:gd name="connsiteY1061" fmla="*/ 915794 h 1029722"/>
                <a:gd name="connsiteX1062" fmla="*/ 476611 w 1119664"/>
                <a:gd name="connsiteY1062" fmla="*/ 919115 h 1029722"/>
                <a:gd name="connsiteX1063" fmla="*/ 477143 w 1119664"/>
                <a:gd name="connsiteY1063" fmla="*/ 922876 h 1029722"/>
                <a:gd name="connsiteX1064" fmla="*/ 477430 w 1119664"/>
                <a:gd name="connsiteY1064" fmla="*/ 924634 h 1029722"/>
                <a:gd name="connsiteX1065" fmla="*/ 479599 w 1119664"/>
                <a:gd name="connsiteY1065" fmla="*/ 923512 h 1029722"/>
                <a:gd name="connsiteX1066" fmla="*/ 482730 w 1119664"/>
                <a:gd name="connsiteY1066" fmla="*/ 921654 h 1029722"/>
                <a:gd name="connsiteX1067" fmla="*/ 485657 w 1119664"/>
                <a:gd name="connsiteY1067" fmla="*/ 919701 h 1029722"/>
                <a:gd name="connsiteX1068" fmla="*/ 488747 w 1119664"/>
                <a:gd name="connsiteY1068" fmla="*/ 918432 h 1029722"/>
                <a:gd name="connsiteX1069" fmla="*/ 493823 w 1119664"/>
                <a:gd name="connsiteY1069" fmla="*/ 916771 h 1029722"/>
                <a:gd name="connsiteX1070" fmla="*/ 497056 w 1119664"/>
                <a:gd name="connsiteY1070" fmla="*/ 915355 h 1029722"/>
                <a:gd name="connsiteX1071" fmla="*/ 500576 w 1119664"/>
                <a:gd name="connsiteY1071" fmla="*/ 914427 h 1029722"/>
                <a:gd name="connsiteX1072" fmla="*/ 503605 w 1119664"/>
                <a:gd name="connsiteY1072" fmla="*/ 913890 h 1029722"/>
                <a:gd name="connsiteX1073" fmla="*/ 504895 w 1119664"/>
                <a:gd name="connsiteY1073" fmla="*/ 912130 h 1029722"/>
                <a:gd name="connsiteX1074" fmla="*/ 506982 w 1119664"/>
                <a:gd name="connsiteY1074" fmla="*/ 912717 h 1029722"/>
                <a:gd name="connsiteX1075" fmla="*/ 508804 w 1119664"/>
                <a:gd name="connsiteY1075" fmla="*/ 913205 h 1029722"/>
                <a:gd name="connsiteX1076" fmla="*/ 510318 w 1119664"/>
                <a:gd name="connsiteY1076" fmla="*/ 913401 h 1029722"/>
                <a:gd name="connsiteX1077" fmla="*/ 511833 w 1119664"/>
                <a:gd name="connsiteY1077" fmla="*/ 913107 h 1029722"/>
                <a:gd name="connsiteX1078" fmla="*/ 512999 w 1119664"/>
                <a:gd name="connsiteY1078" fmla="*/ 911497 h 1029722"/>
                <a:gd name="connsiteX1079" fmla="*/ 514227 w 1119664"/>
                <a:gd name="connsiteY1079" fmla="*/ 909102 h 1029722"/>
                <a:gd name="connsiteX1080" fmla="*/ 516581 w 1119664"/>
                <a:gd name="connsiteY1080" fmla="*/ 906807 h 1029722"/>
                <a:gd name="connsiteX1081" fmla="*/ 519957 w 1119664"/>
                <a:gd name="connsiteY1081" fmla="*/ 903973 h 1029722"/>
                <a:gd name="connsiteX1082" fmla="*/ 524399 w 1119664"/>
                <a:gd name="connsiteY1082" fmla="*/ 900751 h 1029722"/>
                <a:gd name="connsiteX1083" fmla="*/ 528901 w 1119664"/>
                <a:gd name="connsiteY1083" fmla="*/ 898454 h 1029722"/>
                <a:gd name="connsiteX1084" fmla="*/ 532871 w 1119664"/>
                <a:gd name="connsiteY1084" fmla="*/ 897087 h 1029722"/>
                <a:gd name="connsiteX1085" fmla="*/ 535368 w 1119664"/>
                <a:gd name="connsiteY1085" fmla="*/ 895914 h 1029722"/>
                <a:gd name="connsiteX1086" fmla="*/ 537660 w 1119664"/>
                <a:gd name="connsiteY1086" fmla="*/ 895232 h 1029722"/>
                <a:gd name="connsiteX1087" fmla="*/ 540792 w 1119664"/>
                <a:gd name="connsiteY1087" fmla="*/ 894547 h 1029722"/>
                <a:gd name="connsiteX1088" fmla="*/ 543493 w 1119664"/>
                <a:gd name="connsiteY1088" fmla="*/ 893816 h 1029722"/>
                <a:gd name="connsiteX1089" fmla="*/ 545008 w 1119664"/>
                <a:gd name="connsiteY1089" fmla="*/ 893328 h 1029722"/>
                <a:gd name="connsiteX1090" fmla="*/ 546481 w 1119664"/>
                <a:gd name="connsiteY1090" fmla="*/ 892839 h 1029722"/>
                <a:gd name="connsiteX1091" fmla="*/ 552150 w 1119664"/>
                <a:gd name="connsiteY1091" fmla="*/ 889762 h 1029722"/>
                <a:gd name="connsiteX1092" fmla="*/ 550186 w 1119664"/>
                <a:gd name="connsiteY1092" fmla="*/ 884827 h 1029722"/>
                <a:gd name="connsiteX1093" fmla="*/ 547996 w 1119664"/>
                <a:gd name="connsiteY1093" fmla="*/ 878771 h 1029722"/>
                <a:gd name="connsiteX1094" fmla="*/ 546379 w 1119664"/>
                <a:gd name="connsiteY1094" fmla="*/ 873838 h 1029722"/>
                <a:gd name="connsiteX1095" fmla="*/ 545396 w 1119664"/>
                <a:gd name="connsiteY1095" fmla="*/ 869394 h 1029722"/>
                <a:gd name="connsiteX1096" fmla="*/ 545294 w 1119664"/>
                <a:gd name="connsiteY1096" fmla="*/ 867001 h 1029722"/>
                <a:gd name="connsiteX1097" fmla="*/ 545785 w 1119664"/>
                <a:gd name="connsiteY1097" fmla="*/ 862898 h 1029722"/>
                <a:gd name="connsiteX1098" fmla="*/ 545437 w 1119664"/>
                <a:gd name="connsiteY1098" fmla="*/ 859040 h 1029722"/>
                <a:gd name="connsiteX1099" fmla="*/ 544230 w 1119664"/>
                <a:gd name="connsiteY1099" fmla="*/ 853911 h 1029722"/>
                <a:gd name="connsiteX1100" fmla="*/ 543677 w 1119664"/>
                <a:gd name="connsiteY1100" fmla="*/ 851028 h 1029722"/>
                <a:gd name="connsiteX1101" fmla="*/ 543534 w 1119664"/>
                <a:gd name="connsiteY1101" fmla="*/ 847757 h 1029722"/>
                <a:gd name="connsiteX1102" fmla="*/ 543534 w 1119664"/>
                <a:gd name="connsiteY1102" fmla="*/ 845754 h 1029722"/>
                <a:gd name="connsiteX1103" fmla="*/ 543780 w 1119664"/>
                <a:gd name="connsiteY1103" fmla="*/ 842873 h 1029722"/>
                <a:gd name="connsiteX1104" fmla="*/ 543984 w 1119664"/>
                <a:gd name="connsiteY1104" fmla="*/ 840724 h 1029722"/>
                <a:gd name="connsiteX1105" fmla="*/ 543984 w 1119664"/>
                <a:gd name="connsiteY1105" fmla="*/ 837597 h 1029722"/>
                <a:gd name="connsiteX1106" fmla="*/ 544721 w 1119664"/>
                <a:gd name="connsiteY1106" fmla="*/ 834765 h 1029722"/>
                <a:gd name="connsiteX1107" fmla="*/ 545253 w 1119664"/>
                <a:gd name="connsiteY1107" fmla="*/ 832763 h 1029722"/>
                <a:gd name="connsiteX1108" fmla="*/ 544905 w 1119664"/>
                <a:gd name="connsiteY1108" fmla="*/ 830613 h 1029722"/>
                <a:gd name="connsiteX1109" fmla="*/ 543534 w 1119664"/>
                <a:gd name="connsiteY1109" fmla="*/ 825582 h 1029722"/>
                <a:gd name="connsiteX1110" fmla="*/ 543043 w 1119664"/>
                <a:gd name="connsiteY1110" fmla="*/ 822505 h 1029722"/>
                <a:gd name="connsiteX1111" fmla="*/ 542797 w 1119664"/>
                <a:gd name="connsiteY1111" fmla="*/ 820161 h 1029722"/>
                <a:gd name="connsiteX1112" fmla="*/ 543186 w 1119664"/>
                <a:gd name="connsiteY1112" fmla="*/ 817278 h 1029722"/>
                <a:gd name="connsiteX1113" fmla="*/ 544557 w 1119664"/>
                <a:gd name="connsiteY1113" fmla="*/ 812151 h 1029722"/>
                <a:gd name="connsiteX1114" fmla="*/ 547013 w 1119664"/>
                <a:gd name="connsiteY1114" fmla="*/ 806826 h 1029722"/>
                <a:gd name="connsiteX1115" fmla="*/ 549694 w 1119664"/>
                <a:gd name="connsiteY1115" fmla="*/ 801307 h 1029722"/>
                <a:gd name="connsiteX1116" fmla="*/ 551311 w 1119664"/>
                <a:gd name="connsiteY1116" fmla="*/ 797546 h 1029722"/>
                <a:gd name="connsiteX1117" fmla="*/ 552396 w 1119664"/>
                <a:gd name="connsiteY1117" fmla="*/ 795886 h 1029722"/>
                <a:gd name="connsiteX1118" fmla="*/ 554053 w 1119664"/>
                <a:gd name="connsiteY1118" fmla="*/ 793590 h 1029722"/>
                <a:gd name="connsiteX1119" fmla="*/ 556059 w 1119664"/>
                <a:gd name="connsiteY1119" fmla="*/ 791393 h 1029722"/>
                <a:gd name="connsiteX1120" fmla="*/ 558413 w 1119664"/>
                <a:gd name="connsiteY1120" fmla="*/ 788998 h 1029722"/>
                <a:gd name="connsiteX1121" fmla="*/ 559825 w 1119664"/>
                <a:gd name="connsiteY1121" fmla="*/ 786605 h 1029722"/>
                <a:gd name="connsiteX1122" fmla="*/ 561258 w 1119664"/>
                <a:gd name="connsiteY1122" fmla="*/ 783040 h 1029722"/>
                <a:gd name="connsiteX1123" fmla="*/ 562322 w 1119664"/>
                <a:gd name="connsiteY1123" fmla="*/ 778743 h 1029722"/>
                <a:gd name="connsiteX1124" fmla="*/ 564143 w 1119664"/>
                <a:gd name="connsiteY1124" fmla="*/ 776740 h 1029722"/>
                <a:gd name="connsiteX1125" fmla="*/ 565985 w 1119664"/>
                <a:gd name="connsiteY1125" fmla="*/ 775079 h 1029722"/>
                <a:gd name="connsiteX1126" fmla="*/ 568830 w 1119664"/>
                <a:gd name="connsiteY1126" fmla="*/ 773076 h 1029722"/>
                <a:gd name="connsiteX1127" fmla="*/ 571920 w 1119664"/>
                <a:gd name="connsiteY1127" fmla="*/ 771709 h 1029722"/>
                <a:gd name="connsiteX1128" fmla="*/ 574458 w 1119664"/>
                <a:gd name="connsiteY1128" fmla="*/ 770293 h 1029722"/>
                <a:gd name="connsiteX1129" fmla="*/ 576218 w 1119664"/>
                <a:gd name="connsiteY1129" fmla="*/ 769121 h 1029722"/>
                <a:gd name="connsiteX1130" fmla="*/ 578264 w 1119664"/>
                <a:gd name="connsiteY1130" fmla="*/ 771123 h 1029722"/>
                <a:gd name="connsiteX1131" fmla="*/ 581641 w 1119664"/>
                <a:gd name="connsiteY1131" fmla="*/ 772978 h 1029722"/>
                <a:gd name="connsiteX1132" fmla="*/ 583647 w 1119664"/>
                <a:gd name="connsiteY1132" fmla="*/ 774444 h 1029722"/>
                <a:gd name="connsiteX1133" fmla="*/ 585223 w 1119664"/>
                <a:gd name="connsiteY1133" fmla="*/ 775420 h 1029722"/>
                <a:gd name="connsiteX1134" fmla="*/ 586696 w 1119664"/>
                <a:gd name="connsiteY1134" fmla="*/ 775275 h 1029722"/>
                <a:gd name="connsiteX1135" fmla="*/ 588641 w 1119664"/>
                <a:gd name="connsiteY1135" fmla="*/ 774883 h 1029722"/>
                <a:gd name="connsiteX1136" fmla="*/ 590360 w 1119664"/>
                <a:gd name="connsiteY1136" fmla="*/ 775030 h 1029722"/>
                <a:gd name="connsiteX1137" fmla="*/ 619176 w 1119664"/>
                <a:gd name="connsiteY1137" fmla="*/ 771317 h 1029722"/>
                <a:gd name="connsiteX1138" fmla="*/ 621222 w 1119664"/>
                <a:gd name="connsiteY1138" fmla="*/ 768583 h 1029722"/>
                <a:gd name="connsiteX1139" fmla="*/ 622512 w 1119664"/>
                <a:gd name="connsiteY1139" fmla="*/ 767606 h 1029722"/>
                <a:gd name="connsiteX1140" fmla="*/ 624661 w 1119664"/>
                <a:gd name="connsiteY1140" fmla="*/ 761989 h 1029722"/>
                <a:gd name="connsiteX1141" fmla="*/ 627689 w 1119664"/>
                <a:gd name="connsiteY1141" fmla="*/ 759597 h 1029722"/>
                <a:gd name="connsiteX1142" fmla="*/ 631844 w 1119664"/>
                <a:gd name="connsiteY1142" fmla="*/ 754956 h 1029722"/>
                <a:gd name="connsiteX1143" fmla="*/ 639089 w 1119664"/>
                <a:gd name="connsiteY1143" fmla="*/ 750804 h 1029722"/>
                <a:gd name="connsiteX1144" fmla="*/ 641524 w 1119664"/>
                <a:gd name="connsiteY1144" fmla="*/ 745481 h 1029722"/>
                <a:gd name="connsiteX1145" fmla="*/ 644267 w 1119664"/>
                <a:gd name="connsiteY1145" fmla="*/ 742110 h 1029722"/>
                <a:gd name="connsiteX1146" fmla="*/ 651020 w 1119664"/>
                <a:gd name="connsiteY1146" fmla="*/ 739717 h 1029722"/>
                <a:gd name="connsiteX1147" fmla="*/ 652289 w 1119664"/>
                <a:gd name="connsiteY1147" fmla="*/ 738154 h 1029722"/>
                <a:gd name="connsiteX1148" fmla="*/ 656505 w 1119664"/>
                <a:gd name="connsiteY1148" fmla="*/ 735712 h 1029722"/>
                <a:gd name="connsiteX1149" fmla="*/ 682886 w 1119664"/>
                <a:gd name="connsiteY1149" fmla="*/ 732978 h 1029722"/>
                <a:gd name="connsiteX1150" fmla="*/ 689619 w 1119664"/>
                <a:gd name="connsiteY1150" fmla="*/ 728190 h 1029722"/>
                <a:gd name="connsiteX1151" fmla="*/ 697417 w 1119664"/>
                <a:gd name="connsiteY1151" fmla="*/ 721402 h 1029722"/>
                <a:gd name="connsiteX1152" fmla="*/ 711886 w 1119664"/>
                <a:gd name="connsiteY1152" fmla="*/ 715442 h 1029722"/>
                <a:gd name="connsiteX1153" fmla="*/ 714976 w 1119664"/>
                <a:gd name="connsiteY1153" fmla="*/ 715052 h 1029722"/>
                <a:gd name="connsiteX1154" fmla="*/ 717166 w 1119664"/>
                <a:gd name="connsiteY1154" fmla="*/ 714026 h 1029722"/>
                <a:gd name="connsiteX1155" fmla="*/ 721239 w 1119664"/>
                <a:gd name="connsiteY1155" fmla="*/ 713343 h 1029722"/>
                <a:gd name="connsiteX1156" fmla="*/ 722999 w 1119664"/>
                <a:gd name="connsiteY1156" fmla="*/ 712414 h 1029722"/>
                <a:gd name="connsiteX1157" fmla="*/ 726478 w 1119664"/>
                <a:gd name="connsiteY1157" fmla="*/ 709434 h 1029722"/>
                <a:gd name="connsiteX1158" fmla="*/ 728811 w 1119664"/>
                <a:gd name="connsiteY1158" fmla="*/ 706114 h 1029722"/>
                <a:gd name="connsiteX1159" fmla="*/ 732638 w 1119664"/>
                <a:gd name="connsiteY1159" fmla="*/ 702303 h 1029722"/>
                <a:gd name="connsiteX1160" fmla="*/ 735217 w 1119664"/>
                <a:gd name="connsiteY1160" fmla="*/ 699763 h 1029722"/>
                <a:gd name="connsiteX1161" fmla="*/ 737181 w 1119664"/>
                <a:gd name="connsiteY1161" fmla="*/ 697176 h 1029722"/>
                <a:gd name="connsiteX1162" fmla="*/ 740804 w 1119664"/>
                <a:gd name="connsiteY1162" fmla="*/ 696394 h 1029722"/>
                <a:gd name="connsiteX1163" fmla="*/ 750935 w 1119664"/>
                <a:gd name="connsiteY1163" fmla="*/ 688629 h 1029722"/>
                <a:gd name="connsiteX1164" fmla="*/ 753063 w 1119664"/>
                <a:gd name="connsiteY1164" fmla="*/ 687830 h 1029722"/>
                <a:gd name="connsiteX1165" fmla="*/ 753984 w 1119664"/>
                <a:gd name="connsiteY1165" fmla="*/ 688367 h 1029722"/>
                <a:gd name="connsiteX1166" fmla="*/ 755498 w 1119664"/>
                <a:gd name="connsiteY1166" fmla="*/ 687797 h 1029722"/>
                <a:gd name="connsiteX1167" fmla="*/ 759817 w 1119664"/>
                <a:gd name="connsiteY1167" fmla="*/ 687466 h 1029722"/>
                <a:gd name="connsiteX1168" fmla="*/ 760942 w 1119664"/>
                <a:gd name="connsiteY1168" fmla="*/ 687025 h 1029722"/>
                <a:gd name="connsiteX1169" fmla="*/ 864520 w 1119664"/>
                <a:gd name="connsiteY1169" fmla="*/ 634476 h 1029722"/>
                <a:gd name="connsiteX1170" fmla="*/ 865216 w 1119664"/>
                <a:gd name="connsiteY1170" fmla="*/ 634023 h 102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</a:cxnLst>
              <a:rect l="l" t="t" r="r" b="b"/>
              <a:pathLst>
                <a:path w="1119664" h="1029722">
                  <a:moveTo>
                    <a:pt x="865216" y="634023"/>
                  </a:moveTo>
                  <a:lnTo>
                    <a:pt x="978494" y="577951"/>
                  </a:lnTo>
                  <a:lnTo>
                    <a:pt x="1076188" y="511136"/>
                  </a:lnTo>
                  <a:lnTo>
                    <a:pt x="1110533" y="487690"/>
                  </a:lnTo>
                  <a:lnTo>
                    <a:pt x="1119851" y="480833"/>
                  </a:lnTo>
                  <a:lnTo>
                    <a:pt x="1109358" y="423609"/>
                  </a:lnTo>
                  <a:lnTo>
                    <a:pt x="1108282" y="421508"/>
                  </a:lnTo>
                  <a:lnTo>
                    <a:pt x="1107842" y="419116"/>
                  </a:lnTo>
                  <a:lnTo>
                    <a:pt x="1106178" y="417162"/>
                  </a:lnTo>
                  <a:lnTo>
                    <a:pt x="1104565" y="416038"/>
                  </a:lnTo>
                  <a:lnTo>
                    <a:pt x="1102951" y="414818"/>
                  </a:lnTo>
                  <a:lnTo>
                    <a:pt x="1101336" y="413010"/>
                  </a:lnTo>
                  <a:lnTo>
                    <a:pt x="1100210" y="411398"/>
                  </a:lnTo>
                  <a:lnTo>
                    <a:pt x="1098937" y="409884"/>
                  </a:lnTo>
                  <a:lnTo>
                    <a:pt x="1097470" y="408615"/>
                  </a:lnTo>
                  <a:lnTo>
                    <a:pt x="1096248" y="407783"/>
                  </a:lnTo>
                  <a:lnTo>
                    <a:pt x="1094584" y="406759"/>
                  </a:lnTo>
                  <a:lnTo>
                    <a:pt x="1092920" y="405781"/>
                  </a:lnTo>
                  <a:lnTo>
                    <a:pt x="1091893" y="404659"/>
                  </a:lnTo>
                  <a:lnTo>
                    <a:pt x="1090816" y="403778"/>
                  </a:lnTo>
                  <a:lnTo>
                    <a:pt x="1088860" y="404023"/>
                  </a:lnTo>
                  <a:lnTo>
                    <a:pt x="1087393" y="404463"/>
                  </a:lnTo>
                  <a:lnTo>
                    <a:pt x="1085434" y="404804"/>
                  </a:lnTo>
                  <a:lnTo>
                    <a:pt x="1083772" y="403388"/>
                  </a:lnTo>
                  <a:lnTo>
                    <a:pt x="1083379" y="401483"/>
                  </a:lnTo>
                  <a:lnTo>
                    <a:pt x="1082548" y="400311"/>
                  </a:lnTo>
                  <a:lnTo>
                    <a:pt x="1081521" y="399236"/>
                  </a:lnTo>
                  <a:lnTo>
                    <a:pt x="1079808" y="398455"/>
                  </a:lnTo>
                  <a:lnTo>
                    <a:pt x="1078633" y="397675"/>
                  </a:lnTo>
                  <a:lnTo>
                    <a:pt x="1077900" y="396404"/>
                  </a:lnTo>
                  <a:lnTo>
                    <a:pt x="1077264" y="395086"/>
                  </a:lnTo>
                  <a:lnTo>
                    <a:pt x="1076433" y="393326"/>
                  </a:lnTo>
                  <a:lnTo>
                    <a:pt x="1075406" y="391618"/>
                  </a:lnTo>
                  <a:lnTo>
                    <a:pt x="1074231" y="390104"/>
                  </a:lnTo>
                  <a:lnTo>
                    <a:pt x="1073007" y="388590"/>
                  </a:lnTo>
                  <a:lnTo>
                    <a:pt x="1071834" y="386978"/>
                  </a:lnTo>
                  <a:lnTo>
                    <a:pt x="1070854" y="385317"/>
                  </a:lnTo>
                  <a:lnTo>
                    <a:pt x="1069925" y="383606"/>
                  </a:lnTo>
                  <a:lnTo>
                    <a:pt x="1068947" y="381898"/>
                  </a:lnTo>
                  <a:lnTo>
                    <a:pt x="1067968" y="380188"/>
                  </a:lnTo>
                  <a:lnTo>
                    <a:pt x="1066892" y="378625"/>
                  </a:lnTo>
                  <a:lnTo>
                    <a:pt x="1065766" y="377599"/>
                  </a:lnTo>
                  <a:lnTo>
                    <a:pt x="1064201" y="376477"/>
                  </a:lnTo>
                  <a:lnTo>
                    <a:pt x="1062537" y="375451"/>
                  </a:lnTo>
                  <a:lnTo>
                    <a:pt x="1060924" y="374278"/>
                  </a:lnTo>
                  <a:lnTo>
                    <a:pt x="1060091" y="373106"/>
                  </a:lnTo>
                  <a:lnTo>
                    <a:pt x="1058771" y="371640"/>
                  </a:lnTo>
                  <a:lnTo>
                    <a:pt x="1057645" y="370566"/>
                  </a:lnTo>
                  <a:lnTo>
                    <a:pt x="1056569" y="369589"/>
                  </a:lnTo>
                  <a:lnTo>
                    <a:pt x="1054954" y="368514"/>
                  </a:lnTo>
                  <a:lnTo>
                    <a:pt x="1053143" y="367928"/>
                  </a:lnTo>
                  <a:lnTo>
                    <a:pt x="1051579" y="367783"/>
                  </a:lnTo>
                  <a:lnTo>
                    <a:pt x="1050110" y="368026"/>
                  </a:lnTo>
                  <a:lnTo>
                    <a:pt x="1048055" y="369248"/>
                  </a:lnTo>
                  <a:lnTo>
                    <a:pt x="1046735" y="370860"/>
                  </a:lnTo>
                  <a:lnTo>
                    <a:pt x="1044778" y="372423"/>
                  </a:lnTo>
                  <a:lnTo>
                    <a:pt x="1042282" y="371886"/>
                  </a:lnTo>
                  <a:lnTo>
                    <a:pt x="1040814" y="371250"/>
                  </a:lnTo>
                  <a:lnTo>
                    <a:pt x="1039347" y="371054"/>
                  </a:lnTo>
                  <a:lnTo>
                    <a:pt x="1037194" y="370273"/>
                  </a:lnTo>
                  <a:lnTo>
                    <a:pt x="1034945" y="369687"/>
                  </a:lnTo>
                  <a:lnTo>
                    <a:pt x="1033868" y="371348"/>
                  </a:lnTo>
                  <a:lnTo>
                    <a:pt x="1033084" y="373106"/>
                  </a:lnTo>
                  <a:lnTo>
                    <a:pt x="1032106" y="374327"/>
                  </a:lnTo>
                  <a:lnTo>
                    <a:pt x="1030442" y="373594"/>
                  </a:lnTo>
                  <a:lnTo>
                    <a:pt x="1029073" y="372862"/>
                  </a:lnTo>
                  <a:lnTo>
                    <a:pt x="1026724" y="372423"/>
                  </a:lnTo>
                  <a:lnTo>
                    <a:pt x="1024571" y="371689"/>
                  </a:lnTo>
                  <a:lnTo>
                    <a:pt x="1022272" y="371397"/>
                  </a:lnTo>
                  <a:lnTo>
                    <a:pt x="1021196" y="370028"/>
                  </a:lnTo>
                  <a:lnTo>
                    <a:pt x="1020461" y="368124"/>
                  </a:lnTo>
                  <a:lnTo>
                    <a:pt x="1020168" y="366121"/>
                  </a:lnTo>
                  <a:lnTo>
                    <a:pt x="1020950" y="364460"/>
                  </a:lnTo>
                  <a:lnTo>
                    <a:pt x="1021931" y="363338"/>
                  </a:lnTo>
                  <a:lnTo>
                    <a:pt x="1023300" y="361871"/>
                  </a:lnTo>
                  <a:lnTo>
                    <a:pt x="1024425" y="360212"/>
                  </a:lnTo>
                  <a:lnTo>
                    <a:pt x="1024620" y="358649"/>
                  </a:lnTo>
                  <a:lnTo>
                    <a:pt x="1022371" y="358111"/>
                  </a:lnTo>
                  <a:lnTo>
                    <a:pt x="1020267" y="359137"/>
                  </a:lnTo>
                  <a:lnTo>
                    <a:pt x="1018701" y="361091"/>
                  </a:lnTo>
                  <a:lnTo>
                    <a:pt x="1016841" y="360163"/>
                  </a:lnTo>
                  <a:lnTo>
                    <a:pt x="1016744" y="357770"/>
                  </a:lnTo>
                  <a:lnTo>
                    <a:pt x="1017135" y="356303"/>
                  </a:lnTo>
                  <a:lnTo>
                    <a:pt x="1017575" y="354838"/>
                  </a:lnTo>
                  <a:lnTo>
                    <a:pt x="1017428" y="352786"/>
                  </a:lnTo>
                  <a:lnTo>
                    <a:pt x="1014982" y="353471"/>
                  </a:lnTo>
                  <a:lnTo>
                    <a:pt x="1013955" y="354742"/>
                  </a:lnTo>
                  <a:lnTo>
                    <a:pt x="1012488" y="355230"/>
                  </a:lnTo>
                  <a:lnTo>
                    <a:pt x="1011655" y="353275"/>
                  </a:lnTo>
                  <a:lnTo>
                    <a:pt x="1012097" y="351859"/>
                  </a:lnTo>
                  <a:lnTo>
                    <a:pt x="1012878" y="350443"/>
                  </a:lnTo>
                  <a:lnTo>
                    <a:pt x="1013319" y="348197"/>
                  </a:lnTo>
                  <a:lnTo>
                    <a:pt x="1011998" y="347267"/>
                  </a:lnTo>
                  <a:lnTo>
                    <a:pt x="1010433" y="346926"/>
                  </a:lnTo>
                  <a:lnTo>
                    <a:pt x="1008182" y="346634"/>
                  </a:lnTo>
                  <a:lnTo>
                    <a:pt x="1007056" y="344678"/>
                  </a:lnTo>
                  <a:lnTo>
                    <a:pt x="1006861" y="343117"/>
                  </a:lnTo>
                  <a:lnTo>
                    <a:pt x="1006665" y="341603"/>
                  </a:lnTo>
                  <a:lnTo>
                    <a:pt x="1005785" y="339893"/>
                  </a:lnTo>
                  <a:lnTo>
                    <a:pt x="1004758" y="338867"/>
                  </a:lnTo>
                  <a:lnTo>
                    <a:pt x="1003192" y="337549"/>
                  </a:lnTo>
                  <a:lnTo>
                    <a:pt x="1001479" y="336376"/>
                  </a:lnTo>
                  <a:lnTo>
                    <a:pt x="1000353" y="334570"/>
                  </a:lnTo>
                  <a:lnTo>
                    <a:pt x="1000892" y="333056"/>
                  </a:lnTo>
                  <a:lnTo>
                    <a:pt x="1002556" y="332077"/>
                  </a:lnTo>
                  <a:lnTo>
                    <a:pt x="1004512" y="331444"/>
                  </a:lnTo>
                  <a:lnTo>
                    <a:pt x="1006029" y="330418"/>
                  </a:lnTo>
                  <a:lnTo>
                    <a:pt x="1006714" y="329098"/>
                  </a:lnTo>
                  <a:lnTo>
                    <a:pt x="1007203" y="327633"/>
                  </a:lnTo>
                  <a:lnTo>
                    <a:pt x="1007545" y="325240"/>
                  </a:lnTo>
                  <a:lnTo>
                    <a:pt x="1007400" y="323775"/>
                  </a:lnTo>
                  <a:lnTo>
                    <a:pt x="1007154" y="322310"/>
                  </a:lnTo>
                  <a:lnTo>
                    <a:pt x="1006861" y="320307"/>
                  </a:lnTo>
                  <a:lnTo>
                    <a:pt x="1006567" y="318842"/>
                  </a:lnTo>
                  <a:lnTo>
                    <a:pt x="1006274" y="317426"/>
                  </a:lnTo>
                  <a:lnTo>
                    <a:pt x="1005687" y="315569"/>
                  </a:lnTo>
                  <a:lnTo>
                    <a:pt x="1005050" y="314300"/>
                  </a:lnTo>
                  <a:lnTo>
                    <a:pt x="1003583" y="313078"/>
                  </a:lnTo>
                  <a:lnTo>
                    <a:pt x="1001870" y="311905"/>
                  </a:lnTo>
                  <a:lnTo>
                    <a:pt x="1000403" y="309952"/>
                  </a:lnTo>
                  <a:lnTo>
                    <a:pt x="1004561" y="303213"/>
                  </a:lnTo>
                  <a:lnTo>
                    <a:pt x="1005345" y="301259"/>
                  </a:lnTo>
                  <a:lnTo>
                    <a:pt x="1007252" y="301161"/>
                  </a:lnTo>
                  <a:lnTo>
                    <a:pt x="1008671" y="301503"/>
                  </a:lnTo>
                  <a:lnTo>
                    <a:pt x="1009698" y="300477"/>
                  </a:lnTo>
                  <a:lnTo>
                    <a:pt x="1009455" y="298572"/>
                  </a:lnTo>
                  <a:lnTo>
                    <a:pt x="1009062" y="296619"/>
                  </a:lnTo>
                  <a:lnTo>
                    <a:pt x="1008965" y="294226"/>
                  </a:lnTo>
                  <a:lnTo>
                    <a:pt x="1010089" y="293296"/>
                  </a:lnTo>
                  <a:lnTo>
                    <a:pt x="1011460" y="294469"/>
                  </a:lnTo>
                  <a:lnTo>
                    <a:pt x="1012780" y="295787"/>
                  </a:lnTo>
                  <a:lnTo>
                    <a:pt x="1013906" y="296521"/>
                  </a:lnTo>
                  <a:lnTo>
                    <a:pt x="1014542" y="294177"/>
                  </a:lnTo>
                  <a:lnTo>
                    <a:pt x="1014493" y="292614"/>
                  </a:lnTo>
                  <a:lnTo>
                    <a:pt x="1014248" y="291149"/>
                  </a:lnTo>
                  <a:lnTo>
                    <a:pt x="1013808" y="289780"/>
                  </a:lnTo>
                  <a:lnTo>
                    <a:pt x="1013368" y="288315"/>
                  </a:lnTo>
                  <a:lnTo>
                    <a:pt x="1013269" y="286410"/>
                  </a:lnTo>
                  <a:lnTo>
                    <a:pt x="1014395" y="284310"/>
                  </a:lnTo>
                  <a:lnTo>
                    <a:pt x="1015764" y="282894"/>
                  </a:lnTo>
                  <a:lnTo>
                    <a:pt x="1017234" y="282450"/>
                  </a:lnTo>
                  <a:lnTo>
                    <a:pt x="1017379" y="282405"/>
                  </a:lnTo>
                  <a:lnTo>
                    <a:pt x="1017723" y="281233"/>
                  </a:lnTo>
                  <a:lnTo>
                    <a:pt x="1018895" y="280207"/>
                  </a:lnTo>
                  <a:lnTo>
                    <a:pt x="1020119" y="278889"/>
                  </a:lnTo>
                  <a:lnTo>
                    <a:pt x="1019190" y="277522"/>
                  </a:lnTo>
                  <a:lnTo>
                    <a:pt x="1018065" y="276057"/>
                  </a:lnTo>
                  <a:lnTo>
                    <a:pt x="1018895" y="274933"/>
                  </a:lnTo>
                  <a:lnTo>
                    <a:pt x="1020658" y="275421"/>
                  </a:lnTo>
                  <a:lnTo>
                    <a:pt x="1022371" y="276251"/>
                  </a:lnTo>
                  <a:lnTo>
                    <a:pt x="1024376" y="276008"/>
                  </a:lnTo>
                  <a:lnTo>
                    <a:pt x="1024865" y="274445"/>
                  </a:lnTo>
                  <a:lnTo>
                    <a:pt x="1023349" y="273370"/>
                  </a:lnTo>
                  <a:lnTo>
                    <a:pt x="1021636" y="271659"/>
                  </a:lnTo>
                  <a:lnTo>
                    <a:pt x="1020805" y="270440"/>
                  </a:lnTo>
                  <a:lnTo>
                    <a:pt x="1019387" y="269169"/>
                  </a:lnTo>
                  <a:lnTo>
                    <a:pt x="1017477" y="268437"/>
                  </a:lnTo>
                  <a:lnTo>
                    <a:pt x="1017624" y="266140"/>
                  </a:lnTo>
                  <a:lnTo>
                    <a:pt x="1016206" y="264675"/>
                  </a:lnTo>
                  <a:lnTo>
                    <a:pt x="1016010" y="263210"/>
                  </a:lnTo>
                  <a:lnTo>
                    <a:pt x="1016059" y="261745"/>
                  </a:lnTo>
                  <a:lnTo>
                    <a:pt x="1014933" y="260817"/>
                  </a:lnTo>
                  <a:lnTo>
                    <a:pt x="1014102" y="259009"/>
                  </a:lnTo>
                  <a:lnTo>
                    <a:pt x="1014690" y="257642"/>
                  </a:lnTo>
                  <a:lnTo>
                    <a:pt x="1016302" y="257691"/>
                  </a:lnTo>
                  <a:lnTo>
                    <a:pt x="1017135" y="256177"/>
                  </a:lnTo>
                  <a:lnTo>
                    <a:pt x="1015422" y="256030"/>
                  </a:lnTo>
                  <a:lnTo>
                    <a:pt x="1014346" y="255102"/>
                  </a:lnTo>
                  <a:lnTo>
                    <a:pt x="1013906" y="253735"/>
                  </a:lnTo>
                  <a:lnTo>
                    <a:pt x="1013026" y="252464"/>
                  </a:lnTo>
                  <a:lnTo>
                    <a:pt x="1012977" y="250756"/>
                  </a:lnTo>
                  <a:lnTo>
                    <a:pt x="1013759" y="248899"/>
                  </a:lnTo>
                  <a:lnTo>
                    <a:pt x="1014201" y="246994"/>
                  </a:lnTo>
                  <a:lnTo>
                    <a:pt x="1013955" y="245529"/>
                  </a:lnTo>
                  <a:lnTo>
                    <a:pt x="1012537" y="244356"/>
                  </a:lnTo>
                  <a:lnTo>
                    <a:pt x="1011608" y="242160"/>
                  </a:lnTo>
                  <a:lnTo>
                    <a:pt x="1010433" y="240744"/>
                  </a:lnTo>
                  <a:lnTo>
                    <a:pt x="1009796" y="239473"/>
                  </a:lnTo>
                  <a:lnTo>
                    <a:pt x="1008231" y="239229"/>
                  </a:lnTo>
                  <a:lnTo>
                    <a:pt x="1007252" y="238057"/>
                  </a:lnTo>
                  <a:lnTo>
                    <a:pt x="1005834" y="238106"/>
                  </a:lnTo>
                  <a:lnTo>
                    <a:pt x="1005345" y="236248"/>
                  </a:lnTo>
                  <a:lnTo>
                    <a:pt x="1004170" y="234832"/>
                  </a:lnTo>
                  <a:lnTo>
                    <a:pt x="1002752" y="234246"/>
                  </a:lnTo>
                  <a:lnTo>
                    <a:pt x="1000744" y="232879"/>
                  </a:lnTo>
                  <a:lnTo>
                    <a:pt x="999819" y="231316"/>
                  </a:lnTo>
                  <a:lnTo>
                    <a:pt x="999287" y="229558"/>
                  </a:lnTo>
                  <a:lnTo>
                    <a:pt x="998100" y="228631"/>
                  </a:lnTo>
                  <a:lnTo>
                    <a:pt x="996872" y="227116"/>
                  </a:lnTo>
                  <a:lnTo>
                    <a:pt x="996483" y="225747"/>
                  </a:lnTo>
                  <a:lnTo>
                    <a:pt x="994928" y="224624"/>
                  </a:lnTo>
                  <a:lnTo>
                    <a:pt x="994089" y="223502"/>
                  </a:lnTo>
                  <a:lnTo>
                    <a:pt x="993352" y="222231"/>
                  </a:lnTo>
                  <a:lnTo>
                    <a:pt x="992431" y="220572"/>
                  </a:lnTo>
                  <a:lnTo>
                    <a:pt x="991694" y="219252"/>
                  </a:lnTo>
                  <a:lnTo>
                    <a:pt x="991060" y="217934"/>
                  </a:lnTo>
                  <a:lnTo>
                    <a:pt x="990180" y="216174"/>
                  </a:lnTo>
                  <a:lnTo>
                    <a:pt x="989443" y="214856"/>
                  </a:lnTo>
                  <a:lnTo>
                    <a:pt x="988768" y="213585"/>
                  </a:lnTo>
                  <a:lnTo>
                    <a:pt x="984265" y="215735"/>
                  </a:lnTo>
                  <a:lnTo>
                    <a:pt x="984020" y="214221"/>
                  </a:lnTo>
                  <a:lnTo>
                    <a:pt x="983631" y="211877"/>
                  </a:lnTo>
                  <a:lnTo>
                    <a:pt x="982894" y="210557"/>
                  </a:lnTo>
                  <a:lnTo>
                    <a:pt x="981953" y="208751"/>
                  </a:lnTo>
                  <a:lnTo>
                    <a:pt x="981625" y="206943"/>
                  </a:lnTo>
                  <a:lnTo>
                    <a:pt x="981072" y="205428"/>
                  </a:lnTo>
                  <a:lnTo>
                    <a:pt x="979558" y="204110"/>
                  </a:lnTo>
                  <a:lnTo>
                    <a:pt x="977798" y="203573"/>
                  </a:lnTo>
                  <a:lnTo>
                    <a:pt x="975833" y="201718"/>
                  </a:lnTo>
                  <a:lnTo>
                    <a:pt x="974073" y="201131"/>
                  </a:lnTo>
                  <a:lnTo>
                    <a:pt x="972027" y="200105"/>
                  </a:lnTo>
                  <a:lnTo>
                    <a:pt x="970860" y="196834"/>
                  </a:lnTo>
                  <a:lnTo>
                    <a:pt x="970021" y="194977"/>
                  </a:lnTo>
                  <a:lnTo>
                    <a:pt x="968998" y="193659"/>
                  </a:lnTo>
                  <a:lnTo>
                    <a:pt x="967176" y="191754"/>
                  </a:lnTo>
                  <a:lnTo>
                    <a:pt x="964352" y="189799"/>
                  </a:lnTo>
                  <a:lnTo>
                    <a:pt x="962878" y="188822"/>
                  </a:lnTo>
                  <a:lnTo>
                    <a:pt x="958826" y="187114"/>
                  </a:lnTo>
                  <a:lnTo>
                    <a:pt x="956370" y="186235"/>
                  </a:lnTo>
                  <a:lnTo>
                    <a:pt x="951336" y="183597"/>
                  </a:lnTo>
                  <a:lnTo>
                    <a:pt x="946342" y="182473"/>
                  </a:lnTo>
                  <a:lnTo>
                    <a:pt x="942515" y="181789"/>
                  </a:lnTo>
                  <a:lnTo>
                    <a:pt x="938176" y="180373"/>
                  </a:lnTo>
                  <a:lnTo>
                    <a:pt x="934799" y="178761"/>
                  </a:lnTo>
                  <a:lnTo>
                    <a:pt x="930829" y="177345"/>
                  </a:lnTo>
                  <a:lnTo>
                    <a:pt x="925794" y="176125"/>
                  </a:lnTo>
                  <a:lnTo>
                    <a:pt x="920207" y="174952"/>
                  </a:lnTo>
                  <a:lnTo>
                    <a:pt x="916196" y="173389"/>
                  </a:lnTo>
                  <a:lnTo>
                    <a:pt x="913454" y="171973"/>
                  </a:lnTo>
                  <a:lnTo>
                    <a:pt x="910916" y="170019"/>
                  </a:lnTo>
                  <a:lnTo>
                    <a:pt x="907600" y="166746"/>
                  </a:lnTo>
                  <a:lnTo>
                    <a:pt x="904510" y="164206"/>
                  </a:lnTo>
                  <a:lnTo>
                    <a:pt x="901727" y="163131"/>
                  </a:lnTo>
                  <a:lnTo>
                    <a:pt x="899127" y="162154"/>
                  </a:lnTo>
                  <a:lnTo>
                    <a:pt x="895955" y="161472"/>
                  </a:lnTo>
                  <a:lnTo>
                    <a:pt x="892722" y="160836"/>
                  </a:lnTo>
                  <a:lnTo>
                    <a:pt x="890470" y="161617"/>
                  </a:lnTo>
                  <a:lnTo>
                    <a:pt x="888751" y="162351"/>
                  </a:lnTo>
                  <a:lnTo>
                    <a:pt x="887053" y="161374"/>
                  </a:lnTo>
                  <a:lnTo>
                    <a:pt x="885477" y="162545"/>
                  </a:lnTo>
                  <a:lnTo>
                    <a:pt x="883573" y="163180"/>
                  </a:lnTo>
                  <a:lnTo>
                    <a:pt x="881854" y="161911"/>
                  </a:lnTo>
                  <a:lnTo>
                    <a:pt x="880790" y="160836"/>
                  </a:lnTo>
                  <a:lnTo>
                    <a:pt x="878130" y="155904"/>
                  </a:lnTo>
                  <a:lnTo>
                    <a:pt x="875101" y="153266"/>
                  </a:lnTo>
                  <a:lnTo>
                    <a:pt x="873791" y="151555"/>
                  </a:lnTo>
                  <a:lnTo>
                    <a:pt x="872604" y="149700"/>
                  </a:lnTo>
                  <a:lnTo>
                    <a:pt x="871969" y="148088"/>
                  </a:lnTo>
                  <a:lnTo>
                    <a:pt x="872317" y="145987"/>
                  </a:lnTo>
                  <a:lnTo>
                    <a:pt x="873586" y="144522"/>
                  </a:lnTo>
                  <a:lnTo>
                    <a:pt x="876758" y="142277"/>
                  </a:lnTo>
                  <a:lnTo>
                    <a:pt x="883266" y="137879"/>
                  </a:lnTo>
                  <a:lnTo>
                    <a:pt x="888260" y="134363"/>
                  </a:lnTo>
                  <a:lnTo>
                    <a:pt x="890859" y="131970"/>
                  </a:lnTo>
                  <a:lnTo>
                    <a:pt x="893847" y="129040"/>
                  </a:lnTo>
                  <a:lnTo>
                    <a:pt x="896487" y="126012"/>
                  </a:lnTo>
                  <a:lnTo>
                    <a:pt x="899373" y="123276"/>
                  </a:lnTo>
                  <a:lnTo>
                    <a:pt x="902709" y="120932"/>
                  </a:lnTo>
                  <a:lnTo>
                    <a:pt x="906024" y="119027"/>
                  </a:lnTo>
                  <a:lnTo>
                    <a:pt x="909258" y="117317"/>
                  </a:lnTo>
                  <a:lnTo>
                    <a:pt x="911448" y="115705"/>
                  </a:lnTo>
                  <a:lnTo>
                    <a:pt x="913310" y="113312"/>
                  </a:lnTo>
                  <a:lnTo>
                    <a:pt x="915705" y="110576"/>
                  </a:lnTo>
                  <a:lnTo>
                    <a:pt x="918447" y="107940"/>
                  </a:lnTo>
                  <a:lnTo>
                    <a:pt x="914497" y="104277"/>
                  </a:lnTo>
                  <a:lnTo>
                    <a:pt x="913372" y="103349"/>
                  </a:lnTo>
                  <a:lnTo>
                    <a:pt x="911407" y="101835"/>
                  </a:lnTo>
                  <a:lnTo>
                    <a:pt x="910179" y="101052"/>
                  </a:lnTo>
                  <a:lnTo>
                    <a:pt x="908910" y="100272"/>
                  </a:lnTo>
                  <a:lnTo>
                    <a:pt x="907641" y="99538"/>
                  </a:lnTo>
                  <a:lnTo>
                    <a:pt x="905983" y="98512"/>
                  </a:lnTo>
                  <a:lnTo>
                    <a:pt x="904715" y="97145"/>
                  </a:lnTo>
                  <a:lnTo>
                    <a:pt x="905533" y="94996"/>
                  </a:lnTo>
                  <a:lnTo>
                    <a:pt x="906863" y="93531"/>
                  </a:lnTo>
                  <a:lnTo>
                    <a:pt x="908173" y="92065"/>
                  </a:lnTo>
                  <a:lnTo>
                    <a:pt x="910179" y="90649"/>
                  </a:lnTo>
                  <a:lnTo>
                    <a:pt x="911898" y="89037"/>
                  </a:lnTo>
                  <a:lnTo>
                    <a:pt x="912676" y="87768"/>
                  </a:lnTo>
                  <a:lnTo>
                    <a:pt x="914047" y="86399"/>
                  </a:lnTo>
                  <a:lnTo>
                    <a:pt x="915664" y="85277"/>
                  </a:lnTo>
                  <a:lnTo>
                    <a:pt x="917137" y="84007"/>
                  </a:lnTo>
                  <a:lnTo>
                    <a:pt x="918652" y="82787"/>
                  </a:lnTo>
                  <a:lnTo>
                    <a:pt x="920166" y="81516"/>
                  </a:lnTo>
                  <a:lnTo>
                    <a:pt x="921292" y="80539"/>
                  </a:lnTo>
                  <a:lnTo>
                    <a:pt x="922418" y="79611"/>
                  </a:lnTo>
                  <a:lnTo>
                    <a:pt x="923932" y="78389"/>
                  </a:lnTo>
                  <a:lnTo>
                    <a:pt x="925794" y="76826"/>
                  </a:lnTo>
                  <a:lnTo>
                    <a:pt x="926920" y="75849"/>
                  </a:lnTo>
                  <a:lnTo>
                    <a:pt x="928046" y="74922"/>
                  </a:lnTo>
                  <a:lnTo>
                    <a:pt x="929560" y="73702"/>
                  </a:lnTo>
                  <a:lnTo>
                    <a:pt x="931034" y="72431"/>
                  </a:lnTo>
                  <a:lnTo>
                    <a:pt x="932159" y="71454"/>
                  </a:lnTo>
                  <a:lnTo>
                    <a:pt x="933285" y="70527"/>
                  </a:lnTo>
                  <a:lnTo>
                    <a:pt x="934410" y="69599"/>
                  </a:lnTo>
                  <a:lnTo>
                    <a:pt x="935966" y="68377"/>
                  </a:lnTo>
                  <a:lnTo>
                    <a:pt x="937480" y="67157"/>
                  </a:lnTo>
                  <a:lnTo>
                    <a:pt x="938995" y="65935"/>
                  </a:lnTo>
                  <a:lnTo>
                    <a:pt x="940182" y="65007"/>
                  </a:lnTo>
                  <a:lnTo>
                    <a:pt x="941635" y="63786"/>
                  </a:lnTo>
                  <a:lnTo>
                    <a:pt x="942761" y="62809"/>
                  </a:lnTo>
                  <a:lnTo>
                    <a:pt x="943845" y="61832"/>
                  </a:lnTo>
                  <a:lnTo>
                    <a:pt x="944869" y="60757"/>
                  </a:lnTo>
                  <a:lnTo>
                    <a:pt x="945994" y="59145"/>
                  </a:lnTo>
                  <a:lnTo>
                    <a:pt x="947079" y="57535"/>
                  </a:lnTo>
                  <a:lnTo>
                    <a:pt x="947345" y="57110"/>
                  </a:lnTo>
                  <a:lnTo>
                    <a:pt x="947857" y="56264"/>
                  </a:lnTo>
                  <a:lnTo>
                    <a:pt x="948593" y="55044"/>
                  </a:lnTo>
                  <a:lnTo>
                    <a:pt x="949330" y="53724"/>
                  </a:lnTo>
                  <a:lnTo>
                    <a:pt x="950005" y="52455"/>
                  </a:lnTo>
                  <a:lnTo>
                    <a:pt x="950742" y="51184"/>
                  </a:lnTo>
                  <a:lnTo>
                    <a:pt x="951684" y="49427"/>
                  </a:lnTo>
                  <a:lnTo>
                    <a:pt x="952564" y="47619"/>
                  </a:lnTo>
                  <a:lnTo>
                    <a:pt x="953280" y="45812"/>
                  </a:lnTo>
                  <a:lnTo>
                    <a:pt x="953689" y="44445"/>
                  </a:lnTo>
                  <a:lnTo>
                    <a:pt x="953628" y="43027"/>
                  </a:lnTo>
                  <a:lnTo>
                    <a:pt x="953239" y="41611"/>
                  </a:lnTo>
                  <a:lnTo>
                    <a:pt x="951909" y="40195"/>
                  </a:lnTo>
                  <a:lnTo>
                    <a:pt x="950558" y="39560"/>
                  </a:lnTo>
                  <a:lnTo>
                    <a:pt x="949085" y="39415"/>
                  </a:lnTo>
                  <a:lnTo>
                    <a:pt x="947611" y="39462"/>
                  </a:lnTo>
                  <a:lnTo>
                    <a:pt x="945708" y="39756"/>
                  </a:lnTo>
                  <a:lnTo>
                    <a:pt x="943600" y="40438"/>
                  </a:lnTo>
                  <a:lnTo>
                    <a:pt x="941881" y="39560"/>
                  </a:lnTo>
                  <a:lnTo>
                    <a:pt x="940427" y="38291"/>
                  </a:lnTo>
                  <a:lnTo>
                    <a:pt x="939691" y="37020"/>
                  </a:lnTo>
                  <a:lnTo>
                    <a:pt x="938954" y="35213"/>
                  </a:lnTo>
                  <a:lnTo>
                    <a:pt x="938708" y="32772"/>
                  </a:lnTo>
                  <a:lnTo>
                    <a:pt x="938852" y="31307"/>
                  </a:lnTo>
                  <a:lnTo>
                    <a:pt x="939302" y="29938"/>
                  </a:lnTo>
                  <a:lnTo>
                    <a:pt x="939629" y="28521"/>
                  </a:lnTo>
                  <a:lnTo>
                    <a:pt x="939793" y="27056"/>
                  </a:lnTo>
                  <a:lnTo>
                    <a:pt x="939875" y="25591"/>
                  </a:lnTo>
                  <a:lnTo>
                    <a:pt x="940039" y="23638"/>
                  </a:lnTo>
                  <a:lnTo>
                    <a:pt x="940264" y="21733"/>
                  </a:lnTo>
                  <a:lnTo>
                    <a:pt x="940612" y="20315"/>
                  </a:lnTo>
                  <a:lnTo>
                    <a:pt x="941164" y="18948"/>
                  </a:lnTo>
                  <a:lnTo>
                    <a:pt x="941635" y="17044"/>
                  </a:lnTo>
                  <a:lnTo>
                    <a:pt x="941881" y="15579"/>
                  </a:lnTo>
                  <a:lnTo>
                    <a:pt x="943272" y="5538"/>
                  </a:lnTo>
                  <a:lnTo>
                    <a:pt x="942924" y="5509"/>
                  </a:lnTo>
                  <a:lnTo>
                    <a:pt x="939936" y="5237"/>
                  </a:lnTo>
                  <a:lnTo>
                    <a:pt x="937214" y="4559"/>
                  </a:lnTo>
                  <a:lnTo>
                    <a:pt x="934636" y="3881"/>
                  </a:lnTo>
                  <a:lnTo>
                    <a:pt x="931914" y="3202"/>
                  </a:lnTo>
                  <a:lnTo>
                    <a:pt x="929192" y="3202"/>
                  </a:lnTo>
                  <a:lnTo>
                    <a:pt x="926490" y="3474"/>
                  </a:lnTo>
                  <a:lnTo>
                    <a:pt x="924178" y="4559"/>
                  </a:lnTo>
                  <a:lnTo>
                    <a:pt x="921722" y="5781"/>
                  </a:lnTo>
                  <a:lnTo>
                    <a:pt x="919818" y="7138"/>
                  </a:lnTo>
                  <a:lnTo>
                    <a:pt x="917649" y="7544"/>
                  </a:lnTo>
                  <a:lnTo>
                    <a:pt x="915336" y="9445"/>
                  </a:lnTo>
                  <a:lnTo>
                    <a:pt x="913433" y="10801"/>
                  </a:lnTo>
                  <a:lnTo>
                    <a:pt x="910998" y="11887"/>
                  </a:lnTo>
                  <a:lnTo>
                    <a:pt x="908685" y="12837"/>
                  </a:lnTo>
                  <a:lnTo>
                    <a:pt x="905963" y="13515"/>
                  </a:lnTo>
                  <a:lnTo>
                    <a:pt x="903650" y="14465"/>
                  </a:lnTo>
                  <a:lnTo>
                    <a:pt x="901194" y="15550"/>
                  </a:lnTo>
                  <a:lnTo>
                    <a:pt x="898616" y="16229"/>
                  </a:lnTo>
                  <a:lnTo>
                    <a:pt x="895218" y="16229"/>
                  </a:lnTo>
                  <a:lnTo>
                    <a:pt x="891821" y="16229"/>
                  </a:lnTo>
                  <a:lnTo>
                    <a:pt x="889099" y="15144"/>
                  </a:lnTo>
                  <a:lnTo>
                    <a:pt x="886398" y="14465"/>
                  </a:lnTo>
                  <a:lnTo>
                    <a:pt x="884351" y="13243"/>
                  </a:lnTo>
                  <a:lnTo>
                    <a:pt x="882714" y="11480"/>
                  </a:lnTo>
                  <a:lnTo>
                    <a:pt x="880688" y="10258"/>
                  </a:lnTo>
                  <a:lnTo>
                    <a:pt x="879051" y="8495"/>
                  </a:lnTo>
                  <a:lnTo>
                    <a:pt x="877290" y="6460"/>
                  </a:lnTo>
                  <a:lnTo>
                    <a:pt x="875653" y="4831"/>
                  </a:lnTo>
                  <a:lnTo>
                    <a:pt x="873607" y="3474"/>
                  </a:lnTo>
                  <a:lnTo>
                    <a:pt x="871580" y="2252"/>
                  </a:lnTo>
                  <a:lnTo>
                    <a:pt x="871171" y="1989"/>
                  </a:lnTo>
                  <a:lnTo>
                    <a:pt x="869268" y="761"/>
                  </a:lnTo>
                  <a:lnTo>
                    <a:pt x="866546" y="217"/>
                  </a:lnTo>
                  <a:lnTo>
                    <a:pt x="863558" y="489"/>
                  </a:lnTo>
                  <a:lnTo>
                    <a:pt x="861245" y="1439"/>
                  </a:lnTo>
                  <a:lnTo>
                    <a:pt x="859219" y="2796"/>
                  </a:lnTo>
                  <a:lnTo>
                    <a:pt x="857439" y="4559"/>
                  </a:lnTo>
                  <a:lnTo>
                    <a:pt x="856088" y="6460"/>
                  </a:lnTo>
                  <a:lnTo>
                    <a:pt x="854717" y="8495"/>
                  </a:lnTo>
                  <a:lnTo>
                    <a:pt x="852813" y="10258"/>
                  </a:lnTo>
                  <a:lnTo>
                    <a:pt x="851463" y="12158"/>
                  </a:lnTo>
                  <a:lnTo>
                    <a:pt x="849703" y="13922"/>
                  </a:lnTo>
                  <a:lnTo>
                    <a:pt x="847656" y="15144"/>
                  </a:lnTo>
                  <a:lnTo>
                    <a:pt x="846019" y="16907"/>
                  </a:lnTo>
                  <a:lnTo>
                    <a:pt x="843993" y="18264"/>
                  </a:lnTo>
                  <a:lnTo>
                    <a:pt x="842355" y="19892"/>
                  </a:lnTo>
                  <a:lnTo>
                    <a:pt x="840595" y="21928"/>
                  </a:lnTo>
                  <a:lnTo>
                    <a:pt x="839633" y="24235"/>
                  </a:lnTo>
                  <a:lnTo>
                    <a:pt x="838958" y="26948"/>
                  </a:lnTo>
                  <a:lnTo>
                    <a:pt x="838692" y="29933"/>
                  </a:lnTo>
                  <a:lnTo>
                    <a:pt x="838283" y="32917"/>
                  </a:lnTo>
                  <a:lnTo>
                    <a:pt x="837607" y="35904"/>
                  </a:lnTo>
                  <a:lnTo>
                    <a:pt x="837607" y="36135"/>
                  </a:lnTo>
                  <a:lnTo>
                    <a:pt x="837607" y="39296"/>
                  </a:lnTo>
                  <a:lnTo>
                    <a:pt x="837607" y="42688"/>
                  </a:lnTo>
                  <a:lnTo>
                    <a:pt x="837607" y="45943"/>
                  </a:lnTo>
                  <a:lnTo>
                    <a:pt x="838017" y="48928"/>
                  </a:lnTo>
                  <a:lnTo>
                    <a:pt x="838017" y="51914"/>
                  </a:lnTo>
                  <a:lnTo>
                    <a:pt x="838692" y="54627"/>
                  </a:lnTo>
                  <a:lnTo>
                    <a:pt x="839633" y="56934"/>
                  </a:lnTo>
                  <a:lnTo>
                    <a:pt x="841005" y="58969"/>
                  </a:lnTo>
                  <a:lnTo>
                    <a:pt x="842355" y="61276"/>
                  </a:lnTo>
                  <a:lnTo>
                    <a:pt x="843993" y="63040"/>
                  </a:lnTo>
                  <a:lnTo>
                    <a:pt x="845753" y="64668"/>
                  </a:lnTo>
                  <a:lnTo>
                    <a:pt x="847124" y="66703"/>
                  </a:lnTo>
                  <a:lnTo>
                    <a:pt x="848741" y="68332"/>
                  </a:lnTo>
                  <a:lnTo>
                    <a:pt x="849703" y="69961"/>
                  </a:lnTo>
                  <a:lnTo>
                    <a:pt x="848741" y="70367"/>
                  </a:lnTo>
                  <a:lnTo>
                    <a:pt x="845343" y="71317"/>
                  </a:lnTo>
                  <a:lnTo>
                    <a:pt x="841680" y="72402"/>
                  </a:lnTo>
                  <a:lnTo>
                    <a:pt x="838283" y="73081"/>
                  </a:lnTo>
                  <a:lnTo>
                    <a:pt x="834885" y="74031"/>
                  </a:lnTo>
                  <a:lnTo>
                    <a:pt x="831631" y="74981"/>
                  </a:lnTo>
                  <a:lnTo>
                    <a:pt x="828234" y="76066"/>
                  </a:lnTo>
                  <a:lnTo>
                    <a:pt x="824550" y="77016"/>
                  </a:lnTo>
                  <a:lnTo>
                    <a:pt x="821153" y="78101"/>
                  </a:lnTo>
                  <a:lnTo>
                    <a:pt x="817755" y="78645"/>
                  </a:lnTo>
                  <a:lnTo>
                    <a:pt x="814358" y="79730"/>
                  </a:lnTo>
                  <a:lnTo>
                    <a:pt x="810961" y="80680"/>
                  </a:lnTo>
                  <a:lnTo>
                    <a:pt x="807297" y="81358"/>
                  </a:lnTo>
                  <a:lnTo>
                    <a:pt x="803900" y="82306"/>
                  </a:lnTo>
                  <a:lnTo>
                    <a:pt x="800646" y="82987"/>
                  </a:lnTo>
                  <a:lnTo>
                    <a:pt x="797249" y="84072"/>
                  </a:lnTo>
                  <a:lnTo>
                    <a:pt x="793851" y="85020"/>
                  </a:lnTo>
                  <a:lnTo>
                    <a:pt x="790454" y="86107"/>
                  </a:lnTo>
                  <a:lnTo>
                    <a:pt x="786770" y="87055"/>
                  </a:lnTo>
                  <a:lnTo>
                    <a:pt x="783373" y="88007"/>
                  </a:lnTo>
                  <a:lnTo>
                    <a:pt x="780119" y="88684"/>
                  </a:lnTo>
                  <a:lnTo>
                    <a:pt x="776722" y="89771"/>
                  </a:lnTo>
                  <a:lnTo>
                    <a:pt x="773324" y="90721"/>
                  </a:lnTo>
                  <a:lnTo>
                    <a:pt x="769661" y="91669"/>
                  </a:lnTo>
                  <a:lnTo>
                    <a:pt x="766263" y="92350"/>
                  </a:lnTo>
                  <a:lnTo>
                    <a:pt x="762866" y="90721"/>
                  </a:lnTo>
                  <a:lnTo>
                    <a:pt x="760410" y="89634"/>
                  </a:lnTo>
                  <a:lnTo>
                    <a:pt x="758364" y="88277"/>
                  </a:lnTo>
                  <a:lnTo>
                    <a:pt x="756338" y="86920"/>
                  </a:lnTo>
                  <a:lnTo>
                    <a:pt x="754434" y="85429"/>
                  </a:lnTo>
                  <a:lnTo>
                    <a:pt x="752388" y="84072"/>
                  </a:lnTo>
                  <a:lnTo>
                    <a:pt x="750362" y="82715"/>
                  </a:lnTo>
                  <a:lnTo>
                    <a:pt x="748315" y="81358"/>
                  </a:lnTo>
                  <a:lnTo>
                    <a:pt x="746678" y="79593"/>
                  </a:lnTo>
                  <a:lnTo>
                    <a:pt x="744918" y="77830"/>
                  </a:lnTo>
                  <a:lnTo>
                    <a:pt x="744242" y="77151"/>
                  </a:lnTo>
                  <a:lnTo>
                    <a:pt x="743280" y="76201"/>
                  </a:lnTo>
                  <a:lnTo>
                    <a:pt x="738676" y="76338"/>
                  </a:lnTo>
                  <a:lnTo>
                    <a:pt x="735278" y="76338"/>
                  </a:lnTo>
                  <a:lnTo>
                    <a:pt x="732270" y="76338"/>
                  </a:lnTo>
                  <a:lnTo>
                    <a:pt x="728872" y="76338"/>
                  </a:lnTo>
                  <a:lnTo>
                    <a:pt x="726171" y="77016"/>
                  </a:lnTo>
                  <a:lnTo>
                    <a:pt x="723449" y="78101"/>
                  </a:lnTo>
                  <a:lnTo>
                    <a:pt x="721136" y="79051"/>
                  </a:lnTo>
                  <a:lnTo>
                    <a:pt x="718824" y="80002"/>
                  </a:lnTo>
                  <a:lnTo>
                    <a:pt x="716388" y="80680"/>
                  </a:lnTo>
                  <a:lnTo>
                    <a:pt x="714485" y="82037"/>
                  </a:lnTo>
                  <a:lnTo>
                    <a:pt x="712704" y="83665"/>
                  </a:lnTo>
                  <a:lnTo>
                    <a:pt x="710678" y="85020"/>
                  </a:lnTo>
                  <a:lnTo>
                    <a:pt x="708632" y="86785"/>
                  </a:lnTo>
                  <a:lnTo>
                    <a:pt x="707404" y="88684"/>
                  </a:lnTo>
                  <a:lnTo>
                    <a:pt x="706053" y="90721"/>
                  </a:lnTo>
                  <a:lnTo>
                    <a:pt x="704682" y="92756"/>
                  </a:lnTo>
                  <a:lnTo>
                    <a:pt x="702922" y="94385"/>
                  </a:lnTo>
                  <a:lnTo>
                    <a:pt x="701571" y="96420"/>
                  </a:lnTo>
                  <a:lnTo>
                    <a:pt x="699258" y="97777"/>
                  </a:lnTo>
                  <a:lnTo>
                    <a:pt x="697621" y="99403"/>
                  </a:lnTo>
                  <a:lnTo>
                    <a:pt x="695861" y="101169"/>
                  </a:lnTo>
                  <a:lnTo>
                    <a:pt x="693815" y="102389"/>
                  </a:lnTo>
                  <a:lnTo>
                    <a:pt x="691502" y="103473"/>
                  </a:lnTo>
                  <a:lnTo>
                    <a:pt x="689476" y="104424"/>
                  </a:lnTo>
                  <a:lnTo>
                    <a:pt x="687163" y="105780"/>
                  </a:lnTo>
                  <a:lnTo>
                    <a:pt x="685116" y="107137"/>
                  </a:lnTo>
                  <a:lnTo>
                    <a:pt x="683090" y="108496"/>
                  </a:lnTo>
                  <a:lnTo>
                    <a:pt x="680778" y="109444"/>
                  </a:lnTo>
                  <a:lnTo>
                    <a:pt x="678465" y="110394"/>
                  </a:lnTo>
                  <a:lnTo>
                    <a:pt x="676419" y="111751"/>
                  </a:lnTo>
                  <a:lnTo>
                    <a:pt x="674393" y="113108"/>
                  </a:lnTo>
                  <a:lnTo>
                    <a:pt x="671937" y="114465"/>
                  </a:lnTo>
                  <a:lnTo>
                    <a:pt x="670299" y="116093"/>
                  </a:lnTo>
                  <a:lnTo>
                    <a:pt x="668682" y="117450"/>
                  </a:lnTo>
                  <a:lnTo>
                    <a:pt x="666902" y="119079"/>
                  </a:lnTo>
                  <a:lnTo>
                    <a:pt x="665285" y="120842"/>
                  </a:lnTo>
                  <a:lnTo>
                    <a:pt x="663914" y="122877"/>
                  </a:lnTo>
                  <a:lnTo>
                    <a:pt x="662297" y="124777"/>
                  </a:lnTo>
                  <a:lnTo>
                    <a:pt x="661212" y="127084"/>
                  </a:lnTo>
                  <a:lnTo>
                    <a:pt x="660517" y="129798"/>
                  </a:lnTo>
                  <a:lnTo>
                    <a:pt x="660517" y="133190"/>
                  </a:lnTo>
                  <a:lnTo>
                    <a:pt x="660926" y="136175"/>
                  </a:lnTo>
                  <a:lnTo>
                    <a:pt x="660926" y="139567"/>
                  </a:lnTo>
                  <a:lnTo>
                    <a:pt x="660251" y="142553"/>
                  </a:lnTo>
                  <a:lnTo>
                    <a:pt x="659841" y="145538"/>
                  </a:lnTo>
                  <a:lnTo>
                    <a:pt x="659166" y="148521"/>
                  </a:lnTo>
                  <a:lnTo>
                    <a:pt x="658491" y="151237"/>
                  </a:lnTo>
                  <a:lnTo>
                    <a:pt x="658204" y="154220"/>
                  </a:lnTo>
                  <a:lnTo>
                    <a:pt x="657815" y="157614"/>
                  </a:lnTo>
                  <a:lnTo>
                    <a:pt x="658900" y="159919"/>
                  </a:lnTo>
                  <a:lnTo>
                    <a:pt x="659841" y="162226"/>
                  </a:lnTo>
                  <a:lnTo>
                    <a:pt x="660926" y="164668"/>
                  </a:lnTo>
                  <a:lnTo>
                    <a:pt x="661601" y="167655"/>
                  </a:lnTo>
                  <a:lnTo>
                    <a:pt x="661888" y="170638"/>
                  </a:lnTo>
                  <a:lnTo>
                    <a:pt x="661888" y="174030"/>
                  </a:lnTo>
                  <a:lnTo>
                    <a:pt x="660517" y="176337"/>
                  </a:lnTo>
                  <a:lnTo>
                    <a:pt x="659841" y="178916"/>
                  </a:lnTo>
                  <a:lnTo>
                    <a:pt x="658491" y="180951"/>
                  </a:lnTo>
                  <a:lnTo>
                    <a:pt x="657529" y="183393"/>
                  </a:lnTo>
                  <a:lnTo>
                    <a:pt x="656198" y="184721"/>
                  </a:lnTo>
                  <a:lnTo>
                    <a:pt x="655912" y="185021"/>
                  </a:lnTo>
                  <a:lnTo>
                    <a:pt x="654131" y="186650"/>
                  </a:lnTo>
                  <a:lnTo>
                    <a:pt x="651819" y="188007"/>
                  </a:lnTo>
                  <a:lnTo>
                    <a:pt x="649383" y="189092"/>
                  </a:lnTo>
                  <a:lnTo>
                    <a:pt x="647480" y="190314"/>
                  </a:lnTo>
                  <a:lnTo>
                    <a:pt x="644758" y="190720"/>
                  </a:lnTo>
                  <a:lnTo>
                    <a:pt x="642323" y="191671"/>
                  </a:lnTo>
                  <a:lnTo>
                    <a:pt x="639723" y="192349"/>
                  </a:lnTo>
                  <a:lnTo>
                    <a:pt x="637022" y="193027"/>
                  </a:lnTo>
                  <a:lnTo>
                    <a:pt x="633891" y="193706"/>
                  </a:lnTo>
                  <a:lnTo>
                    <a:pt x="630903" y="194112"/>
                  </a:lnTo>
                  <a:lnTo>
                    <a:pt x="628590" y="195062"/>
                  </a:lnTo>
                  <a:lnTo>
                    <a:pt x="626543" y="195267"/>
                  </a:lnTo>
                  <a:lnTo>
                    <a:pt x="625868" y="195334"/>
                  </a:lnTo>
                  <a:lnTo>
                    <a:pt x="623555" y="196419"/>
                  </a:lnTo>
                  <a:lnTo>
                    <a:pt x="622327" y="197233"/>
                  </a:lnTo>
                  <a:lnTo>
                    <a:pt x="621529" y="197776"/>
                  </a:lnTo>
                  <a:lnTo>
                    <a:pt x="619483" y="199133"/>
                  </a:lnTo>
                  <a:lnTo>
                    <a:pt x="617845" y="201033"/>
                  </a:lnTo>
                  <a:lnTo>
                    <a:pt x="616495" y="203068"/>
                  </a:lnTo>
                  <a:lnTo>
                    <a:pt x="615410" y="205375"/>
                  </a:lnTo>
                  <a:lnTo>
                    <a:pt x="614039" y="207410"/>
                  </a:lnTo>
                  <a:lnTo>
                    <a:pt x="613097" y="209717"/>
                  </a:lnTo>
                  <a:lnTo>
                    <a:pt x="611726" y="211753"/>
                  </a:lnTo>
                  <a:lnTo>
                    <a:pt x="610109" y="213788"/>
                  </a:lnTo>
                  <a:lnTo>
                    <a:pt x="608738" y="215823"/>
                  </a:lnTo>
                  <a:lnTo>
                    <a:pt x="606712" y="217180"/>
                  </a:lnTo>
                  <a:lnTo>
                    <a:pt x="603724" y="216773"/>
                  </a:lnTo>
                  <a:lnTo>
                    <a:pt x="600593" y="216095"/>
                  </a:lnTo>
                  <a:lnTo>
                    <a:pt x="597605" y="215823"/>
                  </a:lnTo>
                  <a:lnTo>
                    <a:pt x="594617" y="215416"/>
                  </a:lnTo>
                  <a:lnTo>
                    <a:pt x="591485" y="215145"/>
                  </a:lnTo>
                  <a:lnTo>
                    <a:pt x="587822" y="215145"/>
                  </a:lnTo>
                  <a:lnTo>
                    <a:pt x="584834" y="215145"/>
                  </a:lnTo>
                  <a:lnTo>
                    <a:pt x="581846" y="215416"/>
                  </a:lnTo>
                  <a:lnTo>
                    <a:pt x="579124" y="216095"/>
                  </a:lnTo>
                  <a:lnTo>
                    <a:pt x="576668" y="217180"/>
                  </a:lnTo>
                  <a:lnTo>
                    <a:pt x="575051" y="218808"/>
                  </a:lnTo>
                  <a:lnTo>
                    <a:pt x="573680" y="220843"/>
                  </a:lnTo>
                  <a:lnTo>
                    <a:pt x="572739" y="223557"/>
                  </a:lnTo>
                  <a:lnTo>
                    <a:pt x="571654" y="225862"/>
                  </a:lnTo>
                  <a:lnTo>
                    <a:pt x="570958" y="228441"/>
                  </a:lnTo>
                  <a:lnTo>
                    <a:pt x="570283" y="231156"/>
                  </a:lnTo>
                  <a:lnTo>
                    <a:pt x="569608" y="233868"/>
                  </a:lnTo>
                  <a:lnTo>
                    <a:pt x="568646" y="236175"/>
                  </a:lnTo>
                  <a:lnTo>
                    <a:pt x="567295" y="238482"/>
                  </a:lnTo>
                  <a:lnTo>
                    <a:pt x="565658" y="240245"/>
                  </a:lnTo>
                  <a:lnTo>
                    <a:pt x="562956" y="240245"/>
                  </a:lnTo>
                  <a:lnTo>
                    <a:pt x="560909" y="238888"/>
                  </a:lnTo>
                  <a:lnTo>
                    <a:pt x="559272" y="236853"/>
                  </a:lnTo>
                  <a:lnTo>
                    <a:pt x="557922" y="234818"/>
                  </a:lnTo>
                  <a:lnTo>
                    <a:pt x="556550" y="232783"/>
                  </a:lnTo>
                  <a:lnTo>
                    <a:pt x="554524" y="231563"/>
                  </a:lnTo>
                  <a:lnTo>
                    <a:pt x="552212" y="230476"/>
                  </a:lnTo>
                  <a:lnTo>
                    <a:pt x="549756" y="229528"/>
                  </a:lnTo>
                  <a:lnTo>
                    <a:pt x="547054" y="228849"/>
                  </a:lnTo>
                  <a:lnTo>
                    <a:pt x="544066" y="228849"/>
                  </a:lnTo>
                  <a:lnTo>
                    <a:pt x="541344" y="229528"/>
                  </a:lnTo>
                  <a:lnTo>
                    <a:pt x="538765" y="230206"/>
                  </a:lnTo>
                  <a:lnTo>
                    <a:pt x="535634" y="229797"/>
                  </a:lnTo>
                  <a:lnTo>
                    <a:pt x="533588" y="228441"/>
                  </a:lnTo>
                  <a:lnTo>
                    <a:pt x="531971" y="226814"/>
                  </a:lnTo>
                  <a:lnTo>
                    <a:pt x="530334" y="225185"/>
                  </a:lnTo>
                  <a:lnTo>
                    <a:pt x="528574" y="223148"/>
                  </a:lnTo>
                  <a:lnTo>
                    <a:pt x="526527" y="221794"/>
                  </a:lnTo>
                  <a:lnTo>
                    <a:pt x="524214" y="220843"/>
                  </a:lnTo>
                  <a:lnTo>
                    <a:pt x="521492" y="220165"/>
                  </a:lnTo>
                  <a:lnTo>
                    <a:pt x="518095" y="220165"/>
                  </a:lnTo>
                  <a:lnTo>
                    <a:pt x="515516" y="220843"/>
                  </a:lnTo>
                  <a:lnTo>
                    <a:pt x="512794" y="221794"/>
                  </a:lnTo>
                  <a:lnTo>
                    <a:pt x="511034" y="223148"/>
                  </a:lnTo>
                  <a:lnTo>
                    <a:pt x="509397" y="224777"/>
                  </a:lnTo>
                  <a:lnTo>
                    <a:pt x="508046" y="226814"/>
                  </a:lnTo>
                  <a:lnTo>
                    <a:pt x="506675" y="228849"/>
                  </a:lnTo>
                  <a:lnTo>
                    <a:pt x="505324" y="230884"/>
                  </a:lnTo>
                  <a:lnTo>
                    <a:pt x="503278" y="232511"/>
                  </a:lnTo>
                  <a:lnTo>
                    <a:pt x="501375" y="233868"/>
                  </a:lnTo>
                  <a:lnTo>
                    <a:pt x="499614" y="235496"/>
                  </a:lnTo>
                  <a:lnTo>
                    <a:pt x="497588" y="236853"/>
                  </a:lnTo>
                  <a:lnTo>
                    <a:pt x="496217" y="238888"/>
                  </a:lnTo>
                  <a:lnTo>
                    <a:pt x="494580" y="240517"/>
                  </a:lnTo>
                  <a:lnTo>
                    <a:pt x="492554" y="241874"/>
                  </a:lnTo>
                  <a:lnTo>
                    <a:pt x="489832" y="242959"/>
                  </a:lnTo>
                  <a:lnTo>
                    <a:pt x="487110" y="242552"/>
                  </a:lnTo>
                  <a:lnTo>
                    <a:pt x="483856" y="242552"/>
                  </a:lnTo>
                  <a:lnTo>
                    <a:pt x="481134" y="241874"/>
                  </a:lnTo>
                  <a:lnTo>
                    <a:pt x="478412" y="241195"/>
                  </a:lnTo>
                  <a:lnTo>
                    <a:pt x="476386" y="239838"/>
                  </a:lnTo>
                  <a:lnTo>
                    <a:pt x="474073" y="238888"/>
                  </a:lnTo>
                  <a:lnTo>
                    <a:pt x="472027" y="237533"/>
                  </a:lnTo>
                  <a:lnTo>
                    <a:pt x="469714" y="236175"/>
                  </a:lnTo>
                  <a:lnTo>
                    <a:pt x="467688" y="234818"/>
                  </a:lnTo>
                  <a:lnTo>
                    <a:pt x="464147" y="233598"/>
                  </a:lnTo>
                  <a:lnTo>
                    <a:pt x="463656" y="233255"/>
                  </a:lnTo>
                  <a:lnTo>
                    <a:pt x="462387" y="232376"/>
                  </a:lnTo>
                  <a:lnTo>
                    <a:pt x="460341" y="230884"/>
                  </a:lnTo>
                  <a:lnTo>
                    <a:pt x="458437" y="229528"/>
                  </a:lnTo>
                  <a:lnTo>
                    <a:pt x="456391" y="228169"/>
                  </a:lnTo>
                  <a:lnTo>
                    <a:pt x="454631" y="226405"/>
                  </a:lnTo>
                  <a:lnTo>
                    <a:pt x="452318" y="225455"/>
                  </a:lnTo>
                  <a:lnTo>
                    <a:pt x="450005" y="224370"/>
                  </a:lnTo>
                  <a:lnTo>
                    <a:pt x="446894" y="223964"/>
                  </a:lnTo>
                  <a:lnTo>
                    <a:pt x="443497" y="223964"/>
                  </a:lnTo>
                  <a:lnTo>
                    <a:pt x="440366" y="224235"/>
                  </a:lnTo>
                  <a:lnTo>
                    <a:pt x="437378" y="224507"/>
                  </a:lnTo>
                  <a:lnTo>
                    <a:pt x="434656" y="225049"/>
                  </a:lnTo>
                  <a:lnTo>
                    <a:pt x="431525" y="225320"/>
                  </a:lnTo>
                  <a:lnTo>
                    <a:pt x="428803" y="225999"/>
                  </a:lnTo>
                  <a:lnTo>
                    <a:pt x="426101" y="226677"/>
                  </a:lnTo>
                  <a:lnTo>
                    <a:pt x="423379" y="227221"/>
                  </a:lnTo>
                  <a:lnTo>
                    <a:pt x="420514" y="227899"/>
                  </a:lnTo>
                  <a:lnTo>
                    <a:pt x="418222" y="228849"/>
                  </a:lnTo>
                  <a:lnTo>
                    <a:pt x="415766" y="229797"/>
                  </a:lnTo>
                  <a:lnTo>
                    <a:pt x="413331" y="230748"/>
                  </a:lnTo>
                  <a:lnTo>
                    <a:pt x="411018" y="231698"/>
                  </a:lnTo>
                  <a:lnTo>
                    <a:pt x="408971" y="233054"/>
                  </a:lnTo>
                  <a:lnTo>
                    <a:pt x="406515" y="234005"/>
                  </a:lnTo>
                  <a:lnTo>
                    <a:pt x="404489" y="235361"/>
                  </a:lnTo>
                  <a:lnTo>
                    <a:pt x="402034" y="236312"/>
                  </a:lnTo>
                  <a:lnTo>
                    <a:pt x="400274" y="237940"/>
                  </a:lnTo>
                  <a:lnTo>
                    <a:pt x="398227" y="239297"/>
                  </a:lnTo>
                  <a:lnTo>
                    <a:pt x="395791" y="240245"/>
                  </a:lnTo>
                  <a:lnTo>
                    <a:pt x="393745" y="241467"/>
                  </a:lnTo>
                  <a:lnTo>
                    <a:pt x="391719" y="242824"/>
                  </a:lnTo>
                  <a:lnTo>
                    <a:pt x="389672" y="244180"/>
                  </a:lnTo>
                  <a:lnTo>
                    <a:pt x="387503" y="245402"/>
                  </a:lnTo>
                  <a:lnTo>
                    <a:pt x="385456" y="246759"/>
                  </a:lnTo>
                  <a:lnTo>
                    <a:pt x="383430" y="248116"/>
                  </a:lnTo>
                  <a:lnTo>
                    <a:pt x="381936" y="249011"/>
                  </a:lnTo>
                  <a:lnTo>
                    <a:pt x="381383" y="249338"/>
                  </a:lnTo>
                  <a:lnTo>
                    <a:pt x="379623" y="250964"/>
                  </a:lnTo>
                  <a:lnTo>
                    <a:pt x="377577" y="252321"/>
                  </a:lnTo>
                  <a:lnTo>
                    <a:pt x="375407" y="253680"/>
                  </a:lnTo>
                  <a:lnTo>
                    <a:pt x="373361" y="254900"/>
                  </a:lnTo>
                  <a:lnTo>
                    <a:pt x="371601" y="256663"/>
                  </a:lnTo>
                  <a:lnTo>
                    <a:pt x="369964" y="258292"/>
                  </a:lnTo>
                  <a:lnTo>
                    <a:pt x="367938" y="259514"/>
                  </a:lnTo>
                  <a:lnTo>
                    <a:pt x="366157" y="261277"/>
                  </a:lnTo>
                  <a:lnTo>
                    <a:pt x="364397" y="262906"/>
                  </a:lnTo>
                  <a:lnTo>
                    <a:pt x="363046" y="264806"/>
                  </a:lnTo>
                  <a:lnTo>
                    <a:pt x="361266" y="266433"/>
                  </a:lnTo>
                  <a:lnTo>
                    <a:pt x="359915" y="268468"/>
                  </a:lnTo>
                  <a:lnTo>
                    <a:pt x="358421" y="270503"/>
                  </a:lnTo>
                  <a:lnTo>
                    <a:pt x="357050" y="272540"/>
                  </a:lnTo>
                  <a:lnTo>
                    <a:pt x="355289" y="274169"/>
                  </a:lnTo>
                  <a:lnTo>
                    <a:pt x="353939" y="276202"/>
                  </a:lnTo>
                  <a:lnTo>
                    <a:pt x="352158" y="277830"/>
                  </a:lnTo>
                  <a:lnTo>
                    <a:pt x="350808" y="279731"/>
                  </a:lnTo>
                  <a:lnTo>
                    <a:pt x="350378" y="280372"/>
                  </a:lnTo>
                  <a:lnTo>
                    <a:pt x="349457" y="281766"/>
                  </a:lnTo>
                  <a:lnTo>
                    <a:pt x="347942" y="283801"/>
                  </a:lnTo>
                  <a:lnTo>
                    <a:pt x="346326" y="285430"/>
                  </a:lnTo>
                  <a:lnTo>
                    <a:pt x="344832" y="287465"/>
                  </a:lnTo>
                  <a:lnTo>
                    <a:pt x="343051" y="289093"/>
                  </a:lnTo>
                  <a:lnTo>
                    <a:pt x="341434" y="290722"/>
                  </a:lnTo>
                  <a:lnTo>
                    <a:pt x="339654" y="292350"/>
                  </a:lnTo>
                  <a:lnTo>
                    <a:pt x="338303" y="294386"/>
                  </a:lnTo>
                  <a:lnTo>
                    <a:pt x="336543" y="296012"/>
                  </a:lnTo>
                  <a:lnTo>
                    <a:pt x="335172" y="298047"/>
                  </a:lnTo>
                  <a:lnTo>
                    <a:pt x="333678" y="299948"/>
                  </a:lnTo>
                  <a:lnTo>
                    <a:pt x="332327" y="301983"/>
                  </a:lnTo>
                  <a:lnTo>
                    <a:pt x="331242" y="304290"/>
                  </a:lnTo>
                  <a:lnTo>
                    <a:pt x="329871" y="306325"/>
                  </a:lnTo>
                  <a:lnTo>
                    <a:pt x="328520" y="308360"/>
                  </a:lnTo>
                  <a:lnTo>
                    <a:pt x="327436" y="310667"/>
                  </a:lnTo>
                  <a:lnTo>
                    <a:pt x="325942" y="312974"/>
                  </a:lnTo>
                  <a:lnTo>
                    <a:pt x="324980" y="315281"/>
                  </a:lnTo>
                  <a:lnTo>
                    <a:pt x="323486" y="317316"/>
                  </a:lnTo>
                  <a:lnTo>
                    <a:pt x="322135" y="319351"/>
                  </a:lnTo>
                  <a:lnTo>
                    <a:pt x="321050" y="321658"/>
                  </a:lnTo>
                  <a:lnTo>
                    <a:pt x="319679" y="323556"/>
                  </a:lnTo>
                  <a:lnTo>
                    <a:pt x="318328" y="325592"/>
                  </a:lnTo>
                  <a:lnTo>
                    <a:pt x="316834" y="327629"/>
                  </a:lnTo>
                  <a:lnTo>
                    <a:pt x="315463" y="329664"/>
                  </a:lnTo>
                  <a:lnTo>
                    <a:pt x="314112" y="331969"/>
                  </a:lnTo>
                  <a:lnTo>
                    <a:pt x="312618" y="334276"/>
                  </a:lnTo>
                  <a:lnTo>
                    <a:pt x="311268" y="336311"/>
                  </a:lnTo>
                  <a:lnTo>
                    <a:pt x="309897" y="338211"/>
                  </a:lnTo>
                  <a:lnTo>
                    <a:pt x="308812" y="340653"/>
                  </a:lnTo>
                  <a:lnTo>
                    <a:pt x="307727" y="342960"/>
                  </a:lnTo>
                  <a:lnTo>
                    <a:pt x="306356" y="344860"/>
                  </a:lnTo>
                  <a:lnTo>
                    <a:pt x="304862" y="346896"/>
                  </a:lnTo>
                  <a:lnTo>
                    <a:pt x="303511" y="348931"/>
                  </a:lnTo>
                  <a:lnTo>
                    <a:pt x="302426" y="351238"/>
                  </a:lnTo>
                  <a:lnTo>
                    <a:pt x="301076" y="353545"/>
                  </a:lnTo>
                  <a:lnTo>
                    <a:pt x="299705" y="355580"/>
                  </a:lnTo>
                  <a:lnTo>
                    <a:pt x="298620" y="357887"/>
                  </a:lnTo>
                  <a:lnTo>
                    <a:pt x="297535" y="360192"/>
                  </a:lnTo>
                  <a:lnTo>
                    <a:pt x="296450" y="362635"/>
                  </a:lnTo>
                  <a:lnTo>
                    <a:pt x="295366" y="364942"/>
                  </a:lnTo>
                  <a:lnTo>
                    <a:pt x="294404" y="367247"/>
                  </a:lnTo>
                  <a:lnTo>
                    <a:pt x="293319" y="369554"/>
                  </a:lnTo>
                  <a:lnTo>
                    <a:pt x="292234" y="371998"/>
                  </a:lnTo>
                  <a:lnTo>
                    <a:pt x="290884" y="373896"/>
                  </a:lnTo>
                  <a:lnTo>
                    <a:pt x="289779" y="376203"/>
                  </a:lnTo>
                  <a:lnTo>
                    <a:pt x="288694" y="378645"/>
                  </a:lnTo>
                  <a:lnTo>
                    <a:pt x="287609" y="380952"/>
                  </a:lnTo>
                  <a:lnTo>
                    <a:pt x="286525" y="383259"/>
                  </a:lnTo>
                  <a:lnTo>
                    <a:pt x="285440" y="385566"/>
                  </a:lnTo>
                  <a:lnTo>
                    <a:pt x="284478" y="388008"/>
                  </a:lnTo>
                  <a:lnTo>
                    <a:pt x="283393" y="390315"/>
                  </a:lnTo>
                  <a:lnTo>
                    <a:pt x="282308" y="392621"/>
                  </a:lnTo>
                  <a:lnTo>
                    <a:pt x="281224" y="394928"/>
                  </a:lnTo>
                  <a:lnTo>
                    <a:pt x="280548" y="397642"/>
                  </a:lnTo>
                  <a:lnTo>
                    <a:pt x="279464" y="399949"/>
                  </a:lnTo>
                  <a:lnTo>
                    <a:pt x="278788" y="402663"/>
                  </a:lnTo>
                  <a:lnTo>
                    <a:pt x="277970" y="405376"/>
                  </a:lnTo>
                  <a:lnTo>
                    <a:pt x="276885" y="407683"/>
                  </a:lnTo>
                  <a:lnTo>
                    <a:pt x="276476" y="410668"/>
                  </a:lnTo>
                  <a:lnTo>
                    <a:pt x="275514" y="412973"/>
                  </a:lnTo>
                  <a:lnTo>
                    <a:pt x="274695" y="415689"/>
                  </a:lnTo>
                  <a:lnTo>
                    <a:pt x="273610" y="417994"/>
                  </a:lnTo>
                  <a:lnTo>
                    <a:pt x="272669" y="420438"/>
                  </a:lnTo>
                  <a:lnTo>
                    <a:pt x="271584" y="422742"/>
                  </a:lnTo>
                  <a:lnTo>
                    <a:pt x="270766" y="425458"/>
                  </a:lnTo>
                  <a:lnTo>
                    <a:pt x="269804" y="427763"/>
                  </a:lnTo>
                  <a:lnTo>
                    <a:pt x="270090" y="430748"/>
                  </a:lnTo>
                  <a:lnTo>
                    <a:pt x="267778" y="440518"/>
                  </a:lnTo>
                  <a:lnTo>
                    <a:pt x="267082" y="443231"/>
                  </a:lnTo>
                  <a:lnTo>
                    <a:pt x="266407" y="445810"/>
                  </a:lnTo>
                  <a:lnTo>
                    <a:pt x="265588" y="448523"/>
                  </a:lnTo>
                  <a:lnTo>
                    <a:pt x="264912" y="451237"/>
                  </a:lnTo>
                  <a:lnTo>
                    <a:pt x="264237" y="453816"/>
                  </a:lnTo>
                  <a:lnTo>
                    <a:pt x="263152" y="456258"/>
                  </a:lnTo>
                  <a:lnTo>
                    <a:pt x="262068" y="458564"/>
                  </a:lnTo>
                  <a:lnTo>
                    <a:pt x="260983" y="460871"/>
                  </a:lnTo>
                  <a:lnTo>
                    <a:pt x="260287" y="463585"/>
                  </a:lnTo>
                  <a:lnTo>
                    <a:pt x="259203" y="465892"/>
                  </a:lnTo>
                  <a:lnTo>
                    <a:pt x="258384" y="468605"/>
                  </a:lnTo>
                  <a:lnTo>
                    <a:pt x="257443" y="470912"/>
                  </a:lnTo>
                  <a:lnTo>
                    <a:pt x="256624" y="473626"/>
                  </a:lnTo>
                  <a:lnTo>
                    <a:pt x="255683" y="475933"/>
                  </a:lnTo>
                  <a:lnTo>
                    <a:pt x="254864" y="478646"/>
                  </a:lnTo>
                  <a:lnTo>
                    <a:pt x="253779" y="480953"/>
                  </a:lnTo>
                  <a:lnTo>
                    <a:pt x="253104" y="483667"/>
                  </a:lnTo>
                  <a:lnTo>
                    <a:pt x="251999" y="485974"/>
                  </a:lnTo>
                  <a:lnTo>
                    <a:pt x="250914" y="488279"/>
                  </a:lnTo>
                  <a:lnTo>
                    <a:pt x="250238" y="490992"/>
                  </a:lnTo>
                  <a:lnTo>
                    <a:pt x="249154" y="493301"/>
                  </a:lnTo>
                  <a:lnTo>
                    <a:pt x="248069" y="495606"/>
                  </a:lnTo>
                  <a:lnTo>
                    <a:pt x="247394" y="498320"/>
                  </a:lnTo>
                  <a:lnTo>
                    <a:pt x="246698" y="501035"/>
                  </a:lnTo>
                  <a:lnTo>
                    <a:pt x="245613" y="503340"/>
                  </a:lnTo>
                  <a:lnTo>
                    <a:pt x="244795" y="506054"/>
                  </a:lnTo>
                  <a:lnTo>
                    <a:pt x="244119" y="508769"/>
                  </a:lnTo>
                  <a:lnTo>
                    <a:pt x="243444" y="511346"/>
                  </a:lnTo>
                  <a:lnTo>
                    <a:pt x="242625" y="514060"/>
                  </a:lnTo>
                  <a:lnTo>
                    <a:pt x="241950" y="516773"/>
                  </a:lnTo>
                  <a:lnTo>
                    <a:pt x="241274" y="519487"/>
                  </a:lnTo>
                  <a:lnTo>
                    <a:pt x="240456" y="522065"/>
                  </a:lnTo>
                  <a:lnTo>
                    <a:pt x="239371" y="524507"/>
                  </a:lnTo>
                  <a:lnTo>
                    <a:pt x="239351" y="524562"/>
                  </a:lnTo>
                  <a:lnTo>
                    <a:pt x="239330" y="524644"/>
                  </a:lnTo>
                  <a:lnTo>
                    <a:pt x="238696" y="527086"/>
                  </a:lnTo>
                  <a:lnTo>
                    <a:pt x="237591" y="529528"/>
                  </a:lnTo>
                  <a:lnTo>
                    <a:pt x="236506" y="531835"/>
                  </a:lnTo>
                  <a:lnTo>
                    <a:pt x="235831" y="534413"/>
                  </a:lnTo>
                  <a:lnTo>
                    <a:pt x="234746" y="536855"/>
                  </a:lnTo>
                  <a:lnTo>
                    <a:pt x="233661" y="539162"/>
                  </a:lnTo>
                  <a:lnTo>
                    <a:pt x="232311" y="541197"/>
                  </a:lnTo>
                  <a:lnTo>
                    <a:pt x="231205" y="543504"/>
                  </a:lnTo>
                  <a:lnTo>
                    <a:pt x="229855" y="545540"/>
                  </a:lnTo>
                  <a:lnTo>
                    <a:pt x="228770" y="547846"/>
                  </a:lnTo>
                  <a:lnTo>
                    <a:pt x="227685" y="550153"/>
                  </a:lnTo>
                  <a:lnTo>
                    <a:pt x="226314" y="552189"/>
                  </a:lnTo>
                  <a:lnTo>
                    <a:pt x="225229" y="554496"/>
                  </a:lnTo>
                  <a:lnTo>
                    <a:pt x="224145" y="556800"/>
                  </a:lnTo>
                  <a:lnTo>
                    <a:pt x="223203" y="559107"/>
                  </a:lnTo>
                  <a:lnTo>
                    <a:pt x="222098" y="561551"/>
                  </a:lnTo>
                  <a:lnTo>
                    <a:pt x="221013" y="563856"/>
                  </a:lnTo>
                  <a:lnTo>
                    <a:pt x="219929" y="566163"/>
                  </a:lnTo>
                  <a:lnTo>
                    <a:pt x="218578" y="568198"/>
                  </a:lnTo>
                  <a:lnTo>
                    <a:pt x="217493" y="570505"/>
                  </a:lnTo>
                  <a:lnTo>
                    <a:pt x="216409" y="572812"/>
                  </a:lnTo>
                  <a:lnTo>
                    <a:pt x="215303" y="575119"/>
                  </a:lnTo>
                  <a:lnTo>
                    <a:pt x="213953" y="577561"/>
                  </a:lnTo>
                  <a:lnTo>
                    <a:pt x="212868" y="579868"/>
                  </a:lnTo>
                  <a:lnTo>
                    <a:pt x="211517" y="581903"/>
                  </a:lnTo>
                  <a:lnTo>
                    <a:pt x="210412" y="584210"/>
                  </a:lnTo>
                  <a:lnTo>
                    <a:pt x="209061" y="586245"/>
                  </a:lnTo>
                  <a:lnTo>
                    <a:pt x="207710" y="588145"/>
                  </a:lnTo>
                  <a:lnTo>
                    <a:pt x="206217" y="590181"/>
                  </a:lnTo>
                  <a:lnTo>
                    <a:pt x="204579" y="591809"/>
                  </a:lnTo>
                  <a:lnTo>
                    <a:pt x="203085" y="593844"/>
                  </a:lnTo>
                  <a:lnTo>
                    <a:pt x="201714" y="595743"/>
                  </a:lnTo>
                  <a:lnTo>
                    <a:pt x="200363" y="597778"/>
                  </a:lnTo>
                  <a:lnTo>
                    <a:pt x="199013" y="599813"/>
                  </a:lnTo>
                  <a:lnTo>
                    <a:pt x="197518" y="601850"/>
                  </a:lnTo>
                  <a:lnTo>
                    <a:pt x="196148" y="603748"/>
                  </a:lnTo>
                  <a:lnTo>
                    <a:pt x="195063" y="605512"/>
                  </a:lnTo>
                  <a:lnTo>
                    <a:pt x="194797" y="605784"/>
                  </a:lnTo>
                  <a:lnTo>
                    <a:pt x="193978" y="607819"/>
                  </a:lnTo>
                  <a:lnTo>
                    <a:pt x="192627" y="609854"/>
                  </a:lnTo>
                  <a:lnTo>
                    <a:pt x="191256" y="611754"/>
                  </a:lnTo>
                  <a:lnTo>
                    <a:pt x="189905" y="613789"/>
                  </a:lnTo>
                  <a:lnTo>
                    <a:pt x="188411" y="615825"/>
                  </a:lnTo>
                  <a:lnTo>
                    <a:pt x="187450" y="618131"/>
                  </a:lnTo>
                  <a:lnTo>
                    <a:pt x="185956" y="620167"/>
                  </a:lnTo>
                  <a:lnTo>
                    <a:pt x="184605" y="622067"/>
                  </a:lnTo>
                  <a:lnTo>
                    <a:pt x="182824" y="623696"/>
                  </a:lnTo>
                  <a:lnTo>
                    <a:pt x="181473" y="625731"/>
                  </a:lnTo>
                  <a:lnTo>
                    <a:pt x="180123" y="627766"/>
                  </a:lnTo>
                  <a:lnTo>
                    <a:pt x="178342" y="629392"/>
                  </a:lnTo>
                  <a:lnTo>
                    <a:pt x="176991" y="631430"/>
                  </a:lnTo>
                  <a:lnTo>
                    <a:pt x="175231" y="633056"/>
                  </a:lnTo>
                  <a:lnTo>
                    <a:pt x="173860" y="635091"/>
                  </a:lnTo>
                  <a:lnTo>
                    <a:pt x="172366" y="636992"/>
                  </a:lnTo>
                  <a:lnTo>
                    <a:pt x="171015" y="639027"/>
                  </a:lnTo>
                  <a:lnTo>
                    <a:pt x="169644" y="641062"/>
                  </a:lnTo>
                  <a:lnTo>
                    <a:pt x="168293" y="642962"/>
                  </a:lnTo>
                  <a:lnTo>
                    <a:pt x="166799" y="644997"/>
                  </a:lnTo>
                  <a:lnTo>
                    <a:pt x="165428" y="647033"/>
                  </a:lnTo>
                  <a:lnTo>
                    <a:pt x="164078" y="649068"/>
                  </a:lnTo>
                  <a:lnTo>
                    <a:pt x="162727" y="650968"/>
                  </a:lnTo>
                  <a:lnTo>
                    <a:pt x="161642" y="653410"/>
                  </a:lnTo>
                  <a:lnTo>
                    <a:pt x="160128" y="655310"/>
                  </a:lnTo>
                  <a:lnTo>
                    <a:pt x="158777" y="657345"/>
                  </a:lnTo>
                  <a:lnTo>
                    <a:pt x="157426" y="659381"/>
                  </a:lnTo>
                  <a:lnTo>
                    <a:pt x="156055" y="661279"/>
                  </a:lnTo>
                  <a:lnTo>
                    <a:pt x="154561" y="663314"/>
                  </a:lnTo>
                  <a:lnTo>
                    <a:pt x="153210" y="665349"/>
                  </a:lnTo>
                  <a:lnTo>
                    <a:pt x="151430" y="666978"/>
                  </a:lnTo>
                  <a:lnTo>
                    <a:pt x="150079" y="669013"/>
                  </a:lnTo>
                  <a:lnTo>
                    <a:pt x="148728" y="670913"/>
                  </a:lnTo>
                  <a:lnTo>
                    <a:pt x="147357" y="672948"/>
                  </a:lnTo>
                  <a:lnTo>
                    <a:pt x="146272" y="675255"/>
                  </a:lnTo>
                  <a:lnTo>
                    <a:pt x="144778" y="677291"/>
                  </a:lnTo>
                  <a:lnTo>
                    <a:pt x="143428" y="679326"/>
                  </a:lnTo>
                  <a:lnTo>
                    <a:pt x="142056" y="681226"/>
                  </a:lnTo>
                  <a:lnTo>
                    <a:pt x="140971" y="683668"/>
                  </a:lnTo>
                  <a:lnTo>
                    <a:pt x="139621" y="685568"/>
                  </a:lnTo>
                  <a:lnTo>
                    <a:pt x="138536" y="688010"/>
                  </a:lnTo>
                  <a:lnTo>
                    <a:pt x="137308" y="689718"/>
                  </a:lnTo>
                  <a:lnTo>
                    <a:pt x="137165" y="689908"/>
                  </a:lnTo>
                  <a:lnTo>
                    <a:pt x="135814" y="691945"/>
                  </a:lnTo>
                  <a:lnTo>
                    <a:pt x="134730" y="694250"/>
                  </a:lnTo>
                  <a:lnTo>
                    <a:pt x="133645" y="696557"/>
                  </a:lnTo>
                  <a:lnTo>
                    <a:pt x="132274" y="698592"/>
                  </a:lnTo>
                  <a:lnTo>
                    <a:pt x="131189" y="701036"/>
                  </a:lnTo>
                  <a:lnTo>
                    <a:pt x="129838" y="702935"/>
                  </a:lnTo>
                  <a:lnTo>
                    <a:pt x="128753" y="705241"/>
                  </a:lnTo>
                  <a:lnTo>
                    <a:pt x="127382" y="707277"/>
                  </a:lnTo>
                  <a:lnTo>
                    <a:pt x="125888" y="709312"/>
                  </a:lnTo>
                  <a:lnTo>
                    <a:pt x="124538" y="711212"/>
                  </a:lnTo>
                  <a:lnTo>
                    <a:pt x="123453" y="713654"/>
                  </a:lnTo>
                  <a:lnTo>
                    <a:pt x="122082" y="715689"/>
                  </a:lnTo>
                  <a:lnTo>
                    <a:pt x="120997" y="717996"/>
                  </a:lnTo>
                  <a:lnTo>
                    <a:pt x="119912" y="720303"/>
                  </a:lnTo>
                  <a:lnTo>
                    <a:pt x="118828" y="722610"/>
                  </a:lnTo>
                  <a:lnTo>
                    <a:pt x="117866" y="724917"/>
                  </a:lnTo>
                  <a:lnTo>
                    <a:pt x="116781" y="727359"/>
                  </a:lnTo>
                  <a:lnTo>
                    <a:pt x="115696" y="729666"/>
                  </a:lnTo>
                  <a:lnTo>
                    <a:pt x="115021" y="732379"/>
                  </a:lnTo>
                  <a:lnTo>
                    <a:pt x="113936" y="734686"/>
                  </a:lnTo>
                  <a:lnTo>
                    <a:pt x="113261" y="737400"/>
                  </a:lnTo>
                  <a:lnTo>
                    <a:pt x="112156" y="739707"/>
                  </a:lnTo>
                  <a:lnTo>
                    <a:pt x="111358" y="742420"/>
                  </a:lnTo>
                  <a:lnTo>
                    <a:pt x="110662" y="744999"/>
                  </a:lnTo>
                  <a:lnTo>
                    <a:pt x="109986" y="747712"/>
                  </a:lnTo>
                  <a:lnTo>
                    <a:pt x="108902" y="750017"/>
                  </a:lnTo>
                  <a:lnTo>
                    <a:pt x="108226" y="752731"/>
                  </a:lnTo>
                  <a:lnTo>
                    <a:pt x="107408" y="755716"/>
                  </a:lnTo>
                  <a:lnTo>
                    <a:pt x="106732" y="758430"/>
                  </a:lnTo>
                  <a:lnTo>
                    <a:pt x="106323" y="761415"/>
                  </a:lnTo>
                  <a:lnTo>
                    <a:pt x="105648" y="764129"/>
                  </a:lnTo>
                  <a:lnTo>
                    <a:pt x="105238" y="767114"/>
                  </a:lnTo>
                  <a:lnTo>
                    <a:pt x="105013" y="768879"/>
                  </a:lnTo>
                  <a:lnTo>
                    <a:pt x="104829" y="770236"/>
                  </a:lnTo>
                  <a:lnTo>
                    <a:pt x="104420" y="773220"/>
                  </a:lnTo>
                  <a:lnTo>
                    <a:pt x="104010" y="776205"/>
                  </a:lnTo>
                  <a:lnTo>
                    <a:pt x="104010" y="779597"/>
                  </a:lnTo>
                  <a:lnTo>
                    <a:pt x="103601" y="782582"/>
                  </a:lnTo>
                  <a:lnTo>
                    <a:pt x="103192" y="785567"/>
                  </a:lnTo>
                  <a:lnTo>
                    <a:pt x="102782" y="788688"/>
                  </a:lnTo>
                  <a:lnTo>
                    <a:pt x="102782" y="792082"/>
                  </a:lnTo>
                  <a:lnTo>
                    <a:pt x="102373" y="795065"/>
                  </a:lnTo>
                  <a:lnTo>
                    <a:pt x="101964" y="798050"/>
                  </a:lnTo>
                  <a:lnTo>
                    <a:pt x="101554" y="801036"/>
                  </a:lnTo>
                  <a:lnTo>
                    <a:pt x="101166" y="804156"/>
                  </a:lnTo>
                  <a:lnTo>
                    <a:pt x="100470" y="806735"/>
                  </a:lnTo>
                  <a:lnTo>
                    <a:pt x="99672" y="809448"/>
                  </a:lnTo>
                  <a:lnTo>
                    <a:pt x="99262" y="812568"/>
                  </a:lnTo>
                  <a:lnTo>
                    <a:pt x="98566" y="815147"/>
                  </a:lnTo>
                  <a:lnTo>
                    <a:pt x="97482" y="817591"/>
                  </a:lnTo>
                  <a:lnTo>
                    <a:pt x="96806" y="820167"/>
                  </a:lnTo>
                  <a:lnTo>
                    <a:pt x="96131" y="822881"/>
                  </a:lnTo>
                  <a:lnTo>
                    <a:pt x="95312" y="825595"/>
                  </a:lnTo>
                  <a:lnTo>
                    <a:pt x="94903" y="828580"/>
                  </a:lnTo>
                  <a:lnTo>
                    <a:pt x="94228" y="831294"/>
                  </a:lnTo>
                  <a:lnTo>
                    <a:pt x="93143" y="833600"/>
                  </a:lnTo>
                  <a:lnTo>
                    <a:pt x="92468" y="836314"/>
                  </a:lnTo>
                  <a:lnTo>
                    <a:pt x="91772" y="839028"/>
                  </a:lnTo>
                  <a:lnTo>
                    <a:pt x="90687" y="841335"/>
                  </a:lnTo>
                  <a:lnTo>
                    <a:pt x="89602" y="843641"/>
                  </a:lnTo>
                  <a:lnTo>
                    <a:pt x="88518" y="845948"/>
                  </a:lnTo>
                  <a:lnTo>
                    <a:pt x="87842" y="848662"/>
                  </a:lnTo>
                  <a:lnTo>
                    <a:pt x="86758" y="850969"/>
                  </a:lnTo>
                  <a:lnTo>
                    <a:pt x="85673" y="853411"/>
                  </a:lnTo>
                  <a:lnTo>
                    <a:pt x="84977" y="855989"/>
                  </a:lnTo>
                  <a:lnTo>
                    <a:pt x="84159" y="858703"/>
                  </a:lnTo>
                  <a:lnTo>
                    <a:pt x="83483" y="861417"/>
                  </a:lnTo>
                  <a:lnTo>
                    <a:pt x="82808" y="863995"/>
                  </a:lnTo>
                  <a:lnTo>
                    <a:pt x="81723" y="866437"/>
                  </a:lnTo>
                  <a:lnTo>
                    <a:pt x="81048" y="869016"/>
                  </a:lnTo>
                  <a:lnTo>
                    <a:pt x="80229" y="871727"/>
                  </a:lnTo>
                  <a:lnTo>
                    <a:pt x="79554" y="874443"/>
                  </a:lnTo>
                  <a:lnTo>
                    <a:pt x="78182" y="876478"/>
                  </a:lnTo>
                  <a:lnTo>
                    <a:pt x="77098" y="878785"/>
                  </a:lnTo>
                  <a:lnTo>
                    <a:pt x="76013" y="881090"/>
                  </a:lnTo>
                  <a:lnTo>
                    <a:pt x="74928" y="883397"/>
                  </a:lnTo>
                  <a:lnTo>
                    <a:pt x="73967" y="885841"/>
                  </a:lnTo>
                  <a:lnTo>
                    <a:pt x="72882" y="888146"/>
                  </a:lnTo>
                  <a:lnTo>
                    <a:pt x="71797" y="890453"/>
                  </a:lnTo>
                  <a:lnTo>
                    <a:pt x="70712" y="892759"/>
                  </a:lnTo>
                  <a:lnTo>
                    <a:pt x="70037" y="895473"/>
                  </a:lnTo>
                  <a:lnTo>
                    <a:pt x="68952" y="897780"/>
                  </a:lnTo>
                  <a:lnTo>
                    <a:pt x="67868" y="900222"/>
                  </a:lnTo>
                  <a:lnTo>
                    <a:pt x="67172" y="902800"/>
                  </a:lnTo>
                  <a:lnTo>
                    <a:pt x="66087" y="905514"/>
                  </a:lnTo>
                  <a:lnTo>
                    <a:pt x="65003" y="907821"/>
                  </a:lnTo>
                  <a:lnTo>
                    <a:pt x="63652" y="910263"/>
                  </a:lnTo>
                  <a:lnTo>
                    <a:pt x="62567" y="912570"/>
                  </a:lnTo>
                  <a:lnTo>
                    <a:pt x="61483" y="914877"/>
                  </a:lnTo>
                  <a:lnTo>
                    <a:pt x="60111" y="916912"/>
                  </a:lnTo>
                  <a:lnTo>
                    <a:pt x="59026" y="919219"/>
                  </a:lnTo>
                  <a:lnTo>
                    <a:pt x="58085" y="921526"/>
                  </a:lnTo>
                  <a:lnTo>
                    <a:pt x="56591" y="923561"/>
                  </a:lnTo>
                  <a:lnTo>
                    <a:pt x="55486" y="925868"/>
                  </a:lnTo>
                  <a:lnTo>
                    <a:pt x="54545" y="928173"/>
                  </a:lnTo>
                  <a:lnTo>
                    <a:pt x="53051" y="930210"/>
                  </a:lnTo>
                  <a:lnTo>
                    <a:pt x="51679" y="932517"/>
                  </a:lnTo>
                  <a:lnTo>
                    <a:pt x="50594" y="934822"/>
                  </a:lnTo>
                  <a:lnTo>
                    <a:pt x="49510" y="937266"/>
                  </a:lnTo>
                  <a:lnTo>
                    <a:pt x="48568" y="939573"/>
                  </a:lnTo>
                  <a:lnTo>
                    <a:pt x="47074" y="941608"/>
                  </a:lnTo>
                  <a:lnTo>
                    <a:pt x="46113" y="943913"/>
                  </a:lnTo>
                  <a:lnTo>
                    <a:pt x="45028" y="946220"/>
                  </a:lnTo>
                  <a:lnTo>
                    <a:pt x="43677" y="948255"/>
                  </a:lnTo>
                  <a:lnTo>
                    <a:pt x="42183" y="950155"/>
                  </a:lnTo>
                  <a:lnTo>
                    <a:pt x="40812" y="952190"/>
                  </a:lnTo>
                  <a:lnTo>
                    <a:pt x="39461" y="954225"/>
                  </a:lnTo>
                  <a:lnTo>
                    <a:pt x="37681" y="955854"/>
                  </a:lnTo>
                  <a:lnTo>
                    <a:pt x="36330" y="957889"/>
                  </a:lnTo>
                  <a:lnTo>
                    <a:pt x="34570" y="959518"/>
                  </a:lnTo>
                  <a:lnTo>
                    <a:pt x="32933" y="961146"/>
                  </a:lnTo>
                  <a:lnTo>
                    <a:pt x="31439" y="963181"/>
                  </a:lnTo>
                  <a:lnTo>
                    <a:pt x="30088" y="965217"/>
                  </a:lnTo>
                  <a:lnTo>
                    <a:pt x="28717" y="967117"/>
                  </a:lnTo>
                  <a:lnTo>
                    <a:pt x="27366" y="969150"/>
                  </a:lnTo>
                  <a:lnTo>
                    <a:pt x="25872" y="971185"/>
                  </a:lnTo>
                  <a:lnTo>
                    <a:pt x="24501" y="973222"/>
                  </a:lnTo>
                  <a:lnTo>
                    <a:pt x="23150" y="975121"/>
                  </a:lnTo>
                  <a:lnTo>
                    <a:pt x="22065" y="977428"/>
                  </a:lnTo>
                  <a:lnTo>
                    <a:pt x="20694" y="979463"/>
                  </a:lnTo>
                  <a:lnTo>
                    <a:pt x="19609" y="981770"/>
                  </a:lnTo>
                  <a:lnTo>
                    <a:pt x="18259" y="983805"/>
                  </a:lnTo>
                  <a:lnTo>
                    <a:pt x="16764" y="985840"/>
                  </a:lnTo>
                  <a:lnTo>
                    <a:pt x="15394" y="987875"/>
                  </a:lnTo>
                  <a:lnTo>
                    <a:pt x="14309" y="989504"/>
                  </a:lnTo>
                  <a:lnTo>
                    <a:pt x="13367" y="991811"/>
                  </a:lnTo>
                  <a:lnTo>
                    <a:pt x="11873" y="993846"/>
                  </a:lnTo>
                  <a:lnTo>
                    <a:pt x="10502" y="995881"/>
                  </a:lnTo>
                  <a:lnTo>
                    <a:pt x="9151" y="997781"/>
                  </a:lnTo>
                  <a:lnTo>
                    <a:pt x="7801" y="999817"/>
                  </a:lnTo>
                  <a:lnTo>
                    <a:pt x="6307" y="1001852"/>
                  </a:lnTo>
                  <a:lnTo>
                    <a:pt x="4935" y="1003750"/>
                  </a:lnTo>
                  <a:lnTo>
                    <a:pt x="3585" y="1005785"/>
                  </a:lnTo>
                  <a:lnTo>
                    <a:pt x="1804" y="1007414"/>
                  </a:lnTo>
                  <a:lnTo>
                    <a:pt x="187" y="1009042"/>
                  </a:lnTo>
                  <a:lnTo>
                    <a:pt x="173717" y="1025820"/>
                  </a:lnTo>
                  <a:lnTo>
                    <a:pt x="226560" y="1029596"/>
                  </a:lnTo>
                  <a:lnTo>
                    <a:pt x="231103" y="1029940"/>
                  </a:lnTo>
                  <a:lnTo>
                    <a:pt x="261331" y="1016995"/>
                  </a:lnTo>
                  <a:lnTo>
                    <a:pt x="266079" y="1016897"/>
                  </a:lnTo>
                  <a:lnTo>
                    <a:pt x="272383" y="1017240"/>
                  </a:lnTo>
                  <a:lnTo>
                    <a:pt x="280221" y="1017044"/>
                  </a:lnTo>
                  <a:lnTo>
                    <a:pt x="283598" y="1016946"/>
                  </a:lnTo>
                  <a:lnTo>
                    <a:pt x="288694" y="1016703"/>
                  </a:lnTo>
                  <a:lnTo>
                    <a:pt x="295284" y="1017142"/>
                  </a:lnTo>
                  <a:lnTo>
                    <a:pt x="300134" y="1016850"/>
                  </a:lnTo>
                  <a:lnTo>
                    <a:pt x="305066" y="1016458"/>
                  </a:lnTo>
                  <a:lnTo>
                    <a:pt x="310899" y="1016458"/>
                  </a:lnTo>
                  <a:lnTo>
                    <a:pt x="317264" y="1016362"/>
                  </a:lnTo>
                  <a:lnTo>
                    <a:pt x="320334" y="1016752"/>
                  </a:lnTo>
                  <a:lnTo>
                    <a:pt x="323956" y="1016409"/>
                  </a:lnTo>
                  <a:lnTo>
                    <a:pt x="329237" y="1015920"/>
                  </a:lnTo>
                  <a:lnTo>
                    <a:pt x="334046" y="1015824"/>
                  </a:lnTo>
                  <a:lnTo>
                    <a:pt x="339183" y="1016116"/>
                  </a:lnTo>
                  <a:lnTo>
                    <a:pt x="342069" y="1016116"/>
                  </a:lnTo>
                  <a:lnTo>
                    <a:pt x="343624" y="1016116"/>
                  </a:lnTo>
                  <a:lnTo>
                    <a:pt x="345691" y="1016116"/>
                  </a:lnTo>
                  <a:lnTo>
                    <a:pt x="348474" y="1015920"/>
                  </a:lnTo>
                  <a:lnTo>
                    <a:pt x="352834" y="1015775"/>
                  </a:lnTo>
                  <a:lnTo>
                    <a:pt x="357336" y="1015579"/>
                  </a:lnTo>
                  <a:lnTo>
                    <a:pt x="362800" y="1015336"/>
                  </a:lnTo>
                  <a:lnTo>
                    <a:pt x="364806" y="1014504"/>
                  </a:lnTo>
                  <a:lnTo>
                    <a:pt x="366382" y="1013675"/>
                  </a:lnTo>
                  <a:lnTo>
                    <a:pt x="366812" y="1011672"/>
                  </a:lnTo>
                  <a:lnTo>
                    <a:pt x="367549" y="1009375"/>
                  </a:lnTo>
                  <a:lnTo>
                    <a:pt x="367856" y="1007471"/>
                  </a:lnTo>
                  <a:lnTo>
                    <a:pt x="367753" y="1005468"/>
                  </a:lnTo>
                  <a:lnTo>
                    <a:pt x="367119" y="1002050"/>
                  </a:lnTo>
                  <a:lnTo>
                    <a:pt x="365993" y="998045"/>
                  </a:lnTo>
                  <a:lnTo>
                    <a:pt x="365400" y="995115"/>
                  </a:lnTo>
                  <a:lnTo>
                    <a:pt x="364949" y="992769"/>
                  </a:lnTo>
                  <a:lnTo>
                    <a:pt x="364908" y="991206"/>
                  </a:lnTo>
                  <a:lnTo>
                    <a:pt x="365747" y="988423"/>
                  </a:lnTo>
                  <a:lnTo>
                    <a:pt x="366730" y="986030"/>
                  </a:lnTo>
                  <a:lnTo>
                    <a:pt x="368040" y="982219"/>
                  </a:lnTo>
                  <a:lnTo>
                    <a:pt x="369124" y="979679"/>
                  </a:lnTo>
                  <a:lnTo>
                    <a:pt x="371560" y="975822"/>
                  </a:lnTo>
                  <a:lnTo>
                    <a:pt x="373709" y="974160"/>
                  </a:lnTo>
                  <a:lnTo>
                    <a:pt x="376840" y="972305"/>
                  </a:lnTo>
                  <a:lnTo>
                    <a:pt x="379194" y="970742"/>
                  </a:lnTo>
                  <a:lnTo>
                    <a:pt x="381731" y="968935"/>
                  </a:lnTo>
                  <a:lnTo>
                    <a:pt x="383512" y="967127"/>
                  </a:lnTo>
                  <a:lnTo>
                    <a:pt x="384474" y="965515"/>
                  </a:lnTo>
                  <a:lnTo>
                    <a:pt x="386091" y="964099"/>
                  </a:lnTo>
                  <a:lnTo>
                    <a:pt x="388158" y="962830"/>
                  </a:lnTo>
                  <a:lnTo>
                    <a:pt x="390061" y="961853"/>
                  </a:lnTo>
                  <a:lnTo>
                    <a:pt x="391780" y="960876"/>
                  </a:lnTo>
                  <a:lnTo>
                    <a:pt x="394952" y="959313"/>
                  </a:lnTo>
                  <a:lnTo>
                    <a:pt x="396999" y="957360"/>
                  </a:lnTo>
                  <a:lnTo>
                    <a:pt x="398718" y="956430"/>
                  </a:lnTo>
                  <a:lnTo>
                    <a:pt x="400826" y="956187"/>
                  </a:lnTo>
                  <a:lnTo>
                    <a:pt x="402525" y="955797"/>
                  </a:lnTo>
                  <a:lnTo>
                    <a:pt x="404592" y="954185"/>
                  </a:lnTo>
                  <a:lnTo>
                    <a:pt x="406208" y="951937"/>
                  </a:lnTo>
                  <a:lnTo>
                    <a:pt x="408153" y="949740"/>
                  </a:lnTo>
                  <a:lnTo>
                    <a:pt x="410117" y="948764"/>
                  </a:lnTo>
                  <a:lnTo>
                    <a:pt x="413003" y="947394"/>
                  </a:lnTo>
                  <a:lnTo>
                    <a:pt x="416278" y="945831"/>
                  </a:lnTo>
                  <a:lnTo>
                    <a:pt x="419552" y="944562"/>
                  </a:lnTo>
                  <a:lnTo>
                    <a:pt x="422254" y="943291"/>
                  </a:lnTo>
                  <a:lnTo>
                    <a:pt x="426695" y="941046"/>
                  </a:lnTo>
                  <a:lnTo>
                    <a:pt x="430419" y="938896"/>
                  </a:lnTo>
                  <a:lnTo>
                    <a:pt x="432528" y="937480"/>
                  </a:lnTo>
                  <a:lnTo>
                    <a:pt x="435454" y="935185"/>
                  </a:lnTo>
                  <a:lnTo>
                    <a:pt x="437562" y="933718"/>
                  </a:lnTo>
                  <a:lnTo>
                    <a:pt x="439772" y="932351"/>
                  </a:lnTo>
                  <a:lnTo>
                    <a:pt x="441962" y="931033"/>
                  </a:lnTo>
                  <a:lnTo>
                    <a:pt x="444807" y="927711"/>
                  </a:lnTo>
                  <a:lnTo>
                    <a:pt x="446076" y="925465"/>
                  </a:lnTo>
                  <a:lnTo>
                    <a:pt x="448081" y="922729"/>
                  </a:lnTo>
                  <a:lnTo>
                    <a:pt x="449801" y="920238"/>
                  </a:lnTo>
                  <a:lnTo>
                    <a:pt x="453075" y="916430"/>
                  </a:lnTo>
                  <a:lnTo>
                    <a:pt x="455081" y="913352"/>
                  </a:lnTo>
                  <a:lnTo>
                    <a:pt x="456739" y="910861"/>
                  </a:lnTo>
                  <a:lnTo>
                    <a:pt x="459440" y="910128"/>
                  </a:lnTo>
                  <a:lnTo>
                    <a:pt x="462080" y="908663"/>
                  </a:lnTo>
                  <a:lnTo>
                    <a:pt x="465559" y="907296"/>
                  </a:lnTo>
                  <a:lnTo>
                    <a:pt x="468138" y="906513"/>
                  </a:lnTo>
                  <a:lnTo>
                    <a:pt x="470635" y="906466"/>
                  </a:lnTo>
                  <a:lnTo>
                    <a:pt x="472395" y="906758"/>
                  </a:lnTo>
                  <a:lnTo>
                    <a:pt x="473521" y="907980"/>
                  </a:lnTo>
                  <a:lnTo>
                    <a:pt x="474605" y="909787"/>
                  </a:lnTo>
                  <a:lnTo>
                    <a:pt x="475833" y="913205"/>
                  </a:lnTo>
                  <a:lnTo>
                    <a:pt x="476365" y="915794"/>
                  </a:lnTo>
                  <a:lnTo>
                    <a:pt x="476611" y="919115"/>
                  </a:lnTo>
                  <a:lnTo>
                    <a:pt x="477143" y="922876"/>
                  </a:lnTo>
                  <a:lnTo>
                    <a:pt x="477430" y="924634"/>
                  </a:lnTo>
                  <a:lnTo>
                    <a:pt x="479599" y="923512"/>
                  </a:lnTo>
                  <a:lnTo>
                    <a:pt x="482730" y="921654"/>
                  </a:lnTo>
                  <a:lnTo>
                    <a:pt x="485657" y="919701"/>
                  </a:lnTo>
                  <a:lnTo>
                    <a:pt x="488747" y="918432"/>
                  </a:lnTo>
                  <a:lnTo>
                    <a:pt x="493823" y="916771"/>
                  </a:lnTo>
                  <a:lnTo>
                    <a:pt x="497056" y="915355"/>
                  </a:lnTo>
                  <a:lnTo>
                    <a:pt x="500576" y="914427"/>
                  </a:lnTo>
                  <a:lnTo>
                    <a:pt x="503605" y="913890"/>
                  </a:lnTo>
                  <a:lnTo>
                    <a:pt x="504895" y="912130"/>
                  </a:lnTo>
                  <a:lnTo>
                    <a:pt x="506982" y="912717"/>
                  </a:lnTo>
                  <a:lnTo>
                    <a:pt x="508804" y="913205"/>
                  </a:lnTo>
                  <a:lnTo>
                    <a:pt x="510318" y="913401"/>
                  </a:lnTo>
                  <a:lnTo>
                    <a:pt x="511833" y="913107"/>
                  </a:lnTo>
                  <a:lnTo>
                    <a:pt x="512999" y="911497"/>
                  </a:lnTo>
                  <a:lnTo>
                    <a:pt x="514227" y="909102"/>
                  </a:lnTo>
                  <a:lnTo>
                    <a:pt x="516581" y="906807"/>
                  </a:lnTo>
                  <a:lnTo>
                    <a:pt x="519957" y="903973"/>
                  </a:lnTo>
                  <a:lnTo>
                    <a:pt x="524399" y="900751"/>
                  </a:lnTo>
                  <a:lnTo>
                    <a:pt x="528901" y="898454"/>
                  </a:lnTo>
                  <a:lnTo>
                    <a:pt x="532871" y="897087"/>
                  </a:lnTo>
                  <a:lnTo>
                    <a:pt x="535368" y="895914"/>
                  </a:lnTo>
                  <a:lnTo>
                    <a:pt x="537660" y="895232"/>
                  </a:lnTo>
                  <a:lnTo>
                    <a:pt x="540792" y="894547"/>
                  </a:lnTo>
                  <a:lnTo>
                    <a:pt x="543493" y="893816"/>
                  </a:lnTo>
                  <a:lnTo>
                    <a:pt x="545008" y="893328"/>
                  </a:lnTo>
                  <a:lnTo>
                    <a:pt x="546481" y="892839"/>
                  </a:lnTo>
                  <a:lnTo>
                    <a:pt x="552150" y="889762"/>
                  </a:lnTo>
                  <a:lnTo>
                    <a:pt x="550186" y="884827"/>
                  </a:lnTo>
                  <a:lnTo>
                    <a:pt x="547996" y="878771"/>
                  </a:lnTo>
                  <a:lnTo>
                    <a:pt x="546379" y="873838"/>
                  </a:lnTo>
                  <a:lnTo>
                    <a:pt x="545396" y="869394"/>
                  </a:lnTo>
                  <a:lnTo>
                    <a:pt x="545294" y="867001"/>
                  </a:lnTo>
                  <a:lnTo>
                    <a:pt x="545785" y="862898"/>
                  </a:lnTo>
                  <a:lnTo>
                    <a:pt x="545437" y="859040"/>
                  </a:lnTo>
                  <a:lnTo>
                    <a:pt x="544230" y="853911"/>
                  </a:lnTo>
                  <a:lnTo>
                    <a:pt x="543677" y="851028"/>
                  </a:lnTo>
                  <a:lnTo>
                    <a:pt x="543534" y="847757"/>
                  </a:lnTo>
                  <a:lnTo>
                    <a:pt x="543534" y="845754"/>
                  </a:lnTo>
                  <a:lnTo>
                    <a:pt x="543780" y="842873"/>
                  </a:lnTo>
                  <a:lnTo>
                    <a:pt x="543984" y="840724"/>
                  </a:lnTo>
                  <a:lnTo>
                    <a:pt x="543984" y="837597"/>
                  </a:lnTo>
                  <a:lnTo>
                    <a:pt x="544721" y="834765"/>
                  </a:lnTo>
                  <a:lnTo>
                    <a:pt x="545253" y="832763"/>
                  </a:lnTo>
                  <a:lnTo>
                    <a:pt x="544905" y="830613"/>
                  </a:lnTo>
                  <a:lnTo>
                    <a:pt x="543534" y="825582"/>
                  </a:lnTo>
                  <a:lnTo>
                    <a:pt x="543043" y="822505"/>
                  </a:lnTo>
                  <a:lnTo>
                    <a:pt x="542797" y="820161"/>
                  </a:lnTo>
                  <a:lnTo>
                    <a:pt x="543186" y="817278"/>
                  </a:lnTo>
                  <a:lnTo>
                    <a:pt x="544557" y="812151"/>
                  </a:lnTo>
                  <a:lnTo>
                    <a:pt x="547013" y="806826"/>
                  </a:lnTo>
                  <a:lnTo>
                    <a:pt x="549694" y="801307"/>
                  </a:lnTo>
                  <a:lnTo>
                    <a:pt x="551311" y="797546"/>
                  </a:lnTo>
                  <a:lnTo>
                    <a:pt x="552396" y="795886"/>
                  </a:lnTo>
                  <a:lnTo>
                    <a:pt x="554053" y="793590"/>
                  </a:lnTo>
                  <a:lnTo>
                    <a:pt x="556059" y="791393"/>
                  </a:lnTo>
                  <a:lnTo>
                    <a:pt x="558413" y="788998"/>
                  </a:lnTo>
                  <a:lnTo>
                    <a:pt x="559825" y="786605"/>
                  </a:lnTo>
                  <a:lnTo>
                    <a:pt x="561258" y="783040"/>
                  </a:lnTo>
                  <a:lnTo>
                    <a:pt x="562322" y="778743"/>
                  </a:lnTo>
                  <a:lnTo>
                    <a:pt x="564143" y="776740"/>
                  </a:lnTo>
                  <a:lnTo>
                    <a:pt x="565985" y="775079"/>
                  </a:lnTo>
                  <a:lnTo>
                    <a:pt x="568830" y="773076"/>
                  </a:lnTo>
                  <a:lnTo>
                    <a:pt x="571920" y="771709"/>
                  </a:lnTo>
                  <a:lnTo>
                    <a:pt x="574458" y="770293"/>
                  </a:lnTo>
                  <a:lnTo>
                    <a:pt x="576218" y="769121"/>
                  </a:lnTo>
                  <a:lnTo>
                    <a:pt x="578264" y="771123"/>
                  </a:lnTo>
                  <a:lnTo>
                    <a:pt x="581641" y="772978"/>
                  </a:lnTo>
                  <a:lnTo>
                    <a:pt x="583647" y="774444"/>
                  </a:lnTo>
                  <a:lnTo>
                    <a:pt x="585223" y="775420"/>
                  </a:lnTo>
                  <a:lnTo>
                    <a:pt x="586696" y="775275"/>
                  </a:lnTo>
                  <a:lnTo>
                    <a:pt x="588641" y="774883"/>
                  </a:lnTo>
                  <a:lnTo>
                    <a:pt x="590360" y="775030"/>
                  </a:lnTo>
                  <a:lnTo>
                    <a:pt x="619176" y="771317"/>
                  </a:lnTo>
                  <a:lnTo>
                    <a:pt x="621222" y="768583"/>
                  </a:lnTo>
                  <a:lnTo>
                    <a:pt x="622512" y="767606"/>
                  </a:lnTo>
                  <a:lnTo>
                    <a:pt x="624661" y="761989"/>
                  </a:lnTo>
                  <a:lnTo>
                    <a:pt x="627689" y="759597"/>
                  </a:lnTo>
                  <a:lnTo>
                    <a:pt x="631844" y="754956"/>
                  </a:lnTo>
                  <a:lnTo>
                    <a:pt x="639089" y="750804"/>
                  </a:lnTo>
                  <a:lnTo>
                    <a:pt x="641524" y="745481"/>
                  </a:lnTo>
                  <a:lnTo>
                    <a:pt x="644267" y="742110"/>
                  </a:lnTo>
                  <a:lnTo>
                    <a:pt x="651020" y="739717"/>
                  </a:lnTo>
                  <a:lnTo>
                    <a:pt x="652289" y="738154"/>
                  </a:lnTo>
                  <a:lnTo>
                    <a:pt x="656505" y="735712"/>
                  </a:lnTo>
                  <a:lnTo>
                    <a:pt x="682886" y="732978"/>
                  </a:lnTo>
                  <a:lnTo>
                    <a:pt x="689619" y="728190"/>
                  </a:lnTo>
                  <a:lnTo>
                    <a:pt x="697417" y="721402"/>
                  </a:lnTo>
                  <a:lnTo>
                    <a:pt x="711886" y="715442"/>
                  </a:lnTo>
                  <a:lnTo>
                    <a:pt x="714976" y="715052"/>
                  </a:lnTo>
                  <a:lnTo>
                    <a:pt x="717166" y="714026"/>
                  </a:lnTo>
                  <a:lnTo>
                    <a:pt x="721239" y="713343"/>
                  </a:lnTo>
                  <a:lnTo>
                    <a:pt x="722999" y="712414"/>
                  </a:lnTo>
                  <a:lnTo>
                    <a:pt x="726478" y="709434"/>
                  </a:lnTo>
                  <a:lnTo>
                    <a:pt x="728811" y="706114"/>
                  </a:lnTo>
                  <a:lnTo>
                    <a:pt x="732638" y="702303"/>
                  </a:lnTo>
                  <a:lnTo>
                    <a:pt x="735217" y="699763"/>
                  </a:lnTo>
                  <a:lnTo>
                    <a:pt x="737181" y="697176"/>
                  </a:lnTo>
                  <a:lnTo>
                    <a:pt x="740804" y="696394"/>
                  </a:lnTo>
                  <a:lnTo>
                    <a:pt x="750935" y="688629"/>
                  </a:lnTo>
                  <a:lnTo>
                    <a:pt x="753063" y="687830"/>
                  </a:lnTo>
                  <a:lnTo>
                    <a:pt x="753984" y="688367"/>
                  </a:lnTo>
                  <a:lnTo>
                    <a:pt x="755498" y="687797"/>
                  </a:lnTo>
                  <a:lnTo>
                    <a:pt x="759817" y="687466"/>
                  </a:lnTo>
                  <a:lnTo>
                    <a:pt x="760942" y="687025"/>
                  </a:lnTo>
                  <a:lnTo>
                    <a:pt x="864520" y="634476"/>
                  </a:lnTo>
                  <a:lnTo>
                    <a:pt x="865216" y="634023"/>
                  </a:lnTo>
                  <a:close/>
                </a:path>
              </a:pathLst>
            </a:custGeom>
            <a:solidFill>
              <a:srgbClr val="00944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solidFill>
                  <a:schemeClr val="bg1"/>
                </a:solidFill>
                <a:highlight>
                  <a:srgbClr val="009DDA"/>
                </a:highlight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CEE3857-D078-6372-EC98-7EAD50E07ECC}"/>
                </a:ext>
              </a:extLst>
            </p:cNvPr>
            <p:cNvSpPr/>
            <p:nvPr/>
          </p:nvSpPr>
          <p:spPr>
            <a:xfrm flipV="1">
              <a:off x="1586829" y="2111318"/>
              <a:ext cx="1053354" cy="1942163"/>
            </a:xfrm>
            <a:custGeom>
              <a:avLst/>
              <a:gdLst>
                <a:gd name="connsiteX0" fmla="*/ 909667 w 1053354"/>
                <a:gd name="connsiteY0" fmla="*/ 654217 h 1942163"/>
                <a:gd name="connsiteX1" fmla="*/ 909197 w 1053354"/>
                <a:gd name="connsiteY1" fmla="*/ 654054 h 1942163"/>
                <a:gd name="connsiteX2" fmla="*/ 907334 w 1053354"/>
                <a:gd name="connsiteY2" fmla="*/ 653418 h 1942163"/>
                <a:gd name="connsiteX3" fmla="*/ 905922 w 1053354"/>
                <a:gd name="connsiteY3" fmla="*/ 653028 h 1942163"/>
                <a:gd name="connsiteX4" fmla="*/ 903978 w 1053354"/>
                <a:gd name="connsiteY4" fmla="*/ 652589 h 1942163"/>
                <a:gd name="connsiteX5" fmla="*/ 901563 w 1053354"/>
                <a:gd name="connsiteY5" fmla="*/ 652734 h 1942163"/>
                <a:gd name="connsiteX6" fmla="*/ 900110 w 1053354"/>
                <a:gd name="connsiteY6" fmla="*/ 652930 h 1942163"/>
                <a:gd name="connsiteX7" fmla="*/ 898636 w 1053354"/>
                <a:gd name="connsiteY7" fmla="*/ 653126 h 1942163"/>
                <a:gd name="connsiteX8" fmla="*/ 896180 w 1053354"/>
                <a:gd name="connsiteY8" fmla="*/ 653271 h 1942163"/>
                <a:gd name="connsiteX9" fmla="*/ 894236 w 1053354"/>
                <a:gd name="connsiteY9" fmla="*/ 653126 h 1942163"/>
                <a:gd name="connsiteX10" fmla="*/ 892374 w 1053354"/>
                <a:gd name="connsiteY10" fmla="*/ 652734 h 1942163"/>
                <a:gd name="connsiteX11" fmla="*/ 891002 w 1053354"/>
                <a:gd name="connsiteY11" fmla="*/ 652198 h 1942163"/>
                <a:gd name="connsiteX12" fmla="*/ 889202 w 1053354"/>
                <a:gd name="connsiteY12" fmla="*/ 651416 h 1942163"/>
                <a:gd name="connsiteX13" fmla="*/ 887380 w 1053354"/>
                <a:gd name="connsiteY13" fmla="*/ 650684 h 1942163"/>
                <a:gd name="connsiteX14" fmla="*/ 885579 w 1053354"/>
                <a:gd name="connsiteY14" fmla="*/ 649951 h 1942163"/>
                <a:gd name="connsiteX15" fmla="*/ 883758 w 1053354"/>
                <a:gd name="connsiteY15" fmla="*/ 649266 h 1942163"/>
                <a:gd name="connsiteX16" fmla="*/ 881465 w 1053354"/>
                <a:gd name="connsiteY16" fmla="*/ 648339 h 1942163"/>
                <a:gd name="connsiteX17" fmla="*/ 879112 w 1053354"/>
                <a:gd name="connsiteY17" fmla="*/ 647607 h 1942163"/>
                <a:gd name="connsiteX18" fmla="*/ 877065 w 1053354"/>
                <a:gd name="connsiteY18" fmla="*/ 646434 h 1942163"/>
                <a:gd name="connsiteX19" fmla="*/ 875837 w 1053354"/>
                <a:gd name="connsiteY19" fmla="*/ 645555 h 1942163"/>
                <a:gd name="connsiteX20" fmla="*/ 874507 w 1053354"/>
                <a:gd name="connsiteY20" fmla="*/ 644920 h 1942163"/>
                <a:gd name="connsiteX21" fmla="*/ 873136 w 1053354"/>
                <a:gd name="connsiteY21" fmla="*/ 644530 h 1942163"/>
                <a:gd name="connsiteX22" fmla="*/ 871724 w 1053354"/>
                <a:gd name="connsiteY22" fmla="*/ 644090 h 1942163"/>
                <a:gd name="connsiteX23" fmla="*/ 870312 w 1053354"/>
                <a:gd name="connsiteY23" fmla="*/ 643698 h 1942163"/>
                <a:gd name="connsiteX24" fmla="*/ 868490 w 1053354"/>
                <a:gd name="connsiteY24" fmla="*/ 642967 h 1942163"/>
                <a:gd name="connsiteX25" fmla="*/ 866832 w 1053354"/>
                <a:gd name="connsiteY25" fmla="*/ 641941 h 1942163"/>
                <a:gd name="connsiteX26" fmla="*/ 865216 w 1053354"/>
                <a:gd name="connsiteY26" fmla="*/ 640768 h 1942163"/>
                <a:gd name="connsiteX27" fmla="*/ 863599 w 1053354"/>
                <a:gd name="connsiteY27" fmla="*/ 639693 h 1942163"/>
                <a:gd name="connsiteX28" fmla="*/ 861204 w 1053354"/>
                <a:gd name="connsiteY28" fmla="*/ 639352 h 1942163"/>
                <a:gd name="connsiteX29" fmla="*/ 859260 w 1053354"/>
                <a:gd name="connsiteY29" fmla="*/ 639107 h 1942163"/>
                <a:gd name="connsiteX30" fmla="*/ 857582 w 1053354"/>
                <a:gd name="connsiteY30" fmla="*/ 638228 h 1942163"/>
                <a:gd name="connsiteX31" fmla="*/ 856211 w 1053354"/>
                <a:gd name="connsiteY31" fmla="*/ 637740 h 1942163"/>
                <a:gd name="connsiteX32" fmla="*/ 854799 w 1053354"/>
                <a:gd name="connsiteY32" fmla="*/ 637447 h 1942163"/>
                <a:gd name="connsiteX33" fmla="*/ 853387 w 1053354"/>
                <a:gd name="connsiteY33" fmla="*/ 637104 h 1942163"/>
                <a:gd name="connsiteX34" fmla="*/ 851422 w 1053354"/>
                <a:gd name="connsiteY34" fmla="*/ 636714 h 1942163"/>
                <a:gd name="connsiteX35" fmla="*/ 849559 w 1053354"/>
                <a:gd name="connsiteY35" fmla="*/ 636127 h 1942163"/>
                <a:gd name="connsiteX36" fmla="*/ 848290 w 1053354"/>
                <a:gd name="connsiteY36" fmla="*/ 635396 h 1942163"/>
                <a:gd name="connsiteX37" fmla="*/ 847922 w 1053354"/>
                <a:gd name="connsiteY37" fmla="*/ 634930 h 1942163"/>
                <a:gd name="connsiteX38" fmla="*/ 846981 w 1053354"/>
                <a:gd name="connsiteY38" fmla="*/ 633735 h 1942163"/>
                <a:gd name="connsiteX39" fmla="*/ 845446 w 1053354"/>
                <a:gd name="connsiteY39" fmla="*/ 632562 h 1942163"/>
                <a:gd name="connsiteX40" fmla="*/ 843604 w 1053354"/>
                <a:gd name="connsiteY40" fmla="*/ 632172 h 1942163"/>
                <a:gd name="connsiteX41" fmla="*/ 842171 w 1053354"/>
                <a:gd name="connsiteY41" fmla="*/ 632515 h 1942163"/>
                <a:gd name="connsiteX42" fmla="*/ 840472 w 1053354"/>
                <a:gd name="connsiteY42" fmla="*/ 633443 h 1942163"/>
                <a:gd name="connsiteX43" fmla="*/ 839429 w 1053354"/>
                <a:gd name="connsiteY43" fmla="*/ 634517 h 1942163"/>
                <a:gd name="connsiteX44" fmla="*/ 838753 w 1053354"/>
                <a:gd name="connsiteY44" fmla="*/ 636324 h 1942163"/>
                <a:gd name="connsiteX45" fmla="*/ 838467 w 1053354"/>
                <a:gd name="connsiteY45" fmla="*/ 637740 h 1942163"/>
                <a:gd name="connsiteX46" fmla="*/ 838160 w 1053354"/>
                <a:gd name="connsiteY46" fmla="*/ 639205 h 1942163"/>
                <a:gd name="connsiteX47" fmla="*/ 837587 w 1053354"/>
                <a:gd name="connsiteY47" fmla="*/ 641062 h 1942163"/>
                <a:gd name="connsiteX48" fmla="*/ 836543 w 1053354"/>
                <a:gd name="connsiteY48" fmla="*/ 642672 h 1942163"/>
                <a:gd name="connsiteX49" fmla="*/ 836154 w 1053354"/>
                <a:gd name="connsiteY49" fmla="*/ 644090 h 1942163"/>
                <a:gd name="connsiteX50" fmla="*/ 836502 w 1053354"/>
                <a:gd name="connsiteY50" fmla="*/ 645506 h 1942163"/>
                <a:gd name="connsiteX51" fmla="*/ 836113 w 1053354"/>
                <a:gd name="connsiteY51" fmla="*/ 646873 h 1942163"/>
                <a:gd name="connsiteX52" fmla="*/ 835561 w 1053354"/>
                <a:gd name="connsiteY52" fmla="*/ 648289 h 1942163"/>
                <a:gd name="connsiteX53" fmla="*/ 834783 w 1053354"/>
                <a:gd name="connsiteY53" fmla="*/ 650586 h 1942163"/>
                <a:gd name="connsiteX54" fmla="*/ 834108 w 1053354"/>
                <a:gd name="connsiteY54" fmla="*/ 651904 h 1942163"/>
                <a:gd name="connsiteX55" fmla="*/ 833555 w 1053354"/>
                <a:gd name="connsiteY55" fmla="*/ 653760 h 1942163"/>
                <a:gd name="connsiteX56" fmla="*/ 833228 w 1053354"/>
                <a:gd name="connsiteY56" fmla="*/ 655715 h 1942163"/>
                <a:gd name="connsiteX57" fmla="*/ 832982 w 1053354"/>
                <a:gd name="connsiteY57" fmla="*/ 657131 h 1942163"/>
                <a:gd name="connsiteX58" fmla="*/ 832736 w 1053354"/>
                <a:gd name="connsiteY58" fmla="*/ 658596 h 1942163"/>
                <a:gd name="connsiteX59" fmla="*/ 832777 w 1053354"/>
                <a:gd name="connsiteY59" fmla="*/ 660550 h 1942163"/>
                <a:gd name="connsiteX60" fmla="*/ 832879 w 1053354"/>
                <a:gd name="connsiteY60" fmla="*/ 662015 h 1942163"/>
                <a:gd name="connsiteX61" fmla="*/ 832982 w 1053354"/>
                <a:gd name="connsiteY61" fmla="*/ 663480 h 1942163"/>
                <a:gd name="connsiteX62" fmla="*/ 832839 w 1053354"/>
                <a:gd name="connsiteY62" fmla="*/ 665384 h 1942163"/>
                <a:gd name="connsiteX63" fmla="*/ 832429 w 1053354"/>
                <a:gd name="connsiteY63" fmla="*/ 667340 h 1942163"/>
                <a:gd name="connsiteX64" fmla="*/ 831999 w 1053354"/>
                <a:gd name="connsiteY64" fmla="*/ 669244 h 1942163"/>
                <a:gd name="connsiteX65" fmla="*/ 831406 w 1053354"/>
                <a:gd name="connsiteY65" fmla="*/ 671099 h 1942163"/>
                <a:gd name="connsiteX66" fmla="*/ 830915 w 1053354"/>
                <a:gd name="connsiteY66" fmla="*/ 672466 h 1942163"/>
                <a:gd name="connsiteX67" fmla="*/ 830424 w 1053354"/>
                <a:gd name="connsiteY67" fmla="*/ 673835 h 1942163"/>
                <a:gd name="connsiteX68" fmla="*/ 829748 w 1053354"/>
                <a:gd name="connsiteY68" fmla="*/ 675691 h 1942163"/>
                <a:gd name="connsiteX69" fmla="*/ 829073 w 1053354"/>
                <a:gd name="connsiteY69" fmla="*/ 677546 h 1942163"/>
                <a:gd name="connsiteX70" fmla="*/ 828336 w 1053354"/>
                <a:gd name="connsiteY70" fmla="*/ 679355 h 1942163"/>
                <a:gd name="connsiteX71" fmla="*/ 827292 w 1053354"/>
                <a:gd name="connsiteY71" fmla="*/ 680965 h 1942163"/>
                <a:gd name="connsiteX72" fmla="*/ 825246 w 1053354"/>
                <a:gd name="connsiteY72" fmla="*/ 682285 h 1942163"/>
                <a:gd name="connsiteX73" fmla="*/ 823240 w 1053354"/>
                <a:gd name="connsiteY73" fmla="*/ 683652 h 1942163"/>
                <a:gd name="connsiteX74" fmla="*/ 821685 w 1053354"/>
                <a:gd name="connsiteY74" fmla="*/ 684825 h 1942163"/>
                <a:gd name="connsiteX75" fmla="*/ 820498 w 1053354"/>
                <a:gd name="connsiteY75" fmla="*/ 685703 h 1942163"/>
                <a:gd name="connsiteX76" fmla="*/ 819024 w 1053354"/>
                <a:gd name="connsiteY76" fmla="*/ 687021 h 1942163"/>
                <a:gd name="connsiteX77" fmla="*/ 817858 w 1053354"/>
                <a:gd name="connsiteY77" fmla="*/ 687951 h 1942163"/>
                <a:gd name="connsiteX78" fmla="*/ 816793 w 1053354"/>
                <a:gd name="connsiteY78" fmla="*/ 688928 h 1942163"/>
                <a:gd name="connsiteX79" fmla="*/ 815463 w 1053354"/>
                <a:gd name="connsiteY79" fmla="*/ 690344 h 1942163"/>
                <a:gd name="connsiteX80" fmla="*/ 814440 w 1053354"/>
                <a:gd name="connsiteY80" fmla="*/ 692005 h 1942163"/>
                <a:gd name="connsiteX81" fmla="*/ 813744 w 1053354"/>
                <a:gd name="connsiteY81" fmla="*/ 693860 h 1942163"/>
                <a:gd name="connsiteX82" fmla="*/ 813458 w 1053354"/>
                <a:gd name="connsiteY82" fmla="*/ 695765 h 1942163"/>
                <a:gd name="connsiteX83" fmla="*/ 813212 w 1053354"/>
                <a:gd name="connsiteY83" fmla="*/ 697718 h 1942163"/>
                <a:gd name="connsiteX84" fmla="*/ 813171 w 1053354"/>
                <a:gd name="connsiteY84" fmla="*/ 699183 h 1942163"/>
                <a:gd name="connsiteX85" fmla="*/ 813171 w 1053354"/>
                <a:gd name="connsiteY85" fmla="*/ 700648 h 1942163"/>
                <a:gd name="connsiteX86" fmla="*/ 813110 w 1053354"/>
                <a:gd name="connsiteY86" fmla="*/ 702115 h 1942163"/>
                <a:gd name="connsiteX87" fmla="*/ 812864 w 1053354"/>
                <a:gd name="connsiteY87" fmla="*/ 703531 h 1942163"/>
                <a:gd name="connsiteX88" fmla="*/ 812434 w 1053354"/>
                <a:gd name="connsiteY88" fmla="*/ 704947 h 1942163"/>
                <a:gd name="connsiteX89" fmla="*/ 811800 w 1053354"/>
                <a:gd name="connsiteY89" fmla="*/ 706314 h 1942163"/>
                <a:gd name="connsiteX90" fmla="*/ 810428 w 1053354"/>
                <a:gd name="connsiteY90" fmla="*/ 706658 h 1942163"/>
                <a:gd name="connsiteX91" fmla="*/ 808955 w 1053354"/>
                <a:gd name="connsiteY91" fmla="*/ 706609 h 1942163"/>
                <a:gd name="connsiteX92" fmla="*/ 807481 w 1053354"/>
                <a:gd name="connsiteY92" fmla="*/ 706609 h 1942163"/>
                <a:gd name="connsiteX93" fmla="*/ 805046 w 1053354"/>
                <a:gd name="connsiteY93" fmla="*/ 706754 h 1942163"/>
                <a:gd name="connsiteX94" fmla="*/ 803081 w 1053354"/>
                <a:gd name="connsiteY94" fmla="*/ 707097 h 1942163"/>
                <a:gd name="connsiteX95" fmla="*/ 801219 w 1053354"/>
                <a:gd name="connsiteY95" fmla="*/ 707730 h 1942163"/>
                <a:gd name="connsiteX96" fmla="*/ 799561 w 1053354"/>
                <a:gd name="connsiteY96" fmla="*/ 708707 h 1942163"/>
                <a:gd name="connsiteX97" fmla="*/ 797903 w 1053354"/>
                <a:gd name="connsiteY97" fmla="*/ 709782 h 1942163"/>
                <a:gd name="connsiteX98" fmla="*/ 796226 w 1053354"/>
                <a:gd name="connsiteY98" fmla="*/ 710906 h 1942163"/>
                <a:gd name="connsiteX99" fmla="*/ 794711 w 1053354"/>
                <a:gd name="connsiteY99" fmla="*/ 712177 h 1942163"/>
                <a:gd name="connsiteX100" fmla="*/ 793647 w 1053354"/>
                <a:gd name="connsiteY100" fmla="*/ 713154 h 1942163"/>
                <a:gd name="connsiteX101" fmla="*/ 792767 w 1053354"/>
                <a:gd name="connsiteY101" fmla="*/ 714764 h 1942163"/>
                <a:gd name="connsiteX102" fmla="*/ 792623 w 1053354"/>
                <a:gd name="connsiteY102" fmla="*/ 716278 h 1942163"/>
                <a:gd name="connsiteX103" fmla="*/ 792521 w 1053354"/>
                <a:gd name="connsiteY103" fmla="*/ 718233 h 1942163"/>
                <a:gd name="connsiteX104" fmla="*/ 792521 w 1053354"/>
                <a:gd name="connsiteY104" fmla="*/ 720187 h 1942163"/>
                <a:gd name="connsiteX105" fmla="*/ 792460 w 1053354"/>
                <a:gd name="connsiteY105" fmla="*/ 721701 h 1942163"/>
                <a:gd name="connsiteX106" fmla="*/ 791968 w 1053354"/>
                <a:gd name="connsiteY106" fmla="*/ 723068 h 1942163"/>
                <a:gd name="connsiteX107" fmla="*/ 791007 w 1053354"/>
                <a:gd name="connsiteY107" fmla="*/ 724094 h 1942163"/>
                <a:gd name="connsiteX108" fmla="*/ 789881 w 1053354"/>
                <a:gd name="connsiteY108" fmla="*/ 725070 h 1942163"/>
                <a:gd name="connsiteX109" fmla="*/ 788060 w 1053354"/>
                <a:gd name="connsiteY109" fmla="*/ 726732 h 1942163"/>
                <a:gd name="connsiteX110" fmla="*/ 786688 w 1053354"/>
                <a:gd name="connsiteY110" fmla="*/ 728734 h 1942163"/>
                <a:gd name="connsiteX111" fmla="*/ 786361 w 1053354"/>
                <a:gd name="connsiteY111" fmla="*/ 731078 h 1942163"/>
                <a:gd name="connsiteX112" fmla="*/ 786504 w 1053354"/>
                <a:gd name="connsiteY112" fmla="*/ 733031 h 1942163"/>
                <a:gd name="connsiteX113" fmla="*/ 786688 w 1053354"/>
                <a:gd name="connsiteY113" fmla="*/ 734496 h 1942163"/>
                <a:gd name="connsiteX114" fmla="*/ 786791 w 1053354"/>
                <a:gd name="connsiteY114" fmla="*/ 735961 h 1942163"/>
                <a:gd name="connsiteX115" fmla="*/ 786300 w 1053354"/>
                <a:gd name="connsiteY115" fmla="*/ 737330 h 1942163"/>
                <a:gd name="connsiteX116" fmla="*/ 785665 w 1053354"/>
                <a:gd name="connsiteY116" fmla="*/ 739186 h 1942163"/>
                <a:gd name="connsiteX117" fmla="*/ 785481 w 1053354"/>
                <a:gd name="connsiteY117" fmla="*/ 740749 h 1942163"/>
                <a:gd name="connsiteX118" fmla="*/ 785235 w 1053354"/>
                <a:gd name="connsiteY118" fmla="*/ 742165 h 1942163"/>
                <a:gd name="connsiteX119" fmla="*/ 783762 w 1053354"/>
                <a:gd name="connsiteY119" fmla="*/ 743142 h 1942163"/>
                <a:gd name="connsiteX120" fmla="*/ 781756 w 1053354"/>
                <a:gd name="connsiteY120" fmla="*/ 743630 h 1942163"/>
                <a:gd name="connsiteX121" fmla="*/ 779750 w 1053354"/>
                <a:gd name="connsiteY121" fmla="*/ 743875 h 1942163"/>
                <a:gd name="connsiteX122" fmla="*/ 778338 w 1053354"/>
                <a:gd name="connsiteY122" fmla="*/ 743485 h 1942163"/>
                <a:gd name="connsiteX123" fmla="*/ 776660 w 1053354"/>
                <a:gd name="connsiteY123" fmla="*/ 742459 h 1942163"/>
                <a:gd name="connsiteX124" fmla="*/ 775494 w 1053354"/>
                <a:gd name="connsiteY124" fmla="*/ 741483 h 1942163"/>
                <a:gd name="connsiteX125" fmla="*/ 774511 w 1053354"/>
                <a:gd name="connsiteY125" fmla="*/ 740408 h 1942163"/>
                <a:gd name="connsiteX126" fmla="*/ 773631 w 1053354"/>
                <a:gd name="connsiteY126" fmla="*/ 739235 h 1942163"/>
                <a:gd name="connsiteX127" fmla="*/ 772792 w 1053354"/>
                <a:gd name="connsiteY127" fmla="*/ 738013 h 1942163"/>
                <a:gd name="connsiteX128" fmla="*/ 772505 w 1053354"/>
                <a:gd name="connsiteY128" fmla="*/ 737623 h 1942163"/>
                <a:gd name="connsiteX129" fmla="*/ 771912 w 1053354"/>
                <a:gd name="connsiteY129" fmla="*/ 736842 h 1942163"/>
                <a:gd name="connsiteX130" fmla="*/ 770602 w 1053354"/>
                <a:gd name="connsiteY130" fmla="*/ 735377 h 1942163"/>
                <a:gd name="connsiteX131" fmla="*/ 769517 w 1053354"/>
                <a:gd name="connsiteY131" fmla="*/ 734400 h 1942163"/>
                <a:gd name="connsiteX132" fmla="*/ 768003 w 1053354"/>
                <a:gd name="connsiteY132" fmla="*/ 733227 h 1942163"/>
                <a:gd name="connsiteX133" fmla="*/ 766386 w 1053354"/>
                <a:gd name="connsiteY133" fmla="*/ 732104 h 1942163"/>
                <a:gd name="connsiteX134" fmla="*/ 765158 w 1053354"/>
                <a:gd name="connsiteY134" fmla="*/ 731274 h 1942163"/>
                <a:gd name="connsiteX135" fmla="*/ 763951 w 1053354"/>
                <a:gd name="connsiteY135" fmla="*/ 730491 h 1942163"/>
                <a:gd name="connsiteX136" fmla="*/ 762232 w 1053354"/>
                <a:gd name="connsiteY136" fmla="*/ 729466 h 1942163"/>
                <a:gd name="connsiteX137" fmla="*/ 760901 w 1053354"/>
                <a:gd name="connsiteY137" fmla="*/ 728832 h 1942163"/>
                <a:gd name="connsiteX138" fmla="*/ 759141 w 1053354"/>
                <a:gd name="connsiteY138" fmla="*/ 728000 h 1942163"/>
                <a:gd name="connsiteX139" fmla="*/ 757340 w 1053354"/>
                <a:gd name="connsiteY139" fmla="*/ 727269 h 1942163"/>
                <a:gd name="connsiteX140" fmla="*/ 755969 w 1053354"/>
                <a:gd name="connsiteY140" fmla="*/ 726683 h 1942163"/>
                <a:gd name="connsiteX141" fmla="*/ 754250 w 1053354"/>
                <a:gd name="connsiteY141" fmla="*/ 726830 h 1942163"/>
                <a:gd name="connsiteX142" fmla="*/ 753984 w 1053354"/>
                <a:gd name="connsiteY142" fmla="*/ 726278 h 1942163"/>
                <a:gd name="connsiteX143" fmla="*/ 753718 w 1053354"/>
                <a:gd name="connsiteY143" fmla="*/ 725755 h 1942163"/>
                <a:gd name="connsiteX144" fmla="*/ 751814 w 1053354"/>
                <a:gd name="connsiteY144" fmla="*/ 725363 h 1942163"/>
                <a:gd name="connsiteX145" fmla="*/ 749850 w 1053354"/>
                <a:gd name="connsiteY145" fmla="*/ 724972 h 1942163"/>
                <a:gd name="connsiteX146" fmla="*/ 747947 w 1053354"/>
                <a:gd name="connsiteY146" fmla="*/ 724631 h 1942163"/>
                <a:gd name="connsiteX147" fmla="*/ 746043 w 1053354"/>
                <a:gd name="connsiteY147" fmla="*/ 724290 h 1942163"/>
                <a:gd name="connsiteX148" fmla="*/ 744079 w 1053354"/>
                <a:gd name="connsiteY148" fmla="*/ 723996 h 1942163"/>
                <a:gd name="connsiteX149" fmla="*/ 742114 w 1053354"/>
                <a:gd name="connsiteY149" fmla="*/ 723703 h 1942163"/>
                <a:gd name="connsiteX150" fmla="*/ 740702 w 1053354"/>
                <a:gd name="connsiteY150" fmla="*/ 723556 h 1942163"/>
                <a:gd name="connsiteX151" fmla="*/ 739228 w 1053354"/>
                <a:gd name="connsiteY151" fmla="*/ 723507 h 1942163"/>
                <a:gd name="connsiteX152" fmla="*/ 737775 w 1053354"/>
                <a:gd name="connsiteY152" fmla="*/ 723507 h 1942163"/>
                <a:gd name="connsiteX153" fmla="*/ 735319 w 1053354"/>
                <a:gd name="connsiteY153" fmla="*/ 723654 h 1942163"/>
                <a:gd name="connsiteX154" fmla="*/ 733416 w 1053354"/>
                <a:gd name="connsiteY154" fmla="*/ 724143 h 1942163"/>
                <a:gd name="connsiteX155" fmla="*/ 732086 w 1053354"/>
                <a:gd name="connsiteY155" fmla="*/ 724778 h 1942163"/>
                <a:gd name="connsiteX156" fmla="*/ 730817 w 1053354"/>
                <a:gd name="connsiteY156" fmla="*/ 725510 h 1942163"/>
                <a:gd name="connsiteX157" fmla="*/ 729650 w 1053354"/>
                <a:gd name="connsiteY157" fmla="*/ 727024 h 1942163"/>
                <a:gd name="connsiteX158" fmla="*/ 728709 w 1053354"/>
                <a:gd name="connsiteY158" fmla="*/ 728783 h 1942163"/>
                <a:gd name="connsiteX159" fmla="*/ 727992 w 1053354"/>
                <a:gd name="connsiteY159" fmla="*/ 730540 h 1942163"/>
                <a:gd name="connsiteX160" fmla="*/ 728033 w 1053354"/>
                <a:gd name="connsiteY160" fmla="*/ 732054 h 1942163"/>
                <a:gd name="connsiteX161" fmla="*/ 727890 w 1053354"/>
                <a:gd name="connsiteY161" fmla="*/ 734008 h 1942163"/>
                <a:gd name="connsiteX162" fmla="*/ 727747 w 1053354"/>
                <a:gd name="connsiteY162" fmla="*/ 736450 h 1942163"/>
                <a:gd name="connsiteX163" fmla="*/ 727583 w 1053354"/>
                <a:gd name="connsiteY163" fmla="*/ 738405 h 1942163"/>
                <a:gd name="connsiteX164" fmla="*/ 727542 w 1053354"/>
                <a:gd name="connsiteY164" fmla="*/ 740359 h 1942163"/>
                <a:gd name="connsiteX165" fmla="*/ 727747 w 1053354"/>
                <a:gd name="connsiteY165" fmla="*/ 741775 h 1942163"/>
                <a:gd name="connsiteX166" fmla="*/ 728074 w 1053354"/>
                <a:gd name="connsiteY166" fmla="*/ 743240 h 1942163"/>
                <a:gd name="connsiteX167" fmla="*/ 728524 w 1053354"/>
                <a:gd name="connsiteY167" fmla="*/ 744607 h 1942163"/>
                <a:gd name="connsiteX168" fmla="*/ 729446 w 1053354"/>
                <a:gd name="connsiteY168" fmla="*/ 746317 h 1942163"/>
                <a:gd name="connsiteX169" fmla="*/ 730714 w 1053354"/>
                <a:gd name="connsiteY169" fmla="*/ 748418 h 1942163"/>
                <a:gd name="connsiteX170" fmla="*/ 730960 w 1053354"/>
                <a:gd name="connsiteY170" fmla="*/ 749834 h 1942163"/>
                <a:gd name="connsiteX171" fmla="*/ 730489 w 1053354"/>
                <a:gd name="connsiteY171" fmla="*/ 751640 h 1942163"/>
                <a:gd name="connsiteX172" fmla="*/ 729363 w 1053354"/>
                <a:gd name="connsiteY172" fmla="*/ 752666 h 1942163"/>
                <a:gd name="connsiteX173" fmla="*/ 728033 w 1053354"/>
                <a:gd name="connsiteY173" fmla="*/ 753154 h 1942163"/>
                <a:gd name="connsiteX174" fmla="*/ 726560 w 1053354"/>
                <a:gd name="connsiteY174" fmla="*/ 753448 h 1942163"/>
                <a:gd name="connsiteX175" fmla="*/ 724615 w 1053354"/>
                <a:gd name="connsiteY175" fmla="*/ 753691 h 1942163"/>
                <a:gd name="connsiteX176" fmla="*/ 723142 w 1053354"/>
                <a:gd name="connsiteY176" fmla="*/ 753741 h 1942163"/>
                <a:gd name="connsiteX177" fmla="*/ 721668 w 1053354"/>
                <a:gd name="connsiteY177" fmla="*/ 753790 h 1942163"/>
                <a:gd name="connsiteX178" fmla="*/ 719233 w 1053354"/>
                <a:gd name="connsiteY178" fmla="*/ 753691 h 1942163"/>
                <a:gd name="connsiteX179" fmla="*/ 717309 w 1053354"/>
                <a:gd name="connsiteY179" fmla="*/ 753986 h 1942163"/>
                <a:gd name="connsiteX180" fmla="*/ 715406 w 1053354"/>
                <a:gd name="connsiteY180" fmla="*/ 754425 h 1942163"/>
                <a:gd name="connsiteX181" fmla="*/ 713932 w 1053354"/>
                <a:gd name="connsiteY181" fmla="*/ 754717 h 1942163"/>
                <a:gd name="connsiteX182" fmla="*/ 712520 w 1053354"/>
                <a:gd name="connsiteY182" fmla="*/ 755206 h 1942163"/>
                <a:gd name="connsiteX183" fmla="*/ 711047 w 1053354"/>
                <a:gd name="connsiteY183" fmla="*/ 756428 h 1942163"/>
                <a:gd name="connsiteX184" fmla="*/ 709737 w 1053354"/>
                <a:gd name="connsiteY184" fmla="*/ 757893 h 1942163"/>
                <a:gd name="connsiteX185" fmla="*/ 708755 w 1053354"/>
                <a:gd name="connsiteY185" fmla="*/ 759016 h 1942163"/>
                <a:gd name="connsiteX186" fmla="*/ 707731 w 1053354"/>
                <a:gd name="connsiteY186" fmla="*/ 760676 h 1942163"/>
                <a:gd name="connsiteX187" fmla="*/ 707035 w 1053354"/>
                <a:gd name="connsiteY187" fmla="*/ 761996 h 1942163"/>
                <a:gd name="connsiteX188" fmla="*/ 706462 w 1053354"/>
                <a:gd name="connsiteY188" fmla="*/ 763363 h 1942163"/>
                <a:gd name="connsiteX189" fmla="*/ 705521 w 1053354"/>
                <a:gd name="connsiteY189" fmla="*/ 765024 h 1942163"/>
                <a:gd name="connsiteX190" fmla="*/ 704109 w 1053354"/>
                <a:gd name="connsiteY190" fmla="*/ 766342 h 1942163"/>
                <a:gd name="connsiteX191" fmla="*/ 702492 w 1053354"/>
                <a:gd name="connsiteY191" fmla="*/ 767515 h 1942163"/>
                <a:gd name="connsiteX192" fmla="*/ 701366 w 1053354"/>
                <a:gd name="connsiteY192" fmla="*/ 768442 h 1942163"/>
                <a:gd name="connsiteX193" fmla="*/ 700302 w 1053354"/>
                <a:gd name="connsiteY193" fmla="*/ 769468 h 1942163"/>
                <a:gd name="connsiteX194" fmla="*/ 698870 w 1053354"/>
                <a:gd name="connsiteY194" fmla="*/ 770835 h 1942163"/>
                <a:gd name="connsiteX195" fmla="*/ 698051 w 1053354"/>
                <a:gd name="connsiteY195" fmla="*/ 772008 h 1942163"/>
                <a:gd name="connsiteX196" fmla="*/ 697355 w 1053354"/>
                <a:gd name="connsiteY196" fmla="*/ 773326 h 1942163"/>
                <a:gd name="connsiteX197" fmla="*/ 696720 w 1053354"/>
                <a:gd name="connsiteY197" fmla="*/ 774646 h 1942163"/>
                <a:gd name="connsiteX198" fmla="*/ 696045 w 1053354"/>
                <a:gd name="connsiteY198" fmla="*/ 775964 h 1942163"/>
                <a:gd name="connsiteX199" fmla="*/ 695165 w 1053354"/>
                <a:gd name="connsiteY199" fmla="*/ 777674 h 1942163"/>
                <a:gd name="connsiteX200" fmla="*/ 694326 w 1053354"/>
                <a:gd name="connsiteY200" fmla="*/ 779481 h 1942163"/>
                <a:gd name="connsiteX201" fmla="*/ 693835 w 1053354"/>
                <a:gd name="connsiteY201" fmla="*/ 780848 h 1942163"/>
                <a:gd name="connsiteX202" fmla="*/ 693446 w 1053354"/>
                <a:gd name="connsiteY202" fmla="*/ 782266 h 1942163"/>
                <a:gd name="connsiteX203" fmla="*/ 692996 w 1053354"/>
                <a:gd name="connsiteY203" fmla="*/ 784170 h 1942163"/>
                <a:gd name="connsiteX204" fmla="*/ 692709 w 1053354"/>
                <a:gd name="connsiteY204" fmla="*/ 786612 h 1942163"/>
                <a:gd name="connsiteX205" fmla="*/ 692566 w 1053354"/>
                <a:gd name="connsiteY205" fmla="*/ 788565 h 1942163"/>
                <a:gd name="connsiteX206" fmla="*/ 692464 w 1053354"/>
                <a:gd name="connsiteY206" fmla="*/ 790519 h 1942163"/>
                <a:gd name="connsiteX207" fmla="*/ 683520 w 1053354"/>
                <a:gd name="connsiteY207" fmla="*/ 788907 h 1942163"/>
                <a:gd name="connsiteX208" fmla="*/ 678772 w 1053354"/>
                <a:gd name="connsiteY208" fmla="*/ 788907 h 1942163"/>
                <a:gd name="connsiteX209" fmla="*/ 671916 w 1053354"/>
                <a:gd name="connsiteY209" fmla="*/ 788907 h 1942163"/>
                <a:gd name="connsiteX210" fmla="*/ 665121 w 1053354"/>
                <a:gd name="connsiteY210" fmla="*/ 788224 h 1942163"/>
                <a:gd name="connsiteX211" fmla="*/ 659002 w 1053354"/>
                <a:gd name="connsiteY211" fmla="*/ 787589 h 1942163"/>
                <a:gd name="connsiteX212" fmla="*/ 653579 w 1053354"/>
                <a:gd name="connsiteY212" fmla="*/ 787589 h 1942163"/>
                <a:gd name="connsiteX213" fmla="*/ 642711 w 1053354"/>
                <a:gd name="connsiteY213" fmla="*/ 787589 h 1942163"/>
                <a:gd name="connsiteX214" fmla="*/ 630432 w 1053354"/>
                <a:gd name="connsiteY214" fmla="*/ 788224 h 1942163"/>
                <a:gd name="connsiteX215" fmla="*/ 619565 w 1053354"/>
                <a:gd name="connsiteY215" fmla="*/ 788224 h 1942163"/>
                <a:gd name="connsiteX216" fmla="*/ 603908 w 1053354"/>
                <a:gd name="connsiteY216" fmla="*/ 786904 h 1942163"/>
                <a:gd name="connsiteX217" fmla="*/ 590994 w 1053354"/>
                <a:gd name="connsiteY217" fmla="*/ 786222 h 1942163"/>
                <a:gd name="connsiteX218" fmla="*/ 578080 w 1053354"/>
                <a:gd name="connsiteY218" fmla="*/ 787589 h 1942163"/>
                <a:gd name="connsiteX219" fmla="*/ 563795 w 1053354"/>
                <a:gd name="connsiteY219" fmla="*/ 790276 h 1942163"/>
                <a:gd name="connsiteX220" fmla="*/ 549510 w 1053354"/>
                <a:gd name="connsiteY220" fmla="*/ 790276 h 1942163"/>
                <a:gd name="connsiteX221" fmla="*/ 542020 w 1053354"/>
                <a:gd name="connsiteY221" fmla="*/ 788907 h 1942163"/>
                <a:gd name="connsiteX222" fmla="*/ 533854 w 1053354"/>
                <a:gd name="connsiteY222" fmla="*/ 787589 h 1942163"/>
                <a:gd name="connsiteX223" fmla="*/ 523662 w 1053354"/>
                <a:gd name="connsiteY223" fmla="*/ 788224 h 1942163"/>
                <a:gd name="connsiteX224" fmla="*/ 519998 w 1053354"/>
                <a:gd name="connsiteY224" fmla="*/ 788224 h 1942163"/>
                <a:gd name="connsiteX225" fmla="*/ 518238 w 1053354"/>
                <a:gd name="connsiteY225" fmla="*/ 788224 h 1942163"/>
                <a:gd name="connsiteX226" fmla="*/ 517420 w 1053354"/>
                <a:gd name="connsiteY226" fmla="*/ 787002 h 1942163"/>
                <a:gd name="connsiteX227" fmla="*/ 515987 w 1053354"/>
                <a:gd name="connsiteY227" fmla="*/ 785537 h 1942163"/>
                <a:gd name="connsiteX228" fmla="*/ 514616 w 1053354"/>
                <a:gd name="connsiteY228" fmla="*/ 783876 h 1942163"/>
                <a:gd name="connsiteX229" fmla="*/ 513592 w 1053354"/>
                <a:gd name="connsiteY229" fmla="*/ 782509 h 1942163"/>
                <a:gd name="connsiteX230" fmla="*/ 512569 w 1053354"/>
                <a:gd name="connsiteY230" fmla="*/ 781191 h 1942163"/>
                <a:gd name="connsiteX231" fmla="*/ 510502 w 1053354"/>
                <a:gd name="connsiteY231" fmla="*/ 780165 h 1942163"/>
                <a:gd name="connsiteX232" fmla="*/ 509049 w 1053354"/>
                <a:gd name="connsiteY232" fmla="*/ 777331 h 1942163"/>
                <a:gd name="connsiteX233" fmla="*/ 507617 w 1053354"/>
                <a:gd name="connsiteY233" fmla="*/ 775768 h 1942163"/>
                <a:gd name="connsiteX234" fmla="*/ 506245 w 1053354"/>
                <a:gd name="connsiteY234" fmla="*/ 774401 h 1942163"/>
                <a:gd name="connsiteX235" fmla="*/ 504485 w 1053354"/>
                <a:gd name="connsiteY235" fmla="*/ 772693 h 1942163"/>
                <a:gd name="connsiteX236" fmla="*/ 502725 w 1053354"/>
                <a:gd name="connsiteY236" fmla="*/ 770982 h 1942163"/>
                <a:gd name="connsiteX237" fmla="*/ 501026 w 1053354"/>
                <a:gd name="connsiteY237" fmla="*/ 769272 h 1942163"/>
                <a:gd name="connsiteX238" fmla="*/ 499266 w 1053354"/>
                <a:gd name="connsiteY238" fmla="*/ 767564 h 1942163"/>
                <a:gd name="connsiteX239" fmla="*/ 497506 w 1053354"/>
                <a:gd name="connsiteY239" fmla="*/ 765853 h 1942163"/>
                <a:gd name="connsiteX240" fmla="*/ 495787 w 1053354"/>
                <a:gd name="connsiteY240" fmla="*/ 764143 h 1942163"/>
                <a:gd name="connsiteX241" fmla="*/ 494027 w 1053354"/>
                <a:gd name="connsiteY241" fmla="*/ 762435 h 1942163"/>
                <a:gd name="connsiteX242" fmla="*/ 492595 w 1053354"/>
                <a:gd name="connsiteY242" fmla="*/ 761068 h 1942163"/>
                <a:gd name="connsiteX243" fmla="*/ 491244 w 1053354"/>
                <a:gd name="connsiteY243" fmla="*/ 759699 h 1942163"/>
                <a:gd name="connsiteX244" fmla="*/ 489811 w 1053354"/>
                <a:gd name="connsiteY244" fmla="*/ 758332 h 1942163"/>
                <a:gd name="connsiteX245" fmla="*/ 488440 w 1053354"/>
                <a:gd name="connsiteY245" fmla="*/ 756965 h 1942163"/>
                <a:gd name="connsiteX246" fmla="*/ 487028 w 1053354"/>
                <a:gd name="connsiteY246" fmla="*/ 755596 h 1942163"/>
                <a:gd name="connsiteX247" fmla="*/ 485657 w 1053354"/>
                <a:gd name="connsiteY247" fmla="*/ 754180 h 1942163"/>
                <a:gd name="connsiteX248" fmla="*/ 484572 w 1053354"/>
                <a:gd name="connsiteY248" fmla="*/ 753154 h 1942163"/>
                <a:gd name="connsiteX249" fmla="*/ 483549 w 1053354"/>
                <a:gd name="connsiteY249" fmla="*/ 752128 h 1942163"/>
                <a:gd name="connsiteX250" fmla="*/ 482526 w 1053354"/>
                <a:gd name="connsiteY250" fmla="*/ 751103 h 1942163"/>
                <a:gd name="connsiteX251" fmla="*/ 481502 w 1053354"/>
                <a:gd name="connsiteY251" fmla="*/ 750028 h 1942163"/>
                <a:gd name="connsiteX252" fmla="*/ 480479 w 1053354"/>
                <a:gd name="connsiteY252" fmla="*/ 748955 h 1942163"/>
                <a:gd name="connsiteX253" fmla="*/ 479149 w 1053354"/>
                <a:gd name="connsiteY253" fmla="*/ 747441 h 1942163"/>
                <a:gd name="connsiteX254" fmla="*/ 477880 w 1053354"/>
                <a:gd name="connsiteY254" fmla="*/ 745878 h 1942163"/>
                <a:gd name="connsiteX255" fmla="*/ 476856 w 1053354"/>
                <a:gd name="connsiteY255" fmla="*/ 744705 h 1942163"/>
                <a:gd name="connsiteX256" fmla="*/ 475915 w 1053354"/>
                <a:gd name="connsiteY256" fmla="*/ 743483 h 1942163"/>
                <a:gd name="connsiteX257" fmla="*/ 474646 w 1053354"/>
                <a:gd name="connsiteY257" fmla="*/ 741873 h 1942163"/>
                <a:gd name="connsiteX258" fmla="*/ 473377 w 1053354"/>
                <a:gd name="connsiteY258" fmla="*/ 740261 h 1942163"/>
                <a:gd name="connsiteX259" fmla="*/ 472395 w 1053354"/>
                <a:gd name="connsiteY259" fmla="*/ 739039 h 1942163"/>
                <a:gd name="connsiteX260" fmla="*/ 471413 w 1053354"/>
                <a:gd name="connsiteY260" fmla="*/ 737868 h 1942163"/>
                <a:gd name="connsiteX261" fmla="*/ 470450 w 1053354"/>
                <a:gd name="connsiteY261" fmla="*/ 736646 h 1942163"/>
                <a:gd name="connsiteX262" fmla="*/ 469468 w 1053354"/>
                <a:gd name="connsiteY262" fmla="*/ 735522 h 1942163"/>
                <a:gd name="connsiteX263" fmla="*/ 468486 w 1053354"/>
                <a:gd name="connsiteY263" fmla="*/ 734349 h 1942163"/>
                <a:gd name="connsiteX264" fmla="*/ 467503 w 1053354"/>
                <a:gd name="connsiteY264" fmla="*/ 733227 h 1942163"/>
                <a:gd name="connsiteX265" fmla="*/ 466132 w 1053354"/>
                <a:gd name="connsiteY265" fmla="*/ 731762 h 1942163"/>
                <a:gd name="connsiteX266" fmla="*/ 465109 w 1053354"/>
                <a:gd name="connsiteY266" fmla="*/ 730687 h 1942163"/>
                <a:gd name="connsiteX267" fmla="*/ 464024 w 1053354"/>
                <a:gd name="connsiteY267" fmla="*/ 729711 h 1942163"/>
                <a:gd name="connsiteX268" fmla="*/ 463001 w 1053354"/>
                <a:gd name="connsiteY268" fmla="*/ 728734 h 1942163"/>
                <a:gd name="connsiteX269" fmla="*/ 461875 w 1053354"/>
                <a:gd name="connsiteY269" fmla="*/ 727804 h 1942163"/>
                <a:gd name="connsiteX270" fmla="*/ 460811 w 1053354"/>
                <a:gd name="connsiteY270" fmla="*/ 726926 h 1942163"/>
                <a:gd name="connsiteX271" fmla="*/ 459092 w 1053354"/>
                <a:gd name="connsiteY271" fmla="*/ 725755 h 1942163"/>
                <a:gd name="connsiteX272" fmla="*/ 456698 w 1053354"/>
                <a:gd name="connsiteY272" fmla="*/ 724386 h 1942163"/>
                <a:gd name="connsiteX273" fmla="*/ 454139 w 1053354"/>
                <a:gd name="connsiteY273" fmla="*/ 723262 h 1942163"/>
                <a:gd name="connsiteX274" fmla="*/ 452195 w 1053354"/>
                <a:gd name="connsiteY274" fmla="*/ 722579 h 1942163"/>
                <a:gd name="connsiteX275" fmla="*/ 450230 w 1053354"/>
                <a:gd name="connsiteY275" fmla="*/ 722042 h 1942163"/>
                <a:gd name="connsiteX276" fmla="*/ 448184 w 1053354"/>
                <a:gd name="connsiteY276" fmla="*/ 721505 h 1942163"/>
                <a:gd name="connsiteX277" fmla="*/ 446751 w 1053354"/>
                <a:gd name="connsiteY277" fmla="*/ 721259 h 1942163"/>
                <a:gd name="connsiteX278" fmla="*/ 445400 w 1053354"/>
                <a:gd name="connsiteY278" fmla="*/ 721016 h 1942163"/>
                <a:gd name="connsiteX279" fmla="*/ 443968 w 1053354"/>
                <a:gd name="connsiteY279" fmla="*/ 720820 h 1942163"/>
                <a:gd name="connsiteX280" fmla="*/ 442556 w 1053354"/>
                <a:gd name="connsiteY280" fmla="*/ 720626 h 1942163"/>
                <a:gd name="connsiteX281" fmla="*/ 441082 w 1053354"/>
                <a:gd name="connsiteY281" fmla="*/ 720479 h 1942163"/>
                <a:gd name="connsiteX282" fmla="*/ 439670 w 1053354"/>
                <a:gd name="connsiteY282" fmla="*/ 720381 h 1942163"/>
                <a:gd name="connsiteX283" fmla="*/ 437705 w 1053354"/>
                <a:gd name="connsiteY283" fmla="*/ 720283 h 1942163"/>
                <a:gd name="connsiteX284" fmla="*/ 436191 w 1053354"/>
                <a:gd name="connsiteY284" fmla="*/ 720187 h 1942163"/>
                <a:gd name="connsiteX285" fmla="*/ 434717 w 1053354"/>
                <a:gd name="connsiteY285" fmla="*/ 720138 h 1942163"/>
                <a:gd name="connsiteX286" fmla="*/ 432712 w 1053354"/>
                <a:gd name="connsiteY286" fmla="*/ 720089 h 1942163"/>
                <a:gd name="connsiteX287" fmla="*/ 430706 w 1053354"/>
                <a:gd name="connsiteY287" fmla="*/ 720089 h 1942163"/>
                <a:gd name="connsiteX288" fmla="*/ 429192 w 1053354"/>
                <a:gd name="connsiteY288" fmla="*/ 720138 h 1942163"/>
                <a:gd name="connsiteX289" fmla="*/ 427677 w 1053354"/>
                <a:gd name="connsiteY289" fmla="*/ 720138 h 1942163"/>
                <a:gd name="connsiteX290" fmla="*/ 426163 w 1053354"/>
                <a:gd name="connsiteY290" fmla="*/ 720187 h 1942163"/>
                <a:gd name="connsiteX291" fmla="*/ 424157 w 1053354"/>
                <a:gd name="connsiteY291" fmla="*/ 720234 h 1942163"/>
                <a:gd name="connsiteX292" fmla="*/ 422601 w 1053354"/>
                <a:gd name="connsiteY292" fmla="*/ 720283 h 1942163"/>
                <a:gd name="connsiteX293" fmla="*/ 421067 w 1053354"/>
                <a:gd name="connsiteY293" fmla="*/ 720381 h 1942163"/>
                <a:gd name="connsiteX294" fmla="*/ 419061 w 1053354"/>
                <a:gd name="connsiteY294" fmla="*/ 720430 h 1942163"/>
                <a:gd name="connsiteX295" fmla="*/ 417506 w 1053354"/>
                <a:gd name="connsiteY295" fmla="*/ 720479 h 1942163"/>
                <a:gd name="connsiteX296" fmla="*/ 415991 w 1053354"/>
                <a:gd name="connsiteY296" fmla="*/ 720528 h 1942163"/>
                <a:gd name="connsiteX297" fmla="*/ 414476 w 1053354"/>
                <a:gd name="connsiteY297" fmla="*/ 720577 h 1942163"/>
                <a:gd name="connsiteX298" fmla="*/ 412962 w 1053354"/>
                <a:gd name="connsiteY298" fmla="*/ 720577 h 1942163"/>
                <a:gd name="connsiteX299" fmla="*/ 410956 w 1053354"/>
                <a:gd name="connsiteY299" fmla="*/ 720626 h 1942163"/>
                <a:gd name="connsiteX300" fmla="*/ 408951 w 1053354"/>
                <a:gd name="connsiteY300" fmla="*/ 720626 h 1942163"/>
                <a:gd name="connsiteX301" fmla="*/ 407477 w 1053354"/>
                <a:gd name="connsiteY301" fmla="*/ 720577 h 1942163"/>
                <a:gd name="connsiteX302" fmla="*/ 405963 w 1053354"/>
                <a:gd name="connsiteY302" fmla="*/ 720577 h 1942163"/>
                <a:gd name="connsiteX303" fmla="*/ 404489 w 1053354"/>
                <a:gd name="connsiteY303" fmla="*/ 720528 h 1942163"/>
                <a:gd name="connsiteX304" fmla="*/ 403016 w 1053354"/>
                <a:gd name="connsiteY304" fmla="*/ 720479 h 1942163"/>
                <a:gd name="connsiteX305" fmla="*/ 401071 w 1053354"/>
                <a:gd name="connsiteY305" fmla="*/ 720381 h 1942163"/>
                <a:gd name="connsiteX306" fmla="*/ 399107 w 1053354"/>
                <a:gd name="connsiteY306" fmla="*/ 720332 h 1942163"/>
                <a:gd name="connsiteX307" fmla="*/ 397101 w 1053354"/>
                <a:gd name="connsiteY307" fmla="*/ 720234 h 1942163"/>
                <a:gd name="connsiteX308" fmla="*/ 395096 w 1053354"/>
                <a:gd name="connsiteY308" fmla="*/ 720187 h 1942163"/>
                <a:gd name="connsiteX309" fmla="*/ 393090 w 1053354"/>
                <a:gd name="connsiteY309" fmla="*/ 720138 h 1942163"/>
                <a:gd name="connsiteX310" fmla="*/ 391575 w 1053354"/>
                <a:gd name="connsiteY310" fmla="*/ 720089 h 1942163"/>
                <a:gd name="connsiteX311" fmla="*/ 390061 w 1053354"/>
                <a:gd name="connsiteY311" fmla="*/ 720040 h 1942163"/>
                <a:gd name="connsiteX312" fmla="*/ 388546 w 1053354"/>
                <a:gd name="connsiteY312" fmla="*/ 719991 h 1942163"/>
                <a:gd name="connsiteX313" fmla="*/ 387032 w 1053354"/>
                <a:gd name="connsiteY313" fmla="*/ 719991 h 1942163"/>
                <a:gd name="connsiteX314" fmla="*/ 385497 w 1053354"/>
                <a:gd name="connsiteY314" fmla="*/ 719942 h 1942163"/>
                <a:gd name="connsiteX315" fmla="*/ 383983 w 1053354"/>
                <a:gd name="connsiteY315" fmla="*/ 719892 h 1942163"/>
                <a:gd name="connsiteX316" fmla="*/ 381936 w 1053354"/>
                <a:gd name="connsiteY316" fmla="*/ 719892 h 1942163"/>
                <a:gd name="connsiteX317" fmla="*/ 379930 w 1053354"/>
                <a:gd name="connsiteY317" fmla="*/ 719843 h 1942163"/>
                <a:gd name="connsiteX318" fmla="*/ 377884 w 1053354"/>
                <a:gd name="connsiteY318" fmla="*/ 719794 h 1942163"/>
                <a:gd name="connsiteX319" fmla="*/ 376308 w 1053354"/>
                <a:gd name="connsiteY319" fmla="*/ 719745 h 1942163"/>
                <a:gd name="connsiteX320" fmla="*/ 374793 w 1053354"/>
                <a:gd name="connsiteY320" fmla="*/ 719745 h 1942163"/>
                <a:gd name="connsiteX321" fmla="*/ 373218 w 1053354"/>
                <a:gd name="connsiteY321" fmla="*/ 719696 h 1942163"/>
                <a:gd name="connsiteX322" fmla="*/ 371703 w 1053354"/>
                <a:gd name="connsiteY322" fmla="*/ 719696 h 1942163"/>
                <a:gd name="connsiteX323" fmla="*/ 370148 w 1053354"/>
                <a:gd name="connsiteY323" fmla="*/ 719649 h 1942163"/>
                <a:gd name="connsiteX324" fmla="*/ 368633 w 1053354"/>
                <a:gd name="connsiteY324" fmla="*/ 719649 h 1942163"/>
                <a:gd name="connsiteX325" fmla="*/ 366566 w 1053354"/>
                <a:gd name="connsiteY325" fmla="*/ 719600 h 1942163"/>
                <a:gd name="connsiteX326" fmla="*/ 364520 w 1053354"/>
                <a:gd name="connsiteY326" fmla="*/ 719600 h 1942163"/>
                <a:gd name="connsiteX327" fmla="*/ 362514 w 1053354"/>
                <a:gd name="connsiteY327" fmla="*/ 719551 h 1942163"/>
                <a:gd name="connsiteX328" fmla="*/ 360938 w 1053354"/>
                <a:gd name="connsiteY328" fmla="*/ 719502 h 1942163"/>
                <a:gd name="connsiteX329" fmla="*/ 359424 w 1053354"/>
                <a:gd name="connsiteY329" fmla="*/ 719502 h 1942163"/>
                <a:gd name="connsiteX330" fmla="*/ 357377 w 1053354"/>
                <a:gd name="connsiteY330" fmla="*/ 719453 h 1942163"/>
                <a:gd name="connsiteX331" fmla="*/ 355372 w 1053354"/>
                <a:gd name="connsiteY331" fmla="*/ 719453 h 1942163"/>
                <a:gd name="connsiteX332" fmla="*/ 353304 w 1053354"/>
                <a:gd name="connsiteY332" fmla="*/ 719404 h 1942163"/>
                <a:gd name="connsiteX333" fmla="*/ 351790 w 1053354"/>
                <a:gd name="connsiteY333" fmla="*/ 719355 h 1942163"/>
                <a:gd name="connsiteX334" fmla="*/ 350275 w 1053354"/>
                <a:gd name="connsiteY334" fmla="*/ 719355 h 1942163"/>
                <a:gd name="connsiteX335" fmla="*/ 348270 w 1053354"/>
                <a:gd name="connsiteY335" fmla="*/ 719306 h 1942163"/>
                <a:gd name="connsiteX336" fmla="*/ 346264 w 1053354"/>
                <a:gd name="connsiteY336" fmla="*/ 719257 h 1942163"/>
                <a:gd name="connsiteX337" fmla="*/ 344258 w 1053354"/>
                <a:gd name="connsiteY337" fmla="*/ 719208 h 1942163"/>
                <a:gd name="connsiteX338" fmla="*/ 342314 w 1053354"/>
                <a:gd name="connsiteY338" fmla="*/ 719161 h 1942163"/>
                <a:gd name="connsiteX339" fmla="*/ 340779 w 1053354"/>
                <a:gd name="connsiteY339" fmla="*/ 719112 h 1942163"/>
                <a:gd name="connsiteX340" fmla="*/ 339326 w 1053354"/>
                <a:gd name="connsiteY340" fmla="*/ 719063 h 1942163"/>
                <a:gd name="connsiteX341" fmla="*/ 337853 w 1053354"/>
                <a:gd name="connsiteY341" fmla="*/ 719014 h 1942163"/>
                <a:gd name="connsiteX342" fmla="*/ 336379 w 1053354"/>
                <a:gd name="connsiteY342" fmla="*/ 718965 h 1942163"/>
                <a:gd name="connsiteX343" fmla="*/ 334967 w 1053354"/>
                <a:gd name="connsiteY343" fmla="*/ 718916 h 1942163"/>
                <a:gd name="connsiteX344" fmla="*/ 333494 w 1053354"/>
                <a:gd name="connsiteY344" fmla="*/ 718867 h 1942163"/>
                <a:gd name="connsiteX345" fmla="*/ 332081 w 1053354"/>
                <a:gd name="connsiteY345" fmla="*/ 718818 h 1942163"/>
                <a:gd name="connsiteX346" fmla="*/ 330608 w 1053354"/>
                <a:gd name="connsiteY346" fmla="*/ 718769 h 1942163"/>
                <a:gd name="connsiteX347" fmla="*/ 329196 w 1053354"/>
                <a:gd name="connsiteY347" fmla="*/ 718720 h 1942163"/>
                <a:gd name="connsiteX348" fmla="*/ 327088 w 1053354"/>
                <a:gd name="connsiteY348" fmla="*/ 718624 h 1942163"/>
                <a:gd name="connsiteX349" fmla="*/ 324304 w 1053354"/>
                <a:gd name="connsiteY349" fmla="*/ 718476 h 1942163"/>
                <a:gd name="connsiteX350" fmla="*/ 322196 w 1053354"/>
                <a:gd name="connsiteY350" fmla="*/ 718329 h 1942163"/>
                <a:gd name="connsiteX351" fmla="*/ 320191 w 1053354"/>
                <a:gd name="connsiteY351" fmla="*/ 718231 h 1942163"/>
                <a:gd name="connsiteX352" fmla="*/ 317510 w 1053354"/>
                <a:gd name="connsiteY352" fmla="*/ 718037 h 1942163"/>
                <a:gd name="connsiteX353" fmla="*/ 314849 w 1053354"/>
                <a:gd name="connsiteY353" fmla="*/ 717841 h 1942163"/>
                <a:gd name="connsiteX354" fmla="*/ 312209 w 1053354"/>
                <a:gd name="connsiteY354" fmla="*/ 717647 h 1942163"/>
                <a:gd name="connsiteX355" fmla="*/ 310265 w 1053354"/>
                <a:gd name="connsiteY355" fmla="*/ 717451 h 1942163"/>
                <a:gd name="connsiteX356" fmla="*/ 308443 w 1053354"/>
                <a:gd name="connsiteY356" fmla="*/ 717254 h 1942163"/>
                <a:gd name="connsiteX357" fmla="*/ 308791 w 1053354"/>
                <a:gd name="connsiteY357" fmla="*/ 715691 h 1942163"/>
                <a:gd name="connsiteX358" fmla="*/ 310306 w 1053354"/>
                <a:gd name="connsiteY358" fmla="*/ 714521 h 1942163"/>
                <a:gd name="connsiteX359" fmla="*/ 311574 w 1053354"/>
                <a:gd name="connsiteY359" fmla="*/ 713689 h 1942163"/>
                <a:gd name="connsiteX360" fmla="*/ 312803 w 1053354"/>
                <a:gd name="connsiteY360" fmla="*/ 712859 h 1942163"/>
                <a:gd name="connsiteX361" fmla="*/ 313887 w 1053354"/>
                <a:gd name="connsiteY361" fmla="*/ 712028 h 1942163"/>
                <a:gd name="connsiteX362" fmla="*/ 314317 w 1053354"/>
                <a:gd name="connsiteY362" fmla="*/ 711686 h 1942163"/>
                <a:gd name="connsiteX363" fmla="*/ 314767 w 1053354"/>
                <a:gd name="connsiteY363" fmla="*/ 711345 h 1942163"/>
                <a:gd name="connsiteX364" fmla="*/ 315934 w 1053354"/>
                <a:gd name="connsiteY364" fmla="*/ 710270 h 1942163"/>
                <a:gd name="connsiteX365" fmla="*/ 317305 w 1053354"/>
                <a:gd name="connsiteY365" fmla="*/ 708903 h 1942163"/>
                <a:gd name="connsiteX366" fmla="*/ 318390 w 1053354"/>
                <a:gd name="connsiteY366" fmla="*/ 707927 h 1942163"/>
                <a:gd name="connsiteX367" fmla="*/ 320150 w 1053354"/>
                <a:gd name="connsiteY367" fmla="*/ 706216 h 1942163"/>
                <a:gd name="connsiteX368" fmla="*/ 321910 w 1053354"/>
                <a:gd name="connsiteY368" fmla="*/ 704508 h 1942163"/>
                <a:gd name="connsiteX369" fmla="*/ 323322 w 1053354"/>
                <a:gd name="connsiteY369" fmla="*/ 703188 h 1942163"/>
                <a:gd name="connsiteX370" fmla="*/ 324345 w 1053354"/>
                <a:gd name="connsiteY370" fmla="*/ 702162 h 1942163"/>
                <a:gd name="connsiteX371" fmla="*/ 325430 w 1053354"/>
                <a:gd name="connsiteY371" fmla="*/ 701137 h 1942163"/>
                <a:gd name="connsiteX372" fmla="*/ 326494 w 1053354"/>
                <a:gd name="connsiteY372" fmla="*/ 700111 h 1942163"/>
                <a:gd name="connsiteX373" fmla="*/ 327927 w 1053354"/>
                <a:gd name="connsiteY373" fmla="*/ 698744 h 1942163"/>
                <a:gd name="connsiteX374" fmla="*/ 329687 w 1053354"/>
                <a:gd name="connsiteY374" fmla="*/ 697083 h 1942163"/>
                <a:gd name="connsiteX375" fmla="*/ 331447 w 1053354"/>
                <a:gd name="connsiteY375" fmla="*/ 695374 h 1942163"/>
                <a:gd name="connsiteX376" fmla="*/ 332859 w 1053354"/>
                <a:gd name="connsiteY376" fmla="*/ 694054 h 1942163"/>
                <a:gd name="connsiteX377" fmla="*/ 333944 w 1053354"/>
                <a:gd name="connsiteY377" fmla="*/ 693029 h 1942163"/>
                <a:gd name="connsiteX378" fmla="*/ 334967 w 1053354"/>
                <a:gd name="connsiteY378" fmla="*/ 692003 h 1942163"/>
                <a:gd name="connsiteX379" fmla="*/ 336441 w 1053354"/>
                <a:gd name="connsiteY379" fmla="*/ 690685 h 1942163"/>
                <a:gd name="connsiteX380" fmla="*/ 337853 w 1053354"/>
                <a:gd name="connsiteY380" fmla="*/ 689367 h 1942163"/>
                <a:gd name="connsiteX381" fmla="*/ 338937 w 1053354"/>
                <a:gd name="connsiteY381" fmla="*/ 688390 h 1942163"/>
                <a:gd name="connsiteX382" fmla="*/ 340390 w 1053354"/>
                <a:gd name="connsiteY382" fmla="*/ 687070 h 1942163"/>
                <a:gd name="connsiteX383" fmla="*/ 342212 w 1053354"/>
                <a:gd name="connsiteY383" fmla="*/ 685458 h 1942163"/>
                <a:gd name="connsiteX384" fmla="*/ 343276 w 1053354"/>
                <a:gd name="connsiteY384" fmla="*/ 684432 h 1942163"/>
                <a:gd name="connsiteX385" fmla="*/ 344463 w 1053354"/>
                <a:gd name="connsiteY385" fmla="*/ 683505 h 1942163"/>
                <a:gd name="connsiteX386" fmla="*/ 345589 w 1053354"/>
                <a:gd name="connsiteY386" fmla="*/ 682577 h 1942163"/>
                <a:gd name="connsiteX387" fmla="*/ 346755 w 1053354"/>
                <a:gd name="connsiteY387" fmla="*/ 681649 h 1942163"/>
                <a:gd name="connsiteX388" fmla="*/ 348331 w 1053354"/>
                <a:gd name="connsiteY388" fmla="*/ 680378 h 1942163"/>
                <a:gd name="connsiteX389" fmla="*/ 349948 w 1053354"/>
                <a:gd name="connsiteY389" fmla="*/ 679158 h 1942163"/>
                <a:gd name="connsiteX390" fmla="*/ 351503 w 1053354"/>
                <a:gd name="connsiteY390" fmla="*/ 677936 h 1942163"/>
                <a:gd name="connsiteX391" fmla="*/ 352731 w 1053354"/>
                <a:gd name="connsiteY391" fmla="*/ 677058 h 1942163"/>
                <a:gd name="connsiteX392" fmla="*/ 353898 w 1053354"/>
                <a:gd name="connsiteY392" fmla="*/ 676130 h 1942163"/>
                <a:gd name="connsiteX393" fmla="*/ 355126 w 1053354"/>
                <a:gd name="connsiteY393" fmla="*/ 675251 h 1942163"/>
                <a:gd name="connsiteX394" fmla="*/ 356292 w 1053354"/>
                <a:gd name="connsiteY394" fmla="*/ 674322 h 1942163"/>
                <a:gd name="connsiteX395" fmla="*/ 357909 w 1053354"/>
                <a:gd name="connsiteY395" fmla="*/ 673102 h 1942163"/>
                <a:gd name="connsiteX396" fmla="*/ 359485 w 1053354"/>
                <a:gd name="connsiteY396" fmla="*/ 671880 h 1942163"/>
                <a:gd name="connsiteX397" fmla="*/ 361040 w 1053354"/>
                <a:gd name="connsiteY397" fmla="*/ 670660 h 1942163"/>
                <a:gd name="connsiteX398" fmla="*/ 362166 w 1053354"/>
                <a:gd name="connsiteY398" fmla="*/ 669730 h 1942163"/>
                <a:gd name="connsiteX399" fmla="*/ 363353 w 1053354"/>
                <a:gd name="connsiteY399" fmla="*/ 668803 h 1942163"/>
                <a:gd name="connsiteX400" fmla="*/ 364806 w 1053354"/>
                <a:gd name="connsiteY400" fmla="*/ 667534 h 1942163"/>
                <a:gd name="connsiteX401" fmla="*/ 365891 w 1053354"/>
                <a:gd name="connsiteY401" fmla="*/ 666557 h 1942163"/>
                <a:gd name="connsiteX402" fmla="*/ 366955 w 1053354"/>
                <a:gd name="connsiteY402" fmla="*/ 665580 h 1942163"/>
                <a:gd name="connsiteX403" fmla="*/ 367999 w 1053354"/>
                <a:gd name="connsiteY403" fmla="*/ 664555 h 1942163"/>
                <a:gd name="connsiteX404" fmla="*/ 369022 w 1053354"/>
                <a:gd name="connsiteY404" fmla="*/ 663578 h 1942163"/>
                <a:gd name="connsiteX405" fmla="*/ 370005 w 1053354"/>
                <a:gd name="connsiteY405" fmla="*/ 662552 h 1942163"/>
                <a:gd name="connsiteX406" fmla="*/ 370925 w 1053354"/>
                <a:gd name="connsiteY406" fmla="*/ 661477 h 1942163"/>
                <a:gd name="connsiteX407" fmla="*/ 371867 w 1053354"/>
                <a:gd name="connsiteY407" fmla="*/ 660402 h 1942163"/>
                <a:gd name="connsiteX408" fmla="*/ 373177 w 1053354"/>
                <a:gd name="connsiteY408" fmla="*/ 658790 h 1942163"/>
                <a:gd name="connsiteX409" fmla="*/ 374302 w 1053354"/>
                <a:gd name="connsiteY409" fmla="*/ 657033 h 1942163"/>
                <a:gd name="connsiteX410" fmla="*/ 375080 w 1053354"/>
                <a:gd name="connsiteY410" fmla="*/ 655127 h 1942163"/>
                <a:gd name="connsiteX411" fmla="*/ 375714 w 1053354"/>
                <a:gd name="connsiteY411" fmla="*/ 652587 h 1942163"/>
                <a:gd name="connsiteX412" fmla="*/ 375960 w 1053354"/>
                <a:gd name="connsiteY412" fmla="*/ 650584 h 1942163"/>
                <a:gd name="connsiteX413" fmla="*/ 376103 w 1053354"/>
                <a:gd name="connsiteY413" fmla="*/ 648582 h 1942163"/>
                <a:gd name="connsiteX414" fmla="*/ 376206 w 1053354"/>
                <a:gd name="connsiteY414" fmla="*/ 646530 h 1942163"/>
                <a:gd name="connsiteX415" fmla="*/ 376267 w 1053354"/>
                <a:gd name="connsiteY415" fmla="*/ 644481 h 1942163"/>
                <a:gd name="connsiteX416" fmla="*/ 376349 w 1053354"/>
                <a:gd name="connsiteY416" fmla="*/ 642380 h 1942163"/>
                <a:gd name="connsiteX417" fmla="*/ 376553 w 1053354"/>
                <a:gd name="connsiteY417" fmla="*/ 640378 h 1942163"/>
                <a:gd name="connsiteX418" fmla="*/ 376758 w 1053354"/>
                <a:gd name="connsiteY418" fmla="*/ 638913 h 1942163"/>
                <a:gd name="connsiteX419" fmla="*/ 377086 w 1053354"/>
                <a:gd name="connsiteY419" fmla="*/ 637006 h 1942163"/>
                <a:gd name="connsiteX420" fmla="*/ 377331 w 1053354"/>
                <a:gd name="connsiteY420" fmla="*/ 635541 h 1942163"/>
                <a:gd name="connsiteX421" fmla="*/ 377679 w 1053354"/>
                <a:gd name="connsiteY421" fmla="*/ 633637 h 1942163"/>
                <a:gd name="connsiteX422" fmla="*/ 378027 w 1053354"/>
                <a:gd name="connsiteY422" fmla="*/ 631683 h 1942163"/>
                <a:gd name="connsiteX423" fmla="*/ 378354 w 1053354"/>
                <a:gd name="connsiteY423" fmla="*/ 629779 h 1942163"/>
                <a:gd name="connsiteX424" fmla="*/ 378600 w 1053354"/>
                <a:gd name="connsiteY424" fmla="*/ 628314 h 1942163"/>
                <a:gd name="connsiteX425" fmla="*/ 378948 w 1053354"/>
                <a:gd name="connsiteY425" fmla="*/ 626407 h 1942163"/>
                <a:gd name="connsiteX426" fmla="*/ 379337 w 1053354"/>
                <a:gd name="connsiteY426" fmla="*/ 624015 h 1942163"/>
                <a:gd name="connsiteX427" fmla="*/ 379583 w 1053354"/>
                <a:gd name="connsiteY427" fmla="*/ 622549 h 1942163"/>
                <a:gd name="connsiteX428" fmla="*/ 379971 w 1053354"/>
                <a:gd name="connsiteY428" fmla="*/ 620645 h 1942163"/>
                <a:gd name="connsiteX429" fmla="*/ 380319 w 1053354"/>
                <a:gd name="connsiteY429" fmla="*/ 618692 h 1942163"/>
                <a:gd name="connsiteX430" fmla="*/ 380565 w 1053354"/>
                <a:gd name="connsiteY430" fmla="*/ 617274 h 1942163"/>
                <a:gd name="connsiteX431" fmla="*/ 380913 w 1053354"/>
                <a:gd name="connsiteY431" fmla="*/ 615320 h 1942163"/>
                <a:gd name="connsiteX432" fmla="*/ 381199 w 1053354"/>
                <a:gd name="connsiteY432" fmla="*/ 613904 h 1942163"/>
                <a:gd name="connsiteX433" fmla="*/ 381445 w 1053354"/>
                <a:gd name="connsiteY433" fmla="*/ 612439 h 1942163"/>
                <a:gd name="connsiteX434" fmla="*/ 381731 w 1053354"/>
                <a:gd name="connsiteY434" fmla="*/ 611023 h 1942163"/>
                <a:gd name="connsiteX435" fmla="*/ 382141 w 1053354"/>
                <a:gd name="connsiteY435" fmla="*/ 609119 h 1942163"/>
                <a:gd name="connsiteX436" fmla="*/ 382427 w 1053354"/>
                <a:gd name="connsiteY436" fmla="*/ 607653 h 1942163"/>
                <a:gd name="connsiteX437" fmla="*/ 382816 w 1053354"/>
                <a:gd name="connsiteY437" fmla="*/ 605747 h 1942163"/>
                <a:gd name="connsiteX438" fmla="*/ 383205 w 1053354"/>
                <a:gd name="connsiteY438" fmla="*/ 603843 h 1942163"/>
                <a:gd name="connsiteX439" fmla="*/ 383491 w 1053354"/>
                <a:gd name="connsiteY439" fmla="*/ 602427 h 1942163"/>
                <a:gd name="connsiteX440" fmla="*/ 383901 w 1053354"/>
                <a:gd name="connsiteY440" fmla="*/ 600522 h 1942163"/>
                <a:gd name="connsiteX441" fmla="*/ 384290 w 1053354"/>
                <a:gd name="connsiteY441" fmla="*/ 598569 h 1942163"/>
                <a:gd name="connsiteX442" fmla="*/ 384678 w 1053354"/>
                <a:gd name="connsiteY442" fmla="*/ 596662 h 1942163"/>
                <a:gd name="connsiteX443" fmla="*/ 384965 w 1053354"/>
                <a:gd name="connsiteY443" fmla="*/ 595246 h 1942163"/>
                <a:gd name="connsiteX444" fmla="*/ 385456 w 1053354"/>
                <a:gd name="connsiteY444" fmla="*/ 592804 h 1942163"/>
                <a:gd name="connsiteX445" fmla="*/ 385743 w 1053354"/>
                <a:gd name="connsiteY445" fmla="*/ 591388 h 1942163"/>
                <a:gd name="connsiteX446" fmla="*/ 385947 w 1053354"/>
                <a:gd name="connsiteY446" fmla="*/ 590216 h 1942163"/>
                <a:gd name="connsiteX447" fmla="*/ 386152 w 1053354"/>
                <a:gd name="connsiteY447" fmla="*/ 589239 h 1942163"/>
                <a:gd name="connsiteX448" fmla="*/ 386336 w 1053354"/>
                <a:gd name="connsiteY448" fmla="*/ 588262 h 1942163"/>
                <a:gd name="connsiteX449" fmla="*/ 386479 w 1053354"/>
                <a:gd name="connsiteY449" fmla="*/ 587334 h 1942163"/>
                <a:gd name="connsiteX450" fmla="*/ 386684 w 1053354"/>
                <a:gd name="connsiteY450" fmla="*/ 586358 h 1942163"/>
                <a:gd name="connsiteX451" fmla="*/ 386868 w 1053354"/>
                <a:gd name="connsiteY451" fmla="*/ 585136 h 1942163"/>
                <a:gd name="connsiteX452" fmla="*/ 387073 w 1053354"/>
                <a:gd name="connsiteY452" fmla="*/ 583965 h 1942163"/>
                <a:gd name="connsiteX453" fmla="*/ 387216 w 1053354"/>
                <a:gd name="connsiteY453" fmla="*/ 582986 h 1942163"/>
                <a:gd name="connsiteX454" fmla="*/ 387421 w 1053354"/>
                <a:gd name="connsiteY454" fmla="*/ 582009 h 1942163"/>
                <a:gd name="connsiteX455" fmla="*/ 387564 w 1053354"/>
                <a:gd name="connsiteY455" fmla="*/ 581033 h 1942163"/>
                <a:gd name="connsiteX456" fmla="*/ 387748 w 1053354"/>
                <a:gd name="connsiteY456" fmla="*/ 579862 h 1942163"/>
                <a:gd name="connsiteX457" fmla="*/ 387953 w 1053354"/>
                <a:gd name="connsiteY457" fmla="*/ 578640 h 1942163"/>
                <a:gd name="connsiteX458" fmla="*/ 388096 w 1053354"/>
                <a:gd name="connsiteY458" fmla="*/ 577663 h 1942163"/>
                <a:gd name="connsiteX459" fmla="*/ 388301 w 1053354"/>
                <a:gd name="connsiteY459" fmla="*/ 576441 h 1942163"/>
                <a:gd name="connsiteX460" fmla="*/ 388485 w 1053354"/>
                <a:gd name="connsiteY460" fmla="*/ 575025 h 1942163"/>
                <a:gd name="connsiteX461" fmla="*/ 388731 w 1053354"/>
                <a:gd name="connsiteY461" fmla="*/ 573805 h 1942163"/>
                <a:gd name="connsiteX462" fmla="*/ 388874 w 1053354"/>
                <a:gd name="connsiteY462" fmla="*/ 572583 h 1942163"/>
                <a:gd name="connsiteX463" fmla="*/ 389119 w 1053354"/>
                <a:gd name="connsiteY463" fmla="*/ 571167 h 1942163"/>
                <a:gd name="connsiteX464" fmla="*/ 389365 w 1053354"/>
                <a:gd name="connsiteY464" fmla="*/ 569945 h 1942163"/>
                <a:gd name="connsiteX465" fmla="*/ 389529 w 1053354"/>
                <a:gd name="connsiteY465" fmla="*/ 569018 h 1942163"/>
                <a:gd name="connsiteX466" fmla="*/ 389672 w 1053354"/>
                <a:gd name="connsiteY466" fmla="*/ 568041 h 1942163"/>
                <a:gd name="connsiteX467" fmla="*/ 389856 w 1053354"/>
                <a:gd name="connsiteY467" fmla="*/ 567064 h 1942163"/>
                <a:gd name="connsiteX468" fmla="*/ 390061 w 1053354"/>
                <a:gd name="connsiteY468" fmla="*/ 565842 h 1942163"/>
                <a:gd name="connsiteX469" fmla="*/ 390306 w 1053354"/>
                <a:gd name="connsiteY469" fmla="*/ 564672 h 1942163"/>
                <a:gd name="connsiteX470" fmla="*/ 390491 w 1053354"/>
                <a:gd name="connsiteY470" fmla="*/ 563450 h 1942163"/>
                <a:gd name="connsiteX471" fmla="*/ 390736 w 1053354"/>
                <a:gd name="connsiteY471" fmla="*/ 562277 h 1942163"/>
                <a:gd name="connsiteX472" fmla="*/ 390941 w 1053354"/>
                <a:gd name="connsiteY472" fmla="*/ 561300 h 1942163"/>
                <a:gd name="connsiteX473" fmla="*/ 391125 w 1053354"/>
                <a:gd name="connsiteY473" fmla="*/ 560129 h 1942163"/>
                <a:gd name="connsiteX474" fmla="*/ 391371 w 1053354"/>
                <a:gd name="connsiteY474" fmla="*/ 558907 h 1942163"/>
                <a:gd name="connsiteX475" fmla="*/ 391616 w 1053354"/>
                <a:gd name="connsiteY475" fmla="*/ 557736 h 1942163"/>
                <a:gd name="connsiteX476" fmla="*/ 391862 w 1053354"/>
                <a:gd name="connsiteY476" fmla="*/ 556515 h 1942163"/>
                <a:gd name="connsiteX477" fmla="*/ 392108 w 1053354"/>
                <a:gd name="connsiteY477" fmla="*/ 555342 h 1942163"/>
                <a:gd name="connsiteX478" fmla="*/ 392353 w 1053354"/>
                <a:gd name="connsiteY478" fmla="*/ 554122 h 1942163"/>
                <a:gd name="connsiteX479" fmla="*/ 392599 w 1053354"/>
                <a:gd name="connsiteY479" fmla="*/ 552949 h 1942163"/>
                <a:gd name="connsiteX480" fmla="*/ 392844 w 1053354"/>
                <a:gd name="connsiteY480" fmla="*/ 551727 h 1942163"/>
                <a:gd name="connsiteX481" fmla="*/ 393090 w 1053354"/>
                <a:gd name="connsiteY481" fmla="*/ 550556 h 1942163"/>
                <a:gd name="connsiteX482" fmla="*/ 393336 w 1053354"/>
                <a:gd name="connsiteY482" fmla="*/ 549334 h 1942163"/>
                <a:gd name="connsiteX483" fmla="*/ 393581 w 1053354"/>
                <a:gd name="connsiteY483" fmla="*/ 548161 h 1942163"/>
                <a:gd name="connsiteX484" fmla="*/ 393827 w 1053354"/>
                <a:gd name="connsiteY484" fmla="*/ 546941 h 1942163"/>
                <a:gd name="connsiteX485" fmla="*/ 394072 w 1053354"/>
                <a:gd name="connsiteY485" fmla="*/ 545769 h 1942163"/>
                <a:gd name="connsiteX486" fmla="*/ 394318 w 1053354"/>
                <a:gd name="connsiteY486" fmla="*/ 544549 h 1942163"/>
                <a:gd name="connsiteX487" fmla="*/ 394563 w 1053354"/>
                <a:gd name="connsiteY487" fmla="*/ 543376 h 1942163"/>
                <a:gd name="connsiteX488" fmla="*/ 394809 w 1053354"/>
                <a:gd name="connsiteY488" fmla="*/ 542154 h 1942163"/>
                <a:gd name="connsiteX489" fmla="*/ 395055 w 1053354"/>
                <a:gd name="connsiteY489" fmla="*/ 540983 h 1942163"/>
                <a:gd name="connsiteX490" fmla="*/ 395300 w 1053354"/>
                <a:gd name="connsiteY490" fmla="*/ 539761 h 1942163"/>
                <a:gd name="connsiteX491" fmla="*/ 395546 w 1053354"/>
                <a:gd name="connsiteY491" fmla="*/ 538588 h 1942163"/>
                <a:gd name="connsiteX492" fmla="*/ 395791 w 1053354"/>
                <a:gd name="connsiteY492" fmla="*/ 537368 h 1942163"/>
                <a:gd name="connsiteX493" fmla="*/ 395976 w 1053354"/>
                <a:gd name="connsiteY493" fmla="*/ 536441 h 1942163"/>
                <a:gd name="connsiteX494" fmla="*/ 396119 w 1053354"/>
                <a:gd name="connsiteY494" fmla="*/ 535464 h 1942163"/>
                <a:gd name="connsiteX495" fmla="*/ 396323 w 1053354"/>
                <a:gd name="connsiteY495" fmla="*/ 534487 h 1942163"/>
                <a:gd name="connsiteX496" fmla="*/ 396569 w 1053354"/>
                <a:gd name="connsiteY496" fmla="*/ 533314 h 1942163"/>
                <a:gd name="connsiteX497" fmla="*/ 396815 w 1053354"/>
                <a:gd name="connsiteY497" fmla="*/ 532092 h 1942163"/>
                <a:gd name="connsiteX498" fmla="*/ 397060 w 1053354"/>
                <a:gd name="connsiteY498" fmla="*/ 530922 h 1942163"/>
                <a:gd name="connsiteX499" fmla="*/ 397306 w 1053354"/>
                <a:gd name="connsiteY499" fmla="*/ 529700 h 1942163"/>
                <a:gd name="connsiteX500" fmla="*/ 397551 w 1053354"/>
                <a:gd name="connsiteY500" fmla="*/ 528527 h 1942163"/>
                <a:gd name="connsiteX501" fmla="*/ 397797 w 1053354"/>
                <a:gd name="connsiteY501" fmla="*/ 527307 h 1942163"/>
                <a:gd name="connsiteX502" fmla="*/ 398022 w 1053354"/>
                <a:gd name="connsiteY502" fmla="*/ 526134 h 1942163"/>
                <a:gd name="connsiteX503" fmla="*/ 398268 w 1053354"/>
                <a:gd name="connsiteY503" fmla="*/ 524914 h 1942163"/>
                <a:gd name="connsiteX504" fmla="*/ 398513 w 1053354"/>
                <a:gd name="connsiteY504" fmla="*/ 523741 h 1942163"/>
                <a:gd name="connsiteX505" fmla="*/ 398759 w 1053354"/>
                <a:gd name="connsiteY505" fmla="*/ 522519 h 1942163"/>
                <a:gd name="connsiteX506" fmla="*/ 398963 w 1053354"/>
                <a:gd name="connsiteY506" fmla="*/ 521349 h 1942163"/>
                <a:gd name="connsiteX507" fmla="*/ 399209 w 1053354"/>
                <a:gd name="connsiteY507" fmla="*/ 520127 h 1942163"/>
                <a:gd name="connsiteX508" fmla="*/ 399455 w 1053354"/>
                <a:gd name="connsiteY508" fmla="*/ 518954 h 1942163"/>
                <a:gd name="connsiteX509" fmla="*/ 399700 w 1053354"/>
                <a:gd name="connsiteY509" fmla="*/ 517734 h 1942163"/>
                <a:gd name="connsiteX510" fmla="*/ 399884 w 1053354"/>
                <a:gd name="connsiteY510" fmla="*/ 516806 h 1942163"/>
                <a:gd name="connsiteX511" fmla="*/ 400089 w 1053354"/>
                <a:gd name="connsiteY511" fmla="*/ 515829 h 1942163"/>
                <a:gd name="connsiteX512" fmla="*/ 400274 w 1053354"/>
                <a:gd name="connsiteY512" fmla="*/ 514851 h 1942163"/>
                <a:gd name="connsiteX513" fmla="*/ 400519 w 1053354"/>
                <a:gd name="connsiteY513" fmla="*/ 513680 h 1942163"/>
                <a:gd name="connsiteX514" fmla="*/ 400764 w 1053354"/>
                <a:gd name="connsiteY514" fmla="*/ 512458 h 1942163"/>
                <a:gd name="connsiteX515" fmla="*/ 401010 w 1053354"/>
                <a:gd name="connsiteY515" fmla="*/ 511287 h 1942163"/>
                <a:gd name="connsiteX516" fmla="*/ 401256 w 1053354"/>
                <a:gd name="connsiteY516" fmla="*/ 510065 h 1942163"/>
                <a:gd name="connsiteX517" fmla="*/ 401461 w 1053354"/>
                <a:gd name="connsiteY517" fmla="*/ 508892 h 1942163"/>
                <a:gd name="connsiteX518" fmla="*/ 401706 w 1053354"/>
                <a:gd name="connsiteY518" fmla="*/ 507672 h 1942163"/>
                <a:gd name="connsiteX519" fmla="*/ 401890 w 1053354"/>
                <a:gd name="connsiteY519" fmla="*/ 506743 h 1942163"/>
                <a:gd name="connsiteX520" fmla="*/ 401951 w 1053354"/>
                <a:gd name="connsiteY520" fmla="*/ 506500 h 1942163"/>
                <a:gd name="connsiteX521" fmla="*/ 402136 w 1053354"/>
                <a:gd name="connsiteY521" fmla="*/ 505523 h 1942163"/>
                <a:gd name="connsiteX522" fmla="*/ 402197 w 1053354"/>
                <a:gd name="connsiteY522" fmla="*/ 505280 h 1942163"/>
                <a:gd name="connsiteX523" fmla="*/ 402443 w 1053354"/>
                <a:gd name="connsiteY523" fmla="*/ 504107 h 1942163"/>
                <a:gd name="connsiteX524" fmla="*/ 402688 w 1053354"/>
                <a:gd name="connsiteY524" fmla="*/ 502885 h 1942163"/>
                <a:gd name="connsiteX525" fmla="*/ 402873 w 1053354"/>
                <a:gd name="connsiteY525" fmla="*/ 501957 h 1942163"/>
                <a:gd name="connsiteX526" fmla="*/ 403077 w 1053354"/>
                <a:gd name="connsiteY526" fmla="*/ 500980 h 1942163"/>
                <a:gd name="connsiteX527" fmla="*/ 403261 w 1053354"/>
                <a:gd name="connsiteY527" fmla="*/ 500004 h 1942163"/>
                <a:gd name="connsiteX528" fmla="*/ 403466 w 1053354"/>
                <a:gd name="connsiteY528" fmla="*/ 499076 h 1942163"/>
                <a:gd name="connsiteX529" fmla="*/ 403753 w 1053354"/>
                <a:gd name="connsiteY529" fmla="*/ 497611 h 1942163"/>
                <a:gd name="connsiteX530" fmla="*/ 404060 w 1053354"/>
                <a:gd name="connsiteY530" fmla="*/ 495950 h 1942163"/>
                <a:gd name="connsiteX531" fmla="*/ 404448 w 1053354"/>
                <a:gd name="connsiteY531" fmla="*/ 494045 h 1942163"/>
                <a:gd name="connsiteX532" fmla="*/ 404940 w 1053354"/>
                <a:gd name="connsiteY532" fmla="*/ 491651 h 1942163"/>
                <a:gd name="connsiteX533" fmla="*/ 405226 w 1053354"/>
                <a:gd name="connsiteY533" fmla="*/ 490185 h 1942163"/>
                <a:gd name="connsiteX534" fmla="*/ 405513 w 1053354"/>
                <a:gd name="connsiteY534" fmla="*/ 488769 h 1942163"/>
                <a:gd name="connsiteX535" fmla="*/ 405758 w 1053354"/>
                <a:gd name="connsiteY535" fmla="*/ 487304 h 1942163"/>
                <a:gd name="connsiteX536" fmla="*/ 406147 w 1053354"/>
                <a:gd name="connsiteY536" fmla="*/ 485400 h 1942163"/>
                <a:gd name="connsiteX537" fmla="*/ 406536 w 1053354"/>
                <a:gd name="connsiteY537" fmla="*/ 483496 h 1942163"/>
                <a:gd name="connsiteX538" fmla="*/ 406843 w 1053354"/>
                <a:gd name="connsiteY538" fmla="*/ 482077 h 1942163"/>
                <a:gd name="connsiteX539" fmla="*/ 407273 w 1053354"/>
                <a:gd name="connsiteY539" fmla="*/ 479636 h 1942163"/>
                <a:gd name="connsiteX540" fmla="*/ 407662 w 1053354"/>
                <a:gd name="connsiteY540" fmla="*/ 477731 h 1942163"/>
                <a:gd name="connsiteX541" fmla="*/ 408009 w 1053354"/>
                <a:gd name="connsiteY541" fmla="*/ 475827 h 1942163"/>
                <a:gd name="connsiteX542" fmla="*/ 408398 w 1053354"/>
                <a:gd name="connsiteY542" fmla="*/ 473873 h 1942163"/>
                <a:gd name="connsiteX543" fmla="*/ 408787 w 1053354"/>
                <a:gd name="connsiteY543" fmla="*/ 471969 h 1942163"/>
                <a:gd name="connsiteX544" fmla="*/ 409135 w 1053354"/>
                <a:gd name="connsiteY544" fmla="*/ 470063 h 1942163"/>
                <a:gd name="connsiteX545" fmla="*/ 409524 w 1053354"/>
                <a:gd name="connsiteY545" fmla="*/ 468158 h 1942163"/>
                <a:gd name="connsiteX546" fmla="*/ 409872 w 1053354"/>
                <a:gd name="connsiteY546" fmla="*/ 466205 h 1942163"/>
                <a:gd name="connsiteX547" fmla="*/ 410158 w 1053354"/>
                <a:gd name="connsiteY547" fmla="*/ 464789 h 1942163"/>
                <a:gd name="connsiteX548" fmla="*/ 410465 w 1053354"/>
                <a:gd name="connsiteY548" fmla="*/ 463373 h 1942163"/>
                <a:gd name="connsiteX549" fmla="*/ 410752 w 1053354"/>
                <a:gd name="connsiteY549" fmla="*/ 461906 h 1942163"/>
                <a:gd name="connsiteX550" fmla="*/ 411038 w 1053354"/>
                <a:gd name="connsiteY550" fmla="*/ 460489 h 1942163"/>
                <a:gd name="connsiteX551" fmla="*/ 411427 w 1053354"/>
                <a:gd name="connsiteY551" fmla="*/ 458585 h 1942163"/>
                <a:gd name="connsiteX552" fmla="*/ 411836 w 1053354"/>
                <a:gd name="connsiteY552" fmla="*/ 456681 h 1942163"/>
                <a:gd name="connsiteX553" fmla="*/ 412164 w 1053354"/>
                <a:gd name="connsiteY553" fmla="*/ 454727 h 1942163"/>
                <a:gd name="connsiteX554" fmla="*/ 412471 w 1053354"/>
                <a:gd name="connsiteY554" fmla="*/ 453309 h 1942163"/>
                <a:gd name="connsiteX555" fmla="*/ 412655 w 1053354"/>
                <a:gd name="connsiteY555" fmla="*/ 451844 h 1942163"/>
                <a:gd name="connsiteX556" fmla="*/ 412860 w 1053354"/>
                <a:gd name="connsiteY556" fmla="*/ 450379 h 1942163"/>
                <a:gd name="connsiteX557" fmla="*/ 413044 w 1053354"/>
                <a:gd name="connsiteY557" fmla="*/ 448914 h 1942163"/>
                <a:gd name="connsiteX558" fmla="*/ 413208 w 1053354"/>
                <a:gd name="connsiteY558" fmla="*/ 447449 h 1942163"/>
                <a:gd name="connsiteX559" fmla="*/ 413392 w 1053354"/>
                <a:gd name="connsiteY559" fmla="*/ 445495 h 1942163"/>
                <a:gd name="connsiteX560" fmla="*/ 413494 w 1053354"/>
                <a:gd name="connsiteY560" fmla="*/ 444030 h 1942163"/>
                <a:gd name="connsiteX561" fmla="*/ 413638 w 1053354"/>
                <a:gd name="connsiteY561" fmla="*/ 442565 h 1942163"/>
                <a:gd name="connsiteX562" fmla="*/ 413781 w 1053354"/>
                <a:gd name="connsiteY562" fmla="*/ 440612 h 1942163"/>
                <a:gd name="connsiteX563" fmla="*/ 413924 w 1053354"/>
                <a:gd name="connsiteY563" fmla="*/ 438705 h 1942163"/>
                <a:gd name="connsiteX564" fmla="*/ 414170 w 1053354"/>
                <a:gd name="connsiteY564" fmla="*/ 436752 h 1942163"/>
                <a:gd name="connsiteX565" fmla="*/ 414374 w 1053354"/>
                <a:gd name="connsiteY565" fmla="*/ 435287 h 1942163"/>
                <a:gd name="connsiteX566" fmla="*/ 414559 w 1053354"/>
                <a:gd name="connsiteY566" fmla="*/ 433871 h 1942163"/>
                <a:gd name="connsiteX567" fmla="*/ 415254 w 1053354"/>
                <a:gd name="connsiteY567" fmla="*/ 432064 h 1942163"/>
                <a:gd name="connsiteX568" fmla="*/ 416278 w 1053354"/>
                <a:gd name="connsiteY568" fmla="*/ 430354 h 1942163"/>
                <a:gd name="connsiteX569" fmla="*/ 417117 w 1053354"/>
                <a:gd name="connsiteY569" fmla="*/ 428596 h 1942163"/>
                <a:gd name="connsiteX570" fmla="*/ 417690 w 1053354"/>
                <a:gd name="connsiteY570" fmla="*/ 427228 h 1942163"/>
                <a:gd name="connsiteX571" fmla="*/ 418529 w 1053354"/>
                <a:gd name="connsiteY571" fmla="*/ 425470 h 1942163"/>
                <a:gd name="connsiteX572" fmla="*/ 419122 w 1053354"/>
                <a:gd name="connsiteY572" fmla="*/ 424151 h 1942163"/>
                <a:gd name="connsiteX573" fmla="*/ 419941 w 1053354"/>
                <a:gd name="connsiteY573" fmla="*/ 422344 h 1942163"/>
                <a:gd name="connsiteX574" fmla="*/ 420739 w 1053354"/>
                <a:gd name="connsiteY574" fmla="*/ 420586 h 1942163"/>
                <a:gd name="connsiteX575" fmla="*/ 421558 w 1053354"/>
                <a:gd name="connsiteY575" fmla="*/ 418778 h 1942163"/>
                <a:gd name="connsiteX576" fmla="*/ 422356 w 1053354"/>
                <a:gd name="connsiteY576" fmla="*/ 417020 h 1942163"/>
                <a:gd name="connsiteX577" fmla="*/ 423175 w 1053354"/>
                <a:gd name="connsiteY577" fmla="*/ 415213 h 1942163"/>
                <a:gd name="connsiteX578" fmla="*/ 423768 w 1053354"/>
                <a:gd name="connsiteY578" fmla="*/ 413894 h 1942163"/>
                <a:gd name="connsiteX579" fmla="*/ 424607 w 1053354"/>
                <a:gd name="connsiteY579" fmla="*/ 412136 h 1942163"/>
                <a:gd name="connsiteX580" fmla="*/ 425180 w 1053354"/>
                <a:gd name="connsiteY580" fmla="*/ 410768 h 1942163"/>
                <a:gd name="connsiteX581" fmla="*/ 425774 w 1053354"/>
                <a:gd name="connsiteY581" fmla="*/ 409450 h 1942163"/>
                <a:gd name="connsiteX582" fmla="*/ 428209 w 1053354"/>
                <a:gd name="connsiteY582" fmla="*/ 404126 h 1942163"/>
                <a:gd name="connsiteX583" fmla="*/ 429048 w 1053354"/>
                <a:gd name="connsiteY583" fmla="*/ 392159 h 1942163"/>
                <a:gd name="connsiteX584" fmla="*/ 428946 w 1053354"/>
                <a:gd name="connsiteY584" fmla="*/ 390596 h 1942163"/>
                <a:gd name="connsiteX585" fmla="*/ 430215 w 1053354"/>
                <a:gd name="connsiteY585" fmla="*/ 389424 h 1942163"/>
                <a:gd name="connsiteX586" fmla="*/ 432077 w 1053354"/>
                <a:gd name="connsiteY586" fmla="*/ 389326 h 1942163"/>
                <a:gd name="connsiteX587" fmla="*/ 433551 w 1053354"/>
                <a:gd name="connsiteY587" fmla="*/ 388594 h 1942163"/>
                <a:gd name="connsiteX588" fmla="*/ 434431 w 1053354"/>
                <a:gd name="connsiteY588" fmla="*/ 387373 h 1942163"/>
                <a:gd name="connsiteX589" fmla="*/ 435270 w 1053354"/>
                <a:gd name="connsiteY589" fmla="*/ 385859 h 1942163"/>
                <a:gd name="connsiteX590" fmla="*/ 435557 w 1053354"/>
                <a:gd name="connsiteY590" fmla="*/ 383954 h 1942163"/>
                <a:gd name="connsiteX591" fmla="*/ 435700 w 1053354"/>
                <a:gd name="connsiteY591" fmla="*/ 382244 h 1942163"/>
                <a:gd name="connsiteX592" fmla="*/ 438094 w 1053354"/>
                <a:gd name="connsiteY592" fmla="*/ 381316 h 1942163"/>
                <a:gd name="connsiteX593" fmla="*/ 439322 w 1053354"/>
                <a:gd name="connsiteY593" fmla="*/ 380095 h 1942163"/>
                <a:gd name="connsiteX594" fmla="*/ 440345 w 1053354"/>
                <a:gd name="connsiteY594" fmla="*/ 378337 h 1942163"/>
                <a:gd name="connsiteX595" fmla="*/ 441921 w 1053354"/>
                <a:gd name="connsiteY595" fmla="*/ 377653 h 1942163"/>
                <a:gd name="connsiteX596" fmla="*/ 443231 w 1053354"/>
                <a:gd name="connsiteY596" fmla="*/ 376920 h 1942163"/>
                <a:gd name="connsiteX597" fmla="*/ 444561 w 1053354"/>
                <a:gd name="connsiteY597" fmla="*/ 375309 h 1942163"/>
                <a:gd name="connsiteX598" fmla="*/ 460504 w 1053354"/>
                <a:gd name="connsiteY598" fmla="*/ 330618 h 1942163"/>
                <a:gd name="connsiteX599" fmla="*/ 461691 w 1053354"/>
                <a:gd name="connsiteY599" fmla="*/ 329201 h 1942163"/>
                <a:gd name="connsiteX600" fmla="*/ 462264 w 1053354"/>
                <a:gd name="connsiteY600" fmla="*/ 327883 h 1942163"/>
                <a:gd name="connsiteX601" fmla="*/ 463062 w 1053354"/>
                <a:gd name="connsiteY601" fmla="*/ 326075 h 1942163"/>
                <a:gd name="connsiteX602" fmla="*/ 463840 w 1053354"/>
                <a:gd name="connsiteY602" fmla="*/ 324317 h 1942163"/>
                <a:gd name="connsiteX603" fmla="*/ 464434 w 1053354"/>
                <a:gd name="connsiteY603" fmla="*/ 322950 h 1942163"/>
                <a:gd name="connsiteX604" fmla="*/ 465211 w 1053354"/>
                <a:gd name="connsiteY604" fmla="*/ 321191 h 1942163"/>
                <a:gd name="connsiteX605" fmla="*/ 465989 w 1053354"/>
                <a:gd name="connsiteY605" fmla="*/ 319384 h 1942163"/>
                <a:gd name="connsiteX606" fmla="*/ 466623 w 1053354"/>
                <a:gd name="connsiteY606" fmla="*/ 318016 h 1942163"/>
                <a:gd name="connsiteX607" fmla="*/ 467217 w 1053354"/>
                <a:gd name="connsiteY607" fmla="*/ 316698 h 1942163"/>
                <a:gd name="connsiteX608" fmla="*/ 467790 w 1053354"/>
                <a:gd name="connsiteY608" fmla="*/ 315330 h 1942163"/>
                <a:gd name="connsiteX609" fmla="*/ 468383 w 1053354"/>
                <a:gd name="connsiteY609" fmla="*/ 314011 h 1942163"/>
                <a:gd name="connsiteX610" fmla="*/ 469161 w 1053354"/>
                <a:gd name="connsiteY610" fmla="*/ 312204 h 1942163"/>
                <a:gd name="connsiteX611" fmla="*/ 469898 w 1053354"/>
                <a:gd name="connsiteY611" fmla="*/ 310397 h 1942163"/>
                <a:gd name="connsiteX612" fmla="*/ 470696 w 1053354"/>
                <a:gd name="connsiteY612" fmla="*/ 308590 h 1942163"/>
                <a:gd name="connsiteX613" fmla="*/ 471474 w 1053354"/>
                <a:gd name="connsiteY613" fmla="*/ 306783 h 1942163"/>
                <a:gd name="connsiteX614" fmla="*/ 472047 w 1053354"/>
                <a:gd name="connsiteY614" fmla="*/ 305415 h 1942163"/>
                <a:gd name="connsiteX615" fmla="*/ 472641 w 1053354"/>
                <a:gd name="connsiteY615" fmla="*/ 304096 h 1942163"/>
                <a:gd name="connsiteX616" fmla="*/ 473418 w 1053354"/>
                <a:gd name="connsiteY616" fmla="*/ 302289 h 1942163"/>
                <a:gd name="connsiteX617" fmla="*/ 474216 w 1053354"/>
                <a:gd name="connsiteY617" fmla="*/ 300531 h 1942163"/>
                <a:gd name="connsiteX618" fmla="*/ 474851 w 1053354"/>
                <a:gd name="connsiteY618" fmla="*/ 299212 h 1942163"/>
                <a:gd name="connsiteX619" fmla="*/ 475485 w 1053354"/>
                <a:gd name="connsiteY619" fmla="*/ 297893 h 1942163"/>
                <a:gd name="connsiteX620" fmla="*/ 476120 w 1053354"/>
                <a:gd name="connsiteY620" fmla="*/ 296575 h 1942163"/>
                <a:gd name="connsiteX621" fmla="*/ 476754 w 1053354"/>
                <a:gd name="connsiteY621" fmla="*/ 295256 h 1942163"/>
                <a:gd name="connsiteX622" fmla="*/ 477429 w 1053354"/>
                <a:gd name="connsiteY622" fmla="*/ 293986 h 1942163"/>
                <a:gd name="connsiteX623" fmla="*/ 478760 w 1053354"/>
                <a:gd name="connsiteY623" fmla="*/ 292521 h 1942163"/>
                <a:gd name="connsiteX624" fmla="*/ 479926 w 1053354"/>
                <a:gd name="connsiteY624" fmla="*/ 291593 h 1942163"/>
                <a:gd name="connsiteX625" fmla="*/ 481154 w 1053354"/>
                <a:gd name="connsiteY625" fmla="*/ 290811 h 1942163"/>
                <a:gd name="connsiteX626" fmla="*/ 482628 w 1053354"/>
                <a:gd name="connsiteY626" fmla="*/ 290762 h 1942163"/>
                <a:gd name="connsiteX627" fmla="*/ 484572 w 1053354"/>
                <a:gd name="connsiteY627" fmla="*/ 290860 h 1942163"/>
                <a:gd name="connsiteX628" fmla="*/ 486496 w 1053354"/>
                <a:gd name="connsiteY628" fmla="*/ 291251 h 1942163"/>
                <a:gd name="connsiteX629" fmla="*/ 487806 w 1053354"/>
                <a:gd name="connsiteY629" fmla="*/ 291983 h 1942163"/>
                <a:gd name="connsiteX630" fmla="*/ 490057 w 1053354"/>
                <a:gd name="connsiteY630" fmla="*/ 292911 h 1942163"/>
                <a:gd name="connsiteX631" fmla="*/ 491489 w 1053354"/>
                <a:gd name="connsiteY631" fmla="*/ 293253 h 1942163"/>
                <a:gd name="connsiteX632" fmla="*/ 493393 w 1053354"/>
                <a:gd name="connsiteY632" fmla="*/ 293693 h 1942163"/>
                <a:gd name="connsiteX633" fmla="*/ 494805 w 1053354"/>
                <a:gd name="connsiteY633" fmla="*/ 293693 h 1942163"/>
                <a:gd name="connsiteX634" fmla="*/ 496279 w 1053354"/>
                <a:gd name="connsiteY634" fmla="*/ 293546 h 1942163"/>
                <a:gd name="connsiteX635" fmla="*/ 497752 w 1053354"/>
                <a:gd name="connsiteY635" fmla="*/ 293351 h 1942163"/>
                <a:gd name="connsiteX636" fmla="*/ 499205 w 1053354"/>
                <a:gd name="connsiteY636" fmla="*/ 293156 h 1942163"/>
                <a:gd name="connsiteX637" fmla="*/ 500392 w 1053354"/>
                <a:gd name="connsiteY637" fmla="*/ 292863 h 1942163"/>
                <a:gd name="connsiteX638" fmla="*/ 501559 w 1053354"/>
                <a:gd name="connsiteY638" fmla="*/ 292472 h 1942163"/>
                <a:gd name="connsiteX639" fmla="*/ 502643 w 1053354"/>
                <a:gd name="connsiteY639" fmla="*/ 291935 h 1942163"/>
                <a:gd name="connsiteX640" fmla="*/ 503462 w 1053354"/>
                <a:gd name="connsiteY640" fmla="*/ 291397 h 1942163"/>
                <a:gd name="connsiteX641" fmla="*/ 504240 w 1053354"/>
                <a:gd name="connsiteY641" fmla="*/ 290762 h 1942163"/>
                <a:gd name="connsiteX642" fmla="*/ 505427 w 1053354"/>
                <a:gd name="connsiteY642" fmla="*/ 289883 h 1942163"/>
                <a:gd name="connsiteX643" fmla="*/ 506409 w 1053354"/>
                <a:gd name="connsiteY643" fmla="*/ 289102 h 1942163"/>
                <a:gd name="connsiteX644" fmla="*/ 506593 w 1053354"/>
                <a:gd name="connsiteY644" fmla="*/ 288955 h 1942163"/>
                <a:gd name="connsiteX645" fmla="*/ 507371 w 1053354"/>
                <a:gd name="connsiteY645" fmla="*/ 288369 h 1942163"/>
                <a:gd name="connsiteX646" fmla="*/ 508312 w 1053354"/>
                <a:gd name="connsiteY646" fmla="*/ 287539 h 1942163"/>
                <a:gd name="connsiteX647" fmla="*/ 509192 w 1053354"/>
                <a:gd name="connsiteY647" fmla="*/ 286415 h 1942163"/>
                <a:gd name="connsiteX648" fmla="*/ 509868 w 1053354"/>
                <a:gd name="connsiteY648" fmla="*/ 285146 h 1942163"/>
                <a:gd name="connsiteX649" fmla="*/ 510420 w 1053354"/>
                <a:gd name="connsiteY649" fmla="*/ 284071 h 1942163"/>
                <a:gd name="connsiteX650" fmla="*/ 510748 w 1053354"/>
                <a:gd name="connsiteY650" fmla="*/ 283143 h 1942163"/>
                <a:gd name="connsiteX651" fmla="*/ 511096 w 1053354"/>
                <a:gd name="connsiteY651" fmla="*/ 282215 h 1942163"/>
                <a:gd name="connsiteX652" fmla="*/ 511382 w 1053354"/>
                <a:gd name="connsiteY652" fmla="*/ 281238 h 1942163"/>
                <a:gd name="connsiteX653" fmla="*/ 511730 w 1053354"/>
                <a:gd name="connsiteY653" fmla="*/ 280066 h 1942163"/>
                <a:gd name="connsiteX654" fmla="*/ 512078 w 1053354"/>
                <a:gd name="connsiteY654" fmla="*/ 278649 h 1942163"/>
                <a:gd name="connsiteX655" fmla="*/ 512180 w 1053354"/>
                <a:gd name="connsiteY655" fmla="*/ 277428 h 1942163"/>
                <a:gd name="connsiteX656" fmla="*/ 512119 w 1053354"/>
                <a:gd name="connsiteY656" fmla="*/ 276451 h 1942163"/>
                <a:gd name="connsiteX657" fmla="*/ 511976 w 1053354"/>
                <a:gd name="connsiteY657" fmla="*/ 275230 h 1942163"/>
                <a:gd name="connsiteX658" fmla="*/ 511976 w 1053354"/>
                <a:gd name="connsiteY658" fmla="*/ 274009 h 1942163"/>
                <a:gd name="connsiteX659" fmla="*/ 511935 w 1053354"/>
                <a:gd name="connsiteY659" fmla="*/ 273033 h 1942163"/>
                <a:gd name="connsiteX660" fmla="*/ 511689 w 1053354"/>
                <a:gd name="connsiteY660" fmla="*/ 271811 h 1942163"/>
                <a:gd name="connsiteX661" fmla="*/ 511239 w 1053354"/>
                <a:gd name="connsiteY661" fmla="*/ 270395 h 1942163"/>
                <a:gd name="connsiteX662" fmla="*/ 510809 w 1053354"/>
                <a:gd name="connsiteY662" fmla="*/ 269027 h 1942163"/>
                <a:gd name="connsiteX663" fmla="*/ 510318 w 1053354"/>
                <a:gd name="connsiteY663" fmla="*/ 267904 h 1942163"/>
                <a:gd name="connsiteX664" fmla="*/ 509868 w 1053354"/>
                <a:gd name="connsiteY664" fmla="*/ 267025 h 1942163"/>
                <a:gd name="connsiteX665" fmla="*/ 509438 w 1053354"/>
                <a:gd name="connsiteY665" fmla="*/ 266194 h 1942163"/>
                <a:gd name="connsiteX666" fmla="*/ 508660 w 1053354"/>
                <a:gd name="connsiteY666" fmla="*/ 264632 h 1942163"/>
                <a:gd name="connsiteX667" fmla="*/ 508108 w 1053354"/>
                <a:gd name="connsiteY667" fmla="*/ 263264 h 1942163"/>
                <a:gd name="connsiteX668" fmla="*/ 507719 w 1053354"/>
                <a:gd name="connsiteY668" fmla="*/ 262141 h 1942163"/>
                <a:gd name="connsiteX669" fmla="*/ 507535 w 1053354"/>
                <a:gd name="connsiteY669" fmla="*/ 261164 h 1942163"/>
                <a:gd name="connsiteX670" fmla="*/ 507678 w 1053354"/>
                <a:gd name="connsiteY670" fmla="*/ 259943 h 1942163"/>
                <a:gd name="connsiteX671" fmla="*/ 507924 w 1053354"/>
                <a:gd name="connsiteY671" fmla="*/ 259015 h 1942163"/>
                <a:gd name="connsiteX672" fmla="*/ 508108 w 1053354"/>
                <a:gd name="connsiteY672" fmla="*/ 257794 h 1942163"/>
                <a:gd name="connsiteX673" fmla="*/ 508210 w 1053354"/>
                <a:gd name="connsiteY673" fmla="*/ 256817 h 1942163"/>
                <a:gd name="connsiteX674" fmla="*/ 508210 w 1053354"/>
                <a:gd name="connsiteY674" fmla="*/ 255840 h 1942163"/>
                <a:gd name="connsiteX675" fmla="*/ 508169 w 1053354"/>
                <a:gd name="connsiteY675" fmla="*/ 254619 h 1942163"/>
                <a:gd name="connsiteX676" fmla="*/ 508108 w 1053354"/>
                <a:gd name="connsiteY676" fmla="*/ 253398 h 1942163"/>
                <a:gd name="connsiteX677" fmla="*/ 507924 w 1053354"/>
                <a:gd name="connsiteY677" fmla="*/ 252470 h 1942163"/>
                <a:gd name="connsiteX678" fmla="*/ 507146 w 1053354"/>
                <a:gd name="connsiteY678" fmla="*/ 251493 h 1942163"/>
                <a:gd name="connsiteX679" fmla="*/ 506593 w 1053354"/>
                <a:gd name="connsiteY679" fmla="*/ 250711 h 1942163"/>
                <a:gd name="connsiteX680" fmla="*/ 505222 w 1053354"/>
                <a:gd name="connsiteY680" fmla="*/ 249637 h 1942163"/>
                <a:gd name="connsiteX681" fmla="*/ 505038 w 1053354"/>
                <a:gd name="connsiteY681" fmla="*/ 248025 h 1942163"/>
                <a:gd name="connsiteX682" fmla="*/ 504649 w 1053354"/>
                <a:gd name="connsiteY682" fmla="*/ 247146 h 1942163"/>
                <a:gd name="connsiteX683" fmla="*/ 504404 w 1053354"/>
                <a:gd name="connsiteY683" fmla="*/ 246169 h 1942163"/>
                <a:gd name="connsiteX684" fmla="*/ 504158 w 1053354"/>
                <a:gd name="connsiteY684" fmla="*/ 245192 h 1942163"/>
                <a:gd name="connsiteX685" fmla="*/ 504056 w 1053354"/>
                <a:gd name="connsiteY685" fmla="*/ 244215 h 1942163"/>
                <a:gd name="connsiteX686" fmla="*/ 504014 w 1053354"/>
                <a:gd name="connsiteY686" fmla="*/ 243287 h 1942163"/>
                <a:gd name="connsiteX687" fmla="*/ 504199 w 1053354"/>
                <a:gd name="connsiteY687" fmla="*/ 242359 h 1942163"/>
                <a:gd name="connsiteX688" fmla="*/ 504588 w 1053354"/>
                <a:gd name="connsiteY688" fmla="*/ 241480 h 1942163"/>
                <a:gd name="connsiteX689" fmla="*/ 505120 w 1053354"/>
                <a:gd name="connsiteY689" fmla="*/ 240601 h 1942163"/>
                <a:gd name="connsiteX690" fmla="*/ 505672 w 1053354"/>
                <a:gd name="connsiteY690" fmla="*/ 239771 h 1942163"/>
                <a:gd name="connsiteX691" fmla="*/ 506491 w 1053354"/>
                <a:gd name="connsiteY691" fmla="*/ 238892 h 1942163"/>
                <a:gd name="connsiteX692" fmla="*/ 507821 w 1053354"/>
                <a:gd name="connsiteY692" fmla="*/ 238159 h 1942163"/>
                <a:gd name="connsiteX693" fmla="*/ 508844 w 1053354"/>
                <a:gd name="connsiteY693" fmla="*/ 237182 h 1942163"/>
                <a:gd name="connsiteX694" fmla="*/ 509970 w 1053354"/>
                <a:gd name="connsiteY694" fmla="*/ 235570 h 1942163"/>
                <a:gd name="connsiteX695" fmla="*/ 510748 w 1053354"/>
                <a:gd name="connsiteY695" fmla="*/ 234593 h 1942163"/>
                <a:gd name="connsiteX696" fmla="*/ 511444 w 1053354"/>
                <a:gd name="connsiteY696" fmla="*/ 233617 h 1942163"/>
                <a:gd name="connsiteX697" fmla="*/ 512221 w 1053354"/>
                <a:gd name="connsiteY697" fmla="*/ 232395 h 1942163"/>
                <a:gd name="connsiteX698" fmla="*/ 512753 w 1053354"/>
                <a:gd name="connsiteY698" fmla="*/ 231272 h 1942163"/>
                <a:gd name="connsiteX699" fmla="*/ 513101 w 1053354"/>
                <a:gd name="connsiteY699" fmla="*/ 230344 h 1942163"/>
                <a:gd name="connsiteX700" fmla="*/ 513736 w 1053354"/>
                <a:gd name="connsiteY700" fmla="*/ 229025 h 1942163"/>
                <a:gd name="connsiteX701" fmla="*/ 514186 w 1053354"/>
                <a:gd name="connsiteY701" fmla="*/ 227902 h 1942163"/>
                <a:gd name="connsiteX702" fmla="*/ 514329 w 1053354"/>
                <a:gd name="connsiteY702" fmla="*/ 226437 h 1942163"/>
                <a:gd name="connsiteX703" fmla="*/ 514227 w 1053354"/>
                <a:gd name="connsiteY703" fmla="*/ 224971 h 1942163"/>
                <a:gd name="connsiteX704" fmla="*/ 514370 w 1053354"/>
                <a:gd name="connsiteY704" fmla="*/ 223750 h 1942163"/>
                <a:gd name="connsiteX705" fmla="*/ 514616 w 1053354"/>
                <a:gd name="connsiteY705" fmla="*/ 222822 h 1942163"/>
                <a:gd name="connsiteX706" fmla="*/ 514718 w 1053354"/>
                <a:gd name="connsiteY706" fmla="*/ 221846 h 1942163"/>
                <a:gd name="connsiteX707" fmla="*/ 514513 w 1053354"/>
                <a:gd name="connsiteY707" fmla="*/ 220624 h 1942163"/>
                <a:gd name="connsiteX708" fmla="*/ 514329 w 1053354"/>
                <a:gd name="connsiteY708" fmla="*/ 219452 h 1942163"/>
                <a:gd name="connsiteX709" fmla="*/ 514084 w 1053354"/>
                <a:gd name="connsiteY709" fmla="*/ 217743 h 1942163"/>
                <a:gd name="connsiteX710" fmla="*/ 513982 w 1053354"/>
                <a:gd name="connsiteY710" fmla="*/ 216522 h 1942163"/>
                <a:gd name="connsiteX711" fmla="*/ 513879 w 1053354"/>
                <a:gd name="connsiteY711" fmla="*/ 215545 h 1942163"/>
                <a:gd name="connsiteX712" fmla="*/ 513797 w 1053354"/>
                <a:gd name="connsiteY712" fmla="*/ 214568 h 1942163"/>
                <a:gd name="connsiteX713" fmla="*/ 513695 w 1053354"/>
                <a:gd name="connsiteY713" fmla="*/ 212858 h 1942163"/>
                <a:gd name="connsiteX714" fmla="*/ 513736 w 1053354"/>
                <a:gd name="connsiteY714" fmla="*/ 211393 h 1942163"/>
                <a:gd name="connsiteX715" fmla="*/ 513982 w 1053354"/>
                <a:gd name="connsiteY715" fmla="*/ 210221 h 1942163"/>
                <a:gd name="connsiteX716" fmla="*/ 514329 w 1053354"/>
                <a:gd name="connsiteY716" fmla="*/ 209000 h 1942163"/>
                <a:gd name="connsiteX717" fmla="*/ 514677 w 1053354"/>
                <a:gd name="connsiteY717" fmla="*/ 207877 h 1942163"/>
                <a:gd name="connsiteX718" fmla="*/ 515107 w 1053354"/>
                <a:gd name="connsiteY718" fmla="*/ 206704 h 1942163"/>
                <a:gd name="connsiteX719" fmla="*/ 515557 w 1053354"/>
                <a:gd name="connsiteY719" fmla="*/ 205337 h 1942163"/>
                <a:gd name="connsiteX720" fmla="*/ 515742 w 1053354"/>
                <a:gd name="connsiteY720" fmla="*/ 204116 h 1942163"/>
                <a:gd name="connsiteX721" fmla="*/ 515803 w 1053354"/>
                <a:gd name="connsiteY721" fmla="*/ 203139 h 1942163"/>
                <a:gd name="connsiteX722" fmla="*/ 515844 w 1053354"/>
                <a:gd name="connsiteY722" fmla="*/ 201918 h 1942163"/>
                <a:gd name="connsiteX723" fmla="*/ 515701 w 1053354"/>
                <a:gd name="connsiteY723" fmla="*/ 200452 h 1942163"/>
                <a:gd name="connsiteX724" fmla="*/ 515250 w 1053354"/>
                <a:gd name="connsiteY724" fmla="*/ 199329 h 1942163"/>
                <a:gd name="connsiteX725" fmla="*/ 514677 w 1053354"/>
                <a:gd name="connsiteY725" fmla="*/ 198548 h 1942163"/>
                <a:gd name="connsiteX726" fmla="*/ 513695 w 1053354"/>
                <a:gd name="connsiteY726" fmla="*/ 197473 h 1942163"/>
                <a:gd name="connsiteX727" fmla="*/ 512753 w 1053354"/>
                <a:gd name="connsiteY727" fmla="*/ 196643 h 1942163"/>
                <a:gd name="connsiteX728" fmla="*/ 511546 w 1053354"/>
                <a:gd name="connsiteY728" fmla="*/ 195861 h 1942163"/>
                <a:gd name="connsiteX729" fmla="*/ 510420 w 1053354"/>
                <a:gd name="connsiteY729" fmla="*/ 195422 h 1942163"/>
                <a:gd name="connsiteX730" fmla="*/ 509479 w 1053354"/>
                <a:gd name="connsiteY730" fmla="*/ 195080 h 1942163"/>
                <a:gd name="connsiteX731" fmla="*/ 508558 w 1053354"/>
                <a:gd name="connsiteY731" fmla="*/ 194787 h 1942163"/>
                <a:gd name="connsiteX732" fmla="*/ 507576 w 1053354"/>
                <a:gd name="connsiteY732" fmla="*/ 194542 h 1942163"/>
                <a:gd name="connsiteX733" fmla="*/ 506409 w 1053354"/>
                <a:gd name="connsiteY733" fmla="*/ 194249 h 1942163"/>
                <a:gd name="connsiteX734" fmla="*/ 505181 w 1053354"/>
                <a:gd name="connsiteY734" fmla="*/ 194054 h 1942163"/>
                <a:gd name="connsiteX735" fmla="*/ 504199 w 1053354"/>
                <a:gd name="connsiteY735" fmla="*/ 193956 h 1942163"/>
                <a:gd name="connsiteX736" fmla="*/ 503217 w 1053354"/>
                <a:gd name="connsiteY736" fmla="*/ 193859 h 1942163"/>
                <a:gd name="connsiteX737" fmla="*/ 501559 w 1053354"/>
                <a:gd name="connsiteY737" fmla="*/ 193663 h 1942163"/>
                <a:gd name="connsiteX738" fmla="*/ 499901 w 1053354"/>
                <a:gd name="connsiteY738" fmla="*/ 193224 h 1942163"/>
                <a:gd name="connsiteX739" fmla="*/ 499205 w 1053354"/>
                <a:gd name="connsiteY739" fmla="*/ 192540 h 1942163"/>
                <a:gd name="connsiteX740" fmla="*/ 498816 w 1053354"/>
                <a:gd name="connsiteY740" fmla="*/ 191661 h 1942163"/>
                <a:gd name="connsiteX741" fmla="*/ 498386 w 1053354"/>
                <a:gd name="connsiteY741" fmla="*/ 190489 h 1942163"/>
                <a:gd name="connsiteX742" fmla="*/ 497977 w 1053354"/>
                <a:gd name="connsiteY742" fmla="*/ 189316 h 1942163"/>
                <a:gd name="connsiteX743" fmla="*/ 497547 w 1053354"/>
                <a:gd name="connsiteY743" fmla="*/ 188486 h 1942163"/>
                <a:gd name="connsiteX744" fmla="*/ 496954 w 1053354"/>
                <a:gd name="connsiteY744" fmla="*/ 187656 h 1942163"/>
                <a:gd name="connsiteX745" fmla="*/ 496319 w 1053354"/>
                <a:gd name="connsiteY745" fmla="*/ 186923 h 1942163"/>
                <a:gd name="connsiteX746" fmla="*/ 495542 w 1053354"/>
                <a:gd name="connsiteY746" fmla="*/ 186288 h 1942163"/>
                <a:gd name="connsiteX747" fmla="*/ 494703 w 1053354"/>
                <a:gd name="connsiteY747" fmla="*/ 185800 h 1942163"/>
                <a:gd name="connsiteX748" fmla="*/ 493884 w 1053354"/>
                <a:gd name="connsiteY748" fmla="*/ 185360 h 1942163"/>
                <a:gd name="connsiteX749" fmla="*/ 493004 w 1053354"/>
                <a:gd name="connsiteY749" fmla="*/ 184921 h 1942163"/>
                <a:gd name="connsiteX750" fmla="*/ 491878 w 1053354"/>
                <a:gd name="connsiteY750" fmla="*/ 184383 h 1942163"/>
                <a:gd name="connsiteX751" fmla="*/ 490753 w 1053354"/>
                <a:gd name="connsiteY751" fmla="*/ 183895 h 1942163"/>
                <a:gd name="connsiteX752" fmla="*/ 489873 w 1053354"/>
                <a:gd name="connsiteY752" fmla="*/ 183504 h 1942163"/>
                <a:gd name="connsiteX753" fmla="*/ 488931 w 1053354"/>
                <a:gd name="connsiteY753" fmla="*/ 183113 h 1942163"/>
                <a:gd name="connsiteX754" fmla="*/ 488051 w 1053354"/>
                <a:gd name="connsiteY754" fmla="*/ 182723 h 1942163"/>
                <a:gd name="connsiteX755" fmla="*/ 487171 w 1053354"/>
                <a:gd name="connsiteY755" fmla="*/ 182332 h 1942163"/>
                <a:gd name="connsiteX756" fmla="*/ 486250 w 1053354"/>
                <a:gd name="connsiteY756" fmla="*/ 181943 h 1942163"/>
                <a:gd name="connsiteX757" fmla="*/ 486005 w 1053354"/>
                <a:gd name="connsiteY757" fmla="*/ 181843 h 1942163"/>
                <a:gd name="connsiteX758" fmla="*/ 485370 w 1053354"/>
                <a:gd name="connsiteY758" fmla="*/ 181552 h 1942163"/>
                <a:gd name="connsiteX759" fmla="*/ 485227 w 1053354"/>
                <a:gd name="connsiteY759" fmla="*/ 181495 h 1942163"/>
                <a:gd name="connsiteX760" fmla="*/ 484920 w 1053354"/>
                <a:gd name="connsiteY760" fmla="*/ 181355 h 1942163"/>
                <a:gd name="connsiteX761" fmla="*/ 484142 w 1053354"/>
                <a:gd name="connsiteY761" fmla="*/ 181029 h 1942163"/>
                <a:gd name="connsiteX762" fmla="*/ 483753 w 1053354"/>
                <a:gd name="connsiteY762" fmla="*/ 180867 h 1942163"/>
                <a:gd name="connsiteX763" fmla="*/ 482669 w 1053354"/>
                <a:gd name="connsiteY763" fmla="*/ 180378 h 1942163"/>
                <a:gd name="connsiteX764" fmla="*/ 481748 w 1053354"/>
                <a:gd name="connsiteY764" fmla="*/ 180036 h 1942163"/>
                <a:gd name="connsiteX765" fmla="*/ 480868 w 1053354"/>
                <a:gd name="connsiteY765" fmla="*/ 179645 h 1942163"/>
                <a:gd name="connsiteX766" fmla="*/ 479988 w 1053354"/>
                <a:gd name="connsiteY766" fmla="*/ 179255 h 1942163"/>
                <a:gd name="connsiteX767" fmla="*/ 479046 w 1053354"/>
                <a:gd name="connsiteY767" fmla="*/ 178864 h 1942163"/>
                <a:gd name="connsiteX768" fmla="*/ 478166 w 1053354"/>
                <a:gd name="connsiteY768" fmla="*/ 178425 h 1942163"/>
                <a:gd name="connsiteX769" fmla="*/ 477286 w 1053354"/>
                <a:gd name="connsiteY769" fmla="*/ 178034 h 1942163"/>
                <a:gd name="connsiteX770" fmla="*/ 476406 w 1053354"/>
                <a:gd name="connsiteY770" fmla="*/ 177594 h 1942163"/>
                <a:gd name="connsiteX771" fmla="*/ 475526 w 1053354"/>
                <a:gd name="connsiteY771" fmla="*/ 177155 h 1942163"/>
                <a:gd name="connsiteX772" fmla="*/ 474646 w 1053354"/>
                <a:gd name="connsiteY772" fmla="*/ 176715 h 1942163"/>
                <a:gd name="connsiteX773" fmla="*/ 473828 w 1053354"/>
                <a:gd name="connsiteY773" fmla="*/ 176227 h 1942163"/>
                <a:gd name="connsiteX774" fmla="*/ 472927 w 1053354"/>
                <a:gd name="connsiteY774" fmla="*/ 175738 h 1942163"/>
                <a:gd name="connsiteX775" fmla="*/ 472108 w 1053354"/>
                <a:gd name="connsiteY775" fmla="*/ 175250 h 1942163"/>
                <a:gd name="connsiteX776" fmla="*/ 471085 w 1053354"/>
                <a:gd name="connsiteY776" fmla="*/ 174566 h 1942163"/>
                <a:gd name="connsiteX777" fmla="*/ 470103 w 1053354"/>
                <a:gd name="connsiteY777" fmla="*/ 173882 h 1942163"/>
                <a:gd name="connsiteX778" fmla="*/ 469509 w 1053354"/>
                <a:gd name="connsiteY778" fmla="*/ 173101 h 1942163"/>
                <a:gd name="connsiteX779" fmla="*/ 469080 w 1053354"/>
                <a:gd name="connsiteY779" fmla="*/ 172222 h 1942163"/>
                <a:gd name="connsiteX780" fmla="*/ 468834 w 1053354"/>
                <a:gd name="connsiteY780" fmla="*/ 171245 h 1942163"/>
                <a:gd name="connsiteX781" fmla="*/ 468916 w 1053354"/>
                <a:gd name="connsiteY781" fmla="*/ 170317 h 1942163"/>
                <a:gd name="connsiteX782" fmla="*/ 469223 w 1053354"/>
                <a:gd name="connsiteY782" fmla="*/ 169340 h 1942163"/>
                <a:gd name="connsiteX783" fmla="*/ 469653 w 1053354"/>
                <a:gd name="connsiteY783" fmla="*/ 168461 h 1942163"/>
                <a:gd name="connsiteX784" fmla="*/ 470246 w 1053354"/>
                <a:gd name="connsiteY784" fmla="*/ 167386 h 1942163"/>
                <a:gd name="connsiteX785" fmla="*/ 470533 w 1053354"/>
                <a:gd name="connsiteY785" fmla="*/ 166214 h 1942163"/>
                <a:gd name="connsiteX786" fmla="*/ 470450 w 1053354"/>
                <a:gd name="connsiteY786" fmla="*/ 164993 h 1942163"/>
                <a:gd name="connsiteX787" fmla="*/ 469755 w 1053354"/>
                <a:gd name="connsiteY787" fmla="*/ 164114 h 1942163"/>
                <a:gd name="connsiteX788" fmla="*/ 469694 w 1053354"/>
                <a:gd name="connsiteY788" fmla="*/ 164057 h 1942163"/>
                <a:gd name="connsiteX789" fmla="*/ 468977 w 1053354"/>
                <a:gd name="connsiteY789" fmla="*/ 163430 h 1942163"/>
                <a:gd name="connsiteX790" fmla="*/ 468199 w 1053354"/>
                <a:gd name="connsiteY790" fmla="*/ 162844 h 1942163"/>
                <a:gd name="connsiteX791" fmla="*/ 467360 w 1053354"/>
                <a:gd name="connsiteY791" fmla="*/ 162306 h 1942163"/>
                <a:gd name="connsiteX792" fmla="*/ 466337 w 1053354"/>
                <a:gd name="connsiteY792" fmla="*/ 161672 h 1942163"/>
                <a:gd name="connsiteX793" fmla="*/ 465396 w 1053354"/>
                <a:gd name="connsiteY793" fmla="*/ 160890 h 1942163"/>
                <a:gd name="connsiteX794" fmla="*/ 464761 w 1053354"/>
                <a:gd name="connsiteY794" fmla="*/ 160109 h 1942163"/>
                <a:gd name="connsiteX795" fmla="*/ 464188 w 1053354"/>
                <a:gd name="connsiteY795" fmla="*/ 159034 h 1942163"/>
                <a:gd name="connsiteX796" fmla="*/ 463738 w 1053354"/>
                <a:gd name="connsiteY796" fmla="*/ 157618 h 1942163"/>
                <a:gd name="connsiteX797" fmla="*/ 463390 w 1053354"/>
                <a:gd name="connsiteY797" fmla="*/ 156494 h 1942163"/>
                <a:gd name="connsiteX798" fmla="*/ 463103 w 1053354"/>
                <a:gd name="connsiteY798" fmla="*/ 155517 h 1942163"/>
                <a:gd name="connsiteX799" fmla="*/ 462960 w 1053354"/>
                <a:gd name="connsiteY799" fmla="*/ 154589 h 1942163"/>
                <a:gd name="connsiteX800" fmla="*/ 463001 w 1053354"/>
                <a:gd name="connsiteY800" fmla="*/ 153564 h 1942163"/>
                <a:gd name="connsiteX801" fmla="*/ 463062 w 1053354"/>
                <a:gd name="connsiteY801" fmla="*/ 152587 h 1942163"/>
                <a:gd name="connsiteX802" fmla="*/ 463144 w 1053354"/>
                <a:gd name="connsiteY802" fmla="*/ 151610 h 1942163"/>
                <a:gd name="connsiteX803" fmla="*/ 463144 w 1053354"/>
                <a:gd name="connsiteY803" fmla="*/ 150682 h 1942163"/>
                <a:gd name="connsiteX804" fmla="*/ 462858 w 1053354"/>
                <a:gd name="connsiteY804" fmla="*/ 149754 h 1942163"/>
                <a:gd name="connsiteX805" fmla="*/ 462428 w 1053354"/>
                <a:gd name="connsiteY805" fmla="*/ 148875 h 1942163"/>
                <a:gd name="connsiteX806" fmla="*/ 461875 w 1053354"/>
                <a:gd name="connsiteY806" fmla="*/ 147800 h 1942163"/>
                <a:gd name="connsiteX807" fmla="*/ 461200 w 1053354"/>
                <a:gd name="connsiteY807" fmla="*/ 146481 h 1942163"/>
                <a:gd name="connsiteX808" fmla="*/ 460504 w 1053354"/>
                <a:gd name="connsiteY808" fmla="*/ 145163 h 1942163"/>
                <a:gd name="connsiteX809" fmla="*/ 459624 w 1053354"/>
                <a:gd name="connsiteY809" fmla="*/ 143453 h 1942163"/>
                <a:gd name="connsiteX810" fmla="*/ 458990 w 1053354"/>
                <a:gd name="connsiteY810" fmla="*/ 141890 h 1942163"/>
                <a:gd name="connsiteX811" fmla="*/ 458498 w 1053354"/>
                <a:gd name="connsiteY811" fmla="*/ 140718 h 1942163"/>
                <a:gd name="connsiteX812" fmla="*/ 458110 w 1053354"/>
                <a:gd name="connsiteY812" fmla="*/ 139595 h 1942163"/>
                <a:gd name="connsiteX813" fmla="*/ 457680 w 1053354"/>
                <a:gd name="connsiteY813" fmla="*/ 138716 h 1942163"/>
                <a:gd name="connsiteX814" fmla="*/ 457230 w 1053354"/>
                <a:gd name="connsiteY814" fmla="*/ 137543 h 1942163"/>
                <a:gd name="connsiteX815" fmla="*/ 457128 w 1053354"/>
                <a:gd name="connsiteY815" fmla="*/ 136322 h 1942163"/>
                <a:gd name="connsiteX816" fmla="*/ 457045 w 1053354"/>
                <a:gd name="connsiteY816" fmla="*/ 134613 h 1942163"/>
                <a:gd name="connsiteX817" fmla="*/ 456698 w 1053354"/>
                <a:gd name="connsiteY817" fmla="*/ 133489 h 1942163"/>
                <a:gd name="connsiteX818" fmla="*/ 456391 w 1053354"/>
                <a:gd name="connsiteY818" fmla="*/ 132561 h 1942163"/>
                <a:gd name="connsiteX819" fmla="*/ 456104 w 1053354"/>
                <a:gd name="connsiteY819" fmla="*/ 131633 h 1942163"/>
                <a:gd name="connsiteX820" fmla="*/ 455756 w 1053354"/>
                <a:gd name="connsiteY820" fmla="*/ 130705 h 1942163"/>
                <a:gd name="connsiteX821" fmla="*/ 455470 w 1053354"/>
                <a:gd name="connsiteY821" fmla="*/ 129777 h 1942163"/>
                <a:gd name="connsiteX822" fmla="*/ 455040 w 1053354"/>
                <a:gd name="connsiteY822" fmla="*/ 128605 h 1942163"/>
                <a:gd name="connsiteX823" fmla="*/ 454590 w 1053354"/>
                <a:gd name="connsiteY823" fmla="*/ 127482 h 1942163"/>
                <a:gd name="connsiteX824" fmla="*/ 454160 w 1053354"/>
                <a:gd name="connsiteY824" fmla="*/ 126309 h 1942163"/>
                <a:gd name="connsiteX825" fmla="*/ 453607 w 1053354"/>
                <a:gd name="connsiteY825" fmla="*/ 124942 h 1942163"/>
                <a:gd name="connsiteX826" fmla="*/ 453116 w 1053354"/>
                <a:gd name="connsiteY826" fmla="*/ 123867 h 1942163"/>
                <a:gd name="connsiteX827" fmla="*/ 452727 w 1053354"/>
                <a:gd name="connsiteY827" fmla="*/ 122939 h 1942163"/>
                <a:gd name="connsiteX828" fmla="*/ 452236 w 1053354"/>
                <a:gd name="connsiteY828" fmla="*/ 122109 h 1942163"/>
                <a:gd name="connsiteX829" fmla="*/ 451499 w 1053354"/>
                <a:gd name="connsiteY829" fmla="*/ 121083 h 1942163"/>
                <a:gd name="connsiteX830" fmla="*/ 450578 w 1053354"/>
                <a:gd name="connsiteY830" fmla="*/ 119667 h 1942163"/>
                <a:gd name="connsiteX831" fmla="*/ 450190 w 1053354"/>
                <a:gd name="connsiteY831" fmla="*/ 118788 h 1942163"/>
                <a:gd name="connsiteX832" fmla="*/ 449657 w 1053354"/>
                <a:gd name="connsiteY832" fmla="*/ 116932 h 1942163"/>
                <a:gd name="connsiteX833" fmla="*/ 449412 w 1053354"/>
                <a:gd name="connsiteY833" fmla="*/ 115955 h 1942163"/>
                <a:gd name="connsiteX834" fmla="*/ 449207 w 1053354"/>
                <a:gd name="connsiteY834" fmla="*/ 114783 h 1942163"/>
                <a:gd name="connsiteX835" fmla="*/ 449003 w 1053354"/>
                <a:gd name="connsiteY835" fmla="*/ 113562 h 1942163"/>
                <a:gd name="connsiteX836" fmla="*/ 328643 w 1053354"/>
                <a:gd name="connsiteY836" fmla="*/ 64 h 1942163"/>
                <a:gd name="connsiteX837" fmla="*/ 326351 w 1053354"/>
                <a:gd name="connsiteY837" fmla="*/ 1014 h 1942163"/>
                <a:gd name="connsiteX838" fmla="*/ 324304 w 1053354"/>
                <a:gd name="connsiteY838" fmla="*/ 2371 h 1942163"/>
                <a:gd name="connsiteX839" fmla="*/ 323076 w 1053354"/>
                <a:gd name="connsiteY839" fmla="*/ 2845 h 1942163"/>
                <a:gd name="connsiteX840" fmla="*/ 321849 w 1053354"/>
                <a:gd name="connsiteY840" fmla="*/ 3319 h 1942163"/>
                <a:gd name="connsiteX841" fmla="*/ 319822 w 1053354"/>
                <a:gd name="connsiteY841" fmla="*/ 4678 h 1942163"/>
                <a:gd name="connsiteX842" fmla="*/ 317366 w 1053354"/>
                <a:gd name="connsiteY842" fmla="*/ 5626 h 1942163"/>
                <a:gd name="connsiteX843" fmla="*/ 315340 w 1053354"/>
                <a:gd name="connsiteY843" fmla="*/ 6985 h 1942163"/>
                <a:gd name="connsiteX844" fmla="*/ 313028 w 1053354"/>
                <a:gd name="connsiteY844" fmla="*/ 7933 h 1942163"/>
                <a:gd name="connsiteX845" fmla="*/ 310572 w 1053354"/>
                <a:gd name="connsiteY845" fmla="*/ 8883 h 1942163"/>
                <a:gd name="connsiteX846" fmla="*/ 308136 w 1053354"/>
                <a:gd name="connsiteY846" fmla="*/ 9833 h 1942163"/>
                <a:gd name="connsiteX847" fmla="*/ 305824 w 1053354"/>
                <a:gd name="connsiteY847" fmla="*/ 10783 h 1942163"/>
                <a:gd name="connsiteX848" fmla="*/ 303368 w 1053354"/>
                <a:gd name="connsiteY848" fmla="*/ 11734 h 1942163"/>
                <a:gd name="connsiteX849" fmla="*/ 300932 w 1053354"/>
                <a:gd name="connsiteY849" fmla="*/ 12682 h 1942163"/>
                <a:gd name="connsiteX850" fmla="*/ 298620 w 1053354"/>
                <a:gd name="connsiteY850" fmla="*/ 13769 h 1942163"/>
                <a:gd name="connsiteX851" fmla="*/ 295898 w 1053354"/>
                <a:gd name="connsiteY851" fmla="*/ 14310 h 1942163"/>
                <a:gd name="connsiteX852" fmla="*/ 293462 w 1053354"/>
                <a:gd name="connsiteY852" fmla="*/ 15260 h 1942163"/>
                <a:gd name="connsiteX853" fmla="*/ 291150 w 1053354"/>
                <a:gd name="connsiteY853" fmla="*/ 16345 h 1942163"/>
                <a:gd name="connsiteX854" fmla="*/ 288694 w 1053354"/>
                <a:gd name="connsiteY854" fmla="*/ 17296 h 1942163"/>
                <a:gd name="connsiteX855" fmla="*/ 286258 w 1053354"/>
                <a:gd name="connsiteY855" fmla="*/ 18246 h 1942163"/>
                <a:gd name="connsiteX856" fmla="*/ 283946 w 1053354"/>
                <a:gd name="connsiteY856" fmla="*/ 19196 h 1942163"/>
                <a:gd name="connsiteX857" fmla="*/ 281224 w 1053354"/>
                <a:gd name="connsiteY857" fmla="*/ 19874 h 1942163"/>
                <a:gd name="connsiteX858" fmla="*/ 278768 w 1053354"/>
                <a:gd name="connsiteY858" fmla="*/ 20824 h 1942163"/>
                <a:gd name="connsiteX859" fmla="*/ 276476 w 1053354"/>
                <a:gd name="connsiteY859" fmla="*/ 21775 h 1942163"/>
                <a:gd name="connsiteX860" fmla="*/ 274286 w 1053354"/>
                <a:gd name="connsiteY860" fmla="*/ 23130 h 1942163"/>
                <a:gd name="connsiteX861" fmla="*/ 272260 w 1053354"/>
                <a:gd name="connsiteY861" fmla="*/ 24351 h 1942163"/>
                <a:gd name="connsiteX862" fmla="*/ 269947 w 1053354"/>
                <a:gd name="connsiteY862" fmla="*/ 25301 h 1942163"/>
                <a:gd name="connsiteX863" fmla="*/ 268167 w 1053354"/>
                <a:gd name="connsiteY863" fmla="*/ 27065 h 1942163"/>
                <a:gd name="connsiteX864" fmla="*/ 266141 w 1053354"/>
                <a:gd name="connsiteY864" fmla="*/ 28422 h 1942163"/>
                <a:gd name="connsiteX865" fmla="*/ 264094 w 1053354"/>
                <a:gd name="connsiteY865" fmla="*/ 29643 h 1942163"/>
                <a:gd name="connsiteX866" fmla="*/ 262334 w 1053354"/>
                <a:gd name="connsiteY866" fmla="*/ 31272 h 1942163"/>
                <a:gd name="connsiteX867" fmla="*/ 260287 w 1053354"/>
                <a:gd name="connsiteY867" fmla="*/ 32628 h 1942163"/>
                <a:gd name="connsiteX868" fmla="*/ 258527 w 1053354"/>
                <a:gd name="connsiteY868" fmla="*/ 34257 h 1942163"/>
                <a:gd name="connsiteX869" fmla="*/ 256481 w 1053354"/>
                <a:gd name="connsiteY869" fmla="*/ 35614 h 1942163"/>
                <a:gd name="connsiteX870" fmla="*/ 254720 w 1053354"/>
                <a:gd name="connsiteY870" fmla="*/ 37242 h 1942163"/>
                <a:gd name="connsiteX871" fmla="*/ 252694 w 1053354"/>
                <a:gd name="connsiteY871" fmla="*/ 38870 h 1942163"/>
                <a:gd name="connsiteX872" fmla="*/ 250914 w 1053354"/>
                <a:gd name="connsiteY872" fmla="*/ 40498 h 1942163"/>
                <a:gd name="connsiteX873" fmla="*/ 249277 w 1053354"/>
                <a:gd name="connsiteY873" fmla="*/ 42262 h 1942163"/>
                <a:gd name="connsiteX874" fmla="*/ 247251 w 1053354"/>
                <a:gd name="connsiteY874" fmla="*/ 43483 h 1942163"/>
                <a:gd name="connsiteX875" fmla="*/ 245491 w 1053354"/>
                <a:gd name="connsiteY875" fmla="*/ 45247 h 1942163"/>
                <a:gd name="connsiteX876" fmla="*/ 243710 w 1053354"/>
                <a:gd name="connsiteY876" fmla="*/ 46875 h 1942163"/>
                <a:gd name="connsiteX877" fmla="*/ 241950 w 1053354"/>
                <a:gd name="connsiteY877" fmla="*/ 48504 h 1942163"/>
                <a:gd name="connsiteX878" fmla="*/ 240313 w 1053354"/>
                <a:gd name="connsiteY878" fmla="*/ 50132 h 1942163"/>
                <a:gd name="connsiteX879" fmla="*/ 238553 w 1053354"/>
                <a:gd name="connsiteY879" fmla="*/ 51760 h 1942163"/>
                <a:gd name="connsiteX880" fmla="*/ 236506 w 1053354"/>
                <a:gd name="connsiteY880" fmla="*/ 53117 h 1942163"/>
                <a:gd name="connsiteX881" fmla="*/ 234746 w 1053354"/>
                <a:gd name="connsiteY881" fmla="*/ 54745 h 1942163"/>
                <a:gd name="connsiteX882" fmla="*/ 233108 w 1053354"/>
                <a:gd name="connsiteY882" fmla="*/ 56374 h 1942163"/>
                <a:gd name="connsiteX883" fmla="*/ 231082 w 1053354"/>
                <a:gd name="connsiteY883" fmla="*/ 57730 h 1942163"/>
                <a:gd name="connsiteX884" fmla="*/ 228893 w 1053354"/>
                <a:gd name="connsiteY884" fmla="*/ 59087 h 1942163"/>
                <a:gd name="connsiteX885" fmla="*/ 227276 w 1053354"/>
                <a:gd name="connsiteY885" fmla="*/ 60716 h 1942163"/>
                <a:gd name="connsiteX886" fmla="*/ 225229 w 1053354"/>
                <a:gd name="connsiteY886" fmla="*/ 62072 h 1942163"/>
                <a:gd name="connsiteX887" fmla="*/ 223060 w 1053354"/>
                <a:gd name="connsiteY887" fmla="*/ 63294 h 1942163"/>
                <a:gd name="connsiteX888" fmla="*/ 221423 w 1053354"/>
                <a:gd name="connsiteY888" fmla="*/ 65057 h 1942163"/>
                <a:gd name="connsiteX889" fmla="*/ 219396 w 1053354"/>
                <a:gd name="connsiteY889" fmla="*/ 66278 h 1942163"/>
                <a:gd name="connsiteX890" fmla="*/ 217207 w 1053354"/>
                <a:gd name="connsiteY890" fmla="*/ 67635 h 1942163"/>
                <a:gd name="connsiteX891" fmla="*/ 215590 w 1053354"/>
                <a:gd name="connsiteY891" fmla="*/ 69264 h 1942163"/>
                <a:gd name="connsiteX892" fmla="*/ 213543 w 1053354"/>
                <a:gd name="connsiteY892" fmla="*/ 70621 h 1942163"/>
                <a:gd name="connsiteX893" fmla="*/ 212459 w 1053354"/>
                <a:gd name="connsiteY893" fmla="*/ 70892 h 1942163"/>
                <a:gd name="connsiteX894" fmla="*/ 210412 w 1053354"/>
                <a:gd name="connsiteY894" fmla="*/ 72249 h 1942163"/>
                <a:gd name="connsiteX895" fmla="*/ 208386 w 1053354"/>
                <a:gd name="connsiteY895" fmla="*/ 73605 h 1942163"/>
                <a:gd name="connsiteX896" fmla="*/ 206339 w 1053354"/>
                <a:gd name="connsiteY896" fmla="*/ 74827 h 1942163"/>
                <a:gd name="connsiteX897" fmla="*/ 204579 w 1053354"/>
                <a:gd name="connsiteY897" fmla="*/ 76591 h 1942163"/>
                <a:gd name="connsiteX898" fmla="*/ 202533 w 1053354"/>
                <a:gd name="connsiteY898" fmla="*/ 77812 h 1942163"/>
                <a:gd name="connsiteX899" fmla="*/ 200773 w 1053354"/>
                <a:gd name="connsiteY899" fmla="*/ 79440 h 1942163"/>
                <a:gd name="connsiteX900" fmla="*/ 198726 w 1053354"/>
                <a:gd name="connsiteY900" fmla="*/ 80797 h 1942163"/>
                <a:gd name="connsiteX901" fmla="*/ 197375 w 1053354"/>
                <a:gd name="connsiteY901" fmla="*/ 82832 h 1942163"/>
                <a:gd name="connsiteX902" fmla="*/ 195615 w 1053354"/>
                <a:gd name="connsiteY902" fmla="*/ 84460 h 1942163"/>
                <a:gd name="connsiteX903" fmla="*/ 193835 w 1053354"/>
                <a:gd name="connsiteY903" fmla="*/ 86089 h 1942163"/>
                <a:gd name="connsiteX904" fmla="*/ 192218 w 1053354"/>
                <a:gd name="connsiteY904" fmla="*/ 87717 h 1942163"/>
                <a:gd name="connsiteX905" fmla="*/ 190847 w 1053354"/>
                <a:gd name="connsiteY905" fmla="*/ 89752 h 1942163"/>
                <a:gd name="connsiteX906" fmla="*/ 189087 w 1053354"/>
                <a:gd name="connsiteY906" fmla="*/ 91380 h 1942163"/>
                <a:gd name="connsiteX907" fmla="*/ 187716 w 1053354"/>
                <a:gd name="connsiteY907" fmla="*/ 93416 h 1942163"/>
                <a:gd name="connsiteX908" fmla="*/ 186221 w 1053354"/>
                <a:gd name="connsiteY908" fmla="*/ 95451 h 1942163"/>
                <a:gd name="connsiteX909" fmla="*/ 184871 w 1053354"/>
                <a:gd name="connsiteY909" fmla="*/ 97486 h 1942163"/>
                <a:gd name="connsiteX910" fmla="*/ 183520 w 1053354"/>
                <a:gd name="connsiteY910" fmla="*/ 99386 h 1942163"/>
                <a:gd name="connsiteX911" fmla="*/ 182149 w 1053354"/>
                <a:gd name="connsiteY911" fmla="*/ 101421 h 1942163"/>
                <a:gd name="connsiteX912" fmla="*/ 180798 w 1053354"/>
                <a:gd name="connsiteY912" fmla="*/ 103457 h 1942163"/>
                <a:gd name="connsiteX913" fmla="*/ 179713 w 1053354"/>
                <a:gd name="connsiteY913" fmla="*/ 105763 h 1942163"/>
                <a:gd name="connsiteX914" fmla="*/ 178219 w 1053354"/>
                <a:gd name="connsiteY914" fmla="*/ 107798 h 1942163"/>
                <a:gd name="connsiteX915" fmla="*/ 177258 w 1053354"/>
                <a:gd name="connsiteY915" fmla="*/ 110105 h 1942163"/>
                <a:gd name="connsiteX916" fmla="*/ 176439 w 1053354"/>
                <a:gd name="connsiteY916" fmla="*/ 112819 h 1942163"/>
                <a:gd name="connsiteX917" fmla="*/ 175498 w 1053354"/>
                <a:gd name="connsiteY917" fmla="*/ 115126 h 1942163"/>
                <a:gd name="connsiteX918" fmla="*/ 174679 w 1053354"/>
                <a:gd name="connsiteY918" fmla="*/ 117839 h 1942163"/>
                <a:gd name="connsiteX919" fmla="*/ 173717 w 1053354"/>
                <a:gd name="connsiteY919" fmla="*/ 120146 h 1942163"/>
                <a:gd name="connsiteX920" fmla="*/ 172919 w 1053354"/>
                <a:gd name="connsiteY920" fmla="*/ 122860 h 1942163"/>
                <a:gd name="connsiteX921" fmla="*/ 172223 w 1053354"/>
                <a:gd name="connsiteY921" fmla="*/ 125573 h 1942163"/>
                <a:gd name="connsiteX922" fmla="*/ 171547 w 1053354"/>
                <a:gd name="connsiteY922" fmla="*/ 128151 h 1942163"/>
                <a:gd name="connsiteX923" fmla="*/ 170729 w 1053354"/>
                <a:gd name="connsiteY923" fmla="*/ 130865 h 1942163"/>
                <a:gd name="connsiteX924" fmla="*/ 170053 w 1053354"/>
                <a:gd name="connsiteY924" fmla="*/ 133579 h 1942163"/>
                <a:gd name="connsiteX925" fmla="*/ 169378 w 1053354"/>
                <a:gd name="connsiteY925" fmla="*/ 136293 h 1942163"/>
                <a:gd name="connsiteX926" fmla="*/ 168703 w 1053354"/>
                <a:gd name="connsiteY926" fmla="*/ 138871 h 1942163"/>
                <a:gd name="connsiteX927" fmla="*/ 167884 w 1053354"/>
                <a:gd name="connsiteY927" fmla="*/ 141584 h 1942163"/>
                <a:gd name="connsiteX928" fmla="*/ 167209 w 1053354"/>
                <a:gd name="connsiteY928" fmla="*/ 144298 h 1942163"/>
                <a:gd name="connsiteX929" fmla="*/ 166533 w 1053354"/>
                <a:gd name="connsiteY929" fmla="*/ 147012 h 1942163"/>
                <a:gd name="connsiteX930" fmla="*/ 165428 w 1053354"/>
                <a:gd name="connsiteY930" fmla="*/ 149318 h 1942163"/>
                <a:gd name="connsiteX931" fmla="*/ 165162 w 1053354"/>
                <a:gd name="connsiteY931" fmla="*/ 149921 h 1942163"/>
                <a:gd name="connsiteX932" fmla="*/ 165121 w 1053354"/>
                <a:gd name="connsiteY932" fmla="*/ 149997 h 1942163"/>
                <a:gd name="connsiteX933" fmla="*/ 164344 w 1053354"/>
                <a:gd name="connsiteY933" fmla="*/ 151625 h 1942163"/>
                <a:gd name="connsiteX934" fmla="*/ 163668 w 1053354"/>
                <a:gd name="connsiteY934" fmla="*/ 154339 h 1942163"/>
                <a:gd name="connsiteX935" fmla="*/ 162583 w 1053354"/>
                <a:gd name="connsiteY935" fmla="*/ 156646 h 1942163"/>
                <a:gd name="connsiteX936" fmla="*/ 161908 w 1053354"/>
                <a:gd name="connsiteY936" fmla="*/ 159359 h 1942163"/>
                <a:gd name="connsiteX937" fmla="*/ 161089 w 1053354"/>
                <a:gd name="connsiteY937" fmla="*/ 162073 h 1942163"/>
                <a:gd name="connsiteX938" fmla="*/ 160128 w 1053354"/>
                <a:gd name="connsiteY938" fmla="*/ 164379 h 1942163"/>
                <a:gd name="connsiteX939" fmla="*/ 159329 w 1053354"/>
                <a:gd name="connsiteY939" fmla="*/ 167093 h 1942163"/>
                <a:gd name="connsiteX940" fmla="*/ 158368 w 1053354"/>
                <a:gd name="connsiteY940" fmla="*/ 169400 h 1942163"/>
                <a:gd name="connsiteX941" fmla="*/ 157283 w 1053354"/>
                <a:gd name="connsiteY941" fmla="*/ 171707 h 1942163"/>
                <a:gd name="connsiteX942" fmla="*/ 155932 w 1053354"/>
                <a:gd name="connsiteY942" fmla="*/ 173742 h 1942163"/>
                <a:gd name="connsiteX943" fmla="*/ 154827 w 1053354"/>
                <a:gd name="connsiteY943" fmla="*/ 176049 h 1942163"/>
                <a:gd name="connsiteX944" fmla="*/ 153067 w 1053354"/>
                <a:gd name="connsiteY944" fmla="*/ 177677 h 1942163"/>
                <a:gd name="connsiteX945" fmla="*/ 151716 w 1053354"/>
                <a:gd name="connsiteY945" fmla="*/ 179712 h 1942163"/>
                <a:gd name="connsiteX946" fmla="*/ 149936 w 1053354"/>
                <a:gd name="connsiteY946" fmla="*/ 181340 h 1942163"/>
                <a:gd name="connsiteX947" fmla="*/ 148319 w 1053354"/>
                <a:gd name="connsiteY947" fmla="*/ 182969 h 1942163"/>
                <a:gd name="connsiteX948" fmla="*/ 146538 w 1053354"/>
                <a:gd name="connsiteY948" fmla="*/ 184732 h 1942163"/>
                <a:gd name="connsiteX949" fmla="*/ 144778 w 1053354"/>
                <a:gd name="connsiteY949" fmla="*/ 186361 h 1942163"/>
                <a:gd name="connsiteX950" fmla="*/ 143141 w 1053354"/>
                <a:gd name="connsiteY950" fmla="*/ 187989 h 1942163"/>
                <a:gd name="connsiteX951" fmla="*/ 141647 w 1053354"/>
                <a:gd name="connsiteY951" fmla="*/ 190024 h 1942163"/>
                <a:gd name="connsiteX952" fmla="*/ 140030 w 1053354"/>
                <a:gd name="connsiteY952" fmla="*/ 191652 h 1942163"/>
                <a:gd name="connsiteX953" fmla="*/ 138250 w 1053354"/>
                <a:gd name="connsiteY953" fmla="*/ 193280 h 1942163"/>
                <a:gd name="connsiteX954" fmla="*/ 136899 w 1053354"/>
                <a:gd name="connsiteY954" fmla="*/ 195316 h 1942163"/>
                <a:gd name="connsiteX955" fmla="*/ 135548 w 1053354"/>
                <a:gd name="connsiteY955" fmla="*/ 197351 h 1942163"/>
                <a:gd name="connsiteX956" fmla="*/ 133768 w 1053354"/>
                <a:gd name="connsiteY956" fmla="*/ 198979 h 1942163"/>
                <a:gd name="connsiteX957" fmla="*/ 132683 w 1053354"/>
                <a:gd name="connsiteY957" fmla="*/ 201286 h 1942163"/>
                <a:gd name="connsiteX958" fmla="*/ 131332 w 1053354"/>
                <a:gd name="connsiteY958" fmla="*/ 203321 h 1942163"/>
                <a:gd name="connsiteX959" fmla="*/ 129961 w 1053354"/>
                <a:gd name="connsiteY959" fmla="*/ 205357 h 1942163"/>
                <a:gd name="connsiteX960" fmla="*/ 128610 w 1053354"/>
                <a:gd name="connsiteY960" fmla="*/ 207256 h 1942163"/>
                <a:gd name="connsiteX961" fmla="*/ 127116 w 1053354"/>
                <a:gd name="connsiteY961" fmla="*/ 209292 h 1942163"/>
                <a:gd name="connsiteX962" fmla="*/ 125745 w 1053354"/>
                <a:gd name="connsiteY962" fmla="*/ 211327 h 1942163"/>
                <a:gd name="connsiteX963" fmla="*/ 124394 w 1053354"/>
                <a:gd name="connsiteY963" fmla="*/ 213362 h 1942163"/>
                <a:gd name="connsiteX964" fmla="*/ 123044 w 1053354"/>
                <a:gd name="connsiteY964" fmla="*/ 215262 h 1942163"/>
                <a:gd name="connsiteX965" fmla="*/ 121550 w 1053354"/>
                <a:gd name="connsiteY965" fmla="*/ 217297 h 1942163"/>
                <a:gd name="connsiteX966" fmla="*/ 120588 w 1053354"/>
                <a:gd name="connsiteY966" fmla="*/ 219604 h 1942163"/>
                <a:gd name="connsiteX967" fmla="*/ 118827 w 1053354"/>
                <a:gd name="connsiteY967" fmla="*/ 221232 h 1942163"/>
                <a:gd name="connsiteX968" fmla="*/ 117457 w 1053354"/>
                <a:gd name="connsiteY968" fmla="*/ 223267 h 1942163"/>
                <a:gd name="connsiteX969" fmla="*/ 116106 w 1053354"/>
                <a:gd name="connsiteY969" fmla="*/ 225303 h 1942163"/>
                <a:gd name="connsiteX970" fmla="*/ 114612 w 1053354"/>
                <a:gd name="connsiteY970" fmla="*/ 227338 h 1942163"/>
                <a:gd name="connsiteX971" fmla="*/ 113240 w 1053354"/>
                <a:gd name="connsiteY971" fmla="*/ 229237 h 1942163"/>
                <a:gd name="connsiteX972" fmla="*/ 112156 w 1053354"/>
                <a:gd name="connsiteY972" fmla="*/ 231680 h 1942163"/>
                <a:gd name="connsiteX973" fmla="*/ 110805 w 1053354"/>
                <a:gd name="connsiteY973" fmla="*/ 233579 h 1942163"/>
                <a:gd name="connsiteX974" fmla="*/ 109454 w 1053354"/>
                <a:gd name="connsiteY974" fmla="*/ 235615 h 1942163"/>
                <a:gd name="connsiteX975" fmla="*/ 108349 w 1053354"/>
                <a:gd name="connsiteY975" fmla="*/ 237921 h 1942163"/>
                <a:gd name="connsiteX976" fmla="*/ 107265 w 1053354"/>
                <a:gd name="connsiteY976" fmla="*/ 240364 h 1942163"/>
                <a:gd name="connsiteX977" fmla="*/ 106323 w 1053354"/>
                <a:gd name="connsiteY977" fmla="*/ 242670 h 1942163"/>
                <a:gd name="connsiteX978" fmla="*/ 105238 w 1053354"/>
                <a:gd name="connsiteY978" fmla="*/ 244977 h 1942163"/>
                <a:gd name="connsiteX979" fmla="*/ 104154 w 1053354"/>
                <a:gd name="connsiteY979" fmla="*/ 247284 h 1942163"/>
                <a:gd name="connsiteX980" fmla="*/ 103048 w 1053354"/>
                <a:gd name="connsiteY980" fmla="*/ 249997 h 1942163"/>
                <a:gd name="connsiteX981" fmla="*/ 102373 w 1053354"/>
                <a:gd name="connsiteY981" fmla="*/ 252711 h 1942163"/>
                <a:gd name="connsiteX982" fmla="*/ 101698 w 1053354"/>
                <a:gd name="connsiteY982" fmla="*/ 255425 h 1942163"/>
                <a:gd name="connsiteX983" fmla="*/ 101022 w 1053354"/>
                <a:gd name="connsiteY983" fmla="*/ 258003 h 1942163"/>
                <a:gd name="connsiteX984" fmla="*/ 100204 w 1053354"/>
                <a:gd name="connsiteY984" fmla="*/ 260716 h 1942163"/>
                <a:gd name="connsiteX985" fmla="*/ 99119 w 1053354"/>
                <a:gd name="connsiteY985" fmla="*/ 263023 h 1942163"/>
                <a:gd name="connsiteX986" fmla="*/ 98444 w 1053354"/>
                <a:gd name="connsiteY986" fmla="*/ 265737 h 1942163"/>
                <a:gd name="connsiteX987" fmla="*/ 97748 w 1053354"/>
                <a:gd name="connsiteY987" fmla="*/ 268451 h 1942163"/>
                <a:gd name="connsiteX988" fmla="*/ 97359 w 1053354"/>
                <a:gd name="connsiteY988" fmla="*/ 271435 h 1942163"/>
                <a:gd name="connsiteX989" fmla="*/ 96949 w 1053354"/>
                <a:gd name="connsiteY989" fmla="*/ 274421 h 1942163"/>
                <a:gd name="connsiteX990" fmla="*/ 96540 w 1053354"/>
                <a:gd name="connsiteY990" fmla="*/ 277542 h 1942163"/>
                <a:gd name="connsiteX991" fmla="*/ 96540 w 1053354"/>
                <a:gd name="connsiteY991" fmla="*/ 280798 h 1942163"/>
                <a:gd name="connsiteX992" fmla="*/ 96540 w 1053354"/>
                <a:gd name="connsiteY992" fmla="*/ 284190 h 1942163"/>
                <a:gd name="connsiteX993" fmla="*/ 96397 w 1053354"/>
                <a:gd name="connsiteY993" fmla="*/ 287582 h 1942163"/>
                <a:gd name="connsiteX994" fmla="*/ 96663 w 1053354"/>
                <a:gd name="connsiteY994" fmla="*/ 290568 h 1942163"/>
                <a:gd name="connsiteX995" fmla="*/ 96663 w 1053354"/>
                <a:gd name="connsiteY995" fmla="*/ 293960 h 1942163"/>
                <a:gd name="connsiteX996" fmla="*/ 96663 w 1053354"/>
                <a:gd name="connsiteY996" fmla="*/ 297352 h 1942163"/>
                <a:gd name="connsiteX997" fmla="*/ 96540 w 1053354"/>
                <a:gd name="connsiteY997" fmla="*/ 300744 h 1942163"/>
                <a:gd name="connsiteX998" fmla="*/ 96131 w 1053354"/>
                <a:gd name="connsiteY998" fmla="*/ 303729 h 1942163"/>
                <a:gd name="connsiteX999" fmla="*/ 95845 w 1053354"/>
                <a:gd name="connsiteY999" fmla="*/ 306714 h 1942163"/>
                <a:gd name="connsiteX1000" fmla="*/ 95046 w 1053354"/>
                <a:gd name="connsiteY1000" fmla="*/ 309428 h 1942163"/>
                <a:gd name="connsiteX1001" fmla="*/ 94637 w 1053354"/>
                <a:gd name="connsiteY1001" fmla="*/ 312549 h 1942163"/>
                <a:gd name="connsiteX1002" fmla="*/ 93675 w 1053354"/>
                <a:gd name="connsiteY1002" fmla="*/ 314855 h 1942163"/>
                <a:gd name="connsiteX1003" fmla="*/ 92856 w 1053354"/>
                <a:gd name="connsiteY1003" fmla="*/ 317433 h 1942163"/>
                <a:gd name="connsiteX1004" fmla="*/ 92181 w 1053354"/>
                <a:gd name="connsiteY1004" fmla="*/ 320147 h 1942163"/>
                <a:gd name="connsiteX1005" fmla="*/ 91096 w 1053354"/>
                <a:gd name="connsiteY1005" fmla="*/ 322589 h 1942163"/>
                <a:gd name="connsiteX1006" fmla="*/ 90421 w 1053354"/>
                <a:gd name="connsiteY1006" fmla="*/ 325168 h 1942163"/>
                <a:gd name="connsiteX1007" fmla="*/ 89336 w 1053354"/>
                <a:gd name="connsiteY1007" fmla="*/ 327474 h 1942163"/>
                <a:gd name="connsiteX1008" fmla="*/ 88661 w 1053354"/>
                <a:gd name="connsiteY1008" fmla="*/ 330188 h 1942163"/>
                <a:gd name="connsiteX1009" fmla="*/ 87965 w 1053354"/>
                <a:gd name="connsiteY1009" fmla="*/ 332901 h 1942163"/>
                <a:gd name="connsiteX1010" fmla="*/ 87167 w 1053354"/>
                <a:gd name="connsiteY1010" fmla="*/ 335615 h 1942163"/>
                <a:gd name="connsiteX1011" fmla="*/ 86471 w 1053354"/>
                <a:gd name="connsiteY1011" fmla="*/ 338329 h 1942163"/>
                <a:gd name="connsiteX1012" fmla="*/ 85796 w 1053354"/>
                <a:gd name="connsiteY1012" fmla="*/ 340907 h 1942163"/>
                <a:gd name="connsiteX1013" fmla="*/ 84711 w 1053354"/>
                <a:gd name="connsiteY1013" fmla="*/ 343349 h 1942163"/>
                <a:gd name="connsiteX1014" fmla="*/ 84036 w 1053354"/>
                <a:gd name="connsiteY1014" fmla="*/ 345928 h 1942163"/>
                <a:gd name="connsiteX1015" fmla="*/ 82951 w 1053354"/>
                <a:gd name="connsiteY1015" fmla="*/ 348370 h 1942163"/>
                <a:gd name="connsiteX1016" fmla="*/ 81866 w 1053354"/>
                <a:gd name="connsiteY1016" fmla="*/ 350677 h 1942163"/>
                <a:gd name="connsiteX1017" fmla="*/ 81170 w 1053354"/>
                <a:gd name="connsiteY1017" fmla="*/ 353390 h 1942163"/>
                <a:gd name="connsiteX1018" fmla="*/ 80086 w 1053354"/>
                <a:gd name="connsiteY1018" fmla="*/ 355697 h 1942163"/>
                <a:gd name="connsiteX1019" fmla="*/ 79410 w 1053354"/>
                <a:gd name="connsiteY1019" fmla="*/ 358411 h 1942163"/>
                <a:gd name="connsiteX1020" fmla="*/ 79001 w 1053354"/>
                <a:gd name="connsiteY1020" fmla="*/ 361396 h 1942163"/>
                <a:gd name="connsiteX1021" fmla="*/ 78469 w 1053354"/>
                <a:gd name="connsiteY1021" fmla="*/ 363568 h 1942163"/>
                <a:gd name="connsiteX1022" fmla="*/ 78326 w 1053354"/>
                <a:gd name="connsiteY1022" fmla="*/ 364109 h 1942163"/>
                <a:gd name="connsiteX1023" fmla="*/ 77650 w 1053354"/>
                <a:gd name="connsiteY1023" fmla="*/ 366688 h 1942163"/>
                <a:gd name="connsiteX1024" fmla="*/ 77241 w 1053354"/>
                <a:gd name="connsiteY1024" fmla="*/ 369808 h 1942163"/>
                <a:gd name="connsiteX1025" fmla="*/ 76832 w 1053354"/>
                <a:gd name="connsiteY1025" fmla="*/ 372793 h 1942163"/>
                <a:gd name="connsiteX1026" fmla="*/ 76689 w 1053354"/>
                <a:gd name="connsiteY1026" fmla="*/ 376185 h 1942163"/>
                <a:gd name="connsiteX1027" fmla="*/ 76422 w 1053354"/>
                <a:gd name="connsiteY1027" fmla="*/ 379170 h 1942163"/>
                <a:gd name="connsiteX1028" fmla="*/ 76279 w 1053354"/>
                <a:gd name="connsiteY1028" fmla="*/ 382563 h 1942163"/>
                <a:gd name="connsiteX1029" fmla="*/ 75870 w 1053354"/>
                <a:gd name="connsiteY1029" fmla="*/ 385548 h 1942163"/>
                <a:gd name="connsiteX1030" fmla="*/ 76279 w 1053354"/>
                <a:gd name="connsiteY1030" fmla="*/ 388668 h 1942163"/>
                <a:gd name="connsiteX1031" fmla="*/ 76156 w 1053354"/>
                <a:gd name="connsiteY1031" fmla="*/ 391925 h 1942163"/>
                <a:gd name="connsiteX1032" fmla="*/ 76156 w 1053354"/>
                <a:gd name="connsiteY1032" fmla="*/ 394232 h 1942163"/>
                <a:gd name="connsiteX1033" fmla="*/ 76156 w 1053354"/>
                <a:gd name="connsiteY1033" fmla="*/ 395317 h 1942163"/>
                <a:gd name="connsiteX1034" fmla="*/ 76422 w 1053354"/>
                <a:gd name="connsiteY1034" fmla="*/ 398438 h 1942163"/>
                <a:gd name="connsiteX1035" fmla="*/ 77098 w 1053354"/>
                <a:gd name="connsiteY1035" fmla="*/ 401016 h 1942163"/>
                <a:gd name="connsiteX1036" fmla="*/ 77364 w 1053354"/>
                <a:gd name="connsiteY1036" fmla="*/ 404136 h 1942163"/>
                <a:gd name="connsiteX1037" fmla="*/ 78060 w 1053354"/>
                <a:gd name="connsiteY1037" fmla="*/ 406851 h 1942163"/>
                <a:gd name="connsiteX1038" fmla="*/ 78469 w 1053354"/>
                <a:gd name="connsiteY1038" fmla="*/ 408886 h 1942163"/>
                <a:gd name="connsiteX1039" fmla="*/ 78592 w 1053354"/>
                <a:gd name="connsiteY1039" fmla="*/ 409564 h 1942163"/>
                <a:gd name="connsiteX1040" fmla="*/ 78858 w 1053354"/>
                <a:gd name="connsiteY1040" fmla="*/ 412549 h 1942163"/>
                <a:gd name="connsiteX1041" fmla="*/ 79554 w 1053354"/>
                <a:gd name="connsiteY1041" fmla="*/ 415263 h 1942163"/>
                <a:gd name="connsiteX1042" fmla="*/ 80229 w 1053354"/>
                <a:gd name="connsiteY1042" fmla="*/ 417977 h 1942163"/>
                <a:gd name="connsiteX1043" fmla="*/ 80761 w 1053354"/>
                <a:gd name="connsiteY1043" fmla="*/ 420690 h 1942163"/>
                <a:gd name="connsiteX1044" fmla="*/ 81866 w 1053354"/>
                <a:gd name="connsiteY1044" fmla="*/ 422997 h 1942163"/>
                <a:gd name="connsiteX1045" fmla="*/ 83074 w 1053354"/>
                <a:gd name="connsiteY1045" fmla="*/ 425032 h 1942163"/>
                <a:gd name="connsiteX1046" fmla="*/ 84158 w 1053354"/>
                <a:gd name="connsiteY1046" fmla="*/ 427475 h 1942163"/>
                <a:gd name="connsiteX1047" fmla="*/ 85387 w 1053354"/>
                <a:gd name="connsiteY1047" fmla="*/ 429510 h 1942163"/>
                <a:gd name="connsiteX1048" fmla="*/ 86471 w 1053354"/>
                <a:gd name="connsiteY1048" fmla="*/ 431817 h 1942163"/>
                <a:gd name="connsiteX1049" fmla="*/ 87699 w 1053354"/>
                <a:gd name="connsiteY1049" fmla="*/ 433852 h 1942163"/>
                <a:gd name="connsiteX1050" fmla="*/ 89070 w 1053354"/>
                <a:gd name="connsiteY1050" fmla="*/ 435888 h 1942163"/>
                <a:gd name="connsiteX1051" fmla="*/ 90421 w 1053354"/>
                <a:gd name="connsiteY1051" fmla="*/ 437923 h 1942163"/>
                <a:gd name="connsiteX1052" fmla="*/ 91772 w 1053354"/>
                <a:gd name="connsiteY1052" fmla="*/ 439958 h 1942163"/>
                <a:gd name="connsiteX1053" fmla="*/ 93000 w 1053354"/>
                <a:gd name="connsiteY1053" fmla="*/ 441993 h 1942163"/>
                <a:gd name="connsiteX1054" fmla="*/ 94350 w 1053354"/>
                <a:gd name="connsiteY1054" fmla="*/ 444028 h 1942163"/>
                <a:gd name="connsiteX1055" fmla="*/ 95722 w 1053354"/>
                <a:gd name="connsiteY1055" fmla="*/ 446063 h 1942163"/>
                <a:gd name="connsiteX1056" fmla="*/ 97359 w 1053354"/>
                <a:gd name="connsiteY1056" fmla="*/ 447827 h 1942163"/>
                <a:gd name="connsiteX1057" fmla="*/ 98710 w 1053354"/>
                <a:gd name="connsiteY1057" fmla="*/ 449862 h 1942163"/>
                <a:gd name="connsiteX1058" fmla="*/ 100347 w 1053354"/>
                <a:gd name="connsiteY1058" fmla="*/ 451627 h 1942163"/>
                <a:gd name="connsiteX1059" fmla="*/ 101964 w 1053354"/>
                <a:gd name="connsiteY1059" fmla="*/ 453663 h 1942163"/>
                <a:gd name="connsiteX1060" fmla="*/ 103744 w 1053354"/>
                <a:gd name="connsiteY1060" fmla="*/ 455291 h 1942163"/>
                <a:gd name="connsiteX1061" fmla="*/ 105361 w 1053354"/>
                <a:gd name="connsiteY1061" fmla="*/ 457055 h 1942163"/>
                <a:gd name="connsiteX1062" fmla="*/ 106732 w 1053354"/>
                <a:gd name="connsiteY1062" fmla="*/ 459090 h 1942163"/>
                <a:gd name="connsiteX1063" fmla="*/ 108349 w 1053354"/>
                <a:gd name="connsiteY1063" fmla="*/ 460718 h 1942163"/>
                <a:gd name="connsiteX1064" fmla="*/ 109986 w 1053354"/>
                <a:gd name="connsiteY1064" fmla="*/ 462482 h 1942163"/>
                <a:gd name="connsiteX1065" fmla="*/ 111358 w 1053354"/>
                <a:gd name="connsiteY1065" fmla="*/ 464517 h 1942163"/>
                <a:gd name="connsiteX1066" fmla="*/ 112708 w 1053354"/>
                <a:gd name="connsiteY1066" fmla="*/ 466552 h 1942163"/>
                <a:gd name="connsiteX1067" fmla="*/ 114346 w 1053354"/>
                <a:gd name="connsiteY1067" fmla="*/ 468315 h 1942163"/>
                <a:gd name="connsiteX1068" fmla="*/ 115962 w 1053354"/>
                <a:gd name="connsiteY1068" fmla="*/ 469944 h 1942163"/>
                <a:gd name="connsiteX1069" fmla="*/ 117600 w 1053354"/>
                <a:gd name="connsiteY1069" fmla="*/ 471707 h 1942163"/>
                <a:gd name="connsiteX1070" fmla="*/ 119646 w 1053354"/>
                <a:gd name="connsiteY1070" fmla="*/ 473336 h 1942163"/>
                <a:gd name="connsiteX1071" fmla="*/ 120997 w 1053354"/>
                <a:gd name="connsiteY1071" fmla="*/ 475508 h 1942163"/>
                <a:gd name="connsiteX1072" fmla="*/ 122634 w 1053354"/>
                <a:gd name="connsiteY1072" fmla="*/ 477137 h 1942163"/>
                <a:gd name="connsiteX1073" fmla="*/ 124251 w 1053354"/>
                <a:gd name="connsiteY1073" fmla="*/ 478900 h 1942163"/>
                <a:gd name="connsiteX1074" fmla="*/ 126031 w 1053354"/>
                <a:gd name="connsiteY1074" fmla="*/ 480529 h 1942163"/>
                <a:gd name="connsiteX1075" fmla="*/ 127239 w 1053354"/>
                <a:gd name="connsiteY1075" fmla="*/ 482564 h 1942163"/>
                <a:gd name="connsiteX1076" fmla="*/ 129019 w 1053354"/>
                <a:gd name="connsiteY1076" fmla="*/ 484327 h 1942163"/>
                <a:gd name="connsiteX1077" fmla="*/ 130370 w 1053354"/>
                <a:gd name="connsiteY1077" fmla="*/ 486362 h 1942163"/>
                <a:gd name="connsiteX1078" fmla="*/ 131598 w 1053354"/>
                <a:gd name="connsiteY1078" fmla="*/ 488398 h 1942163"/>
                <a:gd name="connsiteX1079" fmla="*/ 132949 w 1053354"/>
                <a:gd name="connsiteY1079" fmla="*/ 490433 h 1942163"/>
                <a:gd name="connsiteX1080" fmla="*/ 134320 w 1053354"/>
                <a:gd name="connsiteY1080" fmla="*/ 492468 h 1942163"/>
                <a:gd name="connsiteX1081" fmla="*/ 135262 w 1053354"/>
                <a:gd name="connsiteY1081" fmla="*/ 494910 h 1942163"/>
                <a:gd name="connsiteX1082" fmla="*/ 136223 w 1053354"/>
                <a:gd name="connsiteY1082" fmla="*/ 497217 h 1942163"/>
                <a:gd name="connsiteX1083" fmla="*/ 137165 w 1053354"/>
                <a:gd name="connsiteY1083" fmla="*/ 499524 h 1942163"/>
                <a:gd name="connsiteX1084" fmla="*/ 138250 w 1053354"/>
                <a:gd name="connsiteY1084" fmla="*/ 501965 h 1942163"/>
                <a:gd name="connsiteX1085" fmla="*/ 139211 w 1053354"/>
                <a:gd name="connsiteY1085" fmla="*/ 504272 h 1942163"/>
                <a:gd name="connsiteX1086" fmla="*/ 140153 w 1053354"/>
                <a:gd name="connsiteY1086" fmla="*/ 506716 h 1942163"/>
                <a:gd name="connsiteX1087" fmla="*/ 140828 w 1053354"/>
                <a:gd name="connsiteY1087" fmla="*/ 509430 h 1942163"/>
                <a:gd name="connsiteX1088" fmla="*/ 141790 w 1053354"/>
                <a:gd name="connsiteY1088" fmla="*/ 511737 h 1942163"/>
                <a:gd name="connsiteX1089" fmla="*/ 142343 w 1053354"/>
                <a:gd name="connsiteY1089" fmla="*/ 514450 h 1942163"/>
                <a:gd name="connsiteX1090" fmla="*/ 143018 w 1053354"/>
                <a:gd name="connsiteY1090" fmla="*/ 517164 h 1942163"/>
                <a:gd name="connsiteX1091" fmla="*/ 143284 w 1053354"/>
                <a:gd name="connsiteY1091" fmla="*/ 520284 h 1942163"/>
                <a:gd name="connsiteX1092" fmla="*/ 143284 w 1053354"/>
                <a:gd name="connsiteY1092" fmla="*/ 523541 h 1942163"/>
                <a:gd name="connsiteX1093" fmla="*/ 142875 w 1053354"/>
                <a:gd name="connsiteY1093" fmla="*/ 526661 h 1942163"/>
                <a:gd name="connsiteX1094" fmla="*/ 142875 w 1053354"/>
                <a:gd name="connsiteY1094" fmla="*/ 530053 h 1942163"/>
                <a:gd name="connsiteX1095" fmla="*/ 142466 w 1053354"/>
                <a:gd name="connsiteY1095" fmla="*/ 533039 h 1942163"/>
                <a:gd name="connsiteX1096" fmla="*/ 142056 w 1053354"/>
                <a:gd name="connsiteY1096" fmla="*/ 536024 h 1942163"/>
                <a:gd name="connsiteX1097" fmla="*/ 141381 w 1053354"/>
                <a:gd name="connsiteY1097" fmla="*/ 538737 h 1942163"/>
                <a:gd name="connsiteX1098" fmla="*/ 141238 w 1053354"/>
                <a:gd name="connsiteY1098" fmla="*/ 542129 h 1942163"/>
                <a:gd name="connsiteX1099" fmla="*/ 140562 w 1053354"/>
                <a:gd name="connsiteY1099" fmla="*/ 544708 h 1942163"/>
                <a:gd name="connsiteX1100" fmla="*/ 140153 w 1053354"/>
                <a:gd name="connsiteY1100" fmla="*/ 547828 h 1942163"/>
                <a:gd name="connsiteX1101" fmla="*/ 139477 w 1053354"/>
                <a:gd name="connsiteY1101" fmla="*/ 550407 h 1942163"/>
                <a:gd name="connsiteX1102" fmla="*/ 138802 w 1053354"/>
                <a:gd name="connsiteY1102" fmla="*/ 553121 h 1942163"/>
                <a:gd name="connsiteX1103" fmla="*/ 137984 w 1053354"/>
                <a:gd name="connsiteY1103" fmla="*/ 555834 h 1942163"/>
                <a:gd name="connsiteX1104" fmla="*/ 137717 w 1053354"/>
                <a:gd name="connsiteY1104" fmla="*/ 556784 h 1942163"/>
                <a:gd name="connsiteX1105" fmla="*/ 136899 w 1053354"/>
                <a:gd name="connsiteY1105" fmla="*/ 559498 h 1942163"/>
                <a:gd name="connsiteX1106" fmla="*/ 136223 w 1053354"/>
                <a:gd name="connsiteY1106" fmla="*/ 562211 h 1942163"/>
                <a:gd name="connsiteX1107" fmla="*/ 135548 w 1053354"/>
                <a:gd name="connsiteY1107" fmla="*/ 564925 h 1942163"/>
                <a:gd name="connsiteX1108" fmla="*/ 134852 w 1053354"/>
                <a:gd name="connsiteY1108" fmla="*/ 567502 h 1942163"/>
                <a:gd name="connsiteX1109" fmla="*/ 133768 w 1053354"/>
                <a:gd name="connsiteY1109" fmla="*/ 569945 h 1942163"/>
                <a:gd name="connsiteX1110" fmla="*/ 133358 w 1053354"/>
                <a:gd name="connsiteY1110" fmla="*/ 572931 h 1942163"/>
                <a:gd name="connsiteX1111" fmla="*/ 132274 w 1053354"/>
                <a:gd name="connsiteY1111" fmla="*/ 575236 h 1942163"/>
                <a:gd name="connsiteX1112" fmla="*/ 131598 w 1053354"/>
                <a:gd name="connsiteY1112" fmla="*/ 577951 h 1942163"/>
                <a:gd name="connsiteX1113" fmla="*/ 130923 w 1053354"/>
                <a:gd name="connsiteY1113" fmla="*/ 580663 h 1942163"/>
                <a:gd name="connsiteX1114" fmla="*/ 130104 w 1053354"/>
                <a:gd name="connsiteY1114" fmla="*/ 583242 h 1942163"/>
                <a:gd name="connsiteX1115" fmla="*/ 129429 w 1053354"/>
                <a:gd name="connsiteY1115" fmla="*/ 585955 h 1942163"/>
                <a:gd name="connsiteX1116" fmla="*/ 129019 w 1053354"/>
                <a:gd name="connsiteY1116" fmla="*/ 588940 h 1942163"/>
                <a:gd name="connsiteX1117" fmla="*/ 128344 w 1053354"/>
                <a:gd name="connsiteY1117" fmla="*/ 591654 h 1942163"/>
                <a:gd name="connsiteX1118" fmla="*/ 127648 w 1053354"/>
                <a:gd name="connsiteY1118" fmla="*/ 594368 h 1942163"/>
                <a:gd name="connsiteX1119" fmla="*/ 126850 w 1053354"/>
                <a:gd name="connsiteY1119" fmla="*/ 597081 h 1942163"/>
                <a:gd name="connsiteX1120" fmla="*/ 126154 w 1053354"/>
                <a:gd name="connsiteY1120" fmla="*/ 599795 h 1942163"/>
                <a:gd name="connsiteX1121" fmla="*/ 125070 w 1053354"/>
                <a:gd name="connsiteY1121" fmla="*/ 602102 h 1942163"/>
                <a:gd name="connsiteX1122" fmla="*/ 124128 w 1053354"/>
                <a:gd name="connsiteY1122" fmla="*/ 604409 h 1942163"/>
                <a:gd name="connsiteX1123" fmla="*/ 123044 w 1053354"/>
                <a:gd name="connsiteY1123" fmla="*/ 606716 h 1942163"/>
                <a:gd name="connsiteX1124" fmla="*/ 121938 w 1053354"/>
                <a:gd name="connsiteY1124" fmla="*/ 609022 h 1942163"/>
                <a:gd name="connsiteX1125" fmla="*/ 120854 w 1053354"/>
                <a:gd name="connsiteY1125" fmla="*/ 611464 h 1942163"/>
                <a:gd name="connsiteX1126" fmla="*/ 119912 w 1053354"/>
                <a:gd name="connsiteY1126" fmla="*/ 613771 h 1942163"/>
                <a:gd name="connsiteX1127" fmla="*/ 118827 w 1053354"/>
                <a:gd name="connsiteY1127" fmla="*/ 616078 h 1942163"/>
                <a:gd name="connsiteX1128" fmla="*/ 118152 w 1053354"/>
                <a:gd name="connsiteY1128" fmla="*/ 618792 h 1942163"/>
                <a:gd name="connsiteX1129" fmla="*/ 117047 w 1053354"/>
                <a:gd name="connsiteY1129" fmla="*/ 621099 h 1942163"/>
                <a:gd name="connsiteX1130" fmla="*/ 115962 w 1053354"/>
                <a:gd name="connsiteY1130" fmla="*/ 623406 h 1942163"/>
                <a:gd name="connsiteX1131" fmla="*/ 114878 w 1053354"/>
                <a:gd name="connsiteY1131" fmla="*/ 625847 h 1942163"/>
                <a:gd name="connsiteX1132" fmla="*/ 114202 w 1053354"/>
                <a:gd name="connsiteY1132" fmla="*/ 628426 h 1942163"/>
                <a:gd name="connsiteX1133" fmla="*/ 113118 w 1053354"/>
                <a:gd name="connsiteY1133" fmla="*/ 630868 h 1942163"/>
                <a:gd name="connsiteX1134" fmla="*/ 112156 w 1053354"/>
                <a:gd name="connsiteY1134" fmla="*/ 633175 h 1942163"/>
                <a:gd name="connsiteX1135" fmla="*/ 111071 w 1053354"/>
                <a:gd name="connsiteY1135" fmla="*/ 635482 h 1942163"/>
                <a:gd name="connsiteX1136" fmla="*/ 109986 w 1053354"/>
                <a:gd name="connsiteY1136" fmla="*/ 637789 h 1942163"/>
                <a:gd name="connsiteX1137" fmla="*/ 109679 w 1053354"/>
                <a:gd name="connsiteY1137" fmla="*/ 638467 h 1942163"/>
                <a:gd name="connsiteX1138" fmla="*/ 108902 w 1053354"/>
                <a:gd name="connsiteY1138" fmla="*/ 640231 h 1942163"/>
                <a:gd name="connsiteX1139" fmla="*/ 107551 w 1053354"/>
                <a:gd name="connsiteY1139" fmla="*/ 642131 h 1942163"/>
                <a:gd name="connsiteX1140" fmla="*/ 106446 w 1053354"/>
                <a:gd name="connsiteY1140" fmla="*/ 644573 h 1942163"/>
                <a:gd name="connsiteX1141" fmla="*/ 105095 w 1053354"/>
                <a:gd name="connsiteY1141" fmla="*/ 646473 h 1942163"/>
                <a:gd name="connsiteX1142" fmla="*/ 103744 w 1053354"/>
                <a:gd name="connsiteY1142" fmla="*/ 648506 h 1942163"/>
                <a:gd name="connsiteX1143" fmla="*/ 102660 w 1053354"/>
                <a:gd name="connsiteY1143" fmla="*/ 650813 h 1942163"/>
                <a:gd name="connsiteX1144" fmla="*/ 101288 w 1053354"/>
                <a:gd name="connsiteY1144" fmla="*/ 652848 h 1942163"/>
                <a:gd name="connsiteX1145" fmla="*/ 99938 w 1053354"/>
                <a:gd name="connsiteY1145" fmla="*/ 654883 h 1942163"/>
                <a:gd name="connsiteX1146" fmla="*/ 98853 w 1053354"/>
                <a:gd name="connsiteY1146" fmla="*/ 657190 h 1942163"/>
                <a:gd name="connsiteX1147" fmla="*/ 97748 w 1053354"/>
                <a:gd name="connsiteY1147" fmla="*/ 659497 h 1942163"/>
                <a:gd name="connsiteX1148" fmla="*/ 96397 w 1053354"/>
                <a:gd name="connsiteY1148" fmla="*/ 661532 h 1942163"/>
                <a:gd name="connsiteX1149" fmla="*/ 95312 w 1053354"/>
                <a:gd name="connsiteY1149" fmla="*/ 663839 h 1942163"/>
                <a:gd name="connsiteX1150" fmla="*/ 94637 w 1053354"/>
                <a:gd name="connsiteY1150" fmla="*/ 666553 h 1942163"/>
                <a:gd name="connsiteX1151" fmla="*/ 93552 w 1053354"/>
                <a:gd name="connsiteY1151" fmla="*/ 668860 h 1942163"/>
                <a:gd name="connsiteX1152" fmla="*/ 92856 w 1053354"/>
                <a:gd name="connsiteY1152" fmla="*/ 671573 h 1942163"/>
                <a:gd name="connsiteX1153" fmla="*/ 91772 w 1053354"/>
                <a:gd name="connsiteY1153" fmla="*/ 673880 h 1942163"/>
                <a:gd name="connsiteX1154" fmla="*/ 91096 w 1053354"/>
                <a:gd name="connsiteY1154" fmla="*/ 676594 h 1942163"/>
                <a:gd name="connsiteX1155" fmla="*/ 90421 w 1053354"/>
                <a:gd name="connsiteY1155" fmla="*/ 679308 h 1942163"/>
                <a:gd name="connsiteX1156" fmla="*/ 89746 w 1053354"/>
                <a:gd name="connsiteY1156" fmla="*/ 682021 h 1942163"/>
                <a:gd name="connsiteX1157" fmla="*/ 88927 w 1053354"/>
                <a:gd name="connsiteY1157" fmla="*/ 684600 h 1942163"/>
                <a:gd name="connsiteX1158" fmla="*/ 87965 w 1053354"/>
                <a:gd name="connsiteY1158" fmla="*/ 687042 h 1942163"/>
                <a:gd name="connsiteX1159" fmla="*/ 86881 w 1053354"/>
                <a:gd name="connsiteY1159" fmla="*/ 689349 h 1942163"/>
                <a:gd name="connsiteX1160" fmla="*/ 86205 w 1053354"/>
                <a:gd name="connsiteY1160" fmla="*/ 692062 h 1942163"/>
                <a:gd name="connsiteX1161" fmla="*/ 85120 w 1053354"/>
                <a:gd name="connsiteY1161" fmla="*/ 694369 h 1942163"/>
                <a:gd name="connsiteX1162" fmla="*/ 84445 w 1053354"/>
                <a:gd name="connsiteY1162" fmla="*/ 696948 h 1942163"/>
                <a:gd name="connsiteX1163" fmla="*/ 83627 w 1053354"/>
                <a:gd name="connsiteY1163" fmla="*/ 699661 h 1942163"/>
                <a:gd name="connsiteX1164" fmla="*/ 83217 w 1053354"/>
                <a:gd name="connsiteY1164" fmla="*/ 702781 h 1942163"/>
                <a:gd name="connsiteX1165" fmla="*/ 82542 w 1053354"/>
                <a:gd name="connsiteY1165" fmla="*/ 705360 h 1942163"/>
                <a:gd name="connsiteX1166" fmla="*/ 81866 w 1053354"/>
                <a:gd name="connsiteY1166" fmla="*/ 708074 h 1942163"/>
                <a:gd name="connsiteX1167" fmla="*/ 81170 w 1053354"/>
                <a:gd name="connsiteY1167" fmla="*/ 710787 h 1942163"/>
                <a:gd name="connsiteX1168" fmla="*/ 80372 w 1053354"/>
                <a:gd name="connsiteY1168" fmla="*/ 713501 h 1942163"/>
                <a:gd name="connsiteX1169" fmla="*/ 79676 w 1053354"/>
                <a:gd name="connsiteY1169" fmla="*/ 716080 h 1942163"/>
                <a:gd name="connsiteX1170" fmla="*/ 79001 w 1053354"/>
                <a:gd name="connsiteY1170" fmla="*/ 718793 h 1942163"/>
                <a:gd name="connsiteX1171" fmla="*/ 78469 w 1053354"/>
                <a:gd name="connsiteY1171" fmla="*/ 719946 h 1942163"/>
                <a:gd name="connsiteX1172" fmla="*/ 77916 w 1053354"/>
                <a:gd name="connsiteY1172" fmla="*/ 721100 h 1942163"/>
                <a:gd name="connsiteX1173" fmla="*/ 77241 w 1053354"/>
                <a:gd name="connsiteY1173" fmla="*/ 723814 h 1942163"/>
                <a:gd name="connsiteX1174" fmla="*/ 76422 w 1053354"/>
                <a:gd name="connsiteY1174" fmla="*/ 726527 h 1942163"/>
                <a:gd name="connsiteX1175" fmla="*/ 75461 w 1053354"/>
                <a:gd name="connsiteY1175" fmla="*/ 728834 h 1942163"/>
                <a:gd name="connsiteX1176" fmla="*/ 74662 w 1053354"/>
                <a:gd name="connsiteY1176" fmla="*/ 731548 h 1942163"/>
                <a:gd name="connsiteX1177" fmla="*/ 73701 w 1053354"/>
                <a:gd name="connsiteY1177" fmla="*/ 733855 h 1942163"/>
                <a:gd name="connsiteX1178" fmla="*/ 72882 w 1053354"/>
                <a:gd name="connsiteY1178" fmla="*/ 736566 h 1942163"/>
                <a:gd name="connsiteX1179" fmla="*/ 72206 w 1053354"/>
                <a:gd name="connsiteY1179" fmla="*/ 739282 h 1942163"/>
                <a:gd name="connsiteX1180" fmla="*/ 71122 w 1053354"/>
                <a:gd name="connsiteY1180" fmla="*/ 741587 h 1942163"/>
                <a:gd name="connsiteX1181" fmla="*/ 70446 w 1053354"/>
                <a:gd name="connsiteY1181" fmla="*/ 744302 h 1942163"/>
                <a:gd name="connsiteX1182" fmla="*/ 70037 w 1053354"/>
                <a:gd name="connsiteY1182" fmla="*/ 747286 h 1942163"/>
                <a:gd name="connsiteX1183" fmla="*/ 69362 w 1053354"/>
                <a:gd name="connsiteY1183" fmla="*/ 750001 h 1942163"/>
                <a:gd name="connsiteX1184" fmla="*/ 68952 w 1053354"/>
                <a:gd name="connsiteY1184" fmla="*/ 752984 h 1942163"/>
                <a:gd name="connsiteX1185" fmla="*/ 68543 w 1053354"/>
                <a:gd name="connsiteY1185" fmla="*/ 755970 h 1942163"/>
                <a:gd name="connsiteX1186" fmla="*/ 68134 w 1053354"/>
                <a:gd name="connsiteY1186" fmla="*/ 758955 h 1942163"/>
                <a:gd name="connsiteX1187" fmla="*/ 67868 w 1053354"/>
                <a:gd name="connsiteY1187" fmla="*/ 761397 h 1942163"/>
                <a:gd name="connsiteX1188" fmla="*/ 67049 w 1053354"/>
                <a:gd name="connsiteY1188" fmla="*/ 764111 h 1942163"/>
                <a:gd name="connsiteX1189" fmla="*/ 66763 w 1053354"/>
                <a:gd name="connsiteY1189" fmla="*/ 767096 h 1942163"/>
                <a:gd name="connsiteX1190" fmla="*/ 65964 w 1053354"/>
                <a:gd name="connsiteY1190" fmla="*/ 769809 h 1942163"/>
                <a:gd name="connsiteX1191" fmla="*/ 65003 w 1053354"/>
                <a:gd name="connsiteY1191" fmla="*/ 772116 h 1942163"/>
                <a:gd name="connsiteX1192" fmla="*/ 64184 w 1053354"/>
                <a:gd name="connsiteY1192" fmla="*/ 774830 h 1942163"/>
                <a:gd name="connsiteX1193" fmla="*/ 63509 w 1053354"/>
                <a:gd name="connsiteY1193" fmla="*/ 777409 h 1942163"/>
                <a:gd name="connsiteX1194" fmla="*/ 62424 w 1053354"/>
                <a:gd name="connsiteY1194" fmla="*/ 779850 h 1942163"/>
                <a:gd name="connsiteX1195" fmla="*/ 61749 w 1053354"/>
                <a:gd name="connsiteY1195" fmla="*/ 782429 h 1942163"/>
                <a:gd name="connsiteX1196" fmla="*/ 60664 w 1053354"/>
                <a:gd name="connsiteY1196" fmla="*/ 784871 h 1942163"/>
                <a:gd name="connsiteX1197" fmla="*/ 59968 w 1053354"/>
                <a:gd name="connsiteY1197" fmla="*/ 787450 h 1942163"/>
                <a:gd name="connsiteX1198" fmla="*/ 58883 w 1053354"/>
                <a:gd name="connsiteY1198" fmla="*/ 789891 h 1942163"/>
                <a:gd name="connsiteX1199" fmla="*/ 58208 w 1053354"/>
                <a:gd name="connsiteY1199" fmla="*/ 792605 h 1942163"/>
                <a:gd name="connsiteX1200" fmla="*/ 57123 w 1053354"/>
                <a:gd name="connsiteY1200" fmla="*/ 794912 h 1942163"/>
                <a:gd name="connsiteX1201" fmla="*/ 56038 w 1053354"/>
                <a:gd name="connsiteY1201" fmla="*/ 797219 h 1942163"/>
                <a:gd name="connsiteX1202" fmla="*/ 54667 w 1053354"/>
                <a:gd name="connsiteY1202" fmla="*/ 799254 h 1942163"/>
                <a:gd name="connsiteX1203" fmla="*/ 53317 w 1053354"/>
                <a:gd name="connsiteY1203" fmla="*/ 801152 h 1942163"/>
                <a:gd name="connsiteX1204" fmla="*/ 51966 w 1053354"/>
                <a:gd name="connsiteY1204" fmla="*/ 803190 h 1942163"/>
                <a:gd name="connsiteX1205" fmla="*/ 50185 w 1053354"/>
                <a:gd name="connsiteY1205" fmla="*/ 804818 h 1942163"/>
                <a:gd name="connsiteX1206" fmla="*/ 48568 w 1053354"/>
                <a:gd name="connsiteY1206" fmla="*/ 806582 h 1942163"/>
                <a:gd name="connsiteX1207" fmla="*/ 46788 w 1053354"/>
                <a:gd name="connsiteY1207" fmla="*/ 808210 h 1942163"/>
                <a:gd name="connsiteX1208" fmla="*/ 45437 w 1053354"/>
                <a:gd name="connsiteY1208" fmla="*/ 810245 h 1942163"/>
                <a:gd name="connsiteX1209" fmla="*/ 43391 w 1053354"/>
                <a:gd name="connsiteY1209" fmla="*/ 811465 h 1942163"/>
                <a:gd name="connsiteX1210" fmla="*/ 41631 w 1053354"/>
                <a:gd name="connsiteY1210" fmla="*/ 813094 h 1942163"/>
                <a:gd name="connsiteX1211" fmla="*/ 40280 w 1053354"/>
                <a:gd name="connsiteY1211" fmla="*/ 815129 h 1942163"/>
                <a:gd name="connsiteX1212" fmla="*/ 38908 w 1053354"/>
                <a:gd name="connsiteY1212" fmla="*/ 817164 h 1942163"/>
                <a:gd name="connsiteX1213" fmla="*/ 37824 w 1053354"/>
                <a:gd name="connsiteY1213" fmla="*/ 819471 h 1942163"/>
                <a:gd name="connsiteX1214" fmla="*/ 36473 w 1053354"/>
                <a:gd name="connsiteY1214" fmla="*/ 821506 h 1942163"/>
                <a:gd name="connsiteX1215" fmla="*/ 35388 w 1053354"/>
                <a:gd name="connsiteY1215" fmla="*/ 823813 h 1942163"/>
                <a:gd name="connsiteX1216" fmla="*/ 34283 w 1053354"/>
                <a:gd name="connsiteY1216" fmla="*/ 826120 h 1942163"/>
                <a:gd name="connsiteX1217" fmla="*/ 33342 w 1053354"/>
                <a:gd name="connsiteY1217" fmla="*/ 828427 h 1942163"/>
                <a:gd name="connsiteX1218" fmla="*/ 32257 w 1053354"/>
                <a:gd name="connsiteY1218" fmla="*/ 830869 h 1942163"/>
                <a:gd name="connsiteX1219" fmla="*/ 31173 w 1053354"/>
                <a:gd name="connsiteY1219" fmla="*/ 833176 h 1942163"/>
                <a:gd name="connsiteX1220" fmla="*/ 30497 w 1053354"/>
                <a:gd name="connsiteY1220" fmla="*/ 835889 h 1942163"/>
                <a:gd name="connsiteX1221" fmla="*/ 29392 w 1053354"/>
                <a:gd name="connsiteY1221" fmla="*/ 838196 h 1942163"/>
                <a:gd name="connsiteX1222" fmla="*/ 28716 w 1053354"/>
                <a:gd name="connsiteY1222" fmla="*/ 840910 h 1942163"/>
                <a:gd name="connsiteX1223" fmla="*/ 28041 w 1053354"/>
                <a:gd name="connsiteY1223" fmla="*/ 843623 h 1942163"/>
                <a:gd name="connsiteX1224" fmla="*/ 26956 w 1053354"/>
                <a:gd name="connsiteY1224" fmla="*/ 845930 h 1942163"/>
                <a:gd name="connsiteX1225" fmla="*/ 25585 w 1053354"/>
                <a:gd name="connsiteY1225" fmla="*/ 848237 h 1942163"/>
                <a:gd name="connsiteX1226" fmla="*/ 24501 w 1053354"/>
                <a:gd name="connsiteY1226" fmla="*/ 850544 h 1942163"/>
                <a:gd name="connsiteX1227" fmla="*/ 23416 w 1053354"/>
                <a:gd name="connsiteY1227" fmla="*/ 852851 h 1942163"/>
                <a:gd name="connsiteX1228" fmla="*/ 22065 w 1053354"/>
                <a:gd name="connsiteY1228" fmla="*/ 854886 h 1942163"/>
                <a:gd name="connsiteX1229" fmla="*/ 20981 w 1053354"/>
                <a:gd name="connsiteY1229" fmla="*/ 857191 h 1942163"/>
                <a:gd name="connsiteX1230" fmla="*/ 20285 w 1053354"/>
                <a:gd name="connsiteY1230" fmla="*/ 859907 h 1942163"/>
                <a:gd name="connsiteX1231" fmla="*/ 19609 w 1053354"/>
                <a:gd name="connsiteY1231" fmla="*/ 862620 h 1942163"/>
                <a:gd name="connsiteX1232" fmla="*/ 18525 w 1053354"/>
                <a:gd name="connsiteY1232" fmla="*/ 864927 h 1942163"/>
                <a:gd name="connsiteX1233" fmla="*/ 17440 w 1053354"/>
                <a:gd name="connsiteY1233" fmla="*/ 867369 h 1942163"/>
                <a:gd name="connsiteX1234" fmla="*/ 16764 w 1053354"/>
                <a:gd name="connsiteY1234" fmla="*/ 869946 h 1942163"/>
                <a:gd name="connsiteX1235" fmla="*/ 16089 w 1053354"/>
                <a:gd name="connsiteY1235" fmla="*/ 872661 h 1942163"/>
                <a:gd name="connsiteX1236" fmla="*/ 14984 w 1053354"/>
                <a:gd name="connsiteY1236" fmla="*/ 874966 h 1942163"/>
                <a:gd name="connsiteX1237" fmla="*/ 14309 w 1053354"/>
                <a:gd name="connsiteY1237" fmla="*/ 877680 h 1942163"/>
                <a:gd name="connsiteX1238" fmla="*/ 13224 w 1053354"/>
                <a:gd name="connsiteY1238" fmla="*/ 879987 h 1942163"/>
                <a:gd name="connsiteX1239" fmla="*/ 12569 w 1053354"/>
                <a:gd name="connsiteY1239" fmla="*/ 882635 h 1942163"/>
                <a:gd name="connsiteX1240" fmla="*/ 12549 w 1053354"/>
                <a:gd name="connsiteY1240" fmla="*/ 882702 h 1942163"/>
                <a:gd name="connsiteX1241" fmla="*/ 11464 w 1053354"/>
                <a:gd name="connsiteY1241" fmla="*/ 885007 h 1942163"/>
                <a:gd name="connsiteX1242" fmla="*/ 10789 w 1053354"/>
                <a:gd name="connsiteY1242" fmla="*/ 887721 h 1942163"/>
                <a:gd name="connsiteX1243" fmla="*/ 9970 w 1053354"/>
                <a:gd name="connsiteY1243" fmla="*/ 890434 h 1942163"/>
                <a:gd name="connsiteX1244" fmla="*/ 9295 w 1053354"/>
                <a:gd name="connsiteY1244" fmla="*/ 893148 h 1942163"/>
                <a:gd name="connsiteX1245" fmla="*/ 8599 w 1053354"/>
                <a:gd name="connsiteY1245" fmla="*/ 895727 h 1942163"/>
                <a:gd name="connsiteX1246" fmla="*/ 7923 w 1053354"/>
                <a:gd name="connsiteY1246" fmla="*/ 898440 h 1942163"/>
                <a:gd name="connsiteX1247" fmla="*/ 7105 w 1053354"/>
                <a:gd name="connsiteY1247" fmla="*/ 901154 h 1942163"/>
                <a:gd name="connsiteX1248" fmla="*/ 6429 w 1053354"/>
                <a:gd name="connsiteY1248" fmla="*/ 903732 h 1942163"/>
                <a:gd name="connsiteX1249" fmla="*/ 5754 w 1053354"/>
                <a:gd name="connsiteY1249" fmla="*/ 906446 h 1942163"/>
                <a:gd name="connsiteX1250" fmla="*/ 5345 w 1053354"/>
                <a:gd name="connsiteY1250" fmla="*/ 909566 h 1942163"/>
                <a:gd name="connsiteX1251" fmla="*/ 4669 w 1053354"/>
                <a:gd name="connsiteY1251" fmla="*/ 912145 h 1942163"/>
                <a:gd name="connsiteX1252" fmla="*/ 4260 w 1053354"/>
                <a:gd name="connsiteY1252" fmla="*/ 915265 h 1942163"/>
                <a:gd name="connsiteX1253" fmla="*/ 3851 w 1053354"/>
                <a:gd name="connsiteY1253" fmla="*/ 918250 h 1942163"/>
                <a:gd name="connsiteX1254" fmla="*/ 3441 w 1053354"/>
                <a:gd name="connsiteY1254" fmla="*/ 921236 h 1942163"/>
                <a:gd name="connsiteX1255" fmla="*/ 3441 w 1053354"/>
                <a:gd name="connsiteY1255" fmla="*/ 924628 h 1942163"/>
                <a:gd name="connsiteX1256" fmla="*/ 3032 w 1053354"/>
                <a:gd name="connsiteY1256" fmla="*/ 927613 h 1942163"/>
                <a:gd name="connsiteX1257" fmla="*/ 2623 w 1053354"/>
                <a:gd name="connsiteY1257" fmla="*/ 930598 h 1942163"/>
                <a:gd name="connsiteX1258" fmla="*/ 1947 w 1053354"/>
                <a:gd name="connsiteY1258" fmla="*/ 933312 h 1942163"/>
                <a:gd name="connsiteX1259" fmla="*/ 1538 w 1053354"/>
                <a:gd name="connsiteY1259" fmla="*/ 936432 h 1942163"/>
                <a:gd name="connsiteX1260" fmla="*/ 1129 w 1053354"/>
                <a:gd name="connsiteY1260" fmla="*/ 939417 h 1942163"/>
                <a:gd name="connsiteX1261" fmla="*/ 1129 w 1053354"/>
                <a:gd name="connsiteY1261" fmla="*/ 942809 h 1942163"/>
                <a:gd name="connsiteX1262" fmla="*/ 719 w 1053354"/>
                <a:gd name="connsiteY1262" fmla="*/ 945795 h 1942163"/>
                <a:gd name="connsiteX1263" fmla="*/ 719 w 1053354"/>
                <a:gd name="connsiteY1263" fmla="*/ 949187 h 1942163"/>
                <a:gd name="connsiteX1264" fmla="*/ 597 w 1053354"/>
                <a:gd name="connsiteY1264" fmla="*/ 952444 h 1942163"/>
                <a:gd name="connsiteX1265" fmla="*/ 597 w 1053354"/>
                <a:gd name="connsiteY1265" fmla="*/ 955836 h 1942163"/>
                <a:gd name="connsiteX1266" fmla="*/ 187 w 1053354"/>
                <a:gd name="connsiteY1266" fmla="*/ 958821 h 1942163"/>
                <a:gd name="connsiteX1267" fmla="*/ 187 w 1053354"/>
                <a:gd name="connsiteY1267" fmla="*/ 962213 h 1942163"/>
                <a:gd name="connsiteX1268" fmla="*/ 453 w 1053354"/>
                <a:gd name="connsiteY1268" fmla="*/ 965333 h 1942163"/>
                <a:gd name="connsiteX1269" fmla="*/ 719 w 1053354"/>
                <a:gd name="connsiteY1269" fmla="*/ 968319 h 1942163"/>
                <a:gd name="connsiteX1270" fmla="*/ 1006 w 1053354"/>
                <a:gd name="connsiteY1270" fmla="*/ 971304 h 1942163"/>
                <a:gd name="connsiteX1271" fmla="*/ 1006 w 1053354"/>
                <a:gd name="connsiteY1271" fmla="*/ 974696 h 1942163"/>
                <a:gd name="connsiteX1272" fmla="*/ 1006 w 1053354"/>
                <a:gd name="connsiteY1272" fmla="*/ 978088 h 1942163"/>
                <a:gd name="connsiteX1273" fmla="*/ 863 w 1053354"/>
                <a:gd name="connsiteY1273" fmla="*/ 981480 h 1942163"/>
                <a:gd name="connsiteX1274" fmla="*/ 1538 w 1053354"/>
                <a:gd name="connsiteY1274" fmla="*/ 984193 h 1942163"/>
                <a:gd name="connsiteX1275" fmla="*/ 2213 w 1053354"/>
                <a:gd name="connsiteY1275" fmla="*/ 986907 h 1942163"/>
                <a:gd name="connsiteX1276" fmla="*/ 2500 w 1053354"/>
                <a:gd name="connsiteY1276" fmla="*/ 989892 h 1942163"/>
                <a:gd name="connsiteX1277" fmla="*/ 3032 w 1053354"/>
                <a:gd name="connsiteY1277" fmla="*/ 992606 h 1942163"/>
                <a:gd name="connsiteX1278" fmla="*/ 3707 w 1053354"/>
                <a:gd name="connsiteY1278" fmla="*/ 995321 h 1942163"/>
                <a:gd name="connsiteX1279" fmla="*/ 3994 w 1053354"/>
                <a:gd name="connsiteY1279" fmla="*/ 998307 h 1942163"/>
                <a:gd name="connsiteX1280" fmla="*/ 4669 w 1053354"/>
                <a:gd name="connsiteY1280" fmla="*/ 1001018 h 1942163"/>
                <a:gd name="connsiteX1281" fmla="*/ 5611 w 1053354"/>
                <a:gd name="connsiteY1281" fmla="*/ 1003325 h 1942163"/>
                <a:gd name="connsiteX1282" fmla="*/ 6307 w 1053354"/>
                <a:gd name="connsiteY1282" fmla="*/ 1006041 h 1942163"/>
                <a:gd name="connsiteX1283" fmla="*/ 7248 w 1053354"/>
                <a:gd name="connsiteY1283" fmla="*/ 1008483 h 1942163"/>
                <a:gd name="connsiteX1284" fmla="*/ 7923 w 1053354"/>
                <a:gd name="connsiteY1284" fmla="*/ 1011196 h 1942163"/>
                <a:gd name="connsiteX1285" fmla="*/ 8885 w 1053354"/>
                <a:gd name="connsiteY1285" fmla="*/ 1013503 h 1942163"/>
                <a:gd name="connsiteX1286" fmla="*/ 9827 w 1053354"/>
                <a:gd name="connsiteY1286" fmla="*/ 1015945 h 1942163"/>
                <a:gd name="connsiteX1287" fmla="*/ 10789 w 1053354"/>
                <a:gd name="connsiteY1287" fmla="*/ 1018252 h 1942163"/>
                <a:gd name="connsiteX1288" fmla="*/ 12139 w 1053354"/>
                <a:gd name="connsiteY1288" fmla="*/ 1020287 h 1942163"/>
                <a:gd name="connsiteX1289" fmla="*/ 13101 w 1053354"/>
                <a:gd name="connsiteY1289" fmla="*/ 1022729 h 1942163"/>
                <a:gd name="connsiteX1290" fmla="*/ 14043 w 1053354"/>
                <a:gd name="connsiteY1290" fmla="*/ 1025036 h 1942163"/>
                <a:gd name="connsiteX1291" fmla="*/ 15127 w 1053354"/>
                <a:gd name="connsiteY1291" fmla="*/ 1027343 h 1942163"/>
                <a:gd name="connsiteX1292" fmla="*/ 16355 w 1053354"/>
                <a:gd name="connsiteY1292" fmla="*/ 1029513 h 1942163"/>
                <a:gd name="connsiteX1293" fmla="*/ 17440 w 1053354"/>
                <a:gd name="connsiteY1293" fmla="*/ 1031820 h 1942163"/>
                <a:gd name="connsiteX1294" fmla="*/ 18381 w 1053354"/>
                <a:gd name="connsiteY1294" fmla="*/ 1034127 h 1942163"/>
                <a:gd name="connsiteX1295" fmla="*/ 19343 w 1053354"/>
                <a:gd name="connsiteY1295" fmla="*/ 1036568 h 1942163"/>
                <a:gd name="connsiteX1296" fmla="*/ 20285 w 1053354"/>
                <a:gd name="connsiteY1296" fmla="*/ 1038875 h 1942163"/>
                <a:gd name="connsiteX1297" fmla="*/ 20981 w 1053354"/>
                <a:gd name="connsiteY1297" fmla="*/ 1041589 h 1942163"/>
                <a:gd name="connsiteX1298" fmla="*/ 21922 w 1053354"/>
                <a:gd name="connsiteY1298" fmla="*/ 1044031 h 1942163"/>
                <a:gd name="connsiteX1299" fmla="*/ 22884 w 1053354"/>
                <a:gd name="connsiteY1299" fmla="*/ 1046338 h 1942163"/>
                <a:gd name="connsiteX1300" fmla="*/ 23150 w 1053354"/>
                <a:gd name="connsiteY1300" fmla="*/ 1048782 h 1942163"/>
                <a:gd name="connsiteX1301" fmla="*/ 24235 w 1053354"/>
                <a:gd name="connsiteY1301" fmla="*/ 1050410 h 1942163"/>
                <a:gd name="connsiteX1302" fmla="*/ 25196 w 1053354"/>
                <a:gd name="connsiteY1302" fmla="*/ 1052715 h 1942163"/>
                <a:gd name="connsiteX1303" fmla="*/ 26547 w 1053354"/>
                <a:gd name="connsiteY1303" fmla="*/ 1054887 h 1942163"/>
                <a:gd name="connsiteX1304" fmla="*/ 27489 w 1053354"/>
                <a:gd name="connsiteY1304" fmla="*/ 1057194 h 1942163"/>
                <a:gd name="connsiteX1305" fmla="*/ 28450 w 1053354"/>
                <a:gd name="connsiteY1305" fmla="*/ 1059499 h 1942163"/>
                <a:gd name="connsiteX1306" fmla="*/ 29126 w 1053354"/>
                <a:gd name="connsiteY1306" fmla="*/ 1062215 h 1942163"/>
                <a:gd name="connsiteX1307" fmla="*/ 30088 w 1053354"/>
                <a:gd name="connsiteY1307" fmla="*/ 1064656 h 1942163"/>
                <a:gd name="connsiteX1308" fmla="*/ 31029 w 1053354"/>
                <a:gd name="connsiteY1308" fmla="*/ 1066963 h 1942163"/>
                <a:gd name="connsiteX1309" fmla="*/ 31971 w 1053354"/>
                <a:gd name="connsiteY1309" fmla="*/ 1069405 h 1942163"/>
                <a:gd name="connsiteX1310" fmla="*/ 32933 w 1053354"/>
                <a:gd name="connsiteY1310" fmla="*/ 1071712 h 1942163"/>
                <a:gd name="connsiteX1311" fmla="*/ 34017 w 1053354"/>
                <a:gd name="connsiteY1311" fmla="*/ 1074154 h 1942163"/>
                <a:gd name="connsiteX1312" fmla="*/ 34979 w 1053354"/>
                <a:gd name="connsiteY1312" fmla="*/ 1076461 h 1942163"/>
                <a:gd name="connsiteX1313" fmla="*/ 35921 w 1053354"/>
                <a:gd name="connsiteY1313" fmla="*/ 1078903 h 1942163"/>
                <a:gd name="connsiteX1314" fmla="*/ 36596 w 1053354"/>
                <a:gd name="connsiteY1314" fmla="*/ 1081616 h 1942163"/>
                <a:gd name="connsiteX1315" fmla="*/ 37558 w 1053354"/>
                <a:gd name="connsiteY1315" fmla="*/ 1083923 h 1942163"/>
                <a:gd name="connsiteX1316" fmla="*/ 38499 w 1053354"/>
                <a:gd name="connsiteY1316" fmla="*/ 1086230 h 1942163"/>
                <a:gd name="connsiteX1317" fmla="*/ 39461 w 1053354"/>
                <a:gd name="connsiteY1317" fmla="*/ 1088672 h 1942163"/>
                <a:gd name="connsiteX1318" fmla="*/ 40137 w 1053354"/>
                <a:gd name="connsiteY1318" fmla="*/ 1091387 h 1942163"/>
                <a:gd name="connsiteX1319" fmla="*/ 41078 w 1053354"/>
                <a:gd name="connsiteY1319" fmla="*/ 1093692 h 1942163"/>
                <a:gd name="connsiteX1320" fmla="*/ 41774 w 1053354"/>
                <a:gd name="connsiteY1320" fmla="*/ 1096406 h 1942163"/>
                <a:gd name="connsiteX1321" fmla="*/ 42715 w 1053354"/>
                <a:gd name="connsiteY1321" fmla="*/ 1098850 h 1942163"/>
                <a:gd name="connsiteX1322" fmla="*/ 43391 w 1053354"/>
                <a:gd name="connsiteY1322" fmla="*/ 1101426 h 1942163"/>
                <a:gd name="connsiteX1323" fmla="*/ 43943 w 1053354"/>
                <a:gd name="connsiteY1323" fmla="*/ 1104277 h 1942163"/>
                <a:gd name="connsiteX1324" fmla="*/ 44619 w 1053354"/>
                <a:gd name="connsiteY1324" fmla="*/ 1106854 h 1942163"/>
                <a:gd name="connsiteX1325" fmla="*/ 44885 w 1053354"/>
                <a:gd name="connsiteY1325" fmla="*/ 1109976 h 1942163"/>
                <a:gd name="connsiteX1326" fmla="*/ 44885 w 1053354"/>
                <a:gd name="connsiteY1326" fmla="*/ 1113231 h 1942163"/>
                <a:gd name="connsiteX1327" fmla="*/ 44475 w 1053354"/>
                <a:gd name="connsiteY1327" fmla="*/ 1116353 h 1942163"/>
                <a:gd name="connsiteX1328" fmla="*/ 44475 w 1053354"/>
                <a:gd name="connsiteY1328" fmla="*/ 1119745 h 1942163"/>
                <a:gd name="connsiteX1329" fmla="*/ 44353 w 1053354"/>
                <a:gd name="connsiteY1329" fmla="*/ 1123000 h 1942163"/>
                <a:gd name="connsiteX1330" fmla="*/ 44353 w 1053354"/>
                <a:gd name="connsiteY1330" fmla="*/ 1126394 h 1942163"/>
                <a:gd name="connsiteX1331" fmla="*/ 44271 w 1053354"/>
                <a:gd name="connsiteY1331" fmla="*/ 1126936 h 1942163"/>
                <a:gd name="connsiteX1332" fmla="*/ 43943 w 1053354"/>
                <a:gd name="connsiteY1332" fmla="*/ 1129377 h 1942163"/>
                <a:gd name="connsiteX1333" fmla="*/ 43943 w 1053354"/>
                <a:gd name="connsiteY1333" fmla="*/ 1132769 h 1942163"/>
                <a:gd name="connsiteX1334" fmla="*/ 43534 w 1053354"/>
                <a:gd name="connsiteY1334" fmla="*/ 1135755 h 1942163"/>
                <a:gd name="connsiteX1335" fmla="*/ 43534 w 1053354"/>
                <a:gd name="connsiteY1335" fmla="*/ 1139147 h 1942163"/>
                <a:gd name="connsiteX1336" fmla="*/ 43125 w 1053354"/>
                <a:gd name="connsiteY1336" fmla="*/ 1142134 h 1942163"/>
                <a:gd name="connsiteX1337" fmla="*/ 42715 w 1053354"/>
                <a:gd name="connsiteY1337" fmla="*/ 1145254 h 1942163"/>
                <a:gd name="connsiteX1338" fmla="*/ 42715 w 1053354"/>
                <a:gd name="connsiteY1338" fmla="*/ 1148509 h 1942163"/>
                <a:gd name="connsiteX1339" fmla="*/ 40955 w 1053354"/>
                <a:gd name="connsiteY1339" fmla="*/ 1152579 h 1942163"/>
                <a:gd name="connsiteX1340" fmla="*/ 41221 w 1053354"/>
                <a:gd name="connsiteY1340" fmla="*/ 1152310 h 1942163"/>
                <a:gd name="connsiteX1341" fmla="*/ 44619 w 1053354"/>
                <a:gd name="connsiteY1341" fmla="*/ 1152310 h 1942163"/>
                <a:gd name="connsiteX1342" fmla="*/ 48016 w 1053354"/>
                <a:gd name="connsiteY1342" fmla="*/ 1152310 h 1942163"/>
                <a:gd name="connsiteX1343" fmla="*/ 51413 w 1053354"/>
                <a:gd name="connsiteY1343" fmla="*/ 1152445 h 1942163"/>
                <a:gd name="connsiteX1344" fmla="*/ 54811 w 1053354"/>
                <a:gd name="connsiteY1344" fmla="*/ 1152445 h 1942163"/>
                <a:gd name="connsiteX1345" fmla="*/ 58065 w 1053354"/>
                <a:gd name="connsiteY1345" fmla="*/ 1152579 h 1942163"/>
                <a:gd name="connsiteX1346" fmla="*/ 61462 w 1053354"/>
                <a:gd name="connsiteY1346" fmla="*/ 1152579 h 1942163"/>
                <a:gd name="connsiteX1347" fmla="*/ 64880 w 1053354"/>
                <a:gd name="connsiteY1347" fmla="*/ 1152579 h 1942163"/>
                <a:gd name="connsiteX1348" fmla="*/ 68257 w 1053354"/>
                <a:gd name="connsiteY1348" fmla="*/ 1152716 h 1942163"/>
                <a:gd name="connsiteX1349" fmla="*/ 71674 w 1053354"/>
                <a:gd name="connsiteY1349" fmla="*/ 1152716 h 1942163"/>
                <a:gd name="connsiteX1350" fmla="*/ 75072 w 1053354"/>
                <a:gd name="connsiteY1350" fmla="*/ 1152716 h 1942163"/>
                <a:gd name="connsiteX1351" fmla="*/ 78469 w 1053354"/>
                <a:gd name="connsiteY1351" fmla="*/ 1152851 h 1942163"/>
                <a:gd name="connsiteX1352" fmla="*/ 81723 w 1053354"/>
                <a:gd name="connsiteY1352" fmla="*/ 1152851 h 1942163"/>
                <a:gd name="connsiteX1353" fmla="*/ 85120 w 1053354"/>
                <a:gd name="connsiteY1353" fmla="*/ 1152851 h 1942163"/>
                <a:gd name="connsiteX1354" fmla="*/ 88518 w 1053354"/>
                <a:gd name="connsiteY1354" fmla="*/ 1152988 h 1942163"/>
                <a:gd name="connsiteX1355" fmla="*/ 91915 w 1053354"/>
                <a:gd name="connsiteY1355" fmla="*/ 1152988 h 1942163"/>
                <a:gd name="connsiteX1356" fmla="*/ 95312 w 1053354"/>
                <a:gd name="connsiteY1356" fmla="*/ 1153123 h 1942163"/>
                <a:gd name="connsiteX1357" fmla="*/ 98710 w 1053354"/>
                <a:gd name="connsiteY1357" fmla="*/ 1153123 h 1942163"/>
                <a:gd name="connsiteX1358" fmla="*/ 102107 w 1053354"/>
                <a:gd name="connsiteY1358" fmla="*/ 1153123 h 1942163"/>
                <a:gd name="connsiteX1359" fmla="*/ 105361 w 1053354"/>
                <a:gd name="connsiteY1359" fmla="*/ 1153258 h 1942163"/>
                <a:gd name="connsiteX1360" fmla="*/ 108758 w 1053354"/>
                <a:gd name="connsiteY1360" fmla="*/ 1153258 h 1942163"/>
                <a:gd name="connsiteX1361" fmla="*/ 112156 w 1053354"/>
                <a:gd name="connsiteY1361" fmla="*/ 1153258 h 1942163"/>
                <a:gd name="connsiteX1362" fmla="*/ 115553 w 1053354"/>
                <a:gd name="connsiteY1362" fmla="*/ 1153395 h 1942163"/>
                <a:gd name="connsiteX1363" fmla="*/ 118950 w 1053354"/>
                <a:gd name="connsiteY1363" fmla="*/ 1153395 h 1942163"/>
                <a:gd name="connsiteX1364" fmla="*/ 122348 w 1053354"/>
                <a:gd name="connsiteY1364" fmla="*/ 1153530 h 1942163"/>
                <a:gd name="connsiteX1365" fmla="*/ 125745 w 1053354"/>
                <a:gd name="connsiteY1365" fmla="*/ 1153530 h 1942163"/>
                <a:gd name="connsiteX1366" fmla="*/ 129019 w 1053354"/>
                <a:gd name="connsiteY1366" fmla="*/ 1153530 h 1942163"/>
                <a:gd name="connsiteX1367" fmla="*/ 132417 w 1053354"/>
                <a:gd name="connsiteY1367" fmla="*/ 1153667 h 1942163"/>
                <a:gd name="connsiteX1368" fmla="*/ 135814 w 1053354"/>
                <a:gd name="connsiteY1368" fmla="*/ 1153667 h 1942163"/>
                <a:gd name="connsiteX1369" fmla="*/ 139211 w 1053354"/>
                <a:gd name="connsiteY1369" fmla="*/ 1153801 h 1942163"/>
                <a:gd name="connsiteX1370" fmla="*/ 142609 w 1053354"/>
                <a:gd name="connsiteY1370" fmla="*/ 1153801 h 1942163"/>
                <a:gd name="connsiteX1371" fmla="*/ 146006 w 1053354"/>
                <a:gd name="connsiteY1371" fmla="*/ 1153801 h 1942163"/>
                <a:gd name="connsiteX1372" fmla="*/ 149403 w 1053354"/>
                <a:gd name="connsiteY1372" fmla="*/ 1153938 h 1942163"/>
                <a:gd name="connsiteX1373" fmla="*/ 152801 w 1053354"/>
                <a:gd name="connsiteY1373" fmla="*/ 1153938 h 1942163"/>
                <a:gd name="connsiteX1374" fmla="*/ 155523 w 1053354"/>
                <a:gd name="connsiteY1374" fmla="*/ 1154073 h 1942163"/>
                <a:gd name="connsiteX1375" fmla="*/ 156055 w 1053354"/>
                <a:gd name="connsiteY1375" fmla="*/ 1154073 h 1942163"/>
                <a:gd name="connsiteX1376" fmla="*/ 156730 w 1053354"/>
                <a:gd name="connsiteY1376" fmla="*/ 1153667 h 1942163"/>
                <a:gd name="connsiteX1377" fmla="*/ 157754 w 1053354"/>
                <a:gd name="connsiteY1377" fmla="*/ 1153705 h 1942163"/>
                <a:gd name="connsiteX1378" fmla="*/ 160128 w 1053354"/>
                <a:gd name="connsiteY1378" fmla="*/ 1153801 h 1942163"/>
                <a:gd name="connsiteX1379" fmla="*/ 162849 w 1053354"/>
                <a:gd name="connsiteY1379" fmla="*/ 1153123 h 1942163"/>
                <a:gd name="connsiteX1380" fmla="*/ 164896 w 1053354"/>
                <a:gd name="connsiteY1380" fmla="*/ 1151766 h 1942163"/>
                <a:gd name="connsiteX1381" fmla="*/ 166922 w 1053354"/>
                <a:gd name="connsiteY1381" fmla="*/ 1150544 h 1942163"/>
                <a:gd name="connsiteX1382" fmla="*/ 169378 w 1053354"/>
                <a:gd name="connsiteY1382" fmla="*/ 1149459 h 1942163"/>
                <a:gd name="connsiteX1383" fmla="*/ 171425 w 1053354"/>
                <a:gd name="connsiteY1383" fmla="*/ 1148239 h 1942163"/>
                <a:gd name="connsiteX1384" fmla="*/ 173717 w 1053354"/>
                <a:gd name="connsiteY1384" fmla="*/ 1147152 h 1942163"/>
                <a:gd name="connsiteX1385" fmla="*/ 176848 w 1053354"/>
                <a:gd name="connsiteY1385" fmla="*/ 1147561 h 1942163"/>
                <a:gd name="connsiteX1386" fmla="*/ 179570 w 1053354"/>
                <a:gd name="connsiteY1386" fmla="*/ 1148374 h 1942163"/>
                <a:gd name="connsiteX1387" fmla="*/ 182149 w 1053354"/>
                <a:gd name="connsiteY1387" fmla="*/ 1149053 h 1942163"/>
                <a:gd name="connsiteX1388" fmla="*/ 184605 w 1053354"/>
                <a:gd name="connsiteY1388" fmla="*/ 1150003 h 1942163"/>
                <a:gd name="connsiteX1389" fmla="*/ 187183 w 1053354"/>
                <a:gd name="connsiteY1389" fmla="*/ 1150816 h 1942163"/>
                <a:gd name="connsiteX1390" fmla="*/ 190315 w 1053354"/>
                <a:gd name="connsiteY1390" fmla="*/ 1151223 h 1942163"/>
                <a:gd name="connsiteX1391" fmla="*/ 193016 w 1053354"/>
                <a:gd name="connsiteY1391" fmla="*/ 1150544 h 1942163"/>
                <a:gd name="connsiteX1392" fmla="*/ 195329 w 1053354"/>
                <a:gd name="connsiteY1392" fmla="*/ 1149596 h 1942163"/>
                <a:gd name="connsiteX1393" fmla="*/ 197375 w 1053354"/>
                <a:gd name="connsiteY1393" fmla="*/ 1148239 h 1942163"/>
                <a:gd name="connsiteX1394" fmla="*/ 199135 w 1053354"/>
                <a:gd name="connsiteY1394" fmla="*/ 1146611 h 1942163"/>
                <a:gd name="connsiteX1395" fmla="*/ 201857 w 1053354"/>
                <a:gd name="connsiteY1395" fmla="*/ 1145933 h 1942163"/>
                <a:gd name="connsiteX1396" fmla="*/ 204579 w 1053354"/>
                <a:gd name="connsiteY1396" fmla="*/ 1146746 h 1942163"/>
                <a:gd name="connsiteX1397" fmla="*/ 206892 w 1053354"/>
                <a:gd name="connsiteY1397" fmla="*/ 1147696 h 1942163"/>
                <a:gd name="connsiteX1398" fmla="*/ 208509 w 1053354"/>
                <a:gd name="connsiteY1398" fmla="*/ 1149459 h 1942163"/>
                <a:gd name="connsiteX1399" fmla="*/ 209471 w 1053354"/>
                <a:gd name="connsiteY1399" fmla="*/ 1151766 h 1942163"/>
                <a:gd name="connsiteX1400" fmla="*/ 209471 w 1053354"/>
                <a:gd name="connsiteY1400" fmla="*/ 1154208 h 1942163"/>
                <a:gd name="connsiteX1401" fmla="*/ 209471 w 1053354"/>
                <a:gd name="connsiteY1401" fmla="*/ 1154480 h 1942163"/>
                <a:gd name="connsiteX1402" fmla="*/ 208795 w 1053354"/>
                <a:gd name="connsiteY1402" fmla="*/ 1157193 h 1942163"/>
                <a:gd name="connsiteX1403" fmla="*/ 207710 w 1053354"/>
                <a:gd name="connsiteY1403" fmla="*/ 1159500 h 1942163"/>
                <a:gd name="connsiteX1404" fmla="*/ 207301 w 1053354"/>
                <a:gd name="connsiteY1404" fmla="*/ 1162621 h 1942163"/>
                <a:gd name="connsiteX1405" fmla="*/ 207977 w 1053354"/>
                <a:gd name="connsiteY1405" fmla="*/ 1165199 h 1942163"/>
                <a:gd name="connsiteX1406" fmla="*/ 209327 w 1053354"/>
                <a:gd name="connsiteY1406" fmla="*/ 1167234 h 1942163"/>
                <a:gd name="connsiteX1407" fmla="*/ 210965 w 1053354"/>
                <a:gd name="connsiteY1407" fmla="*/ 1168998 h 1942163"/>
                <a:gd name="connsiteX1408" fmla="*/ 212991 w 1053354"/>
                <a:gd name="connsiteY1408" fmla="*/ 1170355 h 1942163"/>
                <a:gd name="connsiteX1409" fmla="*/ 214526 w 1053354"/>
                <a:gd name="connsiteY1409" fmla="*/ 1171072 h 1942163"/>
                <a:gd name="connsiteX1410" fmla="*/ 215303 w 1053354"/>
                <a:gd name="connsiteY1410" fmla="*/ 1171440 h 1942163"/>
                <a:gd name="connsiteX1411" fmla="*/ 217350 w 1053354"/>
                <a:gd name="connsiteY1411" fmla="*/ 1172390 h 1942163"/>
                <a:gd name="connsiteX1412" fmla="*/ 219663 w 1053354"/>
                <a:gd name="connsiteY1412" fmla="*/ 1173477 h 1942163"/>
                <a:gd name="connsiteX1413" fmla="*/ 221689 w 1053354"/>
                <a:gd name="connsiteY1413" fmla="*/ 1174834 h 1942163"/>
                <a:gd name="connsiteX1414" fmla="*/ 223326 w 1053354"/>
                <a:gd name="connsiteY1414" fmla="*/ 1176597 h 1942163"/>
                <a:gd name="connsiteX1415" fmla="*/ 224697 w 1053354"/>
                <a:gd name="connsiteY1415" fmla="*/ 1178632 h 1942163"/>
                <a:gd name="connsiteX1416" fmla="*/ 225229 w 1053354"/>
                <a:gd name="connsiteY1416" fmla="*/ 1181346 h 1942163"/>
                <a:gd name="connsiteX1417" fmla="*/ 225905 w 1053354"/>
                <a:gd name="connsiteY1417" fmla="*/ 1184059 h 1942163"/>
                <a:gd name="connsiteX1418" fmla="*/ 226191 w 1053354"/>
                <a:gd name="connsiteY1418" fmla="*/ 1187045 h 1942163"/>
                <a:gd name="connsiteX1419" fmla="*/ 226867 w 1053354"/>
                <a:gd name="connsiteY1419" fmla="*/ 1189758 h 1942163"/>
                <a:gd name="connsiteX1420" fmla="*/ 228094 w 1053354"/>
                <a:gd name="connsiteY1420" fmla="*/ 1191793 h 1942163"/>
                <a:gd name="connsiteX1421" fmla="*/ 229855 w 1053354"/>
                <a:gd name="connsiteY1421" fmla="*/ 1193557 h 1942163"/>
                <a:gd name="connsiteX1422" fmla="*/ 231492 w 1053354"/>
                <a:gd name="connsiteY1422" fmla="*/ 1195185 h 1942163"/>
                <a:gd name="connsiteX1423" fmla="*/ 234193 w 1053354"/>
                <a:gd name="connsiteY1423" fmla="*/ 1195864 h 1942163"/>
                <a:gd name="connsiteX1424" fmla="*/ 237181 w 1053354"/>
                <a:gd name="connsiteY1424" fmla="*/ 1196270 h 1942163"/>
                <a:gd name="connsiteX1425" fmla="*/ 240599 w 1053354"/>
                <a:gd name="connsiteY1425" fmla="*/ 1196407 h 1942163"/>
                <a:gd name="connsiteX1426" fmla="*/ 242891 w 1053354"/>
                <a:gd name="connsiteY1426" fmla="*/ 1195322 h 1942163"/>
                <a:gd name="connsiteX1427" fmla="*/ 244672 w 1053354"/>
                <a:gd name="connsiteY1427" fmla="*/ 1193694 h 1942163"/>
                <a:gd name="connsiteX1428" fmla="*/ 246432 w 1053354"/>
                <a:gd name="connsiteY1428" fmla="*/ 1192065 h 1942163"/>
                <a:gd name="connsiteX1429" fmla="*/ 248069 w 1053354"/>
                <a:gd name="connsiteY1429" fmla="*/ 1190437 h 1942163"/>
                <a:gd name="connsiteX1430" fmla="*/ 250505 w 1053354"/>
                <a:gd name="connsiteY1430" fmla="*/ 1189486 h 1942163"/>
                <a:gd name="connsiteX1431" fmla="*/ 253492 w 1053354"/>
                <a:gd name="connsiteY1431" fmla="*/ 1189893 h 1942163"/>
                <a:gd name="connsiteX1432" fmla="*/ 255130 w 1053354"/>
                <a:gd name="connsiteY1432" fmla="*/ 1191522 h 1942163"/>
                <a:gd name="connsiteX1433" fmla="*/ 256890 w 1053354"/>
                <a:gd name="connsiteY1433" fmla="*/ 1193287 h 1942163"/>
                <a:gd name="connsiteX1434" fmla="*/ 258527 w 1053354"/>
                <a:gd name="connsiteY1434" fmla="*/ 1194916 h 1942163"/>
                <a:gd name="connsiteX1435" fmla="*/ 261249 w 1053354"/>
                <a:gd name="connsiteY1435" fmla="*/ 1195729 h 1942163"/>
                <a:gd name="connsiteX1436" fmla="*/ 263562 w 1053354"/>
                <a:gd name="connsiteY1436" fmla="*/ 1196679 h 1942163"/>
                <a:gd name="connsiteX1437" fmla="*/ 266550 w 1053354"/>
                <a:gd name="connsiteY1437" fmla="*/ 1197086 h 1942163"/>
                <a:gd name="connsiteX1438" fmla="*/ 269272 w 1053354"/>
                <a:gd name="connsiteY1438" fmla="*/ 1197899 h 1942163"/>
                <a:gd name="connsiteX1439" fmla="*/ 271973 w 1053354"/>
                <a:gd name="connsiteY1439" fmla="*/ 1198577 h 1942163"/>
                <a:gd name="connsiteX1440" fmla="*/ 274286 w 1053354"/>
                <a:gd name="connsiteY1440" fmla="*/ 1199664 h 1942163"/>
                <a:gd name="connsiteX1441" fmla="*/ 277008 w 1053354"/>
                <a:gd name="connsiteY1441" fmla="*/ 1200343 h 1942163"/>
                <a:gd name="connsiteX1442" fmla="*/ 279321 w 1053354"/>
                <a:gd name="connsiteY1442" fmla="*/ 1201428 h 1942163"/>
                <a:gd name="connsiteX1443" fmla="*/ 281776 w 1053354"/>
                <a:gd name="connsiteY1443" fmla="*/ 1202378 h 1942163"/>
                <a:gd name="connsiteX1444" fmla="*/ 283680 w 1053354"/>
                <a:gd name="connsiteY1444" fmla="*/ 1203735 h 1942163"/>
                <a:gd name="connsiteX1445" fmla="*/ 286115 w 1053354"/>
                <a:gd name="connsiteY1445" fmla="*/ 1204820 h 1942163"/>
                <a:gd name="connsiteX1446" fmla="*/ 288428 w 1053354"/>
                <a:gd name="connsiteY1446" fmla="*/ 1205905 h 1942163"/>
                <a:gd name="connsiteX1447" fmla="*/ 290474 w 1053354"/>
                <a:gd name="connsiteY1447" fmla="*/ 1207262 h 1942163"/>
                <a:gd name="connsiteX1448" fmla="*/ 292357 w 1053354"/>
                <a:gd name="connsiteY1448" fmla="*/ 1208618 h 1942163"/>
                <a:gd name="connsiteX1449" fmla="*/ 294404 w 1053354"/>
                <a:gd name="connsiteY1449" fmla="*/ 1209975 h 1942163"/>
                <a:gd name="connsiteX1450" fmla="*/ 296041 w 1053354"/>
                <a:gd name="connsiteY1450" fmla="*/ 1211739 h 1942163"/>
                <a:gd name="connsiteX1451" fmla="*/ 297392 w 1053354"/>
                <a:gd name="connsiteY1451" fmla="*/ 1213776 h 1942163"/>
                <a:gd name="connsiteX1452" fmla="*/ 298763 w 1053354"/>
                <a:gd name="connsiteY1452" fmla="*/ 1215811 h 1942163"/>
                <a:gd name="connsiteX1453" fmla="*/ 299971 w 1053354"/>
                <a:gd name="connsiteY1453" fmla="*/ 1217846 h 1942163"/>
                <a:gd name="connsiteX1454" fmla="*/ 301342 w 1053354"/>
                <a:gd name="connsiteY1454" fmla="*/ 1219881 h 1942163"/>
                <a:gd name="connsiteX1455" fmla="*/ 302959 w 1053354"/>
                <a:gd name="connsiteY1455" fmla="*/ 1221510 h 1942163"/>
                <a:gd name="connsiteX1456" fmla="*/ 304739 w 1053354"/>
                <a:gd name="connsiteY1456" fmla="*/ 1223273 h 1942163"/>
                <a:gd name="connsiteX1457" fmla="*/ 306642 w 1053354"/>
                <a:gd name="connsiteY1457" fmla="*/ 1224630 h 1942163"/>
                <a:gd name="connsiteX1458" fmla="*/ 309078 w 1053354"/>
                <a:gd name="connsiteY1458" fmla="*/ 1225715 h 1942163"/>
                <a:gd name="connsiteX1459" fmla="*/ 311657 w 1053354"/>
                <a:gd name="connsiteY1459" fmla="*/ 1226393 h 1942163"/>
                <a:gd name="connsiteX1460" fmla="*/ 314378 w 1053354"/>
                <a:gd name="connsiteY1460" fmla="*/ 1227207 h 1942163"/>
                <a:gd name="connsiteX1461" fmla="*/ 317100 w 1053354"/>
                <a:gd name="connsiteY1461" fmla="*/ 1227885 h 1942163"/>
                <a:gd name="connsiteX1462" fmla="*/ 319147 w 1053354"/>
                <a:gd name="connsiteY1462" fmla="*/ 1229244 h 1942163"/>
                <a:gd name="connsiteX1463" fmla="*/ 320764 w 1053354"/>
                <a:gd name="connsiteY1463" fmla="*/ 1230870 h 1942163"/>
                <a:gd name="connsiteX1464" fmla="*/ 322401 w 1053354"/>
                <a:gd name="connsiteY1464" fmla="*/ 1232636 h 1942163"/>
                <a:gd name="connsiteX1465" fmla="*/ 323076 w 1053354"/>
                <a:gd name="connsiteY1465" fmla="*/ 1233371 h 1942163"/>
                <a:gd name="connsiteX1466" fmla="*/ 324038 w 1053354"/>
                <a:gd name="connsiteY1466" fmla="*/ 1234399 h 1942163"/>
                <a:gd name="connsiteX1467" fmla="*/ 326064 w 1053354"/>
                <a:gd name="connsiteY1467" fmla="*/ 1235756 h 1942163"/>
                <a:gd name="connsiteX1468" fmla="*/ 328377 w 1053354"/>
                <a:gd name="connsiteY1468" fmla="*/ 1236841 h 1942163"/>
                <a:gd name="connsiteX1469" fmla="*/ 330833 w 1053354"/>
                <a:gd name="connsiteY1469" fmla="*/ 1237791 h 1942163"/>
                <a:gd name="connsiteX1470" fmla="*/ 333555 w 1053354"/>
                <a:gd name="connsiteY1470" fmla="*/ 1238604 h 1942163"/>
                <a:gd name="connsiteX1471" fmla="*/ 335847 w 1053354"/>
                <a:gd name="connsiteY1471" fmla="*/ 1239555 h 1942163"/>
                <a:gd name="connsiteX1472" fmla="*/ 337075 w 1053354"/>
                <a:gd name="connsiteY1472" fmla="*/ 1241590 h 1942163"/>
                <a:gd name="connsiteX1473" fmla="*/ 338160 w 1053354"/>
                <a:gd name="connsiteY1473" fmla="*/ 1244034 h 1942163"/>
                <a:gd name="connsiteX1474" fmla="*/ 339122 w 1053354"/>
                <a:gd name="connsiteY1474" fmla="*/ 1246339 h 1942163"/>
                <a:gd name="connsiteX1475" fmla="*/ 340738 w 1053354"/>
                <a:gd name="connsiteY1475" fmla="*/ 1248104 h 1942163"/>
                <a:gd name="connsiteX1476" fmla="*/ 342785 w 1053354"/>
                <a:gd name="connsiteY1476" fmla="*/ 1249461 h 1942163"/>
                <a:gd name="connsiteX1477" fmla="*/ 344831 w 1053354"/>
                <a:gd name="connsiteY1477" fmla="*/ 1250818 h 1942163"/>
                <a:gd name="connsiteX1478" fmla="*/ 346039 w 1053354"/>
                <a:gd name="connsiteY1478" fmla="*/ 1252853 h 1942163"/>
                <a:gd name="connsiteX1479" fmla="*/ 347410 w 1053354"/>
                <a:gd name="connsiteY1479" fmla="*/ 1254888 h 1942163"/>
                <a:gd name="connsiteX1480" fmla="*/ 348086 w 1053354"/>
                <a:gd name="connsiteY1480" fmla="*/ 1257601 h 1942163"/>
                <a:gd name="connsiteX1481" fmla="*/ 348352 w 1053354"/>
                <a:gd name="connsiteY1481" fmla="*/ 1260587 h 1942163"/>
                <a:gd name="connsiteX1482" fmla="*/ 347942 w 1053354"/>
                <a:gd name="connsiteY1482" fmla="*/ 1263707 h 1942163"/>
                <a:gd name="connsiteX1483" fmla="*/ 347820 w 1053354"/>
                <a:gd name="connsiteY1483" fmla="*/ 1266964 h 1942163"/>
                <a:gd name="connsiteX1484" fmla="*/ 348495 w 1053354"/>
                <a:gd name="connsiteY1484" fmla="*/ 1269678 h 1942163"/>
                <a:gd name="connsiteX1485" fmla="*/ 349170 w 1053354"/>
                <a:gd name="connsiteY1485" fmla="*/ 1272391 h 1942163"/>
                <a:gd name="connsiteX1486" fmla="*/ 350398 w 1053354"/>
                <a:gd name="connsiteY1486" fmla="*/ 1274426 h 1942163"/>
                <a:gd name="connsiteX1487" fmla="*/ 351749 w 1053354"/>
                <a:gd name="connsiteY1487" fmla="*/ 1276462 h 1942163"/>
                <a:gd name="connsiteX1488" fmla="*/ 353386 w 1053354"/>
                <a:gd name="connsiteY1488" fmla="*/ 1278225 h 1942163"/>
                <a:gd name="connsiteX1489" fmla="*/ 355146 w 1053354"/>
                <a:gd name="connsiteY1489" fmla="*/ 1279990 h 1942163"/>
                <a:gd name="connsiteX1490" fmla="*/ 356374 w 1053354"/>
                <a:gd name="connsiteY1490" fmla="*/ 1282026 h 1942163"/>
                <a:gd name="connsiteX1491" fmla="*/ 357049 w 1053354"/>
                <a:gd name="connsiteY1491" fmla="*/ 1284602 h 1942163"/>
                <a:gd name="connsiteX1492" fmla="*/ 357602 w 1053354"/>
                <a:gd name="connsiteY1492" fmla="*/ 1287316 h 1942163"/>
                <a:gd name="connsiteX1493" fmla="*/ 358687 w 1053354"/>
                <a:gd name="connsiteY1493" fmla="*/ 1289760 h 1942163"/>
                <a:gd name="connsiteX1494" fmla="*/ 360324 w 1053354"/>
                <a:gd name="connsiteY1494" fmla="*/ 1291388 h 1942163"/>
                <a:gd name="connsiteX1495" fmla="*/ 362350 w 1053354"/>
                <a:gd name="connsiteY1495" fmla="*/ 1292880 h 1942163"/>
                <a:gd name="connsiteX1496" fmla="*/ 364663 w 1053354"/>
                <a:gd name="connsiteY1496" fmla="*/ 1293830 h 1942163"/>
                <a:gd name="connsiteX1497" fmla="*/ 366975 w 1053354"/>
                <a:gd name="connsiteY1497" fmla="*/ 1294915 h 1942163"/>
                <a:gd name="connsiteX1498" fmla="*/ 369698 w 1053354"/>
                <a:gd name="connsiteY1498" fmla="*/ 1295593 h 1942163"/>
                <a:gd name="connsiteX1499" fmla="*/ 372419 w 1053354"/>
                <a:gd name="connsiteY1499" fmla="*/ 1296407 h 1942163"/>
                <a:gd name="connsiteX1500" fmla="*/ 374732 w 1053354"/>
                <a:gd name="connsiteY1500" fmla="*/ 1297357 h 1942163"/>
                <a:gd name="connsiteX1501" fmla="*/ 377024 w 1053354"/>
                <a:gd name="connsiteY1501" fmla="*/ 1298442 h 1942163"/>
                <a:gd name="connsiteX1502" fmla="*/ 379071 w 1053354"/>
                <a:gd name="connsiteY1502" fmla="*/ 1299801 h 1942163"/>
                <a:gd name="connsiteX1503" fmla="*/ 381383 w 1053354"/>
                <a:gd name="connsiteY1503" fmla="*/ 1300886 h 1942163"/>
                <a:gd name="connsiteX1504" fmla="*/ 383430 w 1053354"/>
                <a:gd name="connsiteY1504" fmla="*/ 1302242 h 1942163"/>
                <a:gd name="connsiteX1505" fmla="*/ 385456 w 1053354"/>
                <a:gd name="connsiteY1505" fmla="*/ 1303599 h 1942163"/>
                <a:gd name="connsiteX1506" fmla="*/ 387093 w 1053354"/>
                <a:gd name="connsiteY1506" fmla="*/ 1305363 h 1942163"/>
                <a:gd name="connsiteX1507" fmla="*/ 388444 w 1053354"/>
                <a:gd name="connsiteY1507" fmla="*/ 1307398 h 1942163"/>
                <a:gd name="connsiteX1508" fmla="*/ 389672 w 1053354"/>
                <a:gd name="connsiteY1508" fmla="*/ 1309433 h 1942163"/>
                <a:gd name="connsiteX1509" fmla="*/ 391432 w 1053354"/>
                <a:gd name="connsiteY1509" fmla="*/ 1311062 h 1942163"/>
                <a:gd name="connsiteX1510" fmla="*/ 393069 w 1053354"/>
                <a:gd name="connsiteY1510" fmla="*/ 1312825 h 1942163"/>
                <a:gd name="connsiteX1511" fmla="*/ 394707 w 1053354"/>
                <a:gd name="connsiteY1511" fmla="*/ 1314590 h 1942163"/>
                <a:gd name="connsiteX1512" fmla="*/ 396323 w 1053354"/>
                <a:gd name="connsiteY1512" fmla="*/ 1316217 h 1942163"/>
                <a:gd name="connsiteX1513" fmla="*/ 397961 w 1053354"/>
                <a:gd name="connsiteY1513" fmla="*/ 1317982 h 1942163"/>
                <a:gd name="connsiteX1514" fmla="*/ 399721 w 1053354"/>
                <a:gd name="connsiteY1514" fmla="*/ 1319611 h 1942163"/>
                <a:gd name="connsiteX1515" fmla="*/ 400949 w 1053354"/>
                <a:gd name="connsiteY1515" fmla="*/ 1321646 h 1942163"/>
                <a:gd name="connsiteX1516" fmla="*/ 402320 w 1053354"/>
                <a:gd name="connsiteY1516" fmla="*/ 1323681 h 1942163"/>
                <a:gd name="connsiteX1517" fmla="*/ 403937 w 1053354"/>
                <a:gd name="connsiteY1517" fmla="*/ 1325445 h 1942163"/>
                <a:gd name="connsiteX1518" fmla="*/ 405574 w 1053354"/>
                <a:gd name="connsiteY1518" fmla="*/ 1327208 h 1942163"/>
                <a:gd name="connsiteX1519" fmla="*/ 407334 w 1053354"/>
                <a:gd name="connsiteY1519" fmla="*/ 1328837 h 1942163"/>
                <a:gd name="connsiteX1520" fmla="*/ 408562 w 1053354"/>
                <a:gd name="connsiteY1520" fmla="*/ 1330872 h 1942163"/>
                <a:gd name="connsiteX1521" fmla="*/ 409647 w 1053354"/>
                <a:gd name="connsiteY1521" fmla="*/ 1333314 h 1942163"/>
                <a:gd name="connsiteX1522" fmla="*/ 409913 w 1053354"/>
                <a:gd name="connsiteY1522" fmla="*/ 1336299 h 1942163"/>
                <a:gd name="connsiteX1523" fmla="*/ 410465 w 1053354"/>
                <a:gd name="connsiteY1523" fmla="*/ 1339013 h 1942163"/>
                <a:gd name="connsiteX1524" fmla="*/ 411141 w 1053354"/>
                <a:gd name="connsiteY1524" fmla="*/ 1341726 h 1942163"/>
                <a:gd name="connsiteX1525" fmla="*/ 412103 w 1053354"/>
                <a:gd name="connsiteY1525" fmla="*/ 1344033 h 1942163"/>
                <a:gd name="connsiteX1526" fmla="*/ 413453 w 1053354"/>
                <a:gd name="connsiteY1526" fmla="*/ 1346068 h 1942163"/>
                <a:gd name="connsiteX1527" fmla="*/ 414804 w 1053354"/>
                <a:gd name="connsiteY1527" fmla="*/ 1348103 h 1942163"/>
                <a:gd name="connsiteX1528" fmla="*/ 416441 w 1053354"/>
                <a:gd name="connsiteY1528" fmla="*/ 1349867 h 1942163"/>
                <a:gd name="connsiteX1529" fmla="*/ 418345 w 1053354"/>
                <a:gd name="connsiteY1529" fmla="*/ 1351226 h 1942163"/>
                <a:gd name="connsiteX1530" fmla="*/ 420105 w 1053354"/>
                <a:gd name="connsiteY1530" fmla="*/ 1352989 h 1942163"/>
                <a:gd name="connsiteX1531" fmla="*/ 421742 w 1053354"/>
                <a:gd name="connsiteY1531" fmla="*/ 1354618 h 1942163"/>
                <a:gd name="connsiteX1532" fmla="*/ 423113 w 1053354"/>
                <a:gd name="connsiteY1532" fmla="*/ 1356653 h 1942163"/>
                <a:gd name="connsiteX1533" fmla="*/ 424730 w 1053354"/>
                <a:gd name="connsiteY1533" fmla="*/ 1358416 h 1942163"/>
                <a:gd name="connsiteX1534" fmla="*/ 425958 w 1053354"/>
                <a:gd name="connsiteY1534" fmla="*/ 1360451 h 1942163"/>
                <a:gd name="connsiteX1535" fmla="*/ 426633 w 1053354"/>
                <a:gd name="connsiteY1535" fmla="*/ 1363165 h 1942163"/>
                <a:gd name="connsiteX1536" fmla="*/ 426224 w 1053354"/>
                <a:gd name="connsiteY1536" fmla="*/ 1365472 h 1942163"/>
                <a:gd name="connsiteX1537" fmla="*/ 425815 w 1053354"/>
                <a:gd name="connsiteY1537" fmla="*/ 1368457 h 1942163"/>
                <a:gd name="connsiteX1538" fmla="*/ 426163 w 1053354"/>
                <a:gd name="connsiteY1538" fmla="*/ 1371089 h 1942163"/>
                <a:gd name="connsiteX1539" fmla="*/ 426183 w 1053354"/>
                <a:gd name="connsiteY1539" fmla="*/ 1371171 h 1942163"/>
                <a:gd name="connsiteX1540" fmla="*/ 426224 w 1053354"/>
                <a:gd name="connsiteY1540" fmla="*/ 1371577 h 1942163"/>
                <a:gd name="connsiteX1541" fmla="*/ 426777 w 1053354"/>
                <a:gd name="connsiteY1541" fmla="*/ 1374291 h 1942163"/>
                <a:gd name="connsiteX1542" fmla="*/ 427718 w 1053354"/>
                <a:gd name="connsiteY1542" fmla="*/ 1376598 h 1942163"/>
                <a:gd name="connsiteX1543" fmla="*/ 428803 w 1053354"/>
                <a:gd name="connsiteY1543" fmla="*/ 1379040 h 1942163"/>
                <a:gd name="connsiteX1544" fmla="*/ 429765 w 1053354"/>
                <a:gd name="connsiteY1544" fmla="*/ 1381347 h 1942163"/>
                <a:gd name="connsiteX1545" fmla="*/ 430993 w 1053354"/>
                <a:gd name="connsiteY1545" fmla="*/ 1383382 h 1942163"/>
                <a:gd name="connsiteX1546" fmla="*/ 432343 w 1053354"/>
                <a:gd name="connsiteY1546" fmla="*/ 1385417 h 1942163"/>
                <a:gd name="connsiteX1547" fmla="*/ 433019 w 1053354"/>
                <a:gd name="connsiteY1547" fmla="*/ 1388133 h 1942163"/>
                <a:gd name="connsiteX1548" fmla="*/ 433305 w 1053354"/>
                <a:gd name="connsiteY1548" fmla="*/ 1391253 h 1942163"/>
                <a:gd name="connsiteX1549" fmla="*/ 433162 w 1053354"/>
                <a:gd name="connsiteY1549" fmla="*/ 1394508 h 1942163"/>
                <a:gd name="connsiteX1550" fmla="*/ 433428 w 1053354"/>
                <a:gd name="connsiteY1550" fmla="*/ 1397630 h 1942163"/>
                <a:gd name="connsiteX1551" fmla="*/ 433428 w 1053354"/>
                <a:gd name="connsiteY1551" fmla="*/ 1400885 h 1942163"/>
                <a:gd name="connsiteX1552" fmla="*/ 434104 w 1053354"/>
                <a:gd name="connsiteY1552" fmla="*/ 1403599 h 1942163"/>
                <a:gd name="connsiteX1553" fmla="*/ 434656 w 1053354"/>
                <a:gd name="connsiteY1553" fmla="*/ 1406314 h 1942163"/>
                <a:gd name="connsiteX1554" fmla="*/ 436416 w 1053354"/>
                <a:gd name="connsiteY1554" fmla="*/ 1408078 h 1942163"/>
                <a:gd name="connsiteX1555" fmla="*/ 438053 w 1053354"/>
                <a:gd name="connsiteY1555" fmla="*/ 1409706 h 1942163"/>
                <a:gd name="connsiteX1556" fmla="*/ 440100 w 1053354"/>
                <a:gd name="connsiteY1556" fmla="*/ 1411063 h 1942163"/>
                <a:gd name="connsiteX1557" fmla="*/ 442003 w 1053354"/>
                <a:gd name="connsiteY1557" fmla="*/ 1412555 h 1942163"/>
                <a:gd name="connsiteX1558" fmla="*/ 443354 w 1053354"/>
                <a:gd name="connsiteY1558" fmla="*/ 1414590 h 1942163"/>
                <a:gd name="connsiteX1559" fmla="*/ 444705 w 1053354"/>
                <a:gd name="connsiteY1559" fmla="*/ 1416625 h 1942163"/>
                <a:gd name="connsiteX1560" fmla="*/ 445257 w 1053354"/>
                <a:gd name="connsiteY1560" fmla="*/ 1419339 h 1942163"/>
                <a:gd name="connsiteX1561" fmla="*/ 445932 w 1053354"/>
                <a:gd name="connsiteY1561" fmla="*/ 1422052 h 1942163"/>
                <a:gd name="connsiteX1562" fmla="*/ 447304 w 1053354"/>
                <a:gd name="connsiteY1562" fmla="*/ 1423952 h 1942163"/>
                <a:gd name="connsiteX1563" fmla="*/ 448245 w 1053354"/>
                <a:gd name="connsiteY1563" fmla="*/ 1426394 h 1942163"/>
                <a:gd name="connsiteX1564" fmla="*/ 449473 w 1053354"/>
                <a:gd name="connsiteY1564" fmla="*/ 1428429 h 1942163"/>
                <a:gd name="connsiteX1565" fmla="*/ 451233 w 1053354"/>
                <a:gd name="connsiteY1565" fmla="*/ 1430195 h 1942163"/>
                <a:gd name="connsiteX1566" fmla="*/ 453137 w 1053354"/>
                <a:gd name="connsiteY1566" fmla="*/ 1431552 h 1942163"/>
                <a:gd name="connsiteX1567" fmla="*/ 455183 w 1053354"/>
                <a:gd name="connsiteY1567" fmla="*/ 1432908 h 1942163"/>
                <a:gd name="connsiteX1568" fmla="*/ 457209 w 1053354"/>
                <a:gd name="connsiteY1568" fmla="*/ 1434265 h 1942163"/>
                <a:gd name="connsiteX1569" fmla="*/ 459256 w 1053354"/>
                <a:gd name="connsiteY1569" fmla="*/ 1435622 h 1942163"/>
                <a:gd name="connsiteX1570" fmla="*/ 461159 w 1053354"/>
                <a:gd name="connsiteY1570" fmla="*/ 1437385 h 1942163"/>
                <a:gd name="connsiteX1571" fmla="*/ 462796 w 1053354"/>
                <a:gd name="connsiteY1571" fmla="*/ 1439014 h 1942163"/>
                <a:gd name="connsiteX1572" fmla="*/ 464823 w 1053354"/>
                <a:gd name="connsiteY1572" fmla="*/ 1440506 h 1942163"/>
                <a:gd name="connsiteX1573" fmla="*/ 466194 w 1053354"/>
                <a:gd name="connsiteY1573" fmla="*/ 1442541 h 1942163"/>
                <a:gd name="connsiteX1574" fmla="*/ 467810 w 1053354"/>
                <a:gd name="connsiteY1574" fmla="*/ 1444169 h 1942163"/>
                <a:gd name="connsiteX1575" fmla="*/ 468773 w 1053354"/>
                <a:gd name="connsiteY1575" fmla="*/ 1446611 h 1942163"/>
                <a:gd name="connsiteX1576" fmla="*/ 469448 w 1053354"/>
                <a:gd name="connsiteY1576" fmla="*/ 1449327 h 1942163"/>
                <a:gd name="connsiteX1577" fmla="*/ 469980 w 1053354"/>
                <a:gd name="connsiteY1577" fmla="*/ 1452040 h 1942163"/>
                <a:gd name="connsiteX1578" fmla="*/ 470389 w 1053354"/>
                <a:gd name="connsiteY1578" fmla="*/ 1455026 h 1942163"/>
                <a:gd name="connsiteX1579" fmla="*/ 472027 w 1053354"/>
                <a:gd name="connsiteY1579" fmla="*/ 1456652 h 1942163"/>
                <a:gd name="connsiteX1580" fmla="*/ 474339 w 1053354"/>
                <a:gd name="connsiteY1580" fmla="*/ 1457739 h 1942163"/>
                <a:gd name="connsiteX1581" fmla="*/ 476386 w 1053354"/>
                <a:gd name="connsiteY1581" fmla="*/ 1459096 h 1942163"/>
                <a:gd name="connsiteX1582" fmla="*/ 476242 w 1053354"/>
                <a:gd name="connsiteY1582" fmla="*/ 1462488 h 1942163"/>
                <a:gd name="connsiteX1583" fmla="*/ 476508 w 1053354"/>
                <a:gd name="connsiteY1583" fmla="*/ 1465608 h 1942163"/>
                <a:gd name="connsiteX1584" fmla="*/ 476918 w 1053354"/>
                <a:gd name="connsiteY1584" fmla="*/ 1468593 h 1942163"/>
                <a:gd name="connsiteX1585" fmla="*/ 477880 w 1053354"/>
                <a:gd name="connsiteY1585" fmla="*/ 1470900 h 1942163"/>
                <a:gd name="connsiteX1586" fmla="*/ 478821 w 1053354"/>
                <a:gd name="connsiteY1586" fmla="*/ 1473342 h 1942163"/>
                <a:gd name="connsiteX1587" fmla="*/ 480172 w 1053354"/>
                <a:gd name="connsiteY1587" fmla="*/ 1475377 h 1942163"/>
                <a:gd name="connsiteX1588" fmla="*/ 481809 w 1053354"/>
                <a:gd name="connsiteY1588" fmla="*/ 1477006 h 1942163"/>
                <a:gd name="connsiteX1589" fmla="*/ 483713 w 1053354"/>
                <a:gd name="connsiteY1589" fmla="*/ 1478498 h 1942163"/>
                <a:gd name="connsiteX1590" fmla="*/ 485759 w 1053354"/>
                <a:gd name="connsiteY1590" fmla="*/ 1479854 h 1942163"/>
                <a:gd name="connsiteX1591" fmla="*/ 487376 w 1053354"/>
                <a:gd name="connsiteY1591" fmla="*/ 1481483 h 1942163"/>
                <a:gd name="connsiteX1592" fmla="*/ 489422 w 1053354"/>
                <a:gd name="connsiteY1592" fmla="*/ 1482840 h 1942163"/>
                <a:gd name="connsiteX1593" fmla="*/ 492411 w 1053354"/>
                <a:gd name="connsiteY1593" fmla="*/ 1483248 h 1942163"/>
                <a:gd name="connsiteX1594" fmla="*/ 495132 w 1053354"/>
                <a:gd name="connsiteY1594" fmla="*/ 1482705 h 1942163"/>
                <a:gd name="connsiteX1595" fmla="*/ 497568 w 1053354"/>
                <a:gd name="connsiteY1595" fmla="*/ 1481755 h 1942163"/>
                <a:gd name="connsiteX1596" fmla="*/ 500290 w 1053354"/>
                <a:gd name="connsiteY1596" fmla="*/ 1482433 h 1942163"/>
                <a:gd name="connsiteX1597" fmla="*/ 502868 w 1053354"/>
                <a:gd name="connsiteY1597" fmla="*/ 1483111 h 1942163"/>
                <a:gd name="connsiteX1598" fmla="*/ 505590 w 1053354"/>
                <a:gd name="connsiteY1598" fmla="*/ 1482433 h 1942163"/>
                <a:gd name="connsiteX1599" fmla="*/ 507637 w 1053354"/>
                <a:gd name="connsiteY1599" fmla="*/ 1481211 h 1942163"/>
                <a:gd name="connsiteX1600" fmla="*/ 509663 w 1053354"/>
                <a:gd name="connsiteY1600" fmla="*/ 1479854 h 1942163"/>
                <a:gd name="connsiteX1601" fmla="*/ 512119 w 1053354"/>
                <a:gd name="connsiteY1601" fmla="*/ 1478906 h 1942163"/>
                <a:gd name="connsiteX1602" fmla="*/ 514841 w 1053354"/>
                <a:gd name="connsiteY1602" fmla="*/ 1478228 h 1942163"/>
                <a:gd name="connsiteX1603" fmla="*/ 517154 w 1053354"/>
                <a:gd name="connsiteY1603" fmla="*/ 1477278 h 1942163"/>
                <a:gd name="connsiteX1604" fmla="*/ 519180 w 1053354"/>
                <a:gd name="connsiteY1604" fmla="*/ 1475649 h 1942163"/>
                <a:gd name="connsiteX1605" fmla="*/ 519855 w 1053354"/>
                <a:gd name="connsiteY1605" fmla="*/ 1477413 h 1942163"/>
                <a:gd name="connsiteX1606" fmla="*/ 520817 w 1053354"/>
                <a:gd name="connsiteY1606" fmla="*/ 1479719 h 1942163"/>
                <a:gd name="connsiteX1607" fmla="*/ 521226 w 1053354"/>
                <a:gd name="connsiteY1607" fmla="*/ 1482705 h 1942163"/>
                <a:gd name="connsiteX1608" fmla="*/ 521083 w 1053354"/>
                <a:gd name="connsiteY1608" fmla="*/ 1485418 h 1942163"/>
                <a:gd name="connsiteX1609" fmla="*/ 520674 w 1053354"/>
                <a:gd name="connsiteY1609" fmla="*/ 1488539 h 1942163"/>
                <a:gd name="connsiteX1610" fmla="*/ 520264 w 1053354"/>
                <a:gd name="connsiteY1610" fmla="*/ 1491524 h 1942163"/>
                <a:gd name="connsiteX1611" fmla="*/ 519589 w 1053354"/>
                <a:gd name="connsiteY1611" fmla="*/ 1494103 h 1942163"/>
                <a:gd name="connsiteX1612" fmla="*/ 518504 w 1053354"/>
                <a:gd name="connsiteY1612" fmla="*/ 1496544 h 1942163"/>
                <a:gd name="connsiteX1613" fmla="*/ 517154 w 1053354"/>
                <a:gd name="connsiteY1613" fmla="*/ 1498445 h 1942163"/>
                <a:gd name="connsiteX1614" fmla="*/ 516069 w 1053354"/>
                <a:gd name="connsiteY1614" fmla="*/ 1500887 h 1942163"/>
                <a:gd name="connsiteX1615" fmla="*/ 515373 w 1053354"/>
                <a:gd name="connsiteY1615" fmla="*/ 1503465 h 1942163"/>
                <a:gd name="connsiteX1616" fmla="*/ 514698 w 1053354"/>
                <a:gd name="connsiteY1616" fmla="*/ 1506179 h 1942163"/>
                <a:gd name="connsiteX1617" fmla="*/ 514289 w 1053354"/>
                <a:gd name="connsiteY1617" fmla="*/ 1509164 h 1942163"/>
                <a:gd name="connsiteX1618" fmla="*/ 514555 w 1053354"/>
                <a:gd name="connsiteY1618" fmla="*/ 1512284 h 1942163"/>
                <a:gd name="connsiteX1619" fmla="*/ 515250 w 1053354"/>
                <a:gd name="connsiteY1619" fmla="*/ 1514861 h 1942163"/>
                <a:gd name="connsiteX1620" fmla="*/ 515782 w 1053354"/>
                <a:gd name="connsiteY1620" fmla="*/ 1517711 h 1942163"/>
                <a:gd name="connsiteX1621" fmla="*/ 516458 w 1053354"/>
                <a:gd name="connsiteY1621" fmla="*/ 1520290 h 1942163"/>
                <a:gd name="connsiteX1622" fmla="*/ 517154 w 1053354"/>
                <a:gd name="connsiteY1622" fmla="*/ 1523004 h 1942163"/>
                <a:gd name="connsiteX1623" fmla="*/ 518095 w 1053354"/>
                <a:gd name="connsiteY1623" fmla="*/ 1525446 h 1942163"/>
                <a:gd name="connsiteX1624" fmla="*/ 519057 w 1053354"/>
                <a:gd name="connsiteY1624" fmla="*/ 1527752 h 1942163"/>
                <a:gd name="connsiteX1625" fmla="*/ 519998 w 1053354"/>
                <a:gd name="connsiteY1625" fmla="*/ 1530194 h 1942163"/>
                <a:gd name="connsiteX1626" fmla="*/ 521370 w 1053354"/>
                <a:gd name="connsiteY1626" fmla="*/ 1532229 h 1942163"/>
                <a:gd name="connsiteX1627" fmla="*/ 522372 w 1053354"/>
                <a:gd name="connsiteY1627" fmla="*/ 1533909 h 1942163"/>
                <a:gd name="connsiteX1628" fmla="*/ 522577 w 1053354"/>
                <a:gd name="connsiteY1628" fmla="*/ 1534265 h 1942163"/>
                <a:gd name="connsiteX1629" fmla="*/ 524357 w 1053354"/>
                <a:gd name="connsiteY1629" fmla="*/ 1535893 h 1942163"/>
                <a:gd name="connsiteX1630" fmla="*/ 525974 w 1053354"/>
                <a:gd name="connsiteY1630" fmla="*/ 1537657 h 1942163"/>
                <a:gd name="connsiteX1631" fmla="*/ 527202 w 1053354"/>
                <a:gd name="connsiteY1631" fmla="*/ 1539692 h 1942163"/>
                <a:gd name="connsiteX1632" fmla="*/ 528553 w 1053354"/>
                <a:gd name="connsiteY1632" fmla="*/ 1541727 h 1942163"/>
                <a:gd name="connsiteX1633" fmla="*/ 529515 w 1053354"/>
                <a:gd name="connsiteY1633" fmla="*/ 1544034 h 1942163"/>
                <a:gd name="connsiteX1634" fmla="*/ 530456 w 1053354"/>
                <a:gd name="connsiteY1634" fmla="*/ 1546478 h 1942163"/>
                <a:gd name="connsiteX1635" fmla="*/ 531562 w 1053354"/>
                <a:gd name="connsiteY1635" fmla="*/ 1548785 h 1942163"/>
                <a:gd name="connsiteX1636" fmla="*/ 533178 w 1053354"/>
                <a:gd name="connsiteY1636" fmla="*/ 1550548 h 1942163"/>
                <a:gd name="connsiteX1637" fmla="*/ 534406 w 1053354"/>
                <a:gd name="connsiteY1637" fmla="*/ 1552583 h 1942163"/>
                <a:gd name="connsiteX1638" fmla="*/ 536166 w 1053354"/>
                <a:gd name="connsiteY1638" fmla="*/ 1554347 h 1942163"/>
                <a:gd name="connsiteX1639" fmla="*/ 537803 w 1053354"/>
                <a:gd name="connsiteY1639" fmla="*/ 1555975 h 1942163"/>
                <a:gd name="connsiteX1640" fmla="*/ 539154 w 1053354"/>
                <a:gd name="connsiteY1640" fmla="*/ 1558010 h 1942163"/>
                <a:gd name="connsiteX1641" fmla="*/ 540116 w 1053354"/>
                <a:gd name="connsiteY1641" fmla="*/ 1560452 h 1942163"/>
                <a:gd name="connsiteX1642" fmla="*/ 540648 w 1053354"/>
                <a:gd name="connsiteY1642" fmla="*/ 1563166 h 1942163"/>
                <a:gd name="connsiteX1643" fmla="*/ 541344 w 1053354"/>
                <a:gd name="connsiteY1643" fmla="*/ 1565744 h 1942163"/>
                <a:gd name="connsiteX1644" fmla="*/ 542020 w 1053354"/>
                <a:gd name="connsiteY1644" fmla="*/ 1568458 h 1942163"/>
                <a:gd name="connsiteX1645" fmla="*/ 542552 w 1053354"/>
                <a:gd name="connsiteY1645" fmla="*/ 1571172 h 1942163"/>
                <a:gd name="connsiteX1646" fmla="*/ 542838 w 1053354"/>
                <a:gd name="connsiteY1646" fmla="*/ 1574292 h 1942163"/>
                <a:gd name="connsiteX1647" fmla="*/ 542142 w 1053354"/>
                <a:gd name="connsiteY1647" fmla="*/ 1576870 h 1942163"/>
                <a:gd name="connsiteX1648" fmla="*/ 541467 w 1053354"/>
                <a:gd name="connsiteY1648" fmla="*/ 1579584 h 1942163"/>
                <a:gd name="connsiteX1649" fmla="*/ 539973 w 1053354"/>
                <a:gd name="connsiteY1649" fmla="*/ 1581619 h 1942163"/>
                <a:gd name="connsiteX1650" fmla="*/ 539973 w 1053354"/>
                <a:gd name="connsiteY1650" fmla="*/ 1584333 h 1942163"/>
                <a:gd name="connsiteX1651" fmla="*/ 540648 w 1053354"/>
                <a:gd name="connsiteY1651" fmla="*/ 1586912 h 1942163"/>
                <a:gd name="connsiteX1652" fmla="*/ 542286 w 1053354"/>
                <a:gd name="connsiteY1652" fmla="*/ 1588675 h 1942163"/>
                <a:gd name="connsiteX1653" fmla="*/ 542961 w 1053354"/>
                <a:gd name="connsiteY1653" fmla="*/ 1591388 h 1942163"/>
                <a:gd name="connsiteX1654" fmla="*/ 542838 w 1053354"/>
                <a:gd name="connsiteY1654" fmla="*/ 1592067 h 1942163"/>
                <a:gd name="connsiteX1655" fmla="*/ 544189 w 1053354"/>
                <a:gd name="connsiteY1655" fmla="*/ 1594102 h 1942163"/>
                <a:gd name="connsiteX1656" fmla="*/ 545826 w 1053354"/>
                <a:gd name="connsiteY1656" fmla="*/ 1595731 h 1942163"/>
                <a:gd name="connsiteX1657" fmla="*/ 547852 w 1053354"/>
                <a:gd name="connsiteY1657" fmla="*/ 1597224 h 1942163"/>
                <a:gd name="connsiteX1658" fmla="*/ 550165 w 1053354"/>
                <a:gd name="connsiteY1658" fmla="*/ 1598172 h 1942163"/>
                <a:gd name="connsiteX1659" fmla="*/ 552621 w 1053354"/>
                <a:gd name="connsiteY1659" fmla="*/ 1599259 h 1942163"/>
                <a:gd name="connsiteX1660" fmla="*/ 555200 w 1053354"/>
                <a:gd name="connsiteY1660" fmla="*/ 1599938 h 1942163"/>
                <a:gd name="connsiteX1661" fmla="*/ 557655 w 1053354"/>
                <a:gd name="connsiteY1661" fmla="*/ 1601023 h 1942163"/>
                <a:gd name="connsiteX1662" fmla="*/ 558863 w 1053354"/>
                <a:gd name="connsiteY1662" fmla="*/ 1603058 h 1942163"/>
                <a:gd name="connsiteX1663" fmla="*/ 559825 w 1053354"/>
                <a:gd name="connsiteY1663" fmla="*/ 1605500 h 1942163"/>
                <a:gd name="connsiteX1664" fmla="*/ 560910 w 1053354"/>
                <a:gd name="connsiteY1664" fmla="*/ 1607807 h 1942163"/>
                <a:gd name="connsiteX1665" fmla="*/ 561851 w 1053354"/>
                <a:gd name="connsiteY1665" fmla="*/ 1610249 h 1942163"/>
                <a:gd name="connsiteX1666" fmla="*/ 563488 w 1053354"/>
                <a:gd name="connsiteY1666" fmla="*/ 1611877 h 1942163"/>
                <a:gd name="connsiteX1667" fmla="*/ 565801 w 1053354"/>
                <a:gd name="connsiteY1667" fmla="*/ 1612964 h 1942163"/>
                <a:gd name="connsiteX1668" fmla="*/ 567704 w 1053354"/>
                <a:gd name="connsiteY1668" fmla="*/ 1612790 h 1942163"/>
                <a:gd name="connsiteX1669" fmla="*/ 568789 w 1053354"/>
                <a:gd name="connsiteY1669" fmla="*/ 1612692 h 1942163"/>
                <a:gd name="connsiteX1670" fmla="*/ 570958 w 1053354"/>
                <a:gd name="connsiteY1670" fmla="*/ 1611336 h 1942163"/>
                <a:gd name="connsiteX1671" fmla="*/ 572596 w 1053354"/>
                <a:gd name="connsiteY1671" fmla="*/ 1609707 h 1942163"/>
                <a:gd name="connsiteX1672" fmla="*/ 574642 w 1053354"/>
                <a:gd name="connsiteY1672" fmla="*/ 1608350 h 1942163"/>
                <a:gd name="connsiteX1673" fmla="*/ 577344 w 1053354"/>
                <a:gd name="connsiteY1673" fmla="*/ 1607807 h 1942163"/>
                <a:gd name="connsiteX1674" fmla="*/ 579390 w 1053354"/>
                <a:gd name="connsiteY1674" fmla="*/ 1609164 h 1942163"/>
                <a:gd name="connsiteX1675" fmla="*/ 580618 w 1053354"/>
                <a:gd name="connsiteY1675" fmla="*/ 1611199 h 1942163"/>
                <a:gd name="connsiteX1676" fmla="*/ 581293 w 1053354"/>
                <a:gd name="connsiteY1676" fmla="*/ 1613912 h 1942163"/>
                <a:gd name="connsiteX1677" fmla="*/ 581908 w 1053354"/>
                <a:gd name="connsiteY1677" fmla="*/ 1615406 h 1942163"/>
                <a:gd name="connsiteX1678" fmla="*/ 582235 w 1053354"/>
                <a:gd name="connsiteY1678" fmla="*/ 1616219 h 1942163"/>
                <a:gd name="connsiteX1679" fmla="*/ 582808 w 1053354"/>
                <a:gd name="connsiteY1679" fmla="*/ 1617654 h 1942163"/>
                <a:gd name="connsiteX1680" fmla="*/ 583197 w 1053354"/>
                <a:gd name="connsiteY1680" fmla="*/ 1618661 h 1942163"/>
                <a:gd name="connsiteX1681" fmla="*/ 584548 w 1053354"/>
                <a:gd name="connsiteY1681" fmla="*/ 1620696 h 1942163"/>
                <a:gd name="connsiteX1682" fmla="*/ 586860 w 1053354"/>
                <a:gd name="connsiteY1682" fmla="*/ 1621783 h 1942163"/>
                <a:gd name="connsiteX1683" fmla="*/ 589582 w 1053354"/>
                <a:gd name="connsiteY1683" fmla="*/ 1621783 h 1942163"/>
                <a:gd name="connsiteX1684" fmla="*/ 592979 w 1053354"/>
                <a:gd name="connsiteY1684" fmla="*/ 1621783 h 1942163"/>
                <a:gd name="connsiteX1685" fmla="*/ 595968 w 1053354"/>
                <a:gd name="connsiteY1685" fmla="*/ 1621512 h 1942163"/>
                <a:gd name="connsiteX1686" fmla="*/ 599099 w 1053354"/>
                <a:gd name="connsiteY1686" fmla="*/ 1621918 h 1942163"/>
                <a:gd name="connsiteX1687" fmla="*/ 601411 w 1053354"/>
                <a:gd name="connsiteY1687" fmla="*/ 1623003 h 1942163"/>
                <a:gd name="connsiteX1688" fmla="*/ 603028 w 1053354"/>
                <a:gd name="connsiteY1688" fmla="*/ 1624632 h 1942163"/>
                <a:gd name="connsiteX1689" fmla="*/ 604399 w 1053354"/>
                <a:gd name="connsiteY1689" fmla="*/ 1626667 h 1942163"/>
                <a:gd name="connsiteX1690" fmla="*/ 605341 w 1053354"/>
                <a:gd name="connsiteY1690" fmla="*/ 1629109 h 1942163"/>
                <a:gd name="connsiteX1691" fmla="*/ 606712 w 1053354"/>
                <a:gd name="connsiteY1691" fmla="*/ 1631146 h 1942163"/>
                <a:gd name="connsiteX1692" fmla="*/ 608615 w 1053354"/>
                <a:gd name="connsiteY1692" fmla="*/ 1632501 h 1942163"/>
                <a:gd name="connsiteX1693" fmla="*/ 610641 w 1053354"/>
                <a:gd name="connsiteY1693" fmla="*/ 1633859 h 1942163"/>
                <a:gd name="connsiteX1694" fmla="*/ 612954 w 1053354"/>
                <a:gd name="connsiteY1694" fmla="*/ 1634945 h 1942163"/>
                <a:gd name="connsiteX1695" fmla="*/ 615676 w 1053354"/>
                <a:gd name="connsiteY1695" fmla="*/ 1635623 h 1942163"/>
                <a:gd name="connsiteX1696" fmla="*/ 619073 w 1053354"/>
                <a:gd name="connsiteY1696" fmla="*/ 1635758 h 1942163"/>
                <a:gd name="connsiteX1697" fmla="*/ 622061 w 1053354"/>
                <a:gd name="connsiteY1697" fmla="*/ 1636164 h 1942163"/>
                <a:gd name="connsiteX1698" fmla="*/ 625459 w 1053354"/>
                <a:gd name="connsiteY1698" fmla="*/ 1636164 h 1942163"/>
                <a:gd name="connsiteX1699" fmla="*/ 628180 w 1053354"/>
                <a:gd name="connsiteY1699" fmla="*/ 1636845 h 1942163"/>
                <a:gd name="connsiteX1700" fmla="*/ 630493 w 1053354"/>
                <a:gd name="connsiteY1700" fmla="*/ 1637930 h 1942163"/>
                <a:gd name="connsiteX1701" fmla="*/ 632110 w 1053354"/>
                <a:gd name="connsiteY1701" fmla="*/ 1639558 h 1942163"/>
                <a:gd name="connsiteX1702" fmla="*/ 633481 w 1053354"/>
                <a:gd name="connsiteY1702" fmla="*/ 1641728 h 1942163"/>
                <a:gd name="connsiteX1703" fmla="*/ 634423 w 1053354"/>
                <a:gd name="connsiteY1703" fmla="*/ 1644035 h 1942163"/>
                <a:gd name="connsiteX1704" fmla="*/ 635385 w 1053354"/>
                <a:gd name="connsiteY1704" fmla="*/ 1646342 h 1942163"/>
                <a:gd name="connsiteX1705" fmla="*/ 636735 w 1053354"/>
                <a:gd name="connsiteY1705" fmla="*/ 1648512 h 1942163"/>
                <a:gd name="connsiteX1706" fmla="*/ 638639 w 1053354"/>
                <a:gd name="connsiteY1706" fmla="*/ 1649869 h 1942163"/>
                <a:gd name="connsiteX1707" fmla="*/ 640685 w 1053354"/>
                <a:gd name="connsiteY1707" fmla="*/ 1651226 h 1942163"/>
                <a:gd name="connsiteX1708" fmla="*/ 642998 w 1053354"/>
                <a:gd name="connsiteY1708" fmla="*/ 1652313 h 1942163"/>
                <a:gd name="connsiteX1709" fmla="*/ 645024 w 1053354"/>
                <a:gd name="connsiteY1709" fmla="*/ 1653670 h 1942163"/>
                <a:gd name="connsiteX1710" fmla="*/ 647071 w 1053354"/>
                <a:gd name="connsiteY1710" fmla="*/ 1655026 h 1942163"/>
                <a:gd name="connsiteX1711" fmla="*/ 648298 w 1053354"/>
                <a:gd name="connsiteY1711" fmla="*/ 1657062 h 1942163"/>
                <a:gd name="connsiteX1712" fmla="*/ 648974 w 1053354"/>
                <a:gd name="connsiteY1712" fmla="*/ 1659775 h 1942163"/>
                <a:gd name="connsiteX1713" fmla="*/ 649649 w 1053354"/>
                <a:gd name="connsiteY1713" fmla="*/ 1662489 h 1942163"/>
                <a:gd name="connsiteX1714" fmla="*/ 649506 w 1053354"/>
                <a:gd name="connsiteY1714" fmla="*/ 1665744 h 1942163"/>
                <a:gd name="connsiteX1715" fmla="*/ 648831 w 1053354"/>
                <a:gd name="connsiteY1715" fmla="*/ 1668459 h 1942163"/>
                <a:gd name="connsiteX1716" fmla="*/ 647746 w 1053354"/>
                <a:gd name="connsiteY1716" fmla="*/ 1670764 h 1942163"/>
                <a:gd name="connsiteX1717" fmla="*/ 645986 w 1053354"/>
                <a:gd name="connsiteY1717" fmla="*/ 1672530 h 1942163"/>
                <a:gd name="connsiteX1718" fmla="*/ 643939 w 1053354"/>
                <a:gd name="connsiteY1718" fmla="*/ 1673750 h 1942163"/>
                <a:gd name="connsiteX1719" fmla="*/ 641627 w 1053354"/>
                <a:gd name="connsiteY1719" fmla="*/ 1674700 h 1942163"/>
                <a:gd name="connsiteX1720" fmla="*/ 639191 w 1053354"/>
                <a:gd name="connsiteY1720" fmla="*/ 1675650 h 1942163"/>
                <a:gd name="connsiteX1721" fmla="*/ 636469 w 1053354"/>
                <a:gd name="connsiteY1721" fmla="*/ 1676328 h 1942163"/>
                <a:gd name="connsiteX1722" fmla="*/ 633891 w 1053354"/>
                <a:gd name="connsiteY1722" fmla="*/ 1677007 h 1942163"/>
                <a:gd name="connsiteX1723" fmla="*/ 630759 w 1053354"/>
                <a:gd name="connsiteY1723" fmla="*/ 1677278 h 1942163"/>
                <a:gd name="connsiteX1724" fmla="*/ 627607 w 1053354"/>
                <a:gd name="connsiteY1724" fmla="*/ 1678852 h 1942163"/>
                <a:gd name="connsiteX1725" fmla="*/ 628999 w 1053354"/>
                <a:gd name="connsiteY1725" fmla="*/ 1679857 h 1942163"/>
                <a:gd name="connsiteX1726" fmla="*/ 630759 w 1053354"/>
                <a:gd name="connsiteY1726" fmla="*/ 1681621 h 1942163"/>
                <a:gd name="connsiteX1727" fmla="*/ 631578 w 1053354"/>
                <a:gd name="connsiteY1727" fmla="*/ 1683584 h 1942163"/>
                <a:gd name="connsiteX1728" fmla="*/ 631701 w 1053354"/>
                <a:gd name="connsiteY1728" fmla="*/ 1683928 h 1942163"/>
                <a:gd name="connsiteX1729" fmla="*/ 632929 w 1053354"/>
                <a:gd name="connsiteY1729" fmla="*/ 1686104 h 1942163"/>
                <a:gd name="connsiteX1730" fmla="*/ 634013 w 1053354"/>
                <a:gd name="connsiteY1730" fmla="*/ 1688405 h 1942163"/>
                <a:gd name="connsiteX1731" fmla="*/ 635651 w 1053354"/>
                <a:gd name="connsiteY1731" fmla="*/ 1690033 h 1942163"/>
                <a:gd name="connsiteX1732" fmla="*/ 636879 w 1053354"/>
                <a:gd name="connsiteY1732" fmla="*/ 1692203 h 1942163"/>
                <a:gd name="connsiteX1733" fmla="*/ 638639 w 1053354"/>
                <a:gd name="connsiteY1733" fmla="*/ 1693832 h 1942163"/>
                <a:gd name="connsiteX1734" fmla="*/ 640276 w 1053354"/>
                <a:gd name="connsiteY1734" fmla="*/ 1695595 h 1942163"/>
                <a:gd name="connsiteX1735" fmla="*/ 641913 w 1053354"/>
                <a:gd name="connsiteY1735" fmla="*/ 1697224 h 1942163"/>
                <a:gd name="connsiteX1736" fmla="*/ 643939 w 1053354"/>
                <a:gd name="connsiteY1736" fmla="*/ 1698717 h 1942163"/>
                <a:gd name="connsiteX1737" fmla="*/ 645843 w 1053354"/>
                <a:gd name="connsiteY1737" fmla="*/ 1700074 h 1942163"/>
                <a:gd name="connsiteX1738" fmla="*/ 647889 w 1053354"/>
                <a:gd name="connsiteY1738" fmla="*/ 1701431 h 1942163"/>
                <a:gd name="connsiteX1739" fmla="*/ 650202 w 1053354"/>
                <a:gd name="connsiteY1739" fmla="*/ 1702516 h 1942163"/>
                <a:gd name="connsiteX1740" fmla="*/ 652637 w 1053354"/>
                <a:gd name="connsiteY1740" fmla="*/ 1703466 h 1942163"/>
                <a:gd name="connsiteX1741" fmla="*/ 654950 w 1053354"/>
                <a:gd name="connsiteY1741" fmla="*/ 1704551 h 1942163"/>
                <a:gd name="connsiteX1742" fmla="*/ 657263 w 1053354"/>
                <a:gd name="connsiteY1742" fmla="*/ 1705636 h 1942163"/>
                <a:gd name="connsiteX1743" fmla="*/ 659575 w 1053354"/>
                <a:gd name="connsiteY1743" fmla="*/ 1706586 h 1942163"/>
                <a:gd name="connsiteX1744" fmla="*/ 662297 w 1053354"/>
                <a:gd name="connsiteY1744" fmla="*/ 1707400 h 1942163"/>
                <a:gd name="connsiteX1745" fmla="*/ 664999 w 1053354"/>
                <a:gd name="connsiteY1745" fmla="*/ 1708080 h 1942163"/>
                <a:gd name="connsiteX1746" fmla="*/ 667311 w 1053354"/>
                <a:gd name="connsiteY1746" fmla="*/ 1709165 h 1942163"/>
                <a:gd name="connsiteX1747" fmla="*/ 670033 w 1053354"/>
                <a:gd name="connsiteY1747" fmla="*/ 1709843 h 1942163"/>
                <a:gd name="connsiteX1748" fmla="*/ 670135 w 1053354"/>
                <a:gd name="connsiteY1748" fmla="*/ 1709933 h 1942163"/>
                <a:gd name="connsiteX1749" fmla="*/ 670299 w 1053354"/>
                <a:gd name="connsiteY1749" fmla="*/ 1709978 h 1942163"/>
                <a:gd name="connsiteX1750" fmla="*/ 672346 w 1053354"/>
                <a:gd name="connsiteY1750" fmla="*/ 1710522 h 1942163"/>
                <a:gd name="connsiteX1751" fmla="*/ 675334 w 1053354"/>
                <a:gd name="connsiteY1751" fmla="*/ 1710928 h 1942163"/>
                <a:gd name="connsiteX1752" fmla="*/ 678056 w 1053354"/>
                <a:gd name="connsiteY1752" fmla="*/ 1711063 h 1942163"/>
                <a:gd name="connsiteX1753" fmla="*/ 680368 w 1053354"/>
                <a:gd name="connsiteY1753" fmla="*/ 1712013 h 1942163"/>
                <a:gd name="connsiteX1754" fmla="*/ 681985 w 1053354"/>
                <a:gd name="connsiteY1754" fmla="*/ 1713777 h 1942163"/>
                <a:gd name="connsiteX1755" fmla="*/ 683356 w 1053354"/>
                <a:gd name="connsiteY1755" fmla="*/ 1715812 h 1942163"/>
                <a:gd name="connsiteX1756" fmla="*/ 684032 w 1053354"/>
                <a:gd name="connsiteY1756" fmla="*/ 1718528 h 1942163"/>
                <a:gd name="connsiteX1757" fmla="*/ 684298 w 1053354"/>
                <a:gd name="connsiteY1757" fmla="*/ 1721511 h 1942163"/>
                <a:gd name="connsiteX1758" fmla="*/ 685526 w 1053354"/>
                <a:gd name="connsiteY1758" fmla="*/ 1723546 h 1942163"/>
                <a:gd name="connsiteX1759" fmla="*/ 687982 w 1053354"/>
                <a:gd name="connsiteY1759" fmla="*/ 1722598 h 1942163"/>
                <a:gd name="connsiteX1760" fmla="*/ 690008 w 1053354"/>
                <a:gd name="connsiteY1760" fmla="*/ 1721241 h 1942163"/>
                <a:gd name="connsiteX1761" fmla="*/ 691788 w 1053354"/>
                <a:gd name="connsiteY1761" fmla="*/ 1719613 h 1942163"/>
                <a:gd name="connsiteX1762" fmla="*/ 693139 w 1053354"/>
                <a:gd name="connsiteY1762" fmla="*/ 1717712 h 1942163"/>
                <a:gd name="connsiteX1763" fmla="*/ 694490 w 1053354"/>
                <a:gd name="connsiteY1763" fmla="*/ 1715677 h 1942163"/>
                <a:gd name="connsiteX1764" fmla="*/ 695861 w 1053354"/>
                <a:gd name="connsiteY1764" fmla="*/ 1713642 h 1942163"/>
                <a:gd name="connsiteX1765" fmla="*/ 698583 w 1053354"/>
                <a:gd name="connsiteY1765" fmla="*/ 1713098 h 1942163"/>
                <a:gd name="connsiteX1766" fmla="*/ 701284 w 1053354"/>
                <a:gd name="connsiteY1766" fmla="*/ 1713777 h 1942163"/>
                <a:gd name="connsiteX1767" fmla="*/ 703597 w 1053354"/>
                <a:gd name="connsiteY1767" fmla="*/ 1714864 h 1942163"/>
                <a:gd name="connsiteX1768" fmla="*/ 705644 w 1053354"/>
                <a:gd name="connsiteY1768" fmla="*/ 1716221 h 1942163"/>
                <a:gd name="connsiteX1769" fmla="*/ 706872 w 1053354"/>
                <a:gd name="connsiteY1769" fmla="*/ 1718256 h 1942163"/>
                <a:gd name="connsiteX1770" fmla="*/ 708898 w 1053354"/>
                <a:gd name="connsiteY1770" fmla="*/ 1719613 h 1942163"/>
                <a:gd name="connsiteX1771" fmla="*/ 711886 w 1053354"/>
                <a:gd name="connsiteY1771" fmla="*/ 1720019 h 1942163"/>
                <a:gd name="connsiteX1772" fmla="*/ 715017 w 1053354"/>
                <a:gd name="connsiteY1772" fmla="*/ 1720426 h 1942163"/>
                <a:gd name="connsiteX1773" fmla="*/ 716921 w 1053354"/>
                <a:gd name="connsiteY1773" fmla="*/ 1721783 h 1942163"/>
                <a:gd name="connsiteX1774" fmla="*/ 718681 w 1053354"/>
                <a:gd name="connsiteY1774" fmla="*/ 1723546 h 1942163"/>
                <a:gd name="connsiteX1775" fmla="*/ 720318 w 1053354"/>
                <a:gd name="connsiteY1775" fmla="*/ 1725175 h 1942163"/>
                <a:gd name="connsiteX1776" fmla="*/ 721955 w 1053354"/>
                <a:gd name="connsiteY1776" fmla="*/ 1726938 h 1942163"/>
                <a:gd name="connsiteX1777" fmla="*/ 723981 w 1053354"/>
                <a:gd name="connsiteY1777" fmla="*/ 1728297 h 1942163"/>
                <a:gd name="connsiteX1778" fmla="*/ 726294 w 1053354"/>
                <a:gd name="connsiteY1778" fmla="*/ 1729382 h 1942163"/>
                <a:gd name="connsiteX1779" fmla="*/ 728340 w 1053354"/>
                <a:gd name="connsiteY1779" fmla="*/ 1730739 h 1942163"/>
                <a:gd name="connsiteX1780" fmla="*/ 730243 w 1053354"/>
                <a:gd name="connsiteY1780" fmla="*/ 1732095 h 1942163"/>
                <a:gd name="connsiteX1781" fmla="*/ 731594 w 1053354"/>
                <a:gd name="connsiteY1781" fmla="*/ 1734131 h 1942163"/>
                <a:gd name="connsiteX1782" fmla="*/ 731860 w 1053354"/>
                <a:gd name="connsiteY1782" fmla="*/ 1737116 h 1942163"/>
                <a:gd name="connsiteX1783" fmla="*/ 731185 w 1053354"/>
                <a:gd name="connsiteY1783" fmla="*/ 1739829 h 1942163"/>
                <a:gd name="connsiteX1784" fmla="*/ 730100 w 1053354"/>
                <a:gd name="connsiteY1784" fmla="*/ 1742136 h 1942163"/>
                <a:gd name="connsiteX1785" fmla="*/ 728750 w 1053354"/>
                <a:gd name="connsiteY1785" fmla="*/ 1744172 h 1942163"/>
                <a:gd name="connsiteX1786" fmla="*/ 727665 w 1053354"/>
                <a:gd name="connsiteY1786" fmla="*/ 1746479 h 1942163"/>
                <a:gd name="connsiteX1787" fmla="*/ 726294 w 1053354"/>
                <a:gd name="connsiteY1787" fmla="*/ 1748514 h 1942163"/>
                <a:gd name="connsiteX1788" fmla="*/ 725618 w 1053354"/>
                <a:gd name="connsiteY1788" fmla="*/ 1751227 h 1942163"/>
                <a:gd name="connsiteX1789" fmla="*/ 726580 w 1053354"/>
                <a:gd name="connsiteY1789" fmla="*/ 1753534 h 1942163"/>
                <a:gd name="connsiteX1790" fmla="*/ 728463 w 1053354"/>
                <a:gd name="connsiteY1790" fmla="*/ 1754891 h 1942163"/>
                <a:gd name="connsiteX1791" fmla="*/ 730919 w 1053354"/>
                <a:gd name="connsiteY1791" fmla="*/ 1755976 h 1942163"/>
                <a:gd name="connsiteX1792" fmla="*/ 732556 w 1053354"/>
                <a:gd name="connsiteY1792" fmla="*/ 1757739 h 1942163"/>
                <a:gd name="connsiteX1793" fmla="*/ 734173 w 1053354"/>
                <a:gd name="connsiteY1793" fmla="*/ 1759368 h 1942163"/>
                <a:gd name="connsiteX1794" fmla="*/ 735135 w 1053354"/>
                <a:gd name="connsiteY1794" fmla="*/ 1761810 h 1942163"/>
                <a:gd name="connsiteX1795" fmla="*/ 735401 w 1053354"/>
                <a:gd name="connsiteY1795" fmla="*/ 1764795 h 1942163"/>
                <a:gd name="connsiteX1796" fmla="*/ 736076 w 1053354"/>
                <a:gd name="connsiteY1796" fmla="*/ 1767509 h 1942163"/>
                <a:gd name="connsiteX1797" fmla="*/ 737038 w 1053354"/>
                <a:gd name="connsiteY1797" fmla="*/ 1769816 h 1942163"/>
                <a:gd name="connsiteX1798" fmla="*/ 737980 w 1053354"/>
                <a:gd name="connsiteY1798" fmla="*/ 1772259 h 1942163"/>
                <a:gd name="connsiteX1799" fmla="*/ 738941 w 1053354"/>
                <a:gd name="connsiteY1799" fmla="*/ 1774564 h 1942163"/>
                <a:gd name="connsiteX1800" fmla="*/ 739883 w 1053354"/>
                <a:gd name="connsiteY1800" fmla="*/ 1777008 h 1942163"/>
                <a:gd name="connsiteX1801" fmla="*/ 740559 w 1053354"/>
                <a:gd name="connsiteY1801" fmla="*/ 1779722 h 1942163"/>
                <a:gd name="connsiteX1802" fmla="*/ 740845 w 1053354"/>
                <a:gd name="connsiteY1802" fmla="*/ 1782705 h 1942163"/>
                <a:gd name="connsiteX1803" fmla="*/ 740435 w 1053354"/>
                <a:gd name="connsiteY1803" fmla="*/ 1785692 h 1942163"/>
                <a:gd name="connsiteX1804" fmla="*/ 740026 w 1053354"/>
                <a:gd name="connsiteY1804" fmla="*/ 1788676 h 1942163"/>
                <a:gd name="connsiteX1805" fmla="*/ 738941 w 1053354"/>
                <a:gd name="connsiteY1805" fmla="*/ 1791120 h 1942163"/>
                <a:gd name="connsiteX1806" fmla="*/ 737304 w 1053354"/>
                <a:gd name="connsiteY1806" fmla="*/ 1792746 h 1942163"/>
                <a:gd name="connsiteX1807" fmla="*/ 735258 w 1053354"/>
                <a:gd name="connsiteY1807" fmla="*/ 1793968 h 1942163"/>
                <a:gd name="connsiteX1808" fmla="*/ 733232 w 1053354"/>
                <a:gd name="connsiteY1808" fmla="*/ 1795325 h 1942163"/>
                <a:gd name="connsiteX1809" fmla="*/ 731185 w 1053354"/>
                <a:gd name="connsiteY1809" fmla="*/ 1796682 h 1942163"/>
                <a:gd name="connsiteX1810" fmla="*/ 730100 w 1053354"/>
                <a:gd name="connsiteY1810" fmla="*/ 1798989 h 1942163"/>
                <a:gd name="connsiteX1811" fmla="*/ 729691 w 1053354"/>
                <a:gd name="connsiteY1811" fmla="*/ 1801974 h 1942163"/>
                <a:gd name="connsiteX1812" fmla="*/ 730367 w 1053354"/>
                <a:gd name="connsiteY1812" fmla="*/ 1804687 h 1942163"/>
                <a:gd name="connsiteX1813" fmla="*/ 731328 w 1053354"/>
                <a:gd name="connsiteY1813" fmla="*/ 1806994 h 1942163"/>
                <a:gd name="connsiteX1814" fmla="*/ 731860 w 1053354"/>
                <a:gd name="connsiteY1814" fmla="*/ 1809708 h 1942163"/>
                <a:gd name="connsiteX1815" fmla="*/ 732556 w 1053354"/>
                <a:gd name="connsiteY1815" fmla="*/ 1812421 h 1942163"/>
                <a:gd name="connsiteX1816" fmla="*/ 732147 w 1053354"/>
                <a:gd name="connsiteY1816" fmla="*/ 1815407 h 1942163"/>
                <a:gd name="connsiteX1817" fmla="*/ 731062 w 1053354"/>
                <a:gd name="connsiteY1817" fmla="*/ 1817849 h 1942163"/>
                <a:gd name="connsiteX1818" fmla="*/ 729691 w 1053354"/>
                <a:gd name="connsiteY1818" fmla="*/ 1819749 h 1942163"/>
                <a:gd name="connsiteX1819" fmla="*/ 727931 w 1053354"/>
                <a:gd name="connsiteY1819" fmla="*/ 1821377 h 1942163"/>
                <a:gd name="connsiteX1820" fmla="*/ 725884 w 1053354"/>
                <a:gd name="connsiteY1820" fmla="*/ 1822734 h 1942163"/>
                <a:gd name="connsiteX1821" fmla="*/ 723858 w 1053354"/>
                <a:gd name="connsiteY1821" fmla="*/ 1824091 h 1942163"/>
                <a:gd name="connsiteX1822" fmla="*/ 721546 w 1053354"/>
                <a:gd name="connsiteY1822" fmla="*/ 1825041 h 1942163"/>
                <a:gd name="connsiteX1823" fmla="*/ 719499 w 1053354"/>
                <a:gd name="connsiteY1823" fmla="*/ 1826261 h 1942163"/>
                <a:gd name="connsiteX1824" fmla="*/ 717473 w 1053354"/>
                <a:gd name="connsiteY1824" fmla="*/ 1827618 h 1942163"/>
                <a:gd name="connsiteX1825" fmla="*/ 716102 w 1053354"/>
                <a:gd name="connsiteY1825" fmla="*/ 1829653 h 1942163"/>
                <a:gd name="connsiteX1826" fmla="*/ 714342 w 1053354"/>
                <a:gd name="connsiteY1826" fmla="*/ 1831282 h 1942163"/>
                <a:gd name="connsiteX1827" fmla="*/ 713257 w 1053354"/>
                <a:gd name="connsiteY1827" fmla="*/ 1833588 h 1942163"/>
                <a:gd name="connsiteX1828" fmla="*/ 712295 w 1053354"/>
                <a:gd name="connsiteY1828" fmla="*/ 1835895 h 1942163"/>
                <a:gd name="connsiteX1829" fmla="*/ 713257 w 1053354"/>
                <a:gd name="connsiteY1829" fmla="*/ 1837659 h 1942163"/>
                <a:gd name="connsiteX1830" fmla="*/ 714751 w 1053354"/>
                <a:gd name="connsiteY1830" fmla="*/ 1838881 h 1942163"/>
                <a:gd name="connsiteX1831" fmla="*/ 715140 w 1053354"/>
                <a:gd name="connsiteY1831" fmla="*/ 1839281 h 1942163"/>
                <a:gd name="connsiteX1832" fmla="*/ 716921 w 1053354"/>
                <a:gd name="connsiteY1832" fmla="*/ 1841051 h 1942163"/>
                <a:gd name="connsiteX1833" fmla="*/ 718558 w 1053354"/>
                <a:gd name="connsiteY1833" fmla="*/ 1842814 h 1942163"/>
                <a:gd name="connsiteX1834" fmla="*/ 719765 w 1053354"/>
                <a:gd name="connsiteY1834" fmla="*/ 1844849 h 1942163"/>
                <a:gd name="connsiteX1835" fmla="*/ 721136 w 1053354"/>
                <a:gd name="connsiteY1835" fmla="*/ 1846885 h 1942163"/>
                <a:gd name="connsiteX1836" fmla="*/ 721136 w 1053354"/>
                <a:gd name="connsiteY1836" fmla="*/ 1847021 h 1942163"/>
                <a:gd name="connsiteX1837" fmla="*/ 721668 w 1053354"/>
                <a:gd name="connsiteY1837" fmla="*/ 1848107 h 1942163"/>
                <a:gd name="connsiteX1838" fmla="*/ 722078 w 1053354"/>
                <a:gd name="connsiteY1838" fmla="*/ 1849192 h 1942163"/>
                <a:gd name="connsiteX1839" fmla="*/ 723449 w 1053354"/>
                <a:gd name="connsiteY1839" fmla="*/ 1851229 h 1942163"/>
                <a:gd name="connsiteX1840" fmla="*/ 723981 w 1053354"/>
                <a:gd name="connsiteY1840" fmla="*/ 1852583 h 1942163"/>
                <a:gd name="connsiteX1841" fmla="*/ 724390 w 1053354"/>
                <a:gd name="connsiteY1841" fmla="*/ 1853671 h 1942163"/>
                <a:gd name="connsiteX1842" fmla="*/ 725352 w 1053354"/>
                <a:gd name="connsiteY1842" fmla="*/ 1855027 h 1942163"/>
                <a:gd name="connsiteX1843" fmla="*/ 725352 w 1053354"/>
                <a:gd name="connsiteY1843" fmla="*/ 1855162 h 1942163"/>
                <a:gd name="connsiteX1844" fmla="*/ 725762 w 1053354"/>
                <a:gd name="connsiteY1844" fmla="*/ 1855706 h 1942163"/>
                <a:gd name="connsiteX1845" fmla="*/ 726580 w 1053354"/>
                <a:gd name="connsiteY1845" fmla="*/ 1856519 h 1942163"/>
                <a:gd name="connsiteX1846" fmla="*/ 727378 w 1053354"/>
                <a:gd name="connsiteY1846" fmla="*/ 1857334 h 1942163"/>
                <a:gd name="connsiteX1847" fmla="*/ 729282 w 1053354"/>
                <a:gd name="connsiteY1847" fmla="*/ 1858691 h 1942163"/>
                <a:gd name="connsiteX1848" fmla="*/ 730162 w 1053354"/>
                <a:gd name="connsiteY1848" fmla="*/ 1859566 h 1942163"/>
                <a:gd name="connsiteX1849" fmla="*/ 730243 w 1053354"/>
                <a:gd name="connsiteY1849" fmla="*/ 1859641 h 1942163"/>
                <a:gd name="connsiteX1850" fmla="*/ 730919 w 1053354"/>
                <a:gd name="connsiteY1850" fmla="*/ 1860319 h 1942163"/>
                <a:gd name="connsiteX1851" fmla="*/ 731062 w 1053354"/>
                <a:gd name="connsiteY1851" fmla="*/ 1860454 h 1942163"/>
                <a:gd name="connsiteX1852" fmla="*/ 731738 w 1053354"/>
                <a:gd name="connsiteY1852" fmla="*/ 1861268 h 1942163"/>
                <a:gd name="connsiteX1853" fmla="*/ 731860 w 1053354"/>
                <a:gd name="connsiteY1853" fmla="*/ 1861268 h 1942163"/>
                <a:gd name="connsiteX1854" fmla="*/ 732679 w 1053354"/>
                <a:gd name="connsiteY1854" fmla="*/ 1862218 h 1942163"/>
                <a:gd name="connsiteX1855" fmla="*/ 732966 w 1053354"/>
                <a:gd name="connsiteY1855" fmla="*/ 1863033 h 1942163"/>
                <a:gd name="connsiteX1856" fmla="*/ 733641 w 1053354"/>
                <a:gd name="connsiteY1856" fmla="*/ 1864525 h 1942163"/>
                <a:gd name="connsiteX1857" fmla="*/ 734992 w 1053354"/>
                <a:gd name="connsiteY1857" fmla="*/ 1866560 h 1942163"/>
                <a:gd name="connsiteX1858" fmla="*/ 735544 w 1053354"/>
                <a:gd name="connsiteY1858" fmla="*/ 1869273 h 1942163"/>
                <a:gd name="connsiteX1859" fmla="*/ 735810 w 1053354"/>
                <a:gd name="connsiteY1859" fmla="*/ 1869952 h 1942163"/>
                <a:gd name="connsiteX1860" fmla="*/ 736076 w 1053354"/>
                <a:gd name="connsiteY1860" fmla="*/ 1870593 h 1942163"/>
                <a:gd name="connsiteX1861" fmla="*/ 736383 w 1053354"/>
                <a:gd name="connsiteY1861" fmla="*/ 1871303 h 1942163"/>
                <a:gd name="connsiteX1862" fmla="*/ 743792 w 1053354"/>
                <a:gd name="connsiteY1862" fmla="*/ 1880293 h 1942163"/>
                <a:gd name="connsiteX1863" fmla="*/ 745654 w 1053354"/>
                <a:gd name="connsiteY1863" fmla="*/ 1881760 h 1942163"/>
                <a:gd name="connsiteX1864" fmla="*/ 746432 w 1053354"/>
                <a:gd name="connsiteY1864" fmla="*/ 1883957 h 1942163"/>
                <a:gd name="connsiteX1865" fmla="*/ 747906 w 1053354"/>
                <a:gd name="connsiteY1865" fmla="*/ 1885228 h 1942163"/>
                <a:gd name="connsiteX1866" fmla="*/ 749174 w 1053354"/>
                <a:gd name="connsiteY1866" fmla="*/ 1886546 h 1942163"/>
                <a:gd name="connsiteX1867" fmla="*/ 749850 w 1053354"/>
                <a:gd name="connsiteY1867" fmla="*/ 1887866 h 1942163"/>
                <a:gd name="connsiteX1868" fmla="*/ 751324 w 1053354"/>
                <a:gd name="connsiteY1868" fmla="*/ 1889086 h 1942163"/>
                <a:gd name="connsiteX1869" fmla="*/ 752060 w 1053354"/>
                <a:gd name="connsiteY1869" fmla="*/ 1890357 h 1942163"/>
                <a:gd name="connsiteX1870" fmla="*/ 752879 w 1053354"/>
                <a:gd name="connsiteY1870" fmla="*/ 1892065 h 1942163"/>
                <a:gd name="connsiteX1871" fmla="*/ 753084 w 1053354"/>
                <a:gd name="connsiteY1871" fmla="*/ 1893481 h 1942163"/>
                <a:gd name="connsiteX1872" fmla="*/ 754557 w 1053354"/>
                <a:gd name="connsiteY1872" fmla="*/ 1894166 h 1942163"/>
                <a:gd name="connsiteX1873" fmla="*/ 756849 w 1053354"/>
                <a:gd name="connsiteY1873" fmla="*/ 1894995 h 1942163"/>
                <a:gd name="connsiteX1874" fmla="*/ 758855 w 1053354"/>
                <a:gd name="connsiteY1874" fmla="*/ 1896070 h 1942163"/>
                <a:gd name="connsiteX1875" fmla="*/ 760717 w 1053354"/>
                <a:gd name="connsiteY1875" fmla="*/ 1897437 h 1942163"/>
                <a:gd name="connsiteX1876" fmla="*/ 761884 w 1053354"/>
                <a:gd name="connsiteY1876" fmla="*/ 1899442 h 1942163"/>
                <a:gd name="connsiteX1877" fmla="*/ 763316 w 1053354"/>
                <a:gd name="connsiteY1877" fmla="*/ 1900759 h 1942163"/>
                <a:gd name="connsiteX1878" fmla="*/ 764524 w 1053354"/>
                <a:gd name="connsiteY1878" fmla="*/ 1902175 h 1942163"/>
                <a:gd name="connsiteX1879" fmla="*/ 765568 w 1053354"/>
                <a:gd name="connsiteY1879" fmla="*/ 1903886 h 1942163"/>
                <a:gd name="connsiteX1880" fmla="*/ 766775 w 1053354"/>
                <a:gd name="connsiteY1880" fmla="*/ 1905302 h 1942163"/>
                <a:gd name="connsiteX1881" fmla="*/ 768003 w 1053354"/>
                <a:gd name="connsiteY1881" fmla="*/ 1906131 h 1942163"/>
                <a:gd name="connsiteX1882" fmla="*/ 768924 w 1053354"/>
                <a:gd name="connsiteY1882" fmla="*/ 1907255 h 1942163"/>
                <a:gd name="connsiteX1883" fmla="*/ 769661 w 1053354"/>
                <a:gd name="connsiteY1883" fmla="*/ 1908573 h 1942163"/>
                <a:gd name="connsiteX1884" fmla="*/ 770786 w 1053354"/>
                <a:gd name="connsiteY1884" fmla="*/ 1910674 h 1942163"/>
                <a:gd name="connsiteX1885" fmla="*/ 771728 w 1053354"/>
                <a:gd name="connsiteY1885" fmla="*/ 1911847 h 1942163"/>
                <a:gd name="connsiteX1886" fmla="*/ 773140 w 1053354"/>
                <a:gd name="connsiteY1886" fmla="*/ 1913165 h 1942163"/>
                <a:gd name="connsiteX1887" fmla="*/ 774900 w 1053354"/>
                <a:gd name="connsiteY1887" fmla="*/ 1913996 h 1942163"/>
                <a:gd name="connsiteX1888" fmla="*/ 776558 w 1053354"/>
                <a:gd name="connsiteY1888" fmla="*/ 1915071 h 1942163"/>
                <a:gd name="connsiteX1889" fmla="*/ 778563 w 1053354"/>
                <a:gd name="connsiteY1889" fmla="*/ 1916144 h 1942163"/>
                <a:gd name="connsiteX1890" fmla="*/ 780528 w 1053354"/>
                <a:gd name="connsiteY1890" fmla="*/ 1917123 h 1942163"/>
                <a:gd name="connsiteX1891" fmla="*/ 781858 w 1053354"/>
                <a:gd name="connsiteY1891" fmla="*/ 1919076 h 1942163"/>
                <a:gd name="connsiteX1892" fmla="*/ 783230 w 1053354"/>
                <a:gd name="connsiteY1892" fmla="*/ 1919660 h 1942163"/>
                <a:gd name="connsiteX1893" fmla="*/ 784437 w 1053354"/>
                <a:gd name="connsiteY1893" fmla="*/ 1920345 h 1942163"/>
                <a:gd name="connsiteX1894" fmla="*/ 785460 w 1053354"/>
                <a:gd name="connsiteY1894" fmla="*/ 1921469 h 1942163"/>
                <a:gd name="connsiteX1895" fmla="*/ 786586 w 1053354"/>
                <a:gd name="connsiteY1895" fmla="*/ 1922446 h 1942163"/>
                <a:gd name="connsiteX1896" fmla="*/ 787323 w 1053354"/>
                <a:gd name="connsiteY1896" fmla="*/ 1923618 h 1942163"/>
                <a:gd name="connsiteX1897" fmla="*/ 788060 w 1053354"/>
                <a:gd name="connsiteY1897" fmla="*/ 1924936 h 1942163"/>
                <a:gd name="connsiteX1898" fmla="*/ 789676 w 1053354"/>
                <a:gd name="connsiteY1898" fmla="*/ 1926792 h 1942163"/>
                <a:gd name="connsiteX1899" fmla="*/ 790761 w 1053354"/>
                <a:gd name="connsiteY1899" fmla="*/ 1927721 h 1942163"/>
                <a:gd name="connsiteX1900" fmla="*/ 791887 w 1053354"/>
                <a:gd name="connsiteY1900" fmla="*/ 1928698 h 1942163"/>
                <a:gd name="connsiteX1901" fmla="*/ 793196 w 1053354"/>
                <a:gd name="connsiteY1901" fmla="*/ 1930065 h 1942163"/>
                <a:gd name="connsiteX1902" fmla="*/ 795161 w 1053354"/>
                <a:gd name="connsiteY1902" fmla="*/ 1930259 h 1942163"/>
                <a:gd name="connsiteX1903" fmla="*/ 797023 w 1053354"/>
                <a:gd name="connsiteY1903" fmla="*/ 1930406 h 1942163"/>
                <a:gd name="connsiteX1904" fmla="*/ 798436 w 1053354"/>
                <a:gd name="connsiteY1904" fmla="*/ 1931481 h 1942163"/>
                <a:gd name="connsiteX1905" fmla="*/ 800155 w 1053354"/>
                <a:gd name="connsiteY1905" fmla="*/ 1932946 h 1942163"/>
                <a:gd name="connsiteX1906" fmla="*/ 801321 w 1053354"/>
                <a:gd name="connsiteY1906" fmla="*/ 1933729 h 1942163"/>
                <a:gd name="connsiteX1907" fmla="*/ 802795 w 1053354"/>
                <a:gd name="connsiteY1907" fmla="*/ 1934949 h 1942163"/>
                <a:gd name="connsiteX1908" fmla="*/ 803818 w 1053354"/>
                <a:gd name="connsiteY1908" fmla="*/ 1936073 h 1942163"/>
                <a:gd name="connsiteX1909" fmla="*/ 804801 w 1053354"/>
                <a:gd name="connsiteY1909" fmla="*/ 1937587 h 1942163"/>
                <a:gd name="connsiteX1910" fmla="*/ 804739 w 1053354"/>
                <a:gd name="connsiteY1910" fmla="*/ 1938173 h 1942163"/>
                <a:gd name="connsiteX1911" fmla="*/ 806172 w 1053354"/>
                <a:gd name="connsiteY1911" fmla="*/ 1939442 h 1942163"/>
                <a:gd name="connsiteX1912" fmla="*/ 807297 w 1053354"/>
                <a:gd name="connsiteY1912" fmla="*/ 1940323 h 1942163"/>
                <a:gd name="connsiteX1913" fmla="*/ 809835 w 1053354"/>
                <a:gd name="connsiteY1913" fmla="*/ 1940615 h 1942163"/>
                <a:gd name="connsiteX1914" fmla="*/ 812619 w 1053354"/>
                <a:gd name="connsiteY1914" fmla="*/ 1940811 h 1942163"/>
                <a:gd name="connsiteX1915" fmla="*/ 814133 w 1053354"/>
                <a:gd name="connsiteY1915" fmla="*/ 1941788 h 1942163"/>
                <a:gd name="connsiteX1916" fmla="*/ 815647 w 1053354"/>
                <a:gd name="connsiteY1916" fmla="*/ 1942227 h 1942163"/>
                <a:gd name="connsiteX1917" fmla="*/ 817714 w 1053354"/>
                <a:gd name="connsiteY1917" fmla="*/ 1941152 h 1942163"/>
                <a:gd name="connsiteX1918" fmla="*/ 818451 w 1053354"/>
                <a:gd name="connsiteY1918" fmla="*/ 1939491 h 1942163"/>
                <a:gd name="connsiteX1919" fmla="*/ 819515 w 1053354"/>
                <a:gd name="connsiteY1919" fmla="*/ 1937489 h 1942163"/>
                <a:gd name="connsiteX1920" fmla="*/ 820784 w 1053354"/>
                <a:gd name="connsiteY1920" fmla="*/ 1936073 h 1942163"/>
                <a:gd name="connsiteX1921" fmla="*/ 821050 w 1053354"/>
                <a:gd name="connsiteY1921" fmla="*/ 1935674 h 1942163"/>
                <a:gd name="connsiteX1922" fmla="*/ 821173 w 1053354"/>
                <a:gd name="connsiteY1922" fmla="*/ 1935509 h 1942163"/>
                <a:gd name="connsiteX1923" fmla="*/ 821767 w 1053354"/>
                <a:gd name="connsiteY1923" fmla="*/ 1934608 h 1942163"/>
                <a:gd name="connsiteX1924" fmla="*/ 821890 w 1053354"/>
                <a:gd name="connsiteY1924" fmla="*/ 1933907 h 1942163"/>
                <a:gd name="connsiteX1925" fmla="*/ 822074 w 1053354"/>
                <a:gd name="connsiteY1925" fmla="*/ 1932946 h 1942163"/>
                <a:gd name="connsiteX1926" fmla="*/ 823916 w 1053354"/>
                <a:gd name="connsiteY1926" fmla="*/ 1932409 h 1942163"/>
                <a:gd name="connsiteX1927" fmla="*/ 825389 w 1053354"/>
                <a:gd name="connsiteY1927" fmla="*/ 1930553 h 1942163"/>
                <a:gd name="connsiteX1928" fmla="*/ 826331 w 1053354"/>
                <a:gd name="connsiteY1928" fmla="*/ 1928551 h 1942163"/>
                <a:gd name="connsiteX1929" fmla="*/ 826412 w 1053354"/>
                <a:gd name="connsiteY1929" fmla="*/ 1926450 h 1942163"/>
                <a:gd name="connsiteX1930" fmla="*/ 826269 w 1053354"/>
                <a:gd name="connsiteY1930" fmla="*/ 1924789 h 1942163"/>
                <a:gd name="connsiteX1931" fmla="*/ 826024 w 1053354"/>
                <a:gd name="connsiteY1931" fmla="*/ 1922934 h 1942163"/>
                <a:gd name="connsiteX1932" fmla="*/ 827211 w 1053354"/>
                <a:gd name="connsiteY1932" fmla="*/ 1920980 h 1942163"/>
                <a:gd name="connsiteX1933" fmla="*/ 828909 w 1053354"/>
                <a:gd name="connsiteY1933" fmla="*/ 1919515 h 1942163"/>
                <a:gd name="connsiteX1934" fmla="*/ 830874 w 1053354"/>
                <a:gd name="connsiteY1934" fmla="*/ 1917903 h 1942163"/>
                <a:gd name="connsiteX1935" fmla="*/ 831467 w 1053354"/>
                <a:gd name="connsiteY1935" fmla="*/ 1916340 h 1942163"/>
                <a:gd name="connsiteX1936" fmla="*/ 832286 w 1053354"/>
                <a:gd name="connsiteY1936" fmla="*/ 1914826 h 1942163"/>
                <a:gd name="connsiteX1937" fmla="*/ 833514 w 1053354"/>
                <a:gd name="connsiteY1937" fmla="*/ 1913361 h 1942163"/>
                <a:gd name="connsiteX1938" fmla="*/ 835315 w 1053354"/>
                <a:gd name="connsiteY1938" fmla="*/ 1911358 h 1942163"/>
                <a:gd name="connsiteX1939" fmla="*/ 836441 w 1053354"/>
                <a:gd name="connsiteY1939" fmla="*/ 1910234 h 1942163"/>
                <a:gd name="connsiteX1940" fmla="*/ 835909 w 1053354"/>
                <a:gd name="connsiteY1940" fmla="*/ 1907402 h 1942163"/>
                <a:gd name="connsiteX1941" fmla="*/ 835909 w 1053354"/>
                <a:gd name="connsiteY1941" fmla="*/ 1905986 h 1942163"/>
                <a:gd name="connsiteX1942" fmla="*/ 835520 w 1053354"/>
                <a:gd name="connsiteY1942" fmla="*/ 1904423 h 1942163"/>
                <a:gd name="connsiteX1943" fmla="*/ 835029 w 1053354"/>
                <a:gd name="connsiteY1943" fmla="*/ 1901883 h 1942163"/>
                <a:gd name="connsiteX1944" fmla="*/ 835970 w 1053354"/>
                <a:gd name="connsiteY1944" fmla="*/ 1900075 h 1942163"/>
                <a:gd name="connsiteX1945" fmla="*/ 836441 w 1053354"/>
                <a:gd name="connsiteY1945" fmla="*/ 1897390 h 1942163"/>
                <a:gd name="connsiteX1946" fmla="*/ 836891 w 1053354"/>
                <a:gd name="connsiteY1946" fmla="*/ 1895533 h 1942163"/>
                <a:gd name="connsiteX1947" fmla="*/ 839040 w 1053354"/>
                <a:gd name="connsiteY1947" fmla="*/ 1894313 h 1942163"/>
                <a:gd name="connsiteX1948" fmla="*/ 840657 w 1053354"/>
                <a:gd name="connsiteY1948" fmla="*/ 1893726 h 1942163"/>
                <a:gd name="connsiteX1949" fmla="*/ 842662 w 1053354"/>
                <a:gd name="connsiteY1949" fmla="*/ 1894458 h 1942163"/>
                <a:gd name="connsiteX1950" fmla="*/ 843604 w 1053354"/>
                <a:gd name="connsiteY1950" fmla="*/ 1895533 h 1942163"/>
                <a:gd name="connsiteX1951" fmla="*/ 844914 w 1053354"/>
                <a:gd name="connsiteY1951" fmla="*/ 1894411 h 1942163"/>
                <a:gd name="connsiteX1952" fmla="*/ 844811 w 1053354"/>
                <a:gd name="connsiteY1952" fmla="*/ 1891724 h 1942163"/>
                <a:gd name="connsiteX1953" fmla="*/ 845200 w 1053354"/>
                <a:gd name="connsiteY1953" fmla="*/ 1890259 h 1942163"/>
                <a:gd name="connsiteX1954" fmla="*/ 846489 w 1053354"/>
                <a:gd name="connsiteY1954" fmla="*/ 1888646 h 1942163"/>
                <a:gd name="connsiteX1955" fmla="*/ 846633 w 1053354"/>
                <a:gd name="connsiteY1955" fmla="*/ 1886791 h 1942163"/>
                <a:gd name="connsiteX1956" fmla="*/ 846530 w 1053354"/>
                <a:gd name="connsiteY1956" fmla="*/ 1885373 h 1942163"/>
                <a:gd name="connsiteX1957" fmla="*/ 846960 w 1053354"/>
                <a:gd name="connsiteY1957" fmla="*/ 1883859 h 1942163"/>
                <a:gd name="connsiteX1958" fmla="*/ 847758 w 1053354"/>
                <a:gd name="connsiteY1958" fmla="*/ 1881954 h 1942163"/>
                <a:gd name="connsiteX1959" fmla="*/ 848495 w 1053354"/>
                <a:gd name="connsiteY1959" fmla="*/ 1879854 h 1942163"/>
                <a:gd name="connsiteX1960" fmla="*/ 849559 w 1053354"/>
                <a:gd name="connsiteY1960" fmla="*/ 1878097 h 1942163"/>
                <a:gd name="connsiteX1961" fmla="*/ 850930 w 1053354"/>
                <a:gd name="connsiteY1961" fmla="*/ 1876288 h 1942163"/>
                <a:gd name="connsiteX1962" fmla="*/ 851770 w 1053354"/>
                <a:gd name="connsiteY1962" fmla="*/ 1874482 h 1942163"/>
                <a:gd name="connsiteX1963" fmla="*/ 851074 w 1053354"/>
                <a:gd name="connsiteY1963" fmla="*/ 1872627 h 1942163"/>
                <a:gd name="connsiteX1964" fmla="*/ 850828 w 1053354"/>
                <a:gd name="connsiteY1964" fmla="*/ 1870624 h 1942163"/>
                <a:gd name="connsiteX1965" fmla="*/ 850542 w 1053354"/>
                <a:gd name="connsiteY1965" fmla="*/ 1868671 h 1942163"/>
                <a:gd name="connsiteX1966" fmla="*/ 850398 w 1053354"/>
                <a:gd name="connsiteY1966" fmla="*/ 1866570 h 1942163"/>
                <a:gd name="connsiteX1967" fmla="*/ 849518 w 1053354"/>
                <a:gd name="connsiteY1967" fmla="*/ 1864811 h 1942163"/>
                <a:gd name="connsiteX1968" fmla="*/ 849518 w 1053354"/>
                <a:gd name="connsiteY1968" fmla="*/ 1862857 h 1942163"/>
                <a:gd name="connsiteX1969" fmla="*/ 848966 w 1053354"/>
                <a:gd name="connsiteY1969" fmla="*/ 1860855 h 1942163"/>
                <a:gd name="connsiteX1970" fmla="*/ 847267 w 1053354"/>
                <a:gd name="connsiteY1970" fmla="*/ 1858119 h 1942163"/>
                <a:gd name="connsiteX1971" fmla="*/ 845753 w 1053354"/>
                <a:gd name="connsiteY1971" fmla="*/ 1856116 h 1942163"/>
                <a:gd name="connsiteX1972" fmla="*/ 845200 w 1053354"/>
                <a:gd name="connsiteY1972" fmla="*/ 1854212 h 1942163"/>
                <a:gd name="connsiteX1973" fmla="*/ 845835 w 1053354"/>
                <a:gd name="connsiteY1973" fmla="*/ 1852258 h 1942163"/>
                <a:gd name="connsiteX1974" fmla="*/ 846428 w 1053354"/>
                <a:gd name="connsiteY1974" fmla="*/ 1849915 h 1942163"/>
                <a:gd name="connsiteX1975" fmla="*/ 846878 w 1053354"/>
                <a:gd name="connsiteY1975" fmla="*/ 1847961 h 1942163"/>
                <a:gd name="connsiteX1976" fmla="*/ 847410 w 1053354"/>
                <a:gd name="connsiteY1976" fmla="*/ 1846494 h 1942163"/>
                <a:gd name="connsiteX1977" fmla="*/ 847942 w 1053354"/>
                <a:gd name="connsiteY1977" fmla="*/ 1844639 h 1942163"/>
                <a:gd name="connsiteX1978" fmla="*/ 847410 w 1053354"/>
                <a:gd name="connsiteY1978" fmla="*/ 1842735 h 1942163"/>
                <a:gd name="connsiteX1979" fmla="*/ 846182 w 1053354"/>
                <a:gd name="connsiteY1979" fmla="*/ 1841807 h 1942163"/>
                <a:gd name="connsiteX1980" fmla="*/ 844279 w 1053354"/>
                <a:gd name="connsiteY1980" fmla="*/ 1840781 h 1942163"/>
                <a:gd name="connsiteX1981" fmla="*/ 842519 w 1053354"/>
                <a:gd name="connsiteY1981" fmla="*/ 1839608 h 1942163"/>
                <a:gd name="connsiteX1982" fmla="*/ 842315 w 1053354"/>
                <a:gd name="connsiteY1982" fmla="*/ 1838192 h 1942163"/>
                <a:gd name="connsiteX1983" fmla="*/ 842274 w 1053354"/>
                <a:gd name="connsiteY1983" fmla="*/ 1836288 h 1942163"/>
                <a:gd name="connsiteX1984" fmla="*/ 842069 w 1053354"/>
                <a:gd name="connsiteY1984" fmla="*/ 1834381 h 1942163"/>
                <a:gd name="connsiteX1985" fmla="*/ 841578 w 1053354"/>
                <a:gd name="connsiteY1985" fmla="*/ 1832965 h 1942163"/>
                <a:gd name="connsiteX1986" fmla="*/ 840759 w 1053354"/>
                <a:gd name="connsiteY1986" fmla="*/ 1831745 h 1942163"/>
                <a:gd name="connsiteX1987" fmla="*/ 839736 w 1053354"/>
                <a:gd name="connsiteY1987" fmla="*/ 1830720 h 1942163"/>
                <a:gd name="connsiteX1988" fmla="*/ 838753 w 1053354"/>
                <a:gd name="connsiteY1988" fmla="*/ 1829645 h 1942163"/>
                <a:gd name="connsiteX1989" fmla="*/ 837873 w 1053354"/>
                <a:gd name="connsiteY1989" fmla="*/ 1828472 h 1942163"/>
                <a:gd name="connsiteX1990" fmla="*/ 836993 w 1053354"/>
                <a:gd name="connsiteY1990" fmla="*/ 1826715 h 1942163"/>
                <a:gd name="connsiteX1991" fmla="*/ 836993 w 1053354"/>
                <a:gd name="connsiteY1991" fmla="*/ 1824273 h 1942163"/>
                <a:gd name="connsiteX1992" fmla="*/ 836400 w 1053354"/>
                <a:gd name="connsiteY1992" fmla="*/ 1822268 h 1942163"/>
                <a:gd name="connsiteX1993" fmla="*/ 834742 w 1053354"/>
                <a:gd name="connsiteY1993" fmla="*/ 1821048 h 1942163"/>
                <a:gd name="connsiteX1994" fmla="*/ 833084 w 1053354"/>
                <a:gd name="connsiteY1994" fmla="*/ 1820023 h 1942163"/>
                <a:gd name="connsiteX1995" fmla="*/ 831999 w 1053354"/>
                <a:gd name="connsiteY1995" fmla="*/ 1818411 h 1942163"/>
                <a:gd name="connsiteX1996" fmla="*/ 831713 w 1053354"/>
                <a:gd name="connsiteY1996" fmla="*/ 1816994 h 1942163"/>
                <a:gd name="connsiteX1997" fmla="*/ 830629 w 1053354"/>
                <a:gd name="connsiteY1997" fmla="*/ 1814845 h 1942163"/>
                <a:gd name="connsiteX1998" fmla="*/ 829789 w 1053354"/>
                <a:gd name="connsiteY1998" fmla="*/ 1813137 h 1942163"/>
                <a:gd name="connsiteX1999" fmla="*/ 829789 w 1053354"/>
                <a:gd name="connsiteY1999" fmla="*/ 1811669 h 1942163"/>
                <a:gd name="connsiteX2000" fmla="*/ 829400 w 1053354"/>
                <a:gd name="connsiteY2000" fmla="*/ 1810204 h 1942163"/>
                <a:gd name="connsiteX2001" fmla="*/ 828029 w 1053354"/>
                <a:gd name="connsiteY2001" fmla="*/ 1808886 h 1942163"/>
                <a:gd name="connsiteX2002" fmla="*/ 826658 w 1053354"/>
                <a:gd name="connsiteY2002" fmla="*/ 1806933 h 1942163"/>
                <a:gd name="connsiteX2003" fmla="*/ 826269 w 1053354"/>
                <a:gd name="connsiteY2003" fmla="*/ 1804980 h 1942163"/>
                <a:gd name="connsiteX2004" fmla="*/ 826126 w 1053354"/>
                <a:gd name="connsiteY2004" fmla="*/ 1803514 h 1942163"/>
                <a:gd name="connsiteX2005" fmla="*/ 825635 w 1053354"/>
                <a:gd name="connsiteY2005" fmla="*/ 1801657 h 1942163"/>
                <a:gd name="connsiteX2006" fmla="*/ 824325 w 1053354"/>
                <a:gd name="connsiteY2006" fmla="*/ 1800241 h 1942163"/>
                <a:gd name="connsiteX2007" fmla="*/ 822892 w 1053354"/>
                <a:gd name="connsiteY2007" fmla="*/ 1798874 h 1942163"/>
                <a:gd name="connsiteX2008" fmla="*/ 821583 w 1053354"/>
                <a:gd name="connsiteY2008" fmla="*/ 1797458 h 1942163"/>
                <a:gd name="connsiteX2009" fmla="*/ 820396 w 1053354"/>
                <a:gd name="connsiteY2009" fmla="*/ 1795846 h 1942163"/>
                <a:gd name="connsiteX2010" fmla="*/ 819761 w 1053354"/>
                <a:gd name="connsiteY2010" fmla="*/ 1794526 h 1942163"/>
                <a:gd name="connsiteX2011" fmla="*/ 819229 w 1053354"/>
                <a:gd name="connsiteY2011" fmla="*/ 1792670 h 1942163"/>
                <a:gd name="connsiteX2012" fmla="*/ 818983 w 1053354"/>
                <a:gd name="connsiteY2012" fmla="*/ 1791205 h 1942163"/>
                <a:gd name="connsiteX2013" fmla="*/ 818881 w 1053354"/>
                <a:gd name="connsiteY2013" fmla="*/ 1789740 h 1942163"/>
                <a:gd name="connsiteX2014" fmla="*/ 818840 w 1053354"/>
                <a:gd name="connsiteY2014" fmla="*/ 1788275 h 1942163"/>
                <a:gd name="connsiteX2015" fmla="*/ 818492 w 1053354"/>
                <a:gd name="connsiteY2015" fmla="*/ 1786371 h 1942163"/>
                <a:gd name="connsiteX2016" fmla="*/ 818144 w 1053354"/>
                <a:gd name="connsiteY2016" fmla="*/ 1784953 h 1942163"/>
                <a:gd name="connsiteX2017" fmla="*/ 817817 w 1053354"/>
                <a:gd name="connsiteY2017" fmla="*/ 1783488 h 1942163"/>
                <a:gd name="connsiteX2018" fmla="*/ 817326 w 1053354"/>
                <a:gd name="connsiteY2018" fmla="*/ 1782121 h 1942163"/>
                <a:gd name="connsiteX2019" fmla="*/ 816630 w 1053354"/>
                <a:gd name="connsiteY2019" fmla="*/ 1780852 h 1942163"/>
                <a:gd name="connsiteX2020" fmla="*/ 815852 w 1053354"/>
                <a:gd name="connsiteY2020" fmla="*/ 1779581 h 1942163"/>
                <a:gd name="connsiteX2021" fmla="*/ 814767 w 1053354"/>
                <a:gd name="connsiteY2021" fmla="*/ 1778653 h 1942163"/>
                <a:gd name="connsiteX2022" fmla="*/ 813417 w 1053354"/>
                <a:gd name="connsiteY2022" fmla="*/ 1778116 h 1942163"/>
                <a:gd name="connsiteX2023" fmla="*/ 811943 w 1053354"/>
                <a:gd name="connsiteY2023" fmla="*/ 1777676 h 1942163"/>
                <a:gd name="connsiteX2024" fmla="*/ 811350 w 1053354"/>
                <a:gd name="connsiteY2024" fmla="*/ 1776211 h 1942163"/>
                <a:gd name="connsiteX2025" fmla="*/ 810859 w 1053354"/>
                <a:gd name="connsiteY2025" fmla="*/ 1773866 h 1942163"/>
                <a:gd name="connsiteX2026" fmla="*/ 809590 w 1053354"/>
                <a:gd name="connsiteY2026" fmla="*/ 1772400 h 1942163"/>
                <a:gd name="connsiteX2027" fmla="*/ 808361 w 1053354"/>
                <a:gd name="connsiteY2027" fmla="*/ 1771620 h 1942163"/>
                <a:gd name="connsiteX2028" fmla="*/ 807093 w 1053354"/>
                <a:gd name="connsiteY2028" fmla="*/ 1770790 h 1942163"/>
                <a:gd name="connsiteX2029" fmla="*/ 806847 w 1053354"/>
                <a:gd name="connsiteY2029" fmla="*/ 1768884 h 1942163"/>
                <a:gd name="connsiteX2030" fmla="*/ 806990 w 1053354"/>
                <a:gd name="connsiteY2030" fmla="*/ 1767419 h 1942163"/>
                <a:gd name="connsiteX2031" fmla="*/ 807543 w 1053354"/>
                <a:gd name="connsiteY2031" fmla="*/ 1765514 h 1942163"/>
                <a:gd name="connsiteX2032" fmla="*/ 809303 w 1053354"/>
                <a:gd name="connsiteY2032" fmla="*/ 1764243 h 1942163"/>
                <a:gd name="connsiteX2033" fmla="*/ 811595 w 1053354"/>
                <a:gd name="connsiteY2033" fmla="*/ 1763659 h 1942163"/>
                <a:gd name="connsiteX2034" fmla="*/ 811616 w 1053354"/>
                <a:gd name="connsiteY2034" fmla="*/ 1763647 h 1942163"/>
                <a:gd name="connsiteX2035" fmla="*/ 813253 w 1053354"/>
                <a:gd name="connsiteY2035" fmla="*/ 1762974 h 1942163"/>
                <a:gd name="connsiteX2036" fmla="*/ 814829 w 1053354"/>
                <a:gd name="connsiteY2036" fmla="*/ 1761900 h 1942163"/>
                <a:gd name="connsiteX2037" fmla="*/ 816486 w 1053354"/>
                <a:gd name="connsiteY2037" fmla="*/ 1761900 h 1942163"/>
                <a:gd name="connsiteX2038" fmla="*/ 816446 w 1053354"/>
                <a:gd name="connsiteY2038" fmla="*/ 1760287 h 1942163"/>
                <a:gd name="connsiteX2039" fmla="*/ 815995 w 1053354"/>
                <a:gd name="connsiteY2039" fmla="*/ 1758285 h 1942163"/>
                <a:gd name="connsiteX2040" fmla="*/ 816630 w 1053354"/>
                <a:gd name="connsiteY2040" fmla="*/ 1755990 h 1942163"/>
                <a:gd name="connsiteX2041" fmla="*/ 817858 w 1053354"/>
                <a:gd name="connsiteY2041" fmla="*/ 1754378 h 1942163"/>
                <a:gd name="connsiteX2042" fmla="*/ 820068 w 1053354"/>
                <a:gd name="connsiteY2042" fmla="*/ 1753890 h 1942163"/>
                <a:gd name="connsiteX2043" fmla="*/ 821971 w 1053354"/>
                <a:gd name="connsiteY2043" fmla="*/ 1754476 h 1942163"/>
                <a:gd name="connsiteX2044" fmla="*/ 824161 w 1053354"/>
                <a:gd name="connsiteY2044" fmla="*/ 1755502 h 1942163"/>
                <a:gd name="connsiteX2045" fmla="*/ 825451 w 1053354"/>
                <a:gd name="connsiteY2045" fmla="*/ 1756234 h 1942163"/>
                <a:gd name="connsiteX2046" fmla="*/ 826822 w 1053354"/>
                <a:gd name="connsiteY2046" fmla="*/ 1756918 h 1942163"/>
                <a:gd name="connsiteX2047" fmla="*/ 827845 w 1053354"/>
                <a:gd name="connsiteY2047" fmla="*/ 1758822 h 1942163"/>
                <a:gd name="connsiteX2048" fmla="*/ 827599 w 1053354"/>
                <a:gd name="connsiteY2048" fmla="*/ 1760776 h 1942163"/>
                <a:gd name="connsiteX2049" fmla="*/ 827149 w 1053354"/>
                <a:gd name="connsiteY2049" fmla="*/ 1762729 h 1942163"/>
                <a:gd name="connsiteX2050" fmla="*/ 827988 w 1053354"/>
                <a:gd name="connsiteY2050" fmla="*/ 1764147 h 1942163"/>
                <a:gd name="connsiteX2051" fmla="*/ 829298 w 1053354"/>
                <a:gd name="connsiteY2051" fmla="*/ 1765563 h 1942163"/>
                <a:gd name="connsiteX2052" fmla="*/ 829953 w 1053354"/>
                <a:gd name="connsiteY2052" fmla="*/ 1767468 h 1942163"/>
                <a:gd name="connsiteX2053" fmla="*/ 831999 w 1053354"/>
                <a:gd name="connsiteY2053" fmla="*/ 1767762 h 1942163"/>
                <a:gd name="connsiteX2054" fmla="*/ 834681 w 1053354"/>
                <a:gd name="connsiteY2054" fmla="*/ 1768054 h 1942163"/>
                <a:gd name="connsiteX2055" fmla="*/ 835724 w 1053354"/>
                <a:gd name="connsiteY2055" fmla="*/ 1769227 h 1942163"/>
                <a:gd name="connsiteX2056" fmla="*/ 837484 w 1053354"/>
                <a:gd name="connsiteY2056" fmla="*/ 1769715 h 1942163"/>
                <a:gd name="connsiteX2057" fmla="*/ 840411 w 1053354"/>
                <a:gd name="connsiteY2057" fmla="*/ 1769861 h 1942163"/>
                <a:gd name="connsiteX2058" fmla="*/ 841884 w 1053354"/>
                <a:gd name="connsiteY2058" fmla="*/ 1770008 h 1942163"/>
                <a:gd name="connsiteX2059" fmla="*/ 843358 w 1053354"/>
                <a:gd name="connsiteY2059" fmla="*/ 1770155 h 1942163"/>
                <a:gd name="connsiteX2060" fmla="*/ 845302 w 1053354"/>
                <a:gd name="connsiteY2060" fmla="*/ 1770253 h 1942163"/>
                <a:gd name="connsiteX2061" fmla="*/ 846776 w 1053354"/>
                <a:gd name="connsiteY2061" fmla="*/ 1770155 h 1942163"/>
                <a:gd name="connsiteX2062" fmla="*/ 848249 w 1053354"/>
                <a:gd name="connsiteY2062" fmla="*/ 1770106 h 1942163"/>
                <a:gd name="connsiteX2063" fmla="*/ 850194 w 1053354"/>
                <a:gd name="connsiteY2063" fmla="*/ 1769910 h 1942163"/>
                <a:gd name="connsiteX2064" fmla="*/ 852097 w 1053354"/>
                <a:gd name="connsiteY2064" fmla="*/ 1769470 h 1942163"/>
                <a:gd name="connsiteX2065" fmla="*/ 853427 w 1053354"/>
                <a:gd name="connsiteY2065" fmla="*/ 1768835 h 1942163"/>
                <a:gd name="connsiteX2066" fmla="*/ 854655 w 1053354"/>
                <a:gd name="connsiteY2066" fmla="*/ 1768005 h 1942163"/>
                <a:gd name="connsiteX2067" fmla="*/ 856313 w 1053354"/>
                <a:gd name="connsiteY2067" fmla="*/ 1766199 h 1942163"/>
                <a:gd name="connsiteX2068" fmla="*/ 857582 w 1053354"/>
                <a:gd name="connsiteY2068" fmla="*/ 1764732 h 1942163"/>
                <a:gd name="connsiteX2069" fmla="*/ 859240 w 1053354"/>
                <a:gd name="connsiteY2069" fmla="*/ 1762925 h 1942163"/>
                <a:gd name="connsiteX2070" fmla="*/ 860611 w 1053354"/>
                <a:gd name="connsiteY2070" fmla="*/ 1761558 h 1942163"/>
                <a:gd name="connsiteX2071" fmla="*/ 861982 w 1053354"/>
                <a:gd name="connsiteY2071" fmla="*/ 1760142 h 1942163"/>
                <a:gd name="connsiteX2072" fmla="*/ 862964 w 1053354"/>
                <a:gd name="connsiteY2072" fmla="*/ 1759068 h 1942163"/>
                <a:gd name="connsiteX2073" fmla="*/ 864295 w 1053354"/>
                <a:gd name="connsiteY2073" fmla="*/ 1757603 h 1942163"/>
                <a:gd name="connsiteX2074" fmla="*/ 864663 w 1053354"/>
                <a:gd name="connsiteY2074" fmla="*/ 1757161 h 1942163"/>
                <a:gd name="connsiteX2075" fmla="*/ 865277 w 1053354"/>
                <a:gd name="connsiteY2075" fmla="*/ 1756434 h 1942163"/>
                <a:gd name="connsiteX2076" fmla="*/ 865564 w 1053354"/>
                <a:gd name="connsiteY2076" fmla="*/ 1756088 h 1942163"/>
                <a:gd name="connsiteX2077" fmla="*/ 866832 w 1053354"/>
                <a:gd name="connsiteY2077" fmla="*/ 1754623 h 1942163"/>
                <a:gd name="connsiteX2078" fmla="*/ 867958 w 1053354"/>
                <a:gd name="connsiteY2078" fmla="*/ 1753011 h 1942163"/>
                <a:gd name="connsiteX2079" fmla="*/ 868408 w 1053354"/>
                <a:gd name="connsiteY2079" fmla="*/ 1751642 h 1942163"/>
                <a:gd name="connsiteX2080" fmla="*/ 868695 w 1053354"/>
                <a:gd name="connsiteY2080" fmla="*/ 1750177 h 1942163"/>
                <a:gd name="connsiteX2081" fmla="*/ 869759 w 1053354"/>
                <a:gd name="connsiteY2081" fmla="*/ 1748029 h 1942163"/>
                <a:gd name="connsiteX2082" fmla="*/ 870946 w 1053354"/>
                <a:gd name="connsiteY2082" fmla="*/ 1745929 h 1942163"/>
                <a:gd name="connsiteX2083" fmla="*/ 871294 w 1053354"/>
                <a:gd name="connsiteY2083" fmla="*/ 1744464 h 1942163"/>
                <a:gd name="connsiteX2084" fmla="*/ 871192 w 1053354"/>
                <a:gd name="connsiteY2084" fmla="*/ 1742557 h 1942163"/>
                <a:gd name="connsiteX2085" fmla="*/ 870741 w 1053354"/>
                <a:gd name="connsiteY2085" fmla="*/ 1740653 h 1942163"/>
                <a:gd name="connsiteX2086" fmla="*/ 870414 w 1053354"/>
                <a:gd name="connsiteY2086" fmla="*/ 1738700 h 1942163"/>
                <a:gd name="connsiteX2087" fmla="*/ 870312 w 1053354"/>
                <a:gd name="connsiteY2087" fmla="*/ 1737234 h 1942163"/>
                <a:gd name="connsiteX2088" fmla="*/ 869288 w 1053354"/>
                <a:gd name="connsiteY2088" fmla="*/ 1736258 h 1942163"/>
                <a:gd name="connsiteX2089" fmla="*/ 869534 w 1053354"/>
                <a:gd name="connsiteY2089" fmla="*/ 1733620 h 1942163"/>
                <a:gd name="connsiteX2090" fmla="*/ 869575 w 1053354"/>
                <a:gd name="connsiteY2090" fmla="*/ 1732106 h 1942163"/>
                <a:gd name="connsiteX2091" fmla="*/ 869575 w 1053354"/>
                <a:gd name="connsiteY2091" fmla="*/ 1729175 h 1942163"/>
                <a:gd name="connsiteX2092" fmla="*/ 869759 w 1053354"/>
                <a:gd name="connsiteY2092" fmla="*/ 1727222 h 1942163"/>
                <a:gd name="connsiteX2093" fmla="*/ 870005 w 1053354"/>
                <a:gd name="connsiteY2093" fmla="*/ 1725659 h 1942163"/>
                <a:gd name="connsiteX2094" fmla="*/ 870455 w 1053354"/>
                <a:gd name="connsiteY2094" fmla="*/ 1723168 h 1942163"/>
                <a:gd name="connsiteX2095" fmla="*/ 870885 w 1053354"/>
                <a:gd name="connsiteY2095" fmla="*/ 1719944 h 1942163"/>
                <a:gd name="connsiteX2096" fmla="*/ 871621 w 1053354"/>
                <a:gd name="connsiteY2096" fmla="*/ 1717308 h 1942163"/>
                <a:gd name="connsiteX2097" fmla="*/ 872215 w 1053354"/>
                <a:gd name="connsiteY2097" fmla="*/ 1715841 h 1942163"/>
                <a:gd name="connsiteX2098" fmla="*/ 872993 w 1053354"/>
                <a:gd name="connsiteY2098" fmla="*/ 1713693 h 1942163"/>
                <a:gd name="connsiteX2099" fmla="*/ 873934 w 1053354"/>
                <a:gd name="connsiteY2099" fmla="*/ 1710957 h 1942163"/>
                <a:gd name="connsiteX2100" fmla="*/ 874507 w 1053354"/>
                <a:gd name="connsiteY2100" fmla="*/ 1709247 h 1942163"/>
                <a:gd name="connsiteX2101" fmla="*/ 875346 w 1053354"/>
                <a:gd name="connsiteY2101" fmla="*/ 1707244 h 1942163"/>
                <a:gd name="connsiteX2102" fmla="*/ 876267 w 1053354"/>
                <a:gd name="connsiteY2102" fmla="*/ 1705048 h 1942163"/>
                <a:gd name="connsiteX2103" fmla="*/ 877065 w 1053354"/>
                <a:gd name="connsiteY2103" fmla="*/ 1702996 h 1942163"/>
                <a:gd name="connsiteX2104" fmla="*/ 877700 w 1053354"/>
                <a:gd name="connsiteY2104" fmla="*/ 1700994 h 1942163"/>
                <a:gd name="connsiteX2105" fmla="*/ 878130 w 1053354"/>
                <a:gd name="connsiteY2105" fmla="*/ 1698405 h 1942163"/>
                <a:gd name="connsiteX2106" fmla="*/ 878723 w 1053354"/>
                <a:gd name="connsiteY2106" fmla="*/ 1695426 h 1942163"/>
                <a:gd name="connsiteX2107" fmla="*/ 879357 w 1053354"/>
                <a:gd name="connsiteY2107" fmla="*/ 1692886 h 1942163"/>
                <a:gd name="connsiteX2108" fmla="*/ 880340 w 1053354"/>
                <a:gd name="connsiteY2108" fmla="*/ 1691079 h 1942163"/>
                <a:gd name="connsiteX2109" fmla="*/ 882530 w 1053354"/>
                <a:gd name="connsiteY2109" fmla="*/ 1688979 h 1942163"/>
                <a:gd name="connsiteX2110" fmla="*/ 883471 w 1053354"/>
                <a:gd name="connsiteY2110" fmla="*/ 1687953 h 1942163"/>
                <a:gd name="connsiteX2111" fmla="*/ 884883 w 1053354"/>
                <a:gd name="connsiteY2111" fmla="*/ 1685901 h 1942163"/>
                <a:gd name="connsiteX2112" fmla="*/ 885477 w 1053354"/>
                <a:gd name="connsiteY2112" fmla="*/ 1683018 h 1942163"/>
                <a:gd name="connsiteX2113" fmla="*/ 885825 w 1053354"/>
                <a:gd name="connsiteY2113" fmla="*/ 1680527 h 1942163"/>
                <a:gd name="connsiteX2114" fmla="*/ 885968 w 1053354"/>
                <a:gd name="connsiteY2114" fmla="*/ 1678721 h 1942163"/>
                <a:gd name="connsiteX2115" fmla="*/ 886070 w 1053354"/>
                <a:gd name="connsiteY2115" fmla="*/ 1675546 h 1942163"/>
                <a:gd name="connsiteX2116" fmla="*/ 886500 w 1053354"/>
                <a:gd name="connsiteY2116" fmla="*/ 1673349 h 1942163"/>
                <a:gd name="connsiteX2117" fmla="*/ 887585 w 1053354"/>
                <a:gd name="connsiteY2117" fmla="*/ 1670905 h 1942163"/>
                <a:gd name="connsiteX2118" fmla="*/ 888547 w 1053354"/>
                <a:gd name="connsiteY2118" fmla="*/ 1669489 h 1942163"/>
                <a:gd name="connsiteX2119" fmla="*/ 889672 w 1053354"/>
                <a:gd name="connsiteY2119" fmla="*/ 1668220 h 1942163"/>
                <a:gd name="connsiteX2120" fmla="*/ 891391 w 1053354"/>
                <a:gd name="connsiteY2120" fmla="*/ 1666363 h 1942163"/>
                <a:gd name="connsiteX2121" fmla="*/ 894093 w 1053354"/>
                <a:gd name="connsiteY2121" fmla="*/ 1663823 h 1942163"/>
                <a:gd name="connsiteX2122" fmla="*/ 895546 w 1053354"/>
                <a:gd name="connsiteY2122" fmla="*/ 1662017 h 1942163"/>
                <a:gd name="connsiteX2123" fmla="*/ 896815 w 1053354"/>
                <a:gd name="connsiteY2123" fmla="*/ 1660306 h 1942163"/>
                <a:gd name="connsiteX2124" fmla="*/ 897940 w 1053354"/>
                <a:gd name="connsiteY2124" fmla="*/ 1658647 h 1942163"/>
                <a:gd name="connsiteX2125" fmla="*/ 898984 w 1053354"/>
                <a:gd name="connsiteY2125" fmla="*/ 1657327 h 1942163"/>
                <a:gd name="connsiteX2126" fmla="*/ 901072 w 1053354"/>
                <a:gd name="connsiteY2126" fmla="*/ 1655423 h 1942163"/>
                <a:gd name="connsiteX2127" fmla="*/ 901870 w 1053354"/>
                <a:gd name="connsiteY2127" fmla="*/ 1653715 h 1942163"/>
                <a:gd name="connsiteX2128" fmla="*/ 902791 w 1053354"/>
                <a:gd name="connsiteY2128" fmla="*/ 1651222 h 1942163"/>
                <a:gd name="connsiteX2129" fmla="*/ 904060 w 1053354"/>
                <a:gd name="connsiteY2129" fmla="*/ 1649366 h 1942163"/>
                <a:gd name="connsiteX2130" fmla="*/ 904408 w 1053354"/>
                <a:gd name="connsiteY2130" fmla="*/ 1648780 h 1942163"/>
                <a:gd name="connsiteX2131" fmla="*/ 905390 w 1053354"/>
                <a:gd name="connsiteY2131" fmla="*/ 1646974 h 1942163"/>
                <a:gd name="connsiteX2132" fmla="*/ 906557 w 1053354"/>
                <a:gd name="connsiteY2132" fmla="*/ 1645165 h 1942163"/>
                <a:gd name="connsiteX2133" fmla="*/ 908869 w 1053354"/>
                <a:gd name="connsiteY2133" fmla="*/ 1641553 h 1942163"/>
                <a:gd name="connsiteX2134" fmla="*/ 910875 w 1053354"/>
                <a:gd name="connsiteY2134" fmla="*/ 1638524 h 1942163"/>
                <a:gd name="connsiteX2135" fmla="*/ 912328 w 1053354"/>
                <a:gd name="connsiteY2135" fmla="*/ 1636618 h 1942163"/>
                <a:gd name="connsiteX2136" fmla="*/ 913556 w 1053354"/>
                <a:gd name="connsiteY2136" fmla="*/ 1634665 h 1942163"/>
                <a:gd name="connsiteX2137" fmla="*/ 914682 w 1053354"/>
                <a:gd name="connsiteY2137" fmla="*/ 1632613 h 1942163"/>
                <a:gd name="connsiteX2138" fmla="*/ 915909 w 1053354"/>
                <a:gd name="connsiteY2138" fmla="*/ 1630416 h 1942163"/>
                <a:gd name="connsiteX2139" fmla="*/ 916646 w 1053354"/>
                <a:gd name="connsiteY2139" fmla="*/ 1628267 h 1942163"/>
                <a:gd name="connsiteX2140" fmla="*/ 916892 w 1053354"/>
                <a:gd name="connsiteY2140" fmla="*/ 1626900 h 1942163"/>
                <a:gd name="connsiteX2141" fmla="*/ 915459 w 1053354"/>
                <a:gd name="connsiteY2141" fmla="*/ 1624897 h 1942163"/>
                <a:gd name="connsiteX2142" fmla="*/ 915418 w 1053354"/>
                <a:gd name="connsiteY2142" fmla="*/ 1624752 h 1942163"/>
                <a:gd name="connsiteX2143" fmla="*/ 914927 w 1053354"/>
                <a:gd name="connsiteY2143" fmla="*/ 1622895 h 1942163"/>
                <a:gd name="connsiteX2144" fmla="*/ 914436 w 1053354"/>
                <a:gd name="connsiteY2144" fmla="*/ 1621430 h 1942163"/>
                <a:gd name="connsiteX2145" fmla="*/ 914293 w 1053354"/>
                <a:gd name="connsiteY2145" fmla="*/ 1620988 h 1942163"/>
                <a:gd name="connsiteX2146" fmla="*/ 914006 w 1053354"/>
                <a:gd name="connsiteY2146" fmla="*/ 1620061 h 1942163"/>
                <a:gd name="connsiteX2147" fmla="*/ 913413 w 1053354"/>
                <a:gd name="connsiteY2147" fmla="*/ 1618156 h 1942163"/>
                <a:gd name="connsiteX2148" fmla="*/ 912717 w 1053354"/>
                <a:gd name="connsiteY2148" fmla="*/ 1616301 h 1942163"/>
                <a:gd name="connsiteX2149" fmla="*/ 912246 w 1053354"/>
                <a:gd name="connsiteY2149" fmla="*/ 1614981 h 1942163"/>
                <a:gd name="connsiteX2150" fmla="*/ 911202 w 1053354"/>
                <a:gd name="connsiteY2150" fmla="*/ 1613565 h 1942163"/>
                <a:gd name="connsiteX2151" fmla="*/ 910138 w 1053354"/>
                <a:gd name="connsiteY2151" fmla="*/ 1612247 h 1942163"/>
                <a:gd name="connsiteX2152" fmla="*/ 910077 w 1053354"/>
                <a:gd name="connsiteY2152" fmla="*/ 1610586 h 1942163"/>
                <a:gd name="connsiteX2153" fmla="*/ 910179 w 1053354"/>
                <a:gd name="connsiteY2153" fmla="*/ 1608144 h 1942163"/>
                <a:gd name="connsiteX2154" fmla="*/ 910813 w 1053354"/>
                <a:gd name="connsiteY2154" fmla="*/ 1606336 h 1942163"/>
                <a:gd name="connsiteX2155" fmla="*/ 911837 w 1053354"/>
                <a:gd name="connsiteY2155" fmla="*/ 1605263 h 1942163"/>
                <a:gd name="connsiteX2156" fmla="*/ 912880 w 1053354"/>
                <a:gd name="connsiteY2156" fmla="*/ 1604237 h 1942163"/>
                <a:gd name="connsiteX2157" fmla="*/ 914252 w 1053354"/>
                <a:gd name="connsiteY2157" fmla="*/ 1602819 h 1942163"/>
                <a:gd name="connsiteX2158" fmla="*/ 915602 w 1053354"/>
                <a:gd name="connsiteY2158" fmla="*/ 1601403 h 1942163"/>
                <a:gd name="connsiteX2159" fmla="*/ 916646 w 1053354"/>
                <a:gd name="connsiteY2159" fmla="*/ 1599840 h 1942163"/>
                <a:gd name="connsiteX2160" fmla="*/ 917178 w 1053354"/>
                <a:gd name="connsiteY2160" fmla="*/ 1597935 h 1942163"/>
                <a:gd name="connsiteX2161" fmla="*/ 917424 w 1053354"/>
                <a:gd name="connsiteY2161" fmla="*/ 1595494 h 1942163"/>
                <a:gd name="connsiteX2162" fmla="*/ 917322 w 1053354"/>
                <a:gd name="connsiteY2162" fmla="*/ 1593540 h 1942163"/>
                <a:gd name="connsiteX2163" fmla="*/ 917178 w 1053354"/>
                <a:gd name="connsiteY2163" fmla="*/ 1591587 h 1942163"/>
                <a:gd name="connsiteX2164" fmla="*/ 916974 w 1053354"/>
                <a:gd name="connsiteY2164" fmla="*/ 1589680 h 1942163"/>
                <a:gd name="connsiteX2165" fmla="*/ 916728 w 1053354"/>
                <a:gd name="connsiteY2165" fmla="*/ 1588215 h 1942163"/>
                <a:gd name="connsiteX2166" fmla="*/ 916053 w 1053354"/>
                <a:gd name="connsiteY2166" fmla="*/ 1586409 h 1942163"/>
                <a:gd name="connsiteX2167" fmla="*/ 915418 w 1053354"/>
                <a:gd name="connsiteY2167" fmla="*/ 1585042 h 1942163"/>
                <a:gd name="connsiteX2168" fmla="*/ 915521 w 1053354"/>
                <a:gd name="connsiteY2168" fmla="*/ 1583624 h 1942163"/>
                <a:gd name="connsiteX2169" fmla="*/ 916401 w 1053354"/>
                <a:gd name="connsiteY2169" fmla="*/ 1581866 h 1942163"/>
                <a:gd name="connsiteX2170" fmla="*/ 917219 w 1053354"/>
                <a:gd name="connsiteY2170" fmla="*/ 1580107 h 1942163"/>
                <a:gd name="connsiteX2171" fmla="*/ 917608 w 1053354"/>
                <a:gd name="connsiteY2171" fmla="*/ 1578497 h 1942163"/>
                <a:gd name="connsiteX2172" fmla="*/ 918447 w 1053354"/>
                <a:gd name="connsiteY2172" fmla="*/ 1576347 h 1942163"/>
                <a:gd name="connsiteX2173" fmla="*/ 917567 w 1053354"/>
                <a:gd name="connsiteY2173" fmla="*/ 1574833 h 1942163"/>
                <a:gd name="connsiteX2174" fmla="*/ 917526 w 1053354"/>
                <a:gd name="connsiteY2174" fmla="*/ 1573270 h 1942163"/>
                <a:gd name="connsiteX2175" fmla="*/ 917465 w 1053354"/>
                <a:gd name="connsiteY2175" fmla="*/ 1571317 h 1942163"/>
                <a:gd name="connsiteX2176" fmla="*/ 917137 w 1053354"/>
                <a:gd name="connsiteY2176" fmla="*/ 1569412 h 1942163"/>
                <a:gd name="connsiteX2177" fmla="*/ 917567 w 1053354"/>
                <a:gd name="connsiteY2177" fmla="*/ 1567555 h 1942163"/>
                <a:gd name="connsiteX2178" fmla="*/ 917956 w 1053354"/>
                <a:gd name="connsiteY2178" fmla="*/ 1565601 h 1942163"/>
                <a:gd name="connsiteX2179" fmla="*/ 918202 w 1053354"/>
                <a:gd name="connsiteY2179" fmla="*/ 1564185 h 1942163"/>
                <a:gd name="connsiteX2180" fmla="*/ 918263 w 1053354"/>
                <a:gd name="connsiteY2180" fmla="*/ 1562232 h 1942163"/>
                <a:gd name="connsiteX2181" fmla="*/ 917956 w 1053354"/>
                <a:gd name="connsiteY2181" fmla="*/ 1560816 h 1942163"/>
                <a:gd name="connsiteX2182" fmla="*/ 917669 w 1053354"/>
                <a:gd name="connsiteY2182" fmla="*/ 1559351 h 1942163"/>
                <a:gd name="connsiteX2183" fmla="*/ 917383 w 1053354"/>
                <a:gd name="connsiteY2183" fmla="*/ 1557933 h 1942163"/>
                <a:gd name="connsiteX2184" fmla="*/ 916830 w 1053354"/>
                <a:gd name="connsiteY2184" fmla="*/ 1555589 h 1942163"/>
                <a:gd name="connsiteX2185" fmla="*/ 916544 w 1053354"/>
                <a:gd name="connsiteY2185" fmla="*/ 1553636 h 1942163"/>
                <a:gd name="connsiteX2186" fmla="*/ 916974 w 1053354"/>
                <a:gd name="connsiteY2186" fmla="*/ 1551731 h 1942163"/>
                <a:gd name="connsiteX2187" fmla="*/ 917669 w 1053354"/>
                <a:gd name="connsiteY2187" fmla="*/ 1550460 h 1942163"/>
                <a:gd name="connsiteX2188" fmla="*/ 918345 w 1053354"/>
                <a:gd name="connsiteY2188" fmla="*/ 1549191 h 1942163"/>
                <a:gd name="connsiteX2189" fmla="*/ 919327 w 1053354"/>
                <a:gd name="connsiteY2189" fmla="*/ 1547481 h 1942163"/>
                <a:gd name="connsiteX2190" fmla="*/ 920105 w 1053354"/>
                <a:gd name="connsiteY2190" fmla="*/ 1546212 h 1942163"/>
                <a:gd name="connsiteX2191" fmla="*/ 920985 w 1053354"/>
                <a:gd name="connsiteY2191" fmla="*/ 1545039 h 1942163"/>
                <a:gd name="connsiteX2192" fmla="*/ 921783 w 1053354"/>
                <a:gd name="connsiteY2192" fmla="*/ 1543329 h 1942163"/>
                <a:gd name="connsiteX2193" fmla="*/ 921926 w 1053354"/>
                <a:gd name="connsiteY2193" fmla="*/ 1541864 h 1942163"/>
                <a:gd name="connsiteX2194" fmla="*/ 922315 w 1053354"/>
                <a:gd name="connsiteY2194" fmla="*/ 1539910 h 1942163"/>
                <a:gd name="connsiteX2195" fmla="*/ 922418 w 1053354"/>
                <a:gd name="connsiteY2195" fmla="*/ 1537518 h 1942163"/>
                <a:gd name="connsiteX2196" fmla="*/ 922745 w 1053354"/>
                <a:gd name="connsiteY2196" fmla="*/ 1535564 h 1942163"/>
                <a:gd name="connsiteX2197" fmla="*/ 922663 w 1053354"/>
                <a:gd name="connsiteY2197" fmla="*/ 1533169 h 1942163"/>
                <a:gd name="connsiteX2198" fmla="*/ 923093 w 1053354"/>
                <a:gd name="connsiteY2198" fmla="*/ 1531363 h 1942163"/>
                <a:gd name="connsiteX2199" fmla="*/ 922909 w 1053354"/>
                <a:gd name="connsiteY2199" fmla="*/ 1529508 h 1942163"/>
                <a:gd name="connsiteX2200" fmla="*/ 922561 w 1053354"/>
                <a:gd name="connsiteY2200" fmla="*/ 1527994 h 1942163"/>
                <a:gd name="connsiteX2201" fmla="*/ 923830 w 1053354"/>
                <a:gd name="connsiteY2201" fmla="*/ 1526624 h 1942163"/>
                <a:gd name="connsiteX2202" fmla="*/ 924669 w 1053354"/>
                <a:gd name="connsiteY2202" fmla="*/ 1524867 h 1942163"/>
                <a:gd name="connsiteX2203" fmla="*/ 925405 w 1053354"/>
                <a:gd name="connsiteY2203" fmla="*/ 1523645 h 1942163"/>
                <a:gd name="connsiteX2204" fmla="*/ 926470 w 1053354"/>
                <a:gd name="connsiteY2204" fmla="*/ 1522669 h 1942163"/>
                <a:gd name="connsiteX2205" fmla="*/ 927554 w 1053354"/>
                <a:gd name="connsiteY2205" fmla="*/ 1521643 h 1942163"/>
                <a:gd name="connsiteX2206" fmla="*/ 928578 w 1053354"/>
                <a:gd name="connsiteY2206" fmla="*/ 1520617 h 1942163"/>
                <a:gd name="connsiteX2207" fmla="*/ 929499 w 1053354"/>
                <a:gd name="connsiteY2207" fmla="*/ 1519495 h 1942163"/>
                <a:gd name="connsiteX2208" fmla="*/ 930870 w 1053354"/>
                <a:gd name="connsiteY2208" fmla="*/ 1517493 h 1942163"/>
                <a:gd name="connsiteX2209" fmla="*/ 931668 w 1053354"/>
                <a:gd name="connsiteY2209" fmla="*/ 1516173 h 1942163"/>
                <a:gd name="connsiteX2210" fmla="*/ 932630 w 1053354"/>
                <a:gd name="connsiteY2210" fmla="*/ 1515147 h 1942163"/>
                <a:gd name="connsiteX2211" fmla="*/ 933756 w 1053354"/>
                <a:gd name="connsiteY2211" fmla="*/ 1514219 h 1942163"/>
                <a:gd name="connsiteX2212" fmla="*/ 934943 w 1053354"/>
                <a:gd name="connsiteY2212" fmla="*/ 1513292 h 1942163"/>
                <a:gd name="connsiteX2213" fmla="*/ 936744 w 1053354"/>
                <a:gd name="connsiteY2213" fmla="*/ 1511630 h 1942163"/>
                <a:gd name="connsiteX2214" fmla="*/ 938176 w 1053354"/>
                <a:gd name="connsiteY2214" fmla="*/ 1510312 h 1942163"/>
                <a:gd name="connsiteX2215" fmla="*/ 939240 w 1053354"/>
                <a:gd name="connsiteY2215" fmla="*/ 1509287 h 1942163"/>
                <a:gd name="connsiteX2216" fmla="*/ 940325 w 1053354"/>
                <a:gd name="connsiteY2216" fmla="*/ 1508310 h 1942163"/>
                <a:gd name="connsiteX2217" fmla="*/ 941778 w 1053354"/>
                <a:gd name="connsiteY2217" fmla="*/ 1506990 h 1942163"/>
                <a:gd name="connsiteX2218" fmla="*/ 943538 w 1053354"/>
                <a:gd name="connsiteY2218" fmla="*/ 1505331 h 1942163"/>
                <a:gd name="connsiteX2219" fmla="*/ 944623 w 1053354"/>
                <a:gd name="connsiteY2219" fmla="*/ 1504305 h 1942163"/>
                <a:gd name="connsiteX2220" fmla="*/ 945708 w 1053354"/>
                <a:gd name="connsiteY2220" fmla="*/ 1503328 h 1942163"/>
                <a:gd name="connsiteX2221" fmla="*/ 946772 w 1053354"/>
                <a:gd name="connsiteY2221" fmla="*/ 1502352 h 1942163"/>
                <a:gd name="connsiteX2222" fmla="*/ 948245 w 1053354"/>
                <a:gd name="connsiteY2222" fmla="*/ 1501032 h 1942163"/>
                <a:gd name="connsiteX2223" fmla="*/ 949658 w 1053354"/>
                <a:gd name="connsiteY2223" fmla="*/ 1499665 h 1942163"/>
                <a:gd name="connsiteX2224" fmla="*/ 951131 w 1053354"/>
                <a:gd name="connsiteY2224" fmla="*/ 1498345 h 1942163"/>
                <a:gd name="connsiteX2225" fmla="*/ 952891 w 1053354"/>
                <a:gd name="connsiteY2225" fmla="*/ 1496685 h 1942163"/>
                <a:gd name="connsiteX2226" fmla="*/ 954713 w 1053354"/>
                <a:gd name="connsiteY2226" fmla="*/ 1495024 h 1942163"/>
                <a:gd name="connsiteX2227" fmla="*/ 956125 w 1053354"/>
                <a:gd name="connsiteY2227" fmla="*/ 1493706 h 1942163"/>
                <a:gd name="connsiteX2228" fmla="*/ 957189 w 1053354"/>
                <a:gd name="connsiteY2228" fmla="*/ 1492729 h 1942163"/>
                <a:gd name="connsiteX2229" fmla="*/ 958622 w 1053354"/>
                <a:gd name="connsiteY2229" fmla="*/ 1491409 h 1942163"/>
                <a:gd name="connsiteX2230" fmla="*/ 960095 w 1053354"/>
                <a:gd name="connsiteY2230" fmla="*/ 1490092 h 1942163"/>
                <a:gd name="connsiteX2231" fmla="*/ 961548 w 1053354"/>
                <a:gd name="connsiteY2231" fmla="*/ 1488821 h 1942163"/>
                <a:gd name="connsiteX2232" fmla="*/ 962776 w 1053354"/>
                <a:gd name="connsiteY2232" fmla="*/ 1487257 h 1942163"/>
                <a:gd name="connsiteX2233" fmla="*/ 964004 w 1053354"/>
                <a:gd name="connsiteY2233" fmla="*/ 1485792 h 1942163"/>
                <a:gd name="connsiteX2234" fmla="*/ 965314 w 1053354"/>
                <a:gd name="connsiteY2234" fmla="*/ 1484327 h 1942163"/>
                <a:gd name="connsiteX2235" fmla="*/ 966644 w 1053354"/>
                <a:gd name="connsiteY2235" fmla="*/ 1482862 h 1942163"/>
                <a:gd name="connsiteX2236" fmla="*/ 967320 w 1053354"/>
                <a:gd name="connsiteY2236" fmla="*/ 1481593 h 1942163"/>
                <a:gd name="connsiteX2237" fmla="*/ 967463 w 1053354"/>
                <a:gd name="connsiteY2237" fmla="*/ 1480128 h 1942163"/>
                <a:gd name="connsiteX2238" fmla="*/ 967279 w 1053354"/>
                <a:gd name="connsiteY2238" fmla="*/ 1478663 h 1942163"/>
                <a:gd name="connsiteX2239" fmla="*/ 967176 w 1053354"/>
                <a:gd name="connsiteY2239" fmla="*/ 1477245 h 1942163"/>
                <a:gd name="connsiteX2240" fmla="*/ 967627 w 1053354"/>
                <a:gd name="connsiteY2240" fmla="*/ 1475829 h 1942163"/>
                <a:gd name="connsiteX2241" fmla="*/ 967770 w 1053354"/>
                <a:gd name="connsiteY2241" fmla="*/ 1473876 h 1942163"/>
                <a:gd name="connsiteX2242" fmla="*/ 967811 w 1053354"/>
                <a:gd name="connsiteY2242" fmla="*/ 1471434 h 1942163"/>
                <a:gd name="connsiteX2243" fmla="*/ 968363 w 1053354"/>
                <a:gd name="connsiteY2243" fmla="*/ 1469578 h 1942163"/>
                <a:gd name="connsiteX2244" fmla="*/ 969530 w 1053354"/>
                <a:gd name="connsiteY2244" fmla="*/ 1468015 h 1942163"/>
                <a:gd name="connsiteX2245" fmla="*/ 971003 w 1053354"/>
                <a:gd name="connsiteY2245" fmla="*/ 1466695 h 1942163"/>
                <a:gd name="connsiteX2246" fmla="*/ 971883 w 1053354"/>
                <a:gd name="connsiteY2246" fmla="*/ 1465571 h 1942163"/>
                <a:gd name="connsiteX2247" fmla="*/ 972416 w 1053354"/>
                <a:gd name="connsiteY2247" fmla="*/ 1463716 h 1942163"/>
                <a:gd name="connsiteX2248" fmla="*/ 972804 w 1053354"/>
                <a:gd name="connsiteY2248" fmla="*/ 1461763 h 1942163"/>
                <a:gd name="connsiteX2249" fmla="*/ 974135 w 1053354"/>
                <a:gd name="connsiteY2249" fmla="*/ 1459858 h 1942163"/>
                <a:gd name="connsiteX2250" fmla="*/ 975649 w 1053354"/>
                <a:gd name="connsiteY2250" fmla="*/ 1458587 h 1942163"/>
                <a:gd name="connsiteX2251" fmla="*/ 977164 w 1053354"/>
                <a:gd name="connsiteY2251" fmla="*/ 1457367 h 1942163"/>
                <a:gd name="connsiteX2252" fmla="*/ 978146 w 1053354"/>
                <a:gd name="connsiteY2252" fmla="*/ 1456293 h 1942163"/>
                <a:gd name="connsiteX2253" fmla="*/ 979312 w 1053354"/>
                <a:gd name="connsiteY2253" fmla="*/ 1454143 h 1942163"/>
                <a:gd name="connsiteX2254" fmla="*/ 980725 w 1053354"/>
                <a:gd name="connsiteY2254" fmla="*/ 1452238 h 1942163"/>
                <a:gd name="connsiteX2255" fmla="*/ 981912 w 1053354"/>
                <a:gd name="connsiteY2255" fmla="*/ 1450626 h 1942163"/>
                <a:gd name="connsiteX2256" fmla="*/ 982444 w 1053354"/>
                <a:gd name="connsiteY2256" fmla="*/ 1448771 h 1942163"/>
                <a:gd name="connsiteX2257" fmla="*/ 982301 w 1053354"/>
                <a:gd name="connsiteY2257" fmla="*/ 1446818 h 1942163"/>
                <a:gd name="connsiteX2258" fmla="*/ 982096 w 1053354"/>
                <a:gd name="connsiteY2258" fmla="*/ 1445352 h 1942163"/>
                <a:gd name="connsiteX2259" fmla="*/ 981461 w 1053354"/>
                <a:gd name="connsiteY2259" fmla="*/ 1443007 h 1942163"/>
                <a:gd name="connsiteX2260" fmla="*/ 982546 w 1053354"/>
                <a:gd name="connsiteY2260" fmla="*/ 1440906 h 1942163"/>
                <a:gd name="connsiteX2261" fmla="*/ 983283 w 1053354"/>
                <a:gd name="connsiteY2261" fmla="*/ 1439198 h 1942163"/>
                <a:gd name="connsiteX2262" fmla="*/ 984736 w 1053354"/>
                <a:gd name="connsiteY2262" fmla="*/ 1438074 h 1942163"/>
                <a:gd name="connsiteX2263" fmla="*/ 985821 w 1053354"/>
                <a:gd name="connsiteY2263" fmla="*/ 1436609 h 1942163"/>
                <a:gd name="connsiteX2264" fmla="*/ 985432 w 1053354"/>
                <a:gd name="connsiteY2264" fmla="*/ 1434606 h 1942163"/>
                <a:gd name="connsiteX2265" fmla="*/ 985575 w 1053354"/>
                <a:gd name="connsiteY2265" fmla="*/ 1432457 h 1942163"/>
                <a:gd name="connsiteX2266" fmla="*/ 985186 w 1053354"/>
                <a:gd name="connsiteY2266" fmla="*/ 1430552 h 1942163"/>
                <a:gd name="connsiteX2267" fmla="*/ 984838 w 1053354"/>
                <a:gd name="connsiteY2267" fmla="*/ 1428648 h 1942163"/>
                <a:gd name="connsiteX2268" fmla="*/ 985575 w 1053354"/>
                <a:gd name="connsiteY2268" fmla="*/ 1426987 h 1942163"/>
                <a:gd name="connsiteX2269" fmla="*/ 985821 w 1053354"/>
                <a:gd name="connsiteY2269" fmla="*/ 1425082 h 1942163"/>
                <a:gd name="connsiteX2270" fmla="*/ 986209 w 1053354"/>
                <a:gd name="connsiteY2270" fmla="*/ 1423666 h 1942163"/>
                <a:gd name="connsiteX2271" fmla="*/ 986250 w 1053354"/>
                <a:gd name="connsiteY2271" fmla="*/ 1422248 h 1942163"/>
                <a:gd name="connsiteX2272" fmla="*/ 986107 w 1053354"/>
                <a:gd name="connsiteY2272" fmla="*/ 1420783 h 1942163"/>
                <a:gd name="connsiteX2273" fmla="*/ 986557 w 1053354"/>
                <a:gd name="connsiteY2273" fmla="*/ 1418439 h 1942163"/>
                <a:gd name="connsiteX2274" fmla="*/ 987233 w 1053354"/>
                <a:gd name="connsiteY2274" fmla="*/ 1416584 h 1942163"/>
                <a:gd name="connsiteX2275" fmla="*/ 987785 w 1053354"/>
                <a:gd name="connsiteY2275" fmla="*/ 1415215 h 1942163"/>
                <a:gd name="connsiteX2276" fmla="*/ 988604 w 1053354"/>
                <a:gd name="connsiteY2276" fmla="*/ 1414044 h 1942163"/>
                <a:gd name="connsiteX2277" fmla="*/ 989545 w 1053354"/>
                <a:gd name="connsiteY2277" fmla="*/ 1412920 h 1942163"/>
                <a:gd name="connsiteX2278" fmla="*/ 990078 w 1053354"/>
                <a:gd name="connsiteY2278" fmla="*/ 1411504 h 1942163"/>
                <a:gd name="connsiteX2279" fmla="*/ 989975 w 1053354"/>
                <a:gd name="connsiteY2279" fmla="*/ 1409647 h 1942163"/>
                <a:gd name="connsiteX2280" fmla="*/ 990425 w 1053354"/>
                <a:gd name="connsiteY2280" fmla="*/ 1407303 h 1942163"/>
                <a:gd name="connsiteX2281" fmla="*/ 991592 w 1053354"/>
                <a:gd name="connsiteY2281" fmla="*/ 1405154 h 1942163"/>
                <a:gd name="connsiteX2282" fmla="*/ 992226 w 1053354"/>
                <a:gd name="connsiteY2282" fmla="*/ 1403347 h 1942163"/>
                <a:gd name="connsiteX2283" fmla="*/ 992758 w 1053354"/>
                <a:gd name="connsiteY2283" fmla="*/ 1401443 h 1942163"/>
                <a:gd name="connsiteX2284" fmla="*/ 992615 w 1053354"/>
                <a:gd name="connsiteY2284" fmla="*/ 1399976 h 1942163"/>
                <a:gd name="connsiteX2285" fmla="*/ 992370 w 1053354"/>
                <a:gd name="connsiteY2285" fmla="*/ 1398511 h 1942163"/>
                <a:gd name="connsiteX2286" fmla="*/ 992042 w 1053354"/>
                <a:gd name="connsiteY2286" fmla="*/ 1397095 h 1942163"/>
                <a:gd name="connsiteX2287" fmla="*/ 993066 w 1053354"/>
                <a:gd name="connsiteY2287" fmla="*/ 1395239 h 1942163"/>
                <a:gd name="connsiteX2288" fmla="*/ 994928 w 1053354"/>
                <a:gd name="connsiteY2288" fmla="*/ 1393676 h 1942163"/>
                <a:gd name="connsiteX2289" fmla="*/ 996054 w 1053354"/>
                <a:gd name="connsiteY2289" fmla="*/ 1392064 h 1942163"/>
                <a:gd name="connsiteX2290" fmla="*/ 996627 w 1053354"/>
                <a:gd name="connsiteY2290" fmla="*/ 1389818 h 1942163"/>
                <a:gd name="connsiteX2291" fmla="*/ 995992 w 1053354"/>
                <a:gd name="connsiteY2291" fmla="*/ 1388255 h 1942163"/>
                <a:gd name="connsiteX2292" fmla="*/ 997814 w 1053354"/>
                <a:gd name="connsiteY2292" fmla="*/ 1387424 h 1942163"/>
                <a:gd name="connsiteX2293" fmla="*/ 997895 w 1053354"/>
                <a:gd name="connsiteY2293" fmla="*/ 1384933 h 1942163"/>
                <a:gd name="connsiteX2294" fmla="*/ 997814 w 1053354"/>
                <a:gd name="connsiteY2294" fmla="*/ 1383028 h 1942163"/>
                <a:gd name="connsiteX2295" fmla="*/ 997118 w 1053354"/>
                <a:gd name="connsiteY2295" fmla="*/ 1381710 h 1942163"/>
                <a:gd name="connsiteX2296" fmla="*/ 996688 w 1053354"/>
                <a:gd name="connsiteY2296" fmla="*/ 1379316 h 1942163"/>
                <a:gd name="connsiteX2297" fmla="*/ 997425 w 1053354"/>
                <a:gd name="connsiteY2297" fmla="*/ 1377313 h 1942163"/>
                <a:gd name="connsiteX2298" fmla="*/ 998141 w 1053354"/>
                <a:gd name="connsiteY2298" fmla="*/ 1375703 h 1942163"/>
                <a:gd name="connsiteX2299" fmla="*/ 997895 w 1053354"/>
                <a:gd name="connsiteY2299" fmla="*/ 1374236 h 1942163"/>
                <a:gd name="connsiteX2300" fmla="*/ 997220 w 1053354"/>
                <a:gd name="connsiteY2300" fmla="*/ 1372380 h 1942163"/>
                <a:gd name="connsiteX2301" fmla="*/ 996627 w 1053354"/>
                <a:gd name="connsiteY2301" fmla="*/ 1371013 h 1942163"/>
                <a:gd name="connsiteX2302" fmla="*/ 996729 w 1053354"/>
                <a:gd name="connsiteY2302" fmla="*/ 1368962 h 1942163"/>
                <a:gd name="connsiteX2303" fmla="*/ 997077 w 1053354"/>
                <a:gd name="connsiteY2303" fmla="*/ 1367107 h 1942163"/>
                <a:gd name="connsiteX2304" fmla="*/ 996729 w 1053354"/>
                <a:gd name="connsiteY2304" fmla="*/ 1365641 h 1942163"/>
                <a:gd name="connsiteX2305" fmla="*/ 996934 w 1053354"/>
                <a:gd name="connsiteY2305" fmla="*/ 1363492 h 1942163"/>
                <a:gd name="connsiteX2306" fmla="*/ 998734 w 1053354"/>
                <a:gd name="connsiteY2306" fmla="*/ 1362466 h 1942163"/>
                <a:gd name="connsiteX2307" fmla="*/ 998878 w 1053354"/>
                <a:gd name="connsiteY2307" fmla="*/ 1360415 h 1942163"/>
                <a:gd name="connsiteX2308" fmla="*/ 998489 w 1053354"/>
                <a:gd name="connsiteY2308" fmla="*/ 1358606 h 1942163"/>
                <a:gd name="connsiteX2309" fmla="*/ 997261 w 1053354"/>
                <a:gd name="connsiteY2309" fmla="*/ 1357777 h 1942163"/>
                <a:gd name="connsiteX2310" fmla="*/ 996340 w 1053354"/>
                <a:gd name="connsiteY2310" fmla="*/ 1355531 h 1942163"/>
                <a:gd name="connsiteX2311" fmla="*/ 995706 w 1053354"/>
                <a:gd name="connsiteY2311" fmla="*/ 1353772 h 1942163"/>
                <a:gd name="connsiteX2312" fmla="*/ 994478 w 1053354"/>
                <a:gd name="connsiteY2312" fmla="*/ 1352942 h 1942163"/>
                <a:gd name="connsiteX2313" fmla="*/ 992861 w 1053354"/>
                <a:gd name="connsiteY2313" fmla="*/ 1351818 h 1942163"/>
                <a:gd name="connsiteX2314" fmla="*/ 992226 w 1053354"/>
                <a:gd name="connsiteY2314" fmla="*/ 1350500 h 1942163"/>
                <a:gd name="connsiteX2315" fmla="*/ 990364 w 1053354"/>
                <a:gd name="connsiteY2315" fmla="*/ 1349718 h 1942163"/>
                <a:gd name="connsiteX2316" fmla="*/ 988850 w 1053354"/>
                <a:gd name="connsiteY2316" fmla="*/ 1350353 h 1942163"/>
                <a:gd name="connsiteX2317" fmla="*/ 988665 w 1053354"/>
                <a:gd name="connsiteY2317" fmla="*/ 1348449 h 1942163"/>
                <a:gd name="connsiteX2318" fmla="*/ 987970 w 1053354"/>
                <a:gd name="connsiteY2318" fmla="*/ 1346935 h 1942163"/>
                <a:gd name="connsiteX2319" fmla="*/ 987867 w 1053354"/>
                <a:gd name="connsiteY2319" fmla="*/ 1345517 h 1942163"/>
                <a:gd name="connsiteX2320" fmla="*/ 988113 w 1053354"/>
                <a:gd name="connsiteY2320" fmla="*/ 1344051 h 1942163"/>
                <a:gd name="connsiteX2321" fmla="*/ 988256 w 1053354"/>
                <a:gd name="connsiteY2321" fmla="*/ 1341610 h 1942163"/>
                <a:gd name="connsiteX2322" fmla="*/ 987151 w 1053354"/>
                <a:gd name="connsiteY2322" fmla="*/ 1340096 h 1942163"/>
                <a:gd name="connsiteX2323" fmla="*/ 985821 w 1053354"/>
                <a:gd name="connsiteY2323" fmla="*/ 1340829 h 1942163"/>
                <a:gd name="connsiteX2324" fmla="*/ 983569 w 1053354"/>
                <a:gd name="connsiteY2324" fmla="*/ 1340390 h 1942163"/>
                <a:gd name="connsiteX2325" fmla="*/ 982792 w 1053354"/>
                <a:gd name="connsiteY2325" fmla="*/ 1338679 h 1942163"/>
                <a:gd name="connsiteX2326" fmla="*/ 982935 w 1053354"/>
                <a:gd name="connsiteY2326" fmla="*/ 1336579 h 1942163"/>
                <a:gd name="connsiteX2327" fmla="*/ 982689 w 1053354"/>
                <a:gd name="connsiteY2327" fmla="*/ 1334088 h 1942163"/>
                <a:gd name="connsiteX2328" fmla="*/ 982730 w 1053354"/>
                <a:gd name="connsiteY2328" fmla="*/ 1332574 h 1942163"/>
                <a:gd name="connsiteX2329" fmla="*/ 982055 w 1053354"/>
                <a:gd name="connsiteY2329" fmla="*/ 1330817 h 1942163"/>
                <a:gd name="connsiteX2330" fmla="*/ 981523 w 1053354"/>
                <a:gd name="connsiteY2330" fmla="*/ 1328959 h 1942163"/>
                <a:gd name="connsiteX2331" fmla="*/ 981032 w 1053354"/>
                <a:gd name="connsiteY2331" fmla="*/ 1327055 h 1942163"/>
                <a:gd name="connsiteX2332" fmla="*/ 981523 w 1053354"/>
                <a:gd name="connsiteY2332" fmla="*/ 1325639 h 1942163"/>
                <a:gd name="connsiteX2333" fmla="*/ 982239 w 1053354"/>
                <a:gd name="connsiteY2333" fmla="*/ 1324368 h 1942163"/>
                <a:gd name="connsiteX2334" fmla="*/ 981707 w 1053354"/>
                <a:gd name="connsiteY2334" fmla="*/ 1322611 h 1942163"/>
                <a:gd name="connsiteX2335" fmla="*/ 981032 w 1053354"/>
                <a:gd name="connsiteY2335" fmla="*/ 1320802 h 1942163"/>
                <a:gd name="connsiteX2336" fmla="*/ 980888 w 1053354"/>
                <a:gd name="connsiteY2336" fmla="*/ 1319288 h 1942163"/>
                <a:gd name="connsiteX2337" fmla="*/ 979906 w 1053354"/>
                <a:gd name="connsiteY2337" fmla="*/ 1317725 h 1942163"/>
                <a:gd name="connsiteX2338" fmla="*/ 978965 w 1053354"/>
                <a:gd name="connsiteY2338" fmla="*/ 1316017 h 1942163"/>
                <a:gd name="connsiteX2339" fmla="*/ 978576 w 1053354"/>
                <a:gd name="connsiteY2339" fmla="*/ 1314601 h 1942163"/>
                <a:gd name="connsiteX2340" fmla="*/ 977266 w 1053354"/>
                <a:gd name="connsiteY2340" fmla="*/ 1313183 h 1942163"/>
                <a:gd name="connsiteX2341" fmla="*/ 976427 w 1053354"/>
                <a:gd name="connsiteY2341" fmla="*/ 1312061 h 1942163"/>
                <a:gd name="connsiteX2342" fmla="*/ 976816 w 1053354"/>
                <a:gd name="connsiteY2342" fmla="*/ 1310692 h 1942163"/>
                <a:gd name="connsiteX2343" fmla="*/ 977205 w 1053354"/>
                <a:gd name="connsiteY2343" fmla="*/ 1309276 h 1942163"/>
                <a:gd name="connsiteX2344" fmla="*/ 976468 w 1053354"/>
                <a:gd name="connsiteY2344" fmla="*/ 1307079 h 1942163"/>
                <a:gd name="connsiteX2345" fmla="*/ 974810 w 1053354"/>
                <a:gd name="connsiteY2345" fmla="*/ 1306004 h 1942163"/>
                <a:gd name="connsiteX2346" fmla="*/ 973725 w 1053354"/>
                <a:gd name="connsiteY2346" fmla="*/ 1304684 h 1942163"/>
                <a:gd name="connsiteX2347" fmla="*/ 974912 w 1053354"/>
                <a:gd name="connsiteY2347" fmla="*/ 1302780 h 1942163"/>
                <a:gd name="connsiteX2348" fmla="*/ 973787 w 1053354"/>
                <a:gd name="connsiteY2348" fmla="*/ 1300826 h 1942163"/>
                <a:gd name="connsiteX2349" fmla="*/ 974278 w 1053354"/>
                <a:gd name="connsiteY2349" fmla="*/ 1298483 h 1942163"/>
                <a:gd name="connsiteX2350" fmla="*/ 975056 w 1053354"/>
                <a:gd name="connsiteY2350" fmla="*/ 1296723 h 1942163"/>
                <a:gd name="connsiteX2351" fmla="*/ 976283 w 1053354"/>
                <a:gd name="connsiteY2351" fmla="*/ 1295894 h 1942163"/>
                <a:gd name="connsiteX2352" fmla="*/ 978044 w 1053354"/>
                <a:gd name="connsiteY2352" fmla="*/ 1294380 h 1942163"/>
                <a:gd name="connsiteX2353" fmla="*/ 979312 w 1053354"/>
                <a:gd name="connsiteY2353" fmla="*/ 1293501 h 1942163"/>
                <a:gd name="connsiteX2354" fmla="*/ 979169 w 1053354"/>
                <a:gd name="connsiteY2354" fmla="*/ 1291742 h 1942163"/>
                <a:gd name="connsiteX2355" fmla="*/ 978780 w 1053354"/>
                <a:gd name="connsiteY2355" fmla="*/ 1289788 h 1942163"/>
                <a:gd name="connsiteX2356" fmla="*/ 978637 w 1053354"/>
                <a:gd name="connsiteY2356" fmla="*/ 1288274 h 1942163"/>
                <a:gd name="connsiteX2357" fmla="*/ 979804 w 1053354"/>
                <a:gd name="connsiteY2357" fmla="*/ 1286858 h 1942163"/>
                <a:gd name="connsiteX2358" fmla="*/ 981523 w 1053354"/>
                <a:gd name="connsiteY2358" fmla="*/ 1285881 h 1942163"/>
                <a:gd name="connsiteX2359" fmla="*/ 982341 w 1053354"/>
                <a:gd name="connsiteY2359" fmla="*/ 1283879 h 1942163"/>
                <a:gd name="connsiteX2360" fmla="*/ 981175 w 1053354"/>
                <a:gd name="connsiteY2360" fmla="*/ 1282267 h 1942163"/>
                <a:gd name="connsiteX2361" fmla="*/ 981421 w 1053354"/>
                <a:gd name="connsiteY2361" fmla="*/ 1280556 h 1942163"/>
                <a:gd name="connsiteX2362" fmla="*/ 981421 w 1053354"/>
                <a:gd name="connsiteY2362" fmla="*/ 1278750 h 1942163"/>
                <a:gd name="connsiteX2363" fmla="*/ 980581 w 1053354"/>
                <a:gd name="connsiteY2363" fmla="*/ 1277479 h 1942163"/>
                <a:gd name="connsiteX2364" fmla="*/ 981216 w 1053354"/>
                <a:gd name="connsiteY2364" fmla="*/ 1275722 h 1942163"/>
                <a:gd name="connsiteX2365" fmla="*/ 982301 w 1053354"/>
                <a:gd name="connsiteY2365" fmla="*/ 1273572 h 1942163"/>
                <a:gd name="connsiteX2366" fmla="*/ 982792 w 1053354"/>
                <a:gd name="connsiteY2366" fmla="*/ 1272156 h 1942163"/>
                <a:gd name="connsiteX2367" fmla="*/ 983528 w 1053354"/>
                <a:gd name="connsiteY2367" fmla="*/ 1270885 h 1942163"/>
                <a:gd name="connsiteX2368" fmla="*/ 983181 w 1053354"/>
                <a:gd name="connsiteY2368" fmla="*/ 1268640 h 1942163"/>
                <a:gd name="connsiteX2369" fmla="*/ 982096 w 1053354"/>
                <a:gd name="connsiteY2369" fmla="*/ 1266588 h 1942163"/>
                <a:gd name="connsiteX2370" fmla="*/ 981605 w 1053354"/>
                <a:gd name="connsiteY2370" fmla="*/ 1265025 h 1942163"/>
                <a:gd name="connsiteX2371" fmla="*/ 982976 w 1053354"/>
                <a:gd name="connsiteY2371" fmla="*/ 1263803 h 1942163"/>
                <a:gd name="connsiteX2372" fmla="*/ 982833 w 1053354"/>
                <a:gd name="connsiteY2372" fmla="*/ 1261801 h 1942163"/>
                <a:gd name="connsiteX2373" fmla="*/ 982648 w 1053354"/>
                <a:gd name="connsiteY2373" fmla="*/ 1260043 h 1942163"/>
                <a:gd name="connsiteX2374" fmla="*/ 983569 w 1053354"/>
                <a:gd name="connsiteY2374" fmla="*/ 1258821 h 1942163"/>
                <a:gd name="connsiteX2375" fmla="*/ 984204 w 1053354"/>
                <a:gd name="connsiteY2375" fmla="*/ 1257454 h 1942163"/>
                <a:gd name="connsiteX2376" fmla="*/ 985616 w 1053354"/>
                <a:gd name="connsiteY2376" fmla="*/ 1256232 h 1942163"/>
                <a:gd name="connsiteX2377" fmla="*/ 987929 w 1053354"/>
                <a:gd name="connsiteY2377" fmla="*/ 1256087 h 1942163"/>
                <a:gd name="connsiteX2378" fmla="*/ 989197 w 1053354"/>
                <a:gd name="connsiteY2378" fmla="*/ 1256966 h 1942163"/>
                <a:gd name="connsiteX2379" fmla="*/ 990610 w 1053354"/>
                <a:gd name="connsiteY2379" fmla="*/ 1257454 h 1942163"/>
                <a:gd name="connsiteX2380" fmla="*/ 991490 w 1053354"/>
                <a:gd name="connsiteY2380" fmla="*/ 1255501 h 1942163"/>
                <a:gd name="connsiteX2381" fmla="*/ 992513 w 1053354"/>
                <a:gd name="connsiteY2381" fmla="*/ 1253646 h 1942163"/>
                <a:gd name="connsiteX2382" fmla="*/ 991633 w 1053354"/>
                <a:gd name="connsiteY2382" fmla="*/ 1251984 h 1942163"/>
                <a:gd name="connsiteX2383" fmla="*/ 990671 w 1053354"/>
                <a:gd name="connsiteY2383" fmla="*/ 1250860 h 1942163"/>
                <a:gd name="connsiteX2384" fmla="*/ 991203 w 1053354"/>
                <a:gd name="connsiteY2384" fmla="*/ 1249054 h 1942163"/>
                <a:gd name="connsiteX2385" fmla="*/ 990364 w 1053354"/>
                <a:gd name="connsiteY2385" fmla="*/ 1247587 h 1942163"/>
                <a:gd name="connsiteX2386" fmla="*/ 989300 w 1053354"/>
                <a:gd name="connsiteY2386" fmla="*/ 1245489 h 1942163"/>
                <a:gd name="connsiteX2387" fmla="*/ 989238 w 1053354"/>
                <a:gd name="connsiteY2387" fmla="*/ 1243974 h 1942163"/>
                <a:gd name="connsiteX2388" fmla="*/ 989586 w 1053354"/>
                <a:gd name="connsiteY2388" fmla="*/ 1242556 h 1942163"/>
                <a:gd name="connsiteX2389" fmla="*/ 990078 w 1053354"/>
                <a:gd name="connsiteY2389" fmla="*/ 1241189 h 1942163"/>
                <a:gd name="connsiteX2390" fmla="*/ 990364 w 1053354"/>
                <a:gd name="connsiteY2390" fmla="*/ 1239724 h 1942163"/>
                <a:gd name="connsiteX2391" fmla="*/ 990712 w 1053354"/>
                <a:gd name="connsiteY2391" fmla="*/ 1238308 h 1942163"/>
                <a:gd name="connsiteX2392" fmla="*/ 991305 w 1053354"/>
                <a:gd name="connsiteY2392" fmla="*/ 1236453 h 1942163"/>
                <a:gd name="connsiteX2393" fmla="*/ 991981 w 1053354"/>
                <a:gd name="connsiteY2393" fmla="*/ 1235182 h 1942163"/>
                <a:gd name="connsiteX2394" fmla="*/ 993209 w 1053354"/>
                <a:gd name="connsiteY2394" fmla="*/ 1233668 h 1942163"/>
                <a:gd name="connsiteX2395" fmla="*/ 993557 w 1053354"/>
                <a:gd name="connsiteY2395" fmla="*/ 1233294 h 1942163"/>
                <a:gd name="connsiteX2396" fmla="*/ 994232 w 1053354"/>
                <a:gd name="connsiteY2396" fmla="*/ 1232546 h 1942163"/>
                <a:gd name="connsiteX2397" fmla="*/ 994969 w 1053354"/>
                <a:gd name="connsiteY2397" fmla="*/ 1231714 h 1942163"/>
                <a:gd name="connsiteX2398" fmla="*/ 996586 w 1053354"/>
                <a:gd name="connsiteY2398" fmla="*/ 1229810 h 1942163"/>
                <a:gd name="connsiteX2399" fmla="*/ 998059 w 1053354"/>
                <a:gd name="connsiteY2399" fmla="*/ 1227905 h 1942163"/>
                <a:gd name="connsiteX2400" fmla="*/ 998980 w 1053354"/>
                <a:gd name="connsiteY2400" fmla="*/ 1226733 h 1942163"/>
                <a:gd name="connsiteX2401" fmla="*/ 999901 w 1053354"/>
                <a:gd name="connsiteY2401" fmla="*/ 1225609 h 1942163"/>
                <a:gd name="connsiteX2402" fmla="*/ 1001088 w 1053354"/>
                <a:gd name="connsiteY2402" fmla="*/ 1224046 h 1942163"/>
                <a:gd name="connsiteX2403" fmla="*/ 1001866 w 1053354"/>
                <a:gd name="connsiteY2403" fmla="*/ 1222826 h 1942163"/>
                <a:gd name="connsiteX2404" fmla="*/ 1002746 w 1053354"/>
                <a:gd name="connsiteY2404" fmla="*/ 1221066 h 1942163"/>
                <a:gd name="connsiteX2405" fmla="*/ 1003339 w 1053354"/>
                <a:gd name="connsiteY2405" fmla="*/ 1219699 h 1942163"/>
                <a:gd name="connsiteX2406" fmla="*/ 1004260 w 1053354"/>
                <a:gd name="connsiteY2406" fmla="*/ 1217989 h 1942163"/>
                <a:gd name="connsiteX2407" fmla="*/ 1004997 w 1053354"/>
                <a:gd name="connsiteY2407" fmla="*/ 1216720 h 1942163"/>
                <a:gd name="connsiteX2408" fmla="*/ 1005918 w 1053354"/>
                <a:gd name="connsiteY2408" fmla="*/ 1215596 h 1942163"/>
                <a:gd name="connsiteX2409" fmla="*/ 1007003 w 1053354"/>
                <a:gd name="connsiteY2409" fmla="*/ 1214571 h 1942163"/>
                <a:gd name="connsiteX2410" fmla="*/ 1007760 w 1053354"/>
                <a:gd name="connsiteY2410" fmla="*/ 1213951 h 1942163"/>
                <a:gd name="connsiteX2411" fmla="*/ 1008128 w 1053354"/>
                <a:gd name="connsiteY2411" fmla="*/ 1213643 h 1942163"/>
                <a:gd name="connsiteX2412" fmla="*/ 1008476 w 1053354"/>
                <a:gd name="connsiteY2412" fmla="*/ 1213300 h 1942163"/>
                <a:gd name="connsiteX2413" fmla="*/ 1009500 w 1053354"/>
                <a:gd name="connsiteY2413" fmla="*/ 1212274 h 1942163"/>
                <a:gd name="connsiteX2414" fmla="*/ 1010912 w 1053354"/>
                <a:gd name="connsiteY2414" fmla="*/ 1210907 h 1942163"/>
                <a:gd name="connsiteX2415" fmla="*/ 1011996 w 1053354"/>
                <a:gd name="connsiteY2415" fmla="*/ 1209881 h 1942163"/>
                <a:gd name="connsiteX2416" fmla="*/ 1012672 w 1053354"/>
                <a:gd name="connsiteY2416" fmla="*/ 1208612 h 1942163"/>
                <a:gd name="connsiteX2417" fmla="*/ 1013409 w 1053354"/>
                <a:gd name="connsiteY2417" fmla="*/ 1206804 h 1942163"/>
                <a:gd name="connsiteX2418" fmla="*/ 1014043 w 1053354"/>
                <a:gd name="connsiteY2418" fmla="*/ 1204948 h 1942163"/>
                <a:gd name="connsiteX2419" fmla="*/ 1014534 w 1053354"/>
                <a:gd name="connsiteY2419" fmla="*/ 1203532 h 1942163"/>
                <a:gd name="connsiteX2420" fmla="*/ 1014984 w 1053354"/>
                <a:gd name="connsiteY2420" fmla="*/ 1202165 h 1942163"/>
                <a:gd name="connsiteX2421" fmla="*/ 1015557 w 1053354"/>
                <a:gd name="connsiteY2421" fmla="*/ 1200308 h 1942163"/>
                <a:gd name="connsiteX2422" fmla="*/ 1016049 w 1053354"/>
                <a:gd name="connsiteY2422" fmla="*/ 1198404 h 1942163"/>
                <a:gd name="connsiteX2423" fmla="*/ 1016438 w 1053354"/>
                <a:gd name="connsiteY2423" fmla="*/ 1196499 h 1942163"/>
                <a:gd name="connsiteX2424" fmla="*/ 1016642 w 1053354"/>
                <a:gd name="connsiteY2424" fmla="*/ 1194350 h 1942163"/>
                <a:gd name="connsiteX2425" fmla="*/ 1016847 w 1053354"/>
                <a:gd name="connsiteY2425" fmla="*/ 1192885 h 1942163"/>
                <a:gd name="connsiteX2426" fmla="*/ 1017092 w 1053354"/>
                <a:gd name="connsiteY2426" fmla="*/ 1190931 h 1942163"/>
                <a:gd name="connsiteX2427" fmla="*/ 1017277 w 1053354"/>
                <a:gd name="connsiteY2427" fmla="*/ 1188978 h 1942163"/>
                <a:gd name="connsiteX2428" fmla="*/ 1017522 w 1053354"/>
                <a:gd name="connsiteY2428" fmla="*/ 1187071 h 1942163"/>
                <a:gd name="connsiteX2429" fmla="*/ 1017665 w 1053354"/>
                <a:gd name="connsiteY2429" fmla="*/ 1185606 h 1942163"/>
                <a:gd name="connsiteX2430" fmla="*/ 1017809 w 1053354"/>
                <a:gd name="connsiteY2430" fmla="*/ 1184141 h 1942163"/>
                <a:gd name="connsiteX2431" fmla="*/ 1017809 w 1053354"/>
                <a:gd name="connsiteY2431" fmla="*/ 1182676 h 1942163"/>
                <a:gd name="connsiteX2432" fmla="*/ 1017809 w 1053354"/>
                <a:gd name="connsiteY2432" fmla="*/ 1180723 h 1942163"/>
                <a:gd name="connsiteX2433" fmla="*/ 1017870 w 1053354"/>
                <a:gd name="connsiteY2433" fmla="*/ 1179258 h 1942163"/>
                <a:gd name="connsiteX2434" fmla="*/ 1017870 w 1053354"/>
                <a:gd name="connsiteY2434" fmla="*/ 1177792 h 1942163"/>
                <a:gd name="connsiteX2435" fmla="*/ 1017911 w 1053354"/>
                <a:gd name="connsiteY2435" fmla="*/ 1175839 h 1942163"/>
                <a:gd name="connsiteX2436" fmla="*/ 1018013 w 1053354"/>
                <a:gd name="connsiteY2436" fmla="*/ 1174374 h 1942163"/>
                <a:gd name="connsiteX2437" fmla="*/ 1018300 w 1053354"/>
                <a:gd name="connsiteY2437" fmla="*/ 1172956 h 1942163"/>
                <a:gd name="connsiteX2438" fmla="*/ 1018852 w 1053354"/>
                <a:gd name="connsiteY2438" fmla="*/ 1171051 h 1942163"/>
                <a:gd name="connsiteX2439" fmla="*/ 1019425 w 1053354"/>
                <a:gd name="connsiteY2439" fmla="*/ 1169684 h 1942163"/>
                <a:gd name="connsiteX2440" fmla="*/ 1019671 w 1053354"/>
                <a:gd name="connsiteY2440" fmla="*/ 1167829 h 1942163"/>
                <a:gd name="connsiteX2441" fmla="*/ 1019487 w 1053354"/>
                <a:gd name="connsiteY2441" fmla="*/ 1165827 h 1942163"/>
                <a:gd name="connsiteX2442" fmla="*/ 1019344 w 1053354"/>
                <a:gd name="connsiteY2442" fmla="*/ 1164359 h 1942163"/>
                <a:gd name="connsiteX2443" fmla="*/ 1019282 w 1053354"/>
                <a:gd name="connsiteY2443" fmla="*/ 1162894 h 1942163"/>
                <a:gd name="connsiteX2444" fmla="*/ 1019139 w 1053354"/>
                <a:gd name="connsiteY2444" fmla="*/ 1160941 h 1942163"/>
                <a:gd name="connsiteX2445" fmla="*/ 1019098 w 1053354"/>
                <a:gd name="connsiteY2445" fmla="*/ 1158987 h 1942163"/>
                <a:gd name="connsiteX2446" fmla="*/ 1019139 w 1053354"/>
                <a:gd name="connsiteY2446" fmla="*/ 1157571 h 1942163"/>
                <a:gd name="connsiteX2447" fmla="*/ 1019569 w 1053354"/>
                <a:gd name="connsiteY2447" fmla="*/ 1155667 h 1942163"/>
                <a:gd name="connsiteX2448" fmla="*/ 1020162 w 1053354"/>
                <a:gd name="connsiteY2448" fmla="*/ 1153810 h 1942163"/>
                <a:gd name="connsiteX2449" fmla="*/ 1020551 w 1053354"/>
                <a:gd name="connsiteY2449" fmla="*/ 1152345 h 1942163"/>
                <a:gd name="connsiteX2450" fmla="*/ 1021001 w 1053354"/>
                <a:gd name="connsiteY2450" fmla="*/ 1150978 h 1942163"/>
                <a:gd name="connsiteX2451" fmla="*/ 1021574 w 1053354"/>
                <a:gd name="connsiteY2451" fmla="*/ 1149611 h 1942163"/>
                <a:gd name="connsiteX2452" fmla="*/ 1022373 w 1053354"/>
                <a:gd name="connsiteY2452" fmla="*/ 1148340 h 1942163"/>
                <a:gd name="connsiteX2453" fmla="*/ 1023498 w 1053354"/>
                <a:gd name="connsiteY2453" fmla="*/ 1147071 h 1942163"/>
                <a:gd name="connsiteX2454" fmla="*/ 1025749 w 1053354"/>
                <a:gd name="connsiteY2454" fmla="*/ 1147314 h 1942163"/>
                <a:gd name="connsiteX2455" fmla="*/ 1026670 w 1053354"/>
                <a:gd name="connsiteY2455" fmla="*/ 1149267 h 1942163"/>
                <a:gd name="connsiteX2456" fmla="*/ 1027755 w 1053354"/>
                <a:gd name="connsiteY2456" fmla="*/ 1150978 h 1942163"/>
                <a:gd name="connsiteX2457" fmla="*/ 1028676 w 1053354"/>
                <a:gd name="connsiteY2457" fmla="*/ 1152150 h 1942163"/>
                <a:gd name="connsiteX2458" fmla="*/ 1029945 w 1053354"/>
                <a:gd name="connsiteY2458" fmla="*/ 1153615 h 1942163"/>
                <a:gd name="connsiteX2459" fmla="*/ 1031418 w 1053354"/>
                <a:gd name="connsiteY2459" fmla="*/ 1155032 h 1942163"/>
                <a:gd name="connsiteX2460" fmla="*/ 1033076 w 1053354"/>
                <a:gd name="connsiteY2460" fmla="*/ 1155861 h 1942163"/>
                <a:gd name="connsiteX2461" fmla="*/ 1034591 w 1053354"/>
                <a:gd name="connsiteY2461" fmla="*/ 1155910 h 1942163"/>
                <a:gd name="connsiteX2462" fmla="*/ 1036801 w 1053354"/>
                <a:gd name="connsiteY2462" fmla="*/ 1155032 h 1942163"/>
                <a:gd name="connsiteX2463" fmla="*/ 1038275 w 1053354"/>
                <a:gd name="connsiteY2463" fmla="*/ 1153665 h 1942163"/>
                <a:gd name="connsiteX2464" fmla="*/ 1039482 w 1053354"/>
                <a:gd name="connsiteY2464" fmla="*/ 1152150 h 1942163"/>
                <a:gd name="connsiteX2465" fmla="*/ 1040362 w 1053354"/>
                <a:gd name="connsiteY2465" fmla="*/ 1149854 h 1942163"/>
                <a:gd name="connsiteX2466" fmla="*/ 1040567 w 1053354"/>
                <a:gd name="connsiteY2466" fmla="*/ 1147900 h 1942163"/>
                <a:gd name="connsiteX2467" fmla="*/ 1040669 w 1053354"/>
                <a:gd name="connsiteY2467" fmla="*/ 1145898 h 1942163"/>
                <a:gd name="connsiteX2468" fmla="*/ 1040219 w 1053354"/>
                <a:gd name="connsiteY2468" fmla="*/ 1144042 h 1942163"/>
                <a:gd name="connsiteX2469" fmla="*/ 1039482 w 1053354"/>
                <a:gd name="connsiteY2469" fmla="*/ 1142234 h 1942163"/>
                <a:gd name="connsiteX2470" fmla="*/ 1038704 w 1053354"/>
                <a:gd name="connsiteY2470" fmla="*/ 1140428 h 1942163"/>
                <a:gd name="connsiteX2471" fmla="*/ 1037886 w 1053354"/>
                <a:gd name="connsiteY2471" fmla="*/ 1138668 h 1942163"/>
                <a:gd name="connsiteX2472" fmla="*/ 1037087 w 1053354"/>
                <a:gd name="connsiteY2472" fmla="*/ 1136862 h 1942163"/>
                <a:gd name="connsiteX2473" fmla="*/ 1036555 w 1053354"/>
                <a:gd name="connsiteY2473" fmla="*/ 1135495 h 1942163"/>
                <a:gd name="connsiteX2474" fmla="*/ 1036555 w 1053354"/>
                <a:gd name="connsiteY2474" fmla="*/ 1133542 h 1942163"/>
                <a:gd name="connsiteX2475" fmla="*/ 1036699 w 1053354"/>
                <a:gd name="connsiteY2475" fmla="*/ 1132075 h 1942163"/>
                <a:gd name="connsiteX2476" fmla="*/ 1037006 w 1053354"/>
                <a:gd name="connsiteY2476" fmla="*/ 1130658 h 1942163"/>
                <a:gd name="connsiteX2477" fmla="*/ 1037333 w 1053354"/>
                <a:gd name="connsiteY2477" fmla="*/ 1129242 h 1942163"/>
                <a:gd name="connsiteX2478" fmla="*/ 1037927 w 1053354"/>
                <a:gd name="connsiteY2478" fmla="*/ 1127338 h 1942163"/>
                <a:gd name="connsiteX2479" fmla="*/ 1038766 w 1053354"/>
                <a:gd name="connsiteY2479" fmla="*/ 1125385 h 1942163"/>
                <a:gd name="connsiteX2480" fmla="*/ 1037783 w 1053354"/>
                <a:gd name="connsiteY2480" fmla="*/ 1124163 h 1942163"/>
                <a:gd name="connsiteX2481" fmla="*/ 1037476 w 1053354"/>
                <a:gd name="connsiteY2481" fmla="*/ 1122747 h 1942163"/>
                <a:gd name="connsiteX2482" fmla="*/ 1037783 w 1053354"/>
                <a:gd name="connsiteY2482" fmla="*/ 1120842 h 1942163"/>
                <a:gd name="connsiteX2483" fmla="*/ 1037190 w 1053354"/>
                <a:gd name="connsiteY2483" fmla="*/ 1118985 h 1942163"/>
                <a:gd name="connsiteX2484" fmla="*/ 1037435 w 1053354"/>
                <a:gd name="connsiteY2484" fmla="*/ 1116739 h 1942163"/>
                <a:gd name="connsiteX2485" fmla="*/ 1038950 w 1053354"/>
                <a:gd name="connsiteY2485" fmla="*/ 1115517 h 1942163"/>
                <a:gd name="connsiteX2486" fmla="*/ 1040219 w 1053354"/>
                <a:gd name="connsiteY2486" fmla="*/ 1114052 h 1942163"/>
                <a:gd name="connsiteX2487" fmla="*/ 1041099 w 1053354"/>
                <a:gd name="connsiteY2487" fmla="*/ 1112832 h 1942163"/>
                <a:gd name="connsiteX2488" fmla="*/ 1042675 w 1053354"/>
                <a:gd name="connsiteY2488" fmla="*/ 1111903 h 1942163"/>
                <a:gd name="connsiteX2489" fmla="*/ 1043739 w 1053354"/>
                <a:gd name="connsiteY2489" fmla="*/ 1109949 h 1942163"/>
                <a:gd name="connsiteX2490" fmla="*/ 1043657 w 1053354"/>
                <a:gd name="connsiteY2490" fmla="*/ 1108484 h 1942163"/>
                <a:gd name="connsiteX2491" fmla="*/ 1044537 w 1053354"/>
                <a:gd name="connsiteY2491" fmla="*/ 1107360 h 1942163"/>
                <a:gd name="connsiteX2492" fmla="*/ 1044394 w 1053354"/>
                <a:gd name="connsiteY2492" fmla="*/ 1105505 h 1942163"/>
                <a:gd name="connsiteX2493" fmla="*/ 1043984 w 1053354"/>
                <a:gd name="connsiteY2493" fmla="*/ 1103893 h 1942163"/>
                <a:gd name="connsiteX2494" fmla="*/ 1045458 w 1053354"/>
                <a:gd name="connsiteY2494" fmla="*/ 1103355 h 1942163"/>
                <a:gd name="connsiteX2495" fmla="*/ 1047075 w 1053354"/>
                <a:gd name="connsiteY2495" fmla="*/ 1102086 h 1942163"/>
                <a:gd name="connsiteX2496" fmla="*/ 1046440 w 1053354"/>
                <a:gd name="connsiteY2496" fmla="*/ 1099743 h 1942163"/>
                <a:gd name="connsiteX2497" fmla="*/ 1045315 w 1053354"/>
                <a:gd name="connsiteY2497" fmla="*/ 1097593 h 1942163"/>
                <a:gd name="connsiteX2498" fmla="*/ 1045110 w 1053354"/>
                <a:gd name="connsiteY2498" fmla="*/ 1096128 h 1942163"/>
                <a:gd name="connsiteX2499" fmla="*/ 1045274 w 1053354"/>
                <a:gd name="connsiteY2499" fmla="*/ 1094663 h 1942163"/>
                <a:gd name="connsiteX2500" fmla="*/ 1045704 w 1053354"/>
                <a:gd name="connsiteY2500" fmla="*/ 1093245 h 1942163"/>
                <a:gd name="connsiteX2501" fmla="*/ 1046092 w 1053354"/>
                <a:gd name="connsiteY2501" fmla="*/ 1091829 h 1942163"/>
                <a:gd name="connsiteX2502" fmla="*/ 1046543 w 1053354"/>
                <a:gd name="connsiteY2502" fmla="*/ 1090462 h 1942163"/>
                <a:gd name="connsiteX2503" fmla="*/ 1046788 w 1053354"/>
                <a:gd name="connsiteY2503" fmla="*/ 1088997 h 1942163"/>
                <a:gd name="connsiteX2504" fmla="*/ 1047750 w 1053354"/>
                <a:gd name="connsiteY2504" fmla="*/ 1087726 h 1942163"/>
                <a:gd name="connsiteX2505" fmla="*/ 1048630 w 1053354"/>
                <a:gd name="connsiteY2505" fmla="*/ 1085674 h 1942163"/>
                <a:gd name="connsiteX2506" fmla="*/ 1049715 w 1053354"/>
                <a:gd name="connsiteY2506" fmla="*/ 1084113 h 1942163"/>
                <a:gd name="connsiteX2507" fmla="*/ 1051475 w 1053354"/>
                <a:gd name="connsiteY2507" fmla="*/ 1083232 h 1942163"/>
                <a:gd name="connsiteX2508" fmla="*/ 1052416 w 1053354"/>
                <a:gd name="connsiteY2508" fmla="*/ 1081524 h 1942163"/>
                <a:gd name="connsiteX2509" fmla="*/ 1051823 w 1053354"/>
                <a:gd name="connsiteY2509" fmla="*/ 1079227 h 1942163"/>
                <a:gd name="connsiteX2510" fmla="*/ 1050554 w 1053354"/>
                <a:gd name="connsiteY2510" fmla="*/ 1077713 h 1942163"/>
                <a:gd name="connsiteX2511" fmla="*/ 1049612 w 1053354"/>
                <a:gd name="connsiteY2511" fmla="*/ 1076054 h 1942163"/>
                <a:gd name="connsiteX2512" fmla="*/ 1049428 w 1053354"/>
                <a:gd name="connsiteY2512" fmla="*/ 1074587 h 1942163"/>
                <a:gd name="connsiteX2513" fmla="*/ 1049756 w 1053354"/>
                <a:gd name="connsiteY2513" fmla="*/ 1072732 h 1942163"/>
                <a:gd name="connsiteX2514" fmla="*/ 1050800 w 1053354"/>
                <a:gd name="connsiteY2514" fmla="*/ 1071657 h 1942163"/>
                <a:gd name="connsiteX2515" fmla="*/ 1051864 w 1053354"/>
                <a:gd name="connsiteY2515" fmla="*/ 1070631 h 1942163"/>
                <a:gd name="connsiteX2516" fmla="*/ 1052355 w 1053354"/>
                <a:gd name="connsiteY2516" fmla="*/ 1069313 h 1942163"/>
                <a:gd name="connsiteX2517" fmla="*/ 1052703 w 1053354"/>
                <a:gd name="connsiteY2517" fmla="*/ 1067409 h 1942163"/>
                <a:gd name="connsiteX2518" fmla="*/ 1053542 w 1053354"/>
                <a:gd name="connsiteY2518" fmla="*/ 1065649 h 1942163"/>
                <a:gd name="connsiteX2519" fmla="*/ 1053133 w 1053354"/>
                <a:gd name="connsiteY2519" fmla="*/ 1063355 h 1942163"/>
                <a:gd name="connsiteX2520" fmla="*/ 1051864 w 1053354"/>
                <a:gd name="connsiteY2520" fmla="*/ 1061254 h 1942163"/>
                <a:gd name="connsiteX2521" fmla="*/ 1050943 w 1053354"/>
                <a:gd name="connsiteY2521" fmla="*/ 1059544 h 1942163"/>
                <a:gd name="connsiteX2522" fmla="*/ 1050247 w 1053354"/>
                <a:gd name="connsiteY2522" fmla="*/ 1058226 h 1942163"/>
                <a:gd name="connsiteX2523" fmla="*/ 1049612 w 1053354"/>
                <a:gd name="connsiteY2523" fmla="*/ 1056371 h 1942163"/>
                <a:gd name="connsiteX2524" fmla="*/ 1049367 w 1053354"/>
                <a:gd name="connsiteY2524" fmla="*/ 1053976 h 1942163"/>
                <a:gd name="connsiteX2525" fmla="*/ 1048978 w 1053354"/>
                <a:gd name="connsiteY2525" fmla="*/ 1052071 h 1942163"/>
                <a:gd name="connsiteX2526" fmla="*/ 1047996 w 1053354"/>
                <a:gd name="connsiteY2526" fmla="*/ 1050997 h 1942163"/>
                <a:gd name="connsiteX2527" fmla="*/ 1046932 w 1053354"/>
                <a:gd name="connsiteY2527" fmla="*/ 1050020 h 1942163"/>
                <a:gd name="connsiteX2528" fmla="*/ 1045847 w 1053354"/>
                <a:gd name="connsiteY2528" fmla="*/ 1047821 h 1942163"/>
                <a:gd name="connsiteX2529" fmla="*/ 1044435 w 1053354"/>
                <a:gd name="connsiteY2529" fmla="*/ 1045917 h 1942163"/>
                <a:gd name="connsiteX2530" fmla="*/ 1043493 w 1053354"/>
                <a:gd name="connsiteY2530" fmla="*/ 1044793 h 1942163"/>
                <a:gd name="connsiteX2531" fmla="*/ 1042429 w 1053354"/>
                <a:gd name="connsiteY2531" fmla="*/ 1043183 h 1942163"/>
                <a:gd name="connsiteX2532" fmla="*/ 1041447 w 1053354"/>
                <a:gd name="connsiteY2532" fmla="*/ 1042010 h 1942163"/>
                <a:gd name="connsiteX2533" fmla="*/ 1040710 w 1053354"/>
                <a:gd name="connsiteY2533" fmla="*/ 1040251 h 1942163"/>
                <a:gd name="connsiteX2534" fmla="*/ 1040587 w 1053354"/>
                <a:gd name="connsiteY2534" fmla="*/ 1038598 h 1942163"/>
                <a:gd name="connsiteX2535" fmla="*/ 1040567 w 1053354"/>
                <a:gd name="connsiteY2535" fmla="*/ 1038297 h 1942163"/>
                <a:gd name="connsiteX2536" fmla="*/ 1040219 w 1053354"/>
                <a:gd name="connsiteY2536" fmla="*/ 1036393 h 1942163"/>
                <a:gd name="connsiteX2537" fmla="*/ 1039011 w 1053354"/>
                <a:gd name="connsiteY2537" fmla="*/ 1035661 h 1942163"/>
                <a:gd name="connsiteX2538" fmla="*/ 1037149 w 1053354"/>
                <a:gd name="connsiteY2538" fmla="*/ 1035416 h 1942163"/>
                <a:gd name="connsiteX2539" fmla="*/ 1036310 w 1053354"/>
                <a:gd name="connsiteY2539" fmla="*/ 1033266 h 1942163"/>
                <a:gd name="connsiteX2540" fmla="*/ 1034836 w 1053354"/>
                <a:gd name="connsiteY2540" fmla="*/ 1031509 h 1942163"/>
                <a:gd name="connsiteX2541" fmla="*/ 1032831 w 1053354"/>
                <a:gd name="connsiteY2541" fmla="*/ 1030238 h 1942163"/>
                <a:gd name="connsiteX2542" fmla="*/ 1031664 w 1053354"/>
                <a:gd name="connsiteY2542" fmla="*/ 1029310 h 1942163"/>
                <a:gd name="connsiteX2543" fmla="*/ 1029945 w 1053354"/>
                <a:gd name="connsiteY2543" fmla="*/ 1028383 h 1942163"/>
                <a:gd name="connsiteX2544" fmla="*/ 1027612 w 1053354"/>
                <a:gd name="connsiteY2544" fmla="*/ 1027698 h 1942163"/>
                <a:gd name="connsiteX2545" fmla="*/ 1025401 w 1053354"/>
                <a:gd name="connsiteY2545" fmla="*/ 1026673 h 1942163"/>
                <a:gd name="connsiteX2546" fmla="*/ 1023601 w 1053354"/>
                <a:gd name="connsiteY2546" fmla="*/ 1025551 h 1942163"/>
                <a:gd name="connsiteX2547" fmla="*/ 1021431 w 1053354"/>
                <a:gd name="connsiteY2547" fmla="*/ 1026623 h 1942163"/>
                <a:gd name="connsiteX2548" fmla="*/ 1019732 w 1053354"/>
                <a:gd name="connsiteY2548" fmla="*/ 1028432 h 1942163"/>
                <a:gd name="connsiteX2549" fmla="*/ 1018013 w 1053354"/>
                <a:gd name="connsiteY2549" fmla="*/ 1029163 h 1942163"/>
                <a:gd name="connsiteX2550" fmla="*/ 1017604 w 1053354"/>
                <a:gd name="connsiteY2550" fmla="*/ 1029041 h 1942163"/>
                <a:gd name="connsiteX2551" fmla="*/ 1016744 w 1053354"/>
                <a:gd name="connsiteY2551" fmla="*/ 1028771 h 1942163"/>
                <a:gd name="connsiteX2552" fmla="*/ 1016601 w 1053354"/>
                <a:gd name="connsiteY2552" fmla="*/ 1028724 h 1942163"/>
                <a:gd name="connsiteX2553" fmla="*/ 1014207 w 1053354"/>
                <a:gd name="connsiteY2553" fmla="*/ 1028530 h 1942163"/>
                <a:gd name="connsiteX2554" fmla="*/ 1012835 w 1053354"/>
                <a:gd name="connsiteY2554" fmla="*/ 1028675 h 1942163"/>
                <a:gd name="connsiteX2555" fmla="*/ 1011505 w 1053354"/>
                <a:gd name="connsiteY2555" fmla="*/ 1027894 h 1942163"/>
                <a:gd name="connsiteX2556" fmla="*/ 1010871 w 1053354"/>
                <a:gd name="connsiteY2556" fmla="*/ 1026623 h 1942163"/>
                <a:gd name="connsiteX2557" fmla="*/ 1010277 w 1053354"/>
                <a:gd name="connsiteY2557" fmla="*/ 1025256 h 1942163"/>
                <a:gd name="connsiteX2558" fmla="*/ 1009786 w 1053354"/>
                <a:gd name="connsiteY2558" fmla="*/ 1022913 h 1942163"/>
                <a:gd name="connsiteX2559" fmla="*/ 1008906 w 1053354"/>
                <a:gd name="connsiteY2559" fmla="*/ 1020910 h 1942163"/>
                <a:gd name="connsiteX2560" fmla="*/ 1007003 w 1053354"/>
                <a:gd name="connsiteY2560" fmla="*/ 1020471 h 1942163"/>
                <a:gd name="connsiteX2561" fmla="*/ 1005591 w 1053354"/>
                <a:gd name="connsiteY2561" fmla="*/ 1019884 h 1942163"/>
                <a:gd name="connsiteX2562" fmla="*/ 1004997 w 1053354"/>
                <a:gd name="connsiteY2562" fmla="*/ 1018614 h 1942163"/>
                <a:gd name="connsiteX2563" fmla="*/ 1003728 w 1053354"/>
                <a:gd name="connsiteY2563" fmla="*/ 1017247 h 1942163"/>
                <a:gd name="connsiteX2564" fmla="*/ 1002459 w 1053354"/>
                <a:gd name="connsiteY2564" fmla="*/ 1016417 h 1942163"/>
                <a:gd name="connsiteX2565" fmla="*/ 1001682 w 1053354"/>
                <a:gd name="connsiteY2565" fmla="*/ 1015146 h 1942163"/>
                <a:gd name="connsiteX2566" fmla="*/ 1002009 w 1053354"/>
                <a:gd name="connsiteY2566" fmla="*/ 1013487 h 1942163"/>
                <a:gd name="connsiteX2567" fmla="*/ 1003728 w 1053354"/>
                <a:gd name="connsiteY2567" fmla="*/ 1012412 h 1942163"/>
                <a:gd name="connsiteX2568" fmla="*/ 1005140 w 1053354"/>
                <a:gd name="connsiteY2568" fmla="*/ 1011141 h 1942163"/>
                <a:gd name="connsiteX2569" fmla="*/ 1004710 w 1053354"/>
                <a:gd name="connsiteY2569" fmla="*/ 1008944 h 1942163"/>
                <a:gd name="connsiteX2570" fmla="*/ 1004465 w 1053354"/>
                <a:gd name="connsiteY2570" fmla="*/ 1007430 h 1942163"/>
                <a:gd name="connsiteX2571" fmla="*/ 1005447 w 1053354"/>
                <a:gd name="connsiteY2571" fmla="*/ 1005963 h 1942163"/>
                <a:gd name="connsiteX2572" fmla="*/ 1006819 w 1053354"/>
                <a:gd name="connsiteY2572" fmla="*/ 1004596 h 1942163"/>
                <a:gd name="connsiteX2573" fmla="*/ 1007289 w 1053354"/>
                <a:gd name="connsiteY2573" fmla="*/ 1003229 h 1942163"/>
                <a:gd name="connsiteX2574" fmla="*/ 1007289 w 1053354"/>
                <a:gd name="connsiteY2574" fmla="*/ 1001276 h 1942163"/>
                <a:gd name="connsiteX2575" fmla="*/ 1007392 w 1053354"/>
                <a:gd name="connsiteY2575" fmla="*/ 999322 h 1942163"/>
                <a:gd name="connsiteX2576" fmla="*/ 1007207 w 1053354"/>
                <a:gd name="connsiteY2576" fmla="*/ 997857 h 1942163"/>
                <a:gd name="connsiteX2577" fmla="*/ 1007535 w 1053354"/>
                <a:gd name="connsiteY2577" fmla="*/ 995951 h 1942163"/>
                <a:gd name="connsiteX2578" fmla="*/ 1009602 w 1053354"/>
                <a:gd name="connsiteY2578" fmla="*/ 995853 h 1942163"/>
                <a:gd name="connsiteX2579" fmla="*/ 1010768 w 1053354"/>
                <a:gd name="connsiteY2579" fmla="*/ 994633 h 1942163"/>
                <a:gd name="connsiteX2580" fmla="*/ 1010339 w 1053354"/>
                <a:gd name="connsiteY2580" fmla="*/ 993119 h 1942163"/>
                <a:gd name="connsiteX2581" fmla="*/ 1009356 w 1053354"/>
                <a:gd name="connsiteY2581" fmla="*/ 991457 h 1942163"/>
                <a:gd name="connsiteX2582" fmla="*/ 1008415 w 1053354"/>
                <a:gd name="connsiteY2582" fmla="*/ 989212 h 1942163"/>
                <a:gd name="connsiteX2583" fmla="*/ 1007699 w 1053354"/>
                <a:gd name="connsiteY2583" fmla="*/ 987354 h 1942163"/>
                <a:gd name="connsiteX2584" fmla="*/ 1007044 w 1053354"/>
                <a:gd name="connsiteY2584" fmla="*/ 985889 h 1942163"/>
                <a:gd name="connsiteX2585" fmla="*/ 1006655 w 1053354"/>
                <a:gd name="connsiteY2585" fmla="*/ 983985 h 1942163"/>
                <a:gd name="connsiteX2586" fmla="*/ 1006900 w 1053354"/>
                <a:gd name="connsiteY2586" fmla="*/ 982569 h 1942163"/>
                <a:gd name="connsiteX2587" fmla="*/ 1008169 w 1053354"/>
                <a:gd name="connsiteY2587" fmla="*/ 980468 h 1942163"/>
                <a:gd name="connsiteX2588" fmla="*/ 1008906 w 1053354"/>
                <a:gd name="connsiteY2588" fmla="*/ 978174 h 1942163"/>
                <a:gd name="connsiteX2589" fmla="*/ 1008415 w 1053354"/>
                <a:gd name="connsiteY2589" fmla="*/ 975975 h 1942163"/>
                <a:gd name="connsiteX2590" fmla="*/ 1006819 w 1053354"/>
                <a:gd name="connsiteY2590" fmla="*/ 974900 h 1942163"/>
                <a:gd name="connsiteX2591" fmla="*/ 1005386 w 1053354"/>
                <a:gd name="connsiteY2591" fmla="*/ 974608 h 1942163"/>
                <a:gd name="connsiteX2592" fmla="*/ 1003912 w 1053354"/>
                <a:gd name="connsiteY2592" fmla="*/ 974363 h 1942163"/>
                <a:gd name="connsiteX2593" fmla="*/ 1002500 w 1053354"/>
                <a:gd name="connsiteY2593" fmla="*/ 974510 h 1942163"/>
                <a:gd name="connsiteX2594" fmla="*/ 1001190 w 1053354"/>
                <a:gd name="connsiteY2594" fmla="*/ 975192 h 1942163"/>
                <a:gd name="connsiteX2595" fmla="*/ 999185 w 1053354"/>
                <a:gd name="connsiteY2595" fmla="*/ 975096 h 1942163"/>
                <a:gd name="connsiteX2596" fmla="*/ 998837 w 1053354"/>
                <a:gd name="connsiteY2596" fmla="*/ 973190 h 1942163"/>
                <a:gd name="connsiteX2597" fmla="*/ 998448 w 1053354"/>
                <a:gd name="connsiteY2597" fmla="*/ 971335 h 1942163"/>
                <a:gd name="connsiteX2598" fmla="*/ 997609 w 1053354"/>
                <a:gd name="connsiteY2598" fmla="*/ 970113 h 1942163"/>
                <a:gd name="connsiteX2599" fmla="*/ 996094 w 1053354"/>
                <a:gd name="connsiteY2599" fmla="*/ 968942 h 1942163"/>
                <a:gd name="connsiteX2600" fmla="*/ 994580 w 1053354"/>
                <a:gd name="connsiteY2600" fmla="*/ 967769 h 1942163"/>
                <a:gd name="connsiteX2601" fmla="*/ 993250 w 1053354"/>
                <a:gd name="connsiteY2601" fmla="*/ 965815 h 1942163"/>
                <a:gd name="connsiteX2602" fmla="*/ 992758 w 1053354"/>
                <a:gd name="connsiteY2602" fmla="*/ 963423 h 1942163"/>
                <a:gd name="connsiteX2603" fmla="*/ 992083 w 1053354"/>
                <a:gd name="connsiteY2603" fmla="*/ 961077 h 1942163"/>
                <a:gd name="connsiteX2604" fmla="*/ 991203 w 1053354"/>
                <a:gd name="connsiteY2604" fmla="*/ 959271 h 1942163"/>
                <a:gd name="connsiteX2605" fmla="*/ 990118 w 1053354"/>
                <a:gd name="connsiteY2605" fmla="*/ 957707 h 1942163"/>
                <a:gd name="connsiteX2606" fmla="*/ 988358 w 1053354"/>
                <a:gd name="connsiteY2606" fmla="*/ 955997 h 1942163"/>
                <a:gd name="connsiteX2607" fmla="*/ 986844 w 1053354"/>
                <a:gd name="connsiteY2607" fmla="*/ 954728 h 1942163"/>
                <a:gd name="connsiteX2608" fmla="*/ 985718 w 1053354"/>
                <a:gd name="connsiteY2608" fmla="*/ 953801 h 1942163"/>
                <a:gd name="connsiteX2609" fmla="*/ 984552 w 1053354"/>
                <a:gd name="connsiteY2609" fmla="*/ 952922 h 1942163"/>
                <a:gd name="connsiteX2610" fmla="*/ 983037 w 1053354"/>
                <a:gd name="connsiteY2610" fmla="*/ 951700 h 1942163"/>
                <a:gd name="connsiteX2611" fmla="*/ 982403 w 1053354"/>
                <a:gd name="connsiteY2611" fmla="*/ 950382 h 1942163"/>
                <a:gd name="connsiteX2612" fmla="*/ 981953 w 1053354"/>
                <a:gd name="connsiteY2612" fmla="*/ 949013 h 1942163"/>
                <a:gd name="connsiteX2613" fmla="*/ 981175 w 1053354"/>
                <a:gd name="connsiteY2613" fmla="*/ 947207 h 1942163"/>
                <a:gd name="connsiteX2614" fmla="*/ 979845 w 1053354"/>
                <a:gd name="connsiteY2614" fmla="*/ 945155 h 1942163"/>
                <a:gd name="connsiteX2615" fmla="*/ 978924 w 1053354"/>
                <a:gd name="connsiteY2615" fmla="*/ 943982 h 1942163"/>
                <a:gd name="connsiteX2616" fmla="*/ 977450 w 1053354"/>
                <a:gd name="connsiteY2616" fmla="*/ 942762 h 1942163"/>
                <a:gd name="connsiteX2617" fmla="*/ 975342 w 1053354"/>
                <a:gd name="connsiteY2617" fmla="*/ 941491 h 1942163"/>
                <a:gd name="connsiteX2618" fmla="*/ 974564 w 1053354"/>
                <a:gd name="connsiteY2618" fmla="*/ 940905 h 1942163"/>
                <a:gd name="connsiteX2619" fmla="*/ 974176 w 1053354"/>
                <a:gd name="connsiteY2619" fmla="*/ 940613 h 1942163"/>
                <a:gd name="connsiteX2620" fmla="*/ 973050 w 1053354"/>
                <a:gd name="connsiteY2620" fmla="*/ 939050 h 1942163"/>
                <a:gd name="connsiteX2621" fmla="*/ 972170 w 1053354"/>
                <a:gd name="connsiteY2621" fmla="*/ 937290 h 1942163"/>
                <a:gd name="connsiteX2622" fmla="*/ 971576 w 1053354"/>
                <a:gd name="connsiteY2622" fmla="*/ 935923 h 1942163"/>
                <a:gd name="connsiteX2623" fmla="*/ 970615 w 1053354"/>
                <a:gd name="connsiteY2623" fmla="*/ 934311 h 1942163"/>
                <a:gd name="connsiteX2624" fmla="*/ 969530 w 1053354"/>
                <a:gd name="connsiteY2624" fmla="*/ 932115 h 1942163"/>
                <a:gd name="connsiteX2625" fmla="*/ 969182 w 1053354"/>
                <a:gd name="connsiteY2625" fmla="*/ 930161 h 1942163"/>
                <a:gd name="connsiteX2626" fmla="*/ 969039 w 1053354"/>
                <a:gd name="connsiteY2626" fmla="*/ 928696 h 1942163"/>
                <a:gd name="connsiteX2627" fmla="*/ 968936 w 1053354"/>
                <a:gd name="connsiteY2627" fmla="*/ 926252 h 1942163"/>
                <a:gd name="connsiteX2628" fmla="*/ 968404 w 1053354"/>
                <a:gd name="connsiteY2628" fmla="*/ 924299 h 1942163"/>
                <a:gd name="connsiteX2629" fmla="*/ 966542 w 1053354"/>
                <a:gd name="connsiteY2629" fmla="*/ 923322 h 1942163"/>
                <a:gd name="connsiteX2630" fmla="*/ 964679 w 1053354"/>
                <a:gd name="connsiteY2630" fmla="*/ 922591 h 1942163"/>
                <a:gd name="connsiteX2631" fmla="*/ 962531 w 1053354"/>
                <a:gd name="connsiteY2631" fmla="*/ 921418 h 1942163"/>
                <a:gd name="connsiteX2632" fmla="*/ 960484 w 1053354"/>
                <a:gd name="connsiteY2632" fmla="*/ 920147 h 1942163"/>
                <a:gd name="connsiteX2633" fmla="*/ 958662 w 1053354"/>
                <a:gd name="connsiteY2633" fmla="*/ 919317 h 1942163"/>
                <a:gd name="connsiteX2634" fmla="*/ 956964 w 1053354"/>
                <a:gd name="connsiteY2634" fmla="*/ 918438 h 1942163"/>
                <a:gd name="connsiteX2635" fmla="*/ 954713 w 1053354"/>
                <a:gd name="connsiteY2635" fmla="*/ 917511 h 1942163"/>
                <a:gd name="connsiteX2636" fmla="*/ 952850 w 1053354"/>
                <a:gd name="connsiteY2636" fmla="*/ 916875 h 1942163"/>
                <a:gd name="connsiteX2637" fmla="*/ 950947 w 1053354"/>
                <a:gd name="connsiteY2637" fmla="*/ 916485 h 1942163"/>
                <a:gd name="connsiteX2638" fmla="*/ 948143 w 1053354"/>
                <a:gd name="connsiteY2638" fmla="*/ 916924 h 1942163"/>
                <a:gd name="connsiteX2639" fmla="*/ 946444 w 1053354"/>
                <a:gd name="connsiteY2639" fmla="*/ 917950 h 1942163"/>
                <a:gd name="connsiteX2640" fmla="*/ 945073 w 1053354"/>
                <a:gd name="connsiteY2640" fmla="*/ 918536 h 1942163"/>
                <a:gd name="connsiteX2641" fmla="*/ 943784 w 1053354"/>
                <a:gd name="connsiteY2641" fmla="*/ 917950 h 1942163"/>
                <a:gd name="connsiteX2642" fmla="*/ 942474 w 1053354"/>
                <a:gd name="connsiteY2642" fmla="*/ 917266 h 1942163"/>
                <a:gd name="connsiteX2643" fmla="*/ 940898 w 1053354"/>
                <a:gd name="connsiteY2643" fmla="*/ 916142 h 1942163"/>
                <a:gd name="connsiteX2644" fmla="*/ 939343 w 1053354"/>
                <a:gd name="connsiteY2644" fmla="*/ 915020 h 1942163"/>
                <a:gd name="connsiteX2645" fmla="*/ 937521 w 1053354"/>
                <a:gd name="connsiteY2645" fmla="*/ 913457 h 1942163"/>
                <a:gd name="connsiteX2646" fmla="*/ 935925 w 1053354"/>
                <a:gd name="connsiteY2646" fmla="*/ 911746 h 1942163"/>
                <a:gd name="connsiteX2647" fmla="*/ 934349 w 1053354"/>
                <a:gd name="connsiteY2647" fmla="*/ 910574 h 1942163"/>
                <a:gd name="connsiteX2648" fmla="*/ 933039 w 1053354"/>
                <a:gd name="connsiteY2648" fmla="*/ 909989 h 1942163"/>
                <a:gd name="connsiteX2649" fmla="*/ 931709 w 1053354"/>
                <a:gd name="connsiteY2649" fmla="*/ 909452 h 1942163"/>
                <a:gd name="connsiteX2650" fmla="*/ 929908 w 1053354"/>
                <a:gd name="connsiteY2650" fmla="*/ 908718 h 1942163"/>
                <a:gd name="connsiteX2651" fmla="*/ 928046 w 1053354"/>
                <a:gd name="connsiteY2651" fmla="*/ 908034 h 1942163"/>
                <a:gd name="connsiteX2652" fmla="*/ 926674 w 1053354"/>
                <a:gd name="connsiteY2652" fmla="*/ 907498 h 1942163"/>
                <a:gd name="connsiteX2653" fmla="*/ 925303 w 1053354"/>
                <a:gd name="connsiteY2653" fmla="*/ 907010 h 1942163"/>
                <a:gd name="connsiteX2654" fmla="*/ 923441 w 1053354"/>
                <a:gd name="connsiteY2654" fmla="*/ 906276 h 1942163"/>
                <a:gd name="connsiteX2655" fmla="*/ 922070 w 1053354"/>
                <a:gd name="connsiteY2655" fmla="*/ 905739 h 1942163"/>
                <a:gd name="connsiteX2656" fmla="*/ 920596 w 1053354"/>
                <a:gd name="connsiteY2656" fmla="*/ 904860 h 1942163"/>
                <a:gd name="connsiteX2657" fmla="*/ 920166 w 1053354"/>
                <a:gd name="connsiteY2657" fmla="*/ 903980 h 1942163"/>
                <a:gd name="connsiteX2658" fmla="*/ 921271 w 1053354"/>
                <a:gd name="connsiteY2658" fmla="*/ 903671 h 1942163"/>
                <a:gd name="connsiteX2659" fmla="*/ 921394 w 1053354"/>
                <a:gd name="connsiteY2659" fmla="*/ 903638 h 1942163"/>
                <a:gd name="connsiteX2660" fmla="*/ 921538 w 1053354"/>
                <a:gd name="connsiteY2660" fmla="*/ 903199 h 1942163"/>
                <a:gd name="connsiteX2661" fmla="*/ 921824 w 1053354"/>
                <a:gd name="connsiteY2661" fmla="*/ 902271 h 1942163"/>
                <a:gd name="connsiteX2662" fmla="*/ 922315 w 1053354"/>
                <a:gd name="connsiteY2662" fmla="*/ 900855 h 1942163"/>
                <a:gd name="connsiteX2663" fmla="*/ 922991 w 1053354"/>
                <a:gd name="connsiteY2663" fmla="*/ 899535 h 1942163"/>
                <a:gd name="connsiteX2664" fmla="*/ 923830 w 1053354"/>
                <a:gd name="connsiteY2664" fmla="*/ 898365 h 1942163"/>
                <a:gd name="connsiteX2665" fmla="*/ 924771 w 1053354"/>
                <a:gd name="connsiteY2665" fmla="*/ 897241 h 1942163"/>
                <a:gd name="connsiteX2666" fmla="*/ 925733 w 1053354"/>
                <a:gd name="connsiteY2666" fmla="*/ 896166 h 1942163"/>
                <a:gd name="connsiteX2667" fmla="*/ 927063 w 1053354"/>
                <a:gd name="connsiteY2667" fmla="*/ 894701 h 1942163"/>
                <a:gd name="connsiteX2668" fmla="*/ 928046 w 1053354"/>
                <a:gd name="connsiteY2668" fmla="*/ 893626 h 1942163"/>
                <a:gd name="connsiteX2669" fmla="*/ 929069 w 1053354"/>
                <a:gd name="connsiteY2669" fmla="*/ 892551 h 1942163"/>
                <a:gd name="connsiteX2670" fmla="*/ 930297 w 1053354"/>
                <a:gd name="connsiteY2670" fmla="*/ 890988 h 1942163"/>
                <a:gd name="connsiteX2671" fmla="*/ 931116 w 1053354"/>
                <a:gd name="connsiteY2671" fmla="*/ 889817 h 1942163"/>
                <a:gd name="connsiteX2672" fmla="*/ 931811 w 1053354"/>
                <a:gd name="connsiteY2672" fmla="*/ 888546 h 1942163"/>
                <a:gd name="connsiteX2673" fmla="*/ 932446 w 1053354"/>
                <a:gd name="connsiteY2673" fmla="*/ 887179 h 1942163"/>
                <a:gd name="connsiteX2674" fmla="*/ 933223 w 1053354"/>
                <a:gd name="connsiteY2674" fmla="*/ 885371 h 1942163"/>
                <a:gd name="connsiteX2675" fmla="*/ 934554 w 1053354"/>
                <a:gd name="connsiteY2675" fmla="*/ 883368 h 1942163"/>
                <a:gd name="connsiteX2676" fmla="*/ 935475 w 1053354"/>
                <a:gd name="connsiteY2676" fmla="*/ 881805 h 1942163"/>
                <a:gd name="connsiteX2677" fmla="*/ 936703 w 1053354"/>
                <a:gd name="connsiteY2677" fmla="*/ 880291 h 1942163"/>
                <a:gd name="connsiteX2678" fmla="*/ 937931 w 1053354"/>
                <a:gd name="connsiteY2678" fmla="*/ 878144 h 1942163"/>
                <a:gd name="connsiteX2679" fmla="*/ 937972 w 1053354"/>
                <a:gd name="connsiteY2679" fmla="*/ 876239 h 1942163"/>
                <a:gd name="connsiteX2680" fmla="*/ 937521 w 1053354"/>
                <a:gd name="connsiteY2680" fmla="*/ 874870 h 1942163"/>
                <a:gd name="connsiteX2681" fmla="*/ 937337 w 1053354"/>
                <a:gd name="connsiteY2681" fmla="*/ 874429 h 1942163"/>
                <a:gd name="connsiteX2682" fmla="*/ 936948 w 1053354"/>
                <a:gd name="connsiteY2682" fmla="*/ 873503 h 1942163"/>
                <a:gd name="connsiteX2683" fmla="*/ 936498 w 1053354"/>
                <a:gd name="connsiteY2683" fmla="*/ 872625 h 1942163"/>
                <a:gd name="connsiteX2684" fmla="*/ 936068 w 1053354"/>
                <a:gd name="connsiteY2684" fmla="*/ 871744 h 1942163"/>
                <a:gd name="connsiteX2685" fmla="*/ 935946 w 1053354"/>
                <a:gd name="connsiteY2685" fmla="*/ 871546 h 1942163"/>
                <a:gd name="connsiteX2686" fmla="*/ 935045 w 1053354"/>
                <a:gd name="connsiteY2686" fmla="*/ 870036 h 1942163"/>
                <a:gd name="connsiteX2687" fmla="*/ 934165 w 1053354"/>
                <a:gd name="connsiteY2687" fmla="*/ 868863 h 1942163"/>
                <a:gd name="connsiteX2688" fmla="*/ 933326 w 1053354"/>
                <a:gd name="connsiteY2688" fmla="*/ 867643 h 1942163"/>
                <a:gd name="connsiteX2689" fmla="*/ 932589 w 1053354"/>
                <a:gd name="connsiteY2689" fmla="*/ 866372 h 1942163"/>
                <a:gd name="connsiteX2690" fmla="*/ 931709 w 1053354"/>
                <a:gd name="connsiteY2690" fmla="*/ 864662 h 1942163"/>
                <a:gd name="connsiteX2691" fmla="*/ 930870 w 1053354"/>
                <a:gd name="connsiteY2691" fmla="*/ 862904 h 1942163"/>
                <a:gd name="connsiteX2692" fmla="*/ 929949 w 1053354"/>
                <a:gd name="connsiteY2692" fmla="*/ 861145 h 1942163"/>
                <a:gd name="connsiteX2693" fmla="*/ 929212 w 1053354"/>
                <a:gd name="connsiteY2693" fmla="*/ 859925 h 1942163"/>
                <a:gd name="connsiteX2694" fmla="*/ 928127 w 1053354"/>
                <a:gd name="connsiteY2694" fmla="*/ 858264 h 1942163"/>
                <a:gd name="connsiteX2695" fmla="*/ 927022 w 1053354"/>
                <a:gd name="connsiteY2695" fmla="*/ 856652 h 1942163"/>
                <a:gd name="connsiteX2696" fmla="*/ 925487 w 1053354"/>
                <a:gd name="connsiteY2696" fmla="*/ 855236 h 1942163"/>
                <a:gd name="connsiteX2697" fmla="*/ 925733 w 1053354"/>
                <a:gd name="connsiteY2697" fmla="*/ 853869 h 1942163"/>
                <a:gd name="connsiteX2698" fmla="*/ 925651 w 1053354"/>
                <a:gd name="connsiteY2698" fmla="*/ 852404 h 1942163"/>
                <a:gd name="connsiteX2699" fmla="*/ 925487 w 1053354"/>
                <a:gd name="connsiteY2699" fmla="*/ 850450 h 1942163"/>
                <a:gd name="connsiteX2700" fmla="*/ 925344 w 1053354"/>
                <a:gd name="connsiteY2700" fmla="*/ 848985 h 1942163"/>
                <a:gd name="connsiteX2701" fmla="*/ 925303 w 1053354"/>
                <a:gd name="connsiteY2701" fmla="*/ 848495 h 1942163"/>
                <a:gd name="connsiteX2702" fmla="*/ 925201 w 1053354"/>
                <a:gd name="connsiteY2702" fmla="*/ 847518 h 1942163"/>
                <a:gd name="connsiteX2703" fmla="*/ 925160 w 1053354"/>
                <a:gd name="connsiteY2703" fmla="*/ 847030 h 1942163"/>
                <a:gd name="connsiteX2704" fmla="*/ 924955 w 1053354"/>
                <a:gd name="connsiteY2704" fmla="*/ 845614 h 1942163"/>
                <a:gd name="connsiteX2705" fmla="*/ 924771 w 1053354"/>
                <a:gd name="connsiteY2705" fmla="*/ 844148 h 1942163"/>
                <a:gd name="connsiteX2706" fmla="*/ 924464 w 1053354"/>
                <a:gd name="connsiteY2706" fmla="*/ 842732 h 1942163"/>
                <a:gd name="connsiteX2707" fmla="*/ 924075 w 1053354"/>
                <a:gd name="connsiteY2707" fmla="*/ 841316 h 1942163"/>
                <a:gd name="connsiteX2708" fmla="*/ 923645 w 1053354"/>
                <a:gd name="connsiteY2708" fmla="*/ 839947 h 1942163"/>
                <a:gd name="connsiteX2709" fmla="*/ 923154 w 1053354"/>
                <a:gd name="connsiteY2709" fmla="*/ 838580 h 1942163"/>
                <a:gd name="connsiteX2710" fmla="*/ 922418 w 1053354"/>
                <a:gd name="connsiteY2710" fmla="*/ 836725 h 1942163"/>
                <a:gd name="connsiteX2711" fmla="*/ 921865 w 1053354"/>
                <a:gd name="connsiteY2711" fmla="*/ 835358 h 1942163"/>
                <a:gd name="connsiteX2712" fmla="*/ 921333 w 1053354"/>
                <a:gd name="connsiteY2712" fmla="*/ 833989 h 1942163"/>
                <a:gd name="connsiteX2713" fmla="*/ 920555 w 1053354"/>
                <a:gd name="connsiteY2713" fmla="*/ 831694 h 1942163"/>
                <a:gd name="connsiteX2714" fmla="*/ 919921 w 1053354"/>
                <a:gd name="connsiteY2714" fmla="*/ 829837 h 1942163"/>
                <a:gd name="connsiteX2715" fmla="*/ 919327 w 1053354"/>
                <a:gd name="connsiteY2715" fmla="*/ 828470 h 1942163"/>
                <a:gd name="connsiteX2716" fmla="*/ 918549 w 1053354"/>
                <a:gd name="connsiteY2716" fmla="*/ 826713 h 1942163"/>
                <a:gd name="connsiteX2717" fmla="*/ 917772 w 1053354"/>
                <a:gd name="connsiteY2717" fmla="*/ 825442 h 1942163"/>
                <a:gd name="connsiteX2718" fmla="*/ 916974 w 1053354"/>
                <a:gd name="connsiteY2718" fmla="*/ 824173 h 1942163"/>
                <a:gd name="connsiteX2719" fmla="*/ 916257 w 1053354"/>
                <a:gd name="connsiteY2719" fmla="*/ 822951 h 1942163"/>
                <a:gd name="connsiteX2720" fmla="*/ 915214 w 1053354"/>
                <a:gd name="connsiteY2720" fmla="*/ 821290 h 1942163"/>
                <a:gd name="connsiteX2721" fmla="*/ 913842 w 1053354"/>
                <a:gd name="connsiteY2721" fmla="*/ 819238 h 1942163"/>
                <a:gd name="connsiteX2722" fmla="*/ 912962 w 1053354"/>
                <a:gd name="connsiteY2722" fmla="*/ 818018 h 1942163"/>
                <a:gd name="connsiteX2723" fmla="*/ 912246 w 1053354"/>
                <a:gd name="connsiteY2723" fmla="*/ 816796 h 1942163"/>
                <a:gd name="connsiteX2724" fmla="*/ 911693 w 1053354"/>
                <a:gd name="connsiteY2724" fmla="*/ 815429 h 1942163"/>
                <a:gd name="connsiteX2725" fmla="*/ 911202 w 1053354"/>
                <a:gd name="connsiteY2725" fmla="*/ 814062 h 1942163"/>
                <a:gd name="connsiteX2726" fmla="*/ 910711 w 1053354"/>
                <a:gd name="connsiteY2726" fmla="*/ 812693 h 1942163"/>
                <a:gd name="connsiteX2727" fmla="*/ 910240 w 1053354"/>
                <a:gd name="connsiteY2727" fmla="*/ 811277 h 1942163"/>
                <a:gd name="connsiteX2728" fmla="*/ 909790 w 1053354"/>
                <a:gd name="connsiteY2728" fmla="*/ 809910 h 1942163"/>
                <a:gd name="connsiteX2729" fmla="*/ 909258 w 1053354"/>
                <a:gd name="connsiteY2729" fmla="*/ 808006 h 1942163"/>
                <a:gd name="connsiteX2730" fmla="*/ 908624 w 1053354"/>
                <a:gd name="connsiteY2730" fmla="*/ 805660 h 1942163"/>
                <a:gd name="connsiteX2731" fmla="*/ 908132 w 1053354"/>
                <a:gd name="connsiteY2731" fmla="*/ 803756 h 1942163"/>
                <a:gd name="connsiteX2732" fmla="*/ 907682 w 1053354"/>
                <a:gd name="connsiteY2732" fmla="*/ 801802 h 1942163"/>
                <a:gd name="connsiteX2733" fmla="*/ 907437 w 1053354"/>
                <a:gd name="connsiteY2733" fmla="*/ 799898 h 1942163"/>
                <a:gd name="connsiteX2734" fmla="*/ 907437 w 1053354"/>
                <a:gd name="connsiteY2734" fmla="*/ 798433 h 1942163"/>
                <a:gd name="connsiteX2735" fmla="*/ 907784 w 1053354"/>
                <a:gd name="connsiteY2735" fmla="*/ 796526 h 1942163"/>
                <a:gd name="connsiteX2736" fmla="*/ 908173 w 1053354"/>
                <a:gd name="connsiteY2736" fmla="*/ 794573 h 1942163"/>
                <a:gd name="connsiteX2737" fmla="*/ 908419 w 1053354"/>
                <a:gd name="connsiteY2737" fmla="*/ 792619 h 1942163"/>
                <a:gd name="connsiteX2738" fmla="*/ 908869 w 1053354"/>
                <a:gd name="connsiteY2738" fmla="*/ 790227 h 1942163"/>
                <a:gd name="connsiteX2739" fmla="*/ 908665 w 1053354"/>
                <a:gd name="connsiteY2739" fmla="*/ 787883 h 1942163"/>
                <a:gd name="connsiteX2740" fmla="*/ 908030 w 1053354"/>
                <a:gd name="connsiteY2740" fmla="*/ 786514 h 1942163"/>
                <a:gd name="connsiteX2741" fmla="*/ 907396 w 1053354"/>
                <a:gd name="connsiteY2741" fmla="*/ 785245 h 1942163"/>
                <a:gd name="connsiteX2742" fmla="*/ 906659 w 1053354"/>
                <a:gd name="connsiteY2742" fmla="*/ 783974 h 1942163"/>
                <a:gd name="connsiteX2743" fmla="*/ 905983 w 1053354"/>
                <a:gd name="connsiteY2743" fmla="*/ 782656 h 1942163"/>
                <a:gd name="connsiteX2744" fmla="*/ 905144 w 1053354"/>
                <a:gd name="connsiteY2744" fmla="*/ 781434 h 1942163"/>
                <a:gd name="connsiteX2745" fmla="*/ 904203 w 1053354"/>
                <a:gd name="connsiteY2745" fmla="*/ 779726 h 1942163"/>
                <a:gd name="connsiteX2746" fmla="*/ 903630 w 1053354"/>
                <a:gd name="connsiteY2746" fmla="*/ 777868 h 1942163"/>
                <a:gd name="connsiteX2747" fmla="*/ 903487 w 1053354"/>
                <a:gd name="connsiteY2747" fmla="*/ 776403 h 1942163"/>
                <a:gd name="connsiteX2748" fmla="*/ 903323 w 1053354"/>
                <a:gd name="connsiteY2748" fmla="*/ 774938 h 1942163"/>
                <a:gd name="connsiteX2749" fmla="*/ 903241 w 1053354"/>
                <a:gd name="connsiteY2749" fmla="*/ 773473 h 1942163"/>
                <a:gd name="connsiteX2750" fmla="*/ 903180 w 1053354"/>
                <a:gd name="connsiteY2750" fmla="*/ 771520 h 1942163"/>
                <a:gd name="connsiteX2751" fmla="*/ 903323 w 1053354"/>
                <a:gd name="connsiteY2751" fmla="*/ 770055 h 1942163"/>
                <a:gd name="connsiteX2752" fmla="*/ 903630 w 1053354"/>
                <a:gd name="connsiteY2752" fmla="*/ 768150 h 1942163"/>
                <a:gd name="connsiteX2753" fmla="*/ 904019 w 1053354"/>
                <a:gd name="connsiteY2753" fmla="*/ 766246 h 1942163"/>
                <a:gd name="connsiteX2754" fmla="*/ 904203 w 1053354"/>
                <a:gd name="connsiteY2754" fmla="*/ 764779 h 1942163"/>
                <a:gd name="connsiteX2755" fmla="*/ 904449 w 1053354"/>
                <a:gd name="connsiteY2755" fmla="*/ 763314 h 1942163"/>
                <a:gd name="connsiteX2756" fmla="*/ 904694 w 1053354"/>
                <a:gd name="connsiteY2756" fmla="*/ 761360 h 1942163"/>
                <a:gd name="connsiteX2757" fmla="*/ 905042 w 1053354"/>
                <a:gd name="connsiteY2757" fmla="*/ 759944 h 1942163"/>
                <a:gd name="connsiteX2758" fmla="*/ 905329 w 1053354"/>
                <a:gd name="connsiteY2758" fmla="*/ 758528 h 1942163"/>
                <a:gd name="connsiteX2759" fmla="*/ 905676 w 1053354"/>
                <a:gd name="connsiteY2759" fmla="*/ 757112 h 1942163"/>
                <a:gd name="connsiteX2760" fmla="*/ 906024 w 1053354"/>
                <a:gd name="connsiteY2760" fmla="*/ 755647 h 1942163"/>
                <a:gd name="connsiteX2761" fmla="*/ 906454 w 1053354"/>
                <a:gd name="connsiteY2761" fmla="*/ 753790 h 1942163"/>
                <a:gd name="connsiteX2762" fmla="*/ 906945 w 1053354"/>
                <a:gd name="connsiteY2762" fmla="*/ 751885 h 1942163"/>
                <a:gd name="connsiteX2763" fmla="*/ 907293 w 1053354"/>
                <a:gd name="connsiteY2763" fmla="*/ 750469 h 1942163"/>
                <a:gd name="connsiteX2764" fmla="*/ 907641 w 1053354"/>
                <a:gd name="connsiteY2764" fmla="*/ 749004 h 1942163"/>
                <a:gd name="connsiteX2765" fmla="*/ 907989 w 1053354"/>
                <a:gd name="connsiteY2765" fmla="*/ 747635 h 1942163"/>
                <a:gd name="connsiteX2766" fmla="*/ 908460 w 1053354"/>
                <a:gd name="connsiteY2766" fmla="*/ 745731 h 1942163"/>
                <a:gd name="connsiteX2767" fmla="*/ 908910 w 1053354"/>
                <a:gd name="connsiteY2767" fmla="*/ 743826 h 1942163"/>
                <a:gd name="connsiteX2768" fmla="*/ 909197 w 1053354"/>
                <a:gd name="connsiteY2768" fmla="*/ 742361 h 1942163"/>
                <a:gd name="connsiteX2769" fmla="*/ 909545 w 1053354"/>
                <a:gd name="connsiteY2769" fmla="*/ 740945 h 1942163"/>
                <a:gd name="connsiteX2770" fmla="*/ 909831 w 1053354"/>
                <a:gd name="connsiteY2770" fmla="*/ 739527 h 1942163"/>
                <a:gd name="connsiteX2771" fmla="*/ 910179 w 1053354"/>
                <a:gd name="connsiteY2771" fmla="*/ 738062 h 1942163"/>
                <a:gd name="connsiteX2772" fmla="*/ 910466 w 1053354"/>
                <a:gd name="connsiteY2772" fmla="*/ 736646 h 1942163"/>
                <a:gd name="connsiteX2773" fmla="*/ 910813 w 1053354"/>
                <a:gd name="connsiteY2773" fmla="*/ 735230 h 1942163"/>
                <a:gd name="connsiteX2774" fmla="*/ 911202 w 1053354"/>
                <a:gd name="connsiteY2774" fmla="*/ 733325 h 1942163"/>
                <a:gd name="connsiteX2775" fmla="*/ 911509 w 1053354"/>
                <a:gd name="connsiteY2775" fmla="*/ 731860 h 1942163"/>
                <a:gd name="connsiteX2776" fmla="*/ 911837 w 1053354"/>
                <a:gd name="connsiteY2776" fmla="*/ 730442 h 1942163"/>
                <a:gd name="connsiteX2777" fmla="*/ 912144 w 1053354"/>
                <a:gd name="connsiteY2777" fmla="*/ 729026 h 1942163"/>
                <a:gd name="connsiteX2778" fmla="*/ 912430 w 1053354"/>
                <a:gd name="connsiteY2778" fmla="*/ 727561 h 1942163"/>
                <a:gd name="connsiteX2779" fmla="*/ 912819 w 1053354"/>
                <a:gd name="connsiteY2779" fmla="*/ 725657 h 1942163"/>
                <a:gd name="connsiteX2780" fmla="*/ 913372 w 1053354"/>
                <a:gd name="connsiteY2780" fmla="*/ 723264 h 1942163"/>
                <a:gd name="connsiteX2781" fmla="*/ 913842 w 1053354"/>
                <a:gd name="connsiteY2781" fmla="*/ 720869 h 1942163"/>
                <a:gd name="connsiteX2782" fmla="*/ 914334 w 1053354"/>
                <a:gd name="connsiteY2782" fmla="*/ 718476 h 1942163"/>
                <a:gd name="connsiteX2783" fmla="*/ 914722 w 1053354"/>
                <a:gd name="connsiteY2783" fmla="*/ 716572 h 1942163"/>
                <a:gd name="connsiteX2784" fmla="*/ 915070 w 1053354"/>
                <a:gd name="connsiteY2784" fmla="*/ 714668 h 1942163"/>
                <a:gd name="connsiteX2785" fmla="*/ 915459 w 1053354"/>
                <a:gd name="connsiteY2785" fmla="*/ 712763 h 1942163"/>
                <a:gd name="connsiteX2786" fmla="*/ 915766 w 1053354"/>
                <a:gd name="connsiteY2786" fmla="*/ 711296 h 1942163"/>
                <a:gd name="connsiteX2787" fmla="*/ 916053 w 1053354"/>
                <a:gd name="connsiteY2787" fmla="*/ 709880 h 1942163"/>
                <a:gd name="connsiteX2788" fmla="*/ 916298 w 1053354"/>
                <a:gd name="connsiteY2788" fmla="*/ 708415 h 1942163"/>
                <a:gd name="connsiteX2789" fmla="*/ 916585 w 1053354"/>
                <a:gd name="connsiteY2789" fmla="*/ 706999 h 1942163"/>
                <a:gd name="connsiteX2790" fmla="*/ 916830 w 1053354"/>
                <a:gd name="connsiteY2790" fmla="*/ 705534 h 1942163"/>
                <a:gd name="connsiteX2791" fmla="*/ 917137 w 1053354"/>
                <a:gd name="connsiteY2791" fmla="*/ 704118 h 1942163"/>
                <a:gd name="connsiteX2792" fmla="*/ 917465 w 1053354"/>
                <a:gd name="connsiteY2792" fmla="*/ 702164 h 1942163"/>
                <a:gd name="connsiteX2793" fmla="*/ 917813 w 1053354"/>
                <a:gd name="connsiteY2793" fmla="*/ 700258 h 1942163"/>
                <a:gd name="connsiteX2794" fmla="*/ 918099 w 1053354"/>
                <a:gd name="connsiteY2794" fmla="*/ 698842 h 1942163"/>
                <a:gd name="connsiteX2795" fmla="*/ 918509 w 1053354"/>
                <a:gd name="connsiteY2795" fmla="*/ 696888 h 1942163"/>
                <a:gd name="connsiteX2796" fmla="*/ 918754 w 1053354"/>
                <a:gd name="connsiteY2796" fmla="*/ 695472 h 1942163"/>
                <a:gd name="connsiteX2797" fmla="*/ 919041 w 1053354"/>
                <a:gd name="connsiteY2797" fmla="*/ 694007 h 1942163"/>
                <a:gd name="connsiteX2798" fmla="*/ 919327 w 1053354"/>
                <a:gd name="connsiteY2798" fmla="*/ 692591 h 1942163"/>
                <a:gd name="connsiteX2799" fmla="*/ 919634 w 1053354"/>
                <a:gd name="connsiteY2799" fmla="*/ 691173 h 1942163"/>
                <a:gd name="connsiteX2800" fmla="*/ 919962 w 1053354"/>
                <a:gd name="connsiteY2800" fmla="*/ 689708 h 1942163"/>
                <a:gd name="connsiteX2801" fmla="*/ 920453 w 1053354"/>
                <a:gd name="connsiteY2801" fmla="*/ 687853 h 1942163"/>
                <a:gd name="connsiteX2802" fmla="*/ 920944 w 1053354"/>
                <a:gd name="connsiteY2802" fmla="*/ 686437 h 1942163"/>
                <a:gd name="connsiteX2803" fmla="*/ 921394 w 1053354"/>
                <a:gd name="connsiteY2803" fmla="*/ 685068 h 1942163"/>
                <a:gd name="connsiteX2804" fmla="*/ 922029 w 1053354"/>
                <a:gd name="connsiteY2804" fmla="*/ 683212 h 1942163"/>
                <a:gd name="connsiteX2805" fmla="*/ 922663 w 1053354"/>
                <a:gd name="connsiteY2805" fmla="*/ 681357 h 1942163"/>
                <a:gd name="connsiteX2806" fmla="*/ 923298 w 1053354"/>
                <a:gd name="connsiteY2806" fmla="*/ 679549 h 1942163"/>
                <a:gd name="connsiteX2807" fmla="*/ 924116 w 1053354"/>
                <a:gd name="connsiteY2807" fmla="*/ 677205 h 1942163"/>
                <a:gd name="connsiteX2808" fmla="*/ 924607 w 1053354"/>
                <a:gd name="connsiteY2808" fmla="*/ 675838 h 1942163"/>
                <a:gd name="connsiteX2809" fmla="*/ 925099 w 1053354"/>
                <a:gd name="connsiteY2809" fmla="*/ 674469 h 1942163"/>
                <a:gd name="connsiteX2810" fmla="*/ 925590 w 1053354"/>
                <a:gd name="connsiteY2810" fmla="*/ 673053 h 1942163"/>
                <a:gd name="connsiteX2811" fmla="*/ 926040 w 1053354"/>
                <a:gd name="connsiteY2811" fmla="*/ 671686 h 1942163"/>
                <a:gd name="connsiteX2812" fmla="*/ 926572 w 1053354"/>
                <a:gd name="connsiteY2812" fmla="*/ 669830 h 1942163"/>
                <a:gd name="connsiteX2813" fmla="*/ 926920 w 1053354"/>
                <a:gd name="connsiteY2813" fmla="*/ 667875 h 1942163"/>
                <a:gd name="connsiteX2814" fmla="*/ 926961 w 1053354"/>
                <a:gd name="connsiteY2814" fmla="*/ 665433 h 1942163"/>
                <a:gd name="connsiteX2815" fmla="*/ 926572 w 1053354"/>
                <a:gd name="connsiteY2815" fmla="*/ 663040 h 1942163"/>
                <a:gd name="connsiteX2816" fmla="*/ 926040 w 1053354"/>
                <a:gd name="connsiteY2816" fmla="*/ 661185 h 1942163"/>
                <a:gd name="connsiteX2817" fmla="*/ 925160 w 1053354"/>
                <a:gd name="connsiteY2817" fmla="*/ 659426 h 1942163"/>
                <a:gd name="connsiteX2818" fmla="*/ 923789 w 1053354"/>
                <a:gd name="connsiteY2818" fmla="*/ 658108 h 1942163"/>
                <a:gd name="connsiteX2819" fmla="*/ 921967 w 1053354"/>
                <a:gd name="connsiteY2819" fmla="*/ 657325 h 1942163"/>
                <a:gd name="connsiteX2820" fmla="*/ 920514 w 1053354"/>
                <a:gd name="connsiteY2820" fmla="*/ 657033 h 1942163"/>
                <a:gd name="connsiteX2821" fmla="*/ 918161 w 1053354"/>
                <a:gd name="connsiteY2821" fmla="*/ 656496 h 1942163"/>
                <a:gd name="connsiteX2822" fmla="*/ 915766 w 1053354"/>
                <a:gd name="connsiteY2822" fmla="*/ 655958 h 1942163"/>
                <a:gd name="connsiteX2823" fmla="*/ 913842 w 1053354"/>
                <a:gd name="connsiteY2823" fmla="*/ 655519 h 1942163"/>
                <a:gd name="connsiteX2824" fmla="*/ 911939 w 1053354"/>
                <a:gd name="connsiteY2824" fmla="*/ 655030 h 1942163"/>
                <a:gd name="connsiteX2825" fmla="*/ 910568 w 1053354"/>
                <a:gd name="connsiteY2825" fmla="*/ 654542 h 1942163"/>
                <a:gd name="connsiteX2826" fmla="*/ 909667 w 1053354"/>
                <a:gd name="connsiteY2826" fmla="*/ 654217 h 1942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</a:cxnLst>
              <a:rect l="l" t="t" r="r" b="b"/>
              <a:pathLst>
                <a:path w="1053354" h="1942163">
                  <a:moveTo>
                    <a:pt x="909667" y="654217"/>
                  </a:moveTo>
                  <a:lnTo>
                    <a:pt x="909197" y="654054"/>
                  </a:lnTo>
                  <a:lnTo>
                    <a:pt x="907334" y="653418"/>
                  </a:lnTo>
                  <a:lnTo>
                    <a:pt x="905922" y="653028"/>
                  </a:lnTo>
                  <a:lnTo>
                    <a:pt x="903978" y="652589"/>
                  </a:lnTo>
                  <a:lnTo>
                    <a:pt x="901563" y="652734"/>
                  </a:lnTo>
                  <a:lnTo>
                    <a:pt x="900110" y="652930"/>
                  </a:lnTo>
                  <a:lnTo>
                    <a:pt x="898636" y="653126"/>
                  </a:lnTo>
                  <a:lnTo>
                    <a:pt x="896180" y="653271"/>
                  </a:lnTo>
                  <a:lnTo>
                    <a:pt x="894236" y="653126"/>
                  </a:lnTo>
                  <a:lnTo>
                    <a:pt x="892374" y="652734"/>
                  </a:lnTo>
                  <a:lnTo>
                    <a:pt x="891002" y="652198"/>
                  </a:lnTo>
                  <a:lnTo>
                    <a:pt x="889202" y="651416"/>
                  </a:lnTo>
                  <a:lnTo>
                    <a:pt x="887380" y="650684"/>
                  </a:lnTo>
                  <a:lnTo>
                    <a:pt x="885579" y="649951"/>
                  </a:lnTo>
                  <a:lnTo>
                    <a:pt x="883758" y="649266"/>
                  </a:lnTo>
                  <a:lnTo>
                    <a:pt x="881465" y="648339"/>
                  </a:lnTo>
                  <a:lnTo>
                    <a:pt x="879112" y="647607"/>
                  </a:lnTo>
                  <a:lnTo>
                    <a:pt x="877065" y="646434"/>
                  </a:lnTo>
                  <a:lnTo>
                    <a:pt x="875837" y="645555"/>
                  </a:lnTo>
                  <a:lnTo>
                    <a:pt x="874507" y="644920"/>
                  </a:lnTo>
                  <a:lnTo>
                    <a:pt x="873136" y="644530"/>
                  </a:lnTo>
                  <a:lnTo>
                    <a:pt x="871724" y="644090"/>
                  </a:lnTo>
                  <a:lnTo>
                    <a:pt x="870312" y="643698"/>
                  </a:lnTo>
                  <a:lnTo>
                    <a:pt x="868490" y="642967"/>
                  </a:lnTo>
                  <a:lnTo>
                    <a:pt x="866832" y="641941"/>
                  </a:lnTo>
                  <a:lnTo>
                    <a:pt x="865216" y="640768"/>
                  </a:lnTo>
                  <a:lnTo>
                    <a:pt x="863599" y="639693"/>
                  </a:lnTo>
                  <a:lnTo>
                    <a:pt x="861204" y="639352"/>
                  </a:lnTo>
                  <a:lnTo>
                    <a:pt x="859260" y="639107"/>
                  </a:lnTo>
                  <a:lnTo>
                    <a:pt x="857582" y="638228"/>
                  </a:lnTo>
                  <a:lnTo>
                    <a:pt x="856211" y="637740"/>
                  </a:lnTo>
                  <a:lnTo>
                    <a:pt x="854799" y="637447"/>
                  </a:lnTo>
                  <a:lnTo>
                    <a:pt x="853387" y="637104"/>
                  </a:lnTo>
                  <a:lnTo>
                    <a:pt x="851422" y="636714"/>
                  </a:lnTo>
                  <a:lnTo>
                    <a:pt x="849559" y="636127"/>
                  </a:lnTo>
                  <a:lnTo>
                    <a:pt x="848290" y="635396"/>
                  </a:lnTo>
                  <a:lnTo>
                    <a:pt x="847922" y="634930"/>
                  </a:lnTo>
                  <a:lnTo>
                    <a:pt x="846981" y="633735"/>
                  </a:lnTo>
                  <a:lnTo>
                    <a:pt x="845446" y="632562"/>
                  </a:lnTo>
                  <a:lnTo>
                    <a:pt x="843604" y="632172"/>
                  </a:lnTo>
                  <a:lnTo>
                    <a:pt x="842171" y="632515"/>
                  </a:lnTo>
                  <a:lnTo>
                    <a:pt x="840472" y="633443"/>
                  </a:lnTo>
                  <a:lnTo>
                    <a:pt x="839429" y="634517"/>
                  </a:lnTo>
                  <a:lnTo>
                    <a:pt x="838753" y="636324"/>
                  </a:lnTo>
                  <a:lnTo>
                    <a:pt x="838467" y="637740"/>
                  </a:lnTo>
                  <a:lnTo>
                    <a:pt x="838160" y="639205"/>
                  </a:lnTo>
                  <a:lnTo>
                    <a:pt x="837587" y="641062"/>
                  </a:lnTo>
                  <a:lnTo>
                    <a:pt x="836543" y="642672"/>
                  </a:lnTo>
                  <a:lnTo>
                    <a:pt x="836154" y="644090"/>
                  </a:lnTo>
                  <a:lnTo>
                    <a:pt x="836502" y="645506"/>
                  </a:lnTo>
                  <a:lnTo>
                    <a:pt x="836113" y="646873"/>
                  </a:lnTo>
                  <a:lnTo>
                    <a:pt x="835561" y="648289"/>
                  </a:lnTo>
                  <a:lnTo>
                    <a:pt x="834783" y="650586"/>
                  </a:lnTo>
                  <a:lnTo>
                    <a:pt x="834108" y="651904"/>
                  </a:lnTo>
                  <a:lnTo>
                    <a:pt x="833555" y="653760"/>
                  </a:lnTo>
                  <a:lnTo>
                    <a:pt x="833228" y="655715"/>
                  </a:lnTo>
                  <a:lnTo>
                    <a:pt x="832982" y="657131"/>
                  </a:lnTo>
                  <a:lnTo>
                    <a:pt x="832736" y="658596"/>
                  </a:lnTo>
                  <a:lnTo>
                    <a:pt x="832777" y="660550"/>
                  </a:lnTo>
                  <a:lnTo>
                    <a:pt x="832879" y="662015"/>
                  </a:lnTo>
                  <a:lnTo>
                    <a:pt x="832982" y="663480"/>
                  </a:lnTo>
                  <a:lnTo>
                    <a:pt x="832839" y="665384"/>
                  </a:lnTo>
                  <a:lnTo>
                    <a:pt x="832429" y="667340"/>
                  </a:lnTo>
                  <a:lnTo>
                    <a:pt x="831999" y="669244"/>
                  </a:lnTo>
                  <a:lnTo>
                    <a:pt x="831406" y="671099"/>
                  </a:lnTo>
                  <a:lnTo>
                    <a:pt x="830915" y="672466"/>
                  </a:lnTo>
                  <a:lnTo>
                    <a:pt x="830424" y="673835"/>
                  </a:lnTo>
                  <a:lnTo>
                    <a:pt x="829748" y="675691"/>
                  </a:lnTo>
                  <a:lnTo>
                    <a:pt x="829073" y="677546"/>
                  </a:lnTo>
                  <a:lnTo>
                    <a:pt x="828336" y="679355"/>
                  </a:lnTo>
                  <a:lnTo>
                    <a:pt x="827292" y="680965"/>
                  </a:lnTo>
                  <a:lnTo>
                    <a:pt x="825246" y="682285"/>
                  </a:lnTo>
                  <a:lnTo>
                    <a:pt x="823240" y="683652"/>
                  </a:lnTo>
                  <a:lnTo>
                    <a:pt x="821685" y="684825"/>
                  </a:lnTo>
                  <a:lnTo>
                    <a:pt x="820498" y="685703"/>
                  </a:lnTo>
                  <a:lnTo>
                    <a:pt x="819024" y="687021"/>
                  </a:lnTo>
                  <a:lnTo>
                    <a:pt x="817858" y="687951"/>
                  </a:lnTo>
                  <a:lnTo>
                    <a:pt x="816793" y="688928"/>
                  </a:lnTo>
                  <a:lnTo>
                    <a:pt x="815463" y="690344"/>
                  </a:lnTo>
                  <a:lnTo>
                    <a:pt x="814440" y="692005"/>
                  </a:lnTo>
                  <a:lnTo>
                    <a:pt x="813744" y="693860"/>
                  </a:lnTo>
                  <a:lnTo>
                    <a:pt x="813458" y="695765"/>
                  </a:lnTo>
                  <a:lnTo>
                    <a:pt x="813212" y="697718"/>
                  </a:lnTo>
                  <a:lnTo>
                    <a:pt x="813171" y="699183"/>
                  </a:lnTo>
                  <a:lnTo>
                    <a:pt x="813171" y="700648"/>
                  </a:lnTo>
                  <a:lnTo>
                    <a:pt x="813110" y="702115"/>
                  </a:lnTo>
                  <a:lnTo>
                    <a:pt x="812864" y="703531"/>
                  </a:lnTo>
                  <a:lnTo>
                    <a:pt x="812434" y="704947"/>
                  </a:lnTo>
                  <a:lnTo>
                    <a:pt x="811800" y="706314"/>
                  </a:lnTo>
                  <a:lnTo>
                    <a:pt x="810428" y="706658"/>
                  </a:lnTo>
                  <a:lnTo>
                    <a:pt x="808955" y="706609"/>
                  </a:lnTo>
                  <a:lnTo>
                    <a:pt x="807481" y="706609"/>
                  </a:lnTo>
                  <a:lnTo>
                    <a:pt x="805046" y="706754"/>
                  </a:lnTo>
                  <a:lnTo>
                    <a:pt x="803081" y="707097"/>
                  </a:lnTo>
                  <a:lnTo>
                    <a:pt x="801219" y="707730"/>
                  </a:lnTo>
                  <a:lnTo>
                    <a:pt x="799561" y="708707"/>
                  </a:lnTo>
                  <a:lnTo>
                    <a:pt x="797903" y="709782"/>
                  </a:lnTo>
                  <a:lnTo>
                    <a:pt x="796226" y="710906"/>
                  </a:lnTo>
                  <a:lnTo>
                    <a:pt x="794711" y="712177"/>
                  </a:lnTo>
                  <a:lnTo>
                    <a:pt x="793647" y="713154"/>
                  </a:lnTo>
                  <a:lnTo>
                    <a:pt x="792767" y="714764"/>
                  </a:lnTo>
                  <a:lnTo>
                    <a:pt x="792623" y="716278"/>
                  </a:lnTo>
                  <a:lnTo>
                    <a:pt x="792521" y="718233"/>
                  </a:lnTo>
                  <a:lnTo>
                    <a:pt x="792521" y="720187"/>
                  </a:lnTo>
                  <a:lnTo>
                    <a:pt x="792460" y="721701"/>
                  </a:lnTo>
                  <a:lnTo>
                    <a:pt x="791968" y="723068"/>
                  </a:lnTo>
                  <a:lnTo>
                    <a:pt x="791007" y="724094"/>
                  </a:lnTo>
                  <a:lnTo>
                    <a:pt x="789881" y="725070"/>
                  </a:lnTo>
                  <a:lnTo>
                    <a:pt x="788060" y="726732"/>
                  </a:lnTo>
                  <a:lnTo>
                    <a:pt x="786688" y="728734"/>
                  </a:lnTo>
                  <a:lnTo>
                    <a:pt x="786361" y="731078"/>
                  </a:lnTo>
                  <a:lnTo>
                    <a:pt x="786504" y="733031"/>
                  </a:lnTo>
                  <a:lnTo>
                    <a:pt x="786688" y="734496"/>
                  </a:lnTo>
                  <a:lnTo>
                    <a:pt x="786791" y="735961"/>
                  </a:lnTo>
                  <a:lnTo>
                    <a:pt x="786300" y="737330"/>
                  </a:lnTo>
                  <a:lnTo>
                    <a:pt x="785665" y="739186"/>
                  </a:lnTo>
                  <a:lnTo>
                    <a:pt x="785481" y="740749"/>
                  </a:lnTo>
                  <a:lnTo>
                    <a:pt x="785235" y="742165"/>
                  </a:lnTo>
                  <a:lnTo>
                    <a:pt x="783762" y="743142"/>
                  </a:lnTo>
                  <a:lnTo>
                    <a:pt x="781756" y="743630"/>
                  </a:lnTo>
                  <a:lnTo>
                    <a:pt x="779750" y="743875"/>
                  </a:lnTo>
                  <a:lnTo>
                    <a:pt x="778338" y="743485"/>
                  </a:lnTo>
                  <a:lnTo>
                    <a:pt x="776660" y="742459"/>
                  </a:lnTo>
                  <a:lnTo>
                    <a:pt x="775494" y="741483"/>
                  </a:lnTo>
                  <a:lnTo>
                    <a:pt x="774511" y="740408"/>
                  </a:lnTo>
                  <a:lnTo>
                    <a:pt x="773631" y="739235"/>
                  </a:lnTo>
                  <a:lnTo>
                    <a:pt x="772792" y="738013"/>
                  </a:lnTo>
                  <a:lnTo>
                    <a:pt x="772505" y="737623"/>
                  </a:lnTo>
                  <a:lnTo>
                    <a:pt x="771912" y="736842"/>
                  </a:lnTo>
                  <a:lnTo>
                    <a:pt x="770602" y="735377"/>
                  </a:lnTo>
                  <a:lnTo>
                    <a:pt x="769517" y="734400"/>
                  </a:lnTo>
                  <a:lnTo>
                    <a:pt x="768003" y="733227"/>
                  </a:lnTo>
                  <a:lnTo>
                    <a:pt x="766386" y="732104"/>
                  </a:lnTo>
                  <a:lnTo>
                    <a:pt x="765158" y="731274"/>
                  </a:lnTo>
                  <a:lnTo>
                    <a:pt x="763951" y="730491"/>
                  </a:lnTo>
                  <a:lnTo>
                    <a:pt x="762232" y="729466"/>
                  </a:lnTo>
                  <a:lnTo>
                    <a:pt x="760901" y="728832"/>
                  </a:lnTo>
                  <a:lnTo>
                    <a:pt x="759141" y="728000"/>
                  </a:lnTo>
                  <a:lnTo>
                    <a:pt x="757340" y="727269"/>
                  </a:lnTo>
                  <a:lnTo>
                    <a:pt x="755969" y="726683"/>
                  </a:lnTo>
                  <a:lnTo>
                    <a:pt x="754250" y="726830"/>
                  </a:lnTo>
                  <a:lnTo>
                    <a:pt x="753984" y="726278"/>
                  </a:lnTo>
                  <a:lnTo>
                    <a:pt x="753718" y="725755"/>
                  </a:lnTo>
                  <a:lnTo>
                    <a:pt x="751814" y="725363"/>
                  </a:lnTo>
                  <a:lnTo>
                    <a:pt x="749850" y="724972"/>
                  </a:lnTo>
                  <a:lnTo>
                    <a:pt x="747947" y="724631"/>
                  </a:lnTo>
                  <a:lnTo>
                    <a:pt x="746043" y="724290"/>
                  </a:lnTo>
                  <a:lnTo>
                    <a:pt x="744079" y="723996"/>
                  </a:lnTo>
                  <a:lnTo>
                    <a:pt x="742114" y="723703"/>
                  </a:lnTo>
                  <a:lnTo>
                    <a:pt x="740702" y="723556"/>
                  </a:lnTo>
                  <a:lnTo>
                    <a:pt x="739228" y="723507"/>
                  </a:lnTo>
                  <a:lnTo>
                    <a:pt x="737775" y="723507"/>
                  </a:lnTo>
                  <a:lnTo>
                    <a:pt x="735319" y="723654"/>
                  </a:lnTo>
                  <a:lnTo>
                    <a:pt x="733416" y="724143"/>
                  </a:lnTo>
                  <a:lnTo>
                    <a:pt x="732086" y="724778"/>
                  </a:lnTo>
                  <a:lnTo>
                    <a:pt x="730817" y="725510"/>
                  </a:lnTo>
                  <a:lnTo>
                    <a:pt x="729650" y="727024"/>
                  </a:lnTo>
                  <a:lnTo>
                    <a:pt x="728709" y="728783"/>
                  </a:lnTo>
                  <a:lnTo>
                    <a:pt x="727992" y="730540"/>
                  </a:lnTo>
                  <a:lnTo>
                    <a:pt x="728033" y="732054"/>
                  </a:lnTo>
                  <a:lnTo>
                    <a:pt x="727890" y="734008"/>
                  </a:lnTo>
                  <a:lnTo>
                    <a:pt x="727747" y="736450"/>
                  </a:lnTo>
                  <a:lnTo>
                    <a:pt x="727583" y="738405"/>
                  </a:lnTo>
                  <a:lnTo>
                    <a:pt x="727542" y="740359"/>
                  </a:lnTo>
                  <a:lnTo>
                    <a:pt x="727747" y="741775"/>
                  </a:lnTo>
                  <a:lnTo>
                    <a:pt x="728074" y="743240"/>
                  </a:lnTo>
                  <a:lnTo>
                    <a:pt x="728524" y="744607"/>
                  </a:lnTo>
                  <a:lnTo>
                    <a:pt x="729446" y="746317"/>
                  </a:lnTo>
                  <a:lnTo>
                    <a:pt x="730714" y="748418"/>
                  </a:lnTo>
                  <a:lnTo>
                    <a:pt x="730960" y="749834"/>
                  </a:lnTo>
                  <a:lnTo>
                    <a:pt x="730489" y="751640"/>
                  </a:lnTo>
                  <a:lnTo>
                    <a:pt x="729363" y="752666"/>
                  </a:lnTo>
                  <a:lnTo>
                    <a:pt x="728033" y="753154"/>
                  </a:lnTo>
                  <a:lnTo>
                    <a:pt x="726560" y="753448"/>
                  </a:lnTo>
                  <a:lnTo>
                    <a:pt x="724615" y="753691"/>
                  </a:lnTo>
                  <a:lnTo>
                    <a:pt x="723142" y="753741"/>
                  </a:lnTo>
                  <a:lnTo>
                    <a:pt x="721668" y="753790"/>
                  </a:lnTo>
                  <a:lnTo>
                    <a:pt x="719233" y="753691"/>
                  </a:lnTo>
                  <a:lnTo>
                    <a:pt x="717309" y="753986"/>
                  </a:lnTo>
                  <a:lnTo>
                    <a:pt x="715406" y="754425"/>
                  </a:lnTo>
                  <a:lnTo>
                    <a:pt x="713932" y="754717"/>
                  </a:lnTo>
                  <a:lnTo>
                    <a:pt x="712520" y="755206"/>
                  </a:lnTo>
                  <a:lnTo>
                    <a:pt x="711047" y="756428"/>
                  </a:lnTo>
                  <a:lnTo>
                    <a:pt x="709737" y="757893"/>
                  </a:lnTo>
                  <a:lnTo>
                    <a:pt x="708755" y="759016"/>
                  </a:lnTo>
                  <a:lnTo>
                    <a:pt x="707731" y="760676"/>
                  </a:lnTo>
                  <a:lnTo>
                    <a:pt x="707035" y="761996"/>
                  </a:lnTo>
                  <a:lnTo>
                    <a:pt x="706462" y="763363"/>
                  </a:lnTo>
                  <a:lnTo>
                    <a:pt x="705521" y="765024"/>
                  </a:lnTo>
                  <a:lnTo>
                    <a:pt x="704109" y="766342"/>
                  </a:lnTo>
                  <a:lnTo>
                    <a:pt x="702492" y="767515"/>
                  </a:lnTo>
                  <a:lnTo>
                    <a:pt x="701366" y="768442"/>
                  </a:lnTo>
                  <a:lnTo>
                    <a:pt x="700302" y="769468"/>
                  </a:lnTo>
                  <a:lnTo>
                    <a:pt x="698870" y="770835"/>
                  </a:lnTo>
                  <a:lnTo>
                    <a:pt x="698051" y="772008"/>
                  </a:lnTo>
                  <a:lnTo>
                    <a:pt x="697355" y="773326"/>
                  </a:lnTo>
                  <a:lnTo>
                    <a:pt x="696720" y="774646"/>
                  </a:lnTo>
                  <a:lnTo>
                    <a:pt x="696045" y="775964"/>
                  </a:lnTo>
                  <a:lnTo>
                    <a:pt x="695165" y="777674"/>
                  </a:lnTo>
                  <a:lnTo>
                    <a:pt x="694326" y="779481"/>
                  </a:lnTo>
                  <a:lnTo>
                    <a:pt x="693835" y="780848"/>
                  </a:lnTo>
                  <a:lnTo>
                    <a:pt x="693446" y="782266"/>
                  </a:lnTo>
                  <a:lnTo>
                    <a:pt x="692996" y="784170"/>
                  </a:lnTo>
                  <a:lnTo>
                    <a:pt x="692709" y="786612"/>
                  </a:lnTo>
                  <a:lnTo>
                    <a:pt x="692566" y="788565"/>
                  </a:lnTo>
                  <a:lnTo>
                    <a:pt x="692464" y="790519"/>
                  </a:lnTo>
                  <a:lnTo>
                    <a:pt x="683520" y="788907"/>
                  </a:lnTo>
                  <a:lnTo>
                    <a:pt x="678772" y="788907"/>
                  </a:lnTo>
                  <a:lnTo>
                    <a:pt x="671916" y="788907"/>
                  </a:lnTo>
                  <a:lnTo>
                    <a:pt x="665121" y="788224"/>
                  </a:lnTo>
                  <a:lnTo>
                    <a:pt x="659002" y="787589"/>
                  </a:lnTo>
                  <a:lnTo>
                    <a:pt x="653579" y="787589"/>
                  </a:lnTo>
                  <a:lnTo>
                    <a:pt x="642711" y="787589"/>
                  </a:lnTo>
                  <a:lnTo>
                    <a:pt x="630432" y="788224"/>
                  </a:lnTo>
                  <a:lnTo>
                    <a:pt x="619565" y="788224"/>
                  </a:lnTo>
                  <a:lnTo>
                    <a:pt x="603908" y="786904"/>
                  </a:lnTo>
                  <a:lnTo>
                    <a:pt x="590994" y="786222"/>
                  </a:lnTo>
                  <a:lnTo>
                    <a:pt x="578080" y="787589"/>
                  </a:lnTo>
                  <a:lnTo>
                    <a:pt x="563795" y="790276"/>
                  </a:lnTo>
                  <a:lnTo>
                    <a:pt x="549510" y="790276"/>
                  </a:lnTo>
                  <a:lnTo>
                    <a:pt x="542020" y="788907"/>
                  </a:lnTo>
                  <a:lnTo>
                    <a:pt x="533854" y="787589"/>
                  </a:lnTo>
                  <a:lnTo>
                    <a:pt x="523662" y="788224"/>
                  </a:lnTo>
                  <a:lnTo>
                    <a:pt x="519998" y="788224"/>
                  </a:lnTo>
                  <a:lnTo>
                    <a:pt x="518238" y="788224"/>
                  </a:lnTo>
                  <a:lnTo>
                    <a:pt x="517420" y="787002"/>
                  </a:lnTo>
                  <a:lnTo>
                    <a:pt x="515987" y="785537"/>
                  </a:lnTo>
                  <a:lnTo>
                    <a:pt x="514616" y="783876"/>
                  </a:lnTo>
                  <a:lnTo>
                    <a:pt x="513592" y="782509"/>
                  </a:lnTo>
                  <a:lnTo>
                    <a:pt x="512569" y="781191"/>
                  </a:lnTo>
                  <a:lnTo>
                    <a:pt x="510502" y="780165"/>
                  </a:lnTo>
                  <a:lnTo>
                    <a:pt x="509049" y="777331"/>
                  </a:lnTo>
                  <a:lnTo>
                    <a:pt x="507617" y="775768"/>
                  </a:lnTo>
                  <a:lnTo>
                    <a:pt x="506245" y="774401"/>
                  </a:lnTo>
                  <a:lnTo>
                    <a:pt x="504485" y="772693"/>
                  </a:lnTo>
                  <a:lnTo>
                    <a:pt x="502725" y="770982"/>
                  </a:lnTo>
                  <a:lnTo>
                    <a:pt x="501026" y="769272"/>
                  </a:lnTo>
                  <a:lnTo>
                    <a:pt x="499266" y="767564"/>
                  </a:lnTo>
                  <a:lnTo>
                    <a:pt x="497506" y="765853"/>
                  </a:lnTo>
                  <a:lnTo>
                    <a:pt x="495787" y="764143"/>
                  </a:lnTo>
                  <a:lnTo>
                    <a:pt x="494027" y="762435"/>
                  </a:lnTo>
                  <a:lnTo>
                    <a:pt x="492595" y="761068"/>
                  </a:lnTo>
                  <a:lnTo>
                    <a:pt x="491244" y="759699"/>
                  </a:lnTo>
                  <a:lnTo>
                    <a:pt x="489811" y="758332"/>
                  </a:lnTo>
                  <a:lnTo>
                    <a:pt x="488440" y="756965"/>
                  </a:lnTo>
                  <a:lnTo>
                    <a:pt x="487028" y="755596"/>
                  </a:lnTo>
                  <a:lnTo>
                    <a:pt x="485657" y="754180"/>
                  </a:lnTo>
                  <a:lnTo>
                    <a:pt x="484572" y="753154"/>
                  </a:lnTo>
                  <a:lnTo>
                    <a:pt x="483549" y="752128"/>
                  </a:lnTo>
                  <a:lnTo>
                    <a:pt x="482526" y="751103"/>
                  </a:lnTo>
                  <a:lnTo>
                    <a:pt x="481502" y="750028"/>
                  </a:lnTo>
                  <a:lnTo>
                    <a:pt x="480479" y="748955"/>
                  </a:lnTo>
                  <a:lnTo>
                    <a:pt x="479149" y="747441"/>
                  </a:lnTo>
                  <a:lnTo>
                    <a:pt x="477880" y="745878"/>
                  </a:lnTo>
                  <a:lnTo>
                    <a:pt x="476856" y="744705"/>
                  </a:lnTo>
                  <a:lnTo>
                    <a:pt x="475915" y="743483"/>
                  </a:lnTo>
                  <a:lnTo>
                    <a:pt x="474646" y="741873"/>
                  </a:lnTo>
                  <a:lnTo>
                    <a:pt x="473377" y="740261"/>
                  </a:lnTo>
                  <a:lnTo>
                    <a:pt x="472395" y="739039"/>
                  </a:lnTo>
                  <a:lnTo>
                    <a:pt x="471413" y="737868"/>
                  </a:lnTo>
                  <a:lnTo>
                    <a:pt x="470450" y="736646"/>
                  </a:lnTo>
                  <a:lnTo>
                    <a:pt x="469468" y="735522"/>
                  </a:lnTo>
                  <a:lnTo>
                    <a:pt x="468486" y="734349"/>
                  </a:lnTo>
                  <a:lnTo>
                    <a:pt x="467503" y="733227"/>
                  </a:lnTo>
                  <a:lnTo>
                    <a:pt x="466132" y="731762"/>
                  </a:lnTo>
                  <a:lnTo>
                    <a:pt x="465109" y="730687"/>
                  </a:lnTo>
                  <a:lnTo>
                    <a:pt x="464024" y="729711"/>
                  </a:lnTo>
                  <a:lnTo>
                    <a:pt x="463001" y="728734"/>
                  </a:lnTo>
                  <a:lnTo>
                    <a:pt x="461875" y="727804"/>
                  </a:lnTo>
                  <a:lnTo>
                    <a:pt x="460811" y="726926"/>
                  </a:lnTo>
                  <a:lnTo>
                    <a:pt x="459092" y="725755"/>
                  </a:lnTo>
                  <a:lnTo>
                    <a:pt x="456698" y="724386"/>
                  </a:lnTo>
                  <a:lnTo>
                    <a:pt x="454139" y="723262"/>
                  </a:lnTo>
                  <a:lnTo>
                    <a:pt x="452195" y="722579"/>
                  </a:lnTo>
                  <a:lnTo>
                    <a:pt x="450230" y="722042"/>
                  </a:lnTo>
                  <a:lnTo>
                    <a:pt x="448184" y="721505"/>
                  </a:lnTo>
                  <a:lnTo>
                    <a:pt x="446751" y="721259"/>
                  </a:lnTo>
                  <a:lnTo>
                    <a:pt x="445400" y="721016"/>
                  </a:lnTo>
                  <a:lnTo>
                    <a:pt x="443968" y="720820"/>
                  </a:lnTo>
                  <a:lnTo>
                    <a:pt x="442556" y="720626"/>
                  </a:lnTo>
                  <a:lnTo>
                    <a:pt x="441082" y="720479"/>
                  </a:lnTo>
                  <a:lnTo>
                    <a:pt x="439670" y="720381"/>
                  </a:lnTo>
                  <a:lnTo>
                    <a:pt x="437705" y="720283"/>
                  </a:lnTo>
                  <a:lnTo>
                    <a:pt x="436191" y="720187"/>
                  </a:lnTo>
                  <a:lnTo>
                    <a:pt x="434717" y="720138"/>
                  </a:lnTo>
                  <a:lnTo>
                    <a:pt x="432712" y="720089"/>
                  </a:lnTo>
                  <a:lnTo>
                    <a:pt x="430706" y="720089"/>
                  </a:lnTo>
                  <a:lnTo>
                    <a:pt x="429192" y="720138"/>
                  </a:lnTo>
                  <a:lnTo>
                    <a:pt x="427677" y="720138"/>
                  </a:lnTo>
                  <a:lnTo>
                    <a:pt x="426163" y="720187"/>
                  </a:lnTo>
                  <a:lnTo>
                    <a:pt x="424157" y="720234"/>
                  </a:lnTo>
                  <a:lnTo>
                    <a:pt x="422601" y="720283"/>
                  </a:lnTo>
                  <a:lnTo>
                    <a:pt x="421067" y="720381"/>
                  </a:lnTo>
                  <a:lnTo>
                    <a:pt x="419061" y="720430"/>
                  </a:lnTo>
                  <a:lnTo>
                    <a:pt x="417506" y="720479"/>
                  </a:lnTo>
                  <a:lnTo>
                    <a:pt x="415991" y="720528"/>
                  </a:lnTo>
                  <a:lnTo>
                    <a:pt x="414476" y="720577"/>
                  </a:lnTo>
                  <a:lnTo>
                    <a:pt x="412962" y="720577"/>
                  </a:lnTo>
                  <a:lnTo>
                    <a:pt x="410956" y="720626"/>
                  </a:lnTo>
                  <a:lnTo>
                    <a:pt x="408951" y="720626"/>
                  </a:lnTo>
                  <a:lnTo>
                    <a:pt x="407477" y="720577"/>
                  </a:lnTo>
                  <a:lnTo>
                    <a:pt x="405963" y="720577"/>
                  </a:lnTo>
                  <a:lnTo>
                    <a:pt x="404489" y="720528"/>
                  </a:lnTo>
                  <a:lnTo>
                    <a:pt x="403016" y="720479"/>
                  </a:lnTo>
                  <a:lnTo>
                    <a:pt x="401071" y="720381"/>
                  </a:lnTo>
                  <a:lnTo>
                    <a:pt x="399107" y="720332"/>
                  </a:lnTo>
                  <a:lnTo>
                    <a:pt x="397101" y="720234"/>
                  </a:lnTo>
                  <a:lnTo>
                    <a:pt x="395096" y="720187"/>
                  </a:lnTo>
                  <a:lnTo>
                    <a:pt x="393090" y="720138"/>
                  </a:lnTo>
                  <a:lnTo>
                    <a:pt x="391575" y="720089"/>
                  </a:lnTo>
                  <a:lnTo>
                    <a:pt x="390061" y="720040"/>
                  </a:lnTo>
                  <a:lnTo>
                    <a:pt x="388546" y="719991"/>
                  </a:lnTo>
                  <a:lnTo>
                    <a:pt x="387032" y="719991"/>
                  </a:lnTo>
                  <a:lnTo>
                    <a:pt x="385497" y="719942"/>
                  </a:lnTo>
                  <a:lnTo>
                    <a:pt x="383983" y="719892"/>
                  </a:lnTo>
                  <a:lnTo>
                    <a:pt x="381936" y="719892"/>
                  </a:lnTo>
                  <a:lnTo>
                    <a:pt x="379930" y="719843"/>
                  </a:lnTo>
                  <a:lnTo>
                    <a:pt x="377884" y="719794"/>
                  </a:lnTo>
                  <a:lnTo>
                    <a:pt x="376308" y="719745"/>
                  </a:lnTo>
                  <a:lnTo>
                    <a:pt x="374793" y="719745"/>
                  </a:lnTo>
                  <a:lnTo>
                    <a:pt x="373218" y="719696"/>
                  </a:lnTo>
                  <a:lnTo>
                    <a:pt x="371703" y="719696"/>
                  </a:lnTo>
                  <a:lnTo>
                    <a:pt x="370148" y="719649"/>
                  </a:lnTo>
                  <a:lnTo>
                    <a:pt x="368633" y="719649"/>
                  </a:lnTo>
                  <a:lnTo>
                    <a:pt x="366566" y="719600"/>
                  </a:lnTo>
                  <a:lnTo>
                    <a:pt x="364520" y="719600"/>
                  </a:lnTo>
                  <a:lnTo>
                    <a:pt x="362514" y="719551"/>
                  </a:lnTo>
                  <a:lnTo>
                    <a:pt x="360938" y="719502"/>
                  </a:lnTo>
                  <a:lnTo>
                    <a:pt x="359424" y="719502"/>
                  </a:lnTo>
                  <a:lnTo>
                    <a:pt x="357377" y="719453"/>
                  </a:lnTo>
                  <a:lnTo>
                    <a:pt x="355372" y="719453"/>
                  </a:lnTo>
                  <a:lnTo>
                    <a:pt x="353304" y="719404"/>
                  </a:lnTo>
                  <a:lnTo>
                    <a:pt x="351790" y="719355"/>
                  </a:lnTo>
                  <a:lnTo>
                    <a:pt x="350275" y="719355"/>
                  </a:lnTo>
                  <a:lnTo>
                    <a:pt x="348270" y="719306"/>
                  </a:lnTo>
                  <a:lnTo>
                    <a:pt x="346264" y="719257"/>
                  </a:lnTo>
                  <a:lnTo>
                    <a:pt x="344258" y="719208"/>
                  </a:lnTo>
                  <a:lnTo>
                    <a:pt x="342314" y="719161"/>
                  </a:lnTo>
                  <a:lnTo>
                    <a:pt x="340779" y="719112"/>
                  </a:lnTo>
                  <a:lnTo>
                    <a:pt x="339326" y="719063"/>
                  </a:lnTo>
                  <a:lnTo>
                    <a:pt x="337853" y="719014"/>
                  </a:lnTo>
                  <a:lnTo>
                    <a:pt x="336379" y="718965"/>
                  </a:lnTo>
                  <a:lnTo>
                    <a:pt x="334967" y="718916"/>
                  </a:lnTo>
                  <a:lnTo>
                    <a:pt x="333494" y="718867"/>
                  </a:lnTo>
                  <a:lnTo>
                    <a:pt x="332081" y="718818"/>
                  </a:lnTo>
                  <a:lnTo>
                    <a:pt x="330608" y="718769"/>
                  </a:lnTo>
                  <a:lnTo>
                    <a:pt x="329196" y="718720"/>
                  </a:lnTo>
                  <a:lnTo>
                    <a:pt x="327088" y="718624"/>
                  </a:lnTo>
                  <a:lnTo>
                    <a:pt x="324304" y="718476"/>
                  </a:lnTo>
                  <a:lnTo>
                    <a:pt x="322196" y="718329"/>
                  </a:lnTo>
                  <a:lnTo>
                    <a:pt x="320191" y="718231"/>
                  </a:lnTo>
                  <a:lnTo>
                    <a:pt x="317510" y="718037"/>
                  </a:lnTo>
                  <a:lnTo>
                    <a:pt x="314849" y="717841"/>
                  </a:lnTo>
                  <a:lnTo>
                    <a:pt x="312209" y="717647"/>
                  </a:lnTo>
                  <a:lnTo>
                    <a:pt x="310265" y="717451"/>
                  </a:lnTo>
                  <a:lnTo>
                    <a:pt x="308443" y="717254"/>
                  </a:lnTo>
                  <a:lnTo>
                    <a:pt x="308791" y="715691"/>
                  </a:lnTo>
                  <a:lnTo>
                    <a:pt x="310306" y="714521"/>
                  </a:lnTo>
                  <a:lnTo>
                    <a:pt x="311574" y="713689"/>
                  </a:lnTo>
                  <a:lnTo>
                    <a:pt x="312803" y="712859"/>
                  </a:lnTo>
                  <a:lnTo>
                    <a:pt x="313887" y="712028"/>
                  </a:lnTo>
                  <a:lnTo>
                    <a:pt x="314317" y="711686"/>
                  </a:lnTo>
                  <a:lnTo>
                    <a:pt x="314767" y="711345"/>
                  </a:lnTo>
                  <a:lnTo>
                    <a:pt x="315934" y="710270"/>
                  </a:lnTo>
                  <a:lnTo>
                    <a:pt x="317305" y="708903"/>
                  </a:lnTo>
                  <a:lnTo>
                    <a:pt x="318390" y="707927"/>
                  </a:lnTo>
                  <a:lnTo>
                    <a:pt x="320150" y="706216"/>
                  </a:lnTo>
                  <a:lnTo>
                    <a:pt x="321910" y="704508"/>
                  </a:lnTo>
                  <a:lnTo>
                    <a:pt x="323322" y="703188"/>
                  </a:lnTo>
                  <a:lnTo>
                    <a:pt x="324345" y="702162"/>
                  </a:lnTo>
                  <a:lnTo>
                    <a:pt x="325430" y="701137"/>
                  </a:lnTo>
                  <a:lnTo>
                    <a:pt x="326494" y="700111"/>
                  </a:lnTo>
                  <a:lnTo>
                    <a:pt x="327927" y="698744"/>
                  </a:lnTo>
                  <a:lnTo>
                    <a:pt x="329687" y="697083"/>
                  </a:lnTo>
                  <a:lnTo>
                    <a:pt x="331447" y="695374"/>
                  </a:lnTo>
                  <a:lnTo>
                    <a:pt x="332859" y="694054"/>
                  </a:lnTo>
                  <a:lnTo>
                    <a:pt x="333944" y="693029"/>
                  </a:lnTo>
                  <a:lnTo>
                    <a:pt x="334967" y="692003"/>
                  </a:lnTo>
                  <a:lnTo>
                    <a:pt x="336441" y="690685"/>
                  </a:lnTo>
                  <a:lnTo>
                    <a:pt x="337853" y="689367"/>
                  </a:lnTo>
                  <a:lnTo>
                    <a:pt x="338937" y="688390"/>
                  </a:lnTo>
                  <a:lnTo>
                    <a:pt x="340390" y="687070"/>
                  </a:lnTo>
                  <a:lnTo>
                    <a:pt x="342212" y="685458"/>
                  </a:lnTo>
                  <a:lnTo>
                    <a:pt x="343276" y="684432"/>
                  </a:lnTo>
                  <a:lnTo>
                    <a:pt x="344463" y="683505"/>
                  </a:lnTo>
                  <a:lnTo>
                    <a:pt x="345589" y="682577"/>
                  </a:lnTo>
                  <a:lnTo>
                    <a:pt x="346755" y="681649"/>
                  </a:lnTo>
                  <a:lnTo>
                    <a:pt x="348331" y="680378"/>
                  </a:lnTo>
                  <a:lnTo>
                    <a:pt x="349948" y="679158"/>
                  </a:lnTo>
                  <a:lnTo>
                    <a:pt x="351503" y="677936"/>
                  </a:lnTo>
                  <a:lnTo>
                    <a:pt x="352731" y="677058"/>
                  </a:lnTo>
                  <a:lnTo>
                    <a:pt x="353898" y="676130"/>
                  </a:lnTo>
                  <a:lnTo>
                    <a:pt x="355126" y="675251"/>
                  </a:lnTo>
                  <a:lnTo>
                    <a:pt x="356292" y="674322"/>
                  </a:lnTo>
                  <a:lnTo>
                    <a:pt x="357909" y="673102"/>
                  </a:lnTo>
                  <a:lnTo>
                    <a:pt x="359485" y="671880"/>
                  </a:lnTo>
                  <a:lnTo>
                    <a:pt x="361040" y="670660"/>
                  </a:lnTo>
                  <a:lnTo>
                    <a:pt x="362166" y="669730"/>
                  </a:lnTo>
                  <a:lnTo>
                    <a:pt x="363353" y="668803"/>
                  </a:lnTo>
                  <a:lnTo>
                    <a:pt x="364806" y="667534"/>
                  </a:lnTo>
                  <a:lnTo>
                    <a:pt x="365891" y="666557"/>
                  </a:lnTo>
                  <a:lnTo>
                    <a:pt x="366955" y="665580"/>
                  </a:lnTo>
                  <a:lnTo>
                    <a:pt x="367999" y="664555"/>
                  </a:lnTo>
                  <a:lnTo>
                    <a:pt x="369022" y="663578"/>
                  </a:lnTo>
                  <a:lnTo>
                    <a:pt x="370005" y="662552"/>
                  </a:lnTo>
                  <a:lnTo>
                    <a:pt x="370925" y="661477"/>
                  </a:lnTo>
                  <a:lnTo>
                    <a:pt x="371867" y="660402"/>
                  </a:lnTo>
                  <a:lnTo>
                    <a:pt x="373177" y="658790"/>
                  </a:lnTo>
                  <a:lnTo>
                    <a:pt x="374302" y="657033"/>
                  </a:lnTo>
                  <a:lnTo>
                    <a:pt x="375080" y="655127"/>
                  </a:lnTo>
                  <a:lnTo>
                    <a:pt x="375714" y="652587"/>
                  </a:lnTo>
                  <a:lnTo>
                    <a:pt x="375960" y="650584"/>
                  </a:lnTo>
                  <a:lnTo>
                    <a:pt x="376103" y="648582"/>
                  </a:lnTo>
                  <a:lnTo>
                    <a:pt x="376206" y="646530"/>
                  </a:lnTo>
                  <a:lnTo>
                    <a:pt x="376267" y="644481"/>
                  </a:lnTo>
                  <a:lnTo>
                    <a:pt x="376349" y="642380"/>
                  </a:lnTo>
                  <a:lnTo>
                    <a:pt x="376553" y="640378"/>
                  </a:lnTo>
                  <a:lnTo>
                    <a:pt x="376758" y="638913"/>
                  </a:lnTo>
                  <a:lnTo>
                    <a:pt x="377086" y="637006"/>
                  </a:lnTo>
                  <a:lnTo>
                    <a:pt x="377331" y="635541"/>
                  </a:lnTo>
                  <a:lnTo>
                    <a:pt x="377679" y="633637"/>
                  </a:lnTo>
                  <a:lnTo>
                    <a:pt x="378027" y="631683"/>
                  </a:lnTo>
                  <a:lnTo>
                    <a:pt x="378354" y="629779"/>
                  </a:lnTo>
                  <a:lnTo>
                    <a:pt x="378600" y="628314"/>
                  </a:lnTo>
                  <a:lnTo>
                    <a:pt x="378948" y="626407"/>
                  </a:lnTo>
                  <a:lnTo>
                    <a:pt x="379337" y="624015"/>
                  </a:lnTo>
                  <a:lnTo>
                    <a:pt x="379583" y="622549"/>
                  </a:lnTo>
                  <a:lnTo>
                    <a:pt x="379971" y="620645"/>
                  </a:lnTo>
                  <a:lnTo>
                    <a:pt x="380319" y="618692"/>
                  </a:lnTo>
                  <a:lnTo>
                    <a:pt x="380565" y="617274"/>
                  </a:lnTo>
                  <a:lnTo>
                    <a:pt x="380913" y="615320"/>
                  </a:lnTo>
                  <a:lnTo>
                    <a:pt x="381199" y="613904"/>
                  </a:lnTo>
                  <a:lnTo>
                    <a:pt x="381445" y="612439"/>
                  </a:lnTo>
                  <a:lnTo>
                    <a:pt x="381731" y="611023"/>
                  </a:lnTo>
                  <a:lnTo>
                    <a:pt x="382141" y="609119"/>
                  </a:lnTo>
                  <a:lnTo>
                    <a:pt x="382427" y="607653"/>
                  </a:lnTo>
                  <a:lnTo>
                    <a:pt x="382816" y="605747"/>
                  </a:lnTo>
                  <a:lnTo>
                    <a:pt x="383205" y="603843"/>
                  </a:lnTo>
                  <a:lnTo>
                    <a:pt x="383491" y="602427"/>
                  </a:lnTo>
                  <a:lnTo>
                    <a:pt x="383901" y="600522"/>
                  </a:lnTo>
                  <a:lnTo>
                    <a:pt x="384290" y="598569"/>
                  </a:lnTo>
                  <a:lnTo>
                    <a:pt x="384678" y="596662"/>
                  </a:lnTo>
                  <a:lnTo>
                    <a:pt x="384965" y="595246"/>
                  </a:lnTo>
                  <a:lnTo>
                    <a:pt x="385456" y="592804"/>
                  </a:lnTo>
                  <a:lnTo>
                    <a:pt x="385743" y="591388"/>
                  </a:lnTo>
                  <a:lnTo>
                    <a:pt x="385947" y="590216"/>
                  </a:lnTo>
                  <a:lnTo>
                    <a:pt x="386152" y="589239"/>
                  </a:lnTo>
                  <a:lnTo>
                    <a:pt x="386336" y="588262"/>
                  </a:lnTo>
                  <a:lnTo>
                    <a:pt x="386479" y="587334"/>
                  </a:lnTo>
                  <a:lnTo>
                    <a:pt x="386684" y="586358"/>
                  </a:lnTo>
                  <a:lnTo>
                    <a:pt x="386868" y="585136"/>
                  </a:lnTo>
                  <a:lnTo>
                    <a:pt x="387073" y="583965"/>
                  </a:lnTo>
                  <a:lnTo>
                    <a:pt x="387216" y="582986"/>
                  </a:lnTo>
                  <a:lnTo>
                    <a:pt x="387421" y="582009"/>
                  </a:lnTo>
                  <a:lnTo>
                    <a:pt x="387564" y="581033"/>
                  </a:lnTo>
                  <a:lnTo>
                    <a:pt x="387748" y="579862"/>
                  </a:lnTo>
                  <a:lnTo>
                    <a:pt x="387953" y="578640"/>
                  </a:lnTo>
                  <a:lnTo>
                    <a:pt x="388096" y="577663"/>
                  </a:lnTo>
                  <a:lnTo>
                    <a:pt x="388301" y="576441"/>
                  </a:lnTo>
                  <a:lnTo>
                    <a:pt x="388485" y="575025"/>
                  </a:lnTo>
                  <a:lnTo>
                    <a:pt x="388731" y="573805"/>
                  </a:lnTo>
                  <a:lnTo>
                    <a:pt x="388874" y="572583"/>
                  </a:lnTo>
                  <a:lnTo>
                    <a:pt x="389119" y="571167"/>
                  </a:lnTo>
                  <a:lnTo>
                    <a:pt x="389365" y="569945"/>
                  </a:lnTo>
                  <a:lnTo>
                    <a:pt x="389529" y="569018"/>
                  </a:lnTo>
                  <a:lnTo>
                    <a:pt x="389672" y="568041"/>
                  </a:lnTo>
                  <a:lnTo>
                    <a:pt x="389856" y="567064"/>
                  </a:lnTo>
                  <a:lnTo>
                    <a:pt x="390061" y="565842"/>
                  </a:lnTo>
                  <a:lnTo>
                    <a:pt x="390306" y="564672"/>
                  </a:lnTo>
                  <a:lnTo>
                    <a:pt x="390491" y="563450"/>
                  </a:lnTo>
                  <a:lnTo>
                    <a:pt x="390736" y="562277"/>
                  </a:lnTo>
                  <a:lnTo>
                    <a:pt x="390941" y="561300"/>
                  </a:lnTo>
                  <a:lnTo>
                    <a:pt x="391125" y="560129"/>
                  </a:lnTo>
                  <a:lnTo>
                    <a:pt x="391371" y="558907"/>
                  </a:lnTo>
                  <a:lnTo>
                    <a:pt x="391616" y="557736"/>
                  </a:lnTo>
                  <a:lnTo>
                    <a:pt x="391862" y="556515"/>
                  </a:lnTo>
                  <a:lnTo>
                    <a:pt x="392108" y="555342"/>
                  </a:lnTo>
                  <a:lnTo>
                    <a:pt x="392353" y="554122"/>
                  </a:lnTo>
                  <a:lnTo>
                    <a:pt x="392599" y="552949"/>
                  </a:lnTo>
                  <a:lnTo>
                    <a:pt x="392844" y="551727"/>
                  </a:lnTo>
                  <a:lnTo>
                    <a:pt x="393090" y="550556"/>
                  </a:lnTo>
                  <a:lnTo>
                    <a:pt x="393336" y="549334"/>
                  </a:lnTo>
                  <a:lnTo>
                    <a:pt x="393581" y="548161"/>
                  </a:lnTo>
                  <a:lnTo>
                    <a:pt x="393827" y="546941"/>
                  </a:lnTo>
                  <a:lnTo>
                    <a:pt x="394072" y="545769"/>
                  </a:lnTo>
                  <a:lnTo>
                    <a:pt x="394318" y="544549"/>
                  </a:lnTo>
                  <a:lnTo>
                    <a:pt x="394563" y="543376"/>
                  </a:lnTo>
                  <a:lnTo>
                    <a:pt x="394809" y="542154"/>
                  </a:lnTo>
                  <a:lnTo>
                    <a:pt x="395055" y="540983"/>
                  </a:lnTo>
                  <a:lnTo>
                    <a:pt x="395300" y="539761"/>
                  </a:lnTo>
                  <a:lnTo>
                    <a:pt x="395546" y="538588"/>
                  </a:lnTo>
                  <a:lnTo>
                    <a:pt x="395791" y="537368"/>
                  </a:lnTo>
                  <a:lnTo>
                    <a:pt x="395976" y="536441"/>
                  </a:lnTo>
                  <a:lnTo>
                    <a:pt x="396119" y="535464"/>
                  </a:lnTo>
                  <a:lnTo>
                    <a:pt x="396323" y="534487"/>
                  </a:lnTo>
                  <a:lnTo>
                    <a:pt x="396569" y="533314"/>
                  </a:lnTo>
                  <a:lnTo>
                    <a:pt x="396815" y="532092"/>
                  </a:lnTo>
                  <a:lnTo>
                    <a:pt x="397060" y="530922"/>
                  </a:lnTo>
                  <a:lnTo>
                    <a:pt x="397306" y="529700"/>
                  </a:lnTo>
                  <a:lnTo>
                    <a:pt x="397551" y="528527"/>
                  </a:lnTo>
                  <a:lnTo>
                    <a:pt x="397797" y="527307"/>
                  </a:lnTo>
                  <a:lnTo>
                    <a:pt x="398022" y="526134"/>
                  </a:lnTo>
                  <a:lnTo>
                    <a:pt x="398268" y="524914"/>
                  </a:lnTo>
                  <a:lnTo>
                    <a:pt x="398513" y="523741"/>
                  </a:lnTo>
                  <a:lnTo>
                    <a:pt x="398759" y="522519"/>
                  </a:lnTo>
                  <a:lnTo>
                    <a:pt x="398963" y="521349"/>
                  </a:lnTo>
                  <a:lnTo>
                    <a:pt x="399209" y="520127"/>
                  </a:lnTo>
                  <a:lnTo>
                    <a:pt x="399455" y="518954"/>
                  </a:lnTo>
                  <a:lnTo>
                    <a:pt x="399700" y="517734"/>
                  </a:lnTo>
                  <a:lnTo>
                    <a:pt x="399884" y="516806"/>
                  </a:lnTo>
                  <a:lnTo>
                    <a:pt x="400089" y="515829"/>
                  </a:lnTo>
                  <a:lnTo>
                    <a:pt x="400274" y="514851"/>
                  </a:lnTo>
                  <a:lnTo>
                    <a:pt x="400519" y="513680"/>
                  </a:lnTo>
                  <a:lnTo>
                    <a:pt x="400764" y="512458"/>
                  </a:lnTo>
                  <a:lnTo>
                    <a:pt x="401010" y="511287"/>
                  </a:lnTo>
                  <a:lnTo>
                    <a:pt x="401256" y="510065"/>
                  </a:lnTo>
                  <a:lnTo>
                    <a:pt x="401461" y="508892"/>
                  </a:lnTo>
                  <a:lnTo>
                    <a:pt x="401706" y="507672"/>
                  </a:lnTo>
                  <a:lnTo>
                    <a:pt x="401890" y="506743"/>
                  </a:lnTo>
                  <a:lnTo>
                    <a:pt x="401951" y="506500"/>
                  </a:lnTo>
                  <a:lnTo>
                    <a:pt x="402136" y="505523"/>
                  </a:lnTo>
                  <a:lnTo>
                    <a:pt x="402197" y="505280"/>
                  </a:lnTo>
                  <a:lnTo>
                    <a:pt x="402443" y="504107"/>
                  </a:lnTo>
                  <a:lnTo>
                    <a:pt x="402688" y="502885"/>
                  </a:lnTo>
                  <a:lnTo>
                    <a:pt x="402873" y="501957"/>
                  </a:lnTo>
                  <a:lnTo>
                    <a:pt x="403077" y="500980"/>
                  </a:lnTo>
                  <a:lnTo>
                    <a:pt x="403261" y="500004"/>
                  </a:lnTo>
                  <a:lnTo>
                    <a:pt x="403466" y="499076"/>
                  </a:lnTo>
                  <a:lnTo>
                    <a:pt x="403753" y="497611"/>
                  </a:lnTo>
                  <a:lnTo>
                    <a:pt x="404060" y="495950"/>
                  </a:lnTo>
                  <a:lnTo>
                    <a:pt x="404448" y="494045"/>
                  </a:lnTo>
                  <a:lnTo>
                    <a:pt x="404940" y="491651"/>
                  </a:lnTo>
                  <a:lnTo>
                    <a:pt x="405226" y="490185"/>
                  </a:lnTo>
                  <a:lnTo>
                    <a:pt x="405513" y="488769"/>
                  </a:lnTo>
                  <a:lnTo>
                    <a:pt x="405758" y="487304"/>
                  </a:lnTo>
                  <a:lnTo>
                    <a:pt x="406147" y="485400"/>
                  </a:lnTo>
                  <a:lnTo>
                    <a:pt x="406536" y="483496"/>
                  </a:lnTo>
                  <a:lnTo>
                    <a:pt x="406843" y="482077"/>
                  </a:lnTo>
                  <a:lnTo>
                    <a:pt x="407273" y="479636"/>
                  </a:lnTo>
                  <a:lnTo>
                    <a:pt x="407662" y="477731"/>
                  </a:lnTo>
                  <a:lnTo>
                    <a:pt x="408009" y="475827"/>
                  </a:lnTo>
                  <a:lnTo>
                    <a:pt x="408398" y="473873"/>
                  </a:lnTo>
                  <a:lnTo>
                    <a:pt x="408787" y="471969"/>
                  </a:lnTo>
                  <a:lnTo>
                    <a:pt x="409135" y="470063"/>
                  </a:lnTo>
                  <a:lnTo>
                    <a:pt x="409524" y="468158"/>
                  </a:lnTo>
                  <a:lnTo>
                    <a:pt x="409872" y="466205"/>
                  </a:lnTo>
                  <a:lnTo>
                    <a:pt x="410158" y="464789"/>
                  </a:lnTo>
                  <a:lnTo>
                    <a:pt x="410465" y="463373"/>
                  </a:lnTo>
                  <a:lnTo>
                    <a:pt x="410752" y="461906"/>
                  </a:lnTo>
                  <a:lnTo>
                    <a:pt x="411038" y="460489"/>
                  </a:lnTo>
                  <a:lnTo>
                    <a:pt x="411427" y="458585"/>
                  </a:lnTo>
                  <a:lnTo>
                    <a:pt x="411836" y="456681"/>
                  </a:lnTo>
                  <a:lnTo>
                    <a:pt x="412164" y="454727"/>
                  </a:lnTo>
                  <a:lnTo>
                    <a:pt x="412471" y="453309"/>
                  </a:lnTo>
                  <a:lnTo>
                    <a:pt x="412655" y="451844"/>
                  </a:lnTo>
                  <a:lnTo>
                    <a:pt x="412860" y="450379"/>
                  </a:lnTo>
                  <a:lnTo>
                    <a:pt x="413044" y="448914"/>
                  </a:lnTo>
                  <a:lnTo>
                    <a:pt x="413208" y="447449"/>
                  </a:lnTo>
                  <a:lnTo>
                    <a:pt x="413392" y="445495"/>
                  </a:lnTo>
                  <a:lnTo>
                    <a:pt x="413494" y="444030"/>
                  </a:lnTo>
                  <a:lnTo>
                    <a:pt x="413638" y="442565"/>
                  </a:lnTo>
                  <a:lnTo>
                    <a:pt x="413781" y="440612"/>
                  </a:lnTo>
                  <a:lnTo>
                    <a:pt x="413924" y="438705"/>
                  </a:lnTo>
                  <a:lnTo>
                    <a:pt x="414170" y="436752"/>
                  </a:lnTo>
                  <a:lnTo>
                    <a:pt x="414374" y="435287"/>
                  </a:lnTo>
                  <a:lnTo>
                    <a:pt x="414559" y="433871"/>
                  </a:lnTo>
                  <a:lnTo>
                    <a:pt x="415254" y="432064"/>
                  </a:lnTo>
                  <a:lnTo>
                    <a:pt x="416278" y="430354"/>
                  </a:lnTo>
                  <a:lnTo>
                    <a:pt x="417117" y="428596"/>
                  </a:lnTo>
                  <a:lnTo>
                    <a:pt x="417690" y="427228"/>
                  </a:lnTo>
                  <a:lnTo>
                    <a:pt x="418529" y="425470"/>
                  </a:lnTo>
                  <a:lnTo>
                    <a:pt x="419122" y="424151"/>
                  </a:lnTo>
                  <a:lnTo>
                    <a:pt x="419941" y="422344"/>
                  </a:lnTo>
                  <a:lnTo>
                    <a:pt x="420739" y="420586"/>
                  </a:lnTo>
                  <a:lnTo>
                    <a:pt x="421558" y="418778"/>
                  </a:lnTo>
                  <a:lnTo>
                    <a:pt x="422356" y="417020"/>
                  </a:lnTo>
                  <a:lnTo>
                    <a:pt x="423175" y="415213"/>
                  </a:lnTo>
                  <a:lnTo>
                    <a:pt x="423768" y="413894"/>
                  </a:lnTo>
                  <a:lnTo>
                    <a:pt x="424607" y="412136"/>
                  </a:lnTo>
                  <a:lnTo>
                    <a:pt x="425180" y="410768"/>
                  </a:lnTo>
                  <a:lnTo>
                    <a:pt x="425774" y="409450"/>
                  </a:lnTo>
                  <a:lnTo>
                    <a:pt x="428209" y="404126"/>
                  </a:lnTo>
                  <a:lnTo>
                    <a:pt x="429048" y="392159"/>
                  </a:lnTo>
                  <a:lnTo>
                    <a:pt x="428946" y="390596"/>
                  </a:lnTo>
                  <a:lnTo>
                    <a:pt x="430215" y="389424"/>
                  </a:lnTo>
                  <a:lnTo>
                    <a:pt x="432077" y="389326"/>
                  </a:lnTo>
                  <a:lnTo>
                    <a:pt x="433551" y="388594"/>
                  </a:lnTo>
                  <a:lnTo>
                    <a:pt x="434431" y="387373"/>
                  </a:lnTo>
                  <a:lnTo>
                    <a:pt x="435270" y="385859"/>
                  </a:lnTo>
                  <a:lnTo>
                    <a:pt x="435557" y="383954"/>
                  </a:lnTo>
                  <a:lnTo>
                    <a:pt x="435700" y="382244"/>
                  </a:lnTo>
                  <a:lnTo>
                    <a:pt x="438094" y="381316"/>
                  </a:lnTo>
                  <a:lnTo>
                    <a:pt x="439322" y="380095"/>
                  </a:lnTo>
                  <a:lnTo>
                    <a:pt x="440345" y="378337"/>
                  </a:lnTo>
                  <a:lnTo>
                    <a:pt x="441921" y="377653"/>
                  </a:lnTo>
                  <a:lnTo>
                    <a:pt x="443231" y="376920"/>
                  </a:lnTo>
                  <a:lnTo>
                    <a:pt x="444561" y="375309"/>
                  </a:lnTo>
                  <a:lnTo>
                    <a:pt x="460504" y="330618"/>
                  </a:lnTo>
                  <a:lnTo>
                    <a:pt x="461691" y="329201"/>
                  </a:lnTo>
                  <a:lnTo>
                    <a:pt x="462264" y="327883"/>
                  </a:lnTo>
                  <a:lnTo>
                    <a:pt x="463062" y="326075"/>
                  </a:lnTo>
                  <a:lnTo>
                    <a:pt x="463840" y="324317"/>
                  </a:lnTo>
                  <a:lnTo>
                    <a:pt x="464434" y="322950"/>
                  </a:lnTo>
                  <a:lnTo>
                    <a:pt x="465211" y="321191"/>
                  </a:lnTo>
                  <a:lnTo>
                    <a:pt x="465989" y="319384"/>
                  </a:lnTo>
                  <a:lnTo>
                    <a:pt x="466623" y="318016"/>
                  </a:lnTo>
                  <a:lnTo>
                    <a:pt x="467217" y="316698"/>
                  </a:lnTo>
                  <a:lnTo>
                    <a:pt x="467790" y="315330"/>
                  </a:lnTo>
                  <a:lnTo>
                    <a:pt x="468383" y="314011"/>
                  </a:lnTo>
                  <a:lnTo>
                    <a:pt x="469161" y="312204"/>
                  </a:lnTo>
                  <a:lnTo>
                    <a:pt x="469898" y="310397"/>
                  </a:lnTo>
                  <a:lnTo>
                    <a:pt x="470696" y="308590"/>
                  </a:lnTo>
                  <a:lnTo>
                    <a:pt x="471474" y="306783"/>
                  </a:lnTo>
                  <a:lnTo>
                    <a:pt x="472047" y="305415"/>
                  </a:lnTo>
                  <a:lnTo>
                    <a:pt x="472641" y="304096"/>
                  </a:lnTo>
                  <a:lnTo>
                    <a:pt x="473418" y="302289"/>
                  </a:lnTo>
                  <a:lnTo>
                    <a:pt x="474216" y="300531"/>
                  </a:lnTo>
                  <a:lnTo>
                    <a:pt x="474851" y="299212"/>
                  </a:lnTo>
                  <a:lnTo>
                    <a:pt x="475485" y="297893"/>
                  </a:lnTo>
                  <a:lnTo>
                    <a:pt x="476120" y="296575"/>
                  </a:lnTo>
                  <a:lnTo>
                    <a:pt x="476754" y="295256"/>
                  </a:lnTo>
                  <a:lnTo>
                    <a:pt x="477429" y="293986"/>
                  </a:lnTo>
                  <a:lnTo>
                    <a:pt x="478760" y="292521"/>
                  </a:lnTo>
                  <a:lnTo>
                    <a:pt x="479926" y="291593"/>
                  </a:lnTo>
                  <a:lnTo>
                    <a:pt x="481154" y="290811"/>
                  </a:lnTo>
                  <a:lnTo>
                    <a:pt x="482628" y="290762"/>
                  </a:lnTo>
                  <a:lnTo>
                    <a:pt x="484572" y="290860"/>
                  </a:lnTo>
                  <a:lnTo>
                    <a:pt x="486496" y="291251"/>
                  </a:lnTo>
                  <a:lnTo>
                    <a:pt x="487806" y="291983"/>
                  </a:lnTo>
                  <a:lnTo>
                    <a:pt x="490057" y="292911"/>
                  </a:lnTo>
                  <a:lnTo>
                    <a:pt x="491489" y="293253"/>
                  </a:lnTo>
                  <a:lnTo>
                    <a:pt x="493393" y="293693"/>
                  </a:lnTo>
                  <a:lnTo>
                    <a:pt x="494805" y="293693"/>
                  </a:lnTo>
                  <a:lnTo>
                    <a:pt x="496279" y="293546"/>
                  </a:lnTo>
                  <a:lnTo>
                    <a:pt x="497752" y="293351"/>
                  </a:lnTo>
                  <a:lnTo>
                    <a:pt x="499205" y="293156"/>
                  </a:lnTo>
                  <a:lnTo>
                    <a:pt x="500392" y="292863"/>
                  </a:lnTo>
                  <a:lnTo>
                    <a:pt x="501559" y="292472"/>
                  </a:lnTo>
                  <a:lnTo>
                    <a:pt x="502643" y="291935"/>
                  </a:lnTo>
                  <a:lnTo>
                    <a:pt x="503462" y="291397"/>
                  </a:lnTo>
                  <a:lnTo>
                    <a:pt x="504240" y="290762"/>
                  </a:lnTo>
                  <a:lnTo>
                    <a:pt x="505427" y="289883"/>
                  </a:lnTo>
                  <a:lnTo>
                    <a:pt x="506409" y="289102"/>
                  </a:lnTo>
                  <a:lnTo>
                    <a:pt x="506593" y="288955"/>
                  </a:lnTo>
                  <a:lnTo>
                    <a:pt x="507371" y="288369"/>
                  </a:lnTo>
                  <a:lnTo>
                    <a:pt x="508312" y="287539"/>
                  </a:lnTo>
                  <a:lnTo>
                    <a:pt x="509192" y="286415"/>
                  </a:lnTo>
                  <a:lnTo>
                    <a:pt x="509868" y="285146"/>
                  </a:lnTo>
                  <a:lnTo>
                    <a:pt x="510420" y="284071"/>
                  </a:lnTo>
                  <a:lnTo>
                    <a:pt x="510748" y="283143"/>
                  </a:lnTo>
                  <a:lnTo>
                    <a:pt x="511096" y="282215"/>
                  </a:lnTo>
                  <a:lnTo>
                    <a:pt x="511382" y="281238"/>
                  </a:lnTo>
                  <a:lnTo>
                    <a:pt x="511730" y="280066"/>
                  </a:lnTo>
                  <a:lnTo>
                    <a:pt x="512078" y="278649"/>
                  </a:lnTo>
                  <a:lnTo>
                    <a:pt x="512180" y="277428"/>
                  </a:lnTo>
                  <a:lnTo>
                    <a:pt x="512119" y="276451"/>
                  </a:lnTo>
                  <a:lnTo>
                    <a:pt x="511976" y="275230"/>
                  </a:lnTo>
                  <a:lnTo>
                    <a:pt x="511976" y="274009"/>
                  </a:lnTo>
                  <a:lnTo>
                    <a:pt x="511935" y="273033"/>
                  </a:lnTo>
                  <a:lnTo>
                    <a:pt x="511689" y="271811"/>
                  </a:lnTo>
                  <a:lnTo>
                    <a:pt x="511239" y="270395"/>
                  </a:lnTo>
                  <a:lnTo>
                    <a:pt x="510809" y="269027"/>
                  </a:lnTo>
                  <a:lnTo>
                    <a:pt x="510318" y="267904"/>
                  </a:lnTo>
                  <a:lnTo>
                    <a:pt x="509868" y="267025"/>
                  </a:lnTo>
                  <a:lnTo>
                    <a:pt x="509438" y="266194"/>
                  </a:lnTo>
                  <a:lnTo>
                    <a:pt x="508660" y="264632"/>
                  </a:lnTo>
                  <a:lnTo>
                    <a:pt x="508108" y="263264"/>
                  </a:lnTo>
                  <a:lnTo>
                    <a:pt x="507719" y="262141"/>
                  </a:lnTo>
                  <a:lnTo>
                    <a:pt x="507535" y="261164"/>
                  </a:lnTo>
                  <a:lnTo>
                    <a:pt x="507678" y="259943"/>
                  </a:lnTo>
                  <a:lnTo>
                    <a:pt x="507924" y="259015"/>
                  </a:lnTo>
                  <a:lnTo>
                    <a:pt x="508108" y="257794"/>
                  </a:lnTo>
                  <a:lnTo>
                    <a:pt x="508210" y="256817"/>
                  </a:lnTo>
                  <a:lnTo>
                    <a:pt x="508210" y="255840"/>
                  </a:lnTo>
                  <a:lnTo>
                    <a:pt x="508169" y="254619"/>
                  </a:lnTo>
                  <a:lnTo>
                    <a:pt x="508108" y="253398"/>
                  </a:lnTo>
                  <a:lnTo>
                    <a:pt x="507924" y="252470"/>
                  </a:lnTo>
                  <a:lnTo>
                    <a:pt x="507146" y="251493"/>
                  </a:lnTo>
                  <a:lnTo>
                    <a:pt x="506593" y="250711"/>
                  </a:lnTo>
                  <a:lnTo>
                    <a:pt x="505222" y="249637"/>
                  </a:lnTo>
                  <a:lnTo>
                    <a:pt x="505038" y="248025"/>
                  </a:lnTo>
                  <a:lnTo>
                    <a:pt x="504649" y="247146"/>
                  </a:lnTo>
                  <a:lnTo>
                    <a:pt x="504404" y="246169"/>
                  </a:lnTo>
                  <a:lnTo>
                    <a:pt x="504158" y="245192"/>
                  </a:lnTo>
                  <a:lnTo>
                    <a:pt x="504056" y="244215"/>
                  </a:lnTo>
                  <a:lnTo>
                    <a:pt x="504014" y="243287"/>
                  </a:lnTo>
                  <a:lnTo>
                    <a:pt x="504199" y="242359"/>
                  </a:lnTo>
                  <a:lnTo>
                    <a:pt x="504588" y="241480"/>
                  </a:lnTo>
                  <a:lnTo>
                    <a:pt x="505120" y="240601"/>
                  </a:lnTo>
                  <a:lnTo>
                    <a:pt x="505672" y="239771"/>
                  </a:lnTo>
                  <a:lnTo>
                    <a:pt x="506491" y="238892"/>
                  </a:lnTo>
                  <a:lnTo>
                    <a:pt x="507821" y="238159"/>
                  </a:lnTo>
                  <a:lnTo>
                    <a:pt x="508844" y="237182"/>
                  </a:lnTo>
                  <a:lnTo>
                    <a:pt x="509970" y="235570"/>
                  </a:lnTo>
                  <a:lnTo>
                    <a:pt x="510748" y="234593"/>
                  </a:lnTo>
                  <a:lnTo>
                    <a:pt x="511444" y="233617"/>
                  </a:lnTo>
                  <a:lnTo>
                    <a:pt x="512221" y="232395"/>
                  </a:lnTo>
                  <a:lnTo>
                    <a:pt x="512753" y="231272"/>
                  </a:lnTo>
                  <a:lnTo>
                    <a:pt x="513101" y="230344"/>
                  </a:lnTo>
                  <a:lnTo>
                    <a:pt x="513736" y="229025"/>
                  </a:lnTo>
                  <a:lnTo>
                    <a:pt x="514186" y="227902"/>
                  </a:lnTo>
                  <a:lnTo>
                    <a:pt x="514329" y="226437"/>
                  </a:lnTo>
                  <a:lnTo>
                    <a:pt x="514227" y="224971"/>
                  </a:lnTo>
                  <a:lnTo>
                    <a:pt x="514370" y="223750"/>
                  </a:lnTo>
                  <a:lnTo>
                    <a:pt x="514616" y="222822"/>
                  </a:lnTo>
                  <a:lnTo>
                    <a:pt x="514718" y="221846"/>
                  </a:lnTo>
                  <a:lnTo>
                    <a:pt x="514513" y="220624"/>
                  </a:lnTo>
                  <a:lnTo>
                    <a:pt x="514329" y="219452"/>
                  </a:lnTo>
                  <a:lnTo>
                    <a:pt x="514084" y="217743"/>
                  </a:lnTo>
                  <a:lnTo>
                    <a:pt x="513982" y="216522"/>
                  </a:lnTo>
                  <a:lnTo>
                    <a:pt x="513879" y="215545"/>
                  </a:lnTo>
                  <a:lnTo>
                    <a:pt x="513797" y="214568"/>
                  </a:lnTo>
                  <a:lnTo>
                    <a:pt x="513695" y="212858"/>
                  </a:lnTo>
                  <a:lnTo>
                    <a:pt x="513736" y="211393"/>
                  </a:lnTo>
                  <a:lnTo>
                    <a:pt x="513982" y="210221"/>
                  </a:lnTo>
                  <a:lnTo>
                    <a:pt x="514329" y="209000"/>
                  </a:lnTo>
                  <a:lnTo>
                    <a:pt x="514677" y="207877"/>
                  </a:lnTo>
                  <a:lnTo>
                    <a:pt x="515107" y="206704"/>
                  </a:lnTo>
                  <a:lnTo>
                    <a:pt x="515557" y="205337"/>
                  </a:lnTo>
                  <a:lnTo>
                    <a:pt x="515742" y="204116"/>
                  </a:lnTo>
                  <a:lnTo>
                    <a:pt x="515803" y="203139"/>
                  </a:lnTo>
                  <a:lnTo>
                    <a:pt x="515844" y="201918"/>
                  </a:lnTo>
                  <a:lnTo>
                    <a:pt x="515701" y="200452"/>
                  </a:lnTo>
                  <a:lnTo>
                    <a:pt x="515250" y="199329"/>
                  </a:lnTo>
                  <a:lnTo>
                    <a:pt x="514677" y="198548"/>
                  </a:lnTo>
                  <a:lnTo>
                    <a:pt x="513695" y="197473"/>
                  </a:lnTo>
                  <a:lnTo>
                    <a:pt x="512753" y="196643"/>
                  </a:lnTo>
                  <a:lnTo>
                    <a:pt x="511546" y="195861"/>
                  </a:lnTo>
                  <a:lnTo>
                    <a:pt x="510420" y="195422"/>
                  </a:lnTo>
                  <a:lnTo>
                    <a:pt x="509479" y="195080"/>
                  </a:lnTo>
                  <a:lnTo>
                    <a:pt x="508558" y="194787"/>
                  </a:lnTo>
                  <a:lnTo>
                    <a:pt x="507576" y="194542"/>
                  </a:lnTo>
                  <a:lnTo>
                    <a:pt x="506409" y="194249"/>
                  </a:lnTo>
                  <a:lnTo>
                    <a:pt x="505181" y="194054"/>
                  </a:lnTo>
                  <a:lnTo>
                    <a:pt x="504199" y="193956"/>
                  </a:lnTo>
                  <a:lnTo>
                    <a:pt x="503217" y="193859"/>
                  </a:lnTo>
                  <a:lnTo>
                    <a:pt x="501559" y="193663"/>
                  </a:lnTo>
                  <a:lnTo>
                    <a:pt x="499901" y="193224"/>
                  </a:lnTo>
                  <a:lnTo>
                    <a:pt x="499205" y="192540"/>
                  </a:lnTo>
                  <a:lnTo>
                    <a:pt x="498816" y="191661"/>
                  </a:lnTo>
                  <a:lnTo>
                    <a:pt x="498386" y="190489"/>
                  </a:lnTo>
                  <a:lnTo>
                    <a:pt x="497977" y="189316"/>
                  </a:lnTo>
                  <a:lnTo>
                    <a:pt x="497547" y="188486"/>
                  </a:lnTo>
                  <a:lnTo>
                    <a:pt x="496954" y="187656"/>
                  </a:lnTo>
                  <a:lnTo>
                    <a:pt x="496319" y="186923"/>
                  </a:lnTo>
                  <a:lnTo>
                    <a:pt x="495542" y="186288"/>
                  </a:lnTo>
                  <a:lnTo>
                    <a:pt x="494703" y="185800"/>
                  </a:lnTo>
                  <a:lnTo>
                    <a:pt x="493884" y="185360"/>
                  </a:lnTo>
                  <a:lnTo>
                    <a:pt x="493004" y="184921"/>
                  </a:lnTo>
                  <a:lnTo>
                    <a:pt x="491878" y="184383"/>
                  </a:lnTo>
                  <a:lnTo>
                    <a:pt x="490753" y="183895"/>
                  </a:lnTo>
                  <a:lnTo>
                    <a:pt x="489873" y="183504"/>
                  </a:lnTo>
                  <a:lnTo>
                    <a:pt x="488931" y="183113"/>
                  </a:lnTo>
                  <a:lnTo>
                    <a:pt x="488051" y="182723"/>
                  </a:lnTo>
                  <a:lnTo>
                    <a:pt x="487171" y="182332"/>
                  </a:lnTo>
                  <a:lnTo>
                    <a:pt x="486250" y="181943"/>
                  </a:lnTo>
                  <a:lnTo>
                    <a:pt x="486005" y="181843"/>
                  </a:lnTo>
                  <a:lnTo>
                    <a:pt x="485370" y="181552"/>
                  </a:lnTo>
                  <a:lnTo>
                    <a:pt x="485227" y="181495"/>
                  </a:lnTo>
                  <a:lnTo>
                    <a:pt x="484920" y="181355"/>
                  </a:lnTo>
                  <a:lnTo>
                    <a:pt x="484142" y="181029"/>
                  </a:lnTo>
                  <a:lnTo>
                    <a:pt x="483753" y="180867"/>
                  </a:lnTo>
                  <a:lnTo>
                    <a:pt x="482669" y="180378"/>
                  </a:lnTo>
                  <a:lnTo>
                    <a:pt x="481748" y="180036"/>
                  </a:lnTo>
                  <a:lnTo>
                    <a:pt x="480868" y="179645"/>
                  </a:lnTo>
                  <a:lnTo>
                    <a:pt x="479988" y="179255"/>
                  </a:lnTo>
                  <a:lnTo>
                    <a:pt x="479046" y="178864"/>
                  </a:lnTo>
                  <a:lnTo>
                    <a:pt x="478166" y="178425"/>
                  </a:lnTo>
                  <a:lnTo>
                    <a:pt x="477286" y="178034"/>
                  </a:lnTo>
                  <a:lnTo>
                    <a:pt x="476406" y="177594"/>
                  </a:lnTo>
                  <a:lnTo>
                    <a:pt x="475526" y="177155"/>
                  </a:lnTo>
                  <a:lnTo>
                    <a:pt x="474646" y="176715"/>
                  </a:lnTo>
                  <a:lnTo>
                    <a:pt x="473828" y="176227"/>
                  </a:lnTo>
                  <a:lnTo>
                    <a:pt x="472927" y="175738"/>
                  </a:lnTo>
                  <a:lnTo>
                    <a:pt x="472108" y="175250"/>
                  </a:lnTo>
                  <a:lnTo>
                    <a:pt x="471085" y="174566"/>
                  </a:lnTo>
                  <a:lnTo>
                    <a:pt x="470103" y="173882"/>
                  </a:lnTo>
                  <a:lnTo>
                    <a:pt x="469509" y="173101"/>
                  </a:lnTo>
                  <a:lnTo>
                    <a:pt x="469080" y="172222"/>
                  </a:lnTo>
                  <a:lnTo>
                    <a:pt x="468834" y="171245"/>
                  </a:lnTo>
                  <a:lnTo>
                    <a:pt x="468916" y="170317"/>
                  </a:lnTo>
                  <a:lnTo>
                    <a:pt x="469223" y="169340"/>
                  </a:lnTo>
                  <a:lnTo>
                    <a:pt x="469653" y="168461"/>
                  </a:lnTo>
                  <a:lnTo>
                    <a:pt x="470246" y="167386"/>
                  </a:lnTo>
                  <a:lnTo>
                    <a:pt x="470533" y="166214"/>
                  </a:lnTo>
                  <a:lnTo>
                    <a:pt x="470450" y="164993"/>
                  </a:lnTo>
                  <a:lnTo>
                    <a:pt x="469755" y="164114"/>
                  </a:lnTo>
                  <a:lnTo>
                    <a:pt x="469694" y="164057"/>
                  </a:lnTo>
                  <a:lnTo>
                    <a:pt x="468977" y="163430"/>
                  </a:lnTo>
                  <a:lnTo>
                    <a:pt x="468199" y="162844"/>
                  </a:lnTo>
                  <a:lnTo>
                    <a:pt x="467360" y="162306"/>
                  </a:lnTo>
                  <a:lnTo>
                    <a:pt x="466337" y="161672"/>
                  </a:lnTo>
                  <a:lnTo>
                    <a:pt x="465396" y="160890"/>
                  </a:lnTo>
                  <a:lnTo>
                    <a:pt x="464761" y="160109"/>
                  </a:lnTo>
                  <a:lnTo>
                    <a:pt x="464188" y="159034"/>
                  </a:lnTo>
                  <a:lnTo>
                    <a:pt x="463738" y="157618"/>
                  </a:lnTo>
                  <a:lnTo>
                    <a:pt x="463390" y="156494"/>
                  </a:lnTo>
                  <a:lnTo>
                    <a:pt x="463103" y="155517"/>
                  </a:lnTo>
                  <a:lnTo>
                    <a:pt x="462960" y="154589"/>
                  </a:lnTo>
                  <a:lnTo>
                    <a:pt x="463001" y="153564"/>
                  </a:lnTo>
                  <a:lnTo>
                    <a:pt x="463062" y="152587"/>
                  </a:lnTo>
                  <a:lnTo>
                    <a:pt x="463144" y="151610"/>
                  </a:lnTo>
                  <a:lnTo>
                    <a:pt x="463144" y="150682"/>
                  </a:lnTo>
                  <a:lnTo>
                    <a:pt x="462858" y="149754"/>
                  </a:lnTo>
                  <a:lnTo>
                    <a:pt x="462428" y="148875"/>
                  </a:lnTo>
                  <a:lnTo>
                    <a:pt x="461875" y="147800"/>
                  </a:lnTo>
                  <a:lnTo>
                    <a:pt x="461200" y="146481"/>
                  </a:lnTo>
                  <a:lnTo>
                    <a:pt x="460504" y="145163"/>
                  </a:lnTo>
                  <a:lnTo>
                    <a:pt x="459624" y="143453"/>
                  </a:lnTo>
                  <a:lnTo>
                    <a:pt x="458990" y="141890"/>
                  </a:lnTo>
                  <a:lnTo>
                    <a:pt x="458498" y="140718"/>
                  </a:lnTo>
                  <a:lnTo>
                    <a:pt x="458110" y="139595"/>
                  </a:lnTo>
                  <a:lnTo>
                    <a:pt x="457680" y="138716"/>
                  </a:lnTo>
                  <a:lnTo>
                    <a:pt x="457230" y="137543"/>
                  </a:lnTo>
                  <a:lnTo>
                    <a:pt x="457128" y="136322"/>
                  </a:lnTo>
                  <a:lnTo>
                    <a:pt x="457045" y="134613"/>
                  </a:lnTo>
                  <a:lnTo>
                    <a:pt x="456698" y="133489"/>
                  </a:lnTo>
                  <a:lnTo>
                    <a:pt x="456391" y="132561"/>
                  </a:lnTo>
                  <a:lnTo>
                    <a:pt x="456104" y="131633"/>
                  </a:lnTo>
                  <a:lnTo>
                    <a:pt x="455756" y="130705"/>
                  </a:lnTo>
                  <a:lnTo>
                    <a:pt x="455470" y="129777"/>
                  </a:lnTo>
                  <a:lnTo>
                    <a:pt x="455040" y="128605"/>
                  </a:lnTo>
                  <a:lnTo>
                    <a:pt x="454590" y="127482"/>
                  </a:lnTo>
                  <a:lnTo>
                    <a:pt x="454160" y="126309"/>
                  </a:lnTo>
                  <a:lnTo>
                    <a:pt x="453607" y="124942"/>
                  </a:lnTo>
                  <a:lnTo>
                    <a:pt x="453116" y="123867"/>
                  </a:lnTo>
                  <a:lnTo>
                    <a:pt x="452727" y="122939"/>
                  </a:lnTo>
                  <a:lnTo>
                    <a:pt x="452236" y="122109"/>
                  </a:lnTo>
                  <a:lnTo>
                    <a:pt x="451499" y="121083"/>
                  </a:lnTo>
                  <a:lnTo>
                    <a:pt x="450578" y="119667"/>
                  </a:lnTo>
                  <a:lnTo>
                    <a:pt x="450190" y="118788"/>
                  </a:lnTo>
                  <a:lnTo>
                    <a:pt x="449657" y="116932"/>
                  </a:lnTo>
                  <a:lnTo>
                    <a:pt x="449412" y="115955"/>
                  </a:lnTo>
                  <a:lnTo>
                    <a:pt x="449207" y="114783"/>
                  </a:lnTo>
                  <a:lnTo>
                    <a:pt x="449003" y="113562"/>
                  </a:lnTo>
                  <a:lnTo>
                    <a:pt x="328643" y="64"/>
                  </a:lnTo>
                  <a:lnTo>
                    <a:pt x="326351" y="1014"/>
                  </a:lnTo>
                  <a:lnTo>
                    <a:pt x="324304" y="2371"/>
                  </a:lnTo>
                  <a:lnTo>
                    <a:pt x="323076" y="2845"/>
                  </a:lnTo>
                  <a:lnTo>
                    <a:pt x="321849" y="3319"/>
                  </a:lnTo>
                  <a:lnTo>
                    <a:pt x="319822" y="4678"/>
                  </a:lnTo>
                  <a:lnTo>
                    <a:pt x="317366" y="5626"/>
                  </a:lnTo>
                  <a:lnTo>
                    <a:pt x="315340" y="6985"/>
                  </a:lnTo>
                  <a:lnTo>
                    <a:pt x="313028" y="7933"/>
                  </a:lnTo>
                  <a:lnTo>
                    <a:pt x="310572" y="8883"/>
                  </a:lnTo>
                  <a:lnTo>
                    <a:pt x="308136" y="9833"/>
                  </a:lnTo>
                  <a:lnTo>
                    <a:pt x="305824" y="10783"/>
                  </a:lnTo>
                  <a:lnTo>
                    <a:pt x="303368" y="11734"/>
                  </a:lnTo>
                  <a:lnTo>
                    <a:pt x="300932" y="12682"/>
                  </a:lnTo>
                  <a:lnTo>
                    <a:pt x="298620" y="13769"/>
                  </a:lnTo>
                  <a:lnTo>
                    <a:pt x="295898" y="14310"/>
                  </a:lnTo>
                  <a:lnTo>
                    <a:pt x="293462" y="15260"/>
                  </a:lnTo>
                  <a:lnTo>
                    <a:pt x="291150" y="16345"/>
                  </a:lnTo>
                  <a:lnTo>
                    <a:pt x="288694" y="17296"/>
                  </a:lnTo>
                  <a:lnTo>
                    <a:pt x="286258" y="18246"/>
                  </a:lnTo>
                  <a:lnTo>
                    <a:pt x="283946" y="19196"/>
                  </a:lnTo>
                  <a:lnTo>
                    <a:pt x="281224" y="19874"/>
                  </a:lnTo>
                  <a:lnTo>
                    <a:pt x="278768" y="20824"/>
                  </a:lnTo>
                  <a:lnTo>
                    <a:pt x="276476" y="21775"/>
                  </a:lnTo>
                  <a:lnTo>
                    <a:pt x="274286" y="23130"/>
                  </a:lnTo>
                  <a:lnTo>
                    <a:pt x="272260" y="24351"/>
                  </a:lnTo>
                  <a:lnTo>
                    <a:pt x="269947" y="25301"/>
                  </a:lnTo>
                  <a:lnTo>
                    <a:pt x="268167" y="27065"/>
                  </a:lnTo>
                  <a:lnTo>
                    <a:pt x="266141" y="28422"/>
                  </a:lnTo>
                  <a:lnTo>
                    <a:pt x="264094" y="29643"/>
                  </a:lnTo>
                  <a:lnTo>
                    <a:pt x="262334" y="31272"/>
                  </a:lnTo>
                  <a:lnTo>
                    <a:pt x="260287" y="32628"/>
                  </a:lnTo>
                  <a:lnTo>
                    <a:pt x="258527" y="34257"/>
                  </a:lnTo>
                  <a:lnTo>
                    <a:pt x="256481" y="35614"/>
                  </a:lnTo>
                  <a:lnTo>
                    <a:pt x="254720" y="37242"/>
                  </a:lnTo>
                  <a:lnTo>
                    <a:pt x="252694" y="38870"/>
                  </a:lnTo>
                  <a:lnTo>
                    <a:pt x="250914" y="40498"/>
                  </a:lnTo>
                  <a:lnTo>
                    <a:pt x="249277" y="42262"/>
                  </a:lnTo>
                  <a:lnTo>
                    <a:pt x="247251" y="43483"/>
                  </a:lnTo>
                  <a:lnTo>
                    <a:pt x="245491" y="45247"/>
                  </a:lnTo>
                  <a:lnTo>
                    <a:pt x="243710" y="46875"/>
                  </a:lnTo>
                  <a:lnTo>
                    <a:pt x="241950" y="48504"/>
                  </a:lnTo>
                  <a:lnTo>
                    <a:pt x="240313" y="50132"/>
                  </a:lnTo>
                  <a:lnTo>
                    <a:pt x="238553" y="51760"/>
                  </a:lnTo>
                  <a:lnTo>
                    <a:pt x="236506" y="53117"/>
                  </a:lnTo>
                  <a:lnTo>
                    <a:pt x="234746" y="54745"/>
                  </a:lnTo>
                  <a:lnTo>
                    <a:pt x="233108" y="56374"/>
                  </a:lnTo>
                  <a:lnTo>
                    <a:pt x="231082" y="57730"/>
                  </a:lnTo>
                  <a:lnTo>
                    <a:pt x="228893" y="59087"/>
                  </a:lnTo>
                  <a:lnTo>
                    <a:pt x="227276" y="60716"/>
                  </a:lnTo>
                  <a:lnTo>
                    <a:pt x="225229" y="62072"/>
                  </a:lnTo>
                  <a:lnTo>
                    <a:pt x="223060" y="63294"/>
                  </a:lnTo>
                  <a:lnTo>
                    <a:pt x="221423" y="65057"/>
                  </a:lnTo>
                  <a:lnTo>
                    <a:pt x="219396" y="66278"/>
                  </a:lnTo>
                  <a:lnTo>
                    <a:pt x="217207" y="67635"/>
                  </a:lnTo>
                  <a:lnTo>
                    <a:pt x="215590" y="69264"/>
                  </a:lnTo>
                  <a:lnTo>
                    <a:pt x="213543" y="70621"/>
                  </a:lnTo>
                  <a:lnTo>
                    <a:pt x="212459" y="70892"/>
                  </a:lnTo>
                  <a:lnTo>
                    <a:pt x="210412" y="72249"/>
                  </a:lnTo>
                  <a:lnTo>
                    <a:pt x="208386" y="73605"/>
                  </a:lnTo>
                  <a:lnTo>
                    <a:pt x="206339" y="74827"/>
                  </a:lnTo>
                  <a:lnTo>
                    <a:pt x="204579" y="76591"/>
                  </a:lnTo>
                  <a:lnTo>
                    <a:pt x="202533" y="77812"/>
                  </a:lnTo>
                  <a:lnTo>
                    <a:pt x="200773" y="79440"/>
                  </a:lnTo>
                  <a:lnTo>
                    <a:pt x="198726" y="80797"/>
                  </a:lnTo>
                  <a:lnTo>
                    <a:pt x="197375" y="82832"/>
                  </a:lnTo>
                  <a:lnTo>
                    <a:pt x="195615" y="84460"/>
                  </a:lnTo>
                  <a:lnTo>
                    <a:pt x="193835" y="86089"/>
                  </a:lnTo>
                  <a:lnTo>
                    <a:pt x="192218" y="87717"/>
                  </a:lnTo>
                  <a:lnTo>
                    <a:pt x="190847" y="89752"/>
                  </a:lnTo>
                  <a:lnTo>
                    <a:pt x="189087" y="91380"/>
                  </a:lnTo>
                  <a:lnTo>
                    <a:pt x="187716" y="93416"/>
                  </a:lnTo>
                  <a:lnTo>
                    <a:pt x="186221" y="95451"/>
                  </a:lnTo>
                  <a:lnTo>
                    <a:pt x="184871" y="97486"/>
                  </a:lnTo>
                  <a:lnTo>
                    <a:pt x="183520" y="99386"/>
                  </a:lnTo>
                  <a:lnTo>
                    <a:pt x="182149" y="101421"/>
                  </a:lnTo>
                  <a:lnTo>
                    <a:pt x="180798" y="103457"/>
                  </a:lnTo>
                  <a:lnTo>
                    <a:pt x="179713" y="105763"/>
                  </a:lnTo>
                  <a:lnTo>
                    <a:pt x="178219" y="107798"/>
                  </a:lnTo>
                  <a:lnTo>
                    <a:pt x="177258" y="110105"/>
                  </a:lnTo>
                  <a:lnTo>
                    <a:pt x="176439" y="112819"/>
                  </a:lnTo>
                  <a:lnTo>
                    <a:pt x="175498" y="115126"/>
                  </a:lnTo>
                  <a:lnTo>
                    <a:pt x="174679" y="117839"/>
                  </a:lnTo>
                  <a:lnTo>
                    <a:pt x="173717" y="120146"/>
                  </a:lnTo>
                  <a:lnTo>
                    <a:pt x="172919" y="122860"/>
                  </a:lnTo>
                  <a:lnTo>
                    <a:pt x="172223" y="125573"/>
                  </a:lnTo>
                  <a:lnTo>
                    <a:pt x="171547" y="128151"/>
                  </a:lnTo>
                  <a:lnTo>
                    <a:pt x="170729" y="130865"/>
                  </a:lnTo>
                  <a:lnTo>
                    <a:pt x="170053" y="133579"/>
                  </a:lnTo>
                  <a:lnTo>
                    <a:pt x="169378" y="136293"/>
                  </a:lnTo>
                  <a:lnTo>
                    <a:pt x="168703" y="138871"/>
                  </a:lnTo>
                  <a:lnTo>
                    <a:pt x="167884" y="141584"/>
                  </a:lnTo>
                  <a:lnTo>
                    <a:pt x="167209" y="144298"/>
                  </a:lnTo>
                  <a:lnTo>
                    <a:pt x="166533" y="147012"/>
                  </a:lnTo>
                  <a:lnTo>
                    <a:pt x="165428" y="149318"/>
                  </a:lnTo>
                  <a:lnTo>
                    <a:pt x="165162" y="149921"/>
                  </a:lnTo>
                  <a:lnTo>
                    <a:pt x="165121" y="149997"/>
                  </a:lnTo>
                  <a:lnTo>
                    <a:pt x="164344" y="151625"/>
                  </a:lnTo>
                  <a:lnTo>
                    <a:pt x="163668" y="154339"/>
                  </a:lnTo>
                  <a:lnTo>
                    <a:pt x="162583" y="156646"/>
                  </a:lnTo>
                  <a:lnTo>
                    <a:pt x="161908" y="159359"/>
                  </a:lnTo>
                  <a:lnTo>
                    <a:pt x="161089" y="162073"/>
                  </a:lnTo>
                  <a:lnTo>
                    <a:pt x="160128" y="164379"/>
                  </a:lnTo>
                  <a:lnTo>
                    <a:pt x="159329" y="167093"/>
                  </a:lnTo>
                  <a:lnTo>
                    <a:pt x="158368" y="169400"/>
                  </a:lnTo>
                  <a:lnTo>
                    <a:pt x="157283" y="171707"/>
                  </a:lnTo>
                  <a:lnTo>
                    <a:pt x="155932" y="173742"/>
                  </a:lnTo>
                  <a:lnTo>
                    <a:pt x="154827" y="176049"/>
                  </a:lnTo>
                  <a:lnTo>
                    <a:pt x="153067" y="177677"/>
                  </a:lnTo>
                  <a:lnTo>
                    <a:pt x="151716" y="179712"/>
                  </a:lnTo>
                  <a:lnTo>
                    <a:pt x="149936" y="181340"/>
                  </a:lnTo>
                  <a:lnTo>
                    <a:pt x="148319" y="182969"/>
                  </a:lnTo>
                  <a:lnTo>
                    <a:pt x="146538" y="184732"/>
                  </a:lnTo>
                  <a:lnTo>
                    <a:pt x="144778" y="186361"/>
                  </a:lnTo>
                  <a:lnTo>
                    <a:pt x="143141" y="187989"/>
                  </a:lnTo>
                  <a:lnTo>
                    <a:pt x="141647" y="190024"/>
                  </a:lnTo>
                  <a:lnTo>
                    <a:pt x="140030" y="191652"/>
                  </a:lnTo>
                  <a:lnTo>
                    <a:pt x="138250" y="193280"/>
                  </a:lnTo>
                  <a:lnTo>
                    <a:pt x="136899" y="195316"/>
                  </a:lnTo>
                  <a:lnTo>
                    <a:pt x="135548" y="197351"/>
                  </a:lnTo>
                  <a:lnTo>
                    <a:pt x="133768" y="198979"/>
                  </a:lnTo>
                  <a:lnTo>
                    <a:pt x="132683" y="201286"/>
                  </a:lnTo>
                  <a:lnTo>
                    <a:pt x="131332" y="203321"/>
                  </a:lnTo>
                  <a:lnTo>
                    <a:pt x="129961" y="205357"/>
                  </a:lnTo>
                  <a:lnTo>
                    <a:pt x="128610" y="207256"/>
                  </a:lnTo>
                  <a:lnTo>
                    <a:pt x="127116" y="209292"/>
                  </a:lnTo>
                  <a:lnTo>
                    <a:pt x="125745" y="211327"/>
                  </a:lnTo>
                  <a:lnTo>
                    <a:pt x="124394" y="213362"/>
                  </a:lnTo>
                  <a:lnTo>
                    <a:pt x="123044" y="215262"/>
                  </a:lnTo>
                  <a:lnTo>
                    <a:pt x="121550" y="217297"/>
                  </a:lnTo>
                  <a:lnTo>
                    <a:pt x="120588" y="219604"/>
                  </a:lnTo>
                  <a:lnTo>
                    <a:pt x="118827" y="221232"/>
                  </a:lnTo>
                  <a:lnTo>
                    <a:pt x="117457" y="223267"/>
                  </a:lnTo>
                  <a:lnTo>
                    <a:pt x="116106" y="225303"/>
                  </a:lnTo>
                  <a:lnTo>
                    <a:pt x="114612" y="227338"/>
                  </a:lnTo>
                  <a:lnTo>
                    <a:pt x="113240" y="229237"/>
                  </a:lnTo>
                  <a:lnTo>
                    <a:pt x="112156" y="231680"/>
                  </a:lnTo>
                  <a:lnTo>
                    <a:pt x="110805" y="233579"/>
                  </a:lnTo>
                  <a:lnTo>
                    <a:pt x="109454" y="235615"/>
                  </a:lnTo>
                  <a:lnTo>
                    <a:pt x="108349" y="237921"/>
                  </a:lnTo>
                  <a:lnTo>
                    <a:pt x="107265" y="240364"/>
                  </a:lnTo>
                  <a:lnTo>
                    <a:pt x="106323" y="242670"/>
                  </a:lnTo>
                  <a:lnTo>
                    <a:pt x="105238" y="244977"/>
                  </a:lnTo>
                  <a:lnTo>
                    <a:pt x="104154" y="247284"/>
                  </a:lnTo>
                  <a:lnTo>
                    <a:pt x="103048" y="249997"/>
                  </a:lnTo>
                  <a:lnTo>
                    <a:pt x="102373" y="252711"/>
                  </a:lnTo>
                  <a:lnTo>
                    <a:pt x="101698" y="255425"/>
                  </a:lnTo>
                  <a:lnTo>
                    <a:pt x="101022" y="258003"/>
                  </a:lnTo>
                  <a:lnTo>
                    <a:pt x="100204" y="260716"/>
                  </a:lnTo>
                  <a:lnTo>
                    <a:pt x="99119" y="263023"/>
                  </a:lnTo>
                  <a:lnTo>
                    <a:pt x="98444" y="265737"/>
                  </a:lnTo>
                  <a:lnTo>
                    <a:pt x="97748" y="268451"/>
                  </a:lnTo>
                  <a:lnTo>
                    <a:pt x="97359" y="271435"/>
                  </a:lnTo>
                  <a:lnTo>
                    <a:pt x="96949" y="274421"/>
                  </a:lnTo>
                  <a:lnTo>
                    <a:pt x="96540" y="277542"/>
                  </a:lnTo>
                  <a:lnTo>
                    <a:pt x="96540" y="280798"/>
                  </a:lnTo>
                  <a:lnTo>
                    <a:pt x="96540" y="284190"/>
                  </a:lnTo>
                  <a:lnTo>
                    <a:pt x="96397" y="287582"/>
                  </a:lnTo>
                  <a:lnTo>
                    <a:pt x="96663" y="290568"/>
                  </a:lnTo>
                  <a:lnTo>
                    <a:pt x="96663" y="293960"/>
                  </a:lnTo>
                  <a:lnTo>
                    <a:pt x="96663" y="297352"/>
                  </a:lnTo>
                  <a:lnTo>
                    <a:pt x="96540" y="300744"/>
                  </a:lnTo>
                  <a:lnTo>
                    <a:pt x="96131" y="303729"/>
                  </a:lnTo>
                  <a:lnTo>
                    <a:pt x="95845" y="306714"/>
                  </a:lnTo>
                  <a:lnTo>
                    <a:pt x="95046" y="309428"/>
                  </a:lnTo>
                  <a:lnTo>
                    <a:pt x="94637" y="312549"/>
                  </a:lnTo>
                  <a:lnTo>
                    <a:pt x="93675" y="314855"/>
                  </a:lnTo>
                  <a:lnTo>
                    <a:pt x="92856" y="317433"/>
                  </a:lnTo>
                  <a:lnTo>
                    <a:pt x="92181" y="320147"/>
                  </a:lnTo>
                  <a:lnTo>
                    <a:pt x="91096" y="322589"/>
                  </a:lnTo>
                  <a:lnTo>
                    <a:pt x="90421" y="325168"/>
                  </a:lnTo>
                  <a:lnTo>
                    <a:pt x="89336" y="327474"/>
                  </a:lnTo>
                  <a:lnTo>
                    <a:pt x="88661" y="330188"/>
                  </a:lnTo>
                  <a:lnTo>
                    <a:pt x="87965" y="332901"/>
                  </a:lnTo>
                  <a:lnTo>
                    <a:pt x="87167" y="335615"/>
                  </a:lnTo>
                  <a:lnTo>
                    <a:pt x="86471" y="338329"/>
                  </a:lnTo>
                  <a:lnTo>
                    <a:pt x="85796" y="340907"/>
                  </a:lnTo>
                  <a:lnTo>
                    <a:pt x="84711" y="343349"/>
                  </a:lnTo>
                  <a:lnTo>
                    <a:pt x="84036" y="345928"/>
                  </a:lnTo>
                  <a:lnTo>
                    <a:pt x="82951" y="348370"/>
                  </a:lnTo>
                  <a:lnTo>
                    <a:pt x="81866" y="350677"/>
                  </a:lnTo>
                  <a:lnTo>
                    <a:pt x="81170" y="353390"/>
                  </a:lnTo>
                  <a:lnTo>
                    <a:pt x="80086" y="355697"/>
                  </a:lnTo>
                  <a:lnTo>
                    <a:pt x="79410" y="358411"/>
                  </a:lnTo>
                  <a:lnTo>
                    <a:pt x="79001" y="361396"/>
                  </a:lnTo>
                  <a:lnTo>
                    <a:pt x="78469" y="363568"/>
                  </a:lnTo>
                  <a:lnTo>
                    <a:pt x="78326" y="364109"/>
                  </a:lnTo>
                  <a:lnTo>
                    <a:pt x="77650" y="366688"/>
                  </a:lnTo>
                  <a:lnTo>
                    <a:pt x="77241" y="369808"/>
                  </a:lnTo>
                  <a:lnTo>
                    <a:pt x="76832" y="372793"/>
                  </a:lnTo>
                  <a:lnTo>
                    <a:pt x="76689" y="376185"/>
                  </a:lnTo>
                  <a:lnTo>
                    <a:pt x="76422" y="379170"/>
                  </a:lnTo>
                  <a:lnTo>
                    <a:pt x="76279" y="382563"/>
                  </a:lnTo>
                  <a:lnTo>
                    <a:pt x="75870" y="385548"/>
                  </a:lnTo>
                  <a:lnTo>
                    <a:pt x="76279" y="388668"/>
                  </a:lnTo>
                  <a:lnTo>
                    <a:pt x="76156" y="391925"/>
                  </a:lnTo>
                  <a:lnTo>
                    <a:pt x="76156" y="394232"/>
                  </a:lnTo>
                  <a:lnTo>
                    <a:pt x="76156" y="395317"/>
                  </a:lnTo>
                  <a:lnTo>
                    <a:pt x="76422" y="398438"/>
                  </a:lnTo>
                  <a:lnTo>
                    <a:pt x="77098" y="401016"/>
                  </a:lnTo>
                  <a:lnTo>
                    <a:pt x="77364" y="404136"/>
                  </a:lnTo>
                  <a:lnTo>
                    <a:pt x="78060" y="406851"/>
                  </a:lnTo>
                  <a:lnTo>
                    <a:pt x="78469" y="408886"/>
                  </a:lnTo>
                  <a:lnTo>
                    <a:pt x="78592" y="409564"/>
                  </a:lnTo>
                  <a:lnTo>
                    <a:pt x="78858" y="412549"/>
                  </a:lnTo>
                  <a:lnTo>
                    <a:pt x="79554" y="415263"/>
                  </a:lnTo>
                  <a:lnTo>
                    <a:pt x="80229" y="417977"/>
                  </a:lnTo>
                  <a:lnTo>
                    <a:pt x="80761" y="420690"/>
                  </a:lnTo>
                  <a:lnTo>
                    <a:pt x="81866" y="422997"/>
                  </a:lnTo>
                  <a:lnTo>
                    <a:pt x="83074" y="425032"/>
                  </a:lnTo>
                  <a:lnTo>
                    <a:pt x="84158" y="427475"/>
                  </a:lnTo>
                  <a:lnTo>
                    <a:pt x="85387" y="429510"/>
                  </a:lnTo>
                  <a:lnTo>
                    <a:pt x="86471" y="431817"/>
                  </a:lnTo>
                  <a:lnTo>
                    <a:pt x="87699" y="433852"/>
                  </a:lnTo>
                  <a:lnTo>
                    <a:pt x="89070" y="435888"/>
                  </a:lnTo>
                  <a:lnTo>
                    <a:pt x="90421" y="437923"/>
                  </a:lnTo>
                  <a:lnTo>
                    <a:pt x="91772" y="439958"/>
                  </a:lnTo>
                  <a:lnTo>
                    <a:pt x="93000" y="441993"/>
                  </a:lnTo>
                  <a:lnTo>
                    <a:pt x="94350" y="444028"/>
                  </a:lnTo>
                  <a:lnTo>
                    <a:pt x="95722" y="446063"/>
                  </a:lnTo>
                  <a:lnTo>
                    <a:pt x="97359" y="447827"/>
                  </a:lnTo>
                  <a:lnTo>
                    <a:pt x="98710" y="449862"/>
                  </a:lnTo>
                  <a:lnTo>
                    <a:pt x="100347" y="451627"/>
                  </a:lnTo>
                  <a:lnTo>
                    <a:pt x="101964" y="453663"/>
                  </a:lnTo>
                  <a:lnTo>
                    <a:pt x="103744" y="455291"/>
                  </a:lnTo>
                  <a:lnTo>
                    <a:pt x="105361" y="457055"/>
                  </a:lnTo>
                  <a:lnTo>
                    <a:pt x="106732" y="459090"/>
                  </a:lnTo>
                  <a:lnTo>
                    <a:pt x="108349" y="460718"/>
                  </a:lnTo>
                  <a:lnTo>
                    <a:pt x="109986" y="462482"/>
                  </a:lnTo>
                  <a:lnTo>
                    <a:pt x="111358" y="464517"/>
                  </a:lnTo>
                  <a:lnTo>
                    <a:pt x="112708" y="466552"/>
                  </a:lnTo>
                  <a:lnTo>
                    <a:pt x="114346" y="468315"/>
                  </a:lnTo>
                  <a:lnTo>
                    <a:pt x="115962" y="469944"/>
                  </a:lnTo>
                  <a:lnTo>
                    <a:pt x="117600" y="471707"/>
                  </a:lnTo>
                  <a:lnTo>
                    <a:pt x="119646" y="473336"/>
                  </a:lnTo>
                  <a:lnTo>
                    <a:pt x="120997" y="475508"/>
                  </a:lnTo>
                  <a:lnTo>
                    <a:pt x="122634" y="477137"/>
                  </a:lnTo>
                  <a:lnTo>
                    <a:pt x="124251" y="478900"/>
                  </a:lnTo>
                  <a:lnTo>
                    <a:pt x="126031" y="480529"/>
                  </a:lnTo>
                  <a:lnTo>
                    <a:pt x="127239" y="482564"/>
                  </a:lnTo>
                  <a:lnTo>
                    <a:pt x="129019" y="484327"/>
                  </a:lnTo>
                  <a:lnTo>
                    <a:pt x="130370" y="486362"/>
                  </a:lnTo>
                  <a:lnTo>
                    <a:pt x="131598" y="488398"/>
                  </a:lnTo>
                  <a:lnTo>
                    <a:pt x="132949" y="490433"/>
                  </a:lnTo>
                  <a:lnTo>
                    <a:pt x="134320" y="492468"/>
                  </a:lnTo>
                  <a:lnTo>
                    <a:pt x="135262" y="494910"/>
                  </a:lnTo>
                  <a:lnTo>
                    <a:pt x="136223" y="497217"/>
                  </a:lnTo>
                  <a:lnTo>
                    <a:pt x="137165" y="499524"/>
                  </a:lnTo>
                  <a:lnTo>
                    <a:pt x="138250" y="501965"/>
                  </a:lnTo>
                  <a:lnTo>
                    <a:pt x="139211" y="504272"/>
                  </a:lnTo>
                  <a:lnTo>
                    <a:pt x="140153" y="506716"/>
                  </a:lnTo>
                  <a:lnTo>
                    <a:pt x="140828" y="509430"/>
                  </a:lnTo>
                  <a:lnTo>
                    <a:pt x="141790" y="511737"/>
                  </a:lnTo>
                  <a:lnTo>
                    <a:pt x="142343" y="514450"/>
                  </a:lnTo>
                  <a:lnTo>
                    <a:pt x="143018" y="517164"/>
                  </a:lnTo>
                  <a:lnTo>
                    <a:pt x="143284" y="520284"/>
                  </a:lnTo>
                  <a:lnTo>
                    <a:pt x="143284" y="523541"/>
                  </a:lnTo>
                  <a:lnTo>
                    <a:pt x="142875" y="526661"/>
                  </a:lnTo>
                  <a:lnTo>
                    <a:pt x="142875" y="530053"/>
                  </a:lnTo>
                  <a:lnTo>
                    <a:pt x="142466" y="533039"/>
                  </a:lnTo>
                  <a:lnTo>
                    <a:pt x="142056" y="536024"/>
                  </a:lnTo>
                  <a:lnTo>
                    <a:pt x="141381" y="538737"/>
                  </a:lnTo>
                  <a:lnTo>
                    <a:pt x="141238" y="542129"/>
                  </a:lnTo>
                  <a:lnTo>
                    <a:pt x="140562" y="544708"/>
                  </a:lnTo>
                  <a:lnTo>
                    <a:pt x="140153" y="547828"/>
                  </a:lnTo>
                  <a:lnTo>
                    <a:pt x="139477" y="550407"/>
                  </a:lnTo>
                  <a:lnTo>
                    <a:pt x="138802" y="553121"/>
                  </a:lnTo>
                  <a:lnTo>
                    <a:pt x="137984" y="555834"/>
                  </a:lnTo>
                  <a:lnTo>
                    <a:pt x="137717" y="556784"/>
                  </a:lnTo>
                  <a:lnTo>
                    <a:pt x="136899" y="559498"/>
                  </a:lnTo>
                  <a:lnTo>
                    <a:pt x="136223" y="562211"/>
                  </a:lnTo>
                  <a:lnTo>
                    <a:pt x="135548" y="564925"/>
                  </a:lnTo>
                  <a:lnTo>
                    <a:pt x="134852" y="567502"/>
                  </a:lnTo>
                  <a:lnTo>
                    <a:pt x="133768" y="569945"/>
                  </a:lnTo>
                  <a:lnTo>
                    <a:pt x="133358" y="572931"/>
                  </a:lnTo>
                  <a:lnTo>
                    <a:pt x="132274" y="575236"/>
                  </a:lnTo>
                  <a:lnTo>
                    <a:pt x="131598" y="577951"/>
                  </a:lnTo>
                  <a:lnTo>
                    <a:pt x="130923" y="580663"/>
                  </a:lnTo>
                  <a:lnTo>
                    <a:pt x="130104" y="583242"/>
                  </a:lnTo>
                  <a:lnTo>
                    <a:pt x="129429" y="585955"/>
                  </a:lnTo>
                  <a:lnTo>
                    <a:pt x="129019" y="588940"/>
                  </a:lnTo>
                  <a:lnTo>
                    <a:pt x="128344" y="591654"/>
                  </a:lnTo>
                  <a:lnTo>
                    <a:pt x="127648" y="594368"/>
                  </a:lnTo>
                  <a:lnTo>
                    <a:pt x="126850" y="597081"/>
                  </a:lnTo>
                  <a:lnTo>
                    <a:pt x="126154" y="599795"/>
                  </a:lnTo>
                  <a:lnTo>
                    <a:pt x="125070" y="602102"/>
                  </a:lnTo>
                  <a:lnTo>
                    <a:pt x="124128" y="604409"/>
                  </a:lnTo>
                  <a:lnTo>
                    <a:pt x="123044" y="606716"/>
                  </a:lnTo>
                  <a:lnTo>
                    <a:pt x="121938" y="609022"/>
                  </a:lnTo>
                  <a:lnTo>
                    <a:pt x="120854" y="611464"/>
                  </a:lnTo>
                  <a:lnTo>
                    <a:pt x="119912" y="613771"/>
                  </a:lnTo>
                  <a:lnTo>
                    <a:pt x="118827" y="616078"/>
                  </a:lnTo>
                  <a:lnTo>
                    <a:pt x="118152" y="618792"/>
                  </a:lnTo>
                  <a:lnTo>
                    <a:pt x="117047" y="621099"/>
                  </a:lnTo>
                  <a:lnTo>
                    <a:pt x="115962" y="623406"/>
                  </a:lnTo>
                  <a:lnTo>
                    <a:pt x="114878" y="625847"/>
                  </a:lnTo>
                  <a:lnTo>
                    <a:pt x="114202" y="628426"/>
                  </a:lnTo>
                  <a:lnTo>
                    <a:pt x="113118" y="630868"/>
                  </a:lnTo>
                  <a:lnTo>
                    <a:pt x="112156" y="633175"/>
                  </a:lnTo>
                  <a:lnTo>
                    <a:pt x="111071" y="635482"/>
                  </a:lnTo>
                  <a:lnTo>
                    <a:pt x="109986" y="637789"/>
                  </a:lnTo>
                  <a:lnTo>
                    <a:pt x="109679" y="638467"/>
                  </a:lnTo>
                  <a:lnTo>
                    <a:pt x="108902" y="640231"/>
                  </a:lnTo>
                  <a:lnTo>
                    <a:pt x="107551" y="642131"/>
                  </a:lnTo>
                  <a:lnTo>
                    <a:pt x="106446" y="644573"/>
                  </a:lnTo>
                  <a:lnTo>
                    <a:pt x="105095" y="646473"/>
                  </a:lnTo>
                  <a:lnTo>
                    <a:pt x="103744" y="648506"/>
                  </a:lnTo>
                  <a:lnTo>
                    <a:pt x="102660" y="650813"/>
                  </a:lnTo>
                  <a:lnTo>
                    <a:pt x="101288" y="652848"/>
                  </a:lnTo>
                  <a:lnTo>
                    <a:pt x="99938" y="654883"/>
                  </a:lnTo>
                  <a:lnTo>
                    <a:pt x="98853" y="657190"/>
                  </a:lnTo>
                  <a:lnTo>
                    <a:pt x="97748" y="659497"/>
                  </a:lnTo>
                  <a:lnTo>
                    <a:pt x="96397" y="661532"/>
                  </a:lnTo>
                  <a:lnTo>
                    <a:pt x="95312" y="663839"/>
                  </a:lnTo>
                  <a:lnTo>
                    <a:pt x="94637" y="666553"/>
                  </a:lnTo>
                  <a:lnTo>
                    <a:pt x="93552" y="668860"/>
                  </a:lnTo>
                  <a:lnTo>
                    <a:pt x="92856" y="671573"/>
                  </a:lnTo>
                  <a:lnTo>
                    <a:pt x="91772" y="673880"/>
                  </a:lnTo>
                  <a:lnTo>
                    <a:pt x="91096" y="676594"/>
                  </a:lnTo>
                  <a:lnTo>
                    <a:pt x="90421" y="679308"/>
                  </a:lnTo>
                  <a:lnTo>
                    <a:pt x="89746" y="682021"/>
                  </a:lnTo>
                  <a:lnTo>
                    <a:pt x="88927" y="684600"/>
                  </a:lnTo>
                  <a:lnTo>
                    <a:pt x="87965" y="687042"/>
                  </a:lnTo>
                  <a:lnTo>
                    <a:pt x="86881" y="689349"/>
                  </a:lnTo>
                  <a:lnTo>
                    <a:pt x="86205" y="692062"/>
                  </a:lnTo>
                  <a:lnTo>
                    <a:pt x="85120" y="694369"/>
                  </a:lnTo>
                  <a:lnTo>
                    <a:pt x="84445" y="696948"/>
                  </a:lnTo>
                  <a:lnTo>
                    <a:pt x="83627" y="699661"/>
                  </a:lnTo>
                  <a:lnTo>
                    <a:pt x="83217" y="702781"/>
                  </a:lnTo>
                  <a:lnTo>
                    <a:pt x="82542" y="705360"/>
                  </a:lnTo>
                  <a:lnTo>
                    <a:pt x="81866" y="708074"/>
                  </a:lnTo>
                  <a:lnTo>
                    <a:pt x="81170" y="710787"/>
                  </a:lnTo>
                  <a:lnTo>
                    <a:pt x="80372" y="713501"/>
                  </a:lnTo>
                  <a:lnTo>
                    <a:pt x="79676" y="716080"/>
                  </a:lnTo>
                  <a:lnTo>
                    <a:pt x="79001" y="718793"/>
                  </a:lnTo>
                  <a:lnTo>
                    <a:pt x="78469" y="719946"/>
                  </a:lnTo>
                  <a:lnTo>
                    <a:pt x="77916" y="721100"/>
                  </a:lnTo>
                  <a:lnTo>
                    <a:pt x="77241" y="723814"/>
                  </a:lnTo>
                  <a:lnTo>
                    <a:pt x="76422" y="726527"/>
                  </a:lnTo>
                  <a:lnTo>
                    <a:pt x="75461" y="728834"/>
                  </a:lnTo>
                  <a:lnTo>
                    <a:pt x="74662" y="731548"/>
                  </a:lnTo>
                  <a:lnTo>
                    <a:pt x="73701" y="733855"/>
                  </a:lnTo>
                  <a:lnTo>
                    <a:pt x="72882" y="736566"/>
                  </a:lnTo>
                  <a:lnTo>
                    <a:pt x="72206" y="739282"/>
                  </a:lnTo>
                  <a:lnTo>
                    <a:pt x="71122" y="741587"/>
                  </a:lnTo>
                  <a:lnTo>
                    <a:pt x="70446" y="744302"/>
                  </a:lnTo>
                  <a:lnTo>
                    <a:pt x="70037" y="747286"/>
                  </a:lnTo>
                  <a:lnTo>
                    <a:pt x="69362" y="750001"/>
                  </a:lnTo>
                  <a:lnTo>
                    <a:pt x="68952" y="752984"/>
                  </a:lnTo>
                  <a:lnTo>
                    <a:pt x="68543" y="755970"/>
                  </a:lnTo>
                  <a:lnTo>
                    <a:pt x="68134" y="758955"/>
                  </a:lnTo>
                  <a:lnTo>
                    <a:pt x="67868" y="761397"/>
                  </a:lnTo>
                  <a:lnTo>
                    <a:pt x="67049" y="764111"/>
                  </a:lnTo>
                  <a:lnTo>
                    <a:pt x="66763" y="767096"/>
                  </a:lnTo>
                  <a:lnTo>
                    <a:pt x="65964" y="769809"/>
                  </a:lnTo>
                  <a:lnTo>
                    <a:pt x="65003" y="772116"/>
                  </a:lnTo>
                  <a:lnTo>
                    <a:pt x="64184" y="774830"/>
                  </a:lnTo>
                  <a:lnTo>
                    <a:pt x="63509" y="777409"/>
                  </a:lnTo>
                  <a:lnTo>
                    <a:pt x="62424" y="779850"/>
                  </a:lnTo>
                  <a:lnTo>
                    <a:pt x="61749" y="782429"/>
                  </a:lnTo>
                  <a:lnTo>
                    <a:pt x="60664" y="784871"/>
                  </a:lnTo>
                  <a:lnTo>
                    <a:pt x="59968" y="787450"/>
                  </a:lnTo>
                  <a:lnTo>
                    <a:pt x="58883" y="789891"/>
                  </a:lnTo>
                  <a:lnTo>
                    <a:pt x="58208" y="792605"/>
                  </a:lnTo>
                  <a:lnTo>
                    <a:pt x="57123" y="794912"/>
                  </a:lnTo>
                  <a:lnTo>
                    <a:pt x="56038" y="797219"/>
                  </a:lnTo>
                  <a:lnTo>
                    <a:pt x="54667" y="799254"/>
                  </a:lnTo>
                  <a:lnTo>
                    <a:pt x="53317" y="801152"/>
                  </a:lnTo>
                  <a:lnTo>
                    <a:pt x="51966" y="803190"/>
                  </a:lnTo>
                  <a:lnTo>
                    <a:pt x="50185" y="804818"/>
                  </a:lnTo>
                  <a:lnTo>
                    <a:pt x="48568" y="806582"/>
                  </a:lnTo>
                  <a:lnTo>
                    <a:pt x="46788" y="808210"/>
                  </a:lnTo>
                  <a:lnTo>
                    <a:pt x="45437" y="810245"/>
                  </a:lnTo>
                  <a:lnTo>
                    <a:pt x="43391" y="811465"/>
                  </a:lnTo>
                  <a:lnTo>
                    <a:pt x="41631" y="813094"/>
                  </a:lnTo>
                  <a:lnTo>
                    <a:pt x="40280" y="815129"/>
                  </a:lnTo>
                  <a:lnTo>
                    <a:pt x="38908" y="817164"/>
                  </a:lnTo>
                  <a:lnTo>
                    <a:pt x="37824" y="819471"/>
                  </a:lnTo>
                  <a:lnTo>
                    <a:pt x="36473" y="821506"/>
                  </a:lnTo>
                  <a:lnTo>
                    <a:pt x="35388" y="823813"/>
                  </a:lnTo>
                  <a:lnTo>
                    <a:pt x="34283" y="826120"/>
                  </a:lnTo>
                  <a:lnTo>
                    <a:pt x="33342" y="828427"/>
                  </a:lnTo>
                  <a:lnTo>
                    <a:pt x="32257" y="830869"/>
                  </a:lnTo>
                  <a:lnTo>
                    <a:pt x="31173" y="833176"/>
                  </a:lnTo>
                  <a:lnTo>
                    <a:pt x="30497" y="835889"/>
                  </a:lnTo>
                  <a:lnTo>
                    <a:pt x="29392" y="838196"/>
                  </a:lnTo>
                  <a:lnTo>
                    <a:pt x="28716" y="840910"/>
                  </a:lnTo>
                  <a:lnTo>
                    <a:pt x="28041" y="843623"/>
                  </a:lnTo>
                  <a:lnTo>
                    <a:pt x="26956" y="845930"/>
                  </a:lnTo>
                  <a:lnTo>
                    <a:pt x="25585" y="848237"/>
                  </a:lnTo>
                  <a:lnTo>
                    <a:pt x="24501" y="850544"/>
                  </a:lnTo>
                  <a:lnTo>
                    <a:pt x="23416" y="852851"/>
                  </a:lnTo>
                  <a:lnTo>
                    <a:pt x="22065" y="854886"/>
                  </a:lnTo>
                  <a:lnTo>
                    <a:pt x="20981" y="857191"/>
                  </a:lnTo>
                  <a:lnTo>
                    <a:pt x="20285" y="859907"/>
                  </a:lnTo>
                  <a:lnTo>
                    <a:pt x="19609" y="862620"/>
                  </a:lnTo>
                  <a:lnTo>
                    <a:pt x="18525" y="864927"/>
                  </a:lnTo>
                  <a:lnTo>
                    <a:pt x="17440" y="867369"/>
                  </a:lnTo>
                  <a:lnTo>
                    <a:pt x="16764" y="869946"/>
                  </a:lnTo>
                  <a:lnTo>
                    <a:pt x="16089" y="872661"/>
                  </a:lnTo>
                  <a:lnTo>
                    <a:pt x="14984" y="874966"/>
                  </a:lnTo>
                  <a:lnTo>
                    <a:pt x="14309" y="877680"/>
                  </a:lnTo>
                  <a:lnTo>
                    <a:pt x="13224" y="879987"/>
                  </a:lnTo>
                  <a:lnTo>
                    <a:pt x="12569" y="882635"/>
                  </a:lnTo>
                  <a:lnTo>
                    <a:pt x="12549" y="882702"/>
                  </a:lnTo>
                  <a:lnTo>
                    <a:pt x="11464" y="885007"/>
                  </a:lnTo>
                  <a:lnTo>
                    <a:pt x="10789" y="887721"/>
                  </a:lnTo>
                  <a:lnTo>
                    <a:pt x="9970" y="890434"/>
                  </a:lnTo>
                  <a:lnTo>
                    <a:pt x="9295" y="893148"/>
                  </a:lnTo>
                  <a:lnTo>
                    <a:pt x="8599" y="895727"/>
                  </a:lnTo>
                  <a:lnTo>
                    <a:pt x="7923" y="898440"/>
                  </a:lnTo>
                  <a:lnTo>
                    <a:pt x="7105" y="901154"/>
                  </a:lnTo>
                  <a:lnTo>
                    <a:pt x="6429" y="903732"/>
                  </a:lnTo>
                  <a:lnTo>
                    <a:pt x="5754" y="906446"/>
                  </a:lnTo>
                  <a:lnTo>
                    <a:pt x="5345" y="909566"/>
                  </a:lnTo>
                  <a:lnTo>
                    <a:pt x="4669" y="912145"/>
                  </a:lnTo>
                  <a:lnTo>
                    <a:pt x="4260" y="915265"/>
                  </a:lnTo>
                  <a:lnTo>
                    <a:pt x="3851" y="918250"/>
                  </a:lnTo>
                  <a:lnTo>
                    <a:pt x="3441" y="921236"/>
                  </a:lnTo>
                  <a:lnTo>
                    <a:pt x="3441" y="924628"/>
                  </a:lnTo>
                  <a:lnTo>
                    <a:pt x="3032" y="927613"/>
                  </a:lnTo>
                  <a:lnTo>
                    <a:pt x="2623" y="930598"/>
                  </a:lnTo>
                  <a:lnTo>
                    <a:pt x="1947" y="933312"/>
                  </a:lnTo>
                  <a:lnTo>
                    <a:pt x="1538" y="936432"/>
                  </a:lnTo>
                  <a:lnTo>
                    <a:pt x="1129" y="939417"/>
                  </a:lnTo>
                  <a:lnTo>
                    <a:pt x="1129" y="942809"/>
                  </a:lnTo>
                  <a:lnTo>
                    <a:pt x="719" y="945795"/>
                  </a:lnTo>
                  <a:lnTo>
                    <a:pt x="719" y="949187"/>
                  </a:lnTo>
                  <a:lnTo>
                    <a:pt x="597" y="952444"/>
                  </a:lnTo>
                  <a:lnTo>
                    <a:pt x="597" y="955836"/>
                  </a:lnTo>
                  <a:lnTo>
                    <a:pt x="187" y="958821"/>
                  </a:lnTo>
                  <a:lnTo>
                    <a:pt x="187" y="962213"/>
                  </a:lnTo>
                  <a:lnTo>
                    <a:pt x="453" y="965333"/>
                  </a:lnTo>
                  <a:lnTo>
                    <a:pt x="719" y="968319"/>
                  </a:lnTo>
                  <a:lnTo>
                    <a:pt x="1006" y="971304"/>
                  </a:lnTo>
                  <a:lnTo>
                    <a:pt x="1006" y="974696"/>
                  </a:lnTo>
                  <a:lnTo>
                    <a:pt x="1006" y="978088"/>
                  </a:lnTo>
                  <a:lnTo>
                    <a:pt x="863" y="981480"/>
                  </a:lnTo>
                  <a:lnTo>
                    <a:pt x="1538" y="984193"/>
                  </a:lnTo>
                  <a:lnTo>
                    <a:pt x="2213" y="986907"/>
                  </a:lnTo>
                  <a:lnTo>
                    <a:pt x="2500" y="989892"/>
                  </a:lnTo>
                  <a:lnTo>
                    <a:pt x="3032" y="992606"/>
                  </a:lnTo>
                  <a:lnTo>
                    <a:pt x="3707" y="995321"/>
                  </a:lnTo>
                  <a:lnTo>
                    <a:pt x="3994" y="998307"/>
                  </a:lnTo>
                  <a:lnTo>
                    <a:pt x="4669" y="1001018"/>
                  </a:lnTo>
                  <a:lnTo>
                    <a:pt x="5611" y="1003325"/>
                  </a:lnTo>
                  <a:lnTo>
                    <a:pt x="6307" y="1006041"/>
                  </a:lnTo>
                  <a:lnTo>
                    <a:pt x="7248" y="1008483"/>
                  </a:lnTo>
                  <a:lnTo>
                    <a:pt x="7923" y="1011196"/>
                  </a:lnTo>
                  <a:lnTo>
                    <a:pt x="8885" y="1013503"/>
                  </a:lnTo>
                  <a:lnTo>
                    <a:pt x="9827" y="1015945"/>
                  </a:lnTo>
                  <a:lnTo>
                    <a:pt x="10789" y="1018252"/>
                  </a:lnTo>
                  <a:lnTo>
                    <a:pt x="12139" y="1020287"/>
                  </a:lnTo>
                  <a:lnTo>
                    <a:pt x="13101" y="1022729"/>
                  </a:lnTo>
                  <a:lnTo>
                    <a:pt x="14043" y="1025036"/>
                  </a:lnTo>
                  <a:lnTo>
                    <a:pt x="15127" y="1027343"/>
                  </a:lnTo>
                  <a:lnTo>
                    <a:pt x="16355" y="1029513"/>
                  </a:lnTo>
                  <a:lnTo>
                    <a:pt x="17440" y="1031820"/>
                  </a:lnTo>
                  <a:lnTo>
                    <a:pt x="18381" y="1034127"/>
                  </a:lnTo>
                  <a:lnTo>
                    <a:pt x="19343" y="1036568"/>
                  </a:lnTo>
                  <a:lnTo>
                    <a:pt x="20285" y="1038875"/>
                  </a:lnTo>
                  <a:lnTo>
                    <a:pt x="20981" y="1041589"/>
                  </a:lnTo>
                  <a:lnTo>
                    <a:pt x="21922" y="1044031"/>
                  </a:lnTo>
                  <a:lnTo>
                    <a:pt x="22884" y="1046338"/>
                  </a:lnTo>
                  <a:lnTo>
                    <a:pt x="23150" y="1048782"/>
                  </a:lnTo>
                  <a:lnTo>
                    <a:pt x="24235" y="1050410"/>
                  </a:lnTo>
                  <a:lnTo>
                    <a:pt x="25196" y="1052715"/>
                  </a:lnTo>
                  <a:lnTo>
                    <a:pt x="26547" y="1054887"/>
                  </a:lnTo>
                  <a:lnTo>
                    <a:pt x="27489" y="1057194"/>
                  </a:lnTo>
                  <a:lnTo>
                    <a:pt x="28450" y="1059499"/>
                  </a:lnTo>
                  <a:lnTo>
                    <a:pt x="29126" y="1062215"/>
                  </a:lnTo>
                  <a:lnTo>
                    <a:pt x="30088" y="1064656"/>
                  </a:lnTo>
                  <a:lnTo>
                    <a:pt x="31029" y="1066963"/>
                  </a:lnTo>
                  <a:lnTo>
                    <a:pt x="31971" y="1069405"/>
                  </a:lnTo>
                  <a:lnTo>
                    <a:pt x="32933" y="1071712"/>
                  </a:lnTo>
                  <a:lnTo>
                    <a:pt x="34017" y="1074154"/>
                  </a:lnTo>
                  <a:lnTo>
                    <a:pt x="34979" y="1076461"/>
                  </a:lnTo>
                  <a:lnTo>
                    <a:pt x="35921" y="1078903"/>
                  </a:lnTo>
                  <a:lnTo>
                    <a:pt x="36596" y="1081616"/>
                  </a:lnTo>
                  <a:lnTo>
                    <a:pt x="37558" y="1083923"/>
                  </a:lnTo>
                  <a:lnTo>
                    <a:pt x="38499" y="1086230"/>
                  </a:lnTo>
                  <a:lnTo>
                    <a:pt x="39461" y="1088672"/>
                  </a:lnTo>
                  <a:lnTo>
                    <a:pt x="40137" y="1091387"/>
                  </a:lnTo>
                  <a:lnTo>
                    <a:pt x="41078" y="1093692"/>
                  </a:lnTo>
                  <a:lnTo>
                    <a:pt x="41774" y="1096406"/>
                  </a:lnTo>
                  <a:lnTo>
                    <a:pt x="42715" y="1098850"/>
                  </a:lnTo>
                  <a:lnTo>
                    <a:pt x="43391" y="1101426"/>
                  </a:lnTo>
                  <a:lnTo>
                    <a:pt x="43943" y="1104277"/>
                  </a:lnTo>
                  <a:lnTo>
                    <a:pt x="44619" y="1106854"/>
                  </a:lnTo>
                  <a:lnTo>
                    <a:pt x="44885" y="1109976"/>
                  </a:lnTo>
                  <a:lnTo>
                    <a:pt x="44885" y="1113231"/>
                  </a:lnTo>
                  <a:lnTo>
                    <a:pt x="44475" y="1116353"/>
                  </a:lnTo>
                  <a:lnTo>
                    <a:pt x="44475" y="1119745"/>
                  </a:lnTo>
                  <a:lnTo>
                    <a:pt x="44353" y="1123000"/>
                  </a:lnTo>
                  <a:lnTo>
                    <a:pt x="44353" y="1126394"/>
                  </a:lnTo>
                  <a:lnTo>
                    <a:pt x="44271" y="1126936"/>
                  </a:lnTo>
                  <a:lnTo>
                    <a:pt x="43943" y="1129377"/>
                  </a:lnTo>
                  <a:lnTo>
                    <a:pt x="43943" y="1132769"/>
                  </a:lnTo>
                  <a:lnTo>
                    <a:pt x="43534" y="1135755"/>
                  </a:lnTo>
                  <a:lnTo>
                    <a:pt x="43534" y="1139147"/>
                  </a:lnTo>
                  <a:lnTo>
                    <a:pt x="43125" y="1142134"/>
                  </a:lnTo>
                  <a:lnTo>
                    <a:pt x="42715" y="1145254"/>
                  </a:lnTo>
                  <a:lnTo>
                    <a:pt x="42715" y="1148509"/>
                  </a:lnTo>
                  <a:lnTo>
                    <a:pt x="40955" y="1152579"/>
                  </a:lnTo>
                  <a:lnTo>
                    <a:pt x="41221" y="1152310"/>
                  </a:lnTo>
                  <a:lnTo>
                    <a:pt x="44619" y="1152310"/>
                  </a:lnTo>
                  <a:lnTo>
                    <a:pt x="48016" y="1152310"/>
                  </a:lnTo>
                  <a:lnTo>
                    <a:pt x="51413" y="1152445"/>
                  </a:lnTo>
                  <a:lnTo>
                    <a:pt x="54811" y="1152445"/>
                  </a:lnTo>
                  <a:lnTo>
                    <a:pt x="58065" y="1152579"/>
                  </a:lnTo>
                  <a:lnTo>
                    <a:pt x="61462" y="1152579"/>
                  </a:lnTo>
                  <a:lnTo>
                    <a:pt x="64880" y="1152579"/>
                  </a:lnTo>
                  <a:lnTo>
                    <a:pt x="68257" y="1152716"/>
                  </a:lnTo>
                  <a:lnTo>
                    <a:pt x="71674" y="1152716"/>
                  </a:lnTo>
                  <a:lnTo>
                    <a:pt x="75072" y="1152716"/>
                  </a:lnTo>
                  <a:lnTo>
                    <a:pt x="78469" y="1152851"/>
                  </a:lnTo>
                  <a:lnTo>
                    <a:pt x="81723" y="1152851"/>
                  </a:lnTo>
                  <a:lnTo>
                    <a:pt x="85120" y="1152851"/>
                  </a:lnTo>
                  <a:lnTo>
                    <a:pt x="88518" y="1152988"/>
                  </a:lnTo>
                  <a:lnTo>
                    <a:pt x="91915" y="1152988"/>
                  </a:lnTo>
                  <a:lnTo>
                    <a:pt x="95312" y="1153123"/>
                  </a:lnTo>
                  <a:lnTo>
                    <a:pt x="98710" y="1153123"/>
                  </a:lnTo>
                  <a:lnTo>
                    <a:pt x="102107" y="1153123"/>
                  </a:lnTo>
                  <a:lnTo>
                    <a:pt x="105361" y="1153258"/>
                  </a:lnTo>
                  <a:lnTo>
                    <a:pt x="108758" y="1153258"/>
                  </a:lnTo>
                  <a:lnTo>
                    <a:pt x="112156" y="1153258"/>
                  </a:lnTo>
                  <a:lnTo>
                    <a:pt x="115553" y="1153395"/>
                  </a:lnTo>
                  <a:lnTo>
                    <a:pt x="118950" y="1153395"/>
                  </a:lnTo>
                  <a:lnTo>
                    <a:pt x="122348" y="1153530"/>
                  </a:lnTo>
                  <a:lnTo>
                    <a:pt x="125745" y="1153530"/>
                  </a:lnTo>
                  <a:lnTo>
                    <a:pt x="129019" y="1153530"/>
                  </a:lnTo>
                  <a:lnTo>
                    <a:pt x="132417" y="1153667"/>
                  </a:lnTo>
                  <a:lnTo>
                    <a:pt x="135814" y="1153667"/>
                  </a:lnTo>
                  <a:lnTo>
                    <a:pt x="139211" y="1153801"/>
                  </a:lnTo>
                  <a:lnTo>
                    <a:pt x="142609" y="1153801"/>
                  </a:lnTo>
                  <a:lnTo>
                    <a:pt x="146006" y="1153801"/>
                  </a:lnTo>
                  <a:lnTo>
                    <a:pt x="149403" y="1153938"/>
                  </a:lnTo>
                  <a:lnTo>
                    <a:pt x="152801" y="1153938"/>
                  </a:lnTo>
                  <a:lnTo>
                    <a:pt x="155523" y="1154073"/>
                  </a:lnTo>
                  <a:lnTo>
                    <a:pt x="156055" y="1154073"/>
                  </a:lnTo>
                  <a:lnTo>
                    <a:pt x="156730" y="1153667"/>
                  </a:lnTo>
                  <a:lnTo>
                    <a:pt x="157754" y="1153705"/>
                  </a:lnTo>
                  <a:lnTo>
                    <a:pt x="160128" y="1153801"/>
                  </a:lnTo>
                  <a:lnTo>
                    <a:pt x="162849" y="1153123"/>
                  </a:lnTo>
                  <a:lnTo>
                    <a:pt x="164896" y="1151766"/>
                  </a:lnTo>
                  <a:lnTo>
                    <a:pt x="166922" y="1150544"/>
                  </a:lnTo>
                  <a:lnTo>
                    <a:pt x="169378" y="1149459"/>
                  </a:lnTo>
                  <a:lnTo>
                    <a:pt x="171425" y="1148239"/>
                  </a:lnTo>
                  <a:lnTo>
                    <a:pt x="173717" y="1147152"/>
                  </a:lnTo>
                  <a:lnTo>
                    <a:pt x="176848" y="1147561"/>
                  </a:lnTo>
                  <a:lnTo>
                    <a:pt x="179570" y="1148374"/>
                  </a:lnTo>
                  <a:lnTo>
                    <a:pt x="182149" y="1149053"/>
                  </a:lnTo>
                  <a:lnTo>
                    <a:pt x="184605" y="1150003"/>
                  </a:lnTo>
                  <a:lnTo>
                    <a:pt x="187183" y="1150816"/>
                  </a:lnTo>
                  <a:lnTo>
                    <a:pt x="190315" y="1151223"/>
                  </a:lnTo>
                  <a:lnTo>
                    <a:pt x="193016" y="1150544"/>
                  </a:lnTo>
                  <a:lnTo>
                    <a:pt x="195329" y="1149596"/>
                  </a:lnTo>
                  <a:lnTo>
                    <a:pt x="197375" y="1148239"/>
                  </a:lnTo>
                  <a:lnTo>
                    <a:pt x="199135" y="1146611"/>
                  </a:lnTo>
                  <a:lnTo>
                    <a:pt x="201857" y="1145933"/>
                  </a:lnTo>
                  <a:lnTo>
                    <a:pt x="204579" y="1146746"/>
                  </a:lnTo>
                  <a:lnTo>
                    <a:pt x="206892" y="1147696"/>
                  </a:lnTo>
                  <a:lnTo>
                    <a:pt x="208509" y="1149459"/>
                  </a:lnTo>
                  <a:lnTo>
                    <a:pt x="209471" y="1151766"/>
                  </a:lnTo>
                  <a:lnTo>
                    <a:pt x="209471" y="1154208"/>
                  </a:lnTo>
                  <a:lnTo>
                    <a:pt x="209471" y="1154480"/>
                  </a:lnTo>
                  <a:lnTo>
                    <a:pt x="208795" y="1157193"/>
                  </a:lnTo>
                  <a:lnTo>
                    <a:pt x="207710" y="1159500"/>
                  </a:lnTo>
                  <a:lnTo>
                    <a:pt x="207301" y="1162621"/>
                  </a:lnTo>
                  <a:lnTo>
                    <a:pt x="207977" y="1165199"/>
                  </a:lnTo>
                  <a:lnTo>
                    <a:pt x="209327" y="1167234"/>
                  </a:lnTo>
                  <a:lnTo>
                    <a:pt x="210965" y="1168998"/>
                  </a:lnTo>
                  <a:lnTo>
                    <a:pt x="212991" y="1170355"/>
                  </a:lnTo>
                  <a:lnTo>
                    <a:pt x="214526" y="1171072"/>
                  </a:lnTo>
                  <a:lnTo>
                    <a:pt x="215303" y="1171440"/>
                  </a:lnTo>
                  <a:lnTo>
                    <a:pt x="217350" y="1172390"/>
                  </a:lnTo>
                  <a:lnTo>
                    <a:pt x="219663" y="1173477"/>
                  </a:lnTo>
                  <a:lnTo>
                    <a:pt x="221689" y="1174834"/>
                  </a:lnTo>
                  <a:lnTo>
                    <a:pt x="223326" y="1176597"/>
                  </a:lnTo>
                  <a:lnTo>
                    <a:pt x="224697" y="1178632"/>
                  </a:lnTo>
                  <a:lnTo>
                    <a:pt x="225229" y="1181346"/>
                  </a:lnTo>
                  <a:lnTo>
                    <a:pt x="225905" y="1184059"/>
                  </a:lnTo>
                  <a:lnTo>
                    <a:pt x="226191" y="1187045"/>
                  </a:lnTo>
                  <a:lnTo>
                    <a:pt x="226867" y="1189758"/>
                  </a:lnTo>
                  <a:lnTo>
                    <a:pt x="228094" y="1191793"/>
                  </a:lnTo>
                  <a:lnTo>
                    <a:pt x="229855" y="1193557"/>
                  </a:lnTo>
                  <a:lnTo>
                    <a:pt x="231492" y="1195185"/>
                  </a:lnTo>
                  <a:lnTo>
                    <a:pt x="234193" y="1195864"/>
                  </a:lnTo>
                  <a:lnTo>
                    <a:pt x="237181" y="1196270"/>
                  </a:lnTo>
                  <a:lnTo>
                    <a:pt x="240599" y="1196407"/>
                  </a:lnTo>
                  <a:lnTo>
                    <a:pt x="242891" y="1195322"/>
                  </a:lnTo>
                  <a:lnTo>
                    <a:pt x="244672" y="1193694"/>
                  </a:lnTo>
                  <a:lnTo>
                    <a:pt x="246432" y="1192065"/>
                  </a:lnTo>
                  <a:lnTo>
                    <a:pt x="248069" y="1190437"/>
                  </a:lnTo>
                  <a:lnTo>
                    <a:pt x="250505" y="1189486"/>
                  </a:lnTo>
                  <a:lnTo>
                    <a:pt x="253492" y="1189893"/>
                  </a:lnTo>
                  <a:lnTo>
                    <a:pt x="255130" y="1191522"/>
                  </a:lnTo>
                  <a:lnTo>
                    <a:pt x="256890" y="1193287"/>
                  </a:lnTo>
                  <a:lnTo>
                    <a:pt x="258527" y="1194916"/>
                  </a:lnTo>
                  <a:lnTo>
                    <a:pt x="261249" y="1195729"/>
                  </a:lnTo>
                  <a:lnTo>
                    <a:pt x="263562" y="1196679"/>
                  </a:lnTo>
                  <a:lnTo>
                    <a:pt x="266550" y="1197086"/>
                  </a:lnTo>
                  <a:lnTo>
                    <a:pt x="269272" y="1197899"/>
                  </a:lnTo>
                  <a:lnTo>
                    <a:pt x="271973" y="1198577"/>
                  </a:lnTo>
                  <a:lnTo>
                    <a:pt x="274286" y="1199664"/>
                  </a:lnTo>
                  <a:lnTo>
                    <a:pt x="277008" y="1200343"/>
                  </a:lnTo>
                  <a:lnTo>
                    <a:pt x="279321" y="1201428"/>
                  </a:lnTo>
                  <a:lnTo>
                    <a:pt x="281776" y="1202378"/>
                  </a:lnTo>
                  <a:lnTo>
                    <a:pt x="283680" y="1203735"/>
                  </a:lnTo>
                  <a:lnTo>
                    <a:pt x="286115" y="1204820"/>
                  </a:lnTo>
                  <a:lnTo>
                    <a:pt x="288428" y="1205905"/>
                  </a:lnTo>
                  <a:lnTo>
                    <a:pt x="290474" y="1207262"/>
                  </a:lnTo>
                  <a:lnTo>
                    <a:pt x="292357" y="1208618"/>
                  </a:lnTo>
                  <a:lnTo>
                    <a:pt x="294404" y="1209975"/>
                  </a:lnTo>
                  <a:lnTo>
                    <a:pt x="296041" y="1211739"/>
                  </a:lnTo>
                  <a:lnTo>
                    <a:pt x="297392" y="1213776"/>
                  </a:lnTo>
                  <a:lnTo>
                    <a:pt x="298763" y="1215811"/>
                  </a:lnTo>
                  <a:lnTo>
                    <a:pt x="299971" y="1217846"/>
                  </a:lnTo>
                  <a:lnTo>
                    <a:pt x="301342" y="1219881"/>
                  </a:lnTo>
                  <a:lnTo>
                    <a:pt x="302959" y="1221510"/>
                  </a:lnTo>
                  <a:lnTo>
                    <a:pt x="304739" y="1223273"/>
                  </a:lnTo>
                  <a:lnTo>
                    <a:pt x="306642" y="1224630"/>
                  </a:lnTo>
                  <a:lnTo>
                    <a:pt x="309078" y="1225715"/>
                  </a:lnTo>
                  <a:lnTo>
                    <a:pt x="311657" y="1226393"/>
                  </a:lnTo>
                  <a:lnTo>
                    <a:pt x="314378" y="1227207"/>
                  </a:lnTo>
                  <a:lnTo>
                    <a:pt x="317100" y="1227885"/>
                  </a:lnTo>
                  <a:lnTo>
                    <a:pt x="319147" y="1229244"/>
                  </a:lnTo>
                  <a:lnTo>
                    <a:pt x="320764" y="1230870"/>
                  </a:lnTo>
                  <a:lnTo>
                    <a:pt x="322401" y="1232636"/>
                  </a:lnTo>
                  <a:lnTo>
                    <a:pt x="323076" y="1233371"/>
                  </a:lnTo>
                  <a:lnTo>
                    <a:pt x="324038" y="1234399"/>
                  </a:lnTo>
                  <a:lnTo>
                    <a:pt x="326064" y="1235756"/>
                  </a:lnTo>
                  <a:lnTo>
                    <a:pt x="328377" y="1236841"/>
                  </a:lnTo>
                  <a:lnTo>
                    <a:pt x="330833" y="1237791"/>
                  </a:lnTo>
                  <a:lnTo>
                    <a:pt x="333555" y="1238604"/>
                  </a:lnTo>
                  <a:lnTo>
                    <a:pt x="335847" y="1239555"/>
                  </a:lnTo>
                  <a:lnTo>
                    <a:pt x="337075" y="1241590"/>
                  </a:lnTo>
                  <a:lnTo>
                    <a:pt x="338160" y="1244034"/>
                  </a:lnTo>
                  <a:lnTo>
                    <a:pt x="339122" y="1246339"/>
                  </a:lnTo>
                  <a:lnTo>
                    <a:pt x="340738" y="1248104"/>
                  </a:lnTo>
                  <a:lnTo>
                    <a:pt x="342785" y="1249461"/>
                  </a:lnTo>
                  <a:lnTo>
                    <a:pt x="344831" y="1250818"/>
                  </a:lnTo>
                  <a:lnTo>
                    <a:pt x="346039" y="1252853"/>
                  </a:lnTo>
                  <a:lnTo>
                    <a:pt x="347410" y="1254888"/>
                  </a:lnTo>
                  <a:lnTo>
                    <a:pt x="348086" y="1257601"/>
                  </a:lnTo>
                  <a:lnTo>
                    <a:pt x="348352" y="1260587"/>
                  </a:lnTo>
                  <a:lnTo>
                    <a:pt x="347942" y="1263707"/>
                  </a:lnTo>
                  <a:lnTo>
                    <a:pt x="347820" y="1266964"/>
                  </a:lnTo>
                  <a:lnTo>
                    <a:pt x="348495" y="1269678"/>
                  </a:lnTo>
                  <a:lnTo>
                    <a:pt x="349170" y="1272391"/>
                  </a:lnTo>
                  <a:lnTo>
                    <a:pt x="350398" y="1274426"/>
                  </a:lnTo>
                  <a:lnTo>
                    <a:pt x="351749" y="1276462"/>
                  </a:lnTo>
                  <a:lnTo>
                    <a:pt x="353386" y="1278225"/>
                  </a:lnTo>
                  <a:lnTo>
                    <a:pt x="355146" y="1279990"/>
                  </a:lnTo>
                  <a:lnTo>
                    <a:pt x="356374" y="1282026"/>
                  </a:lnTo>
                  <a:lnTo>
                    <a:pt x="357049" y="1284602"/>
                  </a:lnTo>
                  <a:lnTo>
                    <a:pt x="357602" y="1287316"/>
                  </a:lnTo>
                  <a:lnTo>
                    <a:pt x="358687" y="1289760"/>
                  </a:lnTo>
                  <a:lnTo>
                    <a:pt x="360324" y="1291388"/>
                  </a:lnTo>
                  <a:lnTo>
                    <a:pt x="362350" y="1292880"/>
                  </a:lnTo>
                  <a:lnTo>
                    <a:pt x="364663" y="1293830"/>
                  </a:lnTo>
                  <a:lnTo>
                    <a:pt x="366975" y="1294915"/>
                  </a:lnTo>
                  <a:lnTo>
                    <a:pt x="369698" y="1295593"/>
                  </a:lnTo>
                  <a:lnTo>
                    <a:pt x="372419" y="1296407"/>
                  </a:lnTo>
                  <a:lnTo>
                    <a:pt x="374732" y="1297357"/>
                  </a:lnTo>
                  <a:lnTo>
                    <a:pt x="377024" y="1298442"/>
                  </a:lnTo>
                  <a:lnTo>
                    <a:pt x="379071" y="1299801"/>
                  </a:lnTo>
                  <a:lnTo>
                    <a:pt x="381383" y="1300886"/>
                  </a:lnTo>
                  <a:lnTo>
                    <a:pt x="383430" y="1302242"/>
                  </a:lnTo>
                  <a:lnTo>
                    <a:pt x="385456" y="1303599"/>
                  </a:lnTo>
                  <a:lnTo>
                    <a:pt x="387093" y="1305363"/>
                  </a:lnTo>
                  <a:lnTo>
                    <a:pt x="388444" y="1307398"/>
                  </a:lnTo>
                  <a:lnTo>
                    <a:pt x="389672" y="1309433"/>
                  </a:lnTo>
                  <a:lnTo>
                    <a:pt x="391432" y="1311062"/>
                  </a:lnTo>
                  <a:lnTo>
                    <a:pt x="393069" y="1312825"/>
                  </a:lnTo>
                  <a:lnTo>
                    <a:pt x="394707" y="1314590"/>
                  </a:lnTo>
                  <a:lnTo>
                    <a:pt x="396323" y="1316217"/>
                  </a:lnTo>
                  <a:lnTo>
                    <a:pt x="397961" y="1317982"/>
                  </a:lnTo>
                  <a:lnTo>
                    <a:pt x="399721" y="1319611"/>
                  </a:lnTo>
                  <a:lnTo>
                    <a:pt x="400949" y="1321646"/>
                  </a:lnTo>
                  <a:lnTo>
                    <a:pt x="402320" y="1323681"/>
                  </a:lnTo>
                  <a:lnTo>
                    <a:pt x="403937" y="1325445"/>
                  </a:lnTo>
                  <a:lnTo>
                    <a:pt x="405574" y="1327208"/>
                  </a:lnTo>
                  <a:lnTo>
                    <a:pt x="407334" y="1328837"/>
                  </a:lnTo>
                  <a:lnTo>
                    <a:pt x="408562" y="1330872"/>
                  </a:lnTo>
                  <a:lnTo>
                    <a:pt x="409647" y="1333314"/>
                  </a:lnTo>
                  <a:lnTo>
                    <a:pt x="409913" y="1336299"/>
                  </a:lnTo>
                  <a:lnTo>
                    <a:pt x="410465" y="1339013"/>
                  </a:lnTo>
                  <a:lnTo>
                    <a:pt x="411141" y="1341726"/>
                  </a:lnTo>
                  <a:lnTo>
                    <a:pt x="412103" y="1344033"/>
                  </a:lnTo>
                  <a:lnTo>
                    <a:pt x="413453" y="1346068"/>
                  </a:lnTo>
                  <a:lnTo>
                    <a:pt x="414804" y="1348103"/>
                  </a:lnTo>
                  <a:lnTo>
                    <a:pt x="416441" y="1349867"/>
                  </a:lnTo>
                  <a:lnTo>
                    <a:pt x="418345" y="1351226"/>
                  </a:lnTo>
                  <a:lnTo>
                    <a:pt x="420105" y="1352989"/>
                  </a:lnTo>
                  <a:lnTo>
                    <a:pt x="421742" y="1354618"/>
                  </a:lnTo>
                  <a:lnTo>
                    <a:pt x="423113" y="1356653"/>
                  </a:lnTo>
                  <a:lnTo>
                    <a:pt x="424730" y="1358416"/>
                  </a:lnTo>
                  <a:lnTo>
                    <a:pt x="425958" y="1360451"/>
                  </a:lnTo>
                  <a:lnTo>
                    <a:pt x="426633" y="1363165"/>
                  </a:lnTo>
                  <a:lnTo>
                    <a:pt x="426224" y="1365472"/>
                  </a:lnTo>
                  <a:lnTo>
                    <a:pt x="425815" y="1368457"/>
                  </a:lnTo>
                  <a:lnTo>
                    <a:pt x="426163" y="1371089"/>
                  </a:lnTo>
                  <a:lnTo>
                    <a:pt x="426183" y="1371171"/>
                  </a:lnTo>
                  <a:lnTo>
                    <a:pt x="426224" y="1371577"/>
                  </a:lnTo>
                  <a:lnTo>
                    <a:pt x="426777" y="1374291"/>
                  </a:lnTo>
                  <a:lnTo>
                    <a:pt x="427718" y="1376598"/>
                  </a:lnTo>
                  <a:lnTo>
                    <a:pt x="428803" y="1379040"/>
                  </a:lnTo>
                  <a:lnTo>
                    <a:pt x="429765" y="1381347"/>
                  </a:lnTo>
                  <a:lnTo>
                    <a:pt x="430993" y="1383382"/>
                  </a:lnTo>
                  <a:lnTo>
                    <a:pt x="432343" y="1385417"/>
                  </a:lnTo>
                  <a:lnTo>
                    <a:pt x="433019" y="1388133"/>
                  </a:lnTo>
                  <a:lnTo>
                    <a:pt x="433305" y="1391253"/>
                  </a:lnTo>
                  <a:lnTo>
                    <a:pt x="433162" y="1394508"/>
                  </a:lnTo>
                  <a:lnTo>
                    <a:pt x="433428" y="1397630"/>
                  </a:lnTo>
                  <a:lnTo>
                    <a:pt x="433428" y="1400885"/>
                  </a:lnTo>
                  <a:lnTo>
                    <a:pt x="434104" y="1403599"/>
                  </a:lnTo>
                  <a:lnTo>
                    <a:pt x="434656" y="1406314"/>
                  </a:lnTo>
                  <a:lnTo>
                    <a:pt x="436416" y="1408078"/>
                  </a:lnTo>
                  <a:lnTo>
                    <a:pt x="438053" y="1409706"/>
                  </a:lnTo>
                  <a:lnTo>
                    <a:pt x="440100" y="1411063"/>
                  </a:lnTo>
                  <a:lnTo>
                    <a:pt x="442003" y="1412555"/>
                  </a:lnTo>
                  <a:lnTo>
                    <a:pt x="443354" y="1414590"/>
                  </a:lnTo>
                  <a:lnTo>
                    <a:pt x="444705" y="1416625"/>
                  </a:lnTo>
                  <a:lnTo>
                    <a:pt x="445257" y="1419339"/>
                  </a:lnTo>
                  <a:lnTo>
                    <a:pt x="445932" y="1422052"/>
                  </a:lnTo>
                  <a:lnTo>
                    <a:pt x="447304" y="1423952"/>
                  </a:lnTo>
                  <a:lnTo>
                    <a:pt x="448245" y="1426394"/>
                  </a:lnTo>
                  <a:lnTo>
                    <a:pt x="449473" y="1428429"/>
                  </a:lnTo>
                  <a:lnTo>
                    <a:pt x="451233" y="1430195"/>
                  </a:lnTo>
                  <a:lnTo>
                    <a:pt x="453137" y="1431552"/>
                  </a:lnTo>
                  <a:lnTo>
                    <a:pt x="455183" y="1432908"/>
                  </a:lnTo>
                  <a:lnTo>
                    <a:pt x="457209" y="1434265"/>
                  </a:lnTo>
                  <a:lnTo>
                    <a:pt x="459256" y="1435622"/>
                  </a:lnTo>
                  <a:lnTo>
                    <a:pt x="461159" y="1437385"/>
                  </a:lnTo>
                  <a:lnTo>
                    <a:pt x="462796" y="1439014"/>
                  </a:lnTo>
                  <a:lnTo>
                    <a:pt x="464823" y="1440506"/>
                  </a:lnTo>
                  <a:lnTo>
                    <a:pt x="466194" y="1442541"/>
                  </a:lnTo>
                  <a:lnTo>
                    <a:pt x="467810" y="1444169"/>
                  </a:lnTo>
                  <a:lnTo>
                    <a:pt x="468773" y="1446611"/>
                  </a:lnTo>
                  <a:lnTo>
                    <a:pt x="469448" y="1449327"/>
                  </a:lnTo>
                  <a:lnTo>
                    <a:pt x="469980" y="1452040"/>
                  </a:lnTo>
                  <a:lnTo>
                    <a:pt x="470389" y="1455026"/>
                  </a:lnTo>
                  <a:lnTo>
                    <a:pt x="472027" y="1456652"/>
                  </a:lnTo>
                  <a:lnTo>
                    <a:pt x="474339" y="1457739"/>
                  </a:lnTo>
                  <a:lnTo>
                    <a:pt x="476386" y="1459096"/>
                  </a:lnTo>
                  <a:lnTo>
                    <a:pt x="476242" y="1462488"/>
                  </a:lnTo>
                  <a:lnTo>
                    <a:pt x="476508" y="1465608"/>
                  </a:lnTo>
                  <a:lnTo>
                    <a:pt x="476918" y="1468593"/>
                  </a:lnTo>
                  <a:lnTo>
                    <a:pt x="477880" y="1470900"/>
                  </a:lnTo>
                  <a:lnTo>
                    <a:pt x="478821" y="1473342"/>
                  </a:lnTo>
                  <a:lnTo>
                    <a:pt x="480172" y="1475377"/>
                  </a:lnTo>
                  <a:lnTo>
                    <a:pt x="481809" y="1477006"/>
                  </a:lnTo>
                  <a:lnTo>
                    <a:pt x="483713" y="1478498"/>
                  </a:lnTo>
                  <a:lnTo>
                    <a:pt x="485759" y="1479854"/>
                  </a:lnTo>
                  <a:lnTo>
                    <a:pt x="487376" y="1481483"/>
                  </a:lnTo>
                  <a:lnTo>
                    <a:pt x="489422" y="1482840"/>
                  </a:lnTo>
                  <a:lnTo>
                    <a:pt x="492411" y="1483248"/>
                  </a:lnTo>
                  <a:lnTo>
                    <a:pt x="495132" y="1482705"/>
                  </a:lnTo>
                  <a:lnTo>
                    <a:pt x="497568" y="1481755"/>
                  </a:lnTo>
                  <a:lnTo>
                    <a:pt x="500290" y="1482433"/>
                  </a:lnTo>
                  <a:lnTo>
                    <a:pt x="502868" y="1483111"/>
                  </a:lnTo>
                  <a:lnTo>
                    <a:pt x="505590" y="1482433"/>
                  </a:lnTo>
                  <a:lnTo>
                    <a:pt x="507637" y="1481211"/>
                  </a:lnTo>
                  <a:lnTo>
                    <a:pt x="509663" y="1479854"/>
                  </a:lnTo>
                  <a:lnTo>
                    <a:pt x="512119" y="1478906"/>
                  </a:lnTo>
                  <a:lnTo>
                    <a:pt x="514841" y="1478228"/>
                  </a:lnTo>
                  <a:lnTo>
                    <a:pt x="517154" y="1477278"/>
                  </a:lnTo>
                  <a:lnTo>
                    <a:pt x="519180" y="1475649"/>
                  </a:lnTo>
                  <a:lnTo>
                    <a:pt x="519855" y="1477413"/>
                  </a:lnTo>
                  <a:lnTo>
                    <a:pt x="520817" y="1479719"/>
                  </a:lnTo>
                  <a:lnTo>
                    <a:pt x="521226" y="1482705"/>
                  </a:lnTo>
                  <a:lnTo>
                    <a:pt x="521083" y="1485418"/>
                  </a:lnTo>
                  <a:lnTo>
                    <a:pt x="520674" y="1488539"/>
                  </a:lnTo>
                  <a:lnTo>
                    <a:pt x="520264" y="1491524"/>
                  </a:lnTo>
                  <a:lnTo>
                    <a:pt x="519589" y="1494103"/>
                  </a:lnTo>
                  <a:lnTo>
                    <a:pt x="518504" y="1496544"/>
                  </a:lnTo>
                  <a:lnTo>
                    <a:pt x="517154" y="1498445"/>
                  </a:lnTo>
                  <a:lnTo>
                    <a:pt x="516069" y="1500887"/>
                  </a:lnTo>
                  <a:lnTo>
                    <a:pt x="515373" y="1503465"/>
                  </a:lnTo>
                  <a:lnTo>
                    <a:pt x="514698" y="1506179"/>
                  </a:lnTo>
                  <a:lnTo>
                    <a:pt x="514289" y="1509164"/>
                  </a:lnTo>
                  <a:lnTo>
                    <a:pt x="514555" y="1512284"/>
                  </a:lnTo>
                  <a:lnTo>
                    <a:pt x="515250" y="1514861"/>
                  </a:lnTo>
                  <a:lnTo>
                    <a:pt x="515782" y="1517711"/>
                  </a:lnTo>
                  <a:lnTo>
                    <a:pt x="516458" y="1520290"/>
                  </a:lnTo>
                  <a:lnTo>
                    <a:pt x="517154" y="1523004"/>
                  </a:lnTo>
                  <a:lnTo>
                    <a:pt x="518095" y="1525446"/>
                  </a:lnTo>
                  <a:lnTo>
                    <a:pt x="519057" y="1527752"/>
                  </a:lnTo>
                  <a:lnTo>
                    <a:pt x="519998" y="1530194"/>
                  </a:lnTo>
                  <a:lnTo>
                    <a:pt x="521370" y="1532229"/>
                  </a:lnTo>
                  <a:lnTo>
                    <a:pt x="522372" y="1533909"/>
                  </a:lnTo>
                  <a:lnTo>
                    <a:pt x="522577" y="1534265"/>
                  </a:lnTo>
                  <a:lnTo>
                    <a:pt x="524357" y="1535893"/>
                  </a:lnTo>
                  <a:lnTo>
                    <a:pt x="525974" y="1537657"/>
                  </a:lnTo>
                  <a:lnTo>
                    <a:pt x="527202" y="1539692"/>
                  </a:lnTo>
                  <a:lnTo>
                    <a:pt x="528553" y="1541727"/>
                  </a:lnTo>
                  <a:lnTo>
                    <a:pt x="529515" y="1544034"/>
                  </a:lnTo>
                  <a:lnTo>
                    <a:pt x="530456" y="1546478"/>
                  </a:lnTo>
                  <a:lnTo>
                    <a:pt x="531562" y="1548785"/>
                  </a:lnTo>
                  <a:lnTo>
                    <a:pt x="533178" y="1550548"/>
                  </a:lnTo>
                  <a:lnTo>
                    <a:pt x="534406" y="1552583"/>
                  </a:lnTo>
                  <a:lnTo>
                    <a:pt x="536166" y="1554347"/>
                  </a:lnTo>
                  <a:lnTo>
                    <a:pt x="537803" y="1555975"/>
                  </a:lnTo>
                  <a:lnTo>
                    <a:pt x="539154" y="1558010"/>
                  </a:lnTo>
                  <a:lnTo>
                    <a:pt x="540116" y="1560452"/>
                  </a:lnTo>
                  <a:lnTo>
                    <a:pt x="540648" y="1563166"/>
                  </a:lnTo>
                  <a:lnTo>
                    <a:pt x="541344" y="1565744"/>
                  </a:lnTo>
                  <a:lnTo>
                    <a:pt x="542020" y="1568458"/>
                  </a:lnTo>
                  <a:lnTo>
                    <a:pt x="542552" y="1571172"/>
                  </a:lnTo>
                  <a:lnTo>
                    <a:pt x="542838" y="1574292"/>
                  </a:lnTo>
                  <a:lnTo>
                    <a:pt x="542142" y="1576870"/>
                  </a:lnTo>
                  <a:lnTo>
                    <a:pt x="541467" y="1579584"/>
                  </a:lnTo>
                  <a:lnTo>
                    <a:pt x="539973" y="1581619"/>
                  </a:lnTo>
                  <a:lnTo>
                    <a:pt x="539973" y="1584333"/>
                  </a:lnTo>
                  <a:lnTo>
                    <a:pt x="540648" y="1586912"/>
                  </a:lnTo>
                  <a:lnTo>
                    <a:pt x="542286" y="1588675"/>
                  </a:lnTo>
                  <a:lnTo>
                    <a:pt x="542961" y="1591388"/>
                  </a:lnTo>
                  <a:lnTo>
                    <a:pt x="542838" y="1592067"/>
                  </a:lnTo>
                  <a:lnTo>
                    <a:pt x="544189" y="1594102"/>
                  </a:lnTo>
                  <a:lnTo>
                    <a:pt x="545826" y="1595731"/>
                  </a:lnTo>
                  <a:lnTo>
                    <a:pt x="547852" y="1597224"/>
                  </a:lnTo>
                  <a:lnTo>
                    <a:pt x="550165" y="1598172"/>
                  </a:lnTo>
                  <a:lnTo>
                    <a:pt x="552621" y="1599259"/>
                  </a:lnTo>
                  <a:lnTo>
                    <a:pt x="555200" y="1599938"/>
                  </a:lnTo>
                  <a:lnTo>
                    <a:pt x="557655" y="1601023"/>
                  </a:lnTo>
                  <a:lnTo>
                    <a:pt x="558863" y="1603058"/>
                  </a:lnTo>
                  <a:lnTo>
                    <a:pt x="559825" y="1605500"/>
                  </a:lnTo>
                  <a:lnTo>
                    <a:pt x="560910" y="1607807"/>
                  </a:lnTo>
                  <a:lnTo>
                    <a:pt x="561851" y="1610249"/>
                  </a:lnTo>
                  <a:lnTo>
                    <a:pt x="563488" y="1611877"/>
                  </a:lnTo>
                  <a:lnTo>
                    <a:pt x="565801" y="1612964"/>
                  </a:lnTo>
                  <a:lnTo>
                    <a:pt x="567704" y="1612790"/>
                  </a:lnTo>
                  <a:lnTo>
                    <a:pt x="568789" y="1612692"/>
                  </a:lnTo>
                  <a:lnTo>
                    <a:pt x="570958" y="1611336"/>
                  </a:lnTo>
                  <a:lnTo>
                    <a:pt x="572596" y="1609707"/>
                  </a:lnTo>
                  <a:lnTo>
                    <a:pt x="574642" y="1608350"/>
                  </a:lnTo>
                  <a:lnTo>
                    <a:pt x="577344" y="1607807"/>
                  </a:lnTo>
                  <a:lnTo>
                    <a:pt x="579390" y="1609164"/>
                  </a:lnTo>
                  <a:lnTo>
                    <a:pt x="580618" y="1611199"/>
                  </a:lnTo>
                  <a:lnTo>
                    <a:pt x="581293" y="1613912"/>
                  </a:lnTo>
                  <a:lnTo>
                    <a:pt x="581908" y="1615406"/>
                  </a:lnTo>
                  <a:lnTo>
                    <a:pt x="582235" y="1616219"/>
                  </a:lnTo>
                  <a:lnTo>
                    <a:pt x="582808" y="1617654"/>
                  </a:lnTo>
                  <a:lnTo>
                    <a:pt x="583197" y="1618661"/>
                  </a:lnTo>
                  <a:lnTo>
                    <a:pt x="584548" y="1620696"/>
                  </a:lnTo>
                  <a:lnTo>
                    <a:pt x="586860" y="1621783"/>
                  </a:lnTo>
                  <a:lnTo>
                    <a:pt x="589582" y="1621783"/>
                  </a:lnTo>
                  <a:lnTo>
                    <a:pt x="592979" y="1621783"/>
                  </a:lnTo>
                  <a:lnTo>
                    <a:pt x="595968" y="1621512"/>
                  </a:lnTo>
                  <a:lnTo>
                    <a:pt x="599099" y="1621918"/>
                  </a:lnTo>
                  <a:lnTo>
                    <a:pt x="601411" y="1623003"/>
                  </a:lnTo>
                  <a:lnTo>
                    <a:pt x="603028" y="1624632"/>
                  </a:lnTo>
                  <a:lnTo>
                    <a:pt x="604399" y="1626667"/>
                  </a:lnTo>
                  <a:lnTo>
                    <a:pt x="605341" y="1629109"/>
                  </a:lnTo>
                  <a:lnTo>
                    <a:pt x="606712" y="1631146"/>
                  </a:lnTo>
                  <a:lnTo>
                    <a:pt x="608615" y="1632501"/>
                  </a:lnTo>
                  <a:lnTo>
                    <a:pt x="610641" y="1633859"/>
                  </a:lnTo>
                  <a:lnTo>
                    <a:pt x="612954" y="1634945"/>
                  </a:lnTo>
                  <a:lnTo>
                    <a:pt x="615676" y="1635623"/>
                  </a:lnTo>
                  <a:lnTo>
                    <a:pt x="619073" y="1635758"/>
                  </a:lnTo>
                  <a:lnTo>
                    <a:pt x="622061" y="1636164"/>
                  </a:lnTo>
                  <a:lnTo>
                    <a:pt x="625459" y="1636164"/>
                  </a:lnTo>
                  <a:lnTo>
                    <a:pt x="628180" y="1636845"/>
                  </a:lnTo>
                  <a:lnTo>
                    <a:pt x="630493" y="1637930"/>
                  </a:lnTo>
                  <a:lnTo>
                    <a:pt x="632110" y="1639558"/>
                  </a:lnTo>
                  <a:lnTo>
                    <a:pt x="633481" y="1641728"/>
                  </a:lnTo>
                  <a:lnTo>
                    <a:pt x="634423" y="1644035"/>
                  </a:lnTo>
                  <a:lnTo>
                    <a:pt x="635385" y="1646342"/>
                  </a:lnTo>
                  <a:lnTo>
                    <a:pt x="636735" y="1648512"/>
                  </a:lnTo>
                  <a:lnTo>
                    <a:pt x="638639" y="1649869"/>
                  </a:lnTo>
                  <a:lnTo>
                    <a:pt x="640685" y="1651226"/>
                  </a:lnTo>
                  <a:lnTo>
                    <a:pt x="642998" y="1652313"/>
                  </a:lnTo>
                  <a:lnTo>
                    <a:pt x="645024" y="1653670"/>
                  </a:lnTo>
                  <a:lnTo>
                    <a:pt x="647071" y="1655026"/>
                  </a:lnTo>
                  <a:lnTo>
                    <a:pt x="648298" y="1657062"/>
                  </a:lnTo>
                  <a:lnTo>
                    <a:pt x="648974" y="1659775"/>
                  </a:lnTo>
                  <a:lnTo>
                    <a:pt x="649649" y="1662489"/>
                  </a:lnTo>
                  <a:lnTo>
                    <a:pt x="649506" y="1665744"/>
                  </a:lnTo>
                  <a:lnTo>
                    <a:pt x="648831" y="1668459"/>
                  </a:lnTo>
                  <a:lnTo>
                    <a:pt x="647746" y="1670764"/>
                  </a:lnTo>
                  <a:lnTo>
                    <a:pt x="645986" y="1672530"/>
                  </a:lnTo>
                  <a:lnTo>
                    <a:pt x="643939" y="1673750"/>
                  </a:lnTo>
                  <a:lnTo>
                    <a:pt x="641627" y="1674700"/>
                  </a:lnTo>
                  <a:lnTo>
                    <a:pt x="639191" y="1675650"/>
                  </a:lnTo>
                  <a:lnTo>
                    <a:pt x="636469" y="1676328"/>
                  </a:lnTo>
                  <a:lnTo>
                    <a:pt x="633891" y="1677007"/>
                  </a:lnTo>
                  <a:lnTo>
                    <a:pt x="630759" y="1677278"/>
                  </a:lnTo>
                  <a:lnTo>
                    <a:pt x="627607" y="1678852"/>
                  </a:lnTo>
                  <a:lnTo>
                    <a:pt x="628999" y="1679857"/>
                  </a:lnTo>
                  <a:lnTo>
                    <a:pt x="630759" y="1681621"/>
                  </a:lnTo>
                  <a:lnTo>
                    <a:pt x="631578" y="1683584"/>
                  </a:lnTo>
                  <a:lnTo>
                    <a:pt x="631701" y="1683928"/>
                  </a:lnTo>
                  <a:lnTo>
                    <a:pt x="632929" y="1686104"/>
                  </a:lnTo>
                  <a:lnTo>
                    <a:pt x="634013" y="1688405"/>
                  </a:lnTo>
                  <a:lnTo>
                    <a:pt x="635651" y="1690033"/>
                  </a:lnTo>
                  <a:lnTo>
                    <a:pt x="636879" y="1692203"/>
                  </a:lnTo>
                  <a:lnTo>
                    <a:pt x="638639" y="1693832"/>
                  </a:lnTo>
                  <a:lnTo>
                    <a:pt x="640276" y="1695595"/>
                  </a:lnTo>
                  <a:lnTo>
                    <a:pt x="641913" y="1697224"/>
                  </a:lnTo>
                  <a:lnTo>
                    <a:pt x="643939" y="1698717"/>
                  </a:lnTo>
                  <a:lnTo>
                    <a:pt x="645843" y="1700074"/>
                  </a:lnTo>
                  <a:lnTo>
                    <a:pt x="647889" y="1701431"/>
                  </a:lnTo>
                  <a:lnTo>
                    <a:pt x="650202" y="1702516"/>
                  </a:lnTo>
                  <a:lnTo>
                    <a:pt x="652637" y="1703466"/>
                  </a:lnTo>
                  <a:lnTo>
                    <a:pt x="654950" y="1704551"/>
                  </a:lnTo>
                  <a:lnTo>
                    <a:pt x="657263" y="1705636"/>
                  </a:lnTo>
                  <a:lnTo>
                    <a:pt x="659575" y="1706586"/>
                  </a:lnTo>
                  <a:lnTo>
                    <a:pt x="662297" y="1707400"/>
                  </a:lnTo>
                  <a:lnTo>
                    <a:pt x="664999" y="1708080"/>
                  </a:lnTo>
                  <a:lnTo>
                    <a:pt x="667311" y="1709165"/>
                  </a:lnTo>
                  <a:lnTo>
                    <a:pt x="670033" y="1709843"/>
                  </a:lnTo>
                  <a:lnTo>
                    <a:pt x="670135" y="1709933"/>
                  </a:lnTo>
                  <a:lnTo>
                    <a:pt x="670299" y="1709978"/>
                  </a:lnTo>
                  <a:lnTo>
                    <a:pt x="672346" y="1710522"/>
                  </a:lnTo>
                  <a:lnTo>
                    <a:pt x="675334" y="1710928"/>
                  </a:lnTo>
                  <a:lnTo>
                    <a:pt x="678056" y="1711063"/>
                  </a:lnTo>
                  <a:lnTo>
                    <a:pt x="680368" y="1712013"/>
                  </a:lnTo>
                  <a:lnTo>
                    <a:pt x="681985" y="1713777"/>
                  </a:lnTo>
                  <a:lnTo>
                    <a:pt x="683356" y="1715812"/>
                  </a:lnTo>
                  <a:lnTo>
                    <a:pt x="684032" y="1718528"/>
                  </a:lnTo>
                  <a:lnTo>
                    <a:pt x="684298" y="1721511"/>
                  </a:lnTo>
                  <a:lnTo>
                    <a:pt x="685526" y="1723546"/>
                  </a:lnTo>
                  <a:lnTo>
                    <a:pt x="687982" y="1722598"/>
                  </a:lnTo>
                  <a:lnTo>
                    <a:pt x="690008" y="1721241"/>
                  </a:lnTo>
                  <a:lnTo>
                    <a:pt x="691788" y="1719613"/>
                  </a:lnTo>
                  <a:lnTo>
                    <a:pt x="693139" y="1717712"/>
                  </a:lnTo>
                  <a:lnTo>
                    <a:pt x="694490" y="1715677"/>
                  </a:lnTo>
                  <a:lnTo>
                    <a:pt x="695861" y="1713642"/>
                  </a:lnTo>
                  <a:lnTo>
                    <a:pt x="698583" y="1713098"/>
                  </a:lnTo>
                  <a:lnTo>
                    <a:pt x="701284" y="1713777"/>
                  </a:lnTo>
                  <a:lnTo>
                    <a:pt x="703597" y="1714864"/>
                  </a:lnTo>
                  <a:lnTo>
                    <a:pt x="705644" y="1716221"/>
                  </a:lnTo>
                  <a:lnTo>
                    <a:pt x="706872" y="1718256"/>
                  </a:lnTo>
                  <a:lnTo>
                    <a:pt x="708898" y="1719613"/>
                  </a:lnTo>
                  <a:lnTo>
                    <a:pt x="711886" y="1720019"/>
                  </a:lnTo>
                  <a:lnTo>
                    <a:pt x="715017" y="1720426"/>
                  </a:lnTo>
                  <a:lnTo>
                    <a:pt x="716921" y="1721783"/>
                  </a:lnTo>
                  <a:lnTo>
                    <a:pt x="718681" y="1723546"/>
                  </a:lnTo>
                  <a:lnTo>
                    <a:pt x="720318" y="1725175"/>
                  </a:lnTo>
                  <a:lnTo>
                    <a:pt x="721955" y="1726938"/>
                  </a:lnTo>
                  <a:lnTo>
                    <a:pt x="723981" y="1728297"/>
                  </a:lnTo>
                  <a:lnTo>
                    <a:pt x="726294" y="1729382"/>
                  </a:lnTo>
                  <a:lnTo>
                    <a:pt x="728340" y="1730739"/>
                  </a:lnTo>
                  <a:lnTo>
                    <a:pt x="730243" y="1732095"/>
                  </a:lnTo>
                  <a:lnTo>
                    <a:pt x="731594" y="1734131"/>
                  </a:lnTo>
                  <a:lnTo>
                    <a:pt x="731860" y="1737116"/>
                  </a:lnTo>
                  <a:lnTo>
                    <a:pt x="731185" y="1739829"/>
                  </a:lnTo>
                  <a:lnTo>
                    <a:pt x="730100" y="1742136"/>
                  </a:lnTo>
                  <a:lnTo>
                    <a:pt x="728750" y="1744172"/>
                  </a:lnTo>
                  <a:lnTo>
                    <a:pt x="727665" y="1746479"/>
                  </a:lnTo>
                  <a:lnTo>
                    <a:pt x="726294" y="1748514"/>
                  </a:lnTo>
                  <a:lnTo>
                    <a:pt x="725618" y="1751227"/>
                  </a:lnTo>
                  <a:lnTo>
                    <a:pt x="726580" y="1753534"/>
                  </a:lnTo>
                  <a:lnTo>
                    <a:pt x="728463" y="1754891"/>
                  </a:lnTo>
                  <a:lnTo>
                    <a:pt x="730919" y="1755976"/>
                  </a:lnTo>
                  <a:lnTo>
                    <a:pt x="732556" y="1757739"/>
                  </a:lnTo>
                  <a:lnTo>
                    <a:pt x="734173" y="1759368"/>
                  </a:lnTo>
                  <a:lnTo>
                    <a:pt x="735135" y="1761810"/>
                  </a:lnTo>
                  <a:lnTo>
                    <a:pt x="735401" y="1764795"/>
                  </a:lnTo>
                  <a:lnTo>
                    <a:pt x="736076" y="1767509"/>
                  </a:lnTo>
                  <a:lnTo>
                    <a:pt x="737038" y="1769816"/>
                  </a:lnTo>
                  <a:lnTo>
                    <a:pt x="737980" y="1772259"/>
                  </a:lnTo>
                  <a:lnTo>
                    <a:pt x="738941" y="1774564"/>
                  </a:lnTo>
                  <a:lnTo>
                    <a:pt x="739883" y="1777008"/>
                  </a:lnTo>
                  <a:lnTo>
                    <a:pt x="740559" y="1779722"/>
                  </a:lnTo>
                  <a:lnTo>
                    <a:pt x="740845" y="1782705"/>
                  </a:lnTo>
                  <a:lnTo>
                    <a:pt x="740435" y="1785692"/>
                  </a:lnTo>
                  <a:lnTo>
                    <a:pt x="740026" y="1788676"/>
                  </a:lnTo>
                  <a:lnTo>
                    <a:pt x="738941" y="1791120"/>
                  </a:lnTo>
                  <a:lnTo>
                    <a:pt x="737304" y="1792746"/>
                  </a:lnTo>
                  <a:lnTo>
                    <a:pt x="735258" y="1793968"/>
                  </a:lnTo>
                  <a:lnTo>
                    <a:pt x="733232" y="1795325"/>
                  </a:lnTo>
                  <a:lnTo>
                    <a:pt x="731185" y="1796682"/>
                  </a:lnTo>
                  <a:lnTo>
                    <a:pt x="730100" y="1798989"/>
                  </a:lnTo>
                  <a:lnTo>
                    <a:pt x="729691" y="1801974"/>
                  </a:lnTo>
                  <a:lnTo>
                    <a:pt x="730367" y="1804687"/>
                  </a:lnTo>
                  <a:lnTo>
                    <a:pt x="731328" y="1806994"/>
                  </a:lnTo>
                  <a:lnTo>
                    <a:pt x="731860" y="1809708"/>
                  </a:lnTo>
                  <a:lnTo>
                    <a:pt x="732556" y="1812421"/>
                  </a:lnTo>
                  <a:lnTo>
                    <a:pt x="732147" y="1815407"/>
                  </a:lnTo>
                  <a:lnTo>
                    <a:pt x="731062" y="1817849"/>
                  </a:lnTo>
                  <a:lnTo>
                    <a:pt x="729691" y="1819749"/>
                  </a:lnTo>
                  <a:lnTo>
                    <a:pt x="727931" y="1821377"/>
                  </a:lnTo>
                  <a:lnTo>
                    <a:pt x="725884" y="1822734"/>
                  </a:lnTo>
                  <a:lnTo>
                    <a:pt x="723858" y="1824091"/>
                  </a:lnTo>
                  <a:lnTo>
                    <a:pt x="721546" y="1825041"/>
                  </a:lnTo>
                  <a:lnTo>
                    <a:pt x="719499" y="1826261"/>
                  </a:lnTo>
                  <a:lnTo>
                    <a:pt x="717473" y="1827618"/>
                  </a:lnTo>
                  <a:lnTo>
                    <a:pt x="716102" y="1829653"/>
                  </a:lnTo>
                  <a:lnTo>
                    <a:pt x="714342" y="1831282"/>
                  </a:lnTo>
                  <a:lnTo>
                    <a:pt x="713257" y="1833588"/>
                  </a:lnTo>
                  <a:lnTo>
                    <a:pt x="712295" y="1835895"/>
                  </a:lnTo>
                  <a:lnTo>
                    <a:pt x="713257" y="1837659"/>
                  </a:lnTo>
                  <a:lnTo>
                    <a:pt x="714751" y="1838881"/>
                  </a:lnTo>
                  <a:lnTo>
                    <a:pt x="715140" y="1839281"/>
                  </a:lnTo>
                  <a:lnTo>
                    <a:pt x="716921" y="1841051"/>
                  </a:lnTo>
                  <a:lnTo>
                    <a:pt x="718558" y="1842814"/>
                  </a:lnTo>
                  <a:lnTo>
                    <a:pt x="719765" y="1844849"/>
                  </a:lnTo>
                  <a:lnTo>
                    <a:pt x="721136" y="1846885"/>
                  </a:lnTo>
                  <a:lnTo>
                    <a:pt x="721136" y="1847021"/>
                  </a:lnTo>
                  <a:lnTo>
                    <a:pt x="721668" y="1848107"/>
                  </a:lnTo>
                  <a:lnTo>
                    <a:pt x="722078" y="1849192"/>
                  </a:lnTo>
                  <a:lnTo>
                    <a:pt x="723449" y="1851229"/>
                  </a:lnTo>
                  <a:lnTo>
                    <a:pt x="723981" y="1852583"/>
                  </a:lnTo>
                  <a:lnTo>
                    <a:pt x="724390" y="1853671"/>
                  </a:lnTo>
                  <a:lnTo>
                    <a:pt x="725352" y="1855027"/>
                  </a:lnTo>
                  <a:lnTo>
                    <a:pt x="725352" y="1855162"/>
                  </a:lnTo>
                  <a:lnTo>
                    <a:pt x="725762" y="1855706"/>
                  </a:lnTo>
                  <a:lnTo>
                    <a:pt x="726580" y="1856519"/>
                  </a:lnTo>
                  <a:lnTo>
                    <a:pt x="727378" y="1857334"/>
                  </a:lnTo>
                  <a:lnTo>
                    <a:pt x="729282" y="1858691"/>
                  </a:lnTo>
                  <a:lnTo>
                    <a:pt x="730162" y="1859566"/>
                  </a:lnTo>
                  <a:lnTo>
                    <a:pt x="730243" y="1859641"/>
                  </a:lnTo>
                  <a:lnTo>
                    <a:pt x="730919" y="1860319"/>
                  </a:lnTo>
                  <a:lnTo>
                    <a:pt x="731062" y="1860454"/>
                  </a:lnTo>
                  <a:lnTo>
                    <a:pt x="731738" y="1861268"/>
                  </a:lnTo>
                  <a:lnTo>
                    <a:pt x="731860" y="1861268"/>
                  </a:lnTo>
                  <a:lnTo>
                    <a:pt x="732679" y="1862218"/>
                  </a:lnTo>
                  <a:lnTo>
                    <a:pt x="732966" y="1863033"/>
                  </a:lnTo>
                  <a:lnTo>
                    <a:pt x="733641" y="1864525"/>
                  </a:lnTo>
                  <a:lnTo>
                    <a:pt x="734992" y="1866560"/>
                  </a:lnTo>
                  <a:lnTo>
                    <a:pt x="735544" y="1869273"/>
                  </a:lnTo>
                  <a:lnTo>
                    <a:pt x="735810" y="1869952"/>
                  </a:lnTo>
                  <a:lnTo>
                    <a:pt x="736076" y="1870593"/>
                  </a:lnTo>
                  <a:lnTo>
                    <a:pt x="736383" y="1871303"/>
                  </a:lnTo>
                  <a:lnTo>
                    <a:pt x="743792" y="1880293"/>
                  </a:lnTo>
                  <a:lnTo>
                    <a:pt x="745654" y="1881760"/>
                  </a:lnTo>
                  <a:lnTo>
                    <a:pt x="746432" y="1883957"/>
                  </a:lnTo>
                  <a:lnTo>
                    <a:pt x="747906" y="1885228"/>
                  </a:lnTo>
                  <a:lnTo>
                    <a:pt x="749174" y="1886546"/>
                  </a:lnTo>
                  <a:lnTo>
                    <a:pt x="749850" y="1887866"/>
                  </a:lnTo>
                  <a:lnTo>
                    <a:pt x="751324" y="1889086"/>
                  </a:lnTo>
                  <a:lnTo>
                    <a:pt x="752060" y="1890357"/>
                  </a:lnTo>
                  <a:lnTo>
                    <a:pt x="752879" y="1892065"/>
                  </a:lnTo>
                  <a:lnTo>
                    <a:pt x="753084" y="1893481"/>
                  </a:lnTo>
                  <a:lnTo>
                    <a:pt x="754557" y="1894166"/>
                  </a:lnTo>
                  <a:lnTo>
                    <a:pt x="756849" y="1894995"/>
                  </a:lnTo>
                  <a:lnTo>
                    <a:pt x="758855" y="1896070"/>
                  </a:lnTo>
                  <a:lnTo>
                    <a:pt x="760717" y="1897437"/>
                  </a:lnTo>
                  <a:lnTo>
                    <a:pt x="761884" y="1899442"/>
                  </a:lnTo>
                  <a:lnTo>
                    <a:pt x="763316" y="1900759"/>
                  </a:lnTo>
                  <a:lnTo>
                    <a:pt x="764524" y="1902175"/>
                  </a:lnTo>
                  <a:lnTo>
                    <a:pt x="765568" y="1903886"/>
                  </a:lnTo>
                  <a:lnTo>
                    <a:pt x="766775" y="1905302"/>
                  </a:lnTo>
                  <a:lnTo>
                    <a:pt x="768003" y="1906131"/>
                  </a:lnTo>
                  <a:lnTo>
                    <a:pt x="768924" y="1907255"/>
                  </a:lnTo>
                  <a:lnTo>
                    <a:pt x="769661" y="1908573"/>
                  </a:lnTo>
                  <a:lnTo>
                    <a:pt x="770786" y="1910674"/>
                  </a:lnTo>
                  <a:lnTo>
                    <a:pt x="771728" y="1911847"/>
                  </a:lnTo>
                  <a:lnTo>
                    <a:pt x="773140" y="1913165"/>
                  </a:lnTo>
                  <a:lnTo>
                    <a:pt x="774900" y="1913996"/>
                  </a:lnTo>
                  <a:lnTo>
                    <a:pt x="776558" y="1915071"/>
                  </a:lnTo>
                  <a:lnTo>
                    <a:pt x="778563" y="1916144"/>
                  </a:lnTo>
                  <a:lnTo>
                    <a:pt x="780528" y="1917123"/>
                  </a:lnTo>
                  <a:lnTo>
                    <a:pt x="781858" y="1919076"/>
                  </a:lnTo>
                  <a:lnTo>
                    <a:pt x="783230" y="1919660"/>
                  </a:lnTo>
                  <a:lnTo>
                    <a:pt x="784437" y="1920345"/>
                  </a:lnTo>
                  <a:lnTo>
                    <a:pt x="785460" y="1921469"/>
                  </a:lnTo>
                  <a:lnTo>
                    <a:pt x="786586" y="1922446"/>
                  </a:lnTo>
                  <a:lnTo>
                    <a:pt x="787323" y="1923618"/>
                  </a:lnTo>
                  <a:lnTo>
                    <a:pt x="788060" y="1924936"/>
                  </a:lnTo>
                  <a:lnTo>
                    <a:pt x="789676" y="1926792"/>
                  </a:lnTo>
                  <a:lnTo>
                    <a:pt x="790761" y="1927721"/>
                  </a:lnTo>
                  <a:lnTo>
                    <a:pt x="791887" y="1928698"/>
                  </a:lnTo>
                  <a:lnTo>
                    <a:pt x="793196" y="1930065"/>
                  </a:lnTo>
                  <a:lnTo>
                    <a:pt x="795161" y="1930259"/>
                  </a:lnTo>
                  <a:lnTo>
                    <a:pt x="797023" y="1930406"/>
                  </a:lnTo>
                  <a:lnTo>
                    <a:pt x="798436" y="1931481"/>
                  </a:lnTo>
                  <a:lnTo>
                    <a:pt x="800155" y="1932946"/>
                  </a:lnTo>
                  <a:lnTo>
                    <a:pt x="801321" y="1933729"/>
                  </a:lnTo>
                  <a:lnTo>
                    <a:pt x="802795" y="1934949"/>
                  </a:lnTo>
                  <a:lnTo>
                    <a:pt x="803818" y="1936073"/>
                  </a:lnTo>
                  <a:lnTo>
                    <a:pt x="804801" y="1937587"/>
                  </a:lnTo>
                  <a:lnTo>
                    <a:pt x="804739" y="1938173"/>
                  </a:lnTo>
                  <a:lnTo>
                    <a:pt x="806172" y="1939442"/>
                  </a:lnTo>
                  <a:lnTo>
                    <a:pt x="807297" y="1940323"/>
                  </a:lnTo>
                  <a:lnTo>
                    <a:pt x="809835" y="1940615"/>
                  </a:lnTo>
                  <a:lnTo>
                    <a:pt x="812619" y="1940811"/>
                  </a:lnTo>
                  <a:lnTo>
                    <a:pt x="814133" y="1941788"/>
                  </a:lnTo>
                  <a:lnTo>
                    <a:pt x="815647" y="1942227"/>
                  </a:lnTo>
                  <a:lnTo>
                    <a:pt x="817714" y="1941152"/>
                  </a:lnTo>
                  <a:lnTo>
                    <a:pt x="818451" y="1939491"/>
                  </a:lnTo>
                  <a:lnTo>
                    <a:pt x="819515" y="1937489"/>
                  </a:lnTo>
                  <a:lnTo>
                    <a:pt x="820784" y="1936073"/>
                  </a:lnTo>
                  <a:lnTo>
                    <a:pt x="821050" y="1935674"/>
                  </a:lnTo>
                  <a:lnTo>
                    <a:pt x="821173" y="1935509"/>
                  </a:lnTo>
                  <a:lnTo>
                    <a:pt x="821767" y="1934608"/>
                  </a:lnTo>
                  <a:lnTo>
                    <a:pt x="821890" y="1933907"/>
                  </a:lnTo>
                  <a:lnTo>
                    <a:pt x="822074" y="1932946"/>
                  </a:lnTo>
                  <a:lnTo>
                    <a:pt x="823916" y="1932409"/>
                  </a:lnTo>
                  <a:lnTo>
                    <a:pt x="825389" y="1930553"/>
                  </a:lnTo>
                  <a:lnTo>
                    <a:pt x="826331" y="1928551"/>
                  </a:lnTo>
                  <a:lnTo>
                    <a:pt x="826412" y="1926450"/>
                  </a:lnTo>
                  <a:lnTo>
                    <a:pt x="826269" y="1924789"/>
                  </a:lnTo>
                  <a:lnTo>
                    <a:pt x="826024" y="1922934"/>
                  </a:lnTo>
                  <a:lnTo>
                    <a:pt x="827211" y="1920980"/>
                  </a:lnTo>
                  <a:lnTo>
                    <a:pt x="828909" y="1919515"/>
                  </a:lnTo>
                  <a:lnTo>
                    <a:pt x="830874" y="1917903"/>
                  </a:lnTo>
                  <a:lnTo>
                    <a:pt x="831467" y="1916340"/>
                  </a:lnTo>
                  <a:lnTo>
                    <a:pt x="832286" y="1914826"/>
                  </a:lnTo>
                  <a:lnTo>
                    <a:pt x="833514" y="1913361"/>
                  </a:lnTo>
                  <a:lnTo>
                    <a:pt x="835315" y="1911358"/>
                  </a:lnTo>
                  <a:lnTo>
                    <a:pt x="836441" y="1910234"/>
                  </a:lnTo>
                  <a:lnTo>
                    <a:pt x="835909" y="1907402"/>
                  </a:lnTo>
                  <a:lnTo>
                    <a:pt x="835909" y="1905986"/>
                  </a:lnTo>
                  <a:lnTo>
                    <a:pt x="835520" y="1904423"/>
                  </a:lnTo>
                  <a:lnTo>
                    <a:pt x="835029" y="1901883"/>
                  </a:lnTo>
                  <a:lnTo>
                    <a:pt x="835970" y="1900075"/>
                  </a:lnTo>
                  <a:lnTo>
                    <a:pt x="836441" y="1897390"/>
                  </a:lnTo>
                  <a:lnTo>
                    <a:pt x="836891" y="1895533"/>
                  </a:lnTo>
                  <a:lnTo>
                    <a:pt x="839040" y="1894313"/>
                  </a:lnTo>
                  <a:lnTo>
                    <a:pt x="840657" y="1893726"/>
                  </a:lnTo>
                  <a:lnTo>
                    <a:pt x="842662" y="1894458"/>
                  </a:lnTo>
                  <a:lnTo>
                    <a:pt x="843604" y="1895533"/>
                  </a:lnTo>
                  <a:lnTo>
                    <a:pt x="844914" y="1894411"/>
                  </a:lnTo>
                  <a:lnTo>
                    <a:pt x="844811" y="1891724"/>
                  </a:lnTo>
                  <a:lnTo>
                    <a:pt x="845200" y="1890259"/>
                  </a:lnTo>
                  <a:lnTo>
                    <a:pt x="846489" y="1888646"/>
                  </a:lnTo>
                  <a:lnTo>
                    <a:pt x="846633" y="1886791"/>
                  </a:lnTo>
                  <a:lnTo>
                    <a:pt x="846530" y="1885373"/>
                  </a:lnTo>
                  <a:lnTo>
                    <a:pt x="846960" y="1883859"/>
                  </a:lnTo>
                  <a:lnTo>
                    <a:pt x="847758" y="1881954"/>
                  </a:lnTo>
                  <a:lnTo>
                    <a:pt x="848495" y="1879854"/>
                  </a:lnTo>
                  <a:lnTo>
                    <a:pt x="849559" y="1878097"/>
                  </a:lnTo>
                  <a:lnTo>
                    <a:pt x="850930" y="1876288"/>
                  </a:lnTo>
                  <a:lnTo>
                    <a:pt x="851770" y="1874482"/>
                  </a:lnTo>
                  <a:lnTo>
                    <a:pt x="851074" y="1872627"/>
                  </a:lnTo>
                  <a:lnTo>
                    <a:pt x="850828" y="1870624"/>
                  </a:lnTo>
                  <a:lnTo>
                    <a:pt x="850542" y="1868671"/>
                  </a:lnTo>
                  <a:lnTo>
                    <a:pt x="850398" y="1866570"/>
                  </a:lnTo>
                  <a:lnTo>
                    <a:pt x="849518" y="1864811"/>
                  </a:lnTo>
                  <a:lnTo>
                    <a:pt x="849518" y="1862857"/>
                  </a:lnTo>
                  <a:lnTo>
                    <a:pt x="848966" y="1860855"/>
                  </a:lnTo>
                  <a:lnTo>
                    <a:pt x="847267" y="1858119"/>
                  </a:lnTo>
                  <a:lnTo>
                    <a:pt x="845753" y="1856116"/>
                  </a:lnTo>
                  <a:lnTo>
                    <a:pt x="845200" y="1854212"/>
                  </a:lnTo>
                  <a:lnTo>
                    <a:pt x="845835" y="1852258"/>
                  </a:lnTo>
                  <a:lnTo>
                    <a:pt x="846428" y="1849915"/>
                  </a:lnTo>
                  <a:lnTo>
                    <a:pt x="846878" y="1847961"/>
                  </a:lnTo>
                  <a:lnTo>
                    <a:pt x="847410" y="1846494"/>
                  </a:lnTo>
                  <a:lnTo>
                    <a:pt x="847942" y="1844639"/>
                  </a:lnTo>
                  <a:lnTo>
                    <a:pt x="847410" y="1842735"/>
                  </a:lnTo>
                  <a:lnTo>
                    <a:pt x="846182" y="1841807"/>
                  </a:lnTo>
                  <a:lnTo>
                    <a:pt x="844279" y="1840781"/>
                  </a:lnTo>
                  <a:lnTo>
                    <a:pt x="842519" y="1839608"/>
                  </a:lnTo>
                  <a:lnTo>
                    <a:pt x="842315" y="1838192"/>
                  </a:lnTo>
                  <a:lnTo>
                    <a:pt x="842274" y="1836288"/>
                  </a:lnTo>
                  <a:lnTo>
                    <a:pt x="842069" y="1834381"/>
                  </a:lnTo>
                  <a:lnTo>
                    <a:pt x="841578" y="1832965"/>
                  </a:lnTo>
                  <a:lnTo>
                    <a:pt x="840759" y="1831745"/>
                  </a:lnTo>
                  <a:lnTo>
                    <a:pt x="839736" y="1830720"/>
                  </a:lnTo>
                  <a:lnTo>
                    <a:pt x="838753" y="1829645"/>
                  </a:lnTo>
                  <a:lnTo>
                    <a:pt x="837873" y="1828472"/>
                  </a:lnTo>
                  <a:lnTo>
                    <a:pt x="836993" y="1826715"/>
                  </a:lnTo>
                  <a:lnTo>
                    <a:pt x="836993" y="1824273"/>
                  </a:lnTo>
                  <a:lnTo>
                    <a:pt x="836400" y="1822268"/>
                  </a:lnTo>
                  <a:lnTo>
                    <a:pt x="834742" y="1821048"/>
                  </a:lnTo>
                  <a:lnTo>
                    <a:pt x="833084" y="1820023"/>
                  </a:lnTo>
                  <a:lnTo>
                    <a:pt x="831999" y="1818411"/>
                  </a:lnTo>
                  <a:lnTo>
                    <a:pt x="831713" y="1816994"/>
                  </a:lnTo>
                  <a:lnTo>
                    <a:pt x="830629" y="1814845"/>
                  </a:lnTo>
                  <a:lnTo>
                    <a:pt x="829789" y="1813137"/>
                  </a:lnTo>
                  <a:lnTo>
                    <a:pt x="829789" y="1811669"/>
                  </a:lnTo>
                  <a:lnTo>
                    <a:pt x="829400" y="1810204"/>
                  </a:lnTo>
                  <a:lnTo>
                    <a:pt x="828029" y="1808886"/>
                  </a:lnTo>
                  <a:lnTo>
                    <a:pt x="826658" y="1806933"/>
                  </a:lnTo>
                  <a:lnTo>
                    <a:pt x="826269" y="1804980"/>
                  </a:lnTo>
                  <a:lnTo>
                    <a:pt x="826126" y="1803514"/>
                  </a:lnTo>
                  <a:lnTo>
                    <a:pt x="825635" y="1801657"/>
                  </a:lnTo>
                  <a:lnTo>
                    <a:pt x="824325" y="1800241"/>
                  </a:lnTo>
                  <a:lnTo>
                    <a:pt x="822892" y="1798874"/>
                  </a:lnTo>
                  <a:lnTo>
                    <a:pt x="821583" y="1797458"/>
                  </a:lnTo>
                  <a:lnTo>
                    <a:pt x="820396" y="1795846"/>
                  </a:lnTo>
                  <a:lnTo>
                    <a:pt x="819761" y="1794526"/>
                  </a:lnTo>
                  <a:lnTo>
                    <a:pt x="819229" y="1792670"/>
                  </a:lnTo>
                  <a:lnTo>
                    <a:pt x="818983" y="1791205"/>
                  </a:lnTo>
                  <a:lnTo>
                    <a:pt x="818881" y="1789740"/>
                  </a:lnTo>
                  <a:lnTo>
                    <a:pt x="818840" y="1788275"/>
                  </a:lnTo>
                  <a:lnTo>
                    <a:pt x="818492" y="1786371"/>
                  </a:lnTo>
                  <a:lnTo>
                    <a:pt x="818144" y="1784953"/>
                  </a:lnTo>
                  <a:lnTo>
                    <a:pt x="817817" y="1783488"/>
                  </a:lnTo>
                  <a:lnTo>
                    <a:pt x="817326" y="1782121"/>
                  </a:lnTo>
                  <a:lnTo>
                    <a:pt x="816630" y="1780852"/>
                  </a:lnTo>
                  <a:lnTo>
                    <a:pt x="815852" y="1779581"/>
                  </a:lnTo>
                  <a:lnTo>
                    <a:pt x="814767" y="1778653"/>
                  </a:lnTo>
                  <a:lnTo>
                    <a:pt x="813417" y="1778116"/>
                  </a:lnTo>
                  <a:lnTo>
                    <a:pt x="811943" y="1777676"/>
                  </a:lnTo>
                  <a:lnTo>
                    <a:pt x="811350" y="1776211"/>
                  </a:lnTo>
                  <a:lnTo>
                    <a:pt x="810859" y="1773866"/>
                  </a:lnTo>
                  <a:lnTo>
                    <a:pt x="809590" y="1772400"/>
                  </a:lnTo>
                  <a:lnTo>
                    <a:pt x="808361" y="1771620"/>
                  </a:lnTo>
                  <a:lnTo>
                    <a:pt x="807093" y="1770790"/>
                  </a:lnTo>
                  <a:lnTo>
                    <a:pt x="806847" y="1768884"/>
                  </a:lnTo>
                  <a:lnTo>
                    <a:pt x="806990" y="1767419"/>
                  </a:lnTo>
                  <a:lnTo>
                    <a:pt x="807543" y="1765514"/>
                  </a:lnTo>
                  <a:lnTo>
                    <a:pt x="809303" y="1764243"/>
                  </a:lnTo>
                  <a:lnTo>
                    <a:pt x="811595" y="1763659"/>
                  </a:lnTo>
                  <a:lnTo>
                    <a:pt x="811616" y="1763647"/>
                  </a:lnTo>
                  <a:lnTo>
                    <a:pt x="813253" y="1762974"/>
                  </a:lnTo>
                  <a:lnTo>
                    <a:pt x="814829" y="1761900"/>
                  </a:lnTo>
                  <a:lnTo>
                    <a:pt x="816486" y="1761900"/>
                  </a:lnTo>
                  <a:lnTo>
                    <a:pt x="816446" y="1760287"/>
                  </a:lnTo>
                  <a:lnTo>
                    <a:pt x="815995" y="1758285"/>
                  </a:lnTo>
                  <a:lnTo>
                    <a:pt x="816630" y="1755990"/>
                  </a:lnTo>
                  <a:lnTo>
                    <a:pt x="817858" y="1754378"/>
                  </a:lnTo>
                  <a:lnTo>
                    <a:pt x="820068" y="1753890"/>
                  </a:lnTo>
                  <a:lnTo>
                    <a:pt x="821971" y="1754476"/>
                  </a:lnTo>
                  <a:lnTo>
                    <a:pt x="824161" y="1755502"/>
                  </a:lnTo>
                  <a:lnTo>
                    <a:pt x="825451" y="1756234"/>
                  </a:lnTo>
                  <a:lnTo>
                    <a:pt x="826822" y="1756918"/>
                  </a:lnTo>
                  <a:lnTo>
                    <a:pt x="827845" y="1758822"/>
                  </a:lnTo>
                  <a:lnTo>
                    <a:pt x="827599" y="1760776"/>
                  </a:lnTo>
                  <a:lnTo>
                    <a:pt x="827149" y="1762729"/>
                  </a:lnTo>
                  <a:lnTo>
                    <a:pt x="827988" y="1764147"/>
                  </a:lnTo>
                  <a:lnTo>
                    <a:pt x="829298" y="1765563"/>
                  </a:lnTo>
                  <a:lnTo>
                    <a:pt x="829953" y="1767468"/>
                  </a:lnTo>
                  <a:lnTo>
                    <a:pt x="831999" y="1767762"/>
                  </a:lnTo>
                  <a:lnTo>
                    <a:pt x="834681" y="1768054"/>
                  </a:lnTo>
                  <a:lnTo>
                    <a:pt x="835724" y="1769227"/>
                  </a:lnTo>
                  <a:lnTo>
                    <a:pt x="837484" y="1769715"/>
                  </a:lnTo>
                  <a:lnTo>
                    <a:pt x="840411" y="1769861"/>
                  </a:lnTo>
                  <a:lnTo>
                    <a:pt x="841884" y="1770008"/>
                  </a:lnTo>
                  <a:lnTo>
                    <a:pt x="843358" y="1770155"/>
                  </a:lnTo>
                  <a:lnTo>
                    <a:pt x="845302" y="1770253"/>
                  </a:lnTo>
                  <a:lnTo>
                    <a:pt x="846776" y="1770155"/>
                  </a:lnTo>
                  <a:lnTo>
                    <a:pt x="848249" y="1770106"/>
                  </a:lnTo>
                  <a:lnTo>
                    <a:pt x="850194" y="1769910"/>
                  </a:lnTo>
                  <a:lnTo>
                    <a:pt x="852097" y="1769470"/>
                  </a:lnTo>
                  <a:lnTo>
                    <a:pt x="853427" y="1768835"/>
                  </a:lnTo>
                  <a:lnTo>
                    <a:pt x="854655" y="1768005"/>
                  </a:lnTo>
                  <a:lnTo>
                    <a:pt x="856313" y="1766199"/>
                  </a:lnTo>
                  <a:lnTo>
                    <a:pt x="857582" y="1764732"/>
                  </a:lnTo>
                  <a:lnTo>
                    <a:pt x="859240" y="1762925"/>
                  </a:lnTo>
                  <a:lnTo>
                    <a:pt x="860611" y="1761558"/>
                  </a:lnTo>
                  <a:lnTo>
                    <a:pt x="861982" y="1760142"/>
                  </a:lnTo>
                  <a:lnTo>
                    <a:pt x="862964" y="1759068"/>
                  </a:lnTo>
                  <a:lnTo>
                    <a:pt x="864295" y="1757603"/>
                  </a:lnTo>
                  <a:lnTo>
                    <a:pt x="864663" y="1757161"/>
                  </a:lnTo>
                  <a:lnTo>
                    <a:pt x="865277" y="1756434"/>
                  </a:lnTo>
                  <a:lnTo>
                    <a:pt x="865564" y="1756088"/>
                  </a:lnTo>
                  <a:lnTo>
                    <a:pt x="866832" y="1754623"/>
                  </a:lnTo>
                  <a:lnTo>
                    <a:pt x="867958" y="1753011"/>
                  </a:lnTo>
                  <a:lnTo>
                    <a:pt x="868408" y="1751642"/>
                  </a:lnTo>
                  <a:lnTo>
                    <a:pt x="868695" y="1750177"/>
                  </a:lnTo>
                  <a:lnTo>
                    <a:pt x="869759" y="1748029"/>
                  </a:lnTo>
                  <a:lnTo>
                    <a:pt x="870946" y="1745929"/>
                  </a:lnTo>
                  <a:lnTo>
                    <a:pt x="871294" y="1744464"/>
                  </a:lnTo>
                  <a:lnTo>
                    <a:pt x="871192" y="1742557"/>
                  </a:lnTo>
                  <a:lnTo>
                    <a:pt x="870741" y="1740653"/>
                  </a:lnTo>
                  <a:lnTo>
                    <a:pt x="870414" y="1738700"/>
                  </a:lnTo>
                  <a:lnTo>
                    <a:pt x="870312" y="1737234"/>
                  </a:lnTo>
                  <a:lnTo>
                    <a:pt x="869288" y="1736258"/>
                  </a:lnTo>
                  <a:lnTo>
                    <a:pt x="869534" y="1733620"/>
                  </a:lnTo>
                  <a:lnTo>
                    <a:pt x="869575" y="1732106"/>
                  </a:lnTo>
                  <a:lnTo>
                    <a:pt x="869575" y="1729175"/>
                  </a:lnTo>
                  <a:lnTo>
                    <a:pt x="869759" y="1727222"/>
                  </a:lnTo>
                  <a:lnTo>
                    <a:pt x="870005" y="1725659"/>
                  </a:lnTo>
                  <a:lnTo>
                    <a:pt x="870455" y="1723168"/>
                  </a:lnTo>
                  <a:lnTo>
                    <a:pt x="870885" y="1719944"/>
                  </a:lnTo>
                  <a:lnTo>
                    <a:pt x="871621" y="1717308"/>
                  </a:lnTo>
                  <a:lnTo>
                    <a:pt x="872215" y="1715841"/>
                  </a:lnTo>
                  <a:lnTo>
                    <a:pt x="872993" y="1713693"/>
                  </a:lnTo>
                  <a:lnTo>
                    <a:pt x="873934" y="1710957"/>
                  </a:lnTo>
                  <a:lnTo>
                    <a:pt x="874507" y="1709247"/>
                  </a:lnTo>
                  <a:lnTo>
                    <a:pt x="875346" y="1707244"/>
                  </a:lnTo>
                  <a:lnTo>
                    <a:pt x="876267" y="1705048"/>
                  </a:lnTo>
                  <a:lnTo>
                    <a:pt x="877065" y="1702996"/>
                  </a:lnTo>
                  <a:lnTo>
                    <a:pt x="877700" y="1700994"/>
                  </a:lnTo>
                  <a:lnTo>
                    <a:pt x="878130" y="1698405"/>
                  </a:lnTo>
                  <a:lnTo>
                    <a:pt x="878723" y="1695426"/>
                  </a:lnTo>
                  <a:lnTo>
                    <a:pt x="879357" y="1692886"/>
                  </a:lnTo>
                  <a:lnTo>
                    <a:pt x="880340" y="1691079"/>
                  </a:lnTo>
                  <a:lnTo>
                    <a:pt x="882530" y="1688979"/>
                  </a:lnTo>
                  <a:lnTo>
                    <a:pt x="883471" y="1687953"/>
                  </a:lnTo>
                  <a:lnTo>
                    <a:pt x="884883" y="1685901"/>
                  </a:lnTo>
                  <a:lnTo>
                    <a:pt x="885477" y="1683018"/>
                  </a:lnTo>
                  <a:lnTo>
                    <a:pt x="885825" y="1680527"/>
                  </a:lnTo>
                  <a:lnTo>
                    <a:pt x="885968" y="1678721"/>
                  </a:lnTo>
                  <a:lnTo>
                    <a:pt x="886070" y="1675546"/>
                  </a:lnTo>
                  <a:lnTo>
                    <a:pt x="886500" y="1673349"/>
                  </a:lnTo>
                  <a:lnTo>
                    <a:pt x="887585" y="1670905"/>
                  </a:lnTo>
                  <a:lnTo>
                    <a:pt x="888547" y="1669489"/>
                  </a:lnTo>
                  <a:lnTo>
                    <a:pt x="889672" y="1668220"/>
                  </a:lnTo>
                  <a:lnTo>
                    <a:pt x="891391" y="1666363"/>
                  </a:lnTo>
                  <a:lnTo>
                    <a:pt x="894093" y="1663823"/>
                  </a:lnTo>
                  <a:lnTo>
                    <a:pt x="895546" y="1662017"/>
                  </a:lnTo>
                  <a:lnTo>
                    <a:pt x="896815" y="1660306"/>
                  </a:lnTo>
                  <a:lnTo>
                    <a:pt x="897940" y="1658647"/>
                  </a:lnTo>
                  <a:lnTo>
                    <a:pt x="898984" y="1657327"/>
                  </a:lnTo>
                  <a:lnTo>
                    <a:pt x="901072" y="1655423"/>
                  </a:lnTo>
                  <a:lnTo>
                    <a:pt x="901870" y="1653715"/>
                  </a:lnTo>
                  <a:lnTo>
                    <a:pt x="902791" y="1651222"/>
                  </a:lnTo>
                  <a:lnTo>
                    <a:pt x="904060" y="1649366"/>
                  </a:lnTo>
                  <a:lnTo>
                    <a:pt x="904408" y="1648780"/>
                  </a:lnTo>
                  <a:lnTo>
                    <a:pt x="905390" y="1646974"/>
                  </a:lnTo>
                  <a:lnTo>
                    <a:pt x="906557" y="1645165"/>
                  </a:lnTo>
                  <a:lnTo>
                    <a:pt x="908869" y="1641553"/>
                  </a:lnTo>
                  <a:lnTo>
                    <a:pt x="910875" y="1638524"/>
                  </a:lnTo>
                  <a:lnTo>
                    <a:pt x="912328" y="1636618"/>
                  </a:lnTo>
                  <a:lnTo>
                    <a:pt x="913556" y="1634665"/>
                  </a:lnTo>
                  <a:lnTo>
                    <a:pt x="914682" y="1632613"/>
                  </a:lnTo>
                  <a:lnTo>
                    <a:pt x="915909" y="1630416"/>
                  </a:lnTo>
                  <a:lnTo>
                    <a:pt x="916646" y="1628267"/>
                  </a:lnTo>
                  <a:lnTo>
                    <a:pt x="916892" y="1626900"/>
                  </a:lnTo>
                  <a:lnTo>
                    <a:pt x="915459" y="1624897"/>
                  </a:lnTo>
                  <a:lnTo>
                    <a:pt x="915418" y="1624752"/>
                  </a:lnTo>
                  <a:lnTo>
                    <a:pt x="914927" y="1622895"/>
                  </a:lnTo>
                  <a:lnTo>
                    <a:pt x="914436" y="1621430"/>
                  </a:lnTo>
                  <a:lnTo>
                    <a:pt x="914293" y="1620988"/>
                  </a:lnTo>
                  <a:lnTo>
                    <a:pt x="914006" y="1620061"/>
                  </a:lnTo>
                  <a:lnTo>
                    <a:pt x="913413" y="1618156"/>
                  </a:lnTo>
                  <a:lnTo>
                    <a:pt x="912717" y="1616301"/>
                  </a:lnTo>
                  <a:lnTo>
                    <a:pt x="912246" y="1614981"/>
                  </a:lnTo>
                  <a:lnTo>
                    <a:pt x="911202" y="1613565"/>
                  </a:lnTo>
                  <a:lnTo>
                    <a:pt x="910138" y="1612247"/>
                  </a:lnTo>
                  <a:lnTo>
                    <a:pt x="910077" y="1610586"/>
                  </a:lnTo>
                  <a:lnTo>
                    <a:pt x="910179" y="1608144"/>
                  </a:lnTo>
                  <a:lnTo>
                    <a:pt x="910813" y="1606336"/>
                  </a:lnTo>
                  <a:lnTo>
                    <a:pt x="911837" y="1605263"/>
                  </a:lnTo>
                  <a:lnTo>
                    <a:pt x="912880" y="1604237"/>
                  </a:lnTo>
                  <a:lnTo>
                    <a:pt x="914252" y="1602819"/>
                  </a:lnTo>
                  <a:lnTo>
                    <a:pt x="915602" y="1601403"/>
                  </a:lnTo>
                  <a:lnTo>
                    <a:pt x="916646" y="1599840"/>
                  </a:lnTo>
                  <a:lnTo>
                    <a:pt x="917178" y="1597935"/>
                  </a:lnTo>
                  <a:lnTo>
                    <a:pt x="917424" y="1595494"/>
                  </a:lnTo>
                  <a:lnTo>
                    <a:pt x="917322" y="1593540"/>
                  </a:lnTo>
                  <a:lnTo>
                    <a:pt x="917178" y="1591587"/>
                  </a:lnTo>
                  <a:lnTo>
                    <a:pt x="916974" y="1589680"/>
                  </a:lnTo>
                  <a:lnTo>
                    <a:pt x="916728" y="1588215"/>
                  </a:lnTo>
                  <a:lnTo>
                    <a:pt x="916053" y="1586409"/>
                  </a:lnTo>
                  <a:lnTo>
                    <a:pt x="915418" y="1585042"/>
                  </a:lnTo>
                  <a:lnTo>
                    <a:pt x="915521" y="1583624"/>
                  </a:lnTo>
                  <a:lnTo>
                    <a:pt x="916401" y="1581866"/>
                  </a:lnTo>
                  <a:lnTo>
                    <a:pt x="917219" y="1580107"/>
                  </a:lnTo>
                  <a:lnTo>
                    <a:pt x="917608" y="1578497"/>
                  </a:lnTo>
                  <a:lnTo>
                    <a:pt x="918447" y="1576347"/>
                  </a:lnTo>
                  <a:lnTo>
                    <a:pt x="917567" y="1574833"/>
                  </a:lnTo>
                  <a:lnTo>
                    <a:pt x="917526" y="1573270"/>
                  </a:lnTo>
                  <a:lnTo>
                    <a:pt x="917465" y="1571317"/>
                  </a:lnTo>
                  <a:lnTo>
                    <a:pt x="917137" y="1569412"/>
                  </a:lnTo>
                  <a:lnTo>
                    <a:pt x="917567" y="1567555"/>
                  </a:lnTo>
                  <a:lnTo>
                    <a:pt x="917956" y="1565601"/>
                  </a:lnTo>
                  <a:lnTo>
                    <a:pt x="918202" y="1564185"/>
                  </a:lnTo>
                  <a:lnTo>
                    <a:pt x="918263" y="1562232"/>
                  </a:lnTo>
                  <a:lnTo>
                    <a:pt x="917956" y="1560816"/>
                  </a:lnTo>
                  <a:lnTo>
                    <a:pt x="917669" y="1559351"/>
                  </a:lnTo>
                  <a:lnTo>
                    <a:pt x="917383" y="1557933"/>
                  </a:lnTo>
                  <a:lnTo>
                    <a:pt x="916830" y="1555589"/>
                  </a:lnTo>
                  <a:lnTo>
                    <a:pt x="916544" y="1553636"/>
                  </a:lnTo>
                  <a:lnTo>
                    <a:pt x="916974" y="1551731"/>
                  </a:lnTo>
                  <a:lnTo>
                    <a:pt x="917669" y="1550460"/>
                  </a:lnTo>
                  <a:lnTo>
                    <a:pt x="918345" y="1549191"/>
                  </a:lnTo>
                  <a:lnTo>
                    <a:pt x="919327" y="1547481"/>
                  </a:lnTo>
                  <a:lnTo>
                    <a:pt x="920105" y="1546212"/>
                  </a:lnTo>
                  <a:lnTo>
                    <a:pt x="920985" y="1545039"/>
                  </a:lnTo>
                  <a:lnTo>
                    <a:pt x="921783" y="1543329"/>
                  </a:lnTo>
                  <a:lnTo>
                    <a:pt x="921926" y="1541864"/>
                  </a:lnTo>
                  <a:lnTo>
                    <a:pt x="922315" y="1539910"/>
                  </a:lnTo>
                  <a:lnTo>
                    <a:pt x="922418" y="1537518"/>
                  </a:lnTo>
                  <a:lnTo>
                    <a:pt x="922745" y="1535564"/>
                  </a:lnTo>
                  <a:lnTo>
                    <a:pt x="922663" y="1533169"/>
                  </a:lnTo>
                  <a:lnTo>
                    <a:pt x="923093" y="1531363"/>
                  </a:lnTo>
                  <a:lnTo>
                    <a:pt x="922909" y="1529508"/>
                  </a:lnTo>
                  <a:lnTo>
                    <a:pt x="922561" y="1527994"/>
                  </a:lnTo>
                  <a:lnTo>
                    <a:pt x="923830" y="1526624"/>
                  </a:lnTo>
                  <a:lnTo>
                    <a:pt x="924669" y="1524867"/>
                  </a:lnTo>
                  <a:lnTo>
                    <a:pt x="925405" y="1523645"/>
                  </a:lnTo>
                  <a:lnTo>
                    <a:pt x="926470" y="1522669"/>
                  </a:lnTo>
                  <a:lnTo>
                    <a:pt x="927554" y="1521643"/>
                  </a:lnTo>
                  <a:lnTo>
                    <a:pt x="928578" y="1520617"/>
                  </a:lnTo>
                  <a:lnTo>
                    <a:pt x="929499" y="1519495"/>
                  </a:lnTo>
                  <a:lnTo>
                    <a:pt x="930870" y="1517493"/>
                  </a:lnTo>
                  <a:lnTo>
                    <a:pt x="931668" y="1516173"/>
                  </a:lnTo>
                  <a:lnTo>
                    <a:pt x="932630" y="1515147"/>
                  </a:lnTo>
                  <a:lnTo>
                    <a:pt x="933756" y="1514219"/>
                  </a:lnTo>
                  <a:lnTo>
                    <a:pt x="934943" y="1513292"/>
                  </a:lnTo>
                  <a:lnTo>
                    <a:pt x="936744" y="1511630"/>
                  </a:lnTo>
                  <a:lnTo>
                    <a:pt x="938176" y="1510312"/>
                  </a:lnTo>
                  <a:lnTo>
                    <a:pt x="939240" y="1509287"/>
                  </a:lnTo>
                  <a:lnTo>
                    <a:pt x="940325" y="1508310"/>
                  </a:lnTo>
                  <a:lnTo>
                    <a:pt x="941778" y="1506990"/>
                  </a:lnTo>
                  <a:lnTo>
                    <a:pt x="943538" y="1505331"/>
                  </a:lnTo>
                  <a:lnTo>
                    <a:pt x="944623" y="1504305"/>
                  </a:lnTo>
                  <a:lnTo>
                    <a:pt x="945708" y="1503328"/>
                  </a:lnTo>
                  <a:lnTo>
                    <a:pt x="946772" y="1502352"/>
                  </a:lnTo>
                  <a:lnTo>
                    <a:pt x="948245" y="1501032"/>
                  </a:lnTo>
                  <a:lnTo>
                    <a:pt x="949658" y="1499665"/>
                  </a:lnTo>
                  <a:lnTo>
                    <a:pt x="951131" y="1498345"/>
                  </a:lnTo>
                  <a:lnTo>
                    <a:pt x="952891" y="1496685"/>
                  </a:lnTo>
                  <a:lnTo>
                    <a:pt x="954713" y="1495024"/>
                  </a:lnTo>
                  <a:lnTo>
                    <a:pt x="956125" y="1493706"/>
                  </a:lnTo>
                  <a:lnTo>
                    <a:pt x="957189" y="1492729"/>
                  </a:lnTo>
                  <a:lnTo>
                    <a:pt x="958622" y="1491409"/>
                  </a:lnTo>
                  <a:lnTo>
                    <a:pt x="960095" y="1490092"/>
                  </a:lnTo>
                  <a:lnTo>
                    <a:pt x="961548" y="1488821"/>
                  </a:lnTo>
                  <a:lnTo>
                    <a:pt x="962776" y="1487257"/>
                  </a:lnTo>
                  <a:lnTo>
                    <a:pt x="964004" y="1485792"/>
                  </a:lnTo>
                  <a:lnTo>
                    <a:pt x="965314" y="1484327"/>
                  </a:lnTo>
                  <a:lnTo>
                    <a:pt x="966644" y="1482862"/>
                  </a:lnTo>
                  <a:lnTo>
                    <a:pt x="967320" y="1481593"/>
                  </a:lnTo>
                  <a:lnTo>
                    <a:pt x="967463" y="1480128"/>
                  </a:lnTo>
                  <a:lnTo>
                    <a:pt x="967279" y="1478663"/>
                  </a:lnTo>
                  <a:lnTo>
                    <a:pt x="967176" y="1477245"/>
                  </a:lnTo>
                  <a:lnTo>
                    <a:pt x="967627" y="1475829"/>
                  </a:lnTo>
                  <a:lnTo>
                    <a:pt x="967770" y="1473876"/>
                  </a:lnTo>
                  <a:lnTo>
                    <a:pt x="967811" y="1471434"/>
                  </a:lnTo>
                  <a:lnTo>
                    <a:pt x="968363" y="1469578"/>
                  </a:lnTo>
                  <a:lnTo>
                    <a:pt x="969530" y="1468015"/>
                  </a:lnTo>
                  <a:lnTo>
                    <a:pt x="971003" y="1466695"/>
                  </a:lnTo>
                  <a:lnTo>
                    <a:pt x="971883" y="1465571"/>
                  </a:lnTo>
                  <a:lnTo>
                    <a:pt x="972416" y="1463716"/>
                  </a:lnTo>
                  <a:lnTo>
                    <a:pt x="972804" y="1461763"/>
                  </a:lnTo>
                  <a:lnTo>
                    <a:pt x="974135" y="1459858"/>
                  </a:lnTo>
                  <a:lnTo>
                    <a:pt x="975649" y="1458587"/>
                  </a:lnTo>
                  <a:lnTo>
                    <a:pt x="977164" y="1457367"/>
                  </a:lnTo>
                  <a:lnTo>
                    <a:pt x="978146" y="1456293"/>
                  </a:lnTo>
                  <a:lnTo>
                    <a:pt x="979312" y="1454143"/>
                  </a:lnTo>
                  <a:lnTo>
                    <a:pt x="980725" y="1452238"/>
                  </a:lnTo>
                  <a:lnTo>
                    <a:pt x="981912" y="1450626"/>
                  </a:lnTo>
                  <a:lnTo>
                    <a:pt x="982444" y="1448771"/>
                  </a:lnTo>
                  <a:lnTo>
                    <a:pt x="982301" y="1446818"/>
                  </a:lnTo>
                  <a:lnTo>
                    <a:pt x="982096" y="1445352"/>
                  </a:lnTo>
                  <a:lnTo>
                    <a:pt x="981461" y="1443007"/>
                  </a:lnTo>
                  <a:lnTo>
                    <a:pt x="982546" y="1440906"/>
                  </a:lnTo>
                  <a:lnTo>
                    <a:pt x="983283" y="1439198"/>
                  </a:lnTo>
                  <a:lnTo>
                    <a:pt x="984736" y="1438074"/>
                  </a:lnTo>
                  <a:lnTo>
                    <a:pt x="985821" y="1436609"/>
                  </a:lnTo>
                  <a:lnTo>
                    <a:pt x="985432" y="1434606"/>
                  </a:lnTo>
                  <a:lnTo>
                    <a:pt x="985575" y="1432457"/>
                  </a:lnTo>
                  <a:lnTo>
                    <a:pt x="985186" y="1430552"/>
                  </a:lnTo>
                  <a:lnTo>
                    <a:pt x="984838" y="1428648"/>
                  </a:lnTo>
                  <a:lnTo>
                    <a:pt x="985575" y="1426987"/>
                  </a:lnTo>
                  <a:lnTo>
                    <a:pt x="985821" y="1425082"/>
                  </a:lnTo>
                  <a:lnTo>
                    <a:pt x="986209" y="1423666"/>
                  </a:lnTo>
                  <a:lnTo>
                    <a:pt x="986250" y="1422248"/>
                  </a:lnTo>
                  <a:lnTo>
                    <a:pt x="986107" y="1420783"/>
                  </a:lnTo>
                  <a:lnTo>
                    <a:pt x="986557" y="1418439"/>
                  </a:lnTo>
                  <a:lnTo>
                    <a:pt x="987233" y="1416584"/>
                  </a:lnTo>
                  <a:lnTo>
                    <a:pt x="987785" y="1415215"/>
                  </a:lnTo>
                  <a:lnTo>
                    <a:pt x="988604" y="1414044"/>
                  </a:lnTo>
                  <a:lnTo>
                    <a:pt x="989545" y="1412920"/>
                  </a:lnTo>
                  <a:lnTo>
                    <a:pt x="990078" y="1411504"/>
                  </a:lnTo>
                  <a:lnTo>
                    <a:pt x="989975" y="1409647"/>
                  </a:lnTo>
                  <a:lnTo>
                    <a:pt x="990425" y="1407303"/>
                  </a:lnTo>
                  <a:lnTo>
                    <a:pt x="991592" y="1405154"/>
                  </a:lnTo>
                  <a:lnTo>
                    <a:pt x="992226" y="1403347"/>
                  </a:lnTo>
                  <a:lnTo>
                    <a:pt x="992758" y="1401443"/>
                  </a:lnTo>
                  <a:lnTo>
                    <a:pt x="992615" y="1399976"/>
                  </a:lnTo>
                  <a:lnTo>
                    <a:pt x="992370" y="1398511"/>
                  </a:lnTo>
                  <a:lnTo>
                    <a:pt x="992042" y="1397095"/>
                  </a:lnTo>
                  <a:lnTo>
                    <a:pt x="993066" y="1395239"/>
                  </a:lnTo>
                  <a:lnTo>
                    <a:pt x="994928" y="1393676"/>
                  </a:lnTo>
                  <a:lnTo>
                    <a:pt x="996054" y="1392064"/>
                  </a:lnTo>
                  <a:lnTo>
                    <a:pt x="996627" y="1389818"/>
                  </a:lnTo>
                  <a:lnTo>
                    <a:pt x="995992" y="1388255"/>
                  </a:lnTo>
                  <a:lnTo>
                    <a:pt x="997814" y="1387424"/>
                  </a:lnTo>
                  <a:lnTo>
                    <a:pt x="997895" y="1384933"/>
                  </a:lnTo>
                  <a:lnTo>
                    <a:pt x="997814" y="1383028"/>
                  </a:lnTo>
                  <a:lnTo>
                    <a:pt x="997118" y="1381710"/>
                  </a:lnTo>
                  <a:lnTo>
                    <a:pt x="996688" y="1379316"/>
                  </a:lnTo>
                  <a:lnTo>
                    <a:pt x="997425" y="1377313"/>
                  </a:lnTo>
                  <a:lnTo>
                    <a:pt x="998141" y="1375703"/>
                  </a:lnTo>
                  <a:lnTo>
                    <a:pt x="997895" y="1374236"/>
                  </a:lnTo>
                  <a:lnTo>
                    <a:pt x="997220" y="1372380"/>
                  </a:lnTo>
                  <a:lnTo>
                    <a:pt x="996627" y="1371013"/>
                  </a:lnTo>
                  <a:lnTo>
                    <a:pt x="996729" y="1368962"/>
                  </a:lnTo>
                  <a:lnTo>
                    <a:pt x="997077" y="1367107"/>
                  </a:lnTo>
                  <a:lnTo>
                    <a:pt x="996729" y="1365641"/>
                  </a:lnTo>
                  <a:lnTo>
                    <a:pt x="996934" y="1363492"/>
                  </a:lnTo>
                  <a:lnTo>
                    <a:pt x="998734" y="1362466"/>
                  </a:lnTo>
                  <a:lnTo>
                    <a:pt x="998878" y="1360415"/>
                  </a:lnTo>
                  <a:lnTo>
                    <a:pt x="998489" y="1358606"/>
                  </a:lnTo>
                  <a:lnTo>
                    <a:pt x="997261" y="1357777"/>
                  </a:lnTo>
                  <a:lnTo>
                    <a:pt x="996340" y="1355531"/>
                  </a:lnTo>
                  <a:lnTo>
                    <a:pt x="995706" y="1353772"/>
                  </a:lnTo>
                  <a:lnTo>
                    <a:pt x="994478" y="1352942"/>
                  </a:lnTo>
                  <a:lnTo>
                    <a:pt x="992861" y="1351818"/>
                  </a:lnTo>
                  <a:lnTo>
                    <a:pt x="992226" y="1350500"/>
                  </a:lnTo>
                  <a:lnTo>
                    <a:pt x="990364" y="1349718"/>
                  </a:lnTo>
                  <a:lnTo>
                    <a:pt x="988850" y="1350353"/>
                  </a:lnTo>
                  <a:lnTo>
                    <a:pt x="988665" y="1348449"/>
                  </a:lnTo>
                  <a:lnTo>
                    <a:pt x="987970" y="1346935"/>
                  </a:lnTo>
                  <a:lnTo>
                    <a:pt x="987867" y="1345517"/>
                  </a:lnTo>
                  <a:lnTo>
                    <a:pt x="988113" y="1344051"/>
                  </a:lnTo>
                  <a:lnTo>
                    <a:pt x="988256" y="1341610"/>
                  </a:lnTo>
                  <a:lnTo>
                    <a:pt x="987151" y="1340096"/>
                  </a:lnTo>
                  <a:lnTo>
                    <a:pt x="985821" y="1340829"/>
                  </a:lnTo>
                  <a:lnTo>
                    <a:pt x="983569" y="1340390"/>
                  </a:lnTo>
                  <a:lnTo>
                    <a:pt x="982792" y="1338679"/>
                  </a:lnTo>
                  <a:lnTo>
                    <a:pt x="982935" y="1336579"/>
                  </a:lnTo>
                  <a:lnTo>
                    <a:pt x="982689" y="1334088"/>
                  </a:lnTo>
                  <a:lnTo>
                    <a:pt x="982730" y="1332574"/>
                  </a:lnTo>
                  <a:lnTo>
                    <a:pt x="982055" y="1330817"/>
                  </a:lnTo>
                  <a:lnTo>
                    <a:pt x="981523" y="1328959"/>
                  </a:lnTo>
                  <a:lnTo>
                    <a:pt x="981032" y="1327055"/>
                  </a:lnTo>
                  <a:lnTo>
                    <a:pt x="981523" y="1325639"/>
                  </a:lnTo>
                  <a:lnTo>
                    <a:pt x="982239" y="1324368"/>
                  </a:lnTo>
                  <a:lnTo>
                    <a:pt x="981707" y="1322611"/>
                  </a:lnTo>
                  <a:lnTo>
                    <a:pt x="981032" y="1320802"/>
                  </a:lnTo>
                  <a:lnTo>
                    <a:pt x="980888" y="1319288"/>
                  </a:lnTo>
                  <a:lnTo>
                    <a:pt x="979906" y="1317725"/>
                  </a:lnTo>
                  <a:lnTo>
                    <a:pt x="978965" y="1316017"/>
                  </a:lnTo>
                  <a:lnTo>
                    <a:pt x="978576" y="1314601"/>
                  </a:lnTo>
                  <a:lnTo>
                    <a:pt x="977266" y="1313183"/>
                  </a:lnTo>
                  <a:lnTo>
                    <a:pt x="976427" y="1312061"/>
                  </a:lnTo>
                  <a:lnTo>
                    <a:pt x="976816" y="1310692"/>
                  </a:lnTo>
                  <a:lnTo>
                    <a:pt x="977205" y="1309276"/>
                  </a:lnTo>
                  <a:lnTo>
                    <a:pt x="976468" y="1307079"/>
                  </a:lnTo>
                  <a:lnTo>
                    <a:pt x="974810" y="1306004"/>
                  </a:lnTo>
                  <a:lnTo>
                    <a:pt x="973725" y="1304684"/>
                  </a:lnTo>
                  <a:lnTo>
                    <a:pt x="974912" y="1302780"/>
                  </a:lnTo>
                  <a:lnTo>
                    <a:pt x="973787" y="1300826"/>
                  </a:lnTo>
                  <a:lnTo>
                    <a:pt x="974278" y="1298483"/>
                  </a:lnTo>
                  <a:lnTo>
                    <a:pt x="975056" y="1296723"/>
                  </a:lnTo>
                  <a:lnTo>
                    <a:pt x="976283" y="1295894"/>
                  </a:lnTo>
                  <a:lnTo>
                    <a:pt x="978044" y="1294380"/>
                  </a:lnTo>
                  <a:lnTo>
                    <a:pt x="979312" y="1293501"/>
                  </a:lnTo>
                  <a:lnTo>
                    <a:pt x="979169" y="1291742"/>
                  </a:lnTo>
                  <a:lnTo>
                    <a:pt x="978780" y="1289788"/>
                  </a:lnTo>
                  <a:lnTo>
                    <a:pt x="978637" y="1288274"/>
                  </a:lnTo>
                  <a:lnTo>
                    <a:pt x="979804" y="1286858"/>
                  </a:lnTo>
                  <a:lnTo>
                    <a:pt x="981523" y="1285881"/>
                  </a:lnTo>
                  <a:lnTo>
                    <a:pt x="982341" y="1283879"/>
                  </a:lnTo>
                  <a:lnTo>
                    <a:pt x="981175" y="1282267"/>
                  </a:lnTo>
                  <a:lnTo>
                    <a:pt x="981421" y="1280556"/>
                  </a:lnTo>
                  <a:lnTo>
                    <a:pt x="981421" y="1278750"/>
                  </a:lnTo>
                  <a:lnTo>
                    <a:pt x="980581" y="1277479"/>
                  </a:lnTo>
                  <a:lnTo>
                    <a:pt x="981216" y="1275722"/>
                  </a:lnTo>
                  <a:lnTo>
                    <a:pt x="982301" y="1273572"/>
                  </a:lnTo>
                  <a:lnTo>
                    <a:pt x="982792" y="1272156"/>
                  </a:lnTo>
                  <a:lnTo>
                    <a:pt x="983528" y="1270885"/>
                  </a:lnTo>
                  <a:lnTo>
                    <a:pt x="983181" y="1268640"/>
                  </a:lnTo>
                  <a:lnTo>
                    <a:pt x="982096" y="1266588"/>
                  </a:lnTo>
                  <a:lnTo>
                    <a:pt x="981605" y="1265025"/>
                  </a:lnTo>
                  <a:lnTo>
                    <a:pt x="982976" y="1263803"/>
                  </a:lnTo>
                  <a:lnTo>
                    <a:pt x="982833" y="1261801"/>
                  </a:lnTo>
                  <a:lnTo>
                    <a:pt x="982648" y="1260043"/>
                  </a:lnTo>
                  <a:lnTo>
                    <a:pt x="983569" y="1258821"/>
                  </a:lnTo>
                  <a:lnTo>
                    <a:pt x="984204" y="1257454"/>
                  </a:lnTo>
                  <a:lnTo>
                    <a:pt x="985616" y="1256232"/>
                  </a:lnTo>
                  <a:lnTo>
                    <a:pt x="987929" y="1256087"/>
                  </a:lnTo>
                  <a:lnTo>
                    <a:pt x="989197" y="1256966"/>
                  </a:lnTo>
                  <a:lnTo>
                    <a:pt x="990610" y="1257454"/>
                  </a:lnTo>
                  <a:lnTo>
                    <a:pt x="991490" y="1255501"/>
                  </a:lnTo>
                  <a:lnTo>
                    <a:pt x="992513" y="1253646"/>
                  </a:lnTo>
                  <a:lnTo>
                    <a:pt x="991633" y="1251984"/>
                  </a:lnTo>
                  <a:lnTo>
                    <a:pt x="990671" y="1250860"/>
                  </a:lnTo>
                  <a:lnTo>
                    <a:pt x="991203" y="1249054"/>
                  </a:lnTo>
                  <a:lnTo>
                    <a:pt x="990364" y="1247587"/>
                  </a:lnTo>
                  <a:lnTo>
                    <a:pt x="989300" y="1245489"/>
                  </a:lnTo>
                  <a:lnTo>
                    <a:pt x="989238" y="1243974"/>
                  </a:lnTo>
                  <a:lnTo>
                    <a:pt x="989586" y="1242556"/>
                  </a:lnTo>
                  <a:lnTo>
                    <a:pt x="990078" y="1241189"/>
                  </a:lnTo>
                  <a:lnTo>
                    <a:pt x="990364" y="1239724"/>
                  </a:lnTo>
                  <a:lnTo>
                    <a:pt x="990712" y="1238308"/>
                  </a:lnTo>
                  <a:lnTo>
                    <a:pt x="991305" y="1236453"/>
                  </a:lnTo>
                  <a:lnTo>
                    <a:pt x="991981" y="1235182"/>
                  </a:lnTo>
                  <a:lnTo>
                    <a:pt x="993209" y="1233668"/>
                  </a:lnTo>
                  <a:lnTo>
                    <a:pt x="993557" y="1233294"/>
                  </a:lnTo>
                  <a:lnTo>
                    <a:pt x="994232" y="1232546"/>
                  </a:lnTo>
                  <a:lnTo>
                    <a:pt x="994969" y="1231714"/>
                  </a:lnTo>
                  <a:lnTo>
                    <a:pt x="996586" y="1229810"/>
                  </a:lnTo>
                  <a:lnTo>
                    <a:pt x="998059" y="1227905"/>
                  </a:lnTo>
                  <a:lnTo>
                    <a:pt x="998980" y="1226733"/>
                  </a:lnTo>
                  <a:lnTo>
                    <a:pt x="999901" y="1225609"/>
                  </a:lnTo>
                  <a:lnTo>
                    <a:pt x="1001088" y="1224046"/>
                  </a:lnTo>
                  <a:lnTo>
                    <a:pt x="1001866" y="1222826"/>
                  </a:lnTo>
                  <a:lnTo>
                    <a:pt x="1002746" y="1221066"/>
                  </a:lnTo>
                  <a:lnTo>
                    <a:pt x="1003339" y="1219699"/>
                  </a:lnTo>
                  <a:lnTo>
                    <a:pt x="1004260" y="1217989"/>
                  </a:lnTo>
                  <a:lnTo>
                    <a:pt x="1004997" y="1216720"/>
                  </a:lnTo>
                  <a:lnTo>
                    <a:pt x="1005918" y="1215596"/>
                  </a:lnTo>
                  <a:lnTo>
                    <a:pt x="1007003" y="1214571"/>
                  </a:lnTo>
                  <a:lnTo>
                    <a:pt x="1007760" y="1213951"/>
                  </a:lnTo>
                  <a:lnTo>
                    <a:pt x="1008128" y="1213643"/>
                  </a:lnTo>
                  <a:lnTo>
                    <a:pt x="1008476" y="1213300"/>
                  </a:lnTo>
                  <a:lnTo>
                    <a:pt x="1009500" y="1212274"/>
                  </a:lnTo>
                  <a:lnTo>
                    <a:pt x="1010912" y="1210907"/>
                  </a:lnTo>
                  <a:lnTo>
                    <a:pt x="1011996" y="1209881"/>
                  </a:lnTo>
                  <a:lnTo>
                    <a:pt x="1012672" y="1208612"/>
                  </a:lnTo>
                  <a:lnTo>
                    <a:pt x="1013409" y="1206804"/>
                  </a:lnTo>
                  <a:lnTo>
                    <a:pt x="1014043" y="1204948"/>
                  </a:lnTo>
                  <a:lnTo>
                    <a:pt x="1014534" y="1203532"/>
                  </a:lnTo>
                  <a:lnTo>
                    <a:pt x="1014984" y="1202165"/>
                  </a:lnTo>
                  <a:lnTo>
                    <a:pt x="1015557" y="1200308"/>
                  </a:lnTo>
                  <a:lnTo>
                    <a:pt x="1016049" y="1198404"/>
                  </a:lnTo>
                  <a:lnTo>
                    <a:pt x="1016438" y="1196499"/>
                  </a:lnTo>
                  <a:lnTo>
                    <a:pt x="1016642" y="1194350"/>
                  </a:lnTo>
                  <a:lnTo>
                    <a:pt x="1016847" y="1192885"/>
                  </a:lnTo>
                  <a:lnTo>
                    <a:pt x="1017092" y="1190931"/>
                  </a:lnTo>
                  <a:lnTo>
                    <a:pt x="1017277" y="1188978"/>
                  </a:lnTo>
                  <a:lnTo>
                    <a:pt x="1017522" y="1187071"/>
                  </a:lnTo>
                  <a:lnTo>
                    <a:pt x="1017665" y="1185606"/>
                  </a:lnTo>
                  <a:lnTo>
                    <a:pt x="1017809" y="1184141"/>
                  </a:lnTo>
                  <a:lnTo>
                    <a:pt x="1017809" y="1182676"/>
                  </a:lnTo>
                  <a:lnTo>
                    <a:pt x="1017809" y="1180723"/>
                  </a:lnTo>
                  <a:lnTo>
                    <a:pt x="1017870" y="1179258"/>
                  </a:lnTo>
                  <a:lnTo>
                    <a:pt x="1017870" y="1177792"/>
                  </a:lnTo>
                  <a:lnTo>
                    <a:pt x="1017911" y="1175839"/>
                  </a:lnTo>
                  <a:lnTo>
                    <a:pt x="1018013" y="1174374"/>
                  </a:lnTo>
                  <a:lnTo>
                    <a:pt x="1018300" y="1172956"/>
                  </a:lnTo>
                  <a:lnTo>
                    <a:pt x="1018852" y="1171051"/>
                  </a:lnTo>
                  <a:lnTo>
                    <a:pt x="1019425" y="1169684"/>
                  </a:lnTo>
                  <a:lnTo>
                    <a:pt x="1019671" y="1167829"/>
                  </a:lnTo>
                  <a:lnTo>
                    <a:pt x="1019487" y="1165827"/>
                  </a:lnTo>
                  <a:lnTo>
                    <a:pt x="1019344" y="1164359"/>
                  </a:lnTo>
                  <a:lnTo>
                    <a:pt x="1019282" y="1162894"/>
                  </a:lnTo>
                  <a:lnTo>
                    <a:pt x="1019139" y="1160941"/>
                  </a:lnTo>
                  <a:lnTo>
                    <a:pt x="1019098" y="1158987"/>
                  </a:lnTo>
                  <a:lnTo>
                    <a:pt x="1019139" y="1157571"/>
                  </a:lnTo>
                  <a:lnTo>
                    <a:pt x="1019569" y="1155667"/>
                  </a:lnTo>
                  <a:lnTo>
                    <a:pt x="1020162" y="1153810"/>
                  </a:lnTo>
                  <a:lnTo>
                    <a:pt x="1020551" y="1152345"/>
                  </a:lnTo>
                  <a:lnTo>
                    <a:pt x="1021001" y="1150978"/>
                  </a:lnTo>
                  <a:lnTo>
                    <a:pt x="1021574" y="1149611"/>
                  </a:lnTo>
                  <a:lnTo>
                    <a:pt x="1022373" y="1148340"/>
                  </a:lnTo>
                  <a:lnTo>
                    <a:pt x="1023498" y="1147071"/>
                  </a:lnTo>
                  <a:lnTo>
                    <a:pt x="1025749" y="1147314"/>
                  </a:lnTo>
                  <a:lnTo>
                    <a:pt x="1026670" y="1149267"/>
                  </a:lnTo>
                  <a:lnTo>
                    <a:pt x="1027755" y="1150978"/>
                  </a:lnTo>
                  <a:lnTo>
                    <a:pt x="1028676" y="1152150"/>
                  </a:lnTo>
                  <a:lnTo>
                    <a:pt x="1029945" y="1153615"/>
                  </a:lnTo>
                  <a:lnTo>
                    <a:pt x="1031418" y="1155032"/>
                  </a:lnTo>
                  <a:lnTo>
                    <a:pt x="1033076" y="1155861"/>
                  </a:lnTo>
                  <a:lnTo>
                    <a:pt x="1034591" y="1155910"/>
                  </a:lnTo>
                  <a:lnTo>
                    <a:pt x="1036801" y="1155032"/>
                  </a:lnTo>
                  <a:lnTo>
                    <a:pt x="1038275" y="1153665"/>
                  </a:lnTo>
                  <a:lnTo>
                    <a:pt x="1039482" y="1152150"/>
                  </a:lnTo>
                  <a:lnTo>
                    <a:pt x="1040362" y="1149854"/>
                  </a:lnTo>
                  <a:lnTo>
                    <a:pt x="1040567" y="1147900"/>
                  </a:lnTo>
                  <a:lnTo>
                    <a:pt x="1040669" y="1145898"/>
                  </a:lnTo>
                  <a:lnTo>
                    <a:pt x="1040219" y="1144042"/>
                  </a:lnTo>
                  <a:lnTo>
                    <a:pt x="1039482" y="1142234"/>
                  </a:lnTo>
                  <a:lnTo>
                    <a:pt x="1038704" y="1140428"/>
                  </a:lnTo>
                  <a:lnTo>
                    <a:pt x="1037886" y="1138668"/>
                  </a:lnTo>
                  <a:lnTo>
                    <a:pt x="1037087" y="1136862"/>
                  </a:lnTo>
                  <a:lnTo>
                    <a:pt x="1036555" y="1135495"/>
                  </a:lnTo>
                  <a:lnTo>
                    <a:pt x="1036555" y="1133542"/>
                  </a:lnTo>
                  <a:lnTo>
                    <a:pt x="1036699" y="1132075"/>
                  </a:lnTo>
                  <a:lnTo>
                    <a:pt x="1037006" y="1130658"/>
                  </a:lnTo>
                  <a:lnTo>
                    <a:pt x="1037333" y="1129242"/>
                  </a:lnTo>
                  <a:lnTo>
                    <a:pt x="1037927" y="1127338"/>
                  </a:lnTo>
                  <a:lnTo>
                    <a:pt x="1038766" y="1125385"/>
                  </a:lnTo>
                  <a:lnTo>
                    <a:pt x="1037783" y="1124163"/>
                  </a:lnTo>
                  <a:lnTo>
                    <a:pt x="1037476" y="1122747"/>
                  </a:lnTo>
                  <a:lnTo>
                    <a:pt x="1037783" y="1120842"/>
                  </a:lnTo>
                  <a:lnTo>
                    <a:pt x="1037190" y="1118985"/>
                  </a:lnTo>
                  <a:lnTo>
                    <a:pt x="1037435" y="1116739"/>
                  </a:lnTo>
                  <a:lnTo>
                    <a:pt x="1038950" y="1115517"/>
                  </a:lnTo>
                  <a:lnTo>
                    <a:pt x="1040219" y="1114052"/>
                  </a:lnTo>
                  <a:lnTo>
                    <a:pt x="1041099" y="1112832"/>
                  </a:lnTo>
                  <a:lnTo>
                    <a:pt x="1042675" y="1111903"/>
                  </a:lnTo>
                  <a:lnTo>
                    <a:pt x="1043739" y="1109949"/>
                  </a:lnTo>
                  <a:lnTo>
                    <a:pt x="1043657" y="1108484"/>
                  </a:lnTo>
                  <a:lnTo>
                    <a:pt x="1044537" y="1107360"/>
                  </a:lnTo>
                  <a:lnTo>
                    <a:pt x="1044394" y="1105505"/>
                  </a:lnTo>
                  <a:lnTo>
                    <a:pt x="1043984" y="1103893"/>
                  </a:lnTo>
                  <a:lnTo>
                    <a:pt x="1045458" y="1103355"/>
                  </a:lnTo>
                  <a:lnTo>
                    <a:pt x="1047075" y="1102086"/>
                  </a:lnTo>
                  <a:lnTo>
                    <a:pt x="1046440" y="1099743"/>
                  </a:lnTo>
                  <a:lnTo>
                    <a:pt x="1045315" y="1097593"/>
                  </a:lnTo>
                  <a:lnTo>
                    <a:pt x="1045110" y="1096128"/>
                  </a:lnTo>
                  <a:lnTo>
                    <a:pt x="1045274" y="1094663"/>
                  </a:lnTo>
                  <a:lnTo>
                    <a:pt x="1045704" y="1093245"/>
                  </a:lnTo>
                  <a:lnTo>
                    <a:pt x="1046092" y="1091829"/>
                  </a:lnTo>
                  <a:lnTo>
                    <a:pt x="1046543" y="1090462"/>
                  </a:lnTo>
                  <a:lnTo>
                    <a:pt x="1046788" y="1088997"/>
                  </a:lnTo>
                  <a:lnTo>
                    <a:pt x="1047750" y="1087726"/>
                  </a:lnTo>
                  <a:lnTo>
                    <a:pt x="1048630" y="1085674"/>
                  </a:lnTo>
                  <a:lnTo>
                    <a:pt x="1049715" y="1084113"/>
                  </a:lnTo>
                  <a:lnTo>
                    <a:pt x="1051475" y="1083232"/>
                  </a:lnTo>
                  <a:lnTo>
                    <a:pt x="1052416" y="1081524"/>
                  </a:lnTo>
                  <a:lnTo>
                    <a:pt x="1051823" y="1079227"/>
                  </a:lnTo>
                  <a:lnTo>
                    <a:pt x="1050554" y="1077713"/>
                  </a:lnTo>
                  <a:lnTo>
                    <a:pt x="1049612" y="1076054"/>
                  </a:lnTo>
                  <a:lnTo>
                    <a:pt x="1049428" y="1074587"/>
                  </a:lnTo>
                  <a:lnTo>
                    <a:pt x="1049756" y="1072732"/>
                  </a:lnTo>
                  <a:lnTo>
                    <a:pt x="1050800" y="1071657"/>
                  </a:lnTo>
                  <a:lnTo>
                    <a:pt x="1051864" y="1070631"/>
                  </a:lnTo>
                  <a:lnTo>
                    <a:pt x="1052355" y="1069313"/>
                  </a:lnTo>
                  <a:lnTo>
                    <a:pt x="1052703" y="1067409"/>
                  </a:lnTo>
                  <a:lnTo>
                    <a:pt x="1053542" y="1065649"/>
                  </a:lnTo>
                  <a:lnTo>
                    <a:pt x="1053133" y="1063355"/>
                  </a:lnTo>
                  <a:lnTo>
                    <a:pt x="1051864" y="1061254"/>
                  </a:lnTo>
                  <a:lnTo>
                    <a:pt x="1050943" y="1059544"/>
                  </a:lnTo>
                  <a:lnTo>
                    <a:pt x="1050247" y="1058226"/>
                  </a:lnTo>
                  <a:lnTo>
                    <a:pt x="1049612" y="1056371"/>
                  </a:lnTo>
                  <a:lnTo>
                    <a:pt x="1049367" y="1053976"/>
                  </a:lnTo>
                  <a:lnTo>
                    <a:pt x="1048978" y="1052071"/>
                  </a:lnTo>
                  <a:lnTo>
                    <a:pt x="1047996" y="1050997"/>
                  </a:lnTo>
                  <a:lnTo>
                    <a:pt x="1046932" y="1050020"/>
                  </a:lnTo>
                  <a:lnTo>
                    <a:pt x="1045847" y="1047821"/>
                  </a:lnTo>
                  <a:lnTo>
                    <a:pt x="1044435" y="1045917"/>
                  </a:lnTo>
                  <a:lnTo>
                    <a:pt x="1043493" y="1044793"/>
                  </a:lnTo>
                  <a:lnTo>
                    <a:pt x="1042429" y="1043183"/>
                  </a:lnTo>
                  <a:lnTo>
                    <a:pt x="1041447" y="1042010"/>
                  </a:lnTo>
                  <a:lnTo>
                    <a:pt x="1040710" y="1040251"/>
                  </a:lnTo>
                  <a:lnTo>
                    <a:pt x="1040587" y="1038598"/>
                  </a:lnTo>
                  <a:lnTo>
                    <a:pt x="1040567" y="1038297"/>
                  </a:lnTo>
                  <a:lnTo>
                    <a:pt x="1040219" y="1036393"/>
                  </a:lnTo>
                  <a:lnTo>
                    <a:pt x="1039011" y="1035661"/>
                  </a:lnTo>
                  <a:lnTo>
                    <a:pt x="1037149" y="1035416"/>
                  </a:lnTo>
                  <a:lnTo>
                    <a:pt x="1036310" y="1033266"/>
                  </a:lnTo>
                  <a:lnTo>
                    <a:pt x="1034836" y="1031509"/>
                  </a:lnTo>
                  <a:lnTo>
                    <a:pt x="1032831" y="1030238"/>
                  </a:lnTo>
                  <a:lnTo>
                    <a:pt x="1031664" y="1029310"/>
                  </a:lnTo>
                  <a:lnTo>
                    <a:pt x="1029945" y="1028383"/>
                  </a:lnTo>
                  <a:lnTo>
                    <a:pt x="1027612" y="1027698"/>
                  </a:lnTo>
                  <a:lnTo>
                    <a:pt x="1025401" y="1026673"/>
                  </a:lnTo>
                  <a:lnTo>
                    <a:pt x="1023601" y="1025551"/>
                  </a:lnTo>
                  <a:lnTo>
                    <a:pt x="1021431" y="1026623"/>
                  </a:lnTo>
                  <a:lnTo>
                    <a:pt x="1019732" y="1028432"/>
                  </a:lnTo>
                  <a:lnTo>
                    <a:pt x="1018013" y="1029163"/>
                  </a:lnTo>
                  <a:lnTo>
                    <a:pt x="1017604" y="1029041"/>
                  </a:lnTo>
                  <a:lnTo>
                    <a:pt x="1016744" y="1028771"/>
                  </a:lnTo>
                  <a:lnTo>
                    <a:pt x="1016601" y="1028724"/>
                  </a:lnTo>
                  <a:lnTo>
                    <a:pt x="1014207" y="1028530"/>
                  </a:lnTo>
                  <a:lnTo>
                    <a:pt x="1012835" y="1028675"/>
                  </a:lnTo>
                  <a:lnTo>
                    <a:pt x="1011505" y="1027894"/>
                  </a:lnTo>
                  <a:lnTo>
                    <a:pt x="1010871" y="1026623"/>
                  </a:lnTo>
                  <a:lnTo>
                    <a:pt x="1010277" y="1025256"/>
                  </a:lnTo>
                  <a:lnTo>
                    <a:pt x="1009786" y="1022913"/>
                  </a:lnTo>
                  <a:lnTo>
                    <a:pt x="1008906" y="1020910"/>
                  </a:lnTo>
                  <a:lnTo>
                    <a:pt x="1007003" y="1020471"/>
                  </a:lnTo>
                  <a:lnTo>
                    <a:pt x="1005591" y="1019884"/>
                  </a:lnTo>
                  <a:lnTo>
                    <a:pt x="1004997" y="1018614"/>
                  </a:lnTo>
                  <a:lnTo>
                    <a:pt x="1003728" y="1017247"/>
                  </a:lnTo>
                  <a:lnTo>
                    <a:pt x="1002459" y="1016417"/>
                  </a:lnTo>
                  <a:lnTo>
                    <a:pt x="1001682" y="1015146"/>
                  </a:lnTo>
                  <a:lnTo>
                    <a:pt x="1002009" y="1013487"/>
                  </a:lnTo>
                  <a:lnTo>
                    <a:pt x="1003728" y="1012412"/>
                  </a:lnTo>
                  <a:lnTo>
                    <a:pt x="1005140" y="1011141"/>
                  </a:lnTo>
                  <a:lnTo>
                    <a:pt x="1004710" y="1008944"/>
                  </a:lnTo>
                  <a:lnTo>
                    <a:pt x="1004465" y="1007430"/>
                  </a:lnTo>
                  <a:lnTo>
                    <a:pt x="1005447" y="1005963"/>
                  </a:lnTo>
                  <a:lnTo>
                    <a:pt x="1006819" y="1004596"/>
                  </a:lnTo>
                  <a:lnTo>
                    <a:pt x="1007289" y="1003229"/>
                  </a:lnTo>
                  <a:lnTo>
                    <a:pt x="1007289" y="1001276"/>
                  </a:lnTo>
                  <a:lnTo>
                    <a:pt x="1007392" y="999322"/>
                  </a:lnTo>
                  <a:lnTo>
                    <a:pt x="1007207" y="997857"/>
                  </a:lnTo>
                  <a:lnTo>
                    <a:pt x="1007535" y="995951"/>
                  </a:lnTo>
                  <a:lnTo>
                    <a:pt x="1009602" y="995853"/>
                  </a:lnTo>
                  <a:lnTo>
                    <a:pt x="1010768" y="994633"/>
                  </a:lnTo>
                  <a:lnTo>
                    <a:pt x="1010339" y="993119"/>
                  </a:lnTo>
                  <a:lnTo>
                    <a:pt x="1009356" y="991457"/>
                  </a:lnTo>
                  <a:lnTo>
                    <a:pt x="1008415" y="989212"/>
                  </a:lnTo>
                  <a:lnTo>
                    <a:pt x="1007699" y="987354"/>
                  </a:lnTo>
                  <a:lnTo>
                    <a:pt x="1007044" y="985889"/>
                  </a:lnTo>
                  <a:lnTo>
                    <a:pt x="1006655" y="983985"/>
                  </a:lnTo>
                  <a:lnTo>
                    <a:pt x="1006900" y="982569"/>
                  </a:lnTo>
                  <a:lnTo>
                    <a:pt x="1008169" y="980468"/>
                  </a:lnTo>
                  <a:lnTo>
                    <a:pt x="1008906" y="978174"/>
                  </a:lnTo>
                  <a:lnTo>
                    <a:pt x="1008415" y="975975"/>
                  </a:lnTo>
                  <a:lnTo>
                    <a:pt x="1006819" y="974900"/>
                  </a:lnTo>
                  <a:lnTo>
                    <a:pt x="1005386" y="974608"/>
                  </a:lnTo>
                  <a:lnTo>
                    <a:pt x="1003912" y="974363"/>
                  </a:lnTo>
                  <a:lnTo>
                    <a:pt x="1002500" y="974510"/>
                  </a:lnTo>
                  <a:lnTo>
                    <a:pt x="1001190" y="975192"/>
                  </a:lnTo>
                  <a:lnTo>
                    <a:pt x="999185" y="975096"/>
                  </a:lnTo>
                  <a:lnTo>
                    <a:pt x="998837" y="973190"/>
                  </a:lnTo>
                  <a:lnTo>
                    <a:pt x="998448" y="971335"/>
                  </a:lnTo>
                  <a:lnTo>
                    <a:pt x="997609" y="970113"/>
                  </a:lnTo>
                  <a:lnTo>
                    <a:pt x="996094" y="968942"/>
                  </a:lnTo>
                  <a:lnTo>
                    <a:pt x="994580" y="967769"/>
                  </a:lnTo>
                  <a:lnTo>
                    <a:pt x="993250" y="965815"/>
                  </a:lnTo>
                  <a:lnTo>
                    <a:pt x="992758" y="963423"/>
                  </a:lnTo>
                  <a:lnTo>
                    <a:pt x="992083" y="961077"/>
                  </a:lnTo>
                  <a:lnTo>
                    <a:pt x="991203" y="959271"/>
                  </a:lnTo>
                  <a:lnTo>
                    <a:pt x="990118" y="957707"/>
                  </a:lnTo>
                  <a:lnTo>
                    <a:pt x="988358" y="955997"/>
                  </a:lnTo>
                  <a:lnTo>
                    <a:pt x="986844" y="954728"/>
                  </a:lnTo>
                  <a:lnTo>
                    <a:pt x="985718" y="953801"/>
                  </a:lnTo>
                  <a:lnTo>
                    <a:pt x="984552" y="952922"/>
                  </a:lnTo>
                  <a:lnTo>
                    <a:pt x="983037" y="951700"/>
                  </a:lnTo>
                  <a:lnTo>
                    <a:pt x="982403" y="950382"/>
                  </a:lnTo>
                  <a:lnTo>
                    <a:pt x="981953" y="949013"/>
                  </a:lnTo>
                  <a:lnTo>
                    <a:pt x="981175" y="947207"/>
                  </a:lnTo>
                  <a:lnTo>
                    <a:pt x="979845" y="945155"/>
                  </a:lnTo>
                  <a:lnTo>
                    <a:pt x="978924" y="943982"/>
                  </a:lnTo>
                  <a:lnTo>
                    <a:pt x="977450" y="942762"/>
                  </a:lnTo>
                  <a:lnTo>
                    <a:pt x="975342" y="941491"/>
                  </a:lnTo>
                  <a:lnTo>
                    <a:pt x="974564" y="940905"/>
                  </a:lnTo>
                  <a:lnTo>
                    <a:pt x="974176" y="940613"/>
                  </a:lnTo>
                  <a:lnTo>
                    <a:pt x="973050" y="939050"/>
                  </a:lnTo>
                  <a:lnTo>
                    <a:pt x="972170" y="937290"/>
                  </a:lnTo>
                  <a:lnTo>
                    <a:pt x="971576" y="935923"/>
                  </a:lnTo>
                  <a:lnTo>
                    <a:pt x="970615" y="934311"/>
                  </a:lnTo>
                  <a:lnTo>
                    <a:pt x="969530" y="932115"/>
                  </a:lnTo>
                  <a:lnTo>
                    <a:pt x="969182" y="930161"/>
                  </a:lnTo>
                  <a:lnTo>
                    <a:pt x="969039" y="928696"/>
                  </a:lnTo>
                  <a:lnTo>
                    <a:pt x="968936" y="926252"/>
                  </a:lnTo>
                  <a:lnTo>
                    <a:pt x="968404" y="924299"/>
                  </a:lnTo>
                  <a:lnTo>
                    <a:pt x="966542" y="923322"/>
                  </a:lnTo>
                  <a:lnTo>
                    <a:pt x="964679" y="922591"/>
                  </a:lnTo>
                  <a:lnTo>
                    <a:pt x="962531" y="921418"/>
                  </a:lnTo>
                  <a:lnTo>
                    <a:pt x="960484" y="920147"/>
                  </a:lnTo>
                  <a:lnTo>
                    <a:pt x="958662" y="919317"/>
                  </a:lnTo>
                  <a:lnTo>
                    <a:pt x="956964" y="918438"/>
                  </a:lnTo>
                  <a:lnTo>
                    <a:pt x="954713" y="917511"/>
                  </a:lnTo>
                  <a:lnTo>
                    <a:pt x="952850" y="916875"/>
                  </a:lnTo>
                  <a:lnTo>
                    <a:pt x="950947" y="916485"/>
                  </a:lnTo>
                  <a:lnTo>
                    <a:pt x="948143" y="916924"/>
                  </a:lnTo>
                  <a:lnTo>
                    <a:pt x="946444" y="917950"/>
                  </a:lnTo>
                  <a:lnTo>
                    <a:pt x="945073" y="918536"/>
                  </a:lnTo>
                  <a:lnTo>
                    <a:pt x="943784" y="917950"/>
                  </a:lnTo>
                  <a:lnTo>
                    <a:pt x="942474" y="917266"/>
                  </a:lnTo>
                  <a:lnTo>
                    <a:pt x="940898" y="916142"/>
                  </a:lnTo>
                  <a:lnTo>
                    <a:pt x="939343" y="915020"/>
                  </a:lnTo>
                  <a:lnTo>
                    <a:pt x="937521" y="913457"/>
                  </a:lnTo>
                  <a:lnTo>
                    <a:pt x="935925" y="911746"/>
                  </a:lnTo>
                  <a:lnTo>
                    <a:pt x="934349" y="910574"/>
                  </a:lnTo>
                  <a:lnTo>
                    <a:pt x="933039" y="909989"/>
                  </a:lnTo>
                  <a:lnTo>
                    <a:pt x="931709" y="909452"/>
                  </a:lnTo>
                  <a:lnTo>
                    <a:pt x="929908" y="908718"/>
                  </a:lnTo>
                  <a:lnTo>
                    <a:pt x="928046" y="908034"/>
                  </a:lnTo>
                  <a:lnTo>
                    <a:pt x="926674" y="907498"/>
                  </a:lnTo>
                  <a:lnTo>
                    <a:pt x="925303" y="907010"/>
                  </a:lnTo>
                  <a:lnTo>
                    <a:pt x="923441" y="906276"/>
                  </a:lnTo>
                  <a:lnTo>
                    <a:pt x="922070" y="905739"/>
                  </a:lnTo>
                  <a:lnTo>
                    <a:pt x="920596" y="904860"/>
                  </a:lnTo>
                  <a:lnTo>
                    <a:pt x="920166" y="903980"/>
                  </a:lnTo>
                  <a:lnTo>
                    <a:pt x="921271" y="903671"/>
                  </a:lnTo>
                  <a:lnTo>
                    <a:pt x="921394" y="903638"/>
                  </a:lnTo>
                  <a:lnTo>
                    <a:pt x="921538" y="903199"/>
                  </a:lnTo>
                  <a:lnTo>
                    <a:pt x="921824" y="902271"/>
                  </a:lnTo>
                  <a:lnTo>
                    <a:pt x="922315" y="900855"/>
                  </a:lnTo>
                  <a:lnTo>
                    <a:pt x="922991" y="899535"/>
                  </a:lnTo>
                  <a:lnTo>
                    <a:pt x="923830" y="898365"/>
                  </a:lnTo>
                  <a:lnTo>
                    <a:pt x="924771" y="897241"/>
                  </a:lnTo>
                  <a:lnTo>
                    <a:pt x="925733" y="896166"/>
                  </a:lnTo>
                  <a:lnTo>
                    <a:pt x="927063" y="894701"/>
                  </a:lnTo>
                  <a:lnTo>
                    <a:pt x="928046" y="893626"/>
                  </a:lnTo>
                  <a:lnTo>
                    <a:pt x="929069" y="892551"/>
                  </a:lnTo>
                  <a:lnTo>
                    <a:pt x="930297" y="890988"/>
                  </a:lnTo>
                  <a:lnTo>
                    <a:pt x="931116" y="889817"/>
                  </a:lnTo>
                  <a:lnTo>
                    <a:pt x="931811" y="888546"/>
                  </a:lnTo>
                  <a:lnTo>
                    <a:pt x="932446" y="887179"/>
                  </a:lnTo>
                  <a:lnTo>
                    <a:pt x="933223" y="885371"/>
                  </a:lnTo>
                  <a:lnTo>
                    <a:pt x="934554" y="883368"/>
                  </a:lnTo>
                  <a:lnTo>
                    <a:pt x="935475" y="881805"/>
                  </a:lnTo>
                  <a:lnTo>
                    <a:pt x="936703" y="880291"/>
                  </a:lnTo>
                  <a:lnTo>
                    <a:pt x="937931" y="878144"/>
                  </a:lnTo>
                  <a:lnTo>
                    <a:pt x="937972" y="876239"/>
                  </a:lnTo>
                  <a:lnTo>
                    <a:pt x="937521" y="874870"/>
                  </a:lnTo>
                  <a:lnTo>
                    <a:pt x="937337" y="874429"/>
                  </a:lnTo>
                  <a:lnTo>
                    <a:pt x="936948" y="873503"/>
                  </a:lnTo>
                  <a:lnTo>
                    <a:pt x="936498" y="872625"/>
                  </a:lnTo>
                  <a:lnTo>
                    <a:pt x="936068" y="871744"/>
                  </a:lnTo>
                  <a:lnTo>
                    <a:pt x="935946" y="871546"/>
                  </a:lnTo>
                  <a:lnTo>
                    <a:pt x="935045" y="870036"/>
                  </a:lnTo>
                  <a:lnTo>
                    <a:pt x="934165" y="868863"/>
                  </a:lnTo>
                  <a:lnTo>
                    <a:pt x="933326" y="867643"/>
                  </a:lnTo>
                  <a:lnTo>
                    <a:pt x="932589" y="866372"/>
                  </a:lnTo>
                  <a:lnTo>
                    <a:pt x="931709" y="864662"/>
                  </a:lnTo>
                  <a:lnTo>
                    <a:pt x="930870" y="862904"/>
                  </a:lnTo>
                  <a:lnTo>
                    <a:pt x="929949" y="861145"/>
                  </a:lnTo>
                  <a:lnTo>
                    <a:pt x="929212" y="859925"/>
                  </a:lnTo>
                  <a:lnTo>
                    <a:pt x="928127" y="858264"/>
                  </a:lnTo>
                  <a:lnTo>
                    <a:pt x="927022" y="856652"/>
                  </a:lnTo>
                  <a:lnTo>
                    <a:pt x="925487" y="855236"/>
                  </a:lnTo>
                  <a:lnTo>
                    <a:pt x="925733" y="853869"/>
                  </a:lnTo>
                  <a:lnTo>
                    <a:pt x="925651" y="852404"/>
                  </a:lnTo>
                  <a:lnTo>
                    <a:pt x="925487" y="850450"/>
                  </a:lnTo>
                  <a:lnTo>
                    <a:pt x="925344" y="848985"/>
                  </a:lnTo>
                  <a:lnTo>
                    <a:pt x="925303" y="848495"/>
                  </a:lnTo>
                  <a:lnTo>
                    <a:pt x="925201" y="847518"/>
                  </a:lnTo>
                  <a:lnTo>
                    <a:pt x="925160" y="847030"/>
                  </a:lnTo>
                  <a:lnTo>
                    <a:pt x="924955" y="845614"/>
                  </a:lnTo>
                  <a:lnTo>
                    <a:pt x="924771" y="844148"/>
                  </a:lnTo>
                  <a:lnTo>
                    <a:pt x="924464" y="842732"/>
                  </a:lnTo>
                  <a:lnTo>
                    <a:pt x="924075" y="841316"/>
                  </a:lnTo>
                  <a:lnTo>
                    <a:pt x="923645" y="839947"/>
                  </a:lnTo>
                  <a:lnTo>
                    <a:pt x="923154" y="838580"/>
                  </a:lnTo>
                  <a:lnTo>
                    <a:pt x="922418" y="836725"/>
                  </a:lnTo>
                  <a:lnTo>
                    <a:pt x="921865" y="835358"/>
                  </a:lnTo>
                  <a:lnTo>
                    <a:pt x="921333" y="833989"/>
                  </a:lnTo>
                  <a:lnTo>
                    <a:pt x="920555" y="831694"/>
                  </a:lnTo>
                  <a:lnTo>
                    <a:pt x="919921" y="829837"/>
                  </a:lnTo>
                  <a:lnTo>
                    <a:pt x="919327" y="828470"/>
                  </a:lnTo>
                  <a:lnTo>
                    <a:pt x="918549" y="826713"/>
                  </a:lnTo>
                  <a:lnTo>
                    <a:pt x="917772" y="825442"/>
                  </a:lnTo>
                  <a:lnTo>
                    <a:pt x="916974" y="824173"/>
                  </a:lnTo>
                  <a:lnTo>
                    <a:pt x="916257" y="822951"/>
                  </a:lnTo>
                  <a:lnTo>
                    <a:pt x="915214" y="821290"/>
                  </a:lnTo>
                  <a:lnTo>
                    <a:pt x="913842" y="819238"/>
                  </a:lnTo>
                  <a:lnTo>
                    <a:pt x="912962" y="818018"/>
                  </a:lnTo>
                  <a:lnTo>
                    <a:pt x="912246" y="816796"/>
                  </a:lnTo>
                  <a:lnTo>
                    <a:pt x="911693" y="815429"/>
                  </a:lnTo>
                  <a:lnTo>
                    <a:pt x="911202" y="814062"/>
                  </a:lnTo>
                  <a:lnTo>
                    <a:pt x="910711" y="812693"/>
                  </a:lnTo>
                  <a:lnTo>
                    <a:pt x="910240" y="811277"/>
                  </a:lnTo>
                  <a:lnTo>
                    <a:pt x="909790" y="809910"/>
                  </a:lnTo>
                  <a:lnTo>
                    <a:pt x="909258" y="808006"/>
                  </a:lnTo>
                  <a:lnTo>
                    <a:pt x="908624" y="805660"/>
                  </a:lnTo>
                  <a:lnTo>
                    <a:pt x="908132" y="803756"/>
                  </a:lnTo>
                  <a:lnTo>
                    <a:pt x="907682" y="801802"/>
                  </a:lnTo>
                  <a:lnTo>
                    <a:pt x="907437" y="799898"/>
                  </a:lnTo>
                  <a:lnTo>
                    <a:pt x="907437" y="798433"/>
                  </a:lnTo>
                  <a:lnTo>
                    <a:pt x="907784" y="796526"/>
                  </a:lnTo>
                  <a:lnTo>
                    <a:pt x="908173" y="794573"/>
                  </a:lnTo>
                  <a:lnTo>
                    <a:pt x="908419" y="792619"/>
                  </a:lnTo>
                  <a:lnTo>
                    <a:pt x="908869" y="790227"/>
                  </a:lnTo>
                  <a:lnTo>
                    <a:pt x="908665" y="787883"/>
                  </a:lnTo>
                  <a:lnTo>
                    <a:pt x="908030" y="786514"/>
                  </a:lnTo>
                  <a:lnTo>
                    <a:pt x="907396" y="785245"/>
                  </a:lnTo>
                  <a:lnTo>
                    <a:pt x="906659" y="783974"/>
                  </a:lnTo>
                  <a:lnTo>
                    <a:pt x="905983" y="782656"/>
                  </a:lnTo>
                  <a:lnTo>
                    <a:pt x="905144" y="781434"/>
                  </a:lnTo>
                  <a:lnTo>
                    <a:pt x="904203" y="779726"/>
                  </a:lnTo>
                  <a:lnTo>
                    <a:pt x="903630" y="777868"/>
                  </a:lnTo>
                  <a:lnTo>
                    <a:pt x="903487" y="776403"/>
                  </a:lnTo>
                  <a:lnTo>
                    <a:pt x="903323" y="774938"/>
                  </a:lnTo>
                  <a:lnTo>
                    <a:pt x="903241" y="773473"/>
                  </a:lnTo>
                  <a:lnTo>
                    <a:pt x="903180" y="771520"/>
                  </a:lnTo>
                  <a:lnTo>
                    <a:pt x="903323" y="770055"/>
                  </a:lnTo>
                  <a:lnTo>
                    <a:pt x="903630" y="768150"/>
                  </a:lnTo>
                  <a:lnTo>
                    <a:pt x="904019" y="766246"/>
                  </a:lnTo>
                  <a:lnTo>
                    <a:pt x="904203" y="764779"/>
                  </a:lnTo>
                  <a:lnTo>
                    <a:pt x="904449" y="763314"/>
                  </a:lnTo>
                  <a:lnTo>
                    <a:pt x="904694" y="761360"/>
                  </a:lnTo>
                  <a:lnTo>
                    <a:pt x="905042" y="759944"/>
                  </a:lnTo>
                  <a:lnTo>
                    <a:pt x="905329" y="758528"/>
                  </a:lnTo>
                  <a:lnTo>
                    <a:pt x="905676" y="757112"/>
                  </a:lnTo>
                  <a:lnTo>
                    <a:pt x="906024" y="755647"/>
                  </a:lnTo>
                  <a:lnTo>
                    <a:pt x="906454" y="753790"/>
                  </a:lnTo>
                  <a:lnTo>
                    <a:pt x="906945" y="751885"/>
                  </a:lnTo>
                  <a:lnTo>
                    <a:pt x="907293" y="750469"/>
                  </a:lnTo>
                  <a:lnTo>
                    <a:pt x="907641" y="749004"/>
                  </a:lnTo>
                  <a:lnTo>
                    <a:pt x="907989" y="747635"/>
                  </a:lnTo>
                  <a:lnTo>
                    <a:pt x="908460" y="745731"/>
                  </a:lnTo>
                  <a:lnTo>
                    <a:pt x="908910" y="743826"/>
                  </a:lnTo>
                  <a:lnTo>
                    <a:pt x="909197" y="742361"/>
                  </a:lnTo>
                  <a:lnTo>
                    <a:pt x="909545" y="740945"/>
                  </a:lnTo>
                  <a:lnTo>
                    <a:pt x="909831" y="739527"/>
                  </a:lnTo>
                  <a:lnTo>
                    <a:pt x="910179" y="738062"/>
                  </a:lnTo>
                  <a:lnTo>
                    <a:pt x="910466" y="736646"/>
                  </a:lnTo>
                  <a:lnTo>
                    <a:pt x="910813" y="735230"/>
                  </a:lnTo>
                  <a:lnTo>
                    <a:pt x="911202" y="733325"/>
                  </a:lnTo>
                  <a:lnTo>
                    <a:pt x="911509" y="731860"/>
                  </a:lnTo>
                  <a:lnTo>
                    <a:pt x="911837" y="730442"/>
                  </a:lnTo>
                  <a:lnTo>
                    <a:pt x="912144" y="729026"/>
                  </a:lnTo>
                  <a:lnTo>
                    <a:pt x="912430" y="727561"/>
                  </a:lnTo>
                  <a:lnTo>
                    <a:pt x="912819" y="725657"/>
                  </a:lnTo>
                  <a:lnTo>
                    <a:pt x="913372" y="723264"/>
                  </a:lnTo>
                  <a:lnTo>
                    <a:pt x="913842" y="720869"/>
                  </a:lnTo>
                  <a:lnTo>
                    <a:pt x="914334" y="718476"/>
                  </a:lnTo>
                  <a:lnTo>
                    <a:pt x="914722" y="716572"/>
                  </a:lnTo>
                  <a:lnTo>
                    <a:pt x="915070" y="714668"/>
                  </a:lnTo>
                  <a:lnTo>
                    <a:pt x="915459" y="712763"/>
                  </a:lnTo>
                  <a:lnTo>
                    <a:pt x="915766" y="711296"/>
                  </a:lnTo>
                  <a:lnTo>
                    <a:pt x="916053" y="709880"/>
                  </a:lnTo>
                  <a:lnTo>
                    <a:pt x="916298" y="708415"/>
                  </a:lnTo>
                  <a:lnTo>
                    <a:pt x="916585" y="706999"/>
                  </a:lnTo>
                  <a:lnTo>
                    <a:pt x="916830" y="705534"/>
                  </a:lnTo>
                  <a:lnTo>
                    <a:pt x="917137" y="704118"/>
                  </a:lnTo>
                  <a:lnTo>
                    <a:pt x="917465" y="702164"/>
                  </a:lnTo>
                  <a:lnTo>
                    <a:pt x="917813" y="700258"/>
                  </a:lnTo>
                  <a:lnTo>
                    <a:pt x="918099" y="698842"/>
                  </a:lnTo>
                  <a:lnTo>
                    <a:pt x="918509" y="696888"/>
                  </a:lnTo>
                  <a:lnTo>
                    <a:pt x="918754" y="695472"/>
                  </a:lnTo>
                  <a:lnTo>
                    <a:pt x="919041" y="694007"/>
                  </a:lnTo>
                  <a:lnTo>
                    <a:pt x="919327" y="692591"/>
                  </a:lnTo>
                  <a:lnTo>
                    <a:pt x="919634" y="691173"/>
                  </a:lnTo>
                  <a:lnTo>
                    <a:pt x="919962" y="689708"/>
                  </a:lnTo>
                  <a:lnTo>
                    <a:pt x="920453" y="687853"/>
                  </a:lnTo>
                  <a:lnTo>
                    <a:pt x="920944" y="686437"/>
                  </a:lnTo>
                  <a:lnTo>
                    <a:pt x="921394" y="685068"/>
                  </a:lnTo>
                  <a:lnTo>
                    <a:pt x="922029" y="683212"/>
                  </a:lnTo>
                  <a:lnTo>
                    <a:pt x="922663" y="681357"/>
                  </a:lnTo>
                  <a:lnTo>
                    <a:pt x="923298" y="679549"/>
                  </a:lnTo>
                  <a:lnTo>
                    <a:pt x="924116" y="677205"/>
                  </a:lnTo>
                  <a:lnTo>
                    <a:pt x="924607" y="675838"/>
                  </a:lnTo>
                  <a:lnTo>
                    <a:pt x="925099" y="674469"/>
                  </a:lnTo>
                  <a:lnTo>
                    <a:pt x="925590" y="673053"/>
                  </a:lnTo>
                  <a:lnTo>
                    <a:pt x="926040" y="671686"/>
                  </a:lnTo>
                  <a:lnTo>
                    <a:pt x="926572" y="669830"/>
                  </a:lnTo>
                  <a:lnTo>
                    <a:pt x="926920" y="667875"/>
                  </a:lnTo>
                  <a:lnTo>
                    <a:pt x="926961" y="665433"/>
                  </a:lnTo>
                  <a:lnTo>
                    <a:pt x="926572" y="663040"/>
                  </a:lnTo>
                  <a:lnTo>
                    <a:pt x="926040" y="661185"/>
                  </a:lnTo>
                  <a:lnTo>
                    <a:pt x="925160" y="659426"/>
                  </a:lnTo>
                  <a:lnTo>
                    <a:pt x="923789" y="658108"/>
                  </a:lnTo>
                  <a:lnTo>
                    <a:pt x="921967" y="657325"/>
                  </a:lnTo>
                  <a:lnTo>
                    <a:pt x="920514" y="657033"/>
                  </a:lnTo>
                  <a:lnTo>
                    <a:pt x="918161" y="656496"/>
                  </a:lnTo>
                  <a:lnTo>
                    <a:pt x="915766" y="655958"/>
                  </a:lnTo>
                  <a:lnTo>
                    <a:pt x="913842" y="655519"/>
                  </a:lnTo>
                  <a:lnTo>
                    <a:pt x="911939" y="655030"/>
                  </a:lnTo>
                  <a:lnTo>
                    <a:pt x="910568" y="654542"/>
                  </a:lnTo>
                  <a:lnTo>
                    <a:pt x="909667" y="654217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60D80CF-AF74-6EA8-6453-3BB97A16FEFA}"/>
                </a:ext>
              </a:extLst>
            </p:cNvPr>
            <p:cNvSpPr/>
            <p:nvPr/>
          </p:nvSpPr>
          <p:spPr>
            <a:xfrm flipV="1">
              <a:off x="2723992" y="2290912"/>
              <a:ext cx="1264760" cy="609115"/>
            </a:xfrm>
            <a:custGeom>
              <a:avLst/>
              <a:gdLst>
                <a:gd name="connsiteX0" fmla="*/ 912244 w 1264760"/>
                <a:gd name="connsiteY0" fmla="*/ 565468 h 609115"/>
                <a:gd name="connsiteX1" fmla="*/ 914153 w 1264760"/>
                <a:gd name="connsiteY1" fmla="*/ 565711 h 609115"/>
                <a:gd name="connsiteX2" fmla="*/ 916110 w 1264760"/>
                <a:gd name="connsiteY2" fmla="*/ 565956 h 609115"/>
                <a:gd name="connsiteX3" fmla="*/ 917577 w 1264760"/>
                <a:gd name="connsiteY3" fmla="*/ 565760 h 609115"/>
                <a:gd name="connsiteX4" fmla="*/ 919094 w 1264760"/>
                <a:gd name="connsiteY4" fmla="*/ 565225 h 609115"/>
                <a:gd name="connsiteX5" fmla="*/ 919241 w 1264760"/>
                <a:gd name="connsiteY5" fmla="*/ 565174 h 609115"/>
                <a:gd name="connsiteX6" fmla="*/ 920463 w 1264760"/>
                <a:gd name="connsiteY6" fmla="*/ 564295 h 609115"/>
                <a:gd name="connsiteX7" fmla="*/ 921247 w 1264760"/>
                <a:gd name="connsiteY7" fmla="*/ 563122 h 609115"/>
                <a:gd name="connsiteX8" fmla="*/ 922078 w 1264760"/>
                <a:gd name="connsiteY8" fmla="*/ 561951 h 609115"/>
                <a:gd name="connsiteX9" fmla="*/ 923692 w 1264760"/>
                <a:gd name="connsiteY9" fmla="*/ 560925 h 609115"/>
                <a:gd name="connsiteX10" fmla="*/ 925064 w 1264760"/>
                <a:gd name="connsiteY10" fmla="*/ 560339 h 609115"/>
                <a:gd name="connsiteX11" fmla="*/ 926775 w 1264760"/>
                <a:gd name="connsiteY11" fmla="*/ 559411 h 609115"/>
                <a:gd name="connsiteX12" fmla="*/ 928439 w 1264760"/>
                <a:gd name="connsiteY12" fmla="*/ 558386 h 609115"/>
                <a:gd name="connsiteX13" fmla="*/ 930004 w 1264760"/>
                <a:gd name="connsiteY13" fmla="*/ 557213 h 609115"/>
                <a:gd name="connsiteX14" fmla="*/ 930493 w 1264760"/>
                <a:gd name="connsiteY14" fmla="*/ 556822 h 609115"/>
                <a:gd name="connsiteX15" fmla="*/ 932059 w 1264760"/>
                <a:gd name="connsiteY15" fmla="*/ 555650 h 609115"/>
                <a:gd name="connsiteX16" fmla="*/ 933526 w 1264760"/>
                <a:gd name="connsiteY16" fmla="*/ 554428 h 609115"/>
                <a:gd name="connsiteX17" fmla="*/ 934996 w 1264760"/>
                <a:gd name="connsiteY17" fmla="*/ 553061 h 609115"/>
                <a:gd name="connsiteX18" fmla="*/ 936608 w 1264760"/>
                <a:gd name="connsiteY18" fmla="*/ 551303 h 609115"/>
                <a:gd name="connsiteX19" fmla="*/ 937734 w 1264760"/>
                <a:gd name="connsiteY19" fmla="*/ 549105 h 609115"/>
                <a:gd name="connsiteX20" fmla="*/ 939154 w 1264760"/>
                <a:gd name="connsiteY20" fmla="*/ 547151 h 609115"/>
                <a:gd name="connsiteX21" fmla="*/ 940084 w 1264760"/>
                <a:gd name="connsiteY21" fmla="*/ 545978 h 609115"/>
                <a:gd name="connsiteX22" fmla="*/ 940914 w 1264760"/>
                <a:gd name="connsiteY22" fmla="*/ 544808 h 609115"/>
                <a:gd name="connsiteX23" fmla="*/ 941747 w 1264760"/>
                <a:gd name="connsiteY23" fmla="*/ 543586 h 609115"/>
                <a:gd name="connsiteX24" fmla="*/ 942824 w 1264760"/>
                <a:gd name="connsiteY24" fmla="*/ 541973 h 609115"/>
                <a:gd name="connsiteX25" fmla="*/ 943898 w 1264760"/>
                <a:gd name="connsiteY25" fmla="*/ 540361 h 609115"/>
                <a:gd name="connsiteX26" fmla="*/ 944879 w 1264760"/>
                <a:gd name="connsiteY26" fmla="*/ 538653 h 609115"/>
                <a:gd name="connsiteX27" fmla="*/ 945857 w 1264760"/>
                <a:gd name="connsiteY27" fmla="*/ 536943 h 609115"/>
                <a:gd name="connsiteX28" fmla="*/ 946737 w 1264760"/>
                <a:gd name="connsiteY28" fmla="*/ 535770 h 609115"/>
                <a:gd name="connsiteX29" fmla="*/ 947764 w 1264760"/>
                <a:gd name="connsiteY29" fmla="*/ 534746 h 609115"/>
                <a:gd name="connsiteX30" fmla="*/ 948988 w 1264760"/>
                <a:gd name="connsiteY30" fmla="*/ 533232 h 609115"/>
                <a:gd name="connsiteX31" fmla="*/ 949721 w 1264760"/>
                <a:gd name="connsiteY31" fmla="*/ 531961 h 609115"/>
                <a:gd name="connsiteX32" fmla="*/ 950505 w 1264760"/>
                <a:gd name="connsiteY32" fmla="*/ 530155 h 609115"/>
                <a:gd name="connsiteX33" fmla="*/ 951385 w 1264760"/>
                <a:gd name="connsiteY33" fmla="*/ 528444 h 609115"/>
                <a:gd name="connsiteX34" fmla="*/ 952265 w 1264760"/>
                <a:gd name="connsiteY34" fmla="*/ 526150 h 609115"/>
                <a:gd name="connsiteX35" fmla="*/ 953243 w 1264760"/>
                <a:gd name="connsiteY35" fmla="*/ 524587 h 609115"/>
                <a:gd name="connsiteX36" fmla="*/ 954418 w 1264760"/>
                <a:gd name="connsiteY36" fmla="*/ 523659 h 609115"/>
                <a:gd name="connsiteX37" fmla="*/ 956669 w 1264760"/>
                <a:gd name="connsiteY37" fmla="*/ 521802 h 609115"/>
                <a:gd name="connsiteX38" fmla="*/ 957891 w 1264760"/>
                <a:gd name="connsiteY38" fmla="*/ 520825 h 609115"/>
                <a:gd name="connsiteX39" fmla="*/ 959115 w 1264760"/>
                <a:gd name="connsiteY39" fmla="*/ 520044 h 609115"/>
                <a:gd name="connsiteX40" fmla="*/ 960484 w 1264760"/>
                <a:gd name="connsiteY40" fmla="*/ 519409 h 609115"/>
                <a:gd name="connsiteX41" fmla="*/ 962049 w 1264760"/>
                <a:gd name="connsiteY41" fmla="*/ 518285 h 609115"/>
                <a:gd name="connsiteX42" fmla="*/ 964202 w 1264760"/>
                <a:gd name="connsiteY42" fmla="*/ 517161 h 609115"/>
                <a:gd name="connsiteX43" fmla="*/ 965672 w 1264760"/>
                <a:gd name="connsiteY43" fmla="*/ 515892 h 609115"/>
                <a:gd name="connsiteX44" fmla="*/ 966845 w 1264760"/>
                <a:gd name="connsiteY44" fmla="*/ 515014 h 609115"/>
                <a:gd name="connsiteX45" fmla="*/ 968069 w 1264760"/>
                <a:gd name="connsiteY45" fmla="*/ 514182 h 609115"/>
                <a:gd name="connsiteX46" fmla="*/ 969243 w 1264760"/>
                <a:gd name="connsiteY46" fmla="*/ 513303 h 609115"/>
                <a:gd name="connsiteX47" fmla="*/ 970367 w 1264760"/>
                <a:gd name="connsiteY47" fmla="*/ 511691 h 609115"/>
                <a:gd name="connsiteX48" fmla="*/ 972080 w 1264760"/>
                <a:gd name="connsiteY48" fmla="*/ 510032 h 609115"/>
                <a:gd name="connsiteX49" fmla="*/ 973156 w 1264760"/>
                <a:gd name="connsiteY49" fmla="*/ 508420 h 609115"/>
                <a:gd name="connsiteX50" fmla="*/ 974233 w 1264760"/>
                <a:gd name="connsiteY50" fmla="*/ 507394 h 609115"/>
                <a:gd name="connsiteX51" fmla="*/ 975798 w 1264760"/>
                <a:gd name="connsiteY51" fmla="*/ 506221 h 609115"/>
                <a:gd name="connsiteX52" fmla="*/ 977315 w 1264760"/>
                <a:gd name="connsiteY52" fmla="*/ 505001 h 609115"/>
                <a:gd name="connsiteX53" fmla="*/ 978050 w 1264760"/>
                <a:gd name="connsiteY53" fmla="*/ 503779 h 609115"/>
                <a:gd name="connsiteX54" fmla="*/ 979272 w 1264760"/>
                <a:gd name="connsiteY54" fmla="*/ 502950 h 609115"/>
                <a:gd name="connsiteX55" fmla="*/ 980250 w 1264760"/>
                <a:gd name="connsiteY55" fmla="*/ 500751 h 609115"/>
                <a:gd name="connsiteX56" fmla="*/ 980446 w 1264760"/>
                <a:gd name="connsiteY56" fmla="*/ 498309 h 609115"/>
                <a:gd name="connsiteX57" fmla="*/ 980397 w 1264760"/>
                <a:gd name="connsiteY57" fmla="*/ 496795 h 609115"/>
                <a:gd name="connsiteX58" fmla="*/ 981132 w 1264760"/>
                <a:gd name="connsiteY58" fmla="*/ 495036 h 609115"/>
                <a:gd name="connsiteX59" fmla="*/ 981815 w 1264760"/>
                <a:gd name="connsiteY59" fmla="*/ 492741 h 609115"/>
                <a:gd name="connsiteX60" fmla="*/ 981864 w 1264760"/>
                <a:gd name="connsiteY60" fmla="*/ 490788 h 609115"/>
                <a:gd name="connsiteX61" fmla="*/ 981914 w 1264760"/>
                <a:gd name="connsiteY61" fmla="*/ 489322 h 609115"/>
                <a:gd name="connsiteX62" fmla="*/ 981815 w 1264760"/>
                <a:gd name="connsiteY62" fmla="*/ 487222 h 609115"/>
                <a:gd name="connsiteX63" fmla="*/ 982941 w 1264760"/>
                <a:gd name="connsiteY63" fmla="*/ 485463 h 609115"/>
                <a:gd name="connsiteX64" fmla="*/ 984263 w 1264760"/>
                <a:gd name="connsiteY64" fmla="*/ 483998 h 609115"/>
                <a:gd name="connsiteX65" fmla="*/ 985927 w 1264760"/>
                <a:gd name="connsiteY65" fmla="*/ 483411 h 609115"/>
                <a:gd name="connsiteX66" fmla="*/ 987198 w 1264760"/>
                <a:gd name="connsiteY66" fmla="*/ 482778 h 609115"/>
                <a:gd name="connsiteX67" fmla="*/ 988078 w 1264760"/>
                <a:gd name="connsiteY67" fmla="*/ 481556 h 609115"/>
                <a:gd name="connsiteX68" fmla="*/ 989596 w 1264760"/>
                <a:gd name="connsiteY68" fmla="*/ 480432 h 609115"/>
                <a:gd name="connsiteX69" fmla="*/ 991846 w 1264760"/>
                <a:gd name="connsiteY69" fmla="*/ 479553 h 609115"/>
                <a:gd name="connsiteX70" fmla="*/ 994146 w 1264760"/>
                <a:gd name="connsiteY70" fmla="*/ 478918 h 609115"/>
                <a:gd name="connsiteX71" fmla="*/ 996494 w 1264760"/>
                <a:gd name="connsiteY71" fmla="*/ 478235 h 609115"/>
                <a:gd name="connsiteX72" fmla="*/ 998305 w 1264760"/>
                <a:gd name="connsiteY72" fmla="*/ 477453 h 609115"/>
                <a:gd name="connsiteX73" fmla="*/ 999625 w 1264760"/>
                <a:gd name="connsiteY73" fmla="*/ 476817 h 609115"/>
                <a:gd name="connsiteX74" fmla="*/ 1001387 w 1264760"/>
                <a:gd name="connsiteY74" fmla="*/ 475939 h 609115"/>
                <a:gd name="connsiteX75" fmla="*/ 1002609 w 1264760"/>
                <a:gd name="connsiteY75" fmla="*/ 475109 h 609115"/>
                <a:gd name="connsiteX76" fmla="*/ 1003931 w 1264760"/>
                <a:gd name="connsiteY76" fmla="*/ 473693 h 609115"/>
                <a:gd name="connsiteX77" fmla="*/ 1004909 w 1264760"/>
                <a:gd name="connsiteY77" fmla="*/ 471983 h 609115"/>
                <a:gd name="connsiteX78" fmla="*/ 1005251 w 1264760"/>
                <a:gd name="connsiteY78" fmla="*/ 469639 h 609115"/>
                <a:gd name="connsiteX79" fmla="*/ 1005398 w 1264760"/>
                <a:gd name="connsiteY79" fmla="*/ 467683 h 609115"/>
                <a:gd name="connsiteX80" fmla="*/ 1006229 w 1264760"/>
                <a:gd name="connsiteY80" fmla="*/ 465926 h 609115"/>
                <a:gd name="connsiteX81" fmla="*/ 1006767 w 1264760"/>
                <a:gd name="connsiteY81" fmla="*/ 464559 h 609115"/>
                <a:gd name="connsiteX82" fmla="*/ 1007062 w 1264760"/>
                <a:gd name="connsiteY82" fmla="*/ 462653 h 609115"/>
                <a:gd name="connsiteX83" fmla="*/ 1007013 w 1264760"/>
                <a:gd name="connsiteY83" fmla="*/ 461188 h 609115"/>
                <a:gd name="connsiteX84" fmla="*/ 1007748 w 1264760"/>
                <a:gd name="connsiteY84" fmla="*/ 459919 h 609115"/>
                <a:gd name="connsiteX85" fmla="*/ 1008677 w 1264760"/>
                <a:gd name="connsiteY85" fmla="*/ 458159 h 609115"/>
                <a:gd name="connsiteX86" fmla="*/ 1008628 w 1264760"/>
                <a:gd name="connsiteY86" fmla="*/ 456304 h 609115"/>
                <a:gd name="connsiteX87" fmla="*/ 1008237 w 1264760"/>
                <a:gd name="connsiteY87" fmla="*/ 454839 h 609115"/>
                <a:gd name="connsiteX88" fmla="*/ 1008237 w 1264760"/>
                <a:gd name="connsiteY88" fmla="*/ 452885 h 609115"/>
                <a:gd name="connsiteX89" fmla="*/ 1008237 w 1264760"/>
                <a:gd name="connsiteY89" fmla="*/ 450932 h 609115"/>
                <a:gd name="connsiteX90" fmla="*/ 1008069 w 1264760"/>
                <a:gd name="connsiteY90" fmla="*/ 450683 h 609115"/>
                <a:gd name="connsiteX91" fmla="*/ 1008040 w 1264760"/>
                <a:gd name="connsiteY91" fmla="*/ 450297 h 609115"/>
                <a:gd name="connsiteX92" fmla="*/ 1008286 w 1264760"/>
                <a:gd name="connsiteY92" fmla="*/ 447757 h 609115"/>
                <a:gd name="connsiteX93" fmla="*/ 1009215 w 1264760"/>
                <a:gd name="connsiteY93" fmla="*/ 445509 h 609115"/>
                <a:gd name="connsiteX94" fmla="*/ 1009704 w 1264760"/>
                <a:gd name="connsiteY94" fmla="*/ 444093 h 609115"/>
                <a:gd name="connsiteX95" fmla="*/ 1010926 w 1264760"/>
                <a:gd name="connsiteY95" fmla="*/ 442628 h 609115"/>
                <a:gd name="connsiteX96" fmla="*/ 1011759 w 1264760"/>
                <a:gd name="connsiteY96" fmla="*/ 441359 h 609115"/>
                <a:gd name="connsiteX97" fmla="*/ 1013374 w 1264760"/>
                <a:gd name="connsiteY97" fmla="*/ 440478 h 609115"/>
                <a:gd name="connsiteX98" fmla="*/ 1015428 w 1264760"/>
                <a:gd name="connsiteY98" fmla="*/ 439258 h 609115"/>
                <a:gd name="connsiteX99" fmla="*/ 1017532 w 1264760"/>
                <a:gd name="connsiteY99" fmla="*/ 438086 h 609115"/>
                <a:gd name="connsiteX100" fmla="*/ 1019243 w 1264760"/>
                <a:gd name="connsiteY100" fmla="*/ 437158 h 609115"/>
                <a:gd name="connsiteX101" fmla="*/ 1020809 w 1264760"/>
                <a:gd name="connsiteY101" fmla="*/ 435985 h 609115"/>
                <a:gd name="connsiteX102" fmla="*/ 1022082 w 1264760"/>
                <a:gd name="connsiteY102" fmla="*/ 435008 h 609115"/>
                <a:gd name="connsiteX103" fmla="*/ 1023257 w 1264760"/>
                <a:gd name="connsiteY103" fmla="*/ 434081 h 609115"/>
                <a:gd name="connsiteX104" fmla="*/ 1024822 w 1264760"/>
                <a:gd name="connsiteY104" fmla="*/ 432957 h 609115"/>
                <a:gd name="connsiteX105" fmla="*/ 1026926 w 1264760"/>
                <a:gd name="connsiteY105" fmla="*/ 433006 h 609115"/>
                <a:gd name="connsiteX106" fmla="*/ 1028344 w 1264760"/>
                <a:gd name="connsiteY106" fmla="*/ 432419 h 609115"/>
                <a:gd name="connsiteX107" fmla="*/ 1028541 w 1264760"/>
                <a:gd name="connsiteY107" fmla="*/ 430466 h 609115"/>
                <a:gd name="connsiteX108" fmla="*/ 1029910 w 1264760"/>
                <a:gd name="connsiteY108" fmla="*/ 428854 h 609115"/>
                <a:gd name="connsiteX109" fmla="*/ 1032161 w 1264760"/>
                <a:gd name="connsiteY109" fmla="*/ 429001 h 609115"/>
                <a:gd name="connsiteX110" fmla="*/ 1032454 w 1264760"/>
                <a:gd name="connsiteY110" fmla="*/ 430905 h 609115"/>
                <a:gd name="connsiteX111" fmla="*/ 1032405 w 1264760"/>
                <a:gd name="connsiteY111" fmla="*/ 432763 h 609115"/>
                <a:gd name="connsiteX112" fmla="*/ 1033921 w 1264760"/>
                <a:gd name="connsiteY112" fmla="*/ 433739 h 609115"/>
                <a:gd name="connsiteX113" fmla="*/ 1035438 w 1264760"/>
                <a:gd name="connsiteY113" fmla="*/ 433837 h 609115"/>
                <a:gd name="connsiteX114" fmla="*/ 1037053 w 1264760"/>
                <a:gd name="connsiteY114" fmla="*/ 434716 h 609115"/>
                <a:gd name="connsiteX115" fmla="*/ 1037982 w 1264760"/>
                <a:gd name="connsiteY115" fmla="*/ 435936 h 609115"/>
                <a:gd name="connsiteX116" fmla="*/ 1039157 w 1264760"/>
                <a:gd name="connsiteY116" fmla="*/ 437499 h 609115"/>
                <a:gd name="connsiteX117" fmla="*/ 1040380 w 1264760"/>
                <a:gd name="connsiteY117" fmla="*/ 439013 h 609115"/>
                <a:gd name="connsiteX118" fmla="*/ 1041309 w 1264760"/>
                <a:gd name="connsiteY118" fmla="*/ 441212 h 609115"/>
                <a:gd name="connsiteX119" fmla="*/ 1042093 w 1264760"/>
                <a:gd name="connsiteY119" fmla="*/ 443605 h 609115"/>
                <a:gd name="connsiteX120" fmla="*/ 1043903 w 1264760"/>
                <a:gd name="connsiteY120" fmla="*/ 444925 h 609115"/>
                <a:gd name="connsiteX121" fmla="*/ 1045468 w 1264760"/>
                <a:gd name="connsiteY121" fmla="*/ 446095 h 609115"/>
                <a:gd name="connsiteX122" fmla="*/ 1047181 w 1264760"/>
                <a:gd name="connsiteY122" fmla="*/ 447121 h 609115"/>
                <a:gd name="connsiteX123" fmla="*/ 1048550 w 1264760"/>
                <a:gd name="connsiteY123" fmla="*/ 447757 h 609115"/>
                <a:gd name="connsiteX124" fmla="*/ 1049725 w 1264760"/>
                <a:gd name="connsiteY124" fmla="*/ 448537 h 609115"/>
                <a:gd name="connsiteX125" fmla="*/ 1050802 w 1264760"/>
                <a:gd name="connsiteY125" fmla="*/ 450150 h 609115"/>
                <a:gd name="connsiteX126" fmla="*/ 1051291 w 1264760"/>
                <a:gd name="connsiteY126" fmla="*/ 451519 h 609115"/>
                <a:gd name="connsiteX127" fmla="*/ 1051829 w 1264760"/>
                <a:gd name="connsiteY127" fmla="*/ 452935 h 609115"/>
                <a:gd name="connsiteX128" fmla="*/ 1053345 w 1264760"/>
                <a:gd name="connsiteY128" fmla="*/ 453911 h 609115"/>
                <a:gd name="connsiteX129" fmla="*/ 1054764 w 1264760"/>
                <a:gd name="connsiteY129" fmla="*/ 453862 h 609115"/>
                <a:gd name="connsiteX130" fmla="*/ 1056720 w 1264760"/>
                <a:gd name="connsiteY130" fmla="*/ 453764 h 609115"/>
                <a:gd name="connsiteX131" fmla="*/ 1058728 w 1264760"/>
                <a:gd name="connsiteY131" fmla="*/ 453521 h 609115"/>
                <a:gd name="connsiteX132" fmla="*/ 1060685 w 1264760"/>
                <a:gd name="connsiteY132" fmla="*/ 453276 h 609115"/>
                <a:gd name="connsiteX133" fmla="*/ 1063081 w 1264760"/>
                <a:gd name="connsiteY133" fmla="*/ 452689 h 609115"/>
                <a:gd name="connsiteX134" fmla="*/ 1064941 w 1264760"/>
                <a:gd name="connsiteY134" fmla="*/ 452201 h 609115"/>
                <a:gd name="connsiteX135" fmla="*/ 1067387 w 1264760"/>
                <a:gd name="connsiteY135" fmla="*/ 452201 h 609115"/>
                <a:gd name="connsiteX136" fmla="*/ 1069833 w 1264760"/>
                <a:gd name="connsiteY136" fmla="*/ 452495 h 609115"/>
                <a:gd name="connsiteX137" fmla="*/ 1071740 w 1264760"/>
                <a:gd name="connsiteY137" fmla="*/ 452738 h 609115"/>
                <a:gd name="connsiteX138" fmla="*/ 1073699 w 1264760"/>
                <a:gd name="connsiteY138" fmla="*/ 452591 h 609115"/>
                <a:gd name="connsiteX139" fmla="*/ 1075606 w 1264760"/>
                <a:gd name="connsiteY139" fmla="*/ 452397 h 609115"/>
                <a:gd name="connsiteX140" fmla="*/ 1077563 w 1264760"/>
                <a:gd name="connsiteY140" fmla="*/ 452591 h 609115"/>
                <a:gd name="connsiteX141" fmla="*/ 1079519 w 1264760"/>
                <a:gd name="connsiteY141" fmla="*/ 452787 h 609115"/>
                <a:gd name="connsiteX142" fmla="*/ 1081281 w 1264760"/>
                <a:gd name="connsiteY142" fmla="*/ 452348 h 609115"/>
                <a:gd name="connsiteX143" fmla="*/ 1082945 w 1264760"/>
                <a:gd name="connsiteY143" fmla="*/ 451811 h 609115"/>
                <a:gd name="connsiteX144" fmla="*/ 1084853 w 1264760"/>
                <a:gd name="connsiteY144" fmla="*/ 451958 h 609115"/>
                <a:gd name="connsiteX145" fmla="*/ 1086809 w 1264760"/>
                <a:gd name="connsiteY145" fmla="*/ 452007 h 609115"/>
                <a:gd name="connsiteX146" fmla="*/ 1088279 w 1264760"/>
                <a:gd name="connsiteY146" fmla="*/ 452054 h 609115"/>
                <a:gd name="connsiteX147" fmla="*/ 1089746 w 1264760"/>
                <a:gd name="connsiteY147" fmla="*/ 452103 h 609115"/>
                <a:gd name="connsiteX148" fmla="*/ 1091702 w 1264760"/>
                <a:gd name="connsiteY148" fmla="*/ 452103 h 609115"/>
                <a:gd name="connsiteX149" fmla="*/ 1093659 w 1264760"/>
                <a:gd name="connsiteY149" fmla="*/ 452103 h 609115"/>
                <a:gd name="connsiteX150" fmla="*/ 1095618 w 1264760"/>
                <a:gd name="connsiteY150" fmla="*/ 452054 h 609115"/>
                <a:gd name="connsiteX151" fmla="*/ 1098063 w 1264760"/>
                <a:gd name="connsiteY151" fmla="*/ 452007 h 609115"/>
                <a:gd name="connsiteX152" fmla="*/ 1099531 w 1264760"/>
                <a:gd name="connsiteY152" fmla="*/ 452348 h 609115"/>
                <a:gd name="connsiteX153" fmla="*/ 1100949 w 1264760"/>
                <a:gd name="connsiteY153" fmla="*/ 452640 h 609115"/>
                <a:gd name="connsiteX154" fmla="*/ 1102369 w 1264760"/>
                <a:gd name="connsiteY154" fmla="*/ 452837 h 609115"/>
                <a:gd name="connsiteX155" fmla="*/ 1104228 w 1264760"/>
                <a:gd name="connsiteY155" fmla="*/ 452787 h 609115"/>
                <a:gd name="connsiteX156" fmla="*/ 1105695 w 1264760"/>
                <a:gd name="connsiteY156" fmla="*/ 451565 h 609115"/>
                <a:gd name="connsiteX157" fmla="*/ 1107113 w 1264760"/>
                <a:gd name="connsiteY157" fmla="*/ 450198 h 609115"/>
                <a:gd name="connsiteX158" fmla="*/ 1109072 w 1264760"/>
                <a:gd name="connsiteY158" fmla="*/ 448782 h 609115"/>
                <a:gd name="connsiteX159" fmla="*/ 1111077 w 1264760"/>
                <a:gd name="connsiteY159" fmla="*/ 447366 h 609115"/>
                <a:gd name="connsiteX160" fmla="*/ 1112692 w 1264760"/>
                <a:gd name="connsiteY160" fmla="*/ 446292 h 609115"/>
                <a:gd name="connsiteX161" fmla="*/ 1114111 w 1264760"/>
                <a:gd name="connsiteY161" fmla="*/ 445803 h 609115"/>
                <a:gd name="connsiteX162" fmla="*/ 1115529 w 1264760"/>
                <a:gd name="connsiteY162" fmla="*/ 445413 h 609115"/>
                <a:gd name="connsiteX163" fmla="*/ 1116996 w 1264760"/>
                <a:gd name="connsiteY163" fmla="*/ 445070 h 609115"/>
                <a:gd name="connsiteX164" fmla="*/ 1119247 w 1264760"/>
                <a:gd name="connsiteY164" fmla="*/ 443995 h 609115"/>
                <a:gd name="connsiteX165" fmla="*/ 1120911 w 1264760"/>
                <a:gd name="connsiteY165" fmla="*/ 442140 h 609115"/>
                <a:gd name="connsiteX166" fmla="*/ 1123308 w 1264760"/>
                <a:gd name="connsiteY166" fmla="*/ 441749 h 609115"/>
                <a:gd name="connsiteX167" fmla="*/ 1125412 w 1264760"/>
                <a:gd name="connsiteY167" fmla="*/ 442041 h 609115"/>
                <a:gd name="connsiteX168" fmla="*/ 1126830 w 1264760"/>
                <a:gd name="connsiteY168" fmla="*/ 441359 h 609115"/>
                <a:gd name="connsiteX169" fmla="*/ 1127712 w 1264760"/>
                <a:gd name="connsiteY169" fmla="*/ 439600 h 609115"/>
                <a:gd name="connsiteX170" fmla="*/ 1128445 w 1264760"/>
                <a:gd name="connsiteY170" fmla="*/ 437695 h 609115"/>
                <a:gd name="connsiteX171" fmla="*/ 1129552 w 1264760"/>
                <a:gd name="connsiteY171" fmla="*/ 435668 h 609115"/>
                <a:gd name="connsiteX172" fmla="*/ 1131480 w 1264760"/>
                <a:gd name="connsiteY172" fmla="*/ 434179 h 609115"/>
                <a:gd name="connsiteX173" fmla="*/ 1132800 w 1264760"/>
                <a:gd name="connsiteY173" fmla="*/ 433055 h 609115"/>
                <a:gd name="connsiteX174" fmla="*/ 1133191 w 1264760"/>
                <a:gd name="connsiteY174" fmla="*/ 431590 h 609115"/>
                <a:gd name="connsiteX175" fmla="*/ 1133486 w 1264760"/>
                <a:gd name="connsiteY175" fmla="*/ 429636 h 609115"/>
                <a:gd name="connsiteX176" fmla="*/ 1134120 w 1264760"/>
                <a:gd name="connsiteY176" fmla="*/ 427293 h 609115"/>
                <a:gd name="connsiteX177" fmla="*/ 1135686 w 1264760"/>
                <a:gd name="connsiteY177" fmla="*/ 425533 h 609115"/>
                <a:gd name="connsiteX178" fmla="*/ 1138573 w 1264760"/>
                <a:gd name="connsiteY178" fmla="*/ 424996 h 609115"/>
                <a:gd name="connsiteX179" fmla="*/ 1140382 w 1264760"/>
                <a:gd name="connsiteY179" fmla="*/ 424655 h 609115"/>
                <a:gd name="connsiteX180" fmla="*/ 1141363 w 1264760"/>
                <a:gd name="connsiteY180" fmla="*/ 423531 h 609115"/>
                <a:gd name="connsiteX181" fmla="*/ 1142341 w 1264760"/>
                <a:gd name="connsiteY181" fmla="*/ 422456 h 609115"/>
                <a:gd name="connsiteX182" fmla="*/ 1143808 w 1264760"/>
                <a:gd name="connsiteY182" fmla="*/ 421187 h 609115"/>
                <a:gd name="connsiteX183" fmla="*/ 1145128 w 1264760"/>
                <a:gd name="connsiteY183" fmla="*/ 419136 h 609115"/>
                <a:gd name="connsiteX184" fmla="*/ 1146401 w 1264760"/>
                <a:gd name="connsiteY184" fmla="*/ 417670 h 609115"/>
                <a:gd name="connsiteX185" fmla="*/ 1147429 w 1264760"/>
                <a:gd name="connsiteY185" fmla="*/ 416009 h 609115"/>
                <a:gd name="connsiteX186" fmla="*/ 1147232 w 1264760"/>
                <a:gd name="connsiteY186" fmla="*/ 413666 h 609115"/>
                <a:gd name="connsiteX187" fmla="*/ 1145325 w 1264760"/>
                <a:gd name="connsiteY187" fmla="*/ 412200 h 609115"/>
                <a:gd name="connsiteX188" fmla="*/ 1143907 w 1264760"/>
                <a:gd name="connsiteY188" fmla="*/ 410929 h 609115"/>
                <a:gd name="connsiteX189" fmla="*/ 1143418 w 1264760"/>
                <a:gd name="connsiteY189" fmla="*/ 409562 h 609115"/>
                <a:gd name="connsiteX190" fmla="*/ 1143172 w 1264760"/>
                <a:gd name="connsiteY190" fmla="*/ 407705 h 609115"/>
                <a:gd name="connsiteX191" fmla="*/ 1144738 w 1264760"/>
                <a:gd name="connsiteY191" fmla="*/ 407803 h 609115"/>
                <a:gd name="connsiteX192" fmla="*/ 1147183 w 1264760"/>
                <a:gd name="connsiteY192" fmla="*/ 407999 h 609115"/>
                <a:gd name="connsiteX193" fmla="*/ 1149142 w 1264760"/>
                <a:gd name="connsiteY193" fmla="*/ 408193 h 609115"/>
                <a:gd name="connsiteX194" fmla="*/ 1150560 w 1264760"/>
                <a:gd name="connsiteY194" fmla="*/ 408488 h 609115"/>
                <a:gd name="connsiteX195" fmla="*/ 1152224 w 1264760"/>
                <a:gd name="connsiteY195" fmla="*/ 409513 h 609115"/>
                <a:gd name="connsiteX196" fmla="*/ 1153839 w 1264760"/>
                <a:gd name="connsiteY196" fmla="*/ 410686 h 609115"/>
                <a:gd name="connsiteX197" fmla="*/ 1155648 w 1264760"/>
                <a:gd name="connsiteY197" fmla="*/ 411418 h 609115"/>
                <a:gd name="connsiteX198" fmla="*/ 1157555 w 1264760"/>
                <a:gd name="connsiteY198" fmla="*/ 411712 h 609115"/>
                <a:gd name="connsiteX199" fmla="*/ 1159025 w 1264760"/>
                <a:gd name="connsiteY199" fmla="*/ 411663 h 609115"/>
                <a:gd name="connsiteX200" fmla="*/ 1161470 w 1264760"/>
                <a:gd name="connsiteY200" fmla="*/ 411516 h 609115"/>
                <a:gd name="connsiteX201" fmla="*/ 1163916 w 1264760"/>
                <a:gd name="connsiteY201" fmla="*/ 411271 h 609115"/>
                <a:gd name="connsiteX202" fmla="*/ 1166266 w 1264760"/>
                <a:gd name="connsiteY202" fmla="*/ 410637 h 609115"/>
                <a:gd name="connsiteX203" fmla="*/ 1167635 w 1264760"/>
                <a:gd name="connsiteY203" fmla="*/ 410149 h 609115"/>
                <a:gd name="connsiteX204" fmla="*/ 1168955 w 1264760"/>
                <a:gd name="connsiteY204" fmla="*/ 409513 h 609115"/>
                <a:gd name="connsiteX205" fmla="*/ 1170766 w 1264760"/>
                <a:gd name="connsiteY205" fmla="*/ 408731 h 609115"/>
                <a:gd name="connsiteX206" fmla="*/ 1172624 w 1264760"/>
                <a:gd name="connsiteY206" fmla="*/ 408146 h 609115"/>
                <a:gd name="connsiteX207" fmla="*/ 1173429 w 1264760"/>
                <a:gd name="connsiteY207" fmla="*/ 408065 h 609115"/>
                <a:gd name="connsiteX208" fmla="*/ 1174094 w 1264760"/>
                <a:gd name="connsiteY208" fmla="*/ 407999 h 609115"/>
                <a:gd name="connsiteX209" fmla="*/ 1175952 w 1264760"/>
                <a:gd name="connsiteY209" fmla="*/ 407217 h 609115"/>
                <a:gd name="connsiteX210" fmla="*/ 1175023 w 1264760"/>
                <a:gd name="connsiteY210" fmla="*/ 405312 h 609115"/>
                <a:gd name="connsiteX211" fmla="*/ 1174239 w 1264760"/>
                <a:gd name="connsiteY211" fmla="*/ 404043 h 609115"/>
                <a:gd name="connsiteX212" fmla="*/ 1173506 w 1264760"/>
                <a:gd name="connsiteY212" fmla="*/ 402772 h 609115"/>
                <a:gd name="connsiteX213" fmla="*/ 1172723 w 1264760"/>
                <a:gd name="connsiteY213" fmla="*/ 401015 h 609115"/>
                <a:gd name="connsiteX214" fmla="*/ 1172528 w 1264760"/>
                <a:gd name="connsiteY214" fmla="*/ 398573 h 609115"/>
                <a:gd name="connsiteX215" fmla="*/ 1172772 w 1264760"/>
                <a:gd name="connsiteY215" fmla="*/ 396667 h 609115"/>
                <a:gd name="connsiteX216" fmla="*/ 1173017 w 1264760"/>
                <a:gd name="connsiteY216" fmla="*/ 394713 h 609115"/>
                <a:gd name="connsiteX217" fmla="*/ 1173310 w 1264760"/>
                <a:gd name="connsiteY217" fmla="*/ 392711 h 609115"/>
                <a:gd name="connsiteX218" fmla="*/ 1173750 w 1264760"/>
                <a:gd name="connsiteY218" fmla="*/ 390856 h 609115"/>
                <a:gd name="connsiteX219" fmla="*/ 1175072 w 1264760"/>
                <a:gd name="connsiteY219" fmla="*/ 389440 h 609115"/>
                <a:gd name="connsiteX220" fmla="*/ 1177419 w 1264760"/>
                <a:gd name="connsiteY220" fmla="*/ 388512 h 609115"/>
                <a:gd name="connsiteX221" fmla="*/ 1179523 w 1264760"/>
                <a:gd name="connsiteY221" fmla="*/ 388902 h 609115"/>
                <a:gd name="connsiteX222" fmla="*/ 1179963 w 1264760"/>
                <a:gd name="connsiteY222" fmla="*/ 387582 h 609115"/>
                <a:gd name="connsiteX223" fmla="*/ 1180502 w 1264760"/>
                <a:gd name="connsiteY223" fmla="*/ 386215 h 609115"/>
                <a:gd name="connsiteX224" fmla="*/ 1181138 w 1264760"/>
                <a:gd name="connsiteY224" fmla="*/ 384897 h 609115"/>
                <a:gd name="connsiteX225" fmla="*/ 1181775 w 1264760"/>
                <a:gd name="connsiteY225" fmla="*/ 383528 h 609115"/>
                <a:gd name="connsiteX226" fmla="*/ 1182411 w 1264760"/>
                <a:gd name="connsiteY226" fmla="*/ 382063 h 609115"/>
                <a:gd name="connsiteX227" fmla="*/ 1181578 w 1264760"/>
                <a:gd name="connsiteY227" fmla="*/ 380451 h 609115"/>
                <a:gd name="connsiteX228" fmla="*/ 1180942 w 1264760"/>
                <a:gd name="connsiteY228" fmla="*/ 378448 h 609115"/>
                <a:gd name="connsiteX229" fmla="*/ 1181676 w 1264760"/>
                <a:gd name="connsiteY229" fmla="*/ 377179 h 609115"/>
                <a:gd name="connsiteX230" fmla="*/ 1182067 w 1264760"/>
                <a:gd name="connsiteY230" fmla="*/ 375763 h 609115"/>
                <a:gd name="connsiteX231" fmla="*/ 1182116 w 1264760"/>
                <a:gd name="connsiteY231" fmla="*/ 374298 h 609115"/>
                <a:gd name="connsiteX232" fmla="*/ 1182116 w 1264760"/>
                <a:gd name="connsiteY232" fmla="*/ 372296 h 609115"/>
                <a:gd name="connsiteX233" fmla="*/ 1180452 w 1264760"/>
                <a:gd name="connsiteY233" fmla="*/ 370831 h 609115"/>
                <a:gd name="connsiteX234" fmla="*/ 1179818 w 1264760"/>
                <a:gd name="connsiteY234" fmla="*/ 369317 h 609115"/>
                <a:gd name="connsiteX235" fmla="*/ 1180356 w 1264760"/>
                <a:gd name="connsiteY235" fmla="*/ 367899 h 609115"/>
                <a:gd name="connsiteX236" fmla="*/ 1181824 w 1264760"/>
                <a:gd name="connsiteY236" fmla="*/ 365994 h 609115"/>
                <a:gd name="connsiteX237" fmla="*/ 1183291 w 1264760"/>
                <a:gd name="connsiteY237" fmla="*/ 364676 h 609115"/>
                <a:gd name="connsiteX238" fmla="*/ 1184122 w 1264760"/>
                <a:gd name="connsiteY238" fmla="*/ 362478 h 609115"/>
                <a:gd name="connsiteX239" fmla="*/ 1184368 w 1264760"/>
                <a:gd name="connsiteY239" fmla="*/ 361013 h 609115"/>
                <a:gd name="connsiteX240" fmla="*/ 1185542 w 1264760"/>
                <a:gd name="connsiteY240" fmla="*/ 359547 h 609115"/>
                <a:gd name="connsiteX241" fmla="*/ 1186813 w 1264760"/>
                <a:gd name="connsiteY241" fmla="*/ 357545 h 609115"/>
                <a:gd name="connsiteX242" fmla="*/ 1188526 w 1264760"/>
                <a:gd name="connsiteY242" fmla="*/ 355786 h 609115"/>
                <a:gd name="connsiteX243" fmla="*/ 1188232 w 1264760"/>
                <a:gd name="connsiteY243" fmla="*/ 353589 h 609115"/>
                <a:gd name="connsiteX244" fmla="*/ 1188086 w 1264760"/>
                <a:gd name="connsiteY244" fmla="*/ 351732 h 609115"/>
                <a:gd name="connsiteX245" fmla="*/ 1187450 w 1264760"/>
                <a:gd name="connsiteY245" fmla="*/ 349876 h 609115"/>
                <a:gd name="connsiteX246" fmla="*/ 1186912 w 1264760"/>
                <a:gd name="connsiteY246" fmla="*/ 348411 h 609115"/>
                <a:gd name="connsiteX247" fmla="*/ 1185542 w 1264760"/>
                <a:gd name="connsiteY247" fmla="*/ 347287 h 609115"/>
                <a:gd name="connsiteX248" fmla="*/ 1183340 w 1264760"/>
                <a:gd name="connsiteY248" fmla="*/ 346750 h 609115"/>
                <a:gd name="connsiteX249" fmla="*/ 1182900 w 1264760"/>
                <a:gd name="connsiteY249" fmla="*/ 344993 h 609115"/>
                <a:gd name="connsiteX250" fmla="*/ 1182900 w 1264760"/>
                <a:gd name="connsiteY250" fmla="*/ 342502 h 609115"/>
                <a:gd name="connsiteX251" fmla="*/ 1184122 w 1264760"/>
                <a:gd name="connsiteY251" fmla="*/ 342257 h 609115"/>
                <a:gd name="connsiteX252" fmla="*/ 1183878 w 1264760"/>
                <a:gd name="connsiteY252" fmla="*/ 340890 h 609115"/>
                <a:gd name="connsiteX253" fmla="*/ 1184709 w 1264760"/>
                <a:gd name="connsiteY253" fmla="*/ 339179 h 609115"/>
                <a:gd name="connsiteX254" fmla="*/ 1186177 w 1264760"/>
                <a:gd name="connsiteY254" fmla="*/ 337128 h 609115"/>
                <a:gd name="connsiteX255" fmla="*/ 1187548 w 1264760"/>
                <a:gd name="connsiteY255" fmla="*/ 335614 h 609115"/>
                <a:gd name="connsiteX256" fmla="*/ 1188674 w 1264760"/>
                <a:gd name="connsiteY256" fmla="*/ 334051 h 609115"/>
                <a:gd name="connsiteX257" fmla="*/ 1189357 w 1264760"/>
                <a:gd name="connsiteY257" fmla="*/ 332733 h 609115"/>
                <a:gd name="connsiteX258" fmla="*/ 1190043 w 1264760"/>
                <a:gd name="connsiteY258" fmla="*/ 331415 h 609115"/>
                <a:gd name="connsiteX259" fmla="*/ 1190559 w 1264760"/>
                <a:gd name="connsiteY259" fmla="*/ 330524 h 609115"/>
                <a:gd name="connsiteX260" fmla="*/ 1190775 w 1264760"/>
                <a:gd name="connsiteY260" fmla="*/ 330144 h 609115"/>
                <a:gd name="connsiteX261" fmla="*/ 1191461 w 1264760"/>
                <a:gd name="connsiteY261" fmla="*/ 328386 h 609115"/>
                <a:gd name="connsiteX262" fmla="*/ 1191707 w 1264760"/>
                <a:gd name="connsiteY262" fmla="*/ 326384 h 609115"/>
                <a:gd name="connsiteX263" fmla="*/ 1192587 w 1264760"/>
                <a:gd name="connsiteY263" fmla="*/ 324234 h 609115"/>
                <a:gd name="connsiteX264" fmla="*/ 1193712 w 1264760"/>
                <a:gd name="connsiteY264" fmla="*/ 322671 h 609115"/>
                <a:gd name="connsiteX265" fmla="*/ 1194789 w 1264760"/>
                <a:gd name="connsiteY265" fmla="*/ 320669 h 609115"/>
                <a:gd name="connsiteX266" fmla="*/ 1196060 w 1264760"/>
                <a:gd name="connsiteY266" fmla="*/ 319839 h 609115"/>
                <a:gd name="connsiteX267" fmla="*/ 1197382 w 1264760"/>
                <a:gd name="connsiteY267" fmla="*/ 318374 h 609115"/>
                <a:gd name="connsiteX268" fmla="*/ 1198262 w 1264760"/>
                <a:gd name="connsiteY268" fmla="*/ 316811 h 609115"/>
                <a:gd name="connsiteX269" fmla="*/ 1199729 w 1264760"/>
                <a:gd name="connsiteY269" fmla="*/ 316419 h 609115"/>
                <a:gd name="connsiteX270" fmla="*/ 1201442 w 1264760"/>
                <a:gd name="connsiteY270" fmla="*/ 315491 h 609115"/>
                <a:gd name="connsiteX271" fmla="*/ 1203155 w 1264760"/>
                <a:gd name="connsiteY271" fmla="*/ 314563 h 609115"/>
                <a:gd name="connsiteX272" fmla="*/ 1204494 w 1264760"/>
                <a:gd name="connsiteY272" fmla="*/ 313417 h 609115"/>
                <a:gd name="connsiteX273" fmla="*/ 1204524 w 1264760"/>
                <a:gd name="connsiteY273" fmla="*/ 313390 h 609115"/>
                <a:gd name="connsiteX274" fmla="*/ 1205453 w 1264760"/>
                <a:gd name="connsiteY274" fmla="*/ 311584 h 609115"/>
                <a:gd name="connsiteX275" fmla="*/ 1206970 w 1264760"/>
                <a:gd name="connsiteY275" fmla="*/ 309680 h 609115"/>
                <a:gd name="connsiteX276" fmla="*/ 1208145 w 1264760"/>
                <a:gd name="connsiteY276" fmla="*/ 308752 h 609115"/>
                <a:gd name="connsiteX277" fmla="*/ 1209221 w 1264760"/>
                <a:gd name="connsiteY277" fmla="*/ 307238 h 609115"/>
                <a:gd name="connsiteX278" fmla="*/ 1210150 w 1264760"/>
                <a:gd name="connsiteY278" fmla="*/ 305478 h 609115"/>
                <a:gd name="connsiteX279" fmla="*/ 1211129 w 1264760"/>
                <a:gd name="connsiteY279" fmla="*/ 304404 h 609115"/>
                <a:gd name="connsiteX280" fmla="*/ 1213038 w 1264760"/>
                <a:gd name="connsiteY280" fmla="*/ 302840 h 609115"/>
                <a:gd name="connsiteX281" fmla="*/ 1214505 w 1264760"/>
                <a:gd name="connsiteY281" fmla="*/ 301572 h 609115"/>
                <a:gd name="connsiteX282" fmla="*/ 1215584 w 1264760"/>
                <a:gd name="connsiteY282" fmla="*/ 300597 h 609115"/>
                <a:gd name="connsiteX283" fmla="*/ 1215648 w 1264760"/>
                <a:gd name="connsiteY283" fmla="*/ 300542 h 609115"/>
                <a:gd name="connsiteX284" fmla="*/ 1216022 w 1264760"/>
                <a:gd name="connsiteY284" fmla="*/ 300204 h 609115"/>
                <a:gd name="connsiteX285" fmla="*/ 1216221 w 1264760"/>
                <a:gd name="connsiteY285" fmla="*/ 300078 h 609115"/>
                <a:gd name="connsiteX286" fmla="*/ 1217735 w 1264760"/>
                <a:gd name="connsiteY286" fmla="*/ 299130 h 609115"/>
                <a:gd name="connsiteX287" fmla="*/ 1219544 w 1264760"/>
                <a:gd name="connsiteY287" fmla="*/ 298153 h 609115"/>
                <a:gd name="connsiteX288" fmla="*/ 1220866 w 1264760"/>
                <a:gd name="connsiteY288" fmla="*/ 297567 h 609115"/>
                <a:gd name="connsiteX289" fmla="*/ 1221306 w 1264760"/>
                <a:gd name="connsiteY289" fmla="*/ 297370 h 609115"/>
                <a:gd name="connsiteX290" fmla="*/ 1223066 w 1264760"/>
                <a:gd name="connsiteY290" fmla="*/ 296443 h 609115"/>
                <a:gd name="connsiteX291" fmla="*/ 1224681 w 1264760"/>
                <a:gd name="connsiteY291" fmla="*/ 295417 h 609115"/>
                <a:gd name="connsiteX292" fmla="*/ 1225856 w 1264760"/>
                <a:gd name="connsiteY292" fmla="*/ 294587 h 609115"/>
                <a:gd name="connsiteX293" fmla="*/ 1226932 w 1264760"/>
                <a:gd name="connsiteY293" fmla="*/ 293660 h 609115"/>
                <a:gd name="connsiteX294" fmla="*/ 1227861 w 1264760"/>
                <a:gd name="connsiteY294" fmla="*/ 292536 h 609115"/>
                <a:gd name="connsiteX295" fmla="*/ 1229036 w 1264760"/>
                <a:gd name="connsiteY295" fmla="*/ 290973 h 609115"/>
                <a:gd name="connsiteX296" fmla="*/ 1230015 w 1264760"/>
                <a:gd name="connsiteY296" fmla="*/ 289213 h 609115"/>
                <a:gd name="connsiteX297" fmla="*/ 1230944 w 1264760"/>
                <a:gd name="connsiteY297" fmla="*/ 287456 h 609115"/>
                <a:gd name="connsiteX298" fmla="*/ 1231873 w 1264760"/>
                <a:gd name="connsiteY298" fmla="*/ 285208 h 609115"/>
                <a:gd name="connsiteX299" fmla="*/ 1232315 w 1264760"/>
                <a:gd name="connsiteY299" fmla="*/ 283255 h 609115"/>
                <a:gd name="connsiteX300" fmla="*/ 1232608 w 1264760"/>
                <a:gd name="connsiteY300" fmla="*/ 281790 h 609115"/>
                <a:gd name="connsiteX301" fmla="*/ 1233097 w 1264760"/>
                <a:gd name="connsiteY301" fmla="*/ 280472 h 609115"/>
                <a:gd name="connsiteX302" fmla="*/ 1233977 w 1264760"/>
                <a:gd name="connsiteY302" fmla="*/ 279299 h 609115"/>
                <a:gd name="connsiteX303" fmla="*/ 1235102 w 1264760"/>
                <a:gd name="connsiteY303" fmla="*/ 278273 h 609115"/>
                <a:gd name="connsiteX304" fmla="*/ 1236619 w 1264760"/>
                <a:gd name="connsiteY304" fmla="*/ 277100 h 609115"/>
                <a:gd name="connsiteX305" fmla="*/ 1237941 w 1264760"/>
                <a:gd name="connsiteY305" fmla="*/ 276369 h 609115"/>
                <a:gd name="connsiteX306" fmla="*/ 1239359 w 1264760"/>
                <a:gd name="connsiteY306" fmla="*/ 275098 h 609115"/>
                <a:gd name="connsiteX307" fmla="*/ 1240288 w 1264760"/>
                <a:gd name="connsiteY307" fmla="*/ 273927 h 609115"/>
                <a:gd name="connsiteX308" fmla="*/ 1241121 w 1264760"/>
                <a:gd name="connsiteY308" fmla="*/ 272705 h 609115"/>
                <a:gd name="connsiteX309" fmla="*/ 1242100 w 1264760"/>
                <a:gd name="connsiteY309" fmla="*/ 270995 h 609115"/>
                <a:gd name="connsiteX310" fmla="*/ 1242980 w 1264760"/>
                <a:gd name="connsiteY310" fmla="*/ 269287 h 609115"/>
                <a:gd name="connsiteX311" fmla="*/ 1243616 w 1264760"/>
                <a:gd name="connsiteY311" fmla="*/ 267920 h 609115"/>
                <a:gd name="connsiteX312" fmla="*/ 1244203 w 1264760"/>
                <a:gd name="connsiteY312" fmla="*/ 266600 h 609115"/>
                <a:gd name="connsiteX313" fmla="*/ 1244791 w 1264760"/>
                <a:gd name="connsiteY313" fmla="*/ 265233 h 609115"/>
                <a:gd name="connsiteX314" fmla="*/ 1245376 w 1264760"/>
                <a:gd name="connsiteY314" fmla="*/ 263866 h 609115"/>
                <a:gd name="connsiteX315" fmla="*/ 1245914 w 1264760"/>
                <a:gd name="connsiteY315" fmla="*/ 262497 h 609115"/>
                <a:gd name="connsiteX316" fmla="*/ 1246356 w 1264760"/>
                <a:gd name="connsiteY316" fmla="*/ 261081 h 609115"/>
                <a:gd name="connsiteX317" fmla="*/ 1246649 w 1264760"/>
                <a:gd name="connsiteY317" fmla="*/ 259714 h 609115"/>
                <a:gd name="connsiteX318" fmla="*/ 1246502 w 1264760"/>
                <a:gd name="connsiteY318" fmla="*/ 258248 h 609115"/>
                <a:gd name="connsiteX319" fmla="*/ 1246062 w 1264760"/>
                <a:gd name="connsiteY319" fmla="*/ 256832 h 609115"/>
                <a:gd name="connsiteX320" fmla="*/ 1245329 w 1264760"/>
                <a:gd name="connsiteY320" fmla="*/ 255024 h 609115"/>
                <a:gd name="connsiteX321" fmla="*/ 1244693 w 1264760"/>
                <a:gd name="connsiteY321" fmla="*/ 253706 h 609115"/>
                <a:gd name="connsiteX322" fmla="*/ 1243860 w 1264760"/>
                <a:gd name="connsiteY322" fmla="*/ 251360 h 609115"/>
                <a:gd name="connsiteX323" fmla="*/ 1243763 w 1264760"/>
                <a:gd name="connsiteY323" fmla="*/ 249456 h 609115"/>
                <a:gd name="connsiteX324" fmla="*/ 1244985 w 1264760"/>
                <a:gd name="connsiteY324" fmla="*/ 247893 h 609115"/>
                <a:gd name="connsiteX325" fmla="*/ 1246502 w 1264760"/>
                <a:gd name="connsiteY325" fmla="*/ 246673 h 609115"/>
                <a:gd name="connsiteX326" fmla="*/ 1247824 w 1264760"/>
                <a:gd name="connsiteY326" fmla="*/ 245939 h 609115"/>
                <a:gd name="connsiteX327" fmla="*/ 1249390 w 1264760"/>
                <a:gd name="connsiteY327" fmla="*/ 244766 h 609115"/>
                <a:gd name="connsiteX328" fmla="*/ 1250515 w 1264760"/>
                <a:gd name="connsiteY328" fmla="*/ 243790 h 609115"/>
                <a:gd name="connsiteX329" fmla="*/ 1251542 w 1264760"/>
                <a:gd name="connsiteY329" fmla="*/ 242180 h 609115"/>
                <a:gd name="connsiteX330" fmla="*/ 1251884 w 1264760"/>
                <a:gd name="connsiteY330" fmla="*/ 240761 h 609115"/>
                <a:gd name="connsiteX331" fmla="*/ 1252128 w 1264760"/>
                <a:gd name="connsiteY331" fmla="*/ 239296 h 609115"/>
                <a:gd name="connsiteX332" fmla="*/ 1252373 w 1264760"/>
                <a:gd name="connsiteY332" fmla="*/ 237831 h 609115"/>
                <a:gd name="connsiteX333" fmla="*/ 1252666 w 1264760"/>
                <a:gd name="connsiteY333" fmla="*/ 236415 h 609115"/>
                <a:gd name="connsiteX334" fmla="*/ 1253108 w 1264760"/>
                <a:gd name="connsiteY334" fmla="*/ 234511 h 609115"/>
                <a:gd name="connsiteX335" fmla="*/ 1253693 w 1264760"/>
                <a:gd name="connsiteY335" fmla="*/ 232654 h 609115"/>
                <a:gd name="connsiteX336" fmla="*/ 1254136 w 1264760"/>
                <a:gd name="connsiteY336" fmla="*/ 230700 h 609115"/>
                <a:gd name="connsiteX337" fmla="*/ 1254281 w 1264760"/>
                <a:gd name="connsiteY337" fmla="*/ 229284 h 609115"/>
                <a:gd name="connsiteX338" fmla="*/ 1254428 w 1264760"/>
                <a:gd name="connsiteY338" fmla="*/ 227819 h 609115"/>
                <a:gd name="connsiteX339" fmla="*/ 1254526 w 1264760"/>
                <a:gd name="connsiteY339" fmla="*/ 226305 h 609115"/>
                <a:gd name="connsiteX340" fmla="*/ 1254576 w 1264760"/>
                <a:gd name="connsiteY340" fmla="*/ 224840 h 609115"/>
                <a:gd name="connsiteX341" fmla="*/ 1254625 w 1264760"/>
                <a:gd name="connsiteY341" fmla="*/ 222886 h 609115"/>
                <a:gd name="connsiteX342" fmla="*/ 1254576 w 1264760"/>
                <a:gd name="connsiteY342" fmla="*/ 220933 h 609115"/>
                <a:gd name="connsiteX343" fmla="*/ 1254477 w 1264760"/>
                <a:gd name="connsiteY343" fmla="*/ 219517 h 609115"/>
                <a:gd name="connsiteX344" fmla="*/ 1253693 w 1264760"/>
                <a:gd name="connsiteY344" fmla="*/ 218295 h 609115"/>
                <a:gd name="connsiteX345" fmla="*/ 1253157 w 1264760"/>
                <a:gd name="connsiteY345" fmla="*/ 216390 h 609115"/>
                <a:gd name="connsiteX346" fmla="*/ 1253401 w 1264760"/>
                <a:gd name="connsiteY346" fmla="*/ 213949 h 609115"/>
                <a:gd name="connsiteX347" fmla="*/ 1254966 w 1264760"/>
                <a:gd name="connsiteY347" fmla="*/ 212337 h 609115"/>
                <a:gd name="connsiteX348" fmla="*/ 1257314 w 1264760"/>
                <a:gd name="connsiteY348" fmla="*/ 211603 h 609115"/>
                <a:gd name="connsiteX349" fmla="*/ 1258734 w 1264760"/>
                <a:gd name="connsiteY349" fmla="*/ 211164 h 609115"/>
                <a:gd name="connsiteX350" fmla="*/ 1260543 w 1264760"/>
                <a:gd name="connsiteY350" fmla="*/ 210528 h 609115"/>
                <a:gd name="connsiteX351" fmla="*/ 1261915 w 1264760"/>
                <a:gd name="connsiteY351" fmla="*/ 209895 h 609115"/>
                <a:gd name="connsiteX352" fmla="*/ 1263529 w 1264760"/>
                <a:gd name="connsiteY352" fmla="*/ 208771 h 609115"/>
                <a:gd name="connsiteX353" fmla="*/ 1264653 w 1264760"/>
                <a:gd name="connsiteY353" fmla="*/ 206670 h 609115"/>
                <a:gd name="connsiteX354" fmla="*/ 1264948 w 1264760"/>
                <a:gd name="connsiteY354" fmla="*/ 205058 h 609115"/>
                <a:gd name="connsiteX355" fmla="*/ 1263773 w 1264760"/>
                <a:gd name="connsiteY355" fmla="*/ 204815 h 609115"/>
                <a:gd name="connsiteX356" fmla="*/ 1263284 w 1264760"/>
                <a:gd name="connsiteY356" fmla="*/ 202909 h 609115"/>
                <a:gd name="connsiteX357" fmla="*/ 1262696 w 1264760"/>
                <a:gd name="connsiteY357" fmla="*/ 201053 h 609115"/>
                <a:gd name="connsiteX358" fmla="*/ 1262109 w 1264760"/>
                <a:gd name="connsiteY358" fmla="*/ 199149 h 609115"/>
                <a:gd name="connsiteX359" fmla="*/ 1261718 w 1264760"/>
                <a:gd name="connsiteY359" fmla="*/ 197782 h 609115"/>
                <a:gd name="connsiteX360" fmla="*/ 1261180 w 1264760"/>
                <a:gd name="connsiteY360" fmla="*/ 195875 h 609115"/>
                <a:gd name="connsiteX361" fmla="*/ 1260838 w 1264760"/>
                <a:gd name="connsiteY361" fmla="*/ 194410 h 609115"/>
                <a:gd name="connsiteX362" fmla="*/ 1260494 w 1264760"/>
                <a:gd name="connsiteY362" fmla="*/ 192994 h 609115"/>
                <a:gd name="connsiteX363" fmla="*/ 1260054 w 1264760"/>
                <a:gd name="connsiteY363" fmla="*/ 191578 h 609115"/>
                <a:gd name="connsiteX364" fmla="*/ 1259614 w 1264760"/>
                <a:gd name="connsiteY364" fmla="*/ 190211 h 609115"/>
                <a:gd name="connsiteX365" fmla="*/ 1259027 w 1264760"/>
                <a:gd name="connsiteY365" fmla="*/ 188842 h 609115"/>
                <a:gd name="connsiteX366" fmla="*/ 1258098 w 1264760"/>
                <a:gd name="connsiteY366" fmla="*/ 187183 h 609115"/>
                <a:gd name="connsiteX367" fmla="*/ 1256923 w 1264760"/>
                <a:gd name="connsiteY367" fmla="*/ 185522 h 609115"/>
                <a:gd name="connsiteX368" fmla="*/ 1255652 w 1264760"/>
                <a:gd name="connsiteY368" fmla="*/ 184057 h 609115"/>
                <a:gd name="connsiteX369" fmla="*/ 1253841 w 1264760"/>
                <a:gd name="connsiteY369" fmla="*/ 182493 h 609115"/>
                <a:gd name="connsiteX370" fmla="*/ 1252472 w 1264760"/>
                <a:gd name="connsiteY370" fmla="*/ 181809 h 609115"/>
                <a:gd name="connsiteX371" fmla="*/ 1251004 w 1264760"/>
                <a:gd name="connsiteY371" fmla="*/ 181419 h 609115"/>
                <a:gd name="connsiteX372" fmla="*/ 1248606 w 1264760"/>
                <a:gd name="connsiteY372" fmla="*/ 181077 h 609115"/>
                <a:gd name="connsiteX373" fmla="*/ 1246600 w 1264760"/>
                <a:gd name="connsiteY373" fmla="*/ 180930 h 609115"/>
                <a:gd name="connsiteX374" fmla="*/ 1245133 w 1264760"/>
                <a:gd name="connsiteY374" fmla="*/ 180979 h 609115"/>
                <a:gd name="connsiteX375" fmla="*/ 1243665 w 1264760"/>
                <a:gd name="connsiteY375" fmla="*/ 181126 h 609115"/>
                <a:gd name="connsiteX376" fmla="*/ 1242294 w 1264760"/>
                <a:gd name="connsiteY376" fmla="*/ 181468 h 609115"/>
                <a:gd name="connsiteX377" fmla="*/ 1240974 w 1264760"/>
                <a:gd name="connsiteY377" fmla="*/ 182054 h 609115"/>
                <a:gd name="connsiteX378" fmla="*/ 1239701 w 1264760"/>
                <a:gd name="connsiteY378" fmla="*/ 182884 h 609115"/>
                <a:gd name="connsiteX379" fmla="*/ 1238430 w 1264760"/>
                <a:gd name="connsiteY379" fmla="*/ 183666 h 609115"/>
                <a:gd name="connsiteX380" fmla="*/ 1237108 w 1264760"/>
                <a:gd name="connsiteY380" fmla="*/ 184398 h 609115"/>
                <a:gd name="connsiteX381" fmla="*/ 1235397 w 1264760"/>
                <a:gd name="connsiteY381" fmla="*/ 185276 h 609115"/>
                <a:gd name="connsiteX382" fmla="*/ 1234271 w 1264760"/>
                <a:gd name="connsiteY382" fmla="*/ 186206 h 609115"/>
                <a:gd name="connsiteX383" fmla="*/ 1233195 w 1264760"/>
                <a:gd name="connsiteY383" fmla="*/ 187232 h 609115"/>
                <a:gd name="connsiteX384" fmla="*/ 1226591 w 1264760"/>
                <a:gd name="connsiteY384" fmla="*/ 189625 h 609115"/>
                <a:gd name="connsiteX385" fmla="*/ 1225074 w 1264760"/>
                <a:gd name="connsiteY385" fmla="*/ 190258 h 609115"/>
                <a:gd name="connsiteX386" fmla="*/ 1222823 w 1264760"/>
                <a:gd name="connsiteY386" fmla="*/ 190749 h 609115"/>
                <a:gd name="connsiteX387" fmla="*/ 1222528 w 1264760"/>
                <a:gd name="connsiteY387" fmla="*/ 192457 h 609115"/>
                <a:gd name="connsiteX388" fmla="*/ 1220082 w 1264760"/>
                <a:gd name="connsiteY388" fmla="*/ 193482 h 609115"/>
                <a:gd name="connsiteX389" fmla="*/ 1218077 w 1264760"/>
                <a:gd name="connsiteY389" fmla="*/ 193532 h 609115"/>
                <a:gd name="connsiteX390" fmla="*/ 1216462 w 1264760"/>
                <a:gd name="connsiteY390" fmla="*/ 194606 h 609115"/>
                <a:gd name="connsiteX391" fmla="*/ 1214995 w 1264760"/>
                <a:gd name="connsiteY391" fmla="*/ 193141 h 609115"/>
                <a:gd name="connsiteX392" fmla="*/ 1214016 w 1264760"/>
                <a:gd name="connsiteY392" fmla="*/ 191284 h 609115"/>
                <a:gd name="connsiteX393" fmla="*/ 1212011 w 1264760"/>
                <a:gd name="connsiteY393" fmla="*/ 190749 h 609115"/>
                <a:gd name="connsiteX394" fmla="*/ 1209759 w 1264760"/>
                <a:gd name="connsiteY394" fmla="*/ 190601 h 609115"/>
                <a:gd name="connsiteX395" fmla="*/ 1208145 w 1264760"/>
                <a:gd name="connsiteY395" fmla="*/ 190454 h 609115"/>
                <a:gd name="connsiteX396" fmla="*/ 1205453 w 1264760"/>
                <a:gd name="connsiteY396" fmla="*/ 190552 h 609115"/>
                <a:gd name="connsiteX397" fmla="*/ 1203986 w 1264760"/>
                <a:gd name="connsiteY397" fmla="*/ 190405 h 609115"/>
                <a:gd name="connsiteX398" fmla="*/ 1202322 w 1264760"/>
                <a:gd name="connsiteY398" fmla="*/ 190211 h 609115"/>
                <a:gd name="connsiteX399" fmla="*/ 1200415 w 1264760"/>
                <a:gd name="connsiteY399" fmla="*/ 190845 h 609115"/>
                <a:gd name="connsiteX400" fmla="*/ 1198409 w 1264760"/>
                <a:gd name="connsiteY400" fmla="*/ 192066 h 609115"/>
                <a:gd name="connsiteX401" fmla="*/ 1196745 w 1264760"/>
                <a:gd name="connsiteY401" fmla="*/ 192214 h 609115"/>
                <a:gd name="connsiteX402" fmla="*/ 1195472 w 1264760"/>
                <a:gd name="connsiteY402" fmla="*/ 193384 h 609115"/>
                <a:gd name="connsiteX403" fmla="*/ 1194398 w 1264760"/>
                <a:gd name="connsiteY403" fmla="*/ 194606 h 609115"/>
                <a:gd name="connsiteX404" fmla="*/ 1194936 w 1264760"/>
                <a:gd name="connsiteY404" fmla="*/ 196462 h 609115"/>
                <a:gd name="connsiteX405" fmla="*/ 1194152 w 1264760"/>
                <a:gd name="connsiteY405" fmla="*/ 197733 h 609115"/>
                <a:gd name="connsiteX406" fmla="*/ 1192734 w 1264760"/>
                <a:gd name="connsiteY406" fmla="*/ 196413 h 609115"/>
                <a:gd name="connsiteX407" fmla="*/ 1190239 w 1264760"/>
                <a:gd name="connsiteY407" fmla="*/ 196268 h 609115"/>
                <a:gd name="connsiteX408" fmla="*/ 1189357 w 1264760"/>
                <a:gd name="connsiteY408" fmla="*/ 198221 h 609115"/>
                <a:gd name="connsiteX409" fmla="*/ 1189015 w 1264760"/>
                <a:gd name="connsiteY409" fmla="*/ 200273 h 609115"/>
                <a:gd name="connsiteX410" fmla="*/ 1187450 w 1264760"/>
                <a:gd name="connsiteY410" fmla="*/ 201836 h 609115"/>
                <a:gd name="connsiteX411" fmla="*/ 1187059 w 1264760"/>
                <a:gd name="connsiteY411" fmla="*/ 203446 h 609115"/>
                <a:gd name="connsiteX412" fmla="*/ 1185346 w 1264760"/>
                <a:gd name="connsiteY412" fmla="*/ 202518 h 609115"/>
                <a:gd name="connsiteX413" fmla="*/ 1184220 w 1264760"/>
                <a:gd name="connsiteY413" fmla="*/ 203885 h 609115"/>
                <a:gd name="connsiteX414" fmla="*/ 1182949 w 1264760"/>
                <a:gd name="connsiteY414" fmla="*/ 205058 h 609115"/>
                <a:gd name="connsiteX415" fmla="*/ 1180698 w 1264760"/>
                <a:gd name="connsiteY415" fmla="*/ 204911 h 609115"/>
                <a:gd name="connsiteX416" fmla="*/ 1178302 w 1264760"/>
                <a:gd name="connsiteY416" fmla="*/ 204278 h 609115"/>
                <a:gd name="connsiteX417" fmla="*/ 1177714 w 1264760"/>
                <a:gd name="connsiteY417" fmla="*/ 202714 h 609115"/>
                <a:gd name="connsiteX418" fmla="*/ 1175023 w 1264760"/>
                <a:gd name="connsiteY418" fmla="*/ 202616 h 609115"/>
                <a:gd name="connsiteX419" fmla="*/ 1173506 w 1264760"/>
                <a:gd name="connsiteY419" fmla="*/ 203446 h 609115"/>
                <a:gd name="connsiteX420" fmla="*/ 1172039 w 1264760"/>
                <a:gd name="connsiteY420" fmla="*/ 202371 h 609115"/>
                <a:gd name="connsiteX421" fmla="*/ 1170326 w 1264760"/>
                <a:gd name="connsiteY421" fmla="*/ 201981 h 609115"/>
                <a:gd name="connsiteX422" fmla="*/ 1167977 w 1264760"/>
                <a:gd name="connsiteY422" fmla="*/ 201689 h 609115"/>
                <a:gd name="connsiteX423" fmla="*/ 1166558 w 1264760"/>
                <a:gd name="connsiteY423" fmla="*/ 202324 h 609115"/>
                <a:gd name="connsiteX424" fmla="*/ 1165922 w 1264760"/>
                <a:gd name="connsiteY424" fmla="*/ 200369 h 609115"/>
                <a:gd name="connsiteX425" fmla="*/ 1162449 w 1264760"/>
                <a:gd name="connsiteY425" fmla="*/ 200273 h 609115"/>
                <a:gd name="connsiteX426" fmla="*/ 1160932 w 1264760"/>
                <a:gd name="connsiteY426" fmla="*/ 199296 h 609115"/>
                <a:gd name="connsiteX427" fmla="*/ 1159757 w 1264760"/>
                <a:gd name="connsiteY427" fmla="*/ 198513 h 609115"/>
                <a:gd name="connsiteX428" fmla="*/ 1158388 w 1264760"/>
                <a:gd name="connsiteY428" fmla="*/ 198807 h 609115"/>
                <a:gd name="connsiteX429" fmla="*/ 1157214 w 1264760"/>
                <a:gd name="connsiteY429" fmla="*/ 199735 h 609115"/>
                <a:gd name="connsiteX430" fmla="*/ 1155306 w 1264760"/>
                <a:gd name="connsiteY430" fmla="*/ 201200 h 609115"/>
                <a:gd name="connsiteX431" fmla="*/ 1153888 w 1264760"/>
                <a:gd name="connsiteY431" fmla="*/ 202079 h 609115"/>
                <a:gd name="connsiteX432" fmla="*/ 1152517 w 1264760"/>
                <a:gd name="connsiteY432" fmla="*/ 203154 h 609115"/>
                <a:gd name="connsiteX433" fmla="*/ 1149875 w 1264760"/>
                <a:gd name="connsiteY433" fmla="*/ 204327 h 609115"/>
                <a:gd name="connsiteX434" fmla="*/ 1147625 w 1264760"/>
                <a:gd name="connsiteY434" fmla="*/ 204570 h 609115"/>
                <a:gd name="connsiteX435" fmla="*/ 1146303 w 1264760"/>
                <a:gd name="connsiteY435" fmla="*/ 205009 h 609115"/>
                <a:gd name="connsiteX436" fmla="*/ 1144639 w 1264760"/>
                <a:gd name="connsiteY436" fmla="*/ 205058 h 609115"/>
                <a:gd name="connsiteX437" fmla="*/ 1143956 w 1264760"/>
                <a:gd name="connsiteY437" fmla="*/ 206913 h 609115"/>
                <a:gd name="connsiteX438" fmla="*/ 1143342 w 1264760"/>
                <a:gd name="connsiteY438" fmla="*/ 206063 h 609115"/>
                <a:gd name="connsiteX439" fmla="*/ 1140775 w 1264760"/>
                <a:gd name="connsiteY439" fmla="*/ 205645 h 609115"/>
                <a:gd name="connsiteX440" fmla="*/ 1138964 w 1264760"/>
                <a:gd name="connsiteY440" fmla="*/ 205399 h 609115"/>
                <a:gd name="connsiteX441" fmla="*/ 1136568 w 1264760"/>
                <a:gd name="connsiteY441" fmla="*/ 205205 h 609115"/>
                <a:gd name="connsiteX442" fmla="*/ 1135149 w 1264760"/>
                <a:gd name="connsiteY442" fmla="*/ 205546 h 609115"/>
                <a:gd name="connsiteX443" fmla="*/ 1133926 w 1264760"/>
                <a:gd name="connsiteY443" fmla="*/ 206378 h 609115"/>
                <a:gd name="connsiteX444" fmla="*/ 1131723 w 1264760"/>
                <a:gd name="connsiteY444" fmla="*/ 207451 h 609115"/>
                <a:gd name="connsiteX445" fmla="*/ 1129963 w 1264760"/>
                <a:gd name="connsiteY445" fmla="*/ 209112 h 609115"/>
                <a:gd name="connsiteX446" fmla="*/ 1128349 w 1264760"/>
                <a:gd name="connsiteY446" fmla="*/ 210040 h 609115"/>
                <a:gd name="connsiteX447" fmla="*/ 1126977 w 1264760"/>
                <a:gd name="connsiteY447" fmla="*/ 210626 h 609115"/>
                <a:gd name="connsiteX448" fmla="*/ 1125950 w 1264760"/>
                <a:gd name="connsiteY448" fmla="*/ 212189 h 609115"/>
                <a:gd name="connsiteX449" fmla="*/ 1124923 w 1264760"/>
                <a:gd name="connsiteY449" fmla="*/ 214339 h 609115"/>
                <a:gd name="connsiteX450" fmla="*/ 1122868 w 1264760"/>
                <a:gd name="connsiteY450" fmla="*/ 215608 h 609115"/>
                <a:gd name="connsiteX451" fmla="*/ 1121302 w 1264760"/>
                <a:gd name="connsiteY451" fmla="*/ 216732 h 609115"/>
                <a:gd name="connsiteX452" fmla="*/ 1119737 w 1264760"/>
                <a:gd name="connsiteY452" fmla="*/ 217465 h 609115"/>
                <a:gd name="connsiteX453" fmla="*/ 1118367 w 1264760"/>
                <a:gd name="connsiteY453" fmla="*/ 218734 h 609115"/>
                <a:gd name="connsiteX454" fmla="*/ 1117927 w 1264760"/>
                <a:gd name="connsiteY454" fmla="*/ 220639 h 609115"/>
                <a:gd name="connsiteX455" fmla="*/ 1117682 w 1264760"/>
                <a:gd name="connsiteY455" fmla="*/ 222104 h 609115"/>
                <a:gd name="connsiteX456" fmla="*/ 1117438 w 1264760"/>
                <a:gd name="connsiteY456" fmla="*/ 223522 h 609115"/>
                <a:gd name="connsiteX457" fmla="*/ 1117731 w 1264760"/>
                <a:gd name="connsiteY457" fmla="*/ 224987 h 609115"/>
                <a:gd name="connsiteX458" fmla="*/ 1116949 w 1264760"/>
                <a:gd name="connsiteY458" fmla="*/ 226695 h 609115"/>
                <a:gd name="connsiteX459" fmla="*/ 1115529 w 1264760"/>
                <a:gd name="connsiteY459" fmla="*/ 227721 h 609115"/>
                <a:gd name="connsiteX460" fmla="*/ 1113034 w 1264760"/>
                <a:gd name="connsiteY460" fmla="*/ 228064 h 609115"/>
                <a:gd name="connsiteX461" fmla="*/ 1111370 w 1264760"/>
                <a:gd name="connsiteY461" fmla="*/ 229723 h 609115"/>
                <a:gd name="connsiteX462" fmla="*/ 1110832 w 1264760"/>
                <a:gd name="connsiteY462" fmla="*/ 232020 h 609115"/>
                <a:gd name="connsiteX463" fmla="*/ 1109512 w 1264760"/>
                <a:gd name="connsiteY463" fmla="*/ 233485 h 609115"/>
                <a:gd name="connsiteX464" fmla="*/ 1108583 w 1264760"/>
                <a:gd name="connsiteY464" fmla="*/ 234803 h 609115"/>
                <a:gd name="connsiteX465" fmla="*/ 1107310 w 1264760"/>
                <a:gd name="connsiteY465" fmla="*/ 235193 h 609115"/>
                <a:gd name="connsiteX466" fmla="*/ 1106039 w 1264760"/>
                <a:gd name="connsiteY466" fmla="*/ 234217 h 609115"/>
                <a:gd name="connsiteX467" fmla="*/ 1104375 w 1264760"/>
                <a:gd name="connsiteY467" fmla="*/ 234803 h 609115"/>
                <a:gd name="connsiteX468" fmla="*/ 1102858 w 1264760"/>
                <a:gd name="connsiteY468" fmla="*/ 235340 h 609115"/>
                <a:gd name="connsiteX469" fmla="*/ 1100020 w 1264760"/>
                <a:gd name="connsiteY469" fmla="*/ 234950 h 609115"/>
                <a:gd name="connsiteX470" fmla="*/ 1098211 w 1264760"/>
                <a:gd name="connsiteY470" fmla="*/ 235291 h 609115"/>
                <a:gd name="connsiteX471" fmla="*/ 1096596 w 1264760"/>
                <a:gd name="connsiteY471" fmla="*/ 235976 h 609115"/>
                <a:gd name="connsiteX472" fmla="*/ 1094246 w 1264760"/>
                <a:gd name="connsiteY472" fmla="*/ 235291 h 609115"/>
                <a:gd name="connsiteX473" fmla="*/ 1092339 w 1264760"/>
                <a:gd name="connsiteY473" fmla="*/ 234950 h 609115"/>
                <a:gd name="connsiteX474" fmla="*/ 1091312 w 1264760"/>
                <a:gd name="connsiteY474" fmla="*/ 235976 h 609115"/>
                <a:gd name="connsiteX475" fmla="*/ 1090333 w 1264760"/>
                <a:gd name="connsiteY475" fmla="*/ 237051 h 609115"/>
                <a:gd name="connsiteX476" fmla="*/ 1089011 w 1264760"/>
                <a:gd name="connsiteY476" fmla="*/ 237684 h 609115"/>
                <a:gd name="connsiteX477" fmla="*/ 1088614 w 1264760"/>
                <a:gd name="connsiteY477" fmla="*/ 237813 h 609115"/>
                <a:gd name="connsiteX478" fmla="*/ 1088571 w 1264760"/>
                <a:gd name="connsiteY478" fmla="*/ 237829 h 609115"/>
                <a:gd name="connsiteX479" fmla="*/ 1087642 w 1264760"/>
                <a:gd name="connsiteY479" fmla="*/ 238121 h 609115"/>
                <a:gd name="connsiteX480" fmla="*/ 1085440 w 1264760"/>
                <a:gd name="connsiteY480" fmla="*/ 239102 h 609115"/>
                <a:gd name="connsiteX481" fmla="*/ 1083631 w 1264760"/>
                <a:gd name="connsiteY481" fmla="*/ 238808 h 609115"/>
                <a:gd name="connsiteX482" fmla="*/ 1083238 w 1264760"/>
                <a:gd name="connsiteY482" fmla="*/ 237392 h 609115"/>
                <a:gd name="connsiteX483" fmla="*/ 1082065 w 1264760"/>
                <a:gd name="connsiteY483" fmla="*/ 236611 h 609115"/>
                <a:gd name="connsiteX484" fmla="*/ 1080890 w 1264760"/>
                <a:gd name="connsiteY484" fmla="*/ 237392 h 609115"/>
                <a:gd name="connsiteX485" fmla="*/ 1079079 w 1264760"/>
                <a:gd name="connsiteY485" fmla="*/ 238857 h 609115"/>
                <a:gd name="connsiteX486" fmla="*/ 1077270 w 1264760"/>
                <a:gd name="connsiteY486" fmla="*/ 239687 h 609115"/>
                <a:gd name="connsiteX487" fmla="*/ 1075606 w 1264760"/>
                <a:gd name="connsiteY487" fmla="*/ 240663 h 609115"/>
                <a:gd name="connsiteX488" fmla="*/ 1074139 w 1264760"/>
                <a:gd name="connsiteY488" fmla="*/ 240810 h 609115"/>
                <a:gd name="connsiteX489" fmla="*/ 1071742 w 1264760"/>
                <a:gd name="connsiteY489" fmla="*/ 240567 h 609115"/>
                <a:gd name="connsiteX490" fmla="*/ 1069882 w 1264760"/>
                <a:gd name="connsiteY490" fmla="*/ 239932 h 609115"/>
                <a:gd name="connsiteX491" fmla="*/ 1068464 w 1264760"/>
                <a:gd name="connsiteY491" fmla="*/ 239102 h 609115"/>
                <a:gd name="connsiteX492" fmla="*/ 1067092 w 1264760"/>
                <a:gd name="connsiteY492" fmla="*/ 238418 h 609115"/>
                <a:gd name="connsiteX493" fmla="*/ 1066311 w 1264760"/>
                <a:gd name="connsiteY493" fmla="*/ 237245 h 609115"/>
                <a:gd name="connsiteX494" fmla="*/ 1064403 w 1264760"/>
                <a:gd name="connsiteY494" fmla="*/ 236658 h 609115"/>
                <a:gd name="connsiteX495" fmla="*/ 1063570 w 1264760"/>
                <a:gd name="connsiteY495" fmla="*/ 237929 h 609115"/>
                <a:gd name="connsiteX496" fmla="*/ 1061223 w 1264760"/>
                <a:gd name="connsiteY496" fmla="*/ 238222 h 609115"/>
                <a:gd name="connsiteX497" fmla="*/ 1060097 w 1264760"/>
                <a:gd name="connsiteY497" fmla="*/ 239247 h 609115"/>
                <a:gd name="connsiteX498" fmla="*/ 1058922 w 1264760"/>
                <a:gd name="connsiteY498" fmla="*/ 239834 h 609115"/>
                <a:gd name="connsiteX499" fmla="*/ 1057504 w 1264760"/>
                <a:gd name="connsiteY499" fmla="*/ 239785 h 609115"/>
                <a:gd name="connsiteX500" fmla="*/ 1056086 w 1264760"/>
                <a:gd name="connsiteY500" fmla="*/ 239493 h 609115"/>
                <a:gd name="connsiteX501" fmla="*/ 1054275 w 1264760"/>
                <a:gd name="connsiteY501" fmla="*/ 239640 h 609115"/>
                <a:gd name="connsiteX502" fmla="*/ 1053493 w 1264760"/>
                <a:gd name="connsiteY502" fmla="*/ 241007 h 609115"/>
                <a:gd name="connsiteX503" fmla="*/ 1051192 w 1264760"/>
                <a:gd name="connsiteY503" fmla="*/ 240663 h 609115"/>
                <a:gd name="connsiteX504" fmla="*/ 1048894 w 1264760"/>
                <a:gd name="connsiteY504" fmla="*/ 241201 h 609115"/>
                <a:gd name="connsiteX505" fmla="*/ 1046105 w 1264760"/>
                <a:gd name="connsiteY505" fmla="*/ 240810 h 609115"/>
                <a:gd name="connsiteX506" fmla="*/ 1043903 w 1264760"/>
                <a:gd name="connsiteY506" fmla="*/ 239640 h 609115"/>
                <a:gd name="connsiteX507" fmla="*/ 1042533 w 1264760"/>
                <a:gd name="connsiteY507" fmla="*/ 240810 h 609115"/>
                <a:gd name="connsiteX508" fmla="*/ 1041848 w 1264760"/>
                <a:gd name="connsiteY508" fmla="*/ 242131 h 609115"/>
                <a:gd name="connsiteX509" fmla="*/ 1040429 w 1264760"/>
                <a:gd name="connsiteY509" fmla="*/ 243498 h 609115"/>
                <a:gd name="connsiteX510" fmla="*/ 1038424 w 1264760"/>
                <a:gd name="connsiteY510" fmla="*/ 243790 h 609115"/>
                <a:gd name="connsiteX511" fmla="*/ 1038326 w 1264760"/>
                <a:gd name="connsiteY511" fmla="*/ 245696 h 609115"/>
                <a:gd name="connsiteX512" fmla="*/ 1036907 w 1264760"/>
                <a:gd name="connsiteY512" fmla="*/ 246916 h 609115"/>
                <a:gd name="connsiteX513" fmla="*/ 1034998 w 1264760"/>
                <a:gd name="connsiteY513" fmla="*/ 245988 h 609115"/>
                <a:gd name="connsiteX514" fmla="*/ 1032992 w 1264760"/>
                <a:gd name="connsiteY514" fmla="*/ 246818 h 609115"/>
                <a:gd name="connsiteX515" fmla="*/ 1031672 w 1264760"/>
                <a:gd name="connsiteY515" fmla="*/ 247453 h 609115"/>
                <a:gd name="connsiteX516" fmla="*/ 1030057 w 1264760"/>
                <a:gd name="connsiteY516" fmla="*/ 248040 h 609115"/>
                <a:gd name="connsiteX517" fmla="*/ 1027855 w 1264760"/>
                <a:gd name="connsiteY517" fmla="*/ 248771 h 609115"/>
                <a:gd name="connsiteX518" fmla="*/ 1026339 w 1264760"/>
                <a:gd name="connsiteY518" fmla="*/ 250239 h 609115"/>
                <a:gd name="connsiteX519" fmla="*/ 1024235 w 1264760"/>
                <a:gd name="connsiteY519" fmla="*/ 250823 h 609115"/>
                <a:gd name="connsiteX520" fmla="*/ 1022817 w 1264760"/>
                <a:gd name="connsiteY520" fmla="*/ 251458 h 609115"/>
                <a:gd name="connsiteX521" fmla="*/ 1021642 w 1264760"/>
                <a:gd name="connsiteY521" fmla="*/ 250091 h 609115"/>
                <a:gd name="connsiteX522" fmla="*/ 1019831 w 1264760"/>
                <a:gd name="connsiteY522" fmla="*/ 249993 h 609115"/>
                <a:gd name="connsiteX523" fmla="*/ 1018461 w 1264760"/>
                <a:gd name="connsiteY523" fmla="*/ 250872 h 609115"/>
                <a:gd name="connsiteX524" fmla="*/ 1016603 w 1264760"/>
                <a:gd name="connsiteY524" fmla="*/ 250384 h 609115"/>
                <a:gd name="connsiteX525" fmla="*/ 1014352 w 1264760"/>
                <a:gd name="connsiteY525" fmla="*/ 251458 h 609115"/>
                <a:gd name="connsiteX526" fmla="*/ 1011857 w 1264760"/>
                <a:gd name="connsiteY526" fmla="*/ 252143 h 609115"/>
                <a:gd name="connsiteX527" fmla="*/ 1010144 w 1264760"/>
                <a:gd name="connsiteY527" fmla="*/ 253120 h 609115"/>
                <a:gd name="connsiteX528" fmla="*/ 1008382 w 1264760"/>
                <a:gd name="connsiteY528" fmla="*/ 253900 h 609115"/>
                <a:gd name="connsiteX529" fmla="*/ 1006475 w 1264760"/>
                <a:gd name="connsiteY529" fmla="*/ 254438 h 609115"/>
                <a:gd name="connsiteX530" fmla="*/ 1005056 w 1264760"/>
                <a:gd name="connsiteY530" fmla="*/ 254145 h 609115"/>
                <a:gd name="connsiteX531" fmla="*/ 1003783 w 1264760"/>
                <a:gd name="connsiteY531" fmla="*/ 254828 h 609115"/>
                <a:gd name="connsiteX532" fmla="*/ 1002412 w 1264760"/>
                <a:gd name="connsiteY532" fmla="*/ 254197 h 609115"/>
                <a:gd name="connsiteX533" fmla="*/ 1001974 w 1264760"/>
                <a:gd name="connsiteY533" fmla="*/ 253998 h 609115"/>
                <a:gd name="connsiteX534" fmla="*/ 1001534 w 1264760"/>
                <a:gd name="connsiteY534" fmla="*/ 253769 h 609115"/>
                <a:gd name="connsiteX535" fmla="*/ 1001092 w 1264760"/>
                <a:gd name="connsiteY535" fmla="*/ 253559 h 609115"/>
                <a:gd name="connsiteX536" fmla="*/ 1001080 w 1264760"/>
                <a:gd name="connsiteY536" fmla="*/ 253537 h 609115"/>
                <a:gd name="connsiteX537" fmla="*/ 1000652 w 1264760"/>
                <a:gd name="connsiteY537" fmla="*/ 253314 h 609115"/>
                <a:gd name="connsiteX538" fmla="*/ 1000212 w 1264760"/>
                <a:gd name="connsiteY538" fmla="*/ 251947 h 609115"/>
                <a:gd name="connsiteX539" fmla="*/ 997865 w 1264760"/>
                <a:gd name="connsiteY539" fmla="*/ 251947 h 609115"/>
                <a:gd name="connsiteX540" fmla="*/ 995859 w 1264760"/>
                <a:gd name="connsiteY540" fmla="*/ 251849 h 609115"/>
                <a:gd name="connsiteX541" fmla="*/ 993460 w 1264760"/>
                <a:gd name="connsiteY541" fmla="*/ 252435 h 609115"/>
                <a:gd name="connsiteX542" fmla="*/ 991797 w 1264760"/>
                <a:gd name="connsiteY542" fmla="*/ 250872 h 609115"/>
                <a:gd name="connsiteX543" fmla="*/ 990575 w 1264760"/>
                <a:gd name="connsiteY543" fmla="*/ 249456 h 609115"/>
                <a:gd name="connsiteX544" fmla="*/ 989058 w 1264760"/>
                <a:gd name="connsiteY544" fmla="*/ 249309 h 609115"/>
                <a:gd name="connsiteX545" fmla="*/ 988225 w 1264760"/>
                <a:gd name="connsiteY545" fmla="*/ 247893 h 609115"/>
                <a:gd name="connsiteX546" fmla="*/ 986220 w 1264760"/>
                <a:gd name="connsiteY546" fmla="*/ 247014 h 609115"/>
                <a:gd name="connsiteX547" fmla="*/ 984801 w 1264760"/>
                <a:gd name="connsiteY547" fmla="*/ 248577 h 609115"/>
                <a:gd name="connsiteX548" fmla="*/ 983577 w 1264760"/>
                <a:gd name="connsiteY548" fmla="*/ 248675 h 609115"/>
                <a:gd name="connsiteX549" fmla="*/ 981424 w 1264760"/>
                <a:gd name="connsiteY549" fmla="*/ 248771 h 609115"/>
                <a:gd name="connsiteX550" fmla="*/ 979714 w 1264760"/>
                <a:gd name="connsiteY550" fmla="*/ 249797 h 609115"/>
                <a:gd name="connsiteX551" fmla="*/ 977951 w 1264760"/>
                <a:gd name="connsiteY551" fmla="*/ 250727 h 609115"/>
                <a:gd name="connsiteX552" fmla="*/ 977315 w 1264760"/>
                <a:gd name="connsiteY552" fmla="*/ 251947 h 609115"/>
                <a:gd name="connsiteX553" fmla="*/ 977182 w 1264760"/>
                <a:gd name="connsiteY553" fmla="*/ 251928 h 609115"/>
                <a:gd name="connsiteX554" fmla="*/ 977170 w 1264760"/>
                <a:gd name="connsiteY554" fmla="*/ 251947 h 609115"/>
                <a:gd name="connsiteX555" fmla="*/ 975309 w 1264760"/>
                <a:gd name="connsiteY555" fmla="*/ 251655 h 609115"/>
                <a:gd name="connsiteX556" fmla="*/ 974135 w 1264760"/>
                <a:gd name="connsiteY556" fmla="*/ 252631 h 609115"/>
                <a:gd name="connsiteX557" fmla="*/ 972814 w 1264760"/>
                <a:gd name="connsiteY557" fmla="*/ 253998 h 609115"/>
                <a:gd name="connsiteX558" fmla="*/ 971591 w 1264760"/>
                <a:gd name="connsiteY558" fmla="*/ 254926 h 609115"/>
                <a:gd name="connsiteX559" fmla="*/ 971934 w 1264760"/>
                <a:gd name="connsiteY559" fmla="*/ 256293 h 609115"/>
                <a:gd name="connsiteX560" fmla="*/ 973353 w 1264760"/>
                <a:gd name="connsiteY560" fmla="*/ 258248 h 609115"/>
                <a:gd name="connsiteX561" fmla="*/ 973793 w 1264760"/>
                <a:gd name="connsiteY561" fmla="*/ 259615 h 609115"/>
                <a:gd name="connsiteX562" fmla="*/ 975211 w 1264760"/>
                <a:gd name="connsiteY562" fmla="*/ 261228 h 609115"/>
                <a:gd name="connsiteX563" fmla="*/ 976386 w 1264760"/>
                <a:gd name="connsiteY563" fmla="*/ 262936 h 609115"/>
                <a:gd name="connsiteX564" fmla="*/ 977462 w 1264760"/>
                <a:gd name="connsiteY564" fmla="*/ 264060 h 609115"/>
                <a:gd name="connsiteX565" fmla="*/ 977462 w 1264760"/>
                <a:gd name="connsiteY565" fmla="*/ 265331 h 609115"/>
                <a:gd name="connsiteX566" fmla="*/ 975457 w 1264760"/>
                <a:gd name="connsiteY566" fmla="*/ 265964 h 609115"/>
                <a:gd name="connsiteX567" fmla="*/ 974038 w 1264760"/>
                <a:gd name="connsiteY567" fmla="*/ 267674 h 609115"/>
                <a:gd name="connsiteX568" fmla="*/ 972374 w 1264760"/>
                <a:gd name="connsiteY568" fmla="*/ 269287 h 609115"/>
                <a:gd name="connsiteX569" fmla="*/ 971003 w 1264760"/>
                <a:gd name="connsiteY569" fmla="*/ 270457 h 609115"/>
                <a:gd name="connsiteX570" fmla="*/ 970025 w 1264760"/>
                <a:gd name="connsiteY570" fmla="*/ 272021 h 609115"/>
                <a:gd name="connsiteX571" fmla="*/ 967530 w 1264760"/>
                <a:gd name="connsiteY571" fmla="*/ 271581 h 609115"/>
                <a:gd name="connsiteX572" fmla="*/ 966552 w 1264760"/>
                <a:gd name="connsiteY572" fmla="*/ 272803 h 609115"/>
                <a:gd name="connsiteX573" fmla="*/ 965328 w 1264760"/>
                <a:gd name="connsiteY573" fmla="*/ 273927 h 609115"/>
                <a:gd name="connsiteX574" fmla="*/ 963812 w 1264760"/>
                <a:gd name="connsiteY574" fmla="*/ 274170 h 609115"/>
                <a:gd name="connsiteX575" fmla="*/ 961904 w 1264760"/>
                <a:gd name="connsiteY575" fmla="*/ 274610 h 609115"/>
                <a:gd name="connsiteX576" fmla="*/ 960044 w 1264760"/>
                <a:gd name="connsiteY576" fmla="*/ 275049 h 609115"/>
                <a:gd name="connsiteX577" fmla="*/ 957647 w 1264760"/>
                <a:gd name="connsiteY577" fmla="*/ 275684 h 609115"/>
                <a:gd name="connsiteX578" fmla="*/ 956571 w 1264760"/>
                <a:gd name="connsiteY578" fmla="*/ 274757 h 609115"/>
                <a:gd name="connsiteX579" fmla="*/ 956522 w 1264760"/>
                <a:gd name="connsiteY579" fmla="*/ 273292 h 609115"/>
                <a:gd name="connsiteX580" fmla="*/ 954712 w 1264760"/>
                <a:gd name="connsiteY580" fmla="*/ 274219 h 609115"/>
                <a:gd name="connsiteX581" fmla="*/ 952754 w 1264760"/>
                <a:gd name="connsiteY581" fmla="*/ 274268 h 609115"/>
                <a:gd name="connsiteX582" fmla="*/ 951043 w 1264760"/>
                <a:gd name="connsiteY582" fmla="*/ 275049 h 609115"/>
                <a:gd name="connsiteX583" fmla="*/ 949623 w 1264760"/>
                <a:gd name="connsiteY583" fmla="*/ 275635 h 609115"/>
                <a:gd name="connsiteX584" fmla="*/ 948106 w 1264760"/>
                <a:gd name="connsiteY584" fmla="*/ 275684 h 609115"/>
                <a:gd name="connsiteX585" fmla="*/ 946639 w 1264760"/>
                <a:gd name="connsiteY585" fmla="*/ 276369 h 609115"/>
                <a:gd name="connsiteX586" fmla="*/ 945611 w 1264760"/>
                <a:gd name="connsiteY586" fmla="*/ 275294 h 609115"/>
                <a:gd name="connsiteX587" fmla="*/ 944046 w 1264760"/>
                <a:gd name="connsiteY587" fmla="*/ 275488 h 609115"/>
                <a:gd name="connsiteX588" fmla="*/ 942529 w 1264760"/>
                <a:gd name="connsiteY588" fmla="*/ 276563 h 609115"/>
                <a:gd name="connsiteX589" fmla="*/ 941600 w 1264760"/>
                <a:gd name="connsiteY589" fmla="*/ 275488 h 609115"/>
                <a:gd name="connsiteX590" fmla="*/ 940231 w 1264760"/>
                <a:gd name="connsiteY590" fmla="*/ 275000 h 609115"/>
                <a:gd name="connsiteX591" fmla="*/ 938616 w 1264760"/>
                <a:gd name="connsiteY591" fmla="*/ 274415 h 609115"/>
                <a:gd name="connsiteX592" fmla="*/ 937491 w 1264760"/>
                <a:gd name="connsiteY592" fmla="*/ 273829 h 609115"/>
                <a:gd name="connsiteX593" fmla="*/ 936168 w 1264760"/>
                <a:gd name="connsiteY593" fmla="*/ 273144 h 609115"/>
                <a:gd name="connsiteX594" fmla="*/ 934556 w 1264760"/>
                <a:gd name="connsiteY594" fmla="*/ 272266 h 609115"/>
                <a:gd name="connsiteX595" fmla="*/ 932108 w 1264760"/>
                <a:gd name="connsiteY595" fmla="*/ 272315 h 609115"/>
                <a:gd name="connsiteX596" fmla="*/ 931032 w 1264760"/>
                <a:gd name="connsiteY596" fmla="*/ 273341 h 609115"/>
                <a:gd name="connsiteX597" fmla="*/ 929124 w 1264760"/>
                <a:gd name="connsiteY597" fmla="*/ 273292 h 609115"/>
                <a:gd name="connsiteX598" fmla="*/ 927559 w 1264760"/>
                <a:gd name="connsiteY598" fmla="*/ 271925 h 609115"/>
                <a:gd name="connsiteX599" fmla="*/ 926042 w 1264760"/>
                <a:gd name="connsiteY599" fmla="*/ 270801 h 609115"/>
                <a:gd name="connsiteX600" fmla="*/ 924182 w 1264760"/>
                <a:gd name="connsiteY600" fmla="*/ 269385 h 609115"/>
                <a:gd name="connsiteX601" fmla="*/ 922812 w 1264760"/>
                <a:gd name="connsiteY601" fmla="*/ 268359 h 609115"/>
                <a:gd name="connsiteX602" fmla="*/ 922031 w 1264760"/>
                <a:gd name="connsiteY602" fmla="*/ 266941 h 609115"/>
                <a:gd name="connsiteX603" fmla="*/ 919632 w 1264760"/>
                <a:gd name="connsiteY603" fmla="*/ 267235 h 609115"/>
                <a:gd name="connsiteX604" fmla="*/ 918017 w 1264760"/>
                <a:gd name="connsiteY604" fmla="*/ 268359 h 609115"/>
                <a:gd name="connsiteX605" fmla="*/ 916550 w 1264760"/>
                <a:gd name="connsiteY605" fmla="*/ 267674 h 609115"/>
                <a:gd name="connsiteX606" fmla="*/ 914642 w 1264760"/>
                <a:gd name="connsiteY606" fmla="*/ 268310 h 609115"/>
                <a:gd name="connsiteX607" fmla="*/ 914153 w 1264760"/>
                <a:gd name="connsiteY607" fmla="*/ 268406 h 609115"/>
                <a:gd name="connsiteX608" fmla="*/ 912831 w 1264760"/>
                <a:gd name="connsiteY608" fmla="*/ 267772 h 609115"/>
                <a:gd name="connsiteX609" fmla="*/ 911462 w 1264760"/>
                <a:gd name="connsiteY609" fmla="*/ 267235 h 609115"/>
                <a:gd name="connsiteX610" fmla="*/ 910435 w 1264760"/>
                <a:gd name="connsiteY610" fmla="*/ 266258 h 609115"/>
                <a:gd name="connsiteX611" fmla="*/ 909506 w 1264760"/>
                <a:gd name="connsiteY611" fmla="*/ 265085 h 609115"/>
                <a:gd name="connsiteX612" fmla="*/ 908673 w 1264760"/>
                <a:gd name="connsiteY612" fmla="*/ 263375 h 609115"/>
                <a:gd name="connsiteX613" fmla="*/ 907353 w 1264760"/>
                <a:gd name="connsiteY613" fmla="*/ 262838 h 609115"/>
                <a:gd name="connsiteX614" fmla="*/ 905934 w 1264760"/>
                <a:gd name="connsiteY614" fmla="*/ 262644 h 609115"/>
                <a:gd name="connsiteX615" fmla="*/ 903388 w 1264760"/>
                <a:gd name="connsiteY615" fmla="*/ 262595 h 609115"/>
                <a:gd name="connsiteX616" fmla="*/ 900943 w 1264760"/>
                <a:gd name="connsiteY616" fmla="*/ 263230 h 609115"/>
                <a:gd name="connsiteX617" fmla="*/ 898839 w 1264760"/>
                <a:gd name="connsiteY617" fmla="*/ 262448 h 609115"/>
                <a:gd name="connsiteX618" fmla="*/ 897126 w 1264760"/>
                <a:gd name="connsiteY618" fmla="*/ 261520 h 609115"/>
                <a:gd name="connsiteX619" fmla="*/ 894729 w 1264760"/>
                <a:gd name="connsiteY619" fmla="*/ 262253 h 609115"/>
                <a:gd name="connsiteX620" fmla="*/ 892724 w 1264760"/>
                <a:gd name="connsiteY620" fmla="*/ 262204 h 609115"/>
                <a:gd name="connsiteX621" fmla="*/ 890816 w 1264760"/>
                <a:gd name="connsiteY621" fmla="*/ 262595 h 609115"/>
                <a:gd name="connsiteX622" fmla="*/ 888467 w 1264760"/>
                <a:gd name="connsiteY622" fmla="*/ 263326 h 609115"/>
                <a:gd name="connsiteX623" fmla="*/ 886168 w 1264760"/>
                <a:gd name="connsiteY623" fmla="*/ 263962 h 609115"/>
                <a:gd name="connsiteX624" fmla="*/ 884652 w 1264760"/>
                <a:gd name="connsiteY624" fmla="*/ 264256 h 609115"/>
                <a:gd name="connsiteX625" fmla="*/ 882792 w 1264760"/>
                <a:gd name="connsiteY625" fmla="*/ 264695 h 609115"/>
                <a:gd name="connsiteX626" fmla="*/ 880002 w 1264760"/>
                <a:gd name="connsiteY626" fmla="*/ 265135 h 609115"/>
                <a:gd name="connsiteX627" fmla="*/ 878340 w 1264760"/>
                <a:gd name="connsiteY627" fmla="*/ 263864 h 609115"/>
                <a:gd name="connsiteX628" fmla="*/ 876431 w 1264760"/>
                <a:gd name="connsiteY628" fmla="*/ 262595 h 609115"/>
                <a:gd name="connsiteX629" fmla="*/ 875160 w 1264760"/>
                <a:gd name="connsiteY629" fmla="*/ 260739 h 609115"/>
                <a:gd name="connsiteX630" fmla="*/ 872420 w 1264760"/>
                <a:gd name="connsiteY630" fmla="*/ 261130 h 609115"/>
                <a:gd name="connsiteX631" fmla="*/ 871245 w 1264760"/>
                <a:gd name="connsiteY631" fmla="*/ 262887 h 609115"/>
                <a:gd name="connsiteX632" fmla="*/ 869387 w 1264760"/>
                <a:gd name="connsiteY632" fmla="*/ 264011 h 609115"/>
                <a:gd name="connsiteX633" fmla="*/ 867381 w 1264760"/>
                <a:gd name="connsiteY633" fmla="*/ 264597 h 609115"/>
                <a:gd name="connsiteX634" fmla="*/ 865520 w 1264760"/>
                <a:gd name="connsiteY634" fmla="*/ 266403 h 609115"/>
                <a:gd name="connsiteX635" fmla="*/ 863662 w 1264760"/>
                <a:gd name="connsiteY635" fmla="*/ 266845 h 609115"/>
                <a:gd name="connsiteX636" fmla="*/ 862635 w 1264760"/>
                <a:gd name="connsiteY636" fmla="*/ 267871 h 609115"/>
                <a:gd name="connsiteX637" fmla="*/ 861657 w 1264760"/>
                <a:gd name="connsiteY637" fmla="*/ 269579 h 609115"/>
                <a:gd name="connsiteX638" fmla="*/ 860335 w 1264760"/>
                <a:gd name="connsiteY638" fmla="*/ 270995 h 609115"/>
                <a:gd name="connsiteX639" fmla="*/ 858916 w 1264760"/>
                <a:gd name="connsiteY639" fmla="*/ 271483 h 609115"/>
                <a:gd name="connsiteX640" fmla="*/ 857105 w 1264760"/>
                <a:gd name="connsiteY640" fmla="*/ 271044 h 609115"/>
                <a:gd name="connsiteX641" fmla="*/ 854758 w 1264760"/>
                <a:gd name="connsiteY641" fmla="*/ 271240 h 609115"/>
                <a:gd name="connsiteX642" fmla="*/ 853241 w 1264760"/>
                <a:gd name="connsiteY642" fmla="*/ 270850 h 609115"/>
                <a:gd name="connsiteX643" fmla="*/ 851137 w 1264760"/>
                <a:gd name="connsiteY643" fmla="*/ 271630 h 609115"/>
                <a:gd name="connsiteX644" fmla="*/ 849864 w 1264760"/>
                <a:gd name="connsiteY644" fmla="*/ 270654 h 609115"/>
                <a:gd name="connsiteX645" fmla="*/ 848741 w 1264760"/>
                <a:gd name="connsiteY645" fmla="*/ 269579 h 609115"/>
                <a:gd name="connsiteX646" fmla="*/ 846880 w 1264760"/>
                <a:gd name="connsiteY646" fmla="*/ 269775 h 609115"/>
                <a:gd name="connsiteX647" fmla="*/ 844678 w 1264760"/>
                <a:gd name="connsiteY647" fmla="*/ 269824 h 609115"/>
                <a:gd name="connsiteX648" fmla="*/ 842820 w 1264760"/>
                <a:gd name="connsiteY648" fmla="*/ 269481 h 609115"/>
                <a:gd name="connsiteX649" fmla="*/ 840618 w 1264760"/>
                <a:gd name="connsiteY649" fmla="*/ 269530 h 609115"/>
                <a:gd name="connsiteX650" fmla="*/ 838172 w 1264760"/>
                <a:gd name="connsiteY650" fmla="*/ 269140 h 609115"/>
                <a:gd name="connsiteX651" fmla="*/ 836705 w 1264760"/>
                <a:gd name="connsiteY651" fmla="*/ 269432 h 609115"/>
                <a:gd name="connsiteX652" fmla="*/ 834552 w 1264760"/>
                <a:gd name="connsiteY652" fmla="*/ 268798 h 609115"/>
                <a:gd name="connsiteX653" fmla="*/ 832300 w 1264760"/>
                <a:gd name="connsiteY653" fmla="*/ 267723 h 609115"/>
                <a:gd name="connsiteX654" fmla="*/ 829218 w 1264760"/>
                <a:gd name="connsiteY654" fmla="*/ 267576 h 609115"/>
                <a:gd name="connsiteX655" fmla="*/ 827849 w 1264760"/>
                <a:gd name="connsiteY655" fmla="*/ 268261 h 609115"/>
                <a:gd name="connsiteX656" fmla="*/ 826087 w 1264760"/>
                <a:gd name="connsiteY656" fmla="*/ 268455 h 609115"/>
                <a:gd name="connsiteX657" fmla="*/ 824669 w 1264760"/>
                <a:gd name="connsiteY657" fmla="*/ 267235 h 609115"/>
                <a:gd name="connsiteX658" fmla="*/ 822663 w 1264760"/>
                <a:gd name="connsiteY658" fmla="*/ 266062 h 609115"/>
                <a:gd name="connsiteX659" fmla="*/ 821243 w 1264760"/>
                <a:gd name="connsiteY659" fmla="*/ 265672 h 609115"/>
                <a:gd name="connsiteX660" fmla="*/ 818993 w 1264760"/>
                <a:gd name="connsiteY660" fmla="*/ 265623 h 609115"/>
                <a:gd name="connsiteX661" fmla="*/ 816890 w 1264760"/>
                <a:gd name="connsiteY661" fmla="*/ 265525 h 609115"/>
                <a:gd name="connsiteX662" fmla="*/ 816204 w 1264760"/>
                <a:gd name="connsiteY662" fmla="*/ 265525 h 609115"/>
                <a:gd name="connsiteX663" fmla="*/ 815128 w 1264760"/>
                <a:gd name="connsiteY663" fmla="*/ 264597 h 609115"/>
                <a:gd name="connsiteX664" fmla="*/ 813464 w 1264760"/>
                <a:gd name="connsiteY664" fmla="*/ 263473 h 609115"/>
                <a:gd name="connsiteX665" fmla="*/ 812144 w 1264760"/>
                <a:gd name="connsiteY665" fmla="*/ 262887 h 609115"/>
                <a:gd name="connsiteX666" fmla="*/ 810480 w 1264760"/>
                <a:gd name="connsiteY666" fmla="*/ 261861 h 609115"/>
                <a:gd name="connsiteX667" fmla="*/ 809305 w 1264760"/>
                <a:gd name="connsiteY667" fmla="*/ 260982 h 609115"/>
                <a:gd name="connsiteX668" fmla="*/ 807299 w 1264760"/>
                <a:gd name="connsiteY668" fmla="*/ 261179 h 609115"/>
                <a:gd name="connsiteX669" fmla="*/ 805930 w 1264760"/>
                <a:gd name="connsiteY669" fmla="*/ 260641 h 609115"/>
                <a:gd name="connsiteX670" fmla="*/ 804365 w 1264760"/>
                <a:gd name="connsiteY670" fmla="*/ 261031 h 609115"/>
                <a:gd name="connsiteX671" fmla="*/ 802457 w 1264760"/>
                <a:gd name="connsiteY671" fmla="*/ 261520 h 609115"/>
                <a:gd name="connsiteX672" fmla="*/ 801282 w 1264760"/>
                <a:gd name="connsiteY672" fmla="*/ 262302 h 609115"/>
                <a:gd name="connsiteX673" fmla="*/ 799960 w 1264760"/>
                <a:gd name="connsiteY673" fmla="*/ 261716 h 609115"/>
                <a:gd name="connsiteX674" fmla="*/ 797760 w 1264760"/>
                <a:gd name="connsiteY674" fmla="*/ 260884 h 609115"/>
                <a:gd name="connsiteX675" fmla="*/ 796340 w 1264760"/>
                <a:gd name="connsiteY675" fmla="*/ 260494 h 609115"/>
                <a:gd name="connsiteX676" fmla="*/ 794629 w 1264760"/>
                <a:gd name="connsiteY676" fmla="*/ 258882 h 609115"/>
                <a:gd name="connsiteX677" fmla="*/ 792280 w 1264760"/>
                <a:gd name="connsiteY677" fmla="*/ 258590 h 609115"/>
                <a:gd name="connsiteX678" fmla="*/ 790470 w 1264760"/>
                <a:gd name="connsiteY678" fmla="*/ 258199 h 609115"/>
                <a:gd name="connsiteX679" fmla="*/ 789099 w 1264760"/>
                <a:gd name="connsiteY679" fmla="*/ 258737 h 609115"/>
                <a:gd name="connsiteX680" fmla="*/ 787828 w 1264760"/>
                <a:gd name="connsiteY680" fmla="*/ 257368 h 609115"/>
                <a:gd name="connsiteX681" fmla="*/ 776085 w 1264760"/>
                <a:gd name="connsiteY681" fmla="*/ 250286 h 609115"/>
                <a:gd name="connsiteX682" fmla="*/ 774961 w 1264760"/>
                <a:gd name="connsiteY682" fmla="*/ 249456 h 609115"/>
                <a:gd name="connsiteX683" fmla="*/ 773541 w 1264760"/>
                <a:gd name="connsiteY683" fmla="*/ 249211 h 609115"/>
                <a:gd name="connsiteX684" fmla="*/ 771144 w 1264760"/>
                <a:gd name="connsiteY684" fmla="*/ 249164 h 609115"/>
                <a:gd name="connsiteX685" fmla="*/ 768942 w 1264760"/>
                <a:gd name="connsiteY685" fmla="*/ 250140 h 609115"/>
                <a:gd name="connsiteX686" fmla="*/ 767133 w 1264760"/>
                <a:gd name="connsiteY686" fmla="*/ 250335 h 609115"/>
                <a:gd name="connsiteX687" fmla="*/ 764931 w 1264760"/>
                <a:gd name="connsiteY687" fmla="*/ 249164 h 609115"/>
                <a:gd name="connsiteX688" fmla="*/ 763464 w 1264760"/>
                <a:gd name="connsiteY688" fmla="*/ 247893 h 609115"/>
                <a:gd name="connsiteX689" fmla="*/ 763218 w 1264760"/>
                <a:gd name="connsiteY689" fmla="*/ 245792 h 609115"/>
                <a:gd name="connsiteX690" fmla="*/ 761849 w 1264760"/>
                <a:gd name="connsiteY690" fmla="*/ 243839 h 609115"/>
                <a:gd name="connsiteX691" fmla="*/ 760871 w 1264760"/>
                <a:gd name="connsiteY691" fmla="*/ 241836 h 609115"/>
                <a:gd name="connsiteX692" fmla="*/ 760967 w 1264760"/>
                <a:gd name="connsiteY692" fmla="*/ 240273 h 609115"/>
                <a:gd name="connsiteX693" fmla="*/ 760429 w 1264760"/>
                <a:gd name="connsiteY693" fmla="*/ 238565 h 609115"/>
                <a:gd name="connsiteX694" fmla="*/ 757690 w 1264760"/>
                <a:gd name="connsiteY694" fmla="*/ 238565 h 609115"/>
                <a:gd name="connsiteX695" fmla="*/ 755977 w 1264760"/>
                <a:gd name="connsiteY695" fmla="*/ 237782 h 609115"/>
                <a:gd name="connsiteX696" fmla="*/ 754264 w 1264760"/>
                <a:gd name="connsiteY696" fmla="*/ 238027 h 609115"/>
                <a:gd name="connsiteX697" fmla="*/ 752944 w 1264760"/>
                <a:gd name="connsiteY697" fmla="*/ 238710 h 609115"/>
                <a:gd name="connsiteX698" fmla="*/ 750988 w 1264760"/>
                <a:gd name="connsiteY698" fmla="*/ 240614 h 609115"/>
                <a:gd name="connsiteX699" fmla="*/ 748982 w 1264760"/>
                <a:gd name="connsiteY699" fmla="*/ 241640 h 609115"/>
                <a:gd name="connsiteX700" fmla="*/ 747220 w 1264760"/>
                <a:gd name="connsiteY700" fmla="*/ 240030 h 609115"/>
                <a:gd name="connsiteX701" fmla="*/ 745947 w 1264760"/>
                <a:gd name="connsiteY701" fmla="*/ 238516 h 609115"/>
                <a:gd name="connsiteX702" fmla="*/ 743941 w 1264760"/>
                <a:gd name="connsiteY702" fmla="*/ 237147 h 609115"/>
                <a:gd name="connsiteX703" fmla="*/ 742621 w 1264760"/>
                <a:gd name="connsiteY703" fmla="*/ 237441 h 609115"/>
                <a:gd name="connsiteX704" fmla="*/ 741056 w 1264760"/>
                <a:gd name="connsiteY704" fmla="*/ 236513 h 609115"/>
                <a:gd name="connsiteX705" fmla="*/ 738903 w 1264760"/>
                <a:gd name="connsiteY705" fmla="*/ 235537 h 609115"/>
                <a:gd name="connsiteX706" fmla="*/ 736799 w 1264760"/>
                <a:gd name="connsiteY706" fmla="*/ 235048 h 609115"/>
                <a:gd name="connsiteX707" fmla="*/ 735331 w 1264760"/>
                <a:gd name="connsiteY707" fmla="*/ 235488 h 609115"/>
                <a:gd name="connsiteX708" fmla="*/ 733864 w 1264760"/>
                <a:gd name="connsiteY708" fmla="*/ 235242 h 609115"/>
                <a:gd name="connsiteX709" fmla="*/ 731465 w 1264760"/>
                <a:gd name="connsiteY709" fmla="*/ 235242 h 609115"/>
                <a:gd name="connsiteX710" fmla="*/ 730096 w 1264760"/>
                <a:gd name="connsiteY710" fmla="*/ 235829 h 609115"/>
                <a:gd name="connsiteX711" fmla="*/ 728432 w 1264760"/>
                <a:gd name="connsiteY711" fmla="*/ 236219 h 609115"/>
                <a:gd name="connsiteX712" fmla="*/ 726623 w 1264760"/>
                <a:gd name="connsiteY712" fmla="*/ 235340 h 609115"/>
                <a:gd name="connsiteX713" fmla="*/ 724372 w 1264760"/>
                <a:gd name="connsiteY713" fmla="*/ 235046 h 609115"/>
                <a:gd name="connsiteX714" fmla="*/ 722954 w 1264760"/>
                <a:gd name="connsiteY714" fmla="*/ 235488 h 609115"/>
                <a:gd name="connsiteX715" fmla="*/ 721388 w 1264760"/>
                <a:gd name="connsiteY715" fmla="*/ 236513 h 609115"/>
                <a:gd name="connsiteX716" fmla="*/ 719968 w 1264760"/>
                <a:gd name="connsiteY716" fmla="*/ 237539 h 609115"/>
                <a:gd name="connsiteX717" fmla="*/ 717718 w 1264760"/>
                <a:gd name="connsiteY717" fmla="*/ 237392 h 609115"/>
                <a:gd name="connsiteX718" fmla="*/ 716347 w 1264760"/>
                <a:gd name="connsiteY718" fmla="*/ 236806 h 609115"/>
                <a:gd name="connsiteX719" fmla="*/ 714929 w 1264760"/>
                <a:gd name="connsiteY719" fmla="*/ 236415 h 609115"/>
                <a:gd name="connsiteX720" fmla="*/ 713462 w 1264760"/>
                <a:gd name="connsiteY720" fmla="*/ 235976 h 609115"/>
                <a:gd name="connsiteX721" fmla="*/ 711749 w 1264760"/>
                <a:gd name="connsiteY721" fmla="*/ 234950 h 609115"/>
                <a:gd name="connsiteX722" fmla="*/ 710232 w 1264760"/>
                <a:gd name="connsiteY722" fmla="*/ 234705 h 609115"/>
                <a:gd name="connsiteX723" fmla="*/ 708276 w 1264760"/>
                <a:gd name="connsiteY723" fmla="*/ 234558 h 609115"/>
                <a:gd name="connsiteX724" fmla="*/ 706368 w 1264760"/>
                <a:gd name="connsiteY724" fmla="*/ 234168 h 609115"/>
                <a:gd name="connsiteX725" fmla="*/ 704508 w 1264760"/>
                <a:gd name="connsiteY725" fmla="*/ 233534 h 609115"/>
                <a:gd name="connsiteX726" fmla="*/ 701622 w 1264760"/>
                <a:gd name="connsiteY726" fmla="*/ 233289 h 609115"/>
                <a:gd name="connsiteX727" fmla="*/ 699713 w 1264760"/>
                <a:gd name="connsiteY727" fmla="*/ 233679 h 609115"/>
                <a:gd name="connsiteX728" fmla="*/ 697805 w 1264760"/>
                <a:gd name="connsiteY728" fmla="*/ 234168 h 609115"/>
                <a:gd name="connsiteX729" fmla="*/ 696436 w 1264760"/>
                <a:gd name="connsiteY729" fmla="*/ 233679 h 609115"/>
                <a:gd name="connsiteX730" fmla="*/ 694037 w 1264760"/>
                <a:gd name="connsiteY730" fmla="*/ 233532 h 609115"/>
                <a:gd name="connsiteX731" fmla="*/ 692570 w 1264760"/>
                <a:gd name="connsiteY731" fmla="*/ 233728 h 609115"/>
                <a:gd name="connsiteX732" fmla="*/ 691152 w 1264760"/>
                <a:gd name="connsiteY732" fmla="*/ 233973 h 609115"/>
                <a:gd name="connsiteX733" fmla="*/ 689195 w 1264760"/>
                <a:gd name="connsiteY733" fmla="*/ 234364 h 609115"/>
                <a:gd name="connsiteX734" fmla="*/ 686993 w 1264760"/>
                <a:gd name="connsiteY734" fmla="*/ 235095 h 609115"/>
                <a:gd name="connsiteX735" fmla="*/ 685769 w 1264760"/>
                <a:gd name="connsiteY735" fmla="*/ 236609 h 609115"/>
                <a:gd name="connsiteX736" fmla="*/ 684840 w 1264760"/>
                <a:gd name="connsiteY736" fmla="*/ 237782 h 609115"/>
                <a:gd name="connsiteX737" fmla="*/ 683127 w 1264760"/>
                <a:gd name="connsiteY737" fmla="*/ 238612 h 609115"/>
                <a:gd name="connsiteX738" fmla="*/ 681023 w 1264760"/>
                <a:gd name="connsiteY738" fmla="*/ 239638 h 609115"/>
                <a:gd name="connsiteX739" fmla="*/ 679409 w 1264760"/>
                <a:gd name="connsiteY739" fmla="*/ 240614 h 609115"/>
                <a:gd name="connsiteX740" fmla="*/ 677698 w 1264760"/>
                <a:gd name="connsiteY740" fmla="*/ 241495 h 609115"/>
                <a:gd name="connsiteX741" fmla="*/ 675594 w 1264760"/>
                <a:gd name="connsiteY741" fmla="*/ 242715 h 609115"/>
                <a:gd name="connsiteX742" fmla="*/ 673782 w 1264760"/>
                <a:gd name="connsiteY742" fmla="*/ 244229 h 609115"/>
                <a:gd name="connsiteX743" fmla="*/ 672266 w 1264760"/>
                <a:gd name="connsiteY743" fmla="*/ 245451 h 609115"/>
                <a:gd name="connsiteX744" fmla="*/ 670408 w 1264760"/>
                <a:gd name="connsiteY744" fmla="*/ 246086 h 609115"/>
                <a:gd name="connsiteX745" fmla="*/ 668987 w 1264760"/>
                <a:gd name="connsiteY745" fmla="*/ 246526 h 609115"/>
                <a:gd name="connsiteX746" fmla="*/ 667618 w 1264760"/>
                <a:gd name="connsiteY746" fmla="*/ 247795 h 609115"/>
                <a:gd name="connsiteX747" fmla="*/ 666738 w 1264760"/>
                <a:gd name="connsiteY747" fmla="*/ 249554 h 609115"/>
                <a:gd name="connsiteX748" fmla="*/ 666200 w 1264760"/>
                <a:gd name="connsiteY748" fmla="*/ 250921 h 609115"/>
                <a:gd name="connsiteX749" fmla="*/ 666249 w 1264760"/>
                <a:gd name="connsiteY749" fmla="*/ 252337 h 609115"/>
                <a:gd name="connsiteX750" fmla="*/ 666102 w 1264760"/>
                <a:gd name="connsiteY750" fmla="*/ 254291 h 609115"/>
                <a:gd name="connsiteX751" fmla="*/ 665416 w 1264760"/>
                <a:gd name="connsiteY751" fmla="*/ 256636 h 609115"/>
                <a:gd name="connsiteX752" fmla="*/ 664829 w 1264760"/>
                <a:gd name="connsiteY752" fmla="*/ 258980 h 609115"/>
                <a:gd name="connsiteX753" fmla="*/ 664194 w 1264760"/>
                <a:gd name="connsiteY753" fmla="*/ 260445 h 609115"/>
                <a:gd name="connsiteX754" fmla="*/ 662678 w 1264760"/>
                <a:gd name="connsiteY754" fmla="*/ 260445 h 609115"/>
                <a:gd name="connsiteX755" fmla="*/ 660621 w 1264760"/>
                <a:gd name="connsiteY755" fmla="*/ 261275 h 609115"/>
                <a:gd name="connsiteX756" fmla="*/ 659594 w 1264760"/>
                <a:gd name="connsiteY756" fmla="*/ 262985 h 609115"/>
                <a:gd name="connsiteX757" fmla="*/ 657735 w 1264760"/>
                <a:gd name="connsiteY757" fmla="*/ 264597 h 609115"/>
                <a:gd name="connsiteX758" fmla="*/ 656120 w 1264760"/>
                <a:gd name="connsiteY758" fmla="*/ 265770 h 609115"/>
                <a:gd name="connsiteX759" fmla="*/ 652257 w 1264760"/>
                <a:gd name="connsiteY759" fmla="*/ 267429 h 609115"/>
                <a:gd name="connsiteX760" fmla="*/ 650593 w 1264760"/>
                <a:gd name="connsiteY760" fmla="*/ 265476 h 609115"/>
                <a:gd name="connsiteX761" fmla="*/ 649565 w 1264760"/>
                <a:gd name="connsiteY761" fmla="*/ 264401 h 609115"/>
                <a:gd name="connsiteX762" fmla="*/ 648489 w 1264760"/>
                <a:gd name="connsiteY762" fmla="*/ 263375 h 609115"/>
                <a:gd name="connsiteX763" fmla="*/ 646923 w 1264760"/>
                <a:gd name="connsiteY763" fmla="*/ 262253 h 609115"/>
                <a:gd name="connsiteX764" fmla="*/ 644770 w 1264760"/>
                <a:gd name="connsiteY764" fmla="*/ 261179 h 609115"/>
                <a:gd name="connsiteX765" fmla="*/ 642959 w 1264760"/>
                <a:gd name="connsiteY765" fmla="*/ 260445 h 609115"/>
                <a:gd name="connsiteX766" fmla="*/ 641688 w 1264760"/>
                <a:gd name="connsiteY766" fmla="*/ 259714 h 609115"/>
                <a:gd name="connsiteX767" fmla="*/ 640319 w 1264760"/>
                <a:gd name="connsiteY767" fmla="*/ 259176 h 609115"/>
                <a:gd name="connsiteX768" fmla="*/ 638459 w 1264760"/>
                <a:gd name="connsiteY768" fmla="*/ 258492 h 609115"/>
                <a:gd name="connsiteX769" fmla="*/ 637089 w 1264760"/>
                <a:gd name="connsiteY769" fmla="*/ 257954 h 609115"/>
                <a:gd name="connsiteX770" fmla="*/ 635278 w 1264760"/>
                <a:gd name="connsiteY770" fmla="*/ 257319 h 609115"/>
                <a:gd name="connsiteX771" fmla="*/ 633371 w 1264760"/>
                <a:gd name="connsiteY771" fmla="*/ 256732 h 609115"/>
                <a:gd name="connsiteX772" fmla="*/ 631559 w 1264760"/>
                <a:gd name="connsiteY772" fmla="*/ 256050 h 609115"/>
                <a:gd name="connsiteX773" fmla="*/ 630190 w 1264760"/>
                <a:gd name="connsiteY773" fmla="*/ 255512 h 609115"/>
                <a:gd name="connsiteX774" fmla="*/ 628428 w 1264760"/>
                <a:gd name="connsiteY774" fmla="*/ 254683 h 609115"/>
                <a:gd name="connsiteX775" fmla="*/ 627108 w 1264760"/>
                <a:gd name="connsiteY775" fmla="*/ 254047 h 609115"/>
                <a:gd name="connsiteX776" fmla="*/ 625201 w 1264760"/>
                <a:gd name="connsiteY776" fmla="*/ 253559 h 609115"/>
                <a:gd name="connsiteX777" fmla="*/ 622802 w 1264760"/>
                <a:gd name="connsiteY777" fmla="*/ 253071 h 609115"/>
                <a:gd name="connsiteX778" fmla="*/ 620307 w 1264760"/>
                <a:gd name="connsiteY778" fmla="*/ 252435 h 609115"/>
                <a:gd name="connsiteX779" fmla="*/ 619720 w 1264760"/>
                <a:gd name="connsiteY779" fmla="*/ 252190 h 609115"/>
                <a:gd name="connsiteX780" fmla="*/ 617274 w 1264760"/>
                <a:gd name="connsiteY780" fmla="*/ 252045 h 609115"/>
                <a:gd name="connsiteX781" fmla="*/ 615367 w 1264760"/>
                <a:gd name="connsiteY781" fmla="*/ 252386 h 609115"/>
                <a:gd name="connsiteX782" fmla="*/ 613457 w 1264760"/>
                <a:gd name="connsiteY782" fmla="*/ 252776 h 609115"/>
                <a:gd name="connsiteX783" fmla="*/ 611110 w 1264760"/>
                <a:gd name="connsiteY783" fmla="*/ 253363 h 609115"/>
                <a:gd name="connsiteX784" fmla="*/ 609397 w 1264760"/>
                <a:gd name="connsiteY784" fmla="*/ 254340 h 609115"/>
                <a:gd name="connsiteX785" fmla="*/ 608222 w 1264760"/>
                <a:gd name="connsiteY785" fmla="*/ 255218 h 609115"/>
                <a:gd name="connsiteX786" fmla="*/ 607099 w 1264760"/>
                <a:gd name="connsiteY786" fmla="*/ 256148 h 609115"/>
                <a:gd name="connsiteX787" fmla="*/ 605386 w 1264760"/>
                <a:gd name="connsiteY787" fmla="*/ 257076 h 609115"/>
                <a:gd name="connsiteX788" fmla="*/ 603135 w 1264760"/>
                <a:gd name="connsiteY788" fmla="*/ 258003 h 609115"/>
                <a:gd name="connsiteX789" fmla="*/ 600787 w 1264760"/>
                <a:gd name="connsiteY789" fmla="*/ 258735 h 609115"/>
                <a:gd name="connsiteX790" fmla="*/ 598878 w 1264760"/>
                <a:gd name="connsiteY790" fmla="*/ 259225 h 609115"/>
                <a:gd name="connsiteX791" fmla="*/ 597019 w 1264760"/>
                <a:gd name="connsiteY791" fmla="*/ 259761 h 609115"/>
                <a:gd name="connsiteX792" fmla="*/ 595112 w 1264760"/>
                <a:gd name="connsiteY792" fmla="*/ 260298 h 609115"/>
                <a:gd name="connsiteX793" fmla="*/ 593202 w 1264760"/>
                <a:gd name="connsiteY793" fmla="*/ 260592 h 609115"/>
                <a:gd name="connsiteX794" fmla="*/ 591735 w 1264760"/>
                <a:gd name="connsiteY794" fmla="*/ 260543 h 609115"/>
                <a:gd name="connsiteX795" fmla="*/ 589779 w 1264760"/>
                <a:gd name="connsiteY795" fmla="*/ 260396 h 609115"/>
                <a:gd name="connsiteX796" fmla="*/ 587822 w 1264760"/>
                <a:gd name="connsiteY796" fmla="*/ 260249 h 609115"/>
                <a:gd name="connsiteX797" fmla="*/ 586842 w 1264760"/>
                <a:gd name="connsiteY797" fmla="*/ 260153 h 609115"/>
                <a:gd name="connsiteX798" fmla="*/ 586352 w 1264760"/>
                <a:gd name="connsiteY798" fmla="*/ 260104 h 609115"/>
                <a:gd name="connsiteX799" fmla="*/ 584396 w 1264760"/>
                <a:gd name="connsiteY799" fmla="*/ 260104 h 609115"/>
                <a:gd name="connsiteX800" fmla="*/ 582489 w 1264760"/>
                <a:gd name="connsiteY800" fmla="*/ 260494 h 609115"/>
                <a:gd name="connsiteX801" fmla="*/ 580581 w 1264760"/>
                <a:gd name="connsiteY801" fmla="*/ 260445 h 609115"/>
                <a:gd name="connsiteX802" fmla="*/ 579994 w 1264760"/>
                <a:gd name="connsiteY802" fmla="*/ 259078 h 609115"/>
                <a:gd name="connsiteX803" fmla="*/ 578966 w 1264760"/>
                <a:gd name="connsiteY803" fmla="*/ 257466 h 609115"/>
                <a:gd name="connsiteX804" fmla="*/ 577988 w 1264760"/>
                <a:gd name="connsiteY804" fmla="*/ 256293 h 609115"/>
                <a:gd name="connsiteX805" fmla="*/ 577546 w 1264760"/>
                <a:gd name="connsiteY805" fmla="*/ 254926 h 609115"/>
                <a:gd name="connsiteX806" fmla="*/ 576666 w 1264760"/>
                <a:gd name="connsiteY806" fmla="*/ 253216 h 609115"/>
                <a:gd name="connsiteX807" fmla="*/ 575100 w 1264760"/>
                <a:gd name="connsiteY807" fmla="*/ 251360 h 609115"/>
                <a:gd name="connsiteX808" fmla="*/ 574220 w 1264760"/>
                <a:gd name="connsiteY808" fmla="*/ 250140 h 609115"/>
                <a:gd name="connsiteX809" fmla="*/ 573193 w 1264760"/>
                <a:gd name="connsiteY809" fmla="*/ 249066 h 609115"/>
                <a:gd name="connsiteX810" fmla="*/ 572117 w 1264760"/>
                <a:gd name="connsiteY810" fmla="*/ 248136 h 609115"/>
                <a:gd name="connsiteX811" fmla="*/ 570453 w 1264760"/>
                <a:gd name="connsiteY811" fmla="*/ 247014 h 609115"/>
                <a:gd name="connsiteX812" fmla="*/ 569229 w 1264760"/>
                <a:gd name="connsiteY812" fmla="*/ 246281 h 609115"/>
                <a:gd name="connsiteX813" fmla="*/ 568007 w 1264760"/>
                <a:gd name="connsiteY813" fmla="*/ 245500 h 609115"/>
                <a:gd name="connsiteX814" fmla="*/ 565952 w 1264760"/>
                <a:gd name="connsiteY814" fmla="*/ 244180 h 609115"/>
                <a:gd name="connsiteX815" fmla="*/ 563897 w 1264760"/>
                <a:gd name="connsiteY815" fmla="*/ 242862 h 609115"/>
                <a:gd name="connsiteX816" fmla="*/ 562135 w 1264760"/>
                <a:gd name="connsiteY816" fmla="*/ 241885 h 609115"/>
                <a:gd name="connsiteX817" fmla="*/ 560912 w 1264760"/>
                <a:gd name="connsiteY817" fmla="*/ 241152 h 609115"/>
                <a:gd name="connsiteX818" fmla="*/ 559151 w 1264760"/>
                <a:gd name="connsiteY818" fmla="*/ 240371 h 609115"/>
                <a:gd name="connsiteX819" fmla="*/ 557195 w 1264760"/>
                <a:gd name="connsiteY819" fmla="*/ 240030 h 609115"/>
                <a:gd name="connsiteX820" fmla="*/ 554796 w 1264760"/>
                <a:gd name="connsiteY820" fmla="*/ 239493 h 609115"/>
                <a:gd name="connsiteX821" fmla="*/ 552449 w 1264760"/>
                <a:gd name="connsiteY821" fmla="*/ 238857 h 609115"/>
                <a:gd name="connsiteX822" fmla="*/ 550149 w 1264760"/>
                <a:gd name="connsiteY822" fmla="*/ 238027 h 609115"/>
                <a:gd name="connsiteX823" fmla="*/ 548290 w 1264760"/>
                <a:gd name="connsiteY823" fmla="*/ 237392 h 609115"/>
                <a:gd name="connsiteX824" fmla="*/ 546039 w 1264760"/>
                <a:gd name="connsiteY824" fmla="*/ 236513 h 609115"/>
                <a:gd name="connsiteX825" fmla="*/ 544326 w 1264760"/>
                <a:gd name="connsiteY825" fmla="*/ 235584 h 609115"/>
                <a:gd name="connsiteX826" fmla="*/ 542517 w 1264760"/>
                <a:gd name="connsiteY826" fmla="*/ 234705 h 609115"/>
                <a:gd name="connsiteX827" fmla="*/ 541146 w 1264760"/>
                <a:gd name="connsiteY827" fmla="*/ 234315 h 609115"/>
                <a:gd name="connsiteX828" fmla="*/ 539678 w 1264760"/>
                <a:gd name="connsiteY828" fmla="*/ 233973 h 609115"/>
                <a:gd name="connsiteX829" fmla="*/ 537722 w 1264760"/>
                <a:gd name="connsiteY829" fmla="*/ 233875 h 609115"/>
                <a:gd name="connsiteX830" fmla="*/ 535765 w 1264760"/>
                <a:gd name="connsiteY830" fmla="*/ 233924 h 609115"/>
                <a:gd name="connsiteX831" fmla="*/ 533856 w 1264760"/>
                <a:gd name="connsiteY831" fmla="*/ 233679 h 609115"/>
                <a:gd name="connsiteX832" fmla="*/ 531508 w 1264760"/>
                <a:gd name="connsiteY832" fmla="*/ 233044 h 609115"/>
                <a:gd name="connsiteX833" fmla="*/ 529601 w 1264760"/>
                <a:gd name="connsiteY833" fmla="*/ 232506 h 609115"/>
                <a:gd name="connsiteX834" fmla="*/ 528180 w 1264760"/>
                <a:gd name="connsiteY834" fmla="*/ 232165 h 609115"/>
                <a:gd name="connsiteX835" fmla="*/ 526762 w 1264760"/>
                <a:gd name="connsiteY835" fmla="*/ 231775 h 609115"/>
                <a:gd name="connsiteX836" fmla="*/ 525344 w 1264760"/>
                <a:gd name="connsiteY836" fmla="*/ 231286 h 609115"/>
                <a:gd name="connsiteX837" fmla="*/ 523926 w 1264760"/>
                <a:gd name="connsiteY837" fmla="*/ 230945 h 609115"/>
                <a:gd name="connsiteX838" fmla="*/ 522456 w 1264760"/>
                <a:gd name="connsiteY838" fmla="*/ 230992 h 609115"/>
                <a:gd name="connsiteX839" fmla="*/ 520060 w 1264760"/>
                <a:gd name="connsiteY839" fmla="*/ 231139 h 609115"/>
                <a:gd name="connsiteX840" fmla="*/ 518641 w 1264760"/>
                <a:gd name="connsiteY840" fmla="*/ 231579 h 609115"/>
                <a:gd name="connsiteX841" fmla="*/ 516781 w 1264760"/>
                <a:gd name="connsiteY841" fmla="*/ 232214 h 609115"/>
                <a:gd name="connsiteX842" fmla="*/ 515412 w 1264760"/>
                <a:gd name="connsiteY842" fmla="*/ 232752 h 609115"/>
                <a:gd name="connsiteX843" fmla="*/ 513699 w 1264760"/>
                <a:gd name="connsiteY843" fmla="*/ 233679 h 609115"/>
                <a:gd name="connsiteX844" fmla="*/ 512868 w 1264760"/>
                <a:gd name="connsiteY844" fmla="*/ 232116 h 609115"/>
                <a:gd name="connsiteX845" fmla="*/ 512721 w 1264760"/>
                <a:gd name="connsiteY845" fmla="*/ 229723 h 609115"/>
                <a:gd name="connsiteX846" fmla="*/ 513210 w 1264760"/>
                <a:gd name="connsiteY846" fmla="*/ 228307 h 609115"/>
                <a:gd name="connsiteX847" fmla="*/ 513455 w 1264760"/>
                <a:gd name="connsiteY847" fmla="*/ 226744 h 609115"/>
                <a:gd name="connsiteX848" fmla="*/ 514335 w 1264760"/>
                <a:gd name="connsiteY848" fmla="*/ 225620 h 609115"/>
                <a:gd name="connsiteX849" fmla="*/ 514874 w 1264760"/>
                <a:gd name="connsiteY849" fmla="*/ 224253 h 609115"/>
                <a:gd name="connsiteX850" fmla="*/ 515363 w 1264760"/>
                <a:gd name="connsiteY850" fmla="*/ 222886 h 609115"/>
                <a:gd name="connsiteX851" fmla="*/ 515999 w 1264760"/>
                <a:gd name="connsiteY851" fmla="*/ 221078 h 609115"/>
                <a:gd name="connsiteX852" fmla="*/ 516636 w 1264760"/>
                <a:gd name="connsiteY852" fmla="*/ 219174 h 609115"/>
                <a:gd name="connsiteX853" fmla="*/ 517076 w 1264760"/>
                <a:gd name="connsiteY853" fmla="*/ 217807 h 609115"/>
                <a:gd name="connsiteX854" fmla="*/ 517565 w 1264760"/>
                <a:gd name="connsiteY854" fmla="*/ 215412 h 609115"/>
                <a:gd name="connsiteX855" fmla="*/ 517808 w 1264760"/>
                <a:gd name="connsiteY855" fmla="*/ 213947 h 609115"/>
                <a:gd name="connsiteX856" fmla="*/ 518054 w 1264760"/>
                <a:gd name="connsiteY856" fmla="*/ 212531 h 609115"/>
                <a:gd name="connsiteX857" fmla="*/ 518347 w 1264760"/>
                <a:gd name="connsiteY857" fmla="*/ 210577 h 609115"/>
                <a:gd name="connsiteX858" fmla="*/ 518592 w 1264760"/>
                <a:gd name="connsiteY858" fmla="*/ 209112 h 609115"/>
                <a:gd name="connsiteX859" fmla="*/ 518836 w 1264760"/>
                <a:gd name="connsiteY859" fmla="*/ 207696 h 609115"/>
                <a:gd name="connsiteX860" fmla="*/ 519130 w 1264760"/>
                <a:gd name="connsiteY860" fmla="*/ 205743 h 609115"/>
                <a:gd name="connsiteX861" fmla="*/ 519325 w 1264760"/>
                <a:gd name="connsiteY861" fmla="*/ 204275 h 609115"/>
                <a:gd name="connsiteX862" fmla="*/ 519521 w 1264760"/>
                <a:gd name="connsiteY862" fmla="*/ 202810 h 609115"/>
                <a:gd name="connsiteX863" fmla="*/ 519718 w 1264760"/>
                <a:gd name="connsiteY863" fmla="*/ 201394 h 609115"/>
                <a:gd name="connsiteX864" fmla="*/ 519912 w 1264760"/>
                <a:gd name="connsiteY864" fmla="*/ 199929 h 609115"/>
                <a:gd name="connsiteX865" fmla="*/ 520060 w 1264760"/>
                <a:gd name="connsiteY865" fmla="*/ 198513 h 609115"/>
                <a:gd name="connsiteX866" fmla="*/ 520010 w 1264760"/>
                <a:gd name="connsiteY866" fmla="*/ 197048 h 609115"/>
                <a:gd name="connsiteX867" fmla="*/ 519620 w 1264760"/>
                <a:gd name="connsiteY867" fmla="*/ 195632 h 609115"/>
                <a:gd name="connsiteX868" fmla="*/ 518641 w 1264760"/>
                <a:gd name="connsiteY868" fmla="*/ 193384 h 609115"/>
                <a:gd name="connsiteX869" fmla="*/ 518005 w 1264760"/>
                <a:gd name="connsiteY869" fmla="*/ 192017 h 609115"/>
                <a:gd name="connsiteX870" fmla="*/ 517418 w 1264760"/>
                <a:gd name="connsiteY870" fmla="*/ 190697 h 609115"/>
                <a:gd name="connsiteX871" fmla="*/ 516587 w 1264760"/>
                <a:gd name="connsiteY871" fmla="*/ 189527 h 609115"/>
                <a:gd name="connsiteX872" fmla="*/ 515559 w 1264760"/>
                <a:gd name="connsiteY872" fmla="*/ 187865 h 609115"/>
                <a:gd name="connsiteX873" fmla="*/ 514726 w 1264760"/>
                <a:gd name="connsiteY873" fmla="*/ 186594 h 609115"/>
                <a:gd name="connsiteX874" fmla="*/ 513994 w 1264760"/>
                <a:gd name="connsiteY874" fmla="*/ 184837 h 609115"/>
                <a:gd name="connsiteX875" fmla="*/ 513554 w 1264760"/>
                <a:gd name="connsiteY875" fmla="*/ 182933 h 609115"/>
                <a:gd name="connsiteX876" fmla="*/ 512868 w 1264760"/>
                <a:gd name="connsiteY876" fmla="*/ 181075 h 609115"/>
                <a:gd name="connsiteX877" fmla="*/ 512330 w 1264760"/>
                <a:gd name="connsiteY877" fmla="*/ 179757 h 609115"/>
                <a:gd name="connsiteX878" fmla="*/ 512133 w 1264760"/>
                <a:gd name="connsiteY878" fmla="*/ 178341 h 609115"/>
                <a:gd name="connsiteX879" fmla="*/ 511890 w 1264760"/>
                <a:gd name="connsiteY879" fmla="*/ 176876 h 609115"/>
                <a:gd name="connsiteX880" fmla="*/ 511742 w 1264760"/>
                <a:gd name="connsiteY880" fmla="*/ 174923 h 609115"/>
                <a:gd name="connsiteX881" fmla="*/ 511693 w 1264760"/>
                <a:gd name="connsiteY881" fmla="*/ 172967 h 609115"/>
                <a:gd name="connsiteX882" fmla="*/ 511546 w 1264760"/>
                <a:gd name="connsiteY882" fmla="*/ 171551 h 609115"/>
                <a:gd name="connsiteX883" fmla="*/ 511409 w 1264760"/>
                <a:gd name="connsiteY883" fmla="*/ 171494 h 609115"/>
                <a:gd name="connsiteX884" fmla="*/ 511401 w 1264760"/>
                <a:gd name="connsiteY884" fmla="*/ 171453 h 609115"/>
                <a:gd name="connsiteX885" fmla="*/ 509638 w 1264760"/>
                <a:gd name="connsiteY885" fmla="*/ 170771 h 609115"/>
                <a:gd name="connsiteX886" fmla="*/ 508171 w 1264760"/>
                <a:gd name="connsiteY886" fmla="*/ 170869 h 609115"/>
                <a:gd name="connsiteX887" fmla="*/ 506704 w 1264760"/>
                <a:gd name="connsiteY887" fmla="*/ 170965 h 609115"/>
                <a:gd name="connsiteX888" fmla="*/ 505234 w 1264760"/>
                <a:gd name="connsiteY888" fmla="*/ 170965 h 609115"/>
                <a:gd name="connsiteX889" fmla="*/ 503278 w 1264760"/>
                <a:gd name="connsiteY889" fmla="*/ 170820 h 609115"/>
                <a:gd name="connsiteX890" fmla="*/ 500832 w 1264760"/>
                <a:gd name="connsiteY890" fmla="*/ 170673 h 609115"/>
                <a:gd name="connsiteX891" fmla="*/ 497897 w 1264760"/>
                <a:gd name="connsiteY891" fmla="*/ 170624 h 609115"/>
                <a:gd name="connsiteX892" fmla="*/ 495939 w 1264760"/>
                <a:gd name="connsiteY892" fmla="*/ 170476 h 609115"/>
                <a:gd name="connsiteX893" fmla="*/ 494179 w 1264760"/>
                <a:gd name="connsiteY893" fmla="*/ 169745 h 609115"/>
                <a:gd name="connsiteX894" fmla="*/ 492760 w 1264760"/>
                <a:gd name="connsiteY894" fmla="*/ 168378 h 609115"/>
                <a:gd name="connsiteX895" fmla="*/ 493053 w 1264760"/>
                <a:gd name="connsiteY895" fmla="*/ 166179 h 609115"/>
                <a:gd name="connsiteX896" fmla="*/ 494277 w 1264760"/>
                <a:gd name="connsiteY896" fmla="*/ 164030 h 609115"/>
                <a:gd name="connsiteX897" fmla="*/ 495010 w 1264760"/>
                <a:gd name="connsiteY897" fmla="*/ 161735 h 609115"/>
                <a:gd name="connsiteX898" fmla="*/ 495157 w 1264760"/>
                <a:gd name="connsiteY898" fmla="*/ 159782 h 609115"/>
                <a:gd name="connsiteX899" fmla="*/ 494668 w 1264760"/>
                <a:gd name="connsiteY899" fmla="*/ 158364 h 609115"/>
                <a:gd name="connsiteX900" fmla="*/ 493151 w 1264760"/>
                <a:gd name="connsiteY900" fmla="*/ 157291 h 609115"/>
                <a:gd name="connsiteX901" fmla="*/ 491878 w 1264760"/>
                <a:gd name="connsiteY901" fmla="*/ 156557 h 609115"/>
                <a:gd name="connsiteX902" fmla="*/ 490118 w 1264760"/>
                <a:gd name="connsiteY902" fmla="*/ 155679 h 609115"/>
                <a:gd name="connsiteX903" fmla="*/ 488747 w 1264760"/>
                <a:gd name="connsiteY903" fmla="*/ 155190 h 609115"/>
                <a:gd name="connsiteX904" fmla="*/ 486840 w 1264760"/>
                <a:gd name="connsiteY904" fmla="*/ 154751 h 609115"/>
                <a:gd name="connsiteX905" fmla="*/ 484539 w 1264760"/>
                <a:gd name="connsiteY905" fmla="*/ 153968 h 609115"/>
                <a:gd name="connsiteX906" fmla="*/ 482241 w 1264760"/>
                <a:gd name="connsiteY906" fmla="*/ 153041 h 609115"/>
                <a:gd name="connsiteX907" fmla="*/ 480870 w 1264760"/>
                <a:gd name="connsiteY907" fmla="*/ 152454 h 609115"/>
                <a:gd name="connsiteX908" fmla="*/ 480282 w 1264760"/>
                <a:gd name="connsiteY908" fmla="*/ 151136 h 609115"/>
                <a:gd name="connsiteX909" fmla="*/ 480773 w 1264760"/>
                <a:gd name="connsiteY909" fmla="*/ 149767 h 609115"/>
                <a:gd name="connsiteX910" fmla="*/ 481604 w 1264760"/>
                <a:gd name="connsiteY910" fmla="*/ 148547 h 609115"/>
                <a:gd name="connsiteX911" fmla="*/ 482484 w 1264760"/>
                <a:gd name="connsiteY911" fmla="*/ 147374 h 609115"/>
                <a:gd name="connsiteX912" fmla="*/ 483317 w 1264760"/>
                <a:gd name="connsiteY912" fmla="*/ 145617 h 609115"/>
                <a:gd name="connsiteX913" fmla="*/ 484394 w 1264760"/>
                <a:gd name="connsiteY913" fmla="*/ 144005 h 609115"/>
                <a:gd name="connsiteX914" fmla="*/ 485421 w 1264760"/>
                <a:gd name="connsiteY914" fmla="*/ 142930 h 609115"/>
                <a:gd name="connsiteX915" fmla="*/ 486741 w 1264760"/>
                <a:gd name="connsiteY915" fmla="*/ 141514 h 609115"/>
                <a:gd name="connsiteX916" fmla="*/ 487769 w 1264760"/>
                <a:gd name="connsiteY916" fmla="*/ 139853 h 609115"/>
                <a:gd name="connsiteX917" fmla="*/ 487867 w 1264760"/>
                <a:gd name="connsiteY917" fmla="*/ 138388 h 609115"/>
                <a:gd name="connsiteX918" fmla="*/ 487671 w 1264760"/>
                <a:gd name="connsiteY918" fmla="*/ 136434 h 609115"/>
                <a:gd name="connsiteX919" fmla="*/ 487427 w 1264760"/>
                <a:gd name="connsiteY919" fmla="*/ 134773 h 609115"/>
                <a:gd name="connsiteX920" fmla="*/ 489383 w 1264760"/>
                <a:gd name="connsiteY920" fmla="*/ 134920 h 609115"/>
                <a:gd name="connsiteX921" fmla="*/ 491389 w 1264760"/>
                <a:gd name="connsiteY921" fmla="*/ 135507 h 609115"/>
                <a:gd name="connsiteX922" fmla="*/ 493640 w 1264760"/>
                <a:gd name="connsiteY922" fmla="*/ 134969 h 609115"/>
                <a:gd name="connsiteX923" fmla="*/ 495206 w 1264760"/>
                <a:gd name="connsiteY923" fmla="*/ 133698 h 609115"/>
                <a:gd name="connsiteX924" fmla="*/ 496381 w 1264760"/>
                <a:gd name="connsiteY924" fmla="*/ 132771 h 609115"/>
                <a:gd name="connsiteX925" fmla="*/ 497750 w 1264760"/>
                <a:gd name="connsiteY925" fmla="*/ 131404 h 609115"/>
                <a:gd name="connsiteX926" fmla="*/ 499119 w 1264760"/>
                <a:gd name="connsiteY926" fmla="*/ 129988 h 609115"/>
                <a:gd name="connsiteX927" fmla="*/ 500294 w 1264760"/>
                <a:gd name="connsiteY927" fmla="*/ 127887 h 609115"/>
                <a:gd name="connsiteX928" fmla="*/ 500930 w 1264760"/>
                <a:gd name="connsiteY928" fmla="*/ 126520 h 609115"/>
                <a:gd name="connsiteX929" fmla="*/ 501370 w 1264760"/>
                <a:gd name="connsiteY929" fmla="*/ 125151 h 609115"/>
                <a:gd name="connsiteX930" fmla="*/ 501663 w 1264760"/>
                <a:gd name="connsiteY930" fmla="*/ 123735 h 609115"/>
                <a:gd name="connsiteX931" fmla="*/ 502056 w 1264760"/>
                <a:gd name="connsiteY931" fmla="*/ 121781 h 609115"/>
                <a:gd name="connsiteX932" fmla="*/ 503229 w 1264760"/>
                <a:gd name="connsiteY932" fmla="*/ 120414 h 609115"/>
                <a:gd name="connsiteX933" fmla="*/ 505187 w 1264760"/>
                <a:gd name="connsiteY933" fmla="*/ 120510 h 609115"/>
                <a:gd name="connsiteX934" fmla="*/ 507144 w 1264760"/>
                <a:gd name="connsiteY934" fmla="*/ 120805 h 609115"/>
                <a:gd name="connsiteX935" fmla="*/ 509540 w 1264760"/>
                <a:gd name="connsiteY935" fmla="*/ 121097 h 609115"/>
                <a:gd name="connsiteX936" fmla="*/ 511008 w 1264760"/>
                <a:gd name="connsiteY936" fmla="*/ 121097 h 609115"/>
                <a:gd name="connsiteX937" fmla="*/ 512477 w 1264760"/>
                <a:gd name="connsiteY937" fmla="*/ 121146 h 609115"/>
                <a:gd name="connsiteX938" fmla="*/ 513945 w 1264760"/>
                <a:gd name="connsiteY938" fmla="*/ 121293 h 609115"/>
                <a:gd name="connsiteX939" fmla="*/ 515901 w 1264760"/>
                <a:gd name="connsiteY939" fmla="*/ 121293 h 609115"/>
                <a:gd name="connsiteX940" fmla="*/ 517368 w 1264760"/>
                <a:gd name="connsiteY940" fmla="*/ 121244 h 609115"/>
                <a:gd name="connsiteX941" fmla="*/ 518836 w 1264760"/>
                <a:gd name="connsiteY941" fmla="*/ 121097 h 609115"/>
                <a:gd name="connsiteX942" fmla="*/ 520745 w 1264760"/>
                <a:gd name="connsiteY942" fmla="*/ 120707 h 609115"/>
                <a:gd name="connsiteX943" fmla="*/ 522604 w 1264760"/>
                <a:gd name="connsiteY943" fmla="*/ 120071 h 609115"/>
                <a:gd name="connsiteX944" fmla="*/ 524560 w 1264760"/>
                <a:gd name="connsiteY944" fmla="*/ 118753 h 609115"/>
                <a:gd name="connsiteX945" fmla="*/ 525098 w 1264760"/>
                <a:gd name="connsiteY945" fmla="*/ 116898 h 609115"/>
                <a:gd name="connsiteX946" fmla="*/ 525295 w 1264760"/>
                <a:gd name="connsiteY946" fmla="*/ 115433 h 609115"/>
                <a:gd name="connsiteX947" fmla="*/ 525588 w 1264760"/>
                <a:gd name="connsiteY947" fmla="*/ 113526 h 609115"/>
                <a:gd name="connsiteX948" fmla="*/ 525931 w 1264760"/>
                <a:gd name="connsiteY948" fmla="*/ 112110 h 609115"/>
                <a:gd name="connsiteX949" fmla="*/ 526519 w 1264760"/>
                <a:gd name="connsiteY949" fmla="*/ 109717 h 609115"/>
                <a:gd name="connsiteX950" fmla="*/ 527300 w 1264760"/>
                <a:gd name="connsiteY950" fmla="*/ 107421 h 609115"/>
                <a:gd name="connsiteX951" fmla="*/ 527937 w 1264760"/>
                <a:gd name="connsiteY951" fmla="*/ 106103 h 609115"/>
                <a:gd name="connsiteX952" fmla="*/ 528670 w 1264760"/>
                <a:gd name="connsiteY952" fmla="*/ 104834 h 609115"/>
                <a:gd name="connsiteX953" fmla="*/ 529893 w 1264760"/>
                <a:gd name="connsiteY953" fmla="*/ 102488 h 609115"/>
                <a:gd name="connsiteX954" fmla="*/ 529306 w 1264760"/>
                <a:gd name="connsiteY954" fmla="*/ 101462 h 609115"/>
                <a:gd name="connsiteX955" fmla="*/ 527691 w 1264760"/>
                <a:gd name="connsiteY955" fmla="*/ 100486 h 609115"/>
                <a:gd name="connsiteX956" fmla="*/ 525344 w 1264760"/>
                <a:gd name="connsiteY956" fmla="*/ 99754 h 609115"/>
                <a:gd name="connsiteX957" fmla="*/ 523484 w 1264760"/>
                <a:gd name="connsiteY957" fmla="*/ 99217 h 609115"/>
                <a:gd name="connsiteX958" fmla="*/ 522065 w 1264760"/>
                <a:gd name="connsiteY958" fmla="*/ 98728 h 609115"/>
                <a:gd name="connsiteX959" fmla="*/ 520696 w 1264760"/>
                <a:gd name="connsiteY959" fmla="*/ 98191 h 609115"/>
                <a:gd name="connsiteX960" fmla="*/ 519081 w 1264760"/>
                <a:gd name="connsiteY960" fmla="*/ 97214 h 609115"/>
                <a:gd name="connsiteX961" fmla="*/ 516928 w 1264760"/>
                <a:gd name="connsiteY961" fmla="*/ 95992 h 609115"/>
                <a:gd name="connsiteX962" fmla="*/ 515314 w 1264760"/>
                <a:gd name="connsiteY962" fmla="*/ 94918 h 609115"/>
                <a:gd name="connsiteX963" fmla="*/ 513945 w 1264760"/>
                <a:gd name="connsiteY963" fmla="*/ 94380 h 609115"/>
                <a:gd name="connsiteX964" fmla="*/ 512133 w 1264760"/>
                <a:gd name="connsiteY964" fmla="*/ 93745 h 609115"/>
                <a:gd name="connsiteX965" fmla="*/ 509786 w 1264760"/>
                <a:gd name="connsiteY965" fmla="*/ 93013 h 609115"/>
                <a:gd name="connsiteX966" fmla="*/ 507387 w 1264760"/>
                <a:gd name="connsiteY966" fmla="*/ 92574 h 609115"/>
                <a:gd name="connsiteX967" fmla="*/ 505480 w 1264760"/>
                <a:gd name="connsiteY967" fmla="*/ 92134 h 609115"/>
                <a:gd name="connsiteX968" fmla="*/ 503523 w 1264760"/>
                <a:gd name="connsiteY968" fmla="*/ 91840 h 609115"/>
                <a:gd name="connsiteX969" fmla="*/ 502056 w 1264760"/>
                <a:gd name="connsiteY969" fmla="*/ 91646 h 609115"/>
                <a:gd name="connsiteX970" fmla="*/ 500636 w 1264760"/>
                <a:gd name="connsiteY970" fmla="*/ 91303 h 609115"/>
                <a:gd name="connsiteX971" fmla="*/ 499217 w 1264760"/>
                <a:gd name="connsiteY971" fmla="*/ 90913 h 609115"/>
                <a:gd name="connsiteX972" fmla="*/ 497310 w 1264760"/>
                <a:gd name="connsiteY972" fmla="*/ 90473 h 609115"/>
                <a:gd name="connsiteX973" fmla="*/ 495010 w 1264760"/>
                <a:gd name="connsiteY973" fmla="*/ 89789 h 609115"/>
                <a:gd name="connsiteX974" fmla="*/ 492760 w 1264760"/>
                <a:gd name="connsiteY974" fmla="*/ 88812 h 609115"/>
                <a:gd name="connsiteX975" fmla="*/ 490996 w 1264760"/>
                <a:gd name="connsiteY975" fmla="*/ 87668 h 609115"/>
                <a:gd name="connsiteX976" fmla="*/ 490558 w 1264760"/>
                <a:gd name="connsiteY976" fmla="*/ 86615 h 609115"/>
                <a:gd name="connsiteX977" fmla="*/ 488602 w 1264760"/>
                <a:gd name="connsiteY977" fmla="*/ 86127 h 609115"/>
                <a:gd name="connsiteX978" fmla="*/ 487280 w 1264760"/>
                <a:gd name="connsiteY978" fmla="*/ 85492 h 609115"/>
                <a:gd name="connsiteX979" fmla="*/ 485078 w 1264760"/>
                <a:gd name="connsiteY979" fmla="*/ 84466 h 609115"/>
                <a:gd name="connsiteX980" fmla="*/ 483219 w 1264760"/>
                <a:gd name="connsiteY980" fmla="*/ 83830 h 609115"/>
                <a:gd name="connsiteX981" fmla="*/ 481752 w 1264760"/>
                <a:gd name="connsiteY981" fmla="*/ 83587 h 609115"/>
                <a:gd name="connsiteX982" fmla="*/ 479353 w 1264760"/>
                <a:gd name="connsiteY982" fmla="*/ 83244 h 609115"/>
                <a:gd name="connsiteX983" fmla="*/ 477397 w 1264760"/>
                <a:gd name="connsiteY983" fmla="*/ 82854 h 609115"/>
                <a:gd name="connsiteX984" fmla="*/ 475489 w 1264760"/>
                <a:gd name="connsiteY984" fmla="*/ 82657 h 609115"/>
                <a:gd name="connsiteX985" fmla="*/ 473533 w 1264760"/>
                <a:gd name="connsiteY985" fmla="*/ 82414 h 609115"/>
                <a:gd name="connsiteX986" fmla="*/ 472112 w 1264760"/>
                <a:gd name="connsiteY986" fmla="*/ 82122 h 609115"/>
                <a:gd name="connsiteX987" fmla="*/ 469765 w 1264760"/>
                <a:gd name="connsiteY987" fmla="*/ 81487 h 609115"/>
                <a:gd name="connsiteX988" fmla="*/ 467856 w 1264760"/>
                <a:gd name="connsiteY988" fmla="*/ 80900 h 609115"/>
                <a:gd name="connsiteX989" fmla="*/ 466437 w 1264760"/>
                <a:gd name="connsiteY989" fmla="*/ 80655 h 609115"/>
                <a:gd name="connsiteX990" fmla="*/ 464970 w 1264760"/>
                <a:gd name="connsiteY990" fmla="*/ 80412 h 609115"/>
                <a:gd name="connsiteX991" fmla="*/ 462573 w 1264760"/>
                <a:gd name="connsiteY991" fmla="*/ 79923 h 609115"/>
                <a:gd name="connsiteX992" fmla="*/ 460713 w 1264760"/>
                <a:gd name="connsiteY992" fmla="*/ 79435 h 609115"/>
                <a:gd name="connsiteX993" fmla="*/ 458855 w 1264760"/>
                <a:gd name="connsiteY993" fmla="*/ 78849 h 609115"/>
                <a:gd name="connsiteX994" fmla="*/ 456505 w 1264760"/>
                <a:gd name="connsiteY994" fmla="*/ 78068 h 609115"/>
                <a:gd name="connsiteX995" fmla="*/ 454745 w 1264760"/>
                <a:gd name="connsiteY995" fmla="*/ 77138 h 609115"/>
                <a:gd name="connsiteX996" fmla="*/ 453423 w 1264760"/>
                <a:gd name="connsiteY996" fmla="*/ 76554 h 609115"/>
                <a:gd name="connsiteX997" fmla="*/ 451076 w 1264760"/>
                <a:gd name="connsiteY997" fmla="*/ 76113 h 609115"/>
                <a:gd name="connsiteX998" fmla="*/ 451956 w 1264760"/>
                <a:gd name="connsiteY998" fmla="*/ 77872 h 609115"/>
                <a:gd name="connsiteX999" fmla="*/ 452592 w 1264760"/>
                <a:gd name="connsiteY999" fmla="*/ 79727 h 609115"/>
                <a:gd name="connsiteX1000" fmla="*/ 453325 w 1264760"/>
                <a:gd name="connsiteY1000" fmla="*/ 80998 h 609115"/>
                <a:gd name="connsiteX1001" fmla="*/ 453718 w 1264760"/>
                <a:gd name="connsiteY1001" fmla="*/ 82365 h 609115"/>
                <a:gd name="connsiteX1002" fmla="*/ 454305 w 1264760"/>
                <a:gd name="connsiteY1002" fmla="*/ 83732 h 609115"/>
                <a:gd name="connsiteX1003" fmla="*/ 454890 w 1264760"/>
                <a:gd name="connsiteY1003" fmla="*/ 85590 h 609115"/>
                <a:gd name="connsiteX1004" fmla="*/ 455576 w 1264760"/>
                <a:gd name="connsiteY1004" fmla="*/ 87933 h 609115"/>
                <a:gd name="connsiteX1005" fmla="*/ 456163 w 1264760"/>
                <a:gd name="connsiteY1005" fmla="*/ 89838 h 609115"/>
                <a:gd name="connsiteX1006" fmla="*/ 456603 w 1264760"/>
                <a:gd name="connsiteY1006" fmla="*/ 91938 h 609115"/>
                <a:gd name="connsiteX1007" fmla="*/ 455333 w 1264760"/>
                <a:gd name="connsiteY1007" fmla="*/ 94088 h 609115"/>
                <a:gd name="connsiteX1008" fmla="*/ 454060 w 1264760"/>
                <a:gd name="connsiteY1008" fmla="*/ 95553 h 609115"/>
                <a:gd name="connsiteX1009" fmla="*/ 453374 w 1264760"/>
                <a:gd name="connsiteY1009" fmla="*/ 96871 h 609115"/>
                <a:gd name="connsiteX1010" fmla="*/ 452934 w 1264760"/>
                <a:gd name="connsiteY1010" fmla="*/ 98287 h 609115"/>
                <a:gd name="connsiteX1011" fmla="*/ 452543 w 1264760"/>
                <a:gd name="connsiteY1011" fmla="*/ 100682 h 609115"/>
                <a:gd name="connsiteX1012" fmla="*/ 452494 w 1264760"/>
                <a:gd name="connsiteY1012" fmla="*/ 102635 h 609115"/>
                <a:gd name="connsiteX1013" fmla="*/ 452005 w 1264760"/>
                <a:gd name="connsiteY1013" fmla="*/ 104540 h 609115"/>
                <a:gd name="connsiteX1014" fmla="*/ 451417 w 1264760"/>
                <a:gd name="connsiteY1014" fmla="*/ 106395 h 609115"/>
                <a:gd name="connsiteX1015" fmla="*/ 450879 w 1264760"/>
                <a:gd name="connsiteY1015" fmla="*/ 108252 h 609115"/>
                <a:gd name="connsiteX1016" fmla="*/ 450146 w 1264760"/>
                <a:gd name="connsiteY1016" fmla="*/ 110596 h 609115"/>
                <a:gd name="connsiteX1017" fmla="*/ 449608 w 1264760"/>
                <a:gd name="connsiteY1017" fmla="*/ 112501 h 609115"/>
                <a:gd name="connsiteX1018" fmla="*/ 449215 w 1264760"/>
                <a:gd name="connsiteY1018" fmla="*/ 113870 h 609115"/>
                <a:gd name="connsiteX1019" fmla="*/ 448923 w 1264760"/>
                <a:gd name="connsiteY1019" fmla="*/ 115335 h 609115"/>
                <a:gd name="connsiteX1020" fmla="*/ 448824 w 1264760"/>
                <a:gd name="connsiteY1020" fmla="*/ 116017 h 609115"/>
                <a:gd name="connsiteX1021" fmla="*/ 447895 w 1264760"/>
                <a:gd name="connsiteY1021" fmla="*/ 118265 h 609115"/>
                <a:gd name="connsiteX1022" fmla="*/ 446182 w 1264760"/>
                <a:gd name="connsiteY1022" fmla="*/ 119877 h 609115"/>
                <a:gd name="connsiteX1023" fmla="*/ 444275 w 1264760"/>
                <a:gd name="connsiteY1023" fmla="*/ 119730 h 609115"/>
                <a:gd name="connsiteX1024" fmla="*/ 442807 w 1264760"/>
                <a:gd name="connsiteY1024" fmla="*/ 119534 h 609115"/>
                <a:gd name="connsiteX1025" fmla="*/ 440360 w 1264760"/>
                <a:gd name="connsiteY1025" fmla="*/ 119632 h 609115"/>
                <a:gd name="connsiteX1026" fmla="*/ 438452 w 1264760"/>
                <a:gd name="connsiteY1026" fmla="*/ 120952 h 609115"/>
                <a:gd name="connsiteX1027" fmla="*/ 437132 w 1264760"/>
                <a:gd name="connsiteY1027" fmla="*/ 122319 h 609115"/>
                <a:gd name="connsiteX1028" fmla="*/ 435321 w 1264760"/>
                <a:gd name="connsiteY1028" fmla="*/ 123784 h 609115"/>
                <a:gd name="connsiteX1029" fmla="*/ 434734 w 1264760"/>
                <a:gd name="connsiteY1029" fmla="*/ 125151 h 609115"/>
                <a:gd name="connsiteX1030" fmla="*/ 434584 w 1264760"/>
                <a:gd name="connsiteY1030" fmla="*/ 125639 h 609115"/>
                <a:gd name="connsiteX1031" fmla="*/ 434292 w 1264760"/>
                <a:gd name="connsiteY1031" fmla="*/ 126567 h 609115"/>
                <a:gd name="connsiteX1032" fmla="*/ 434146 w 1264760"/>
                <a:gd name="connsiteY1032" fmla="*/ 127008 h 609115"/>
                <a:gd name="connsiteX1033" fmla="*/ 433706 w 1264760"/>
                <a:gd name="connsiteY1033" fmla="*/ 128473 h 609115"/>
                <a:gd name="connsiteX1034" fmla="*/ 432630 w 1264760"/>
                <a:gd name="connsiteY1034" fmla="*/ 130621 h 609115"/>
                <a:gd name="connsiteX1035" fmla="*/ 430381 w 1264760"/>
                <a:gd name="connsiteY1035" fmla="*/ 131256 h 609115"/>
                <a:gd name="connsiteX1036" fmla="*/ 428471 w 1264760"/>
                <a:gd name="connsiteY1036" fmla="*/ 130768 h 609115"/>
                <a:gd name="connsiteX1037" fmla="*/ 426124 w 1264760"/>
                <a:gd name="connsiteY1037" fmla="*/ 130525 h 609115"/>
                <a:gd name="connsiteX1038" fmla="*/ 423823 w 1264760"/>
                <a:gd name="connsiteY1038" fmla="*/ 132039 h 609115"/>
                <a:gd name="connsiteX1039" fmla="*/ 421279 w 1264760"/>
                <a:gd name="connsiteY1039" fmla="*/ 130621 h 609115"/>
                <a:gd name="connsiteX1040" fmla="*/ 420741 w 1264760"/>
                <a:gd name="connsiteY1040" fmla="*/ 127887 h 609115"/>
                <a:gd name="connsiteX1041" fmla="*/ 418539 w 1264760"/>
                <a:gd name="connsiteY1041" fmla="*/ 124027 h 609115"/>
                <a:gd name="connsiteX1042" fmla="*/ 415801 w 1264760"/>
                <a:gd name="connsiteY1042" fmla="*/ 121293 h 609115"/>
                <a:gd name="connsiteX1043" fmla="*/ 412276 w 1264760"/>
                <a:gd name="connsiteY1043" fmla="*/ 119143 h 609115"/>
                <a:gd name="connsiteX1044" fmla="*/ 408167 w 1264760"/>
                <a:gd name="connsiteY1044" fmla="*/ 116653 h 609115"/>
                <a:gd name="connsiteX1045" fmla="*/ 402150 w 1264760"/>
                <a:gd name="connsiteY1045" fmla="*/ 116115 h 609115"/>
                <a:gd name="connsiteX1046" fmla="*/ 397502 w 1264760"/>
                <a:gd name="connsiteY1046" fmla="*/ 117239 h 609115"/>
                <a:gd name="connsiteX1047" fmla="*/ 394565 w 1264760"/>
                <a:gd name="connsiteY1047" fmla="*/ 118459 h 609115"/>
                <a:gd name="connsiteX1048" fmla="*/ 393538 w 1264760"/>
                <a:gd name="connsiteY1048" fmla="*/ 117482 h 609115"/>
                <a:gd name="connsiteX1049" fmla="*/ 392218 w 1264760"/>
                <a:gd name="connsiteY1049" fmla="*/ 116115 h 609115"/>
                <a:gd name="connsiteX1050" fmla="*/ 391191 w 1264760"/>
                <a:gd name="connsiteY1050" fmla="*/ 114454 h 609115"/>
                <a:gd name="connsiteX1051" fmla="*/ 389967 w 1264760"/>
                <a:gd name="connsiteY1051" fmla="*/ 112355 h 609115"/>
                <a:gd name="connsiteX1052" fmla="*/ 389185 w 1264760"/>
                <a:gd name="connsiteY1052" fmla="*/ 110547 h 609115"/>
                <a:gd name="connsiteX1053" fmla="*/ 388794 w 1264760"/>
                <a:gd name="connsiteY1053" fmla="*/ 109131 h 609115"/>
                <a:gd name="connsiteX1054" fmla="*/ 388256 w 1264760"/>
                <a:gd name="connsiteY1054" fmla="*/ 107276 h 609115"/>
                <a:gd name="connsiteX1055" fmla="*/ 387521 w 1264760"/>
                <a:gd name="connsiteY1055" fmla="*/ 104930 h 609115"/>
                <a:gd name="connsiteX1056" fmla="*/ 386983 w 1264760"/>
                <a:gd name="connsiteY1056" fmla="*/ 103075 h 609115"/>
                <a:gd name="connsiteX1057" fmla="*/ 386346 w 1264760"/>
                <a:gd name="connsiteY1057" fmla="*/ 101170 h 609115"/>
                <a:gd name="connsiteX1058" fmla="*/ 386203 w 1264760"/>
                <a:gd name="connsiteY1058" fmla="*/ 100729 h 609115"/>
                <a:gd name="connsiteX1059" fmla="*/ 385906 w 1264760"/>
                <a:gd name="connsiteY1059" fmla="*/ 99801 h 609115"/>
                <a:gd name="connsiteX1060" fmla="*/ 385614 w 1264760"/>
                <a:gd name="connsiteY1060" fmla="*/ 98874 h 609115"/>
                <a:gd name="connsiteX1061" fmla="*/ 385481 w 1264760"/>
                <a:gd name="connsiteY1061" fmla="*/ 98567 h 609115"/>
                <a:gd name="connsiteX1062" fmla="*/ 385417 w 1264760"/>
                <a:gd name="connsiteY1062" fmla="*/ 98385 h 609115"/>
                <a:gd name="connsiteX1063" fmla="*/ 384830 w 1264760"/>
                <a:gd name="connsiteY1063" fmla="*/ 97067 h 609115"/>
                <a:gd name="connsiteX1064" fmla="*/ 383950 w 1264760"/>
                <a:gd name="connsiteY1064" fmla="*/ 95894 h 609115"/>
                <a:gd name="connsiteX1065" fmla="*/ 383461 w 1264760"/>
                <a:gd name="connsiteY1065" fmla="*/ 94527 h 609115"/>
                <a:gd name="connsiteX1066" fmla="*/ 383117 w 1264760"/>
                <a:gd name="connsiteY1066" fmla="*/ 93160 h 609115"/>
                <a:gd name="connsiteX1067" fmla="*/ 382628 w 1264760"/>
                <a:gd name="connsiteY1067" fmla="*/ 91254 h 609115"/>
                <a:gd name="connsiteX1068" fmla="*/ 382089 w 1264760"/>
                <a:gd name="connsiteY1068" fmla="*/ 88861 h 609115"/>
                <a:gd name="connsiteX1069" fmla="*/ 381553 w 1264760"/>
                <a:gd name="connsiteY1069" fmla="*/ 86957 h 609115"/>
                <a:gd name="connsiteX1070" fmla="*/ 380966 w 1264760"/>
                <a:gd name="connsiteY1070" fmla="*/ 85101 h 609115"/>
                <a:gd name="connsiteX1071" fmla="*/ 380379 w 1264760"/>
                <a:gd name="connsiteY1071" fmla="*/ 83244 h 609115"/>
                <a:gd name="connsiteX1072" fmla="*/ 379889 w 1264760"/>
                <a:gd name="connsiteY1072" fmla="*/ 81828 h 609115"/>
                <a:gd name="connsiteX1073" fmla="*/ 379496 w 1264760"/>
                <a:gd name="connsiteY1073" fmla="*/ 80461 h 609115"/>
                <a:gd name="connsiteX1074" fmla="*/ 379106 w 1264760"/>
                <a:gd name="connsiteY1074" fmla="*/ 78996 h 609115"/>
                <a:gd name="connsiteX1075" fmla="*/ 379007 w 1264760"/>
                <a:gd name="connsiteY1075" fmla="*/ 77089 h 609115"/>
                <a:gd name="connsiteX1076" fmla="*/ 379546 w 1264760"/>
                <a:gd name="connsiteY1076" fmla="*/ 75722 h 609115"/>
                <a:gd name="connsiteX1077" fmla="*/ 380819 w 1264760"/>
                <a:gd name="connsiteY1077" fmla="*/ 74257 h 609115"/>
                <a:gd name="connsiteX1078" fmla="*/ 381993 w 1264760"/>
                <a:gd name="connsiteY1078" fmla="*/ 73330 h 609115"/>
                <a:gd name="connsiteX1079" fmla="*/ 383119 w 1264760"/>
                <a:gd name="connsiteY1079" fmla="*/ 72402 h 609115"/>
                <a:gd name="connsiteX1080" fmla="*/ 384292 w 1264760"/>
                <a:gd name="connsiteY1080" fmla="*/ 71474 h 609115"/>
                <a:gd name="connsiteX1081" fmla="*/ 386103 w 1264760"/>
                <a:gd name="connsiteY1081" fmla="*/ 69813 h 609115"/>
                <a:gd name="connsiteX1082" fmla="*/ 387081 w 1264760"/>
                <a:gd name="connsiteY1082" fmla="*/ 67565 h 609115"/>
                <a:gd name="connsiteX1083" fmla="*/ 387032 w 1264760"/>
                <a:gd name="connsiteY1083" fmla="*/ 65661 h 609115"/>
                <a:gd name="connsiteX1084" fmla="*/ 385565 w 1264760"/>
                <a:gd name="connsiteY1084" fmla="*/ 64343 h 609115"/>
                <a:gd name="connsiteX1085" fmla="*/ 384928 w 1264760"/>
                <a:gd name="connsiteY1085" fmla="*/ 62193 h 609115"/>
                <a:gd name="connsiteX1086" fmla="*/ 384488 w 1264760"/>
                <a:gd name="connsiteY1086" fmla="*/ 59801 h 609115"/>
                <a:gd name="connsiteX1087" fmla="*/ 384146 w 1264760"/>
                <a:gd name="connsiteY1087" fmla="*/ 57894 h 609115"/>
                <a:gd name="connsiteX1088" fmla="*/ 384537 w 1264760"/>
                <a:gd name="connsiteY1088" fmla="*/ 56478 h 609115"/>
                <a:gd name="connsiteX1089" fmla="*/ 384830 w 1264760"/>
                <a:gd name="connsiteY1089" fmla="*/ 55013 h 609115"/>
                <a:gd name="connsiteX1090" fmla="*/ 386201 w 1264760"/>
                <a:gd name="connsiteY1090" fmla="*/ 53450 h 609115"/>
                <a:gd name="connsiteX1091" fmla="*/ 386248 w 1264760"/>
                <a:gd name="connsiteY1091" fmla="*/ 52181 h 609115"/>
                <a:gd name="connsiteX1092" fmla="*/ 384439 w 1264760"/>
                <a:gd name="connsiteY1092" fmla="*/ 51595 h 609115"/>
                <a:gd name="connsiteX1093" fmla="*/ 382482 w 1264760"/>
                <a:gd name="connsiteY1093" fmla="*/ 51106 h 609115"/>
                <a:gd name="connsiteX1094" fmla="*/ 381111 w 1264760"/>
                <a:gd name="connsiteY1094" fmla="*/ 50618 h 609115"/>
                <a:gd name="connsiteX1095" fmla="*/ 379791 w 1264760"/>
                <a:gd name="connsiteY1095" fmla="*/ 50031 h 609115"/>
                <a:gd name="connsiteX1096" fmla="*/ 378469 w 1264760"/>
                <a:gd name="connsiteY1096" fmla="*/ 49300 h 609115"/>
                <a:gd name="connsiteX1097" fmla="*/ 376758 w 1264760"/>
                <a:gd name="connsiteY1097" fmla="*/ 48370 h 609115"/>
                <a:gd name="connsiteX1098" fmla="*/ 375583 w 1264760"/>
                <a:gd name="connsiteY1098" fmla="*/ 46807 h 609115"/>
                <a:gd name="connsiteX1099" fmla="*/ 375291 w 1264760"/>
                <a:gd name="connsiteY1099" fmla="*/ 46417 h 609115"/>
                <a:gd name="connsiteX1100" fmla="*/ 374703 w 1264760"/>
                <a:gd name="connsiteY1100" fmla="*/ 45636 h 609115"/>
                <a:gd name="connsiteX1101" fmla="*/ 374409 w 1264760"/>
                <a:gd name="connsiteY1101" fmla="*/ 45246 h 609115"/>
                <a:gd name="connsiteX1102" fmla="*/ 373529 w 1264760"/>
                <a:gd name="connsiteY1102" fmla="*/ 44073 h 609115"/>
                <a:gd name="connsiteX1103" fmla="*/ 373236 w 1264760"/>
                <a:gd name="connsiteY1103" fmla="*/ 43683 h 609115"/>
                <a:gd name="connsiteX1104" fmla="*/ 372649 w 1264760"/>
                <a:gd name="connsiteY1104" fmla="*/ 42900 h 609115"/>
                <a:gd name="connsiteX1105" fmla="*/ 372354 w 1264760"/>
                <a:gd name="connsiteY1105" fmla="*/ 42510 h 609115"/>
                <a:gd name="connsiteX1106" fmla="*/ 371179 w 1264760"/>
                <a:gd name="connsiteY1106" fmla="*/ 40947 h 609115"/>
                <a:gd name="connsiteX1107" fmla="*/ 370006 w 1264760"/>
                <a:gd name="connsiteY1107" fmla="*/ 39383 h 609115"/>
                <a:gd name="connsiteX1108" fmla="*/ 368783 w 1264760"/>
                <a:gd name="connsiteY1108" fmla="*/ 37869 h 609115"/>
                <a:gd name="connsiteX1109" fmla="*/ 367903 w 1264760"/>
                <a:gd name="connsiteY1109" fmla="*/ 36696 h 609115"/>
                <a:gd name="connsiteX1110" fmla="*/ 367168 w 1264760"/>
                <a:gd name="connsiteY1110" fmla="*/ 35427 h 609115"/>
                <a:gd name="connsiteX1111" fmla="*/ 366728 w 1264760"/>
                <a:gd name="connsiteY1111" fmla="*/ 34011 h 609115"/>
                <a:gd name="connsiteX1112" fmla="*/ 366042 w 1264760"/>
                <a:gd name="connsiteY1112" fmla="*/ 32740 h 609115"/>
                <a:gd name="connsiteX1113" fmla="*/ 365309 w 1264760"/>
                <a:gd name="connsiteY1113" fmla="*/ 30934 h 609115"/>
                <a:gd name="connsiteX1114" fmla="*/ 364771 w 1264760"/>
                <a:gd name="connsiteY1114" fmla="*/ 29079 h 609115"/>
                <a:gd name="connsiteX1115" fmla="*/ 363793 w 1264760"/>
                <a:gd name="connsiteY1115" fmla="*/ 27955 h 609115"/>
                <a:gd name="connsiteX1116" fmla="*/ 361689 w 1264760"/>
                <a:gd name="connsiteY1116" fmla="*/ 26684 h 609115"/>
                <a:gd name="connsiteX1117" fmla="*/ 358851 w 1264760"/>
                <a:gd name="connsiteY1117" fmla="*/ 26343 h 609115"/>
                <a:gd name="connsiteX1118" fmla="*/ 357383 w 1264760"/>
                <a:gd name="connsiteY1118" fmla="*/ 26539 h 609115"/>
                <a:gd name="connsiteX1119" fmla="*/ 355916 w 1264760"/>
                <a:gd name="connsiteY1119" fmla="*/ 26733 h 609115"/>
                <a:gd name="connsiteX1120" fmla="*/ 353959 w 1264760"/>
                <a:gd name="connsiteY1120" fmla="*/ 26978 h 609115"/>
                <a:gd name="connsiteX1121" fmla="*/ 352050 w 1264760"/>
                <a:gd name="connsiteY1121" fmla="*/ 27271 h 609115"/>
                <a:gd name="connsiteX1122" fmla="*/ 350093 w 1264760"/>
                <a:gd name="connsiteY1122" fmla="*/ 27565 h 609115"/>
                <a:gd name="connsiteX1123" fmla="*/ 348675 w 1264760"/>
                <a:gd name="connsiteY1123" fmla="*/ 27857 h 609115"/>
                <a:gd name="connsiteX1124" fmla="*/ 346815 w 1264760"/>
                <a:gd name="connsiteY1124" fmla="*/ 28394 h 609115"/>
                <a:gd name="connsiteX1125" fmla="*/ 345396 w 1264760"/>
                <a:gd name="connsiteY1125" fmla="*/ 28834 h 609115"/>
                <a:gd name="connsiteX1126" fmla="*/ 344027 w 1264760"/>
                <a:gd name="connsiteY1126" fmla="*/ 29420 h 609115"/>
                <a:gd name="connsiteX1127" fmla="*/ 342216 w 1264760"/>
                <a:gd name="connsiteY1127" fmla="*/ 30152 h 609115"/>
                <a:gd name="connsiteX1128" fmla="*/ 340503 w 1264760"/>
                <a:gd name="connsiteY1128" fmla="*/ 31081 h 609115"/>
                <a:gd name="connsiteX1129" fmla="*/ 338792 w 1264760"/>
                <a:gd name="connsiteY1129" fmla="*/ 32009 h 609115"/>
                <a:gd name="connsiteX1130" fmla="*/ 336981 w 1264760"/>
                <a:gd name="connsiteY1130" fmla="*/ 32790 h 609115"/>
                <a:gd name="connsiteX1131" fmla="*/ 334732 w 1264760"/>
                <a:gd name="connsiteY1131" fmla="*/ 33717 h 609115"/>
                <a:gd name="connsiteX1132" fmla="*/ 332431 w 1264760"/>
                <a:gd name="connsiteY1132" fmla="*/ 34598 h 609115"/>
                <a:gd name="connsiteX1133" fmla="*/ 330669 w 1264760"/>
                <a:gd name="connsiteY1133" fmla="*/ 35427 h 609115"/>
                <a:gd name="connsiteX1134" fmla="*/ 329300 w 1264760"/>
                <a:gd name="connsiteY1134" fmla="*/ 36161 h 609115"/>
                <a:gd name="connsiteX1135" fmla="*/ 327196 w 1264760"/>
                <a:gd name="connsiteY1135" fmla="*/ 36502 h 609115"/>
                <a:gd name="connsiteX1136" fmla="*/ 326021 w 1264760"/>
                <a:gd name="connsiteY1136" fmla="*/ 37332 h 609115"/>
                <a:gd name="connsiteX1137" fmla="*/ 324652 w 1264760"/>
                <a:gd name="connsiteY1137" fmla="*/ 38701 h 609115"/>
                <a:gd name="connsiteX1138" fmla="*/ 323625 w 1264760"/>
                <a:gd name="connsiteY1138" fmla="*/ 39774 h 609115"/>
                <a:gd name="connsiteX1139" fmla="*/ 322597 w 1264760"/>
                <a:gd name="connsiteY1139" fmla="*/ 40849 h 609115"/>
                <a:gd name="connsiteX1140" fmla="*/ 321228 w 1264760"/>
                <a:gd name="connsiteY1140" fmla="*/ 42265 h 609115"/>
                <a:gd name="connsiteX1141" fmla="*/ 319710 w 1264760"/>
                <a:gd name="connsiteY1141" fmla="*/ 43486 h 609115"/>
                <a:gd name="connsiteX1142" fmla="*/ 318439 w 1264760"/>
                <a:gd name="connsiteY1142" fmla="*/ 44267 h 609115"/>
                <a:gd name="connsiteX1143" fmla="*/ 316726 w 1264760"/>
                <a:gd name="connsiteY1143" fmla="*/ 45148 h 609115"/>
                <a:gd name="connsiteX1144" fmla="*/ 315357 w 1264760"/>
                <a:gd name="connsiteY1144" fmla="*/ 45734 h 609115"/>
                <a:gd name="connsiteX1145" fmla="*/ 314034 w 1264760"/>
                <a:gd name="connsiteY1145" fmla="*/ 46368 h 609115"/>
                <a:gd name="connsiteX1146" fmla="*/ 312714 w 1264760"/>
                <a:gd name="connsiteY1146" fmla="*/ 47003 h 609115"/>
                <a:gd name="connsiteX1147" fmla="*/ 311442 w 1264760"/>
                <a:gd name="connsiteY1147" fmla="*/ 47784 h 609115"/>
                <a:gd name="connsiteX1148" fmla="*/ 310220 w 1264760"/>
                <a:gd name="connsiteY1148" fmla="*/ 48566 h 609115"/>
                <a:gd name="connsiteX1149" fmla="*/ 309045 w 1264760"/>
                <a:gd name="connsiteY1149" fmla="*/ 49445 h 609115"/>
                <a:gd name="connsiteX1150" fmla="*/ 307430 w 1264760"/>
                <a:gd name="connsiteY1150" fmla="*/ 50569 h 609115"/>
                <a:gd name="connsiteX1151" fmla="*/ 306255 w 1264760"/>
                <a:gd name="connsiteY1151" fmla="*/ 51447 h 609115"/>
                <a:gd name="connsiteX1152" fmla="*/ 305034 w 1264760"/>
                <a:gd name="connsiteY1152" fmla="*/ 52279 h 609115"/>
                <a:gd name="connsiteX1153" fmla="*/ 303321 w 1264760"/>
                <a:gd name="connsiteY1153" fmla="*/ 53207 h 609115"/>
                <a:gd name="connsiteX1154" fmla="*/ 301511 w 1264760"/>
                <a:gd name="connsiteY1154" fmla="*/ 53840 h 609115"/>
                <a:gd name="connsiteX1155" fmla="*/ 299602 w 1264760"/>
                <a:gd name="connsiteY1155" fmla="*/ 54427 h 609115"/>
                <a:gd name="connsiteX1156" fmla="*/ 297695 w 1264760"/>
                <a:gd name="connsiteY1156" fmla="*/ 54915 h 609115"/>
                <a:gd name="connsiteX1157" fmla="*/ 296276 w 1264760"/>
                <a:gd name="connsiteY1157" fmla="*/ 55160 h 609115"/>
                <a:gd name="connsiteX1158" fmla="*/ 294318 w 1264760"/>
                <a:gd name="connsiteY1158" fmla="*/ 55209 h 609115"/>
                <a:gd name="connsiteX1159" fmla="*/ 292357 w 1264760"/>
                <a:gd name="connsiteY1159" fmla="*/ 55160 h 609115"/>
                <a:gd name="connsiteX1160" fmla="*/ 289922 w 1264760"/>
                <a:gd name="connsiteY1160" fmla="*/ 55160 h 609115"/>
                <a:gd name="connsiteX1161" fmla="*/ 287916 w 1264760"/>
                <a:gd name="connsiteY1161" fmla="*/ 55307 h 609115"/>
                <a:gd name="connsiteX1162" fmla="*/ 286197 w 1264760"/>
                <a:gd name="connsiteY1162" fmla="*/ 56137 h 609115"/>
                <a:gd name="connsiteX1163" fmla="*/ 284785 w 1264760"/>
                <a:gd name="connsiteY1163" fmla="*/ 57504 h 609115"/>
                <a:gd name="connsiteX1164" fmla="*/ 283270 w 1264760"/>
                <a:gd name="connsiteY1164" fmla="*/ 58726 h 609115"/>
                <a:gd name="connsiteX1165" fmla="*/ 281981 w 1264760"/>
                <a:gd name="connsiteY1165" fmla="*/ 59457 h 609115"/>
                <a:gd name="connsiteX1166" fmla="*/ 280712 w 1264760"/>
                <a:gd name="connsiteY1166" fmla="*/ 60142 h 609115"/>
                <a:gd name="connsiteX1167" fmla="*/ 279402 w 1264760"/>
                <a:gd name="connsiteY1167" fmla="*/ 60826 h 609115"/>
                <a:gd name="connsiteX1168" fmla="*/ 278133 w 1264760"/>
                <a:gd name="connsiteY1168" fmla="*/ 61509 h 609115"/>
                <a:gd name="connsiteX1169" fmla="*/ 275882 w 1264760"/>
                <a:gd name="connsiteY1169" fmla="*/ 62535 h 609115"/>
                <a:gd name="connsiteX1170" fmla="*/ 274511 w 1264760"/>
                <a:gd name="connsiteY1170" fmla="*/ 63121 h 609115"/>
                <a:gd name="connsiteX1171" fmla="*/ 273140 w 1264760"/>
                <a:gd name="connsiteY1171" fmla="*/ 63560 h 609115"/>
                <a:gd name="connsiteX1172" fmla="*/ 271707 w 1264760"/>
                <a:gd name="connsiteY1172" fmla="*/ 63855 h 609115"/>
                <a:gd name="connsiteX1173" fmla="*/ 269272 w 1264760"/>
                <a:gd name="connsiteY1173" fmla="*/ 64196 h 609115"/>
                <a:gd name="connsiteX1174" fmla="*/ 267798 w 1264760"/>
                <a:gd name="connsiteY1174" fmla="*/ 64294 h 609115"/>
                <a:gd name="connsiteX1175" fmla="*/ 266181 w 1264760"/>
                <a:gd name="connsiteY1175" fmla="*/ 64392 h 609115"/>
                <a:gd name="connsiteX1176" fmla="*/ 266140 w 1264760"/>
                <a:gd name="connsiteY1176" fmla="*/ 64386 h 609115"/>
                <a:gd name="connsiteX1177" fmla="*/ 264073 w 1264760"/>
                <a:gd name="connsiteY1177" fmla="*/ 64147 h 609115"/>
                <a:gd name="connsiteX1178" fmla="*/ 262170 w 1264760"/>
                <a:gd name="connsiteY1178" fmla="*/ 63951 h 609115"/>
                <a:gd name="connsiteX1179" fmla="*/ 260226 w 1264760"/>
                <a:gd name="connsiteY1179" fmla="*/ 63658 h 609115"/>
                <a:gd name="connsiteX1180" fmla="*/ 258302 w 1264760"/>
                <a:gd name="connsiteY1180" fmla="*/ 63317 h 609115"/>
                <a:gd name="connsiteX1181" fmla="*/ 255908 w 1264760"/>
                <a:gd name="connsiteY1181" fmla="*/ 62829 h 609115"/>
                <a:gd name="connsiteX1182" fmla="*/ 253513 w 1264760"/>
                <a:gd name="connsiteY1182" fmla="*/ 62340 h 609115"/>
                <a:gd name="connsiteX1183" fmla="*/ 251119 w 1264760"/>
                <a:gd name="connsiteY1183" fmla="*/ 61803 h 609115"/>
                <a:gd name="connsiteX1184" fmla="*/ 249645 w 1264760"/>
                <a:gd name="connsiteY1184" fmla="*/ 61509 h 609115"/>
                <a:gd name="connsiteX1185" fmla="*/ 247783 w 1264760"/>
                <a:gd name="connsiteY1185" fmla="*/ 61070 h 609115"/>
                <a:gd name="connsiteX1186" fmla="*/ 246329 w 1264760"/>
                <a:gd name="connsiteY1186" fmla="*/ 60679 h 609115"/>
                <a:gd name="connsiteX1187" fmla="*/ 244897 w 1264760"/>
                <a:gd name="connsiteY1187" fmla="*/ 60289 h 609115"/>
                <a:gd name="connsiteX1188" fmla="*/ 243485 w 1264760"/>
                <a:gd name="connsiteY1188" fmla="*/ 59897 h 609115"/>
                <a:gd name="connsiteX1189" fmla="*/ 242114 w 1264760"/>
                <a:gd name="connsiteY1189" fmla="*/ 59555 h 609115"/>
                <a:gd name="connsiteX1190" fmla="*/ 240701 w 1264760"/>
                <a:gd name="connsiteY1190" fmla="*/ 59116 h 609115"/>
                <a:gd name="connsiteX1191" fmla="*/ 239269 w 1264760"/>
                <a:gd name="connsiteY1191" fmla="*/ 58726 h 609115"/>
                <a:gd name="connsiteX1192" fmla="*/ 237427 w 1264760"/>
                <a:gd name="connsiteY1192" fmla="*/ 58139 h 609115"/>
                <a:gd name="connsiteX1193" fmla="*/ 235564 w 1264760"/>
                <a:gd name="connsiteY1193" fmla="*/ 57553 h 609115"/>
                <a:gd name="connsiteX1194" fmla="*/ 233661 w 1264760"/>
                <a:gd name="connsiteY1194" fmla="*/ 56917 h 609115"/>
                <a:gd name="connsiteX1195" fmla="*/ 232290 w 1264760"/>
                <a:gd name="connsiteY1195" fmla="*/ 56380 h 609115"/>
                <a:gd name="connsiteX1196" fmla="*/ 230960 w 1264760"/>
                <a:gd name="connsiteY1196" fmla="*/ 55843 h 609115"/>
                <a:gd name="connsiteX1197" fmla="*/ 229588 w 1264760"/>
                <a:gd name="connsiteY1197" fmla="*/ 55258 h 609115"/>
                <a:gd name="connsiteX1198" fmla="*/ 228279 w 1264760"/>
                <a:gd name="connsiteY1198" fmla="*/ 54623 h 609115"/>
                <a:gd name="connsiteX1199" fmla="*/ 226948 w 1264760"/>
                <a:gd name="connsiteY1199" fmla="*/ 53987 h 609115"/>
                <a:gd name="connsiteX1200" fmla="*/ 225679 w 1264760"/>
                <a:gd name="connsiteY1200" fmla="*/ 53303 h 609115"/>
                <a:gd name="connsiteX1201" fmla="*/ 223960 w 1264760"/>
                <a:gd name="connsiteY1201" fmla="*/ 52326 h 609115"/>
                <a:gd name="connsiteX1202" fmla="*/ 222692 w 1264760"/>
                <a:gd name="connsiteY1202" fmla="*/ 51545 h 609115"/>
                <a:gd name="connsiteX1203" fmla="*/ 221464 w 1264760"/>
                <a:gd name="connsiteY1203" fmla="*/ 50765 h 609115"/>
                <a:gd name="connsiteX1204" fmla="*/ 220236 w 1264760"/>
                <a:gd name="connsiteY1204" fmla="*/ 49933 h 609115"/>
                <a:gd name="connsiteX1205" fmla="*/ 219028 w 1264760"/>
                <a:gd name="connsiteY1205" fmla="*/ 49104 h 609115"/>
                <a:gd name="connsiteX1206" fmla="*/ 217800 w 1264760"/>
                <a:gd name="connsiteY1206" fmla="*/ 48272 h 609115"/>
                <a:gd name="connsiteX1207" fmla="*/ 216634 w 1264760"/>
                <a:gd name="connsiteY1207" fmla="*/ 47442 h 609115"/>
                <a:gd name="connsiteX1208" fmla="*/ 215406 w 1264760"/>
                <a:gd name="connsiteY1208" fmla="*/ 46613 h 609115"/>
                <a:gd name="connsiteX1209" fmla="*/ 213830 w 1264760"/>
                <a:gd name="connsiteY1209" fmla="*/ 45489 h 609115"/>
                <a:gd name="connsiteX1210" fmla="*/ 212663 w 1264760"/>
                <a:gd name="connsiteY1210" fmla="*/ 44610 h 609115"/>
                <a:gd name="connsiteX1211" fmla="*/ 211435 w 1264760"/>
                <a:gd name="connsiteY1211" fmla="*/ 43730 h 609115"/>
                <a:gd name="connsiteX1212" fmla="*/ 209880 w 1264760"/>
                <a:gd name="connsiteY1212" fmla="*/ 42559 h 609115"/>
                <a:gd name="connsiteX1213" fmla="*/ 208304 w 1264760"/>
                <a:gd name="connsiteY1213" fmla="*/ 41386 h 609115"/>
                <a:gd name="connsiteX1214" fmla="*/ 206749 w 1264760"/>
                <a:gd name="connsiteY1214" fmla="*/ 40213 h 609115"/>
                <a:gd name="connsiteX1215" fmla="*/ 205234 w 1264760"/>
                <a:gd name="connsiteY1215" fmla="*/ 39042 h 609115"/>
                <a:gd name="connsiteX1216" fmla="*/ 203658 w 1264760"/>
                <a:gd name="connsiteY1216" fmla="*/ 37820 h 609115"/>
                <a:gd name="connsiteX1217" fmla="*/ 202103 w 1264760"/>
                <a:gd name="connsiteY1217" fmla="*/ 36649 h 609115"/>
                <a:gd name="connsiteX1218" fmla="*/ 200977 w 1264760"/>
                <a:gd name="connsiteY1218" fmla="*/ 35720 h 609115"/>
                <a:gd name="connsiteX1219" fmla="*/ 199401 w 1264760"/>
                <a:gd name="connsiteY1219" fmla="*/ 34500 h 609115"/>
                <a:gd name="connsiteX1220" fmla="*/ 198276 w 1264760"/>
                <a:gd name="connsiteY1220" fmla="*/ 33572 h 609115"/>
                <a:gd name="connsiteX1221" fmla="*/ 196802 w 1264760"/>
                <a:gd name="connsiteY1221" fmla="*/ 32350 h 609115"/>
                <a:gd name="connsiteX1222" fmla="*/ 195677 w 1264760"/>
                <a:gd name="connsiteY1222" fmla="*/ 31324 h 609115"/>
                <a:gd name="connsiteX1223" fmla="*/ 194264 w 1264760"/>
                <a:gd name="connsiteY1223" fmla="*/ 30056 h 609115"/>
                <a:gd name="connsiteX1224" fmla="*/ 192791 w 1264760"/>
                <a:gd name="connsiteY1224" fmla="*/ 28785 h 609115"/>
                <a:gd name="connsiteX1225" fmla="*/ 191665 w 1264760"/>
                <a:gd name="connsiteY1225" fmla="*/ 27759 h 609115"/>
                <a:gd name="connsiteX1226" fmla="*/ 190540 w 1264760"/>
                <a:gd name="connsiteY1226" fmla="*/ 26831 h 609115"/>
                <a:gd name="connsiteX1227" fmla="*/ 189475 w 1264760"/>
                <a:gd name="connsiteY1227" fmla="*/ 25366 h 609115"/>
                <a:gd name="connsiteX1228" fmla="*/ 187859 w 1264760"/>
                <a:gd name="connsiteY1228" fmla="*/ 24144 h 609115"/>
                <a:gd name="connsiteX1229" fmla="*/ 186488 w 1264760"/>
                <a:gd name="connsiteY1229" fmla="*/ 22679 h 609115"/>
                <a:gd name="connsiteX1230" fmla="*/ 185075 w 1264760"/>
                <a:gd name="connsiteY1230" fmla="*/ 21361 h 609115"/>
                <a:gd name="connsiteX1231" fmla="*/ 183888 w 1264760"/>
                <a:gd name="connsiteY1231" fmla="*/ 20529 h 609115"/>
                <a:gd name="connsiteX1232" fmla="*/ 182026 w 1264760"/>
                <a:gd name="connsiteY1232" fmla="*/ 19945 h 609115"/>
                <a:gd name="connsiteX1233" fmla="*/ 180123 w 1264760"/>
                <a:gd name="connsiteY1233" fmla="*/ 19504 h 609115"/>
                <a:gd name="connsiteX1234" fmla="*/ 178363 w 1264760"/>
                <a:gd name="connsiteY1234" fmla="*/ 18576 h 609115"/>
                <a:gd name="connsiteX1235" fmla="*/ 177196 w 1264760"/>
                <a:gd name="connsiteY1235" fmla="*/ 17746 h 609115"/>
                <a:gd name="connsiteX1236" fmla="*/ 175968 w 1264760"/>
                <a:gd name="connsiteY1236" fmla="*/ 16868 h 609115"/>
                <a:gd name="connsiteX1237" fmla="*/ 174883 w 1264760"/>
                <a:gd name="connsiteY1237" fmla="*/ 15891 h 609115"/>
                <a:gd name="connsiteX1238" fmla="*/ 173758 w 1264760"/>
                <a:gd name="connsiteY1238" fmla="*/ 14328 h 609115"/>
                <a:gd name="connsiteX1239" fmla="*/ 172939 w 1264760"/>
                <a:gd name="connsiteY1239" fmla="*/ 13106 h 609115"/>
                <a:gd name="connsiteX1240" fmla="*/ 172202 w 1264760"/>
                <a:gd name="connsiteY1240" fmla="*/ 11837 h 609115"/>
                <a:gd name="connsiteX1241" fmla="*/ 170790 w 1264760"/>
                <a:gd name="connsiteY1241" fmla="*/ 9835 h 609115"/>
                <a:gd name="connsiteX1242" fmla="*/ 169705 w 1264760"/>
                <a:gd name="connsiteY1242" fmla="*/ 8858 h 609115"/>
                <a:gd name="connsiteX1243" fmla="*/ 168150 w 1264760"/>
                <a:gd name="connsiteY1243" fmla="*/ 7685 h 609115"/>
                <a:gd name="connsiteX1244" fmla="*/ 166615 w 1264760"/>
                <a:gd name="connsiteY1244" fmla="*/ 6414 h 609115"/>
                <a:gd name="connsiteX1245" fmla="*/ 165592 w 1264760"/>
                <a:gd name="connsiteY1245" fmla="*/ 5388 h 609115"/>
                <a:gd name="connsiteX1246" fmla="*/ 165244 w 1264760"/>
                <a:gd name="connsiteY1246" fmla="*/ 5047 h 609115"/>
                <a:gd name="connsiteX1247" fmla="*/ 164569 w 1264760"/>
                <a:gd name="connsiteY1247" fmla="*/ 4363 h 609115"/>
                <a:gd name="connsiteX1248" fmla="*/ 163893 w 1264760"/>
                <a:gd name="connsiteY1248" fmla="*/ 3680 h 609115"/>
                <a:gd name="connsiteX1249" fmla="*/ 162522 w 1264760"/>
                <a:gd name="connsiteY1249" fmla="*/ 2264 h 609115"/>
                <a:gd name="connsiteX1250" fmla="*/ 161724 w 1264760"/>
                <a:gd name="connsiteY1250" fmla="*/ 944 h 609115"/>
                <a:gd name="connsiteX1251" fmla="*/ 159677 w 1264760"/>
                <a:gd name="connsiteY1251" fmla="*/ 16 h 609115"/>
                <a:gd name="connsiteX1252" fmla="*/ 157713 w 1264760"/>
                <a:gd name="connsiteY1252" fmla="*/ 358 h 609115"/>
                <a:gd name="connsiteX1253" fmla="*/ 156096 w 1264760"/>
                <a:gd name="connsiteY1253" fmla="*/ 1432 h 609115"/>
                <a:gd name="connsiteX1254" fmla="*/ 154929 w 1264760"/>
                <a:gd name="connsiteY1254" fmla="*/ 2360 h 609115"/>
                <a:gd name="connsiteX1255" fmla="*/ 153763 w 1264760"/>
                <a:gd name="connsiteY1255" fmla="*/ 3290 h 609115"/>
                <a:gd name="connsiteX1256" fmla="*/ 152003 w 1264760"/>
                <a:gd name="connsiteY1256" fmla="*/ 4168 h 609115"/>
                <a:gd name="connsiteX1257" fmla="*/ 150877 w 1264760"/>
                <a:gd name="connsiteY1257" fmla="*/ 5926 h 609115"/>
                <a:gd name="connsiteX1258" fmla="*/ 150877 w 1264760"/>
                <a:gd name="connsiteY1258" fmla="*/ 7879 h 609115"/>
                <a:gd name="connsiteX1259" fmla="*/ 151061 w 1264760"/>
                <a:gd name="connsiteY1259" fmla="*/ 9835 h 609115"/>
                <a:gd name="connsiteX1260" fmla="*/ 151593 w 1264760"/>
                <a:gd name="connsiteY1260" fmla="*/ 11251 h 609115"/>
                <a:gd name="connsiteX1261" fmla="*/ 152003 w 1264760"/>
                <a:gd name="connsiteY1261" fmla="*/ 12667 h 609115"/>
                <a:gd name="connsiteX1262" fmla="*/ 153415 w 1264760"/>
                <a:gd name="connsiteY1262" fmla="*/ 13936 h 609115"/>
                <a:gd name="connsiteX1263" fmla="*/ 154929 w 1264760"/>
                <a:gd name="connsiteY1263" fmla="*/ 15158 h 609115"/>
                <a:gd name="connsiteX1264" fmla="*/ 155666 w 1264760"/>
                <a:gd name="connsiteY1264" fmla="*/ 16428 h 609115"/>
                <a:gd name="connsiteX1265" fmla="*/ 156157 w 1264760"/>
                <a:gd name="connsiteY1265" fmla="*/ 18284 h 609115"/>
                <a:gd name="connsiteX1266" fmla="*/ 156055 w 1264760"/>
                <a:gd name="connsiteY1266" fmla="*/ 19798 h 609115"/>
                <a:gd name="connsiteX1267" fmla="*/ 155952 w 1264760"/>
                <a:gd name="connsiteY1267" fmla="*/ 21751 h 609115"/>
                <a:gd name="connsiteX1268" fmla="*/ 156444 w 1264760"/>
                <a:gd name="connsiteY1268" fmla="*/ 24095 h 609115"/>
                <a:gd name="connsiteX1269" fmla="*/ 157180 w 1264760"/>
                <a:gd name="connsiteY1269" fmla="*/ 25366 h 609115"/>
                <a:gd name="connsiteX1270" fmla="*/ 157631 w 1264760"/>
                <a:gd name="connsiteY1270" fmla="*/ 27271 h 609115"/>
                <a:gd name="connsiteX1271" fmla="*/ 157815 w 1264760"/>
                <a:gd name="connsiteY1271" fmla="*/ 28736 h 609115"/>
                <a:gd name="connsiteX1272" fmla="*/ 158101 w 1264760"/>
                <a:gd name="connsiteY1272" fmla="*/ 30152 h 609115"/>
                <a:gd name="connsiteX1273" fmla="*/ 158593 w 1264760"/>
                <a:gd name="connsiteY1273" fmla="*/ 31521 h 609115"/>
                <a:gd name="connsiteX1274" fmla="*/ 158593 w 1264760"/>
                <a:gd name="connsiteY1274" fmla="*/ 33035 h 609115"/>
                <a:gd name="connsiteX1275" fmla="*/ 158756 w 1264760"/>
                <a:gd name="connsiteY1275" fmla="*/ 35133 h 609115"/>
                <a:gd name="connsiteX1276" fmla="*/ 159964 w 1264760"/>
                <a:gd name="connsiteY1276" fmla="*/ 37332 h 609115"/>
                <a:gd name="connsiteX1277" fmla="*/ 159780 w 1264760"/>
                <a:gd name="connsiteY1277" fmla="*/ 39285 h 609115"/>
                <a:gd name="connsiteX1278" fmla="*/ 159473 w 1264760"/>
                <a:gd name="connsiteY1278" fmla="*/ 40750 h 609115"/>
                <a:gd name="connsiteX1279" fmla="*/ 159084 w 1264760"/>
                <a:gd name="connsiteY1279" fmla="*/ 42169 h 609115"/>
                <a:gd name="connsiteX1280" fmla="*/ 158941 w 1264760"/>
                <a:gd name="connsiteY1280" fmla="*/ 42446 h 609115"/>
                <a:gd name="connsiteX1281" fmla="*/ 158531 w 1264760"/>
                <a:gd name="connsiteY1281" fmla="*/ 43223 h 609115"/>
                <a:gd name="connsiteX1282" fmla="*/ 158408 w 1264760"/>
                <a:gd name="connsiteY1282" fmla="*/ 43486 h 609115"/>
                <a:gd name="connsiteX1283" fmla="*/ 158101 w 1264760"/>
                <a:gd name="connsiteY1283" fmla="*/ 43975 h 609115"/>
                <a:gd name="connsiteX1284" fmla="*/ 157835 w 1264760"/>
                <a:gd name="connsiteY1284" fmla="*/ 44418 h 609115"/>
                <a:gd name="connsiteX1285" fmla="*/ 157672 w 1264760"/>
                <a:gd name="connsiteY1285" fmla="*/ 44706 h 609115"/>
                <a:gd name="connsiteX1286" fmla="*/ 156792 w 1264760"/>
                <a:gd name="connsiteY1286" fmla="*/ 45928 h 609115"/>
                <a:gd name="connsiteX1287" fmla="*/ 155952 w 1264760"/>
                <a:gd name="connsiteY1287" fmla="*/ 47150 h 609115"/>
                <a:gd name="connsiteX1288" fmla="*/ 155175 w 1264760"/>
                <a:gd name="connsiteY1288" fmla="*/ 48908 h 609115"/>
                <a:gd name="connsiteX1289" fmla="*/ 154684 w 1264760"/>
                <a:gd name="connsiteY1289" fmla="*/ 50765 h 609115"/>
                <a:gd name="connsiteX1290" fmla="*/ 153660 w 1264760"/>
                <a:gd name="connsiteY1290" fmla="*/ 52424 h 609115"/>
                <a:gd name="connsiteX1291" fmla="*/ 152535 w 1264760"/>
                <a:gd name="connsiteY1291" fmla="*/ 54036 h 609115"/>
                <a:gd name="connsiteX1292" fmla="*/ 151450 w 1264760"/>
                <a:gd name="connsiteY1292" fmla="*/ 55698 h 609115"/>
                <a:gd name="connsiteX1293" fmla="*/ 150877 w 1264760"/>
                <a:gd name="connsiteY1293" fmla="*/ 57504 h 609115"/>
                <a:gd name="connsiteX1294" fmla="*/ 150816 w 1264760"/>
                <a:gd name="connsiteY1294" fmla="*/ 58969 h 609115"/>
                <a:gd name="connsiteX1295" fmla="*/ 150877 w 1264760"/>
                <a:gd name="connsiteY1295" fmla="*/ 60922 h 609115"/>
                <a:gd name="connsiteX1296" fmla="*/ 150918 w 1264760"/>
                <a:gd name="connsiteY1296" fmla="*/ 62876 h 609115"/>
                <a:gd name="connsiteX1297" fmla="*/ 150959 w 1264760"/>
                <a:gd name="connsiteY1297" fmla="*/ 64343 h 609115"/>
                <a:gd name="connsiteX1298" fmla="*/ 151020 w 1264760"/>
                <a:gd name="connsiteY1298" fmla="*/ 65857 h 609115"/>
                <a:gd name="connsiteX1299" fmla="*/ 151020 w 1264760"/>
                <a:gd name="connsiteY1299" fmla="*/ 66834 h 609115"/>
                <a:gd name="connsiteX1300" fmla="*/ 151020 w 1264760"/>
                <a:gd name="connsiteY1300" fmla="*/ 67322 h 609115"/>
                <a:gd name="connsiteX1301" fmla="*/ 150959 w 1264760"/>
                <a:gd name="connsiteY1301" fmla="*/ 68787 h 609115"/>
                <a:gd name="connsiteX1302" fmla="*/ 150816 w 1264760"/>
                <a:gd name="connsiteY1302" fmla="*/ 70252 h 609115"/>
                <a:gd name="connsiteX1303" fmla="*/ 150672 w 1264760"/>
                <a:gd name="connsiteY1303" fmla="*/ 71668 h 609115"/>
                <a:gd name="connsiteX1304" fmla="*/ 150488 w 1264760"/>
                <a:gd name="connsiteY1304" fmla="*/ 73133 h 609115"/>
                <a:gd name="connsiteX1305" fmla="*/ 150283 w 1264760"/>
                <a:gd name="connsiteY1305" fmla="*/ 74598 h 609115"/>
                <a:gd name="connsiteX1306" fmla="*/ 150079 w 1264760"/>
                <a:gd name="connsiteY1306" fmla="*/ 76064 h 609115"/>
                <a:gd name="connsiteX1307" fmla="*/ 149792 w 1264760"/>
                <a:gd name="connsiteY1307" fmla="*/ 77970 h 609115"/>
                <a:gd name="connsiteX1308" fmla="*/ 149506 w 1264760"/>
                <a:gd name="connsiteY1308" fmla="*/ 79923 h 609115"/>
                <a:gd name="connsiteX1309" fmla="*/ 149199 w 1264760"/>
                <a:gd name="connsiteY1309" fmla="*/ 81828 h 609115"/>
                <a:gd name="connsiteX1310" fmla="*/ 148953 w 1264760"/>
                <a:gd name="connsiteY1310" fmla="*/ 83293 h 609115"/>
                <a:gd name="connsiteX1311" fmla="*/ 148769 w 1264760"/>
                <a:gd name="connsiteY1311" fmla="*/ 84758 h 609115"/>
                <a:gd name="connsiteX1312" fmla="*/ 148564 w 1264760"/>
                <a:gd name="connsiteY1312" fmla="*/ 86174 h 609115"/>
                <a:gd name="connsiteX1313" fmla="*/ 148380 w 1264760"/>
                <a:gd name="connsiteY1313" fmla="*/ 87639 h 609115"/>
                <a:gd name="connsiteX1314" fmla="*/ 148237 w 1264760"/>
                <a:gd name="connsiteY1314" fmla="*/ 89106 h 609115"/>
                <a:gd name="connsiteX1315" fmla="*/ 148073 w 1264760"/>
                <a:gd name="connsiteY1315" fmla="*/ 90571 h 609115"/>
                <a:gd name="connsiteX1316" fmla="*/ 147930 w 1264760"/>
                <a:gd name="connsiteY1316" fmla="*/ 92525 h 609115"/>
                <a:gd name="connsiteX1317" fmla="*/ 147787 w 1264760"/>
                <a:gd name="connsiteY1317" fmla="*/ 93990 h 609115"/>
                <a:gd name="connsiteX1318" fmla="*/ 147746 w 1264760"/>
                <a:gd name="connsiteY1318" fmla="*/ 95455 h 609115"/>
                <a:gd name="connsiteX1319" fmla="*/ 147582 w 1264760"/>
                <a:gd name="connsiteY1319" fmla="*/ 97359 h 609115"/>
                <a:gd name="connsiteX1320" fmla="*/ 147439 w 1264760"/>
                <a:gd name="connsiteY1320" fmla="*/ 99313 h 609115"/>
                <a:gd name="connsiteX1321" fmla="*/ 147193 w 1264760"/>
                <a:gd name="connsiteY1321" fmla="*/ 101755 h 609115"/>
                <a:gd name="connsiteX1322" fmla="*/ 147009 w 1264760"/>
                <a:gd name="connsiteY1322" fmla="*/ 103710 h 609115"/>
                <a:gd name="connsiteX1323" fmla="*/ 146804 w 1264760"/>
                <a:gd name="connsiteY1323" fmla="*/ 105664 h 609115"/>
                <a:gd name="connsiteX1324" fmla="*/ 146518 w 1264760"/>
                <a:gd name="connsiteY1324" fmla="*/ 107568 h 609115"/>
                <a:gd name="connsiteX1325" fmla="*/ 146231 w 1264760"/>
                <a:gd name="connsiteY1325" fmla="*/ 109521 h 609115"/>
                <a:gd name="connsiteX1326" fmla="*/ 145986 w 1264760"/>
                <a:gd name="connsiteY1326" fmla="*/ 111475 h 609115"/>
                <a:gd name="connsiteX1327" fmla="*/ 145740 w 1264760"/>
                <a:gd name="connsiteY1327" fmla="*/ 113379 h 609115"/>
                <a:gd name="connsiteX1328" fmla="*/ 145433 w 1264760"/>
                <a:gd name="connsiteY1328" fmla="*/ 115335 h 609115"/>
                <a:gd name="connsiteX1329" fmla="*/ 145147 w 1264760"/>
                <a:gd name="connsiteY1329" fmla="*/ 117288 h 609115"/>
                <a:gd name="connsiteX1330" fmla="*/ 144901 w 1264760"/>
                <a:gd name="connsiteY1330" fmla="*/ 119242 h 609115"/>
                <a:gd name="connsiteX1331" fmla="*/ 144655 w 1264760"/>
                <a:gd name="connsiteY1331" fmla="*/ 121146 h 609115"/>
                <a:gd name="connsiteX1332" fmla="*/ 144553 w 1264760"/>
                <a:gd name="connsiteY1332" fmla="*/ 122611 h 609115"/>
                <a:gd name="connsiteX1333" fmla="*/ 144553 w 1264760"/>
                <a:gd name="connsiteY1333" fmla="*/ 124076 h 609115"/>
                <a:gd name="connsiteX1334" fmla="*/ 144614 w 1264760"/>
                <a:gd name="connsiteY1334" fmla="*/ 125541 h 609115"/>
                <a:gd name="connsiteX1335" fmla="*/ 144696 w 1264760"/>
                <a:gd name="connsiteY1335" fmla="*/ 126957 h 609115"/>
                <a:gd name="connsiteX1336" fmla="*/ 144942 w 1264760"/>
                <a:gd name="connsiteY1336" fmla="*/ 128424 h 609115"/>
                <a:gd name="connsiteX1337" fmla="*/ 145187 w 1264760"/>
                <a:gd name="connsiteY1337" fmla="*/ 129889 h 609115"/>
                <a:gd name="connsiteX1338" fmla="*/ 145535 w 1264760"/>
                <a:gd name="connsiteY1338" fmla="*/ 131794 h 609115"/>
                <a:gd name="connsiteX1339" fmla="*/ 145924 w 1264760"/>
                <a:gd name="connsiteY1339" fmla="*/ 133747 h 609115"/>
                <a:gd name="connsiteX1340" fmla="*/ 146313 w 1264760"/>
                <a:gd name="connsiteY1340" fmla="*/ 135652 h 609115"/>
                <a:gd name="connsiteX1341" fmla="*/ 146518 w 1264760"/>
                <a:gd name="connsiteY1341" fmla="*/ 137117 h 609115"/>
                <a:gd name="connsiteX1342" fmla="*/ 146763 w 1264760"/>
                <a:gd name="connsiteY1342" fmla="*/ 139070 h 609115"/>
                <a:gd name="connsiteX1343" fmla="*/ 146947 w 1264760"/>
                <a:gd name="connsiteY1343" fmla="*/ 140977 h 609115"/>
                <a:gd name="connsiteX1344" fmla="*/ 147152 w 1264760"/>
                <a:gd name="connsiteY1344" fmla="*/ 142930 h 609115"/>
                <a:gd name="connsiteX1345" fmla="*/ 147787 w 1264760"/>
                <a:gd name="connsiteY1345" fmla="*/ 144542 h 609115"/>
                <a:gd name="connsiteX1346" fmla="*/ 146456 w 1264760"/>
                <a:gd name="connsiteY1346" fmla="*/ 146056 h 609115"/>
                <a:gd name="connsiteX1347" fmla="*/ 97727 w 1264760"/>
                <a:gd name="connsiteY1347" fmla="*/ 181320 h 609115"/>
                <a:gd name="connsiteX1348" fmla="*/ 56489 w 1264760"/>
                <a:gd name="connsiteY1348" fmla="*/ 182052 h 609115"/>
                <a:gd name="connsiteX1349" fmla="*/ 42265 w 1264760"/>
                <a:gd name="connsiteY1349" fmla="*/ 182150 h 609115"/>
                <a:gd name="connsiteX1350" fmla="*/ 40791 w 1264760"/>
                <a:gd name="connsiteY1350" fmla="*/ 183078 h 609115"/>
                <a:gd name="connsiteX1351" fmla="*/ 39215 w 1264760"/>
                <a:gd name="connsiteY1351" fmla="*/ 184202 h 609115"/>
                <a:gd name="connsiteX1352" fmla="*/ 37517 w 1264760"/>
                <a:gd name="connsiteY1352" fmla="*/ 185178 h 609115"/>
                <a:gd name="connsiteX1353" fmla="*/ 36391 w 1264760"/>
                <a:gd name="connsiteY1353" fmla="*/ 186106 h 609115"/>
                <a:gd name="connsiteX1354" fmla="*/ 35266 w 1264760"/>
                <a:gd name="connsiteY1354" fmla="*/ 187034 h 609115"/>
                <a:gd name="connsiteX1355" fmla="*/ 33792 w 1264760"/>
                <a:gd name="connsiteY1355" fmla="*/ 188354 h 609115"/>
                <a:gd name="connsiteX1356" fmla="*/ 32625 w 1264760"/>
                <a:gd name="connsiteY1356" fmla="*/ 189868 h 609115"/>
                <a:gd name="connsiteX1357" fmla="*/ 32175 w 1264760"/>
                <a:gd name="connsiteY1357" fmla="*/ 191235 h 609115"/>
                <a:gd name="connsiteX1358" fmla="*/ 31643 w 1264760"/>
                <a:gd name="connsiteY1358" fmla="*/ 193139 h 609115"/>
                <a:gd name="connsiteX1359" fmla="*/ 30661 w 1264760"/>
                <a:gd name="connsiteY1359" fmla="*/ 195387 h 609115"/>
                <a:gd name="connsiteX1360" fmla="*/ 29535 w 1264760"/>
                <a:gd name="connsiteY1360" fmla="*/ 196950 h 609115"/>
                <a:gd name="connsiteX1361" fmla="*/ 28266 w 1264760"/>
                <a:gd name="connsiteY1361" fmla="*/ 197682 h 609115"/>
                <a:gd name="connsiteX1362" fmla="*/ 26834 w 1264760"/>
                <a:gd name="connsiteY1362" fmla="*/ 198025 h 609115"/>
                <a:gd name="connsiteX1363" fmla="*/ 24930 w 1264760"/>
                <a:gd name="connsiteY1363" fmla="*/ 198513 h 609115"/>
                <a:gd name="connsiteX1364" fmla="*/ 22536 w 1264760"/>
                <a:gd name="connsiteY1364" fmla="*/ 198805 h 609115"/>
                <a:gd name="connsiteX1365" fmla="*/ 19220 w 1264760"/>
                <a:gd name="connsiteY1365" fmla="*/ 199343 h 609115"/>
                <a:gd name="connsiteX1366" fmla="*/ 16969 w 1264760"/>
                <a:gd name="connsiteY1366" fmla="*/ 200172 h 609115"/>
                <a:gd name="connsiteX1367" fmla="*/ 15004 w 1264760"/>
                <a:gd name="connsiteY1367" fmla="*/ 200418 h 609115"/>
                <a:gd name="connsiteX1368" fmla="*/ 12856 w 1264760"/>
                <a:gd name="connsiteY1368" fmla="*/ 199490 h 609115"/>
                <a:gd name="connsiteX1369" fmla="*/ 11525 w 1264760"/>
                <a:gd name="connsiteY1369" fmla="*/ 198025 h 609115"/>
                <a:gd name="connsiteX1370" fmla="*/ 10502 w 1264760"/>
                <a:gd name="connsiteY1370" fmla="*/ 196413 h 609115"/>
                <a:gd name="connsiteX1371" fmla="*/ 9908 w 1264760"/>
                <a:gd name="connsiteY1371" fmla="*/ 195093 h 609115"/>
                <a:gd name="connsiteX1372" fmla="*/ 9376 w 1264760"/>
                <a:gd name="connsiteY1372" fmla="*/ 193726 h 609115"/>
                <a:gd name="connsiteX1373" fmla="*/ 9479 w 1264760"/>
                <a:gd name="connsiteY1373" fmla="*/ 192310 h 609115"/>
                <a:gd name="connsiteX1374" fmla="*/ 9233 w 1264760"/>
                <a:gd name="connsiteY1374" fmla="*/ 190405 h 609115"/>
                <a:gd name="connsiteX1375" fmla="*/ 8455 w 1264760"/>
                <a:gd name="connsiteY1375" fmla="*/ 188597 h 609115"/>
                <a:gd name="connsiteX1376" fmla="*/ 7268 w 1264760"/>
                <a:gd name="connsiteY1376" fmla="*/ 187034 h 609115"/>
                <a:gd name="connsiteX1377" fmla="*/ 6204 w 1264760"/>
                <a:gd name="connsiteY1377" fmla="*/ 186008 h 609115"/>
                <a:gd name="connsiteX1378" fmla="*/ 5078 w 1264760"/>
                <a:gd name="connsiteY1378" fmla="*/ 185080 h 609115"/>
                <a:gd name="connsiteX1379" fmla="*/ 3994 w 1264760"/>
                <a:gd name="connsiteY1379" fmla="*/ 184104 h 609115"/>
                <a:gd name="connsiteX1380" fmla="*/ 2766 w 1264760"/>
                <a:gd name="connsiteY1380" fmla="*/ 183274 h 609115"/>
                <a:gd name="connsiteX1381" fmla="*/ 1599 w 1264760"/>
                <a:gd name="connsiteY1381" fmla="*/ 182442 h 609115"/>
                <a:gd name="connsiteX1382" fmla="*/ 187 w 1264760"/>
                <a:gd name="connsiteY1382" fmla="*/ 182589 h 609115"/>
                <a:gd name="connsiteX1383" fmla="*/ 576 w 1264760"/>
                <a:gd name="connsiteY1383" fmla="*/ 184543 h 609115"/>
                <a:gd name="connsiteX1384" fmla="*/ 863 w 1264760"/>
                <a:gd name="connsiteY1384" fmla="*/ 185959 h 609115"/>
                <a:gd name="connsiteX1385" fmla="*/ 1211 w 1264760"/>
                <a:gd name="connsiteY1385" fmla="*/ 187377 h 609115"/>
                <a:gd name="connsiteX1386" fmla="*/ 1886 w 1264760"/>
                <a:gd name="connsiteY1386" fmla="*/ 189232 h 609115"/>
                <a:gd name="connsiteX1387" fmla="*/ 2377 w 1264760"/>
                <a:gd name="connsiteY1387" fmla="*/ 190599 h 609115"/>
                <a:gd name="connsiteX1388" fmla="*/ 2909 w 1264760"/>
                <a:gd name="connsiteY1388" fmla="*/ 191968 h 609115"/>
                <a:gd name="connsiteX1389" fmla="*/ 3564 w 1264760"/>
                <a:gd name="connsiteY1389" fmla="*/ 193286 h 609115"/>
                <a:gd name="connsiteX1390" fmla="*/ 4198 w 1264760"/>
                <a:gd name="connsiteY1390" fmla="*/ 194604 h 609115"/>
                <a:gd name="connsiteX1391" fmla="*/ 5160 w 1264760"/>
                <a:gd name="connsiteY1391" fmla="*/ 196315 h 609115"/>
                <a:gd name="connsiteX1392" fmla="*/ 6204 w 1264760"/>
                <a:gd name="connsiteY1392" fmla="*/ 197976 h 609115"/>
                <a:gd name="connsiteX1393" fmla="*/ 6982 w 1264760"/>
                <a:gd name="connsiteY1393" fmla="*/ 199196 h 609115"/>
                <a:gd name="connsiteX1394" fmla="*/ 7821 w 1264760"/>
                <a:gd name="connsiteY1394" fmla="*/ 200418 h 609115"/>
                <a:gd name="connsiteX1395" fmla="*/ 8701 w 1264760"/>
                <a:gd name="connsiteY1395" fmla="*/ 201588 h 609115"/>
                <a:gd name="connsiteX1396" fmla="*/ 9028 w 1264760"/>
                <a:gd name="connsiteY1396" fmla="*/ 202085 h 609115"/>
                <a:gd name="connsiteX1397" fmla="*/ 9520 w 1264760"/>
                <a:gd name="connsiteY1397" fmla="*/ 202810 h 609115"/>
                <a:gd name="connsiteX1398" fmla="*/ 10707 w 1264760"/>
                <a:gd name="connsiteY1398" fmla="*/ 204374 h 609115"/>
                <a:gd name="connsiteX1399" fmla="*/ 11873 w 1264760"/>
                <a:gd name="connsiteY1399" fmla="*/ 205937 h 609115"/>
                <a:gd name="connsiteX1400" fmla="*/ 12794 w 1264760"/>
                <a:gd name="connsiteY1400" fmla="*/ 207110 h 609115"/>
                <a:gd name="connsiteX1401" fmla="*/ 13736 w 1264760"/>
                <a:gd name="connsiteY1401" fmla="*/ 208231 h 609115"/>
                <a:gd name="connsiteX1402" fmla="*/ 14718 w 1264760"/>
                <a:gd name="connsiteY1402" fmla="*/ 209306 h 609115"/>
                <a:gd name="connsiteX1403" fmla="*/ 15680 w 1264760"/>
                <a:gd name="connsiteY1403" fmla="*/ 210381 h 609115"/>
                <a:gd name="connsiteX1404" fmla="*/ 16764 w 1264760"/>
                <a:gd name="connsiteY1404" fmla="*/ 211407 h 609115"/>
                <a:gd name="connsiteX1405" fmla="*/ 18238 w 1264760"/>
                <a:gd name="connsiteY1405" fmla="*/ 212725 h 609115"/>
                <a:gd name="connsiteX1406" fmla="*/ 19302 w 1264760"/>
                <a:gd name="connsiteY1406" fmla="*/ 213654 h 609115"/>
                <a:gd name="connsiteX1407" fmla="*/ 20489 w 1264760"/>
                <a:gd name="connsiteY1407" fmla="*/ 214631 h 609115"/>
                <a:gd name="connsiteX1408" fmla="*/ 22004 w 1264760"/>
                <a:gd name="connsiteY1408" fmla="*/ 215851 h 609115"/>
                <a:gd name="connsiteX1409" fmla="*/ 23477 w 1264760"/>
                <a:gd name="connsiteY1409" fmla="*/ 217122 h 609115"/>
                <a:gd name="connsiteX1410" fmla="*/ 25319 w 1264760"/>
                <a:gd name="connsiteY1410" fmla="*/ 218734 h 609115"/>
                <a:gd name="connsiteX1411" fmla="*/ 26793 w 1264760"/>
                <a:gd name="connsiteY1411" fmla="*/ 220052 h 609115"/>
                <a:gd name="connsiteX1412" fmla="*/ 28266 w 1264760"/>
                <a:gd name="connsiteY1412" fmla="*/ 221321 h 609115"/>
                <a:gd name="connsiteX1413" fmla="*/ 29331 w 1264760"/>
                <a:gd name="connsiteY1413" fmla="*/ 222251 h 609115"/>
                <a:gd name="connsiteX1414" fmla="*/ 30456 w 1264760"/>
                <a:gd name="connsiteY1414" fmla="*/ 223228 h 609115"/>
                <a:gd name="connsiteX1415" fmla="*/ 31582 w 1264760"/>
                <a:gd name="connsiteY1415" fmla="*/ 224155 h 609115"/>
                <a:gd name="connsiteX1416" fmla="*/ 32769 w 1264760"/>
                <a:gd name="connsiteY1416" fmla="*/ 225034 h 609115"/>
                <a:gd name="connsiteX1417" fmla="*/ 33935 w 1264760"/>
                <a:gd name="connsiteY1417" fmla="*/ 225912 h 609115"/>
                <a:gd name="connsiteX1418" fmla="*/ 35163 w 1264760"/>
                <a:gd name="connsiteY1418" fmla="*/ 226744 h 609115"/>
                <a:gd name="connsiteX1419" fmla="*/ 36780 w 1264760"/>
                <a:gd name="connsiteY1419" fmla="*/ 227866 h 609115"/>
                <a:gd name="connsiteX1420" fmla="*/ 38008 w 1264760"/>
                <a:gd name="connsiteY1420" fmla="*/ 228649 h 609115"/>
                <a:gd name="connsiteX1421" fmla="*/ 39215 w 1264760"/>
                <a:gd name="connsiteY1421" fmla="*/ 229478 h 609115"/>
                <a:gd name="connsiteX1422" fmla="*/ 40832 w 1264760"/>
                <a:gd name="connsiteY1422" fmla="*/ 230553 h 609115"/>
                <a:gd name="connsiteX1423" fmla="*/ 42838 w 1264760"/>
                <a:gd name="connsiteY1423" fmla="*/ 231969 h 609115"/>
                <a:gd name="connsiteX1424" fmla="*/ 44066 w 1264760"/>
                <a:gd name="connsiteY1424" fmla="*/ 232801 h 609115"/>
                <a:gd name="connsiteX1425" fmla="*/ 45683 w 1264760"/>
                <a:gd name="connsiteY1425" fmla="*/ 233922 h 609115"/>
                <a:gd name="connsiteX1426" fmla="*/ 47238 w 1264760"/>
                <a:gd name="connsiteY1426" fmla="*/ 235046 h 609115"/>
                <a:gd name="connsiteX1427" fmla="*/ 48466 w 1264760"/>
                <a:gd name="connsiteY1427" fmla="*/ 235878 h 609115"/>
                <a:gd name="connsiteX1428" fmla="*/ 49653 w 1264760"/>
                <a:gd name="connsiteY1428" fmla="*/ 236707 h 609115"/>
                <a:gd name="connsiteX1429" fmla="*/ 50860 w 1264760"/>
                <a:gd name="connsiteY1429" fmla="*/ 237537 h 609115"/>
                <a:gd name="connsiteX1430" fmla="*/ 52539 w 1264760"/>
                <a:gd name="connsiteY1430" fmla="*/ 238661 h 609115"/>
                <a:gd name="connsiteX1431" fmla="*/ 54135 w 1264760"/>
                <a:gd name="connsiteY1431" fmla="*/ 239687 h 609115"/>
                <a:gd name="connsiteX1432" fmla="*/ 55363 w 1264760"/>
                <a:gd name="connsiteY1432" fmla="*/ 240516 h 609115"/>
                <a:gd name="connsiteX1433" fmla="*/ 57021 w 1264760"/>
                <a:gd name="connsiteY1433" fmla="*/ 241591 h 609115"/>
                <a:gd name="connsiteX1434" fmla="*/ 58638 w 1264760"/>
                <a:gd name="connsiteY1434" fmla="*/ 242617 h 609115"/>
                <a:gd name="connsiteX1435" fmla="*/ 60316 w 1264760"/>
                <a:gd name="connsiteY1435" fmla="*/ 243692 h 609115"/>
                <a:gd name="connsiteX1436" fmla="*/ 61973 w 1264760"/>
                <a:gd name="connsiteY1436" fmla="*/ 244717 h 609115"/>
                <a:gd name="connsiteX1437" fmla="*/ 63631 w 1264760"/>
                <a:gd name="connsiteY1437" fmla="*/ 245792 h 609115"/>
                <a:gd name="connsiteX1438" fmla="*/ 65248 w 1264760"/>
                <a:gd name="connsiteY1438" fmla="*/ 246818 h 609115"/>
                <a:gd name="connsiteX1439" fmla="*/ 66906 w 1264760"/>
                <a:gd name="connsiteY1439" fmla="*/ 247893 h 609115"/>
                <a:gd name="connsiteX1440" fmla="*/ 68523 w 1264760"/>
                <a:gd name="connsiteY1440" fmla="*/ 248919 h 609115"/>
                <a:gd name="connsiteX1441" fmla="*/ 69853 w 1264760"/>
                <a:gd name="connsiteY1441" fmla="*/ 250384 h 609115"/>
                <a:gd name="connsiteX1442" fmla="*/ 71122 w 1264760"/>
                <a:gd name="connsiteY1442" fmla="*/ 251898 h 609115"/>
                <a:gd name="connsiteX1443" fmla="*/ 72206 w 1264760"/>
                <a:gd name="connsiteY1443" fmla="*/ 252874 h 609115"/>
                <a:gd name="connsiteX1444" fmla="*/ 73271 w 1264760"/>
                <a:gd name="connsiteY1444" fmla="*/ 253851 h 609115"/>
                <a:gd name="connsiteX1445" fmla="*/ 74458 w 1264760"/>
                <a:gd name="connsiteY1445" fmla="*/ 254779 h 609115"/>
                <a:gd name="connsiteX1446" fmla="*/ 75972 w 1264760"/>
                <a:gd name="connsiteY1446" fmla="*/ 256050 h 609115"/>
                <a:gd name="connsiteX1447" fmla="*/ 77425 w 1264760"/>
                <a:gd name="connsiteY1447" fmla="*/ 257319 h 609115"/>
                <a:gd name="connsiteX1448" fmla="*/ 78858 w 1264760"/>
                <a:gd name="connsiteY1448" fmla="*/ 258590 h 609115"/>
                <a:gd name="connsiteX1449" fmla="*/ 80311 w 1264760"/>
                <a:gd name="connsiteY1449" fmla="*/ 259957 h 609115"/>
                <a:gd name="connsiteX1450" fmla="*/ 82030 w 1264760"/>
                <a:gd name="connsiteY1450" fmla="*/ 261665 h 609115"/>
                <a:gd name="connsiteX1451" fmla="*/ 83053 w 1264760"/>
                <a:gd name="connsiteY1451" fmla="*/ 262691 h 609115"/>
                <a:gd name="connsiteX1452" fmla="*/ 84077 w 1264760"/>
                <a:gd name="connsiteY1452" fmla="*/ 263766 h 609115"/>
                <a:gd name="connsiteX1453" fmla="*/ 85120 w 1264760"/>
                <a:gd name="connsiteY1453" fmla="*/ 264791 h 609115"/>
                <a:gd name="connsiteX1454" fmla="*/ 86430 w 1264760"/>
                <a:gd name="connsiteY1454" fmla="*/ 266256 h 609115"/>
                <a:gd name="connsiteX1455" fmla="*/ 87699 w 1264760"/>
                <a:gd name="connsiteY1455" fmla="*/ 267770 h 609115"/>
                <a:gd name="connsiteX1456" fmla="*/ 88988 w 1264760"/>
                <a:gd name="connsiteY1456" fmla="*/ 269189 h 609115"/>
                <a:gd name="connsiteX1457" fmla="*/ 90053 w 1264760"/>
                <a:gd name="connsiteY1457" fmla="*/ 270214 h 609115"/>
                <a:gd name="connsiteX1458" fmla="*/ 91526 w 1264760"/>
                <a:gd name="connsiteY1458" fmla="*/ 271532 h 609115"/>
                <a:gd name="connsiteX1459" fmla="*/ 93041 w 1264760"/>
                <a:gd name="connsiteY1459" fmla="*/ 272801 h 609115"/>
                <a:gd name="connsiteX1460" fmla="*/ 94555 w 1264760"/>
                <a:gd name="connsiteY1460" fmla="*/ 274023 h 609115"/>
                <a:gd name="connsiteX1461" fmla="*/ 95640 w 1264760"/>
                <a:gd name="connsiteY1461" fmla="*/ 274951 h 609115"/>
                <a:gd name="connsiteX1462" fmla="*/ 96704 w 1264760"/>
                <a:gd name="connsiteY1462" fmla="*/ 275928 h 609115"/>
                <a:gd name="connsiteX1463" fmla="*/ 98137 w 1264760"/>
                <a:gd name="connsiteY1463" fmla="*/ 277295 h 609115"/>
                <a:gd name="connsiteX1464" fmla="*/ 99508 w 1264760"/>
                <a:gd name="connsiteY1464" fmla="*/ 278713 h 609115"/>
                <a:gd name="connsiteX1465" fmla="*/ 100858 w 1264760"/>
                <a:gd name="connsiteY1465" fmla="*/ 280129 h 609115"/>
                <a:gd name="connsiteX1466" fmla="*/ 102189 w 1264760"/>
                <a:gd name="connsiteY1466" fmla="*/ 281594 h 609115"/>
                <a:gd name="connsiteX1467" fmla="*/ 103458 w 1264760"/>
                <a:gd name="connsiteY1467" fmla="*/ 283059 h 609115"/>
                <a:gd name="connsiteX1468" fmla="*/ 104399 w 1264760"/>
                <a:gd name="connsiteY1468" fmla="*/ 284183 h 609115"/>
                <a:gd name="connsiteX1469" fmla="*/ 105218 w 1264760"/>
                <a:gd name="connsiteY1469" fmla="*/ 285355 h 609115"/>
                <a:gd name="connsiteX1470" fmla="*/ 106098 w 1264760"/>
                <a:gd name="connsiteY1470" fmla="*/ 286575 h 609115"/>
                <a:gd name="connsiteX1471" fmla="*/ 107183 w 1264760"/>
                <a:gd name="connsiteY1471" fmla="*/ 288237 h 609115"/>
                <a:gd name="connsiteX1472" fmla="*/ 108554 w 1264760"/>
                <a:gd name="connsiteY1472" fmla="*/ 290190 h 609115"/>
                <a:gd name="connsiteX1473" fmla="*/ 109720 w 1264760"/>
                <a:gd name="connsiteY1473" fmla="*/ 291802 h 609115"/>
                <a:gd name="connsiteX1474" fmla="*/ 110600 w 1264760"/>
                <a:gd name="connsiteY1474" fmla="*/ 292973 h 609115"/>
                <a:gd name="connsiteX1475" fmla="*/ 111480 w 1264760"/>
                <a:gd name="connsiteY1475" fmla="*/ 294097 h 609115"/>
                <a:gd name="connsiteX1476" fmla="*/ 112422 w 1264760"/>
                <a:gd name="connsiteY1476" fmla="*/ 295270 h 609115"/>
                <a:gd name="connsiteX1477" fmla="*/ 113384 w 1264760"/>
                <a:gd name="connsiteY1477" fmla="*/ 296345 h 609115"/>
                <a:gd name="connsiteX1478" fmla="*/ 114366 w 1264760"/>
                <a:gd name="connsiteY1478" fmla="*/ 297466 h 609115"/>
                <a:gd name="connsiteX1479" fmla="*/ 115348 w 1264760"/>
                <a:gd name="connsiteY1479" fmla="*/ 298541 h 609115"/>
                <a:gd name="connsiteX1480" fmla="*/ 116331 w 1264760"/>
                <a:gd name="connsiteY1480" fmla="*/ 299616 h 609115"/>
                <a:gd name="connsiteX1481" fmla="*/ 117354 w 1264760"/>
                <a:gd name="connsiteY1481" fmla="*/ 300691 h 609115"/>
                <a:gd name="connsiteX1482" fmla="*/ 118684 w 1264760"/>
                <a:gd name="connsiteY1482" fmla="*/ 302107 h 609115"/>
                <a:gd name="connsiteX1483" fmla="*/ 120055 w 1264760"/>
                <a:gd name="connsiteY1483" fmla="*/ 303525 h 609115"/>
                <a:gd name="connsiteX1484" fmla="*/ 121365 w 1264760"/>
                <a:gd name="connsiteY1484" fmla="*/ 304941 h 609115"/>
                <a:gd name="connsiteX1485" fmla="*/ 122389 w 1264760"/>
                <a:gd name="connsiteY1485" fmla="*/ 306016 h 609115"/>
                <a:gd name="connsiteX1486" fmla="*/ 123412 w 1264760"/>
                <a:gd name="connsiteY1486" fmla="*/ 307042 h 609115"/>
                <a:gd name="connsiteX1487" fmla="*/ 124456 w 1264760"/>
                <a:gd name="connsiteY1487" fmla="*/ 308114 h 609115"/>
                <a:gd name="connsiteX1488" fmla="*/ 125438 w 1264760"/>
                <a:gd name="connsiteY1488" fmla="*/ 309189 h 609115"/>
                <a:gd name="connsiteX1489" fmla="*/ 126461 w 1264760"/>
                <a:gd name="connsiteY1489" fmla="*/ 310313 h 609115"/>
                <a:gd name="connsiteX1490" fmla="*/ 127444 w 1264760"/>
                <a:gd name="connsiteY1490" fmla="*/ 311388 h 609115"/>
                <a:gd name="connsiteX1491" fmla="*/ 128405 w 1264760"/>
                <a:gd name="connsiteY1491" fmla="*/ 312463 h 609115"/>
                <a:gd name="connsiteX1492" fmla="*/ 129736 w 1264760"/>
                <a:gd name="connsiteY1492" fmla="*/ 313928 h 609115"/>
                <a:gd name="connsiteX1493" fmla="*/ 131107 w 1264760"/>
                <a:gd name="connsiteY1493" fmla="*/ 315295 h 609115"/>
                <a:gd name="connsiteX1494" fmla="*/ 132171 w 1264760"/>
                <a:gd name="connsiteY1494" fmla="*/ 316271 h 609115"/>
                <a:gd name="connsiteX1495" fmla="*/ 133297 w 1264760"/>
                <a:gd name="connsiteY1495" fmla="*/ 317199 h 609115"/>
                <a:gd name="connsiteX1496" fmla="*/ 134484 w 1264760"/>
                <a:gd name="connsiteY1496" fmla="*/ 318080 h 609115"/>
                <a:gd name="connsiteX1497" fmla="*/ 135712 w 1264760"/>
                <a:gd name="connsiteY1497" fmla="*/ 318811 h 609115"/>
                <a:gd name="connsiteX1498" fmla="*/ 137022 w 1264760"/>
                <a:gd name="connsiteY1498" fmla="*/ 319545 h 609115"/>
                <a:gd name="connsiteX1499" fmla="*/ 138782 w 1264760"/>
                <a:gd name="connsiteY1499" fmla="*/ 320374 h 609115"/>
                <a:gd name="connsiteX1500" fmla="*/ 140542 w 1264760"/>
                <a:gd name="connsiteY1500" fmla="*/ 321253 h 609115"/>
                <a:gd name="connsiteX1501" fmla="*/ 141872 w 1264760"/>
                <a:gd name="connsiteY1501" fmla="*/ 321938 h 609115"/>
                <a:gd name="connsiteX1502" fmla="*/ 143141 w 1264760"/>
                <a:gd name="connsiteY1502" fmla="*/ 322718 h 609115"/>
                <a:gd name="connsiteX1503" fmla="*/ 144369 w 1264760"/>
                <a:gd name="connsiteY1503" fmla="*/ 323501 h 609115"/>
                <a:gd name="connsiteX1504" fmla="*/ 145679 w 1264760"/>
                <a:gd name="connsiteY1504" fmla="*/ 324232 h 609115"/>
                <a:gd name="connsiteX1505" fmla="*/ 147398 w 1264760"/>
                <a:gd name="connsiteY1505" fmla="*/ 325162 h 609115"/>
                <a:gd name="connsiteX1506" fmla="*/ 148708 w 1264760"/>
                <a:gd name="connsiteY1506" fmla="*/ 325650 h 609115"/>
                <a:gd name="connsiteX1507" fmla="*/ 150140 w 1264760"/>
                <a:gd name="connsiteY1507" fmla="*/ 326041 h 609115"/>
                <a:gd name="connsiteX1508" fmla="*/ 152043 w 1264760"/>
                <a:gd name="connsiteY1508" fmla="*/ 326480 h 609115"/>
                <a:gd name="connsiteX1509" fmla="*/ 154008 w 1264760"/>
                <a:gd name="connsiteY1509" fmla="*/ 326725 h 609115"/>
                <a:gd name="connsiteX1510" fmla="*/ 155952 w 1264760"/>
                <a:gd name="connsiteY1510" fmla="*/ 326968 h 609115"/>
                <a:gd name="connsiteX1511" fmla="*/ 158408 w 1264760"/>
                <a:gd name="connsiteY1511" fmla="*/ 327213 h 609115"/>
                <a:gd name="connsiteX1512" fmla="*/ 160353 w 1264760"/>
                <a:gd name="connsiteY1512" fmla="*/ 327309 h 609115"/>
                <a:gd name="connsiteX1513" fmla="*/ 161826 w 1264760"/>
                <a:gd name="connsiteY1513" fmla="*/ 327309 h 609115"/>
                <a:gd name="connsiteX1514" fmla="*/ 163300 w 1264760"/>
                <a:gd name="connsiteY1514" fmla="*/ 327309 h 609115"/>
                <a:gd name="connsiteX1515" fmla="*/ 165244 w 1264760"/>
                <a:gd name="connsiteY1515" fmla="*/ 327213 h 609115"/>
                <a:gd name="connsiteX1516" fmla="*/ 167700 w 1264760"/>
                <a:gd name="connsiteY1516" fmla="*/ 327066 h 609115"/>
                <a:gd name="connsiteX1517" fmla="*/ 169665 w 1264760"/>
                <a:gd name="connsiteY1517" fmla="*/ 327017 h 609115"/>
                <a:gd name="connsiteX1518" fmla="*/ 171609 w 1264760"/>
                <a:gd name="connsiteY1518" fmla="*/ 326870 h 609115"/>
                <a:gd name="connsiteX1519" fmla="*/ 173512 w 1264760"/>
                <a:gd name="connsiteY1519" fmla="*/ 326725 h 609115"/>
                <a:gd name="connsiteX1520" fmla="*/ 174986 w 1264760"/>
                <a:gd name="connsiteY1520" fmla="*/ 326431 h 609115"/>
                <a:gd name="connsiteX1521" fmla="*/ 176889 w 1264760"/>
                <a:gd name="connsiteY1521" fmla="*/ 326041 h 609115"/>
                <a:gd name="connsiteX1522" fmla="*/ 178813 w 1264760"/>
                <a:gd name="connsiteY1522" fmla="*/ 325552 h 609115"/>
                <a:gd name="connsiteX1523" fmla="*/ 180225 w 1264760"/>
                <a:gd name="connsiteY1523" fmla="*/ 325356 h 609115"/>
                <a:gd name="connsiteX1524" fmla="*/ 181637 w 1264760"/>
                <a:gd name="connsiteY1524" fmla="*/ 325844 h 609115"/>
                <a:gd name="connsiteX1525" fmla="*/ 183356 w 1264760"/>
                <a:gd name="connsiteY1525" fmla="*/ 326772 h 609115"/>
                <a:gd name="connsiteX1526" fmla="*/ 185607 w 1264760"/>
                <a:gd name="connsiteY1526" fmla="*/ 327702 h 609115"/>
                <a:gd name="connsiteX1527" fmla="*/ 186917 w 1264760"/>
                <a:gd name="connsiteY1527" fmla="*/ 328433 h 609115"/>
                <a:gd name="connsiteX1528" fmla="*/ 187756 w 1264760"/>
                <a:gd name="connsiteY1528" fmla="*/ 327260 h 609115"/>
                <a:gd name="connsiteX1529" fmla="*/ 189373 w 1264760"/>
                <a:gd name="connsiteY1529" fmla="*/ 327359 h 609115"/>
                <a:gd name="connsiteX1530" fmla="*/ 190744 w 1264760"/>
                <a:gd name="connsiteY1530" fmla="*/ 326919 h 609115"/>
                <a:gd name="connsiteX1531" fmla="*/ 192504 w 1264760"/>
                <a:gd name="connsiteY1531" fmla="*/ 326139 h 609115"/>
                <a:gd name="connsiteX1532" fmla="*/ 193630 w 1264760"/>
                <a:gd name="connsiteY1532" fmla="*/ 325162 h 609115"/>
                <a:gd name="connsiteX1533" fmla="*/ 194899 w 1264760"/>
                <a:gd name="connsiteY1533" fmla="*/ 324477 h 609115"/>
                <a:gd name="connsiteX1534" fmla="*/ 196311 w 1264760"/>
                <a:gd name="connsiteY1534" fmla="*/ 324038 h 609115"/>
                <a:gd name="connsiteX1535" fmla="*/ 198132 w 1264760"/>
                <a:gd name="connsiteY1535" fmla="*/ 323403 h 609115"/>
                <a:gd name="connsiteX1536" fmla="*/ 199504 w 1264760"/>
                <a:gd name="connsiteY1536" fmla="*/ 322816 h 609115"/>
                <a:gd name="connsiteX1537" fmla="*/ 201366 w 1264760"/>
                <a:gd name="connsiteY1537" fmla="*/ 322183 h 609115"/>
                <a:gd name="connsiteX1538" fmla="*/ 203270 w 1264760"/>
                <a:gd name="connsiteY1538" fmla="*/ 321889 h 609115"/>
                <a:gd name="connsiteX1539" fmla="*/ 205234 w 1264760"/>
                <a:gd name="connsiteY1539" fmla="*/ 321596 h 609115"/>
                <a:gd name="connsiteX1540" fmla="*/ 207670 w 1264760"/>
                <a:gd name="connsiteY1540" fmla="*/ 321547 h 609115"/>
                <a:gd name="connsiteX1541" fmla="*/ 209082 w 1264760"/>
                <a:gd name="connsiteY1541" fmla="*/ 321839 h 609115"/>
                <a:gd name="connsiteX1542" fmla="*/ 210555 w 1264760"/>
                <a:gd name="connsiteY1542" fmla="*/ 322230 h 609115"/>
                <a:gd name="connsiteX1543" fmla="*/ 212418 w 1264760"/>
                <a:gd name="connsiteY1543" fmla="*/ 322720 h 609115"/>
                <a:gd name="connsiteX1544" fmla="*/ 214280 w 1264760"/>
                <a:gd name="connsiteY1544" fmla="*/ 323403 h 609115"/>
                <a:gd name="connsiteX1545" fmla="*/ 215897 w 1264760"/>
                <a:gd name="connsiteY1545" fmla="*/ 324477 h 609115"/>
                <a:gd name="connsiteX1546" fmla="*/ 217063 w 1264760"/>
                <a:gd name="connsiteY1546" fmla="*/ 325356 h 609115"/>
                <a:gd name="connsiteX1547" fmla="*/ 218721 w 1264760"/>
                <a:gd name="connsiteY1547" fmla="*/ 326431 h 609115"/>
                <a:gd name="connsiteX1548" fmla="*/ 219949 w 1264760"/>
                <a:gd name="connsiteY1548" fmla="*/ 327213 h 609115"/>
                <a:gd name="connsiteX1549" fmla="*/ 221771 w 1264760"/>
                <a:gd name="connsiteY1549" fmla="*/ 327945 h 609115"/>
                <a:gd name="connsiteX1550" fmla="*/ 223612 w 1264760"/>
                <a:gd name="connsiteY1550" fmla="*/ 328482 h 609115"/>
                <a:gd name="connsiteX1551" fmla="*/ 225086 w 1264760"/>
                <a:gd name="connsiteY1551" fmla="*/ 328775 h 609115"/>
                <a:gd name="connsiteX1552" fmla="*/ 226948 w 1264760"/>
                <a:gd name="connsiteY1552" fmla="*/ 329216 h 609115"/>
                <a:gd name="connsiteX1553" fmla="*/ 228115 w 1264760"/>
                <a:gd name="connsiteY1553" fmla="*/ 330095 h 609115"/>
                <a:gd name="connsiteX1554" fmla="*/ 229588 w 1264760"/>
                <a:gd name="connsiteY1554" fmla="*/ 331413 h 609115"/>
                <a:gd name="connsiteX1555" fmla="*/ 229814 w 1264760"/>
                <a:gd name="connsiteY1555" fmla="*/ 331623 h 609115"/>
                <a:gd name="connsiteX1556" fmla="*/ 230039 w 1264760"/>
                <a:gd name="connsiteY1556" fmla="*/ 331805 h 609115"/>
                <a:gd name="connsiteX1557" fmla="*/ 231062 w 1264760"/>
                <a:gd name="connsiteY1557" fmla="*/ 332782 h 609115"/>
                <a:gd name="connsiteX1558" fmla="*/ 232126 w 1264760"/>
                <a:gd name="connsiteY1558" fmla="*/ 333807 h 609115"/>
                <a:gd name="connsiteX1559" fmla="*/ 233211 w 1264760"/>
                <a:gd name="connsiteY1559" fmla="*/ 334833 h 609115"/>
                <a:gd name="connsiteX1560" fmla="*/ 234193 w 1264760"/>
                <a:gd name="connsiteY1560" fmla="*/ 335857 h 609115"/>
                <a:gd name="connsiteX1561" fmla="*/ 235503 w 1264760"/>
                <a:gd name="connsiteY1561" fmla="*/ 337371 h 609115"/>
                <a:gd name="connsiteX1562" fmla="*/ 236977 w 1264760"/>
                <a:gd name="connsiteY1562" fmla="*/ 339081 h 609115"/>
                <a:gd name="connsiteX1563" fmla="*/ 238450 w 1264760"/>
                <a:gd name="connsiteY1563" fmla="*/ 340254 h 609115"/>
                <a:gd name="connsiteX1564" fmla="*/ 239883 w 1264760"/>
                <a:gd name="connsiteY1564" fmla="*/ 340904 h 609115"/>
                <a:gd name="connsiteX1565" fmla="*/ 242154 w 1264760"/>
                <a:gd name="connsiteY1565" fmla="*/ 341378 h 609115"/>
                <a:gd name="connsiteX1566" fmla="*/ 243833 w 1264760"/>
                <a:gd name="connsiteY1566" fmla="*/ 340448 h 609115"/>
                <a:gd name="connsiteX1567" fmla="*/ 244856 w 1264760"/>
                <a:gd name="connsiteY1567" fmla="*/ 339375 h 609115"/>
                <a:gd name="connsiteX1568" fmla="*/ 245777 w 1264760"/>
                <a:gd name="connsiteY1568" fmla="*/ 337861 h 609115"/>
                <a:gd name="connsiteX1569" fmla="*/ 246411 w 1264760"/>
                <a:gd name="connsiteY1569" fmla="*/ 335516 h 609115"/>
                <a:gd name="connsiteX1570" fmla="*/ 248028 w 1264760"/>
                <a:gd name="connsiteY1570" fmla="*/ 333758 h 609115"/>
                <a:gd name="connsiteX1571" fmla="*/ 249461 w 1264760"/>
                <a:gd name="connsiteY1571" fmla="*/ 331852 h 609115"/>
                <a:gd name="connsiteX1572" fmla="*/ 250484 w 1264760"/>
                <a:gd name="connsiteY1572" fmla="*/ 330144 h 609115"/>
                <a:gd name="connsiteX1573" fmla="*/ 252142 w 1264760"/>
                <a:gd name="connsiteY1573" fmla="*/ 329265 h 609115"/>
                <a:gd name="connsiteX1574" fmla="*/ 253656 w 1264760"/>
                <a:gd name="connsiteY1574" fmla="*/ 329265 h 609115"/>
                <a:gd name="connsiteX1575" fmla="*/ 256051 w 1264760"/>
                <a:gd name="connsiteY1575" fmla="*/ 329655 h 609115"/>
                <a:gd name="connsiteX1576" fmla="*/ 257524 w 1264760"/>
                <a:gd name="connsiteY1576" fmla="*/ 329997 h 609115"/>
                <a:gd name="connsiteX1577" fmla="*/ 258936 w 1264760"/>
                <a:gd name="connsiteY1577" fmla="*/ 330387 h 609115"/>
                <a:gd name="connsiteX1578" fmla="*/ 260369 w 1264760"/>
                <a:gd name="connsiteY1578" fmla="*/ 330730 h 609115"/>
                <a:gd name="connsiteX1579" fmla="*/ 262170 w 1264760"/>
                <a:gd name="connsiteY1579" fmla="*/ 331511 h 609115"/>
                <a:gd name="connsiteX1580" fmla="*/ 263357 w 1264760"/>
                <a:gd name="connsiteY1580" fmla="*/ 332340 h 609115"/>
                <a:gd name="connsiteX1581" fmla="*/ 264319 w 1264760"/>
                <a:gd name="connsiteY1581" fmla="*/ 333464 h 609115"/>
                <a:gd name="connsiteX1582" fmla="*/ 265751 w 1264760"/>
                <a:gd name="connsiteY1582" fmla="*/ 334784 h 609115"/>
                <a:gd name="connsiteX1583" fmla="*/ 266959 w 1264760"/>
                <a:gd name="connsiteY1583" fmla="*/ 335565 h 609115"/>
                <a:gd name="connsiteX1584" fmla="*/ 268330 w 1264760"/>
                <a:gd name="connsiteY1584" fmla="*/ 336932 h 609115"/>
                <a:gd name="connsiteX1585" fmla="*/ 269906 w 1264760"/>
                <a:gd name="connsiteY1585" fmla="*/ 338789 h 609115"/>
                <a:gd name="connsiteX1586" fmla="*/ 271216 w 1264760"/>
                <a:gd name="connsiteY1586" fmla="*/ 340792 h 609115"/>
                <a:gd name="connsiteX1587" fmla="*/ 272014 w 1264760"/>
                <a:gd name="connsiteY1587" fmla="*/ 342549 h 609115"/>
                <a:gd name="connsiteX1588" fmla="*/ 272198 w 1264760"/>
                <a:gd name="connsiteY1588" fmla="*/ 344014 h 609115"/>
                <a:gd name="connsiteX1589" fmla="*/ 272198 w 1264760"/>
                <a:gd name="connsiteY1589" fmla="*/ 345528 h 609115"/>
                <a:gd name="connsiteX1590" fmla="*/ 273283 w 1264760"/>
                <a:gd name="connsiteY1590" fmla="*/ 346554 h 609115"/>
                <a:gd name="connsiteX1591" fmla="*/ 275186 w 1264760"/>
                <a:gd name="connsiteY1591" fmla="*/ 345967 h 609115"/>
                <a:gd name="connsiteX1592" fmla="*/ 276946 w 1264760"/>
                <a:gd name="connsiteY1592" fmla="*/ 345138 h 609115"/>
                <a:gd name="connsiteX1593" fmla="*/ 278318 w 1264760"/>
                <a:gd name="connsiteY1593" fmla="*/ 344551 h 609115"/>
                <a:gd name="connsiteX1594" fmla="*/ 279648 w 1264760"/>
                <a:gd name="connsiteY1594" fmla="*/ 343965 h 609115"/>
                <a:gd name="connsiteX1595" fmla="*/ 280917 w 1264760"/>
                <a:gd name="connsiteY1595" fmla="*/ 343233 h 609115"/>
                <a:gd name="connsiteX1596" fmla="*/ 282533 w 1264760"/>
                <a:gd name="connsiteY1596" fmla="*/ 342109 h 609115"/>
                <a:gd name="connsiteX1597" fmla="*/ 284335 w 1264760"/>
                <a:gd name="connsiteY1597" fmla="*/ 340546 h 609115"/>
                <a:gd name="connsiteX1598" fmla="*/ 285276 w 1264760"/>
                <a:gd name="connsiteY1598" fmla="*/ 339375 h 609115"/>
                <a:gd name="connsiteX1599" fmla="*/ 285624 w 1264760"/>
                <a:gd name="connsiteY1599" fmla="*/ 339561 h 609115"/>
                <a:gd name="connsiteX1600" fmla="*/ 285808 w 1264760"/>
                <a:gd name="connsiteY1600" fmla="*/ 339422 h 609115"/>
                <a:gd name="connsiteX1601" fmla="*/ 286627 w 1264760"/>
                <a:gd name="connsiteY1601" fmla="*/ 337763 h 609115"/>
                <a:gd name="connsiteX1602" fmla="*/ 288878 w 1264760"/>
                <a:gd name="connsiteY1602" fmla="*/ 336787 h 609115"/>
                <a:gd name="connsiteX1603" fmla="*/ 290495 w 1264760"/>
                <a:gd name="connsiteY1603" fmla="*/ 335174 h 609115"/>
                <a:gd name="connsiteX1604" fmla="*/ 292418 w 1264760"/>
                <a:gd name="connsiteY1604" fmla="*/ 333903 h 609115"/>
                <a:gd name="connsiteX1605" fmla="*/ 293927 w 1264760"/>
                <a:gd name="connsiteY1605" fmla="*/ 333952 h 609115"/>
                <a:gd name="connsiteX1606" fmla="*/ 295200 w 1264760"/>
                <a:gd name="connsiteY1606" fmla="*/ 333270 h 609115"/>
                <a:gd name="connsiteX1607" fmla="*/ 295932 w 1264760"/>
                <a:gd name="connsiteY1607" fmla="*/ 331999 h 609115"/>
                <a:gd name="connsiteX1608" fmla="*/ 297695 w 1264760"/>
                <a:gd name="connsiteY1608" fmla="*/ 331511 h 609115"/>
                <a:gd name="connsiteX1609" fmla="*/ 299602 w 1264760"/>
                <a:gd name="connsiteY1609" fmla="*/ 331022 h 609115"/>
                <a:gd name="connsiteX1610" fmla="*/ 300922 w 1264760"/>
                <a:gd name="connsiteY1610" fmla="*/ 329655 h 609115"/>
                <a:gd name="connsiteX1611" fmla="*/ 301706 w 1264760"/>
                <a:gd name="connsiteY1611" fmla="*/ 328384 h 609115"/>
                <a:gd name="connsiteX1612" fmla="*/ 303026 w 1264760"/>
                <a:gd name="connsiteY1612" fmla="*/ 327017 h 609115"/>
                <a:gd name="connsiteX1613" fmla="*/ 304446 w 1264760"/>
                <a:gd name="connsiteY1613" fmla="*/ 326578 h 609115"/>
                <a:gd name="connsiteX1614" fmla="*/ 305864 w 1264760"/>
                <a:gd name="connsiteY1614" fmla="*/ 326382 h 609115"/>
                <a:gd name="connsiteX1615" fmla="*/ 306990 w 1264760"/>
                <a:gd name="connsiteY1615" fmla="*/ 325454 h 609115"/>
                <a:gd name="connsiteX1616" fmla="*/ 308848 w 1264760"/>
                <a:gd name="connsiteY1616" fmla="*/ 324868 h 609115"/>
                <a:gd name="connsiteX1617" fmla="*/ 310660 w 1264760"/>
                <a:gd name="connsiteY1617" fmla="*/ 324185 h 609115"/>
                <a:gd name="connsiteX1618" fmla="*/ 311980 w 1264760"/>
                <a:gd name="connsiteY1618" fmla="*/ 323452 h 609115"/>
                <a:gd name="connsiteX1619" fmla="*/ 313791 w 1264760"/>
                <a:gd name="connsiteY1619" fmla="*/ 321889 h 609115"/>
                <a:gd name="connsiteX1620" fmla="*/ 315209 w 1264760"/>
                <a:gd name="connsiteY1620" fmla="*/ 320571 h 609115"/>
                <a:gd name="connsiteX1621" fmla="*/ 316578 w 1264760"/>
                <a:gd name="connsiteY1621" fmla="*/ 320033 h 609115"/>
                <a:gd name="connsiteX1622" fmla="*/ 317999 w 1264760"/>
                <a:gd name="connsiteY1622" fmla="*/ 319594 h 609115"/>
                <a:gd name="connsiteX1623" fmla="*/ 319368 w 1264760"/>
                <a:gd name="connsiteY1623" fmla="*/ 319007 h 609115"/>
                <a:gd name="connsiteX1624" fmla="*/ 321226 w 1264760"/>
                <a:gd name="connsiteY1624" fmla="*/ 318421 h 609115"/>
                <a:gd name="connsiteX1625" fmla="*/ 323185 w 1264760"/>
                <a:gd name="connsiteY1625" fmla="*/ 318323 h 609115"/>
                <a:gd name="connsiteX1626" fmla="*/ 323625 w 1264760"/>
                <a:gd name="connsiteY1626" fmla="*/ 320227 h 609115"/>
                <a:gd name="connsiteX1627" fmla="*/ 324016 w 1264760"/>
                <a:gd name="connsiteY1627" fmla="*/ 322622 h 609115"/>
                <a:gd name="connsiteX1628" fmla="*/ 324212 w 1264760"/>
                <a:gd name="connsiteY1628" fmla="*/ 324576 h 609115"/>
                <a:gd name="connsiteX1629" fmla="*/ 324407 w 1264760"/>
                <a:gd name="connsiteY1629" fmla="*/ 326529 h 609115"/>
                <a:gd name="connsiteX1630" fmla="*/ 324603 w 1264760"/>
                <a:gd name="connsiteY1630" fmla="*/ 328482 h 609115"/>
                <a:gd name="connsiteX1631" fmla="*/ 324847 w 1264760"/>
                <a:gd name="connsiteY1631" fmla="*/ 330387 h 609115"/>
                <a:gd name="connsiteX1632" fmla="*/ 324994 w 1264760"/>
                <a:gd name="connsiteY1632" fmla="*/ 332340 h 609115"/>
                <a:gd name="connsiteX1633" fmla="*/ 325190 w 1264760"/>
                <a:gd name="connsiteY1633" fmla="*/ 334296 h 609115"/>
                <a:gd name="connsiteX1634" fmla="*/ 325385 w 1264760"/>
                <a:gd name="connsiteY1634" fmla="*/ 335761 h 609115"/>
                <a:gd name="connsiteX1635" fmla="*/ 325729 w 1264760"/>
                <a:gd name="connsiteY1635" fmla="*/ 338301 h 609115"/>
                <a:gd name="connsiteX1636" fmla="*/ 326267 w 1264760"/>
                <a:gd name="connsiteY1636" fmla="*/ 340303 h 609115"/>
                <a:gd name="connsiteX1637" fmla="*/ 326316 w 1264760"/>
                <a:gd name="connsiteY1637" fmla="*/ 340792 h 609115"/>
                <a:gd name="connsiteX1638" fmla="*/ 326412 w 1264760"/>
                <a:gd name="connsiteY1638" fmla="*/ 341768 h 609115"/>
                <a:gd name="connsiteX1639" fmla="*/ 326658 w 1264760"/>
                <a:gd name="connsiteY1639" fmla="*/ 343722 h 609115"/>
                <a:gd name="connsiteX1640" fmla="*/ 326854 w 1264760"/>
                <a:gd name="connsiteY1640" fmla="*/ 345626 h 609115"/>
                <a:gd name="connsiteX1641" fmla="*/ 326854 w 1264760"/>
                <a:gd name="connsiteY1641" fmla="*/ 347580 h 609115"/>
                <a:gd name="connsiteX1642" fmla="*/ 326707 w 1264760"/>
                <a:gd name="connsiteY1642" fmla="*/ 349094 h 609115"/>
                <a:gd name="connsiteX1643" fmla="*/ 326756 w 1264760"/>
                <a:gd name="connsiteY1643" fmla="*/ 350608 h 609115"/>
                <a:gd name="connsiteX1644" fmla="*/ 328125 w 1264760"/>
                <a:gd name="connsiteY1644" fmla="*/ 350902 h 609115"/>
                <a:gd name="connsiteX1645" fmla="*/ 330131 w 1264760"/>
                <a:gd name="connsiteY1645" fmla="*/ 350998 h 609115"/>
                <a:gd name="connsiteX1646" fmla="*/ 331600 w 1264760"/>
                <a:gd name="connsiteY1646" fmla="*/ 350902 h 609115"/>
                <a:gd name="connsiteX1647" fmla="*/ 333068 w 1264760"/>
                <a:gd name="connsiteY1647" fmla="*/ 350804 h 609115"/>
                <a:gd name="connsiteX1648" fmla="*/ 335953 w 1264760"/>
                <a:gd name="connsiteY1648" fmla="*/ 350804 h 609115"/>
                <a:gd name="connsiteX1649" fmla="*/ 337910 w 1264760"/>
                <a:gd name="connsiteY1649" fmla="*/ 351047 h 609115"/>
                <a:gd name="connsiteX1650" fmla="*/ 340358 w 1264760"/>
                <a:gd name="connsiteY1650" fmla="*/ 351439 h 609115"/>
                <a:gd name="connsiteX1651" fmla="*/ 342265 w 1264760"/>
                <a:gd name="connsiteY1651" fmla="*/ 351781 h 609115"/>
                <a:gd name="connsiteX1652" fmla="*/ 344222 w 1264760"/>
                <a:gd name="connsiteY1652" fmla="*/ 352024 h 609115"/>
                <a:gd name="connsiteX1653" fmla="*/ 345593 w 1264760"/>
                <a:gd name="connsiteY1653" fmla="*/ 352367 h 609115"/>
                <a:gd name="connsiteX1654" fmla="*/ 347060 w 1264760"/>
                <a:gd name="connsiteY1654" fmla="*/ 352806 h 609115"/>
                <a:gd name="connsiteX1655" fmla="*/ 348429 w 1264760"/>
                <a:gd name="connsiteY1655" fmla="*/ 353197 h 609115"/>
                <a:gd name="connsiteX1656" fmla="*/ 349848 w 1264760"/>
                <a:gd name="connsiteY1656" fmla="*/ 353636 h 609115"/>
                <a:gd name="connsiteX1657" fmla="*/ 351219 w 1264760"/>
                <a:gd name="connsiteY1657" fmla="*/ 354075 h 609115"/>
                <a:gd name="connsiteX1658" fmla="*/ 352979 w 1264760"/>
                <a:gd name="connsiteY1658" fmla="*/ 355005 h 609115"/>
                <a:gd name="connsiteX1659" fmla="*/ 353664 w 1264760"/>
                <a:gd name="connsiteY1659" fmla="*/ 356566 h 609115"/>
                <a:gd name="connsiteX1660" fmla="*/ 353646 w 1264760"/>
                <a:gd name="connsiteY1660" fmla="*/ 356668 h 609115"/>
                <a:gd name="connsiteX1661" fmla="*/ 353664 w 1264760"/>
                <a:gd name="connsiteY1661" fmla="*/ 356713 h 609115"/>
                <a:gd name="connsiteX1662" fmla="*/ 353372 w 1264760"/>
                <a:gd name="connsiteY1662" fmla="*/ 358178 h 609115"/>
                <a:gd name="connsiteX1663" fmla="*/ 354055 w 1264760"/>
                <a:gd name="connsiteY1663" fmla="*/ 359938 h 609115"/>
                <a:gd name="connsiteX1664" fmla="*/ 355181 w 1264760"/>
                <a:gd name="connsiteY1664" fmla="*/ 362087 h 609115"/>
                <a:gd name="connsiteX1665" fmla="*/ 355965 w 1264760"/>
                <a:gd name="connsiteY1665" fmla="*/ 363894 h 609115"/>
                <a:gd name="connsiteX1666" fmla="*/ 356503 w 1264760"/>
                <a:gd name="connsiteY1666" fmla="*/ 365261 h 609115"/>
                <a:gd name="connsiteX1667" fmla="*/ 356894 w 1264760"/>
                <a:gd name="connsiteY1667" fmla="*/ 366677 h 609115"/>
                <a:gd name="connsiteX1668" fmla="*/ 357137 w 1264760"/>
                <a:gd name="connsiteY1668" fmla="*/ 368144 h 609115"/>
                <a:gd name="connsiteX1669" fmla="*/ 357383 w 1264760"/>
                <a:gd name="connsiteY1669" fmla="*/ 370048 h 609115"/>
                <a:gd name="connsiteX1670" fmla="*/ 357383 w 1264760"/>
                <a:gd name="connsiteY1670" fmla="*/ 372002 h 609115"/>
                <a:gd name="connsiteX1671" fmla="*/ 356845 w 1264760"/>
                <a:gd name="connsiteY1671" fmla="*/ 373906 h 609115"/>
                <a:gd name="connsiteX1672" fmla="*/ 355719 w 1264760"/>
                <a:gd name="connsiteY1672" fmla="*/ 376056 h 609115"/>
                <a:gd name="connsiteX1673" fmla="*/ 354937 w 1264760"/>
                <a:gd name="connsiteY1673" fmla="*/ 377276 h 609115"/>
                <a:gd name="connsiteX1674" fmla="*/ 354006 w 1264760"/>
                <a:gd name="connsiteY1674" fmla="*/ 378986 h 609115"/>
                <a:gd name="connsiteX1675" fmla="*/ 352784 w 1264760"/>
                <a:gd name="connsiteY1675" fmla="*/ 381135 h 609115"/>
                <a:gd name="connsiteX1676" fmla="*/ 351952 w 1264760"/>
                <a:gd name="connsiteY1676" fmla="*/ 382893 h 609115"/>
                <a:gd name="connsiteX1677" fmla="*/ 351121 w 1264760"/>
                <a:gd name="connsiteY1677" fmla="*/ 384652 h 609115"/>
                <a:gd name="connsiteX1678" fmla="*/ 350484 w 1264760"/>
                <a:gd name="connsiteY1678" fmla="*/ 385970 h 609115"/>
                <a:gd name="connsiteX1679" fmla="*/ 349799 w 1264760"/>
                <a:gd name="connsiteY1679" fmla="*/ 387290 h 609115"/>
                <a:gd name="connsiteX1680" fmla="*/ 349017 w 1264760"/>
                <a:gd name="connsiteY1680" fmla="*/ 389536 h 609115"/>
                <a:gd name="connsiteX1681" fmla="*/ 349848 w 1264760"/>
                <a:gd name="connsiteY1681" fmla="*/ 391734 h 609115"/>
                <a:gd name="connsiteX1682" fmla="*/ 351071 w 1264760"/>
                <a:gd name="connsiteY1682" fmla="*/ 393297 h 609115"/>
                <a:gd name="connsiteX1683" fmla="*/ 352099 w 1264760"/>
                <a:gd name="connsiteY1683" fmla="*/ 395494 h 609115"/>
                <a:gd name="connsiteX1684" fmla="*/ 352588 w 1264760"/>
                <a:gd name="connsiteY1684" fmla="*/ 397400 h 609115"/>
                <a:gd name="connsiteX1685" fmla="*/ 352883 w 1264760"/>
                <a:gd name="connsiteY1685" fmla="*/ 398817 h 609115"/>
                <a:gd name="connsiteX1686" fmla="*/ 353421 w 1264760"/>
                <a:gd name="connsiteY1686" fmla="*/ 400721 h 609115"/>
                <a:gd name="connsiteX1687" fmla="*/ 353861 w 1264760"/>
                <a:gd name="connsiteY1687" fmla="*/ 402088 h 609115"/>
                <a:gd name="connsiteX1688" fmla="*/ 354350 w 1264760"/>
                <a:gd name="connsiteY1688" fmla="*/ 403457 h 609115"/>
                <a:gd name="connsiteX1689" fmla="*/ 355132 w 1264760"/>
                <a:gd name="connsiteY1689" fmla="*/ 405263 h 609115"/>
                <a:gd name="connsiteX1690" fmla="*/ 356061 w 1264760"/>
                <a:gd name="connsiteY1690" fmla="*/ 407021 h 609115"/>
                <a:gd name="connsiteX1691" fmla="*/ 357041 w 1264760"/>
                <a:gd name="connsiteY1691" fmla="*/ 408682 h 609115"/>
                <a:gd name="connsiteX1692" fmla="*/ 357872 w 1264760"/>
                <a:gd name="connsiteY1692" fmla="*/ 409904 h 609115"/>
                <a:gd name="connsiteX1693" fmla="*/ 359389 w 1264760"/>
                <a:gd name="connsiteY1693" fmla="*/ 411857 h 609115"/>
                <a:gd name="connsiteX1694" fmla="*/ 360662 w 1264760"/>
                <a:gd name="connsiteY1694" fmla="*/ 413273 h 609115"/>
                <a:gd name="connsiteX1695" fmla="*/ 361933 w 1264760"/>
                <a:gd name="connsiteY1695" fmla="*/ 414738 h 609115"/>
                <a:gd name="connsiteX1696" fmla="*/ 362911 w 1264760"/>
                <a:gd name="connsiteY1696" fmla="*/ 416058 h 609115"/>
                <a:gd name="connsiteX1697" fmla="*/ 361642 w 1264760"/>
                <a:gd name="connsiteY1697" fmla="*/ 416089 h 609115"/>
                <a:gd name="connsiteX1698" fmla="*/ 361640 w 1264760"/>
                <a:gd name="connsiteY1698" fmla="*/ 416105 h 609115"/>
                <a:gd name="connsiteX1699" fmla="*/ 361444 w 1264760"/>
                <a:gd name="connsiteY1699" fmla="*/ 416095 h 609115"/>
                <a:gd name="connsiteX1700" fmla="*/ 361004 w 1264760"/>
                <a:gd name="connsiteY1700" fmla="*/ 416105 h 609115"/>
                <a:gd name="connsiteX1701" fmla="*/ 359096 w 1264760"/>
                <a:gd name="connsiteY1701" fmla="*/ 415960 h 609115"/>
                <a:gd name="connsiteX1702" fmla="*/ 357627 w 1264760"/>
                <a:gd name="connsiteY1702" fmla="*/ 415715 h 609115"/>
                <a:gd name="connsiteX1703" fmla="*/ 355670 w 1264760"/>
                <a:gd name="connsiteY1703" fmla="*/ 415568 h 609115"/>
                <a:gd name="connsiteX1704" fmla="*/ 353274 w 1264760"/>
                <a:gd name="connsiteY1704" fmla="*/ 415178 h 609115"/>
                <a:gd name="connsiteX1705" fmla="*/ 351806 w 1264760"/>
                <a:gd name="connsiteY1705" fmla="*/ 414934 h 609115"/>
                <a:gd name="connsiteX1706" fmla="*/ 350386 w 1264760"/>
                <a:gd name="connsiteY1706" fmla="*/ 414640 h 609115"/>
                <a:gd name="connsiteX1707" fmla="*/ 348038 w 1264760"/>
                <a:gd name="connsiteY1707" fmla="*/ 413860 h 609115"/>
                <a:gd name="connsiteX1708" fmla="*/ 345738 w 1264760"/>
                <a:gd name="connsiteY1708" fmla="*/ 413077 h 609115"/>
                <a:gd name="connsiteX1709" fmla="*/ 343880 w 1264760"/>
                <a:gd name="connsiteY1709" fmla="*/ 412542 h 609115"/>
                <a:gd name="connsiteX1710" fmla="*/ 342412 w 1264760"/>
                <a:gd name="connsiteY1710" fmla="*/ 412149 h 609115"/>
                <a:gd name="connsiteX1711" fmla="*/ 340992 w 1264760"/>
                <a:gd name="connsiteY1711" fmla="*/ 411808 h 609115"/>
                <a:gd name="connsiteX1712" fmla="*/ 339574 w 1264760"/>
                <a:gd name="connsiteY1712" fmla="*/ 411612 h 609115"/>
                <a:gd name="connsiteX1713" fmla="*/ 337568 w 1264760"/>
                <a:gd name="connsiteY1713" fmla="*/ 411661 h 609115"/>
                <a:gd name="connsiteX1714" fmla="*/ 335661 w 1264760"/>
                <a:gd name="connsiteY1714" fmla="*/ 411808 h 609115"/>
                <a:gd name="connsiteX1715" fmla="*/ 334339 w 1264760"/>
                <a:gd name="connsiteY1715" fmla="*/ 412444 h 609115"/>
                <a:gd name="connsiteX1716" fmla="*/ 333117 w 1264760"/>
                <a:gd name="connsiteY1716" fmla="*/ 413273 h 609115"/>
                <a:gd name="connsiteX1717" fmla="*/ 332040 w 1264760"/>
                <a:gd name="connsiteY1717" fmla="*/ 414299 h 609115"/>
                <a:gd name="connsiteX1718" fmla="*/ 330767 w 1264760"/>
                <a:gd name="connsiteY1718" fmla="*/ 415764 h 609115"/>
                <a:gd name="connsiteX1719" fmla="*/ 330035 w 1264760"/>
                <a:gd name="connsiteY1719" fmla="*/ 417035 h 609115"/>
                <a:gd name="connsiteX1720" fmla="*/ 329398 w 1264760"/>
                <a:gd name="connsiteY1720" fmla="*/ 419379 h 609115"/>
                <a:gd name="connsiteX1721" fmla="*/ 330131 w 1264760"/>
                <a:gd name="connsiteY1721" fmla="*/ 421626 h 609115"/>
                <a:gd name="connsiteX1722" fmla="*/ 331062 w 1264760"/>
                <a:gd name="connsiteY1722" fmla="*/ 423335 h 609115"/>
                <a:gd name="connsiteX1723" fmla="*/ 332529 w 1264760"/>
                <a:gd name="connsiteY1723" fmla="*/ 425337 h 609115"/>
                <a:gd name="connsiteX1724" fmla="*/ 333800 w 1264760"/>
                <a:gd name="connsiteY1724" fmla="*/ 426802 h 609115"/>
                <a:gd name="connsiteX1725" fmla="*/ 335122 w 1264760"/>
                <a:gd name="connsiteY1725" fmla="*/ 428218 h 609115"/>
                <a:gd name="connsiteX1726" fmla="*/ 336639 w 1264760"/>
                <a:gd name="connsiteY1726" fmla="*/ 429489 h 609115"/>
                <a:gd name="connsiteX1727" fmla="*/ 338254 w 1264760"/>
                <a:gd name="connsiteY1727" fmla="*/ 430564 h 609115"/>
                <a:gd name="connsiteX1728" fmla="*/ 340112 w 1264760"/>
                <a:gd name="connsiteY1728" fmla="*/ 432225 h 609115"/>
                <a:gd name="connsiteX1729" fmla="*/ 341090 w 1264760"/>
                <a:gd name="connsiteY1729" fmla="*/ 433835 h 609115"/>
                <a:gd name="connsiteX1730" fmla="*/ 340601 w 1264760"/>
                <a:gd name="connsiteY1730" fmla="*/ 435693 h 609115"/>
                <a:gd name="connsiteX1731" fmla="*/ 339525 w 1264760"/>
                <a:gd name="connsiteY1731" fmla="*/ 437352 h 609115"/>
                <a:gd name="connsiteX1732" fmla="*/ 337959 w 1264760"/>
                <a:gd name="connsiteY1732" fmla="*/ 439209 h 609115"/>
                <a:gd name="connsiteX1733" fmla="*/ 336932 w 1264760"/>
                <a:gd name="connsiteY1733" fmla="*/ 440284 h 609115"/>
                <a:gd name="connsiteX1734" fmla="*/ 336002 w 1264760"/>
                <a:gd name="connsiteY1734" fmla="*/ 441406 h 609115"/>
                <a:gd name="connsiteX1735" fmla="*/ 335122 w 1264760"/>
                <a:gd name="connsiteY1735" fmla="*/ 442579 h 609115"/>
                <a:gd name="connsiteX1736" fmla="*/ 333849 w 1264760"/>
                <a:gd name="connsiteY1736" fmla="*/ 444093 h 609115"/>
                <a:gd name="connsiteX1737" fmla="*/ 332186 w 1264760"/>
                <a:gd name="connsiteY1737" fmla="*/ 445852 h 609115"/>
                <a:gd name="connsiteX1738" fmla="*/ 330816 w 1264760"/>
                <a:gd name="connsiteY1738" fmla="*/ 447219 h 609115"/>
                <a:gd name="connsiteX1739" fmla="*/ 329691 w 1264760"/>
                <a:gd name="connsiteY1739" fmla="*/ 448881 h 609115"/>
                <a:gd name="connsiteX1740" fmla="*/ 329005 w 1264760"/>
                <a:gd name="connsiteY1740" fmla="*/ 450150 h 609115"/>
                <a:gd name="connsiteX1741" fmla="*/ 328273 w 1264760"/>
                <a:gd name="connsiteY1741" fmla="*/ 451956 h 609115"/>
                <a:gd name="connsiteX1742" fmla="*/ 327734 w 1264760"/>
                <a:gd name="connsiteY1742" fmla="*/ 453862 h 609115"/>
                <a:gd name="connsiteX1743" fmla="*/ 327196 w 1264760"/>
                <a:gd name="connsiteY1743" fmla="*/ 455718 h 609115"/>
                <a:gd name="connsiteX1744" fmla="*/ 326805 w 1264760"/>
                <a:gd name="connsiteY1744" fmla="*/ 457134 h 609115"/>
                <a:gd name="connsiteX1745" fmla="*/ 326609 w 1264760"/>
                <a:gd name="connsiteY1745" fmla="*/ 459038 h 609115"/>
                <a:gd name="connsiteX1746" fmla="*/ 326658 w 1264760"/>
                <a:gd name="connsiteY1746" fmla="*/ 460992 h 609115"/>
                <a:gd name="connsiteX1747" fmla="*/ 326950 w 1264760"/>
                <a:gd name="connsiteY1747" fmla="*/ 462653 h 609115"/>
                <a:gd name="connsiteX1748" fmla="*/ 327978 w 1264760"/>
                <a:gd name="connsiteY1748" fmla="*/ 464265 h 609115"/>
                <a:gd name="connsiteX1749" fmla="*/ 328762 w 1264760"/>
                <a:gd name="connsiteY1749" fmla="*/ 465438 h 609115"/>
                <a:gd name="connsiteX1750" fmla="*/ 329054 w 1264760"/>
                <a:gd name="connsiteY1750" fmla="*/ 467391 h 609115"/>
                <a:gd name="connsiteX1751" fmla="*/ 328958 w 1264760"/>
                <a:gd name="connsiteY1751" fmla="*/ 468905 h 609115"/>
                <a:gd name="connsiteX1752" fmla="*/ 328614 w 1264760"/>
                <a:gd name="connsiteY1752" fmla="*/ 470321 h 609115"/>
                <a:gd name="connsiteX1753" fmla="*/ 327931 w 1264760"/>
                <a:gd name="connsiteY1753" fmla="*/ 472128 h 609115"/>
                <a:gd name="connsiteX1754" fmla="*/ 327098 w 1264760"/>
                <a:gd name="connsiteY1754" fmla="*/ 473887 h 609115"/>
                <a:gd name="connsiteX1755" fmla="*/ 326218 w 1264760"/>
                <a:gd name="connsiteY1755" fmla="*/ 475841 h 609115"/>
                <a:gd name="connsiteX1756" fmla="*/ 325532 w 1264760"/>
                <a:gd name="connsiteY1756" fmla="*/ 477745 h 609115"/>
                <a:gd name="connsiteX1757" fmla="*/ 325630 w 1264760"/>
                <a:gd name="connsiteY1757" fmla="*/ 479259 h 609115"/>
                <a:gd name="connsiteX1758" fmla="*/ 325338 w 1264760"/>
                <a:gd name="connsiteY1758" fmla="*/ 481116 h 609115"/>
                <a:gd name="connsiteX1759" fmla="*/ 324554 w 1264760"/>
                <a:gd name="connsiteY1759" fmla="*/ 482874 h 609115"/>
                <a:gd name="connsiteX1760" fmla="*/ 323819 w 1264760"/>
                <a:gd name="connsiteY1760" fmla="*/ 484192 h 609115"/>
                <a:gd name="connsiteX1761" fmla="*/ 323136 w 1264760"/>
                <a:gd name="connsiteY1761" fmla="*/ 485512 h 609115"/>
                <a:gd name="connsiteX1762" fmla="*/ 322303 w 1264760"/>
                <a:gd name="connsiteY1762" fmla="*/ 487026 h 609115"/>
                <a:gd name="connsiteX1763" fmla="*/ 321764 w 1264760"/>
                <a:gd name="connsiteY1763" fmla="*/ 487026 h 609115"/>
                <a:gd name="connsiteX1764" fmla="*/ 321032 w 1264760"/>
                <a:gd name="connsiteY1764" fmla="*/ 488491 h 609115"/>
                <a:gd name="connsiteX1765" fmla="*/ 320835 w 1264760"/>
                <a:gd name="connsiteY1765" fmla="*/ 489956 h 609115"/>
                <a:gd name="connsiteX1766" fmla="*/ 320592 w 1264760"/>
                <a:gd name="connsiteY1766" fmla="*/ 491909 h 609115"/>
                <a:gd name="connsiteX1767" fmla="*/ 320395 w 1264760"/>
                <a:gd name="connsiteY1767" fmla="*/ 493374 h 609115"/>
                <a:gd name="connsiteX1768" fmla="*/ 319611 w 1264760"/>
                <a:gd name="connsiteY1768" fmla="*/ 495671 h 609115"/>
                <a:gd name="connsiteX1769" fmla="*/ 318682 w 1264760"/>
                <a:gd name="connsiteY1769" fmla="*/ 497917 h 609115"/>
                <a:gd name="connsiteX1770" fmla="*/ 318193 w 1264760"/>
                <a:gd name="connsiteY1770" fmla="*/ 499774 h 609115"/>
                <a:gd name="connsiteX1771" fmla="*/ 317950 w 1264760"/>
                <a:gd name="connsiteY1771" fmla="*/ 501239 h 609115"/>
                <a:gd name="connsiteX1772" fmla="*/ 317950 w 1264760"/>
                <a:gd name="connsiteY1772" fmla="*/ 502704 h 609115"/>
                <a:gd name="connsiteX1773" fmla="*/ 317999 w 1264760"/>
                <a:gd name="connsiteY1773" fmla="*/ 504169 h 609115"/>
                <a:gd name="connsiteX1774" fmla="*/ 317999 w 1264760"/>
                <a:gd name="connsiteY1774" fmla="*/ 506123 h 609115"/>
                <a:gd name="connsiteX1775" fmla="*/ 317999 w 1264760"/>
                <a:gd name="connsiteY1775" fmla="*/ 507588 h 609115"/>
                <a:gd name="connsiteX1776" fmla="*/ 317999 w 1264760"/>
                <a:gd name="connsiteY1776" fmla="*/ 509541 h 609115"/>
                <a:gd name="connsiteX1777" fmla="*/ 317950 w 1264760"/>
                <a:gd name="connsiteY1777" fmla="*/ 511983 h 609115"/>
                <a:gd name="connsiteX1778" fmla="*/ 317900 w 1264760"/>
                <a:gd name="connsiteY1778" fmla="*/ 513939 h 609115"/>
                <a:gd name="connsiteX1779" fmla="*/ 318046 w 1264760"/>
                <a:gd name="connsiteY1779" fmla="*/ 515404 h 609115"/>
                <a:gd name="connsiteX1780" fmla="*/ 318291 w 1264760"/>
                <a:gd name="connsiteY1780" fmla="*/ 516820 h 609115"/>
                <a:gd name="connsiteX1781" fmla="*/ 318879 w 1264760"/>
                <a:gd name="connsiteY1781" fmla="*/ 518724 h 609115"/>
                <a:gd name="connsiteX1782" fmla="*/ 319808 w 1264760"/>
                <a:gd name="connsiteY1782" fmla="*/ 520972 h 609115"/>
                <a:gd name="connsiteX1783" fmla="*/ 320688 w 1264760"/>
                <a:gd name="connsiteY1783" fmla="*/ 522680 h 609115"/>
                <a:gd name="connsiteX1784" fmla="*/ 321423 w 1264760"/>
                <a:gd name="connsiteY1784" fmla="*/ 523951 h 609115"/>
                <a:gd name="connsiteX1785" fmla="*/ 322450 w 1264760"/>
                <a:gd name="connsiteY1785" fmla="*/ 525659 h 609115"/>
                <a:gd name="connsiteX1786" fmla="*/ 323723 w 1264760"/>
                <a:gd name="connsiteY1786" fmla="*/ 527711 h 609115"/>
                <a:gd name="connsiteX1787" fmla="*/ 324652 w 1264760"/>
                <a:gd name="connsiteY1787" fmla="*/ 529421 h 609115"/>
                <a:gd name="connsiteX1788" fmla="*/ 324994 w 1264760"/>
                <a:gd name="connsiteY1788" fmla="*/ 530837 h 609115"/>
                <a:gd name="connsiteX1789" fmla="*/ 325532 w 1264760"/>
                <a:gd name="connsiteY1789" fmla="*/ 532204 h 609115"/>
                <a:gd name="connsiteX1790" fmla="*/ 326365 w 1264760"/>
                <a:gd name="connsiteY1790" fmla="*/ 533377 h 609115"/>
                <a:gd name="connsiteX1791" fmla="*/ 327343 w 1264760"/>
                <a:gd name="connsiteY1791" fmla="*/ 534550 h 609115"/>
                <a:gd name="connsiteX1792" fmla="*/ 328614 w 1264760"/>
                <a:gd name="connsiteY1792" fmla="*/ 536015 h 609115"/>
                <a:gd name="connsiteX1793" fmla="*/ 329494 w 1264760"/>
                <a:gd name="connsiteY1793" fmla="*/ 537139 h 609115"/>
                <a:gd name="connsiteX1794" fmla="*/ 330571 w 1264760"/>
                <a:gd name="connsiteY1794" fmla="*/ 538798 h 609115"/>
                <a:gd name="connsiteX1795" fmla="*/ 331453 w 1264760"/>
                <a:gd name="connsiteY1795" fmla="*/ 540557 h 609115"/>
                <a:gd name="connsiteX1796" fmla="*/ 331991 w 1264760"/>
                <a:gd name="connsiteY1796" fmla="*/ 541875 h 609115"/>
                <a:gd name="connsiteX1797" fmla="*/ 334046 w 1264760"/>
                <a:gd name="connsiteY1797" fmla="*/ 546271 h 609115"/>
                <a:gd name="connsiteX1798" fmla="*/ 334779 w 1264760"/>
                <a:gd name="connsiteY1798" fmla="*/ 548079 h 609115"/>
                <a:gd name="connsiteX1799" fmla="*/ 335904 w 1264760"/>
                <a:gd name="connsiteY1799" fmla="*/ 550278 h 609115"/>
                <a:gd name="connsiteX1800" fmla="*/ 337030 w 1264760"/>
                <a:gd name="connsiteY1800" fmla="*/ 551839 h 609115"/>
                <a:gd name="connsiteX1801" fmla="*/ 337715 w 1264760"/>
                <a:gd name="connsiteY1801" fmla="*/ 553696 h 609115"/>
                <a:gd name="connsiteX1802" fmla="*/ 338106 w 1264760"/>
                <a:gd name="connsiteY1802" fmla="*/ 555112 h 609115"/>
                <a:gd name="connsiteX1803" fmla="*/ 338694 w 1264760"/>
                <a:gd name="connsiteY1803" fmla="*/ 556968 h 609115"/>
                <a:gd name="connsiteX1804" fmla="*/ 339426 w 1264760"/>
                <a:gd name="connsiteY1804" fmla="*/ 559313 h 609115"/>
                <a:gd name="connsiteX1805" fmla="*/ 339916 w 1264760"/>
                <a:gd name="connsiteY1805" fmla="*/ 561169 h 609115"/>
                <a:gd name="connsiteX1806" fmla="*/ 340358 w 1264760"/>
                <a:gd name="connsiteY1806" fmla="*/ 563073 h 609115"/>
                <a:gd name="connsiteX1807" fmla="*/ 340650 w 1264760"/>
                <a:gd name="connsiteY1807" fmla="*/ 564538 h 609115"/>
                <a:gd name="connsiteX1808" fmla="*/ 341090 w 1264760"/>
                <a:gd name="connsiteY1808" fmla="*/ 566443 h 609115"/>
                <a:gd name="connsiteX1809" fmla="*/ 341678 w 1264760"/>
                <a:gd name="connsiteY1809" fmla="*/ 568300 h 609115"/>
                <a:gd name="connsiteX1810" fmla="*/ 342509 w 1264760"/>
                <a:gd name="connsiteY1810" fmla="*/ 570008 h 609115"/>
                <a:gd name="connsiteX1811" fmla="*/ 343634 w 1264760"/>
                <a:gd name="connsiteY1811" fmla="*/ 571034 h 609115"/>
                <a:gd name="connsiteX1812" fmla="*/ 345200 w 1264760"/>
                <a:gd name="connsiteY1812" fmla="*/ 572793 h 609115"/>
                <a:gd name="connsiteX1813" fmla="*/ 346129 w 1264760"/>
                <a:gd name="connsiteY1813" fmla="*/ 574550 h 609115"/>
                <a:gd name="connsiteX1814" fmla="*/ 347402 w 1264760"/>
                <a:gd name="connsiteY1814" fmla="*/ 576602 h 609115"/>
                <a:gd name="connsiteX1815" fmla="*/ 348577 w 1264760"/>
                <a:gd name="connsiteY1815" fmla="*/ 578165 h 609115"/>
                <a:gd name="connsiteX1816" fmla="*/ 349408 w 1264760"/>
                <a:gd name="connsiteY1816" fmla="*/ 579387 h 609115"/>
                <a:gd name="connsiteX1817" fmla="*/ 351511 w 1264760"/>
                <a:gd name="connsiteY1817" fmla="*/ 580364 h 609115"/>
                <a:gd name="connsiteX1818" fmla="*/ 353468 w 1264760"/>
                <a:gd name="connsiteY1818" fmla="*/ 580413 h 609115"/>
                <a:gd name="connsiteX1819" fmla="*/ 355427 w 1264760"/>
                <a:gd name="connsiteY1819" fmla="*/ 580266 h 609115"/>
                <a:gd name="connsiteX1820" fmla="*/ 357872 w 1264760"/>
                <a:gd name="connsiteY1820" fmla="*/ 580413 h 609115"/>
                <a:gd name="connsiteX1821" fmla="*/ 359780 w 1264760"/>
                <a:gd name="connsiteY1821" fmla="*/ 580754 h 609115"/>
                <a:gd name="connsiteX1822" fmla="*/ 362129 w 1264760"/>
                <a:gd name="connsiteY1822" fmla="*/ 581439 h 609115"/>
                <a:gd name="connsiteX1823" fmla="*/ 363597 w 1264760"/>
                <a:gd name="connsiteY1823" fmla="*/ 582659 h 609115"/>
                <a:gd name="connsiteX1824" fmla="*/ 364575 w 1264760"/>
                <a:gd name="connsiteY1824" fmla="*/ 583831 h 609115"/>
                <a:gd name="connsiteX1825" fmla="*/ 366337 w 1264760"/>
                <a:gd name="connsiteY1825" fmla="*/ 585493 h 609115"/>
                <a:gd name="connsiteX1826" fmla="*/ 367510 w 1264760"/>
                <a:gd name="connsiteY1826" fmla="*/ 586322 h 609115"/>
                <a:gd name="connsiteX1827" fmla="*/ 368783 w 1264760"/>
                <a:gd name="connsiteY1827" fmla="*/ 587787 h 609115"/>
                <a:gd name="connsiteX1828" fmla="*/ 369712 w 1264760"/>
                <a:gd name="connsiteY1828" fmla="*/ 589547 h 609115"/>
                <a:gd name="connsiteX1829" fmla="*/ 370348 w 1264760"/>
                <a:gd name="connsiteY1829" fmla="*/ 590815 h 609115"/>
                <a:gd name="connsiteX1830" fmla="*/ 371081 w 1264760"/>
                <a:gd name="connsiteY1830" fmla="*/ 592136 h 609115"/>
                <a:gd name="connsiteX1831" fmla="*/ 372501 w 1264760"/>
                <a:gd name="connsiteY1831" fmla="*/ 594138 h 609115"/>
                <a:gd name="connsiteX1832" fmla="*/ 373772 w 1264760"/>
                <a:gd name="connsiteY1832" fmla="*/ 595603 h 609115"/>
                <a:gd name="connsiteX1833" fmla="*/ 375143 w 1264760"/>
                <a:gd name="connsiteY1833" fmla="*/ 596970 h 609115"/>
                <a:gd name="connsiteX1834" fmla="*/ 377002 w 1264760"/>
                <a:gd name="connsiteY1834" fmla="*/ 597508 h 609115"/>
                <a:gd name="connsiteX1835" fmla="*/ 378469 w 1264760"/>
                <a:gd name="connsiteY1835" fmla="*/ 597800 h 609115"/>
                <a:gd name="connsiteX1836" fmla="*/ 378893 w 1264760"/>
                <a:gd name="connsiteY1836" fmla="*/ 598196 h 609115"/>
                <a:gd name="connsiteX1837" fmla="*/ 379253 w 1264760"/>
                <a:gd name="connsiteY1837" fmla="*/ 598533 h 609115"/>
                <a:gd name="connsiteX1838" fmla="*/ 382286 w 1264760"/>
                <a:gd name="connsiteY1838" fmla="*/ 598776 h 609115"/>
                <a:gd name="connsiteX1839" fmla="*/ 384242 w 1264760"/>
                <a:gd name="connsiteY1839" fmla="*/ 599022 h 609115"/>
                <a:gd name="connsiteX1840" fmla="*/ 386103 w 1264760"/>
                <a:gd name="connsiteY1840" fmla="*/ 598680 h 609115"/>
                <a:gd name="connsiteX1841" fmla="*/ 387472 w 1264760"/>
                <a:gd name="connsiteY1841" fmla="*/ 597996 h 609115"/>
                <a:gd name="connsiteX1842" fmla="*/ 389723 w 1264760"/>
                <a:gd name="connsiteY1842" fmla="*/ 598094 h 609115"/>
                <a:gd name="connsiteX1843" fmla="*/ 390896 w 1264760"/>
                <a:gd name="connsiteY1843" fmla="*/ 599706 h 609115"/>
                <a:gd name="connsiteX1844" fmla="*/ 392901 w 1264760"/>
                <a:gd name="connsiteY1844" fmla="*/ 600438 h 609115"/>
                <a:gd name="connsiteX1845" fmla="*/ 393833 w 1264760"/>
                <a:gd name="connsiteY1845" fmla="*/ 601611 h 609115"/>
                <a:gd name="connsiteX1846" fmla="*/ 395642 w 1264760"/>
                <a:gd name="connsiteY1846" fmla="*/ 603223 h 609115"/>
                <a:gd name="connsiteX1847" fmla="*/ 397257 w 1264760"/>
                <a:gd name="connsiteY1847" fmla="*/ 604345 h 609115"/>
                <a:gd name="connsiteX1848" fmla="*/ 398481 w 1264760"/>
                <a:gd name="connsiteY1848" fmla="*/ 605127 h 609115"/>
                <a:gd name="connsiteX1849" fmla="*/ 399948 w 1264760"/>
                <a:gd name="connsiteY1849" fmla="*/ 606396 h 609115"/>
                <a:gd name="connsiteX1850" fmla="*/ 401219 w 1264760"/>
                <a:gd name="connsiteY1850" fmla="*/ 607667 h 609115"/>
                <a:gd name="connsiteX1851" fmla="*/ 403079 w 1264760"/>
                <a:gd name="connsiteY1851" fmla="*/ 608106 h 609115"/>
                <a:gd name="connsiteX1852" fmla="*/ 405281 w 1264760"/>
                <a:gd name="connsiteY1852" fmla="*/ 609132 h 609115"/>
                <a:gd name="connsiteX1853" fmla="*/ 407189 w 1264760"/>
                <a:gd name="connsiteY1853" fmla="*/ 608936 h 609115"/>
                <a:gd name="connsiteX1854" fmla="*/ 408656 w 1264760"/>
                <a:gd name="connsiteY1854" fmla="*/ 608887 h 609115"/>
                <a:gd name="connsiteX1855" fmla="*/ 410271 w 1264760"/>
                <a:gd name="connsiteY1855" fmla="*/ 609132 h 609115"/>
                <a:gd name="connsiteX1856" fmla="*/ 412129 w 1264760"/>
                <a:gd name="connsiteY1856" fmla="*/ 608985 h 609115"/>
                <a:gd name="connsiteX1857" fmla="*/ 413599 w 1264760"/>
                <a:gd name="connsiteY1857" fmla="*/ 609034 h 609115"/>
                <a:gd name="connsiteX1858" fmla="*/ 415506 w 1264760"/>
                <a:gd name="connsiteY1858" fmla="*/ 608546 h 609115"/>
                <a:gd name="connsiteX1859" fmla="*/ 417853 w 1264760"/>
                <a:gd name="connsiteY1859" fmla="*/ 607959 h 609115"/>
                <a:gd name="connsiteX1860" fmla="*/ 419714 w 1264760"/>
                <a:gd name="connsiteY1860" fmla="*/ 607471 h 609115"/>
                <a:gd name="connsiteX1861" fmla="*/ 421132 w 1264760"/>
                <a:gd name="connsiteY1861" fmla="*/ 605908 h 609115"/>
                <a:gd name="connsiteX1862" fmla="*/ 422356 w 1264760"/>
                <a:gd name="connsiteY1862" fmla="*/ 604394 h 609115"/>
                <a:gd name="connsiteX1863" fmla="*/ 422698 w 1264760"/>
                <a:gd name="connsiteY1863" fmla="*/ 602489 h 609115"/>
                <a:gd name="connsiteX1864" fmla="*/ 422503 w 1264760"/>
                <a:gd name="connsiteY1864" fmla="*/ 600047 h 609115"/>
                <a:gd name="connsiteX1865" fmla="*/ 422747 w 1264760"/>
                <a:gd name="connsiteY1865" fmla="*/ 597606 h 609115"/>
                <a:gd name="connsiteX1866" fmla="*/ 422894 w 1264760"/>
                <a:gd name="connsiteY1866" fmla="*/ 595652 h 609115"/>
                <a:gd name="connsiteX1867" fmla="*/ 423089 w 1264760"/>
                <a:gd name="connsiteY1867" fmla="*/ 593746 h 609115"/>
                <a:gd name="connsiteX1868" fmla="*/ 423383 w 1264760"/>
                <a:gd name="connsiteY1868" fmla="*/ 592330 h 609115"/>
                <a:gd name="connsiteX1869" fmla="*/ 423872 w 1264760"/>
                <a:gd name="connsiteY1869" fmla="*/ 590425 h 609115"/>
                <a:gd name="connsiteX1870" fmla="*/ 424605 w 1264760"/>
                <a:gd name="connsiteY1870" fmla="*/ 588082 h 609115"/>
                <a:gd name="connsiteX1871" fmla="*/ 425389 w 1264760"/>
                <a:gd name="connsiteY1871" fmla="*/ 586273 h 609115"/>
                <a:gd name="connsiteX1872" fmla="*/ 426075 w 1264760"/>
                <a:gd name="connsiteY1872" fmla="*/ 584467 h 609115"/>
                <a:gd name="connsiteX1873" fmla="*/ 426171 w 1264760"/>
                <a:gd name="connsiteY1873" fmla="*/ 582366 h 609115"/>
                <a:gd name="connsiteX1874" fmla="*/ 426906 w 1264760"/>
                <a:gd name="connsiteY1874" fmla="*/ 579925 h 609115"/>
                <a:gd name="connsiteX1875" fmla="*/ 427640 w 1264760"/>
                <a:gd name="connsiteY1875" fmla="*/ 578067 h 609115"/>
                <a:gd name="connsiteX1876" fmla="*/ 428324 w 1264760"/>
                <a:gd name="connsiteY1876" fmla="*/ 576261 h 609115"/>
                <a:gd name="connsiteX1877" fmla="*/ 428764 w 1264760"/>
                <a:gd name="connsiteY1877" fmla="*/ 574845 h 609115"/>
                <a:gd name="connsiteX1878" fmla="*/ 429108 w 1264760"/>
                <a:gd name="connsiteY1878" fmla="*/ 573429 h 609115"/>
                <a:gd name="connsiteX1879" fmla="*/ 429548 w 1264760"/>
                <a:gd name="connsiteY1879" fmla="*/ 572011 h 609115"/>
                <a:gd name="connsiteX1880" fmla="*/ 430086 w 1264760"/>
                <a:gd name="connsiteY1880" fmla="*/ 570155 h 609115"/>
                <a:gd name="connsiteX1881" fmla="*/ 430526 w 1264760"/>
                <a:gd name="connsiteY1881" fmla="*/ 568788 h 609115"/>
                <a:gd name="connsiteX1882" fmla="*/ 430329 w 1264760"/>
                <a:gd name="connsiteY1882" fmla="*/ 566835 h 609115"/>
                <a:gd name="connsiteX1883" fmla="*/ 429988 w 1264760"/>
                <a:gd name="connsiteY1883" fmla="*/ 564881 h 609115"/>
                <a:gd name="connsiteX1884" fmla="*/ 429840 w 1264760"/>
                <a:gd name="connsiteY1884" fmla="*/ 562391 h 609115"/>
                <a:gd name="connsiteX1885" fmla="*/ 431015 w 1264760"/>
                <a:gd name="connsiteY1885" fmla="*/ 560631 h 609115"/>
                <a:gd name="connsiteX1886" fmla="*/ 431553 w 1264760"/>
                <a:gd name="connsiteY1886" fmla="*/ 558825 h 609115"/>
                <a:gd name="connsiteX1887" fmla="*/ 431357 w 1264760"/>
                <a:gd name="connsiteY1887" fmla="*/ 557360 h 609115"/>
                <a:gd name="connsiteX1888" fmla="*/ 430868 w 1264760"/>
                <a:gd name="connsiteY1888" fmla="*/ 555991 h 609115"/>
                <a:gd name="connsiteX1889" fmla="*/ 430037 w 1264760"/>
                <a:gd name="connsiteY1889" fmla="*/ 554185 h 609115"/>
                <a:gd name="connsiteX1890" fmla="*/ 429400 w 1264760"/>
                <a:gd name="connsiteY1890" fmla="*/ 552817 h 609115"/>
                <a:gd name="connsiteX1891" fmla="*/ 429058 w 1264760"/>
                <a:gd name="connsiteY1891" fmla="*/ 551743 h 609115"/>
                <a:gd name="connsiteX1892" fmla="*/ 428717 w 1264760"/>
                <a:gd name="connsiteY1892" fmla="*/ 550325 h 609115"/>
                <a:gd name="connsiteX1893" fmla="*/ 427835 w 1264760"/>
                <a:gd name="connsiteY1893" fmla="*/ 548079 h 609115"/>
                <a:gd name="connsiteX1894" fmla="*/ 427102 w 1264760"/>
                <a:gd name="connsiteY1894" fmla="*/ 546761 h 609115"/>
                <a:gd name="connsiteX1895" fmla="*/ 426613 w 1264760"/>
                <a:gd name="connsiteY1895" fmla="*/ 544904 h 609115"/>
                <a:gd name="connsiteX1896" fmla="*/ 426269 w 1264760"/>
                <a:gd name="connsiteY1896" fmla="*/ 542462 h 609115"/>
                <a:gd name="connsiteX1897" fmla="*/ 426026 w 1264760"/>
                <a:gd name="connsiteY1897" fmla="*/ 540508 h 609115"/>
                <a:gd name="connsiteX1898" fmla="*/ 425682 w 1264760"/>
                <a:gd name="connsiteY1898" fmla="*/ 539141 h 609115"/>
                <a:gd name="connsiteX1899" fmla="*/ 424900 w 1264760"/>
                <a:gd name="connsiteY1899" fmla="*/ 536796 h 609115"/>
                <a:gd name="connsiteX1900" fmla="*/ 424411 w 1264760"/>
                <a:gd name="connsiteY1900" fmla="*/ 535380 h 609115"/>
                <a:gd name="connsiteX1901" fmla="*/ 423921 w 1264760"/>
                <a:gd name="connsiteY1901" fmla="*/ 534012 h 609115"/>
                <a:gd name="connsiteX1902" fmla="*/ 423089 w 1264760"/>
                <a:gd name="connsiteY1902" fmla="*/ 532253 h 609115"/>
                <a:gd name="connsiteX1903" fmla="*/ 422258 w 1264760"/>
                <a:gd name="connsiteY1903" fmla="*/ 529959 h 609115"/>
                <a:gd name="connsiteX1904" fmla="*/ 422454 w 1264760"/>
                <a:gd name="connsiteY1904" fmla="*/ 528054 h 609115"/>
                <a:gd name="connsiteX1905" fmla="*/ 423138 w 1264760"/>
                <a:gd name="connsiteY1905" fmla="*/ 526246 h 609115"/>
                <a:gd name="connsiteX1906" fmla="*/ 423725 w 1264760"/>
                <a:gd name="connsiteY1906" fmla="*/ 524879 h 609115"/>
                <a:gd name="connsiteX1907" fmla="*/ 424411 w 1264760"/>
                <a:gd name="connsiteY1907" fmla="*/ 523365 h 609115"/>
                <a:gd name="connsiteX1908" fmla="*/ 425389 w 1264760"/>
                <a:gd name="connsiteY1908" fmla="*/ 521654 h 609115"/>
                <a:gd name="connsiteX1909" fmla="*/ 426515 w 1264760"/>
                <a:gd name="connsiteY1909" fmla="*/ 520091 h 609115"/>
                <a:gd name="connsiteX1910" fmla="*/ 427542 w 1264760"/>
                <a:gd name="connsiteY1910" fmla="*/ 519018 h 609115"/>
                <a:gd name="connsiteX1911" fmla="*/ 429351 w 1264760"/>
                <a:gd name="connsiteY1911" fmla="*/ 517357 h 609115"/>
                <a:gd name="connsiteX1912" fmla="*/ 430526 w 1264760"/>
                <a:gd name="connsiteY1912" fmla="*/ 516479 h 609115"/>
                <a:gd name="connsiteX1913" fmla="*/ 432386 w 1264760"/>
                <a:gd name="connsiteY1913" fmla="*/ 516037 h 609115"/>
                <a:gd name="connsiteX1914" fmla="*/ 433854 w 1264760"/>
                <a:gd name="connsiteY1914" fmla="*/ 515990 h 609115"/>
                <a:gd name="connsiteX1915" fmla="*/ 435712 w 1264760"/>
                <a:gd name="connsiteY1915" fmla="*/ 515306 h 609115"/>
                <a:gd name="connsiteX1916" fmla="*/ 436985 w 1264760"/>
                <a:gd name="connsiteY1916" fmla="*/ 514523 h 609115"/>
                <a:gd name="connsiteX1917" fmla="*/ 438305 w 1264760"/>
                <a:gd name="connsiteY1917" fmla="*/ 513939 h 609115"/>
                <a:gd name="connsiteX1918" fmla="*/ 440212 w 1264760"/>
                <a:gd name="connsiteY1918" fmla="*/ 513595 h 609115"/>
                <a:gd name="connsiteX1919" fmla="*/ 441682 w 1264760"/>
                <a:gd name="connsiteY1919" fmla="*/ 513401 h 609115"/>
                <a:gd name="connsiteX1920" fmla="*/ 443149 w 1264760"/>
                <a:gd name="connsiteY1920" fmla="*/ 513303 h 609115"/>
                <a:gd name="connsiteX1921" fmla="*/ 445106 w 1264760"/>
                <a:gd name="connsiteY1921" fmla="*/ 513009 h 609115"/>
                <a:gd name="connsiteX1922" fmla="*/ 446379 w 1264760"/>
                <a:gd name="connsiteY1922" fmla="*/ 512327 h 609115"/>
                <a:gd name="connsiteX1923" fmla="*/ 448335 w 1264760"/>
                <a:gd name="connsiteY1923" fmla="*/ 510812 h 609115"/>
                <a:gd name="connsiteX1924" fmla="*/ 449852 w 1264760"/>
                <a:gd name="connsiteY1924" fmla="*/ 509590 h 609115"/>
                <a:gd name="connsiteX1925" fmla="*/ 451368 w 1264760"/>
                <a:gd name="connsiteY1925" fmla="*/ 508371 h 609115"/>
                <a:gd name="connsiteX1926" fmla="*/ 452885 w 1264760"/>
                <a:gd name="connsiteY1926" fmla="*/ 507149 h 609115"/>
                <a:gd name="connsiteX1927" fmla="*/ 454060 w 1264760"/>
                <a:gd name="connsiteY1927" fmla="*/ 506221 h 609115"/>
                <a:gd name="connsiteX1928" fmla="*/ 455625 w 1264760"/>
                <a:gd name="connsiteY1928" fmla="*/ 505048 h 609115"/>
                <a:gd name="connsiteX1929" fmla="*/ 457191 w 1264760"/>
                <a:gd name="connsiteY1929" fmla="*/ 503877 h 609115"/>
                <a:gd name="connsiteX1930" fmla="*/ 458756 w 1264760"/>
                <a:gd name="connsiteY1930" fmla="*/ 502753 h 609115"/>
                <a:gd name="connsiteX1931" fmla="*/ 460371 w 1264760"/>
                <a:gd name="connsiteY1931" fmla="*/ 501630 h 609115"/>
                <a:gd name="connsiteX1932" fmla="*/ 461593 w 1264760"/>
                <a:gd name="connsiteY1932" fmla="*/ 500849 h 609115"/>
                <a:gd name="connsiteX1933" fmla="*/ 462817 w 1264760"/>
                <a:gd name="connsiteY1933" fmla="*/ 500017 h 609115"/>
                <a:gd name="connsiteX1934" fmla="*/ 464041 w 1264760"/>
                <a:gd name="connsiteY1934" fmla="*/ 499188 h 609115"/>
                <a:gd name="connsiteX1935" fmla="*/ 465213 w 1264760"/>
                <a:gd name="connsiteY1935" fmla="*/ 498260 h 609115"/>
                <a:gd name="connsiteX1936" fmla="*/ 467221 w 1264760"/>
                <a:gd name="connsiteY1936" fmla="*/ 496891 h 609115"/>
                <a:gd name="connsiteX1937" fmla="*/ 468492 w 1264760"/>
                <a:gd name="connsiteY1937" fmla="*/ 496209 h 609115"/>
                <a:gd name="connsiteX1938" fmla="*/ 470107 w 1264760"/>
                <a:gd name="connsiteY1938" fmla="*/ 495085 h 609115"/>
                <a:gd name="connsiteX1939" fmla="*/ 472211 w 1264760"/>
                <a:gd name="connsiteY1939" fmla="*/ 493863 h 609115"/>
                <a:gd name="connsiteX1940" fmla="*/ 473629 w 1264760"/>
                <a:gd name="connsiteY1940" fmla="*/ 493325 h 609115"/>
                <a:gd name="connsiteX1941" fmla="*/ 474902 w 1264760"/>
                <a:gd name="connsiteY1941" fmla="*/ 492692 h 609115"/>
                <a:gd name="connsiteX1942" fmla="*/ 476222 w 1264760"/>
                <a:gd name="connsiteY1942" fmla="*/ 491276 h 609115"/>
                <a:gd name="connsiteX1943" fmla="*/ 477151 w 1264760"/>
                <a:gd name="connsiteY1943" fmla="*/ 490103 h 609115"/>
                <a:gd name="connsiteX1944" fmla="*/ 478424 w 1264760"/>
                <a:gd name="connsiteY1944" fmla="*/ 488783 h 609115"/>
                <a:gd name="connsiteX1945" fmla="*/ 478844 w 1264760"/>
                <a:gd name="connsiteY1945" fmla="*/ 488495 h 609115"/>
                <a:gd name="connsiteX1946" fmla="*/ 480479 w 1264760"/>
                <a:gd name="connsiteY1946" fmla="*/ 487367 h 609115"/>
                <a:gd name="connsiteX1947" fmla="*/ 482094 w 1264760"/>
                <a:gd name="connsiteY1947" fmla="*/ 486245 h 609115"/>
                <a:gd name="connsiteX1948" fmla="*/ 483414 w 1264760"/>
                <a:gd name="connsiteY1948" fmla="*/ 485659 h 609115"/>
                <a:gd name="connsiteX1949" fmla="*/ 484785 w 1264760"/>
                <a:gd name="connsiteY1949" fmla="*/ 485121 h 609115"/>
                <a:gd name="connsiteX1950" fmla="*/ 486154 w 1264760"/>
                <a:gd name="connsiteY1950" fmla="*/ 484535 h 609115"/>
                <a:gd name="connsiteX1951" fmla="*/ 487476 w 1264760"/>
                <a:gd name="connsiteY1951" fmla="*/ 483998 h 609115"/>
                <a:gd name="connsiteX1952" fmla="*/ 488845 w 1264760"/>
                <a:gd name="connsiteY1952" fmla="*/ 483411 h 609115"/>
                <a:gd name="connsiteX1953" fmla="*/ 490703 w 1264760"/>
                <a:gd name="connsiteY1953" fmla="*/ 482679 h 609115"/>
                <a:gd name="connsiteX1954" fmla="*/ 493004 w 1264760"/>
                <a:gd name="connsiteY1954" fmla="*/ 481848 h 609115"/>
                <a:gd name="connsiteX1955" fmla="*/ 494813 w 1264760"/>
                <a:gd name="connsiteY1955" fmla="*/ 481215 h 609115"/>
                <a:gd name="connsiteX1956" fmla="*/ 496723 w 1264760"/>
                <a:gd name="connsiteY1956" fmla="*/ 480773 h 609115"/>
                <a:gd name="connsiteX1957" fmla="*/ 498630 w 1264760"/>
                <a:gd name="connsiteY1957" fmla="*/ 480334 h 609115"/>
                <a:gd name="connsiteX1958" fmla="*/ 500586 w 1264760"/>
                <a:gd name="connsiteY1958" fmla="*/ 480383 h 609115"/>
                <a:gd name="connsiteX1959" fmla="*/ 500636 w 1264760"/>
                <a:gd name="connsiteY1959" fmla="*/ 482336 h 609115"/>
                <a:gd name="connsiteX1960" fmla="*/ 500146 w 1264760"/>
                <a:gd name="connsiteY1960" fmla="*/ 483705 h 609115"/>
                <a:gd name="connsiteX1961" fmla="*/ 499756 w 1264760"/>
                <a:gd name="connsiteY1961" fmla="*/ 485610 h 609115"/>
                <a:gd name="connsiteX1962" fmla="*/ 499463 w 1264760"/>
                <a:gd name="connsiteY1962" fmla="*/ 487026 h 609115"/>
                <a:gd name="connsiteX1963" fmla="*/ 499315 w 1264760"/>
                <a:gd name="connsiteY1963" fmla="*/ 488979 h 609115"/>
                <a:gd name="connsiteX1964" fmla="*/ 499559 w 1264760"/>
                <a:gd name="connsiteY1964" fmla="*/ 490933 h 609115"/>
                <a:gd name="connsiteX1965" fmla="*/ 499805 w 1264760"/>
                <a:gd name="connsiteY1965" fmla="*/ 492837 h 609115"/>
                <a:gd name="connsiteX1966" fmla="*/ 500392 w 1264760"/>
                <a:gd name="connsiteY1966" fmla="*/ 495232 h 609115"/>
                <a:gd name="connsiteX1967" fmla="*/ 501125 w 1264760"/>
                <a:gd name="connsiteY1967" fmla="*/ 497038 h 609115"/>
                <a:gd name="connsiteX1968" fmla="*/ 501761 w 1264760"/>
                <a:gd name="connsiteY1968" fmla="*/ 498847 h 609115"/>
                <a:gd name="connsiteX1969" fmla="*/ 502152 w 1264760"/>
                <a:gd name="connsiteY1969" fmla="*/ 500312 h 609115"/>
                <a:gd name="connsiteX1970" fmla="*/ 502201 w 1264760"/>
                <a:gd name="connsiteY1970" fmla="*/ 501777 h 609115"/>
                <a:gd name="connsiteX1971" fmla="*/ 501026 w 1264760"/>
                <a:gd name="connsiteY1971" fmla="*/ 502606 h 609115"/>
                <a:gd name="connsiteX1972" fmla="*/ 499070 w 1264760"/>
                <a:gd name="connsiteY1972" fmla="*/ 501922 h 609115"/>
                <a:gd name="connsiteX1973" fmla="*/ 497701 w 1264760"/>
                <a:gd name="connsiteY1973" fmla="*/ 501531 h 609115"/>
                <a:gd name="connsiteX1974" fmla="*/ 495255 w 1264760"/>
                <a:gd name="connsiteY1974" fmla="*/ 501433 h 609115"/>
                <a:gd name="connsiteX1975" fmla="*/ 493297 w 1264760"/>
                <a:gd name="connsiteY1975" fmla="*/ 501482 h 609115"/>
                <a:gd name="connsiteX1976" fmla="*/ 491829 w 1264760"/>
                <a:gd name="connsiteY1976" fmla="*/ 501482 h 609115"/>
                <a:gd name="connsiteX1977" fmla="*/ 489873 w 1264760"/>
                <a:gd name="connsiteY1977" fmla="*/ 501482 h 609115"/>
                <a:gd name="connsiteX1978" fmla="*/ 488405 w 1264760"/>
                <a:gd name="connsiteY1978" fmla="*/ 501337 h 609115"/>
                <a:gd name="connsiteX1979" fmla="*/ 486496 w 1264760"/>
                <a:gd name="connsiteY1979" fmla="*/ 501581 h 609115"/>
                <a:gd name="connsiteX1980" fmla="*/ 485274 w 1264760"/>
                <a:gd name="connsiteY1980" fmla="*/ 502459 h 609115"/>
                <a:gd name="connsiteX1981" fmla="*/ 484930 w 1264760"/>
                <a:gd name="connsiteY1981" fmla="*/ 504268 h 609115"/>
                <a:gd name="connsiteX1982" fmla="*/ 485274 w 1264760"/>
                <a:gd name="connsiteY1982" fmla="*/ 506221 h 609115"/>
                <a:gd name="connsiteX1983" fmla="*/ 485714 w 1264760"/>
                <a:gd name="connsiteY1983" fmla="*/ 508125 h 609115"/>
                <a:gd name="connsiteX1984" fmla="*/ 486203 w 1264760"/>
                <a:gd name="connsiteY1984" fmla="*/ 510030 h 609115"/>
                <a:gd name="connsiteX1985" fmla="*/ 486938 w 1264760"/>
                <a:gd name="connsiteY1985" fmla="*/ 512327 h 609115"/>
                <a:gd name="connsiteX1986" fmla="*/ 487572 w 1264760"/>
                <a:gd name="connsiteY1986" fmla="*/ 514182 h 609115"/>
                <a:gd name="connsiteX1987" fmla="*/ 488014 w 1264760"/>
                <a:gd name="connsiteY1987" fmla="*/ 515549 h 609115"/>
                <a:gd name="connsiteX1988" fmla="*/ 488600 w 1264760"/>
                <a:gd name="connsiteY1988" fmla="*/ 517455 h 609115"/>
                <a:gd name="connsiteX1989" fmla="*/ 489042 w 1264760"/>
                <a:gd name="connsiteY1989" fmla="*/ 518822 h 609115"/>
                <a:gd name="connsiteX1990" fmla="*/ 489774 w 1264760"/>
                <a:gd name="connsiteY1990" fmla="*/ 520629 h 609115"/>
                <a:gd name="connsiteX1991" fmla="*/ 490851 w 1264760"/>
                <a:gd name="connsiteY1991" fmla="*/ 522827 h 609115"/>
                <a:gd name="connsiteX1992" fmla="*/ 491291 w 1264760"/>
                <a:gd name="connsiteY1992" fmla="*/ 524732 h 609115"/>
                <a:gd name="connsiteX1993" fmla="*/ 491731 w 1264760"/>
                <a:gd name="connsiteY1993" fmla="*/ 526636 h 609115"/>
                <a:gd name="connsiteX1994" fmla="*/ 492417 w 1264760"/>
                <a:gd name="connsiteY1994" fmla="*/ 527907 h 609115"/>
                <a:gd name="connsiteX1995" fmla="*/ 493346 w 1264760"/>
                <a:gd name="connsiteY1995" fmla="*/ 530349 h 609115"/>
                <a:gd name="connsiteX1996" fmla="*/ 493591 w 1264760"/>
                <a:gd name="connsiteY1996" fmla="*/ 532987 h 609115"/>
                <a:gd name="connsiteX1997" fmla="*/ 493690 w 1264760"/>
                <a:gd name="connsiteY1997" fmla="*/ 534452 h 609115"/>
                <a:gd name="connsiteX1998" fmla="*/ 493835 w 1264760"/>
                <a:gd name="connsiteY1998" fmla="*/ 535917 h 609115"/>
                <a:gd name="connsiteX1999" fmla="*/ 493739 w 1264760"/>
                <a:gd name="connsiteY1999" fmla="*/ 537382 h 609115"/>
                <a:gd name="connsiteX2000" fmla="*/ 494179 w 1264760"/>
                <a:gd name="connsiteY2000" fmla="*/ 538798 h 609115"/>
                <a:gd name="connsiteX2001" fmla="*/ 495010 w 1264760"/>
                <a:gd name="connsiteY2001" fmla="*/ 540557 h 609115"/>
                <a:gd name="connsiteX2002" fmla="*/ 495695 w 1264760"/>
                <a:gd name="connsiteY2002" fmla="*/ 542901 h 609115"/>
                <a:gd name="connsiteX2003" fmla="*/ 494960 w 1264760"/>
                <a:gd name="connsiteY2003" fmla="*/ 545149 h 609115"/>
                <a:gd name="connsiteX2004" fmla="*/ 494130 w 1264760"/>
                <a:gd name="connsiteY2004" fmla="*/ 546955 h 609115"/>
                <a:gd name="connsiteX2005" fmla="*/ 493493 w 1264760"/>
                <a:gd name="connsiteY2005" fmla="*/ 548763 h 609115"/>
                <a:gd name="connsiteX2006" fmla="*/ 493444 w 1264760"/>
                <a:gd name="connsiteY2006" fmla="*/ 550717 h 609115"/>
                <a:gd name="connsiteX2007" fmla="*/ 493972 w 1264760"/>
                <a:gd name="connsiteY2007" fmla="*/ 552299 h 609115"/>
                <a:gd name="connsiteX2008" fmla="*/ 494570 w 1264760"/>
                <a:gd name="connsiteY2008" fmla="*/ 552084 h 609115"/>
                <a:gd name="connsiteX2009" fmla="*/ 496233 w 1264760"/>
                <a:gd name="connsiteY2009" fmla="*/ 551937 h 609115"/>
                <a:gd name="connsiteX2010" fmla="*/ 497701 w 1264760"/>
                <a:gd name="connsiteY2010" fmla="*/ 551694 h 609115"/>
                <a:gd name="connsiteX2011" fmla="*/ 499608 w 1264760"/>
                <a:gd name="connsiteY2011" fmla="*/ 551350 h 609115"/>
                <a:gd name="connsiteX2012" fmla="*/ 501516 w 1264760"/>
                <a:gd name="connsiteY2012" fmla="*/ 550960 h 609115"/>
                <a:gd name="connsiteX2013" fmla="*/ 503865 w 1264760"/>
                <a:gd name="connsiteY2013" fmla="*/ 550327 h 609115"/>
                <a:gd name="connsiteX2014" fmla="*/ 505185 w 1264760"/>
                <a:gd name="connsiteY2014" fmla="*/ 549691 h 609115"/>
                <a:gd name="connsiteX2015" fmla="*/ 506409 w 1264760"/>
                <a:gd name="connsiteY2015" fmla="*/ 548859 h 609115"/>
                <a:gd name="connsiteX2016" fmla="*/ 507731 w 1264760"/>
                <a:gd name="connsiteY2016" fmla="*/ 547394 h 609115"/>
                <a:gd name="connsiteX2017" fmla="*/ 508758 w 1264760"/>
                <a:gd name="connsiteY2017" fmla="*/ 546320 h 609115"/>
                <a:gd name="connsiteX2018" fmla="*/ 510568 w 1264760"/>
                <a:gd name="connsiteY2018" fmla="*/ 545784 h 609115"/>
                <a:gd name="connsiteX2019" fmla="*/ 512524 w 1264760"/>
                <a:gd name="connsiteY2019" fmla="*/ 546027 h 609115"/>
                <a:gd name="connsiteX2020" fmla="*/ 514385 w 1264760"/>
                <a:gd name="connsiteY2020" fmla="*/ 546565 h 609115"/>
                <a:gd name="connsiteX2021" fmla="*/ 516732 w 1264760"/>
                <a:gd name="connsiteY2021" fmla="*/ 547249 h 609115"/>
                <a:gd name="connsiteX2022" fmla="*/ 518592 w 1264760"/>
                <a:gd name="connsiteY2022" fmla="*/ 547787 h 609115"/>
                <a:gd name="connsiteX2023" fmla="*/ 520401 w 1264760"/>
                <a:gd name="connsiteY2023" fmla="*/ 548567 h 609115"/>
                <a:gd name="connsiteX2024" fmla="*/ 521674 w 1264760"/>
                <a:gd name="connsiteY2024" fmla="*/ 550521 h 609115"/>
                <a:gd name="connsiteX2025" fmla="*/ 522505 w 1264760"/>
                <a:gd name="connsiteY2025" fmla="*/ 552182 h 609115"/>
                <a:gd name="connsiteX2026" fmla="*/ 523729 w 1264760"/>
                <a:gd name="connsiteY2026" fmla="*/ 552864 h 609115"/>
                <a:gd name="connsiteX2027" fmla="*/ 525784 w 1264760"/>
                <a:gd name="connsiteY2027" fmla="*/ 554037 h 609115"/>
                <a:gd name="connsiteX2028" fmla="*/ 527104 w 1264760"/>
                <a:gd name="connsiteY2028" fmla="*/ 555502 h 609115"/>
                <a:gd name="connsiteX2029" fmla="*/ 528230 w 1264760"/>
                <a:gd name="connsiteY2029" fmla="*/ 557115 h 609115"/>
                <a:gd name="connsiteX2030" fmla="*/ 529552 w 1264760"/>
                <a:gd name="connsiteY2030" fmla="*/ 559166 h 609115"/>
                <a:gd name="connsiteX2031" fmla="*/ 531164 w 1264760"/>
                <a:gd name="connsiteY2031" fmla="*/ 561021 h 609115"/>
                <a:gd name="connsiteX2032" fmla="*/ 532096 w 1264760"/>
                <a:gd name="connsiteY2032" fmla="*/ 562194 h 609115"/>
                <a:gd name="connsiteX2033" fmla="*/ 532585 w 1264760"/>
                <a:gd name="connsiteY2033" fmla="*/ 563610 h 609115"/>
                <a:gd name="connsiteX2034" fmla="*/ 533416 w 1264760"/>
                <a:gd name="connsiteY2034" fmla="*/ 565858 h 609115"/>
                <a:gd name="connsiteX2035" fmla="*/ 534003 w 1264760"/>
                <a:gd name="connsiteY2035" fmla="*/ 567225 h 609115"/>
                <a:gd name="connsiteX2036" fmla="*/ 534492 w 1264760"/>
                <a:gd name="connsiteY2036" fmla="*/ 568592 h 609115"/>
                <a:gd name="connsiteX2037" fmla="*/ 534834 w 1264760"/>
                <a:gd name="connsiteY2037" fmla="*/ 570057 h 609115"/>
                <a:gd name="connsiteX2038" fmla="*/ 535569 w 1264760"/>
                <a:gd name="connsiteY2038" fmla="*/ 572354 h 609115"/>
                <a:gd name="connsiteX2039" fmla="*/ 536009 w 1264760"/>
                <a:gd name="connsiteY2039" fmla="*/ 573721 h 609115"/>
                <a:gd name="connsiteX2040" fmla="*/ 537036 w 1264760"/>
                <a:gd name="connsiteY2040" fmla="*/ 575431 h 609115"/>
                <a:gd name="connsiteX2041" fmla="*/ 538014 w 1264760"/>
                <a:gd name="connsiteY2041" fmla="*/ 577090 h 609115"/>
                <a:gd name="connsiteX2042" fmla="*/ 539386 w 1264760"/>
                <a:gd name="connsiteY2042" fmla="*/ 578509 h 609115"/>
                <a:gd name="connsiteX2043" fmla="*/ 541047 w 1264760"/>
                <a:gd name="connsiteY2043" fmla="*/ 579046 h 609115"/>
                <a:gd name="connsiteX2044" fmla="*/ 542760 w 1264760"/>
                <a:gd name="connsiteY2044" fmla="*/ 577726 h 609115"/>
                <a:gd name="connsiteX2045" fmla="*/ 544766 w 1264760"/>
                <a:gd name="connsiteY2045" fmla="*/ 576359 h 609115"/>
                <a:gd name="connsiteX2046" fmla="*/ 546725 w 1264760"/>
                <a:gd name="connsiteY2046" fmla="*/ 574894 h 609115"/>
                <a:gd name="connsiteX2047" fmla="*/ 548337 w 1264760"/>
                <a:gd name="connsiteY2047" fmla="*/ 573819 h 609115"/>
                <a:gd name="connsiteX2048" fmla="*/ 549758 w 1264760"/>
                <a:gd name="connsiteY2048" fmla="*/ 573380 h 609115"/>
                <a:gd name="connsiteX2049" fmla="*/ 552154 w 1264760"/>
                <a:gd name="connsiteY2049" fmla="*/ 572989 h 609115"/>
                <a:gd name="connsiteX2050" fmla="*/ 554062 w 1264760"/>
                <a:gd name="connsiteY2050" fmla="*/ 572695 h 609115"/>
                <a:gd name="connsiteX2051" fmla="*/ 555531 w 1264760"/>
                <a:gd name="connsiteY2051" fmla="*/ 572501 h 609115"/>
                <a:gd name="connsiteX2052" fmla="*/ 556998 w 1264760"/>
                <a:gd name="connsiteY2052" fmla="*/ 572256 h 609115"/>
                <a:gd name="connsiteX2053" fmla="*/ 559444 w 1264760"/>
                <a:gd name="connsiteY2053" fmla="*/ 572403 h 609115"/>
                <a:gd name="connsiteX2054" fmla="*/ 561744 w 1264760"/>
                <a:gd name="connsiteY2054" fmla="*/ 573134 h 609115"/>
                <a:gd name="connsiteX2055" fmla="*/ 563554 w 1264760"/>
                <a:gd name="connsiteY2055" fmla="*/ 573721 h 609115"/>
                <a:gd name="connsiteX2056" fmla="*/ 565510 w 1264760"/>
                <a:gd name="connsiteY2056" fmla="*/ 573527 h 609115"/>
                <a:gd name="connsiteX2057" fmla="*/ 567958 w 1264760"/>
                <a:gd name="connsiteY2057" fmla="*/ 573478 h 609115"/>
                <a:gd name="connsiteX2058" fmla="*/ 569376 w 1264760"/>
                <a:gd name="connsiteY2058" fmla="*/ 573966 h 609115"/>
                <a:gd name="connsiteX2059" fmla="*/ 571185 w 1264760"/>
                <a:gd name="connsiteY2059" fmla="*/ 574553 h 609115"/>
                <a:gd name="connsiteX2060" fmla="*/ 572606 w 1264760"/>
                <a:gd name="connsiteY2060" fmla="*/ 574894 h 609115"/>
                <a:gd name="connsiteX2061" fmla="*/ 573926 w 1264760"/>
                <a:gd name="connsiteY2061" fmla="*/ 575576 h 609115"/>
                <a:gd name="connsiteX2062" fmla="*/ 575100 w 1264760"/>
                <a:gd name="connsiteY2062" fmla="*/ 576506 h 609115"/>
                <a:gd name="connsiteX2063" fmla="*/ 576813 w 1264760"/>
                <a:gd name="connsiteY2063" fmla="*/ 578214 h 609115"/>
                <a:gd name="connsiteX2064" fmla="*/ 578035 w 1264760"/>
                <a:gd name="connsiteY2064" fmla="*/ 580315 h 609115"/>
                <a:gd name="connsiteX2065" fmla="*/ 578964 w 1264760"/>
                <a:gd name="connsiteY2065" fmla="*/ 582612 h 609115"/>
                <a:gd name="connsiteX2066" fmla="*/ 588896 w 1264760"/>
                <a:gd name="connsiteY2066" fmla="*/ 580511 h 609115"/>
                <a:gd name="connsiteX2067" fmla="*/ 590169 w 1264760"/>
                <a:gd name="connsiteY2067" fmla="*/ 579046 h 609115"/>
                <a:gd name="connsiteX2068" fmla="*/ 591539 w 1264760"/>
                <a:gd name="connsiteY2068" fmla="*/ 577677 h 609115"/>
                <a:gd name="connsiteX2069" fmla="*/ 592812 w 1264760"/>
                <a:gd name="connsiteY2069" fmla="*/ 576212 h 609115"/>
                <a:gd name="connsiteX2070" fmla="*/ 594426 w 1264760"/>
                <a:gd name="connsiteY2070" fmla="*/ 575088 h 609115"/>
                <a:gd name="connsiteX2071" fmla="*/ 595795 w 1264760"/>
                <a:gd name="connsiteY2071" fmla="*/ 574160 h 609115"/>
                <a:gd name="connsiteX2072" fmla="*/ 596823 w 1264760"/>
                <a:gd name="connsiteY2072" fmla="*/ 573085 h 609115"/>
                <a:gd name="connsiteX2073" fmla="*/ 598241 w 1264760"/>
                <a:gd name="connsiteY2073" fmla="*/ 571767 h 609115"/>
                <a:gd name="connsiteX2074" fmla="*/ 599563 w 1264760"/>
                <a:gd name="connsiteY2074" fmla="*/ 570351 h 609115"/>
                <a:gd name="connsiteX2075" fmla="*/ 600640 w 1264760"/>
                <a:gd name="connsiteY2075" fmla="*/ 569326 h 609115"/>
                <a:gd name="connsiteX2076" fmla="*/ 601716 w 1264760"/>
                <a:gd name="connsiteY2076" fmla="*/ 568300 h 609115"/>
                <a:gd name="connsiteX2077" fmla="*/ 602987 w 1264760"/>
                <a:gd name="connsiteY2077" fmla="*/ 566835 h 609115"/>
                <a:gd name="connsiteX2078" fmla="*/ 604651 w 1264760"/>
                <a:gd name="connsiteY2078" fmla="*/ 565076 h 609115"/>
                <a:gd name="connsiteX2079" fmla="*/ 605727 w 1264760"/>
                <a:gd name="connsiteY2079" fmla="*/ 564050 h 609115"/>
                <a:gd name="connsiteX2080" fmla="*/ 607244 w 1264760"/>
                <a:gd name="connsiteY2080" fmla="*/ 562781 h 609115"/>
                <a:gd name="connsiteX2081" fmla="*/ 609104 w 1264760"/>
                <a:gd name="connsiteY2081" fmla="*/ 561218 h 609115"/>
                <a:gd name="connsiteX2082" fmla="*/ 610523 w 1264760"/>
                <a:gd name="connsiteY2082" fmla="*/ 560045 h 609115"/>
                <a:gd name="connsiteX2083" fmla="*/ 613752 w 1264760"/>
                <a:gd name="connsiteY2083" fmla="*/ 556968 h 609115"/>
                <a:gd name="connsiteX2084" fmla="*/ 615709 w 1264760"/>
                <a:gd name="connsiteY2084" fmla="*/ 555551 h 609115"/>
                <a:gd name="connsiteX2085" fmla="*/ 616930 w 1264760"/>
                <a:gd name="connsiteY2085" fmla="*/ 554673 h 609115"/>
                <a:gd name="connsiteX2086" fmla="*/ 618594 w 1264760"/>
                <a:gd name="connsiteY2086" fmla="*/ 553696 h 609115"/>
                <a:gd name="connsiteX2087" fmla="*/ 620455 w 1264760"/>
                <a:gd name="connsiteY2087" fmla="*/ 552084 h 609115"/>
                <a:gd name="connsiteX2088" fmla="*/ 621922 w 1264760"/>
                <a:gd name="connsiteY2088" fmla="*/ 550815 h 609115"/>
                <a:gd name="connsiteX2089" fmla="*/ 624759 w 1264760"/>
                <a:gd name="connsiteY2089" fmla="*/ 550521 h 609115"/>
                <a:gd name="connsiteX2090" fmla="*/ 623537 w 1264760"/>
                <a:gd name="connsiteY2090" fmla="*/ 548567 h 609115"/>
                <a:gd name="connsiteX2091" fmla="*/ 623439 w 1264760"/>
                <a:gd name="connsiteY2091" fmla="*/ 546614 h 609115"/>
                <a:gd name="connsiteX2092" fmla="*/ 623439 w 1264760"/>
                <a:gd name="connsiteY2092" fmla="*/ 545149 h 609115"/>
                <a:gd name="connsiteX2093" fmla="*/ 623537 w 1264760"/>
                <a:gd name="connsiteY2093" fmla="*/ 543340 h 609115"/>
                <a:gd name="connsiteX2094" fmla="*/ 623439 w 1264760"/>
                <a:gd name="connsiteY2094" fmla="*/ 541875 h 609115"/>
                <a:gd name="connsiteX2095" fmla="*/ 623242 w 1264760"/>
                <a:gd name="connsiteY2095" fmla="*/ 540459 h 609115"/>
                <a:gd name="connsiteX2096" fmla="*/ 623097 w 1264760"/>
                <a:gd name="connsiteY2096" fmla="*/ 538994 h 609115"/>
                <a:gd name="connsiteX2097" fmla="*/ 622999 w 1264760"/>
                <a:gd name="connsiteY2097" fmla="*/ 537041 h 609115"/>
                <a:gd name="connsiteX2098" fmla="*/ 623193 w 1264760"/>
                <a:gd name="connsiteY2098" fmla="*/ 534599 h 609115"/>
                <a:gd name="connsiteX2099" fmla="*/ 623439 w 1264760"/>
                <a:gd name="connsiteY2099" fmla="*/ 533134 h 609115"/>
                <a:gd name="connsiteX2100" fmla="*/ 623830 w 1264760"/>
                <a:gd name="connsiteY2100" fmla="*/ 531716 h 609115"/>
                <a:gd name="connsiteX2101" fmla="*/ 624319 w 1264760"/>
                <a:gd name="connsiteY2101" fmla="*/ 530349 h 609115"/>
                <a:gd name="connsiteX2102" fmla="*/ 625248 w 1264760"/>
                <a:gd name="connsiteY2102" fmla="*/ 528639 h 609115"/>
                <a:gd name="connsiteX2103" fmla="*/ 626234 w 1264760"/>
                <a:gd name="connsiteY2103" fmla="*/ 527566 h 609115"/>
                <a:gd name="connsiteX2104" fmla="*/ 628477 w 1264760"/>
                <a:gd name="connsiteY2104" fmla="*/ 526979 h 609115"/>
                <a:gd name="connsiteX2105" fmla="*/ 630387 w 1264760"/>
                <a:gd name="connsiteY2105" fmla="*/ 527615 h 609115"/>
                <a:gd name="connsiteX2106" fmla="*/ 632734 w 1264760"/>
                <a:gd name="connsiteY2106" fmla="*/ 528444 h 609115"/>
                <a:gd name="connsiteX2107" fmla="*/ 634985 w 1264760"/>
                <a:gd name="connsiteY2107" fmla="*/ 528737 h 609115"/>
                <a:gd name="connsiteX2108" fmla="*/ 636502 w 1264760"/>
                <a:gd name="connsiteY2108" fmla="*/ 529713 h 609115"/>
                <a:gd name="connsiteX2109" fmla="*/ 638409 w 1264760"/>
                <a:gd name="connsiteY2109" fmla="*/ 529470 h 609115"/>
                <a:gd name="connsiteX2110" fmla="*/ 639926 w 1264760"/>
                <a:gd name="connsiteY2110" fmla="*/ 529080 h 609115"/>
                <a:gd name="connsiteX2111" fmla="*/ 641737 w 1264760"/>
                <a:gd name="connsiteY2111" fmla="*/ 528297 h 609115"/>
                <a:gd name="connsiteX2112" fmla="*/ 643106 w 1264760"/>
                <a:gd name="connsiteY2112" fmla="*/ 527711 h 609115"/>
                <a:gd name="connsiteX2113" fmla="*/ 644475 w 1264760"/>
                <a:gd name="connsiteY2113" fmla="*/ 527222 h 609115"/>
                <a:gd name="connsiteX2114" fmla="*/ 646678 w 1264760"/>
                <a:gd name="connsiteY2114" fmla="*/ 527615 h 609115"/>
                <a:gd name="connsiteX2115" fmla="*/ 648634 w 1264760"/>
                <a:gd name="connsiteY2115" fmla="*/ 527615 h 609115"/>
                <a:gd name="connsiteX2116" fmla="*/ 650054 w 1264760"/>
                <a:gd name="connsiteY2116" fmla="*/ 527126 h 609115"/>
                <a:gd name="connsiteX2117" fmla="*/ 651962 w 1264760"/>
                <a:gd name="connsiteY2117" fmla="*/ 525708 h 609115"/>
                <a:gd name="connsiteX2118" fmla="*/ 653478 w 1264760"/>
                <a:gd name="connsiteY2118" fmla="*/ 523804 h 609115"/>
                <a:gd name="connsiteX2119" fmla="*/ 654845 w 1264760"/>
                <a:gd name="connsiteY2119" fmla="*/ 521898 h 609115"/>
                <a:gd name="connsiteX2120" fmla="*/ 654944 w 1264760"/>
                <a:gd name="connsiteY2120" fmla="*/ 521750 h 609115"/>
                <a:gd name="connsiteX2121" fmla="*/ 655631 w 1264760"/>
                <a:gd name="connsiteY2121" fmla="*/ 520629 h 609115"/>
                <a:gd name="connsiteX2122" fmla="*/ 656511 w 1264760"/>
                <a:gd name="connsiteY2122" fmla="*/ 519458 h 609115"/>
                <a:gd name="connsiteX2123" fmla="*/ 657981 w 1264760"/>
                <a:gd name="connsiteY2123" fmla="*/ 518236 h 609115"/>
                <a:gd name="connsiteX2124" fmla="*/ 659643 w 1264760"/>
                <a:gd name="connsiteY2124" fmla="*/ 517161 h 609115"/>
                <a:gd name="connsiteX2125" fmla="*/ 661307 w 1264760"/>
                <a:gd name="connsiteY2125" fmla="*/ 516086 h 609115"/>
                <a:gd name="connsiteX2126" fmla="*/ 662970 w 1264760"/>
                <a:gd name="connsiteY2126" fmla="*/ 515110 h 609115"/>
                <a:gd name="connsiteX2127" fmla="*/ 664829 w 1264760"/>
                <a:gd name="connsiteY2127" fmla="*/ 514964 h 609115"/>
                <a:gd name="connsiteX2128" fmla="*/ 666102 w 1264760"/>
                <a:gd name="connsiteY2128" fmla="*/ 515696 h 609115"/>
                <a:gd name="connsiteX2129" fmla="*/ 667960 w 1264760"/>
                <a:gd name="connsiteY2129" fmla="*/ 515110 h 609115"/>
                <a:gd name="connsiteX2130" fmla="*/ 670408 w 1264760"/>
                <a:gd name="connsiteY2130" fmla="*/ 514719 h 609115"/>
                <a:gd name="connsiteX2131" fmla="*/ 670811 w 1264760"/>
                <a:gd name="connsiteY2131" fmla="*/ 514339 h 609115"/>
                <a:gd name="connsiteX2132" fmla="*/ 671288 w 1264760"/>
                <a:gd name="connsiteY2132" fmla="*/ 513890 h 609115"/>
                <a:gd name="connsiteX2133" fmla="*/ 673097 w 1264760"/>
                <a:gd name="connsiteY2133" fmla="*/ 513743 h 609115"/>
                <a:gd name="connsiteX2134" fmla="*/ 675446 w 1264760"/>
                <a:gd name="connsiteY2134" fmla="*/ 513595 h 609115"/>
                <a:gd name="connsiteX2135" fmla="*/ 677256 w 1264760"/>
                <a:gd name="connsiteY2135" fmla="*/ 514182 h 609115"/>
                <a:gd name="connsiteX2136" fmla="*/ 679165 w 1264760"/>
                <a:gd name="connsiteY2136" fmla="*/ 514133 h 609115"/>
                <a:gd name="connsiteX2137" fmla="*/ 680829 w 1264760"/>
                <a:gd name="connsiteY2137" fmla="*/ 513595 h 609115"/>
                <a:gd name="connsiteX2138" fmla="*/ 682149 w 1264760"/>
                <a:gd name="connsiteY2138" fmla="*/ 512962 h 609115"/>
                <a:gd name="connsiteX2139" fmla="*/ 683518 w 1264760"/>
                <a:gd name="connsiteY2139" fmla="*/ 511593 h 609115"/>
                <a:gd name="connsiteX2140" fmla="*/ 685084 w 1264760"/>
                <a:gd name="connsiteY2140" fmla="*/ 510518 h 609115"/>
                <a:gd name="connsiteX2141" fmla="*/ 686600 w 1264760"/>
                <a:gd name="connsiteY2141" fmla="*/ 509396 h 609115"/>
                <a:gd name="connsiteX2142" fmla="*/ 687628 w 1264760"/>
                <a:gd name="connsiteY2142" fmla="*/ 508322 h 609115"/>
                <a:gd name="connsiteX2143" fmla="*/ 689879 w 1264760"/>
                <a:gd name="connsiteY2143" fmla="*/ 507051 h 609115"/>
                <a:gd name="connsiteX2144" fmla="*/ 691152 w 1264760"/>
                <a:gd name="connsiteY2144" fmla="*/ 505293 h 609115"/>
                <a:gd name="connsiteX2145" fmla="*/ 692179 w 1264760"/>
                <a:gd name="connsiteY2145" fmla="*/ 503681 h 609115"/>
                <a:gd name="connsiteX2146" fmla="*/ 693108 w 1264760"/>
                <a:gd name="connsiteY2146" fmla="*/ 502508 h 609115"/>
                <a:gd name="connsiteX2147" fmla="*/ 694723 w 1264760"/>
                <a:gd name="connsiteY2147" fmla="*/ 500702 h 609115"/>
                <a:gd name="connsiteX2148" fmla="*/ 695945 w 1264760"/>
                <a:gd name="connsiteY2148" fmla="*/ 499872 h 609115"/>
                <a:gd name="connsiteX2149" fmla="*/ 697218 w 1264760"/>
                <a:gd name="connsiteY2149" fmla="*/ 499139 h 609115"/>
                <a:gd name="connsiteX2150" fmla="*/ 698980 w 1264760"/>
                <a:gd name="connsiteY2150" fmla="*/ 498260 h 609115"/>
                <a:gd name="connsiteX2151" fmla="*/ 700349 w 1264760"/>
                <a:gd name="connsiteY2151" fmla="*/ 497772 h 609115"/>
                <a:gd name="connsiteX2152" fmla="*/ 702013 w 1264760"/>
                <a:gd name="connsiteY2152" fmla="*/ 496110 h 609115"/>
                <a:gd name="connsiteX2153" fmla="*/ 702991 w 1264760"/>
                <a:gd name="connsiteY2153" fmla="*/ 494400 h 609115"/>
                <a:gd name="connsiteX2154" fmla="*/ 704606 w 1264760"/>
                <a:gd name="connsiteY2154" fmla="*/ 493374 h 609115"/>
                <a:gd name="connsiteX2155" fmla="*/ 706514 w 1264760"/>
                <a:gd name="connsiteY2155" fmla="*/ 493473 h 609115"/>
                <a:gd name="connsiteX2156" fmla="*/ 708423 w 1264760"/>
                <a:gd name="connsiteY2156" fmla="*/ 492984 h 609115"/>
                <a:gd name="connsiteX2157" fmla="*/ 710819 w 1264760"/>
                <a:gd name="connsiteY2157" fmla="*/ 492692 h 609115"/>
                <a:gd name="connsiteX2158" fmla="*/ 712287 w 1264760"/>
                <a:gd name="connsiteY2158" fmla="*/ 492984 h 609115"/>
                <a:gd name="connsiteX2159" fmla="*/ 713705 w 1264760"/>
                <a:gd name="connsiteY2159" fmla="*/ 493278 h 609115"/>
                <a:gd name="connsiteX2160" fmla="*/ 715664 w 1264760"/>
                <a:gd name="connsiteY2160" fmla="*/ 493423 h 609115"/>
                <a:gd name="connsiteX2161" fmla="*/ 718011 w 1264760"/>
                <a:gd name="connsiteY2161" fmla="*/ 492790 h 609115"/>
                <a:gd name="connsiteX2162" fmla="*/ 719869 w 1264760"/>
                <a:gd name="connsiteY2162" fmla="*/ 492204 h 609115"/>
                <a:gd name="connsiteX2163" fmla="*/ 721339 w 1264760"/>
                <a:gd name="connsiteY2163" fmla="*/ 491909 h 609115"/>
                <a:gd name="connsiteX2164" fmla="*/ 723686 w 1264760"/>
                <a:gd name="connsiteY2164" fmla="*/ 491178 h 609115"/>
                <a:gd name="connsiteX2165" fmla="*/ 725938 w 1264760"/>
                <a:gd name="connsiteY2165" fmla="*/ 490982 h 609115"/>
                <a:gd name="connsiteX2166" fmla="*/ 727063 w 1264760"/>
                <a:gd name="connsiteY2166" fmla="*/ 492594 h 609115"/>
                <a:gd name="connsiteX2167" fmla="*/ 727992 w 1264760"/>
                <a:gd name="connsiteY2167" fmla="*/ 494108 h 609115"/>
                <a:gd name="connsiteX2168" fmla="*/ 728236 w 1264760"/>
                <a:gd name="connsiteY2168" fmla="*/ 496012 h 609115"/>
                <a:gd name="connsiteX2169" fmla="*/ 728921 w 1264760"/>
                <a:gd name="connsiteY2169" fmla="*/ 497870 h 609115"/>
                <a:gd name="connsiteX2170" fmla="*/ 729656 w 1264760"/>
                <a:gd name="connsiteY2170" fmla="*/ 499676 h 609115"/>
                <a:gd name="connsiteX2171" fmla="*/ 730927 w 1264760"/>
                <a:gd name="connsiteY2171" fmla="*/ 501141 h 609115"/>
                <a:gd name="connsiteX2172" fmla="*/ 732345 w 1264760"/>
                <a:gd name="connsiteY2172" fmla="*/ 502459 h 609115"/>
                <a:gd name="connsiteX2173" fmla="*/ 734108 w 1264760"/>
                <a:gd name="connsiteY2173" fmla="*/ 504169 h 609115"/>
                <a:gd name="connsiteX2174" fmla="*/ 735430 w 1264760"/>
                <a:gd name="connsiteY2174" fmla="*/ 505585 h 609115"/>
                <a:gd name="connsiteX2175" fmla="*/ 736457 w 1264760"/>
                <a:gd name="connsiteY2175" fmla="*/ 506660 h 609115"/>
                <a:gd name="connsiteX2176" fmla="*/ 737581 w 1264760"/>
                <a:gd name="connsiteY2176" fmla="*/ 507539 h 609115"/>
                <a:gd name="connsiteX2177" fmla="*/ 738903 w 1264760"/>
                <a:gd name="connsiteY2177" fmla="*/ 508322 h 609115"/>
                <a:gd name="connsiteX2178" fmla="*/ 740712 w 1264760"/>
                <a:gd name="connsiteY2178" fmla="*/ 509934 h 609115"/>
                <a:gd name="connsiteX2179" fmla="*/ 741985 w 1264760"/>
                <a:gd name="connsiteY2179" fmla="*/ 511399 h 609115"/>
                <a:gd name="connsiteX2180" fmla="*/ 742914 w 1264760"/>
                <a:gd name="connsiteY2180" fmla="*/ 512523 h 609115"/>
                <a:gd name="connsiteX2181" fmla="*/ 743698 w 1264760"/>
                <a:gd name="connsiteY2181" fmla="*/ 513743 h 609115"/>
                <a:gd name="connsiteX2182" fmla="*/ 744381 w 1264760"/>
                <a:gd name="connsiteY2182" fmla="*/ 515060 h 609115"/>
                <a:gd name="connsiteX2183" fmla="*/ 745165 w 1264760"/>
                <a:gd name="connsiteY2183" fmla="*/ 516869 h 609115"/>
                <a:gd name="connsiteX2184" fmla="*/ 745802 w 1264760"/>
                <a:gd name="connsiteY2184" fmla="*/ 518187 h 609115"/>
                <a:gd name="connsiteX2185" fmla="*/ 746731 w 1264760"/>
                <a:gd name="connsiteY2185" fmla="*/ 521021 h 609115"/>
                <a:gd name="connsiteX2186" fmla="*/ 747418 w 1264760"/>
                <a:gd name="connsiteY2186" fmla="*/ 522680 h 609115"/>
                <a:gd name="connsiteX2187" fmla="*/ 748100 w 1264760"/>
                <a:gd name="connsiteY2187" fmla="*/ 524489 h 609115"/>
                <a:gd name="connsiteX2188" fmla="*/ 748442 w 1264760"/>
                <a:gd name="connsiteY2188" fmla="*/ 525905 h 609115"/>
                <a:gd name="connsiteX2189" fmla="*/ 748786 w 1264760"/>
                <a:gd name="connsiteY2189" fmla="*/ 527370 h 609115"/>
                <a:gd name="connsiteX2190" fmla="*/ 749324 w 1264760"/>
                <a:gd name="connsiteY2190" fmla="*/ 529225 h 609115"/>
                <a:gd name="connsiteX2191" fmla="*/ 749862 w 1264760"/>
                <a:gd name="connsiteY2191" fmla="*/ 531131 h 609115"/>
                <a:gd name="connsiteX2192" fmla="*/ 750498 w 1264760"/>
                <a:gd name="connsiteY2192" fmla="*/ 533475 h 609115"/>
                <a:gd name="connsiteX2193" fmla="*/ 751280 w 1264760"/>
                <a:gd name="connsiteY2193" fmla="*/ 535235 h 609115"/>
                <a:gd name="connsiteX2194" fmla="*/ 752015 w 1264760"/>
                <a:gd name="connsiteY2194" fmla="*/ 536552 h 609115"/>
                <a:gd name="connsiteX2195" fmla="*/ 752944 w 1264760"/>
                <a:gd name="connsiteY2195" fmla="*/ 538263 h 609115"/>
                <a:gd name="connsiteX2196" fmla="*/ 753873 w 1264760"/>
                <a:gd name="connsiteY2196" fmla="*/ 539922 h 609115"/>
                <a:gd name="connsiteX2197" fmla="*/ 754608 w 1264760"/>
                <a:gd name="connsiteY2197" fmla="*/ 541242 h 609115"/>
                <a:gd name="connsiteX2198" fmla="*/ 755685 w 1264760"/>
                <a:gd name="connsiteY2198" fmla="*/ 542901 h 609115"/>
                <a:gd name="connsiteX2199" fmla="*/ 756759 w 1264760"/>
                <a:gd name="connsiteY2199" fmla="*/ 544464 h 609115"/>
                <a:gd name="connsiteX2200" fmla="*/ 758032 w 1264760"/>
                <a:gd name="connsiteY2200" fmla="*/ 545929 h 609115"/>
                <a:gd name="connsiteX2201" fmla="*/ 759450 w 1264760"/>
                <a:gd name="connsiteY2201" fmla="*/ 547298 h 609115"/>
                <a:gd name="connsiteX2202" fmla="*/ 760527 w 1264760"/>
                <a:gd name="connsiteY2202" fmla="*/ 548324 h 609115"/>
                <a:gd name="connsiteX2203" fmla="*/ 762043 w 1264760"/>
                <a:gd name="connsiteY2203" fmla="*/ 549544 h 609115"/>
                <a:gd name="connsiteX2204" fmla="*/ 763365 w 1264760"/>
                <a:gd name="connsiteY2204" fmla="*/ 550180 h 609115"/>
                <a:gd name="connsiteX2205" fmla="*/ 764784 w 1264760"/>
                <a:gd name="connsiteY2205" fmla="*/ 550668 h 609115"/>
                <a:gd name="connsiteX2206" fmla="*/ 767180 w 1264760"/>
                <a:gd name="connsiteY2206" fmla="*/ 550911 h 609115"/>
                <a:gd name="connsiteX2207" fmla="*/ 769139 w 1264760"/>
                <a:gd name="connsiteY2207" fmla="*/ 550864 h 609115"/>
                <a:gd name="connsiteX2208" fmla="*/ 770606 w 1264760"/>
                <a:gd name="connsiteY2208" fmla="*/ 551205 h 609115"/>
                <a:gd name="connsiteX2209" fmla="*/ 772465 w 1264760"/>
                <a:gd name="connsiteY2209" fmla="*/ 551546 h 609115"/>
                <a:gd name="connsiteX2210" fmla="*/ 773932 w 1264760"/>
                <a:gd name="connsiteY2210" fmla="*/ 551498 h 609115"/>
                <a:gd name="connsiteX2211" fmla="*/ 775401 w 1264760"/>
                <a:gd name="connsiteY2211" fmla="*/ 551448 h 609115"/>
                <a:gd name="connsiteX2212" fmla="*/ 777358 w 1264760"/>
                <a:gd name="connsiteY2212" fmla="*/ 551205 h 609115"/>
                <a:gd name="connsiteX2213" fmla="*/ 778776 w 1264760"/>
                <a:gd name="connsiteY2213" fmla="*/ 550911 h 609115"/>
                <a:gd name="connsiteX2214" fmla="*/ 780243 w 1264760"/>
                <a:gd name="connsiteY2214" fmla="*/ 550619 h 609115"/>
                <a:gd name="connsiteX2215" fmla="*/ 782642 w 1264760"/>
                <a:gd name="connsiteY2215" fmla="*/ 550130 h 609115"/>
                <a:gd name="connsiteX2216" fmla="*/ 784500 w 1264760"/>
                <a:gd name="connsiteY2216" fmla="*/ 549642 h 609115"/>
                <a:gd name="connsiteX2217" fmla="*/ 785919 w 1264760"/>
                <a:gd name="connsiteY2217" fmla="*/ 549301 h 609115"/>
                <a:gd name="connsiteX2218" fmla="*/ 787386 w 1264760"/>
                <a:gd name="connsiteY2218" fmla="*/ 548958 h 609115"/>
                <a:gd name="connsiteX2219" fmla="*/ 789246 w 1264760"/>
                <a:gd name="connsiteY2219" fmla="*/ 548469 h 609115"/>
                <a:gd name="connsiteX2220" fmla="*/ 790665 w 1264760"/>
                <a:gd name="connsiteY2220" fmla="*/ 548079 h 609115"/>
                <a:gd name="connsiteX2221" fmla="*/ 792083 w 1264760"/>
                <a:gd name="connsiteY2221" fmla="*/ 547640 h 609115"/>
                <a:gd name="connsiteX2222" fmla="*/ 793943 w 1264760"/>
                <a:gd name="connsiteY2222" fmla="*/ 547102 h 609115"/>
                <a:gd name="connsiteX2223" fmla="*/ 795851 w 1264760"/>
                <a:gd name="connsiteY2223" fmla="*/ 546614 h 609115"/>
                <a:gd name="connsiteX2224" fmla="*/ 798249 w 1264760"/>
                <a:gd name="connsiteY2224" fmla="*/ 546076 h 609115"/>
                <a:gd name="connsiteX2225" fmla="*/ 800157 w 1264760"/>
                <a:gd name="connsiteY2225" fmla="*/ 545686 h 609115"/>
                <a:gd name="connsiteX2226" fmla="*/ 801575 w 1264760"/>
                <a:gd name="connsiteY2226" fmla="*/ 545247 h 609115"/>
                <a:gd name="connsiteX2227" fmla="*/ 803435 w 1264760"/>
                <a:gd name="connsiteY2227" fmla="*/ 544611 h 609115"/>
                <a:gd name="connsiteX2228" fmla="*/ 805832 w 1264760"/>
                <a:gd name="connsiteY2228" fmla="*/ 544319 h 609115"/>
                <a:gd name="connsiteX2229" fmla="*/ 807788 w 1264760"/>
                <a:gd name="connsiteY2229" fmla="*/ 544221 h 609115"/>
                <a:gd name="connsiteX2230" fmla="*/ 809160 w 1264760"/>
                <a:gd name="connsiteY2230" fmla="*/ 543782 h 609115"/>
                <a:gd name="connsiteX2231" fmla="*/ 811605 w 1264760"/>
                <a:gd name="connsiteY2231" fmla="*/ 544758 h 609115"/>
                <a:gd name="connsiteX2232" fmla="*/ 814248 w 1264760"/>
                <a:gd name="connsiteY2232" fmla="*/ 545100 h 609115"/>
                <a:gd name="connsiteX2233" fmla="*/ 815226 w 1264760"/>
                <a:gd name="connsiteY2233" fmla="*/ 546273 h 609115"/>
                <a:gd name="connsiteX2234" fmla="*/ 816499 w 1264760"/>
                <a:gd name="connsiteY2234" fmla="*/ 547738 h 609115"/>
                <a:gd name="connsiteX2235" fmla="*/ 817819 w 1264760"/>
                <a:gd name="connsiteY2235" fmla="*/ 549154 h 609115"/>
                <a:gd name="connsiteX2236" fmla="*/ 818895 w 1264760"/>
                <a:gd name="connsiteY2236" fmla="*/ 550130 h 609115"/>
                <a:gd name="connsiteX2237" fmla="*/ 820021 w 1264760"/>
                <a:gd name="connsiteY2237" fmla="*/ 551107 h 609115"/>
                <a:gd name="connsiteX2238" fmla="*/ 821537 w 1264760"/>
                <a:gd name="connsiteY2238" fmla="*/ 552329 h 609115"/>
                <a:gd name="connsiteX2239" fmla="*/ 823152 w 1264760"/>
                <a:gd name="connsiteY2239" fmla="*/ 553451 h 609115"/>
                <a:gd name="connsiteX2240" fmla="*/ 824374 w 1264760"/>
                <a:gd name="connsiteY2240" fmla="*/ 554233 h 609115"/>
                <a:gd name="connsiteX2241" fmla="*/ 825745 w 1264760"/>
                <a:gd name="connsiteY2241" fmla="*/ 554820 h 609115"/>
                <a:gd name="connsiteX2242" fmla="*/ 827163 w 1264760"/>
                <a:gd name="connsiteY2242" fmla="*/ 555210 h 609115"/>
                <a:gd name="connsiteX2243" fmla="*/ 829071 w 1264760"/>
                <a:gd name="connsiteY2243" fmla="*/ 555357 h 609115"/>
                <a:gd name="connsiteX2244" fmla="*/ 831030 w 1264760"/>
                <a:gd name="connsiteY2244" fmla="*/ 555161 h 609115"/>
                <a:gd name="connsiteX2245" fmla="*/ 832497 w 1264760"/>
                <a:gd name="connsiteY2245" fmla="*/ 554869 h 609115"/>
                <a:gd name="connsiteX2246" fmla="*/ 834355 w 1264760"/>
                <a:gd name="connsiteY2246" fmla="*/ 554332 h 609115"/>
                <a:gd name="connsiteX2247" fmla="*/ 836754 w 1264760"/>
                <a:gd name="connsiteY2247" fmla="*/ 553794 h 609115"/>
                <a:gd name="connsiteX2248" fmla="*/ 839199 w 1264760"/>
                <a:gd name="connsiteY2248" fmla="*/ 553647 h 609115"/>
                <a:gd name="connsiteX2249" fmla="*/ 841596 w 1264760"/>
                <a:gd name="connsiteY2249" fmla="*/ 553843 h 609115"/>
                <a:gd name="connsiteX2250" fmla="*/ 843553 w 1264760"/>
                <a:gd name="connsiteY2250" fmla="*/ 554086 h 609115"/>
                <a:gd name="connsiteX2251" fmla="*/ 845022 w 1264760"/>
                <a:gd name="connsiteY2251" fmla="*/ 554185 h 609115"/>
                <a:gd name="connsiteX2252" fmla="*/ 846978 w 1264760"/>
                <a:gd name="connsiteY2252" fmla="*/ 554428 h 609115"/>
                <a:gd name="connsiteX2253" fmla="*/ 848397 w 1264760"/>
                <a:gd name="connsiteY2253" fmla="*/ 554722 h 609115"/>
                <a:gd name="connsiteX2254" fmla="*/ 850353 w 1264760"/>
                <a:gd name="connsiteY2254" fmla="*/ 555014 h 609115"/>
                <a:gd name="connsiteX2255" fmla="*/ 852752 w 1264760"/>
                <a:gd name="connsiteY2255" fmla="*/ 555259 h 609115"/>
                <a:gd name="connsiteX2256" fmla="*/ 854219 w 1264760"/>
                <a:gd name="connsiteY2256" fmla="*/ 556968 h 609115"/>
                <a:gd name="connsiteX2257" fmla="*/ 855099 w 1264760"/>
                <a:gd name="connsiteY2257" fmla="*/ 558140 h 609115"/>
                <a:gd name="connsiteX2258" fmla="*/ 856127 w 1264760"/>
                <a:gd name="connsiteY2258" fmla="*/ 559215 h 609115"/>
                <a:gd name="connsiteX2259" fmla="*/ 857449 w 1264760"/>
                <a:gd name="connsiteY2259" fmla="*/ 560631 h 609115"/>
                <a:gd name="connsiteX2260" fmla="*/ 859356 w 1264760"/>
                <a:gd name="connsiteY2260" fmla="*/ 562145 h 609115"/>
                <a:gd name="connsiteX2261" fmla="*/ 861802 w 1264760"/>
                <a:gd name="connsiteY2261" fmla="*/ 562585 h 609115"/>
                <a:gd name="connsiteX2262" fmla="*/ 863271 w 1264760"/>
                <a:gd name="connsiteY2262" fmla="*/ 562536 h 609115"/>
                <a:gd name="connsiteX2263" fmla="*/ 865228 w 1264760"/>
                <a:gd name="connsiteY2263" fmla="*/ 562391 h 609115"/>
                <a:gd name="connsiteX2264" fmla="*/ 866597 w 1264760"/>
                <a:gd name="connsiteY2264" fmla="*/ 562096 h 609115"/>
                <a:gd name="connsiteX2265" fmla="*/ 868064 w 1264760"/>
                <a:gd name="connsiteY2265" fmla="*/ 561853 h 609115"/>
                <a:gd name="connsiteX2266" fmla="*/ 869534 w 1264760"/>
                <a:gd name="connsiteY2266" fmla="*/ 561853 h 609115"/>
                <a:gd name="connsiteX2267" fmla="*/ 870952 w 1264760"/>
                <a:gd name="connsiteY2267" fmla="*/ 562244 h 609115"/>
                <a:gd name="connsiteX2268" fmla="*/ 872370 w 1264760"/>
                <a:gd name="connsiteY2268" fmla="*/ 562683 h 609115"/>
                <a:gd name="connsiteX2269" fmla="*/ 873789 w 1264760"/>
                <a:gd name="connsiteY2269" fmla="*/ 562928 h 609115"/>
                <a:gd name="connsiteX2270" fmla="*/ 875256 w 1264760"/>
                <a:gd name="connsiteY2270" fmla="*/ 563122 h 609115"/>
                <a:gd name="connsiteX2271" fmla="*/ 877704 w 1264760"/>
                <a:gd name="connsiteY2271" fmla="*/ 562977 h 609115"/>
                <a:gd name="connsiteX2272" fmla="*/ 880100 w 1264760"/>
                <a:gd name="connsiteY2272" fmla="*/ 562440 h 609115"/>
                <a:gd name="connsiteX2273" fmla="*/ 882008 w 1264760"/>
                <a:gd name="connsiteY2273" fmla="*/ 561998 h 609115"/>
                <a:gd name="connsiteX2274" fmla="*/ 884406 w 1264760"/>
                <a:gd name="connsiteY2274" fmla="*/ 561804 h 609115"/>
                <a:gd name="connsiteX2275" fmla="*/ 886363 w 1264760"/>
                <a:gd name="connsiteY2275" fmla="*/ 561998 h 609115"/>
                <a:gd name="connsiteX2276" fmla="*/ 888319 w 1264760"/>
                <a:gd name="connsiteY2276" fmla="*/ 562292 h 609115"/>
                <a:gd name="connsiteX2277" fmla="*/ 890718 w 1264760"/>
                <a:gd name="connsiteY2277" fmla="*/ 561902 h 609115"/>
                <a:gd name="connsiteX2278" fmla="*/ 893360 w 1264760"/>
                <a:gd name="connsiteY2278" fmla="*/ 562292 h 609115"/>
                <a:gd name="connsiteX2279" fmla="*/ 894533 w 1264760"/>
                <a:gd name="connsiteY2279" fmla="*/ 563171 h 609115"/>
                <a:gd name="connsiteX2280" fmla="*/ 895806 w 1264760"/>
                <a:gd name="connsiteY2280" fmla="*/ 563807 h 609115"/>
                <a:gd name="connsiteX2281" fmla="*/ 897322 w 1264760"/>
                <a:gd name="connsiteY2281" fmla="*/ 563856 h 609115"/>
                <a:gd name="connsiteX2282" fmla="*/ 899377 w 1264760"/>
                <a:gd name="connsiteY2282" fmla="*/ 564099 h 609115"/>
                <a:gd name="connsiteX2283" fmla="*/ 901921 w 1264760"/>
                <a:gd name="connsiteY2283" fmla="*/ 564099 h 609115"/>
                <a:gd name="connsiteX2284" fmla="*/ 903877 w 1264760"/>
                <a:gd name="connsiteY2284" fmla="*/ 564344 h 609115"/>
                <a:gd name="connsiteX2285" fmla="*/ 905738 w 1264760"/>
                <a:gd name="connsiteY2285" fmla="*/ 564881 h 609115"/>
                <a:gd name="connsiteX2286" fmla="*/ 907058 w 1264760"/>
                <a:gd name="connsiteY2286" fmla="*/ 565564 h 609115"/>
                <a:gd name="connsiteX2287" fmla="*/ 909358 w 1264760"/>
                <a:gd name="connsiteY2287" fmla="*/ 566054 h 609115"/>
                <a:gd name="connsiteX2288" fmla="*/ 910777 w 1264760"/>
                <a:gd name="connsiteY2288" fmla="*/ 565564 h 609115"/>
                <a:gd name="connsiteX2289" fmla="*/ 912244 w 1264760"/>
                <a:gd name="connsiteY2289" fmla="*/ 565468 h 60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</a:cxnLst>
              <a:rect l="l" t="t" r="r" b="b"/>
              <a:pathLst>
                <a:path w="1264760" h="609115">
                  <a:moveTo>
                    <a:pt x="912244" y="565468"/>
                  </a:moveTo>
                  <a:lnTo>
                    <a:pt x="914153" y="565711"/>
                  </a:lnTo>
                  <a:lnTo>
                    <a:pt x="916110" y="565956"/>
                  </a:lnTo>
                  <a:lnTo>
                    <a:pt x="917577" y="565760"/>
                  </a:lnTo>
                  <a:lnTo>
                    <a:pt x="919094" y="565225"/>
                  </a:lnTo>
                  <a:lnTo>
                    <a:pt x="919241" y="565174"/>
                  </a:lnTo>
                  <a:lnTo>
                    <a:pt x="920463" y="564295"/>
                  </a:lnTo>
                  <a:lnTo>
                    <a:pt x="921247" y="563122"/>
                  </a:lnTo>
                  <a:lnTo>
                    <a:pt x="922078" y="561951"/>
                  </a:lnTo>
                  <a:lnTo>
                    <a:pt x="923692" y="560925"/>
                  </a:lnTo>
                  <a:lnTo>
                    <a:pt x="925064" y="560339"/>
                  </a:lnTo>
                  <a:lnTo>
                    <a:pt x="926775" y="559411"/>
                  </a:lnTo>
                  <a:lnTo>
                    <a:pt x="928439" y="558386"/>
                  </a:lnTo>
                  <a:lnTo>
                    <a:pt x="930004" y="557213"/>
                  </a:lnTo>
                  <a:lnTo>
                    <a:pt x="930493" y="556822"/>
                  </a:lnTo>
                  <a:lnTo>
                    <a:pt x="932059" y="555650"/>
                  </a:lnTo>
                  <a:lnTo>
                    <a:pt x="933526" y="554428"/>
                  </a:lnTo>
                  <a:lnTo>
                    <a:pt x="934996" y="553061"/>
                  </a:lnTo>
                  <a:lnTo>
                    <a:pt x="936608" y="551303"/>
                  </a:lnTo>
                  <a:lnTo>
                    <a:pt x="937734" y="549105"/>
                  </a:lnTo>
                  <a:lnTo>
                    <a:pt x="939154" y="547151"/>
                  </a:lnTo>
                  <a:lnTo>
                    <a:pt x="940084" y="545978"/>
                  </a:lnTo>
                  <a:lnTo>
                    <a:pt x="940914" y="544808"/>
                  </a:lnTo>
                  <a:lnTo>
                    <a:pt x="941747" y="543586"/>
                  </a:lnTo>
                  <a:lnTo>
                    <a:pt x="942824" y="541973"/>
                  </a:lnTo>
                  <a:lnTo>
                    <a:pt x="943898" y="540361"/>
                  </a:lnTo>
                  <a:lnTo>
                    <a:pt x="944879" y="538653"/>
                  </a:lnTo>
                  <a:lnTo>
                    <a:pt x="945857" y="536943"/>
                  </a:lnTo>
                  <a:lnTo>
                    <a:pt x="946737" y="535770"/>
                  </a:lnTo>
                  <a:lnTo>
                    <a:pt x="947764" y="534746"/>
                  </a:lnTo>
                  <a:lnTo>
                    <a:pt x="948988" y="533232"/>
                  </a:lnTo>
                  <a:lnTo>
                    <a:pt x="949721" y="531961"/>
                  </a:lnTo>
                  <a:lnTo>
                    <a:pt x="950505" y="530155"/>
                  </a:lnTo>
                  <a:lnTo>
                    <a:pt x="951385" y="528444"/>
                  </a:lnTo>
                  <a:lnTo>
                    <a:pt x="952265" y="526150"/>
                  </a:lnTo>
                  <a:lnTo>
                    <a:pt x="953243" y="524587"/>
                  </a:lnTo>
                  <a:lnTo>
                    <a:pt x="954418" y="523659"/>
                  </a:lnTo>
                  <a:lnTo>
                    <a:pt x="956669" y="521802"/>
                  </a:lnTo>
                  <a:lnTo>
                    <a:pt x="957891" y="520825"/>
                  </a:lnTo>
                  <a:lnTo>
                    <a:pt x="959115" y="520044"/>
                  </a:lnTo>
                  <a:lnTo>
                    <a:pt x="960484" y="519409"/>
                  </a:lnTo>
                  <a:lnTo>
                    <a:pt x="962049" y="518285"/>
                  </a:lnTo>
                  <a:lnTo>
                    <a:pt x="964202" y="517161"/>
                  </a:lnTo>
                  <a:lnTo>
                    <a:pt x="965672" y="515892"/>
                  </a:lnTo>
                  <a:lnTo>
                    <a:pt x="966845" y="515014"/>
                  </a:lnTo>
                  <a:lnTo>
                    <a:pt x="968069" y="514182"/>
                  </a:lnTo>
                  <a:lnTo>
                    <a:pt x="969243" y="513303"/>
                  </a:lnTo>
                  <a:lnTo>
                    <a:pt x="970367" y="511691"/>
                  </a:lnTo>
                  <a:lnTo>
                    <a:pt x="972080" y="510032"/>
                  </a:lnTo>
                  <a:lnTo>
                    <a:pt x="973156" y="508420"/>
                  </a:lnTo>
                  <a:lnTo>
                    <a:pt x="974233" y="507394"/>
                  </a:lnTo>
                  <a:lnTo>
                    <a:pt x="975798" y="506221"/>
                  </a:lnTo>
                  <a:lnTo>
                    <a:pt x="977315" y="505001"/>
                  </a:lnTo>
                  <a:lnTo>
                    <a:pt x="978050" y="503779"/>
                  </a:lnTo>
                  <a:lnTo>
                    <a:pt x="979272" y="502950"/>
                  </a:lnTo>
                  <a:lnTo>
                    <a:pt x="980250" y="500751"/>
                  </a:lnTo>
                  <a:lnTo>
                    <a:pt x="980446" y="498309"/>
                  </a:lnTo>
                  <a:lnTo>
                    <a:pt x="980397" y="496795"/>
                  </a:lnTo>
                  <a:lnTo>
                    <a:pt x="981132" y="495036"/>
                  </a:lnTo>
                  <a:lnTo>
                    <a:pt x="981815" y="492741"/>
                  </a:lnTo>
                  <a:lnTo>
                    <a:pt x="981864" y="490788"/>
                  </a:lnTo>
                  <a:lnTo>
                    <a:pt x="981914" y="489322"/>
                  </a:lnTo>
                  <a:lnTo>
                    <a:pt x="981815" y="487222"/>
                  </a:lnTo>
                  <a:lnTo>
                    <a:pt x="982941" y="485463"/>
                  </a:lnTo>
                  <a:lnTo>
                    <a:pt x="984263" y="483998"/>
                  </a:lnTo>
                  <a:lnTo>
                    <a:pt x="985927" y="483411"/>
                  </a:lnTo>
                  <a:lnTo>
                    <a:pt x="987198" y="482778"/>
                  </a:lnTo>
                  <a:lnTo>
                    <a:pt x="988078" y="481556"/>
                  </a:lnTo>
                  <a:lnTo>
                    <a:pt x="989596" y="480432"/>
                  </a:lnTo>
                  <a:lnTo>
                    <a:pt x="991846" y="479553"/>
                  </a:lnTo>
                  <a:lnTo>
                    <a:pt x="994146" y="478918"/>
                  </a:lnTo>
                  <a:lnTo>
                    <a:pt x="996494" y="478235"/>
                  </a:lnTo>
                  <a:lnTo>
                    <a:pt x="998305" y="477453"/>
                  </a:lnTo>
                  <a:lnTo>
                    <a:pt x="999625" y="476817"/>
                  </a:lnTo>
                  <a:lnTo>
                    <a:pt x="1001387" y="475939"/>
                  </a:lnTo>
                  <a:lnTo>
                    <a:pt x="1002609" y="475109"/>
                  </a:lnTo>
                  <a:lnTo>
                    <a:pt x="1003931" y="473693"/>
                  </a:lnTo>
                  <a:lnTo>
                    <a:pt x="1004909" y="471983"/>
                  </a:lnTo>
                  <a:lnTo>
                    <a:pt x="1005251" y="469639"/>
                  </a:lnTo>
                  <a:lnTo>
                    <a:pt x="1005398" y="467683"/>
                  </a:lnTo>
                  <a:lnTo>
                    <a:pt x="1006229" y="465926"/>
                  </a:lnTo>
                  <a:lnTo>
                    <a:pt x="1006767" y="464559"/>
                  </a:lnTo>
                  <a:lnTo>
                    <a:pt x="1007062" y="462653"/>
                  </a:lnTo>
                  <a:lnTo>
                    <a:pt x="1007013" y="461188"/>
                  </a:lnTo>
                  <a:lnTo>
                    <a:pt x="1007748" y="459919"/>
                  </a:lnTo>
                  <a:lnTo>
                    <a:pt x="1008677" y="458159"/>
                  </a:lnTo>
                  <a:lnTo>
                    <a:pt x="1008628" y="456304"/>
                  </a:lnTo>
                  <a:lnTo>
                    <a:pt x="1008237" y="454839"/>
                  </a:lnTo>
                  <a:lnTo>
                    <a:pt x="1008237" y="452885"/>
                  </a:lnTo>
                  <a:lnTo>
                    <a:pt x="1008237" y="450932"/>
                  </a:lnTo>
                  <a:lnTo>
                    <a:pt x="1008069" y="450683"/>
                  </a:lnTo>
                  <a:lnTo>
                    <a:pt x="1008040" y="450297"/>
                  </a:lnTo>
                  <a:lnTo>
                    <a:pt x="1008286" y="447757"/>
                  </a:lnTo>
                  <a:lnTo>
                    <a:pt x="1009215" y="445509"/>
                  </a:lnTo>
                  <a:lnTo>
                    <a:pt x="1009704" y="444093"/>
                  </a:lnTo>
                  <a:lnTo>
                    <a:pt x="1010926" y="442628"/>
                  </a:lnTo>
                  <a:lnTo>
                    <a:pt x="1011759" y="441359"/>
                  </a:lnTo>
                  <a:lnTo>
                    <a:pt x="1013374" y="440478"/>
                  </a:lnTo>
                  <a:lnTo>
                    <a:pt x="1015428" y="439258"/>
                  </a:lnTo>
                  <a:lnTo>
                    <a:pt x="1017532" y="438086"/>
                  </a:lnTo>
                  <a:lnTo>
                    <a:pt x="1019243" y="437158"/>
                  </a:lnTo>
                  <a:lnTo>
                    <a:pt x="1020809" y="435985"/>
                  </a:lnTo>
                  <a:lnTo>
                    <a:pt x="1022082" y="435008"/>
                  </a:lnTo>
                  <a:lnTo>
                    <a:pt x="1023257" y="434081"/>
                  </a:lnTo>
                  <a:lnTo>
                    <a:pt x="1024822" y="432957"/>
                  </a:lnTo>
                  <a:lnTo>
                    <a:pt x="1026926" y="433006"/>
                  </a:lnTo>
                  <a:lnTo>
                    <a:pt x="1028344" y="432419"/>
                  </a:lnTo>
                  <a:lnTo>
                    <a:pt x="1028541" y="430466"/>
                  </a:lnTo>
                  <a:lnTo>
                    <a:pt x="1029910" y="428854"/>
                  </a:lnTo>
                  <a:lnTo>
                    <a:pt x="1032161" y="429001"/>
                  </a:lnTo>
                  <a:lnTo>
                    <a:pt x="1032454" y="430905"/>
                  </a:lnTo>
                  <a:lnTo>
                    <a:pt x="1032405" y="432763"/>
                  </a:lnTo>
                  <a:lnTo>
                    <a:pt x="1033921" y="433739"/>
                  </a:lnTo>
                  <a:lnTo>
                    <a:pt x="1035438" y="433837"/>
                  </a:lnTo>
                  <a:lnTo>
                    <a:pt x="1037053" y="434716"/>
                  </a:lnTo>
                  <a:lnTo>
                    <a:pt x="1037982" y="435936"/>
                  </a:lnTo>
                  <a:lnTo>
                    <a:pt x="1039157" y="437499"/>
                  </a:lnTo>
                  <a:lnTo>
                    <a:pt x="1040380" y="439013"/>
                  </a:lnTo>
                  <a:lnTo>
                    <a:pt x="1041309" y="441212"/>
                  </a:lnTo>
                  <a:lnTo>
                    <a:pt x="1042093" y="443605"/>
                  </a:lnTo>
                  <a:lnTo>
                    <a:pt x="1043903" y="444925"/>
                  </a:lnTo>
                  <a:lnTo>
                    <a:pt x="1045468" y="446095"/>
                  </a:lnTo>
                  <a:lnTo>
                    <a:pt x="1047181" y="447121"/>
                  </a:lnTo>
                  <a:lnTo>
                    <a:pt x="1048550" y="447757"/>
                  </a:lnTo>
                  <a:lnTo>
                    <a:pt x="1049725" y="448537"/>
                  </a:lnTo>
                  <a:lnTo>
                    <a:pt x="1050802" y="450150"/>
                  </a:lnTo>
                  <a:lnTo>
                    <a:pt x="1051291" y="451519"/>
                  </a:lnTo>
                  <a:lnTo>
                    <a:pt x="1051829" y="452935"/>
                  </a:lnTo>
                  <a:lnTo>
                    <a:pt x="1053345" y="453911"/>
                  </a:lnTo>
                  <a:lnTo>
                    <a:pt x="1054764" y="453862"/>
                  </a:lnTo>
                  <a:lnTo>
                    <a:pt x="1056720" y="453764"/>
                  </a:lnTo>
                  <a:lnTo>
                    <a:pt x="1058728" y="453521"/>
                  </a:lnTo>
                  <a:lnTo>
                    <a:pt x="1060685" y="453276"/>
                  </a:lnTo>
                  <a:lnTo>
                    <a:pt x="1063081" y="452689"/>
                  </a:lnTo>
                  <a:lnTo>
                    <a:pt x="1064941" y="452201"/>
                  </a:lnTo>
                  <a:lnTo>
                    <a:pt x="1067387" y="452201"/>
                  </a:lnTo>
                  <a:lnTo>
                    <a:pt x="1069833" y="452495"/>
                  </a:lnTo>
                  <a:lnTo>
                    <a:pt x="1071740" y="452738"/>
                  </a:lnTo>
                  <a:lnTo>
                    <a:pt x="1073699" y="452591"/>
                  </a:lnTo>
                  <a:lnTo>
                    <a:pt x="1075606" y="452397"/>
                  </a:lnTo>
                  <a:lnTo>
                    <a:pt x="1077563" y="452591"/>
                  </a:lnTo>
                  <a:lnTo>
                    <a:pt x="1079519" y="452787"/>
                  </a:lnTo>
                  <a:lnTo>
                    <a:pt x="1081281" y="452348"/>
                  </a:lnTo>
                  <a:lnTo>
                    <a:pt x="1082945" y="451811"/>
                  </a:lnTo>
                  <a:lnTo>
                    <a:pt x="1084853" y="451958"/>
                  </a:lnTo>
                  <a:lnTo>
                    <a:pt x="1086809" y="452007"/>
                  </a:lnTo>
                  <a:lnTo>
                    <a:pt x="1088279" y="452054"/>
                  </a:lnTo>
                  <a:lnTo>
                    <a:pt x="1089746" y="452103"/>
                  </a:lnTo>
                  <a:lnTo>
                    <a:pt x="1091702" y="452103"/>
                  </a:lnTo>
                  <a:lnTo>
                    <a:pt x="1093659" y="452103"/>
                  </a:lnTo>
                  <a:lnTo>
                    <a:pt x="1095618" y="452054"/>
                  </a:lnTo>
                  <a:lnTo>
                    <a:pt x="1098063" y="452007"/>
                  </a:lnTo>
                  <a:lnTo>
                    <a:pt x="1099531" y="452348"/>
                  </a:lnTo>
                  <a:lnTo>
                    <a:pt x="1100949" y="452640"/>
                  </a:lnTo>
                  <a:lnTo>
                    <a:pt x="1102369" y="452837"/>
                  </a:lnTo>
                  <a:lnTo>
                    <a:pt x="1104228" y="452787"/>
                  </a:lnTo>
                  <a:lnTo>
                    <a:pt x="1105695" y="451565"/>
                  </a:lnTo>
                  <a:lnTo>
                    <a:pt x="1107113" y="450198"/>
                  </a:lnTo>
                  <a:lnTo>
                    <a:pt x="1109072" y="448782"/>
                  </a:lnTo>
                  <a:lnTo>
                    <a:pt x="1111077" y="447366"/>
                  </a:lnTo>
                  <a:lnTo>
                    <a:pt x="1112692" y="446292"/>
                  </a:lnTo>
                  <a:lnTo>
                    <a:pt x="1114111" y="445803"/>
                  </a:lnTo>
                  <a:lnTo>
                    <a:pt x="1115529" y="445413"/>
                  </a:lnTo>
                  <a:lnTo>
                    <a:pt x="1116996" y="445070"/>
                  </a:lnTo>
                  <a:lnTo>
                    <a:pt x="1119247" y="443995"/>
                  </a:lnTo>
                  <a:lnTo>
                    <a:pt x="1120911" y="442140"/>
                  </a:lnTo>
                  <a:lnTo>
                    <a:pt x="1123308" y="441749"/>
                  </a:lnTo>
                  <a:lnTo>
                    <a:pt x="1125412" y="442041"/>
                  </a:lnTo>
                  <a:lnTo>
                    <a:pt x="1126830" y="441359"/>
                  </a:lnTo>
                  <a:lnTo>
                    <a:pt x="1127712" y="439600"/>
                  </a:lnTo>
                  <a:lnTo>
                    <a:pt x="1128445" y="437695"/>
                  </a:lnTo>
                  <a:lnTo>
                    <a:pt x="1129552" y="435668"/>
                  </a:lnTo>
                  <a:lnTo>
                    <a:pt x="1131480" y="434179"/>
                  </a:lnTo>
                  <a:lnTo>
                    <a:pt x="1132800" y="433055"/>
                  </a:lnTo>
                  <a:lnTo>
                    <a:pt x="1133191" y="431590"/>
                  </a:lnTo>
                  <a:lnTo>
                    <a:pt x="1133486" y="429636"/>
                  </a:lnTo>
                  <a:lnTo>
                    <a:pt x="1134120" y="427293"/>
                  </a:lnTo>
                  <a:lnTo>
                    <a:pt x="1135686" y="425533"/>
                  </a:lnTo>
                  <a:lnTo>
                    <a:pt x="1138573" y="424996"/>
                  </a:lnTo>
                  <a:lnTo>
                    <a:pt x="1140382" y="424655"/>
                  </a:lnTo>
                  <a:lnTo>
                    <a:pt x="1141363" y="423531"/>
                  </a:lnTo>
                  <a:lnTo>
                    <a:pt x="1142341" y="422456"/>
                  </a:lnTo>
                  <a:lnTo>
                    <a:pt x="1143808" y="421187"/>
                  </a:lnTo>
                  <a:lnTo>
                    <a:pt x="1145128" y="419136"/>
                  </a:lnTo>
                  <a:lnTo>
                    <a:pt x="1146401" y="417670"/>
                  </a:lnTo>
                  <a:lnTo>
                    <a:pt x="1147429" y="416009"/>
                  </a:lnTo>
                  <a:lnTo>
                    <a:pt x="1147232" y="413666"/>
                  </a:lnTo>
                  <a:lnTo>
                    <a:pt x="1145325" y="412200"/>
                  </a:lnTo>
                  <a:lnTo>
                    <a:pt x="1143907" y="410929"/>
                  </a:lnTo>
                  <a:lnTo>
                    <a:pt x="1143418" y="409562"/>
                  </a:lnTo>
                  <a:lnTo>
                    <a:pt x="1143172" y="407705"/>
                  </a:lnTo>
                  <a:lnTo>
                    <a:pt x="1144738" y="407803"/>
                  </a:lnTo>
                  <a:lnTo>
                    <a:pt x="1147183" y="407999"/>
                  </a:lnTo>
                  <a:lnTo>
                    <a:pt x="1149142" y="408193"/>
                  </a:lnTo>
                  <a:lnTo>
                    <a:pt x="1150560" y="408488"/>
                  </a:lnTo>
                  <a:lnTo>
                    <a:pt x="1152224" y="409513"/>
                  </a:lnTo>
                  <a:lnTo>
                    <a:pt x="1153839" y="410686"/>
                  </a:lnTo>
                  <a:lnTo>
                    <a:pt x="1155648" y="411418"/>
                  </a:lnTo>
                  <a:lnTo>
                    <a:pt x="1157555" y="411712"/>
                  </a:lnTo>
                  <a:lnTo>
                    <a:pt x="1159025" y="411663"/>
                  </a:lnTo>
                  <a:lnTo>
                    <a:pt x="1161470" y="411516"/>
                  </a:lnTo>
                  <a:lnTo>
                    <a:pt x="1163916" y="411271"/>
                  </a:lnTo>
                  <a:lnTo>
                    <a:pt x="1166266" y="410637"/>
                  </a:lnTo>
                  <a:lnTo>
                    <a:pt x="1167635" y="410149"/>
                  </a:lnTo>
                  <a:lnTo>
                    <a:pt x="1168955" y="409513"/>
                  </a:lnTo>
                  <a:lnTo>
                    <a:pt x="1170766" y="408731"/>
                  </a:lnTo>
                  <a:lnTo>
                    <a:pt x="1172624" y="408146"/>
                  </a:lnTo>
                  <a:lnTo>
                    <a:pt x="1173429" y="408065"/>
                  </a:lnTo>
                  <a:lnTo>
                    <a:pt x="1174094" y="407999"/>
                  </a:lnTo>
                  <a:lnTo>
                    <a:pt x="1175952" y="407217"/>
                  </a:lnTo>
                  <a:lnTo>
                    <a:pt x="1175023" y="405312"/>
                  </a:lnTo>
                  <a:lnTo>
                    <a:pt x="1174239" y="404043"/>
                  </a:lnTo>
                  <a:lnTo>
                    <a:pt x="1173506" y="402772"/>
                  </a:lnTo>
                  <a:lnTo>
                    <a:pt x="1172723" y="401015"/>
                  </a:lnTo>
                  <a:lnTo>
                    <a:pt x="1172528" y="398573"/>
                  </a:lnTo>
                  <a:lnTo>
                    <a:pt x="1172772" y="396667"/>
                  </a:lnTo>
                  <a:lnTo>
                    <a:pt x="1173017" y="394713"/>
                  </a:lnTo>
                  <a:lnTo>
                    <a:pt x="1173310" y="392711"/>
                  </a:lnTo>
                  <a:lnTo>
                    <a:pt x="1173750" y="390856"/>
                  </a:lnTo>
                  <a:lnTo>
                    <a:pt x="1175072" y="389440"/>
                  </a:lnTo>
                  <a:lnTo>
                    <a:pt x="1177419" y="388512"/>
                  </a:lnTo>
                  <a:lnTo>
                    <a:pt x="1179523" y="388902"/>
                  </a:lnTo>
                  <a:lnTo>
                    <a:pt x="1179963" y="387582"/>
                  </a:lnTo>
                  <a:lnTo>
                    <a:pt x="1180502" y="386215"/>
                  </a:lnTo>
                  <a:lnTo>
                    <a:pt x="1181138" y="384897"/>
                  </a:lnTo>
                  <a:lnTo>
                    <a:pt x="1181775" y="383528"/>
                  </a:lnTo>
                  <a:lnTo>
                    <a:pt x="1182411" y="382063"/>
                  </a:lnTo>
                  <a:lnTo>
                    <a:pt x="1181578" y="380451"/>
                  </a:lnTo>
                  <a:lnTo>
                    <a:pt x="1180942" y="378448"/>
                  </a:lnTo>
                  <a:lnTo>
                    <a:pt x="1181676" y="377179"/>
                  </a:lnTo>
                  <a:lnTo>
                    <a:pt x="1182067" y="375763"/>
                  </a:lnTo>
                  <a:lnTo>
                    <a:pt x="1182116" y="374298"/>
                  </a:lnTo>
                  <a:lnTo>
                    <a:pt x="1182116" y="372296"/>
                  </a:lnTo>
                  <a:lnTo>
                    <a:pt x="1180452" y="370831"/>
                  </a:lnTo>
                  <a:lnTo>
                    <a:pt x="1179818" y="369317"/>
                  </a:lnTo>
                  <a:lnTo>
                    <a:pt x="1180356" y="367899"/>
                  </a:lnTo>
                  <a:lnTo>
                    <a:pt x="1181824" y="365994"/>
                  </a:lnTo>
                  <a:lnTo>
                    <a:pt x="1183291" y="364676"/>
                  </a:lnTo>
                  <a:lnTo>
                    <a:pt x="1184122" y="362478"/>
                  </a:lnTo>
                  <a:lnTo>
                    <a:pt x="1184368" y="361013"/>
                  </a:lnTo>
                  <a:lnTo>
                    <a:pt x="1185542" y="359547"/>
                  </a:lnTo>
                  <a:lnTo>
                    <a:pt x="1186813" y="357545"/>
                  </a:lnTo>
                  <a:lnTo>
                    <a:pt x="1188526" y="355786"/>
                  </a:lnTo>
                  <a:lnTo>
                    <a:pt x="1188232" y="353589"/>
                  </a:lnTo>
                  <a:lnTo>
                    <a:pt x="1188086" y="351732"/>
                  </a:lnTo>
                  <a:lnTo>
                    <a:pt x="1187450" y="349876"/>
                  </a:lnTo>
                  <a:lnTo>
                    <a:pt x="1186912" y="348411"/>
                  </a:lnTo>
                  <a:lnTo>
                    <a:pt x="1185542" y="347287"/>
                  </a:lnTo>
                  <a:lnTo>
                    <a:pt x="1183340" y="346750"/>
                  </a:lnTo>
                  <a:lnTo>
                    <a:pt x="1182900" y="344993"/>
                  </a:lnTo>
                  <a:lnTo>
                    <a:pt x="1182900" y="342502"/>
                  </a:lnTo>
                  <a:lnTo>
                    <a:pt x="1184122" y="342257"/>
                  </a:lnTo>
                  <a:lnTo>
                    <a:pt x="1183878" y="340890"/>
                  </a:lnTo>
                  <a:lnTo>
                    <a:pt x="1184709" y="339179"/>
                  </a:lnTo>
                  <a:lnTo>
                    <a:pt x="1186177" y="337128"/>
                  </a:lnTo>
                  <a:lnTo>
                    <a:pt x="1187548" y="335614"/>
                  </a:lnTo>
                  <a:lnTo>
                    <a:pt x="1188674" y="334051"/>
                  </a:lnTo>
                  <a:lnTo>
                    <a:pt x="1189357" y="332733"/>
                  </a:lnTo>
                  <a:lnTo>
                    <a:pt x="1190043" y="331415"/>
                  </a:lnTo>
                  <a:lnTo>
                    <a:pt x="1190559" y="330524"/>
                  </a:lnTo>
                  <a:lnTo>
                    <a:pt x="1190775" y="330144"/>
                  </a:lnTo>
                  <a:lnTo>
                    <a:pt x="1191461" y="328386"/>
                  </a:lnTo>
                  <a:lnTo>
                    <a:pt x="1191707" y="326384"/>
                  </a:lnTo>
                  <a:lnTo>
                    <a:pt x="1192587" y="324234"/>
                  </a:lnTo>
                  <a:lnTo>
                    <a:pt x="1193712" y="322671"/>
                  </a:lnTo>
                  <a:lnTo>
                    <a:pt x="1194789" y="320669"/>
                  </a:lnTo>
                  <a:lnTo>
                    <a:pt x="1196060" y="319839"/>
                  </a:lnTo>
                  <a:lnTo>
                    <a:pt x="1197382" y="318374"/>
                  </a:lnTo>
                  <a:lnTo>
                    <a:pt x="1198262" y="316811"/>
                  </a:lnTo>
                  <a:lnTo>
                    <a:pt x="1199729" y="316419"/>
                  </a:lnTo>
                  <a:lnTo>
                    <a:pt x="1201442" y="315491"/>
                  </a:lnTo>
                  <a:lnTo>
                    <a:pt x="1203155" y="314563"/>
                  </a:lnTo>
                  <a:lnTo>
                    <a:pt x="1204494" y="313417"/>
                  </a:lnTo>
                  <a:lnTo>
                    <a:pt x="1204524" y="313390"/>
                  </a:lnTo>
                  <a:lnTo>
                    <a:pt x="1205453" y="311584"/>
                  </a:lnTo>
                  <a:lnTo>
                    <a:pt x="1206970" y="309680"/>
                  </a:lnTo>
                  <a:lnTo>
                    <a:pt x="1208145" y="308752"/>
                  </a:lnTo>
                  <a:lnTo>
                    <a:pt x="1209221" y="307238"/>
                  </a:lnTo>
                  <a:lnTo>
                    <a:pt x="1210150" y="305478"/>
                  </a:lnTo>
                  <a:lnTo>
                    <a:pt x="1211129" y="304404"/>
                  </a:lnTo>
                  <a:lnTo>
                    <a:pt x="1213038" y="302840"/>
                  </a:lnTo>
                  <a:lnTo>
                    <a:pt x="1214505" y="301572"/>
                  </a:lnTo>
                  <a:lnTo>
                    <a:pt x="1215584" y="300597"/>
                  </a:lnTo>
                  <a:lnTo>
                    <a:pt x="1215648" y="300542"/>
                  </a:lnTo>
                  <a:lnTo>
                    <a:pt x="1216022" y="300204"/>
                  </a:lnTo>
                  <a:lnTo>
                    <a:pt x="1216221" y="300078"/>
                  </a:lnTo>
                  <a:lnTo>
                    <a:pt x="1217735" y="299130"/>
                  </a:lnTo>
                  <a:lnTo>
                    <a:pt x="1219544" y="298153"/>
                  </a:lnTo>
                  <a:lnTo>
                    <a:pt x="1220866" y="297567"/>
                  </a:lnTo>
                  <a:lnTo>
                    <a:pt x="1221306" y="297370"/>
                  </a:lnTo>
                  <a:lnTo>
                    <a:pt x="1223066" y="296443"/>
                  </a:lnTo>
                  <a:lnTo>
                    <a:pt x="1224681" y="295417"/>
                  </a:lnTo>
                  <a:lnTo>
                    <a:pt x="1225856" y="294587"/>
                  </a:lnTo>
                  <a:lnTo>
                    <a:pt x="1226932" y="293660"/>
                  </a:lnTo>
                  <a:lnTo>
                    <a:pt x="1227861" y="292536"/>
                  </a:lnTo>
                  <a:lnTo>
                    <a:pt x="1229036" y="290973"/>
                  </a:lnTo>
                  <a:lnTo>
                    <a:pt x="1230015" y="289213"/>
                  </a:lnTo>
                  <a:lnTo>
                    <a:pt x="1230944" y="287456"/>
                  </a:lnTo>
                  <a:lnTo>
                    <a:pt x="1231873" y="285208"/>
                  </a:lnTo>
                  <a:lnTo>
                    <a:pt x="1232315" y="283255"/>
                  </a:lnTo>
                  <a:lnTo>
                    <a:pt x="1232608" y="281790"/>
                  </a:lnTo>
                  <a:lnTo>
                    <a:pt x="1233097" y="280472"/>
                  </a:lnTo>
                  <a:lnTo>
                    <a:pt x="1233977" y="279299"/>
                  </a:lnTo>
                  <a:lnTo>
                    <a:pt x="1235102" y="278273"/>
                  </a:lnTo>
                  <a:lnTo>
                    <a:pt x="1236619" y="277100"/>
                  </a:lnTo>
                  <a:lnTo>
                    <a:pt x="1237941" y="276369"/>
                  </a:lnTo>
                  <a:lnTo>
                    <a:pt x="1239359" y="275098"/>
                  </a:lnTo>
                  <a:lnTo>
                    <a:pt x="1240288" y="273927"/>
                  </a:lnTo>
                  <a:lnTo>
                    <a:pt x="1241121" y="272705"/>
                  </a:lnTo>
                  <a:lnTo>
                    <a:pt x="1242100" y="270995"/>
                  </a:lnTo>
                  <a:lnTo>
                    <a:pt x="1242980" y="269287"/>
                  </a:lnTo>
                  <a:lnTo>
                    <a:pt x="1243616" y="267920"/>
                  </a:lnTo>
                  <a:lnTo>
                    <a:pt x="1244203" y="266600"/>
                  </a:lnTo>
                  <a:lnTo>
                    <a:pt x="1244791" y="265233"/>
                  </a:lnTo>
                  <a:lnTo>
                    <a:pt x="1245376" y="263866"/>
                  </a:lnTo>
                  <a:lnTo>
                    <a:pt x="1245914" y="262497"/>
                  </a:lnTo>
                  <a:lnTo>
                    <a:pt x="1246356" y="261081"/>
                  </a:lnTo>
                  <a:lnTo>
                    <a:pt x="1246649" y="259714"/>
                  </a:lnTo>
                  <a:lnTo>
                    <a:pt x="1246502" y="258248"/>
                  </a:lnTo>
                  <a:lnTo>
                    <a:pt x="1246062" y="256832"/>
                  </a:lnTo>
                  <a:lnTo>
                    <a:pt x="1245329" y="255024"/>
                  </a:lnTo>
                  <a:lnTo>
                    <a:pt x="1244693" y="253706"/>
                  </a:lnTo>
                  <a:lnTo>
                    <a:pt x="1243860" y="251360"/>
                  </a:lnTo>
                  <a:lnTo>
                    <a:pt x="1243763" y="249456"/>
                  </a:lnTo>
                  <a:lnTo>
                    <a:pt x="1244985" y="247893"/>
                  </a:lnTo>
                  <a:lnTo>
                    <a:pt x="1246502" y="246673"/>
                  </a:lnTo>
                  <a:lnTo>
                    <a:pt x="1247824" y="245939"/>
                  </a:lnTo>
                  <a:lnTo>
                    <a:pt x="1249390" y="244766"/>
                  </a:lnTo>
                  <a:lnTo>
                    <a:pt x="1250515" y="243790"/>
                  </a:lnTo>
                  <a:lnTo>
                    <a:pt x="1251542" y="242180"/>
                  </a:lnTo>
                  <a:lnTo>
                    <a:pt x="1251884" y="240761"/>
                  </a:lnTo>
                  <a:lnTo>
                    <a:pt x="1252128" y="239296"/>
                  </a:lnTo>
                  <a:lnTo>
                    <a:pt x="1252373" y="237831"/>
                  </a:lnTo>
                  <a:lnTo>
                    <a:pt x="1252666" y="236415"/>
                  </a:lnTo>
                  <a:lnTo>
                    <a:pt x="1253108" y="234511"/>
                  </a:lnTo>
                  <a:lnTo>
                    <a:pt x="1253693" y="232654"/>
                  </a:lnTo>
                  <a:lnTo>
                    <a:pt x="1254136" y="230700"/>
                  </a:lnTo>
                  <a:lnTo>
                    <a:pt x="1254281" y="229284"/>
                  </a:lnTo>
                  <a:lnTo>
                    <a:pt x="1254428" y="227819"/>
                  </a:lnTo>
                  <a:lnTo>
                    <a:pt x="1254526" y="226305"/>
                  </a:lnTo>
                  <a:lnTo>
                    <a:pt x="1254576" y="224840"/>
                  </a:lnTo>
                  <a:lnTo>
                    <a:pt x="1254625" y="222886"/>
                  </a:lnTo>
                  <a:lnTo>
                    <a:pt x="1254576" y="220933"/>
                  </a:lnTo>
                  <a:lnTo>
                    <a:pt x="1254477" y="219517"/>
                  </a:lnTo>
                  <a:lnTo>
                    <a:pt x="1253693" y="218295"/>
                  </a:lnTo>
                  <a:lnTo>
                    <a:pt x="1253157" y="216390"/>
                  </a:lnTo>
                  <a:lnTo>
                    <a:pt x="1253401" y="213949"/>
                  </a:lnTo>
                  <a:lnTo>
                    <a:pt x="1254966" y="212337"/>
                  </a:lnTo>
                  <a:lnTo>
                    <a:pt x="1257314" y="211603"/>
                  </a:lnTo>
                  <a:lnTo>
                    <a:pt x="1258734" y="211164"/>
                  </a:lnTo>
                  <a:lnTo>
                    <a:pt x="1260543" y="210528"/>
                  </a:lnTo>
                  <a:lnTo>
                    <a:pt x="1261915" y="209895"/>
                  </a:lnTo>
                  <a:lnTo>
                    <a:pt x="1263529" y="208771"/>
                  </a:lnTo>
                  <a:lnTo>
                    <a:pt x="1264653" y="206670"/>
                  </a:lnTo>
                  <a:lnTo>
                    <a:pt x="1264948" y="205058"/>
                  </a:lnTo>
                  <a:lnTo>
                    <a:pt x="1263773" y="204815"/>
                  </a:lnTo>
                  <a:lnTo>
                    <a:pt x="1263284" y="202909"/>
                  </a:lnTo>
                  <a:lnTo>
                    <a:pt x="1262696" y="201053"/>
                  </a:lnTo>
                  <a:lnTo>
                    <a:pt x="1262109" y="199149"/>
                  </a:lnTo>
                  <a:lnTo>
                    <a:pt x="1261718" y="197782"/>
                  </a:lnTo>
                  <a:lnTo>
                    <a:pt x="1261180" y="195875"/>
                  </a:lnTo>
                  <a:lnTo>
                    <a:pt x="1260838" y="194410"/>
                  </a:lnTo>
                  <a:lnTo>
                    <a:pt x="1260494" y="192994"/>
                  </a:lnTo>
                  <a:lnTo>
                    <a:pt x="1260054" y="191578"/>
                  </a:lnTo>
                  <a:lnTo>
                    <a:pt x="1259614" y="190211"/>
                  </a:lnTo>
                  <a:lnTo>
                    <a:pt x="1259027" y="188842"/>
                  </a:lnTo>
                  <a:lnTo>
                    <a:pt x="1258098" y="187183"/>
                  </a:lnTo>
                  <a:lnTo>
                    <a:pt x="1256923" y="185522"/>
                  </a:lnTo>
                  <a:lnTo>
                    <a:pt x="1255652" y="184057"/>
                  </a:lnTo>
                  <a:lnTo>
                    <a:pt x="1253841" y="182493"/>
                  </a:lnTo>
                  <a:lnTo>
                    <a:pt x="1252472" y="181809"/>
                  </a:lnTo>
                  <a:lnTo>
                    <a:pt x="1251004" y="181419"/>
                  </a:lnTo>
                  <a:lnTo>
                    <a:pt x="1248606" y="181077"/>
                  </a:lnTo>
                  <a:lnTo>
                    <a:pt x="1246600" y="180930"/>
                  </a:lnTo>
                  <a:lnTo>
                    <a:pt x="1245133" y="180979"/>
                  </a:lnTo>
                  <a:lnTo>
                    <a:pt x="1243665" y="181126"/>
                  </a:lnTo>
                  <a:lnTo>
                    <a:pt x="1242294" y="181468"/>
                  </a:lnTo>
                  <a:lnTo>
                    <a:pt x="1240974" y="182054"/>
                  </a:lnTo>
                  <a:lnTo>
                    <a:pt x="1239701" y="182884"/>
                  </a:lnTo>
                  <a:lnTo>
                    <a:pt x="1238430" y="183666"/>
                  </a:lnTo>
                  <a:lnTo>
                    <a:pt x="1237108" y="184398"/>
                  </a:lnTo>
                  <a:lnTo>
                    <a:pt x="1235397" y="185276"/>
                  </a:lnTo>
                  <a:lnTo>
                    <a:pt x="1234271" y="186206"/>
                  </a:lnTo>
                  <a:lnTo>
                    <a:pt x="1233195" y="187232"/>
                  </a:lnTo>
                  <a:lnTo>
                    <a:pt x="1226591" y="189625"/>
                  </a:lnTo>
                  <a:lnTo>
                    <a:pt x="1225074" y="190258"/>
                  </a:lnTo>
                  <a:lnTo>
                    <a:pt x="1222823" y="190749"/>
                  </a:lnTo>
                  <a:lnTo>
                    <a:pt x="1222528" y="192457"/>
                  </a:lnTo>
                  <a:lnTo>
                    <a:pt x="1220082" y="193482"/>
                  </a:lnTo>
                  <a:lnTo>
                    <a:pt x="1218077" y="193532"/>
                  </a:lnTo>
                  <a:lnTo>
                    <a:pt x="1216462" y="194606"/>
                  </a:lnTo>
                  <a:lnTo>
                    <a:pt x="1214995" y="193141"/>
                  </a:lnTo>
                  <a:lnTo>
                    <a:pt x="1214016" y="191284"/>
                  </a:lnTo>
                  <a:lnTo>
                    <a:pt x="1212011" y="190749"/>
                  </a:lnTo>
                  <a:lnTo>
                    <a:pt x="1209759" y="190601"/>
                  </a:lnTo>
                  <a:lnTo>
                    <a:pt x="1208145" y="190454"/>
                  </a:lnTo>
                  <a:lnTo>
                    <a:pt x="1205453" y="190552"/>
                  </a:lnTo>
                  <a:lnTo>
                    <a:pt x="1203986" y="190405"/>
                  </a:lnTo>
                  <a:lnTo>
                    <a:pt x="1202322" y="190211"/>
                  </a:lnTo>
                  <a:lnTo>
                    <a:pt x="1200415" y="190845"/>
                  </a:lnTo>
                  <a:lnTo>
                    <a:pt x="1198409" y="192066"/>
                  </a:lnTo>
                  <a:lnTo>
                    <a:pt x="1196745" y="192214"/>
                  </a:lnTo>
                  <a:lnTo>
                    <a:pt x="1195472" y="193384"/>
                  </a:lnTo>
                  <a:lnTo>
                    <a:pt x="1194398" y="194606"/>
                  </a:lnTo>
                  <a:lnTo>
                    <a:pt x="1194936" y="196462"/>
                  </a:lnTo>
                  <a:lnTo>
                    <a:pt x="1194152" y="197733"/>
                  </a:lnTo>
                  <a:lnTo>
                    <a:pt x="1192734" y="196413"/>
                  </a:lnTo>
                  <a:lnTo>
                    <a:pt x="1190239" y="196268"/>
                  </a:lnTo>
                  <a:lnTo>
                    <a:pt x="1189357" y="198221"/>
                  </a:lnTo>
                  <a:lnTo>
                    <a:pt x="1189015" y="200273"/>
                  </a:lnTo>
                  <a:lnTo>
                    <a:pt x="1187450" y="201836"/>
                  </a:lnTo>
                  <a:lnTo>
                    <a:pt x="1187059" y="203446"/>
                  </a:lnTo>
                  <a:lnTo>
                    <a:pt x="1185346" y="202518"/>
                  </a:lnTo>
                  <a:lnTo>
                    <a:pt x="1184220" y="203885"/>
                  </a:lnTo>
                  <a:lnTo>
                    <a:pt x="1182949" y="205058"/>
                  </a:lnTo>
                  <a:lnTo>
                    <a:pt x="1180698" y="204911"/>
                  </a:lnTo>
                  <a:lnTo>
                    <a:pt x="1178302" y="204278"/>
                  </a:lnTo>
                  <a:lnTo>
                    <a:pt x="1177714" y="202714"/>
                  </a:lnTo>
                  <a:lnTo>
                    <a:pt x="1175023" y="202616"/>
                  </a:lnTo>
                  <a:lnTo>
                    <a:pt x="1173506" y="203446"/>
                  </a:lnTo>
                  <a:lnTo>
                    <a:pt x="1172039" y="202371"/>
                  </a:lnTo>
                  <a:lnTo>
                    <a:pt x="1170326" y="201981"/>
                  </a:lnTo>
                  <a:lnTo>
                    <a:pt x="1167977" y="201689"/>
                  </a:lnTo>
                  <a:lnTo>
                    <a:pt x="1166558" y="202324"/>
                  </a:lnTo>
                  <a:lnTo>
                    <a:pt x="1165922" y="200369"/>
                  </a:lnTo>
                  <a:lnTo>
                    <a:pt x="1162449" y="200273"/>
                  </a:lnTo>
                  <a:lnTo>
                    <a:pt x="1160932" y="199296"/>
                  </a:lnTo>
                  <a:lnTo>
                    <a:pt x="1159757" y="198513"/>
                  </a:lnTo>
                  <a:lnTo>
                    <a:pt x="1158388" y="198807"/>
                  </a:lnTo>
                  <a:lnTo>
                    <a:pt x="1157214" y="199735"/>
                  </a:lnTo>
                  <a:lnTo>
                    <a:pt x="1155306" y="201200"/>
                  </a:lnTo>
                  <a:lnTo>
                    <a:pt x="1153888" y="202079"/>
                  </a:lnTo>
                  <a:lnTo>
                    <a:pt x="1152517" y="203154"/>
                  </a:lnTo>
                  <a:lnTo>
                    <a:pt x="1149875" y="204327"/>
                  </a:lnTo>
                  <a:lnTo>
                    <a:pt x="1147625" y="204570"/>
                  </a:lnTo>
                  <a:lnTo>
                    <a:pt x="1146303" y="205009"/>
                  </a:lnTo>
                  <a:lnTo>
                    <a:pt x="1144639" y="205058"/>
                  </a:lnTo>
                  <a:lnTo>
                    <a:pt x="1143956" y="206913"/>
                  </a:lnTo>
                  <a:lnTo>
                    <a:pt x="1143342" y="206063"/>
                  </a:lnTo>
                  <a:lnTo>
                    <a:pt x="1140775" y="205645"/>
                  </a:lnTo>
                  <a:lnTo>
                    <a:pt x="1138964" y="205399"/>
                  </a:lnTo>
                  <a:lnTo>
                    <a:pt x="1136568" y="205205"/>
                  </a:lnTo>
                  <a:lnTo>
                    <a:pt x="1135149" y="205546"/>
                  </a:lnTo>
                  <a:lnTo>
                    <a:pt x="1133926" y="206378"/>
                  </a:lnTo>
                  <a:lnTo>
                    <a:pt x="1131723" y="207451"/>
                  </a:lnTo>
                  <a:lnTo>
                    <a:pt x="1129963" y="209112"/>
                  </a:lnTo>
                  <a:lnTo>
                    <a:pt x="1128349" y="210040"/>
                  </a:lnTo>
                  <a:lnTo>
                    <a:pt x="1126977" y="210626"/>
                  </a:lnTo>
                  <a:lnTo>
                    <a:pt x="1125950" y="212189"/>
                  </a:lnTo>
                  <a:lnTo>
                    <a:pt x="1124923" y="214339"/>
                  </a:lnTo>
                  <a:lnTo>
                    <a:pt x="1122868" y="215608"/>
                  </a:lnTo>
                  <a:lnTo>
                    <a:pt x="1121302" y="216732"/>
                  </a:lnTo>
                  <a:lnTo>
                    <a:pt x="1119737" y="217465"/>
                  </a:lnTo>
                  <a:lnTo>
                    <a:pt x="1118367" y="218734"/>
                  </a:lnTo>
                  <a:lnTo>
                    <a:pt x="1117927" y="220639"/>
                  </a:lnTo>
                  <a:lnTo>
                    <a:pt x="1117682" y="222104"/>
                  </a:lnTo>
                  <a:lnTo>
                    <a:pt x="1117438" y="223522"/>
                  </a:lnTo>
                  <a:lnTo>
                    <a:pt x="1117731" y="224987"/>
                  </a:lnTo>
                  <a:lnTo>
                    <a:pt x="1116949" y="226695"/>
                  </a:lnTo>
                  <a:lnTo>
                    <a:pt x="1115529" y="227721"/>
                  </a:lnTo>
                  <a:lnTo>
                    <a:pt x="1113034" y="228064"/>
                  </a:lnTo>
                  <a:lnTo>
                    <a:pt x="1111370" y="229723"/>
                  </a:lnTo>
                  <a:lnTo>
                    <a:pt x="1110832" y="232020"/>
                  </a:lnTo>
                  <a:lnTo>
                    <a:pt x="1109512" y="233485"/>
                  </a:lnTo>
                  <a:lnTo>
                    <a:pt x="1108583" y="234803"/>
                  </a:lnTo>
                  <a:lnTo>
                    <a:pt x="1107310" y="235193"/>
                  </a:lnTo>
                  <a:lnTo>
                    <a:pt x="1106039" y="234217"/>
                  </a:lnTo>
                  <a:lnTo>
                    <a:pt x="1104375" y="234803"/>
                  </a:lnTo>
                  <a:lnTo>
                    <a:pt x="1102858" y="235340"/>
                  </a:lnTo>
                  <a:lnTo>
                    <a:pt x="1100020" y="234950"/>
                  </a:lnTo>
                  <a:lnTo>
                    <a:pt x="1098211" y="235291"/>
                  </a:lnTo>
                  <a:lnTo>
                    <a:pt x="1096596" y="235976"/>
                  </a:lnTo>
                  <a:lnTo>
                    <a:pt x="1094246" y="235291"/>
                  </a:lnTo>
                  <a:lnTo>
                    <a:pt x="1092339" y="234950"/>
                  </a:lnTo>
                  <a:lnTo>
                    <a:pt x="1091312" y="235976"/>
                  </a:lnTo>
                  <a:lnTo>
                    <a:pt x="1090333" y="237051"/>
                  </a:lnTo>
                  <a:lnTo>
                    <a:pt x="1089011" y="237684"/>
                  </a:lnTo>
                  <a:lnTo>
                    <a:pt x="1088614" y="237813"/>
                  </a:lnTo>
                  <a:lnTo>
                    <a:pt x="1088571" y="237829"/>
                  </a:lnTo>
                  <a:lnTo>
                    <a:pt x="1087642" y="238121"/>
                  </a:lnTo>
                  <a:lnTo>
                    <a:pt x="1085440" y="239102"/>
                  </a:lnTo>
                  <a:lnTo>
                    <a:pt x="1083631" y="238808"/>
                  </a:lnTo>
                  <a:lnTo>
                    <a:pt x="1083238" y="237392"/>
                  </a:lnTo>
                  <a:lnTo>
                    <a:pt x="1082065" y="236611"/>
                  </a:lnTo>
                  <a:lnTo>
                    <a:pt x="1080890" y="237392"/>
                  </a:lnTo>
                  <a:lnTo>
                    <a:pt x="1079079" y="238857"/>
                  </a:lnTo>
                  <a:lnTo>
                    <a:pt x="1077270" y="239687"/>
                  </a:lnTo>
                  <a:lnTo>
                    <a:pt x="1075606" y="240663"/>
                  </a:lnTo>
                  <a:lnTo>
                    <a:pt x="1074139" y="240810"/>
                  </a:lnTo>
                  <a:lnTo>
                    <a:pt x="1071742" y="240567"/>
                  </a:lnTo>
                  <a:lnTo>
                    <a:pt x="1069882" y="239932"/>
                  </a:lnTo>
                  <a:lnTo>
                    <a:pt x="1068464" y="239102"/>
                  </a:lnTo>
                  <a:lnTo>
                    <a:pt x="1067092" y="238418"/>
                  </a:lnTo>
                  <a:lnTo>
                    <a:pt x="1066311" y="237245"/>
                  </a:lnTo>
                  <a:lnTo>
                    <a:pt x="1064403" y="236658"/>
                  </a:lnTo>
                  <a:lnTo>
                    <a:pt x="1063570" y="237929"/>
                  </a:lnTo>
                  <a:lnTo>
                    <a:pt x="1061223" y="238222"/>
                  </a:lnTo>
                  <a:lnTo>
                    <a:pt x="1060097" y="239247"/>
                  </a:lnTo>
                  <a:lnTo>
                    <a:pt x="1058922" y="239834"/>
                  </a:lnTo>
                  <a:lnTo>
                    <a:pt x="1057504" y="239785"/>
                  </a:lnTo>
                  <a:lnTo>
                    <a:pt x="1056086" y="239493"/>
                  </a:lnTo>
                  <a:lnTo>
                    <a:pt x="1054275" y="239640"/>
                  </a:lnTo>
                  <a:lnTo>
                    <a:pt x="1053493" y="241007"/>
                  </a:lnTo>
                  <a:lnTo>
                    <a:pt x="1051192" y="240663"/>
                  </a:lnTo>
                  <a:lnTo>
                    <a:pt x="1048894" y="241201"/>
                  </a:lnTo>
                  <a:lnTo>
                    <a:pt x="1046105" y="240810"/>
                  </a:lnTo>
                  <a:lnTo>
                    <a:pt x="1043903" y="239640"/>
                  </a:lnTo>
                  <a:lnTo>
                    <a:pt x="1042533" y="240810"/>
                  </a:lnTo>
                  <a:lnTo>
                    <a:pt x="1041848" y="242131"/>
                  </a:lnTo>
                  <a:lnTo>
                    <a:pt x="1040429" y="243498"/>
                  </a:lnTo>
                  <a:lnTo>
                    <a:pt x="1038424" y="243790"/>
                  </a:lnTo>
                  <a:lnTo>
                    <a:pt x="1038326" y="245696"/>
                  </a:lnTo>
                  <a:lnTo>
                    <a:pt x="1036907" y="246916"/>
                  </a:lnTo>
                  <a:lnTo>
                    <a:pt x="1034998" y="245988"/>
                  </a:lnTo>
                  <a:lnTo>
                    <a:pt x="1032992" y="246818"/>
                  </a:lnTo>
                  <a:lnTo>
                    <a:pt x="1031672" y="247453"/>
                  </a:lnTo>
                  <a:lnTo>
                    <a:pt x="1030057" y="248040"/>
                  </a:lnTo>
                  <a:lnTo>
                    <a:pt x="1027855" y="248771"/>
                  </a:lnTo>
                  <a:lnTo>
                    <a:pt x="1026339" y="250239"/>
                  </a:lnTo>
                  <a:lnTo>
                    <a:pt x="1024235" y="250823"/>
                  </a:lnTo>
                  <a:lnTo>
                    <a:pt x="1022817" y="251458"/>
                  </a:lnTo>
                  <a:lnTo>
                    <a:pt x="1021642" y="250091"/>
                  </a:lnTo>
                  <a:lnTo>
                    <a:pt x="1019831" y="249993"/>
                  </a:lnTo>
                  <a:lnTo>
                    <a:pt x="1018461" y="250872"/>
                  </a:lnTo>
                  <a:lnTo>
                    <a:pt x="1016603" y="250384"/>
                  </a:lnTo>
                  <a:lnTo>
                    <a:pt x="1014352" y="251458"/>
                  </a:lnTo>
                  <a:lnTo>
                    <a:pt x="1011857" y="252143"/>
                  </a:lnTo>
                  <a:lnTo>
                    <a:pt x="1010144" y="253120"/>
                  </a:lnTo>
                  <a:lnTo>
                    <a:pt x="1008382" y="253900"/>
                  </a:lnTo>
                  <a:lnTo>
                    <a:pt x="1006475" y="254438"/>
                  </a:lnTo>
                  <a:lnTo>
                    <a:pt x="1005056" y="254145"/>
                  </a:lnTo>
                  <a:lnTo>
                    <a:pt x="1003783" y="254828"/>
                  </a:lnTo>
                  <a:lnTo>
                    <a:pt x="1002412" y="254197"/>
                  </a:lnTo>
                  <a:lnTo>
                    <a:pt x="1001974" y="253998"/>
                  </a:lnTo>
                  <a:lnTo>
                    <a:pt x="1001534" y="253769"/>
                  </a:lnTo>
                  <a:lnTo>
                    <a:pt x="1001092" y="253559"/>
                  </a:lnTo>
                  <a:lnTo>
                    <a:pt x="1001080" y="253537"/>
                  </a:lnTo>
                  <a:lnTo>
                    <a:pt x="1000652" y="253314"/>
                  </a:lnTo>
                  <a:lnTo>
                    <a:pt x="1000212" y="251947"/>
                  </a:lnTo>
                  <a:lnTo>
                    <a:pt x="997865" y="251947"/>
                  </a:lnTo>
                  <a:lnTo>
                    <a:pt x="995859" y="251849"/>
                  </a:lnTo>
                  <a:lnTo>
                    <a:pt x="993460" y="252435"/>
                  </a:lnTo>
                  <a:lnTo>
                    <a:pt x="991797" y="250872"/>
                  </a:lnTo>
                  <a:lnTo>
                    <a:pt x="990575" y="249456"/>
                  </a:lnTo>
                  <a:lnTo>
                    <a:pt x="989058" y="249309"/>
                  </a:lnTo>
                  <a:lnTo>
                    <a:pt x="988225" y="247893"/>
                  </a:lnTo>
                  <a:lnTo>
                    <a:pt x="986220" y="247014"/>
                  </a:lnTo>
                  <a:lnTo>
                    <a:pt x="984801" y="248577"/>
                  </a:lnTo>
                  <a:lnTo>
                    <a:pt x="983577" y="248675"/>
                  </a:lnTo>
                  <a:lnTo>
                    <a:pt x="981424" y="248771"/>
                  </a:lnTo>
                  <a:lnTo>
                    <a:pt x="979714" y="249797"/>
                  </a:lnTo>
                  <a:lnTo>
                    <a:pt x="977951" y="250727"/>
                  </a:lnTo>
                  <a:lnTo>
                    <a:pt x="977315" y="251947"/>
                  </a:lnTo>
                  <a:lnTo>
                    <a:pt x="977182" y="251928"/>
                  </a:lnTo>
                  <a:lnTo>
                    <a:pt x="977170" y="251947"/>
                  </a:lnTo>
                  <a:lnTo>
                    <a:pt x="975309" y="251655"/>
                  </a:lnTo>
                  <a:lnTo>
                    <a:pt x="974135" y="252631"/>
                  </a:lnTo>
                  <a:lnTo>
                    <a:pt x="972814" y="253998"/>
                  </a:lnTo>
                  <a:lnTo>
                    <a:pt x="971591" y="254926"/>
                  </a:lnTo>
                  <a:lnTo>
                    <a:pt x="971934" y="256293"/>
                  </a:lnTo>
                  <a:lnTo>
                    <a:pt x="973353" y="258248"/>
                  </a:lnTo>
                  <a:lnTo>
                    <a:pt x="973793" y="259615"/>
                  </a:lnTo>
                  <a:lnTo>
                    <a:pt x="975211" y="261228"/>
                  </a:lnTo>
                  <a:lnTo>
                    <a:pt x="976386" y="262936"/>
                  </a:lnTo>
                  <a:lnTo>
                    <a:pt x="977462" y="264060"/>
                  </a:lnTo>
                  <a:lnTo>
                    <a:pt x="977462" y="265331"/>
                  </a:lnTo>
                  <a:lnTo>
                    <a:pt x="975457" y="265964"/>
                  </a:lnTo>
                  <a:lnTo>
                    <a:pt x="974038" y="267674"/>
                  </a:lnTo>
                  <a:lnTo>
                    <a:pt x="972374" y="269287"/>
                  </a:lnTo>
                  <a:lnTo>
                    <a:pt x="971003" y="270457"/>
                  </a:lnTo>
                  <a:lnTo>
                    <a:pt x="970025" y="272021"/>
                  </a:lnTo>
                  <a:lnTo>
                    <a:pt x="967530" y="271581"/>
                  </a:lnTo>
                  <a:lnTo>
                    <a:pt x="966552" y="272803"/>
                  </a:lnTo>
                  <a:lnTo>
                    <a:pt x="965328" y="273927"/>
                  </a:lnTo>
                  <a:lnTo>
                    <a:pt x="963812" y="274170"/>
                  </a:lnTo>
                  <a:lnTo>
                    <a:pt x="961904" y="274610"/>
                  </a:lnTo>
                  <a:lnTo>
                    <a:pt x="960044" y="275049"/>
                  </a:lnTo>
                  <a:lnTo>
                    <a:pt x="957647" y="275684"/>
                  </a:lnTo>
                  <a:lnTo>
                    <a:pt x="956571" y="274757"/>
                  </a:lnTo>
                  <a:lnTo>
                    <a:pt x="956522" y="273292"/>
                  </a:lnTo>
                  <a:lnTo>
                    <a:pt x="954712" y="274219"/>
                  </a:lnTo>
                  <a:lnTo>
                    <a:pt x="952754" y="274268"/>
                  </a:lnTo>
                  <a:lnTo>
                    <a:pt x="951043" y="275049"/>
                  </a:lnTo>
                  <a:lnTo>
                    <a:pt x="949623" y="275635"/>
                  </a:lnTo>
                  <a:lnTo>
                    <a:pt x="948106" y="275684"/>
                  </a:lnTo>
                  <a:lnTo>
                    <a:pt x="946639" y="276369"/>
                  </a:lnTo>
                  <a:lnTo>
                    <a:pt x="945611" y="275294"/>
                  </a:lnTo>
                  <a:lnTo>
                    <a:pt x="944046" y="275488"/>
                  </a:lnTo>
                  <a:lnTo>
                    <a:pt x="942529" y="276563"/>
                  </a:lnTo>
                  <a:lnTo>
                    <a:pt x="941600" y="275488"/>
                  </a:lnTo>
                  <a:lnTo>
                    <a:pt x="940231" y="275000"/>
                  </a:lnTo>
                  <a:lnTo>
                    <a:pt x="938616" y="274415"/>
                  </a:lnTo>
                  <a:lnTo>
                    <a:pt x="937491" y="273829"/>
                  </a:lnTo>
                  <a:lnTo>
                    <a:pt x="936168" y="273144"/>
                  </a:lnTo>
                  <a:lnTo>
                    <a:pt x="934556" y="272266"/>
                  </a:lnTo>
                  <a:lnTo>
                    <a:pt x="932108" y="272315"/>
                  </a:lnTo>
                  <a:lnTo>
                    <a:pt x="931032" y="273341"/>
                  </a:lnTo>
                  <a:lnTo>
                    <a:pt x="929124" y="273292"/>
                  </a:lnTo>
                  <a:lnTo>
                    <a:pt x="927559" y="271925"/>
                  </a:lnTo>
                  <a:lnTo>
                    <a:pt x="926042" y="270801"/>
                  </a:lnTo>
                  <a:lnTo>
                    <a:pt x="924182" y="269385"/>
                  </a:lnTo>
                  <a:lnTo>
                    <a:pt x="922812" y="268359"/>
                  </a:lnTo>
                  <a:lnTo>
                    <a:pt x="922031" y="266941"/>
                  </a:lnTo>
                  <a:lnTo>
                    <a:pt x="919632" y="267235"/>
                  </a:lnTo>
                  <a:lnTo>
                    <a:pt x="918017" y="268359"/>
                  </a:lnTo>
                  <a:lnTo>
                    <a:pt x="916550" y="267674"/>
                  </a:lnTo>
                  <a:lnTo>
                    <a:pt x="914642" y="268310"/>
                  </a:lnTo>
                  <a:lnTo>
                    <a:pt x="914153" y="268406"/>
                  </a:lnTo>
                  <a:lnTo>
                    <a:pt x="912831" y="267772"/>
                  </a:lnTo>
                  <a:lnTo>
                    <a:pt x="911462" y="267235"/>
                  </a:lnTo>
                  <a:lnTo>
                    <a:pt x="910435" y="266258"/>
                  </a:lnTo>
                  <a:lnTo>
                    <a:pt x="909506" y="265085"/>
                  </a:lnTo>
                  <a:lnTo>
                    <a:pt x="908673" y="263375"/>
                  </a:lnTo>
                  <a:lnTo>
                    <a:pt x="907353" y="262838"/>
                  </a:lnTo>
                  <a:lnTo>
                    <a:pt x="905934" y="262644"/>
                  </a:lnTo>
                  <a:lnTo>
                    <a:pt x="903388" y="262595"/>
                  </a:lnTo>
                  <a:lnTo>
                    <a:pt x="900943" y="263230"/>
                  </a:lnTo>
                  <a:lnTo>
                    <a:pt x="898839" y="262448"/>
                  </a:lnTo>
                  <a:lnTo>
                    <a:pt x="897126" y="261520"/>
                  </a:lnTo>
                  <a:lnTo>
                    <a:pt x="894729" y="262253"/>
                  </a:lnTo>
                  <a:lnTo>
                    <a:pt x="892724" y="262204"/>
                  </a:lnTo>
                  <a:lnTo>
                    <a:pt x="890816" y="262595"/>
                  </a:lnTo>
                  <a:lnTo>
                    <a:pt x="888467" y="263326"/>
                  </a:lnTo>
                  <a:lnTo>
                    <a:pt x="886168" y="263962"/>
                  </a:lnTo>
                  <a:lnTo>
                    <a:pt x="884652" y="264256"/>
                  </a:lnTo>
                  <a:lnTo>
                    <a:pt x="882792" y="264695"/>
                  </a:lnTo>
                  <a:lnTo>
                    <a:pt x="880002" y="265135"/>
                  </a:lnTo>
                  <a:lnTo>
                    <a:pt x="878340" y="263864"/>
                  </a:lnTo>
                  <a:lnTo>
                    <a:pt x="876431" y="262595"/>
                  </a:lnTo>
                  <a:lnTo>
                    <a:pt x="875160" y="260739"/>
                  </a:lnTo>
                  <a:lnTo>
                    <a:pt x="872420" y="261130"/>
                  </a:lnTo>
                  <a:lnTo>
                    <a:pt x="871245" y="262887"/>
                  </a:lnTo>
                  <a:lnTo>
                    <a:pt x="869387" y="264011"/>
                  </a:lnTo>
                  <a:lnTo>
                    <a:pt x="867381" y="264597"/>
                  </a:lnTo>
                  <a:lnTo>
                    <a:pt x="865520" y="266403"/>
                  </a:lnTo>
                  <a:lnTo>
                    <a:pt x="863662" y="266845"/>
                  </a:lnTo>
                  <a:lnTo>
                    <a:pt x="862635" y="267871"/>
                  </a:lnTo>
                  <a:lnTo>
                    <a:pt x="861657" y="269579"/>
                  </a:lnTo>
                  <a:lnTo>
                    <a:pt x="860335" y="270995"/>
                  </a:lnTo>
                  <a:lnTo>
                    <a:pt x="858916" y="271483"/>
                  </a:lnTo>
                  <a:lnTo>
                    <a:pt x="857105" y="271044"/>
                  </a:lnTo>
                  <a:lnTo>
                    <a:pt x="854758" y="271240"/>
                  </a:lnTo>
                  <a:lnTo>
                    <a:pt x="853241" y="270850"/>
                  </a:lnTo>
                  <a:lnTo>
                    <a:pt x="851137" y="271630"/>
                  </a:lnTo>
                  <a:lnTo>
                    <a:pt x="849864" y="270654"/>
                  </a:lnTo>
                  <a:lnTo>
                    <a:pt x="848741" y="269579"/>
                  </a:lnTo>
                  <a:lnTo>
                    <a:pt x="846880" y="269775"/>
                  </a:lnTo>
                  <a:lnTo>
                    <a:pt x="844678" y="269824"/>
                  </a:lnTo>
                  <a:lnTo>
                    <a:pt x="842820" y="269481"/>
                  </a:lnTo>
                  <a:lnTo>
                    <a:pt x="840618" y="269530"/>
                  </a:lnTo>
                  <a:lnTo>
                    <a:pt x="838172" y="269140"/>
                  </a:lnTo>
                  <a:lnTo>
                    <a:pt x="836705" y="269432"/>
                  </a:lnTo>
                  <a:lnTo>
                    <a:pt x="834552" y="268798"/>
                  </a:lnTo>
                  <a:lnTo>
                    <a:pt x="832300" y="267723"/>
                  </a:lnTo>
                  <a:lnTo>
                    <a:pt x="829218" y="267576"/>
                  </a:lnTo>
                  <a:lnTo>
                    <a:pt x="827849" y="268261"/>
                  </a:lnTo>
                  <a:lnTo>
                    <a:pt x="826087" y="268455"/>
                  </a:lnTo>
                  <a:lnTo>
                    <a:pt x="824669" y="267235"/>
                  </a:lnTo>
                  <a:lnTo>
                    <a:pt x="822663" y="266062"/>
                  </a:lnTo>
                  <a:lnTo>
                    <a:pt x="821243" y="265672"/>
                  </a:lnTo>
                  <a:lnTo>
                    <a:pt x="818993" y="265623"/>
                  </a:lnTo>
                  <a:lnTo>
                    <a:pt x="816890" y="265525"/>
                  </a:lnTo>
                  <a:lnTo>
                    <a:pt x="816204" y="265525"/>
                  </a:lnTo>
                  <a:lnTo>
                    <a:pt x="815128" y="264597"/>
                  </a:lnTo>
                  <a:lnTo>
                    <a:pt x="813464" y="263473"/>
                  </a:lnTo>
                  <a:lnTo>
                    <a:pt x="812144" y="262887"/>
                  </a:lnTo>
                  <a:lnTo>
                    <a:pt x="810480" y="261861"/>
                  </a:lnTo>
                  <a:lnTo>
                    <a:pt x="809305" y="260982"/>
                  </a:lnTo>
                  <a:lnTo>
                    <a:pt x="807299" y="261179"/>
                  </a:lnTo>
                  <a:lnTo>
                    <a:pt x="805930" y="260641"/>
                  </a:lnTo>
                  <a:lnTo>
                    <a:pt x="804365" y="261031"/>
                  </a:lnTo>
                  <a:lnTo>
                    <a:pt x="802457" y="261520"/>
                  </a:lnTo>
                  <a:lnTo>
                    <a:pt x="801282" y="262302"/>
                  </a:lnTo>
                  <a:lnTo>
                    <a:pt x="799960" y="261716"/>
                  </a:lnTo>
                  <a:lnTo>
                    <a:pt x="797760" y="260884"/>
                  </a:lnTo>
                  <a:lnTo>
                    <a:pt x="796340" y="260494"/>
                  </a:lnTo>
                  <a:lnTo>
                    <a:pt x="794629" y="258882"/>
                  </a:lnTo>
                  <a:lnTo>
                    <a:pt x="792280" y="258590"/>
                  </a:lnTo>
                  <a:lnTo>
                    <a:pt x="790470" y="258199"/>
                  </a:lnTo>
                  <a:lnTo>
                    <a:pt x="789099" y="258737"/>
                  </a:lnTo>
                  <a:lnTo>
                    <a:pt x="787828" y="257368"/>
                  </a:lnTo>
                  <a:lnTo>
                    <a:pt x="776085" y="250286"/>
                  </a:lnTo>
                  <a:lnTo>
                    <a:pt x="774961" y="249456"/>
                  </a:lnTo>
                  <a:lnTo>
                    <a:pt x="773541" y="249211"/>
                  </a:lnTo>
                  <a:lnTo>
                    <a:pt x="771144" y="249164"/>
                  </a:lnTo>
                  <a:lnTo>
                    <a:pt x="768942" y="250140"/>
                  </a:lnTo>
                  <a:lnTo>
                    <a:pt x="767133" y="250335"/>
                  </a:lnTo>
                  <a:lnTo>
                    <a:pt x="764931" y="249164"/>
                  </a:lnTo>
                  <a:lnTo>
                    <a:pt x="763464" y="247893"/>
                  </a:lnTo>
                  <a:lnTo>
                    <a:pt x="763218" y="245792"/>
                  </a:lnTo>
                  <a:lnTo>
                    <a:pt x="761849" y="243839"/>
                  </a:lnTo>
                  <a:lnTo>
                    <a:pt x="760871" y="241836"/>
                  </a:lnTo>
                  <a:lnTo>
                    <a:pt x="760967" y="240273"/>
                  </a:lnTo>
                  <a:lnTo>
                    <a:pt x="760429" y="238565"/>
                  </a:lnTo>
                  <a:lnTo>
                    <a:pt x="757690" y="238565"/>
                  </a:lnTo>
                  <a:lnTo>
                    <a:pt x="755977" y="237782"/>
                  </a:lnTo>
                  <a:lnTo>
                    <a:pt x="754264" y="238027"/>
                  </a:lnTo>
                  <a:lnTo>
                    <a:pt x="752944" y="238710"/>
                  </a:lnTo>
                  <a:lnTo>
                    <a:pt x="750988" y="240614"/>
                  </a:lnTo>
                  <a:lnTo>
                    <a:pt x="748982" y="241640"/>
                  </a:lnTo>
                  <a:lnTo>
                    <a:pt x="747220" y="240030"/>
                  </a:lnTo>
                  <a:lnTo>
                    <a:pt x="745947" y="238516"/>
                  </a:lnTo>
                  <a:lnTo>
                    <a:pt x="743941" y="237147"/>
                  </a:lnTo>
                  <a:lnTo>
                    <a:pt x="742621" y="237441"/>
                  </a:lnTo>
                  <a:lnTo>
                    <a:pt x="741056" y="236513"/>
                  </a:lnTo>
                  <a:lnTo>
                    <a:pt x="738903" y="235537"/>
                  </a:lnTo>
                  <a:lnTo>
                    <a:pt x="736799" y="235048"/>
                  </a:lnTo>
                  <a:lnTo>
                    <a:pt x="735331" y="235488"/>
                  </a:lnTo>
                  <a:lnTo>
                    <a:pt x="733864" y="235242"/>
                  </a:lnTo>
                  <a:lnTo>
                    <a:pt x="731465" y="235242"/>
                  </a:lnTo>
                  <a:lnTo>
                    <a:pt x="730096" y="235829"/>
                  </a:lnTo>
                  <a:lnTo>
                    <a:pt x="728432" y="236219"/>
                  </a:lnTo>
                  <a:lnTo>
                    <a:pt x="726623" y="235340"/>
                  </a:lnTo>
                  <a:lnTo>
                    <a:pt x="724372" y="235046"/>
                  </a:lnTo>
                  <a:lnTo>
                    <a:pt x="722954" y="235488"/>
                  </a:lnTo>
                  <a:lnTo>
                    <a:pt x="721388" y="236513"/>
                  </a:lnTo>
                  <a:lnTo>
                    <a:pt x="719968" y="237539"/>
                  </a:lnTo>
                  <a:lnTo>
                    <a:pt x="717718" y="237392"/>
                  </a:lnTo>
                  <a:lnTo>
                    <a:pt x="716347" y="236806"/>
                  </a:lnTo>
                  <a:lnTo>
                    <a:pt x="714929" y="236415"/>
                  </a:lnTo>
                  <a:lnTo>
                    <a:pt x="713462" y="235976"/>
                  </a:lnTo>
                  <a:lnTo>
                    <a:pt x="711749" y="234950"/>
                  </a:lnTo>
                  <a:lnTo>
                    <a:pt x="710232" y="234705"/>
                  </a:lnTo>
                  <a:lnTo>
                    <a:pt x="708276" y="234558"/>
                  </a:lnTo>
                  <a:lnTo>
                    <a:pt x="706368" y="234168"/>
                  </a:lnTo>
                  <a:lnTo>
                    <a:pt x="704508" y="233534"/>
                  </a:lnTo>
                  <a:lnTo>
                    <a:pt x="701622" y="233289"/>
                  </a:lnTo>
                  <a:lnTo>
                    <a:pt x="699713" y="233679"/>
                  </a:lnTo>
                  <a:lnTo>
                    <a:pt x="697805" y="234168"/>
                  </a:lnTo>
                  <a:lnTo>
                    <a:pt x="696436" y="233679"/>
                  </a:lnTo>
                  <a:lnTo>
                    <a:pt x="694037" y="233532"/>
                  </a:lnTo>
                  <a:lnTo>
                    <a:pt x="692570" y="233728"/>
                  </a:lnTo>
                  <a:lnTo>
                    <a:pt x="691152" y="233973"/>
                  </a:lnTo>
                  <a:lnTo>
                    <a:pt x="689195" y="234364"/>
                  </a:lnTo>
                  <a:lnTo>
                    <a:pt x="686993" y="235095"/>
                  </a:lnTo>
                  <a:lnTo>
                    <a:pt x="685769" y="236609"/>
                  </a:lnTo>
                  <a:lnTo>
                    <a:pt x="684840" y="237782"/>
                  </a:lnTo>
                  <a:lnTo>
                    <a:pt x="683127" y="238612"/>
                  </a:lnTo>
                  <a:lnTo>
                    <a:pt x="681023" y="239638"/>
                  </a:lnTo>
                  <a:lnTo>
                    <a:pt x="679409" y="240614"/>
                  </a:lnTo>
                  <a:lnTo>
                    <a:pt x="677698" y="241495"/>
                  </a:lnTo>
                  <a:lnTo>
                    <a:pt x="675594" y="242715"/>
                  </a:lnTo>
                  <a:lnTo>
                    <a:pt x="673782" y="244229"/>
                  </a:lnTo>
                  <a:lnTo>
                    <a:pt x="672266" y="245451"/>
                  </a:lnTo>
                  <a:lnTo>
                    <a:pt x="670408" y="246086"/>
                  </a:lnTo>
                  <a:lnTo>
                    <a:pt x="668987" y="246526"/>
                  </a:lnTo>
                  <a:lnTo>
                    <a:pt x="667618" y="247795"/>
                  </a:lnTo>
                  <a:lnTo>
                    <a:pt x="666738" y="249554"/>
                  </a:lnTo>
                  <a:lnTo>
                    <a:pt x="666200" y="250921"/>
                  </a:lnTo>
                  <a:lnTo>
                    <a:pt x="666249" y="252337"/>
                  </a:lnTo>
                  <a:lnTo>
                    <a:pt x="666102" y="254291"/>
                  </a:lnTo>
                  <a:lnTo>
                    <a:pt x="665416" y="256636"/>
                  </a:lnTo>
                  <a:lnTo>
                    <a:pt x="664829" y="258980"/>
                  </a:lnTo>
                  <a:lnTo>
                    <a:pt x="664194" y="260445"/>
                  </a:lnTo>
                  <a:lnTo>
                    <a:pt x="662678" y="260445"/>
                  </a:lnTo>
                  <a:lnTo>
                    <a:pt x="660621" y="261275"/>
                  </a:lnTo>
                  <a:lnTo>
                    <a:pt x="659594" y="262985"/>
                  </a:lnTo>
                  <a:lnTo>
                    <a:pt x="657735" y="264597"/>
                  </a:lnTo>
                  <a:lnTo>
                    <a:pt x="656120" y="265770"/>
                  </a:lnTo>
                  <a:lnTo>
                    <a:pt x="652257" y="267429"/>
                  </a:lnTo>
                  <a:lnTo>
                    <a:pt x="650593" y="265476"/>
                  </a:lnTo>
                  <a:lnTo>
                    <a:pt x="649565" y="264401"/>
                  </a:lnTo>
                  <a:lnTo>
                    <a:pt x="648489" y="263375"/>
                  </a:lnTo>
                  <a:lnTo>
                    <a:pt x="646923" y="262253"/>
                  </a:lnTo>
                  <a:lnTo>
                    <a:pt x="644770" y="261179"/>
                  </a:lnTo>
                  <a:lnTo>
                    <a:pt x="642959" y="260445"/>
                  </a:lnTo>
                  <a:lnTo>
                    <a:pt x="641688" y="259714"/>
                  </a:lnTo>
                  <a:lnTo>
                    <a:pt x="640319" y="259176"/>
                  </a:lnTo>
                  <a:lnTo>
                    <a:pt x="638459" y="258492"/>
                  </a:lnTo>
                  <a:lnTo>
                    <a:pt x="637089" y="257954"/>
                  </a:lnTo>
                  <a:lnTo>
                    <a:pt x="635278" y="257319"/>
                  </a:lnTo>
                  <a:lnTo>
                    <a:pt x="633371" y="256732"/>
                  </a:lnTo>
                  <a:lnTo>
                    <a:pt x="631559" y="256050"/>
                  </a:lnTo>
                  <a:lnTo>
                    <a:pt x="630190" y="255512"/>
                  </a:lnTo>
                  <a:lnTo>
                    <a:pt x="628428" y="254683"/>
                  </a:lnTo>
                  <a:lnTo>
                    <a:pt x="627108" y="254047"/>
                  </a:lnTo>
                  <a:lnTo>
                    <a:pt x="625201" y="253559"/>
                  </a:lnTo>
                  <a:lnTo>
                    <a:pt x="622802" y="253071"/>
                  </a:lnTo>
                  <a:lnTo>
                    <a:pt x="620307" y="252435"/>
                  </a:lnTo>
                  <a:lnTo>
                    <a:pt x="619720" y="252190"/>
                  </a:lnTo>
                  <a:lnTo>
                    <a:pt x="617274" y="252045"/>
                  </a:lnTo>
                  <a:lnTo>
                    <a:pt x="615367" y="252386"/>
                  </a:lnTo>
                  <a:lnTo>
                    <a:pt x="613457" y="252776"/>
                  </a:lnTo>
                  <a:lnTo>
                    <a:pt x="611110" y="253363"/>
                  </a:lnTo>
                  <a:lnTo>
                    <a:pt x="609397" y="254340"/>
                  </a:lnTo>
                  <a:lnTo>
                    <a:pt x="608222" y="255218"/>
                  </a:lnTo>
                  <a:lnTo>
                    <a:pt x="607099" y="256148"/>
                  </a:lnTo>
                  <a:lnTo>
                    <a:pt x="605386" y="257076"/>
                  </a:lnTo>
                  <a:lnTo>
                    <a:pt x="603135" y="258003"/>
                  </a:lnTo>
                  <a:lnTo>
                    <a:pt x="600787" y="258735"/>
                  </a:lnTo>
                  <a:lnTo>
                    <a:pt x="598878" y="259225"/>
                  </a:lnTo>
                  <a:lnTo>
                    <a:pt x="597019" y="259761"/>
                  </a:lnTo>
                  <a:lnTo>
                    <a:pt x="595112" y="260298"/>
                  </a:lnTo>
                  <a:lnTo>
                    <a:pt x="593202" y="260592"/>
                  </a:lnTo>
                  <a:lnTo>
                    <a:pt x="591735" y="260543"/>
                  </a:lnTo>
                  <a:lnTo>
                    <a:pt x="589779" y="260396"/>
                  </a:lnTo>
                  <a:lnTo>
                    <a:pt x="587822" y="260249"/>
                  </a:lnTo>
                  <a:lnTo>
                    <a:pt x="586842" y="260153"/>
                  </a:lnTo>
                  <a:lnTo>
                    <a:pt x="586352" y="260104"/>
                  </a:lnTo>
                  <a:lnTo>
                    <a:pt x="584396" y="260104"/>
                  </a:lnTo>
                  <a:lnTo>
                    <a:pt x="582489" y="260494"/>
                  </a:lnTo>
                  <a:lnTo>
                    <a:pt x="580581" y="260445"/>
                  </a:lnTo>
                  <a:lnTo>
                    <a:pt x="579994" y="259078"/>
                  </a:lnTo>
                  <a:lnTo>
                    <a:pt x="578966" y="257466"/>
                  </a:lnTo>
                  <a:lnTo>
                    <a:pt x="577988" y="256293"/>
                  </a:lnTo>
                  <a:lnTo>
                    <a:pt x="577546" y="254926"/>
                  </a:lnTo>
                  <a:lnTo>
                    <a:pt x="576666" y="253216"/>
                  </a:lnTo>
                  <a:lnTo>
                    <a:pt x="575100" y="251360"/>
                  </a:lnTo>
                  <a:lnTo>
                    <a:pt x="574220" y="250140"/>
                  </a:lnTo>
                  <a:lnTo>
                    <a:pt x="573193" y="249066"/>
                  </a:lnTo>
                  <a:lnTo>
                    <a:pt x="572117" y="248136"/>
                  </a:lnTo>
                  <a:lnTo>
                    <a:pt x="570453" y="247014"/>
                  </a:lnTo>
                  <a:lnTo>
                    <a:pt x="569229" y="246281"/>
                  </a:lnTo>
                  <a:lnTo>
                    <a:pt x="568007" y="245500"/>
                  </a:lnTo>
                  <a:lnTo>
                    <a:pt x="565952" y="244180"/>
                  </a:lnTo>
                  <a:lnTo>
                    <a:pt x="563897" y="242862"/>
                  </a:lnTo>
                  <a:lnTo>
                    <a:pt x="562135" y="241885"/>
                  </a:lnTo>
                  <a:lnTo>
                    <a:pt x="560912" y="241152"/>
                  </a:lnTo>
                  <a:lnTo>
                    <a:pt x="559151" y="240371"/>
                  </a:lnTo>
                  <a:lnTo>
                    <a:pt x="557195" y="240030"/>
                  </a:lnTo>
                  <a:lnTo>
                    <a:pt x="554796" y="239493"/>
                  </a:lnTo>
                  <a:lnTo>
                    <a:pt x="552449" y="238857"/>
                  </a:lnTo>
                  <a:lnTo>
                    <a:pt x="550149" y="238027"/>
                  </a:lnTo>
                  <a:lnTo>
                    <a:pt x="548290" y="237392"/>
                  </a:lnTo>
                  <a:lnTo>
                    <a:pt x="546039" y="236513"/>
                  </a:lnTo>
                  <a:lnTo>
                    <a:pt x="544326" y="235584"/>
                  </a:lnTo>
                  <a:lnTo>
                    <a:pt x="542517" y="234705"/>
                  </a:lnTo>
                  <a:lnTo>
                    <a:pt x="541146" y="234315"/>
                  </a:lnTo>
                  <a:lnTo>
                    <a:pt x="539678" y="233973"/>
                  </a:lnTo>
                  <a:lnTo>
                    <a:pt x="537722" y="233875"/>
                  </a:lnTo>
                  <a:lnTo>
                    <a:pt x="535765" y="233924"/>
                  </a:lnTo>
                  <a:lnTo>
                    <a:pt x="533856" y="233679"/>
                  </a:lnTo>
                  <a:lnTo>
                    <a:pt x="531508" y="233044"/>
                  </a:lnTo>
                  <a:lnTo>
                    <a:pt x="529601" y="232506"/>
                  </a:lnTo>
                  <a:lnTo>
                    <a:pt x="528180" y="232165"/>
                  </a:lnTo>
                  <a:lnTo>
                    <a:pt x="526762" y="231775"/>
                  </a:lnTo>
                  <a:lnTo>
                    <a:pt x="525344" y="231286"/>
                  </a:lnTo>
                  <a:lnTo>
                    <a:pt x="523926" y="230945"/>
                  </a:lnTo>
                  <a:lnTo>
                    <a:pt x="522456" y="230992"/>
                  </a:lnTo>
                  <a:lnTo>
                    <a:pt x="520060" y="231139"/>
                  </a:lnTo>
                  <a:lnTo>
                    <a:pt x="518641" y="231579"/>
                  </a:lnTo>
                  <a:lnTo>
                    <a:pt x="516781" y="232214"/>
                  </a:lnTo>
                  <a:lnTo>
                    <a:pt x="515412" y="232752"/>
                  </a:lnTo>
                  <a:lnTo>
                    <a:pt x="513699" y="233679"/>
                  </a:lnTo>
                  <a:lnTo>
                    <a:pt x="512868" y="232116"/>
                  </a:lnTo>
                  <a:lnTo>
                    <a:pt x="512721" y="229723"/>
                  </a:lnTo>
                  <a:lnTo>
                    <a:pt x="513210" y="228307"/>
                  </a:lnTo>
                  <a:lnTo>
                    <a:pt x="513455" y="226744"/>
                  </a:lnTo>
                  <a:lnTo>
                    <a:pt x="514335" y="225620"/>
                  </a:lnTo>
                  <a:lnTo>
                    <a:pt x="514874" y="224253"/>
                  </a:lnTo>
                  <a:lnTo>
                    <a:pt x="515363" y="222886"/>
                  </a:lnTo>
                  <a:lnTo>
                    <a:pt x="515999" y="221078"/>
                  </a:lnTo>
                  <a:lnTo>
                    <a:pt x="516636" y="219174"/>
                  </a:lnTo>
                  <a:lnTo>
                    <a:pt x="517076" y="217807"/>
                  </a:lnTo>
                  <a:lnTo>
                    <a:pt x="517565" y="215412"/>
                  </a:lnTo>
                  <a:lnTo>
                    <a:pt x="517808" y="213947"/>
                  </a:lnTo>
                  <a:lnTo>
                    <a:pt x="518054" y="212531"/>
                  </a:lnTo>
                  <a:lnTo>
                    <a:pt x="518347" y="210577"/>
                  </a:lnTo>
                  <a:lnTo>
                    <a:pt x="518592" y="209112"/>
                  </a:lnTo>
                  <a:lnTo>
                    <a:pt x="518836" y="207696"/>
                  </a:lnTo>
                  <a:lnTo>
                    <a:pt x="519130" y="205743"/>
                  </a:lnTo>
                  <a:lnTo>
                    <a:pt x="519325" y="204275"/>
                  </a:lnTo>
                  <a:lnTo>
                    <a:pt x="519521" y="202810"/>
                  </a:lnTo>
                  <a:lnTo>
                    <a:pt x="519718" y="201394"/>
                  </a:lnTo>
                  <a:lnTo>
                    <a:pt x="519912" y="199929"/>
                  </a:lnTo>
                  <a:lnTo>
                    <a:pt x="520060" y="198513"/>
                  </a:lnTo>
                  <a:lnTo>
                    <a:pt x="520010" y="197048"/>
                  </a:lnTo>
                  <a:lnTo>
                    <a:pt x="519620" y="195632"/>
                  </a:lnTo>
                  <a:lnTo>
                    <a:pt x="518641" y="193384"/>
                  </a:lnTo>
                  <a:lnTo>
                    <a:pt x="518005" y="192017"/>
                  </a:lnTo>
                  <a:lnTo>
                    <a:pt x="517418" y="190697"/>
                  </a:lnTo>
                  <a:lnTo>
                    <a:pt x="516587" y="189527"/>
                  </a:lnTo>
                  <a:lnTo>
                    <a:pt x="515559" y="187865"/>
                  </a:lnTo>
                  <a:lnTo>
                    <a:pt x="514726" y="186594"/>
                  </a:lnTo>
                  <a:lnTo>
                    <a:pt x="513994" y="184837"/>
                  </a:lnTo>
                  <a:lnTo>
                    <a:pt x="513554" y="182933"/>
                  </a:lnTo>
                  <a:lnTo>
                    <a:pt x="512868" y="181075"/>
                  </a:lnTo>
                  <a:lnTo>
                    <a:pt x="512330" y="179757"/>
                  </a:lnTo>
                  <a:lnTo>
                    <a:pt x="512133" y="178341"/>
                  </a:lnTo>
                  <a:lnTo>
                    <a:pt x="511890" y="176876"/>
                  </a:lnTo>
                  <a:lnTo>
                    <a:pt x="511742" y="174923"/>
                  </a:lnTo>
                  <a:lnTo>
                    <a:pt x="511693" y="172967"/>
                  </a:lnTo>
                  <a:lnTo>
                    <a:pt x="511546" y="171551"/>
                  </a:lnTo>
                  <a:lnTo>
                    <a:pt x="511409" y="171494"/>
                  </a:lnTo>
                  <a:lnTo>
                    <a:pt x="511401" y="171453"/>
                  </a:lnTo>
                  <a:lnTo>
                    <a:pt x="509638" y="170771"/>
                  </a:lnTo>
                  <a:lnTo>
                    <a:pt x="508171" y="170869"/>
                  </a:lnTo>
                  <a:lnTo>
                    <a:pt x="506704" y="170965"/>
                  </a:lnTo>
                  <a:lnTo>
                    <a:pt x="505234" y="170965"/>
                  </a:lnTo>
                  <a:lnTo>
                    <a:pt x="503278" y="170820"/>
                  </a:lnTo>
                  <a:lnTo>
                    <a:pt x="500832" y="170673"/>
                  </a:lnTo>
                  <a:lnTo>
                    <a:pt x="497897" y="170624"/>
                  </a:lnTo>
                  <a:lnTo>
                    <a:pt x="495939" y="170476"/>
                  </a:lnTo>
                  <a:lnTo>
                    <a:pt x="494179" y="169745"/>
                  </a:lnTo>
                  <a:lnTo>
                    <a:pt x="492760" y="168378"/>
                  </a:lnTo>
                  <a:lnTo>
                    <a:pt x="493053" y="166179"/>
                  </a:lnTo>
                  <a:lnTo>
                    <a:pt x="494277" y="164030"/>
                  </a:lnTo>
                  <a:lnTo>
                    <a:pt x="495010" y="161735"/>
                  </a:lnTo>
                  <a:lnTo>
                    <a:pt x="495157" y="159782"/>
                  </a:lnTo>
                  <a:lnTo>
                    <a:pt x="494668" y="158364"/>
                  </a:lnTo>
                  <a:lnTo>
                    <a:pt x="493151" y="157291"/>
                  </a:lnTo>
                  <a:lnTo>
                    <a:pt x="491878" y="156557"/>
                  </a:lnTo>
                  <a:lnTo>
                    <a:pt x="490118" y="155679"/>
                  </a:lnTo>
                  <a:lnTo>
                    <a:pt x="488747" y="155190"/>
                  </a:lnTo>
                  <a:lnTo>
                    <a:pt x="486840" y="154751"/>
                  </a:lnTo>
                  <a:lnTo>
                    <a:pt x="484539" y="153968"/>
                  </a:lnTo>
                  <a:lnTo>
                    <a:pt x="482241" y="153041"/>
                  </a:lnTo>
                  <a:lnTo>
                    <a:pt x="480870" y="152454"/>
                  </a:lnTo>
                  <a:lnTo>
                    <a:pt x="480282" y="151136"/>
                  </a:lnTo>
                  <a:lnTo>
                    <a:pt x="480773" y="149767"/>
                  </a:lnTo>
                  <a:lnTo>
                    <a:pt x="481604" y="148547"/>
                  </a:lnTo>
                  <a:lnTo>
                    <a:pt x="482484" y="147374"/>
                  </a:lnTo>
                  <a:lnTo>
                    <a:pt x="483317" y="145617"/>
                  </a:lnTo>
                  <a:lnTo>
                    <a:pt x="484394" y="144005"/>
                  </a:lnTo>
                  <a:lnTo>
                    <a:pt x="485421" y="142930"/>
                  </a:lnTo>
                  <a:lnTo>
                    <a:pt x="486741" y="141514"/>
                  </a:lnTo>
                  <a:lnTo>
                    <a:pt x="487769" y="139853"/>
                  </a:lnTo>
                  <a:lnTo>
                    <a:pt x="487867" y="138388"/>
                  </a:lnTo>
                  <a:lnTo>
                    <a:pt x="487671" y="136434"/>
                  </a:lnTo>
                  <a:lnTo>
                    <a:pt x="487427" y="134773"/>
                  </a:lnTo>
                  <a:lnTo>
                    <a:pt x="489383" y="134920"/>
                  </a:lnTo>
                  <a:lnTo>
                    <a:pt x="491389" y="135507"/>
                  </a:lnTo>
                  <a:lnTo>
                    <a:pt x="493640" y="134969"/>
                  </a:lnTo>
                  <a:lnTo>
                    <a:pt x="495206" y="133698"/>
                  </a:lnTo>
                  <a:lnTo>
                    <a:pt x="496381" y="132771"/>
                  </a:lnTo>
                  <a:lnTo>
                    <a:pt x="497750" y="131404"/>
                  </a:lnTo>
                  <a:lnTo>
                    <a:pt x="499119" y="129988"/>
                  </a:lnTo>
                  <a:lnTo>
                    <a:pt x="500294" y="127887"/>
                  </a:lnTo>
                  <a:lnTo>
                    <a:pt x="500930" y="126520"/>
                  </a:lnTo>
                  <a:lnTo>
                    <a:pt x="501370" y="125151"/>
                  </a:lnTo>
                  <a:lnTo>
                    <a:pt x="501663" y="123735"/>
                  </a:lnTo>
                  <a:lnTo>
                    <a:pt x="502056" y="121781"/>
                  </a:lnTo>
                  <a:lnTo>
                    <a:pt x="503229" y="120414"/>
                  </a:lnTo>
                  <a:lnTo>
                    <a:pt x="505187" y="120510"/>
                  </a:lnTo>
                  <a:lnTo>
                    <a:pt x="507144" y="120805"/>
                  </a:lnTo>
                  <a:lnTo>
                    <a:pt x="509540" y="121097"/>
                  </a:lnTo>
                  <a:lnTo>
                    <a:pt x="511008" y="121097"/>
                  </a:lnTo>
                  <a:lnTo>
                    <a:pt x="512477" y="121146"/>
                  </a:lnTo>
                  <a:lnTo>
                    <a:pt x="513945" y="121293"/>
                  </a:lnTo>
                  <a:lnTo>
                    <a:pt x="515901" y="121293"/>
                  </a:lnTo>
                  <a:lnTo>
                    <a:pt x="517368" y="121244"/>
                  </a:lnTo>
                  <a:lnTo>
                    <a:pt x="518836" y="121097"/>
                  </a:lnTo>
                  <a:lnTo>
                    <a:pt x="520745" y="120707"/>
                  </a:lnTo>
                  <a:lnTo>
                    <a:pt x="522604" y="120071"/>
                  </a:lnTo>
                  <a:lnTo>
                    <a:pt x="524560" y="118753"/>
                  </a:lnTo>
                  <a:lnTo>
                    <a:pt x="525098" y="116898"/>
                  </a:lnTo>
                  <a:lnTo>
                    <a:pt x="525295" y="115433"/>
                  </a:lnTo>
                  <a:lnTo>
                    <a:pt x="525588" y="113526"/>
                  </a:lnTo>
                  <a:lnTo>
                    <a:pt x="525931" y="112110"/>
                  </a:lnTo>
                  <a:lnTo>
                    <a:pt x="526519" y="109717"/>
                  </a:lnTo>
                  <a:lnTo>
                    <a:pt x="527300" y="107421"/>
                  </a:lnTo>
                  <a:lnTo>
                    <a:pt x="527937" y="106103"/>
                  </a:lnTo>
                  <a:lnTo>
                    <a:pt x="528670" y="104834"/>
                  </a:lnTo>
                  <a:lnTo>
                    <a:pt x="529893" y="102488"/>
                  </a:lnTo>
                  <a:lnTo>
                    <a:pt x="529306" y="101462"/>
                  </a:lnTo>
                  <a:lnTo>
                    <a:pt x="527691" y="100486"/>
                  </a:lnTo>
                  <a:lnTo>
                    <a:pt x="525344" y="99754"/>
                  </a:lnTo>
                  <a:lnTo>
                    <a:pt x="523484" y="99217"/>
                  </a:lnTo>
                  <a:lnTo>
                    <a:pt x="522065" y="98728"/>
                  </a:lnTo>
                  <a:lnTo>
                    <a:pt x="520696" y="98191"/>
                  </a:lnTo>
                  <a:lnTo>
                    <a:pt x="519081" y="97214"/>
                  </a:lnTo>
                  <a:lnTo>
                    <a:pt x="516928" y="95992"/>
                  </a:lnTo>
                  <a:lnTo>
                    <a:pt x="515314" y="94918"/>
                  </a:lnTo>
                  <a:lnTo>
                    <a:pt x="513945" y="94380"/>
                  </a:lnTo>
                  <a:lnTo>
                    <a:pt x="512133" y="93745"/>
                  </a:lnTo>
                  <a:lnTo>
                    <a:pt x="509786" y="93013"/>
                  </a:lnTo>
                  <a:lnTo>
                    <a:pt x="507387" y="92574"/>
                  </a:lnTo>
                  <a:lnTo>
                    <a:pt x="505480" y="92134"/>
                  </a:lnTo>
                  <a:lnTo>
                    <a:pt x="503523" y="91840"/>
                  </a:lnTo>
                  <a:lnTo>
                    <a:pt x="502056" y="91646"/>
                  </a:lnTo>
                  <a:lnTo>
                    <a:pt x="500636" y="91303"/>
                  </a:lnTo>
                  <a:lnTo>
                    <a:pt x="499217" y="90913"/>
                  </a:lnTo>
                  <a:lnTo>
                    <a:pt x="497310" y="90473"/>
                  </a:lnTo>
                  <a:lnTo>
                    <a:pt x="495010" y="89789"/>
                  </a:lnTo>
                  <a:lnTo>
                    <a:pt x="492760" y="88812"/>
                  </a:lnTo>
                  <a:lnTo>
                    <a:pt x="490996" y="87668"/>
                  </a:lnTo>
                  <a:lnTo>
                    <a:pt x="490558" y="86615"/>
                  </a:lnTo>
                  <a:lnTo>
                    <a:pt x="488602" y="86127"/>
                  </a:lnTo>
                  <a:lnTo>
                    <a:pt x="487280" y="85492"/>
                  </a:lnTo>
                  <a:lnTo>
                    <a:pt x="485078" y="84466"/>
                  </a:lnTo>
                  <a:lnTo>
                    <a:pt x="483219" y="83830"/>
                  </a:lnTo>
                  <a:lnTo>
                    <a:pt x="481752" y="83587"/>
                  </a:lnTo>
                  <a:lnTo>
                    <a:pt x="479353" y="83244"/>
                  </a:lnTo>
                  <a:lnTo>
                    <a:pt x="477397" y="82854"/>
                  </a:lnTo>
                  <a:lnTo>
                    <a:pt x="475489" y="82657"/>
                  </a:lnTo>
                  <a:lnTo>
                    <a:pt x="473533" y="82414"/>
                  </a:lnTo>
                  <a:lnTo>
                    <a:pt x="472112" y="82122"/>
                  </a:lnTo>
                  <a:lnTo>
                    <a:pt x="469765" y="81487"/>
                  </a:lnTo>
                  <a:lnTo>
                    <a:pt x="467856" y="80900"/>
                  </a:lnTo>
                  <a:lnTo>
                    <a:pt x="466437" y="80655"/>
                  </a:lnTo>
                  <a:lnTo>
                    <a:pt x="464970" y="80412"/>
                  </a:lnTo>
                  <a:lnTo>
                    <a:pt x="462573" y="79923"/>
                  </a:lnTo>
                  <a:lnTo>
                    <a:pt x="460713" y="79435"/>
                  </a:lnTo>
                  <a:lnTo>
                    <a:pt x="458855" y="78849"/>
                  </a:lnTo>
                  <a:lnTo>
                    <a:pt x="456505" y="78068"/>
                  </a:lnTo>
                  <a:lnTo>
                    <a:pt x="454745" y="77138"/>
                  </a:lnTo>
                  <a:lnTo>
                    <a:pt x="453423" y="76554"/>
                  </a:lnTo>
                  <a:lnTo>
                    <a:pt x="451076" y="76113"/>
                  </a:lnTo>
                  <a:lnTo>
                    <a:pt x="451956" y="77872"/>
                  </a:lnTo>
                  <a:lnTo>
                    <a:pt x="452592" y="79727"/>
                  </a:lnTo>
                  <a:lnTo>
                    <a:pt x="453325" y="80998"/>
                  </a:lnTo>
                  <a:lnTo>
                    <a:pt x="453718" y="82365"/>
                  </a:lnTo>
                  <a:lnTo>
                    <a:pt x="454305" y="83732"/>
                  </a:lnTo>
                  <a:lnTo>
                    <a:pt x="454890" y="85590"/>
                  </a:lnTo>
                  <a:lnTo>
                    <a:pt x="455576" y="87933"/>
                  </a:lnTo>
                  <a:lnTo>
                    <a:pt x="456163" y="89838"/>
                  </a:lnTo>
                  <a:lnTo>
                    <a:pt x="456603" y="91938"/>
                  </a:lnTo>
                  <a:lnTo>
                    <a:pt x="455333" y="94088"/>
                  </a:lnTo>
                  <a:lnTo>
                    <a:pt x="454060" y="95553"/>
                  </a:lnTo>
                  <a:lnTo>
                    <a:pt x="453374" y="96871"/>
                  </a:lnTo>
                  <a:lnTo>
                    <a:pt x="452934" y="98287"/>
                  </a:lnTo>
                  <a:lnTo>
                    <a:pt x="452543" y="100682"/>
                  </a:lnTo>
                  <a:lnTo>
                    <a:pt x="452494" y="102635"/>
                  </a:lnTo>
                  <a:lnTo>
                    <a:pt x="452005" y="104540"/>
                  </a:lnTo>
                  <a:lnTo>
                    <a:pt x="451417" y="106395"/>
                  </a:lnTo>
                  <a:lnTo>
                    <a:pt x="450879" y="108252"/>
                  </a:lnTo>
                  <a:lnTo>
                    <a:pt x="450146" y="110596"/>
                  </a:lnTo>
                  <a:lnTo>
                    <a:pt x="449608" y="112501"/>
                  </a:lnTo>
                  <a:lnTo>
                    <a:pt x="449215" y="113870"/>
                  </a:lnTo>
                  <a:lnTo>
                    <a:pt x="448923" y="115335"/>
                  </a:lnTo>
                  <a:lnTo>
                    <a:pt x="448824" y="116017"/>
                  </a:lnTo>
                  <a:lnTo>
                    <a:pt x="447895" y="118265"/>
                  </a:lnTo>
                  <a:lnTo>
                    <a:pt x="446182" y="119877"/>
                  </a:lnTo>
                  <a:lnTo>
                    <a:pt x="444275" y="119730"/>
                  </a:lnTo>
                  <a:lnTo>
                    <a:pt x="442807" y="119534"/>
                  </a:lnTo>
                  <a:lnTo>
                    <a:pt x="440360" y="119632"/>
                  </a:lnTo>
                  <a:lnTo>
                    <a:pt x="438452" y="120952"/>
                  </a:lnTo>
                  <a:lnTo>
                    <a:pt x="437132" y="122319"/>
                  </a:lnTo>
                  <a:lnTo>
                    <a:pt x="435321" y="123784"/>
                  </a:lnTo>
                  <a:lnTo>
                    <a:pt x="434734" y="125151"/>
                  </a:lnTo>
                  <a:lnTo>
                    <a:pt x="434584" y="125639"/>
                  </a:lnTo>
                  <a:lnTo>
                    <a:pt x="434292" y="126567"/>
                  </a:lnTo>
                  <a:lnTo>
                    <a:pt x="434146" y="127008"/>
                  </a:lnTo>
                  <a:lnTo>
                    <a:pt x="433706" y="128473"/>
                  </a:lnTo>
                  <a:lnTo>
                    <a:pt x="432630" y="130621"/>
                  </a:lnTo>
                  <a:lnTo>
                    <a:pt x="430381" y="131256"/>
                  </a:lnTo>
                  <a:lnTo>
                    <a:pt x="428471" y="130768"/>
                  </a:lnTo>
                  <a:lnTo>
                    <a:pt x="426124" y="130525"/>
                  </a:lnTo>
                  <a:lnTo>
                    <a:pt x="423823" y="132039"/>
                  </a:lnTo>
                  <a:lnTo>
                    <a:pt x="421279" y="130621"/>
                  </a:lnTo>
                  <a:lnTo>
                    <a:pt x="420741" y="127887"/>
                  </a:lnTo>
                  <a:lnTo>
                    <a:pt x="418539" y="124027"/>
                  </a:lnTo>
                  <a:lnTo>
                    <a:pt x="415801" y="121293"/>
                  </a:lnTo>
                  <a:lnTo>
                    <a:pt x="412276" y="119143"/>
                  </a:lnTo>
                  <a:lnTo>
                    <a:pt x="408167" y="116653"/>
                  </a:lnTo>
                  <a:lnTo>
                    <a:pt x="402150" y="116115"/>
                  </a:lnTo>
                  <a:lnTo>
                    <a:pt x="397502" y="117239"/>
                  </a:lnTo>
                  <a:lnTo>
                    <a:pt x="394565" y="118459"/>
                  </a:lnTo>
                  <a:lnTo>
                    <a:pt x="393538" y="117482"/>
                  </a:lnTo>
                  <a:lnTo>
                    <a:pt x="392218" y="116115"/>
                  </a:lnTo>
                  <a:lnTo>
                    <a:pt x="391191" y="114454"/>
                  </a:lnTo>
                  <a:lnTo>
                    <a:pt x="389967" y="112355"/>
                  </a:lnTo>
                  <a:lnTo>
                    <a:pt x="389185" y="110547"/>
                  </a:lnTo>
                  <a:lnTo>
                    <a:pt x="388794" y="109131"/>
                  </a:lnTo>
                  <a:lnTo>
                    <a:pt x="388256" y="107276"/>
                  </a:lnTo>
                  <a:lnTo>
                    <a:pt x="387521" y="104930"/>
                  </a:lnTo>
                  <a:lnTo>
                    <a:pt x="386983" y="103075"/>
                  </a:lnTo>
                  <a:lnTo>
                    <a:pt x="386346" y="101170"/>
                  </a:lnTo>
                  <a:lnTo>
                    <a:pt x="386203" y="100729"/>
                  </a:lnTo>
                  <a:lnTo>
                    <a:pt x="385906" y="99801"/>
                  </a:lnTo>
                  <a:lnTo>
                    <a:pt x="385614" y="98874"/>
                  </a:lnTo>
                  <a:lnTo>
                    <a:pt x="385481" y="98567"/>
                  </a:lnTo>
                  <a:lnTo>
                    <a:pt x="385417" y="98385"/>
                  </a:lnTo>
                  <a:lnTo>
                    <a:pt x="384830" y="97067"/>
                  </a:lnTo>
                  <a:lnTo>
                    <a:pt x="383950" y="95894"/>
                  </a:lnTo>
                  <a:lnTo>
                    <a:pt x="383461" y="94527"/>
                  </a:lnTo>
                  <a:lnTo>
                    <a:pt x="383117" y="93160"/>
                  </a:lnTo>
                  <a:lnTo>
                    <a:pt x="382628" y="91254"/>
                  </a:lnTo>
                  <a:lnTo>
                    <a:pt x="382089" y="88861"/>
                  </a:lnTo>
                  <a:lnTo>
                    <a:pt x="381553" y="86957"/>
                  </a:lnTo>
                  <a:lnTo>
                    <a:pt x="380966" y="85101"/>
                  </a:lnTo>
                  <a:lnTo>
                    <a:pt x="380379" y="83244"/>
                  </a:lnTo>
                  <a:lnTo>
                    <a:pt x="379889" y="81828"/>
                  </a:lnTo>
                  <a:lnTo>
                    <a:pt x="379496" y="80461"/>
                  </a:lnTo>
                  <a:lnTo>
                    <a:pt x="379106" y="78996"/>
                  </a:lnTo>
                  <a:lnTo>
                    <a:pt x="379007" y="77089"/>
                  </a:lnTo>
                  <a:lnTo>
                    <a:pt x="379546" y="75722"/>
                  </a:lnTo>
                  <a:lnTo>
                    <a:pt x="380819" y="74257"/>
                  </a:lnTo>
                  <a:lnTo>
                    <a:pt x="381993" y="73330"/>
                  </a:lnTo>
                  <a:lnTo>
                    <a:pt x="383119" y="72402"/>
                  </a:lnTo>
                  <a:lnTo>
                    <a:pt x="384292" y="71474"/>
                  </a:lnTo>
                  <a:lnTo>
                    <a:pt x="386103" y="69813"/>
                  </a:lnTo>
                  <a:lnTo>
                    <a:pt x="387081" y="67565"/>
                  </a:lnTo>
                  <a:lnTo>
                    <a:pt x="387032" y="65661"/>
                  </a:lnTo>
                  <a:lnTo>
                    <a:pt x="385565" y="64343"/>
                  </a:lnTo>
                  <a:lnTo>
                    <a:pt x="384928" y="62193"/>
                  </a:lnTo>
                  <a:lnTo>
                    <a:pt x="384488" y="59801"/>
                  </a:lnTo>
                  <a:lnTo>
                    <a:pt x="384146" y="57894"/>
                  </a:lnTo>
                  <a:lnTo>
                    <a:pt x="384537" y="56478"/>
                  </a:lnTo>
                  <a:lnTo>
                    <a:pt x="384830" y="55013"/>
                  </a:lnTo>
                  <a:lnTo>
                    <a:pt x="386201" y="53450"/>
                  </a:lnTo>
                  <a:lnTo>
                    <a:pt x="386248" y="52181"/>
                  </a:lnTo>
                  <a:lnTo>
                    <a:pt x="384439" y="51595"/>
                  </a:lnTo>
                  <a:lnTo>
                    <a:pt x="382482" y="51106"/>
                  </a:lnTo>
                  <a:lnTo>
                    <a:pt x="381111" y="50618"/>
                  </a:lnTo>
                  <a:lnTo>
                    <a:pt x="379791" y="50031"/>
                  </a:lnTo>
                  <a:lnTo>
                    <a:pt x="378469" y="49300"/>
                  </a:lnTo>
                  <a:lnTo>
                    <a:pt x="376758" y="48370"/>
                  </a:lnTo>
                  <a:lnTo>
                    <a:pt x="375583" y="46807"/>
                  </a:lnTo>
                  <a:lnTo>
                    <a:pt x="375291" y="46417"/>
                  </a:lnTo>
                  <a:lnTo>
                    <a:pt x="374703" y="45636"/>
                  </a:lnTo>
                  <a:lnTo>
                    <a:pt x="374409" y="45246"/>
                  </a:lnTo>
                  <a:lnTo>
                    <a:pt x="373529" y="44073"/>
                  </a:lnTo>
                  <a:lnTo>
                    <a:pt x="373236" y="43683"/>
                  </a:lnTo>
                  <a:lnTo>
                    <a:pt x="372649" y="42900"/>
                  </a:lnTo>
                  <a:lnTo>
                    <a:pt x="372354" y="42510"/>
                  </a:lnTo>
                  <a:lnTo>
                    <a:pt x="371179" y="40947"/>
                  </a:lnTo>
                  <a:lnTo>
                    <a:pt x="370006" y="39383"/>
                  </a:lnTo>
                  <a:lnTo>
                    <a:pt x="368783" y="37869"/>
                  </a:lnTo>
                  <a:lnTo>
                    <a:pt x="367903" y="36696"/>
                  </a:lnTo>
                  <a:lnTo>
                    <a:pt x="367168" y="35427"/>
                  </a:lnTo>
                  <a:lnTo>
                    <a:pt x="366728" y="34011"/>
                  </a:lnTo>
                  <a:lnTo>
                    <a:pt x="366042" y="32740"/>
                  </a:lnTo>
                  <a:lnTo>
                    <a:pt x="365309" y="30934"/>
                  </a:lnTo>
                  <a:lnTo>
                    <a:pt x="364771" y="29079"/>
                  </a:lnTo>
                  <a:lnTo>
                    <a:pt x="363793" y="27955"/>
                  </a:lnTo>
                  <a:lnTo>
                    <a:pt x="361689" y="26684"/>
                  </a:lnTo>
                  <a:lnTo>
                    <a:pt x="358851" y="26343"/>
                  </a:lnTo>
                  <a:lnTo>
                    <a:pt x="357383" y="26539"/>
                  </a:lnTo>
                  <a:lnTo>
                    <a:pt x="355916" y="26733"/>
                  </a:lnTo>
                  <a:lnTo>
                    <a:pt x="353959" y="26978"/>
                  </a:lnTo>
                  <a:lnTo>
                    <a:pt x="352050" y="27271"/>
                  </a:lnTo>
                  <a:lnTo>
                    <a:pt x="350093" y="27565"/>
                  </a:lnTo>
                  <a:lnTo>
                    <a:pt x="348675" y="27857"/>
                  </a:lnTo>
                  <a:lnTo>
                    <a:pt x="346815" y="28394"/>
                  </a:lnTo>
                  <a:lnTo>
                    <a:pt x="345396" y="28834"/>
                  </a:lnTo>
                  <a:lnTo>
                    <a:pt x="344027" y="29420"/>
                  </a:lnTo>
                  <a:lnTo>
                    <a:pt x="342216" y="30152"/>
                  </a:lnTo>
                  <a:lnTo>
                    <a:pt x="340503" y="31081"/>
                  </a:lnTo>
                  <a:lnTo>
                    <a:pt x="338792" y="32009"/>
                  </a:lnTo>
                  <a:lnTo>
                    <a:pt x="336981" y="32790"/>
                  </a:lnTo>
                  <a:lnTo>
                    <a:pt x="334732" y="33717"/>
                  </a:lnTo>
                  <a:lnTo>
                    <a:pt x="332431" y="34598"/>
                  </a:lnTo>
                  <a:lnTo>
                    <a:pt x="330669" y="35427"/>
                  </a:lnTo>
                  <a:lnTo>
                    <a:pt x="329300" y="36161"/>
                  </a:lnTo>
                  <a:lnTo>
                    <a:pt x="327196" y="36502"/>
                  </a:lnTo>
                  <a:lnTo>
                    <a:pt x="326021" y="37332"/>
                  </a:lnTo>
                  <a:lnTo>
                    <a:pt x="324652" y="38701"/>
                  </a:lnTo>
                  <a:lnTo>
                    <a:pt x="323625" y="39774"/>
                  </a:lnTo>
                  <a:lnTo>
                    <a:pt x="322597" y="40849"/>
                  </a:lnTo>
                  <a:lnTo>
                    <a:pt x="321228" y="42265"/>
                  </a:lnTo>
                  <a:lnTo>
                    <a:pt x="319710" y="43486"/>
                  </a:lnTo>
                  <a:lnTo>
                    <a:pt x="318439" y="44267"/>
                  </a:lnTo>
                  <a:lnTo>
                    <a:pt x="316726" y="45148"/>
                  </a:lnTo>
                  <a:lnTo>
                    <a:pt x="315357" y="45734"/>
                  </a:lnTo>
                  <a:lnTo>
                    <a:pt x="314034" y="46368"/>
                  </a:lnTo>
                  <a:lnTo>
                    <a:pt x="312714" y="47003"/>
                  </a:lnTo>
                  <a:lnTo>
                    <a:pt x="311442" y="47784"/>
                  </a:lnTo>
                  <a:lnTo>
                    <a:pt x="310220" y="48566"/>
                  </a:lnTo>
                  <a:lnTo>
                    <a:pt x="309045" y="49445"/>
                  </a:lnTo>
                  <a:lnTo>
                    <a:pt x="307430" y="50569"/>
                  </a:lnTo>
                  <a:lnTo>
                    <a:pt x="306255" y="51447"/>
                  </a:lnTo>
                  <a:lnTo>
                    <a:pt x="305034" y="52279"/>
                  </a:lnTo>
                  <a:lnTo>
                    <a:pt x="303321" y="53207"/>
                  </a:lnTo>
                  <a:lnTo>
                    <a:pt x="301511" y="53840"/>
                  </a:lnTo>
                  <a:lnTo>
                    <a:pt x="299602" y="54427"/>
                  </a:lnTo>
                  <a:lnTo>
                    <a:pt x="297695" y="54915"/>
                  </a:lnTo>
                  <a:lnTo>
                    <a:pt x="296276" y="55160"/>
                  </a:lnTo>
                  <a:lnTo>
                    <a:pt x="294318" y="55209"/>
                  </a:lnTo>
                  <a:lnTo>
                    <a:pt x="292357" y="55160"/>
                  </a:lnTo>
                  <a:lnTo>
                    <a:pt x="289922" y="55160"/>
                  </a:lnTo>
                  <a:lnTo>
                    <a:pt x="287916" y="55307"/>
                  </a:lnTo>
                  <a:lnTo>
                    <a:pt x="286197" y="56137"/>
                  </a:lnTo>
                  <a:lnTo>
                    <a:pt x="284785" y="57504"/>
                  </a:lnTo>
                  <a:lnTo>
                    <a:pt x="283270" y="58726"/>
                  </a:lnTo>
                  <a:lnTo>
                    <a:pt x="281981" y="59457"/>
                  </a:lnTo>
                  <a:lnTo>
                    <a:pt x="280712" y="60142"/>
                  </a:lnTo>
                  <a:lnTo>
                    <a:pt x="279402" y="60826"/>
                  </a:lnTo>
                  <a:lnTo>
                    <a:pt x="278133" y="61509"/>
                  </a:lnTo>
                  <a:lnTo>
                    <a:pt x="275882" y="62535"/>
                  </a:lnTo>
                  <a:lnTo>
                    <a:pt x="274511" y="63121"/>
                  </a:lnTo>
                  <a:lnTo>
                    <a:pt x="273140" y="63560"/>
                  </a:lnTo>
                  <a:lnTo>
                    <a:pt x="271707" y="63855"/>
                  </a:lnTo>
                  <a:lnTo>
                    <a:pt x="269272" y="64196"/>
                  </a:lnTo>
                  <a:lnTo>
                    <a:pt x="267798" y="64294"/>
                  </a:lnTo>
                  <a:lnTo>
                    <a:pt x="266181" y="64392"/>
                  </a:lnTo>
                  <a:lnTo>
                    <a:pt x="266140" y="64386"/>
                  </a:lnTo>
                  <a:lnTo>
                    <a:pt x="264073" y="64147"/>
                  </a:lnTo>
                  <a:lnTo>
                    <a:pt x="262170" y="63951"/>
                  </a:lnTo>
                  <a:lnTo>
                    <a:pt x="260226" y="63658"/>
                  </a:lnTo>
                  <a:lnTo>
                    <a:pt x="258302" y="63317"/>
                  </a:lnTo>
                  <a:lnTo>
                    <a:pt x="255908" y="62829"/>
                  </a:lnTo>
                  <a:lnTo>
                    <a:pt x="253513" y="62340"/>
                  </a:lnTo>
                  <a:lnTo>
                    <a:pt x="251119" y="61803"/>
                  </a:lnTo>
                  <a:lnTo>
                    <a:pt x="249645" y="61509"/>
                  </a:lnTo>
                  <a:lnTo>
                    <a:pt x="247783" y="61070"/>
                  </a:lnTo>
                  <a:lnTo>
                    <a:pt x="246329" y="60679"/>
                  </a:lnTo>
                  <a:lnTo>
                    <a:pt x="244897" y="60289"/>
                  </a:lnTo>
                  <a:lnTo>
                    <a:pt x="243485" y="59897"/>
                  </a:lnTo>
                  <a:lnTo>
                    <a:pt x="242114" y="59555"/>
                  </a:lnTo>
                  <a:lnTo>
                    <a:pt x="240701" y="59116"/>
                  </a:lnTo>
                  <a:lnTo>
                    <a:pt x="239269" y="58726"/>
                  </a:lnTo>
                  <a:lnTo>
                    <a:pt x="237427" y="58139"/>
                  </a:lnTo>
                  <a:lnTo>
                    <a:pt x="235564" y="57553"/>
                  </a:lnTo>
                  <a:lnTo>
                    <a:pt x="233661" y="56917"/>
                  </a:lnTo>
                  <a:lnTo>
                    <a:pt x="232290" y="56380"/>
                  </a:lnTo>
                  <a:lnTo>
                    <a:pt x="230960" y="55843"/>
                  </a:lnTo>
                  <a:lnTo>
                    <a:pt x="229588" y="55258"/>
                  </a:lnTo>
                  <a:lnTo>
                    <a:pt x="228279" y="54623"/>
                  </a:lnTo>
                  <a:lnTo>
                    <a:pt x="226948" y="53987"/>
                  </a:lnTo>
                  <a:lnTo>
                    <a:pt x="225679" y="53303"/>
                  </a:lnTo>
                  <a:lnTo>
                    <a:pt x="223960" y="52326"/>
                  </a:lnTo>
                  <a:lnTo>
                    <a:pt x="222692" y="51545"/>
                  </a:lnTo>
                  <a:lnTo>
                    <a:pt x="221464" y="50765"/>
                  </a:lnTo>
                  <a:lnTo>
                    <a:pt x="220236" y="49933"/>
                  </a:lnTo>
                  <a:lnTo>
                    <a:pt x="219028" y="49104"/>
                  </a:lnTo>
                  <a:lnTo>
                    <a:pt x="217800" y="48272"/>
                  </a:lnTo>
                  <a:lnTo>
                    <a:pt x="216634" y="47442"/>
                  </a:lnTo>
                  <a:lnTo>
                    <a:pt x="215406" y="46613"/>
                  </a:lnTo>
                  <a:lnTo>
                    <a:pt x="213830" y="45489"/>
                  </a:lnTo>
                  <a:lnTo>
                    <a:pt x="212663" y="44610"/>
                  </a:lnTo>
                  <a:lnTo>
                    <a:pt x="211435" y="43730"/>
                  </a:lnTo>
                  <a:lnTo>
                    <a:pt x="209880" y="42559"/>
                  </a:lnTo>
                  <a:lnTo>
                    <a:pt x="208304" y="41386"/>
                  </a:lnTo>
                  <a:lnTo>
                    <a:pt x="206749" y="40213"/>
                  </a:lnTo>
                  <a:lnTo>
                    <a:pt x="205234" y="39042"/>
                  </a:lnTo>
                  <a:lnTo>
                    <a:pt x="203658" y="37820"/>
                  </a:lnTo>
                  <a:lnTo>
                    <a:pt x="202103" y="36649"/>
                  </a:lnTo>
                  <a:lnTo>
                    <a:pt x="200977" y="35720"/>
                  </a:lnTo>
                  <a:lnTo>
                    <a:pt x="199401" y="34500"/>
                  </a:lnTo>
                  <a:lnTo>
                    <a:pt x="198276" y="33572"/>
                  </a:lnTo>
                  <a:lnTo>
                    <a:pt x="196802" y="32350"/>
                  </a:lnTo>
                  <a:lnTo>
                    <a:pt x="195677" y="31324"/>
                  </a:lnTo>
                  <a:lnTo>
                    <a:pt x="194264" y="30056"/>
                  </a:lnTo>
                  <a:lnTo>
                    <a:pt x="192791" y="28785"/>
                  </a:lnTo>
                  <a:lnTo>
                    <a:pt x="191665" y="27759"/>
                  </a:lnTo>
                  <a:lnTo>
                    <a:pt x="190540" y="26831"/>
                  </a:lnTo>
                  <a:lnTo>
                    <a:pt x="189475" y="25366"/>
                  </a:lnTo>
                  <a:lnTo>
                    <a:pt x="187859" y="24144"/>
                  </a:lnTo>
                  <a:lnTo>
                    <a:pt x="186488" y="22679"/>
                  </a:lnTo>
                  <a:lnTo>
                    <a:pt x="185075" y="21361"/>
                  </a:lnTo>
                  <a:lnTo>
                    <a:pt x="183888" y="20529"/>
                  </a:lnTo>
                  <a:lnTo>
                    <a:pt x="182026" y="19945"/>
                  </a:lnTo>
                  <a:lnTo>
                    <a:pt x="180123" y="19504"/>
                  </a:lnTo>
                  <a:lnTo>
                    <a:pt x="178363" y="18576"/>
                  </a:lnTo>
                  <a:lnTo>
                    <a:pt x="177196" y="17746"/>
                  </a:lnTo>
                  <a:lnTo>
                    <a:pt x="175968" y="16868"/>
                  </a:lnTo>
                  <a:lnTo>
                    <a:pt x="174883" y="15891"/>
                  </a:lnTo>
                  <a:lnTo>
                    <a:pt x="173758" y="14328"/>
                  </a:lnTo>
                  <a:lnTo>
                    <a:pt x="172939" y="13106"/>
                  </a:lnTo>
                  <a:lnTo>
                    <a:pt x="172202" y="11837"/>
                  </a:lnTo>
                  <a:lnTo>
                    <a:pt x="170790" y="9835"/>
                  </a:lnTo>
                  <a:lnTo>
                    <a:pt x="169705" y="8858"/>
                  </a:lnTo>
                  <a:lnTo>
                    <a:pt x="168150" y="7685"/>
                  </a:lnTo>
                  <a:lnTo>
                    <a:pt x="166615" y="6414"/>
                  </a:lnTo>
                  <a:lnTo>
                    <a:pt x="165592" y="5388"/>
                  </a:lnTo>
                  <a:lnTo>
                    <a:pt x="165244" y="5047"/>
                  </a:lnTo>
                  <a:lnTo>
                    <a:pt x="164569" y="4363"/>
                  </a:lnTo>
                  <a:lnTo>
                    <a:pt x="163893" y="3680"/>
                  </a:lnTo>
                  <a:lnTo>
                    <a:pt x="162522" y="2264"/>
                  </a:lnTo>
                  <a:lnTo>
                    <a:pt x="161724" y="944"/>
                  </a:lnTo>
                  <a:lnTo>
                    <a:pt x="159677" y="16"/>
                  </a:lnTo>
                  <a:lnTo>
                    <a:pt x="157713" y="358"/>
                  </a:lnTo>
                  <a:lnTo>
                    <a:pt x="156096" y="1432"/>
                  </a:lnTo>
                  <a:lnTo>
                    <a:pt x="154929" y="2360"/>
                  </a:lnTo>
                  <a:lnTo>
                    <a:pt x="153763" y="3290"/>
                  </a:lnTo>
                  <a:lnTo>
                    <a:pt x="152003" y="4168"/>
                  </a:lnTo>
                  <a:lnTo>
                    <a:pt x="150877" y="5926"/>
                  </a:lnTo>
                  <a:lnTo>
                    <a:pt x="150877" y="7879"/>
                  </a:lnTo>
                  <a:lnTo>
                    <a:pt x="151061" y="9835"/>
                  </a:lnTo>
                  <a:lnTo>
                    <a:pt x="151593" y="11251"/>
                  </a:lnTo>
                  <a:lnTo>
                    <a:pt x="152003" y="12667"/>
                  </a:lnTo>
                  <a:lnTo>
                    <a:pt x="153415" y="13936"/>
                  </a:lnTo>
                  <a:lnTo>
                    <a:pt x="154929" y="15158"/>
                  </a:lnTo>
                  <a:lnTo>
                    <a:pt x="155666" y="16428"/>
                  </a:lnTo>
                  <a:lnTo>
                    <a:pt x="156157" y="18284"/>
                  </a:lnTo>
                  <a:lnTo>
                    <a:pt x="156055" y="19798"/>
                  </a:lnTo>
                  <a:lnTo>
                    <a:pt x="155952" y="21751"/>
                  </a:lnTo>
                  <a:lnTo>
                    <a:pt x="156444" y="24095"/>
                  </a:lnTo>
                  <a:lnTo>
                    <a:pt x="157180" y="25366"/>
                  </a:lnTo>
                  <a:lnTo>
                    <a:pt x="157631" y="27271"/>
                  </a:lnTo>
                  <a:lnTo>
                    <a:pt x="157815" y="28736"/>
                  </a:lnTo>
                  <a:lnTo>
                    <a:pt x="158101" y="30152"/>
                  </a:lnTo>
                  <a:lnTo>
                    <a:pt x="158593" y="31521"/>
                  </a:lnTo>
                  <a:lnTo>
                    <a:pt x="158593" y="33035"/>
                  </a:lnTo>
                  <a:lnTo>
                    <a:pt x="158756" y="35133"/>
                  </a:lnTo>
                  <a:lnTo>
                    <a:pt x="159964" y="37332"/>
                  </a:lnTo>
                  <a:lnTo>
                    <a:pt x="159780" y="39285"/>
                  </a:lnTo>
                  <a:lnTo>
                    <a:pt x="159473" y="40750"/>
                  </a:lnTo>
                  <a:lnTo>
                    <a:pt x="159084" y="42169"/>
                  </a:lnTo>
                  <a:lnTo>
                    <a:pt x="158941" y="42446"/>
                  </a:lnTo>
                  <a:lnTo>
                    <a:pt x="158531" y="43223"/>
                  </a:lnTo>
                  <a:lnTo>
                    <a:pt x="158408" y="43486"/>
                  </a:lnTo>
                  <a:lnTo>
                    <a:pt x="158101" y="43975"/>
                  </a:lnTo>
                  <a:lnTo>
                    <a:pt x="157835" y="44418"/>
                  </a:lnTo>
                  <a:lnTo>
                    <a:pt x="157672" y="44706"/>
                  </a:lnTo>
                  <a:lnTo>
                    <a:pt x="156792" y="45928"/>
                  </a:lnTo>
                  <a:lnTo>
                    <a:pt x="155952" y="47150"/>
                  </a:lnTo>
                  <a:lnTo>
                    <a:pt x="155175" y="48908"/>
                  </a:lnTo>
                  <a:lnTo>
                    <a:pt x="154684" y="50765"/>
                  </a:lnTo>
                  <a:lnTo>
                    <a:pt x="153660" y="52424"/>
                  </a:lnTo>
                  <a:lnTo>
                    <a:pt x="152535" y="54036"/>
                  </a:lnTo>
                  <a:lnTo>
                    <a:pt x="151450" y="55698"/>
                  </a:lnTo>
                  <a:lnTo>
                    <a:pt x="150877" y="57504"/>
                  </a:lnTo>
                  <a:lnTo>
                    <a:pt x="150816" y="58969"/>
                  </a:lnTo>
                  <a:lnTo>
                    <a:pt x="150877" y="60922"/>
                  </a:lnTo>
                  <a:lnTo>
                    <a:pt x="150918" y="62876"/>
                  </a:lnTo>
                  <a:lnTo>
                    <a:pt x="150959" y="64343"/>
                  </a:lnTo>
                  <a:lnTo>
                    <a:pt x="151020" y="65857"/>
                  </a:lnTo>
                  <a:lnTo>
                    <a:pt x="151020" y="66834"/>
                  </a:lnTo>
                  <a:lnTo>
                    <a:pt x="151020" y="67322"/>
                  </a:lnTo>
                  <a:lnTo>
                    <a:pt x="150959" y="68787"/>
                  </a:lnTo>
                  <a:lnTo>
                    <a:pt x="150816" y="70252"/>
                  </a:lnTo>
                  <a:lnTo>
                    <a:pt x="150672" y="71668"/>
                  </a:lnTo>
                  <a:lnTo>
                    <a:pt x="150488" y="73133"/>
                  </a:lnTo>
                  <a:lnTo>
                    <a:pt x="150283" y="74598"/>
                  </a:lnTo>
                  <a:lnTo>
                    <a:pt x="150079" y="76064"/>
                  </a:lnTo>
                  <a:lnTo>
                    <a:pt x="149792" y="77970"/>
                  </a:lnTo>
                  <a:lnTo>
                    <a:pt x="149506" y="79923"/>
                  </a:lnTo>
                  <a:lnTo>
                    <a:pt x="149199" y="81828"/>
                  </a:lnTo>
                  <a:lnTo>
                    <a:pt x="148953" y="83293"/>
                  </a:lnTo>
                  <a:lnTo>
                    <a:pt x="148769" y="84758"/>
                  </a:lnTo>
                  <a:lnTo>
                    <a:pt x="148564" y="86174"/>
                  </a:lnTo>
                  <a:lnTo>
                    <a:pt x="148380" y="87639"/>
                  </a:lnTo>
                  <a:lnTo>
                    <a:pt x="148237" y="89106"/>
                  </a:lnTo>
                  <a:lnTo>
                    <a:pt x="148073" y="90571"/>
                  </a:lnTo>
                  <a:lnTo>
                    <a:pt x="147930" y="92525"/>
                  </a:lnTo>
                  <a:lnTo>
                    <a:pt x="147787" y="93990"/>
                  </a:lnTo>
                  <a:lnTo>
                    <a:pt x="147746" y="95455"/>
                  </a:lnTo>
                  <a:lnTo>
                    <a:pt x="147582" y="97359"/>
                  </a:lnTo>
                  <a:lnTo>
                    <a:pt x="147439" y="99313"/>
                  </a:lnTo>
                  <a:lnTo>
                    <a:pt x="147193" y="101755"/>
                  </a:lnTo>
                  <a:lnTo>
                    <a:pt x="147009" y="103710"/>
                  </a:lnTo>
                  <a:lnTo>
                    <a:pt x="146804" y="105664"/>
                  </a:lnTo>
                  <a:lnTo>
                    <a:pt x="146518" y="107568"/>
                  </a:lnTo>
                  <a:lnTo>
                    <a:pt x="146231" y="109521"/>
                  </a:lnTo>
                  <a:lnTo>
                    <a:pt x="145986" y="111475"/>
                  </a:lnTo>
                  <a:lnTo>
                    <a:pt x="145740" y="113379"/>
                  </a:lnTo>
                  <a:lnTo>
                    <a:pt x="145433" y="115335"/>
                  </a:lnTo>
                  <a:lnTo>
                    <a:pt x="145147" y="117288"/>
                  </a:lnTo>
                  <a:lnTo>
                    <a:pt x="144901" y="119242"/>
                  </a:lnTo>
                  <a:lnTo>
                    <a:pt x="144655" y="121146"/>
                  </a:lnTo>
                  <a:lnTo>
                    <a:pt x="144553" y="122611"/>
                  </a:lnTo>
                  <a:lnTo>
                    <a:pt x="144553" y="124076"/>
                  </a:lnTo>
                  <a:lnTo>
                    <a:pt x="144614" y="125541"/>
                  </a:lnTo>
                  <a:lnTo>
                    <a:pt x="144696" y="126957"/>
                  </a:lnTo>
                  <a:lnTo>
                    <a:pt x="144942" y="128424"/>
                  </a:lnTo>
                  <a:lnTo>
                    <a:pt x="145187" y="129889"/>
                  </a:lnTo>
                  <a:lnTo>
                    <a:pt x="145535" y="131794"/>
                  </a:lnTo>
                  <a:lnTo>
                    <a:pt x="145924" y="133747"/>
                  </a:lnTo>
                  <a:lnTo>
                    <a:pt x="146313" y="135652"/>
                  </a:lnTo>
                  <a:lnTo>
                    <a:pt x="146518" y="137117"/>
                  </a:lnTo>
                  <a:lnTo>
                    <a:pt x="146763" y="139070"/>
                  </a:lnTo>
                  <a:lnTo>
                    <a:pt x="146947" y="140977"/>
                  </a:lnTo>
                  <a:lnTo>
                    <a:pt x="147152" y="142930"/>
                  </a:lnTo>
                  <a:lnTo>
                    <a:pt x="147787" y="144542"/>
                  </a:lnTo>
                  <a:lnTo>
                    <a:pt x="146456" y="146056"/>
                  </a:lnTo>
                  <a:lnTo>
                    <a:pt x="97727" y="181320"/>
                  </a:lnTo>
                  <a:lnTo>
                    <a:pt x="56489" y="182052"/>
                  </a:lnTo>
                  <a:lnTo>
                    <a:pt x="42265" y="182150"/>
                  </a:lnTo>
                  <a:lnTo>
                    <a:pt x="40791" y="183078"/>
                  </a:lnTo>
                  <a:lnTo>
                    <a:pt x="39215" y="184202"/>
                  </a:lnTo>
                  <a:lnTo>
                    <a:pt x="37517" y="185178"/>
                  </a:lnTo>
                  <a:lnTo>
                    <a:pt x="36391" y="186106"/>
                  </a:lnTo>
                  <a:lnTo>
                    <a:pt x="35266" y="187034"/>
                  </a:lnTo>
                  <a:lnTo>
                    <a:pt x="33792" y="188354"/>
                  </a:lnTo>
                  <a:lnTo>
                    <a:pt x="32625" y="189868"/>
                  </a:lnTo>
                  <a:lnTo>
                    <a:pt x="32175" y="191235"/>
                  </a:lnTo>
                  <a:lnTo>
                    <a:pt x="31643" y="193139"/>
                  </a:lnTo>
                  <a:lnTo>
                    <a:pt x="30661" y="195387"/>
                  </a:lnTo>
                  <a:lnTo>
                    <a:pt x="29535" y="196950"/>
                  </a:lnTo>
                  <a:lnTo>
                    <a:pt x="28266" y="197682"/>
                  </a:lnTo>
                  <a:lnTo>
                    <a:pt x="26834" y="198025"/>
                  </a:lnTo>
                  <a:lnTo>
                    <a:pt x="24930" y="198513"/>
                  </a:lnTo>
                  <a:lnTo>
                    <a:pt x="22536" y="198805"/>
                  </a:lnTo>
                  <a:lnTo>
                    <a:pt x="19220" y="199343"/>
                  </a:lnTo>
                  <a:lnTo>
                    <a:pt x="16969" y="200172"/>
                  </a:lnTo>
                  <a:lnTo>
                    <a:pt x="15004" y="200418"/>
                  </a:lnTo>
                  <a:lnTo>
                    <a:pt x="12856" y="199490"/>
                  </a:lnTo>
                  <a:lnTo>
                    <a:pt x="11525" y="198025"/>
                  </a:lnTo>
                  <a:lnTo>
                    <a:pt x="10502" y="196413"/>
                  </a:lnTo>
                  <a:lnTo>
                    <a:pt x="9908" y="195093"/>
                  </a:lnTo>
                  <a:lnTo>
                    <a:pt x="9376" y="193726"/>
                  </a:lnTo>
                  <a:lnTo>
                    <a:pt x="9479" y="192310"/>
                  </a:lnTo>
                  <a:lnTo>
                    <a:pt x="9233" y="190405"/>
                  </a:lnTo>
                  <a:lnTo>
                    <a:pt x="8455" y="188597"/>
                  </a:lnTo>
                  <a:lnTo>
                    <a:pt x="7268" y="187034"/>
                  </a:lnTo>
                  <a:lnTo>
                    <a:pt x="6204" y="186008"/>
                  </a:lnTo>
                  <a:lnTo>
                    <a:pt x="5078" y="185080"/>
                  </a:lnTo>
                  <a:lnTo>
                    <a:pt x="3994" y="184104"/>
                  </a:lnTo>
                  <a:lnTo>
                    <a:pt x="2766" y="183274"/>
                  </a:lnTo>
                  <a:lnTo>
                    <a:pt x="1599" y="182442"/>
                  </a:lnTo>
                  <a:lnTo>
                    <a:pt x="187" y="182589"/>
                  </a:lnTo>
                  <a:lnTo>
                    <a:pt x="576" y="184543"/>
                  </a:lnTo>
                  <a:lnTo>
                    <a:pt x="863" y="185959"/>
                  </a:lnTo>
                  <a:lnTo>
                    <a:pt x="1211" y="187377"/>
                  </a:lnTo>
                  <a:lnTo>
                    <a:pt x="1886" y="189232"/>
                  </a:lnTo>
                  <a:lnTo>
                    <a:pt x="2377" y="190599"/>
                  </a:lnTo>
                  <a:lnTo>
                    <a:pt x="2909" y="191968"/>
                  </a:lnTo>
                  <a:lnTo>
                    <a:pt x="3564" y="193286"/>
                  </a:lnTo>
                  <a:lnTo>
                    <a:pt x="4198" y="194604"/>
                  </a:lnTo>
                  <a:lnTo>
                    <a:pt x="5160" y="196315"/>
                  </a:lnTo>
                  <a:lnTo>
                    <a:pt x="6204" y="197976"/>
                  </a:lnTo>
                  <a:lnTo>
                    <a:pt x="6982" y="199196"/>
                  </a:lnTo>
                  <a:lnTo>
                    <a:pt x="7821" y="200418"/>
                  </a:lnTo>
                  <a:lnTo>
                    <a:pt x="8701" y="201588"/>
                  </a:lnTo>
                  <a:lnTo>
                    <a:pt x="9028" y="202085"/>
                  </a:lnTo>
                  <a:lnTo>
                    <a:pt x="9520" y="202810"/>
                  </a:lnTo>
                  <a:lnTo>
                    <a:pt x="10707" y="204374"/>
                  </a:lnTo>
                  <a:lnTo>
                    <a:pt x="11873" y="205937"/>
                  </a:lnTo>
                  <a:lnTo>
                    <a:pt x="12794" y="207110"/>
                  </a:lnTo>
                  <a:lnTo>
                    <a:pt x="13736" y="208231"/>
                  </a:lnTo>
                  <a:lnTo>
                    <a:pt x="14718" y="209306"/>
                  </a:lnTo>
                  <a:lnTo>
                    <a:pt x="15680" y="210381"/>
                  </a:lnTo>
                  <a:lnTo>
                    <a:pt x="16764" y="211407"/>
                  </a:lnTo>
                  <a:lnTo>
                    <a:pt x="18238" y="212725"/>
                  </a:lnTo>
                  <a:lnTo>
                    <a:pt x="19302" y="213654"/>
                  </a:lnTo>
                  <a:lnTo>
                    <a:pt x="20489" y="214631"/>
                  </a:lnTo>
                  <a:lnTo>
                    <a:pt x="22004" y="215851"/>
                  </a:lnTo>
                  <a:lnTo>
                    <a:pt x="23477" y="217122"/>
                  </a:lnTo>
                  <a:lnTo>
                    <a:pt x="25319" y="218734"/>
                  </a:lnTo>
                  <a:lnTo>
                    <a:pt x="26793" y="220052"/>
                  </a:lnTo>
                  <a:lnTo>
                    <a:pt x="28266" y="221321"/>
                  </a:lnTo>
                  <a:lnTo>
                    <a:pt x="29331" y="222251"/>
                  </a:lnTo>
                  <a:lnTo>
                    <a:pt x="30456" y="223228"/>
                  </a:lnTo>
                  <a:lnTo>
                    <a:pt x="31582" y="224155"/>
                  </a:lnTo>
                  <a:lnTo>
                    <a:pt x="32769" y="225034"/>
                  </a:lnTo>
                  <a:lnTo>
                    <a:pt x="33935" y="225912"/>
                  </a:lnTo>
                  <a:lnTo>
                    <a:pt x="35163" y="226744"/>
                  </a:lnTo>
                  <a:lnTo>
                    <a:pt x="36780" y="227866"/>
                  </a:lnTo>
                  <a:lnTo>
                    <a:pt x="38008" y="228649"/>
                  </a:lnTo>
                  <a:lnTo>
                    <a:pt x="39215" y="229478"/>
                  </a:lnTo>
                  <a:lnTo>
                    <a:pt x="40832" y="230553"/>
                  </a:lnTo>
                  <a:lnTo>
                    <a:pt x="42838" y="231969"/>
                  </a:lnTo>
                  <a:lnTo>
                    <a:pt x="44066" y="232801"/>
                  </a:lnTo>
                  <a:lnTo>
                    <a:pt x="45683" y="233922"/>
                  </a:lnTo>
                  <a:lnTo>
                    <a:pt x="47238" y="235046"/>
                  </a:lnTo>
                  <a:lnTo>
                    <a:pt x="48466" y="235878"/>
                  </a:lnTo>
                  <a:lnTo>
                    <a:pt x="49653" y="236707"/>
                  </a:lnTo>
                  <a:lnTo>
                    <a:pt x="50860" y="237537"/>
                  </a:lnTo>
                  <a:lnTo>
                    <a:pt x="52539" y="238661"/>
                  </a:lnTo>
                  <a:lnTo>
                    <a:pt x="54135" y="239687"/>
                  </a:lnTo>
                  <a:lnTo>
                    <a:pt x="55363" y="240516"/>
                  </a:lnTo>
                  <a:lnTo>
                    <a:pt x="57021" y="241591"/>
                  </a:lnTo>
                  <a:lnTo>
                    <a:pt x="58638" y="242617"/>
                  </a:lnTo>
                  <a:lnTo>
                    <a:pt x="60316" y="243692"/>
                  </a:lnTo>
                  <a:lnTo>
                    <a:pt x="61973" y="244717"/>
                  </a:lnTo>
                  <a:lnTo>
                    <a:pt x="63631" y="245792"/>
                  </a:lnTo>
                  <a:lnTo>
                    <a:pt x="65248" y="246818"/>
                  </a:lnTo>
                  <a:lnTo>
                    <a:pt x="66906" y="247893"/>
                  </a:lnTo>
                  <a:lnTo>
                    <a:pt x="68523" y="248919"/>
                  </a:lnTo>
                  <a:lnTo>
                    <a:pt x="69853" y="250384"/>
                  </a:lnTo>
                  <a:lnTo>
                    <a:pt x="71122" y="251898"/>
                  </a:lnTo>
                  <a:lnTo>
                    <a:pt x="72206" y="252874"/>
                  </a:lnTo>
                  <a:lnTo>
                    <a:pt x="73271" y="253851"/>
                  </a:lnTo>
                  <a:lnTo>
                    <a:pt x="74458" y="254779"/>
                  </a:lnTo>
                  <a:lnTo>
                    <a:pt x="75972" y="256050"/>
                  </a:lnTo>
                  <a:lnTo>
                    <a:pt x="77425" y="257319"/>
                  </a:lnTo>
                  <a:lnTo>
                    <a:pt x="78858" y="258590"/>
                  </a:lnTo>
                  <a:lnTo>
                    <a:pt x="80311" y="259957"/>
                  </a:lnTo>
                  <a:lnTo>
                    <a:pt x="82030" y="261665"/>
                  </a:lnTo>
                  <a:lnTo>
                    <a:pt x="83053" y="262691"/>
                  </a:lnTo>
                  <a:lnTo>
                    <a:pt x="84077" y="263766"/>
                  </a:lnTo>
                  <a:lnTo>
                    <a:pt x="85120" y="264791"/>
                  </a:lnTo>
                  <a:lnTo>
                    <a:pt x="86430" y="266256"/>
                  </a:lnTo>
                  <a:lnTo>
                    <a:pt x="87699" y="267770"/>
                  </a:lnTo>
                  <a:lnTo>
                    <a:pt x="88988" y="269189"/>
                  </a:lnTo>
                  <a:lnTo>
                    <a:pt x="90053" y="270214"/>
                  </a:lnTo>
                  <a:lnTo>
                    <a:pt x="91526" y="271532"/>
                  </a:lnTo>
                  <a:lnTo>
                    <a:pt x="93041" y="272801"/>
                  </a:lnTo>
                  <a:lnTo>
                    <a:pt x="94555" y="274023"/>
                  </a:lnTo>
                  <a:lnTo>
                    <a:pt x="95640" y="274951"/>
                  </a:lnTo>
                  <a:lnTo>
                    <a:pt x="96704" y="275928"/>
                  </a:lnTo>
                  <a:lnTo>
                    <a:pt x="98137" y="277295"/>
                  </a:lnTo>
                  <a:lnTo>
                    <a:pt x="99508" y="278713"/>
                  </a:lnTo>
                  <a:lnTo>
                    <a:pt x="100858" y="280129"/>
                  </a:lnTo>
                  <a:lnTo>
                    <a:pt x="102189" y="281594"/>
                  </a:lnTo>
                  <a:lnTo>
                    <a:pt x="103458" y="283059"/>
                  </a:lnTo>
                  <a:lnTo>
                    <a:pt x="104399" y="284183"/>
                  </a:lnTo>
                  <a:lnTo>
                    <a:pt x="105218" y="285355"/>
                  </a:lnTo>
                  <a:lnTo>
                    <a:pt x="106098" y="286575"/>
                  </a:lnTo>
                  <a:lnTo>
                    <a:pt x="107183" y="288237"/>
                  </a:lnTo>
                  <a:lnTo>
                    <a:pt x="108554" y="290190"/>
                  </a:lnTo>
                  <a:lnTo>
                    <a:pt x="109720" y="291802"/>
                  </a:lnTo>
                  <a:lnTo>
                    <a:pt x="110600" y="292973"/>
                  </a:lnTo>
                  <a:lnTo>
                    <a:pt x="111480" y="294097"/>
                  </a:lnTo>
                  <a:lnTo>
                    <a:pt x="112422" y="295270"/>
                  </a:lnTo>
                  <a:lnTo>
                    <a:pt x="113384" y="296345"/>
                  </a:lnTo>
                  <a:lnTo>
                    <a:pt x="114366" y="297466"/>
                  </a:lnTo>
                  <a:lnTo>
                    <a:pt x="115348" y="298541"/>
                  </a:lnTo>
                  <a:lnTo>
                    <a:pt x="116331" y="299616"/>
                  </a:lnTo>
                  <a:lnTo>
                    <a:pt x="117354" y="300691"/>
                  </a:lnTo>
                  <a:lnTo>
                    <a:pt x="118684" y="302107"/>
                  </a:lnTo>
                  <a:lnTo>
                    <a:pt x="120055" y="303525"/>
                  </a:lnTo>
                  <a:lnTo>
                    <a:pt x="121365" y="304941"/>
                  </a:lnTo>
                  <a:lnTo>
                    <a:pt x="122389" y="306016"/>
                  </a:lnTo>
                  <a:lnTo>
                    <a:pt x="123412" y="307042"/>
                  </a:lnTo>
                  <a:lnTo>
                    <a:pt x="124456" y="308114"/>
                  </a:lnTo>
                  <a:lnTo>
                    <a:pt x="125438" y="309189"/>
                  </a:lnTo>
                  <a:lnTo>
                    <a:pt x="126461" y="310313"/>
                  </a:lnTo>
                  <a:lnTo>
                    <a:pt x="127444" y="311388"/>
                  </a:lnTo>
                  <a:lnTo>
                    <a:pt x="128405" y="312463"/>
                  </a:lnTo>
                  <a:lnTo>
                    <a:pt x="129736" y="313928"/>
                  </a:lnTo>
                  <a:lnTo>
                    <a:pt x="131107" y="315295"/>
                  </a:lnTo>
                  <a:lnTo>
                    <a:pt x="132171" y="316271"/>
                  </a:lnTo>
                  <a:lnTo>
                    <a:pt x="133297" y="317199"/>
                  </a:lnTo>
                  <a:lnTo>
                    <a:pt x="134484" y="318080"/>
                  </a:lnTo>
                  <a:lnTo>
                    <a:pt x="135712" y="318811"/>
                  </a:lnTo>
                  <a:lnTo>
                    <a:pt x="137022" y="319545"/>
                  </a:lnTo>
                  <a:lnTo>
                    <a:pt x="138782" y="320374"/>
                  </a:lnTo>
                  <a:lnTo>
                    <a:pt x="140542" y="321253"/>
                  </a:lnTo>
                  <a:lnTo>
                    <a:pt x="141872" y="321938"/>
                  </a:lnTo>
                  <a:lnTo>
                    <a:pt x="143141" y="322718"/>
                  </a:lnTo>
                  <a:lnTo>
                    <a:pt x="144369" y="323501"/>
                  </a:lnTo>
                  <a:lnTo>
                    <a:pt x="145679" y="324232"/>
                  </a:lnTo>
                  <a:lnTo>
                    <a:pt x="147398" y="325162"/>
                  </a:lnTo>
                  <a:lnTo>
                    <a:pt x="148708" y="325650"/>
                  </a:lnTo>
                  <a:lnTo>
                    <a:pt x="150140" y="326041"/>
                  </a:lnTo>
                  <a:lnTo>
                    <a:pt x="152043" y="326480"/>
                  </a:lnTo>
                  <a:lnTo>
                    <a:pt x="154008" y="326725"/>
                  </a:lnTo>
                  <a:lnTo>
                    <a:pt x="155952" y="326968"/>
                  </a:lnTo>
                  <a:lnTo>
                    <a:pt x="158408" y="327213"/>
                  </a:lnTo>
                  <a:lnTo>
                    <a:pt x="160353" y="327309"/>
                  </a:lnTo>
                  <a:lnTo>
                    <a:pt x="161826" y="327309"/>
                  </a:lnTo>
                  <a:lnTo>
                    <a:pt x="163300" y="327309"/>
                  </a:lnTo>
                  <a:lnTo>
                    <a:pt x="165244" y="327213"/>
                  </a:lnTo>
                  <a:lnTo>
                    <a:pt x="167700" y="327066"/>
                  </a:lnTo>
                  <a:lnTo>
                    <a:pt x="169665" y="327017"/>
                  </a:lnTo>
                  <a:lnTo>
                    <a:pt x="171609" y="326870"/>
                  </a:lnTo>
                  <a:lnTo>
                    <a:pt x="173512" y="326725"/>
                  </a:lnTo>
                  <a:lnTo>
                    <a:pt x="174986" y="326431"/>
                  </a:lnTo>
                  <a:lnTo>
                    <a:pt x="176889" y="326041"/>
                  </a:lnTo>
                  <a:lnTo>
                    <a:pt x="178813" y="325552"/>
                  </a:lnTo>
                  <a:lnTo>
                    <a:pt x="180225" y="325356"/>
                  </a:lnTo>
                  <a:lnTo>
                    <a:pt x="181637" y="325844"/>
                  </a:lnTo>
                  <a:lnTo>
                    <a:pt x="183356" y="326772"/>
                  </a:lnTo>
                  <a:lnTo>
                    <a:pt x="185607" y="327702"/>
                  </a:lnTo>
                  <a:lnTo>
                    <a:pt x="186917" y="328433"/>
                  </a:lnTo>
                  <a:lnTo>
                    <a:pt x="187756" y="327260"/>
                  </a:lnTo>
                  <a:lnTo>
                    <a:pt x="189373" y="327359"/>
                  </a:lnTo>
                  <a:lnTo>
                    <a:pt x="190744" y="326919"/>
                  </a:lnTo>
                  <a:lnTo>
                    <a:pt x="192504" y="326139"/>
                  </a:lnTo>
                  <a:lnTo>
                    <a:pt x="193630" y="325162"/>
                  </a:lnTo>
                  <a:lnTo>
                    <a:pt x="194899" y="324477"/>
                  </a:lnTo>
                  <a:lnTo>
                    <a:pt x="196311" y="324038"/>
                  </a:lnTo>
                  <a:lnTo>
                    <a:pt x="198132" y="323403"/>
                  </a:lnTo>
                  <a:lnTo>
                    <a:pt x="199504" y="322816"/>
                  </a:lnTo>
                  <a:lnTo>
                    <a:pt x="201366" y="322183"/>
                  </a:lnTo>
                  <a:lnTo>
                    <a:pt x="203270" y="321889"/>
                  </a:lnTo>
                  <a:lnTo>
                    <a:pt x="205234" y="321596"/>
                  </a:lnTo>
                  <a:lnTo>
                    <a:pt x="207670" y="321547"/>
                  </a:lnTo>
                  <a:lnTo>
                    <a:pt x="209082" y="321839"/>
                  </a:lnTo>
                  <a:lnTo>
                    <a:pt x="210555" y="322230"/>
                  </a:lnTo>
                  <a:lnTo>
                    <a:pt x="212418" y="322720"/>
                  </a:lnTo>
                  <a:lnTo>
                    <a:pt x="214280" y="323403"/>
                  </a:lnTo>
                  <a:lnTo>
                    <a:pt x="215897" y="324477"/>
                  </a:lnTo>
                  <a:lnTo>
                    <a:pt x="217063" y="325356"/>
                  </a:lnTo>
                  <a:lnTo>
                    <a:pt x="218721" y="326431"/>
                  </a:lnTo>
                  <a:lnTo>
                    <a:pt x="219949" y="327213"/>
                  </a:lnTo>
                  <a:lnTo>
                    <a:pt x="221771" y="327945"/>
                  </a:lnTo>
                  <a:lnTo>
                    <a:pt x="223612" y="328482"/>
                  </a:lnTo>
                  <a:lnTo>
                    <a:pt x="225086" y="328775"/>
                  </a:lnTo>
                  <a:lnTo>
                    <a:pt x="226948" y="329216"/>
                  </a:lnTo>
                  <a:lnTo>
                    <a:pt x="228115" y="330095"/>
                  </a:lnTo>
                  <a:lnTo>
                    <a:pt x="229588" y="331413"/>
                  </a:lnTo>
                  <a:lnTo>
                    <a:pt x="229814" y="331623"/>
                  </a:lnTo>
                  <a:lnTo>
                    <a:pt x="230039" y="331805"/>
                  </a:lnTo>
                  <a:lnTo>
                    <a:pt x="231062" y="332782"/>
                  </a:lnTo>
                  <a:lnTo>
                    <a:pt x="232126" y="333807"/>
                  </a:lnTo>
                  <a:lnTo>
                    <a:pt x="233211" y="334833"/>
                  </a:lnTo>
                  <a:lnTo>
                    <a:pt x="234193" y="335857"/>
                  </a:lnTo>
                  <a:lnTo>
                    <a:pt x="235503" y="337371"/>
                  </a:lnTo>
                  <a:lnTo>
                    <a:pt x="236977" y="339081"/>
                  </a:lnTo>
                  <a:lnTo>
                    <a:pt x="238450" y="340254"/>
                  </a:lnTo>
                  <a:lnTo>
                    <a:pt x="239883" y="340904"/>
                  </a:lnTo>
                  <a:lnTo>
                    <a:pt x="242154" y="341378"/>
                  </a:lnTo>
                  <a:lnTo>
                    <a:pt x="243833" y="340448"/>
                  </a:lnTo>
                  <a:lnTo>
                    <a:pt x="244856" y="339375"/>
                  </a:lnTo>
                  <a:lnTo>
                    <a:pt x="245777" y="337861"/>
                  </a:lnTo>
                  <a:lnTo>
                    <a:pt x="246411" y="335516"/>
                  </a:lnTo>
                  <a:lnTo>
                    <a:pt x="248028" y="333758"/>
                  </a:lnTo>
                  <a:lnTo>
                    <a:pt x="249461" y="331852"/>
                  </a:lnTo>
                  <a:lnTo>
                    <a:pt x="250484" y="330144"/>
                  </a:lnTo>
                  <a:lnTo>
                    <a:pt x="252142" y="329265"/>
                  </a:lnTo>
                  <a:lnTo>
                    <a:pt x="253656" y="329265"/>
                  </a:lnTo>
                  <a:lnTo>
                    <a:pt x="256051" y="329655"/>
                  </a:lnTo>
                  <a:lnTo>
                    <a:pt x="257524" y="329997"/>
                  </a:lnTo>
                  <a:lnTo>
                    <a:pt x="258936" y="330387"/>
                  </a:lnTo>
                  <a:lnTo>
                    <a:pt x="260369" y="330730"/>
                  </a:lnTo>
                  <a:lnTo>
                    <a:pt x="262170" y="331511"/>
                  </a:lnTo>
                  <a:lnTo>
                    <a:pt x="263357" y="332340"/>
                  </a:lnTo>
                  <a:lnTo>
                    <a:pt x="264319" y="333464"/>
                  </a:lnTo>
                  <a:lnTo>
                    <a:pt x="265751" y="334784"/>
                  </a:lnTo>
                  <a:lnTo>
                    <a:pt x="266959" y="335565"/>
                  </a:lnTo>
                  <a:lnTo>
                    <a:pt x="268330" y="336932"/>
                  </a:lnTo>
                  <a:lnTo>
                    <a:pt x="269906" y="338789"/>
                  </a:lnTo>
                  <a:lnTo>
                    <a:pt x="271216" y="340792"/>
                  </a:lnTo>
                  <a:lnTo>
                    <a:pt x="272014" y="342549"/>
                  </a:lnTo>
                  <a:lnTo>
                    <a:pt x="272198" y="344014"/>
                  </a:lnTo>
                  <a:lnTo>
                    <a:pt x="272198" y="345528"/>
                  </a:lnTo>
                  <a:lnTo>
                    <a:pt x="273283" y="346554"/>
                  </a:lnTo>
                  <a:lnTo>
                    <a:pt x="275186" y="345967"/>
                  </a:lnTo>
                  <a:lnTo>
                    <a:pt x="276946" y="345138"/>
                  </a:lnTo>
                  <a:lnTo>
                    <a:pt x="278318" y="344551"/>
                  </a:lnTo>
                  <a:lnTo>
                    <a:pt x="279648" y="343965"/>
                  </a:lnTo>
                  <a:lnTo>
                    <a:pt x="280917" y="343233"/>
                  </a:lnTo>
                  <a:lnTo>
                    <a:pt x="282533" y="342109"/>
                  </a:lnTo>
                  <a:lnTo>
                    <a:pt x="284335" y="340546"/>
                  </a:lnTo>
                  <a:lnTo>
                    <a:pt x="285276" y="339375"/>
                  </a:lnTo>
                  <a:lnTo>
                    <a:pt x="285624" y="339561"/>
                  </a:lnTo>
                  <a:lnTo>
                    <a:pt x="285808" y="339422"/>
                  </a:lnTo>
                  <a:lnTo>
                    <a:pt x="286627" y="337763"/>
                  </a:lnTo>
                  <a:lnTo>
                    <a:pt x="288878" y="336787"/>
                  </a:lnTo>
                  <a:lnTo>
                    <a:pt x="290495" y="335174"/>
                  </a:lnTo>
                  <a:lnTo>
                    <a:pt x="292418" y="333903"/>
                  </a:lnTo>
                  <a:lnTo>
                    <a:pt x="293927" y="333952"/>
                  </a:lnTo>
                  <a:lnTo>
                    <a:pt x="295200" y="333270"/>
                  </a:lnTo>
                  <a:lnTo>
                    <a:pt x="295932" y="331999"/>
                  </a:lnTo>
                  <a:lnTo>
                    <a:pt x="297695" y="331511"/>
                  </a:lnTo>
                  <a:lnTo>
                    <a:pt x="299602" y="331022"/>
                  </a:lnTo>
                  <a:lnTo>
                    <a:pt x="300922" y="329655"/>
                  </a:lnTo>
                  <a:lnTo>
                    <a:pt x="301706" y="328384"/>
                  </a:lnTo>
                  <a:lnTo>
                    <a:pt x="303026" y="327017"/>
                  </a:lnTo>
                  <a:lnTo>
                    <a:pt x="304446" y="326578"/>
                  </a:lnTo>
                  <a:lnTo>
                    <a:pt x="305864" y="326382"/>
                  </a:lnTo>
                  <a:lnTo>
                    <a:pt x="306990" y="325454"/>
                  </a:lnTo>
                  <a:lnTo>
                    <a:pt x="308848" y="324868"/>
                  </a:lnTo>
                  <a:lnTo>
                    <a:pt x="310660" y="324185"/>
                  </a:lnTo>
                  <a:lnTo>
                    <a:pt x="311980" y="323452"/>
                  </a:lnTo>
                  <a:lnTo>
                    <a:pt x="313791" y="321889"/>
                  </a:lnTo>
                  <a:lnTo>
                    <a:pt x="315209" y="320571"/>
                  </a:lnTo>
                  <a:lnTo>
                    <a:pt x="316578" y="320033"/>
                  </a:lnTo>
                  <a:lnTo>
                    <a:pt x="317999" y="319594"/>
                  </a:lnTo>
                  <a:lnTo>
                    <a:pt x="319368" y="319007"/>
                  </a:lnTo>
                  <a:lnTo>
                    <a:pt x="321226" y="318421"/>
                  </a:lnTo>
                  <a:lnTo>
                    <a:pt x="323185" y="318323"/>
                  </a:lnTo>
                  <a:lnTo>
                    <a:pt x="323625" y="320227"/>
                  </a:lnTo>
                  <a:lnTo>
                    <a:pt x="324016" y="322622"/>
                  </a:lnTo>
                  <a:lnTo>
                    <a:pt x="324212" y="324576"/>
                  </a:lnTo>
                  <a:lnTo>
                    <a:pt x="324407" y="326529"/>
                  </a:lnTo>
                  <a:lnTo>
                    <a:pt x="324603" y="328482"/>
                  </a:lnTo>
                  <a:lnTo>
                    <a:pt x="324847" y="330387"/>
                  </a:lnTo>
                  <a:lnTo>
                    <a:pt x="324994" y="332340"/>
                  </a:lnTo>
                  <a:lnTo>
                    <a:pt x="325190" y="334296"/>
                  </a:lnTo>
                  <a:lnTo>
                    <a:pt x="325385" y="335761"/>
                  </a:lnTo>
                  <a:lnTo>
                    <a:pt x="325729" y="338301"/>
                  </a:lnTo>
                  <a:lnTo>
                    <a:pt x="326267" y="340303"/>
                  </a:lnTo>
                  <a:lnTo>
                    <a:pt x="326316" y="340792"/>
                  </a:lnTo>
                  <a:lnTo>
                    <a:pt x="326412" y="341768"/>
                  </a:lnTo>
                  <a:lnTo>
                    <a:pt x="326658" y="343722"/>
                  </a:lnTo>
                  <a:lnTo>
                    <a:pt x="326854" y="345626"/>
                  </a:lnTo>
                  <a:lnTo>
                    <a:pt x="326854" y="347580"/>
                  </a:lnTo>
                  <a:lnTo>
                    <a:pt x="326707" y="349094"/>
                  </a:lnTo>
                  <a:lnTo>
                    <a:pt x="326756" y="350608"/>
                  </a:lnTo>
                  <a:lnTo>
                    <a:pt x="328125" y="350902"/>
                  </a:lnTo>
                  <a:lnTo>
                    <a:pt x="330131" y="350998"/>
                  </a:lnTo>
                  <a:lnTo>
                    <a:pt x="331600" y="350902"/>
                  </a:lnTo>
                  <a:lnTo>
                    <a:pt x="333068" y="350804"/>
                  </a:lnTo>
                  <a:lnTo>
                    <a:pt x="335953" y="350804"/>
                  </a:lnTo>
                  <a:lnTo>
                    <a:pt x="337910" y="351047"/>
                  </a:lnTo>
                  <a:lnTo>
                    <a:pt x="340358" y="351439"/>
                  </a:lnTo>
                  <a:lnTo>
                    <a:pt x="342265" y="351781"/>
                  </a:lnTo>
                  <a:lnTo>
                    <a:pt x="344222" y="352024"/>
                  </a:lnTo>
                  <a:lnTo>
                    <a:pt x="345593" y="352367"/>
                  </a:lnTo>
                  <a:lnTo>
                    <a:pt x="347060" y="352806"/>
                  </a:lnTo>
                  <a:lnTo>
                    <a:pt x="348429" y="353197"/>
                  </a:lnTo>
                  <a:lnTo>
                    <a:pt x="349848" y="353636"/>
                  </a:lnTo>
                  <a:lnTo>
                    <a:pt x="351219" y="354075"/>
                  </a:lnTo>
                  <a:lnTo>
                    <a:pt x="352979" y="355005"/>
                  </a:lnTo>
                  <a:lnTo>
                    <a:pt x="353664" y="356566"/>
                  </a:lnTo>
                  <a:lnTo>
                    <a:pt x="353646" y="356668"/>
                  </a:lnTo>
                  <a:lnTo>
                    <a:pt x="353664" y="356713"/>
                  </a:lnTo>
                  <a:lnTo>
                    <a:pt x="353372" y="358178"/>
                  </a:lnTo>
                  <a:lnTo>
                    <a:pt x="354055" y="359938"/>
                  </a:lnTo>
                  <a:lnTo>
                    <a:pt x="355181" y="362087"/>
                  </a:lnTo>
                  <a:lnTo>
                    <a:pt x="355965" y="363894"/>
                  </a:lnTo>
                  <a:lnTo>
                    <a:pt x="356503" y="365261"/>
                  </a:lnTo>
                  <a:lnTo>
                    <a:pt x="356894" y="366677"/>
                  </a:lnTo>
                  <a:lnTo>
                    <a:pt x="357137" y="368144"/>
                  </a:lnTo>
                  <a:lnTo>
                    <a:pt x="357383" y="370048"/>
                  </a:lnTo>
                  <a:lnTo>
                    <a:pt x="357383" y="372002"/>
                  </a:lnTo>
                  <a:lnTo>
                    <a:pt x="356845" y="373906"/>
                  </a:lnTo>
                  <a:lnTo>
                    <a:pt x="355719" y="376056"/>
                  </a:lnTo>
                  <a:lnTo>
                    <a:pt x="354937" y="377276"/>
                  </a:lnTo>
                  <a:lnTo>
                    <a:pt x="354006" y="378986"/>
                  </a:lnTo>
                  <a:lnTo>
                    <a:pt x="352784" y="381135"/>
                  </a:lnTo>
                  <a:lnTo>
                    <a:pt x="351952" y="382893"/>
                  </a:lnTo>
                  <a:lnTo>
                    <a:pt x="351121" y="384652"/>
                  </a:lnTo>
                  <a:lnTo>
                    <a:pt x="350484" y="385970"/>
                  </a:lnTo>
                  <a:lnTo>
                    <a:pt x="349799" y="387290"/>
                  </a:lnTo>
                  <a:lnTo>
                    <a:pt x="349017" y="389536"/>
                  </a:lnTo>
                  <a:lnTo>
                    <a:pt x="349848" y="391734"/>
                  </a:lnTo>
                  <a:lnTo>
                    <a:pt x="351071" y="393297"/>
                  </a:lnTo>
                  <a:lnTo>
                    <a:pt x="352099" y="395494"/>
                  </a:lnTo>
                  <a:lnTo>
                    <a:pt x="352588" y="397400"/>
                  </a:lnTo>
                  <a:lnTo>
                    <a:pt x="352883" y="398817"/>
                  </a:lnTo>
                  <a:lnTo>
                    <a:pt x="353421" y="400721"/>
                  </a:lnTo>
                  <a:lnTo>
                    <a:pt x="353861" y="402088"/>
                  </a:lnTo>
                  <a:lnTo>
                    <a:pt x="354350" y="403457"/>
                  </a:lnTo>
                  <a:lnTo>
                    <a:pt x="355132" y="405263"/>
                  </a:lnTo>
                  <a:lnTo>
                    <a:pt x="356061" y="407021"/>
                  </a:lnTo>
                  <a:lnTo>
                    <a:pt x="357041" y="408682"/>
                  </a:lnTo>
                  <a:lnTo>
                    <a:pt x="357872" y="409904"/>
                  </a:lnTo>
                  <a:lnTo>
                    <a:pt x="359389" y="411857"/>
                  </a:lnTo>
                  <a:lnTo>
                    <a:pt x="360662" y="413273"/>
                  </a:lnTo>
                  <a:lnTo>
                    <a:pt x="361933" y="414738"/>
                  </a:lnTo>
                  <a:lnTo>
                    <a:pt x="362911" y="416058"/>
                  </a:lnTo>
                  <a:lnTo>
                    <a:pt x="361642" y="416089"/>
                  </a:lnTo>
                  <a:lnTo>
                    <a:pt x="361640" y="416105"/>
                  </a:lnTo>
                  <a:lnTo>
                    <a:pt x="361444" y="416095"/>
                  </a:lnTo>
                  <a:lnTo>
                    <a:pt x="361004" y="416105"/>
                  </a:lnTo>
                  <a:lnTo>
                    <a:pt x="359096" y="415960"/>
                  </a:lnTo>
                  <a:lnTo>
                    <a:pt x="357627" y="415715"/>
                  </a:lnTo>
                  <a:lnTo>
                    <a:pt x="355670" y="415568"/>
                  </a:lnTo>
                  <a:lnTo>
                    <a:pt x="353274" y="415178"/>
                  </a:lnTo>
                  <a:lnTo>
                    <a:pt x="351806" y="414934"/>
                  </a:lnTo>
                  <a:lnTo>
                    <a:pt x="350386" y="414640"/>
                  </a:lnTo>
                  <a:lnTo>
                    <a:pt x="348038" y="413860"/>
                  </a:lnTo>
                  <a:lnTo>
                    <a:pt x="345738" y="413077"/>
                  </a:lnTo>
                  <a:lnTo>
                    <a:pt x="343880" y="412542"/>
                  </a:lnTo>
                  <a:lnTo>
                    <a:pt x="342412" y="412149"/>
                  </a:lnTo>
                  <a:lnTo>
                    <a:pt x="340992" y="411808"/>
                  </a:lnTo>
                  <a:lnTo>
                    <a:pt x="339574" y="411612"/>
                  </a:lnTo>
                  <a:lnTo>
                    <a:pt x="337568" y="411661"/>
                  </a:lnTo>
                  <a:lnTo>
                    <a:pt x="335661" y="411808"/>
                  </a:lnTo>
                  <a:lnTo>
                    <a:pt x="334339" y="412444"/>
                  </a:lnTo>
                  <a:lnTo>
                    <a:pt x="333117" y="413273"/>
                  </a:lnTo>
                  <a:lnTo>
                    <a:pt x="332040" y="414299"/>
                  </a:lnTo>
                  <a:lnTo>
                    <a:pt x="330767" y="415764"/>
                  </a:lnTo>
                  <a:lnTo>
                    <a:pt x="330035" y="417035"/>
                  </a:lnTo>
                  <a:lnTo>
                    <a:pt x="329398" y="419379"/>
                  </a:lnTo>
                  <a:lnTo>
                    <a:pt x="330131" y="421626"/>
                  </a:lnTo>
                  <a:lnTo>
                    <a:pt x="331062" y="423335"/>
                  </a:lnTo>
                  <a:lnTo>
                    <a:pt x="332529" y="425337"/>
                  </a:lnTo>
                  <a:lnTo>
                    <a:pt x="333800" y="426802"/>
                  </a:lnTo>
                  <a:lnTo>
                    <a:pt x="335122" y="428218"/>
                  </a:lnTo>
                  <a:lnTo>
                    <a:pt x="336639" y="429489"/>
                  </a:lnTo>
                  <a:lnTo>
                    <a:pt x="338254" y="430564"/>
                  </a:lnTo>
                  <a:lnTo>
                    <a:pt x="340112" y="432225"/>
                  </a:lnTo>
                  <a:lnTo>
                    <a:pt x="341090" y="433835"/>
                  </a:lnTo>
                  <a:lnTo>
                    <a:pt x="340601" y="435693"/>
                  </a:lnTo>
                  <a:lnTo>
                    <a:pt x="339525" y="437352"/>
                  </a:lnTo>
                  <a:lnTo>
                    <a:pt x="337959" y="439209"/>
                  </a:lnTo>
                  <a:lnTo>
                    <a:pt x="336932" y="440284"/>
                  </a:lnTo>
                  <a:lnTo>
                    <a:pt x="336002" y="441406"/>
                  </a:lnTo>
                  <a:lnTo>
                    <a:pt x="335122" y="442579"/>
                  </a:lnTo>
                  <a:lnTo>
                    <a:pt x="333849" y="444093"/>
                  </a:lnTo>
                  <a:lnTo>
                    <a:pt x="332186" y="445852"/>
                  </a:lnTo>
                  <a:lnTo>
                    <a:pt x="330816" y="447219"/>
                  </a:lnTo>
                  <a:lnTo>
                    <a:pt x="329691" y="448881"/>
                  </a:lnTo>
                  <a:lnTo>
                    <a:pt x="329005" y="450150"/>
                  </a:lnTo>
                  <a:lnTo>
                    <a:pt x="328273" y="451956"/>
                  </a:lnTo>
                  <a:lnTo>
                    <a:pt x="327734" y="453862"/>
                  </a:lnTo>
                  <a:lnTo>
                    <a:pt x="327196" y="455718"/>
                  </a:lnTo>
                  <a:lnTo>
                    <a:pt x="326805" y="457134"/>
                  </a:lnTo>
                  <a:lnTo>
                    <a:pt x="326609" y="459038"/>
                  </a:lnTo>
                  <a:lnTo>
                    <a:pt x="326658" y="460992"/>
                  </a:lnTo>
                  <a:lnTo>
                    <a:pt x="326950" y="462653"/>
                  </a:lnTo>
                  <a:lnTo>
                    <a:pt x="327978" y="464265"/>
                  </a:lnTo>
                  <a:lnTo>
                    <a:pt x="328762" y="465438"/>
                  </a:lnTo>
                  <a:lnTo>
                    <a:pt x="329054" y="467391"/>
                  </a:lnTo>
                  <a:lnTo>
                    <a:pt x="328958" y="468905"/>
                  </a:lnTo>
                  <a:lnTo>
                    <a:pt x="328614" y="470321"/>
                  </a:lnTo>
                  <a:lnTo>
                    <a:pt x="327931" y="472128"/>
                  </a:lnTo>
                  <a:lnTo>
                    <a:pt x="327098" y="473887"/>
                  </a:lnTo>
                  <a:lnTo>
                    <a:pt x="326218" y="475841"/>
                  </a:lnTo>
                  <a:lnTo>
                    <a:pt x="325532" y="477745"/>
                  </a:lnTo>
                  <a:lnTo>
                    <a:pt x="325630" y="479259"/>
                  </a:lnTo>
                  <a:lnTo>
                    <a:pt x="325338" y="481116"/>
                  </a:lnTo>
                  <a:lnTo>
                    <a:pt x="324554" y="482874"/>
                  </a:lnTo>
                  <a:lnTo>
                    <a:pt x="323819" y="484192"/>
                  </a:lnTo>
                  <a:lnTo>
                    <a:pt x="323136" y="485512"/>
                  </a:lnTo>
                  <a:lnTo>
                    <a:pt x="322303" y="487026"/>
                  </a:lnTo>
                  <a:lnTo>
                    <a:pt x="321764" y="487026"/>
                  </a:lnTo>
                  <a:lnTo>
                    <a:pt x="321032" y="488491"/>
                  </a:lnTo>
                  <a:lnTo>
                    <a:pt x="320835" y="489956"/>
                  </a:lnTo>
                  <a:lnTo>
                    <a:pt x="320592" y="491909"/>
                  </a:lnTo>
                  <a:lnTo>
                    <a:pt x="320395" y="493374"/>
                  </a:lnTo>
                  <a:lnTo>
                    <a:pt x="319611" y="495671"/>
                  </a:lnTo>
                  <a:lnTo>
                    <a:pt x="318682" y="497917"/>
                  </a:lnTo>
                  <a:lnTo>
                    <a:pt x="318193" y="499774"/>
                  </a:lnTo>
                  <a:lnTo>
                    <a:pt x="317950" y="501239"/>
                  </a:lnTo>
                  <a:lnTo>
                    <a:pt x="317950" y="502704"/>
                  </a:lnTo>
                  <a:lnTo>
                    <a:pt x="317999" y="504169"/>
                  </a:lnTo>
                  <a:lnTo>
                    <a:pt x="317999" y="506123"/>
                  </a:lnTo>
                  <a:lnTo>
                    <a:pt x="317999" y="507588"/>
                  </a:lnTo>
                  <a:lnTo>
                    <a:pt x="317999" y="509541"/>
                  </a:lnTo>
                  <a:lnTo>
                    <a:pt x="317950" y="511983"/>
                  </a:lnTo>
                  <a:lnTo>
                    <a:pt x="317900" y="513939"/>
                  </a:lnTo>
                  <a:lnTo>
                    <a:pt x="318046" y="515404"/>
                  </a:lnTo>
                  <a:lnTo>
                    <a:pt x="318291" y="516820"/>
                  </a:lnTo>
                  <a:lnTo>
                    <a:pt x="318879" y="518724"/>
                  </a:lnTo>
                  <a:lnTo>
                    <a:pt x="319808" y="520972"/>
                  </a:lnTo>
                  <a:lnTo>
                    <a:pt x="320688" y="522680"/>
                  </a:lnTo>
                  <a:lnTo>
                    <a:pt x="321423" y="523951"/>
                  </a:lnTo>
                  <a:lnTo>
                    <a:pt x="322450" y="525659"/>
                  </a:lnTo>
                  <a:lnTo>
                    <a:pt x="323723" y="527711"/>
                  </a:lnTo>
                  <a:lnTo>
                    <a:pt x="324652" y="529421"/>
                  </a:lnTo>
                  <a:lnTo>
                    <a:pt x="324994" y="530837"/>
                  </a:lnTo>
                  <a:lnTo>
                    <a:pt x="325532" y="532204"/>
                  </a:lnTo>
                  <a:lnTo>
                    <a:pt x="326365" y="533377"/>
                  </a:lnTo>
                  <a:lnTo>
                    <a:pt x="327343" y="534550"/>
                  </a:lnTo>
                  <a:lnTo>
                    <a:pt x="328614" y="536015"/>
                  </a:lnTo>
                  <a:lnTo>
                    <a:pt x="329494" y="537139"/>
                  </a:lnTo>
                  <a:lnTo>
                    <a:pt x="330571" y="538798"/>
                  </a:lnTo>
                  <a:lnTo>
                    <a:pt x="331453" y="540557"/>
                  </a:lnTo>
                  <a:lnTo>
                    <a:pt x="331991" y="541875"/>
                  </a:lnTo>
                  <a:lnTo>
                    <a:pt x="334046" y="546271"/>
                  </a:lnTo>
                  <a:lnTo>
                    <a:pt x="334779" y="548079"/>
                  </a:lnTo>
                  <a:lnTo>
                    <a:pt x="335904" y="550278"/>
                  </a:lnTo>
                  <a:lnTo>
                    <a:pt x="337030" y="551839"/>
                  </a:lnTo>
                  <a:lnTo>
                    <a:pt x="337715" y="553696"/>
                  </a:lnTo>
                  <a:lnTo>
                    <a:pt x="338106" y="555112"/>
                  </a:lnTo>
                  <a:lnTo>
                    <a:pt x="338694" y="556968"/>
                  </a:lnTo>
                  <a:lnTo>
                    <a:pt x="339426" y="559313"/>
                  </a:lnTo>
                  <a:lnTo>
                    <a:pt x="339916" y="561169"/>
                  </a:lnTo>
                  <a:lnTo>
                    <a:pt x="340358" y="563073"/>
                  </a:lnTo>
                  <a:lnTo>
                    <a:pt x="340650" y="564538"/>
                  </a:lnTo>
                  <a:lnTo>
                    <a:pt x="341090" y="566443"/>
                  </a:lnTo>
                  <a:lnTo>
                    <a:pt x="341678" y="568300"/>
                  </a:lnTo>
                  <a:lnTo>
                    <a:pt x="342509" y="570008"/>
                  </a:lnTo>
                  <a:lnTo>
                    <a:pt x="343634" y="571034"/>
                  </a:lnTo>
                  <a:lnTo>
                    <a:pt x="345200" y="572793"/>
                  </a:lnTo>
                  <a:lnTo>
                    <a:pt x="346129" y="574550"/>
                  </a:lnTo>
                  <a:lnTo>
                    <a:pt x="347402" y="576602"/>
                  </a:lnTo>
                  <a:lnTo>
                    <a:pt x="348577" y="578165"/>
                  </a:lnTo>
                  <a:lnTo>
                    <a:pt x="349408" y="579387"/>
                  </a:lnTo>
                  <a:lnTo>
                    <a:pt x="351511" y="580364"/>
                  </a:lnTo>
                  <a:lnTo>
                    <a:pt x="353468" y="580413"/>
                  </a:lnTo>
                  <a:lnTo>
                    <a:pt x="355427" y="580266"/>
                  </a:lnTo>
                  <a:lnTo>
                    <a:pt x="357872" y="580413"/>
                  </a:lnTo>
                  <a:lnTo>
                    <a:pt x="359780" y="580754"/>
                  </a:lnTo>
                  <a:lnTo>
                    <a:pt x="362129" y="581439"/>
                  </a:lnTo>
                  <a:lnTo>
                    <a:pt x="363597" y="582659"/>
                  </a:lnTo>
                  <a:lnTo>
                    <a:pt x="364575" y="583831"/>
                  </a:lnTo>
                  <a:lnTo>
                    <a:pt x="366337" y="585493"/>
                  </a:lnTo>
                  <a:lnTo>
                    <a:pt x="367510" y="586322"/>
                  </a:lnTo>
                  <a:lnTo>
                    <a:pt x="368783" y="587787"/>
                  </a:lnTo>
                  <a:lnTo>
                    <a:pt x="369712" y="589547"/>
                  </a:lnTo>
                  <a:lnTo>
                    <a:pt x="370348" y="590815"/>
                  </a:lnTo>
                  <a:lnTo>
                    <a:pt x="371081" y="592136"/>
                  </a:lnTo>
                  <a:lnTo>
                    <a:pt x="372501" y="594138"/>
                  </a:lnTo>
                  <a:lnTo>
                    <a:pt x="373772" y="595603"/>
                  </a:lnTo>
                  <a:lnTo>
                    <a:pt x="375143" y="596970"/>
                  </a:lnTo>
                  <a:lnTo>
                    <a:pt x="377002" y="597508"/>
                  </a:lnTo>
                  <a:lnTo>
                    <a:pt x="378469" y="597800"/>
                  </a:lnTo>
                  <a:lnTo>
                    <a:pt x="378893" y="598196"/>
                  </a:lnTo>
                  <a:lnTo>
                    <a:pt x="379253" y="598533"/>
                  </a:lnTo>
                  <a:lnTo>
                    <a:pt x="382286" y="598776"/>
                  </a:lnTo>
                  <a:lnTo>
                    <a:pt x="384242" y="599022"/>
                  </a:lnTo>
                  <a:lnTo>
                    <a:pt x="386103" y="598680"/>
                  </a:lnTo>
                  <a:lnTo>
                    <a:pt x="387472" y="597996"/>
                  </a:lnTo>
                  <a:lnTo>
                    <a:pt x="389723" y="598094"/>
                  </a:lnTo>
                  <a:lnTo>
                    <a:pt x="390896" y="599706"/>
                  </a:lnTo>
                  <a:lnTo>
                    <a:pt x="392901" y="600438"/>
                  </a:lnTo>
                  <a:lnTo>
                    <a:pt x="393833" y="601611"/>
                  </a:lnTo>
                  <a:lnTo>
                    <a:pt x="395642" y="603223"/>
                  </a:lnTo>
                  <a:lnTo>
                    <a:pt x="397257" y="604345"/>
                  </a:lnTo>
                  <a:lnTo>
                    <a:pt x="398481" y="605127"/>
                  </a:lnTo>
                  <a:lnTo>
                    <a:pt x="399948" y="606396"/>
                  </a:lnTo>
                  <a:lnTo>
                    <a:pt x="401219" y="607667"/>
                  </a:lnTo>
                  <a:lnTo>
                    <a:pt x="403079" y="608106"/>
                  </a:lnTo>
                  <a:lnTo>
                    <a:pt x="405281" y="609132"/>
                  </a:lnTo>
                  <a:lnTo>
                    <a:pt x="407189" y="608936"/>
                  </a:lnTo>
                  <a:lnTo>
                    <a:pt x="408656" y="608887"/>
                  </a:lnTo>
                  <a:lnTo>
                    <a:pt x="410271" y="609132"/>
                  </a:lnTo>
                  <a:lnTo>
                    <a:pt x="412129" y="608985"/>
                  </a:lnTo>
                  <a:lnTo>
                    <a:pt x="413599" y="609034"/>
                  </a:lnTo>
                  <a:lnTo>
                    <a:pt x="415506" y="608546"/>
                  </a:lnTo>
                  <a:lnTo>
                    <a:pt x="417853" y="607959"/>
                  </a:lnTo>
                  <a:lnTo>
                    <a:pt x="419714" y="607471"/>
                  </a:lnTo>
                  <a:lnTo>
                    <a:pt x="421132" y="605908"/>
                  </a:lnTo>
                  <a:lnTo>
                    <a:pt x="422356" y="604394"/>
                  </a:lnTo>
                  <a:lnTo>
                    <a:pt x="422698" y="602489"/>
                  </a:lnTo>
                  <a:lnTo>
                    <a:pt x="422503" y="600047"/>
                  </a:lnTo>
                  <a:lnTo>
                    <a:pt x="422747" y="597606"/>
                  </a:lnTo>
                  <a:lnTo>
                    <a:pt x="422894" y="595652"/>
                  </a:lnTo>
                  <a:lnTo>
                    <a:pt x="423089" y="593746"/>
                  </a:lnTo>
                  <a:lnTo>
                    <a:pt x="423383" y="592330"/>
                  </a:lnTo>
                  <a:lnTo>
                    <a:pt x="423872" y="590425"/>
                  </a:lnTo>
                  <a:lnTo>
                    <a:pt x="424605" y="588082"/>
                  </a:lnTo>
                  <a:lnTo>
                    <a:pt x="425389" y="586273"/>
                  </a:lnTo>
                  <a:lnTo>
                    <a:pt x="426075" y="584467"/>
                  </a:lnTo>
                  <a:lnTo>
                    <a:pt x="426171" y="582366"/>
                  </a:lnTo>
                  <a:lnTo>
                    <a:pt x="426906" y="579925"/>
                  </a:lnTo>
                  <a:lnTo>
                    <a:pt x="427640" y="578067"/>
                  </a:lnTo>
                  <a:lnTo>
                    <a:pt x="428324" y="576261"/>
                  </a:lnTo>
                  <a:lnTo>
                    <a:pt x="428764" y="574845"/>
                  </a:lnTo>
                  <a:lnTo>
                    <a:pt x="429108" y="573429"/>
                  </a:lnTo>
                  <a:lnTo>
                    <a:pt x="429548" y="572011"/>
                  </a:lnTo>
                  <a:lnTo>
                    <a:pt x="430086" y="570155"/>
                  </a:lnTo>
                  <a:lnTo>
                    <a:pt x="430526" y="568788"/>
                  </a:lnTo>
                  <a:lnTo>
                    <a:pt x="430329" y="566835"/>
                  </a:lnTo>
                  <a:lnTo>
                    <a:pt x="429988" y="564881"/>
                  </a:lnTo>
                  <a:lnTo>
                    <a:pt x="429840" y="562391"/>
                  </a:lnTo>
                  <a:lnTo>
                    <a:pt x="431015" y="560631"/>
                  </a:lnTo>
                  <a:lnTo>
                    <a:pt x="431553" y="558825"/>
                  </a:lnTo>
                  <a:lnTo>
                    <a:pt x="431357" y="557360"/>
                  </a:lnTo>
                  <a:lnTo>
                    <a:pt x="430868" y="555991"/>
                  </a:lnTo>
                  <a:lnTo>
                    <a:pt x="430037" y="554185"/>
                  </a:lnTo>
                  <a:lnTo>
                    <a:pt x="429400" y="552817"/>
                  </a:lnTo>
                  <a:lnTo>
                    <a:pt x="429058" y="551743"/>
                  </a:lnTo>
                  <a:lnTo>
                    <a:pt x="428717" y="550325"/>
                  </a:lnTo>
                  <a:lnTo>
                    <a:pt x="427835" y="548079"/>
                  </a:lnTo>
                  <a:lnTo>
                    <a:pt x="427102" y="546761"/>
                  </a:lnTo>
                  <a:lnTo>
                    <a:pt x="426613" y="544904"/>
                  </a:lnTo>
                  <a:lnTo>
                    <a:pt x="426269" y="542462"/>
                  </a:lnTo>
                  <a:lnTo>
                    <a:pt x="426026" y="540508"/>
                  </a:lnTo>
                  <a:lnTo>
                    <a:pt x="425682" y="539141"/>
                  </a:lnTo>
                  <a:lnTo>
                    <a:pt x="424900" y="536796"/>
                  </a:lnTo>
                  <a:lnTo>
                    <a:pt x="424411" y="535380"/>
                  </a:lnTo>
                  <a:lnTo>
                    <a:pt x="423921" y="534012"/>
                  </a:lnTo>
                  <a:lnTo>
                    <a:pt x="423089" y="532253"/>
                  </a:lnTo>
                  <a:lnTo>
                    <a:pt x="422258" y="529959"/>
                  </a:lnTo>
                  <a:lnTo>
                    <a:pt x="422454" y="528054"/>
                  </a:lnTo>
                  <a:lnTo>
                    <a:pt x="423138" y="526246"/>
                  </a:lnTo>
                  <a:lnTo>
                    <a:pt x="423725" y="524879"/>
                  </a:lnTo>
                  <a:lnTo>
                    <a:pt x="424411" y="523365"/>
                  </a:lnTo>
                  <a:lnTo>
                    <a:pt x="425389" y="521654"/>
                  </a:lnTo>
                  <a:lnTo>
                    <a:pt x="426515" y="520091"/>
                  </a:lnTo>
                  <a:lnTo>
                    <a:pt x="427542" y="519018"/>
                  </a:lnTo>
                  <a:lnTo>
                    <a:pt x="429351" y="517357"/>
                  </a:lnTo>
                  <a:lnTo>
                    <a:pt x="430526" y="516479"/>
                  </a:lnTo>
                  <a:lnTo>
                    <a:pt x="432386" y="516037"/>
                  </a:lnTo>
                  <a:lnTo>
                    <a:pt x="433854" y="515990"/>
                  </a:lnTo>
                  <a:lnTo>
                    <a:pt x="435712" y="515306"/>
                  </a:lnTo>
                  <a:lnTo>
                    <a:pt x="436985" y="514523"/>
                  </a:lnTo>
                  <a:lnTo>
                    <a:pt x="438305" y="513939"/>
                  </a:lnTo>
                  <a:lnTo>
                    <a:pt x="440212" y="513595"/>
                  </a:lnTo>
                  <a:lnTo>
                    <a:pt x="441682" y="513401"/>
                  </a:lnTo>
                  <a:lnTo>
                    <a:pt x="443149" y="513303"/>
                  </a:lnTo>
                  <a:lnTo>
                    <a:pt x="445106" y="513009"/>
                  </a:lnTo>
                  <a:lnTo>
                    <a:pt x="446379" y="512327"/>
                  </a:lnTo>
                  <a:lnTo>
                    <a:pt x="448335" y="510812"/>
                  </a:lnTo>
                  <a:lnTo>
                    <a:pt x="449852" y="509590"/>
                  </a:lnTo>
                  <a:lnTo>
                    <a:pt x="451368" y="508371"/>
                  </a:lnTo>
                  <a:lnTo>
                    <a:pt x="452885" y="507149"/>
                  </a:lnTo>
                  <a:lnTo>
                    <a:pt x="454060" y="506221"/>
                  </a:lnTo>
                  <a:lnTo>
                    <a:pt x="455625" y="505048"/>
                  </a:lnTo>
                  <a:lnTo>
                    <a:pt x="457191" y="503877"/>
                  </a:lnTo>
                  <a:lnTo>
                    <a:pt x="458756" y="502753"/>
                  </a:lnTo>
                  <a:lnTo>
                    <a:pt x="460371" y="501630"/>
                  </a:lnTo>
                  <a:lnTo>
                    <a:pt x="461593" y="500849"/>
                  </a:lnTo>
                  <a:lnTo>
                    <a:pt x="462817" y="500017"/>
                  </a:lnTo>
                  <a:lnTo>
                    <a:pt x="464041" y="499188"/>
                  </a:lnTo>
                  <a:lnTo>
                    <a:pt x="465213" y="498260"/>
                  </a:lnTo>
                  <a:lnTo>
                    <a:pt x="467221" y="496891"/>
                  </a:lnTo>
                  <a:lnTo>
                    <a:pt x="468492" y="496209"/>
                  </a:lnTo>
                  <a:lnTo>
                    <a:pt x="470107" y="495085"/>
                  </a:lnTo>
                  <a:lnTo>
                    <a:pt x="472211" y="493863"/>
                  </a:lnTo>
                  <a:lnTo>
                    <a:pt x="473629" y="493325"/>
                  </a:lnTo>
                  <a:lnTo>
                    <a:pt x="474902" y="492692"/>
                  </a:lnTo>
                  <a:lnTo>
                    <a:pt x="476222" y="491276"/>
                  </a:lnTo>
                  <a:lnTo>
                    <a:pt x="477151" y="490103"/>
                  </a:lnTo>
                  <a:lnTo>
                    <a:pt x="478424" y="488783"/>
                  </a:lnTo>
                  <a:lnTo>
                    <a:pt x="478844" y="488495"/>
                  </a:lnTo>
                  <a:lnTo>
                    <a:pt x="480479" y="487367"/>
                  </a:lnTo>
                  <a:lnTo>
                    <a:pt x="482094" y="486245"/>
                  </a:lnTo>
                  <a:lnTo>
                    <a:pt x="483414" y="485659"/>
                  </a:lnTo>
                  <a:lnTo>
                    <a:pt x="484785" y="485121"/>
                  </a:lnTo>
                  <a:lnTo>
                    <a:pt x="486154" y="484535"/>
                  </a:lnTo>
                  <a:lnTo>
                    <a:pt x="487476" y="483998"/>
                  </a:lnTo>
                  <a:lnTo>
                    <a:pt x="488845" y="483411"/>
                  </a:lnTo>
                  <a:lnTo>
                    <a:pt x="490703" y="482679"/>
                  </a:lnTo>
                  <a:lnTo>
                    <a:pt x="493004" y="481848"/>
                  </a:lnTo>
                  <a:lnTo>
                    <a:pt x="494813" y="481215"/>
                  </a:lnTo>
                  <a:lnTo>
                    <a:pt x="496723" y="480773"/>
                  </a:lnTo>
                  <a:lnTo>
                    <a:pt x="498630" y="480334"/>
                  </a:lnTo>
                  <a:lnTo>
                    <a:pt x="500586" y="480383"/>
                  </a:lnTo>
                  <a:lnTo>
                    <a:pt x="500636" y="482336"/>
                  </a:lnTo>
                  <a:lnTo>
                    <a:pt x="500146" y="483705"/>
                  </a:lnTo>
                  <a:lnTo>
                    <a:pt x="499756" y="485610"/>
                  </a:lnTo>
                  <a:lnTo>
                    <a:pt x="499463" y="487026"/>
                  </a:lnTo>
                  <a:lnTo>
                    <a:pt x="499315" y="488979"/>
                  </a:lnTo>
                  <a:lnTo>
                    <a:pt x="499559" y="490933"/>
                  </a:lnTo>
                  <a:lnTo>
                    <a:pt x="499805" y="492837"/>
                  </a:lnTo>
                  <a:lnTo>
                    <a:pt x="500392" y="495232"/>
                  </a:lnTo>
                  <a:lnTo>
                    <a:pt x="501125" y="497038"/>
                  </a:lnTo>
                  <a:lnTo>
                    <a:pt x="501761" y="498847"/>
                  </a:lnTo>
                  <a:lnTo>
                    <a:pt x="502152" y="500312"/>
                  </a:lnTo>
                  <a:lnTo>
                    <a:pt x="502201" y="501777"/>
                  </a:lnTo>
                  <a:lnTo>
                    <a:pt x="501026" y="502606"/>
                  </a:lnTo>
                  <a:lnTo>
                    <a:pt x="499070" y="501922"/>
                  </a:lnTo>
                  <a:lnTo>
                    <a:pt x="497701" y="501531"/>
                  </a:lnTo>
                  <a:lnTo>
                    <a:pt x="495255" y="501433"/>
                  </a:lnTo>
                  <a:lnTo>
                    <a:pt x="493297" y="501482"/>
                  </a:lnTo>
                  <a:lnTo>
                    <a:pt x="491829" y="501482"/>
                  </a:lnTo>
                  <a:lnTo>
                    <a:pt x="489873" y="501482"/>
                  </a:lnTo>
                  <a:lnTo>
                    <a:pt x="488405" y="501337"/>
                  </a:lnTo>
                  <a:lnTo>
                    <a:pt x="486496" y="501581"/>
                  </a:lnTo>
                  <a:lnTo>
                    <a:pt x="485274" y="502459"/>
                  </a:lnTo>
                  <a:lnTo>
                    <a:pt x="484930" y="504268"/>
                  </a:lnTo>
                  <a:lnTo>
                    <a:pt x="485274" y="506221"/>
                  </a:lnTo>
                  <a:lnTo>
                    <a:pt x="485714" y="508125"/>
                  </a:lnTo>
                  <a:lnTo>
                    <a:pt x="486203" y="510030"/>
                  </a:lnTo>
                  <a:lnTo>
                    <a:pt x="486938" y="512327"/>
                  </a:lnTo>
                  <a:lnTo>
                    <a:pt x="487572" y="514182"/>
                  </a:lnTo>
                  <a:lnTo>
                    <a:pt x="488014" y="515549"/>
                  </a:lnTo>
                  <a:lnTo>
                    <a:pt x="488600" y="517455"/>
                  </a:lnTo>
                  <a:lnTo>
                    <a:pt x="489042" y="518822"/>
                  </a:lnTo>
                  <a:lnTo>
                    <a:pt x="489774" y="520629"/>
                  </a:lnTo>
                  <a:lnTo>
                    <a:pt x="490851" y="522827"/>
                  </a:lnTo>
                  <a:lnTo>
                    <a:pt x="491291" y="524732"/>
                  </a:lnTo>
                  <a:lnTo>
                    <a:pt x="491731" y="526636"/>
                  </a:lnTo>
                  <a:lnTo>
                    <a:pt x="492417" y="527907"/>
                  </a:lnTo>
                  <a:lnTo>
                    <a:pt x="493346" y="530349"/>
                  </a:lnTo>
                  <a:lnTo>
                    <a:pt x="493591" y="532987"/>
                  </a:lnTo>
                  <a:lnTo>
                    <a:pt x="493690" y="534452"/>
                  </a:lnTo>
                  <a:lnTo>
                    <a:pt x="493835" y="535917"/>
                  </a:lnTo>
                  <a:lnTo>
                    <a:pt x="493739" y="537382"/>
                  </a:lnTo>
                  <a:lnTo>
                    <a:pt x="494179" y="538798"/>
                  </a:lnTo>
                  <a:lnTo>
                    <a:pt x="495010" y="540557"/>
                  </a:lnTo>
                  <a:lnTo>
                    <a:pt x="495695" y="542901"/>
                  </a:lnTo>
                  <a:lnTo>
                    <a:pt x="494960" y="545149"/>
                  </a:lnTo>
                  <a:lnTo>
                    <a:pt x="494130" y="546955"/>
                  </a:lnTo>
                  <a:lnTo>
                    <a:pt x="493493" y="548763"/>
                  </a:lnTo>
                  <a:lnTo>
                    <a:pt x="493444" y="550717"/>
                  </a:lnTo>
                  <a:lnTo>
                    <a:pt x="493972" y="552299"/>
                  </a:lnTo>
                  <a:lnTo>
                    <a:pt x="494570" y="552084"/>
                  </a:lnTo>
                  <a:lnTo>
                    <a:pt x="496233" y="551937"/>
                  </a:lnTo>
                  <a:lnTo>
                    <a:pt x="497701" y="551694"/>
                  </a:lnTo>
                  <a:lnTo>
                    <a:pt x="499608" y="551350"/>
                  </a:lnTo>
                  <a:lnTo>
                    <a:pt x="501516" y="550960"/>
                  </a:lnTo>
                  <a:lnTo>
                    <a:pt x="503865" y="550327"/>
                  </a:lnTo>
                  <a:lnTo>
                    <a:pt x="505185" y="549691"/>
                  </a:lnTo>
                  <a:lnTo>
                    <a:pt x="506409" y="548859"/>
                  </a:lnTo>
                  <a:lnTo>
                    <a:pt x="507731" y="547394"/>
                  </a:lnTo>
                  <a:lnTo>
                    <a:pt x="508758" y="546320"/>
                  </a:lnTo>
                  <a:lnTo>
                    <a:pt x="510568" y="545784"/>
                  </a:lnTo>
                  <a:lnTo>
                    <a:pt x="512524" y="546027"/>
                  </a:lnTo>
                  <a:lnTo>
                    <a:pt x="514385" y="546565"/>
                  </a:lnTo>
                  <a:lnTo>
                    <a:pt x="516732" y="547249"/>
                  </a:lnTo>
                  <a:lnTo>
                    <a:pt x="518592" y="547787"/>
                  </a:lnTo>
                  <a:lnTo>
                    <a:pt x="520401" y="548567"/>
                  </a:lnTo>
                  <a:lnTo>
                    <a:pt x="521674" y="550521"/>
                  </a:lnTo>
                  <a:lnTo>
                    <a:pt x="522505" y="552182"/>
                  </a:lnTo>
                  <a:lnTo>
                    <a:pt x="523729" y="552864"/>
                  </a:lnTo>
                  <a:lnTo>
                    <a:pt x="525784" y="554037"/>
                  </a:lnTo>
                  <a:lnTo>
                    <a:pt x="527104" y="555502"/>
                  </a:lnTo>
                  <a:lnTo>
                    <a:pt x="528230" y="557115"/>
                  </a:lnTo>
                  <a:lnTo>
                    <a:pt x="529552" y="559166"/>
                  </a:lnTo>
                  <a:lnTo>
                    <a:pt x="531164" y="561021"/>
                  </a:lnTo>
                  <a:lnTo>
                    <a:pt x="532096" y="562194"/>
                  </a:lnTo>
                  <a:lnTo>
                    <a:pt x="532585" y="563610"/>
                  </a:lnTo>
                  <a:lnTo>
                    <a:pt x="533416" y="565858"/>
                  </a:lnTo>
                  <a:lnTo>
                    <a:pt x="534003" y="567225"/>
                  </a:lnTo>
                  <a:lnTo>
                    <a:pt x="534492" y="568592"/>
                  </a:lnTo>
                  <a:lnTo>
                    <a:pt x="534834" y="570057"/>
                  </a:lnTo>
                  <a:lnTo>
                    <a:pt x="535569" y="572354"/>
                  </a:lnTo>
                  <a:lnTo>
                    <a:pt x="536009" y="573721"/>
                  </a:lnTo>
                  <a:lnTo>
                    <a:pt x="537036" y="575431"/>
                  </a:lnTo>
                  <a:lnTo>
                    <a:pt x="538014" y="577090"/>
                  </a:lnTo>
                  <a:lnTo>
                    <a:pt x="539386" y="578509"/>
                  </a:lnTo>
                  <a:lnTo>
                    <a:pt x="541047" y="579046"/>
                  </a:lnTo>
                  <a:lnTo>
                    <a:pt x="542760" y="577726"/>
                  </a:lnTo>
                  <a:lnTo>
                    <a:pt x="544766" y="576359"/>
                  </a:lnTo>
                  <a:lnTo>
                    <a:pt x="546725" y="574894"/>
                  </a:lnTo>
                  <a:lnTo>
                    <a:pt x="548337" y="573819"/>
                  </a:lnTo>
                  <a:lnTo>
                    <a:pt x="549758" y="573380"/>
                  </a:lnTo>
                  <a:lnTo>
                    <a:pt x="552154" y="572989"/>
                  </a:lnTo>
                  <a:lnTo>
                    <a:pt x="554062" y="572695"/>
                  </a:lnTo>
                  <a:lnTo>
                    <a:pt x="555531" y="572501"/>
                  </a:lnTo>
                  <a:lnTo>
                    <a:pt x="556998" y="572256"/>
                  </a:lnTo>
                  <a:lnTo>
                    <a:pt x="559444" y="572403"/>
                  </a:lnTo>
                  <a:lnTo>
                    <a:pt x="561744" y="573134"/>
                  </a:lnTo>
                  <a:lnTo>
                    <a:pt x="563554" y="573721"/>
                  </a:lnTo>
                  <a:lnTo>
                    <a:pt x="565510" y="573527"/>
                  </a:lnTo>
                  <a:lnTo>
                    <a:pt x="567958" y="573478"/>
                  </a:lnTo>
                  <a:lnTo>
                    <a:pt x="569376" y="573966"/>
                  </a:lnTo>
                  <a:lnTo>
                    <a:pt x="571185" y="574553"/>
                  </a:lnTo>
                  <a:lnTo>
                    <a:pt x="572606" y="574894"/>
                  </a:lnTo>
                  <a:lnTo>
                    <a:pt x="573926" y="575576"/>
                  </a:lnTo>
                  <a:lnTo>
                    <a:pt x="575100" y="576506"/>
                  </a:lnTo>
                  <a:lnTo>
                    <a:pt x="576813" y="578214"/>
                  </a:lnTo>
                  <a:lnTo>
                    <a:pt x="578035" y="580315"/>
                  </a:lnTo>
                  <a:lnTo>
                    <a:pt x="578964" y="582612"/>
                  </a:lnTo>
                  <a:lnTo>
                    <a:pt x="588896" y="580511"/>
                  </a:lnTo>
                  <a:lnTo>
                    <a:pt x="590169" y="579046"/>
                  </a:lnTo>
                  <a:lnTo>
                    <a:pt x="591539" y="577677"/>
                  </a:lnTo>
                  <a:lnTo>
                    <a:pt x="592812" y="576212"/>
                  </a:lnTo>
                  <a:lnTo>
                    <a:pt x="594426" y="575088"/>
                  </a:lnTo>
                  <a:lnTo>
                    <a:pt x="595795" y="574160"/>
                  </a:lnTo>
                  <a:lnTo>
                    <a:pt x="596823" y="573085"/>
                  </a:lnTo>
                  <a:lnTo>
                    <a:pt x="598241" y="571767"/>
                  </a:lnTo>
                  <a:lnTo>
                    <a:pt x="599563" y="570351"/>
                  </a:lnTo>
                  <a:lnTo>
                    <a:pt x="600640" y="569326"/>
                  </a:lnTo>
                  <a:lnTo>
                    <a:pt x="601716" y="568300"/>
                  </a:lnTo>
                  <a:lnTo>
                    <a:pt x="602987" y="566835"/>
                  </a:lnTo>
                  <a:lnTo>
                    <a:pt x="604651" y="565076"/>
                  </a:lnTo>
                  <a:lnTo>
                    <a:pt x="605727" y="564050"/>
                  </a:lnTo>
                  <a:lnTo>
                    <a:pt x="607244" y="562781"/>
                  </a:lnTo>
                  <a:lnTo>
                    <a:pt x="609104" y="561218"/>
                  </a:lnTo>
                  <a:lnTo>
                    <a:pt x="610523" y="560045"/>
                  </a:lnTo>
                  <a:lnTo>
                    <a:pt x="613752" y="556968"/>
                  </a:lnTo>
                  <a:lnTo>
                    <a:pt x="615709" y="555551"/>
                  </a:lnTo>
                  <a:lnTo>
                    <a:pt x="616930" y="554673"/>
                  </a:lnTo>
                  <a:lnTo>
                    <a:pt x="618594" y="553696"/>
                  </a:lnTo>
                  <a:lnTo>
                    <a:pt x="620455" y="552084"/>
                  </a:lnTo>
                  <a:lnTo>
                    <a:pt x="621922" y="550815"/>
                  </a:lnTo>
                  <a:lnTo>
                    <a:pt x="624759" y="550521"/>
                  </a:lnTo>
                  <a:lnTo>
                    <a:pt x="623537" y="548567"/>
                  </a:lnTo>
                  <a:lnTo>
                    <a:pt x="623439" y="546614"/>
                  </a:lnTo>
                  <a:lnTo>
                    <a:pt x="623439" y="545149"/>
                  </a:lnTo>
                  <a:lnTo>
                    <a:pt x="623537" y="543340"/>
                  </a:lnTo>
                  <a:lnTo>
                    <a:pt x="623439" y="541875"/>
                  </a:lnTo>
                  <a:lnTo>
                    <a:pt x="623242" y="540459"/>
                  </a:lnTo>
                  <a:lnTo>
                    <a:pt x="623097" y="538994"/>
                  </a:lnTo>
                  <a:lnTo>
                    <a:pt x="622999" y="537041"/>
                  </a:lnTo>
                  <a:lnTo>
                    <a:pt x="623193" y="534599"/>
                  </a:lnTo>
                  <a:lnTo>
                    <a:pt x="623439" y="533134"/>
                  </a:lnTo>
                  <a:lnTo>
                    <a:pt x="623830" y="531716"/>
                  </a:lnTo>
                  <a:lnTo>
                    <a:pt x="624319" y="530349"/>
                  </a:lnTo>
                  <a:lnTo>
                    <a:pt x="625248" y="528639"/>
                  </a:lnTo>
                  <a:lnTo>
                    <a:pt x="626234" y="527566"/>
                  </a:lnTo>
                  <a:lnTo>
                    <a:pt x="628477" y="526979"/>
                  </a:lnTo>
                  <a:lnTo>
                    <a:pt x="630387" y="527615"/>
                  </a:lnTo>
                  <a:lnTo>
                    <a:pt x="632734" y="528444"/>
                  </a:lnTo>
                  <a:lnTo>
                    <a:pt x="634985" y="528737"/>
                  </a:lnTo>
                  <a:lnTo>
                    <a:pt x="636502" y="529713"/>
                  </a:lnTo>
                  <a:lnTo>
                    <a:pt x="638409" y="529470"/>
                  </a:lnTo>
                  <a:lnTo>
                    <a:pt x="639926" y="529080"/>
                  </a:lnTo>
                  <a:lnTo>
                    <a:pt x="641737" y="528297"/>
                  </a:lnTo>
                  <a:lnTo>
                    <a:pt x="643106" y="527711"/>
                  </a:lnTo>
                  <a:lnTo>
                    <a:pt x="644475" y="527222"/>
                  </a:lnTo>
                  <a:lnTo>
                    <a:pt x="646678" y="527615"/>
                  </a:lnTo>
                  <a:lnTo>
                    <a:pt x="648634" y="527615"/>
                  </a:lnTo>
                  <a:lnTo>
                    <a:pt x="650054" y="527126"/>
                  </a:lnTo>
                  <a:lnTo>
                    <a:pt x="651962" y="525708"/>
                  </a:lnTo>
                  <a:lnTo>
                    <a:pt x="653478" y="523804"/>
                  </a:lnTo>
                  <a:lnTo>
                    <a:pt x="654845" y="521898"/>
                  </a:lnTo>
                  <a:lnTo>
                    <a:pt x="654944" y="521750"/>
                  </a:lnTo>
                  <a:lnTo>
                    <a:pt x="655631" y="520629"/>
                  </a:lnTo>
                  <a:lnTo>
                    <a:pt x="656511" y="519458"/>
                  </a:lnTo>
                  <a:lnTo>
                    <a:pt x="657981" y="518236"/>
                  </a:lnTo>
                  <a:lnTo>
                    <a:pt x="659643" y="517161"/>
                  </a:lnTo>
                  <a:lnTo>
                    <a:pt x="661307" y="516086"/>
                  </a:lnTo>
                  <a:lnTo>
                    <a:pt x="662970" y="515110"/>
                  </a:lnTo>
                  <a:lnTo>
                    <a:pt x="664829" y="514964"/>
                  </a:lnTo>
                  <a:lnTo>
                    <a:pt x="666102" y="515696"/>
                  </a:lnTo>
                  <a:lnTo>
                    <a:pt x="667960" y="515110"/>
                  </a:lnTo>
                  <a:lnTo>
                    <a:pt x="670408" y="514719"/>
                  </a:lnTo>
                  <a:lnTo>
                    <a:pt x="670811" y="514339"/>
                  </a:lnTo>
                  <a:lnTo>
                    <a:pt x="671288" y="513890"/>
                  </a:lnTo>
                  <a:lnTo>
                    <a:pt x="673097" y="513743"/>
                  </a:lnTo>
                  <a:lnTo>
                    <a:pt x="675446" y="513595"/>
                  </a:lnTo>
                  <a:lnTo>
                    <a:pt x="677256" y="514182"/>
                  </a:lnTo>
                  <a:lnTo>
                    <a:pt x="679165" y="514133"/>
                  </a:lnTo>
                  <a:lnTo>
                    <a:pt x="680829" y="513595"/>
                  </a:lnTo>
                  <a:lnTo>
                    <a:pt x="682149" y="512962"/>
                  </a:lnTo>
                  <a:lnTo>
                    <a:pt x="683518" y="511593"/>
                  </a:lnTo>
                  <a:lnTo>
                    <a:pt x="685084" y="510518"/>
                  </a:lnTo>
                  <a:lnTo>
                    <a:pt x="686600" y="509396"/>
                  </a:lnTo>
                  <a:lnTo>
                    <a:pt x="687628" y="508322"/>
                  </a:lnTo>
                  <a:lnTo>
                    <a:pt x="689879" y="507051"/>
                  </a:lnTo>
                  <a:lnTo>
                    <a:pt x="691152" y="505293"/>
                  </a:lnTo>
                  <a:lnTo>
                    <a:pt x="692179" y="503681"/>
                  </a:lnTo>
                  <a:lnTo>
                    <a:pt x="693108" y="502508"/>
                  </a:lnTo>
                  <a:lnTo>
                    <a:pt x="694723" y="500702"/>
                  </a:lnTo>
                  <a:lnTo>
                    <a:pt x="695945" y="499872"/>
                  </a:lnTo>
                  <a:lnTo>
                    <a:pt x="697218" y="499139"/>
                  </a:lnTo>
                  <a:lnTo>
                    <a:pt x="698980" y="498260"/>
                  </a:lnTo>
                  <a:lnTo>
                    <a:pt x="700349" y="497772"/>
                  </a:lnTo>
                  <a:lnTo>
                    <a:pt x="702013" y="496110"/>
                  </a:lnTo>
                  <a:lnTo>
                    <a:pt x="702991" y="494400"/>
                  </a:lnTo>
                  <a:lnTo>
                    <a:pt x="704606" y="493374"/>
                  </a:lnTo>
                  <a:lnTo>
                    <a:pt x="706514" y="493473"/>
                  </a:lnTo>
                  <a:lnTo>
                    <a:pt x="708423" y="492984"/>
                  </a:lnTo>
                  <a:lnTo>
                    <a:pt x="710819" y="492692"/>
                  </a:lnTo>
                  <a:lnTo>
                    <a:pt x="712287" y="492984"/>
                  </a:lnTo>
                  <a:lnTo>
                    <a:pt x="713705" y="493278"/>
                  </a:lnTo>
                  <a:lnTo>
                    <a:pt x="715664" y="493423"/>
                  </a:lnTo>
                  <a:lnTo>
                    <a:pt x="718011" y="492790"/>
                  </a:lnTo>
                  <a:lnTo>
                    <a:pt x="719869" y="492204"/>
                  </a:lnTo>
                  <a:lnTo>
                    <a:pt x="721339" y="491909"/>
                  </a:lnTo>
                  <a:lnTo>
                    <a:pt x="723686" y="491178"/>
                  </a:lnTo>
                  <a:lnTo>
                    <a:pt x="725938" y="490982"/>
                  </a:lnTo>
                  <a:lnTo>
                    <a:pt x="727063" y="492594"/>
                  </a:lnTo>
                  <a:lnTo>
                    <a:pt x="727992" y="494108"/>
                  </a:lnTo>
                  <a:lnTo>
                    <a:pt x="728236" y="496012"/>
                  </a:lnTo>
                  <a:lnTo>
                    <a:pt x="728921" y="497870"/>
                  </a:lnTo>
                  <a:lnTo>
                    <a:pt x="729656" y="499676"/>
                  </a:lnTo>
                  <a:lnTo>
                    <a:pt x="730927" y="501141"/>
                  </a:lnTo>
                  <a:lnTo>
                    <a:pt x="732345" y="502459"/>
                  </a:lnTo>
                  <a:lnTo>
                    <a:pt x="734108" y="504169"/>
                  </a:lnTo>
                  <a:lnTo>
                    <a:pt x="735430" y="505585"/>
                  </a:lnTo>
                  <a:lnTo>
                    <a:pt x="736457" y="506660"/>
                  </a:lnTo>
                  <a:lnTo>
                    <a:pt x="737581" y="507539"/>
                  </a:lnTo>
                  <a:lnTo>
                    <a:pt x="738903" y="508322"/>
                  </a:lnTo>
                  <a:lnTo>
                    <a:pt x="740712" y="509934"/>
                  </a:lnTo>
                  <a:lnTo>
                    <a:pt x="741985" y="511399"/>
                  </a:lnTo>
                  <a:lnTo>
                    <a:pt x="742914" y="512523"/>
                  </a:lnTo>
                  <a:lnTo>
                    <a:pt x="743698" y="513743"/>
                  </a:lnTo>
                  <a:lnTo>
                    <a:pt x="744381" y="515060"/>
                  </a:lnTo>
                  <a:lnTo>
                    <a:pt x="745165" y="516869"/>
                  </a:lnTo>
                  <a:lnTo>
                    <a:pt x="745802" y="518187"/>
                  </a:lnTo>
                  <a:lnTo>
                    <a:pt x="746731" y="521021"/>
                  </a:lnTo>
                  <a:lnTo>
                    <a:pt x="747418" y="522680"/>
                  </a:lnTo>
                  <a:lnTo>
                    <a:pt x="748100" y="524489"/>
                  </a:lnTo>
                  <a:lnTo>
                    <a:pt x="748442" y="525905"/>
                  </a:lnTo>
                  <a:lnTo>
                    <a:pt x="748786" y="527370"/>
                  </a:lnTo>
                  <a:lnTo>
                    <a:pt x="749324" y="529225"/>
                  </a:lnTo>
                  <a:lnTo>
                    <a:pt x="749862" y="531131"/>
                  </a:lnTo>
                  <a:lnTo>
                    <a:pt x="750498" y="533475"/>
                  </a:lnTo>
                  <a:lnTo>
                    <a:pt x="751280" y="535235"/>
                  </a:lnTo>
                  <a:lnTo>
                    <a:pt x="752015" y="536552"/>
                  </a:lnTo>
                  <a:lnTo>
                    <a:pt x="752944" y="538263"/>
                  </a:lnTo>
                  <a:lnTo>
                    <a:pt x="753873" y="539922"/>
                  </a:lnTo>
                  <a:lnTo>
                    <a:pt x="754608" y="541242"/>
                  </a:lnTo>
                  <a:lnTo>
                    <a:pt x="755685" y="542901"/>
                  </a:lnTo>
                  <a:lnTo>
                    <a:pt x="756759" y="544464"/>
                  </a:lnTo>
                  <a:lnTo>
                    <a:pt x="758032" y="545929"/>
                  </a:lnTo>
                  <a:lnTo>
                    <a:pt x="759450" y="547298"/>
                  </a:lnTo>
                  <a:lnTo>
                    <a:pt x="760527" y="548324"/>
                  </a:lnTo>
                  <a:lnTo>
                    <a:pt x="762043" y="549544"/>
                  </a:lnTo>
                  <a:lnTo>
                    <a:pt x="763365" y="550180"/>
                  </a:lnTo>
                  <a:lnTo>
                    <a:pt x="764784" y="550668"/>
                  </a:lnTo>
                  <a:lnTo>
                    <a:pt x="767180" y="550911"/>
                  </a:lnTo>
                  <a:lnTo>
                    <a:pt x="769139" y="550864"/>
                  </a:lnTo>
                  <a:lnTo>
                    <a:pt x="770606" y="551205"/>
                  </a:lnTo>
                  <a:lnTo>
                    <a:pt x="772465" y="551546"/>
                  </a:lnTo>
                  <a:lnTo>
                    <a:pt x="773932" y="551498"/>
                  </a:lnTo>
                  <a:lnTo>
                    <a:pt x="775401" y="551448"/>
                  </a:lnTo>
                  <a:lnTo>
                    <a:pt x="777358" y="551205"/>
                  </a:lnTo>
                  <a:lnTo>
                    <a:pt x="778776" y="550911"/>
                  </a:lnTo>
                  <a:lnTo>
                    <a:pt x="780243" y="550619"/>
                  </a:lnTo>
                  <a:lnTo>
                    <a:pt x="782642" y="550130"/>
                  </a:lnTo>
                  <a:lnTo>
                    <a:pt x="784500" y="549642"/>
                  </a:lnTo>
                  <a:lnTo>
                    <a:pt x="785919" y="549301"/>
                  </a:lnTo>
                  <a:lnTo>
                    <a:pt x="787386" y="548958"/>
                  </a:lnTo>
                  <a:lnTo>
                    <a:pt x="789246" y="548469"/>
                  </a:lnTo>
                  <a:lnTo>
                    <a:pt x="790665" y="548079"/>
                  </a:lnTo>
                  <a:lnTo>
                    <a:pt x="792083" y="547640"/>
                  </a:lnTo>
                  <a:lnTo>
                    <a:pt x="793943" y="547102"/>
                  </a:lnTo>
                  <a:lnTo>
                    <a:pt x="795851" y="546614"/>
                  </a:lnTo>
                  <a:lnTo>
                    <a:pt x="798249" y="546076"/>
                  </a:lnTo>
                  <a:lnTo>
                    <a:pt x="800157" y="545686"/>
                  </a:lnTo>
                  <a:lnTo>
                    <a:pt x="801575" y="545247"/>
                  </a:lnTo>
                  <a:lnTo>
                    <a:pt x="803435" y="544611"/>
                  </a:lnTo>
                  <a:lnTo>
                    <a:pt x="805832" y="544319"/>
                  </a:lnTo>
                  <a:lnTo>
                    <a:pt x="807788" y="544221"/>
                  </a:lnTo>
                  <a:lnTo>
                    <a:pt x="809160" y="543782"/>
                  </a:lnTo>
                  <a:lnTo>
                    <a:pt x="811605" y="544758"/>
                  </a:lnTo>
                  <a:lnTo>
                    <a:pt x="814248" y="545100"/>
                  </a:lnTo>
                  <a:lnTo>
                    <a:pt x="815226" y="546273"/>
                  </a:lnTo>
                  <a:lnTo>
                    <a:pt x="816499" y="547738"/>
                  </a:lnTo>
                  <a:lnTo>
                    <a:pt x="817819" y="549154"/>
                  </a:lnTo>
                  <a:lnTo>
                    <a:pt x="818895" y="550130"/>
                  </a:lnTo>
                  <a:lnTo>
                    <a:pt x="820021" y="551107"/>
                  </a:lnTo>
                  <a:lnTo>
                    <a:pt x="821537" y="552329"/>
                  </a:lnTo>
                  <a:lnTo>
                    <a:pt x="823152" y="553451"/>
                  </a:lnTo>
                  <a:lnTo>
                    <a:pt x="824374" y="554233"/>
                  </a:lnTo>
                  <a:lnTo>
                    <a:pt x="825745" y="554820"/>
                  </a:lnTo>
                  <a:lnTo>
                    <a:pt x="827163" y="555210"/>
                  </a:lnTo>
                  <a:lnTo>
                    <a:pt x="829071" y="555357"/>
                  </a:lnTo>
                  <a:lnTo>
                    <a:pt x="831030" y="555161"/>
                  </a:lnTo>
                  <a:lnTo>
                    <a:pt x="832497" y="554869"/>
                  </a:lnTo>
                  <a:lnTo>
                    <a:pt x="834355" y="554332"/>
                  </a:lnTo>
                  <a:lnTo>
                    <a:pt x="836754" y="553794"/>
                  </a:lnTo>
                  <a:lnTo>
                    <a:pt x="839199" y="553647"/>
                  </a:lnTo>
                  <a:lnTo>
                    <a:pt x="841596" y="553843"/>
                  </a:lnTo>
                  <a:lnTo>
                    <a:pt x="843553" y="554086"/>
                  </a:lnTo>
                  <a:lnTo>
                    <a:pt x="845022" y="554185"/>
                  </a:lnTo>
                  <a:lnTo>
                    <a:pt x="846978" y="554428"/>
                  </a:lnTo>
                  <a:lnTo>
                    <a:pt x="848397" y="554722"/>
                  </a:lnTo>
                  <a:lnTo>
                    <a:pt x="850353" y="555014"/>
                  </a:lnTo>
                  <a:lnTo>
                    <a:pt x="852752" y="555259"/>
                  </a:lnTo>
                  <a:lnTo>
                    <a:pt x="854219" y="556968"/>
                  </a:lnTo>
                  <a:lnTo>
                    <a:pt x="855099" y="558140"/>
                  </a:lnTo>
                  <a:lnTo>
                    <a:pt x="856127" y="559215"/>
                  </a:lnTo>
                  <a:lnTo>
                    <a:pt x="857449" y="560631"/>
                  </a:lnTo>
                  <a:lnTo>
                    <a:pt x="859356" y="562145"/>
                  </a:lnTo>
                  <a:lnTo>
                    <a:pt x="861802" y="562585"/>
                  </a:lnTo>
                  <a:lnTo>
                    <a:pt x="863271" y="562536"/>
                  </a:lnTo>
                  <a:lnTo>
                    <a:pt x="865228" y="562391"/>
                  </a:lnTo>
                  <a:lnTo>
                    <a:pt x="866597" y="562096"/>
                  </a:lnTo>
                  <a:lnTo>
                    <a:pt x="868064" y="561853"/>
                  </a:lnTo>
                  <a:lnTo>
                    <a:pt x="869534" y="561853"/>
                  </a:lnTo>
                  <a:lnTo>
                    <a:pt x="870952" y="562244"/>
                  </a:lnTo>
                  <a:lnTo>
                    <a:pt x="872370" y="562683"/>
                  </a:lnTo>
                  <a:lnTo>
                    <a:pt x="873789" y="562928"/>
                  </a:lnTo>
                  <a:lnTo>
                    <a:pt x="875256" y="563122"/>
                  </a:lnTo>
                  <a:lnTo>
                    <a:pt x="877704" y="562977"/>
                  </a:lnTo>
                  <a:lnTo>
                    <a:pt x="880100" y="562440"/>
                  </a:lnTo>
                  <a:lnTo>
                    <a:pt x="882008" y="561998"/>
                  </a:lnTo>
                  <a:lnTo>
                    <a:pt x="884406" y="561804"/>
                  </a:lnTo>
                  <a:lnTo>
                    <a:pt x="886363" y="561998"/>
                  </a:lnTo>
                  <a:lnTo>
                    <a:pt x="888319" y="562292"/>
                  </a:lnTo>
                  <a:lnTo>
                    <a:pt x="890718" y="561902"/>
                  </a:lnTo>
                  <a:lnTo>
                    <a:pt x="893360" y="562292"/>
                  </a:lnTo>
                  <a:lnTo>
                    <a:pt x="894533" y="563171"/>
                  </a:lnTo>
                  <a:lnTo>
                    <a:pt x="895806" y="563807"/>
                  </a:lnTo>
                  <a:lnTo>
                    <a:pt x="897322" y="563856"/>
                  </a:lnTo>
                  <a:lnTo>
                    <a:pt x="899377" y="564099"/>
                  </a:lnTo>
                  <a:lnTo>
                    <a:pt x="901921" y="564099"/>
                  </a:lnTo>
                  <a:lnTo>
                    <a:pt x="903877" y="564344"/>
                  </a:lnTo>
                  <a:lnTo>
                    <a:pt x="905738" y="564881"/>
                  </a:lnTo>
                  <a:lnTo>
                    <a:pt x="907058" y="565564"/>
                  </a:lnTo>
                  <a:lnTo>
                    <a:pt x="909358" y="566054"/>
                  </a:lnTo>
                  <a:lnTo>
                    <a:pt x="910777" y="565564"/>
                  </a:lnTo>
                  <a:lnTo>
                    <a:pt x="912244" y="565468"/>
                  </a:lnTo>
                  <a:close/>
                </a:path>
              </a:pathLst>
            </a:custGeom>
            <a:solidFill>
              <a:srgbClr val="00944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B492EC1-B102-E268-BCEF-CCB50D85F40C}"/>
                </a:ext>
              </a:extLst>
            </p:cNvPr>
            <p:cNvSpPr/>
            <p:nvPr/>
          </p:nvSpPr>
          <p:spPr>
            <a:xfrm flipV="1">
              <a:off x="2112617" y="1210594"/>
              <a:ext cx="1508972" cy="1193584"/>
            </a:xfrm>
            <a:custGeom>
              <a:avLst/>
              <a:gdLst>
                <a:gd name="connsiteX0" fmla="*/ 549244 w 1508972"/>
                <a:gd name="connsiteY0" fmla="*/ 330310 h 1193584"/>
                <a:gd name="connsiteX1" fmla="*/ 548282 w 1508972"/>
                <a:gd name="connsiteY1" fmla="*/ 330109 h 1193584"/>
                <a:gd name="connsiteX2" fmla="*/ 546072 w 1508972"/>
                <a:gd name="connsiteY2" fmla="*/ 329049 h 1193584"/>
                <a:gd name="connsiteX3" fmla="*/ 544291 w 1508972"/>
                <a:gd name="connsiteY3" fmla="*/ 328225 h 1193584"/>
                <a:gd name="connsiteX4" fmla="*/ 542981 w 1508972"/>
                <a:gd name="connsiteY4" fmla="*/ 327516 h 1193584"/>
                <a:gd name="connsiteX5" fmla="*/ 542183 w 1508972"/>
                <a:gd name="connsiteY5" fmla="*/ 326910 h 1193584"/>
                <a:gd name="connsiteX6" fmla="*/ 541876 w 1508972"/>
                <a:gd name="connsiteY6" fmla="*/ 325563 h 1193584"/>
                <a:gd name="connsiteX7" fmla="*/ 542265 w 1508972"/>
                <a:gd name="connsiteY7" fmla="*/ 323113 h 1193584"/>
                <a:gd name="connsiteX8" fmla="*/ 542858 w 1508972"/>
                <a:gd name="connsiteY8" fmla="*/ 320743 h 1193584"/>
                <a:gd name="connsiteX9" fmla="*/ 543288 w 1508972"/>
                <a:gd name="connsiteY9" fmla="*/ 317839 h 1193584"/>
                <a:gd name="connsiteX10" fmla="*/ 543779 w 1508972"/>
                <a:gd name="connsiteY10" fmla="*/ 316460 h 1193584"/>
                <a:gd name="connsiteX11" fmla="*/ 544680 w 1508972"/>
                <a:gd name="connsiteY11" fmla="*/ 314721 h 1193584"/>
                <a:gd name="connsiteX12" fmla="*/ 545519 w 1508972"/>
                <a:gd name="connsiteY12" fmla="*/ 313519 h 1193584"/>
                <a:gd name="connsiteX13" fmla="*/ 546276 w 1508972"/>
                <a:gd name="connsiteY13" fmla="*/ 312477 h 1193584"/>
                <a:gd name="connsiteX14" fmla="*/ 547177 w 1508972"/>
                <a:gd name="connsiteY14" fmla="*/ 310540 h 1193584"/>
                <a:gd name="connsiteX15" fmla="*/ 548466 w 1508972"/>
                <a:gd name="connsiteY15" fmla="*/ 308470 h 1193584"/>
                <a:gd name="connsiteX16" fmla="*/ 549612 w 1508972"/>
                <a:gd name="connsiteY16" fmla="*/ 306887 h 1193584"/>
                <a:gd name="connsiteX17" fmla="*/ 551188 w 1508972"/>
                <a:gd name="connsiteY17" fmla="*/ 305013 h 1193584"/>
                <a:gd name="connsiteX18" fmla="*/ 551863 w 1508972"/>
                <a:gd name="connsiteY18" fmla="*/ 304312 h 1193584"/>
                <a:gd name="connsiteX19" fmla="*/ 553664 w 1508972"/>
                <a:gd name="connsiteY19" fmla="*/ 302661 h 1193584"/>
                <a:gd name="connsiteX20" fmla="*/ 555486 w 1508972"/>
                <a:gd name="connsiteY20" fmla="*/ 301008 h 1193584"/>
                <a:gd name="connsiteX21" fmla="*/ 556939 w 1508972"/>
                <a:gd name="connsiteY21" fmla="*/ 299651 h 1193584"/>
                <a:gd name="connsiteX22" fmla="*/ 557655 w 1508972"/>
                <a:gd name="connsiteY22" fmla="*/ 298450 h 1193584"/>
                <a:gd name="connsiteX23" fmla="*/ 557799 w 1508972"/>
                <a:gd name="connsiteY23" fmla="*/ 296455 h 1193584"/>
                <a:gd name="connsiteX24" fmla="*/ 558065 w 1508972"/>
                <a:gd name="connsiteY24" fmla="*/ 294504 h 1193584"/>
                <a:gd name="connsiteX25" fmla="*/ 557799 w 1508972"/>
                <a:gd name="connsiteY25" fmla="*/ 293109 h 1193584"/>
                <a:gd name="connsiteX26" fmla="*/ 557696 w 1508972"/>
                <a:gd name="connsiteY26" fmla="*/ 291703 h 1193584"/>
                <a:gd name="connsiteX27" fmla="*/ 558617 w 1508972"/>
                <a:gd name="connsiteY27" fmla="*/ 290785 h 1193584"/>
                <a:gd name="connsiteX28" fmla="*/ 559559 w 1508972"/>
                <a:gd name="connsiteY28" fmla="*/ 290123 h 1193584"/>
                <a:gd name="connsiteX29" fmla="*/ 560643 w 1508972"/>
                <a:gd name="connsiteY29" fmla="*/ 287393 h 1193584"/>
                <a:gd name="connsiteX30" fmla="*/ 561523 w 1508972"/>
                <a:gd name="connsiteY30" fmla="*/ 285152 h 1193584"/>
                <a:gd name="connsiteX31" fmla="*/ 562833 w 1508972"/>
                <a:gd name="connsiteY31" fmla="*/ 282653 h 1193584"/>
                <a:gd name="connsiteX32" fmla="*/ 564184 w 1508972"/>
                <a:gd name="connsiteY32" fmla="*/ 281208 h 1193584"/>
                <a:gd name="connsiteX33" fmla="*/ 566722 w 1508972"/>
                <a:gd name="connsiteY33" fmla="*/ 279786 h 1193584"/>
                <a:gd name="connsiteX34" fmla="*/ 568604 w 1508972"/>
                <a:gd name="connsiteY34" fmla="*/ 279267 h 1193584"/>
                <a:gd name="connsiteX35" fmla="*/ 570487 w 1508972"/>
                <a:gd name="connsiteY35" fmla="*/ 278713 h 1193584"/>
                <a:gd name="connsiteX36" fmla="*/ 572227 w 1508972"/>
                <a:gd name="connsiteY36" fmla="*/ 277121 h 1193584"/>
                <a:gd name="connsiteX37" fmla="*/ 573537 w 1508972"/>
                <a:gd name="connsiteY37" fmla="*/ 275070 h 1193584"/>
                <a:gd name="connsiteX38" fmla="*/ 573803 w 1508972"/>
                <a:gd name="connsiteY38" fmla="*/ 274122 h 1193584"/>
                <a:gd name="connsiteX39" fmla="*/ 574376 w 1508972"/>
                <a:gd name="connsiteY39" fmla="*/ 272785 h 1193584"/>
                <a:gd name="connsiteX40" fmla="*/ 574990 w 1508972"/>
                <a:gd name="connsiteY40" fmla="*/ 272015 h 1193584"/>
                <a:gd name="connsiteX41" fmla="*/ 575358 w 1508972"/>
                <a:gd name="connsiteY41" fmla="*/ 270820 h 1193584"/>
                <a:gd name="connsiteX42" fmla="*/ 574703 w 1508972"/>
                <a:gd name="connsiteY42" fmla="*/ 269259 h 1193584"/>
                <a:gd name="connsiteX43" fmla="*/ 573005 w 1508972"/>
                <a:gd name="connsiteY43" fmla="*/ 267548 h 1193584"/>
                <a:gd name="connsiteX44" fmla="*/ 571736 w 1508972"/>
                <a:gd name="connsiteY44" fmla="*/ 265985 h 1193584"/>
                <a:gd name="connsiteX45" fmla="*/ 570999 w 1508972"/>
                <a:gd name="connsiteY45" fmla="*/ 264763 h 1193584"/>
                <a:gd name="connsiteX46" fmla="*/ 570303 w 1508972"/>
                <a:gd name="connsiteY46" fmla="*/ 262420 h 1193584"/>
                <a:gd name="connsiteX47" fmla="*/ 570017 w 1508972"/>
                <a:gd name="connsiteY47" fmla="*/ 260515 h 1193584"/>
                <a:gd name="connsiteX48" fmla="*/ 569669 w 1508972"/>
                <a:gd name="connsiteY48" fmla="*/ 258073 h 1193584"/>
                <a:gd name="connsiteX49" fmla="*/ 569239 w 1508972"/>
                <a:gd name="connsiteY49" fmla="*/ 256167 h 1193584"/>
                <a:gd name="connsiteX50" fmla="*/ 568113 w 1508972"/>
                <a:gd name="connsiteY50" fmla="*/ 254557 h 1193584"/>
                <a:gd name="connsiteX51" fmla="*/ 567131 w 1508972"/>
                <a:gd name="connsiteY51" fmla="*/ 252407 h 1193584"/>
                <a:gd name="connsiteX52" fmla="*/ 566742 w 1508972"/>
                <a:gd name="connsiteY52" fmla="*/ 250942 h 1193584"/>
                <a:gd name="connsiteX53" fmla="*/ 566537 w 1508972"/>
                <a:gd name="connsiteY53" fmla="*/ 249477 h 1193584"/>
                <a:gd name="connsiteX54" fmla="*/ 566537 w 1508972"/>
                <a:gd name="connsiteY54" fmla="*/ 247523 h 1193584"/>
                <a:gd name="connsiteX55" fmla="*/ 566640 w 1508972"/>
                <a:gd name="connsiteY55" fmla="*/ 246056 h 1193584"/>
                <a:gd name="connsiteX56" fmla="*/ 566681 w 1508972"/>
                <a:gd name="connsiteY56" fmla="*/ 244103 h 1193584"/>
                <a:gd name="connsiteX57" fmla="*/ 566742 w 1508972"/>
                <a:gd name="connsiteY57" fmla="*/ 242638 h 1193584"/>
                <a:gd name="connsiteX58" fmla="*/ 566988 w 1508972"/>
                <a:gd name="connsiteY58" fmla="*/ 241222 h 1193584"/>
                <a:gd name="connsiteX59" fmla="*/ 567479 w 1508972"/>
                <a:gd name="connsiteY59" fmla="*/ 239806 h 1193584"/>
                <a:gd name="connsiteX60" fmla="*/ 567970 w 1508972"/>
                <a:gd name="connsiteY60" fmla="*/ 237901 h 1193584"/>
                <a:gd name="connsiteX61" fmla="*/ 567520 w 1508972"/>
                <a:gd name="connsiteY61" fmla="*/ 236093 h 1193584"/>
                <a:gd name="connsiteX62" fmla="*/ 565125 w 1508972"/>
                <a:gd name="connsiteY62" fmla="*/ 236728 h 1193584"/>
                <a:gd name="connsiteX63" fmla="*/ 563304 w 1508972"/>
                <a:gd name="connsiteY63" fmla="*/ 237509 h 1193584"/>
                <a:gd name="connsiteX64" fmla="*/ 561646 w 1508972"/>
                <a:gd name="connsiteY64" fmla="*/ 238535 h 1193584"/>
                <a:gd name="connsiteX65" fmla="*/ 559988 w 1508972"/>
                <a:gd name="connsiteY65" fmla="*/ 239560 h 1193584"/>
                <a:gd name="connsiteX66" fmla="*/ 558760 w 1508972"/>
                <a:gd name="connsiteY66" fmla="*/ 240441 h 1193584"/>
                <a:gd name="connsiteX67" fmla="*/ 557205 w 1508972"/>
                <a:gd name="connsiteY67" fmla="*/ 241612 h 1193584"/>
                <a:gd name="connsiteX68" fmla="*/ 555977 w 1508972"/>
                <a:gd name="connsiteY68" fmla="*/ 242444 h 1193584"/>
                <a:gd name="connsiteX69" fmla="*/ 554708 w 1508972"/>
                <a:gd name="connsiteY69" fmla="*/ 243077 h 1193584"/>
                <a:gd name="connsiteX70" fmla="*/ 553276 w 1508972"/>
                <a:gd name="connsiteY70" fmla="*/ 243420 h 1193584"/>
                <a:gd name="connsiteX71" fmla="*/ 551372 w 1508972"/>
                <a:gd name="connsiteY71" fmla="*/ 244054 h 1193584"/>
                <a:gd name="connsiteX72" fmla="*/ 549469 w 1508972"/>
                <a:gd name="connsiteY72" fmla="*/ 245472 h 1193584"/>
                <a:gd name="connsiteX73" fmla="*/ 548057 w 1508972"/>
                <a:gd name="connsiteY73" fmla="*/ 246790 h 1193584"/>
                <a:gd name="connsiteX74" fmla="*/ 547074 w 1508972"/>
                <a:gd name="connsiteY74" fmla="*/ 247914 h 1193584"/>
                <a:gd name="connsiteX75" fmla="*/ 545806 w 1508972"/>
                <a:gd name="connsiteY75" fmla="*/ 249379 h 1193584"/>
                <a:gd name="connsiteX76" fmla="*/ 544864 w 1508972"/>
                <a:gd name="connsiteY76" fmla="*/ 250503 h 1193584"/>
                <a:gd name="connsiteX77" fmla="*/ 544046 w 1508972"/>
                <a:gd name="connsiteY77" fmla="*/ 251722 h 1193584"/>
                <a:gd name="connsiteX78" fmla="*/ 542858 w 1508972"/>
                <a:gd name="connsiteY78" fmla="*/ 253286 h 1193584"/>
                <a:gd name="connsiteX79" fmla="*/ 541692 w 1508972"/>
                <a:gd name="connsiteY79" fmla="*/ 254849 h 1193584"/>
                <a:gd name="connsiteX80" fmla="*/ 528676 w 1508972"/>
                <a:gd name="connsiteY80" fmla="*/ 260027 h 1193584"/>
                <a:gd name="connsiteX81" fmla="*/ 526281 w 1508972"/>
                <a:gd name="connsiteY81" fmla="*/ 258903 h 1193584"/>
                <a:gd name="connsiteX82" fmla="*/ 524214 w 1508972"/>
                <a:gd name="connsiteY82" fmla="*/ 257828 h 1193584"/>
                <a:gd name="connsiteX83" fmla="*/ 522761 w 1508972"/>
                <a:gd name="connsiteY83" fmla="*/ 256998 h 1193584"/>
                <a:gd name="connsiteX84" fmla="*/ 520796 w 1508972"/>
                <a:gd name="connsiteY84" fmla="*/ 254751 h 1193584"/>
                <a:gd name="connsiteX85" fmla="*/ 520060 w 1508972"/>
                <a:gd name="connsiteY85" fmla="*/ 253043 h 1193584"/>
                <a:gd name="connsiteX86" fmla="*/ 520060 w 1508972"/>
                <a:gd name="connsiteY86" fmla="*/ 251479 h 1193584"/>
                <a:gd name="connsiteX87" fmla="*/ 520305 w 1508972"/>
                <a:gd name="connsiteY87" fmla="*/ 249477 h 1193584"/>
                <a:gd name="connsiteX88" fmla="*/ 520060 w 1508972"/>
                <a:gd name="connsiteY88" fmla="*/ 247571 h 1193584"/>
                <a:gd name="connsiteX89" fmla="*/ 517235 w 1508972"/>
                <a:gd name="connsiteY89" fmla="*/ 244689 h 1193584"/>
                <a:gd name="connsiteX90" fmla="*/ 515066 w 1508972"/>
                <a:gd name="connsiteY90" fmla="*/ 242149 h 1193584"/>
                <a:gd name="connsiteX91" fmla="*/ 514043 w 1508972"/>
                <a:gd name="connsiteY91" fmla="*/ 240979 h 1193584"/>
                <a:gd name="connsiteX92" fmla="*/ 513613 w 1508972"/>
                <a:gd name="connsiteY92" fmla="*/ 239219 h 1193584"/>
                <a:gd name="connsiteX93" fmla="*/ 513654 w 1508972"/>
                <a:gd name="connsiteY93" fmla="*/ 237021 h 1193584"/>
                <a:gd name="connsiteX94" fmla="*/ 513858 w 1508972"/>
                <a:gd name="connsiteY94" fmla="*/ 235067 h 1193584"/>
                <a:gd name="connsiteX95" fmla="*/ 513306 w 1508972"/>
                <a:gd name="connsiteY95" fmla="*/ 231600 h 1193584"/>
                <a:gd name="connsiteX96" fmla="*/ 513306 w 1508972"/>
                <a:gd name="connsiteY96" fmla="*/ 229011 h 1193584"/>
                <a:gd name="connsiteX97" fmla="*/ 513654 w 1508972"/>
                <a:gd name="connsiteY97" fmla="*/ 225788 h 1193584"/>
                <a:gd name="connsiteX98" fmla="*/ 514350 w 1508972"/>
                <a:gd name="connsiteY98" fmla="*/ 224078 h 1193584"/>
                <a:gd name="connsiteX99" fmla="*/ 515230 w 1508972"/>
                <a:gd name="connsiteY99" fmla="*/ 222856 h 1193584"/>
                <a:gd name="connsiteX100" fmla="*/ 515946 w 1508972"/>
                <a:gd name="connsiteY100" fmla="*/ 221489 h 1193584"/>
                <a:gd name="connsiteX101" fmla="*/ 517235 w 1508972"/>
                <a:gd name="connsiteY101" fmla="*/ 219389 h 1193584"/>
                <a:gd name="connsiteX102" fmla="*/ 518197 w 1508972"/>
                <a:gd name="connsiteY102" fmla="*/ 217533 h 1193584"/>
                <a:gd name="connsiteX103" fmla="*/ 520551 w 1508972"/>
                <a:gd name="connsiteY103" fmla="*/ 214456 h 1193584"/>
                <a:gd name="connsiteX104" fmla="*/ 522700 w 1508972"/>
                <a:gd name="connsiteY104" fmla="*/ 212014 h 1193584"/>
                <a:gd name="connsiteX105" fmla="*/ 523150 w 1508972"/>
                <a:gd name="connsiteY105" fmla="*/ 210061 h 1193584"/>
                <a:gd name="connsiteX106" fmla="*/ 512774 w 1508972"/>
                <a:gd name="connsiteY106" fmla="*/ 192232 h 1193584"/>
                <a:gd name="connsiteX107" fmla="*/ 512815 w 1508972"/>
                <a:gd name="connsiteY107" fmla="*/ 190132 h 1193584"/>
                <a:gd name="connsiteX108" fmla="*/ 512815 w 1508972"/>
                <a:gd name="connsiteY108" fmla="*/ 186664 h 1193584"/>
                <a:gd name="connsiteX109" fmla="*/ 512815 w 1508972"/>
                <a:gd name="connsiteY109" fmla="*/ 184370 h 1193584"/>
                <a:gd name="connsiteX110" fmla="*/ 512426 w 1508972"/>
                <a:gd name="connsiteY110" fmla="*/ 172159 h 1193584"/>
                <a:gd name="connsiteX111" fmla="*/ 517031 w 1508972"/>
                <a:gd name="connsiteY111" fmla="*/ 167567 h 1193584"/>
                <a:gd name="connsiteX112" fmla="*/ 518545 w 1508972"/>
                <a:gd name="connsiteY112" fmla="*/ 166443 h 1193584"/>
                <a:gd name="connsiteX113" fmla="*/ 520837 w 1508972"/>
                <a:gd name="connsiteY113" fmla="*/ 165273 h 1193584"/>
                <a:gd name="connsiteX114" fmla="*/ 522024 w 1508972"/>
                <a:gd name="connsiteY114" fmla="*/ 164539 h 1193584"/>
                <a:gd name="connsiteX115" fmla="*/ 530047 w 1508972"/>
                <a:gd name="connsiteY115" fmla="*/ 162635 h 1193584"/>
                <a:gd name="connsiteX116" fmla="*/ 535041 w 1508972"/>
                <a:gd name="connsiteY116" fmla="*/ 161072 h 1193584"/>
                <a:gd name="connsiteX117" fmla="*/ 538213 w 1508972"/>
                <a:gd name="connsiteY117" fmla="*/ 155601 h 1193584"/>
                <a:gd name="connsiteX118" fmla="*/ 541590 w 1508972"/>
                <a:gd name="connsiteY118" fmla="*/ 154966 h 1193584"/>
                <a:gd name="connsiteX119" fmla="*/ 547566 w 1508972"/>
                <a:gd name="connsiteY119" fmla="*/ 153891 h 1193584"/>
                <a:gd name="connsiteX120" fmla="*/ 551966 w 1508972"/>
                <a:gd name="connsiteY120" fmla="*/ 153403 h 1193584"/>
                <a:gd name="connsiteX121" fmla="*/ 558126 w 1508972"/>
                <a:gd name="connsiteY121" fmla="*/ 152573 h 1193584"/>
                <a:gd name="connsiteX122" fmla="*/ 561216 w 1508972"/>
                <a:gd name="connsiteY122" fmla="*/ 151889 h 1193584"/>
                <a:gd name="connsiteX123" fmla="*/ 562731 w 1508972"/>
                <a:gd name="connsiteY123" fmla="*/ 151693 h 1193584"/>
                <a:gd name="connsiteX124" fmla="*/ 566251 w 1508972"/>
                <a:gd name="connsiteY124" fmla="*/ 151157 h 1193584"/>
                <a:gd name="connsiteX125" fmla="*/ 566005 w 1508972"/>
                <a:gd name="connsiteY125" fmla="*/ 150669 h 1193584"/>
                <a:gd name="connsiteX126" fmla="*/ 565760 w 1508972"/>
                <a:gd name="connsiteY126" fmla="*/ 150178 h 1193584"/>
                <a:gd name="connsiteX127" fmla="*/ 565084 w 1508972"/>
                <a:gd name="connsiteY127" fmla="*/ 148811 h 1193584"/>
                <a:gd name="connsiteX128" fmla="*/ 562915 w 1508972"/>
                <a:gd name="connsiteY128" fmla="*/ 142023 h 1193584"/>
                <a:gd name="connsiteX129" fmla="*/ 562342 w 1508972"/>
                <a:gd name="connsiteY129" fmla="*/ 139385 h 1193584"/>
                <a:gd name="connsiteX130" fmla="*/ 561401 w 1508972"/>
                <a:gd name="connsiteY130" fmla="*/ 133378 h 1193584"/>
                <a:gd name="connsiteX131" fmla="*/ 561257 w 1508972"/>
                <a:gd name="connsiteY131" fmla="*/ 127125 h 1193584"/>
                <a:gd name="connsiteX132" fmla="*/ 561359 w 1508972"/>
                <a:gd name="connsiteY132" fmla="*/ 125562 h 1193584"/>
                <a:gd name="connsiteX133" fmla="*/ 561359 w 1508972"/>
                <a:gd name="connsiteY133" fmla="*/ 123854 h 1193584"/>
                <a:gd name="connsiteX134" fmla="*/ 561257 w 1508972"/>
                <a:gd name="connsiteY134" fmla="*/ 115452 h 1193584"/>
                <a:gd name="connsiteX135" fmla="*/ 560521 w 1508972"/>
                <a:gd name="connsiteY135" fmla="*/ 111935 h 1193584"/>
                <a:gd name="connsiteX136" fmla="*/ 559599 w 1508972"/>
                <a:gd name="connsiteY136" fmla="*/ 109152 h 1193584"/>
                <a:gd name="connsiteX137" fmla="*/ 558617 w 1508972"/>
                <a:gd name="connsiteY137" fmla="*/ 107589 h 1193584"/>
                <a:gd name="connsiteX138" fmla="*/ 558085 w 1508972"/>
                <a:gd name="connsiteY138" fmla="*/ 105781 h 1193584"/>
                <a:gd name="connsiteX139" fmla="*/ 557532 w 1508972"/>
                <a:gd name="connsiteY139" fmla="*/ 104315 h 1193584"/>
                <a:gd name="connsiteX140" fmla="*/ 556714 w 1508972"/>
                <a:gd name="connsiteY140" fmla="*/ 101729 h 1193584"/>
                <a:gd name="connsiteX141" fmla="*/ 554995 w 1508972"/>
                <a:gd name="connsiteY141" fmla="*/ 97675 h 1193584"/>
                <a:gd name="connsiteX142" fmla="*/ 554115 w 1508972"/>
                <a:gd name="connsiteY142" fmla="*/ 95574 h 1193584"/>
                <a:gd name="connsiteX143" fmla="*/ 552641 w 1508972"/>
                <a:gd name="connsiteY143" fmla="*/ 95574 h 1193584"/>
                <a:gd name="connsiteX144" fmla="*/ 550942 w 1508972"/>
                <a:gd name="connsiteY144" fmla="*/ 96843 h 1193584"/>
                <a:gd name="connsiteX145" fmla="*/ 548548 w 1508972"/>
                <a:gd name="connsiteY145" fmla="*/ 98259 h 1193584"/>
                <a:gd name="connsiteX146" fmla="*/ 546972 w 1508972"/>
                <a:gd name="connsiteY146" fmla="*/ 99140 h 1193584"/>
                <a:gd name="connsiteX147" fmla="*/ 544762 w 1508972"/>
                <a:gd name="connsiteY147" fmla="*/ 100212 h 1193584"/>
                <a:gd name="connsiteX148" fmla="*/ 542613 w 1508972"/>
                <a:gd name="connsiteY148" fmla="*/ 101483 h 1193584"/>
                <a:gd name="connsiteX149" fmla="*/ 540177 w 1508972"/>
                <a:gd name="connsiteY149" fmla="*/ 101336 h 1193584"/>
                <a:gd name="connsiteX150" fmla="*/ 538990 w 1508972"/>
                <a:gd name="connsiteY150" fmla="*/ 99773 h 1193584"/>
                <a:gd name="connsiteX151" fmla="*/ 537476 w 1508972"/>
                <a:gd name="connsiteY151" fmla="*/ 95086 h 1193584"/>
                <a:gd name="connsiteX152" fmla="*/ 536903 w 1508972"/>
                <a:gd name="connsiteY152" fmla="*/ 92691 h 1193584"/>
                <a:gd name="connsiteX153" fmla="*/ 536453 w 1508972"/>
                <a:gd name="connsiteY153" fmla="*/ 90639 h 1193584"/>
                <a:gd name="connsiteX154" fmla="*/ 535184 w 1508972"/>
                <a:gd name="connsiteY154" fmla="*/ 86391 h 1193584"/>
                <a:gd name="connsiteX155" fmla="*/ 530190 w 1508972"/>
                <a:gd name="connsiteY155" fmla="*/ 73790 h 1193584"/>
                <a:gd name="connsiteX156" fmla="*/ 528471 w 1508972"/>
                <a:gd name="connsiteY156" fmla="*/ 71201 h 1193584"/>
                <a:gd name="connsiteX157" fmla="*/ 526772 w 1508972"/>
                <a:gd name="connsiteY157" fmla="*/ 69883 h 1193584"/>
                <a:gd name="connsiteX158" fmla="*/ 524951 w 1508972"/>
                <a:gd name="connsiteY158" fmla="*/ 68953 h 1193584"/>
                <a:gd name="connsiteX159" fmla="*/ 522270 w 1508972"/>
                <a:gd name="connsiteY159" fmla="*/ 67977 h 1193584"/>
                <a:gd name="connsiteX160" fmla="*/ 521390 w 1508972"/>
                <a:gd name="connsiteY160" fmla="*/ 70420 h 1193584"/>
                <a:gd name="connsiteX161" fmla="*/ 519139 w 1508972"/>
                <a:gd name="connsiteY161" fmla="*/ 73692 h 1193584"/>
                <a:gd name="connsiteX162" fmla="*/ 517174 w 1508972"/>
                <a:gd name="connsiteY162" fmla="*/ 74963 h 1193584"/>
                <a:gd name="connsiteX163" fmla="*/ 511894 w 1508972"/>
                <a:gd name="connsiteY163" fmla="*/ 77503 h 1193584"/>
                <a:gd name="connsiteX164" fmla="*/ 509888 w 1508972"/>
                <a:gd name="connsiteY164" fmla="*/ 79650 h 1193584"/>
                <a:gd name="connsiteX165" fmla="*/ 509110 w 1508972"/>
                <a:gd name="connsiteY165" fmla="*/ 81262 h 1193584"/>
                <a:gd name="connsiteX166" fmla="*/ 507841 w 1508972"/>
                <a:gd name="connsiteY166" fmla="*/ 82288 h 1193584"/>
                <a:gd name="connsiteX167" fmla="*/ 506511 w 1508972"/>
                <a:gd name="connsiteY167" fmla="*/ 83461 h 1193584"/>
                <a:gd name="connsiteX168" fmla="*/ 505283 w 1508972"/>
                <a:gd name="connsiteY168" fmla="*/ 84536 h 1193584"/>
                <a:gd name="connsiteX169" fmla="*/ 503625 w 1508972"/>
                <a:gd name="connsiteY169" fmla="*/ 86146 h 1193584"/>
                <a:gd name="connsiteX170" fmla="*/ 502398 w 1508972"/>
                <a:gd name="connsiteY170" fmla="*/ 87905 h 1193584"/>
                <a:gd name="connsiteX171" fmla="*/ 504403 w 1508972"/>
                <a:gd name="connsiteY171" fmla="*/ 91130 h 1193584"/>
                <a:gd name="connsiteX172" fmla="*/ 503421 w 1508972"/>
                <a:gd name="connsiteY172" fmla="*/ 93132 h 1193584"/>
                <a:gd name="connsiteX173" fmla="*/ 502991 w 1508972"/>
                <a:gd name="connsiteY173" fmla="*/ 95086 h 1193584"/>
                <a:gd name="connsiteX174" fmla="*/ 502295 w 1508972"/>
                <a:gd name="connsiteY174" fmla="*/ 96941 h 1193584"/>
                <a:gd name="connsiteX175" fmla="*/ 501231 w 1508972"/>
                <a:gd name="connsiteY175" fmla="*/ 98553 h 1193584"/>
                <a:gd name="connsiteX176" fmla="*/ 499901 w 1508972"/>
                <a:gd name="connsiteY176" fmla="*/ 100067 h 1193584"/>
                <a:gd name="connsiteX177" fmla="*/ 498489 w 1508972"/>
                <a:gd name="connsiteY177" fmla="*/ 101385 h 1193584"/>
                <a:gd name="connsiteX178" fmla="*/ 497322 w 1508972"/>
                <a:gd name="connsiteY178" fmla="*/ 102264 h 1193584"/>
                <a:gd name="connsiteX179" fmla="*/ 496094 w 1508972"/>
                <a:gd name="connsiteY179" fmla="*/ 103046 h 1193584"/>
                <a:gd name="connsiteX180" fmla="*/ 494825 w 1508972"/>
                <a:gd name="connsiteY180" fmla="*/ 103778 h 1193584"/>
                <a:gd name="connsiteX181" fmla="*/ 493106 w 1508972"/>
                <a:gd name="connsiteY181" fmla="*/ 104755 h 1193584"/>
                <a:gd name="connsiteX182" fmla="*/ 491346 w 1508972"/>
                <a:gd name="connsiteY182" fmla="*/ 105685 h 1193584"/>
                <a:gd name="connsiteX183" fmla="*/ 489586 w 1508972"/>
                <a:gd name="connsiteY183" fmla="*/ 106514 h 1193584"/>
                <a:gd name="connsiteX184" fmla="*/ 488215 w 1508972"/>
                <a:gd name="connsiteY184" fmla="*/ 107002 h 1193584"/>
                <a:gd name="connsiteX185" fmla="*/ 485861 w 1508972"/>
                <a:gd name="connsiteY185" fmla="*/ 107736 h 1193584"/>
                <a:gd name="connsiteX186" fmla="*/ 483958 w 1508972"/>
                <a:gd name="connsiteY186" fmla="*/ 108126 h 1193584"/>
                <a:gd name="connsiteX187" fmla="*/ 482484 w 1508972"/>
                <a:gd name="connsiteY187" fmla="*/ 108369 h 1193584"/>
                <a:gd name="connsiteX188" fmla="*/ 480540 w 1508972"/>
                <a:gd name="connsiteY188" fmla="*/ 108418 h 1193584"/>
                <a:gd name="connsiteX189" fmla="*/ 478575 w 1508972"/>
                <a:gd name="connsiteY189" fmla="*/ 108271 h 1193584"/>
                <a:gd name="connsiteX190" fmla="*/ 476181 w 1508972"/>
                <a:gd name="connsiteY190" fmla="*/ 107881 h 1193584"/>
                <a:gd name="connsiteX191" fmla="*/ 474707 w 1508972"/>
                <a:gd name="connsiteY191" fmla="*/ 107540 h 1193584"/>
                <a:gd name="connsiteX192" fmla="*/ 473336 w 1508972"/>
                <a:gd name="connsiteY192" fmla="*/ 107101 h 1193584"/>
                <a:gd name="connsiteX193" fmla="*/ 471924 w 1508972"/>
                <a:gd name="connsiteY193" fmla="*/ 106612 h 1193584"/>
                <a:gd name="connsiteX194" fmla="*/ 470553 w 1508972"/>
                <a:gd name="connsiteY194" fmla="*/ 106124 h 1193584"/>
                <a:gd name="connsiteX195" fmla="*/ 469182 w 1508972"/>
                <a:gd name="connsiteY195" fmla="*/ 105537 h 1193584"/>
                <a:gd name="connsiteX196" fmla="*/ 467810 w 1508972"/>
                <a:gd name="connsiteY196" fmla="*/ 105000 h 1193584"/>
                <a:gd name="connsiteX197" fmla="*/ 466009 w 1508972"/>
                <a:gd name="connsiteY197" fmla="*/ 104315 h 1193584"/>
                <a:gd name="connsiteX198" fmla="*/ 464577 w 1508972"/>
                <a:gd name="connsiteY198" fmla="*/ 103876 h 1193584"/>
                <a:gd name="connsiteX199" fmla="*/ 462285 w 1508972"/>
                <a:gd name="connsiteY199" fmla="*/ 103731 h 1193584"/>
                <a:gd name="connsiteX200" fmla="*/ 460238 w 1508972"/>
                <a:gd name="connsiteY200" fmla="*/ 104023 h 1193584"/>
                <a:gd name="connsiteX201" fmla="*/ 458765 w 1508972"/>
                <a:gd name="connsiteY201" fmla="*/ 103876 h 1193584"/>
                <a:gd name="connsiteX202" fmla="*/ 457291 w 1508972"/>
                <a:gd name="connsiteY202" fmla="*/ 103682 h 1193584"/>
                <a:gd name="connsiteX203" fmla="*/ 455388 w 1508972"/>
                <a:gd name="connsiteY203" fmla="*/ 103290 h 1193584"/>
                <a:gd name="connsiteX204" fmla="*/ 453976 w 1508972"/>
                <a:gd name="connsiteY204" fmla="*/ 102998 h 1193584"/>
                <a:gd name="connsiteX205" fmla="*/ 452502 w 1508972"/>
                <a:gd name="connsiteY205" fmla="*/ 102607 h 1193584"/>
                <a:gd name="connsiteX206" fmla="*/ 451131 w 1508972"/>
                <a:gd name="connsiteY206" fmla="*/ 102168 h 1193584"/>
                <a:gd name="connsiteX207" fmla="*/ 449944 w 1508972"/>
                <a:gd name="connsiteY207" fmla="*/ 101287 h 1193584"/>
                <a:gd name="connsiteX208" fmla="*/ 448040 w 1508972"/>
                <a:gd name="connsiteY208" fmla="*/ 100848 h 1193584"/>
                <a:gd name="connsiteX209" fmla="*/ 445789 w 1508972"/>
                <a:gd name="connsiteY209" fmla="*/ 99871 h 1193584"/>
                <a:gd name="connsiteX210" fmla="*/ 444090 w 1508972"/>
                <a:gd name="connsiteY210" fmla="*/ 98993 h 1193584"/>
                <a:gd name="connsiteX211" fmla="*/ 441983 w 1508972"/>
                <a:gd name="connsiteY211" fmla="*/ 97722 h 1193584"/>
                <a:gd name="connsiteX212" fmla="*/ 440222 w 1508972"/>
                <a:gd name="connsiteY212" fmla="*/ 96013 h 1193584"/>
                <a:gd name="connsiteX213" fmla="*/ 438994 w 1508972"/>
                <a:gd name="connsiteY213" fmla="*/ 94499 h 1193584"/>
                <a:gd name="connsiteX214" fmla="*/ 438012 w 1508972"/>
                <a:gd name="connsiteY214" fmla="*/ 93326 h 1193584"/>
                <a:gd name="connsiteX215" fmla="*/ 437091 w 1508972"/>
                <a:gd name="connsiteY215" fmla="*/ 92203 h 1193584"/>
                <a:gd name="connsiteX216" fmla="*/ 435577 w 1508972"/>
                <a:gd name="connsiteY216" fmla="*/ 91177 h 1193584"/>
                <a:gd name="connsiteX217" fmla="*/ 433510 w 1508972"/>
                <a:gd name="connsiteY217" fmla="*/ 89908 h 1193584"/>
                <a:gd name="connsiteX218" fmla="*/ 431995 w 1508972"/>
                <a:gd name="connsiteY218" fmla="*/ 88637 h 1193584"/>
                <a:gd name="connsiteX219" fmla="*/ 430829 w 1508972"/>
                <a:gd name="connsiteY219" fmla="*/ 87709 h 1193584"/>
                <a:gd name="connsiteX220" fmla="*/ 429744 w 1508972"/>
                <a:gd name="connsiteY220" fmla="*/ 86781 h 1193584"/>
                <a:gd name="connsiteX221" fmla="*/ 428577 w 1508972"/>
                <a:gd name="connsiteY221" fmla="*/ 85854 h 1193584"/>
                <a:gd name="connsiteX222" fmla="*/ 428229 w 1508972"/>
                <a:gd name="connsiteY222" fmla="*/ 85560 h 1193584"/>
                <a:gd name="connsiteX223" fmla="*/ 427493 w 1508972"/>
                <a:gd name="connsiteY223" fmla="*/ 84924 h 1193584"/>
                <a:gd name="connsiteX224" fmla="*/ 425978 w 1508972"/>
                <a:gd name="connsiteY224" fmla="*/ 83655 h 1193584"/>
                <a:gd name="connsiteX225" fmla="*/ 424464 w 1508972"/>
                <a:gd name="connsiteY225" fmla="*/ 82386 h 1193584"/>
                <a:gd name="connsiteX226" fmla="*/ 422949 w 1508972"/>
                <a:gd name="connsiteY226" fmla="*/ 81164 h 1193584"/>
                <a:gd name="connsiteX227" fmla="*/ 421476 w 1508972"/>
                <a:gd name="connsiteY227" fmla="*/ 79895 h 1193584"/>
                <a:gd name="connsiteX228" fmla="*/ 419961 w 1508972"/>
                <a:gd name="connsiteY228" fmla="*/ 78624 h 1193584"/>
                <a:gd name="connsiteX229" fmla="*/ 418836 w 1508972"/>
                <a:gd name="connsiteY229" fmla="*/ 77697 h 1193584"/>
                <a:gd name="connsiteX230" fmla="*/ 417710 w 1508972"/>
                <a:gd name="connsiteY230" fmla="*/ 76769 h 1193584"/>
                <a:gd name="connsiteX231" fmla="*/ 416196 w 1508972"/>
                <a:gd name="connsiteY231" fmla="*/ 75498 h 1193584"/>
                <a:gd name="connsiteX232" fmla="*/ 415029 w 1508972"/>
                <a:gd name="connsiteY232" fmla="*/ 74571 h 1193584"/>
                <a:gd name="connsiteX233" fmla="*/ 413903 w 1508972"/>
                <a:gd name="connsiteY233" fmla="*/ 73643 h 1193584"/>
                <a:gd name="connsiteX234" fmla="*/ 412778 w 1508972"/>
                <a:gd name="connsiteY234" fmla="*/ 72764 h 1193584"/>
                <a:gd name="connsiteX235" fmla="*/ 411591 w 1508972"/>
                <a:gd name="connsiteY235" fmla="*/ 71836 h 1193584"/>
                <a:gd name="connsiteX236" fmla="*/ 410465 w 1508972"/>
                <a:gd name="connsiteY236" fmla="*/ 70956 h 1193584"/>
                <a:gd name="connsiteX237" fmla="*/ 409299 w 1508972"/>
                <a:gd name="connsiteY237" fmla="*/ 70028 h 1193584"/>
                <a:gd name="connsiteX238" fmla="*/ 407723 w 1508972"/>
                <a:gd name="connsiteY238" fmla="*/ 68953 h 1193584"/>
                <a:gd name="connsiteX239" fmla="*/ 405963 w 1508972"/>
                <a:gd name="connsiteY239" fmla="*/ 67977 h 1193584"/>
                <a:gd name="connsiteX240" fmla="*/ 404203 w 1508972"/>
                <a:gd name="connsiteY240" fmla="*/ 67098 h 1193584"/>
                <a:gd name="connsiteX241" fmla="*/ 402013 w 1508972"/>
                <a:gd name="connsiteY241" fmla="*/ 66023 h 1193584"/>
                <a:gd name="connsiteX242" fmla="*/ 400191 w 1508972"/>
                <a:gd name="connsiteY242" fmla="*/ 65292 h 1193584"/>
                <a:gd name="connsiteX243" fmla="*/ 398390 w 1508972"/>
                <a:gd name="connsiteY243" fmla="*/ 64509 h 1193584"/>
                <a:gd name="connsiteX244" fmla="*/ 396528 w 1508972"/>
                <a:gd name="connsiteY244" fmla="*/ 63827 h 1193584"/>
                <a:gd name="connsiteX245" fmla="*/ 395157 w 1508972"/>
                <a:gd name="connsiteY245" fmla="*/ 63240 h 1193584"/>
                <a:gd name="connsiteX246" fmla="*/ 393786 w 1508972"/>
                <a:gd name="connsiteY246" fmla="*/ 62703 h 1193584"/>
                <a:gd name="connsiteX247" fmla="*/ 391985 w 1508972"/>
                <a:gd name="connsiteY247" fmla="*/ 61920 h 1193584"/>
                <a:gd name="connsiteX248" fmla="*/ 390695 w 1508972"/>
                <a:gd name="connsiteY248" fmla="*/ 61287 h 1193584"/>
                <a:gd name="connsiteX249" fmla="*/ 389385 w 1508972"/>
                <a:gd name="connsiteY249" fmla="*/ 60651 h 1193584"/>
                <a:gd name="connsiteX250" fmla="*/ 388464 w 1508972"/>
                <a:gd name="connsiteY250" fmla="*/ 59625 h 1193584"/>
                <a:gd name="connsiteX251" fmla="*/ 387728 w 1508972"/>
                <a:gd name="connsiteY251" fmla="*/ 58892 h 1193584"/>
                <a:gd name="connsiteX252" fmla="*/ 388260 w 1508972"/>
                <a:gd name="connsiteY252" fmla="*/ 56791 h 1193584"/>
                <a:gd name="connsiteX253" fmla="*/ 388853 w 1508972"/>
                <a:gd name="connsiteY253" fmla="*/ 55326 h 1193584"/>
                <a:gd name="connsiteX254" fmla="*/ 389344 w 1508972"/>
                <a:gd name="connsiteY254" fmla="*/ 53324 h 1193584"/>
                <a:gd name="connsiteX255" fmla="*/ 389917 w 1508972"/>
                <a:gd name="connsiteY255" fmla="*/ 51321 h 1193584"/>
                <a:gd name="connsiteX256" fmla="*/ 390613 w 1508972"/>
                <a:gd name="connsiteY256" fmla="*/ 49270 h 1193584"/>
                <a:gd name="connsiteX257" fmla="*/ 391493 w 1508972"/>
                <a:gd name="connsiteY257" fmla="*/ 46975 h 1193584"/>
                <a:gd name="connsiteX258" fmla="*/ 392066 w 1508972"/>
                <a:gd name="connsiteY258" fmla="*/ 44875 h 1193584"/>
                <a:gd name="connsiteX259" fmla="*/ 392660 w 1508972"/>
                <a:gd name="connsiteY259" fmla="*/ 43166 h 1193584"/>
                <a:gd name="connsiteX260" fmla="*/ 394379 w 1508972"/>
                <a:gd name="connsiteY260" fmla="*/ 39893 h 1193584"/>
                <a:gd name="connsiteX261" fmla="*/ 395300 w 1508972"/>
                <a:gd name="connsiteY261" fmla="*/ 38182 h 1193584"/>
                <a:gd name="connsiteX262" fmla="*/ 396773 w 1508972"/>
                <a:gd name="connsiteY262" fmla="*/ 34813 h 1193584"/>
                <a:gd name="connsiteX263" fmla="*/ 395259 w 1508972"/>
                <a:gd name="connsiteY263" fmla="*/ 32614 h 1193584"/>
                <a:gd name="connsiteX264" fmla="*/ 393990 w 1508972"/>
                <a:gd name="connsiteY264" fmla="*/ 31100 h 1193584"/>
                <a:gd name="connsiteX265" fmla="*/ 392906 w 1508972"/>
                <a:gd name="connsiteY265" fmla="*/ 29684 h 1193584"/>
                <a:gd name="connsiteX266" fmla="*/ 391596 w 1508972"/>
                <a:gd name="connsiteY266" fmla="*/ 27633 h 1193584"/>
                <a:gd name="connsiteX267" fmla="*/ 390900 w 1508972"/>
                <a:gd name="connsiteY267" fmla="*/ 25826 h 1193584"/>
                <a:gd name="connsiteX268" fmla="*/ 389774 w 1508972"/>
                <a:gd name="connsiteY268" fmla="*/ 24459 h 1193584"/>
                <a:gd name="connsiteX269" fmla="*/ 388055 w 1508972"/>
                <a:gd name="connsiteY269" fmla="*/ 23041 h 1193584"/>
                <a:gd name="connsiteX270" fmla="*/ 385763 w 1508972"/>
                <a:gd name="connsiteY270" fmla="*/ 20747 h 1193584"/>
                <a:gd name="connsiteX271" fmla="*/ 383716 w 1508972"/>
                <a:gd name="connsiteY271" fmla="*/ 18597 h 1193584"/>
                <a:gd name="connsiteX272" fmla="*/ 383164 w 1508972"/>
                <a:gd name="connsiteY272" fmla="*/ 17034 h 1193584"/>
                <a:gd name="connsiteX273" fmla="*/ 383123 w 1508972"/>
                <a:gd name="connsiteY273" fmla="*/ 15520 h 1193584"/>
                <a:gd name="connsiteX274" fmla="*/ 383020 w 1508972"/>
                <a:gd name="connsiteY274" fmla="*/ 12931 h 1193584"/>
                <a:gd name="connsiteX275" fmla="*/ 381649 w 1508972"/>
                <a:gd name="connsiteY275" fmla="*/ 7706 h 1193584"/>
                <a:gd name="connsiteX276" fmla="*/ 380831 w 1508972"/>
                <a:gd name="connsiteY276" fmla="*/ 5704 h 1193584"/>
                <a:gd name="connsiteX277" fmla="*/ 379991 w 1508972"/>
                <a:gd name="connsiteY277" fmla="*/ 3895 h 1193584"/>
                <a:gd name="connsiteX278" fmla="*/ 378272 w 1508972"/>
                <a:gd name="connsiteY278" fmla="*/ -61 h 1193584"/>
                <a:gd name="connsiteX279" fmla="*/ 377004 w 1508972"/>
                <a:gd name="connsiteY279" fmla="*/ 1794 h 1193584"/>
                <a:gd name="connsiteX280" fmla="*/ 376083 w 1508972"/>
                <a:gd name="connsiteY280" fmla="*/ 4287 h 1193584"/>
                <a:gd name="connsiteX281" fmla="*/ 375284 w 1508972"/>
                <a:gd name="connsiteY281" fmla="*/ 5996 h 1193584"/>
                <a:gd name="connsiteX282" fmla="*/ 373197 w 1508972"/>
                <a:gd name="connsiteY282" fmla="*/ 7900 h 1193584"/>
                <a:gd name="connsiteX283" fmla="*/ 372153 w 1508972"/>
                <a:gd name="connsiteY283" fmla="*/ 9220 h 1193584"/>
                <a:gd name="connsiteX284" fmla="*/ 371028 w 1508972"/>
                <a:gd name="connsiteY284" fmla="*/ 10879 h 1193584"/>
                <a:gd name="connsiteX285" fmla="*/ 369759 w 1508972"/>
                <a:gd name="connsiteY285" fmla="*/ 12590 h 1193584"/>
                <a:gd name="connsiteX286" fmla="*/ 368306 w 1508972"/>
                <a:gd name="connsiteY286" fmla="*/ 14396 h 1193584"/>
                <a:gd name="connsiteX287" fmla="*/ 365604 w 1508972"/>
                <a:gd name="connsiteY287" fmla="*/ 16936 h 1193584"/>
                <a:gd name="connsiteX288" fmla="*/ 363885 w 1508972"/>
                <a:gd name="connsiteY288" fmla="*/ 18793 h 1193584"/>
                <a:gd name="connsiteX289" fmla="*/ 362759 w 1508972"/>
                <a:gd name="connsiteY289" fmla="*/ 20062 h 1193584"/>
                <a:gd name="connsiteX290" fmla="*/ 361797 w 1508972"/>
                <a:gd name="connsiteY290" fmla="*/ 21478 h 1193584"/>
                <a:gd name="connsiteX291" fmla="*/ 360713 w 1508972"/>
                <a:gd name="connsiteY291" fmla="*/ 23922 h 1193584"/>
                <a:gd name="connsiteX292" fmla="*/ 360283 w 1508972"/>
                <a:gd name="connsiteY292" fmla="*/ 26119 h 1193584"/>
                <a:gd name="connsiteX293" fmla="*/ 360181 w 1508972"/>
                <a:gd name="connsiteY293" fmla="*/ 29294 h 1193584"/>
                <a:gd name="connsiteX294" fmla="*/ 360037 w 1508972"/>
                <a:gd name="connsiteY294" fmla="*/ 31100 h 1193584"/>
                <a:gd name="connsiteX295" fmla="*/ 359689 w 1508972"/>
                <a:gd name="connsiteY295" fmla="*/ 33591 h 1193584"/>
                <a:gd name="connsiteX296" fmla="*/ 359096 w 1508972"/>
                <a:gd name="connsiteY296" fmla="*/ 36474 h 1193584"/>
                <a:gd name="connsiteX297" fmla="*/ 357684 w 1508972"/>
                <a:gd name="connsiteY297" fmla="*/ 38526 h 1193584"/>
                <a:gd name="connsiteX298" fmla="*/ 356742 w 1508972"/>
                <a:gd name="connsiteY298" fmla="*/ 39551 h 1193584"/>
                <a:gd name="connsiteX299" fmla="*/ 354553 w 1508972"/>
                <a:gd name="connsiteY299" fmla="*/ 41652 h 1193584"/>
                <a:gd name="connsiteX300" fmla="*/ 353570 w 1508972"/>
                <a:gd name="connsiteY300" fmla="*/ 43458 h 1193584"/>
                <a:gd name="connsiteX301" fmla="*/ 352936 w 1508972"/>
                <a:gd name="connsiteY301" fmla="*/ 45998 h 1193584"/>
                <a:gd name="connsiteX302" fmla="*/ 352342 w 1508972"/>
                <a:gd name="connsiteY302" fmla="*/ 48978 h 1193584"/>
                <a:gd name="connsiteX303" fmla="*/ 351913 w 1508972"/>
                <a:gd name="connsiteY303" fmla="*/ 51566 h 1193584"/>
                <a:gd name="connsiteX304" fmla="*/ 351278 w 1508972"/>
                <a:gd name="connsiteY304" fmla="*/ 53569 h 1193584"/>
                <a:gd name="connsiteX305" fmla="*/ 350480 w 1508972"/>
                <a:gd name="connsiteY305" fmla="*/ 55620 h 1193584"/>
                <a:gd name="connsiteX306" fmla="*/ 349559 w 1508972"/>
                <a:gd name="connsiteY306" fmla="*/ 57817 h 1193584"/>
                <a:gd name="connsiteX307" fmla="*/ 348720 w 1508972"/>
                <a:gd name="connsiteY307" fmla="*/ 59820 h 1193584"/>
                <a:gd name="connsiteX308" fmla="*/ 348147 w 1508972"/>
                <a:gd name="connsiteY308" fmla="*/ 61530 h 1193584"/>
                <a:gd name="connsiteX309" fmla="*/ 347205 w 1508972"/>
                <a:gd name="connsiteY309" fmla="*/ 64266 h 1193584"/>
                <a:gd name="connsiteX310" fmla="*/ 346428 w 1508972"/>
                <a:gd name="connsiteY310" fmla="*/ 66413 h 1193584"/>
                <a:gd name="connsiteX311" fmla="*/ 345834 w 1508972"/>
                <a:gd name="connsiteY311" fmla="*/ 67881 h 1193584"/>
                <a:gd name="connsiteX312" fmla="*/ 345097 w 1508972"/>
                <a:gd name="connsiteY312" fmla="*/ 70516 h 1193584"/>
                <a:gd name="connsiteX313" fmla="*/ 344668 w 1508972"/>
                <a:gd name="connsiteY313" fmla="*/ 73741 h 1193584"/>
                <a:gd name="connsiteX314" fmla="*/ 344217 w 1508972"/>
                <a:gd name="connsiteY314" fmla="*/ 76232 h 1193584"/>
                <a:gd name="connsiteX315" fmla="*/ 343972 w 1508972"/>
                <a:gd name="connsiteY315" fmla="*/ 77795 h 1193584"/>
                <a:gd name="connsiteX316" fmla="*/ 343788 w 1508972"/>
                <a:gd name="connsiteY316" fmla="*/ 79748 h 1193584"/>
                <a:gd name="connsiteX317" fmla="*/ 343788 w 1508972"/>
                <a:gd name="connsiteY317" fmla="*/ 82678 h 1193584"/>
                <a:gd name="connsiteX318" fmla="*/ 343747 w 1508972"/>
                <a:gd name="connsiteY318" fmla="*/ 84193 h 1193584"/>
                <a:gd name="connsiteX319" fmla="*/ 343501 w 1508972"/>
                <a:gd name="connsiteY319" fmla="*/ 86831 h 1193584"/>
                <a:gd name="connsiteX320" fmla="*/ 344524 w 1508972"/>
                <a:gd name="connsiteY320" fmla="*/ 87807 h 1193584"/>
                <a:gd name="connsiteX321" fmla="*/ 344627 w 1508972"/>
                <a:gd name="connsiteY321" fmla="*/ 89272 h 1193584"/>
                <a:gd name="connsiteX322" fmla="*/ 344954 w 1508972"/>
                <a:gd name="connsiteY322" fmla="*/ 91226 h 1193584"/>
                <a:gd name="connsiteX323" fmla="*/ 345404 w 1508972"/>
                <a:gd name="connsiteY323" fmla="*/ 93130 h 1193584"/>
                <a:gd name="connsiteX324" fmla="*/ 345507 w 1508972"/>
                <a:gd name="connsiteY324" fmla="*/ 95037 h 1193584"/>
                <a:gd name="connsiteX325" fmla="*/ 345159 w 1508972"/>
                <a:gd name="connsiteY325" fmla="*/ 96502 h 1193584"/>
                <a:gd name="connsiteX326" fmla="*/ 343972 w 1508972"/>
                <a:gd name="connsiteY326" fmla="*/ 98602 h 1193584"/>
                <a:gd name="connsiteX327" fmla="*/ 342908 w 1508972"/>
                <a:gd name="connsiteY327" fmla="*/ 100750 h 1193584"/>
                <a:gd name="connsiteX328" fmla="*/ 342621 w 1508972"/>
                <a:gd name="connsiteY328" fmla="*/ 102215 h 1193584"/>
                <a:gd name="connsiteX329" fmla="*/ 342171 w 1508972"/>
                <a:gd name="connsiteY329" fmla="*/ 103584 h 1193584"/>
                <a:gd name="connsiteX330" fmla="*/ 341045 w 1508972"/>
                <a:gd name="connsiteY330" fmla="*/ 105196 h 1193584"/>
                <a:gd name="connsiteX331" fmla="*/ 339776 w 1508972"/>
                <a:gd name="connsiteY331" fmla="*/ 106661 h 1193584"/>
                <a:gd name="connsiteX332" fmla="*/ 339490 w 1508972"/>
                <a:gd name="connsiteY332" fmla="*/ 107007 h 1193584"/>
                <a:gd name="connsiteX333" fmla="*/ 338876 w 1508972"/>
                <a:gd name="connsiteY333" fmla="*/ 107734 h 1193584"/>
                <a:gd name="connsiteX334" fmla="*/ 338507 w 1508972"/>
                <a:gd name="connsiteY334" fmla="*/ 108175 h 1193584"/>
                <a:gd name="connsiteX335" fmla="*/ 337177 w 1508972"/>
                <a:gd name="connsiteY335" fmla="*/ 109640 h 1193584"/>
                <a:gd name="connsiteX336" fmla="*/ 336195 w 1508972"/>
                <a:gd name="connsiteY336" fmla="*/ 110715 h 1193584"/>
                <a:gd name="connsiteX337" fmla="*/ 334824 w 1508972"/>
                <a:gd name="connsiteY337" fmla="*/ 112131 h 1193584"/>
                <a:gd name="connsiteX338" fmla="*/ 333452 w 1508972"/>
                <a:gd name="connsiteY338" fmla="*/ 113498 h 1193584"/>
                <a:gd name="connsiteX339" fmla="*/ 331795 w 1508972"/>
                <a:gd name="connsiteY339" fmla="*/ 115305 h 1193584"/>
                <a:gd name="connsiteX340" fmla="*/ 330526 w 1508972"/>
                <a:gd name="connsiteY340" fmla="*/ 116772 h 1193584"/>
                <a:gd name="connsiteX341" fmla="*/ 328868 w 1508972"/>
                <a:gd name="connsiteY341" fmla="*/ 118578 h 1193584"/>
                <a:gd name="connsiteX342" fmla="*/ 327640 w 1508972"/>
                <a:gd name="connsiteY342" fmla="*/ 119408 h 1193584"/>
                <a:gd name="connsiteX343" fmla="*/ 326310 w 1508972"/>
                <a:gd name="connsiteY343" fmla="*/ 120043 h 1193584"/>
                <a:gd name="connsiteX344" fmla="*/ 324406 w 1508972"/>
                <a:gd name="connsiteY344" fmla="*/ 120482 h 1193584"/>
                <a:gd name="connsiteX345" fmla="*/ 322462 w 1508972"/>
                <a:gd name="connsiteY345" fmla="*/ 120679 h 1193584"/>
                <a:gd name="connsiteX346" fmla="*/ 320989 w 1508972"/>
                <a:gd name="connsiteY346" fmla="*/ 120728 h 1193584"/>
                <a:gd name="connsiteX347" fmla="*/ 319515 w 1508972"/>
                <a:gd name="connsiteY347" fmla="*/ 120826 h 1193584"/>
                <a:gd name="connsiteX348" fmla="*/ 317571 w 1508972"/>
                <a:gd name="connsiteY348" fmla="*/ 120728 h 1193584"/>
                <a:gd name="connsiteX349" fmla="*/ 316097 w 1508972"/>
                <a:gd name="connsiteY349" fmla="*/ 120580 h 1193584"/>
                <a:gd name="connsiteX350" fmla="*/ 314624 w 1508972"/>
                <a:gd name="connsiteY350" fmla="*/ 120433 h 1193584"/>
                <a:gd name="connsiteX351" fmla="*/ 311697 w 1508972"/>
                <a:gd name="connsiteY351" fmla="*/ 120288 h 1193584"/>
                <a:gd name="connsiteX352" fmla="*/ 309937 w 1508972"/>
                <a:gd name="connsiteY352" fmla="*/ 119800 h 1193584"/>
                <a:gd name="connsiteX353" fmla="*/ 308893 w 1508972"/>
                <a:gd name="connsiteY353" fmla="*/ 118627 h 1193584"/>
                <a:gd name="connsiteX354" fmla="*/ 306212 w 1508972"/>
                <a:gd name="connsiteY354" fmla="*/ 118335 h 1193584"/>
                <a:gd name="connsiteX355" fmla="*/ 304166 w 1508972"/>
                <a:gd name="connsiteY355" fmla="*/ 118041 h 1193584"/>
                <a:gd name="connsiteX356" fmla="*/ 303511 w 1508972"/>
                <a:gd name="connsiteY356" fmla="*/ 116136 h 1193584"/>
                <a:gd name="connsiteX357" fmla="*/ 302201 w 1508972"/>
                <a:gd name="connsiteY357" fmla="*/ 114720 h 1193584"/>
                <a:gd name="connsiteX358" fmla="*/ 301362 w 1508972"/>
                <a:gd name="connsiteY358" fmla="*/ 113302 h 1193584"/>
                <a:gd name="connsiteX359" fmla="*/ 301812 w 1508972"/>
                <a:gd name="connsiteY359" fmla="*/ 111349 h 1193584"/>
                <a:gd name="connsiteX360" fmla="*/ 302058 w 1508972"/>
                <a:gd name="connsiteY360" fmla="*/ 109395 h 1193584"/>
                <a:gd name="connsiteX361" fmla="*/ 301035 w 1508972"/>
                <a:gd name="connsiteY361" fmla="*/ 107491 h 1193584"/>
                <a:gd name="connsiteX362" fmla="*/ 299663 w 1508972"/>
                <a:gd name="connsiteY362" fmla="*/ 106806 h 1193584"/>
                <a:gd name="connsiteX363" fmla="*/ 298374 w 1508972"/>
                <a:gd name="connsiteY363" fmla="*/ 106075 h 1193584"/>
                <a:gd name="connsiteX364" fmla="*/ 296184 w 1508972"/>
                <a:gd name="connsiteY364" fmla="*/ 105049 h 1193584"/>
                <a:gd name="connsiteX365" fmla="*/ 294281 w 1508972"/>
                <a:gd name="connsiteY365" fmla="*/ 104463 h 1193584"/>
                <a:gd name="connsiteX366" fmla="*/ 292070 w 1508972"/>
                <a:gd name="connsiteY366" fmla="*/ 104951 h 1193584"/>
                <a:gd name="connsiteX367" fmla="*/ 290843 w 1508972"/>
                <a:gd name="connsiteY367" fmla="*/ 106563 h 1193584"/>
                <a:gd name="connsiteX368" fmla="*/ 290208 w 1508972"/>
                <a:gd name="connsiteY368" fmla="*/ 108858 h 1193584"/>
                <a:gd name="connsiteX369" fmla="*/ 290658 w 1508972"/>
                <a:gd name="connsiteY369" fmla="*/ 110860 h 1193584"/>
                <a:gd name="connsiteX370" fmla="*/ 290699 w 1508972"/>
                <a:gd name="connsiteY370" fmla="*/ 112472 h 1193584"/>
                <a:gd name="connsiteX371" fmla="*/ 289042 w 1508972"/>
                <a:gd name="connsiteY371" fmla="*/ 112472 h 1193584"/>
                <a:gd name="connsiteX372" fmla="*/ 287466 w 1508972"/>
                <a:gd name="connsiteY372" fmla="*/ 113547 h 1193584"/>
                <a:gd name="connsiteX373" fmla="*/ 285829 w 1508972"/>
                <a:gd name="connsiteY373" fmla="*/ 114220 h 1193584"/>
                <a:gd name="connsiteX374" fmla="*/ 285808 w 1508972"/>
                <a:gd name="connsiteY374" fmla="*/ 114232 h 1193584"/>
                <a:gd name="connsiteX375" fmla="*/ 283516 w 1508972"/>
                <a:gd name="connsiteY375" fmla="*/ 114816 h 1193584"/>
                <a:gd name="connsiteX376" fmla="*/ 281756 w 1508972"/>
                <a:gd name="connsiteY376" fmla="*/ 116087 h 1193584"/>
                <a:gd name="connsiteX377" fmla="*/ 281203 w 1508972"/>
                <a:gd name="connsiteY377" fmla="*/ 117992 h 1193584"/>
                <a:gd name="connsiteX378" fmla="*/ 281060 w 1508972"/>
                <a:gd name="connsiteY378" fmla="*/ 119457 h 1193584"/>
                <a:gd name="connsiteX379" fmla="*/ 281305 w 1508972"/>
                <a:gd name="connsiteY379" fmla="*/ 121363 h 1193584"/>
                <a:gd name="connsiteX380" fmla="*/ 282574 w 1508972"/>
                <a:gd name="connsiteY380" fmla="*/ 122193 h 1193584"/>
                <a:gd name="connsiteX381" fmla="*/ 283802 w 1508972"/>
                <a:gd name="connsiteY381" fmla="*/ 122973 h 1193584"/>
                <a:gd name="connsiteX382" fmla="*/ 285071 w 1508972"/>
                <a:gd name="connsiteY382" fmla="*/ 124438 h 1193584"/>
                <a:gd name="connsiteX383" fmla="*/ 285562 w 1508972"/>
                <a:gd name="connsiteY383" fmla="*/ 126784 h 1193584"/>
                <a:gd name="connsiteX384" fmla="*/ 286156 w 1508972"/>
                <a:gd name="connsiteY384" fmla="*/ 128249 h 1193584"/>
                <a:gd name="connsiteX385" fmla="*/ 287629 w 1508972"/>
                <a:gd name="connsiteY385" fmla="*/ 128689 h 1193584"/>
                <a:gd name="connsiteX386" fmla="*/ 288980 w 1508972"/>
                <a:gd name="connsiteY386" fmla="*/ 129226 h 1193584"/>
                <a:gd name="connsiteX387" fmla="*/ 290065 w 1508972"/>
                <a:gd name="connsiteY387" fmla="*/ 130154 h 1193584"/>
                <a:gd name="connsiteX388" fmla="*/ 290843 w 1508972"/>
                <a:gd name="connsiteY388" fmla="*/ 131425 h 1193584"/>
                <a:gd name="connsiteX389" fmla="*/ 291538 w 1508972"/>
                <a:gd name="connsiteY389" fmla="*/ 132693 h 1193584"/>
                <a:gd name="connsiteX390" fmla="*/ 292030 w 1508972"/>
                <a:gd name="connsiteY390" fmla="*/ 134061 h 1193584"/>
                <a:gd name="connsiteX391" fmla="*/ 292357 w 1508972"/>
                <a:gd name="connsiteY391" fmla="*/ 135525 h 1193584"/>
                <a:gd name="connsiteX392" fmla="*/ 292705 w 1508972"/>
                <a:gd name="connsiteY392" fmla="*/ 136944 h 1193584"/>
                <a:gd name="connsiteX393" fmla="*/ 293053 w 1508972"/>
                <a:gd name="connsiteY393" fmla="*/ 138848 h 1193584"/>
                <a:gd name="connsiteX394" fmla="*/ 293094 w 1508972"/>
                <a:gd name="connsiteY394" fmla="*/ 140313 h 1193584"/>
                <a:gd name="connsiteX395" fmla="*/ 293196 w 1508972"/>
                <a:gd name="connsiteY395" fmla="*/ 141778 h 1193584"/>
                <a:gd name="connsiteX396" fmla="*/ 293442 w 1508972"/>
                <a:gd name="connsiteY396" fmla="*/ 143243 h 1193584"/>
                <a:gd name="connsiteX397" fmla="*/ 293974 w 1508972"/>
                <a:gd name="connsiteY397" fmla="*/ 145099 h 1193584"/>
                <a:gd name="connsiteX398" fmla="*/ 294608 w 1508972"/>
                <a:gd name="connsiteY398" fmla="*/ 146419 h 1193584"/>
                <a:gd name="connsiteX399" fmla="*/ 295795 w 1508972"/>
                <a:gd name="connsiteY399" fmla="*/ 148031 h 1193584"/>
                <a:gd name="connsiteX400" fmla="*/ 297105 w 1508972"/>
                <a:gd name="connsiteY400" fmla="*/ 149447 h 1193584"/>
                <a:gd name="connsiteX401" fmla="*/ 298538 w 1508972"/>
                <a:gd name="connsiteY401" fmla="*/ 150814 h 1193584"/>
                <a:gd name="connsiteX402" fmla="*/ 299848 w 1508972"/>
                <a:gd name="connsiteY402" fmla="*/ 152230 h 1193584"/>
                <a:gd name="connsiteX403" fmla="*/ 300339 w 1508972"/>
                <a:gd name="connsiteY403" fmla="*/ 154087 h 1193584"/>
                <a:gd name="connsiteX404" fmla="*/ 300482 w 1508972"/>
                <a:gd name="connsiteY404" fmla="*/ 155552 h 1193584"/>
                <a:gd name="connsiteX405" fmla="*/ 300871 w 1508972"/>
                <a:gd name="connsiteY405" fmla="*/ 157506 h 1193584"/>
                <a:gd name="connsiteX406" fmla="*/ 302242 w 1508972"/>
                <a:gd name="connsiteY406" fmla="*/ 159459 h 1193584"/>
                <a:gd name="connsiteX407" fmla="*/ 303613 w 1508972"/>
                <a:gd name="connsiteY407" fmla="*/ 160777 h 1193584"/>
                <a:gd name="connsiteX408" fmla="*/ 304002 w 1508972"/>
                <a:gd name="connsiteY408" fmla="*/ 162242 h 1193584"/>
                <a:gd name="connsiteX409" fmla="*/ 304002 w 1508972"/>
                <a:gd name="connsiteY409" fmla="*/ 163709 h 1193584"/>
                <a:gd name="connsiteX410" fmla="*/ 304841 w 1508972"/>
                <a:gd name="connsiteY410" fmla="*/ 165418 h 1193584"/>
                <a:gd name="connsiteX411" fmla="*/ 305926 w 1508972"/>
                <a:gd name="connsiteY411" fmla="*/ 167567 h 1193584"/>
                <a:gd name="connsiteX412" fmla="*/ 306212 w 1508972"/>
                <a:gd name="connsiteY412" fmla="*/ 168983 h 1193584"/>
                <a:gd name="connsiteX413" fmla="*/ 307297 w 1508972"/>
                <a:gd name="connsiteY413" fmla="*/ 170595 h 1193584"/>
                <a:gd name="connsiteX414" fmla="*/ 308955 w 1508972"/>
                <a:gd name="connsiteY414" fmla="*/ 171621 h 1193584"/>
                <a:gd name="connsiteX415" fmla="*/ 310613 w 1508972"/>
                <a:gd name="connsiteY415" fmla="*/ 172841 h 1193584"/>
                <a:gd name="connsiteX416" fmla="*/ 311206 w 1508972"/>
                <a:gd name="connsiteY416" fmla="*/ 174846 h 1193584"/>
                <a:gd name="connsiteX417" fmla="*/ 311206 w 1508972"/>
                <a:gd name="connsiteY417" fmla="*/ 177287 h 1193584"/>
                <a:gd name="connsiteX418" fmla="*/ 312086 w 1508972"/>
                <a:gd name="connsiteY418" fmla="*/ 179045 h 1193584"/>
                <a:gd name="connsiteX419" fmla="*/ 312966 w 1508972"/>
                <a:gd name="connsiteY419" fmla="*/ 180218 h 1193584"/>
                <a:gd name="connsiteX420" fmla="*/ 313948 w 1508972"/>
                <a:gd name="connsiteY420" fmla="*/ 181292 h 1193584"/>
                <a:gd name="connsiteX421" fmla="*/ 314972 w 1508972"/>
                <a:gd name="connsiteY421" fmla="*/ 182318 h 1193584"/>
                <a:gd name="connsiteX422" fmla="*/ 315790 w 1508972"/>
                <a:gd name="connsiteY422" fmla="*/ 183538 h 1193584"/>
                <a:gd name="connsiteX423" fmla="*/ 316281 w 1508972"/>
                <a:gd name="connsiteY423" fmla="*/ 184954 h 1193584"/>
                <a:gd name="connsiteX424" fmla="*/ 316486 w 1508972"/>
                <a:gd name="connsiteY424" fmla="*/ 186861 h 1193584"/>
                <a:gd name="connsiteX425" fmla="*/ 316527 w 1508972"/>
                <a:gd name="connsiteY425" fmla="*/ 188765 h 1193584"/>
                <a:gd name="connsiteX426" fmla="*/ 316732 w 1508972"/>
                <a:gd name="connsiteY426" fmla="*/ 190181 h 1193584"/>
                <a:gd name="connsiteX427" fmla="*/ 318492 w 1508972"/>
                <a:gd name="connsiteY427" fmla="*/ 191354 h 1193584"/>
                <a:gd name="connsiteX428" fmla="*/ 320395 w 1508972"/>
                <a:gd name="connsiteY428" fmla="*/ 192380 h 1193584"/>
                <a:gd name="connsiteX429" fmla="*/ 321623 w 1508972"/>
                <a:gd name="connsiteY429" fmla="*/ 193307 h 1193584"/>
                <a:gd name="connsiteX430" fmla="*/ 322155 w 1508972"/>
                <a:gd name="connsiteY430" fmla="*/ 195212 h 1193584"/>
                <a:gd name="connsiteX431" fmla="*/ 321623 w 1508972"/>
                <a:gd name="connsiteY431" fmla="*/ 197067 h 1193584"/>
                <a:gd name="connsiteX432" fmla="*/ 321091 w 1508972"/>
                <a:gd name="connsiteY432" fmla="*/ 198534 h 1193584"/>
                <a:gd name="connsiteX433" fmla="*/ 320641 w 1508972"/>
                <a:gd name="connsiteY433" fmla="*/ 200488 h 1193584"/>
                <a:gd name="connsiteX434" fmla="*/ 320047 w 1508972"/>
                <a:gd name="connsiteY434" fmla="*/ 202831 h 1193584"/>
                <a:gd name="connsiteX435" fmla="*/ 319413 w 1508972"/>
                <a:gd name="connsiteY435" fmla="*/ 204785 h 1193584"/>
                <a:gd name="connsiteX436" fmla="*/ 319965 w 1508972"/>
                <a:gd name="connsiteY436" fmla="*/ 206689 h 1193584"/>
                <a:gd name="connsiteX437" fmla="*/ 321480 w 1508972"/>
                <a:gd name="connsiteY437" fmla="*/ 208692 h 1193584"/>
                <a:gd name="connsiteX438" fmla="*/ 323179 w 1508972"/>
                <a:gd name="connsiteY438" fmla="*/ 211428 h 1193584"/>
                <a:gd name="connsiteX439" fmla="*/ 323731 w 1508972"/>
                <a:gd name="connsiteY439" fmla="*/ 213430 h 1193584"/>
                <a:gd name="connsiteX440" fmla="*/ 323731 w 1508972"/>
                <a:gd name="connsiteY440" fmla="*/ 215384 h 1193584"/>
                <a:gd name="connsiteX441" fmla="*/ 324611 w 1508972"/>
                <a:gd name="connsiteY441" fmla="*/ 217143 h 1193584"/>
                <a:gd name="connsiteX442" fmla="*/ 324754 w 1508972"/>
                <a:gd name="connsiteY442" fmla="*/ 219243 h 1193584"/>
                <a:gd name="connsiteX443" fmla="*/ 325041 w 1508972"/>
                <a:gd name="connsiteY443" fmla="*/ 221197 h 1193584"/>
                <a:gd name="connsiteX444" fmla="*/ 325286 w 1508972"/>
                <a:gd name="connsiteY444" fmla="*/ 223199 h 1193584"/>
                <a:gd name="connsiteX445" fmla="*/ 325982 w 1508972"/>
                <a:gd name="connsiteY445" fmla="*/ 225055 h 1193584"/>
                <a:gd name="connsiteX446" fmla="*/ 325143 w 1508972"/>
                <a:gd name="connsiteY446" fmla="*/ 226861 h 1193584"/>
                <a:gd name="connsiteX447" fmla="*/ 323772 w 1508972"/>
                <a:gd name="connsiteY447" fmla="*/ 228670 h 1193584"/>
                <a:gd name="connsiteX448" fmla="*/ 322708 w 1508972"/>
                <a:gd name="connsiteY448" fmla="*/ 230427 h 1193584"/>
                <a:gd name="connsiteX449" fmla="*/ 321971 w 1508972"/>
                <a:gd name="connsiteY449" fmla="*/ 232527 h 1193584"/>
                <a:gd name="connsiteX450" fmla="*/ 321173 w 1508972"/>
                <a:gd name="connsiteY450" fmla="*/ 234432 h 1193584"/>
                <a:gd name="connsiteX451" fmla="*/ 320743 w 1508972"/>
                <a:gd name="connsiteY451" fmla="*/ 235946 h 1193584"/>
                <a:gd name="connsiteX452" fmla="*/ 320845 w 1508972"/>
                <a:gd name="connsiteY452" fmla="*/ 237364 h 1193584"/>
                <a:gd name="connsiteX453" fmla="*/ 320702 w 1508972"/>
                <a:gd name="connsiteY453" fmla="*/ 239219 h 1193584"/>
                <a:gd name="connsiteX454" fmla="*/ 319413 w 1508972"/>
                <a:gd name="connsiteY454" fmla="*/ 240831 h 1193584"/>
                <a:gd name="connsiteX455" fmla="*/ 319024 w 1508972"/>
                <a:gd name="connsiteY455" fmla="*/ 242297 h 1193584"/>
                <a:gd name="connsiteX456" fmla="*/ 319126 w 1508972"/>
                <a:gd name="connsiteY456" fmla="*/ 244984 h 1193584"/>
                <a:gd name="connsiteX457" fmla="*/ 317816 w 1508972"/>
                <a:gd name="connsiteY457" fmla="*/ 246105 h 1193584"/>
                <a:gd name="connsiteX458" fmla="*/ 316875 w 1508972"/>
                <a:gd name="connsiteY458" fmla="*/ 245031 h 1193584"/>
                <a:gd name="connsiteX459" fmla="*/ 314869 w 1508972"/>
                <a:gd name="connsiteY459" fmla="*/ 244299 h 1193584"/>
                <a:gd name="connsiteX460" fmla="*/ 313253 w 1508972"/>
                <a:gd name="connsiteY460" fmla="*/ 244886 h 1193584"/>
                <a:gd name="connsiteX461" fmla="*/ 311104 w 1508972"/>
                <a:gd name="connsiteY461" fmla="*/ 246105 h 1193584"/>
                <a:gd name="connsiteX462" fmla="*/ 310653 w 1508972"/>
                <a:gd name="connsiteY462" fmla="*/ 247963 h 1193584"/>
                <a:gd name="connsiteX463" fmla="*/ 310183 w 1508972"/>
                <a:gd name="connsiteY463" fmla="*/ 250648 h 1193584"/>
                <a:gd name="connsiteX464" fmla="*/ 309241 w 1508972"/>
                <a:gd name="connsiteY464" fmla="*/ 252456 h 1193584"/>
                <a:gd name="connsiteX465" fmla="*/ 309733 w 1508972"/>
                <a:gd name="connsiteY465" fmla="*/ 254996 h 1193584"/>
                <a:gd name="connsiteX466" fmla="*/ 310121 w 1508972"/>
                <a:gd name="connsiteY466" fmla="*/ 256559 h 1193584"/>
                <a:gd name="connsiteX467" fmla="*/ 310121 w 1508972"/>
                <a:gd name="connsiteY467" fmla="*/ 257975 h 1193584"/>
                <a:gd name="connsiteX468" fmla="*/ 310653 w 1508972"/>
                <a:gd name="connsiteY468" fmla="*/ 260807 h 1193584"/>
                <a:gd name="connsiteX469" fmla="*/ 309528 w 1508972"/>
                <a:gd name="connsiteY469" fmla="*/ 261931 h 1193584"/>
                <a:gd name="connsiteX470" fmla="*/ 307727 w 1508972"/>
                <a:gd name="connsiteY470" fmla="*/ 263934 h 1193584"/>
                <a:gd name="connsiteX471" fmla="*/ 306499 w 1508972"/>
                <a:gd name="connsiteY471" fmla="*/ 265399 h 1193584"/>
                <a:gd name="connsiteX472" fmla="*/ 305680 w 1508972"/>
                <a:gd name="connsiteY472" fmla="*/ 266913 h 1193584"/>
                <a:gd name="connsiteX473" fmla="*/ 305087 w 1508972"/>
                <a:gd name="connsiteY473" fmla="*/ 268476 h 1193584"/>
                <a:gd name="connsiteX474" fmla="*/ 303122 w 1508972"/>
                <a:gd name="connsiteY474" fmla="*/ 270088 h 1193584"/>
                <a:gd name="connsiteX475" fmla="*/ 301423 w 1508972"/>
                <a:gd name="connsiteY475" fmla="*/ 271553 h 1193584"/>
                <a:gd name="connsiteX476" fmla="*/ 300236 w 1508972"/>
                <a:gd name="connsiteY476" fmla="*/ 273507 h 1193584"/>
                <a:gd name="connsiteX477" fmla="*/ 300482 w 1508972"/>
                <a:gd name="connsiteY477" fmla="*/ 275362 h 1193584"/>
                <a:gd name="connsiteX478" fmla="*/ 300625 w 1508972"/>
                <a:gd name="connsiteY478" fmla="*/ 277023 h 1193584"/>
                <a:gd name="connsiteX479" fmla="*/ 300543 w 1508972"/>
                <a:gd name="connsiteY479" fmla="*/ 279124 h 1193584"/>
                <a:gd name="connsiteX480" fmla="*/ 299602 w 1508972"/>
                <a:gd name="connsiteY480" fmla="*/ 281126 h 1193584"/>
                <a:gd name="connsiteX481" fmla="*/ 298128 w 1508972"/>
                <a:gd name="connsiteY481" fmla="*/ 282982 h 1193584"/>
                <a:gd name="connsiteX482" fmla="*/ 296286 w 1508972"/>
                <a:gd name="connsiteY482" fmla="*/ 283519 h 1193584"/>
                <a:gd name="connsiteX483" fmla="*/ 296102 w 1508972"/>
                <a:gd name="connsiteY483" fmla="*/ 284479 h 1193584"/>
                <a:gd name="connsiteX484" fmla="*/ 295979 w 1508972"/>
                <a:gd name="connsiteY484" fmla="*/ 285180 h 1193584"/>
                <a:gd name="connsiteX485" fmla="*/ 295386 w 1508972"/>
                <a:gd name="connsiteY485" fmla="*/ 286081 h 1193584"/>
                <a:gd name="connsiteX486" fmla="*/ 295263 w 1508972"/>
                <a:gd name="connsiteY486" fmla="*/ 286247 h 1193584"/>
                <a:gd name="connsiteX487" fmla="*/ 294997 w 1508972"/>
                <a:gd name="connsiteY487" fmla="*/ 286645 h 1193584"/>
                <a:gd name="connsiteX488" fmla="*/ 293728 w 1508972"/>
                <a:gd name="connsiteY488" fmla="*/ 288061 h 1193584"/>
                <a:gd name="connsiteX489" fmla="*/ 292664 w 1508972"/>
                <a:gd name="connsiteY489" fmla="*/ 290064 h 1193584"/>
                <a:gd name="connsiteX490" fmla="*/ 291927 w 1508972"/>
                <a:gd name="connsiteY490" fmla="*/ 291725 h 1193584"/>
                <a:gd name="connsiteX491" fmla="*/ 289860 w 1508972"/>
                <a:gd name="connsiteY491" fmla="*/ 292800 h 1193584"/>
                <a:gd name="connsiteX492" fmla="*/ 288346 w 1508972"/>
                <a:gd name="connsiteY492" fmla="*/ 292361 h 1193584"/>
                <a:gd name="connsiteX493" fmla="*/ 286831 w 1508972"/>
                <a:gd name="connsiteY493" fmla="*/ 291384 h 1193584"/>
                <a:gd name="connsiteX494" fmla="*/ 284048 w 1508972"/>
                <a:gd name="connsiteY494" fmla="*/ 291188 h 1193584"/>
                <a:gd name="connsiteX495" fmla="*/ 281510 w 1508972"/>
                <a:gd name="connsiteY495" fmla="*/ 290896 h 1193584"/>
                <a:gd name="connsiteX496" fmla="*/ 280384 w 1508972"/>
                <a:gd name="connsiteY496" fmla="*/ 290015 h 1193584"/>
                <a:gd name="connsiteX497" fmla="*/ 278952 w 1508972"/>
                <a:gd name="connsiteY497" fmla="*/ 288746 h 1193584"/>
                <a:gd name="connsiteX498" fmla="*/ 279013 w 1508972"/>
                <a:gd name="connsiteY498" fmla="*/ 288160 h 1193584"/>
                <a:gd name="connsiteX499" fmla="*/ 278031 w 1508972"/>
                <a:gd name="connsiteY499" fmla="*/ 286645 h 1193584"/>
                <a:gd name="connsiteX500" fmla="*/ 277008 w 1508972"/>
                <a:gd name="connsiteY500" fmla="*/ 285522 h 1193584"/>
                <a:gd name="connsiteX501" fmla="*/ 275534 w 1508972"/>
                <a:gd name="connsiteY501" fmla="*/ 284302 h 1193584"/>
                <a:gd name="connsiteX502" fmla="*/ 274367 w 1508972"/>
                <a:gd name="connsiteY502" fmla="*/ 283519 h 1193584"/>
                <a:gd name="connsiteX503" fmla="*/ 272648 w 1508972"/>
                <a:gd name="connsiteY503" fmla="*/ 282054 h 1193584"/>
                <a:gd name="connsiteX504" fmla="*/ 271236 w 1508972"/>
                <a:gd name="connsiteY504" fmla="*/ 280979 h 1193584"/>
                <a:gd name="connsiteX505" fmla="*/ 269374 w 1508972"/>
                <a:gd name="connsiteY505" fmla="*/ 280832 h 1193584"/>
                <a:gd name="connsiteX506" fmla="*/ 267409 w 1508972"/>
                <a:gd name="connsiteY506" fmla="*/ 280638 h 1193584"/>
                <a:gd name="connsiteX507" fmla="*/ 266099 w 1508972"/>
                <a:gd name="connsiteY507" fmla="*/ 279271 h 1193584"/>
                <a:gd name="connsiteX508" fmla="*/ 264974 w 1508972"/>
                <a:gd name="connsiteY508" fmla="*/ 278294 h 1193584"/>
                <a:gd name="connsiteX509" fmla="*/ 263889 w 1508972"/>
                <a:gd name="connsiteY509" fmla="*/ 277365 h 1193584"/>
                <a:gd name="connsiteX510" fmla="*/ 262272 w 1508972"/>
                <a:gd name="connsiteY510" fmla="*/ 275509 h 1193584"/>
                <a:gd name="connsiteX511" fmla="*/ 261535 w 1508972"/>
                <a:gd name="connsiteY511" fmla="*/ 274191 h 1193584"/>
                <a:gd name="connsiteX512" fmla="*/ 260799 w 1508972"/>
                <a:gd name="connsiteY512" fmla="*/ 273018 h 1193584"/>
                <a:gd name="connsiteX513" fmla="*/ 259673 w 1508972"/>
                <a:gd name="connsiteY513" fmla="*/ 272042 h 1193584"/>
                <a:gd name="connsiteX514" fmla="*/ 258650 w 1508972"/>
                <a:gd name="connsiteY514" fmla="*/ 270918 h 1193584"/>
                <a:gd name="connsiteX515" fmla="*/ 257442 w 1508972"/>
                <a:gd name="connsiteY515" fmla="*/ 270233 h 1193584"/>
                <a:gd name="connsiteX516" fmla="*/ 256071 w 1508972"/>
                <a:gd name="connsiteY516" fmla="*/ 269649 h 1193584"/>
                <a:gd name="connsiteX517" fmla="*/ 254741 w 1508972"/>
                <a:gd name="connsiteY517" fmla="*/ 267695 h 1193584"/>
                <a:gd name="connsiteX518" fmla="*/ 252776 w 1508972"/>
                <a:gd name="connsiteY518" fmla="*/ 266717 h 1193584"/>
                <a:gd name="connsiteX519" fmla="*/ 250770 w 1508972"/>
                <a:gd name="connsiteY519" fmla="*/ 265644 h 1193584"/>
                <a:gd name="connsiteX520" fmla="*/ 249113 w 1508972"/>
                <a:gd name="connsiteY520" fmla="*/ 264569 h 1193584"/>
                <a:gd name="connsiteX521" fmla="*/ 247353 w 1508972"/>
                <a:gd name="connsiteY521" fmla="*/ 263737 h 1193584"/>
                <a:gd name="connsiteX522" fmla="*/ 245941 w 1508972"/>
                <a:gd name="connsiteY522" fmla="*/ 262420 h 1193584"/>
                <a:gd name="connsiteX523" fmla="*/ 244999 w 1508972"/>
                <a:gd name="connsiteY523" fmla="*/ 261247 h 1193584"/>
                <a:gd name="connsiteX524" fmla="*/ 243874 w 1508972"/>
                <a:gd name="connsiteY524" fmla="*/ 259146 h 1193584"/>
                <a:gd name="connsiteX525" fmla="*/ 243137 w 1508972"/>
                <a:gd name="connsiteY525" fmla="*/ 257828 h 1193584"/>
                <a:gd name="connsiteX526" fmla="*/ 242216 w 1508972"/>
                <a:gd name="connsiteY526" fmla="*/ 256704 h 1193584"/>
                <a:gd name="connsiteX527" fmla="*/ 240988 w 1508972"/>
                <a:gd name="connsiteY527" fmla="*/ 255875 h 1193584"/>
                <a:gd name="connsiteX528" fmla="*/ 239780 w 1508972"/>
                <a:gd name="connsiteY528" fmla="*/ 254459 h 1193584"/>
                <a:gd name="connsiteX529" fmla="*/ 238736 w 1508972"/>
                <a:gd name="connsiteY529" fmla="*/ 252748 h 1193584"/>
                <a:gd name="connsiteX530" fmla="*/ 237529 w 1508972"/>
                <a:gd name="connsiteY530" fmla="*/ 251332 h 1193584"/>
                <a:gd name="connsiteX531" fmla="*/ 236096 w 1508972"/>
                <a:gd name="connsiteY531" fmla="*/ 250014 h 1193584"/>
                <a:gd name="connsiteX532" fmla="*/ 234930 w 1508972"/>
                <a:gd name="connsiteY532" fmla="*/ 248010 h 1193584"/>
                <a:gd name="connsiteX533" fmla="*/ 233068 w 1508972"/>
                <a:gd name="connsiteY533" fmla="*/ 246643 h 1193584"/>
                <a:gd name="connsiteX534" fmla="*/ 231062 w 1508972"/>
                <a:gd name="connsiteY534" fmla="*/ 245568 h 1193584"/>
                <a:gd name="connsiteX535" fmla="*/ 228770 w 1508972"/>
                <a:gd name="connsiteY535" fmla="*/ 244738 h 1193584"/>
                <a:gd name="connsiteX536" fmla="*/ 227296 w 1508972"/>
                <a:gd name="connsiteY536" fmla="*/ 244054 h 1193584"/>
                <a:gd name="connsiteX537" fmla="*/ 227091 w 1508972"/>
                <a:gd name="connsiteY537" fmla="*/ 242638 h 1193584"/>
                <a:gd name="connsiteX538" fmla="*/ 226273 w 1508972"/>
                <a:gd name="connsiteY538" fmla="*/ 240930 h 1193584"/>
                <a:gd name="connsiteX539" fmla="*/ 225536 w 1508972"/>
                <a:gd name="connsiteY539" fmla="*/ 239659 h 1193584"/>
                <a:gd name="connsiteX540" fmla="*/ 224063 w 1508972"/>
                <a:gd name="connsiteY540" fmla="*/ 238439 h 1193584"/>
                <a:gd name="connsiteX541" fmla="*/ 223387 w 1508972"/>
                <a:gd name="connsiteY541" fmla="*/ 237119 h 1193584"/>
                <a:gd name="connsiteX542" fmla="*/ 222118 w 1508972"/>
                <a:gd name="connsiteY542" fmla="*/ 235801 h 1193584"/>
                <a:gd name="connsiteX543" fmla="*/ 220645 w 1508972"/>
                <a:gd name="connsiteY543" fmla="*/ 234530 h 1193584"/>
                <a:gd name="connsiteX544" fmla="*/ 219867 w 1508972"/>
                <a:gd name="connsiteY544" fmla="*/ 232333 h 1193584"/>
                <a:gd name="connsiteX545" fmla="*/ 218005 w 1508972"/>
                <a:gd name="connsiteY545" fmla="*/ 230866 h 1193584"/>
                <a:gd name="connsiteX546" fmla="*/ 210596 w 1508972"/>
                <a:gd name="connsiteY546" fmla="*/ 221875 h 1193584"/>
                <a:gd name="connsiteX547" fmla="*/ 208386 w 1508972"/>
                <a:gd name="connsiteY547" fmla="*/ 222832 h 1193584"/>
                <a:gd name="connsiteX548" fmla="*/ 205684 w 1508972"/>
                <a:gd name="connsiteY548" fmla="*/ 222832 h 1193584"/>
                <a:gd name="connsiteX549" fmla="*/ 202287 w 1508972"/>
                <a:gd name="connsiteY549" fmla="*/ 222695 h 1193584"/>
                <a:gd name="connsiteX550" fmla="*/ 199565 w 1508972"/>
                <a:gd name="connsiteY550" fmla="*/ 222018 h 1193584"/>
                <a:gd name="connsiteX551" fmla="*/ 196986 w 1508972"/>
                <a:gd name="connsiteY551" fmla="*/ 221340 h 1193584"/>
                <a:gd name="connsiteX552" fmla="*/ 194264 w 1508972"/>
                <a:gd name="connsiteY552" fmla="*/ 220662 h 1193584"/>
                <a:gd name="connsiteX553" fmla="*/ 191542 w 1508972"/>
                <a:gd name="connsiteY553" fmla="*/ 219846 h 1193584"/>
                <a:gd name="connsiteX554" fmla="*/ 189230 w 1508972"/>
                <a:gd name="connsiteY554" fmla="*/ 218761 h 1193584"/>
                <a:gd name="connsiteX555" fmla="*/ 186242 w 1508972"/>
                <a:gd name="connsiteY555" fmla="*/ 218490 h 1193584"/>
                <a:gd name="connsiteX556" fmla="*/ 183254 w 1508972"/>
                <a:gd name="connsiteY556" fmla="*/ 218083 h 1193584"/>
                <a:gd name="connsiteX557" fmla="*/ 180122 w 1508972"/>
                <a:gd name="connsiteY557" fmla="*/ 217676 h 1193584"/>
                <a:gd name="connsiteX558" fmla="*/ 177135 w 1508972"/>
                <a:gd name="connsiteY558" fmla="*/ 217270 h 1193584"/>
                <a:gd name="connsiteX559" fmla="*/ 174413 w 1508972"/>
                <a:gd name="connsiteY559" fmla="*/ 216591 h 1193584"/>
                <a:gd name="connsiteX560" fmla="*/ 172100 w 1508972"/>
                <a:gd name="connsiteY560" fmla="*/ 215504 h 1193584"/>
                <a:gd name="connsiteX561" fmla="*/ 169398 w 1508972"/>
                <a:gd name="connsiteY561" fmla="*/ 214826 h 1193584"/>
                <a:gd name="connsiteX562" fmla="*/ 166390 w 1508972"/>
                <a:gd name="connsiteY562" fmla="*/ 214419 h 1193584"/>
                <a:gd name="connsiteX563" fmla="*/ 163402 w 1508972"/>
                <a:gd name="connsiteY563" fmla="*/ 214691 h 1193584"/>
                <a:gd name="connsiteX564" fmla="*/ 160700 w 1508972"/>
                <a:gd name="connsiteY564" fmla="*/ 215232 h 1193584"/>
                <a:gd name="connsiteX565" fmla="*/ 158244 w 1508972"/>
                <a:gd name="connsiteY565" fmla="*/ 216183 h 1193584"/>
                <a:gd name="connsiteX566" fmla="*/ 156198 w 1508972"/>
                <a:gd name="connsiteY566" fmla="*/ 217539 h 1193584"/>
                <a:gd name="connsiteX567" fmla="*/ 153906 w 1508972"/>
                <a:gd name="connsiteY567" fmla="*/ 218490 h 1193584"/>
                <a:gd name="connsiteX568" fmla="*/ 151859 w 1508972"/>
                <a:gd name="connsiteY568" fmla="*/ 219846 h 1193584"/>
                <a:gd name="connsiteX569" fmla="*/ 149813 w 1508972"/>
                <a:gd name="connsiteY569" fmla="*/ 221068 h 1193584"/>
                <a:gd name="connsiteX570" fmla="*/ 147786 w 1508972"/>
                <a:gd name="connsiteY570" fmla="*/ 222425 h 1193584"/>
                <a:gd name="connsiteX571" fmla="*/ 146006 w 1508972"/>
                <a:gd name="connsiteY571" fmla="*/ 224054 h 1193584"/>
                <a:gd name="connsiteX572" fmla="*/ 143714 w 1508972"/>
                <a:gd name="connsiteY572" fmla="*/ 225002 h 1193584"/>
                <a:gd name="connsiteX573" fmla="*/ 141258 w 1508972"/>
                <a:gd name="connsiteY573" fmla="*/ 226089 h 1193584"/>
                <a:gd name="connsiteX574" fmla="*/ 138270 w 1508972"/>
                <a:gd name="connsiteY574" fmla="*/ 226359 h 1193584"/>
                <a:gd name="connsiteX575" fmla="*/ 135957 w 1508972"/>
                <a:gd name="connsiteY575" fmla="*/ 225273 h 1193584"/>
                <a:gd name="connsiteX576" fmla="*/ 133522 w 1508972"/>
                <a:gd name="connsiteY576" fmla="*/ 224188 h 1193584"/>
                <a:gd name="connsiteX577" fmla="*/ 131619 w 1508972"/>
                <a:gd name="connsiteY577" fmla="*/ 222832 h 1193584"/>
                <a:gd name="connsiteX578" fmla="*/ 129572 w 1508972"/>
                <a:gd name="connsiteY578" fmla="*/ 221475 h 1193584"/>
                <a:gd name="connsiteX579" fmla="*/ 126175 w 1508972"/>
                <a:gd name="connsiteY579" fmla="*/ 221340 h 1193584"/>
                <a:gd name="connsiteX580" fmla="*/ 123187 w 1508972"/>
                <a:gd name="connsiteY580" fmla="*/ 221747 h 1193584"/>
                <a:gd name="connsiteX581" fmla="*/ 120731 w 1508972"/>
                <a:gd name="connsiteY581" fmla="*/ 222695 h 1193584"/>
                <a:gd name="connsiteX582" fmla="*/ 118705 w 1508972"/>
                <a:gd name="connsiteY582" fmla="*/ 223917 h 1193584"/>
                <a:gd name="connsiteX583" fmla="*/ 117333 w 1508972"/>
                <a:gd name="connsiteY583" fmla="*/ 225952 h 1193584"/>
                <a:gd name="connsiteX584" fmla="*/ 117333 w 1508972"/>
                <a:gd name="connsiteY584" fmla="*/ 229344 h 1193584"/>
                <a:gd name="connsiteX585" fmla="*/ 117210 w 1508972"/>
                <a:gd name="connsiteY585" fmla="*/ 232601 h 1193584"/>
                <a:gd name="connsiteX586" fmla="*/ 116515 w 1508972"/>
                <a:gd name="connsiteY586" fmla="*/ 235315 h 1193584"/>
                <a:gd name="connsiteX587" fmla="*/ 114755 w 1508972"/>
                <a:gd name="connsiteY587" fmla="*/ 236943 h 1193584"/>
                <a:gd name="connsiteX588" fmla="*/ 112033 w 1508972"/>
                <a:gd name="connsiteY588" fmla="*/ 237621 h 1193584"/>
                <a:gd name="connsiteX589" fmla="*/ 109331 w 1508972"/>
                <a:gd name="connsiteY589" fmla="*/ 238300 h 1193584"/>
                <a:gd name="connsiteX590" fmla="*/ 107019 w 1508972"/>
                <a:gd name="connsiteY590" fmla="*/ 239250 h 1193584"/>
                <a:gd name="connsiteX591" fmla="*/ 105238 w 1508972"/>
                <a:gd name="connsiteY591" fmla="*/ 240879 h 1193584"/>
                <a:gd name="connsiteX592" fmla="*/ 103621 w 1508972"/>
                <a:gd name="connsiteY592" fmla="*/ 242507 h 1193584"/>
                <a:gd name="connsiteX593" fmla="*/ 102250 w 1508972"/>
                <a:gd name="connsiteY593" fmla="*/ 244542 h 1193584"/>
                <a:gd name="connsiteX594" fmla="*/ 100756 w 1508972"/>
                <a:gd name="connsiteY594" fmla="*/ 246440 h 1193584"/>
                <a:gd name="connsiteX595" fmla="*/ 99139 w 1508972"/>
                <a:gd name="connsiteY595" fmla="*/ 248069 h 1193584"/>
                <a:gd name="connsiteX596" fmla="*/ 97093 w 1508972"/>
                <a:gd name="connsiteY596" fmla="*/ 249832 h 1193584"/>
                <a:gd name="connsiteX597" fmla="*/ 94637 w 1508972"/>
                <a:gd name="connsiteY597" fmla="*/ 250783 h 1193584"/>
                <a:gd name="connsiteX598" fmla="*/ 92324 w 1508972"/>
                <a:gd name="connsiteY598" fmla="*/ 251733 h 1193584"/>
                <a:gd name="connsiteX599" fmla="*/ 89623 w 1508972"/>
                <a:gd name="connsiteY599" fmla="*/ 252276 h 1193584"/>
                <a:gd name="connsiteX600" fmla="*/ 86901 w 1508972"/>
                <a:gd name="connsiteY600" fmla="*/ 252955 h 1193584"/>
                <a:gd name="connsiteX601" fmla="*/ 84179 w 1508972"/>
                <a:gd name="connsiteY601" fmla="*/ 253633 h 1193584"/>
                <a:gd name="connsiteX602" fmla="*/ 81866 w 1508972"/>
                <a:gd name="connsiteY602" fmla="*/ 254581 h 1193584"/>
                <a:gd name="connsiteX603" fmla="*/ 79431 w 1508972"/>
                <a:gd name="connsiteY603" fmla="*/ 255531 h 1193584"/>
                <a:gd name="connsiteX604" fmla="*/ 78059 w 1508972"/>
                <a:gd name="connsiteY604" fmla="*/ 257567 h 1193584"/>
                <a:gd name="connsiteX605" fmla="*/ 76709 w 1508972"/>
                <a:gd name="connsiteY605" fmla="*/ 259467 h 1193584"/>
                <a:gd name="connsiteX606" fmla="*/ 75338 w 1508972"/>
                <a:gd name="connsiteY606" fmla="*/ 261502 h 1193584"/>
                <a:gd name="connsiteX607" fmla="*/ 72902 w 1508972"/>
                <a:gd name="connsiteY607" fmla="*/ 262452 h 1193584"/>
                <a:gd name="connsiteX608" fmla="*/ 69914 w 1508972"/>
                <a:gd name="connsiteY608" fmla="*/ 262046 h 1193584"/>
                <a:gd name="connsiteX609" fmla="*/ 67601 w 1508972"/>
                <a:gd name="connsiteY609" fmla="*/ 261095 h 1193584"/>
                <a:gd name="connsiteX610" fmla="*/ 65146 w 1508972"/>
                <a:gd name="connsiteY610" fmla="*/ 260010 h 1193584"/>
                <a:gd name="connsiteX611" fmla="*/ 63529 w 1508972"/>
                <a:gd name="connsiteY611" fmla="*/ 258245 h 1193584"/>
                <a:gd name="connsiteX612" fmla="*/ 61892 w 1508972"/>
                <a:gd name="connsiteY612" fmla="*/ 256481 h 1193584"/>
                <a:gd name="connsiteX613" fmla="*/ 60254 w 1508972"/>
                <a:gd name="connsiteY613" fmla="*/ 254853 h 1193584"/>
                <a:gd name="connsiteX614" fmla="*/ 58903 w 1508972"/>
                <a:gd name="connsiteY614" fmla="*/ 252818 h 1193584"/>
                <a:gd name="connsiteX615" fmla="*/ 57675 w 1508972"/>
                <a:gd name="connsiteY615" fmla="*/ 250783 h 1193584"/>
                <a:gd name="connsiteX616" fmla="*/ 55915 w 1508972"/>
                <a:gd name="connsiteY616" fmla="*/ 249019 h 1193584"/>
                <a:gd name="connsiteX617" fmla="*/ 54688 w 1508972"/>
                <a:gd name="connsiteY617" fmla="*/ 246984 h 1193584"/>
                <a:gd name="connsiteX618" fmla="*/ 53337 w 1508972"/>
                <a:gd name="connsiteY618" fmla="*/ 244949 h 1193584"/>
                <a:gd name="connsiteX619" fmla="*/ 51700 w 1508972"/>
                <a:gd name="connsiteY619" fmla="*/ 243320 h 1193584"/>
                <a:gd name="connsiteX620" fmla="*/ 50062 w 1508972"/>
                <a:gd name="connsiteY620" fmla="*/ 241557 h 1193584"/>
                <a:gd name="connsiteX621" fmla="*/ 48711 w 1508972"/>
                <a:gd name="connsiteY621" fmla="*/ 239522 h 1193584"/>
                <a:gd name="connsiteX622" fmla="*/ 47074 w 1508972"/>
                <a:gd name="connsiteY622" fmla="*/ 237756 h 1193584"/>
                <a:gd name="connsiteX623" fmla="*/ 45048 w 1508972"/>
                <a:gd name="connsiteY623" fmla="*/ 236400 h 1193584"/>
                <a:gd name="connsiteX624" fmla="*/ 43145 w 1508972"/>
                <a:gd name="connsiteY624" fmla="*/ 235043 h 1193584"/>
                <a:gd name="connsiteX625" fmla="*/ 41917 w 1508972"/>
                <a:gd name="connsiteY625" fmla="*/ 235043 h 1193584"/>
                <a:gd name="connsiteX626" fmla="*/ 39748 w 1508972"/>
                <a:gd name="connsiteY626" fmla="*/ 235043 h 1193584"/>
                <a:gd name="connsiteX627" fmla="*/ 37025 w 1508972"/>
                <a:gd name="connsiteY627" fmla="*/ 235586 h 1193584"/>
                <a:gd name="connsiteX628" fmla="*/ 33894 w 1508972"/>
                <a:gd name="connsiteY628" fmla="*/ 236265 h 1193584"/>
                <a:gd name="connsiteX629" fmla="*/ 34304 w 1508972"/>
                <a:gd name="connsiteY629" fmla="*/ 236943 h 1193584"/>
                <a:gd name="connsiteX630" fmla="*/ 34979 w 1508972"/>
                <a:gd name="connsiteY630" fmla="*/ 239250 h 1193584"/>
                <a:gd name="connsiteX631" fmla="*/ 34160 w 1508972"/>
                <a:gd name="connsiteY631" fmla="*/ 241963 h 1193584"/>
                <a:gd name="connsiteX632" fmla="*/ 32810 w 1508972"/>
                <a:gd name="connsiteY632" fmla="*/ 243999 h 1193584"/>
                <a:gd name="connsiteX633" fmla="*/ 31050 w 1508972"/>
                <a:gd name="connsiteY633" fmla="*/ 245627 h 1193584"/>
                <a:gd name="connsiteX634" fmla="*/ 28450 w 1508972"/>
                <a:gd name="connsiteY634" fmla="*/ 246306 h 1193584"/>
                <a:gd name="connsiteX635" fmla="*/ 26956 w 1508972"/>
                <a:gd name="connsiteY635" fmla="*/ 248204 h 1193584"/>
                <a:gd name="connsiteX636" fmla="*/ 26956 w 1508972"/>
                <a:gd name="connsiteY636" fmla="*/ 251598 h 1193584"/>
                <a:gd name="connsiteX637" fmla="*/ 27918 w 1508972"/>
                <a:gd name="connsiteY637" fmla="*/ 253905 h 1193584"/>
                <a:gd name="connsiteX638" fmla="*/ 27509 w 1508972"/>
                <a:gd name="connsiteY638" fmla="*/ 257025 h 1193584"/>
                <a:gd name="connsiteX639" fmla="*/ 24787 w 1508972"/>
                <a:gd name="connsiteY639" fmla="*/ 257567 h 1193584"/>
                <a:gd name="connsiteX640" fmla="*/ 21533 w 1508972"/>
                <a:gd name="connsiteY640" fmla="*/ 257567 h 1193584"/>
                <a:gd name="connsiteX641" fmla="*/ 18811 w 1508972"/>
                <a:gd name="connsiteY641" fmla="*/ 258110 h 1193584"/>
                <a:gd name="connsiteX642" fmla="*/ 17051 w 1508972"/>
                <a:gd name="connsiteY642" fmla="*/ 259739 h 1193584"/>
                <a:gd name="connsiteX643" fmla="*/ 15966 w 1508972"/>
                <a:gd name="connsiteY643" fmla="*/ 262180 h 1193584"/>
                <a:gd name="connsiteX644" fmla="*/ 15270 w 1508972"/>
                <a:gd name="connsiteY644" fmla="*/ 264759 h 1193584"/>
                <a:gd name="connsiteX645" fmla="*/ 14186 w 1508972"/>
                <a:gd name="connsiteY645" fmla="*/ 267201 h 1193584"/>
                <a:gd name="connsiteX646" fmla="*/ 13510 w 1508972"/>
                <a:gd name="connsiteY646" fmla="*/ 269780 h 1193584"/>
                <a:gd name="connsiteX647" fmla="*/ 12426 w 1508972"/>
                <a:gd name="connsiteY647" fmla="*/ 272221 h 1193584"/>
                <a:gd name="connsiteX648" fmla="*/ 11075 w 1508972"/>
                <a:gd name="connsiteY648" fmla="*/ 274122 h 1193584"/>
                <a:gd name="connsiteX649" fmla="*/ 8353 w 1508972"/>
                <a:gd name="connsiteY649" fmla="*/ 274122 h 1193584"/>
                <a:gd name="connsiteX650" fmla="*/ 4956 w 1508972"/>
                <a:gd name="connsiteY650" fmla="*/ 273985 h 1193584"/>
                <a:gd name="connsiteX651" fmla="*/ 2909 w 1508972"/>
                <a:gd name="connsiteY651" fmla="*/ 275342 h 1193584"/>
                <a:gd name="connsiteX652" fmla="*/ 1558 w 1508972"/>
                <a:gd name="connsiteY652" fmla="*/ 277649 h 1193584"/>
                <a:gd name="connsiteX653" fmla="*/ 862 w 1508972"/>
                <a:gd name="connsiteY653" fmla="*/ 280362 h 1193584"/>
                <a:gd name="connsiteX654" fmla="*/ 187 w 1508972"/>
                <a:gd name="connsiteY654" fmla="*/ 283076 h 1193584"/>
                <a:gd name="connsiteX655" fmla="*/ 474 w 1508972"/>
                <a:gd name="connsiteY655" fmla="*/ 286061 h 1193584"/>
                <a:gd name="connsiteX656" fmla="*/ 1415 w 1508972"/>
                <a:gd name="connsiteY656" fmla="*/ 288503 h 1193584"/>
                <a:gd name="connsiteX657" fmla="*/ 2377 w 1508972"/>
                <a:gd name="connsiteY657" fmla="*/ 290810 h 1193584"/>
                <a:gd name="connsiteX658" fmla="*/ 3728 w 1508972"/>
                <a:gd name="connsiteY658" fmla="*/ 292845 h 1193584"/>
                <a:gd name="connsiteX659" fmla="*/ 4956 w 1508972"/>
                <a:gd name="connsiteY659" fmla="*/ 294880 h 1193584"/>
                <a:gd name="connsiteX660" fmla="*/ 6306 w 1508972"/>
                <a:gd name="connsiteY660" fmla="*/ 296917 h 1193584"/>
                <a:gd name="connsiteX661" fmla="*/ 6572 w 1508972"/>
                <a:gd name="connsiteY661" fmla="*/ 299901 h 1193584"/>
                <a:gd name="connsiteX662" fmla="*/ 5897 w 1508972"/>
                <a:gd name="connsiteY662" fmla="*/ 302614 h 1193584"/>
                <a:gd name="connsiteX663" fmla="*/ 6450 w 1508972"/>
                <a:gd name="connsiteY663" fmla="*/ 305330 h 1193584"/>
                <a:gd name="connsiteX664" fmla="*/ 8210 w 1508972"/>
                <a:gd name="connsiteY664" fmla="*/ 306956 h 1193584"/>
                <a:gd name="connsiteX665" fmla="*/ 10522 w 1508972"/>
                <a:gd name="connsiteY665" fmla="*/ 308450 h 1193584"/>
                <a:gd name="connsiteX666" fmla="*/ 12426 w 1508972"/>
                <a:gd name="connsiteY666" fmla="*/ 309807 h 1193584"/>
                <a:gd name="connsiteX667" fmla="*/ 13777 w 1508972"/>
                <a:gd name="connsiteY667" fmla="*/ 311842 h 1193584"/>
                <a:gd name="connsiteX668" fmla="*/ 14738 w 1508972"/>
                <a:gd name="connsiteY668" fmla="*/ 314149 h 1193584"/>
                <a:gd name="connsiteX669" fmla="*/ 15680 w 1508972"/>
                <a:gd name="connsiteY669" fmla="*/ 316591 h 1193584"/>
                <a:gd name="connsiteX670" fmla="*/ 16642 w 1508972"/>
                <a:gd name="connsiteY670" fmla="*/ 318898 h 1193584"/>
                <a:gd name="connsiteX671" fmla="*/ 17051 w 1508972"/>
                <a:gd name="connsiteY671" fmla="*/ 321883 h 1193584"/>
                <a:gd name="connsiteX672" fmla="*/ 15966 w 1508972"/>
                <a:gd name="connsiteY672" fmla="*/ 324597 h 1193584"/>
                <a:gd name="connsiteX673" fmla="*/ 14595 w 1508972"/>
                <a:gd name="connsiteY673" fmla="*/ 326632 h 1193584"/>
                <a:gd name="connsiteX674" fmla="*/ 13101 w 1508972"/>
                <a:gd name="connsiteY674" fmla="*/ 328667 h 1193584"/>
                <a:gd name="connsiteX675" fmla="*/ 12160 w 1508972"/>
                <a:gd name="connsiteY675" fmla="*/ 330974 h 1193584"/>
                <a:gd name="connsiteX676" fmla="*/ 12692 w 1508972"/>
                <a:gd name="connsiteY676" fmla="*/ 333687 h 1193584"/>
                <a:gd name="connsiteX677" fmla="*/ 14472 w 1508972"/>
                <a:gd name="connsiteY677" fmla="*/ 335316 h 1193584"/>
                <a:gd name="connsiteX678" fmla="*/ 16355 w 1508972"/>
                <a:gd name="connsiteY678" fmla="*/ 336673 h 1193584"/>
                <a:gd name="connsiteX679" fmla="*/ 18402 w 1508972"/>
                <a:gd name="connsiteY679" fmla="*/ 338029 h 1193584"/>
                <a:gd name="connsiteX680" fmla="*/ 19773 w 1508972"/>
                <a:gd name="connsiteY680" fmla="*/ 340065 h 1193584"/>
                <a:gd name="connsiteX681" fmla="*/ 20714 w 1508972"/>
                <a:gd name="connsiteY681" fmla="*/ 342506 h 1193584"/>
                <a:gd name="connsiteX682" fmla="*/ 20980 w 1508972"/>
                <a:gd name="connsiteY682" fmla="*/ 345492 h 1193584"/>
                <a:gd name="connsiteX683" fmla="*/ 22208 w 1508972"/>
                <a:gd name="connsiteY683" fmla="*/ 347527 h 1193584"/>
                <a:gd name="connsiteX684" fmla="*/ 23968 w 1508972"/>
                <a:gd name="connsiteY684" fmla="*/ 349290 h 1193584"/>
                <a:gd name="connsiteX685" fmla="*/ 26281 w 1508972"/>
                <a:gd name="connsiteY685" fmla="*/ 350241 h 1193584"/>
                <a:gd name="connsiteX686" fmla="*/ 29269 w 1508972"/>
                <a:gd name="connsiteY686" fmla="*/ 350647 h 1193584"/>
                <a:gd name="connsiteX687" fmla="*/ 32257 w 1508972"/>
                <a:gd name="connsiteY687" fmla="*/ 351054 h 1193584"/>
                <a:gd name="connsiteX688" fmla="*/ 34979 w 1508972"/>
                <a:gd name="connsiteY688" fmla="*/ 351869 h 1193584"/>
                <a:gd name="connsiteX689" fmla="*/ 37025 w 1508972"/>
                <a:gd name="connsiteY689" fmla="*/ 353226 h 1193584"/>
                <a:gd name="connsiteX690" fmla="*/ 38254 w 1508972"/>
                <a:gd name="connsiteY690" fmla="*/ 355261 h 1193584"/>
                <a:gd name="connsiteX691" fmla="*/ 39338 w 1508972"/>
                <a:gd name="connsiteY691" fmla="*/ 357568 h 1193584"/>
                <a:gd name="connsiteX692" fmla="*/ 40280 w 1508972"/>
                <a:gd name="connsiteY692" fmla="*/ 360010 h 1193584"/>
                <a:gd name="connsiteX693" fmla="*/ 41508 w 1508972"/>
                <a:gd name="connsiteY693" fmla="*/ 362045 h 1193584"/>
                <a:gd name="connsiteX694" fmla="*/ 41917 w 1508972"/>
                <a:gd name="connsiteY694" fmla="*/ 362421 h 1193584"/>
                <a:gd name="connsiteX695" fmla="*/ 43268 w 1508972"/>
                <a:gd name="connsiteY695" fmla="*/ 363674 h 1193584"/>
                <a:gd name="connsiteX696" fmla="*/ 45171 w 1508972"/>
                <a:gd name="connsiteY696" fmla="*/ 365030 h 1193584"/>
                <a:gd name="connsiteX697" fmla="*/ 47217 w 1508972"/>
                <a:gd name="connsiteY697" fmla="*/ 366524 h 1193584"/>
                <a:gd name="connsiteX698" fmla="*/ 48568 w 1508972"/>
                <a:gd name="connsiteY698" fmla="*/ 368422 h 1193584"/>
                <a:gd name="connsiteX699" fmla="*/ 49796 w 1508972"/>
                <a:gd name="connsiteY699" fmla="*/ 370594 h 1193584"/>
                <a:gd name="connsiteX700" fmla="*/ 50758 w 1508972"/>
                <a:gd name="connsiteY700" fmla="*/ 372901 h 1193584"/>
                <a:gd name="connsiteX701" fmla="*/ 52109 w 1508972"/>
                <a:gd name="connsiteY701" fmla="*/ 374936 h 1193584"/>
                <a:gd name="connsiteX702" fmla="*/ 52784 w 1508972"/>
                <a:gd name="connsiteY702" fmla="*/ 377650 h 1193584"/>
                <a:gd name="connsiteX703" fmla="*/ 53050 w 1508972"/>
                <a:gd name="connsiteY703" fmla="*/ 380633 h 1193584"/>
                <a:gd name="connsiteX704" fmla="*/ 53050 w 1508972"/>
                <a:gd name="connsiteY704" fmla="*/ 381720 h 1193584"/>
                <a:gd name="connsiteX705" fmla="*/ 52641 w 1508972"/>
                <a:gd name="connsiteY705" fmla="*/ 381992 h 1193584"/>
                <a:gd name="connsiteX706" fmla="*/ 49243 w 1508972"/>
                <a:gd name="connsiteY706" fmla="*/ 381992 h 1193584"/>
                <a:gd name="connsiteX707" fmla="*/ 46951 w 1508972"/>
                <a:gd name="connsiteY707" fmla="*/ 380905 h 1193584"/>
                <a:gd name="connsiteX708" fmla="*/ 45314 w 1508972"/>
                <a:gd name="connsiteY708" fmla="*/ 379142 h 1193584"/>
                <a:gd name="connsiteX709" fmla="*/ 43677 w 1508972"/>
                <a:gd name="connsiteY709" fmla="*/ 377513 h 1193584"/>
                <a:gd name="connsiteX710" fmla="*/ 42326 w 1508972"/>
                <a:gd name="connsiteY710" fmla="*/ 375478 h 1193584"/>
                <a:gd name="connsiteX711" fmla="*/ 41917 w 1508972"/>
                <a:gd name="connsiteY711" fmla="*/ 374869 h 1193584"/>
                <a:gd name="connsiteX712" fmla="*/ 40955 w 1508972"/>
                <a:gd name="connsiteY712" fmla="*/ 373443 h 1193584"/>
                <a:gd name="connsiteX713" fmla="*/ 39052 w 1508972"/>
                <a:gd name="connsiteY713" fmla="*/ 372086 h 1193584"/>
                <a:gd name="connsiteX714" fmla="*/ 36616 w 1508972"/>
                <a:gd name="connsiteY714" fmla="*/ 371001 h 1193584"/>
                <a:gd name="connsiteX715" fmla="*/ 33628 w 1508972"/>
                <a:gd name="connsiteY715" fmla="*/ 370594 h 1193584"/>
                <a:gd name="connsiteX716" fmla="*/ 31050 w 1508972"/>
                <a:gd name="connsiteY716" fmla="*/ 369916 h 1193584"/>
                <a:gd name="connsiteX717" fmla="*/ 29003 w 1508972"/>
                <a:gd name="connsiteY717" fmla="*/ 368422 h 1193584"/>
                <a:gd name="connsiteX718" fmla="*/ 27366 w 1508972"/>
                <a:gd name="connsiteY718" fmla="*/ 366796 h 1193584"/>
                <a:gd name="connsiteX719" fmla="*/ 25606 w 1508972"/>
                <a:gd name="connsiteY719" fmla="*/ 365030 h 1193584"/>
                <a:gd name="connsiteX720" fmla="*/ 23702 w 1508972"/>
                <a:gd name="connsiteY720" fmla="*/ 363674 h 1193584"/>
                <a:gd name="connsiteX721" fmla="*/ 20980 w 1508972"/>
                <a:gd name="connsiteY721" fmla="*/ 363674 h 1193584"/>
                <a:gd name="connsiteX722" fmla="*/ 18668 w 1508972"/>
                <a:gd name="connsiteY722" fmla="*/ 364624 h 1193584"/>
                <a:gd name="connsiteX723" fmla="*/ 16642 w 1508972"/>
                <a:gd name="connsiteY723" fmla="*/ 365980 h 1193584"/>
                <a:gd name="connsiteX724" fmla="*/ 14186 w 1508972"/>
                <a:gd name="connsiteY724" fmla="*/ 366931 h 1193584"/>
                <a:gd name="connsiteX725" fmla="*/ 11464 w 1508972"/>
                <a:gd name="connsiteY725" fmla="*/ 367472 h 1193584"/>
                <a:gd name="connsiteX726" fmla="*/ 9438 w 1508972"/>
                <a:gd name="connsiteY726" fmla="*/ 368831 h 1193584"/>
                <a:gd name="connsiteX727" fmla="*/ 8066 w 1508972"/>
                <a:gd name="connsiteY727" fmla="*/ 370864 h 1193584"/>
                <a:gd name="connsiteX728" fmla="*/ 7678 w 1508972"/>
                <a:gd name="connsiteY728" fmla="*/ 373849 h 1193584"/>
                <a:gd name="connsiteX729" fmla="*/ 7678 w 1508972"/>
                <a:gd name="connsiteY729" fmla="*/ 377241 h 1193584"/>
                <a:gd name="connsiteX730" fmla="*/ 7903 w 1508972"/>
                <a:gd name="connsiteY730" fmla="*/ 378312 h 1193584"/>
                <a:gd name="connsiteX731" fmla="*/ 8210 w 1508972"/>
                <a:gd name="connsiteY731" fmla="*/ 379820 h 1193584"/>
                <a:gd name="connsiteX732" fmla="*/ 9172 w 1508972"/>
                <a:gd name="connsiteY732" fmla="*/ 382262 h 1193584"/>
                <a:gd name="connsiteX733" fmla="*/ 10256 w 1508972"/>
                <a:gd name="connsiteY733" fmla="*/ 384569 h 1193584"/>
                <a:gd name="connsiteX734" fmla="*/ 11464 w 1508972"/>
                <a:gd name="connsiteY734" fmla="*/ 386604 h 1193584"/>
                <a:gd name="connsiteX735" fmla="*/ 13510 w 1508972"/>
                <a:gd name="connsiteY735" fmla="*/ 388098 h 1193584"/>
                <a:gd name="connsiteX736" fmla="*/ 15147 w 1508972"/>
                <a:gd name="connsiteY736" fmla="*/ 389726 h 1193584"/>
                <a:gd name="connsiteX737" fmla="*/ 16764 w 1508972"/>
                <a:gd name="connsiteY737" fmla="*/ 391490 h 1193584"/>
                <a:gd name="connsiteX738" fmla="*/ 18402 w 1508972"/>
                <a:gd name="connsiteY738" fmla="*/ 393118 h 1193584"/>
                <a:gd name="connsiteX739" fmla="*/ 20448 w 1508972"/>
                <a:gd name="connsiteY739" fmla="*/ 394475 h 1193584"/>
                <a:gd name="connsiteX740" fmla="*/ 22065 w 1508972"/>
                <a:gd name="connsiteY740" fmla="*/ 396238 h 1193584"/>
                <a:gd name="connsiteX741" fmla="*/ 24112 w 1508972"/>
                <a:gd name="connsiteY741" fmla="*/ 397595 h 1193584"/>
                <a:gd name="connsiteX742" fmla="*/ 25462 w 1508972"/>
                <a:gd name="connsiteY742" fmla="*/ 399630 h 1193584"/>
                <a:gd name="connsiteX743" fmla="*/ 27099 w 1508972"/>
                <a:gd name="connsiteY743" fmla="*/ 401394 h 1193584"/>
                <a:gd name="connsiteX744" fmla="*/ 28328 w 1508972"/>
                <a:gd name="connsiteY744" fmla="*/ 403429 h 1193584"/>
                <a:gd name="connsiteX745" fmla="*/ 29678 w 1508972"/>
                <a:gd name="connsiteY745" fmla="*/ 405466 h 1193584"/>
                <a:gd name="connsiteX746" fmla="*/ 30640 w 1508972"/>
                <a:gd name="connsiteY746" fmla="*/ 407771 h 1193584"/>
                <a:gd name="connsiteX747" fmla="*/ 31991 w 1508972"/>
                <a:gd name="connsiteY747" fmla="*/ 409806 h 1193584"/>
                <a:gd name="connsiteX748" fmla="*/ 32953 w 1508972"/>
                <a:gd name="connsiteY748" fmla="*/ 412250 h 1193584"/>
                <a:gd name="connsiteX749" fmla="*/ 33894 w 1508972"/>
                <a:gd name="connsiteY749" fmla="*/ 414557 h 1193584"/>
                <a:gd name="connsiteX750" fmla="*/ 34570 w 1508972"/>
                <a:gd name="connsiteY750" fmla="*/ 417271 h 1193584"/>
                <a:gd name="connsiteX751" fmla="*/ 35531 w 1508972"/>
                <a:gd name="connsiteY751" fmla="*/ 419712 h 1193584"/>
                <a:gd name="connsiteX752" fmla="*/ 36473 w 1508972"/>
                <a:gd name="connsiteY752" fmla="*/ 422019 h 1193584"/>
                <a:gd name="connsiteX753" fmla="*/ 36759 w 1508972"/>
                <a:gd name="connsiteY753" fmla="*/ 425005 h 1193584"/>
                <a:gd name="connsiteX754" fmla="*/ 36759 w 1508972"/>
                <a:gd name="connsiteY754" fmla="*/ 428396 h 1193584"/>
                <a:gd name="connsiteX755" fmla="*/ 37701 w 1508972"/>
                <a:gd name="connsiteY755" fmla="*/ 430701 h 1193584"/>
                <a:gd name="connsiteX756" fmla="*/ 38254 w 1508972"/>
                <a:gd name="connsiteY756" fmla="*/ 433417 h 1193584"/>
                <a:gd name="connsiteX757" fmla="*/ 38929 w 1508972"/>
                <a:gd name="connsiteY757" fmla="*/ 436131 h 1193584"/>
                <a:gd name="connsiteX758" fmla="*/ 40280 w 1508972"/>
                <a:gd name="connsiteY758" fmla="*/ 438166 h 1193584"/>
                <a:gd name="connsiteX759" fmla="*/ 41917 w 1508972"/>
                <a:gd name="connsiteY759" fmla="*/ 439328 h 1193584"/>
                <a:gd name="connsiteX760" fmla="*/ 42183 w 1508972"/>
                <a:gd name="connsiteY760" fmla="*/ 439523 h 1193584"/>
                <a:gd name="connsiteX761" fmla="*/ 44639 w 1508972"/>
                <a:gd name="connsiteY761" fmla="*/ 440608 h 1193584"/>
                <a:gd name="connsiteX762" fmla="*/ 46542 w 1508972"/>
                <a:gd name="connsiteY762" fmla="*/ 441964 h 1193584"/>
                <a:gd name="connsiteX763" fmla="*/ 47217 w 1508972"/>
                <a:gd name="connsiteY763" fmla="*/ 444678 h 1193584"/>
                <a:gd name="connsiteX764" fmla="*/ 47483 w 1508972"/>
                <a:gd name="connsiteY764" fmla="*/ 447800 h 1193584"/>
                <a:gd name="connsiteX765" fmla="*/ 48036 w 1508972"/>
                <a:gd name="connsiteY765" fmla="*/ 450377 h 1193584"/>
                <a:gd name="connsiteX766" fmla="*/ 49387 w 1508972"/>
                <a:gd name="connsiteY766" fmla="*/ 452412 h 1193584"/>
                <a:gd name="connsiteX767" fmla="*/ 50185 w 1508972"/>
                <a:gd name="connsiteY767" fmla="*/ 454447 h 1193584"/>
                <a:gd name="connsiteX768" fmla="*/ 50349 w 1508972"/>
                <a:gd name="connsiteY768" fmla="*/ 454854 h 1193584"/>
                <a:gd name="connsiteX769" fmla="*/ 50615 w 1508972"/>
                <a:gd name="connsiteY769" fmla="*/ 457839 h 1193584"/>
                <a:gd name="connsiteX770" fmla="*/ 50615 w 1508972"/>
                <a:gd name="connsiteY770" fmla="*/ 461231 h 1193584"/>
                <a:gd name="connsiteX771" fmla="*/ 50615 w 1508972"/>
                <a:gd name="connsiteY771" fmla="*/ 464488 h 1193584"/>
                <a:gd name="connsiteX772" fmla="*/ 51147 w 1508972"/>
                <a:gd name="connsiteY772" fmla="*/ 467202 h 1193584"/>
                <a:gd name="connsiteX773" fmla="*/ 51434 w 1508972"/>
                <a:gd name="connsiteY773" fmla="*/ 470324 h 1193584"/>
                <a:gd name="connsiteX774" fmla="*/ 52375 w 1508972"/>
                <a:gd name="connsiteY774" fmla="*/ 472629 h 1193584"/>
                <a:gd name="connsiteX775" fmla="*/ 53337 w 1508972"/>
                <a:gd name="connsiteY775" fmla="*/ 475073 h 1193584"/>
                <a:gd name="connsiteX776" fmla="*/ 54688 w 1508972"/>
                <a:gd name="connsiteY776" fmla="*/ 477108 h 1193584"/>
                <a:gd name="connsiteX777" fmla="*/ 56325 w 1508972"/>
                <a:gd name="connsiteY777" fmla="*/ 478736 h 1193584"/>
                <a:gd name="connsiteX778" fmla="*/ 57942 w 1508972"/>
                <a:gd name="connsiteY778" fmla="*/ 480500 h 1193584"/>
                <a:gd name="connsiteX779" fmla="*/ 59988 w 1508972"/>
                <a:gd name="connsiteY779" fmla="*/ 481857 h 1193584"/>
                <a:gd name="connsiteX780" fmla="*/ 61626 w 1508972"/>
                <a:gd name="connsiteY780" fmla="*/ 483485 h 1193584"/>
                <a:gd name="connsiteX781" fmla="*/ 63242 w 1508972"/>
                <a:gd name="connsiteY781" fmla="*/ 485249 h 1193584"/>
                <a:gd name="connsiteX782" fmla="*/ 64613 w 1508972"/>
                <a:gd name="connsiteY782" fmla="*/ 487284 h 1193584"/>
                <a:gd name="connsiteX783" fmla="*/ 65964 w 1508972"/>
                <a:gd name="connsiteY783" fmla="*/ 489319 h 1193584"/>
                <a:gd name="connsiteX784" fmla="*/ 67192 w 1508972"/>
                <a:gd name="connsiteY784" fmla="*/ 491354 h 1193584"/>
                <a:gd name="connsiteX785" fmla="*/ 68543 w 1508972"/>
                <a:gd name="connsiteY785" fmla="*/ 493389 h 1193584"/>
                <a:gd name="connsiteX786" fmla="*/ 70589 w 1508972"/>
                <a:gd name="connsiteY786" fmla="*/ 494746 h 1193584"/>
                <a:gd name="connsiteX787" fmla="*/ 72227 w 1508972"/>
                <a:gd name="connsiteY787" fmla="*/ 496510 h 1193584"/>
                <a:gd name="connsiteX788" fmla="*/ 73844 w 1508972"/>
                <a:gd name="connsiteY788" fmla="*/ 498138 h 1193584"/>
                <a:gd name="connsiteX789" fmla="*/ 75215 w 1508972"/>
                <a:gd name="connsiteY789" fmla="*/ 500173 h 1193584"/>
                <a:gd name="connsiteX790" fmla="*/ 76443 w 1508972"/>
                <a:gd name="connsiteY790" fmla="*/ 502208 h 1193584"/>
                <a:gd name="connsiteX791" fmla="*/ 78059 w 1508972"/>
                <a:gd name="connsiteY791" fmla="*/ 504246 h 1193584"/>
                <a:gd name="connsiteX792" fmla="*/ 79840 w 1508972"/>
                <a:gd name="connsiteY792" fmla="*/ 506009 h 1193584"/>
                <a:gd name="connsiteX793" fmla="*/ 81457 w 1508972"/>
                <a:gd name="connsiteY793" fmla="*/ 507772 h 1193584"/>
                <a:gd name="connsiteX794" fmla="*/ 83360 w 1508972"/>
                <a:gd name="connsiteY794" fmla="*/ 509129 h 1193584"/>
                <a:gd name="connsiteX795" fmla="*/ 85816 w 1508972"/>
                <a:gd name="connsiteY795" fmla="*/ 510214 h 1193584"/>
                <a:gd name="connsiteX796" fmla="*/ 88804 w 1508972"/>
                <a:gd name="connsiteY796" fmla="*/ 509808 h 1193584"/>
                <a:gd name="connsiteX797" fmla="*/ 91117 w 1508972"/>
                <a:gd name="connsiteY797" fmla="*/ 508857 h 1193584"/>
                <a:gd name="connsiteX798" fmla="*/ 94228 w 1508972"/>
                <a:gd name="connsiteY798" fmla="*/ 508586 h 1193584"/>
                <a:gd name="connsiteX799" fmla="*/ 97625 w 1508972"/>
                <a:gd name="connsiteY799" fmla="*/ 508722 h 1193584"/>
                <a:gd name="connsiteX800" fmla="*/ 100633 w 1508972"/>
                <a:gd name="connsiteY800" fmla="*/ 509129 h 1193584"/>
                <a:gd name="connsiteX801" fmla="*/ 103335 w 1508972"/>
                <a:gd name="connsiteY801" fmla="*/ 508451 h 1193584"/>
                <a:gd name="connsiteX802" fmla="*/ 106057 w 1508972"/>
                <a:gd name="connsiteY802" fmla="*/ 507772 h 1193584"/>
                <a:gd name="connsiteX803" fmla="*/ 108369 w 1508972"/>
                <a:gd name="connsiteY803" fmla="*/ 506822 h 1193584"/>
                <a:gd name="connsiteX804" fmla="*/ 110682 w 1508972"/>
                <a:gd name="connsiteY804" fmla="*/ 505872 h 1193584"/>
                <a:gd name="connsiteX805" fmla="*/ 113117 w 1508972"/>
                <a:gd name="connsiteY805" fmla="*/ 504924 h 1193584"/>
                <a:gd name="connsiteX806" fmla="*/ 116515 w 1508972"/>
                <a:gd name="connsiteY806" fmla="*/ 504924 h 1193584"/>
                <a:gd name="connsiteX807" fmla="*/ 118827 w 1508972"/>
                <a:gd name="connsiteY807" fmla="*/ 506009 h 1193584"/>
                <a:gd name="connsiteX808" fmla="*/ 120465 w 1508972"/>
                <a:gd name="connsiteY808" fmla="*/ 507772 h 1193584"/>
                <a:gd name="connsiteX809" fmla="*/ 122511 w 1508972"/>
                <a:gd name="connsiteY809" fmla="*/ 509129 h 1193584"/>
                <a:gd name="connsiteX810" fmla="*/ 124128 w 1508972"/>
                <a:gd name="connsiteY810" fmla="*/ 510893 h 1193584"/>
                <a:gd name="connsiteX811" fmla="*/ 125356 w 1508972"/>
                <a:gd name="connsiteY811" fmla="*/ 512793 h 1193584"/>
                <a:gd name="connsiteX812" fmla="*/ 126707 w 1508972"/>
                <a:gd name="connsiteY812" fmla="*/ 514828 h 1193584"/>
                <a:gd name="connsiteX813" fmla="*/ 127668 w 1508972"/>
                <a:gd name="connsiteY813" fmla="*/ 517270 h 1193584"/>
                <a:gd name="connsiteX814" fmla="*/ 128610 w 1508972"/>
                <a:gd name="connsiteY814" fmla="*/ 519577 h 1193584"/>
                <a:gd name="connsiteX815" fmla="*/ 129981 w 1508972"/>
                <a:gd name="connsiteY815" fmla="*/ 521612 h 1193584"/>
                <a:gd name="connsiteX816" fmla="*/ 131332 w 1508972"/>
                <a:gd name="connsiteY816" fmla="*/ 523647 h 1193584"/>
                <a:gd name="connsiteX817" fmla="*/ 132560 w 1508972"/>
                <a:gd name="connsiteY817" fmla="*/ 525682 h 1193584"/>
                <a:gd name="connsiteX818" fmla="*/ 134606 w 1508972"/>
                <a:gd name="connsiteY818" fmla="*/ 527176 h 1193584"/>
                <a:gd name="connsiteX819" fmla="*/ 136919 w 1508972"/>
                <a:gd name="connsiteY819" fmla="*/ 528126 h 1193584"/>
                <a:gd name="connsiteX820" fmla="*/ 139621 w 1508972"/>
                <a:gd name="connsiteY820" fmla="*/ 528939 h 1193584"/>
                <a:gd name="connsiteX821" fmla="*/ 143018 w 1508972"/>
                <a:gd name="connsiteY821" fmla="*/ 528939 h 1193584"/>
                <a:gd name="connsiteX822" fmla="*/ 146006 w 1508972"/>
                <a:gd name="connsiteY822" fmla="*/ 528668 h 1193584"/>
                <a:gd name="connsiteX823" fmla="*/ 148728 w 1508972"/>
                <a:gd name="connsiteY823" fmla="*/ 527989 h 1193584"/>
                <a:gd name="connsiteX824" fmla="*/ 150775 w 1508972"/>
                <a:gd name="connsiteY824" fmla="*/ 526767 h 1193584"/>
                <a:gd name="connsiteX825" fmla="*/ 152412 w 1508972"/>
                <a:gd name="connsiteY825" fmla="*/ 525141 h 1193584"/>
                <a:gd name="connsiteX826" fmla="*/ 154438 w 1508972"/>
                <a:gd name="connsiteY826" fmla="*/ 523784 h 1193584"/>
                <a:gd name="connsiteX827" fmla="*/ 156607 w 1508972"/>
                <a:gd name="connsiteY827" fmla="*/ 522427 h 1193584"/>
                <a:gd name="connsiteX828" fmla="*/ 158920 w 1508972"/>
                <a:gd name="connsiteY828" fmla="*/ 521477 h 1193584"/>
                <a:gd name="connsiteX829" fmla="*/ 161232 w 1508972"/>
                <a:gd name="connsiteY829" fmla="*/ 520527 h 1193584"/>
                <a:gd name="connsiteX830" fmla="*/ 163955 w 1508972"/>
                <a:gd name="connsiteY830" fmla="*/ 519983 h 1193584"/>
                <a:gd name="connsiteX831" fmla="*/ 166676 w 1508972"/>
                <a:gd name="connsiteY831" fmla="*/ 519305 h 1193584"/>
                <a:gd name="connsiteX832" fmla="*/ 169112 w 1508972"/>
                <a:gd name="connsiteY832" fmla="*/ 518355 h 1193584"/>
                <a:gd name="connsiteX833" fmla="*/ 171158 w 1508972"/>
                <a:gd name="connsiteY833" fmla="*/ 516998 h 1193584"/>
                <a:gd name="connsiteX834" fmla="*/ 173471 w 1508972"/>
                <a:gd name="connsiteY834" fmla="*/ 516048 h 1193584"/>
                <a:gd name="connsiteX835" fmla="*/ 175907 w 1508972"/>
                <a:gd name="connsiteY835" fmla="*/ 515100 h 1193584"/>
                <a:gd name="connsiteX836" fmla="*/ 177953 w 1508972"/>
                <a:gd name="connsiteY836" fmla="*/ 513743 h 1193584"/>
                <a:gd name="connsiteX837" fmla="*/ 180000 w 1508972"/>
                <a:gd name="connsiteY837" fmla="*/ 512793 h 1193584"/>
                <a:gd name="connsiteX838" fmla="*/ 181903 w 1508972"/>
                <a:gd name="connsiteY838" fmla="*/ 514150 h 1193584"/>
                <a:gd name="connsiteX839" fmla="*/ 183520 w 1508972"/>
                <a:gd name="connsiteY839" fmla="*/ 515347 h 1193584"/>
                <a:gd name="connsiteX840" fmla="*/ 183929 w 1508972"/>
                <a:gd name="connsiteY840" fmla="*/ 515641 h 1193584"/>
                <a:gd name="connsiteX841" fmla="*/ 185976 w 1508972"/>
                <a:gd name="connsiteY841" fmla="*/ 517270 h 1193584"/>
                <a:gd name="connsiteX842" fmla="*/ 187879 w 1508972"/>
                <a:gd name="connsiteY842" fmla="*/ 518627 h 1193584"/>
                <a:gd name="connsiteX843" fmla="*/ 189905 w 1508972"/>
                <a:gd name="connsiteY843" fmla="*/ 519983 h 1193584"/>
                <a:gd name="connsiteX844" fmla="*/ 192627 w 1508972"/>
                <a:gd name="connsiteY844" fmla="*/ 520799 h 1193584"/>
                <a:gd name="connsiteX845" fmla="*/ 195206 w 1508972"/>
                <a:gd name="connsiteY845" fmla="*/ 521477 h 1193584"/>
                <a:gd name="connsiteX846" fmla="*/ 198337 w 1508972"/>
                <a:gd name="connsiteY846" fmla="*/ 521884 h 1193584"/>
                <a:gd name="connsiteX847" fmla="*/ 200916 w 1508972"/>
                <a:gd name="connsiteY847" fmla="*/ 522562 h 1193584"/>
                <a:gd name="connsiteX848" fmla="*/ 202962 w 1508972"/>
                <a:gd name="connsiteY848" fmla="*/ 523919 h 1193584"/>
                <a:gd name="connsiteX849" fmla="*/ 204313 w 1508972"/>
                <a:gd name="connsiteY849" fmla="*/ 525954 h 1193584"/>
                <a:gd name="connsiteX850" fmla="*/ 205541 w 1508972"/>
                <a:gd name="connsiteY850" fmla="*/ 527989 h 1193584"/>
                <a:gd name="connsiteX851" fmla="*/ 206483 w 1508972"/>
                <a:gd name="connsiteY851" fmla="*/ 530703 h 1193584"/>
                <a:gd name="connsiteX852" fmla="*/ 207444 w 1508972"/>
                <a:gd name="connsiteY852" fmla="*/ 533145 h 1193584"/>
                <a:gd name="connsiteX853" fmla="*/ 208795 w 1508972"/>
                <a:gd name="connsiteY853" fmla="*/ 535182 h 1193584"/>
                <a:gd name="connsiteX854" fmla="*/ 210166 w 1508972"/>
                <a:gd name="connsiteY854" fmla="*/ 537217 h 1193584"/>
                <a:gd name="connsiteX855" fmla="*/ 211108 w 1508972"/>
                <a:gd name="connsiteY855" fmla="*/ 539522 h 1193584"/>
                <a:gd name="connsiteX856" fmla="*/ 212070 w 1508972"/>
                <a:gd name="connsiteY856" fmla="*/ 541966 h 1193584"/>
                <a:gd name="connsiteX857" fmla="*/ 212745 w 1508972"/>
                <a:gd name="connsiteY857" fmla="*/ 544679 h 1193584"/>
                <a:gd name="connsiteX858" fmla="*/ 213277 w 1508972"/>
                <a:gd name="connsiteY858" fmla="*/ 547258 h 1193584"/>
                <a:gd name="connsiteX859" fmla="*/ 213973 w 1508972"/>
                <a:gd name="connsiteY859" fmla="*/ 549972 h 1193584"/>
                <a:gd name="connsiteX860" fmla="*/ 214239 w 1508972"/>
                <a:gd name="connsiteY860" fmla="*/ 553092 h 1193584"/>
                <a:gd name="connsiteX861" fmla="*/ 214096 w 1508972"/>
                <a:gd name="connsiteY861" fmla="*/ 556349 h 1193584"/>
                <a:gd name="connsiteX862" fmla="*/ 213686 w 1508972"/>
                <a:gd name="connsiteY862" fmla="*/ 559469 h 1193584"/>
                <a:gd name="connsiteX863" fmla="*/ 213686 w 1508972"/>
                <a:gd name="connsiteY863" fmla="*/ 562724 h 1193584"/>
                <a:gd name="connsiteX864" fmla="*/ 213686 w 1508972"/>
                <a:gd name="connsiteY864" fmla="*/ 565438 h 1193584"/>
                <a:gd name="connsiteX865" fmla="*/ 213277 w 1508972"/>
                <a:gd name="connsiteY865" fmla="*/ 568423 h 1193584"/>
                <a:gd name="connsiteX866" fmla="*/ 212602 w 1508972"/>
                <a:gd name="connsiteY866" fmla="*/ 571139 h 1193584"/>
                <a:gd name="connsiteX867" fmla="*/ 211783 w 1508972"/>
                <a:gd name="connsiteY867" fmla="*/ 573852 h 1193584"/>
                <a:gd name="connsiteX868" fmla="*/ 211374 w 1508972"/>
                <a:gd name="connsiteY868" fmla="*/ 576157 h 1193584"/>
                <a:gd name="connsiteX869" fmla="*/ 211108 w 1508972"/>
                <a:gd name="connsiteY869" fmla="*/ 579142 h 1193584"/>
                <a:gd name="connsiteX870" fmla="*/ 210698 w 1508972"/>
                <a:gd name="connsiteY870" fmla="*/ 582128 h 1193584"/>
                <a:gd name="connsiteX871" fmla="*/ 209880 w 1508972"/>
                <a:gd name="connsiteY871" fmla="*/ 584841 h 1193584"/>
                <a:gd name="connsiteX872" fmla="*/ 209880 w 1508972"/>
                <a:gd name="connsiteY872" fmla="*/ 587555 h 1193584"/>
                <a:gd name="connsiteX873" fmla="*/ 209880 w 1508972"/>
                <a:gd name="connsiteY873" fmla="*/ 590269 h 1193584"/>
                <a:gd name="connsiteX874" fmla="*/ 209757 w 1508972"/>
                <a:gd name="connsiteY874" fmla="*/ 593526 h 1193584"/>
                <a:gd name="connsiteX875" fmla="*/ 210432 w 1508972"/>
                <a:gd name="connsiteY875" fmla="*/ 596239 h 1193584"/>
                <a:gd name="connsiteX876" fmla="*/ 211374 w 1508972"/>
                <a:gd name="connsiteY876" fmla="*/ 598681 h 1193584"/>
                <a:gd name="connsiteX877" fmla="*/ 211660 w 1508972"/>
                <a:gd name="connsiteY877" fmla="*/ 601666 h 1193584"/>
                <a:gd name="connsiteX878" fmla="*/ 211926 w 1508972"/>
                <a:gd name="connsiteY878" fmla="*/ 604652 h 1193584"/>
                <a:gd name="connsiteX879" fmla="*/ 212602 w 1508972"/>
                <a:gd name="connsiteY879" fmla="*/ 607365 h 1193584"/>
                <a:gd name="connsiteX880" fmla="*/ 213830 w 1508972"/>
                <a:gd name="connsiteY880" fmla="*/ 609400 h 1193584"/>
                <a:gd name="connsiteX881" fmla="*/ 215180 w 1508972"/>
                <a:gd name="connsiteY881" fmla="*/ 611436 h 1193584"/>
                <a:gd name="connsiteX882" fmla="*/ 216142 w 1508972"/>
                <a:gd name="connsiteY882" fmla="*/ 613879 h 1193584"/>
                <a:gd name="connsiteX883" fmla="*/ 217493 w 1508972"/>
                <a:gd name="connsiteY883" fmla="*/ 615915 h 1193584"/>
                <a:gd name="connsiteX884" fmla="*/ 217779 w 1508972"/>
                <a:gd name="connsiteY884" fmla="*/ 618900 h 1193584"/>
                <a:gd name="connsiteX885" fmla="*/ 218312 w 1508972"/>
                <a:gd name="connsiteY885" fmla="*/ 621611 h 1193584"/>
                <a:gd name="connsiteX886" fmla="*/ 218987 w 1508972"/>
                <a:gd name="connsiteY886" fmla="*/ 624329 h 1193584"/>
                <a:gd name="connsiteX887" fmla="*/ 220358 w 1508972"/>
                <a:gd name="connsiteY887" fmla="*/ 626352 h 1193584"/>
                <a:gd name="connsiteX888" fmla="*/ 221586 w 1508972"/>
                <a:gd name="connsiteY888" fmla="*/ 628395 h 1193584"/>
                <a:gd name="connsiteX889" fmla="*/ 223203 w 1508972"/>
                <a:gd name="connsiteY889" fmla="*/ 630030 h 1193584"/>
                <a:gd name="connsiteX890" fmla="*/ 224574 w 1508972"/>
                <a:gd name="connsiteY890" fmla="*/ 632053 h 1193584"/>
                <a:gd name="connsiteX891" fmla="*/ 224840 w 1508972"/>
                <a:gd name="connsiteY891" fmla="*/ 635179 h 1193584"/>
                <a:gd name="connsiteX892" fmla="*/ 225106 w 1508972"/>
                <a:gd name="connsiteY892" fmla="*/ 638162 h 1193584"/>
                <a:gd name="connsiteX893" fmla="*/ 225372 w 1508972"/>
                <a:gd name="connsiteY893" fmla="*/ 641146 h 1193584"/>
                <a:gd name="connsiteX894" fmla="*/ 226068 w 1508972"/>
                <a:gd name="connsiteY894" fmla="*/ 643863 h 1193584"/>
                <a:gd name="connsiteX895" fmla="*/ 227010 w 1508972"/>
                <a:gd name="connsiteY895" fmla="*/ 646172 h 1193584"/>
                <a:gd name="connsiteX896" fmla="*/ 228238 w 1508972"/>
                <a:gd name="connsiteY896" fmla="*/ 648216 h 1193584"/>
                <a:gd name="connsiteX897" fmla="*/ 229322 w 1508972"/>
                <a:gd name="connsiteY897" fmla="*/ 649973 h 1193584"/>
                <a:gd name="connsiteX898" fmla="*/ 231226 w 1508972"/>
                <a:gd name="connsiteY898" fmla="*/ 651322 h 1193584"/>
                <a:gd name="connsiteX899" fmla="*/ 232863 w 1508972"/>
                <a:gd name="connsiteY899" fmla="*/ 653099 h 1193584"/>
                <a:gd name="connsiteX900" fmla="*/ 234214 w 1508972"/>
                <a:gd name="connsiteY900" fmla="*/ 655408 h 1193584"/>
                <a:gd name="connsiteX901" fmla="*/ 234889 w 1508972"/>
                <a:gd name="connsiteY901" fmla="*/ 658106 h 1193584"/>
                <a:gd name="connsiteX902" fmla="*/ 234766 w 1508972"/>
                <a:gd name="connsiteY902" fmla="*/ 661497 h 1193584"/>
                <a:gd name="connsiteX903" fmla="*/ 233804 w 1508972"/>
                <a:gd name="connsiteY903" fmla="*/ 663807 h 1193584"/>
                <a:gd name="connsiteX904" fmla="*/ 232310 w 1508972"/>
                <a:gd name="connsiteY904" fmla="*/ 665850 h 1193584"/>
                <a:gd name="connsiteX905" fmla="*/ 230960 w 1508972"/>
                <a:gd name="connsiteY905" fmla="*/ 667750 h 1193584"/>
                <a:gd name="connsiteX906" fmla="*/ 229588 w 1508972"/>
                <a:gd name="connsiteY906" fmla="*/ 669773 h 1193584"/>
                <a:gd name="connsiteX907" fmla="*/ 228238 w 1508972"/>
                <a:gd name="connsiteY907" fmla="*/ 671673 h 1193584"/>
                <a:gd name="connsiteX908" fmla="*/ 227562 w 1508972"/>
                <a:gd name="connsiteY908" fmla="*/ 672756 h 1193584"/>
                <a:gd name="connsiteX909" fmla="*/ 226703 w 1508972"/>
                <a:gd name="connsiteY909" fmla="*/ 673982 h 1193584"/>
                <a:gd name="connsiteX910" fmla="*/ 226068 w 1508972"/>
                <a:gd name="connsiteY910" fmla="*/ 675760 h 1193584"/>
                <a:gd name="connsiteX911" fmla="*/ 224431 w 1508972"/>
                <a:gd name="connsiteY911" fmla="*/ 679009 h 1193584"/>
                <a:gd name="connsiteX912" fmla="*/ 222262 w 1508972"/>
                <a:gd name="connsiteY912" fmla="*/ 682401 h 1193584"/>
                <a:gd name="connsiteX913" fmla="*/ 220624 w 1508972"/>
                <a:gd name="connsiteY913" fmla="*/ 685650 h 1193584"/>
                <a:gd name="connsiteX914" fmla="*/ 218455 w 1508972"/>
                <a:gd name="connsiteY914" fmla="*/ 689042 h 1193584"/>
                <a:gd name="connsiteX915" fmla="*/ 216674 w 1508972"/>
                <a:gd name="connsiteY915" fmla="*/ 692311 h 1193584"/>
                <a:gd name="connsiteX916" fmla="*/ 214648 w 1508972"/>
                <a:gd name="connsiteY916" fmla="*/ 695703 h 1193584"/>
                <a:gd name="connsiteX917" fmla="*/ 213072 w 1508972"/>
                <a:gd name="connsiteY917" fmla="*/ 698605 h 1193584"/>
                <a:gd name="connsiteX918" fmla="*/ 213031 w 1508972"/>
                <a:gd name="connsiteY918" fmla="*/ 698686 h 1193584"/>
                <a:gd name="connsiteX919" fmla="*/ 212868 w 1508972"/>
                <a:gd name="connsiteY919" fmla="*/ 698952 h 1193584"/>
                <a:gd name="connsiteX920" fmla="*/ 210842 w 1508972"/>
                <a:gd name="connsiteY920" fmla="*/ 702344 h 1193584"/>
                <a:gd name="connsiteX921" fmla="*/ 209082 w 1508972"/>
                <a:gd name="connsiteY921" fmla="*/ 705593 h 1193584"/>
                <a:gd name="connsiteX922" fmla="*/ 207035 w 1508972"/>
                <a:gd name="connsiteY922" fmla="*/ 708985 h 1193584"/>
                <a:gd name="connsiteX923" fmla="*/ 204988 w 1508972"/>
                <a:gd name="connsiteY923" fmla="*/ 712254 h 1193584"/>
                <a:gd name="connsiteX924" fmla="*/ 203228 w 1508972"/>
                <a:gd name="connsiteY924" fmla="*/ 715646 h 1193584"/>
                <a:gd name="connsiteX925" fmla="*/ 203085 w 1508972"/>
                <a:gd name="connsiteY925" fmla="*/ 715871 h 1193584"/>
                <a:gd name="connsiteX926" fmla="*/ 201182 w 1508972"/>
                <a:gd name="connsiteY926" fmla="*/ 718895 h 1193584"/>
                <a:gd name="connsiteX927" fmla="*/ 199422 w 1508972"/>
                <a:gd name="connsiteY927" fmla="*/ 722287 h 1193584"/>
                <a:gd name="connsiteX928" fmla="*/ 197375 w 1508972"/>
                <a:gd name="connsiteY928" fmla="*/ 725556 h 1193584"/>
                <a:gd name="connsiteX929" fmla="*/ 195615 w 1508972"/>
                <a:gd name="connsiteY929" fmla="*/ 728805 h 1193584"/>
                <a:gd name="connsiteX930" fmla="*/ 193446 w 1508972"/>
                <a:gd name="connsiteY930" fmla="*/ 732197 h 1193584"/>
                <a:gd name="connsiteX931" fmla="*/ 193057 w 1508972"/>
                <a:gd name="connsiteY931" fmla="*/ 732749 h 1193584"/>
                <a:gd name="connsiteX932" fmla="*/ 192770 w 1508972"/>
                <a:gd name="connsiteY932" fmla="*/ 733137 h 1193584"/>
                <a:gd name="connsiteX933" fmla="*/ 193446 w 1508972"/>
                <a:gd name="connsiteY933" fmla="*/ 736529 h 1193584"/>
                <a:gd name="connsiteX934" fmla="*/ 193978 w 1508972"/>
                <a:gd name="connsiteY934" fmla="*/ 739921 h 1193584"/>
                <a:gd name="connsiteX935" fmla="*/ 194101 w 1508972"/>
                <a:gd name="connsiteY935" fmla="*/ 740453 h 1193584"/>
                <a:gd name="connsiteX936" fmla="*/ 194674 w 1508972"/>
                <a:gd name="connsiteY936" fmla="*/ 743313 h 1193584"/>
                <a:gd name="connsiteX937" fmla="*/ 195206 w 1508972"/>
                <a:gd name="connsiteY937" fmla="*/ 746583 h 1193584"/>
                <a:gd name="connsiteX938" fmla="*/ 196168 w 1508972"/>
                <a:gd name="connsiteY938" fmla="*/ 749974 h 1193584"/>
                <a:gd name="connsiteX939" fmla="*/ 196843 w 1508972"/>
                <a:gd name="connsiteY939" fmla="*/ 753366 h 1193584"/>
                <a:gd name="connsiteX940" fmla="*/ 197375 w 1508972"/>
                <a:gd name="connsiteY940" fmla="*/ 756758 h 1193584"/>
                <a:gd name="connsiteX941" fmla="*/ 198071 w 1508972"/>
                <a:gd name="connsiteY941" fmla="*/ 760150 h 1193584"/>
                <a:gd name="connsiteX942" fmla="*/ 199012 w 1508972"/>
                <a:gd name="connsiteY942" fmla="*/ 763542 h 1193584"/>
                <a:gd name="connsiteX943" fmla="*/ 199565 w 1508972"/>
                <a:gd name="connsiteY943" fmla="*/ 766791 h 1193584"/>
                <a:gd name="connsiteX944" fmla="*/ 200240 w 1508972"/>
                <a:gd name="connsiteY944" fmla="*/ 770183 h 1193584"/>
                <a:gd name="connsiteX945" fmla="*/ 200793 w 1508972"/>
                <a:gd name="connsiteY945" fmla="*/ 773575 h 1193584"/>
                <a:gd name="connsiteX946" fmla="*/ 201734 w 1508972"/>
                <a:gd name="connsiteY946" fmla="*/ 776967 h 1193584"/>
                <a:gd name="connsiteX947" fmla="*/ 202410 w 1508972"/>
                <a:gd name="connsiteY947" fmla="*/ 780359 h 1193584"/>
                <a:gd name="connsiteX948" fmla="*/ 202962 w 1508972"/>
                <a:gd name="connsiteY948" fmla="*/ 783628 h 1193584"/>
                <a:gd name="connsiteX949" fmla="*/ 203106 w 1508972"/>
                <a:gd name="connsiteY949" fmla="*/ 784364 h 1193584"/>
                <a:gd name="connsiteX950" fmla="*/ 203638 w 1508972"/>
                <a:gd name="connsiteY950" fmla="*/ 787020 h 1193584"/>
                <a:gd name="connsiteX951" fmla="*/ 204579 w 1508972"/>
                <a:gd name="connsiteY951" fmla="*/ 790412 h 1193584"/>
                <a:gd name="connsiteX952" fmla="*/ 205132 w 1508972"/>
                <a:gd name="connsiteY952" fmla="*/ 793804 h 1193584"/>
                <a:gd name="connsiteX953" fmla="*/ 205807 w 1508972"/>
                <a:gd name="connsiteY953" fmla="*/ 796113 h 1193584"/>
                <a:gd name="connsiteX954" fmla="*/ 205132 w 1508972"/>
                <a:gd name="connsiteY954" fmla="*/ 799505 h 1193584"/>
                <a:gd name="connsiteX955" fmla="*/ 204313 w 1508972"/>
                <a:gd name="connsiteY955" fmla="*/ 802897 h 1193584"/>
                <a:gd name="connsiteX956" fmla="*/ 203638 w 1508972"/>
                <a:gd name="connsiteY956" fmla="*/ 806146 h 1193584"/>
                <a:gd name="connsiteX957" fmla="*/ 202942 w 1508972"/>
                <a:gd name="connsiteY957" fmla="*/ 809068 h 1193584"/>
                <a:gd name="connsiteX958" fmla="*/ 202819 w 1508972"/>
                <a:gd name="connsiteY958" fmla="*/ 809538 h 1193584"/>
                <a:gd name="connsiteX959" fmla="*/ 202144 w 1508972"/>
                <a:gd name="connsiteY959" fmla="*/ 812787 h 1193584"/>
                <a:gd name="connsiteX960" fmla="*/ 201059 w 1508972"/>
                <a:gd name="connsiteY960" fmla="*/ 816179 h 1193584"/>
                <a:gd name="connsiteX961" fmla="*/ 200384 w 1508972"/>
                <a:gd name="connsiteY961" fmla="*/ 819571 h 1193584"/>
                <a:gd name="connsiteX962" fmla="*/ 199565 w 1508972"/>
                <a:gd name="connsiteY962" fmla="*/ 822840 h 1193584"/>
                <a:gd name="connsiteX963" fmla="*/ 198890 w 1508972"/>
                <a:gd name="connsiteY963" fmla="*/ 826232 h 1193584"/>
                <a:gd name="connsiteX964" fmla="*/ 198194 w 1508972"/>
                <a:gd name="connsiteY964" fmla="*/ 829481 h 1193584"/>
                <a:gd name="connsiteX965" fmla="*/ 197109 w 1508972"/>
                <a:gd name="connsiteY965" fmla="*/ 832873 h 1193584"/>
                <a:gd name="connsiteX966" fmla="*/ 196291 w 1508972"/>
                <a:gd name="connsiteY966" fmla="*/ 836265 h 1193584"/>
                <a:gd name="connsiteX967" fmla="*/ 195615 w 1508972"/>
                <a:gd name="connsiteY967" fmla="*/ 839534 h 1193584"/>
                <a:gd name="connsiteX968" fmla="*/ 194940 w 1508972"/>
                <a:gd name="connsiteY968" fmla="*/ 842926 h 1193584"/>
                <a:gd name="connsiteX969" fmla="*/ 194121 w 1508972"/>
                <a:gd name="connsiteY969" fmla="*/ 844949 h 1193584"/>
                <a:gd name="connsiteX970" fmla="*/ 201857 w 1508972"/>
                <a:gd name="connsiteY970" fmla="*/ 852898 h 1193584"/>
                <a:gd name="connsiteX971" fmla="*/ 208386 w 1508972"/>
                <a:gd name="connsiteY971" fmla="*/ 859600 h 1193584"/>
                <a:gd name="connsiteX972" fmla="*/ 206626 w 1508972"/>
                <a:gd name="connsiteY972" fmla="*/ 862869 h 1193584"/>
                <a:gd name="connsiteX973" fmla="*/ 204579 w 1508972"/>
                <a:gd name="connsiteY973" fmla="*/ 866261 h 1193584"/>
                <a:gd name="connsiteX974" fmla="*/ 203924 w 1508972"/>
                <a:gd name="connsiteY974" fmla="*/ 867263 h 1193584"/>
                <a:gd name="connsiteX975" fmla="*/ 202410 w 1508972"/>
                <a:gd name="connsiteY975" fmla="*/ 869510 h 1193584"/>
                <a:gd name="connsiteX976" fmla="*/ 200691 w 1508972"/>
                <a:gd name="connsiteY976" fmla="*/ 872371 h 1193584"/>
                <a:gd name="connsiteX977" fmla="*/ 200384 w 1508972"/>
                <a:gd name="connsiteY977" fmla="*/ 872902 h 1193584"/>
                <a:gd name="connsiteX978" fmla="*/ 198337 w 1508972"/>
                <a:gd name="connsiteY978" fmla="*/ 876151 h 1193584"/>
                <a:gd name="connsiteX979" fmla="*/ 196291 w 1508972"/>
                <a:gd name="connsiteY979" fmla="*/ 879421 h 1193584"/>
                <a:gd name="connsiteX980" fmla="*/ 194530 w 1508972"/>
                <a:gd name="connsiteY980" fmla="*/ 882812 h 1193584"/>
                <a:gd name="connsiteX981" fmla="*/ 192361 w 1508972"/>
                <a:gd name="connsiteY981" fmla="*/ 886061 h 1193584"/>
                <a:gd name="connsiteX982" fmla="*/ 190314 w 1508972"/>
                <a:gd name="connsiteY982" fmla="*/ 889453 h 1193584"/>
                <a:gd name="connsiteX983" fmla="*/ 188288 w 1508972"/>
                <a:gd name="connsiteY983" fmla="*/ 892723 h 1193584"/>
                <a:gd name="connsiteX984" fmla="*/ 186242 w 1508972"/>
                <a:gd name="connsiteY984" fmla="*/ 896115 h 1193584"/>
                <a:gd name="connsiteX985" fmla="*/ 185976 w 1508972"/>
                <a:gd name="connsiteY985" fmla="*/ 896503 h 1193584"/>
                <a:gd name="connsiteX986" fmla="*/ 184073 w 1508972"/>
                <a:gd name="connsiteY986" fmla="*/ 899364 h 1193584"/>
                <a:gd name="connsiteX987" fmla="*/ 182435 w 1508972"/>
                <a:gd name="connsiteY987" fmla="*/ 902756 h 1193584"/>
                <a:gd name="connsiteX988" fmla="*/ 180266 w 1508972"/>
                <a:gd name="connsiteY988" fmla="*/ 906005 h 1193584"/>
                <a:gd name="connsiteX989" fmla="*/ 178219 w 1508972"/>
                <a:gd name="connsiteY989" fmla="*/ 909396 h 1193584"/>
                <a:gd name="connsiteX990" fmla="*/ 176193 w 1508972"/>
                <a:gd name="connsiteY990" fmla="*/ 912666 h 1193584"/>
                <a:gd name="connsiteX991" fmla="*/ 175641 w 1508972"/>
                <a:gd name="connsiteY991" fmla="*/ 913524 h 1193584"/>
                <a:gd name="connsiteX992" fmla="*/ 174147 w 1508972"/>
                <a:gd name="connsiteY992" fmla="*/ 915915 h 1193584"/>
                <a:gd name="connsiteX993" fmla="*/ 171977 w 1508972"/>
                <a:gd name="connsiteY993" fmla="*/ 919307 h 1193584"/>
                <a:gd name="connsiteX994" fmla="*/ 170197 w 1508972"/>
                <a:gd name="connsiteY994" fmla="*/ 922556 h 1193584"/>
                <a:gd name="connsiteX995" fmla="*/ 168170 w 1508972"/>
                <a:gd name="connsiteY995" fmla="*/ 925948 h 1193584"/>
                <a:gd name="connsiteX996" fmla="*/ 166124 w 1508972"/>
                <a:gd name="connsiteY996" fmla="*/ 929217 h 1193584"/>
                <a:gd name="connsiteX997" fmla="*/ 164098 w 1508972"/>
                <a:gd name="connsiteY997" fmla="*/ 932609 h 1193584"/>
                <a:gd name="connsiteX998" fmla="*/ 163689 w 1508972"/>
                <a:gd name="connsiteY998" fmla="*/ 932875 h 1193584"/>
                <a:gd name="connsiteX999" fmla="*/ 163689 w 1508972"/>
                <a:gd name="connsiteY999" fmla="*/ 936267 h 1193584"/>
                <a:gd name="connsiteX1000" fmla="*/ 163402 w 1508972"/>
                <a:gd name="connsiteY1000" fmla="*/ 938432 h 1193584"/>
                <a:gd name="connsiteX1001" fmla="*/ 163279 w 1508972"/>
                <a:gd name="connsiteY1001" fmla="*/ 939515 h 1193584"/>
                <a:gd name="connsiteX1002" fmla="*/ 162870 w 1508972"/>
                <a:gd name="connsiteY1002" fmla="*/ 942826 h 1193584"/>
                <a:gd name="connsiteX1003" fmla="*/ 162870 w 1508972"/>
                <a:gd name="connsiteY1003" fmla="*/ 942907 h 1193584"/>
                <a:gd name="connsiteX1004" fmla="*/ 162461 w 1508972"/>
                <a:gd name="connsiteY1004" fmla="*/ 946299 h 1193584"/>
                <a:gd name="connsiteX1005" fmla="*/ 162051 w 1508972"/>
                <a:gd name="connsiteY1005" fmla="*/ 949569 h 1193584"/>
                <a:gd name="connsiteX1006" fmla="*/ 161642 w 1508972"/>
                <a:gd name="connsiteY1006" fmla="*/ 952961 h 1193584"/>
                <a:gd name="connsiteX1007" fmla="*/ 161232 w 1508972"/>
                <a:gd name="connsiteY1007" fmla="*/ 956353 h 1193584"/>
                <a:gd name="connsiteX1008" fmla="*/ 160823 w 1508972"/>
                <a:gd name="connsiteY1008" fmla="*/ 959602 h 1193584"/>
                <a:gd name="connsiteX1009" fmla="*/ 160414 w 1508972"/>
                <a:gd name="connsiteY1009" fmla="*/ 962994 h 1193584"/>
                <a:gd name="connsiteX1010" fmla="*/ 160148 w 1508972"/>
                <a:gd name="connsiteY1010" fmla="*/ 966385 h 1193584"/>
                <a:gd name="connsiteX1011" fmla="*/ 159738 w 1508972"/>
                <a:gd name="connsiteY1011" fmla="*/ 969655 h 1193584"/>
                <a:gd name="connsiteX1012" fmla="*/ 159329 w 1508972"/>
                <a:gd name="connsiteY1012" fmla="*/ 973047 h 1193584"/>
                <a:gd name="connsiteX1013" fmla="*/ 158920 w 1508972"/>
                <a:gd name="connsiteY1013" fmla="*/ 973721 h 1193584"/>
                <a:gd name="connsiteX1014" fmla="*/ 132233 w 1508972"/>
                <a:gd name="connsiteY1014" fmla="*/ 997976 h 1193584"/>
                <a:gd name="connsiteX1015" fmla="*/ 109188 w 1508972"/>
                <a:gd name="connsiteY1015" fmla="*/ 996913 h 1193584"/>
                <a:gd name="connsiteX1016" fmla="*/ 106323 w 1508972"/>
                <a:gd name="connsiteY1016" fmla="*/ 1004780 h 1193584"/>
                <a:gd name="connsiteX1017" fmla="*/ 105648 w 1508972"/>
                <a:gd name="connsiteY1017" fmla="*/ 1004923 h 1193584"/>
                <a:gd name="connsiteX1018" fmla="*/ 105381 w 1508972"/>
                <a:gd name="connsiteY1018" fmla="*/ 1005332 h 1193584"/>
                <a:gd name="connsiteX1019" fmla="*/ 103335 w 1508972"/>
                <a:gd name="connsiteY1019" fmla="*/ 1006558 h 1193584"/>
                <a:gd name="connsiteX1020" fmla="*/ 101309 w 1508972"/>
                <a:gd name="connsiteY1020" fmla="*/ 1007906 h 1193584"/>
                <a:gd name="connsiteX1021" fmla="*/ 99815 w 1508972"/>
                <a:gd name="connsiteY1021" fmla="*/ 1009807 h 1193584"/>
                <a:gd name="connsiteX1022" fmla="*/ 98443 w 1508972"/>
                <a:gd name="connsiteY1022" fmla="*/ 1011850 h 1193584"/>
                <a:gd name="connsiteX1023" fmla="*/ 97502 w 1508972"/>
                <a:gd name="connsiteY1023" fmla="*/ 1014159 h 1193584"/>
                <a:gd name="connsiteX1024" fmla="*/ 96131 w 1508972"/>
                <a:gd name="connsiteY1024" fmla="*/ 1016182 h 1193584"/>
                <a:gd name="connsiteX1025" fmla="*/ 94371 w 1508972"/>
                <a:gd name="connsiteY1025" fmla="*/ 1017817 h 1193584"/>
                <a:gd name="connsiteX1026" fmla="*/ 92324 w 1508972"/>
                <a:gd name="connsiteY1026" fmla="*/ 1019165 h 1193584"/>
                <a:gd name="connsiteX1027" fmla="*/ 89623 w 1508972"/>
                <a:gd name="connsiteY1027" fmla="*/ 1019717 h 1193584"/>
                <a:gd name="connsiteX1028" fmla="*/ 86635 w 1508972"/>
                <a:gd name="connsiteY1028" fmla="*/ 1019308 h 1193584"/>
                <a:gd name="connsiteX1029" fmla="*/ 83913 w 1508972"/>
                <a:gd name="connsiteY1029" fmla="*/ 1019308 h 1193584"/>
                <a:gd name="connsiteX1030" fmla="*/ 81600 w 1508972"/>
                <a:gd name="connsiteY1030" fmla="*/ 1020248 h 1193584"/>
                <a:gd name="connsiteX1031" fmla="*/ 79553 w 1508972"/>
                <a:gd name="connsiteY1031" fmla="*/ 1021617 h 1193584"/>
                <a:gd name="connsiteX1032" fmla="*/ 77118 w 1508972"/>
                <a:gd name="connsiteY1032" fmla="*/ 1022557 h 1193584"/>
                <a:gd name="connsiteX1033" fmla="*/ 75072 w 1508972"/>
                <a:gd name="connsiteY1033" fmla="*/ 1023783 h 1193584"/>
                <a:gd name="connsiteX1034" fmla="*/ 73434 w 1508972"/>
                <a:gd name="connsiteY1034" fmla="*/ 1025540 h 1193584"/>
                <a:gd name="connsiteX1035" fmla="*/ 72084 w 1508972"/>
                <a:gd name="connsiteY1035" fmla="*/ 1027441 h 1193584"/>
                <a:gd name="connsiteX1036" fmla="*/ 70999 w 1508972"/>
                <a:gd name="connsiteY1036" fmla="*/ 1029750 h 1193584"/>
                <a:gd name="connsiteX1037" fmla="*/ 69914 w 1508972"/>
                <a:gd name="connsiteY1037" fmla="*/ 1032202 h 1193584"/>
                <a:gd name="connsiteX1038" fmla="*/ 68829 w 1508972"/>
                <a:gd name="connsiteY1038" fmla="*/ 1034511 h 1193584"/>
                <a:gd name="connsiteX1039" fmla="*/ 67458 w 1508972"/>
                <a:gd name="connsiteY1039" fmla="*/ 1036411 h 1193584"/>
                <a:gd name="connsiteX1040" fmla="*/ 66517 w 1508972"/>
                <a:gd name="connsiteY1040" fmla="*/ 1038720 h 1193584"/>
                <a:gd name="connsiteX1041" fmla="*/ 66373 w 1508972"/>
                <a:gd name="connsiteY1041" fmla="*/ 1042112 h 1193584"/>
                <a:gd name="connsiteX1042" fmla="*/ 66640 w 1508972"/>
                <a:gd name="connsiteY1042" fmla="*/ 1045095 h 1193584"/>
                <a:gd name="connsiteX1043" fmla="*/ 67601 w 1508972"/>
                <a:gd name="connsiteY1043" fmla="*/ 1047527 h 1193584"/>
                <a:gd name="connsiteX1044" fmla="*/ 67867 w 1508972"/>
                <a:gd name="connsiteY1044" fmla="*/ 1050510 h 1193584"/>
                <a:gd name="connsiteX1045" fmla="*/ 67601 w 1508972"/>
                <a:gd name="connsiteY1045" fmla="*/ 1053493 h 1193584"/>
                <a:gd name="connsiteX1046" fmla="*/ 66107 w 1508972"/>
                <a:gd name="connsiteY1046" fmla="*/ 1055537 h 1193584"/>
                <a:gd name="connsiteX1047" fmla="*/ 64470 w 1508972"/>
                <a:gd name="connsiteY1047" fmla="*/ 1057171 h 1193584"/>
                <a:gd name="connsiteX1048" fmla="*/ 63119 w 1508972"/>
                <a:gd name="connsiteY1048" fmla="*/ 1059194 h 1193584"/>
                <a:gd name="connsiteX1049" fmla="*/ 62035 w 1508972"/>
                <a:gd name="connsiteY1049" fmla="*/ 1061503 h 1193584"/>
                <a:gd name="connsiteX1050" fmla="*/ 61339 w 1508972"/>
                <a:gd name="connsiteY1050" fmla="*/ 1064221 h 1193584"/>
                <a:gd name="connsiteX1051" fmla="*/ 60541 w 1508972"/>
                <a:gd name="connsiteY1051" fmla="*/ 1066796 h 1193584"/>
                <a:gd name="connsiteX1052" fmla="*/ 59579 w 1508972"/>
                <a:gd name="connsiteY1052" fmla="*/ 1069105 h 1193584"/>
                <a:gd name="connsiteX1053" fmla="*/ 57819 w 1508972"/>
                <a:gd name="connsiteY1053" fmla="*/ 1070739 h 1193584"/>
                <a:gd name="connsiteX1054" fmla="*/ 56181 w 1508972"/>
                <a:gd name="connsiteY1054" fmla="*/ 1072497 h 1193584"/>
                <a:gd name="connsiteX1055" fmla="*/ 54421 w 1508972"/>
                <a:gd name="connsiteY1055" fmla="*/ 1074131 h 1193584"/>
                <a:gd name="connsiteX1056" fmla="*/ 53050 w 1508972"/>
                <a:gd name="connsiteY1056" fmla="*/ 1076031 h 1193584"/>
                <a:gd name="connsiteX1057" fmla="*/ 51966 w 1508972"/>
                <a:gd name="connsiteY1057" fmla="*/ 1078463 h 1193584"/>
                <a:gd name="connsiteX1058" fmla="*/ 51024 w 1508972"/>
                <a:gd name="connsiteY1058" fmla="*/ 1080772 h 1193584"/>
                <a:gd name="connsiteX1059" fmla="*/ 50206 w 1508972"/>
                <a:gd name="connsiteY1059" fmla="*/ 1083347 h 1193584"/>
                <a:gd name="connsiteX1060" fmla="*/ 50206 w 1508972"/>
                <a:gd name="connsiteY1060" fmla="*/ 1086739 h 1193584"/>
                <a:gd name="connsiteX1061" fmla="*/ 49530 w 1508972"/>
                <a:gd name="connsiteY1061" fmla="*/ 1089456 h 1193584"/>
                <a:gd name="connsiteX1062" fmla="*/ 49387 w 1508972"/>
                <a:gd name="connsiteY1062" fmla="*/ 1092705 h 1193584"/>
                <a:gd name="connsiteX1063" fmla="*/ 48711 w 1508972"/>
                <a:gd name="connsiteY1063" fmla="*/ 1095423 h 1193584"/>
                <a:gd name="connsiteX1064" fmla="*/ 48302 w 1508972"/>
                <a:gd name="connsiteY1064" fmla="*/ 1098406 h 1193584"/>
                <a:gd name="connsiteX1065" fmla="*/ 48302 w 1508972"/>
                <a:gd name="connsiteY1065" fmla="*/ 1101124 h 1193584"/>
                <a:gd name="connsiteX1066" fmla="*/ 48568 w 1508972"/>
                <a:gd name="connsiteY1066" fmla="*/ 1104107 h 1193584"/>
                <a:gd name="connsiteX1067" fmla="*/ 47893 w 1508972"/>
                <a:gd name="connsiteY1067" fmla="*/ 1106825 h 1193584"/>
                <a:gd name="connsiteX1068" fmla="*/ 46399 w 1508972"/>
                <a:gd name="connsiteY1068" fmla="*/ 1108868 h 1193584"/>
                <a:gd name="connsiteX1069" fmla="*/ 44352 w 1508972"/>
                <a:gd name="connsiteY1069" fmla="*/ 1110074 h 1193584"/>
                <a:gd name="connsiteX1070" fmla="*/ 41917 w 1508972"/>
                <a:gd name="connsiteY1070" fmla="*/ 1110074 h 1193584"/>
                <a:gd name="connsiteX1071" fmla="*/ 41098 w 1508972"/>
                <a:gd name="connsiteY1071" fmla="*/ 1110074 h 1193584"/>
                <a:gd name="connsiteX1072" fmla="*/ 38786 w 1508972"/>
                <a:gd name="connsiteY1072" fmla="*/ 1108991 h 1193584"/>
                <a:gd name="connsiteX1073" fmla="*/ 36759 w 1508972"/>
                <a:gd name="connsiteY1073" fmla="*/ 1107642 h 1193584"/>
                <a:gd name="connsiteX1074" fmla="*/ 35122 w 1508972"/>
                <a:gd name="connsiteY1074" fmla="*/ 1105885 h 1193584"/>
                <a:gd name="connsiteX1075" fmla="*/ 32400 w 1508972"/>
                <a:gd name="connsiteY1075" fmla="*/ 1105190 h 1193584"/>
                <a:gd name="connsiteX1076" fmla="*/ 29678 w 1508972"/>
                <a:gd name="connsiteY1076" fmla="*/ 1105885 h 1193584"/>
                <a:gd name="connsiteX1077" fmla="*/ 28062 w 1508972"/>
                <a:gd name="connsiteY1077" fmla="*/ 1107499 h 1193584"/>
                <a:gd name="connsiteX1078" fmla="*/ 26956 w 1508972"/>
                <a:gd name="connsiteY1078" fmla="*/ 1109808 h 1193584"/>
                <a:gd name="connsiteX1079" fmla="*/ 26281 w 1508972"/>
                <a:gd name="connsiteY1079" fmla="*/ 1112526 h 1193584"/>
                <a:gd name="connsiteX1080" fmla="*/ 26568 w 1508972"/>
                <a:gd name="connsiteY1080" fmla="*/ 1115509 h 1193584"/>
                <a:gd name="connsiteX1081" fmla="*/ 27509 w 1508972"/>
                <a:gd name="connsiteY1081" fmla="*/ 1117818 h 1193584"/>
                <a:gd name="connsiteX1082" fmla="*/ 28860 w 1508972"/>
                <a:gd name="connsiteY1082" fmla="*/ 1119861 h 1193584"/>
                <a:gd name="connsiteX1083" fmla="*/ 30088 w 1508972"/>
                <a:gd name="connsiteY1083" fmla="*/ 1121884 h 1193584"/>
                <a:gd name="connsiteX1084" fmla="*/ 30354 w 1508972"/>
                <a:gd name="connsiteY1084" fmla="*/ 1125011 h 1193584"/>
                <a:gd name="connsiteX1085" fmla="*/ 29269 w 1508972"/>
                <a:gd name="connsiteY1085" fmla="*/ 1127320 h 1193584"/>
                <a:gd name="connsiteX1086" fmla="*/ 27918 w 1508972"/>
                <a:gd name="connsiteY1086" fmla="*/ 1129220 h 1193584"/>
                <a:gd name="connsiteX1087" fmla="*/ 25606 w 1508972"/>
                <a:gd name="connsiteY1087" fmla="*/ 1130303 h 1193584"/>
                <a:gd name="connsiteX1088" fmla="*/ 23559 w 1508972"/>
                <a:gd name="connsiteY1088" fmla="*/ 1131529 h 1193584"/>
                <a:gd name="connsiteX1089" fmla="*/ 21533 w 1508972"/>
                <a:gd name="connsiteY1089" fmla="*/ 1132877 h 1193584"/>
                <a:gd name="connsiteX1090" fmla="*/ 20162 w 1508972"/>
                <a:gd name="connsiteY1090" fmla="*/ 1134778 h 1193584"/>
                <a:gd name="connsiteX1091" fmla="*/ 19486 w 1508972"/>
                <a:gd name="connsiteY1091" fmla="*/ 1137495 h 1193584"/>
                <a:gd name="connsiteX1092" fmla="*/ 19077 w 1508972"/>
                <a:gd name="connsiteY1092" fmla="*/ 1140479 h 1193584"/>
                <a:gd name="connsiteX1093" fmla="*/ 20039 w 1508972"/>
                <a:gd name="connsiteY1093" fmla="*/ 1142910 h 1193584"/>
                <a:gd name="connsiteX1094" fmla="*/ 21267 w 1508972"/>
                <a:gd name="connsiteY1094" fmla="*/ 1144954 h 1193584"/>
                <a:gd name="connsiteX1095" fmla="*/ 22618 w 1508972"/>
                <a:gd name="connsiteY1095" fmla="*/ 1146854 h 1193584"/>
                <a:gd name="connsiteX1096" fmla="*/ 23968 w 1508972"/>
                <a:gd name="connsiteY1096" fmla="*/ 1149020 h 1193584"/>
                <a:gd name="connsiteX1097" fmla="*/ 25196 w 1508972"/>
                <a:gd name="connsiteY1097" fmla="*/ 1151063 h 1193584"/>
                <a:gd name="connsiteX1098" fmla="*/ 26833 w 1508972"/>
                <a:gd name="connsiteY1098" fmla="*/ 1152698 h 1193584"/>
                <a:gd name="connsiteX1099" fmla="*/ 28860 w 1508972"/>
                <a:gd name="connsiteY1099" fmla="*/ 1154047 h 1193584"/>
                <a:gd name="connsiteX1100" fmla="*/ 31582 w 1508972"/>
                <a:gd name="connsiteY1100" fmla="*/ 1154864 h 1193584"/>
                <a:gd name="connsiteX1101" fmla="*/ 33219 w 1508972"/>
                <a:gd name="connsiteY1101" fmla="*/ 1156213 h 1193584"/>
                <a:gd name="connsiteX1102" fmla="*/ 36207 w 1508972"/>
                <a:gd name="connsiteY1102" fmla="*/ 1156621 h 1193584"/>
                <a:gd name="connsiteX1103" fmla="*/ 39604 w 1508972"/>
                <a:gd name="connsiteY1103" fmla="*/ 1156621 h 1193584"/>
                <a:gd name="connsiteX1104" fmla="*/ 41651 w 1508972"/>
                <a:gd name="connsiteY1104" fmla="*/ 1155272 h 1193584"/>
                <a:gd name="connsiteX1105" fmla="*/ 41917 w 1508972"/>
                <a:gd name="connsiteY1105" fmla="*/ 1155109 h 1193584"/>
                <a:gd name="connsiteX1106" fmla="*/ 43677 w 1508972"/>
                <a:gd name="connsiteY1106" fmla="*/ 1154047 h 1193584"/>
                <a:gd name="connsiteX1107" fmla="*/ 45723 w 1508972"/>
                <a:gd name="connsiteY1107" fmla="*/ 1152698 h 1193584"/>
                <a:gd name="connsiteX1108" fmla="*/ 47361 w 1508972"/>
                <a:gd name="connsiteY1108" fmla="*/ 1151063 h 1193584"/>
                <a:gd name="connsiteX1109" fmla="*/ 50062 w 1508972"/>
                <a:gd name="connsiteY1109" fmla="*/ 1150389 h 1193584"/>
                <a:gd name="connsiteX1110" fmla="*/ 52784 w 1508972"/>
                <a:gd name="connsiteY1110" fmla="*/ 1149837 h 1193584"/>
                <a:gd name="connsiteX1111" fmla="*/ 55772 w 1508972"/>
                <a:gd name="connsiteY1111" fmla="*/ 1150103 h 1193584"/>
                <a:gd name="connsiteX1112" fmla="*/ 58760 w 1508972"/>
                <a:gd name="connsiteY1112" fmla="*/ 1150512 h 1193584"/>
                <a:gd name="connsiteX1113" fmla="*/ 61482 w 1508972"/>
                <a:gd name="connsiteY1113" fmla="*/ 1151329 h 1193584"/>
                <a:gd name="connsiteX1114" fmla="*/ 63795 w 1508972"/>
                <a:gd name="connsiteY1114" fmla="*/ 1152289 h 1193584"/>
                <a:gd name="connsiteX1115" fmla="*/ 65841 w 1508972"/>
                <a:gd name="connsiteY1115" fmla="*/ 1153638 h 1193584"/>
                <a:gd name="connsiteX1116" fmla="*/ 67745 w 1508972"/>
                <a:gd name="connsiteY1116" fmla="*/ 1155130 h 1193584"/>
                <a:gd name="connsiteX1117" fmla="*/ 70446 w 1508972"/>
                <a:gd name="connsiteY1117" fmla="*/ 1155804 h 1193584"/>
                <a:gd name="connsiteX1118" fmla="*/ 73434 w 1508972"/>
                <a:gd name="connsiteY1118" fmla="*/ 1155538 h 1193584"/>
                <a:gd name="connsiteX1119" fmla="*/ 76156 w 1508972"/>
                <a:gd name="connsiteY1119" fmla="*/ 1154864 h 1193584"/>
                <a:gd name="connsiteX1120" fmla="*/ 78612 w 1508972"/>
                <a:gd name="connsiteY1120" fmla="*/ 1153903 h 1193584"/>
                <a:gd name="connsiteX1121" fmla="*/ 81866 w 1508972"/>
                <a:gd name="connsiteY1121" fmla="*/ 1154047 h 1193584"/>
                <a:gd name="connsiteX1122" fmla="*/ 84997 w 1508972"/>
                <a:gd name="connsiteY1122" fmla="*/ 1154312 h 1193584"/>
                <a:gd name="connsiteX1123" fmla="*/ 87576 w 1508972"/>
                <a:gd name="connsiteY1123" fmla="*/ 1155130 h 1193584"/>
                <a:gd name="connsiteX1124" fmla="*/ 90973 w 1508972"/>
                <a:gd name="connsiteY1124" fmla="*/ 1155130 h 1193584"/>
                <a:gd name="connsiteX1125" fmla="*/ 94371 w 1508972"/>
                <a:gd name="connsiteY1125" fmla="*/ 1154864 h 1193584"/>
                <a:gd name="connsiteX1126" fmla="*/ 96949 w 1508972"/>
                <a:gd name="connsiteY1126" fmla="*/ 1154189 h 1193584"/>
                <a:gd name="connsiteX1127" fmla="*/ 99671 w 1508972"/>
                <a:gd name="connsiteY1127" fmla="*/ 1153638 h 1193584"/>
                <a:gd name="connsiteX1128" fmla="*/ 102393 w 1508972"/>
                <a:gd name="connsiteY1128" fmla="*/ 1152964 h 1193584"/>
                <a:gd name="connsiteX1129" fmla="*/ 105115 w 1508972"/>
                <a:gd name="connsiteY1129" fmla="*/ 1152412 h 1193584"/>
                <a:gd name="connsiteX1130" fmla="*/ 107817 w 1508972"/>
                <a:gd name="connsiteY1130" fmla="*/ 1151738 h 1193584"/>
                <a:gd name="connsiteX1131" fmla="*/ 110580 w 1508972"/>
                <a:gd name="connsiteY1131" fmla="*/ 1151860 h 1193584"/>
                <a:gd name="connsiteX1132" fmla="*/ 111091 w 1508972"/>
                <a:gd name="connsiteY1132" fmla="*/ 1151881 h 1193584"/>
                <a:gd name="connsiteX1133" fmla="*/ 113813 w 1508972"/>
                <a:gd name="connsiteY1133" fmla="*/ 1152555 h 1193584"/>
                <a:gd name="connsiteX1134" fmla="*/ 115840 w 1508972"/>
                <a:gd name="connsiteY1134" fmla="*/ 1153903 h 1193584"/>
                <a:gd name="connsiteX1135" fmla="*/ 117743 w 1508972"/>
                <a:gd name="connsiteY1135" fmla="*/ 1155272 h 1193584"/>
                <a:gd name="connsiteX1136" fmla="*/ 119523 w 1508972"/>
                <a:gd name="connsiteY1136" fmla="*/ 1157030 h 1193584"/>
                <a:gd name="connsiteX1137" fmla="*/ 121140 w 1508972"/>
                <a:gd name="connsiteY1137" fmla="*/ 1158664 h 1193584"/>
                <a:gd name="connsiteX1138" fmla="*/ 122777 w 1508972"/>
                <a:gd name="connsiteY1138" fmla="*/ 1160422 h 1193584"/>
                <a:gd name="connsiteX1139" fmla="*/ 124005 w 1508972"/>
                <a:gd name="connsiteY1139" fmla="*/ 1162465 h 1193584"/>
                <a:gd name="connsiteX1140" fmla="*/ 125356 w 1508972"/>
                <a:gd name="connsiteY1140" fmla="*/ 1164488 h 1193584"/>
                <a:gd name="connsiteX1141" fmla="*/ 126707 w 1508972"/>
                <a:gd name="connsiteY1141" fmla="*/ 1166531 h 1193584"/>
                <a:gd name="connsiteX1142" fmla="*/ 127935 w 1508972"/>
                <a:gd name="connsiteY1142" fmla="*/ 1168554 h 1193584"/>
                <a:gd name="connsiteX1143" fmla="*/ 129306 w 1508972"/>
                <a:gd name="connsiteY1143" fmla="*/ 1170598 h 1193584"/>
                <a:gd name="connsiteX1144" fmla="*/ 130513 w 1508972"/>
                <a:gd name="connsiteY1144" fmla="*/ 1172641 h 1193584"/>
                <a:gd name="connsiteX1145" fmla="*/ 131885 w 1508972"/>
                <a:gd name="connsiteY1145" fmla="*/ 1174664 h 1193584"/>
                <a:gd name="connsiteX1146" fmla="*/ 133235 w 1508972"/>
                <a:gd name="connsiteY1146" fmla="*/ 1176707 h 1193584"/>
                <a:gd name="connsiteX1147" fmla="*/ 134873 w 1508972"/>
                <a:gd name="connsiteY1147" fmla="*/ 1178342 h 1193584"/>
                <a:gd name="connsiteX1148" fmla="*/ 136776 w 1508972"/>
                <a:gd name="connsiteY1148" fmla="*/ 1179690 h 1193584"/>
                <a:gd name="connsiteX1149" fmla="*/ 139211 w 1508972"/>
                <a:gd name="connsiteY1149" fmla="*/ 1180773 h 1193584"/>
                <a:gd name="connsiteX1150" fmla="*/ 141524 w 1508972"/>
                <a:gd name="connsiteY1150" fmla="*/ 1181856 h 1193584"/>
                <a:gd name="connsiteX1151" fmla="*/ 144798 w 1508972"/>
                <a:gd name="connsiteY1151" fmla="*/ 1181856 h 1193584"/>
                <a:gd name="connsiteX1152" fmla="*/ 148196 w 1508972"/>
                <a:gd name="connsiteY1152" fmla="*/ 1181999 h 1193584"/>
                <a:gd name="connsiteX1153" fmla="*/ 151593 w 1508972"/>
                <a:gd name="connsiteY1153" fmla="*/ 1181999 h 1193584"/>
                <a:gd name="connsiteX1154" fmla="*/ 154847 w 1508972"/>
                <a:gd name="connsiteY1154" fmla="*/ 1182122 h 1193584"/>
                <a:gd name="connsiteX1155" fmla="*/ 157978 w 1508972"/>
                <a:gd name="connsiteY1155" fmla="*/ 1182408 h 1193584"/>
                <a:gd name="connsiteX1156" fmla="*/ 160291 w 1508972"/>
                <a:gd name="connsiteY1156" fmla="*/ 1183491 h 1193584"/>
                <a:gd name="connsiteX1157" fmla="*/ 162195 w 1508972"/>
                <a:gd name="connsiteY1157" fmla="*/ 1184840 h 1193584"/>
                <a:gd name="connsiteX1158" fmla="*/ 164221 w 1508972"/>
                <a:gd name="connsiteY1158" fmla="*/ 1186209 h 1193584"/>
                <a:gd name="connsiteX1159" fmla="*/ 164896 w 1508972"/>
                <a:gd name="connsiteY1159" fmla="*/ 1187067 h 1193584"/>
                <a:gd name="connsiteX1160" fmla="*/ 164957 w 1508972"/>
                <a:gd name="connsiteY1160" fmla="*/ 1187149 h 1193584"/>
                <a:gd name="connsiteX1161" fmla="*/ 165592 w 1508972"/>
                <a:gd name="connsiteY1161" fmla="*/ 1187966 h 1193584"/>
                <a:gd name="connsiteX1162" fmla="*/ 166001 w 1508972"/>
                <a:gd name="connsiteY1162" fmla="*/ 1188232 h 1193584"/>
                <a:gd name="connsiteX1163" fmla="*/ 166062 w 1508972"/>
                <a:gd name="connsiteY1163" fmla="*/ 1188293 h 1193584"/>
                <a:gd name="connsiteX1164" fmla="*/ 167495 w 1508972"/>
                <a:gd name="connsiteY1164" fmla="*/ 1189315 h 1193584"/>
                <a:gd name="connsiteX1165" fmla="*/ 169521 w 1508972"/>
                <a:gd name="connsiteY1165" fmla="*/ 1190684 h 1193584"/>
                <a:gd name="connsiteX1166" fmla="*/ 171568 w 1508972"/>
                <a:gd name="connsiteY1166" fmla="*/ 1192032 h 1193584"/>
                <a:gd name="connsiteX1167" fmla="*/ 173881 w 1508972"/>
                <a:gd name="connsiteY1167" fmla="*/ 1193115 h 1193584"/>
                <a:gd name="connsiteX1168" fmla="*/ 176868 w 1508972"/>
                <a:gd name="connsiteY1168" fmla="*/ 1193524 h 1193584"/>
                <a:gd name="connsiteX1169" fmla="*/ 179856 w 1508972"/>
                <a:gd name="connsiteY1169" fmla="*/ 1193258 h 1193584"/>
                <a:gd name="connsiteX1170" fmla="*/ 182292 w 1508972"/>
                <a:gd name="connsiteY1170" fmla="*/ 1192298 h 1193584"/>
                <a:gd name="connsiteX1171" fmla="*/ 184605 w 1508972"/>
                <a:gd name="connsiteY1171" fmla="*/ 1191358 h 1193584"/>
                <a:gd name="connsiteX1172" fmla="*/ 186651 w 1508972"/>
                <a:gd name="connsiteY1172" fmla="*/ 1190009 h 1193584"/>
                <a:gd name="connsiteX1173" fmla="*/ 188677 w 1508972"/>
                <a:gd name="connsiteY1173" fmla="*/ 1188640 h 1193584"/>
                <a:gd name="connsiteX1174" fmla="*/ 189087 w 1508972"/>
                <a:gd name="connsiteY1174" fmla="*/ 1188375 h 1193584"/>
                <a:gd name="connsiteX1175" fmla="*/ 190724 w 1508972"/>
                <a:gd name="connsiteY1175" fmla="*/ 1187414 h 1193584"/>
                <a:gd name="connsiteX1176" fmla="*/ 191379 w 1508972"/>
                <a:gd name="connsiteY1176" fmla="*/ 1187149 h 1193584"/>
                <a:gd name="connsiteX1177" fmla="*/ 213216 w 1508972"/>
                <a:gd name="connsiteY1177" fmla="*/ 1187149 h 1193584"/>
                <a:gd name="connsiteX1178" fmla="*/ 217964 w 1508972"/>
                <a:gd name="connsiteY1178" fmla="*/ 1187149 h 1193584"/>
                <a:gd name="connsiteX1179" fmla="*/ 230694 w 1508972"/>
                <a:gd name="connsiteY1179" fmla="*/ 1187149 h 1193584"/>
                <a:gd name="connsiteX1180" fmla="*/ 246309 w 1508972"/>
                <a:gd name="connsiteY1180" fmla="*/ 1187149 h 1193584"/>
                <a:gd name="connsiteX1181" fmla="*/ 251364 w 1508972"/>
                <a:gd name="connsiteY1181" fmla="*/ 1187149 h 1193584"/>
                <a:gd name="connsiteX1182" fmla="*/ 286176 w 1508972"/>
                <a:gd name="connsiteY1182" fmla="*/ 1187149 h 1193584"/>
                <a:gd name="connsiteX1183" fmla="*/ 286545 w 1508972"/>
                <a:gd name="connsiteY1183" fmla="*/ 1187149 h 1193584"/>
                <a:gd name="connsiteX1184" fmla="*/ 286872 w 1508972"/>
                <a:gd name="connsiteY1184" fmla="*/ 1187149 h 1193584"/>
                <a:gd name="connsiteX1185" fmla="*/ 306519 w 1508972"/>
                <a:gd name="connsiteY1185" fmla="*/ 1187149 h 1193584"/>
                <a:gd name="connsiteX1186" fmla="*/ 311697 w 1508972"/>
                <a:gd name="connsiteY1186" fmla="*/ 1187149 h 1193584"/>
                <a:gd name="connsiteX1187" fmla="*/ 359730 w 1508972"/>
                <a:gd name="connsiteY1187" fmla="*/ 1187149 h 1193584"/>
                <a:gd name="connsiteX1188" fmla="*/ 365604 w 1508972"/>
                <a:gd name="connsiteY1188" fmla="*/ 1187149 h 1193584"/>
                <a:gd name="connsiteX1189" fmla="*/ 396610 w 1508972"/>
                <a:gd name="connsiteY1189" fmla="*/ 1187149 h 1193584"/>
                <a:gd name="connsiteX1190" fmla="*/ 402279 w 1508972"/>
                <a:gd name="connsiteY1190" fmla="*/ 1187149 h 1193584"/>
                <a:gd name="connsiteX1191" fmla="*/ 416666 w 1508972"/>
                <a:gd name="connsiteY1191" fmla="*/ 1187149 h 1193584"/>
                <a:gd name="connsiteX1192" fmla="*/ 450742 w 1508972"/>
                <a:gd name="connsiteY1192" fmla="*/ 1187149 h 1193584"/>
                <a:gd name="connsiteX1193" fmla="*/ 456677 w 1508972"/>
                <a:gd name="connsiteY1193" fmla="*/ 1187149 h 1193584"/>
                <a:gd name="connsiteX1194" fmla="*/ 487990 w 1508972"/>
                <a:gd name="connsiteY1194" fmla="*/ 1187149 h 1193584"/>
                <a:gd name="connsiteX1195" fmla="*/ 504076 w 1508972"/>
                <a:gd name="connsiteY1195" fmla="*/ 1187149 h 1193584"/>
                <a:gd name="connsiteX1196" fmla="*/ 509888 w 1508972"/>
                <a:gd name="connsiteY1196" fmla="*/ 1187149 h 1193584"/>
                <a:gd name="connsiteX1197" fmla="*/ 531152 w 1508972"/>
                <a:gd name="connsiteY1197" fmla="*/ 1187149 h 1193584"/>
                <a:gd name="connsiteX1198" fmla="*/ 551209 w 1508972"/>
                <a:gd name="connsiteY1198" fmla="*/ 1187149 h 1193584"/>
                <a:gd name="connsiteX1199" fmla="*/ 557266 w 1508972"/>
                <a:gd name="connsiteY1199" fmla="*/ 1187149 h 1193584"/>
                <a:gd name="connsiteX1200" fmla="*/ 581621 w 1508972"/>
                <a:gd name="connsiteY1200" fmla="*/ 1187149 h 1193584"/>
                <a:gd name="connsiteX1201" fmla="*/ 587515 w 1508972"/>
                <a:gd name="connsiteY1201" fmla="*/ 1187149 h 1193584"/>
                <a:gd name="connsiteX1202" fmla="*/ 606180 w 1508972"/>
                <a:gd name="connsiteY1202" fmla="*/ 1187149 h 1193584"/>
                <a:gd name="connsiteX1203" fmla="*/ 621324 w 1508972"/>
                <a:gd name="connsiteY1203" fmla="*/ 1187149 h 1193584"/>
                <a:gd name="connsiteX1204" fmla="*/ 627137 w 1508972"/>
                <a:gd name="connsiteY1204" fmla="*/ 1187149 h 1193584"/>
                <a:gd name="connsiteX1205" fmla="*/ 638188 w 1508972"/>
                <a:gd name="connsiteY1205" fmla="*/ 1187149 h 1193584"/>
                <a:gd name="connsiteX1206" fmla="*/ 644062 w 1508972"/>
                <a:gd name="connsiteY1206" fmla="*/ 1187149 h 1193584"/>
                <a:gd name="connsiteX1207" fmla="*/ 655400 w 1508972"/>
                <a:gd name="connsiteY1207" fmla="*/ 1187149 h 1193584"/>
                <a:gd name="connsiteX1208" fmla="*/ 660946 w 1508972"/>
                <a:gd name="connsiteY1208" fmla="*/ 1187149 h 1193584"/>
                <a:gd name="connsiteX1209" fmla="*/ 670667 w 1508972"/>
                <a:gd name="connsiteY1209" fmla="*/ 1187149 h 1193584"/>
                <a:gd name="connsiteX1210" fmla="*/ 676152 w 1508972"/>
                <a:gd name="connsiteY1210" fmla="*/ 1187149 h 1193584"/>
                <a:gd name="connsiteX1211" fmla="*/ 681003 w 1508972"/>
                <a:gd name="connsiteY1211" fmla="*/ 1187149 h 1193584"/>
                <a:gd name="connsiteX1212" fmla="*/ 688432 w 1508972"/>
                <a:gd name="connsiteY1212" fmla="*/ 1187149 h 1193584"/>
                <a:gd name="connsiteX1213" fmla="*/ 697089 w 1508972"/>
                <a:gd name="connsiteY1213" fmla="*/ 1187149 h 1193584"/>
                <a:gd name="connsiteX1214" fmla="*/ 711906 w 1508972"/>
                <a:gd name="connsiteY1214" fmla="*/ 1187149 h 1193584"/>
                <a:gd name="connsiteX1215" fmla="*/ 728627 w 1508972"/>
                <a:gd name="connsiteY1215" fmla="*/ 1187149 h 1193584"/>
                <a:gd name="connsiteX1216" fmla="*/ 745470 w 1508972"/>
                <a:gd name="connsiteY1216" fmla="*/ 1187149 h 1193584"/>
                <a:gd name="connsiteX1217" fmla="*/ 774695 w 1508972"/>
                <a:gd name="connsiteY1217" fmla="*/ 1187149 h 1193584"/>
                <a:gd name="connsiteX1218" fmla="*/ 774961 w 1508972"/>
                <a:gd name="connsiteY1218" fmla="*/ 1187149 h 1193584"/>
                <a:gd name="connsiteX1219" fmla="*/ 775780 w 1508972"/>
                <a:gd name="connsiteY1219" fmla="*/ 1187149 h 1193584"/>
                <a:gd name="connsiteX1220" fmla="*/ 778359 w 1508972"/>
                <a:gd name="connsiteY1220" fmla="*/ 1187149 h 1193584"/>
                <a:gd name="connsiteX1221" fmla="*/ 791682 w 1508972"/>
                <a:gd name="connsiteY1221" fmla="*/ 1187149 h 1193584"/>
                <a:gd name="connsiteX1222" fmla="*/ 795079 w 1508972"/>
                <a:gd name="connsiteY1222" fmla="*/ 1187149 h 1193584"/>
                <a:gd name="connsiteX1223" fmla="*/ 808525 w 1508972"/>
                <a:gd name="connsiteY1223" fmla="*/ 1187149 h 1193584"/>
                <a:gd name="connsiteX1224" fmla="*/ 825246 w 1508972"/>
                <a:gd name="connsiteY1224" fmla="*/ 1187149 h 1193584"/>
                <a:gd name="connsiteX1225" fmla="*/ 838692 w 1508972"/>
                <a:gd name="connsiteY1225" fmla="*/ 1187149 h 1193584"/>
                <a:gd name="connsiteX1226" fmla="*/ 842089 w 1508972"/>
                <a:gd name="connsiteY1226" fmla="*/ 1187149 h 1193584"/>
                <a:gd name="connsiteX1227" fmla="*/ 855555 w 1508972"/>
                <a:gd name="connsiteY1227" fmla="*/ 1187149 h 1193584"/>
                <a:gd name="connsiteX1228" fmla="*/ 858810 w 1508972"/>
                <a:gd name="connsiteY1228" fmla="*/ 1187149 h 1193584"/>
                <a:gd name="connsiteX1229" fmla="*/ 872276 w 1508972"/>
                <a:gd name="connsiteY1229" fmla="*/ 1187149 h 1193584"/>
                <a:gd name="connsiteX1230" fmla="*/ 875673 w 1508972"/>
                <a:gd name="connsiteY1230" fmla="*/ 1187149 h 1193584"/>
                <a:gd name="connsiteX1231" fmla="*/ 888976 w 1508972"/>
                <a:gd name="connsiteY1231" fmla="*/ 1187149 h 1193584"/>
                <a:gd name="connsiteX1232" fmla="*/ 892374 w 1508972"/>
                <a:gd name="connsiteY1232" fmla="*/ 1187149 h 1193584"/>
                <a:gd name="connsiteX1233" fmla="*/ 900806 w 1508972"/>
                <a:gd name="connsiteY1233" fmla="*/ 1187149 h 1193584"/>
                <a:gd name="connsiteX1234" fmla="*/ 905836 w 1508972"/>
                <a:gd name="connsiteY1234" fmla="*/ 1187149 h 1193584"/>
                <a:gd name="connsiteX1235" fmla="*/ 919290 w 1508972"/>
                <a:gd name="connsiteY1235" fmla="*/ 1187149 h 1193584"/>
                <a:gd name="connsiteX1236" fmla="*/ 922550 w 1508972"/>
                <a:gd name="connsiteY1236" fmla="*/ 1187149 h 1193584"/>
                <a:gd name="connsiteX1237" fmla="*/ 936005 w 1508972"/>
                <a:gd name="connsiteY1237" fmla="*/ 1187149 h 1193584"/>
                <a:gd name="connsiteX1238" fmla="*/ 939404 w 1508972"/>
                <a:gd name="connsiteY1238" fmla="*/ 1187149 h 1193584"/>
                <a:gd name="connsiteX1239" fmla="*/ 947762 w 1508972"/>
                <a:gd name="connsiteY1239" fmla="*/ 1187149 h 1193584"/>
                <a:gd name="connsiteX1240" fmla="*/ 952858 w 1508972"/>
                <a:gd name="connsiteY1240" fmla="*/ 1187149 h 1193584"/>
                <a:gd name="connsiteX1241" fmla="*/ 956118 w 1508972"/>
                <a:gd name="connsiteY1241" fmla="*/ 1187149 h 1193584"/>
                <a:gd name="connsiteX1242" fmla="*/ 964546 w 1508972"/>
                <a:gd name="connsiteY1242" fmla="*/ 1187149 h 1193584"/>
                <a:gd name="connsiteX1243" fmla="*/ 969573 w 1508972"/>
                <a:gd name="connsiteY1243" fmla="*/ 1187149 h 1193584"/>
                <a:gd name="connsiteX1244" fmla="*/ 972970 w 1508972"/>
                <a:gd name="connsiteY1244" fmla="*/ 1187149 h 1193584"/>
                <a:gd name="connsiteX1245" fmla="*/ 983027 w 1508972"/>
                <a:gd name="connsiteY1245" fmla="*/ 1187149 h 1193584"/>
                <a:gd name="connsiteX1246" fmla="*/ 986424 w 1508972"/>
                <a:gd name="connsiteY1246" fmla="*/ 1187149 h 1193584"/>
                <a:gd name="connsiteX1247" fmla="*/ 999743 w 1508972"/>
                <a:gd name="connsiteY1247" fmla="*/ 1187149 h 1193584"/>
                <a:gd name="connsiteX1248" fmla="*/ 1003141 w 1508972"/>
                <a:gd name="connsiteY1248" fmla="*/ 1187149 h 1193584"/>
                <a:gd name="connsiteX1249" fmla="*/ 1011501 w 1508972"/>
                <a:gd name="connsiteY1249" fmla="*/ 1187149 h 1193584"/>
                <a:gd name="connsiteX1250" fmla="*/ 1016595 w 1508972"/>
                <a:gd name="connsiteY1250" fmla="*/ 1187149 h 1193584"/>
                <a:gd name="connsiteX1251" fmla="*/ 1019857 w 1508972"/>
                <a:gd name="connsiteY1251" fmla="*/ 1187149 h 1193584"/>
                <a:gd name="connsiteX1252" fmla="*/ 1020399 w 1508972"/>
                <a:gd name="connsiteY1252" fmla="*/ 1187149 h 1193584"/>
                <a:gd name="connsiteX1253" fmla="*/ 1028353 w 1508972"/>
                <a:gd name="connsiteY1253" fmla="*/ 1187149 h 1193584"/>
                <a:gd name="connsiteX1254" fmla="*/ 1033311 w 1508972"/>
                <a:gd name="connsiteY1254" fmla="*/ 1187149 h 1193584"/>
                <a:gd name="connsiteX1255" fmla="*/ 1046766 w 1508972"/>
                <a:gd name="connsiteY1255" fmla="*/ 1187149 h 1193584"/>
                <a:gd name="connsiteX1256" fmla="*/ 1050161 w 1508972"/>
                <a:gd name="connsiteY1256" fmla="*/ 1187149 h 1193584"/>
                <a:gd name="connsiteX1257" fmla="*/ 1058523 w 1508972"/>
                <a:gd name="connsiteY1257" fmla="*/ 1187149 h 1193584"/>
                <a:gd name="connsiteX1258" fmla="*/ 1063615 w 1508972"/>
                <a:gd name="connsiteY1258" fmla="*/ 1187149 h 1193584"/>
                <a:gd name="connsiteX1259" fmla="*/ 1066877 w 1508972"/>
                <a:gd name="connsiteY1259" fmla="*/ 1187149 h 1193584"/>
                <a:gd name="connsiteX1260" fmla="*/ 1075307 w 1508972"/>
                <a:gd name="connsiteY1260" fmla="*/ 1187149 h 1193584"/>
                <a:gd name="connsiteX1261" fmla="*/ 1080332 w 1508972"/>
                <a:gd name="connsiteY1261" fmla="*/ 1187149 h 1193584"/>
                <a:gd name="connsiteX1262" fmla="*/ 1093786 w 1508972"/>
                <a:gd name="connsiteY1262" fmla="*/ 1187149 h 1193584"/>
                <a:gd name="connsiteX1263" fmla="*/ 1097048 w 1508972"/>
                <a:gd name="connsiteY1263" fmla="*/ 1187149 h 1193584"/>
                <a:gd name="connsiteX1264" fmla="*/ 1110502 w 1508972"/>
                <a:gd name="connsiteY1264" fmla="*/ 1187149 h 1193584"/>
                <a:gd name="connsiteX1265" fmla="*/ 1113900 w 1508972"/>
                <a:gd name="connsiteY1265" fmla="*/ 1187149 h 1193584"/>
                <a:gd name="connsiteX1266" fmla="*/ 1123956 w 1508972"/>
                <a:gd name="connsiteY1266" fmla="*/ 1187149 h 1193584"/>
                <a:gd name="connsiteX1267" fmla="*/ 1127354 w 1508972"/>
                <a:gd name="connsiteY1267" fmla="*/ 1187149 h 1193584"/>
                <a:gd name="connsiteX1268" fmla="*/ 1138162 w 1508972"/>
                <a:gd name="connsiteY1268" fmla="*/ 1187149 h 1193584"/>
                <a:gd name="connsiteX1269" fmla="*/ 1136799 w 1508972"/>
                <a:gd name="connsiteY1269" fmla="*/ 978073 h 1193584"/>
                <a:gd name="connsiteX1270" fmla="*/ 1137595 w 1508972"/>
                <a:gd name="connsiteY1270" fmla="*/ 972270 h 1193584"/>
                <a:gd name="connsiteX1271" fmla="*/ 1138354 w 1508972"/>
                <a:gd name="connsiteY1271" fmla="*/ 966712 h 1193584"/>
                <a:gd name="connsiteX1272" fmla="*/ 1138653 w 1508972"/>
                <a:gd name="connsiteY1272" fmla="*/ 964526 h 1193584"/>
                <a:gd name="connsiteX1273" fmla="*/ 1138741 w 1508972"/>
                <a:gd name="connsiteY1273" fmla="*/ 963872 h 1193584"/>
                <a:gd name="connsiteX1274" fmla="*/ 1138745 w 1508972"/>
                <a:gd name="connsiteY1274" fmla="*/ 963852 h 1193584"/>
                <a:gd name="connsiteX1275" fmla="*/ 1138747 w 1508972"/>
                <a:gd name="connsiteY1275" fmla="*/ 963831 h 1193584"/>
                <a:gd name="connsiteX1276" fmla="*/ 1138751 w 1508972"/>
                <a:gd name="connsiteY1276" fmla="*/ 963811 h 1193584"/>
                <a:gd name="connsiteX1277" fmla="*/ 1138755 w 1508972"/>
                <a:gd name="connsiteY1277" fmla="*/ 963790 h 1193584"/>
                <a:gd name="connsiteX1278" fmla="*/ 1138761 w 1508972"/>
                <a:gd name="connsiteY1278" fmla="*/ 963729 h 1193584"/>
                <a:gd name="connsiteX1279" fmla="*/ 1138817 w 1508972"/>
                <a:gd name="connsiteY1279" fmla="*/ 963320 h 1193584"/>
                <a:gd name="connsiteX1280" fmla="*/ 1138841 w 1508972"/>
                <a:gd name="connsiteY1280" fmla="*/ 963157 h 1193584"/>
                <a:gd name="connsiteX1281" fmla="*/ 1138825 w 1508972"/>
                <a:gd name="connsiteY1281" fmla="*/ 963136 h 1193584"/>
                <a:gd name="connsiteX1282" fmla="*/ 1147539 w 1508972"/>
                <a:gd name="connsiteY1282" fmla="*/ 963136 h 1193584"/>
                <a:gd name="connsiteX1283" fmla="*/ 1265021 w 1508972"/>
                <a:gd name="connsiteY1283" fmla="*/ 963177 h 1193584"/>
                <a:gd name="connsiteX1284" fmla="*/ 1499326 w 1508972"/>
                <a:gd name="connsiteY1284" fmla="*/ 963034 h 1193584"/>
                <a:gd name="connsiteX1285" fmla="*/ 1509160 w 1508972"/>
                <a:gd name="connsiteY1285" fmla="*/ 963014 h 1193584"/>
                <a:gd name="connsiteX1286" fmla="*/ 1508589 w 1508972"/>
                <a:gd name="connsiteY1286" fmla="*/ 777090 h 1193584"/>
                <a:gd name="connsiteX1287" fmla="*/ 1506006 w 1508972"/>
                <a:gd name="connsiteY1287" fmla="*/ 776375 h 1193584"/>
                <a:gd name="connsiteX1288" fmla="*/ 1504453 w 1508972"/>
                <a:gd name="connsiteY1288" fmla="*/ 775884 h 1193584"/>
                <a:gd name="connsiteX1289" fmla="*/ 1503034 w 1508972"/>
                <a:gd name="connsiteY1289" fmla="*/ 775639 h 1193584"/>
                <a:gd name="connsiteX1290" fmla="*/ 1501590 w 1508972"/>
                <a:gd name="connsiteY1290" fmla="*/ 775578 h 1193584"/>
                <a:gd name="connsiteX1291" fmla="*/ 1500533 w 1508972"/>
                <a:gd name="connsiteY1291" fmla="*/ 775496 h 1193584"/>
                <a:gd name="connsiteX1292" fmla="*/ 1499168 w 1508972"/>
                <a:gd name="connsiteY1292" fmla="*/ 775455 h 1193584"/>
                <a:gd name="connsiteX1293" fmla="*/ 1497586 w 1508972"/>
                <a:gd name="connsiteY1293" fmla="*/ 775087 h 1193584"/>
                <a:gd name="connsiteX1294" fmla="*/ 1495753 w 1508972"/>
                <a:gd name="connsiteY1294" fmla="*/ 774699 h 1193584"/>
                <a:gd name="connsiteX1295" fmla="*/ 1494447 w 1508972"/>
                <a:gd name="connsiteY1295" fmla="*/ 774556 h 1193584"/>
                <a:gd name="connsiteX1296" fmla="*/ 1493442 w 1508972"/>
                <a:gd name="connsiteY1296" fmla="*/ 774801 h 1193584"/>
                <a:gd name="connsiteX1297" fmla="*/ 1492274 w 1508972"/>
                <a:gd name="connsiteY1297" fmla="*/ 774985 h 1193584"/>
                <a:gd name="connsiteX1298" fmla="*/ 1491105 w 1508972"/>
                <a:gd name="connsiteY1298" fmla="*/ 774924 h 1193584"/>
                <a:gd name="connsiteX1299" fmla="*/ 1489826 w 1508972"/>
                <a:gd name="connsiteY1299" fmla="*/ 775230 h 1193584"/>
                <a:gd name="connsiteX1300" fmla="*/ 1488322 w 1508972"/>
                <a:gd name="connsiteY1300" fmla="*/ 775516 h 1193584"/>
                <a:gd name="connsiteX1301" fmla="*/ 1486985 w 1508972"/>
                <a:gd name="connsiteY1301" fmla="*/ 775823 h 1193584"/>
                <a:gd name="connsiteX1302" fmla="*/ 1485786 w 1508972"/>
                <a:gd name="connsiteY1302" fmla="*/ 776436 h 1193584"/>
                <a:gd name="connsiteX1303" fmla="*/ 1484642 w 1508972"/>
                <a:gd name="connsiteY1303" fmla="*/ 776763 h 1193584"/>
                <a:gd name="connsiteX1304" fmla="*/ 1483553 w 1508972"/>
                <a:gd name="connsiteY1304" fmla="*/ 777478 h 1193584"/>
                <a:gd name="connsiteX1305" fmla="*/ 1482327 w 1508972"/>
                <a:gd name="connsiteY1305" fmla="*/ 778132 h 1193584"/>
                <a:gd name="connsiteX1306" fmla="*/ 1481429 w 1508972"/>
                <a:gd name="connsiteY1306" fmla="*/ 779358 h 1193584"/>
                <a:gd name="connsiteX1307" fmla="*/ 1481422 w 1508972"/>
                <a:gd name="connsiteY1307" fmla="*/ 780604 h 1193584"/>
                <a:gd name="connsiteX1308" fmla="*/ 1481498 w 1508972"/>
                <a:gd name="connsiteY1308" fmla="*/ 782055 h 1193584"/>
                <a:gd name="connsiteX1309" fmla="*/ 1481461 w 1508972"/>
                <a:gd name="connsiteY1309" fmla="*/ 783506 h 1193584"/>
                <a:gd name="connsiteX1310" fmla="*/ 1481484 w 1508972"/>
                <a:gd name="connsiteY1310" fmla="*/ 784487 h 1193584"/>
                <a:gd name="connsiteX1311" fmla="*/ 1481699 w 1508972"/>
                <a:gd name="connsiteY1311" fmla="*/ 785631 h 1193584"/>
                <a:gd name="connsiteX1312" fmla="*/ 1481832 w 1508972"/>
                <a:gd name="connsiteY1312" fmla="*/ 786857 h 1193584"/>
                <a:gd name="connsiteX1313" fmla="*/ 1481629 w 1508972"/>
                <a:gd name="connsiteY1313" fmla="*/ 788267 h 1193584"/>
                <a:gd name="connsiteX1314" fmla="*/ 1481343 w 1508972"/>
                <a:gd name="connsiteY1314" fmla="*/ 789575 h 1193584"/>
                <a:gd name="connsiteX1315" fmla="*/ 1481195 w 1508972"/>
                <a:gd name="connsiteY1315" fmla="*/ 791107 h 1193584"/>
                <a:gd name="connsiteX1316" fmla="*/ 1480995 w 1508972"/>
                <a:gd name="connsiteY1316" fmla="*/ 792476 h 1193584"/>
                <a:gd name="connsiteX1317" fmla="*/ 1480958 w 1508972"/>
                <a:gd name="connsiteY1317" fmla="*/ 793600 h 1193584"/>
                <a:gd name="connsiteX1318" fmla="*/ 1480870 w 1508972"/>
                <a:gd name="connsiteY1318" fmla="*/ 794581 h 1193584"/>
                <a:gd name="connsiteX1319" fmla="*/ 1480919 w 1508972"/>
                <a:gd name="connsiteY1319" fmla="*/ 795664 h 1193584"/>
                <a:gd name="connsiteX1320" fmla="*/ 1481107 w 1508972"/>
                <a:gd name="connsiteY1320" fmla="*/ 796931 h 1193584"/>
                <a:gd name="connsiteX1321" fmla="*/ 1481296 w 1508972"/>
                <a:gd name="connsiteY1321" fmla="*/ 797932 h 1193584"/>
                <a:gd name="connsiteX1322" fmla="*/ 1481787 w 1508972"/>
                <a:gd name="connsiteY1322" fmla="*/ 799567 h 1193584"/>
                <a:gd name="connsiteX1323" fmla="*/ 1482534 w 1508972"/>
                <a:gd name="connsiteY1323" fmla="*/ 800629 h 1193584"/>
                <a:gd name="connsiteX1324" fmla="*/ 1483307 w 1508972"/>
                <a:gd name="connsiteY1324" fmla="*/ 801385 h 1193584"/>
                <a:gd name="connsiteX1325" fmla="*/ 1482524 w 1508972"/>
                <a:gd name="connsiteY1325" fmla="*/ 802223 h 1193584"/>
                <a:gd name="connsiteX1326" fmla="*/ 1481443 w 1508972"/>
                <a:gd name="connsiteY1326" fmla="*/ 801692 h 1193584"/>
                <a:gd name="connsiteX1327" fmla="*/ 1480438 w 1508972"/>
                <a:gd name="connsiteY1327" fmla="*/ 802121 h 1193584"/>
                <a:gd name="connsiteX1328" fmla="*/ 1480027 w 1508972"/>
                <a:gd name="connsiteY1328" fmla="*/ 801222 h 1193584"/>
                <a:gd name="connsiteX1329" fmla="*/ 1479810 w 1508972"/>
                <a:gd name="connsiteY1329" fmla="*/ 800220 h 1193584"/>
                <a:gd name="connsiteX1330" fmla="*/ 1479677 w 1508972"/>
                <a:gd name="connsiteY1330" fmla="*/ 799137 h 1193584"/>
                <a:gd name="connsiteX1331" fmla="*/ 1479210 w 1508972"/>
                <a:gd name="connsiteY1331" fmla="*/ 797973 h 1193584"/>
                <a:gd name="connsiteX1332" fmla="*/ 1478576 w 1508972"/>
                <a:gd name="connsiteY1332" fmla="*/ 797012 h 1193584"/>
                <a:gd name="connsiteX1333" fmla="*/ 1478025 w 1508972"/>
                <a:gd name="connsiteY1333" fmla="*/ 796175 h 1193584"/>
                <a:gd name="connsiteX1334" fmla="*/ 1477333 w 1508972"/>
                <a:gd name="connsiteY1334" fmla="*/ 795439 h 1193584"/>
                <a:gd name="connsiteX1335" fmla="*/ 1476447 w 1508972"/>
                <a:gd name="connsiteY1335" fmla="*/ 794765 h 1193584"/>
                <a:gd name="connsiteX1336" fmla="*/ 1475422 w 1508972"/>
                <a:gd name="connsiteY1336" fmla="*/ 794131 h 1193584"/>
                <a:gd name="connsiteX1337" fmla="*/ 1474591 w 1508972"/>
                <a:gd name="connsiteY1337" fmla="*/ 793539 h 1193584"/>
                <a:gd name="connsiteX1338" fmla="*/ 1473398 w 1508972"/>
                <a:gd name="connsiteY1338" fmla="*/ 792987 h 1193584"/>
                <a:gd name="connsiteX1339" fmla="*/ 1472315 w 1508972"/>
                <a:gd name="connsiteY1339" fmla="*/ 792537 h 1193584"/>
                <a:gd name="connsiteX1340" fmla="*/ 1471206 w 1508972"/>
                <a:gd name="connsiteY1340" fmla="*/ 792047 h 1193584"/>
                <a:gd name="connsiteX1341" fmla="*/ 1469927 w 1508972"/>
                <a:gd name="connsiteY1341" fmla="*/ 792047 h 1193584"/>
                <a:gd name="connsiteX1342" fmla="*/ 1468869 w 1508972"/>
                <a:gd name="connsiteY1342" fmla="*/ 792067 h 1193584"/>
                <a:gd name="connsiteX1343" fmla="*/ 1467698 w 1508972"/>
                <a:gd name="connsiteY1343" fmla="*/ 792313 h 1193584"/>
                <a:gd name="connsiteX1344" fmla="*/ 1466667 w 1508972"/>
                <a:gd name="connsiteY1344" fmla="*/ 792844 h 1193584"/>
                <a:gd name="connsiteX1345" fmla="*/ 1465467 w 1508972"/>
                <a:gd name="connsiteY1345" fmla="*/ 793436 h 1193584"/>
                <a:gd name="connsiteX1346" fmla="*/ 1463822 w 1508972"/>
                <a:gd name="connsiteY1346" fmla="*/ 794274 h 1193584"/>
                <a:gd name="connsiteX1347" fmla="*/ 1462985 w 1508972"/>
                <a:gd name="connsiteY1347" fmla="*/ 794806 h 1193584"/>
                <a:gd name="connsiteX1348" fmla="*/ 1462590 w 1508972"/>
                <a:gd name="connsiteY1348" fmla="*/ 795807 h 1193584"/>
                <a:gd name="connsiteX1349" fmla="*/ 1461448 w 1508972"/>
                <a:gd name="connsiteY1349" fmla="*/ 795909 h 1193584"/>
                <a:gd name="connsiteX1350" fmla="*/ 1460392 w 1508972"/>
                <a:gd name="connsiteY1350" fmla="*/ 795970 h 1193584"/>
                <a:gd name="connsiteX1351" fmla="*/ 1459937 w 1508972"/>
                <a:gd name="connsiteY1351" fmla="*/ 797237 h 1193584"/>
                <a:gd name="connsiteX1352" fmla="*/ 1458771 w 1508972"/>
                <a:gd name="connsiteY1352" fmla="*/ 797033 h 1193584"/>
                <a:gd name="connsiteX1353" fmla="*/ 1457715 w 1508972"/>
                <a:gd name="connsiteY1353" fmla="*/ 796849 h 1193584"/>
                <a:gd name="connsiteX1354" fmla="*/ 1456628 w 1508972"/>
                <a:gd name="connsiteY1354" fmla="*/ 797380 h 1193584"/>
                <a:gd name="connsiteX1355" fmla="*/ 1455572 w 1508972"/>
                <a:gd name="connsiteY1355" fmla="*/ 797421 h 1193584"/>
                <a:gd name="connsiteX1356" fmla="*/ 1454514 w 1508972"/>
                <a:gd name="connsiteY1356" fmla="*/ 797339 h 1193584"/>
                <a:gd name="connsiteX1357" fmla="*/ 1453595 w 1508972"/>
                <a:gd name="connsiteY1357" fmla="*/ 797871 h 1193584"/>
                <a:gd name="connsiteX1358" fmla="*/ 1452310 w 1508972"/>
                <a:gd name="connsiteY1358" fmla="*/ 798524 h 1193584"/>
                <a:gd name="connsiteX1359" fmla="*/ 1451059 w 1508972"/>
                <a:gd name="connsiteY1359" fmla="*/ 798402 h 1193584"/>
                <a:gd name="connsiteX1360" fmla="*/ 1450001 w 1508972"/>
                <a:gd name="connsiteY1360" fmla="*/ 798545 h 1193584"/>
                <a:gd name="connsiteX1361" fmla="*/ 1448945 w 1508972"/>
                <a:gd name="connsiteY1361" fmla="*/ 798524 h 1193584"/>
                <a:gd name="connsiteX1362" fmla="*/ 1447945 w 1508972"/>
                <a:gd name="connsiteY1362" fmla="*/ 798157 h 1193584"/>
                <a:gd name="connsiteX1363" fmla="*/ 1446672 w 1508972"/>
                <a:gd name="connsiteY1363" fmla="*/ 797421 h 1193584"/>
                <a:gd name="connsiteX1364" fmla="*/ 1445841 w 1508972"/>
                <a:gd name="connsiteY1364" fmla="*/ 796869 h 1193584"/>
                <a:gd name="connsiteX1365" fmla="*/ 1444981 w 1508972"/>
                <a:gd name="connsiteY1365" fmla="*/ 795848 h 1193584"/>
                <a:gd name="connsiteX1366" fmla="*/ 1444126 w 1508972"/>
                <a:gd name="connsiteY1366" fmla="*/ 795071 h 1193584"/>
                <a:gd name="connsiteX1367" fmla="*/ 1443213 w 1508972"/>
                <a:gd name="connsiteY1367" fmla="*/ 794152 h 1193584"/>
                <a:gd name="connsiteX1368" fmla="*/ 1442298 w 1508972"/>
                <a:gd name="connsiteY1368" fmla="*/ 793293 h 1193584"/>
                <a:gd name="connsiteX1369" fmla="*/ 1441220 w 1508972"/>
                <a:gd name="connsiteY1369" fmla="*/ 792354 h 1193584"/>
                <a:gd name="connsiteX1370" fmla="*/ 1439947 w 1508972"/>
                <a:gd name="connsiteY1370" fmla="*/ 791291 h 1193584"/>
                <a:gd name="connsiteX1371" fmla="*/ 1438671 w 1508972"/>
                <a:gd name="connsiteY1371" fmla="*/ 790208 h 1193584"/>
                <a:gd name="connsiteX1372" fmla="*/ 1437677 w 1508972"/>
                <a:gd name="connsiteY1372" fmla="*/ 789166 h 1193584"/>
                <a:gd name="connsiteX1373" fmla="*/ 1436928 w 1508972"/>
                <a:gd name="connsiteY1373" fmla="*/ 788532 h 1193584"/>
                <a:gd name="connsiteX1374" fmla="*/ 1436209 w 1508972"/>
                <a:gd name="connsiteY1374" fmla="*/ 787817 h 1193584"/>
                <a:gd name="connsiteX1375" fmla="*/ 1435241 w 1508972"/>
                <a:gd name="connsiteY1375" fmla="*/ 786980 h 1193584"/>
                <a:gd name="connsiteX1376" fmla="*/ 1434384 w 1508972"/>
                <a:gd name="connsiteY1376" fmla="*/ 786305 h 1193584"/>
                <a:gd name="connsiteX1377" fmla="*/ 1433330 w 1508972"/>
                <a:gd name="connsiteY1377" fmla="*/ 785427 h 1193584"/>
                <a:gd name="connsiteX1378" fmla="*/ 1432002 w 1508972"/>
                <a:gd name="connsiteY1378" fmla="*/ 784528 h 1193584"/>
                <a:gd name="connsiteX1379" fmla="*/ 1430698 w 1508972"/>
                <a:gd name="connsiteY1379" fmla="*/ 783731 h 1193584"/>
                <a:gd name="connsiteX1380" fmla="*/ 1429728 w 1508972"/>
                <a:gd name="connsiteY1380" fmla="*/ 782913 h 1193584"/>
                <a:gd name="connsiteX1381" fmla="*/ 1428703 w 1508972"/>
                <a:gd name="connsiteY1381" fmla="*/ 782464 h 1193584"/>
                <a:gd name="connsiteX1382" fmla="*/ 1427730 w 1508972"/>
                <a:gd name="connsiteY1382" fmla="*/ 781953 h 1193584"/>
                <a:gd name="connsiteX1383" fmla="*/ 1426844 w 1508972"/>
                <a:gd name="connsiteY1383" fmla="*/ 781299 h 1193584"/>
                <a:gd name="connsiteX1384" fmla="*/ 1426376 w 1508972"/>
                <a:gd name="connsiteY1384" fmla="*/ 780400 h 1193584"/>
                <a:gd name="connsiteX1385" fmla="*/ 1425882 w 1508972"/>
                <a:gd name="connsiteY1385" fmla="*/ 779296 h 1193584"/>
                <a:gd name="connsiteX1386" fmla="*/ 1425111 w 1508972"/>
                <a:gd name="connsiteY1386" fmla="*/ 778030 h 1193584"/>
                <a:gd name="connsiteX1387" fmla="*/ 1424364 w 1508972"/>
                <a:gd name="connsiteY1387" fmla="*/ 777028 h 1193584"/>
                <a:gd name="connsiteX1388" fmla="*/ 1423732 w 1508972"/>
                <a:gd name="connsiteY1388" fmla="*/ 776048 h 1193584"/>
                <a:gd name="connsiteX1389" fmla="*/ 1423459 w 1508972"/>
                <a:gd name="connsiteY1389" fmla="*/ 774924 h 1193584"/>
                <a:gd name="connsiteX1390" fmla="*/ 1422600 w 1508972"/>
                <a:gd name="connsiteY1390" fmla="*/ 774392 h 1193584"/>
                <a:gd name="connsiteX1391" fmla="*/ 1421714 w 1508972"/>
                <a:gd name="connsiteY1391" fmla="*/ 773453 h 1193584"/>
                <a:gd name="connsiteX1392" fmla="*/ 1421079 w 1508972"/>
                <a:gd name="connsiteY1392" fmla="*/ 772513 h 1193584"/>
                <a:gd name="connsiteX1393" fmla="*/ 1421003 w 1508972"/>
                <a:gd name="connsiteY1393" fmla="*/ 771225 h 1193584"/>
                <a:gd name="connsiteX1394" fmla="*/ 1422399 w 1508972"/>
                <a:gd name="connsiteY1394" fmla="*/ 770571 h 1193584"/>
                <a:gd name="connsiteX1395" fmla="*/ 1391371 w 1508972"/>
                <a:gd name="connsiteY1395" fmla="*/ 733076 h 1193584"/>
                <a:gd name="connsiteX1396" fmla="*/ 1362862 w 1508972"/>
                <a:gd name="connsiteY1396" fmla="*/ 698625 h 1193584"/>
                <a:gd name="connsiteX1397" fmla="*/ 1360394 w 1508972"/>
                <a:gd name="connsiteY1397" fmla="*/ 695642 h 1193584"/>
                <a:gd name="connsiteX1398" fmla="*/ 1359802 w 1508972"/>
                <a:gd name="connsiteY1398" fmla="*/ 674248 h 1193584"/>
                <a:gd name="connsiteX1399" fmla="*/ 1335857 w 1508972"/>
                <a:gd name="connsiteY1399" fmla="*/ 764768 h 1193584"/>
                <a:gd name="connsiteX1400" fmla="*/ 1325743 w 1508972"/>
                <a:gd name="connsiteY1400" fmla="*/ 812848 h 1193584"/>
                <a:gd name="connsiteX1401" fmla="*/ 1325584 w 1508972"/>
                <a:gd name="connsiteY1401" fmla="*/ 812828 h 1193584"/>
                <a:gd name="connsiteX1402" fmla="*/ 1214084 w 1508972"/>
                <a:gd name="connsiteY1402" fmla="*/ 803551 h 1193584"/>
                <a:gd name="connsiteX1403" fmla="*/ 1166343 w 1508972"/>
                <a:gd name="connsiteY1403" fmla="*/ 712275 h 1193584"/>
                <a:gd name="connsiteX1404" fmla="*/ 1210846 w 1508972"/>
                <a:gd name="connsiteY1404" fmla="*/ 628661 h 1193584"/>
                <a:gd name="connsiteX1405" fmla="*/ 1213341 w 1508972"/>
                <a:gd name="connsiteY1405" fmla="*/ 608751 h 1193584"/>
                <a:gd name="connsiteX1406" fmla="*/ 1213347 w 1508972"/>
                <a:gd name="connsiteY1406" fmla="*/ 608704 h 1193584"/>
                <a:gd name="connsiteX1407" fmla="*/ 1184279 w 1508972"/>
                <a:gd name="connsiteY1407" fmla="*/ 599917 h 1193584"/>
                <a:gd name="connsiteX1408" fmla="*/ 1163365 w 1508972"/>
                <a:gd name="connsiteY1408" fmla="*/ 596734 h 1193584"/>
                <a:gd name="connsiteX1409" fmla="*/ 1140458 w 1508972"/>
                <a:gd name="connsiteY1409" fmla="*/ 593810 h 1193584"/>
                <a:gd name="connsiteX1410" fmla="*/ 1099516 w 1508972"/>
                <a:gd name="connsiteY1410" fmla="*/ 589649 h 1193584"/>
                <a:gd name="connsiteX1411" fmla="*/ 1098921 w 1508972"/>
                <a:gd name="connsiteY1411" fmla="*/ 591237 h 1193584"/>
                <a:gd name="connsiteX1412" fmla="*/ 1108126 w 1508972"/>
                <a:gd name="connsiteY1412" fmla="*/ 731973 h 1193584"/>
                <a:gd name="connsiteX1413" fmla="*/ 1109454 w 1508972"/>
                <a:gd name="connsiteY1413" fmla="*/ 752283 h 1193584"/>
                <a:gd name="connsiteX1414" fmla="*/ 1110756 w 1508972"/>
                <a:gd name="connsiteY1414" fmla="*/ 788655 h 1193584"/>
                <a:gd name="connsiteX1415" fmla="*/ 1113322 w 1508972"/>
                <a:gd name="connsiteY1415" fmla="*/ 833507 h 1193584"/>
                <a:gd name="connsiteX1416" fmla="*/ 1113357 w 1508972"/>
                <a:gd name="connsiteY1416" fmla="*/ 834120 h 1193584"/>
                <a:gd name="connsiteX1417" fmla="*/ 1112886 w 1508972"/>
                <a:gd name="connsiteY1417" fmla="*/ 848219 h 1193584"/>
                <a:gd name="connsiteX1418" fmla="*/ 1113351 w 1508972"/>
                <a:gd name="connsiteY1418" fmla="*/ 861214 h 1193584"/>
                <a:gd name="connsiteX1419" fmla="*/ 1113357 w 1508972"/>
                <a:gd name="connsiteY1419" fmla="*/ 861398 h 1193584"/>
                <a:gd name="connsiteX1420" fmla="*/ 1111880 w 1508972"/>
                <a:gd name="connsiteY1420" fmla="*/ 878338 h 1193584"/>
                <a:gd name="connsiteX1421" fmla="*/ 1109145 w 1508972"/>
                <a:gd name="connsiteY1421" fmla="*/ 909744 h 1193584"/>
                <a:gd name="connsiteX1422" fmla="*/ 1106638 w 1508972"/>
                <a:gd name="connsiteY1422" fmla="*/ 938535 h 1193584"/>
                <a:gd name="connsiteX1423" fmla="*/ 1106489 w 1508972"/>
                <a:gd name="connsiteY1423" fmla="*/ 940231 h 1193584"/>
                <a:gd name="connsiteX1424" fmla="*/ 836932 w 1508972"/>
                <a:gd name="connsiteY1424" fmla="*/ 743538 h 1193584"/>
                <a:gd name="connsiteX1425" fmla="*/ 775370 w 1508972"/>
                <a:gd name="connsiteY1425" fmla="*/ 698605 h 1193584"/>
                <a:gd name="connsiteX1426" fmla="*/ 712274 w 1508972"/>
                <a:gd name="connsiteY1426" fmla="*/ 643210 h 1193584"/>
                <a:gd name="connsiteX1427" fmla="*/ 689619 w 1508972"/>
                <a:gd name="connsiteY1427" fmla="*/ 623328 h 1193584"/>
                <a:gd name="connsiteX1428" fmla="*/ 660537 w 1508972"/>
                <a:gd name="connsiteY1428" fmla="*/ 598013 h 1193584"/>
                <a:gd name="connsiteX1429" fmla="*/ 653845 w 1508972"/>
                <a:gd name="connsiteY1429" fmla="*/ 590450 h 1193584"/>
                <a:gd name="connsiteX1430" fmla="*/ 594780 w 1508972"/>
                <a:gd name="connsiteY1430" fmla="*/ 523776 h 1193584"/>
                <a:gd name="connsiteX1431" fmla="*/ 593307 w 1508972"/>
                <a:gd name="connsiteY1431" fmla="*/ 522701 h 1193584"/>
                <a:gd name="connsiteX1432" fmla="*/ 591895 w 1508972"/>
                <a:gd name="connsiteY1432" fmla="*/ 521334 h 1193584"/>
                <a:gd name="connsiteX1433" fmla="*/ 590953 w 1508972"/>
                <a:gd name="connsiteY1433" fmla="*/ 520161 h 1193584"/>
                <a:gd name="connsiteX1434" fmla="*/ 589930 w 1508972"/>
                <a:gd name="connsiteY1434" fmla="*/ 518502 h 1193584"/>
                <a:gd name="connsiteX1435" fmla="*/ 589050 w 1508972"/>
                <a:gd name="connsiteY1435" fmla="*/ 516743 h 1193584"/>
                <a:gd name="connsiteX1436" fmla="*/ 588067 w 1508972"/>
                <a:gd name="connsiteY1436" fmla="*/ 514544 h 1193584"/>
                <a:gd name="connsiteX1437" fmla="*/ 587433 w 1508972"/>
                <a:gd name="connsiteY1437" fmla="*/ 513226 h 1193584"/>
                <a:gd name="connsiteX1438" fmla="*/ 587003 w 1508972"/>
                <a:gd name="connsiteY1438" fmla="*/ 511810 h 1193584"/>
                <a:gd name="connsiteX1439" fmla="*/ 586839 w 1508972"/>
                <a:gd name="connsiteY1439" fmla="*/ 510345 h 1193584"/>
                <a:gd name="connsiteX1440" fmla="*/ 586839 w 1508972"/>
                <a:gd name="connsiteY1440" fmla="*/ 508880 h 1193584"/>
                <a:gd name="connsiteX1441" fmla="*/ 586594 w 1508972"/>
                <a:gd name="connsiteY1441" fmla="*/ 506974 h 1193584"/>
                <a:gd name="connsiteX1442" fmla="*/ 586307 w 1508972"/>
                <a:gd name="connsiteY1442" fmla="*/ 505557 h 1193584"/>
                <a:gd name="connsiteX1443" fmla="*/ 586062 w 1508972"/>
                <a:gd name="connsiteY1443" fmla="*/ 504092 h 1193584"/>
                <a:gd name="connsiteX1444" fmla="*/ 586164 w 1508972"/>
                <a:gd name="connsiteY1444" fmla="*/ 502139 h 1193584"/>
                <a:gd name="connsiteX1445" fmla="*/ 586451 w 1508972"/>
                <a:gd name="connsiteY1445" fmla="*/ 500186 h 1193584"/>
                <a:gd name="connsiteX1446" fmla="*/ 585816 w 1508972"/>
                <a:gd name="connsiteY1446" fmla="*/ 497987 h 1193584"/>
                <a:gd name="connsiteX1447" fmla="*/ 583074 w 1508972"/>
                <a:gd name="connsiteY1447" fmla="*/ 497793 h 1193584"/>
                <a:gd name="connsiteX1448" fmla="*/ 581621 w 1508972"/>
                <a:gd name="connsiteY1448" fmla="*/ 497938 h 1193584"/>
                <a:gd name="connsiteX1449" fmla="*/ 579656 w 1508972"/>
                <a:gd name="connsiteY1449" fmla="*/ 497987 h 1193584"/>
                <a:gd name="connsiteX1450" fmla="*/ 576709 w 1508972"/>
                <a:gd name="connsiteY1450" fmla="*/ 498036 h 1193584"/>
                <a:gd name="connsiteX1451" fmla="*/ 574274 w 1508972"/>
                <a:gd name="connsiteY1451" fmla="*/ 497987 h 1193584"/>
                <a:gd name="connsiteX1452" fmla="*/ 572309 w 1508972"/>
                <a:gd name="connsiteY1452" fmla="*/ 498134 h 1193584"/>
                <a:gd name="connsiteX1453" fmla="*/ 569873 w 1508972"/>
                <a:gd name="connsiteY1453" fmla="*/ 498377 h 1193584"/>
                <a:gd name="connsiteX1454" fmla="*/ 567479 w 1508972"/>
                <a:gd name="connsiteY1454" fmla="*/ 498475 h 1193584"/>
                <a:gd name="connsiteX1455" fmla="*/ 565023 w 1508972"/>
                <a:gd name="connsiteY1455" fmla="*/ 498232 h 1193584"/>
                <a:gd name="connsiteX1456" fmla="*/ 563079 w 1508972"/>
                <a:gd name="connsiteY1456" fmla="*/ 497987 h 1193584"/>
                <a:gd name="connsiteX1457" fmla="*/ 561605 w 1508972"/>
                <a:gd name="connsiteY1457" fmla="*/ 497793 h 1193584"/>
                <a:gd name="connsiteX1458" fmla="*/ 559211 w 1508972"/>
                <a:gd name="connsiteY1458" fmla="*/ 497499 h 1193584"/>
                <a:gd name="connsiteX1459" fmla="*/ 557287 w 1508972"/>
                <a:gd name="connsiteY1459" fmla="*/ 497059 h 1193584"/>
                <a:gd name="connsiteX1460" fmla="*/ 555343 w 1508972"/>
                <a:gd name="connsiteY1460" fmla="*/ 496718 h 1193584"/>
                <a:gd name="connsiteX1461" fmla="*/ 553378 w 1508972"/>
                <a:gd name="connsiteY1461" fmla="*/ 496669 h 1193584"/>
                <a:gd name="connsiteX1462" fmla="*/ 551475 w 1508972"/>
                <a:gd name="connsiteY1462" fmla="*/ 496912 h 1193584"/>
                <a:gd name="connsiteX1463" fmla="*/ 549571 w 1508972"/>
                <a:gd name="connsiteY1463" fmla="*/ 497400 h 1193584"/>
                <a:gd name="connsiteX1464" fmla="*/ 548139 w 1508972"/>
                <a:gd name="connsiteY1464" fmla="*/ 497744 h 1193584"/>
                <a:gd name="connsiteX1465" fmla="*/ 546727 w 1508972"/>
                <a:gd name="connsiteY1465" fmla="*/ 498085 h 1193584"/>
                <a:gd name="connsiteX1466" fmla="*/ 544680 w 1508972"/>
                <a:gd name="connsiteY1466" fmla="*/ 498426 h 1193584"/>
                <a:gd name="connsiteX1467" fmla="*/ 542756 w 1508972"/>
                <a:gd name="connsiteY1467" fmla="*/ 498865 h 1193584"/>
                <a:gd name="connsiteX1468" fmla="*/ 540669 w 1508972"/>
                <a:gd name="connsiteY1468" fmla="*/ 500038 h 1193584"/>
                <a:gd name="connsiteX1469" fmla="*/ 538950 w 1508972"/>
                <a:gd name="connsiteY1469" fmla="*/ 501015 h 1193584"/>
                <a:gd name="connsiteX1470" fmla="*/ 538970 w 1508972"/>
                <a:gd name="connsiteY1470" fmla="*/ 500964 h 1193584"/>
                <a:gd name="connsiteX1471" fmla="*/ 539379 w 1508972"/>
                <a:gd name="connsiteY1471" fmla="*/ 499403 h 1193584"/>
                <a:gd name="connsiteX1472" fmla="*/ 540362 w 1508972"/>
                <a:gd name="connsiteY1472" fmla="*/ 497695 h 1193584"/>
                <a:gd name="connsiteX1473" fmla="*/ 541057 w 1508972"/>
                <a:gd name="connsiteY1473" fmla="*/ 496424 h 1193584"/>
                <a:gd name="connsiteX1474" fmla="*/ 542040 w 1508972"/>
                <a:gd name="connsiteY1474" fmla="*/ 494715 h 1193584"/>
                <a:gd name="connsiteX1475" fmla="*/ 543206 w 1508972"/>
                <a:gd name="connsiteY1475" fmla="*/ 492566 h 1193584"/>
                <a:gd name="connsiteX1476" fmla="*/ 544230 w 1508972"/>
                <a:gd name="connsiteY1476" fmla="*/ 490856 h 1193584"/>
                <a:gd name="connsiteX1477" fmla="*/ 544966 w 1508972"/>
                <a:gd name="connsiteY1477" fmla="*/ 489636 h 1193584"/>
                <a:gd name="connsiteX1478" fmla="*/ 545990 w 1508972"/>
                <a:gd name="connsiteY1478" fmla="*/ 487925 h 1193584"/>
                <a:gd name="connsiteX1479" fmla="*/ 546686 w 1508972"/>
                <a:gd name="connsiteY1479" fmla="*/ 486656 h 1193584"/>
                <a:gd name="connsiteX1480" fmla="*/ 547361 w 1508972"/>
                <a:gd name="connsiteY1480" fmla="*/ 485385 h 1193584"/>
                <a:gd name="connsiteX1481" fmla="*/ 548057 w 1508972"/>
                <a:gd name="connsiteY1481" fmla="*/ 484068 h 1193584"/>
                <a:gd name="connsiteX1482" fmla="*/ 548732 w 1508972"/>
                <a:gd name="connsiteY1482" fmla="*/ 482748 h 1193584"/>
                <a:gd name="connsiteX1483" fmla="*/ 549612 w 1508972"/>
                <a:gd name="connsiteY1483" fmla="*/ 480990 h 1193584"/>
                <a:gd name="connsiteX1484" fmla="*/ 550492 w 1508972"/>
                <a:gd name="connsiteY1484" fmla="*/ 479280 h 1193584"/>
                <a:gd name="connsiteX1485" fmla="*/ 551270 w 1508972"/>
                <a:gd name="connsiteY1485" fmla="*/ 478060 h 1193584"/>
                <a:gd name="connsiteX1486" fmla="*/ 552150 w 1508972"/>
                <a:gd name="connsiteY1486" fmla="*/ 476838 h 1193584"/>
                <a:gd name="connsiteX1487" fmla="*/ 552948 w 1508972"/>
                <a:gd name="connsiteY1487" fmla="*/ 475618 h 1193584"/>
                <a:gd name="connsiteX1488" fmla="*/ 553726 w 1508972"/>
                <a:gd name="connsiteY1488" fmla="*/ 474396 h 1193584"/>
                <a:gd name="connsiteX1489" fmla="*/ 554463 w 1508972"/>
                <a:gd name="connsiteY1489" fmla="*/ 473125 h 1193584"/>
                <a:gd name="connsiteX1490" fmla="*/ 555445 w 1508972"/>
                <a:gd name="connsiteY1490" fmla="*/ 471417 h 1193584"/>
                <a:gd name="connsiteX1491" fmla="*/ 556407 w 1508972"/>
                <a:gd name="connsiteY1491" fmla="*/ 469756 h 1193584"/>
                <a:gd name="connsiteX1492" fmla="*/ 557389 w 1508972"/>
                <a:gd name="connsiteY1492" fmla="*/ 468048 h 1193584"/>
                <a:gd name="connsiteX1493" fmla="*/ 558085 w 1508972"/>
                <a:gd name="connsiteY1493" fmla="*/ 466728 h 1193584"/>
                <a:gd name="connsiteX1494" fmla="*/ 558760 w 1508972"/>
                <a:gd name="connsiteY1494" fmla="*/ 465459 h 1193584"/>
                <a:gd name="connsiteX1495" fmla="*/ 559702 w 1508972"/>
                <a:gd name="connsiteY1495" fmla="*/ 463699 h 1193584"/>
                <a:gd name="connsiteX1496" fmla="*/ 560521 w 1508972"/>
                <a:gd name="connsiteY1496" fmla="*/ 461942 h 1193584"/>
                <a:gd name="connsiteX1497" fmla="*/ 561155 w 1508972"/>
                <a:gd name="connsiteY1497" fmla="*/ 460622 h 1193584"/>
                <a:gd name="connsiteX1498" fmla="*/ 563079 w 1508972"/>
                <a:gd name="connsiteY1498" fmla="*/ 459744 h 1193584"/>
                <a:gd name="connsiteX1499" fmla="*/ 565023 w 1508972"/>
                <a:gd name="connsiteY1499" fmla="*/ 459792 h 1193584"/>
                <a:gd name="connsiteX1500" fmla="*/ 565575 w 1508972"/>
                <a:gd name="connsiteY1500" fmla="*/ 459652 h 1193584"/>
                <a:gd name="connsiteX1501" fmla="*/ 565719 w 1508972"/>
                <a:gd name="connsiteY1501" fmla="*/ 459645 h 1193584"/>
                <a:gd name="connsiteX1502" fmla="*/ 565698 w 1508972"/>
                <a:gd name="connsiteY1502" fmla="*/ 459617 h 1193584"/>
                <a:gd name="connsiteX1503" fmla="*/ 566353 w 1508972"/>
                <a:gd name="connsiteY1503" fmla="*/ 459451 h 1193584"/>
                <a:gd name="connsiteX1504" fmla="*/ 562833 w 1508972"/>
                <a:gd name="connsiteY1504" fmla="*/ 450367 h 1193584"/>
                <a:gd name="connsiteX1505" fmla="*/ 561114 w 1508972"/>
                <a:gd name="connsiteY1505" fmla="*/ 446313 h 1193584"/>
                <a:gd name="connsiteX1506" fmla="*/ 559743 w 1508972"/>
                <a:gd name="connsiteY1506" fmla="*/ 441672 h 1193584"/>
                <a:gd name="connsiteX1507" fmla="*/ 557348 w 1508972"/>
                <a:gd name="connsiteY1507" fmla="*/ 441184 h 1193584"/>
                <a:gd name="connsiteX1508" fmla="*/ 555138 w 1508972"/>
                <a:gd name="connsiteY1508" fmla="*/ 440695 h 1193584"/>
                <a:gd name="connsiteX1509" fmla="*/ 551904 w 1508972"/>
                <a:gd name="connsiteY1509" fmla="*/ 441037 h 1193584"/>
                <a:gd name="connsiteX1510" fmla="*/ 548875 w 1508972"/>
                <a:gd name="connsiteY1510" fmla="*/ 441964 h 1193584"/>
                <a:gd name="connsiteX1511" fmla="*/ 547259 w 1508972"/>
                <a:gd name="connsiteY1511" fmla="*/ 442160 h 1193584"/>
                <a:gd name="connsiteX1512" fmla="*/ 541549 w 1508972"/>
                <a:gd name="connsiteY1512" fmla="*/ 443333 h 1193584"/>
                <a:gd name="connsiteX1513" fmla="*/ 535716 w 1508972"/>
                <a:gd name="connsiteY1513" fmla="*/ 444212 h 1193584"/>
                <a:gd name="connsiteX1514" fmla="*/ 532052 w 1508972"/>
                <a:gd name="connsiteY1514" fmla="*/ 444799 h 1193584"/>
                <a:gd name="connsiteX1515" fmla="*/ 530149 w 1508972"/>
                <a:gd name="connsiteY1515" fmla="*/ 445189 h 1193584"/>
                <a:gd name="connsiteX1516" fmla="*/ 528082 w 1508972"/>
                <a:gd name="connsiteY1516" fmla="*/ 445287 h 1193584"/>
                <a:gd name="connsiteX1517" fmla="*/ 526179 w 1508972"/>
                <a:gd name="connsiteY1517" fmla="*/ 445383 h 1193584"/>
                <a:gd name="connsiteX1518" fmla="*/ 523784 w 1508972"/>
                <a:gd name="connsiteY1518" fmla="*/ 445530 h 1193584"/>
                <a:gd name="connsiteX1519" fmla="*/ 521185 w 1508972"/>
                <a:gd name="connsiteY1519" fmla="*/ 445871 h 1193584"/>
                <a:gd name="connsiteX1520" fmla="*/ 518995 w 1508972"/>
                <a:gd name="connsiteY1520" fmla="*/ 446116 h 1193584"/>
                <a:gd name="connsiteX1521" fmla="*/ 516294 w 1508972"/>
                <a:gd name="connsiteY1521" fmla="*/ 446507 h 1193584"/>
                <a:gd name="connsiteX1522" fmla="*/ 513163 w 1508972"/>
                <a:gd name="connsiteY1522" fmla="*/ 446752 h 1193584"/>
                <a:gd name="connsiteX1523" fmla="*/ 510031 w 1508972"/>
                <a:gd name="connsiteY1523" fmla="*/ 446458 h 1193584"/>
                <a:gd name="connsiteX1524" fmla="*/ 508517 w 1508972"/>
                <a:gd name="connsiteY1524" fmla="*/ 445336 h 1193584"/>
                <a:gd name="connsiteX1525" fmla="*/ 507534 w 1508972"/>
                <a:gd name="connsiteY1525" fmla="*/ 443724 h 1193584"/>
                <a:gd name="connsiteX1526" fmla="*/ 506716 w 1508972"/>
                <a:gd name="connsiteY1526" fmla="*/ 440744 h 1193584"/>
                <a:gd name="connsiteX1527" fmla="*/ 506061 w 1508972"/>
                <a:gd name="connsiteY1527" fmla="*/ 438254 h 1193584"/>
                <a:gd name="connsiteX1528" fmla="*/ 505590 w 1508972"/>
                <a:gd name="connsiteY1528" fmla="*/ 436055 h 1193584"/>
                <a:gd name="connsiteX1529" fmla="*/ 504997 w 1508972"/>
                <a:gd name="connsiteY1529" fmla="*/ 433417 h 1193584"/>
                <a:gd name="connsiteX1530" fmla="*/ 504014 w 1508972"/>
                <a:gd name="connsiteY1530" fmla="*/ 430828 h 1193584"/>
                <a:gd name="connsiteX1531" fmla="*/ 502786 w 1508972"/>
                <a:gd name="connsiteY1531" fmla="*/ 428045 h 1193584"/>
                <a:gd name="connsiteX1532" fmla="*/ 502152 w 1508972"/>
                <a:gd name="connsiteY1532" fmla="*/ 425994 h 1193584"/>
                <a:gd name="connsiteX1533" fmla="*/ 500638 w 1508972"/>
                <a:gd name="connsiteY1533" fmla="*/ 422720 h 1193584"/>
                <a:gd name="connsiteX1534" fmla="*/ 499717 w 1508972"/>
                <a:gd name="connsiteY1534" fmla="*/ 421255 h 1193584"/>
                <a:gd name="connsiteX1535" fmla="*/ 498775 w 1508972"/>
                <a:gd name="connsiteY1535" fmla="*/ 419643 h 1193584"/>
                <a:gd name="connsiteX1536" fmla="*/ 497895 w 1508972"/>
                <a:gd name="connsiteY1536" fmla="*/ 418423 h 1193584"/>
                <a:gd name="connsiteX1537" fmla="*/ 495501 w 1508972"/>
                <a:gd name="connsiteY1537" fmla="*/ 414661 h 1193584"/>
                <a:gd name="connsiteX1538" fmla="*/ 494375 w 1508972"/>
                <a:gd name="connsiteY1538" fmla="*/ 412610 h 1193584"/>
                <a:gd name="connsiteX1539" fmla="*/ 492901 w 1508972"/>
                <a:gd name="connsiteY1539" fmla="*/ 410364 h 1193584"/>
                <a:gd name="connsiteX1540" fmla="*/ 491244 w 1508972"/>
                <a:gd name="connsiteY1540" fmla="*/ 408020 h 1193584"/>
                <a:gd name="connsiteX1541" fmla="*/ 489197 w 1508972"/>
                <a:gd name="connsiteY1541" fmla="*/ 405333 h 1193584"/>
                <a:gd name="connsiteX1542" fmla="*/ 485963 w 1508972"/>
                <a:gd name="connsiteY1542" fmla="*/ 401279 h 1193584"/>
                <a:gd name="connsiteX1543" fmla="*/ 484981 w 1508972"/>
                <a:gd name="connsiteY1543" fmla="*/ 399326 h 1193584"/>
                <a:gd name="connsiteX1544" fmla="*/ 483958 w 1508972"/>
                <a:gd name="connsiteY1544" fmla="*/ 396884 h 1193584"/>
                <a:gd name="connsiteX1545" fmla="*/ 482935 w 1508972"/>
                <a:gd name="connsiteY1545" fmla="*/ 393807 h 1193584"/>
                <a:gd name="connsiteX1546" fmla="*/ 483037 w 1508972"/>
                <a:gd name="connsiteY1546" fmla="*/ 392293 h 1193584"/>
                <a:gd name="connsiteX1547" fmla="*/ 484203 w 1508972"/>
                <a:gd name="connsiteY1547" fmla="*/ 390680 h 1193584"/>
                <a:gd name="connsiteX1548" fmla="*/ 487335 w 1508972"/>
                <a:gd name="connsiteY1548" fmla="*/ 387846 h 1193584"/>
                <a:gd name="connsiteX1549" fmla="*/ 488952 w 1508972"/>
                <a:gd name="connsiteY1549" fmla="*/ 384965 h 1193584"/>
                <a:gd name="connsiteX1550" fmla="*/ 490179 w 1508972"/>
                <a:gd name="connsiteY1550" fmla="*/ 382133 h 1193584"/>
                <a:gd name="connsiteX1551" fmla="*/ 489627 w 1508972"/>
                <a:gd name="connsiteY1551" fmla="*/ 380180 h 1193584"/>
                <a:gd name="connsiteX1552" fmla="*/ 488112 w 1508972"/>
                <a:gd name="connsiteY1552" fmla="*/ 378909 h 1193584"/>
                <a:gd name="connsiteX1553" fmla="*/ 486557 w 1508972"/>
                <a:gd name="connsiteY1553" fmla="*/ 377932 h 1193584"/>
                <a:gd name="connsiteX1554" fmla="*/ 484592 w 1508972"/>
                <a:gd name="connsiteY1554" fmla="*/ 376808 h 1193584"/>
                <a:gd name="connsiteX1555" fmla="*/ 482791 w 1508972"/>
                <a:gd name="connsiteY1555" fmla="*/ 375588 h 1193584"/>
                <a:gd name="connsiteX1556" fmla="*/ 481461 w 1508972"/>
                <a:gd name="connsiteY1556" fmla="*/ 374415 h 1193584"/>
                <a:gd name="connsiteX1557" fmla="*/ 479987 w 1508972"/>
                <a:gd name="connsiteY1557" fmla="*/ 372511 h 1193584"/>
                <a:gd name="connsiteX1558" fmla="*/ 477798 w 1508972"/>
                <a:gd name="connsiteY1558" fmla="*/ 369581 h 1193584"/>
                <a:gd name="connsiteX1559" fmla="*/ 476856 w 1508972"/>
                <a:gd name="connsiteY1559" fmla="*/ 367723 h 1193584"/>
                <a:gd name="connsiteX1560" fmla="*/ 475240 w 1508972"/>
                <a:gd name="connsiteY1560" fmla="*/ 365282 h 1193584"/>
                <a:gd name="connsiteX1561" fmla="*/ 473786 w 1508972"/>
                <a:gd name="connsiteY1561" fmla="*/ 362791 h 1193584"/>
                <a:gd name="connsiteX1562" fmla="*/ 473152 w 1508972"/>
                <a:gd name="connsiteY1562" fmla="*/ 360984 h 1193584"/>
                <a:gd name="connsiteX1563" fmla="*/ 473091 w 1508972"/>
                <a:gd name="connsiteY1563" fmla="*/ 359470 h 1193584"/>
                <a:gd name="connsiteX1564" fmla="*/ 473152 w 1508972"/>
                <a:gd name="connsiteY1564" fmla="*/ 357809 h 1193584"/>
                <a:gd name="connsiteX1565" fmla="*/ 474073 w 1508972"/>
                <a:gd name="connsiteY1565" fmla="*/ 356491 h 1193584"/>
                <a:gd name="connsiteX1566" fmla="*/ 476038 w 1508972"/>
                <a:gd name="connsiteY1566" fmla="*/ 356930 h 1193584"/>
                <a:gd name="connsiteX1567" fmla="*/ 477163 w 1508972"/>
                <a:gd name="connsiteY1567" fmla="*/ 357907 h 1193584"/>
                <a:gd name="connsiteX1568" fmla="*/ 478330 w 1508972"/>
                <a:gd name="connsiteY1568" fmla="*/ 359176 h 1193584"/>
                <a:gd name="connsiteX1569" fmla="*/ 479742 w 1508972"/>
                <a:gd name="connsiteY1569" fmla="*/ 360592 h 1193584"/>
                <a:gd name="connsiteX1570" fmla="*/ 480827 w 1508972"/>
                <a:gd name="connsiteY1570" fmla="*/ 361571 h 1193584"/>
                <a:gd name="connsiteX1571" fmla="*/ 482628 w 1508972"/>
                <a:gd name="connsiteY1571" fmla="*/ 362791 h 1193584"/>
                <a:gd name="connsiteX1572" fmla="*/ 484736 w 1508972"/>
                <a:gd name="connsiteY1572" fmla="*/ 363816 h 1193584"/>
                <a:gd name="connsiteX1573" fmla="*/ 486884 w 1508972"/>
                <a:gd name="connsiteY1573" fmla="*/ 364501 h 1193584"/>
                <a:gd name="connsiteX1574" fmla="*/ 489197 w 1508972"/>
                <a:gd name="connsiteY1574" fmla="*/ 365184 h 1193584"/>
                <a:gd name="connsiteX1575" fmla="*/ 492124 w 1508972"/>
                <a:gd name="connsiteY1575" fmla="*/ 365721 h 1193584"/>
                <a:gd name="connsiteX1576" fmla="*/ 493741 w 1508972"/>
                <a:gd name="connsiteY1576" fmla="*/ 365917 h 1193584"/>
                <a:gd name="connsiteX1577" fmla="*/ 495889 w 1508972"/>
                <a:gd name="connsiteY1577" fmla="*/ 366405 h 1193584"/>
                <a:gd name="connsiteX1578" fmla="*/ 497854 w 1508972"/>
                <a:gd name="connsiteY1578" fmla="*/ 366796 h 1193584"/>
                <a:gd name="connsiteX1579" fmla="*/ 502398 w 1508972"/>
                <a:gd name="connsiteY1579" fmla="*/ 367674 h 1193584"/>
                <a:gd name="connsiteX1580" fmla="*/ 505386 w 1508972"/>
                <a:gd name="connsiteY1580" fmla="*/ 367772 h 1193584"/>
                <a:gd name="connsiteX1581" fmla="*/ 506614 w 1508972"/>
                <a:gd name="connsiteY1581" fmla="*/ 365527 h 1193584"/>
                <a:gd name="connsiteX1582" fmla="*/ 506757 w 1508972"/>
                <a:gd name="connsiteY1582" fmla="*/ 363573 h 1193584"/>
                <a:gd name="connsiteX1583" fmla="*/ 506552 w 1508972"/>
                <a:gd name="connsiteY1583" fmla="*/ 361277 h 1193584"/>
                <a:gd name="connsiteX1584" fmla="*/ 506163 w 1508972"/>
                <a:gd name="connsiteY1584" fmla="*/ 358101 h 1193584"/>
                <a:gd name="connsiteX1585" fmla="*/ 506225 w 1508972"/>
                <a:gd name="connsiteY1585" fmla="*/ 355026 h 1193584"/>
                <a:gd name="connsiteX1586" fmla="*/ 506266 w 1508972"/>
                <a:gd name="connsiteY1586" fmla="*/ 352876 h 1193584"/>
                <a:gd name="connsiteX1587" fmla="*/ 505877 w 1508972"/>
                <a:gd name="connsiteY1587" fmla="*/ 350189 h 1193584"/>
                <a:gd name="connsiteX1588" fmla="*/ 508414 w 1508972"/>
                <a:gd name="connsiteY1588" fmla="*/ 349652 h 1193584"/>
                <a:gd name="connsiteX1589" fmla="*/ 509990 w 1508972"/>
                <a:gd name="connsiteY1589" fmla="*/ 349115 h 1193584"/>
                <a:gd name="connsiteX1590" fmla="*/ 511607 w 1508972"/>
                <a:gd name="connsiteY1590" fmla="*/ 348138 h 1193584"/>
                <a:gd name="connsiteX1591" fmla="*/ 512774 w 1508972"/>
                <a:gd name="connsiteY1591" fmla="*/ 347063 h 1193584"/>
                <a:gd name="connsiteX1592" fmla="*/ 514247 w 1508972"/>
                <a:gd name="connsiteY1592" fmla="*/ 345549 h 1193584"/>
                <a:gd name="connsiteX1593" fmla="*/ 516007 w 1508972"/>
                <a:gd name="connsiteY1593" fmla="*/ 345159 h 1193584"/>
                <a:gd name="connsiteX1594" fmla="*/ 517031 w 1508972"/>
                <a:gd name="connsiteY1594" fmla="*/ 347063 h 1193584"/>
                <a:gd name="connsiteX1595" fmla="*/ 517767 w 1508972"/>
                <a:gd name="connsiteY1595" fmla="*/ 349017 h 1193584"/>
                <a:gd name="connsiteX1596" fmla="*/ 518504 w 1508972"/>
                <a:gd name="connsiteY1596" fmla="*/ 350580 h 1193584"/>
                <a:gd name="connsiteX1597" fmla="*/ 519384 w 1508972"/>
                <a:gd name="connsiteY1597" fmla="*/ 351704 h 1193584"/>
                <a:gd name="connsiteX1598" fmla="*/ 520694 w 1508972"/>
                <a:gd name="connsiteY1598" fmla="*/ 353414 h 1193584"/>
                <a:gd name="connsiteX1599" fmla="*/ 522372 w 1508972"/>
                <a:gd name="connsiteY1599" fmla="*/ 354977 h 1193584"/>
                <a:gd name="connsiteX1600" fmla="*/ 523887 w 1508972"/>
                <a:gd name="connsiteY1600" fmla="*/ 355465 h 1193584"/>
                <a:gd name="connsiteX1601" fmla="*/ 526076 w 1508972"/>
                <a:gd name="connsiteY1601" fmla="*/ 354047 h 1193584"/>
                <a:gd name="connsiteX1602" fmla="*/ 527345 w 1508972"/>
                <a:gd name="connsiteY1602" fmla="*/ 352339 h 1193584"/>
                <a:gd name="connsiteX1603" fmla="*/ 528430 w 1508972"/>
                <a:gd name="connsiteY1603" fmla="*/ 351362 h 1193584"/>
                <a:gd name="connsiteX1604" fmla="*/ 529842 w 1508972"/>
                <a:gd name="connsiteY1604" fmla="*/ 349262 h 1193584"/>
                <a:gd name="connsiteX1605" fmla="*/ 533526 w 1508972"/>
                <a:gd name="connsiteY1605" fmla="*/ 345745 h 1193584"/>
                <a:gd name="connsiteX1606" fmla="*/ 535716 w 1508972"/>
                <a:gd name="connsiteY1606" fmla="*/ 345794 h 1193584"/>
                <a:gd name="connsiteX1607" fmla="*/ 537824 w 1508972"/>
                <a:gd name="connsiteY1607" fmla="*/ 345941 h 1193584"/>
                <a:gd name="connsiteX1608" fmla="*/ 540034 w 1508972"/>
                <a:gd name="connsiteY1608" fmla="*/ 346477 h 1193584"/>
                <a:gd name="connsiteX1609" fmla="*/ 542224 w 1508972"/>
                <a:gd name="connsiteY1609" fmla="*/ 346624 h 1193584"/>
                <a:gd name="connsiteX1610" fmla="*/ 546727 w 1508972"/>
                <a:gd name="connsiteY1610" fmla="*/ 348479 h 1193584"/>
                <a:gd name="connsiteX1611" fmla="*/ 548773 w 1508972"/>
                <a:gd name="connsiteY1611" fmla="*/ 349164 h 1193584"/>
                <a:gd name="connsiteX1612" fmla="*/ 551188 w 1508972"/>
                <a:gd name="connsiteY1612" fmla="*/ 349897 h 1193584"/>
                <a:gd name="connsiteX1613" fmla="*/ 553828 w 1508972"/>
                <a:gd name="connsiteY1613" fmla="*/ 349799 h 1193584"/>
                <a:gd name="connsiteX1614" fmla="*/ 555691 w 1508972"/>
                <a:gd name="connsiteY1614" fmla="*/ 349652 h 1193584"/>
                <a:gd name="connsiteX1615" fmla="*/ 557635 w 1508972"/>
                <a:gd name="connsiteY1615" fmla="*/ 349799 h 1193584"/>
                <a:gd name="connsiteX1616" fmla="*/ 559599 w 1508972"/>
                <a:gd name="connsiteY1616" fmla="*/ 350629 h 1193584"/>
                <a:gd name="connsiteX1617" fmla="*/ 561953 w 1508972"/>
                <a:gd name="connsiteY1617" fmla="*/ 350972 h 1193584"/>
                <a:gd name="connsiteX1618" fmla="*/ 563713 w 1508972"/>
                <a:gd name="connsiteY1618" fmla="*/ 350874 h 1193584"/>
                <a:gd name="connsiteX1619" fmla="*/ 565555 w 1508972"/>
                <a:gd name="connsiteY1619" fmla="*/ 349701 h 1193584"/>
                <a:gd name="connsiteX1620" fmla="*/ 566599 w 1508972"/>
                <a:gd name="connsiteY1620" fmla="*/ 348773 h 1193584"/>
                <a:gd name="connsiteX1621" fmla="*/ 566210 w 1508972"/>
                <a:gd name="connsiteY1621" fmla="*/ 347259 h 1193584"/>
                <a:gd name="connsiteX1622" fmla="*/ 566394 w 1508972"/>
                <a:gd name="connsiteY1622" fmla="*/ 344867 h 1193584"/>
                <a:gd name="connsiteX1623" fmla="*/ 566885 w 1508972"/>
                <a:gd name="connsiteY1623" fmla="*/ 342960 h 1193584"/>
                <a:gd name="connsiteX1624" fmla="*/ 568216 w 1508972"/>
                <a:gd name="connsiteY1624" fmla="*/ 340958 h 1193584"/>
                <a:gd name="connsiteX1625" fmla="*/ 570017 w 1508972"/>
                <a:gd name="connsiteY1625" fmla="*/ 339347 h 1193584"/>
                <a:gd name="connsiteX1626" fmla="*/ 571736 w 1508972"/>
                <a:gd name="connsiteY1626" fmla="*/ 337588 h 1193584"/>
                <a:gd name="connsiteX1627" fmla="*/ 572759 w 1508972"/>
                <a:gd name="connsiteY1627" fmla="*/ 335389 h 1193584"/>
                <a:gd name="connsiteX1628" fmla="*/ 572943 w 1508972"/>
                <a:gd name="connsiteY1628" fmla="*/ 332948 h 1193584"/>
                <a:gd name="connsiteX1629" fmla="*/ 572513 w 1508972"/>
                <a:gd name="connsiteY1629" fmla="*/ 331043 h 1193584"/>
                <a:gd name="connsiteX1630" fmla="*/ 572063 w 1508972"/>
                <a:gd name="connsiteY1630" fmla="*/ 329139 h 1193584"/>
                <a:gd name="connsiteX1631" fmla="*/ 571572 w 1508972"/>
                <a:gd name="connsiteY1631" fmla="*/ 327281 h 1193584"/>
                <a:gd name="connsiteX1632" fmla="*/ 568686 w 1508972"/>
                <a:gd name="connsiteY1632" fmla="*/ 327171 h 1193584"/>
                <a:gd name="connsiteX1633" fmla="*/ 565473 w 1508972"/>
                <a:gd name="connsiteY1633" fmla="*/ 328346 h 1193584"/>
                <a:gd name="connsiteX1634" fmla="*/ 558597 w 1508972"/>
                <a:gd name="connsiteY1634" fmla="*/ 332118 h 1193584"/>
                <a:gd name="connsiteX1635" fmla="*/ 556386 w 1508972"/>
                <a:gd name="connsiteY1635" fmla="*/ 331180 h 1193584"/>
                <a:gd name="connsiteX1636" fmla="*/ 553132 w 1508972"/>
                <a:gd name="connsiteY1636" fmla="*/ 330085 h 1193584"/>
                <a:gd name="connsiteX1637" fmla="*/ 549244 w 1508972"/>
                <a:gd name="connsiteY1637" fmla="*/ 330310 h 1193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</a:cxnLst>
              <a:rect l="l" t="t" r="r" b="b"/>
              <a:pathLst>
                <a:path w="1508972" h="1193584">
                  <a:moveTo>
                    <a:pt x="549244" y="330310"/>
                  </a:moveTo>
                  <a:lnTo>
                    <a:pt x="548282" y="330109"/>
                  </a:lnTo>
                  <a:lnTo>
                    <a:pt x="546072" y="329049"/>
                  </a:lnTo>
                  <a:lnTo>
                    <a:pt x="544291" y="328225"/>
                  </a:lnTo>
                  <a:lnTo>
                    <a:pt x="542981" y="327516"/>
                  </a:lnTo>
                  <a:lnTo>
                    <a:pt x="542183" y="326910"/>
                  </a:lnTo>
                  <a:lnTo>
                    <a:pt x="541876" y="325563"/>
                  </a:lnTo>
                  <a:lnTo>
                    <a:pt x="542265" y="323113"/>
                  </a:lnTo>
                  <a:lnTo>
                    <a:pt x="542858" y="320743"/>
                  </a:lnTo>
                  <a:lnTo>
                    <a:pt x="543288" y="317839"/>
                  </a:lnTo>
                  <a:lnTo>
                    <a:pt x="543779" y="316460"/>
                  </a:lnTo>
                  <a:lnTo>
                    <a:pt x="544680" y="314721"/>
                  </a:lnTo>
                  <a:lnTo>
                    <a:pt x="545519" y="313519"/>
                  </a:lnTo>
                  <a:lnTo>
                    <a:pt x="546276" y="312477"/>
                  </a:lnTo>
                  <a:lnTo>
                    <a:pt x="547177" y="310540"/>
                  </a:lnTo>
                  <a:lnTo>
                    <a:pt x="548466" y="308470"/>
                  </a:lnTo>
                  <a:lnTo>
                    <a:pt x="549612" y="306887"/>
                  </a:lnTo>
                  <a:lnTo>
                    <a:pt x="551188" y="305013"/>
                  </a:lnTo>
                  <a:lnTo>
                    <a:pt x="551863" y="304312"/>
                  </a:lnTo>
                  <a:lnTo>
                    <a:pt x="553664" y="302661"/>
                  </a:lnTo>
                  <a:lnTo>
                    <a:pt x="555486" y="301008"/>
                  </a:lnTo>
                  <a:lnTo>
                    <a:pt x="556939" y="299651"/>
                  </a:lnTo>
                  <a:lnTo>
                    <a:pt x="557655" y="298450"/>
                  </a:lnTo>
                  <a:lnTo>
                    <a:pt x="557799" y="296455"/>
                  </a:lnTo>
                  <a:lnTo>
                    <a:pt x="558065" y="294504"/>
                  </a:lnTo>
                  <a:lnTo>
                    <a:pt x="557799" y="293109"/>
                  </a:lnTo>
                  <a:lnTo>
                    <a:pt x="557696" y="291703"/>
                  </a:lnTo>
                  <a:lnTo>
                    <a:pt x="558617" y="290785"/>
                  </a:lnTo>
                  <a:lnTo>
                    <a:pt x="559559" y="290123"/>
                  </a:lnTo>
                  <a:lnTo>
                    <a:pt x="560643" y="287393"/>
                  </a:lnTo>
                  <a:lnTo>
                    <a:pt x="561523" y="285152"/>
                  </a:lnTo>
                  <a:lnTo>
                    <a:pt x="562833" y="282653"/>
                  </a:lnTo>
                  <a:lnTo>
                    <a:pt x="564184" y="281208"/>
                  </a:lnTo>
                  <a:lnTo>
                    <a:pt x="566722" y="279786"/>
                  </a:lnTo>
                  <a:lnTo>
                    <a:pt x="568604" y="279267"/>
                  </a:lnTo>
                  <a:lnTo>
                    <a:pt x="570487" y="278713"/>
                  </a:lnTo>
                  <a:lnTo>
                    <a:pt x="572227" y="277121"/>
                  </a:lnTo>
                  <a:lnTo>
                    <a:pt x="573537" y="275070"/>
                  </a:lnTo>
                  <a:lnTo>
                    <a:pt x="573803" y="274122"/>
                  </a:lnTo>
                  <a:lnTo>
                    <a:pt x="574376" y="272785"/>
                  </a:lnTo>
                  <a:lnTo>
                    <a:pt x="574990" y="272015"/>
                  </a:lnTo>
                  <a:lnTo>
                    <a:pt x="575358" y="270820"/>
                  </a:lnTo>
                  <a:lnTo>
                    <a:pt x="574703" y="269259"/>
                  </a:lnTo>
                  <a:lnTo>
                    <a:pt x="573005" y="267548"/>
                  </a:lnTo>
                  <a:lnTo>
                    <a:pt x="571736" y="265985"/>
                  </a:lnTo>
                  <a:lnTo>
                    <a:pt x="570999" y="264763"/>
                  </a:lnTo>
                  <a:lnTo>
                    <a:pt x="570303" y="262420"/>
                  </a:lnTo>
                  <a:lnTo>
                    <a:pt x="570017" y="260515"/>
                  </a:lnTo>
                  <a:lnTo>
                    <a:pt x="569669" y="258073"/>
                  </a:lnTo>
                  <a:lnTo>
                    <a:pt x="569239" y="256167"/>
                  </a:lnTo>
                  <a:lnTo>
                    <a:pt x="568113" y="254557"/>
                  </a:lnTo>
                  <a:lnTo>
                    <a:pt x="567131" y="252407"/>
                  </a:lnTo>
                  <a:lnTo>
                    <a:pt x="566742" y="250942"/>
                  </a:lnTo>
                  <a:lnTo>
                    <a:pt x="566537" y="249477"/>
                  </a:lnTo>
                  <a:lnTo>
                    <a:pt x="566537" y="247523"/>
                  </a:lnTo>
                  <a:lnTo>
                    <a:pt x="566640" y="246056"/>
                  </a:lnTo>
                  <a:lnTo>
                    <a:pt x="566681" y="244103"/>
                  </a:lnTo>
                  <a:lnTo>
                    <a:pt x="566742" y="242638"/>
                  </a:lnTo>
                  <a:lnTo>
                    <a:pt x="566988" y="241222"/>
                  </a:lnTo>
                  <a:lnTo>
                    <a:pt x="567479" y="239806"/>
                  </a:lnTo>
                  <a:lnTo>
                    <a:pt x="567970" y="237901"/>
                  </a:lnTo>
                  <a:lnTo>
                    <a:pt x="567520" y="236093"/>
                  </a:lnTo>
                  <a:lnTo>
                    <a:pt x="565125" y="236728"/>
                  </a:lnTo>
                  <a:lnTo>
                    <a:pt x="563304" y="237509"/>
                  </a:lnTo>
                  <a:lnTo>
                    <a:pt x="561646" y="238535"/>
                  </a:lnTo>
                  <a:lnTo>
                    <a:pt x="559988" y="239560"/>
                  </a:lnTo>
                  <a:lnTo>
                    <a:pt x="558760" y="240441"/>
                  </a:lnTo>
                  <a:lnTo>
                    <a:pt x="557205" y="241612"/>
                  </a:lnTo>
                  <a:lnTo>
                    <a:pt x="555977" y="242444"/>
                  </a:lnTo>
                  <a:lnTo>
                    <a:pt x="554708" y="243077"/>
                  </a:lnTo>
                  <a:lnTo>
                    <a:pt x="553276" y="243420"/>
                  </a:lnTo>
                  <a:lnTo>
                    <a:pt x="551372" y="244054"/>
                  </a:lnTo>
                  <a:lnTo>
                    <a:pt x="549469" y="245472"/>
                  </a:lnTo>
                  <a:lnTo>
                    <a:pt x="548057" y="246790"/>
                  </a:lnTo>
                  <a:lnTo>
                    <a:pt x="547074" y="247914"/>
                  </a:lnTo>
                  <a:lnTo>
                    <a:pt x="545806" y="249379"/>
                  </a:lnTo>
                  <a:lnTo>
                    <a:pt x="544864" y="250503"/>
                  </a:lnTo>
                  <a:lnTo>
                    <a:pt x="544046" y="251722"/>
                  </a:lnTo>
                  <a:lnTo>
                    <a:pt x="542858" y="253286"/>
                  </a:lnTo>
                  <a:lnTo>
                    <a:pt x="541692" y="254849"/>
                  </a:lnTo>
                  <a:lnTo>
                    <a:pt x="528676" y="260027"/>
                  </a:lnTo>
                  <a:lnTo>
                    <a:pt x="526281" y="258903"/>
                  </a:lnTo>
                  <a:lnTo>
                    <a:pt x="524214" y="257828"/>
                  </a:lnTo>
                  <a:lnTo>
                    <a:pt x="522761" y="256998"/>
                  </a:lnTo>
                  <a:lnTo>
                    <a:pt x="520796" y="254751"/>
                  </a:lnTo>
                  <a:lnTo>
                    <a:pt x="520060" y="253043"/>
                  </a:lnTo>
                  <a:lnTo>
                    <a:pt x="520060" y="251479"/>
                  </a:lnTo>
                  <a:lnTo>
                    <a:pt x="520305" y="249477"/>
                  </a:lnTo>
                  <a:lnTo>
                    <a:pt x="520060" y="247571"/>
                  </a:lnTo>
                  <a:lnTo>
                    <a:pt x="517235" y="244689"/>
                  </a:lnTo>
                  <a:lnTo>
                    <a:pt x="515066" y="242149"/>
                  </a:lnTo>
                  <a:lnTo>
                    <a:pt x="514043" y="240979"/>
                  </a:lnTo>
                  <a:lnTo>
                    <a:pt x="513613" y="239219"/>
                  </a:lnTo>
                  <a:lnTo>
                    <a:pt x="513654" y="237021"/>
                  </a:lnTo>
                  <a:lnTo>
                    <a:pt x="513858" y="235067"/>
                  </a:lnTo>
                  <a:lnTo>
                    <a:pt x="513306" y="231600"/>
                  </a:lnTo>
                  <a:lnTo>
                    <a:pt x="513306" y="229011"/>
                  </a:lnTo>
                  <a:lnTo>
                    <a:pt x="513654" y="225788"/>
                  </a:lnTo>
                  <a:lnTo>
                    <a:pt x="514350" y="224078"/>
                  </a:lnTo>
                  <a:lnTo>
                    <a:pt x="515230" y="222856"/>
                  </a:lnTo>
                  <a:lnTo>
                    <a:pt x="515946" y="221489"/>
                  </a:lnTo>
                  <a:lnTo>
                    <a:pt x="517235" y="219389"/>
                  </a:lnTo>
                  <a:lnTo>
                    <a:pt x="518197" y="217533"/>
                  </a:lnTo>
                  <a:lnTo>
                    <a:pt x="520551" y="214456"/>
                  </a:lnTo>
                  <a:lnTo>
                    <a:pt x="522700" y="212014"/>
                  </a:lnTo>
                  <a:lnTo>
                    <a:pt x="523150" y="210061"/>
                  </a:lnTo>
                  <a:lnTo>
                    <a:pt x="512774" y="192232"/>
                  </a:lnTo>
                  <a:lnTo>
                    <a:pt x="512815" y="190132"/>
                  </a:lnTo>
                  <a:lnTo>
                    <a:pt x="512815" y="186664"/>
                  </a:lnTo>
                  <a:lnTo>
                    <a:pt x="512815" y="184370"/>
                  </a:lnTo>
                  <a:lnTo>
                    <a:pt x="512426" y="172159"/>
                  </a:lnTo>
                  <a:lnTo>
                    <a:pt x="517031" y="167567"/>
                  </a:lnTo>
                  <a:lnTo>
                    <a:pt x="518545" y="166443"/>
                  </a:lnTo>
                  <a:lnTo>
                    <a:pt x="520837" y="165273"/>
                  </a:lnTo>
                  <a:lnTo>
                    <a:pt x="522024" y="164539"/>
                  </a:lnTo>
                  <a:lnTo>
                    <a:pt x="530047" y="162635"/>
                  </a:lnTo>
                  <a:lnTo>
                    <a:pt x="535041" y="161072"/>
                  </a:lnTo>
                  <a:lnTo>
                    <a:pt x="538213" y="155601"/>
                  </a:lnTo>
                  <a:lnTo>
                    <a:pt x="541590" y="154966"/>
                  </a:lnTo>
                  <a:lnTo>
                    <a:pt x="547566" y="153891"/>
                  </a:lnTo>
                  <a:lnTo>
                    <a:pt x="551966" y="153403"/>
                  </a:lnTo>
                  <a:lnTo>
                    <a:pt x="558126" y="152573"/>
                  </a:lnTo>
                  <a:lnTo>
                    <a:pt x="561216" y="151889"/>
                  </a:lnTo>
                  <a:lnTo>
                    <a:pt x="562731" y="151693"/>
                  </a:lnTo>
                  <a:lnTo>
                    <a:pt x="566251" y="151157"/>
                  </a:lnTo>
                  <a:lnTo>
                    <a:pt x="566005" y="150669"/>
                  </a:lnTo>
                  <a:lnTo>
                    <a:pt x="565760" y="150178"/>
                  </a:lnTo>
                  <a:lnTo>
                    <a:pt x="565084" y="148811"/>
                  </a:lnTo>
                  <a:lnTo>
                    <a:pt x="562915" y="142023"/>
                  </a:lnTo>
                  <a:lnTo>
                    <a:pt x="562342" y="139385"/>
                  </a:lnTo>
                  <a:lnTo>
                    <a:pt x="561401" y="133378"/>
                  </a:lnTo>
                  <a:lnTo>
                    <a:pt x="561257" y="127125"/>
                  </a:lnTo>
                  <a:lnTo>
                    <a:pt x="561359" y="125562"/>
                  </a:lnTo>
                  <a:lnTo>
                    <a:pt x="561359" y="123854"/>
                  </a:lnTo>
                  <a:lnTo>
                    <a:pt x="561257" y="115452"/>
                  </a:lnTo>
                  <a:lnTo>
                    <a:pt x="560521" y="111935"/>
                  </a:lnTo>
                  <a:lnTo>
                    <a:pt x="559599" y="109152"/>
                  </a:lnTo>
                  <a:lnTo>
                    <a:pt x="558617" y="107589"/>
                  </a:lnTo>
                  <a:lnTo>
                    <a:pt x="558085" y="105781"/>
                  </a:lnTo>
                  <a:lnTo>
                    <a:pt x="557532" y="104315"/>
                  </a:lnTo>
                  <a:lnTo>
                    <a:pt x="556714" y="101729"/>
                  </a:lnTo>
                  <a:lnTo>
                    <a:pt x="554995" y="97675"/>
                  </a:lnTo>
                  <a:lnTo>
                    <a:pt x="554115" y="95574"/>
                  </a:lnTo>
                  <a:lnTo>
                    <a:pt x="552641" y="95574"/>
                  </a:lnTo>
                  <a:lnTo>
                    <a:pt x="550942" y="96843"/>
                  </a:lnTo>
                  <a:lnTo>
                    <a:pt x="548548" y="98259"/>
                  </a:lnTo>
                  <a:lnTo>
                    <a:pt x="546972" y="99140"/>
                  </a:lnTo>
                  <a:lnTo>
                    <a:pt x="544762" y="100212"/>
                  </a:lnTo>
                  <a:lnTo>
                    <a:pt x="542613" y="101483"/>
                  </a:lnTo>
                  <a:lnTo>
                    <a:pt x="540177" y="101336"/>
                  </a:lnTo>
                  <a:lnTo>
                    <a:pt x="538990" y="99773"/>
                  </a:lnTo>
                  <a:lnTo>
                    <a:pt x="537476" y="95086"/>
                  </a:lnTo>
                  <a:lnTo>
                    <a:pt x="536903" y="92691"/>
                  </a:lnTo>
                  <a:lnTo>
                    <a:pt x="536453" y="90639"/>
                  </a:lnTo>
                  <a:lnTo>
                    <a:pt x="535184" y="86391"/>
                  </a:lnTo>
                  <a:lnTo>
                    <a:pt x="530190" y="73790"/>
                  </a:lnTo>
                  <a:lnTo>
                    <a:pt x="528471" y="71201"/>
                  </a:lnTo>
                  <a:lnTo>
                    <a:pt x="526772" y="69883"/>
                  </a:lnTo>
                  <a:lnTo>
                    <a:pt x="524951" y="68953"/>
                  </a:lnTo>
                  <a:lnTo>
                    <a:pt x="522270" y="67977"/>
                  </a:lnTo>
                  <a:lnTo>
                    <a:pt x="521390" y="70420"/>
                  </a:lnTo>
                  <a:lnTo>
                    <a:pt x="519139" y="73692"/>
                  </a:lnTo>
                  <a:lnTo>
                    <a:pt x="517174" y="74963"/>
                  </a:lnTo>
                  <a:lnTo>
                    <a:pt x="511894" y="77503"/>
                  </a:lnTo>
                  <a:lnTo>
                    <a:pt x="509888" y="79650"/>
                  </a:lnTo>
                  <a:lnTo>
                    <a:pt x="509110" y="81262"/>
                  </a:lnTo>
                  <a:lnTo>
                    <a:pt x="507841" y="82288"/>
                  </a:lnTo>
                  <a:lnTo>
                    <a:pt x="506511" y="83461"/>
                  </a:lnTo>
                  <a:lnTo>
                    <a:pt x="505283" y="84536"/>
                  </a:lnTo>
                  <a:lnTo>
                    <a:pt x="503625" y="86146"/>
                  </a:lnTo>
                  <a:lnTo>
                    <a:pt x="502398" y="87905"/>
                  </a:lnTo>
                  <a:lnTo>
                    <a:pt x="504403" y="91130"/>
                  </a:lnTo>
                  <a:lnTo>
                    <a:pt x="503421" y="93132"/>
                  </a:lnTo>
                  <a:lnTo>
                    <a:pt x="502991" y="95086"/>
                  </a:lnTo>
                  <a:lnTo>
                    <a:pt x="502295" y="96941"/>
                  </a:lnTo>
                  <a:lnTo>
                    <a:pt x="501231" y="98553"/>
                  </a:lnTo>
                  <a:lnTo>
                    <a:pt x="499901" y="100067"/>
                  </a:lnTo>
                  <a:lnTo>
                    <a:pt x="498489" y="101385"/>
                  </a:lnTo>
                  <a:lnTo>
                    <a:pt x="497322" y="102264"/>
                  </a:lnTo>
                  <a:lnTo>
                    <a:pt x="496094" y="103046"/>
                  </a:lnTo>
                  <a:lnTo>
                    <a:pt x="494825" y="103778"/>
                  </a:lnTo>
                  <a:lnTo>
                    <a:pt x="493106" y="104755"/>
                  </a:lnTo>
                  <a:lnTo>
                    <a:pt x="491346" y="105685"/>
                  </a:lnTo>
                  <a:lnTo>
                    <a:pt x="489586" y="106514"/>
                  </a:lnTo>
                  <a:lnTo>
                    <a:pt x="488215" y="107002"/>
                  </a:lnTo>
                  <a:lnTo>
                    <a:pt x="485861" y="107736"/>
                  </a:lnTo>
                  <a:lnTo>
                    <a:pt x="483958" y="108126"/>
                  </a:lnTo>
                  <a:lnTo>
                    <a:pt x="482484" y="108369"/>
                  </a:lnTo>
                  <a:lnTo>
                    <a:pt x="480540" y="108418"/>
                  </a:lnTo>
                  <a:lnTo>
                    <a:pt x="478575" y="108271"/>
                  </a:lnTo>
                  <a:lnTo>
                    <a:pt x="476181" y="107881"/>
                  </a:lnTo>
                  <a:lnTo>
                    <a:pt x="474707" y="107540"/>
                  </a:lnTo>
                  <a:lnTo>
                    <a:pt x="473336" y="107101"/>
                  </a:lnTo>
                  <a:lnTo>
                    <a:pt x="471924" y="106612"/>
                  </a:lnTo>
                  <a:lnTo>
                    <a:pt x="470553" y="106124"/>
                  </a:lnTo>
                  <a:lnTo>
                    <a:pt x="469182" y="105537"/>
                  </a:lnTo>
                  <a:lnTo>
                    <a:pt x="467810" y="105000"/>
                  </a:lnTo>
                  <a:lnTo>
                    <a:pt x="466009" y="104315"/>
                  </a:lnTo>
                  <a:lnTo>
                    <a:pt x="464577" y="103876"/>
                  </a:lnTo>
                  <a:lnTo>
                    <a:pt x="462285" y="103731"/>
                  </a:lnTo>
                  <a:lnTo>
                    <a:pt x="460238" y="104023"/>
                  </a:lnTo>
                  <a:lnTo>
                    <a:pt x="458765" y="103876"/>
                  </a:lnTo>
                  <a:lnTo>
                    <a:pt x="457291" y="103682"/>
                  </a:lnTo>
                  <a:lnTo>
                    <a:pt x="455388" y="103290"/>
                  </a:lnTo>
                  <a:lnTo>
                    <a:pt x="453976" y="102998"/>
                  </a:lnTo>
                  <a:lnTo>
                    <a:pt x="452502" y="102607"/>
                  </a:lnTo>
                  <a:lnTo>
                    <a:pt x="451131" y="102168"/>
                  </a:lnTo>
                  <a:lnTo>
                    <a:pt x="449944" y="101287"/>
                  </a:lnTo>
                  <a:lnTo>
                    <a:pt x="448040" y="100848"/>
                  </a:lnTo>
                  <a:lnTo>
                    <a:pt x="445789" y="99871"/>
                  </a:lnTo>
                  <a:lnTo>
                    <a:pt x="444090" y="98993"/>
                  </a:lnTo>
                  <a:lnTo>
                    <a:pt x="441983" y="97722"/>
                  </a:lnTo>
                  <a:lnTo>
                    <a:pt x="440222" y="96013"/>
                  </a:lnTo>
                  <a:lnTo>
                    <a:pt x="438994" y="94499"/>
                  </a:lnTo>
                  <a:lnTo>
                    <a:pt x="438012" y="93326"/>
                  </a:lnTo>
                  <a:lnTo>
                    <a:pt x="437091" y="92203"/>
                  </a:lnTo>
                  <a:lnTo>
                    <a:pt x="435577" y="91177"/>
                  </a:lnTo>
                  <a:lnTo>
                    <a:pt x="433510" y="89908"/>
                  </a:lnTo>
                  <a:lnTo>
                    <a:pt x="431995" y="88637"/>
                  </a:lnTo>
                  <a:lnTo>
                    <a:pt x="430829" y="87709"/>
                  </a:lnTo>
                  <a:lnTo>
                    <a:pt x="429744" y="86781"/>
                  </a:lnTo>
                  <a:lnTo>
                    <a:pt x="428577" y="85854"/>
                  </a:lnTo>
                  <a:lnTo>
                    <a:pt x="428229" y="85560"/>
                  </a:lnTo>
                  <a:lnTo>
                    <a:pt x="427493" y="84924"/>
                  </a:lnTo>
                  <a:lnTo>
                    <a:pt x="425978" y="83655"/>
                  </a:lnTo>
                  <a:lnTo>
                    <a:pt x="424464" y="82386"/>
                  </a:lnTo>
                  <a:lnTo>
                    <a:pt x="422949" y="81164"/>
                  </a:lnTo>
                  <a:lnTo>
                    <a:pt x="421476" y="79895"/>
                  </a:lnTo>
                  <a:lnTo>
                    <a:pt x="419961" y="78624"/>
                  </a:lnTo>
                  <a:lnTo>
                    <a:pt x="418836" y="77697"/>
                  </a:lnTo>
                  <a:lnTo>
                    <a:pt x="417710" y="76769"/>
                  </a:lnTo>
                  <a:lnTo>
                    <a:pt x="416196" y="75498"/>
                  </a:lnTo>
                  <a:lnTo>
                    <a:pt x="415029" y="74571"/>
                  </a:lnTo>
                  <a:lnTo>
                    <a:pt x="413903" y="73643"/>
                  </a:lnTo>
                  <a:lnTo>
                    <a:pt x="412778" y="72764"/>
                  </a:lnTo>
                  <a:lnTo>
                    <a:pt x="411591" y="71836"/>
                  </a:lnTo>
                  <a:lnTo>
                    <a:pt x="410465" y="70956"/>
                  </a:lnTo>
                  <a:lnTo>
                    <a:pt x="409299" y="70028"/>
                  </a:lnTo>
                  <a:lnTo>
                    <a:pt x="407723" y="68953"/>
                  </a:lnTo>
                  <a:lnTo>
                    <a:pt x="405963" y="67977"/>
                  </a:lnTo>
                  <a:lnTo>
                    <a:pt x="404203" y="67098"/>
                  </a:lnTo>
                  <a:lnTo>
                    <a:pt x="402013" y="66023"/>
                  </a:lnTo>
                  <a:lnTo>
                    <a:pt x="400191" y="65292"/>
                  </a:lnTo>
                  <a:lnTo>
                    <a:pt x="398390" y="64509"/>
                  </a:lnTo>
                  <a:lnTo>
                    <a:pt x="396528" y="63827"/>
                  </a:lnTo>
                  <a:lnTo>
                    <a:pt x="395157" y="63240"/>
                  </a:lnTo>
                  <a:lnTo>
                    <a:pt x="393786" y="62703"/>
                  </a:lnTo>
                  <a:lnTo>
                    <a:pt x="391985" y="61920"/>
                  </a:lnTo>
                  <a:lnTo>
                    <a:pt x="390695" y="61287"/>
                  </a:lnTo>
                  <a:lnTo>
                    <a:pt x="389385" y="60651"/>
                  </a:lnTo>
                  <a:lnTo>
                    <a:pt x="388464" y="59625"/>
                  </a:lnTo>
                  <a:lnTo>
                    <a:pt x="387728" y="58892"/>
                  </a:lnTo>
                  <a:lnTo>
                    <a:pt x="388260" y="56791"/>
                  </a:lnTo>
                  <a:lnTo>
                    <a:pt x="388853" y="55326"/>
                  </a:lnTo>
                  <a:lnTo>
                    <a:pt x="389344" y="53324"/>
                  </a:lnTo>
                  <a:lnTo>
                    <a:pt x="389917" y="51321"/>
                  </a:lnTo>
                  <a:lnTo>
                    <a:pt x="390613" y="49270"/>
                  </a:lnTo>
                  <a:lnTo>
                    <a:pt x="391493" y="46975"/>
                  </a:lnTo>
                  <a:lnTo>
                    <a:pt x="392066" y="44875"/>
                  </a:lnTo>
                  <a:lnTo>
                    <a:pt x="392660" y="43166"/>
                  </a:lnTo>
                  <a:lnTo>
                    <a:pt x="394379" y="39893"/>
                  </a:lnTo>
                  <a:lnTo>
                    <a:pt x="395300" y="38182"/>
                  </a:lnTo>
                  <a:lnTo>
                    <a:pt x="396773" y="34813"/>
                  </a:lnTo>
                  <a:lnTo>
                    <a:pt x="395259" y="32614"/>
                  </a:lnTo>
                  <a:lnTo>
                    <a:pt x="393990" y="31100"/>
                  </a:lnTo>
                  <a:lnTo>
                    <a:pt x="392906" y="29684"/>
                  </a:lnTo>
                  <a:lnTo>
                    <a:pt x="391596" y="27633"/>
                  </a:lnTo>
                  <a:lnTo>
                    <a:pt x="390900" y="25826"/>
                  </a:lnTo>
                  <a:lnTo>
                    <a:pt x="389774" y="24459"/>
                  </a:lnTo>
                  <a:lnTo>
                    <a:pt x="388055" y="23041"/>
                  </a:lnTo>
                  <a:lnTo>
                    <a:pt x="385763" y="20747"/>
                  </a:lnTo>
                  <a:lnTo>
                    <a:pt x="383716" y="18597"/>
                  </a:lnTo>
                  <a:lnTo>
                    <a:pt x="383164" y="17034"/>
                  </a:lnTo>
                  <a:lnTo>
                    <a:pt x="383123" y="15520"/>
                  </a:lnTo>
                  <a:lnTo>
                    <a:pt x="383020" y="12931"/>
                  </a:lnTo>
                  <a:lnTo>
                    <a:pt x="381649" y="7706"/>
                  </a:lnTo>
                  <a:lnTo>
                    <a:pt x="380831" y="5704"/>
                  </a:lnTo>
                  <a:lnTo>
                    <a:pt x="379991" y="3895"/>
                  </a:lnTo>
                  <a:lnTo>
                    <a:pt x="378272" y="-61"/>
                  </a:lnTo>
                  <a:lnTo>
                    <a:pt x="377004" y="1794"/>
                  </a:lnTo>
                  <a:lnTo>
                    <a:pt x="376083" y="4287"/>
                  </a:lnTo>
                  <a:lnTo>
                    <a:pt x="375284" y="5996"/>
                  </a:lnTo>
                  <a:lnTo>
                    <a:pt x="373197" y="7900"/>
                  </a:lnTo>
                  <a:lnTo>
                    <a:pt x="372153" y="9220"/>
                  </a:lnTo>
                  <a:lnTo>
                    <a:pt x="371028" y="10879"/>
                  </a:lnTo>
                  <a:lnTo>
                    <a:pt x="369759" y="12590"/>
                  </a:lnTo>
                  <a:lnTo>
                    <a:pt x="368306" y="14396"/>
                  </a:lnTo>
                  <a:lnTo>
                    <a:pt x="365604" y="16936"/>
                  </a:lnTo>
                  <a:lnTo>
                    <a:pt x="363885" y="18793"/>
                  </a:lnTo>
                  <a:lnTo>
                    <a:pt x="362759" y="20062"/>
                  </a:lnTo>
                  <a:lnTo>
                    <a:pt x="361797" y="21478"/>
                  </a:lnTo>
                  <a:lnTo>
                    <a:pt x="360713" y="23922"/>
                  </a:lnTo>
                  <a:lnTo>
                    <a:pt x="360283" y="26119"/>
                  </a:lnTo>
                  <a:lnTo>
                    <a:pt x="360181" y="29294"/>
                  </a:lnTo>
                  <a:lnTo>
                    <a:pt x="360037" y="31100"/>
                  </a:lnTo>
                  <a:lnTo>
                    <a:pt x="359689" y="33591"/>
                  </a:lnTo>
                  <a:lnTo>
                    <a:pt x="359096" y="36474"/>
                  </a:lnTo>
                  <a:lnTo>
                    <a:pt x="357684" y="38526"/>
                  </a:lnTo>
                  <a:lnTo>
                    <a:pt x="356742" y="39551"/>
                  </a:lnTo>
                  <a:lnTo>
                    <a:pt x="354553" y="41652"/>
                  </a:lnTo>
                  <a:lnTo>
                    <a:pt x="353570" y="43458"/>
                  </a:lnTo>
                  <a:lnTo>
                    <a:pt x="352936" y="45998"/>
                  </a:lnTo>
                  <a:lnTo>
                    <a:pt x="352342" y="48978"/>
                  </a:lnTo>
                  <a:lnTo>
                    <a:pt x="351913" y="51566"/>
                  </a:lnTo>
                  <a:lnTo>
                    <a:pt x="351278" y="53569"/>
                  </a:lnTo>
                  <a:lnTo>
                    <a:pt x="350480" y="55620"/>
                  </a:lnTo>
                  <a:lnTo>
                    <a:pt x="349559" y="57817"/>
                  </a:lnTo>
                  <a:lnTo>
                    <a:pt x="348720" y="59820"/>
                  </a:lnTo>
                  <a:lnTo>
                    <a:pt x="348147" y="61530"/>
                  </a:lnTo>
                  <a:lnTo>
                    <a:pt x="347205" y="64266"/>
                  </a:lnTo>
                  <a:lnTo>
                    <a:pt x="346428" y="66413"/>
                  </a:lnTo>
                  <a:lnTo>
                    <a:pt x="345834" y="67881"/>
                  </a:lnTo>
                  <a:lnTo>
                    <a:pt x="345097" y="70516"/>
                  </a:lnTo>
                  <a:lnTo>
                    <a:pt x="344668" y="73741"/>
                  </a:lnTo>
                  <a:lnTo>
                    <a:pt x="344217" y="76232"/>
                  </a:lnTo>
                  <a:lnTo>
                    <a:pt x="343972" y="77795"/>
                  </a:lnTo>
                  <a:lnTo>
                    <a:pt x="343788" y="79748"/>
                  </a:lnTo>
                  <a:lnTo>
                    <a:pt x="343788" y="82678"/>
                  </a:lnTo>
                  <a:lnTo>
                    <a:pt x="343747" y="84193"/>
                  </a:lnTo>
                  <a:lnTo>
                    <a:pt x="343501" y="86831"/>
                  </a:lnTo>
                  <a:lnTo>
                    <a:pt x="344524" y="87807"/>
                  </a:lnTo>
                  <a:lnTo>
                    <a:pt x="344627" y="89272"/>
                  </a:lnTo>
                  <a:lnTo>
                    <a:pt x="344954" y="91226"/>
                  </a:lnTo>
                  <a:lnTo>
                    <a:pt x="345404" y="93130"/>
                  </a:lnTo>
                  <a:lnTo>
                    <a:pt x="345507" y="95037"/>
                  </a:lnTo>
                  <a:lnTo>
                    <a:pt x="345159" y="96502"/>
                  </a:lnTo>
                  <a:lnTo>
                    <a:pt x="343972" y="98602"/>
                  </a:lnTo>
                  <a:lnTo>
                    <a:pt x="342908" y="100750"/>
                  </a:lnTo>
                  <a:lnTo>
                    <a:pt x="342621" y="102215"/>
                  </a:lnTo>
                  <a:lnTo>
                    <a:pt x="342171" y="103584"/>
                  </a:lnTo>
                  <a:lnTo>
                    <a:pt x="341045" y="105196"/>
                  </a:lnTo>
                  <a:lnTo>
                    <a:pt x="339776" y="106661"/>
                  </a:lnTo>
                  <a:lnTo>
                    <a:pt x="339490" y="107007"/>
                  </a:lnTo>
                  <a:lnTo>
                    <a:pt x="338876" y="107734"/>
                  </a:lnTo>
                  <a:lnTo>
                    <a:pt x="338507" y="108175"/>
                  </a:lnTo>
                  <a:lnTo>
                    <a:pt x="337177" y="109640"/>
                  </a:lnTo>
                  <a:lnTo>
                    <a:pt x="336195" y="110715"/>
                  </a:lnTo>
                  <a:lnTo>
                    <a:pt x="334824" y="112131"/>
                  </a:lnTo>
                  <a:lnTo>
                    <a:pt x="333452" y="113498"/>
                  </a:lnTo>
                  <a:lnTo>
                    <a:pt x="331795" y="115305"/>
                  </a:lnTo>
                  <a:lnTo>
                    <a:pt x="330526" y="116772"/>
                  </a:lnTo>
                  <a:lnTo>
                    <a:pt x="328868" y="118578"/>
                  </a:lnTo>
                  <a:lnTo>
                    <a:pt x="327640" y="119408"/>
                  </a:lnTo>
                  <a:lnTo>
                    <a:pt x="326310" y="120043"/>
                  </a:lnTo>
                  <a:lnTo>
                    <a:pt x="324406" y="120482"/>
                  </a:lnTo>
                  <a:lnTo>
                    <a:pt x="322462" y="120679"/>
                  </a:lnTo>
                  <a:lnTo>
                    <a:pt x="320989" y="120728"/>
                  </a:lnTo>
                  <a:lnTo>
                    <a:pt x="319515" y="120826"/>
                  </a:lnTo>
                  <a:lnTo>
                    <a:pt x="317571" y="120728"/>
                  </a:lnTo>
                  <a:lnTo>
                    <a:pt x="316097" y="120580"/>
                  </a:lnTo>
                  <a:lnTo>
                    <a:pt x="314624" y="120433"/>
                  </a:lnTo>
                  <a:lnTo>
                    <a:pt x="311697" y="120288"/>
                  </a:lnTo>
                  <a:lnTo>
                    <a:pt x="309937" y="119800"/>
                  </a:lnTo>
                  <a:lnTo>
                    <a:pt x="308893" y="118627"/>
                  </a:lnTo>
                  <a:lnTo>
                    <a:pt x="306212" y="118335"/>
                  </a:lnTo>
                  <a:lnTo>
                    <a:pt x="304166" y="118041"/>
                  </a:lnTo>
                  <a:lnTo>
                    <a:pt x="303511" y="116136"/>
                  </a:lnTo>
                  <a:lnTo>
                    <a:pt x="302201" y="114720"/>
                  </a:lnTo>
                  <a:lnTo>
                    <a:pt x="301362" y="113302"/>
                  </a:lnTo>
                  <a:lnTo>
                    <a:pt x="301812" y="111349"/>
                  </a:lnTo>
                  <a:lnTo>
                    <a:pt x="302058" y="109395"/>
                  </a:lnTo>
                  <a:lnTo>
                    <a:pt x="301035" y="107491"/>
                  </a:lnTo>
                  <a:lnTo>
                    <a:pt x="299663" y="106806"/>
                  </a:lnTo>
                  <a:lnTo>
                    <a:pt x="298374" y="106075"/>
                  </a:lnTo>
                  <a:lnTo>
                    <a:pt x="296184" y="105049"/>
                  </a:lnTo>
                  <a:lnTo>
                    <a:pt x="294281" y="104463"/>
                  </a:lnTo>
                  <a:lnTo>
                    <a:pt x="292070" y="104951"/>
                  </a:lnTo>
                  <a:lnTo>
                    <a:pt x="290843" y="106563"/>
                  </a:lnTo>
                  <a:lnTo>
                    <a:pt x="290208" y="108858"/>
                  </a:lnTo>
                  <a:lnTo>
                    <a:pt x="290658" y="110860"/>
                  </a:lnTo>
                  <a:lnTo>
                    <a:pt x="290699" y="112472"/>
                  </a:lnTo>
                  <a:lnTo>
                    <a:pt x="289042" y="112472"/>
                  </a:lnTo>
                  <a:lnTo>
                    <a:pt x="287466" y="113547"/>
                  </a:lnTo>
                  <a:lnTo>
                    <a:pt x="285829" y="114220"/>
                  </a:lnTo>
                  <a:lnTo>
                    <a:pt x="285808" y="114232"/>
                  </a:lnTo>
                  <a:lnTo>
                    <a:pt x="283516" y="114816"/>
                  </a:lnTo>
                  <a:lnTo>
                    <a:pt x="281756" y="116087"/>
                  </a:lnTo>
                  <a:lnTo>
                    <a:pt x="281203" y="117992"/>
                  </a:lnTo>
                  <a:lnTo>
                    <a:pt x="281060" y="119457"/>
                  </a:lnTo>
                  <a:lnTo>
                    <a:pt x="281305" y="121363"/>
                  </a:lnTo>
                  <a:lnTo>
                    <a:pt x="282574" y="122193"/>
                  </a:lnTo>
                  <a:lnTo>
                    <a:pt x="283802" y="122973"/>
                  </a:lnTo>
                  <a:lnTo>
                    <a:pt x="285071" y="124438"/>
                  </a:lnTo>
                  <a:lnTo>
                    <a:pt x="285562" y="126784"/>
                  </a:lnTo>
                  <a:lnTo>
                    <a:pt x="286156" y="128249"/>
                  </a:lnTo>
                  <a:lnTo>
                    <a:pt x="287629" y="128689"/>
                  </a:lnTo>
                  <a:lnTo>
                    <a:pt x="288980" y="129226"/>
                  </a:lnTo>
                  <a:lnTo>
                    <a:pt x="290065" y="130154"/>
                  </a:lnTo>
                  <a:lnTo>
                    <a:pt x="290843" y="131425"/>
                  </a:lnTo>
                  <a:lnTo>
                    <a:pt x="291538" y="132693"/>
                  </a:lnTo>
                  <a:lnTo>
                    <a:pt x="292030" y="134061"/>
                  </a:lnTo>
                  <a:lnTo>
                    <a:pt x="292357" y="135525"/>
                  </a:lnTo>
                  <a:lnTo>
                    <a:pt x="292705" y="136944"/>
                  </a:lnTo>
                  <a:lnTo>
                    <a:pt x="293053" y="138848"/>
                  </a:lnTo>
                  <a:lnTo>
                    <a:pt x="293094" y="140313"/>
                  </a:lnTo>
                  <a:lnTo>
                    <a:pt x="293196" y="141778"/>
                  </a:lnTo>
                  <a:lnTo>
                    <a:pt x="293442" y="143243"/>
                  </a:lnTo>
                  <a:lnTo>
                    <a:pt x="293974" y="145099"/>
                  </a:lnTo>
                  <a:lnTo>
                    <a:pt x="294608" y="146419"/>
                  </a:lnTo>
                  <a:lnTo>
                    <a:pt x="295795" y="148031"/>
                  </a:lnTo>
                  <a:lnTo>
                    <a:pt x="297105" y="149447"/>
                  </a:lnTo>
                  <a:lnTo>
                    <a:pt x="298538" y="150814"/>
                  </a:lnTo>
                  <a:lnTo>
                    <a:pt x="299848" y="152230"/>
                  </a:lnTo>
                  <a:lnTo>
                    <a:pt x="300339" y="154087"/>
                  </a:lnTo>
                  <a:lnTo>
                    <a:pt x="300482" y="155552"/>
                  </a:lnTo>
                  <a:lnTo>
                    <a:pt x="300871" y="157506"/>
                  </a:lnTo>
                  <a:lnTo>
                    <a:pt x="302242" y="159459"/>
                  </a:lnTo>
                  <a:lnTo>
                    <a:pt x="303613" y="160777"/>
                  </a:lnTo>
                  <a:lnTo>
                    <a:pt x="304002" y="162242"/>
                  </a:lnTo>
                  <a:lnTo>
                    <a:pt x="304002" y="163709"/>
                  </a:lnTo>
                  <a:lnTo>
                    <a:pt x="304841" y="165418"/>
                  </a:lnTo>
                  <a:lnTo>
                    <a:pt x="305926" y="167567"/>
                  </a:lnTo>
                  <a:lnTo>
                    <a:pt x="306212" y="168983"/>
                  </a:lnTo>
                  <a:lnTo>
                    <a:pt x="307297" y="170595"/>
                  </a:lnTo>
                  <a:lnTo>
                    <a:pt x="308955" y="171621"/>
                  </a:lnTo>
                  <a:lnTo>
                    <a:pt x="310613" y="172841"/>
                  </a:lnTo>
                  <a:lnTo>
                    <a:pt x="311206" y="174846"/>
                  </a:lnTo>
                  <a:lnTo>
                    <a:pt x="311206" y="177287"/>
                  </a:lnTo>
                  <a:lnTo>
                    <a:pt x="312086" y="179045"/>
                  </a:lnTo>
                  <a:lnTo>
                    <a:pt x="312966" y="180218"/>
                  </a:lnTo>
                  <a:lnTo>
                    <a:pt x="313948" y="181292"/>
                  </a:lnTo>
                  <a:lnTo>
                    <a:pt x="314972" y="182318"/>
                  </a:lnTo>
                  <a:lnTo>
                    <a:pt x="315790" y="183538"/>
                  </a:lnTo>
                  <a:lnTo>
                    <a:pt x="316281" y="184954"/>
                  </a:lnTo>
                  <a:lnTo>
                    <a:pt x="316486" y="186861"/>
                  </a:lnTo>
                  <a:lnTo>
                    <a:pt x="316527" y="188765"/>
                  </a:lnTo>
                  <a:lnTo>
                    <a:pt x="316732" y="190181"/>
                  </a:lnTo>
                  <a:lnTo>
                    <a:pt x="318492" y="191354"/>
                  </a:lnTo>
                  <a:lnTo>
                    <a:pt x="320395" y="192380"/>
                  </a:lnTo>
                  <a:lnTo>
                    <a:pt x="321623" y="193307"/>
                  </a:lnTo>
                  <a:lnTo>
                    <a:pt x="322155" y="195212"/>
                  </a:lnTo>
                  <a:lnTo>
                    <a:pt x="321623" y="197067"/>
                  </a:lnTo>
                  <a:lnTo>
                    <a:pt x="321091" y="198534"/>
                  </a:lnTo>
                  <a:lnTo>
                    <a:pt x="320641" y="200488"/>
                  </a:lnTo>
                  <a:lnTo>
                    <a:pt x="320047" y="202831"/>
                  </a:lnTo>
                  <a:lnTo>
                    <a:pt x="319413" y="204785"/>
                  </a:lnTo>
                  <a:lnTo>
                    <a:pt x="319965" y="206689"/>
                  </a:lnTo>
                  <a:lnTo>
                    <a:pt x="321480" y="208692"/>
                  </a:lnTo>
                  <a:lnTo>
                    <a:pt x="323179" y="211428"/>
                  </a:lnTo>
                  <a:lnTo>
                    <a:pt x="323731" y="213430"/>
                  </a:lnTo>
                  <a:lnTo>
                    <a:pt x="323731" y="215384"/>
                  </a:lnTo>
                  <a:lnTo>
                    <a:pt x="324611" y="217143"/>
                  </a:lnTo>
                  <a:lnTo>
                    <a:pt x="324754" y="219243"/>
                  </a:lnTo>
                  <a:lnTo>
                    <a:pt x="325041" y="221197"/>
                  </a:lnTo>
                  <a:lnTo>
                    <a:pt x="325286" y="223199"/>
                  </a:lnTo>
                  <a:lnTo>
                    <a:pt x="325982" y="225055"/>
                  </a:lnTo>
                  <a:lnTo>
                    <a:pt x="325143" y="226861"/>
                  </a:lnTo>
                  <a:lnTo>
                    <a:pt x="323772" y="228670"/>
                  </a:lnTo>
                  <a:lnTo>
                    <a:pt x="322708" y="230427"/>
                  </a:lnTo>
                  <a:lnTo>
                    <a:pt x="321971" y="232527"/>
                  </a:lnTo>
                  <a:lnTo>
                    <a:pt x="321173" y="234432"/>
                  </a:lnTo>
                  <a:lnTo>
                    <a:pt x="320743" y="235946"/>
                  </a:lnTo>
                  <a:lnTo>
                    <a:pt x="320845" y="237364"/>
                  </a:lnTo>
                  <a:lnTo>
                    <a:pt x="320702" y="239219"/>
                  </a:lnTo>
                  <a:lnTo>
                    <a:pt x="319413" y="240831"/>
                  </a:lnTo>
                  <a:lnTo>
                    <a:pt x="319024" y="242297"/>
                  </a:lnTo>
                  <a:lnTo>
                    <a:pt x="319126" y="244984"/>
                  </a:lnTo>
                  <a:lnTo>
                    <a:pt x="317816" y="246105"/>
                  </a:lnTo>
                  <a:lnTo>
                    <a:pt x="316875" y="245031"/>
                  </a:lnTo>
                  <a:lnTo>
                    <a:pt x="314869" y="244299"/>
                  </a:lnTo>
                  <a:lnTo>
                    <a:pt x="313253" y="244886"/>
                  </a:lnTo>
                  <a:lnTo>
                    <a:pt x="311104" y="246105"/>
                  </a:lnTo>
                  <a:lnTo>
                    <a:pt x="310653" y="247963"/>
                  </a:lnTo>
                  <a:lnTo>
                    <a:pt x="310183" y="250648"/>
                  </a:lnTo>
                  <a:lnTo>
                    <a:pt x="309241" y="252456"/>
                  </a:lnTo>
                  <a:lnTo>
                    <a:pt x="309733" y="254996"/>
                  </a:lnTo>
                  <a:lnTo>
                    <a:pt x="310121" y="256559"/>
                  </a:lnTo>
                  <a:lnTo>
                    <a:pt x="310121" y="257975"/>
                  </a:lnTo>
                  <a:lnTo>
                    <a:pt x="310653" y="260807"/>
                  </a:lnTo>
                  <a:lnTo>
                    <a:pt x="309528" y="261931"/>
                  </a:lnTo>
                  <a:lnTo>
                    <a:pt x="307727" y="263934"/>
                  </a:lnTo>
                  <a:lnTo>
                    <a:pt x="306499" y="265399"/>
                  </a:lnTo>
                  <a:lnTo>
                    <a:pt x="305680" y="266913"/>
                  </a:lnTo>
                  <a:lnTo>
                    <a:pt x="305087" y="268476"/>
                  </a:lnTo>
                  <a:lnTo>
                    <a:pt x="303122" y="270088"/>
                  </a:lnTo>
                  <a:lnTo>
                    <a:pt x="301423" y="271553"/>
                  </a:lnTo>
                  <a:lnTo>
                    <a:pt x="300236" y="273507"/>
                  </a:lnTo>
                  <a:lnTo>
                    <a:pt x="300482" y="275362"/>
                  </a:lnTo>
                  <a:lnTo>
                    <a:pt x="300625" y="277023"/>
                  </a:lnTo>
                  <a:lnTo>
                    <a:pt x="300543" y="279124"/>
                  </a:lnTo>
                  <a:lnTo>
                    <a:pt x="299602" y="281126"/>
                  </a:lnTo>
                  <a:lnTo>
                    <a:pt x="298128" y="282982"/>
                  </a:lnTo>
                  <a:lnTo>
                    <a:pt x="296286" y="283519"/>
                  </a:lnTo>
                  <a:lnTo>
                    <a:pt x="296102" y="284479"/>
                  </a:lnTo>
                  <a:lnTo>
                    <a:pt x="295979" y="285180"/>
                  </a:lnTo>
                  <a:lnTo>
                    <a:pt x="295386" y="286081"/>
                  </a:lnTo>
                  <a:lnTo>
                    <a:pt x="295263" y="286247"/>
                  </a:lnTo>
                  <a:lnTo>
                    <a:pt x="294997" y="286645"/>
                  </a:lnTo>
                  <a:lnTo>
                    <a:pt x="293728" y="288061"/>
                  </a:lnTo>
                  <a:lnTo>
                    <a:pt x="292664" y="290064"/>
                  </a:lnTo>
                  <a:lnTo>
                    <a:pt x="291927" y="291725"/>
                  </a:lnTo>
                  <a:lnTo>
                    <a:pt x="289860" y="292800"/>
                  </a:lnTo>
                  <a:lnTo>
                    <a:pt x="288346" y="292361"/>
                  </a:lnTo>
                  <a:lnTo>
                    <a:pt x="286831" y="291384"/>
                  </a:lnTo>
                  <a:lnTo>
                    <a:pt x="284048" y="291188"/>
                  </a:lnTo>
                  <a:lnTo>
                    <a:pt x="281510" y="290896"/>
                  </a:lnTo>
                  <a:lnTo>
                    <a:pt x="280384" y="290015"/>
                  </a:lnTo>
                  <a:lnTo>
                    <a:pt x="278952" y="288746"/>
                  </a:lnTo>
                  <a:lnTo>
                    <a:pt x="279013" y="288160"/>
                  </a:lnTo>
                  <a:lnTo>
                    <a:pt x="278031" y="286645"/>
                  </a:lnTo>
                  <a:lnTo>
                    <a:pt x="277008" y="285522"/>
                  </a:lnTo>
                  <a:lnTo>
                    <a:pt x="275534" y="284302"/>
                  </a:lnTo>
                  <a:lnTo>
                    <a:pt x="274367" y="283519"/>
                  </a:lnTo>
                  <a:lnTo>
                    <a:pt x="272648" y="282054"/>
                  </a:lnTo>
                  <a:lnTo>
                    <a:pt x="271236" y="280979"/>
                  </a:lnTo>
                  <a:lnTo>
                    <a:pt x="269374" y="280832"/>
                  </a:lnTo>
                  <a:lnTo>
                    <a:pt x="267409" y="280638"/>
                  </a:lnTo>
                  <a:lnTo>
                    <a:pt x="266099" y="279271"/>
                  </a:lnTo>
                  <a:lnTo>
                    <a:pt x="264974" y="278294"/>
                  </a:lnTo>
                  <a:lnTo>
                    <a:pt x="263889" y="277365"/>
                  </a:lnTo>
                  <a:lnTo>
                    <a:pt x="262272" y="275509"/>
                  </a:lnTo>
                  <a:lnTo>
                    <a:pt x="261535" y="274191"/>
                  </a:lnTo>
                  <a:lnTo>
                    <a:pt x="260799" y="273018"/>
                  </a:lnTo>
                  <a:lnTo>
                    <a:pt x="259673" y="272042"/>
                  </a:lnTo>
                  <a:lnTo>
                    <a:pt x="258650" y="270918"/>
                  </a:lnTo>
                  <a:lnTo>
                    <a:pt x="257442" y="270233"/>
                  </a:lnTo>
                  <a:lnTo>
                    <a:pt x="256071" y="269649"/>
                  </a:lnTo>
                  <a:lnTo>
                    <a:pt x="254741" y="267695"/>
                  </a:lnTo>
                  <a:lnTo>
                    <a:pt x="252776" y="266717"/>
                  </a:lnTo>
                  <a:lnTo>
                    <a:pt x="250770" y="265644"/>
                  </a:lnTo>
                  <a:lnTo>
                    <a:pt x="249113" y="264569"/>
                  </a:lnTo>
                  <a:lnTo>
                    <a:pt x="247353" y="263737"/>
                  </a:lnTo>
                  <a:lnTo>
                    <a:pt x="245941" y="262420"/>
                  </a:lnTo>
                  <a:lnTo>
                    <a:pt x="244999" y="261247"/>
                  </a:lnTo>
                  <a:lnTo>
                    <a:pt x="243874" y="259146"/>
                  </a:lnTo>
                  <a:lnTo>
                    <a:pt x="243137" y="257828"/>
                  </a:lnTo>
                  <a:lnTo>
                    <a:pt x="242216" y="256704"/>
                  </a:lnTo>
                  <a:lnTo>
                    <a:pt x="240988" y="255875"/>
                  </a:lnTo>
                  <a:lnTo>
                    <a:pt x="239780" y="254459"/>
                  </a:lnTo>
                  <a:lnTo>
                    <a:pt x="238736" y="252748"/>
                  </a:lnTo>
                  <a:lnTo>
                    <a:pt x="237529" y="251332"/>
                  </a:lnTo>
                  <a:lnTo>
                    <a:pt x="236096" y="250014"/>
                  </a:lnTo>
                  <a:lnTo>
                    <a:pt x="234930" y="248010"/>
                  </a:lnTo>
                  <a:lnTo>
                    <a:pt x="233068" y="246643"/>
                  </a:lnTo>
                  <a:lnTo>
                    <a:pt x="231062" y="245568"/>
                  </a:lnTo>
                  <a:lnTo>
                    <a:pt x="228770" y="244738"/>
                  </a:lnTo>
                  <a:lnTo>
                    <a:pt x="227296" y="244054"/>
                  </a:lnTo>
                  <a:lnTo>
                    <a:pt x="227091" y="242638"/>
                  </a:lnTo>
                  <a:lnTo>
                    <a:pt x="226273" y="240930"/>
                  </a:lnTo>
                  <a:lnTo>
                    <a:pt x="225536" y="239659"/>
                  </a:lnTo>
                  <a:lnTo>
                    <a:pt x="224063" y="238439"/>
                  </a:lnTo>
                  <a:lnTo>
                    <a:pt x="223387" y="237119"/>
                  </a:lnTo>
                  <a:lnTo>
                    <a:pt x="222118" y="235801"/>
                  </a:lnTo>
                  <a:lnTo>
                    <a:pt x="220645" y="234530"/>
                  </a:lnTo>
                  <a:lnTo>
                    <a:pt x="219867" y="232333"/>
                  </a:lnTo>
                  <a:lnTo>
                    <a:pt x="218005" y="230866"/>
                  </a:lnTo>
                  <a:lnTo>
                    <a:pt x="210596" y="221875"/>
                  </a:lnTo>
                  <a:lnTo>
                    <a:pt x="208386" y="222832"/>
                  </a:lnTo>
                  <a:lnTo>
                    <a:pt x="205684" y="222832"/>
                  </a:lnTo>
                  <a:lnTo>
                    <a:pt x="202287" y="222695"/>
                  </a:lnTo>
                  <a:lnTo>
                    <a:pt x="199565" y="222018"/>
                  </a:lnTo>
                  <a:lnTo>
                    <a:pt x="196986" y="221340"/>
                  </a:lnTo>
                  <a:lnTo>
                    <a:pt x="194264" y="220662"/>
                  </a:lnTo>
                  <a:lnTo>
                    <a:pt x="191542" y="219846"/>
                  </a:lnTo>
                  <a:lnTo>
                    <a:pt x="189230" y="218761"/>
                  </a:lnTo>
                  <a:lnTo>
                    <a:pt x="186242" y="218490"/>
                  </a:lnTo>
                  <a:lnTo>
                    <a:pt x="183254" y="218083"/>
                  </a:lnTo>
                  <a:lnTo>
                    <a:pt x="180122" y="217676"/>
                  </a:lnTo>
                  <a:lnTo>
                    <a:pt x="177135" y="217270"/>
                  </a:lnTo>
                  <a:lnTo>
                    <a:pt x="174413" y="216591"/>
                  </a:lnTo>
                  <a:lnTo>
                    <a:pt x="172100" y="215504"/>
                  </a:lnTo>
                  <a:lnTo>
                    <a:pt x="169398" y="214826"/>
                  </a:lnTo>
                  <a:lnTo>
                    <a:pt x="166390" y="214419"/>
                  </a:lnTo>
                  <a:lnTo>
                    <a:pt x="163402" y="214691"/>
                  </a:lnTo>
                  <a:lnTo>
                    <a:pt x="160700" y="215232"/>
                  </a:lnTo>
                  <a:lnTo>
                    <a:pt x="158244" y="216183"/>
                  </a:lnTo>
                  <a:lnTo>
                    <a:pt x="156198" y="217539"/>
                  </a:lnTo>
                  <a:lnTo>
                    <a:pt x="153906" y="218490"/>
                  </a:lnTo>
                  <a:lnTo>
                    <a:pt x="151859" y="219846"/>
                  </a:lnTo>
                  <a:lnTo>
                    <a:pt x="149813" y="221068"/>
                  </a:lnTo>
                  <a:lnTo>
                    <a:pt x="147786" y="222425"/>
                  </a:lnTo>
                  <a:lnTo>
                    <a:pt x="146006" y="224054"/>
                  </a:lnTo>
                  <a:lnTo>
                    <a:pt x="143714" y="225002"/>
                  </a:lnTo>
                  <a:lnTo>
                    <a:pt x="141258" y="226089"/>
                  </a:lnTo>
                  <a:lnTo>
                    <a:pt x="138270" y="226359"/>
                  </a:lnTo>
                  <a:lnTo>
                    <a:pt x="135957" y="225273"/>
                  </a:lnTo>
                  <a:lnTo>
                    <a:pt x="133522" y="224188"/>
                  </a:lnTo>
                  <a:lnTo>
                    <a:pt x="131619" y="222832"/>
                  </a:lnTo>
                  <a:lnTo>
                    <a:pt x="129572" y="221475"/>
                  </a:lnTo>
                  <a:lnTo>
                    <a:pt x="126175" y="221340"/>
                  </a:lnTo>
                  <a:lnTo>
                    <a:pt x="123187" y="221747"/>
                  </a:lnTo>
                  <a:lnTo>
                    <a:pt x="120731" y="222695"/>
                  </a:lnTo>
                  <a:lnTo>
                    <a:pt x="118705" y="223917"/>
                  </a:lnTo>
                  <a:lnTo>
                    <a:pt x="117333" y="225952"/>
                  </a:lnTo>
                  <a:lnTo>
                    <a:pt x="117333" y="229344"/>
                  </a:lnTo>
                  <a:lnTo>
                    <a:pt x="117210" y="232601"/>
                  </a:lnTo>
                  <a:lnTo>
                    <a:pt x="116515" y="235315"/>
                  </a:lnTo>
                  <a:lnTo>
                    <a:pt x="114755" y="236943"/>
                  </a:lnTo>
                  <a:lnTo>
                    <a:pt x="112033" y="237621"/>
                  </a:lnTo>
                  <a:lnTo>
                    <a:pt x="109331" y="238300"/>
                  </a:lnTo>
                  <a:lnTo>
                    <a:pt x="107019" y="239250"/>
                  </a:lnTo>
                  <a:lnTo>
                    <a:pt x="105238" y="240879"/>
                  </a:lnTo>
                  <a:lnTo>
                    <a:pt x="103621" y="242507"/>
                  </a:lnTo>
                  <a:lnTo>
                    <a:pt x="102250" y="244542"/>
                  </a:lnTo>
                  <a:lnTo>
                    <a:pt x="100756" y="246440"/>
                  </a:lnTo>
                  <a:lnTo>
                    <a:pt x="99139" y="248069"/>
                  </a:lnTo>
                  <a:lnTo>
                    <a:pt x="97093" y="249832"/>
                  </a:lnTo>
                  <a:lnTo>
                    <a:pt x="94637" y="250783"/>
                  </a:lnTo>
                  <a:lnTo>
                    <a:pt x="92324" y="251733"/>
                  </a:lnTo>
                  <a:lnTo>
                    <a:pt x="89623" y="252276"/>
                  </a:lnTo>
                  <a:lnTo>
                    <a:pt x="86901" y="252955"/>
                  </a:lnTo>
                  <a:lnTo>
                    <a:pt x="84179" y="253633"/>
                  </a:lnTo>
                  <a:lnTo>
                    <a:pt x="81866" y="254581"/>
                  </a:lnTo>
                  <a:lnTo>
                    <a:pt x="79431" y="255531"/>
                  </a:lnTo>
                  <a:lnTo>
                    <a:pt x="78059" y="257567"/>
                  </a:lnTo>
                  <a:lnTo>
                    <a:pt x="76709" y="259467"/>
                  </a:lnTo>
                  <a:lnTo>
                    <a:pt x="75338" y="261502"/>
                  </a:lnTo>
                  <a:lnTo>
                    <a:pt x="72902" y="262452"/>
                  </a:lnTo>
                  <a:lnTo>
                    <a:pt x="69914" y="262046"/>
                  </a:lnTo>
                  <a:lnTo>
                    <a:pt x="67601" y="261095"/>
                  </a:lnTo>
                  <a:lnTo>
                    <a:pt x="65146" y="260010"/>
                  </a:lnTo>
                  <a:lnTo>
                    <a:pt x="63529" y="258245"/>
                  </a:lnTo>
                  <a:lnTo>
                    <a:pt x="61892" y="256481"/>
                  </a:lnTo>
                  <a:lnTo>
                    <a:pt x="60254" y="254853"/>
                  </a:lnTo>
                  <a:lnTo>
                    <a:pt x="58903" y="252818"/>
                  </a:lnTo>
                  <a:lnTo>
                    <a:pt x="57675" y="250783"/>
                  </a:lnTo>
                  <a:lnTo>
                    <a:pt x="55915" y="249019"/>
                  </a:lnTo>
                  <a:lnTo>
                    <a:pt x="54688" y="246984"/>
                  </a:lnTo>
                  <a:lnTo>
                    <a:pt x="53337" y="244949"/>
                  </a:lnTo>
                  <a:lnTo>
                    <a:pt x="51700" y="243320"/>
                  </a:lnTo>
                  <a:lnTo>
                    <a:pt x="50062" y="241557"/>
                  </a:lnTo>
                  <a:lnTo>
                    <a:pt x="48711" y="239522"/>
                  </a:lnTo>
                  <a:lnTo>
                    <a:pt x="47074" y="237756"/>
                  </a:lnTo>
                  <a:lnTo>
                    <a:pt x="45048" y="236400"/>
                  </a:lnTo>
                  <a:lnTo>
                    <a:pt x="43145" y="235043"/>
                  </a:lnTo>
                  <a:lnTo>
                    <a:pt x="41917" y="235043"/>
                  </a:lnTo>
                  <a:lnTo>
                    <a:pt x="39748" y="235043"/>
                  </a:lnTo>
                  <a:lnTo>
                    <a:pt x="37025" y="235586"/>
                  </a:lnTo>
                  <a:lnTo>
                    <a:pt x="33894" y="236265"/>
                  </a:lnTo>
                  <a:lnTo>
                    <a:pt x="34304" y="236943"/>
                  </a:lnTo>
                  <a:lnTo>
                    <a:pt x="34979" y="239250"/>
                  </a:lnTo>
                  <a:lnTo>
                    <a:pt x="34160" y="241963"/>
                  </a:lnTo>
                  <a:lnTo>
                    <a:pt x="32810" y="243999"/>
                  </a:lnTo>
                  <a:lnTo>
                    <a:pt x="31050" y="245627"/>
                  </a:lnTo>
                  <a:lnTo>
                    <a:pt x="28450" y="246306"/>
                  </a:lnTo>
                  <a:lnTo>
                    <a:pt x="26956" y="248204"/>
                  </a:lnTo>
                  <a:lnTo>
                    <a:pt x="26956" y="251598"/>
                  </a:lnTo>
                  <a:lnTo>
                    <a:pt x="27918" y="253905"/>
                  </a:lnTo>
                  <a:lnTo>
                    <a:pt x="27509" y="257025"/>
                  </a:lnTo>
                  <a:lnTo>
                    <a:pt x="24787" y="257567"/>
                  </a:lnTo>
                  <a:lnTo>
                    <a:pt x="21533" y="257567"/>
                  </a:lnTo>
                  <a:lnTo>
                    <a:pt x="18811" y="258110"/>
                  </a:lnTo>
                  <a:lnTo>
                    <a:pt x="17051" y="259739"/>
                  </a:lnTo>
                  <a:lnTo>
                    <a:pt x="15966" y="262180"/>
                  </a:lnTo>
                  <a:lnTo>
                    <a:pt x="15270" y="264759"/>
                  </a:lnTo>
                  <a:lnTo>
                    <a:pt x="14186" y="267201"/>
                  </a:lnTo>
                  <a:lnTo>
                    <a:pt x="13510" y="269780"/>
                  </a:lnTo>
                  <a:lnTo>
                    <a:pt x="12426" y="272221"/>
                  </a:lnTo>
                  <a:lnTo>
                    <a:pt x="11075" y="274122"/>
                  </a:lnTo>
                  <a:lnTo>
                    <a:pt x="8353" y="274122"/>
                  </a:lnTo>
                  <a:lnTo>
                    <a:pt x="4956" y="273985"/>
                  </a:lnTo>
                  <a:lnTo>
                    <a:pt x="2909" y="275342"/>
                  </a:lnTo>
                  <a:lnTo>
                    <a:pt x="1558" y="277649"/>
                  </a:lnTo>
                  <a:lnTo>
                    <a:pt x="862" y="280362"/>
                  </a:lnTo>
                  <a:lnTo>
                    <a:pt x="187" y="283076"/>
                  </a:lnTo>
                  <a:lnTo>
                    <a:pt x="474" y="286061"/>
                  </a:lnTo>
                  <a:lnTo>
                    <a:pt x="1415" y="288503"/>
                  </a:lnTo>
                  <a:lnTo>
                    <a:pt x="2377" y="290810"/>
                  </a:lnTo>
                  <a:lnTo>
                    <a:pt x="3728" y="292845"/>
                  </a:lnTo>
                  <a:lnTo>
                    <a:pt x="4956" y="294880"/>
                  </a:lnTo>
                  <a:lnTo>
                    <a:pt x="6306" y="296917"/>
                  </a:lnTo>
                  <a:lnTo>
                    <a:pt x="6572" y="299901"/>
                  </a:lnTo>
                  <a:lnTo>
                    <a:pt x="5897" y="302614"/>
                  </a:lnTo>
                  <a:lnTo>
                    <a:pt x="6450" y="305330"/>
                  </a:lnTo>
                  <a:lnTo>
                    <a:pt x="8210" y="306956"/>
                  </a:lnTo>
                  <a:lnTo>
                    <a:pt x="10522" y="308450"/>
                  </a:lnTo>
                  <a:lnTo>
                    <a:pt x="12426" y="309807"/>
                  </a:lnTo>
                  <a:lnTo>
                    <a:pt x="13777" y="311842"/>
                  </a:lnTo>
                  <a:lnTo>
                    <a:pt x="14738" y="314149"/>
                  </a:lnTo>
                  <a:lnTo>
                    <a:pt x="15680" y="316591"/>
                  </a:lnTo>
                  <a:lnTo>
                    <a:pt x="16642" y="318898"/>
                  </a:lnTo>
                  <a:lnTo>
                    <a:pt x="17051" y="321883"/>
                  </a:lnTo>
                  <a:lnTo>
                    <a:pt x="15966" y="324597"/>
                  </a:lnTo>
                  <a:lnTo>
                    <a:pt x="14595" y="326632"/>
                  </a:lnTo>
                  <a:lnTo>
                    <a:pt x="13101" y="328667"/>
                  </a:lnTo>
                  <a:lnTo>
                    <a:pt x="12160" y="330974"/>
                  </a:lnTo>
                  <a:lnTo>
                    <a:pt x="12692" y="333687"/>
                  </a:lnTo>
                  <a:lnTo>
                    <a:pt x="14472" y="335316"/>
                  </a:lnTo>
                  <a:lnTo>
                    <a:pt x="16355" y="336673"/>
                  </a:lnTo>
                  <a:lnTo>
                    <a:pt x="18402" y="338029"/>
                  </a:lnTo>
                  <a:lnTo>
                    <a:pt x="19773" y="340065"/>
                  </a:lnTo>
                  <a:lnTo>
                    <a:pt x="20714" y="342506"/>
                  </a:lnTo>
                  <a:lnTo>
                    <a:pt x="20980" y="345492"/>
                  </a:lnTo>
                  <a:lnTo>
                    <a:pt x="22208" y="347527"/>
                  </a:lnTo>
                  <a:lnTo>
                    <a:pt x="23968" y="349290"/>
                  </a:lnTo>
                  <a:lnTo>
                    <a:pt x="26281" y="350241"/>
                  </a:lnTo>
                  <a:lnTo>
                    <a:pt x="29269" y="350647"/>
                  </a:lnTo>
                  <a:lnTo>
                    <a:pt x="32257" y="351054"/>
                  </a:lnTo>
                  <a:lnTo>
                    <a:pt x="34979" y="351869"/>
                  </a:lnTo>
                  <a:lnTo>
                    <a:pt x="37025" y="353226"/>
                  </a:lnTo>
                  <a:lnTo>
                    <a:pt x="38254" y="355261"/>
                  </a:lnTo>
                  <a:lnTo>
                    <a:pt x="39338" y="357568"/>
                  </a:lnTo>
                  <a:lnTo>
                    <a:pt x="40280" y="360010"/>
                  </a:lnTo>
                  <a:lnTo>
                    <a:pt x="41508" y="362045"/>
                  </a:lnTo>
                  <a:lnTo>
                    <a:pt x="41917" y="362421"/>
                  </a:lnTo>
                  <a:lnTo>
                    <a:pt x="43268" y="363674"/>
                  </a:lnTo>
                  <a:lnTo>
                    <a:pt x="45171" y="365030"/>
                  </a:lnTo>
                  <a:lnTo>
                    <a:pt x="47217" y="366524"/>
                  </a:lnTo>
                  <a:lnTo>
                    <a:pt x="48568" y="368422"/>
                  </a:lnTo>
                  <a:lnTo>
                    <a:pt x="49796" y="370594"/>
                  </a:lnTo>
                  <a:lnTo>
                    <a:pt x="50758" y="372901"/>
                  </a:lnTo>
                  <a:lnTo>
                    <a:pt x="52109" y="374936"/>
                  </a:lnTo>
                  <a:lnTo>
                    <a:pt x="52784" y="377650"/>
                  </a:lnTo>
                  <a:lnTo>
                    <a:pt x="53050" y="380633"/>
                  </a:lnTo>
                  <a:lnTo>
                    <a:pt x="53050" y="381720"/>
                  </a:lnTo>
                  <a:lnTo>
                    <a:pt x="52641" y="381992"/>
                  </a:lnTo>
                  <a:lnTo>
                    <a:pt x="49243" y="381992"/>
                  </a:lnTo>
                  <a:lnTo>
                    <a:pt x="46951" y="380905"/>
                  </a:lnTo>
                  <a:lnTo>
                    <a:pt x="45314" y="379142"/>
                  </a:lnTo>
                  <a:lnTo>
                    <a:pt x="43677" y="377513"/>
                  </a:lnTo>
                  <a:lnTo>
                    <a:pt x="42326" y="375478"/>
                  </a:lnTo>
                  <a:lnTo>
                    <a:pt x="41917" y="374869"/>
                  </a:lnTo>
                  <a:lnTo>
                    <a:pt x="40955" y="373443"/>
                  </a:lnTo>
                  <a:lnTo>
                    <a:pt x="39052" y="372086"/>
                  </a:lnTo>
                  <a:lnTo>
                    <a:pt x="36616" y="371001"/>
                  </a:lnTo>
                  <a:lnTo>
                    <a:pt x="33628" y="370594"/>
                  </a:lnTo>
                  <a:lnTo>
                    <a:pt x="31050" y="369916"/>
                  </a:lnTo>
                  <a:lnTo>
                    <a:pt x="29003" y="368422"/>
                  </a:lnTo>
                  <a:lnTo>
                    <a:pt x="27366" y="366796"/>
                  </a:lnTo>
                  <a:lnTo>
                    <a:pt x="25606" y="365030"/>
                  </a:lnTo>
                  <a:lnTo>
                    <a:pt x="23702" y="363674"/>
                  </a:lnTo>
                  <a:lnTo>
                    <a:pt x="20980" y="363674"/>
                  </a:lnTo>
                  <a:lnTo>
                    <a:pt x="18668" y="364624"/>
                  </a:lnTo>
                  <a:lnTo>
                    <a:pt x="16642" y="365980"/>
                  </a:lnTo>
                  <a:lnTo>
                    <a:pt x="14186" y="366931"/>
                  </a:lnTo>
                  <a:lnTo>
                    <a:pt x="11464" y="367472"/>
                  </a:lnTo>
                  <a:lnTo>
                    <a:pt x="9438" y="368831"/>
                  </a:lnTo>
                  <a:lnTo>
                    <a:pt x="8066" y="370864"/>
                  </a:lnTo>
                  <a:lnTo>
                    <a:pt x="7678" y="373849"/>
                  </a:lnTo>
                  <a:lnTo>
                    <a:pt x="7678" y="377241"/>
                  </a:lnTo>
                  <a:lnTo>
                    <a:pt x="7903" y="378312"/>
                  </a:lnTo>
                  <a:lnTo>
                    <a:pt x="8210" y="379820"/>
                  </a:lnTo>
                  <a:lnTo>
                    <a:pt x="9172" y="382262"/>
                  </a:lnTo>
                  <a:lnTo>
                    <a:pt x="10256" y="384569"/>
                  </a:lnTo>
                  <a:lnTo>
                    <a:pt x="11464" y="386604"/>
                  </a:lnTo>
                  <a:lnTo>
                    <a:pt x="13510" y="388098"/>
                  </a:lnTo>
                  <a:lnTo>
                    <a:pt x="15147" y="389726"/>
                  </a:lnTo>
                  <a:lnTo>
                    <a:pt x="16764" y="391490"/>
                  </a:lnTo>
                  <a:lnTo>
                    <a:pt x="18402" y="393118"/>
                  </a:lnTo>
                  <a:lnTo>
                    <a:pt x="20448" y="394475"/>
                  </a:lnTo>
                  <a:lnTo>
                    <a:pt x="22065" y="396238"/>
                  </a:lnTo>
                  <a:lnTo>
                    <a:pt x="24112" y="397595"/>
                  </a:lnTo>
                  <a:lnTo>
                    <a:pt x="25462" y="399630"/>
                  </a:lnTo>
                  <a:lnTo>
                    <a:pt x="27099" y="401394"/>
                  </a:lnTo>
                  <a:lnTo>
                    <a:pt x="28328" y="403429"/>
                  </a:lnTo>
                  <a:lnTo>
                    <a:pt x="29678" y="405466"/>
                  </a:lnTo>
                  <a:lnTo>
                    <a:pt x="30640" y="407771"/>
                  </a:lnTo>
                  <a:lnTo>
                    <a:pt x="31991" y="409806"/>
                  </a:lnTo>
                  <a:lnTo>
                    <a:pt x="32953" y="412250"/>
                  </a:lnTo>
                  <a:lnTo>
                    <a:pt x="33894" y="414557"/>
                  </a:lnTo>
                  <a:lnTo>
                    <a:pt x="34570" y="417271"/>
                  </a:lnTo>
                  <a:lnTo>
                    <a:pt x="35531" y="419712"/>
                  </a:lnTo>
                  <a:lnTo>
                    <a:pt x="36473" y="422019"/>
                  </a:lnTo>
                  <a:lnTo>
                    <a:pt x="36759" y="425005"/>
                  </a:lnTo>
                  <a:lnTo>
                    <a:pt x="36759" y="428396"/>
                  </a:lnTo>
                  <a:lnTo>
                    <a:pt x="37701" y="430701"/>
                  </a:lnTo>
                  <a:lnTo>
                    <a:pt x="38254" y="433417"/>
                  </a:lnTo>
                  <a:lnTo>
                    <a:pt x="38929" y="436131"/>
                  </a:lnTo>
                  <a:lnTo>
                    <a:pt x="40280" y="438166"/>
                  </a:lnTo>
                  <a:lnTo>
                    <a:pt x="41917" y="439328"/>
                  </a:lnTo>
                  <a:lnTo>
                    <a:pt x="42183" y="439523"/>
                  </a:lnTo>
                  <a:lnTo>
                    <a:pt x="44639" y="440608"/>
                  </a:lnTo>
                  <a:lnTo>
                    <a:pt x="46542" y="441964"/>
                  </a:lnTo>
                  <a:lnTo>
                    <a:pt x="47217" y="444678"/>
                  </a:lnTo>
                  <a:lnTo>
                    <a:pt x="47483" y="447800"/>
                  </a:lnTo>
                  <a:lnTo>
                    <a:pt x="48036" y="450377"/>
                  </a:lnTo>
                  <a:lnTo>
                    <a:pt x="49387" y="452412"/>
                  </a:lnTo>
                  <a:lnTo>
                    <a:pt x="50185" y="454447"/>
                  </a:lnTo>
                  <a:lnTo>
                    <a:pt x="50349" y="454854"/>
                  </a:lnTo>
                  <a:lnTo>
                    <a:pt x="50615" y="457839"/>
                  </a:lnTo>
                  <a:lnTo>
                    <a:pt x="50615" y="461231"/>
                  </a:lnTo>
                  <a:lnTo>
                    <a:pt x="50615" y="464488"/>
                  </a:lnTo>
                  <a:lnTo>
                    <a:pt x="51147" y="467202"/>
                  </a:lnTo>
                  <a:lnTo>
                    <a:pt x="51434" y="470324"/>
                  </a:lnTo>
                  <a:lnTo>
                    <a:pt x="52375" y="472629"/>
                  </a:lnTo>
                  <a:lnTo>
                    <a:pt x="53337" y="475073"/>
                  </a:lnTo>
                  <a:lnTo>
                    <a:pt x="54688" y="477108"/>
                  </a:lnTo>
                  <a:lnTo>
                    <a:pt x="56325" y="478736"/>
                  </a:lnTo>
                  <a:lnTo>
                    <a:pt x="57942" y="480500"/>
                  </a:lnTo>
                  <a:lnTo>
                    <a:pt x="59988" y="481857"/>
                  </a:lnTo>
                  <a:lnTo>
                    <a:pt x="61626" y="483485"/>
                  </a:lnTo>
                  <a:lnTo>
                    <a:pt x="63242" y="485249"/>
                  </a:lnTo>
                  <a:lnTo>
                    <a:pt x="64613" y="487284"/>
                  </a:lnTo>
                  <a:lnTo>
                    <a:pt x="65964" y="489319"/>
                  </a:lnTo>
                  <a:lnTo>
                    <a:pt x="67192" y="491354"/>
                  </a:lnTo>
                  <a:lnTo>
                    <a:pt x="68543" y="493389"/>
                  </a:lnTo>
                  <a:lnTo>
                    <a:pt x="70589" y="494746"/>
                  </a:lnTo>
                  <a:lnTo>
                    <a:pt x="72227" y="496510"/>
                  </a:lnTo>
                  <a:lnTo>
                    <a:pt x="73844" y="498138"/>
                  </a:lnTo>
                  <a:lnTo>
                    <a:pt x="75215" y="500173"/>
                  </a:lnTo>
                  <a:lnTo>
                    <a:pt x="76443" y="502208"/>
                  </a:lnTo>
                  <a:lnTo>
                    <a:pt x="78059" y="504246"/>
                  </a:lnTo>
                  <a:lnTo>
                    <a:pt x="79840" y="506009"/>
                  </a:lnTo>
                  <a:lnTo>
                    <a:pt x="81457" y="507772"/>
                  </a:lnTo>
                  <a:lnTo>
                    <a:pt x="83360" y="509129"/>
                  </a:lnTo>
                  <a:lnTo>
                    <a:pt x="85816" y="510214"/>
                  </a:lnTo>
                  <a:lnTo>
                    <a:pt x="88804" y="509808"/>
                  </a:lnTo>
                  <a:lnTo>
                    <a:pt x="91117" y="508857"/>
                  </a:lnTo>
                  <a:lnTo>
                    <a:pt x="94228" y="508586"/>
                  </a:lnTo>
                  <a:lnTo>
                    <a:pt x="97625" y="508722"/>
                  </a:lnTo>
                  <a:lnTo>
                    <a:pt x="100633" y="509129"/>
                  </a:lnTo>
                  <a:lnTo>
                    <a:pt x="103335" y="508451"/>
                  </a:lnTo>
                  <a:lnTo>
                    <a:pt x="106057" y="507772"/>
                  </a:lnTo>
                  <a:lnTo>
                    <a:pt x="108369" y="506822"/>
                  </a:lnTo>
                  <a:lnTo>
                    <a:pt x="110682" y="505872"/>
                  </a:lnTo>
                  <a:lnTo>
                    <a:pt x="113117" y="504924"/>
                  </a:lnTo>
                  <a:lnTo>
                    <a:pt x="116515" y="504924"/>
                  </a:lnTo>
                  <a:lnTo>
                    <a:pt x="118827" y="506009"/>
                  </a:lnTo>
                  <a:lnTo>
                    <a:pt x="120465" y="507772"/>
                  </a:lnTo>
                  <a:lnTo>
                    <a:pt x="122511" y="509129"/>
                  </a:lnTo>
                  <a:lnTo>
                    <a:pt x="124128" y="510893"/>
                  </a:lnTo>
                  <a:lnTo>
                    <a:pt x="125356" y="512793"/>
                  </a:lnTo>
                  <a:lnTo>
                    <a:pt x="126707" y="514828"/>
                  </a:lnTo>
                  <a:lnTo>
                    <a:pt x="127668" y="517270"/>
                  </a:lnTo>
                  <a:lnTo>
                    <a:pt x="128610" y="519577"/>
                  </a:lnTo>
                  <a:lnTo>
                    <a:pt x="129981" y="521612"/>
                  </a:lnTo>
                  <a:lnTo>
                    <a:pt x="131332" y="523647"/>
                  </a:lnTo>
                  <a:lnTo>
                    <a:pt x="132560" y="525682"/>
                  </a:lnTo>
                  <a:lnTo>
                    <a:pt x="134606" y="527176"/>
                  </a:lnTo>
                  <a:lnTo>
                    <a:pt x="136919" y="528126"/>
                  </a:lnTo>
                  <a:lnTo>
                    <a:pt x="139621" y="528939"/>
                  </a:lnTo>
                  <a:lnTo>
                    <a:pt x="143018" y="528939"/>
                  </a:lnTo>
                  <a:lnTo>
                    <a:pt x="146006" y="528668"/>
                  </a:lnTo>
                  <a:lnTo>
                    <a:pt x="148728" y="527989"/>
                  </a:lnTo>
                  <a:lnTo>
                    <a:pt x="150775" y="526767"/>
                  </a:lnTo>
                  <a:lnTo>
                    <a:pt x="152412" y="525141"/>
                  </a:lnTo>
                  <a:lnTo>
                    <a:pt x="154438" y="523784"/>
                  </a:lnTo>
                  <a:lnTo>
                    <a:pt x="156607" y="522427"/>
                  </a:lnTo>
                  <a:lnTo>
                    <a:pt x="158920" y="521477"/>
                  </a:lnTo>
                  <a:lnTo>
                    <a:pt x="161232" y="520527"/>
                  </a:lnTo>
                  <a:lnTo>
                    <a:pt x="163955" y="519983"/>
                  </a:lnTo>
                  <a:lnTo>
                    <a:pt x="166676" y="519305"/>
                  </a:lnTo>
                  <a:lnTo>
                    <a:pt x="169112" y="518355"/>
                  </a:lnTo>
                  <a:lnTo>
                    <a:pt x="171158" y="516998"/>
                  </a:lnTo>
                  <a:lnTo>
                    <a:pt x="173471" y="516048"/>
                  </a:lnTo>
                  <a:lnTo>
                    <a:pt x="175907" y="515100"/>
                  </a:lnTo>
                  <a:lnTo>
                    <a:pt x="177953" y="513743"/>
                  </a:lnTo>
                  <a:lnTo>
                    <a:pt x="180000" y="512793"/>
                  </a:lnTo>
                  <a:lnTo>
                    <a:pt x="181903" y="514150"/>
                  </a:lnTo>
                  <a:lnTo>
                    <a:pt x="183520" y="515347"/>
                  </a:lnTo>
                  <a:lnTo>
                    <a:pt x="183929" y="515641"/>
                  </a:lnTo>
                  <a:lnTo>
                    <a:pt x="185976" y="517270"/>
                  </a:lnTo>
                  <a:lnTo>
                    <a:pt x="187879" y="518627"/>
                  </a:lnTo>
                  <a:lnTo>
                    <a:pt x="189905" y="519983"/>
                  </a:lnTo>
                  <a:lnTo>
                    <a:pt x="192627" y="520799"/>
                  </a:lnTo>
                  <a:lnTo>
                    <a:pt x="195206" y="521477"/>
                  </a:lnTo>
                  <a:lnTo>
                    <a:pt x="198337" y="521884"/>
                  </a:lnTo>
                  <a:lnTo>
                    <a:pt x="200916" y="522562"/>
                  </a:lnTo>
                  <a:lnTo>
                    <a:pt x="202962" y="523919"/>
                  </a:lnTo>
                  <a:lnTo>
                    <a:pt x="204313" y="525954"/>
                  </a:lnTo>
                  <a:lnTo>
                    <a:pt x="205541" y="527989"/>
                  </a:lnTo>
                  <a:lnTo>
                    <a:pt x="206483" y="530703"/>
                  </a:lnTo>
                  <a:lnTo>
                    <a:pt x="207444" y="533145"/>
                  </a:lnTo>
                  <a:lnTo>
                    <a:pt x="208795" y="535182"/>
                  </a:lnTo>
                  <a:lnTo>
                    <a:pt x="210166" y="537217"/>
                  </a:lnTo>
                  <a:lnTo>
                    <a:pt x="211108" y="539522"/>
                  </a:lnTo>
                  <a:lnTo>
                    <a:pt x="212070" y="541966"/>
                  </a:lnTo>
                  <a:lnTo>
                    <a:pt x="212745" y="544679"/>
                  </a:lnTo>
                  <a:lnTo>
                    <a:pt x="213277" y="547258"/>
                  </a:lnTo>
                  <a:lnTo>
                    <a:pt x="213973" y="549972"/>
                  </a:lnTo>
                  <a:lnTo>
                    <a:pt x="214239" y="553092"/>
                  </a:lnTo>
                  <a:lnTo>
                    <a:pt x="214096" y="556349"/>
                  </a:lnTo>
                  <a:lnTo>
                    <a:pt x="213686" y="559469"/>
                  </a:lnTo>
                  <a:lnTo>
                    <a:pt x="213686" y="562724"/>
                  </a:lnTo>
                  <a:lnTo>
                    <a:pt x="213686" y="565438"/>
                  </a:lnTo>
                  <a:lnTo>
                    <a:pt x="213277" y="568423"/>
                  </a:lnTo>
                  <a:lnTo>
                    <a:pt x="212602" y="571139"/>
                  </a:lnTo>
                  <a:lnTo>
                    <a:pt x="211783" y="573852"/>
                  </a:lnTo>
                  <a:lnTo>
                    <a:pt x="211374" y="576157"/>
                  </a:lnTo>
                  <a:lnTo>
                    <a:pt x="211108" y="579142"/>
                  </a:lnTo>
                  <a:lnTo>
                    <a:pt x="210698" y="582128"/>
                  </a:lnTo>
                  <a:lnTo>
                    <a:pt x="209880" y="584841"/>
                  </a:lnTo>
                  <a:lnTo>
                    <a:pt x="209880" y="587555"/>
                  </a:lnTo>
                  <a:lnTo>
                    <a:pt x="209880" y="590269"/>
                  </a:lnTo>
                  <a:lnTo>
                    <a:pt x="209757" y="593526"/>
                  </a:lnTo>
                  <a:lnTo>
                    <a:pt x="210432" y="596239"/>
                  </a:lnTo>
                  <a:lnTo>
                    <a:pt x="211374" y="598681"/>
                  </a:lnTo>
                  <a:lnTo>
                    <a:pt x="211660" y="601666"/>
                  </a:lnTo>
                  <a:lnTo>
                    <a:pt x="211926" y="604652"/>
                  </a:lnTo>
                  <a:lnTo>
                    <a:pt x="212602" y="607365"/>
                  </a:lnTo>
                  <a:lnTo>
                    <a:pt x="213830" y="609400"/>
                  </a:lnTo>
                  <a:lnTo>
                    <a:pt x="215180" y="611436"/>
                  </a:lnTo>
                  <a:lnTo>
                    <a:pt x="216142" y="613879"/>
                  </a:lnTo>
                  <a:lnTo>
                    <a:pt x="217493" y="615915"/>
                  </a:lnTo>
                  <a:lnTo>
                    <a:pt x="217779" y="618900"/>
                  </a:lnTo>
                  <a:lnTo>
                    <a:pt x="218312" y="621611"/>
                  </a:lnTo>
                  <a:lnTo>
                    <a:pt x="218987" y="624329"/>
                  </a:lnTo>
                  <a:lnTo>
                    <a:pt x="220358" y="626352"/>
                  </a:lnTo>
                  <a:lnTo>
                    <a:pt x="221586" y="628395"/>
                  </a:lnTo>
                  <a:lnTo>
                    <a:pt x="223203" y="630030"/>
                  </a:lnTo>
                  <a:lnTo>
                    <a:pt x="224574" y="632053"/>
                  </a:lnTo>
                  <a:lnTo>
                    <a:pt x="224840" y="635179"/>
                  </a:lnTo>
                  <a:lnTo>
                    <a:pt x="225106" y="638162"/>
                  </a:lnTo>
                  <a:lnTo>
                    <a:pt x="225372" y="641146"/>
                  </a:lnTo>
                  <a:lnTo>
                    <a:pt x="226068" y="643863"/>
                  </a:lnTo>
                  <a:lnTo>
                    <a:pt x="227010" y="646172"/>
                  </a:lnTo>
                  <a:lnTo>
                    <a:pt x="228238" y="648216"/>
                  </a:lnTo>
                  <a:lnTo>
                    <a:pt x="229322" y="649973"/>
                  </a:lnTo>
                  <a:lnTo>
                    <a:pt x="231226" y="651322"/>
                  </a:lnTo>
                  <a:lnTo>
                    <a:pt x="232863" y="653099"/>
                  </a:lnTo>
                  <a:lnTo>
                    <a:pt x="234214" y="655408"/>
                  </a:lnTo>
                  <a:lnTo>
                    <a:pt x="234889" y="658106"/>
                  </a:lnTo>
                  <a:lnTo>
                    <a:pt x="234766" y="661497"/>
                  </a:lnTo>
                  <a:lnTo>
                    <a:pt x="233804" y="663807"/>
                  </a:lnTo>
                  <a:lnTo>
                    <a:pt x="232310" y="665850"/>
                  </a:lnTo>
                  <a:lnTo>
                    <a:pt x="230960" y="667750"/>
                  </a:lnTo>
                  <a:lnTo>
                    <a:pt x="229588" y="669773"/>
                  </a:lnTo>
                  <a:lnTo>
                    <a:pt x="228238" y="671673"/>
                  </a:lnTo>
                  <a:lnTo>
                    <a:pt x="227562" y="672756"/>
                  </a:lnTo>
                  <a:lnTo>
                    <a:pt x="226703" y="673982"/>
                  </a:lnTo>
                  <a:lnTo>
                    <a:pt x="226068" y="675760"/>
                  </a:lnTo>
                  <a:lnTo>
                    <a:pt x="224431" y="679009"/>
                  </a:lnTo>
                  <a:lnTo>
                    <a:pt x="222262" y="682401"/>
                  </a:lnTo>
                  <a:lnTo>
                    <a:pt x="220624" y="685650"/>
                  </a:lnTo>
                  <a:lnTo>
                    <a:pt x="218455" y="689042"/>
                  </a:lnTo>
                  <a:lnTo>
                    <a:pt x="216674" y="692311"/>
                  </a:lnTo>
                  <a:lnTo>
                    <a:pt x="214648" y="695703"/>
                  </a:lnTo>
                  <a:lnTo>
                    <a:pt x="213072" y="698605"/>
                  </a:lnTo>
                  <a:lnTo>
                    <a:pt x="213031" y="698686"/>
                  </a:lnTo>
                  <a:lnTo>
                    <a:pt x="212868" y="698952"/>
                  </a:lnTo>
                  <a:lnTo>
                    <a:pt x="210842" y="702344"/>
                  </a:lnTo>
                  <a:lnTo>
                    <a:pt x="209082" y="705593"/>
                  </a:lnTo>
                  <a:lnTo>
                    <a:pt x="207035" y="708985"/>
                  </a:lnTo>
                  <a:lnTo>
                    <a:pt x="204988" y="712254"/>
                  </a:lnTo>
                  <a:lnTo>
                    <a:pt x="203228" y="715646"/>
                  </a:lnTo>
                  <a:lnTo>
                    <a:pt x="203085" y="715871"/>
                  </a:lnTo>
                  <a:lnTo>
                    <a:pt x="201182" y="718895"/>
                  </a:lnTo>
                  <a:lnTo>
                    <a:pt x="199422" y="722287"/>
                  </a:lnTo>
                  <a:lnTo>
                    <a:pt x="197375" y="725556"/>
                  </a:lnTo>
                  <a:lnTo>
                    <a:pt x="195615" y="728805"/>
                  </a:lnTo>
                  <a:lnTo>
                    <a:pt x="193446" y="732197"/>
                  </a:lnTo>
                  <a:lnTo>
                    <a:pt x="193057" y="732749"/>
                  </a:lnTo>
                  <a:lnTo>
                    <a:pt x="192770" y="733137"/>
                  </a:lnTo>
                  <a:lnTo>
                    <a:pt x="193446" y="736529"/>
                  </a:lnTo>
                  <a:lnTo>
                    <a:pt x="193978" y="739921"/>
                  </a:lnTo>
                  <a:lnTo>
                    <a:pt x="194101" y="740453"/>
                  </a:lnTo>
                  <a:lnTo>
                    <a:pt x="194674" y="743313"/>
                  </a:lnTo>
                  <a:lnTo>
                    <a:pt x="195206" y="746583"/>
                  </a:lnTo>
                  <a:lnTo>
                    <a:pt x="196168" y="749974"/>
                  </a:lnTo>
                  <a:lnTo>
                    <a:pt x="196843" y="753366"/>
                  </a:lnTo>
                  <a:lnTo>
                    <a:pt x="197375" y="756758"/>
                  </a:lnTo>
                  <a:lnTo>
                    <a:pt x="198071" y="760150"/>
                  </a:lnTo>
                  <a:lnTo>
                    <a:pt x="199012" y="763542"/>
                  </a:lnTo>
                  <a:lnTo>
                    <a:pt x="199565" y="766791"/>
                  </a:lnTo>
                  <a:lnTo>
                    <a:pt x="200240" y="770183"/>
                  </a:lnTo>
                  <a:lnTo>
                    <a:pt x="200793" y="773575"/>
                  </a:lnTo>
                  <a:lnTo>
                    <a:pt x="201734" y="776967"/>
                  </a:lnTo>
                  <a:lnTo>
                    <a:pt x="202410" y="780359"/>
                  </a:lnTo>
                  <a:lnTo>
                    <a:pt x="202962" y="783628"/>
                  </a:lnTo>
                  <a:lnTo>
                    <a:pt x="203106" y="784364"/>
                  </a:lnTo>
                  <a:lnTo>
                    <a:pt x="203638" y="787020"/>
                  </a:lnTo>
                  <a:lnTo>
                    <a:pt x="204579" y="790412"/>
                  </a:lnTo>
                  <a:lnTo>
                    <a:pt x="205132" y="793804"/>
                  </a:lnTo>
                  <a:lnTo>
                    <a:pt x="205807" y="796113"/>
                  </a:lnTo>
                  <a:lnTo>
                    <a:pt x="205132" y="799505"/>
                  </a:lnTo>
                  <a:lnTo>
                    <a:pt x="204313" y="802897"/>
                  </a:lnTo>
                  <a:lnTo>
                    <a:pt x="203638" y="806146"/>
                  </a:lnTo>
                  <a:lnTo>
                    <a:pt x="202942" y="809068"/>
                  </a:lnTo>
                  <a:lnTo>
                    <a:pt x="202819" y="809538"/>
                  </a:lnTo>
                  <a:lnTo>
                    <a:pt x="202144" y="812787"/>
                  </a:lnTo>
                  <a:lnTo>
                    <a:pt x="201059" y="816179"/>
                  </a:lnTo>
                  <a:lnTo>
                    <a:pt x="200384" y="819571"/>
                  </a:lnTo>
                  <a:lnTo>
                    <a:pt x="199565" y="822840"/>
                  </a:lnTo>
                  <a:lnTo>
                    <a:pt x="198890" y="826232"/>
                  </a:lnTo>
                  <a:lnTo>
                    <a:pt x="198194" y="829481"/>
                  </a:lnTo>
                  <a:lnTo>
                    <a:pt x="197109" y="832873"/>
                  </a:lnTo>
                  <a:lnTo>
                    <a:pt x="196291" y="836265"/>
                  </a:lnTo>
                  <a:lnTo>
                    <a:pt x="195615" y="839534"/>
                  </a:lnTo>
                  <a:lnTo>
                    <a:pt x="194940" y="842926"/>
                  </a:lnTo>
                  <a:lnTo>
                    <a:pt x="194121" y="844949"/>
                  </a:lnTo>
                  <a:lnTo>
                    <a:pt x="201857" y="852898"/>
                  </a:lnTo>
                  <a:lnTo>
                    <a:pt x="208386" y="859600"/>
                  </a:lnTo>
                  <a:lnTo>
                    <a:pt x="206626" y="862869"/>
                  </a:lnTo>
                  <a:lnTo>
                    <a:pt x="204579" y="866261"/>
                  </a:lnTo>
                  <a:lnTo>
                    <a:pt x="203924" y="867263"/>
                  </a:lnTo>
                  <a:lnTo>
                    <a:pt x="202410" y="869510"/>
                  </a:lnTo>
                  <a:lnTo>
                    <a:pt x="200691" y="872371"/>
                  </a:lnTo>
                  <a:lnTo>
                    <a:pt x="200384" y="872902"/>
                  </a:lnTo>
                  <a:lnTo>
                    <a:pt x="198337" y="876151"/>
                  </a:lnTo>
                  <a:lnTo>
                    <a:pt x="196291" y="879421"/>
                  </a:lnTo>
                  <a:lnTo>
                    <a:pt x="194530" y="882812"/>
                  </a:lnTo>
                  <a:lnTo>
                    <a:pt x="192361" y="886061"/>
                  </a:lnTo>
                  <a:lnTo>
                    <a:pt x="190314" y="889453"/>
                  </a:lnTo>
                  <a:lnTo>
                    <a:pt x="188288" y="892723"/>
                  </a:lnTo>
                  <a:lnTo>
                    <a:pt x="186242" y="896115"/>
                  </a:lnTo>
                  <a:lnTo>
                    <a:pt x="185976" y="896503"/>
                  </a:lnTo>
                  <a:lnTo>
                    <a:pt x="184073" y="899364"/>
                  </a:lnTo>
                  <a:lnTo>
                    <a:pt x="182435" y="902756"/>
                  </a:lnTo>
                  <a:lnTo>
                    <a:pt x="180266" y="906005"/>
                  </a:lnTo>
                  <a:lnTo>
                    <a:pt x="178219" y="909396"/>
                  </a:lnTo>
                  <a:lnTo>
                    <a:pt x="176193" y="912666"/>
                  </a:lnTo>
                  <a:lnTo>
                    <a:pt x="175641" y="913524"/>
                  </a:lnTo>
                  <a:lnTo>
                    <a:pt x="174147" y="915915"/>
                  </a:lnTo>
                  <a:lnTo>
                    <a:pt x="171977" y="919307"/>
                  </a:lnTo>
                  <a:lnTo>
                    <a:pt x="170197" y="922556"/>
                  </a:lnTo>
                  <a:lnTo>
                    <a:pt x="168170" y="925948"/>
                  </a:lnTo>
                  <a:lnTo>
                    <a:pt x="166124" y="929217"/>
                  </a:lnTo>
                  <a:lnTo>
                    <a:pt x="164098" y="932609"/>
                  </a:lnTo>
                  <a:lnTo>
                    <a:pt x="163689" y="932875"/>
                  </a:lnTo>
                  <a:lnTo>
                    <a:pt x="163689" y="936267"/>
                  </a:lnTo>
                  <a:lnTo>
                    <a:pt x="163402" y="938432"/>
                  </a:lnTo>
                  <a:lnTo>
                    <a:pt x="163279" y="939515"/>
                  </a:lnTo>
                  <a:lnTo>
                    <a:pt x="162870" y="942826"/>
                  </a:lnTo>
                  <a:lnTo>
                    <a:pt x="162870" y="942907"/>
                  </a:lnTo>
                  <a:lnTo>
                    <a:pt x="162461" y="946299"/>
                  </a:lnTo>
                  <a:lnTo>
                    <a:pt x="162051" y="949569"/>
                  </a:lnTo>
                  <a:lnTo>
                    <a:pt x="161642" y="952961"/>
                  </a:lnTo>
                  <a:lnTo>
                    <a:pt x="161232" y="956353"/>
                  </a:lnTo>
                  <a:lnTo>
                    <a:pt x="160823" y="959602"/>
                  </a:lnTo>
                  <a:lnTo>
                    <a:pt x="160414" y="962994"/>
                  </a:lnTo>
                  <a:lnTo>
                    <a:pt x="160148" y="966385"/>
                  </a:lnTo>
                  <a:lnTo>
                    <a:pt x="159738" y="969655"/>
                  </a:lnTo>
                  <a:lnTo>
                    <a:pt x="159329" y="973047"/>
                  </a:lnTo>
                  <a:lnTo>
                    <a:pt x="158920" y="973721"/>
                  </a:lnTo>
                  <a:lnTo>
                    <a:pt x="132233" y="997976"/>
                  </a:lnTo>
                  <a:lnTo>
                    <a:pt x="109188" y="996913"/>
                  </a:lnTo>
                  <a:lnTo>
                    <a:pt x="106323" y="1004780"/>
                  </a:lnTo>
                  <a:lnTo>
                    <a:pt x="105648" y="1004923"/>
                  </a:lnTo>
                  <a:lnTo>
                    <a:pt x="105381" y="1005332"/>
                  </a:lnTo>
                  <a:lnTo>
                    <a:pt x="103335" y="1006558"/>
                  </a:lnTo>
                  <a:lnTo>
                    <a:pt x="101309" y="1007906"/>
                  </a:lnTo>
                  <a:lnTo>
                    <a:pt x="99815" y="1009807"/>
                  </a:lnTo>
                  <a:lnTo>
                    <a:pt x="98443" y="1011850"/>
                  </a:lnTo>
                  <a:lnTo>
                    <a:pt x="97502" y="1014159"/>
                  </a:lnTo>
                  <a:lnTo>
                    <a:pt x="96131" y="1016182"/>
                  </a:lnTo>
                  <a:lnTo>
                    <a:pt x="94371" y="1017817"/>
                  </a:lnTo>
                  <a:lnTo>
                    <a:pt x="92324" y="1019165"/>
                  </a:lnTo>
                  <a:lnTo>
                    <a:pt x="89623" y="1019717"/>
                  </a:lnTo>
                  <a:lnTo>
                    <a:pt x="86635" y="1019308"/>
                  </a:lnTo>
                  <a:lnTo>
                    <a:pt x="83913" y="1019308"/>
                  </a:lnTo>
                  <a:lnTo>
                    <a:pt x="81600" y="1020248"/>
                  </a:lnTo>
                  <a:lnTo>
                    <a:pt x="79553" y="1021617"/>
                  </a:lnTo>
                  <a:lnTo>
                    <a:pt x="77118" y="1022557"/>
                  </a:lnTo>
                  <a:lnTo>
                    <a:pt x="75072" y="1023783"/>
                  </a:lnTo>
                  <a:lnTo>
                    <a:pt x="73434" y="1025540"/>
                  </a:lnTo>
                  <a:lnTo>
                    <a:pt x="72084" y="1027441"/>
                  </a:lnTo>
                  <a:lnTo>
                    <a:pt x="70999" y="1029750"/>
                  </a:lnTo>
                  <a:lnTo>
                    <a:pt x="69914" y="1032202"/>
                  </a:lnTo>
                  <a:lnTo>
                    <a:pt x="68829" y="1034511"/>
                  </a:lnTo>
                  <a:lnTo>
                    <a:pt x="67458" y="1036411"/>
                  </a:lnTo>
                  <a:lnTo>
                    <a:pt x="66517" y="1038720"/>
                  </a:lnTo>
                  <a:lnTo>
                    <a:pt x="66373" y="1042112"/>
                  </a:lnTo>
                  <a:lnTo>
                    <a:pt x="66640" y="1045095"/>
                  </a:lnTo>
                  <a:lnTo>
                    <a:pt x="67601" y="1047527"/>
                  </a:lnTo>
                  <a:lnTo>
                    <a:pt x="67867" y="1050510"/>
                  </a:lnTo>
                  <a:lnTo>
                    <a:pt x="67601" y="1053493"/>
                  </a:lnTo>
                  <a:lnTo>
                    <a:pt x="66107" y="1055537"/>
                  </a:lnTo>
                  <a:lnTo>
                    <a:pt x="64470" y="1057171"/>
                  </a:lnTo>
                  <a:lnTo>
                    <a:pt x="63119" y="1059194"/>
                  </a:lnTo>
                  <a:lnTo>
                    <a:pt x="62035" y="1061503"/>
                  </a:lnTo>
                  <a:lnTo>
                    <a:pt x="61339" y="1064221"/>
                  </a:lnTo>
                  <a:lnTo>
                    <a:pt x="60541" y="1066796"/>
                  </a:lnTo>
                  <a:lnTo>
                    <a:pt x="59579" y="1069105"/>
                  </a:lnTo>
                  <a:lnTo>
                    <a:pt x="57819" y="1070739"/>
                  </a:lnTo>
                  <a:lnTo>
                    <a:pt x="56181" y="1072497"/>
                  </a:lnTo>
                  <a:lnTo>
                    <a:pt x="54421" y="1074131"/>
                  </a:lnTo>
                  <a:lnTo>
                    <a:pt x="53050" y="1076031"/>
                  </a:lnTo>
                  <a:lnTo>
                    <a:pt x="51966" y="1078463"/>
                  </a:lnTo>
                  <a:lnTo>
                    <a:pt x="51024" y="1080772"/>
                  </a:lnTo>
                  <a:lnTo>
                    <a:pt x="50206" y="1083347"/>
                  </a:lnTo>
                  <a:lnTo>
                    <a:pt x="50206" y="1086739"/>
                  </a:lnTo>
                  <a:lnTo>
                    <a:pt x="49530" y="1089456"/>
                  </a:lnTo>
                  <a:lnTo>
                    <a:pt x="49387" y="1092705"/>
                  </a:lnTo>
                  <a:lnTo>
                    <a:pt x="48711" y="1095423"/>
                  </a:lnTo>
                  <a:lnTo>
                    <a:pt x="48302" y="1098406"/>
                  </a:lnTo>
                  <a:lnTo>
                    <a:pt x="48302" y="1101124"/>
                  </a:lnTo>
                  <a:lnTo>
                    <a:pt x="48568" y="1104107"/>
                  </a:lnTo>
                  <a:lnTo>
                    <a:pt x="47893" y="1106825"/>
                  </a:lnTo>
                  <a:lnTo>
                    <a:pt x="46399" y="1108868"/>
                  </a:lnTo>
                  <a:lnTo>
                    <a:pt x="44352" y="1110074"/>
                  </a:lnTo>
                  <a:lnTo>
                    <a:pt x="41917" y="1110074"/>
                  </a:lnTo>
                  <a:lnTo>
                    <a:pt x="41098" y="1110074"/>
                  </a:lnTo>
                  <a:lnTo>
                    <a:pt x="38786" y="1108991"/>
                  </a:lnTo>
                  <a:lnTo>
                    <a:pt x="36759" y="1107642"/>
                  </a:lnTo>
                  <a:lnTo>
                    <a:pt x="35122" y="1105885"/>
                  </a:lnTo>
                  <a:lnTo>
                    <a:pt x="32400" y="1105190"/>
                  </a:lnTo>
                  <a:lnTo>
                    <a:pt x="29678" y="1105885"/>
                  </a:lnTo>
                  <a:lnTo>
                    <a:pt x="28062" y="1107499"/>
                  </a:lnTo>
                  <a:lnTo>
                    <a:pt x="26956" y="1109808"/>
                  </a:lnTo>
                  <a:lnTo>
                    <a:pt x="26281" y="1112526"/>
                  </a:lnTo>
                  <a:lnTo>
                    <a:pt x="26568" y="1115509"/>
                  </a:lnTo>
                  <a:lnTo>
                    <a:pt x="27509" y="1117818"/>
                  </a:lnTo>
                  <a:lnTo>
                    <a:pt x="28860" y="1119861"/>
                  </a:lnTo>
                  <a:lnTo>
                    <a:pt x="30088" y="1121884"/>
                  </a:lnTo>
                  <a:lnTo>
                    <a:pt x="30354" y="1125011"/>
                  </a:lnTo>
                  <a:lnTo>
                    <a:pt x="29269" y="1127320"/>
                  </a:lnTo>
                  <a:lnTo>
                    <a:pt x="27918" y="1129220"/>
                  </a:lnTo>
                  <a:lnTo>
                    <a:pt x="25606" y="1130303"/>
                  </a:lnTo>
                  <a:lnTo>
                    <a:pt x="23559" y="1131529"/>
                  </a:lnTo>
                  <a:lnTo>
                    <a:pt x="21533" y="1132877"/>
                  </a:lnTo>
                  <a:lnTo>
                    <a:pt x="20162" y="1134778"/>
                  </a:lnTo>
                  <a:lnTo>
                    <a:pt x="19486" y="1137495"/>
                  </a:lnTo>
                  <a:lnTo>
                    <a:pt x="19077" y="1140479"/>
                  </a:lnTo>
                  <a:lnTo>
                    <a:pt x="20039" y="1142910"/>
                  </a:lnTo>
                  <a:lnTo>
                    <a:pt x="21267" y="1144954"/>
                  </a:lnTo>
                  <a:lnTo>
                    <a:pt x="22618" y="1146854"/>
                  </a:lnTo>
                  <a:lnTo>
                    <a:pt x="23968" y="1149020"/>
                  </a:lnTo>
                  <a:lnTo>
                    <a:pt x="25196" y="1151063"/>
                  </a:lnTo>
                  <a:lnTo>
                    <a:pt x="26833" y="1152698"/>
                  </a:lnTo>
                  <a:lnTo>
                    <a:pt x="28860" y="1154047"/>
                  </a:lnTo>
                  <a:lnTo>
                    <a:pt x="31582" y="1154864"/>
                  </a:lnTo>
                  <a:lnTo>
                    <a:pt x="33219" y="1156213"/>
                  </a:lnTo>
                  <a:lnTo>
                    <a:pt x="36207" y="1156621"/>
                  </a:lnTo>
                  <a:lnTo>
                    <a:pt x="39604" y="1156621"/>
                  </a:lnTo>
                  <a:lnTo>
                    <a:pt x="41651" y="1155272"/>
                  </a:lnTo>
                  <a:lnTo>
                    <a:pt x="41917" y="1155109"/>
                  </a:lnTo>
                  <a:lnTo>
                    <a:pt x="43677" y="1154047"/>
                  </a:lnTo>
                  <a:lnTo>
                    <a:pt x="45723" y="1152698"/>
                  </a:lnTo>
                  <a:lnTo>
                    <a:pt x="47361" y="1151063"/>
                  </a:lnTo>
                  <a:lnTo>
                    <a:pt x="50062" y="1150389"/>
                  </a:lnTo>
                  <a:lnTo>
                    <a:pt x="52784" y="1149837"/>
                  </a:lnTo>
                  <a:lnTo>
                    <a:pt x="55772" y="1150103"/>
                  </a:lnTo>
                  <a:lnTo>
                    <a:pt x="58760" y="1150512"/>
                  </a:lnTo>
                  <a:lnTo>
                    <a:pt x="61482" y="1151329"/>
                  </a:lnTo>
                  <a:lnTo>
                    <a:pt x="63795" y="1152289"/>
                  </a:lnTo>
                  <a:lnTo>
                    <a:pt x="65841" y="1153638"/>
                  </a:lnTo>
                  <a:lnTo>
                    <a:pt x="67745" y="1155130"/>
                  </a:lnTo>
                  <a:lnTo>
                    <a:pt x="70446" y="1155804"/>
                  </a:lnTo>
                  <a:lnTo>
                    <a:pt x="73434" y="1155538"/>
                  </a:lnTo>
                  <a:lnTo>
                    <a:pt x="76156" y="1154864"/>
                  </a:lnTo>
                  <a:lnTo>
                    <a:pt x="78612" y="1153903"/>
                  </a:lnTo>
                  <a:lnTo>
                    <a:pt x="81866" y="1154047"/>
                  </a:lnTo>
                  <a:lnTo>
                    <a:pt x="84997" y="1154312"/>
                  </a:lnTo>
                  <a:lnTo>
                    <a:pt x="87576" y="1155130"/>
                  </a:lnTo>
                  <a:lnTo>
                    <a:pt x="90973" y="1155130"/>
                  </a:lnTo>
                  <a:lnTo>
                    <a:pt x="94371" y="1154864"/>
                  </a:lnTo>
                  <a:lnTo>
                    <a:pt x="96949" y="1154189"/>
                  </a:lnTo>
                  <a:lnTo>
                    <a:pt x="99671" y="1153638"/>
                  </a:lnTo>
                  <a:lnTo>
                    <a:pt x="102393" y="1152964"/>
                  </a:lnTo>
                  <a:lnTo>
                    <a:pt x="105115" y="1152412"/>
                  </a:lnTo>
                  <a:lnTo>
                    <a:pt x="107817" y="1151738"/>
                  </a:lnTo>
                  <a:lnTo>
                    <a:pt x="110580" y="1151860"/>
                  </a:lnTo>
                  <a:lnTo>
                    <a:pt x="111091" y="1151881"/>
                  </a:lnTo>
                  <a:lnTo>
                    <a:pt x="113813" y="1152555"/>
                  </a:lnTo>
                  <a:lnTo>
                    <a:pt x="115840" y="1153903"/>
                  </a:lnTo>
                  <a:lnTo>
                    <a:pt x="117743" y="1155272"/>
                  </a:lnTo>
                  <a:lnTo>
                    <a:pt x="119523" y="1157030"/>
                  </a:lnTo>
                  <a:lnTo>
                    <a:pt x="121140" y="1158664"/>
                  </a:lnTo>
                  <a:lnTo>
                    <a:pt x="122777" y="1160422"/>
                  </a:lnTo>
                  <a:lnTo>
                    <a:pt x="124005" y="1162465"/>
                  </a:lnTo>
                  <a:lnTo>
                    <a:pt x="125356" y="1164488"/>
                  </a:lnTo>
                  <a:lnTo>
                    <a:pt x="126707" y="1166531"/>
                  </a:lnTo>
                  <a:lnTo>
                    <a:pt x="127935" y="1168554"/>
                  </a:lnTo>
                  <a:lnTo>
                    <a:pt x="129306" y="1170598"/>
                  </a:lnTo>
                  <a:lnTo>
                    <a:pt x="130513" y="1172641"/>
                  </a:lnTo>
                  <a:lnTo>
                    <a:pt x="131885" y="1174664"/>
                  </a:lnTo>
                  <a:lnTo>
                    <a:pt x="133235" y="1176707"/>
                  </a:lnTo>
                  <a:lnTo>
                    <a:pt x="134873" y="1178342"/>
                  </a:lnTo>
                  <a:lnTo>
                    <a:pt x="136776" y="1179690"/>
                  </a:lnTo>
                  <a:lnTo>
                    <a:pt x="139211" y="1180773"/>
                  </a:lnTo>
                  <a:lnTo>
                    <a:pt x="141524" y="1181856"/>
                  </a:lnTo>
                  <a:lnTo>
                    <a:pt x="144798" y="1181856"/>
                  </a:lnTo>
                  <a:lnTo>
                    <a:pt x="148196" y="1181999"/>
                  </a:lnTo>
                  <a:lnTo>
                    <a:pt x="151593" y="1181999"/>
                  </a:lnTo>
                  <a:lnTo>
                    <a:pt x="154847" y="1182122"/>
                  </a:lnTo>
                  <a:lnTo>
                    <a:pt x="157978" y="1182408"/>
                  </a:lnTo>
                  <a:lnTo>
                    <a:pt x="160291" y="1183491"/>
                  </a:lnTo>
                  <a:lnTo>
                    <a:pt x="162195" y="1184840"/>
                  </a:lnTo>
                  <a:lnTo>
                    <a:pt x="164221" y="1186209"/>
                  </a:lnTo>
                  <a:lnTo>
                    <a:pt x="164896" y="1187067"/>
                  </a:lnTo>
                  <a:lnTo>
                    <a:pt x="164957" y="1187149"/>
                  </a:lnTo>
                  <a:lnTo>
                    <a:pt x="165592" y="1187966"/>
                  </a:lnTo>
                  <a:lnTo>
                    <a:pt x="166001" y="1188232"/>
                  </a:lnTo>
                  <a:lnTo>
                    <a:pt x="166062" y="1188293"/>
                  </a:lnTo>
                  <a:lnTo>
                    <a:pt x="167495" y="1189315"/>
                  </a:lnTo>
                  <a:lnTo>
                    <a:pt x="169521" y="1190684"/>
                  </a:lnTo>
                  <a:lnTo>
                    <a:pt x="171568" y="1192032"/>
                  </a:lnTo>
                  <a:lnTo>
                    <a:pt x="173881" y="1193115"/>
                  </a:lnTo>
                  <a:lnTo>
                    <a:pt x="176868" y="1193524"/>
                  </a:lnTo>
                  <a:lnTo>
                    <a:pt x="179856" y="1193258"/>
                  </a:lnTo>
                  <a:lnTo>
                    <a:pt x="182292" y="1192298"/>
                  </a:lnTo>
                  <a:lnTo>
                    <a:pt x="184605" y="1191358"/>
                  </a:lnTo>
                  <a:lnTo>
                    <a:pt x="186651" y="1190009"/>
                  </a:lnTo>
                  <a:lnTo>
                    <a:pt x="188677" y="1188640"/>
                  </a:lnTo>
                  <a:lnTo>
                    <a:pt x="189087" y="1188375"/>
                  </a:lnTo>
                  <a:lnTo>
                    <a:pt x="190724" y="1187414"/>
                  </a:lnTo>
                  <a:lnTo>
                    <a:pt x="191379" y="1187149"/>
                  </a:lnTo>
                  <a:lnTo>
                    <a:pt x="213216" y="1187149"/>
                  </a:lnTo>
                  <a:lnTo>
                    <a:pt x="217964" y="1187149"/>
                  </a:lnTo>
                  <a:lnTo>
                    <a:pt x="230694" y="1187149"/>
                  </a:lnTo>
                  <a:lnTo>
                    <a:pt x="246309" y="1187149"/>
                  </a:lnTo>
                  <a:lnTo>
                    <a:pt x="251364" y="1187149"/>
                  </a:lnTo>
                  <a:lnTo>
                    <a:pt x="286176" y="1187149"/>
                  </a:lnTo>
                  <a:lnTo>
                    <a:pt x="286545" y="1187149"/>
                  </a:lnTo>
                  <a:lnTo>
                    <a:pt x="286872" y="1187149"/>
                  </a:lnTo>
                  <a:lnTo>
                    <a:pt x="306519" y="1187149"/>
                  </a:lnTo>
                  <a:lnTo>
                    <a:pt x="311697" y="1187149"/>
                  </a:lnTo>
                  <a:lnTo>
                    <a:pt x="359730" y="1187149"/>
                  </a:lnTo>
                  <a:lnTo>
                    <a:pt x="365604" y="1187149"/>
                  </a:lnTo>
                  <a:lnTo>
                    <a:pt x="396610" y="1187149"/>
                  </a:lnTo>
                  <a:lnTo>
                    <a:pt x="402279" y="1187149"/>
                  </a:lnTo>
                  <a:lnTo>
                    <a:pt x="416666" y="1187149"/>
                  </a:lnTo>
                  <a:lnTo>
                    <a:pt x="450742" y="1187149"/>
                  </a:lnTo>
                  <a:lnTo>
                    <a:pt x="456677" y="1187149"/>
                  </a:lnTo>
                  <a:lnTo>
                    <a:pt x="487990" y="1187149"/>
                  </a:lnTo>
                  <a:lnTo>
                    <a:pt x="504076" y="1187149"/>
                  </a:lnTo>
                  <a:lnTo>
                    <a:pt x="509888" y="1187149"/>
                  </a:lnTo>
                  <a:lnTo>
                    <a:pt x="531152" y="1187149"/>
                  </a:lnTo>
                  <a:lnTo>
                    <a:pt x="551209" y="1187149"/>
                  </a:lnTo>
                  <a:lnTo>
                    <a:pt x="557266" y="1187149"/>
                  </a:lnTo>
                  <a:lnTo>
                    <a:pt x="581621" y="1187149"/>
                  </a:lnTo>
                  <a:lnTo>
                    <a:pt x="587515" y="1187149"/>
                  </a:lnTo>
                  <a:lnTo>
                    <a:pt x="606180" y="1187149"/>
                  </a:lnTo>
                  <a:lnTo>
                    <a:pt x="621324" y="1187149"/>
                  </a:lnTo>
                  <a:lnTo>
                    <a:pt x="627137" y="1187149"/>
                  </a:lnTo>
                  <a:lnTo>
                    <a:pt x="638188" y="1187149"/>
                  </a:lnTo>
                  <a:lnTo>
                    <a:pt x="644062" y="1187149"/>
                  </a:lnTo>
                  <a:lnTo>
                    <a:pt x="655400" y="1187149"/>
                  </a:lnTo>
                  <a:lnTo>
                    <a:pt x="660946" y="1187149"/>
                  </a:lnTo>
                  <a:lnTo>
                    <a:pt x="670667" y="1187149"/>
                  </a:lnTo>
                  <a:lnTo>
                    <a:pt x="676152" y="1187149"/>
                  </a:lnTo>
                  <a:lnTo>
                    <a:pt x="681003" y="1187149"/>
                  </a:lnTo>
                  <a:lnTo>
                    <a:pt x="688432" y="1187149"/>
                  </a:lnTo>
                  <a:lnTo>
                    <a:pt x="697089" y="1187149"/>
                  </a:lnTo>
                  <a:lnTo>
                    <a:pt x="711906" y="1187149"/>
                  </a:lnTo>
                  <a:lnTo>
                    <a:pt x="728627" y="1187149"/>
                  </a:lnTo>
                  <a:lnTo>
                    <a:pt x="745470" y="1187149"/>
                  </a:lnTo>
                  <a:lnTo>
                    <a:pt x="774695" y="1187149"/>
                  </a:lnTo>
                  <a:lnTo>
                    <a:pt x="774961" y="1187149"/>
                  </a:lnTo>
                  <a:lnTo>
                    <a:pt x="775780" y="1187149"/>
                  </a:lnTo>
                  <a:lnTo>
                    <a:pt x="778359" y="1187149"/>
                  </a:lnTo>
                  <a:lnTo>
                    <a:pt x="791682" y="1187149"/>
                  </a:lnTo>
                  <a:lnTo>
                    <a:pt x="795079" y="1187149"/>
                  </a:lnTo>
                  <a:lnTo>
                    <a:pt x="808525" y="1187149"/>
                  </a:lnTo>
                  <a:lnTo>
                    <a:pt x="825246" y="1187149"/>
                  </a:lnTo>
                  <a:lnTo>
                    <a:pt x="838692" y="1187149"/>
                  </a:lnTo>
                  <a:lnTo>
                    <a:pt x="842089" y="1187149"/>
                  </a:lnTo>
                  <a:lnTo>
                    <a:pt x="855555" y="1187149"/>
                  </a:lnTo>
                  <a:lnTo>
                    <a:pt x="858810" y="1187149"/>
                  </a:lnTo>
                  <a:lnTo>
                    <a:pt x="872276" y="1187149"/>
                  </a:lnTo>
                  <a:lnTo>
                    <a:pt x="875673" y="1187149"/>
                  </a:lnTo>
                  <a:lnTo>
                    <a:pt x="888976" y="1187149"/>
                  </a:lnTo>
                  <a:lnTo>
                    <a:pt x="892374" y="1187149"/>
                  </a:lnTo>
                  <a:lnTo>
                    <a:pt x="900806" y="1187149"/>
                  </a:lnTo>
                  <a:lnTo>
                    <a:pt x="905836" y="1187149"/>
                  </a:lnTo>
                  <a:lnTo>
                    <a:pt x="919290" y="1187149"/>
                  </a:lnTo>
                  <a:lnTo>
                    <a:pt x="922550" y="1187149"/>
                  </a:lnTo>
                  <a:lnTo>
                    <a:pt x="936005" y="1187149"/>
                  </a:lnTo>
                  <a:lnTo>
                    <a:pt x="939404" y="1187149"/>
                  </a:lnTo>
                  <a:lnTo>
                    <a:pt x="947762" y="1187149"/>
                  </a:lnTo>
                  <a:lnTo>
                    <a:pt x="952858" y="1187149"/>
                  </a:lnTo>
                  <a:lnTo>
                    <a:pt x="956118" y="1187149"/>
                  </a:lnTo>
                  <a:lnTo>
                    <a:pt x="964546" y="1187149"/>
                  </a:lnTo>
                  <a:lnTo>
                    <a:pt x="969573" y="1187149"/>
                  </a:lnTo>
                  <a:lnTo>
                    <a:pt x="972970" y="1187149"/>
                  </a:lnTo>
                  <a:lnTo>
                    <a:pt x="983027" y="1187149"/>
                  </a:lnTo>
                  <a:lnTo>
                    <a:pt x="986424" y="1187149"/>
                  </a:lnTo>
                  <a:lnTo>
                    <a:pt x="999743" y="1187149"/>
                  </a:lnTo>
                  <a:lnTo>
                    <a:pt x="1003141" y="1187149"/>
                  </a:lnTo>
                  <a:lnTo>
                    <a:pt x="1011501" y="1187149"/>
                  </a:lnTo>
                  <a:lnTo>
                    <a:pt x="1016595" y="1187149"/>
                  </a:lnTo>
                  <a:lnTo>
                    <a:pt x="1019857" y="1187149"/>
                  </a:lnTo>
                  <a:lnTo>
                    <a:pt x="1020399" y="1187149"/>
                  </a:lnTo>
                  <a:lnTo>
                    <a:pt x="1028353" y="1187149"/>
                  </a:lnTo>
                  <a:lnTo>
                    <a:pt x="1033311" y="1187149"/>
                  </a:lnTo>
                  <a:lnTo>
                    <a:pt x="1046766" y="1187149"/>
                  </a:lnTo>
                  <a:lnTo>
                    <a:pt x="1050161" y="1187149"/>
                  </a:lnTo>
                  <a:lnTo>
                    <a:pt x="1058523" y="1187149"/>
                  </a:lnTo>
                  <a:lnTo>
                    <a:pt x="1063615" y="1187149"/>
                  </a:lnTo>
                  <a:lnTo>
                    <a:pt x="1066877" y="1187149"/>
                  </a:lnTo>
                  <a:lnTo>
                    <a:pt x="1075307" y="1187149"/>
                  </a:lnTo>
                  <a:lnTo>
                    <a:pt x="1080332" y="1187149"/>
                  </a:lnTo>
                  <a:lnTo>
                    <a:pt x="1093786" y="1187149"/>
                  </a:lnTo>
                  <a:lnTo>
                    <a:pt x="1097048" y="1187149"/>
                  </a:lnTo>
                  <a:lnTo>
                    <a:pt x="1110502" y="1187149"/>
                  </a:lnTo>
                  <a:lnTo>
                    <a:pt x="1113900" y="1187149"/>
                  </a:lnTo>
                  <a:lnTo>
                    <a:pt x="1123956" y="1187149"/>
                  </a:lnTo>
                  <a:lnTo>
                    <a:pt x="1127354" y="1187149"/>
                  </a:lnTo>
                  <a:lnTo>
                    <a:pt x="1138162" y="1187149"/>
                  </a:lnTo>
                  <a:lnTo>
                    <a:pt x="1136799" y="978073"/>
                  </a:lnTo>
                  <a:lnTo>
                    <a:pt x="1137595" y="972270"/>
                  </a:lnTo>
                  <a:lnTo>
                    <a:pt x="1138354" y="966712"/>
                  </a:lnTo>
                  <a:lnTo>
                    <a:pt x="1138653" y="964526"/>
                  </a:lnTo>
                  <a:lnTo>
                    <a:pt x="1138741" y="963872"/>
                  </a:lnTo>
                  <a:lnTo>
                    <a:pt x="1138745" y="963852"/>
                  </a:lnTo>
                  <a:lnTo>
                    <a:pt x="1138747" y="963831"/>
                  </a:lnTo>
                  <a:lnTo>
                    <a:pt x="1138751" y="963811"/>
                  </a:lnTo>
                  <a:lnTo>
                    <a:pt x="1138755" y="963790"/>
                  </a:lnTo>
                  <a:lnTo>
                    <a:pt x="1138761" y="963729"/>
                  </a:lnTo>
                  <a:lnTo>
                    <a:pt x="1138817" y="963320"/>
                  </a:lnTo>
                  <a:lnTo>
                    <a:pt x="1138841" y="963157"/>
                  </a:lnTo>
                  <a:lnTo>
                    <a:pt x="1138825" y="963136"/>
                  </a:lnTo>
                  <a:lnTo>
                    <a:pt x="1147539" y="963136"/>
                  </a:lnTo>
                  <a:lnTo>
                    <a:pt x="1265021" y="963177"/>
                  </a:lnTo>
                  <a:lnTo>
                    <a:pt x="1499326" y="963034"/>
                  </a:lnTo>
                  <a:lnTo>
                    <a:pt x="1509160" y="963014"/>
                  </a:lnTo>
                  <a:lnTo>
                    <a:pt x="1508589" y="777090"/>
                  </a:lnTo>
                  <a:lnTo>
                    <a:pt x="1506006" y="776375"/>
                  </a:lnTo>
                  <a:lnTo>
                    <a:pt x="1504453" y="775884"/>
                  </a:lnTo>
                  <a:lnTo>
                    <a:pt x="1503034" y="775639"/>
                  </a:lnTo>
                  <a:lnTo>
                    <a:pt x="1501590" y="775578"/>
                  </a:lnTo>
                  <a:lnTo>
                    <a:pt x="1500533" y="775496"/>
                  </a:lnTo>
                  <a:lnTo>
                    <a:pt x="1499168" y="775455"/>
                  </a:lnTo>
                  <a:lnTo>
                    <a:pt x="1497586" y="775087"/>
                  </a:lnTo>
                  <a:lnTo>
                    <a:pt x="1495753" y="774699"/>
                  </a:lnTo>
                  <a:lnTo>
                    <a:pt x="1494447" y="774556"/>
                  </a:lnTo>
                  <a:lnTo>
                    <a:pt x="1493442" y="774801"/>
                  </a:lnTo>
                  <a:lnTo>
                    <a:pt x="1492274" y="774985"/>
                  </a:lnTo>
                  <a:lnTo>
                    <a:pt x="1491105" y="774924"/>
                  </a:lnTo>
                  <a:lnTo>
                    <a:pt x="1489826" y="775230"/>
                  </a:lnTo>
                  <a:lnTo>
                    <a:pt x="1488322" y="775516"/>
                  </a:lnTo>
                  <a:lnTo>
                    <a:pt x="1486985" y="775823"/>
                  </a:lnTo>
                  <a:lnTo>
                    <a:pt x="1485786" y="776436"/>
                  </a:lnTo>
                  <a:lnTo>
                    <a:pt x="1484642" y="776763"/>
                  </a:lnTo>
                  <a:lnTo>
                    <a:pt x="1483553" y="777478"/>
                  </a:lnTo>
                  <a:lnTo>
                    <a:pt x="1482327" y="778132"/>
                  </a:lnTo>
                  <a:lnTo>
                    <a:pt x="1481429" y="779358"/>
                  </a:lnTo>
                  <a:lnTo>
                    <a:pt x="1481422" y="780604"/>
                  </a:lnTo>
                  <a:lnTo>
                    <a:pt x="1481498" y="782055"/>
                  </a:lnTo>
                  <a:lnTo>
                    <a:pt x="1481461" y="783506"/>
                  </a:lnTo>
                  <a:lnTo>
                    <a:pt x="1481484" y="784487"/>
                  </a:lnTo>
                  <a:lnTo>
                    <a:pt x="1481699" y="785631"/>
                  </a:lnTo>
                  <a:lnTo>
                    <a:pt x="1481832" y="786857"/>
                  </a:lnTo>
                  <a:lnTo>
                    <a:pt x="1481629" y="788267"/>
                  </a:lnTo>
                  <a:lnTo>
                    <a:pt x="1481343" y="789575"/>
                  </a:lnTo>
                  <a:lnTo>
                    <a:pt x="1481195" y="791107"/>
                  </a:lnTo>
                  <a:lnTo>
                    <a:pt x="1480995" y="792476"/>
                  </a:lnTo>
                  <a:lnTo>
                    <a:pt x="1480958" y="793600"/>
                  </a:lnTo>
                  <a:lnTo>
                    <a:pt x="1480870" y="794581"/>
                  </a:lnTo>
                  <a:lnTo>
                    <a:pt x="1480919" y="795664"/>
                  </a:lnTo>
                  <a:lnTo>
                    <a:pt x="1481107" y="796931"/>
                  </a:lnTo>
                  <a:lnTo>
                    <a:pt x="1481296" y="797932"/>
                  </a:lnTo>
                  <a:lnTo>
                    <a:pt x="1481787" y="799567"/>
                  </a:lnTo>
                  <a:lnTo>
                    <a:pt x="1482534" y="800629"/>
                  </a:lnTo>
                  <a:lnTo>
                    <a:pt x="1483307" y="801385"/>
                  </a:lnTo>
                  <a:lnTo>
                    <a:pt x="1482524" y="802223"/>
                  </a:lnTo>
                  <a:lnTo>
                    <a:pt x="1481443" y="801692"/>
                  </a:lnTo>
                  <a:lnTo>
                    <a:pt x="1480438" y="802121"/>
                  </a:lnTo>
                  <a:lnTo>
                    <a:pt x="1480027" y="801222"/>
                  </a:lnTo>
                  <a:lnTo>
                    <a:pt x="1479810" y="800220"/>
                  </a:lnTo>
                  <a:lnTo>
                    <a:pt x="1479677" y="799137"/>
                  </a:lnTo>
                  <a:lnTo>
                    <a:pt x="1479210" y="797973"/>
                  </a:lnTo>
                  <a:lnTo>
                    <a:pt x="1478576" y="797012"/>
                  </a:lnTo>
                  <a:lnTo>
                    <a:pt x="1478025" y="796175"/>
                  </a:lnTo>
                  <a:lnTo>
                    <a:pt x="1477333" y="795439"/>
                  </a:lnTo>
                  <a:lnTo>
                    <a:pt x="1476447" y="794765"/>
                  </a:lnTo>
                  <a:lnTo>
                    <a:pt x="1475422" y="794131"/>
                  </a:lnTo>
                  <a:lnTo>
                    <a:pt x="1474591" y="793539"/>
                  </a:lnTo>
                  <a:lnTo>
                    <a:pt x="1473398" y="792987"/>
                  </a:lnTo>
                  <a:lnTo>
                    <a:pt x="1472315" y="792537"/>
                  </a:lnTo>
                  <a:lnTo>
                    <a:pt x="1471206" y="792047"/>
                  </a:lnTo>
                  <a:lnTo>
                    <a:pt x="1469927" y="792047"/>
                  </a:lnTo>
                  <a:lnTo>
                    <a:pt x="1468869" y="792067"/>
                  </a:lnTo>
                  <a:lnTo>
                    <a:pt x="1467698" y="792313"/>
                  </a:lnTo>
                  <a:lnTo>
                    <a:pt x="1466667" y="792844"/>
                  </a:lnTo>
                  <a:lnTo>
                    <a:pt x="1465467" y="793436"/>
                  </a:lnTo>
                  <a:lnTo>
                    <a:pt x="1463822" y="794274"/>
                  </a:lnTo>
                  <a:lnTo>
                    <a:pt x="1462985" y="794806"/>
                  </a:lnTo>
                  <a:lnTo>
                    <a:pt x="1462590" y="795807"/>
                  </a:lnTo>
                  <a:lnTo>
                    <a:pt x="1461448" y="795909"/>
                  </a:lnTo>
                  <a:lnTo>
                    <a:pt x="1460392" y="795970"/>
                  </a:lnTo>
                  <a:lnTo>
                    <a:pt x="1459937" y="797237"/>
                  </a:lnTo>
                  <a:lnTo>
                    <a:pt x="1458771" y="797033"/>
                  </a:lnTo>
                  <a:lnTo>
                    <a:pt x="1457715" y="796849"/>
                  </a:lnTo>
                  <a:lnTo>
                    <a:pt x="1456628" y="797380"/>
                  </a:lnTo>
                  <a:lnTo>
                    <a:pt x="1455572" y="797421"/>
                  </a:lnTo>
                  <a:lnTo>
                    <a:pt x="1454514" y="797339"/>
                  </a:lnTo>
                  <a:lnTo>
                    <a:pt x="1453595" y="797871"/>
                  </a:lnTo>
                  <a:lnTo>
                    <a:pt x="1452310" y="798524"/>
                  </a:lnTo>
                  <a:lnTo>
                    <a:pt x="1451059" y="798402"/>
                  </a:lnTo>
                  <a:lnTo>
                    <a:pt x="1450001" y="798545"/>
                  </a:lnTo>
                  <a:lnTo>
                    <a:pt x="1448945" y="798524"/>
                  </a:lnTo>
                  <a:lnTo>
                    <a:pt x="1447945" y="798157"/>
                  </a:lnTo>
                  <a:lnTo>
                    <a:pt x="1446672" y="797421"/>
                  </a:lnTo>
                  <a:lnTo>
                    <a:pt x="1445841" y="796869"/>
                  </a:lnTo>
                  <a:lnTo>
                    <a:pt x="1444981" y="795848"/>
                  </a:lnTo>
                  <a:lnTo>
                    <a:pt x="1444126" y="795071"/>
                  </a:lnTo>
                  <a:lnTo>
                    <a:pt x="1443213" y="794152"/>
                  </a:lnTo>
                  <a:lnTo>
                    <a:pt x="1442298" y="793293"/>
                  </a:lnTo>
                  <a:lnTo>
                    <a:pt x="1441220" y="792354"/>
                  </a:lnTo>
                  <a:lnTo>
                    <a:pt x="1439947" y="791291"/>
                  </a:lnTo>
                  <a:lnTo>
                    <a:pt x="1438671" y="790208"/>
                  </a:lnTo>
                  <a:lnTo>
                    <a:pt x="1437677" y="789166"/>
                  </a:lnTo>
                  <a:lnTo>
                    <a:pt x="1436928" y="788532"/>
                  </a:lnTo>
                  <a:lnTo>
                    <a:pt x="1436209" y="787817"/>
                  </a:lnTo>
                  <a:lnTo>
                    <a:pt x="1435241" y="786980"/>
                  </a:lnTo>
                  <a:lnTo>
                    <a:pt x="1434384" y="786305"/>
                  </a:lnTo>
                  <a:lnTo>
                    <a:pt x="1433330" y="785427"/>
                  </a:lnTo>
                  <a:lnTo>
                    <a:pt x="1432002" y="784528"/>
                  </a:lnTo>
                  <a:lnTo>
                    <a:pt x="1430698" y="783731"/>
                  </a:lnTo>
                  <a:lnTo>
                    <a:pt x="1429728" y="782913"/>
                  </a:lnTo>
                  <a:lnTo>
                    <a:pt x="1428703" y="782464"/>
                  </a:lnTo>
                  <a:lnTo>
                    <a:pt x="1427730" y="781953"/>
                  </a:lnTo>
                  <a:lnTo>
                    <a:pt x="1426844" y="781299"/>
                  </a:lnTo>
                  <a:lnTo>
                    <a:pt x="1426376" y="780400"/>
                  </a:lnTo>
                  <a:lnTo>
                    <a:pt x="1425882" y="779296"/>
                  </a:lnTo>
                  <a:lnTo>
                    <a:pt x="1425111" y="778030"/>
                  </a:lnTo>
                  <a:lnTo>
                    <a:pt x="1424364" y="777028"/>
                  </a:lnTo>
                  <a:lnTo>
                    <a:pt x="1423732" y="776048"/>
                  </a:lnTo>
                  <a:lnTo>
                    <a:pt x="1423459" y="774924"/>
                  </a:lnTo>
                  <a:lnTo>
                    <a:pt x="1422600" y="774392"/>
                  </a:lnTo>
                  <a:lnTo>
                    <a:pt x="1421714" y="773453"/>
                  </a:lnTo>
                  <a:lnTo>
                    <a:pt x="1421079" y="772513"/>
                  </a:lnTo>
                  <a:lnTo>
                    <a:pt x="1421003" y="771225"/>
                  </a:lnTo>
                  <a:lnTo>
                    <a:pt x="1422399" y="770571"/>
                  </a:lnTo>
                  <a:lnTo>
                    <a:pt x="1391371" y="733076"/>
                  </a:lnTo>
                  <a:lnTo>
                    <a:pt x="1362862" y="698625"/>
                  </a:lnTo>
                  <a:lnTo>
                    <a:pt x="1360394" y="695642"/>
                  </a:lnTo>
                  <a:lnTo>
                    <a:pt x="1359802" y="674248"/>
                  </a:lnTo>
                  <a:lnTo>
                    <a:pt x="1335857" y="764768"/>
                  </a:lnTo>
                  <a:lnTo>
                    <a:pt x="1325743" y="812848"/>
                  </a:lnTo>
                  <a:lnTo>
                    <a:pt x="1325584" y="812828"/>
                  </a:lnTo>
                  <a:lnTo>
                    <a:pt x="1214084" y="803551"/>
                  </a:lnTo>
                  <a:lnTo>
                    <a:pt x="1166343" y="712275"/>
                  </a:lnTo>
                  <a:lnTo>
                    <a:pt x="1210846" y="628661"/>
                  </a:lnTo>
                  <a:lnTo>
                    <a:pt x="1213341" y="608751"/>
                  </a:lnTo>
                  <a:lnTo>
                    <a:pt x="1213347" y="608704"/>
                  </a:lnTo>
                  <a:lnTo>
                    <a:pt x="1184279" y="599917"/>
                  </a:lnTo>
                  <a:lnTo>
                    <a:pt x="1163365" y="596734"/>
                  </a:lnTo>
                  <a:lnTo>
                    <a:pt x="1140458" y="593810"/>
                  </a:lnTo>
                  <a:lnTo>
                    <a:pt x="1099516" y="589649"/>
                  </a:lnTo>
                  <a:lnTo>
                    <a:pt x="1098921" y="591237"/>
                  </a:lnTo>
                  <a:lnTo>
                    <a:pt x="1108126" y="731973"/>
                  </a:lnTo>
                  <a:lnTo>
                    <a:pt x="1109454" y="752283"/>
                  </a:lnTo>
                  <a:lnTo>
                    <a:pt x="1110756" y="788655"/>
                  </a:lnTo>
                  <a:lnTo>
                    <a:pt x="1113322" y="833507"/>
                  </a:lnTo>
                  <a:lnTo>
                    <a:pt x="1113357" y="834120"/>
                  </a:lnTo>
                  <a:lnTo>
                    <a:pt x="1112886" y="848219"/>
                  </a:lnTo>
                  <a:lnTo>
                    <a:pt x="1113351" y="861214"/>
                  </a:lnTo>
                  <a:lnTo>
                    <a:pt x="1113357" y="861398"/>
                  </a:lnTo>
                  <a:lnTo>
                    <a:pt x="1111880" y="878338"/>
                  </a:lnTo>
                  <a:lnTo>
                    <a:pt x="1109145" y="909744"/>
                  </a:lnTo>
                  <a:lnTo>
                    <a:pt x="1106638" y="938535"/>
                  </a:lnTo>
                  <a:lnTo>
                    <a:pt x="1106489" y="940231"/>
                  </a:lnTo>
                  <a:lnTo>
                    <a:pt x="836932" y="743538"/>
                  </a:lnTo>
                  <a:lnTo>
                    <a:pt x="775370" y="698605"/>
                  </a:lnTo>
                  <a:lnTo>
                    <a:pt x="712274" y="643210"/>
                  </a:lnTo>
                  <a:lnTo>
                    <a:pt x="689619" y="623328"/>
                  </a:lnTo>
                  <a:lnTo>
                    <a:pt x="660537" y="598013"/>
                  </a:lnTo>
                  <a:lnTo>
                    <a:pt x="653845" y="590450"/>
                  </a:lnTo>
                  <a:lnTo>
                    <a:pt x="594780" y="523776"/>
                  </a:lnTo>
                  <a:lnTo>
                    <a:pt x="593307" y="522701"/>
                  </a:lnTo>
                  <a:lnTo>
                    <a:pt x="591895" y="521334"/>
                  </a:lnTo>
                  <a:lnTo>
                    <a:pt x="590953" y="520161"/>
                  </a:lnTo>
                  <a:lnTo>
                    <a:pt x="589930" y="518502"/>
                  </a:lnTo>
                  <a:lnTo>
                    <a:pt x="589050" y="516743"/>
                  </a:lnTo>
                  <a:lnTo>
                    <a:pt x="588067" y="514544"/>
                  </a:lnTo>
                  <a:lnTo>
                    <a:pt x="587433" y="513226"/>
                  </a:lnTo>
                  <a:lnTo>
                    <a:pt x="587003" y="511810"/>
                  </a:lnTo>
                  <a:lnTo>
                    <a:pt x="586839" y="510345"/>
                  </a:lnTo>
                  <a:lnTo>
                    <a:pt x="586839" y="508880"/>
                  </a:lnTo>
                  <a:lnTo>
                    <a:pt x="586594" y="506974"/>
                  </a:lnTo>
                  <a:lnTo>
                    <a:pt x="586307" y="505557"/>
                  </a:lnTo>
                  <a:lnTo>
                    <a:pt x="586062" y="504092"/>
                  </a:lnTo>
                  <a:lnTo>
                    <a:pt x="586164" y="502139"/>
                  </a:lnTo>
                  <a:lnTo>
                    <a:pt x="586451" y="500186"/>
                  </a:lnTo>
                  <a:lnTo>
                    <a:pt x="585816" y="497987"/>
                  </a:lnTo>
                  <a:lnTo>
                    <a:pt x="583074" y="497793"/>
                  </a:lnTo>
                  <a:lnTo>
                    <a:pt x="581621" y="497938"/>
                  </a:lnTo>
                  <a:lnTo>
                    <a:pt x="579656" y="497987"/>
                  </a:lnTo>
                  <a:lnTo>
                    <a:pt x="576709" y="498036"/>
                  </a:lnTo>
                  <a:lnTo>
                    <a:pt x="574274" y="497987"/>
                  </a:lnTo>
                  <a:lnTo>
                    <a:pt x="572309" y="498134"/>
                  </a:lnTo>
                  <a:lnTo>
                    <a:pt x="569873" y="498377"/>
                  </a:lnTo>
                  <a:lnTo>
                    <a:pt x="567479" y="498475"/>
                  </a:lnTo>
                  <a:lnTo>
                    <a:pt x="565023" y="498232"/>
                  </a:lnTo>
                  <a:lnTo>
                    <a:pt x="563079" y="497987"/>
                  </a:lnTo>
                  <a:lnTo>
                    <a:pt x="561605" y="497793"/>
                  </a:lnTo>
                  <a:lnTo>
                    <a:pt x="559211" y="497499"/>
                  </a:lnTo>
                  <a:lnTo>
                    <a:pt x="557287" y="497059"/>
                  </a:lnTo>
                  <a:lnTo>
                    <a:pt x="555343" y="496718"/>
                  </a:lnTo>
                  <a:lnTo>
                    <a:pt x="553378" y="496669"/>
                  </a:lnTo>
                  <a:lnTo>
                    <a:pt x="551475" y="496912"/>
                  </a:lnTo>
                  <a:lnTo>
                    <a:pt x="549571" y="497400"/>
                  </a:lnTo>
                  <a:lnTo>
                    <a:pt x="548139" y="497744"/>
                  </a:lnTo>
                  <a:lnTo>
                    <a:pt x="546727" y="498085"/>
                  </a:lnTo>
                  <a:lnTo>
                    <a:pt x="544680" y="498426"/>
                  </a:lnTo>
                  <a:lnTo>
                    <a:pt x="542756" y="498865"/>
                  </a:lnTo>
                  <a:lnTo>
                    <a:pt x="540669" y="500038"/>
                  </a:lnTo>
                  <a:lnTo>
                    <a:pt x="538950" y="501015"/>
                  </a:lnTo>
                  <a:lnTo>
                    <a:pt x="538970" y="500964"/>
                  </a:lnTo>
                  <a:lnTo>
                    <a:pt x="539379" y="499403"/>
                  </a:lnTo>
                  <a:lnTo>
                    <a:pt x="540362" y="497695"/>
                  </a:lnTo>
                  <a:lnTo>
                    <a:pt x="541057" y="496424"/>
                  </a:lnTo>
                  <a:lnTo>
                    <a:pt x="542040" y="494715"/>
                  </a:lnTo>
                  <a:lnTo>
                    <a:pt x="543206" y="492566"/>
                  </a:lnTo>
                  <a:lnTo>
                    <a:pt x="544230" y="490856"/>
                  </a:lnTo>
                  <a:lnTo>
                    <a:pt x="544966" y="489636"/>
                  </a:lnTo>
                  <a:lnTo>
                    <a:pt x="545990" y="487925"/>
                  </a:lnTo>
                  <a:lnTo>
                    <a:pt x="546686" y="486656"/>
                  </a:lnTo>
                  <a:lnTo>
                    <a:pt x="547361" y="485385"/>
                  </a:lnTo>
                  <a:lnTo>
                    <a:pt x="548057" y="484068"/>
                  </a:lnTo>
                  <a:lnTo>
                    <a:pt x="548732" y="482748"/>
                  </a:lnTo>
                  <a:lnTo>
                    <a:pt x="549612" y="480990"/>
                  </a:lnTo>
                  <a:lnTo>
                    <a:pt x="550492" y="479280"/>
                  </a:lnTo>
                  <a:lnTo>
                    <a:pt x="551270" y="478060"/>
                  </a:lnTo>
                  <a:lnTo>
                    <a:pt x="552150" y="476838"/>
                  </a:lnTo>
                  <a:lnTo>
                    <a:pt x="552948" y="475618"/>
                  </a:lnTo>
                  <a:lnTo>
                    <a:pt x="553726" y="474396"/>
                  </a:lnTo>
                  <a:lnTo>
                    <a:pt x="554463" y="473125"/>
                  </a:lnTo>
                  <a:lnTo>
                    <a:pt x="555445" y="471417"/>
                  </a:lnTo>
                  <a:lnTo>
                    <a:pt x="556407" y="469756"/>
                  </a:lnTo>
                  <a:lnTo>
                    <a:pt x="557389" y="468048"/>
                  </a:lnTo>
                  <a:lnTo>
                    <a:pt x="558085" y="466728"/>
                  </a:lnTo>
                  <a:lnTo>
                    <a:pt x="558760" y="465459"/>
                  </a:lnTo>
                  <a:lnTo>
                    <a:pt x="559702" y="463699"/>
                  </a:lnTo>
                  <a:lnTo>
                    <a:pt x="560521" y="461942"/>
                  </a:lnTo>
                  <a:lnTo>
                    <a:pt x="561155" y="460622"/>
                  </a:lnTo>
                  <a:lnTo>
                    <a:pt x="563079" y="459744"/>
                  </a:lnTo>
                  <a:lnTo>
                    <a:pt x="565023" y="459792"/>
                  </a:lnTo>
                  <a:lnTo>
                    <a:pt x="565575" y="459652"/>
                  </a:lnTo>
                  <a:lnTo>
                    <a:pt x="565719" y="459645"/>
                  </a:lnTo>
                  <a:lnTo>
                    <a:pt x="565698" y="459617"/>
                  </a:lnTo>
                  <a:lnTo>
                    <a:pt x="566353" y="459451"/>
                  </a:lnTo>
                  <a:lnTo>
                    <a:pt x="562833" y="450367"/>
                  </a:lnTo>
                  <a:lnTo>
                    <a:pt x="561114" y="446313"/>
                  </a:lnTo>
                  <a:lnTo>
                    <a:pt x="559743" y="441672"/>
                  </a:lnTo>
                  <a:lnTo>
                    <a:pt x="557348" y="441184"/>
                  </a:lnTo>
                  <a:lnTo>
                    <a:pt x="555138" y="440695"/>
                  </a:lnTo>
                  <a:lnTo>
                    <a:pt x="551904" y="441037"/>
                  </a:lnTo>
                  <a:lnTo>
                    <a:pt x="548875" y="441964"/>
                  </a:lnTo>
                  <a:lnTo>
                    <a:pt x="547259" y="442160"/>
                  </a:lnTo>
                  <a:lnTo>
                    <a:pt x="541549" y="443333"/>
                  </a:lnTo>
                  <a:lnTo>
                    <a:pt x="535716" y="444212"/>
                  </a:lnTo>
                  <a:lnTo>
                    <a:pt x="532052" y="444799"/>
                  </a:lnTo>
                  <a:lnTo>
                    <a:pt x="530149" y="445189"/>
                  </a:lnTo>
                  <a:lnTo>
                    <a:pt x="528082" y="445287"/>
                  </a:lnTo>
                  <a:lnTo>
                    <a:pt x="526179" y="445383"/>
                  </a:lnTo>
                  <a:lnTo>
                    <a:pt x="523784" y="445530"/>
                  </a:lnTo>
                  <a:lnTo>
                    <a:pt x="521185" y="445871"/>
                  </a:lnTo>
                  <a:lnTo>
                    <a:pt x="518995" y="446116"/>
                  </a:lnTo>
                  <a:lnTo>
                    <a:pt x="516294" y="446507"/>
                  </a:lnTo>
                  <a:lnTo>
                    <a:pt x="513163" y="446752"/>
                  </a:lnTo>
                  <a:lnTo>
                    <a:pt x="510031" y="446458"/>
                  </a:lnTo>
                  <a:lnTo>
                    <a:pt x="508517" y="445336"/>
                  </a:lnTo>
                  <a:lnTo>
                    <a:pt x="507534" y="443724"/>
                  </a:lnTo>
                  <a:lnTo>
                    <a:pt x="506716" y="440744"/>
                  </a:lnTo>
                  <a:lnTo>
                    <a:pt x="506061" y="438254"/>
                  </a:lnTo>
                  <a:lnTo>
                    <a:pt x="505590" y="436055"/>
                  </a:lnTo>
                  <a:lnTo>
                    <a:pt x="504997" y="433417"/>
                  </a:lnTo>
                  <a:lnTo>
                    <a:pt x="504014" y="430828"/>
                  </a:lnTo>
                  <a:lnTo>
                    <a:pt x="502786" y="428045"/>
                  </a:lnTo>
                  <a:lnTo>
                    <a:pt x="502152" y="425994"/>
                  </a:lnTo>
                  <a:lnTo>
                    <a:pt x="500638" y="422720"/>
                  </a:lnTo>
                  <a:lnTo>
                    <a:pt x="499717" y="421255"/>
                  </a:lnTo>
                  <a:lnTo>
                    <a:pt x="498775" y="419643"/>
                  </a:lnTo>
                  <a:lnTo>
                    <a:pt x="497895" y="418423"/>
                  </a:lnTo>
                  <a:lnTo>
                    <a:pt x="495501" y="414661"/>
                  </a:lnTo>
                  <a:lnTo>
                    <a:pt x="494375" y="412610"/>
                  </a:lnTo>
                  <a:lnTo>
                    <a:pt x="492901" y="410364"/>
                  </a:lnTo>
                  <a:lnTo>
                    <a:pt x="491244" y="408020"/>
                  </a:lnTo>
                  <a:lnTo>
                    <a:pt x="489197" y="405333"/>
                  </a:lnTo>
                  <a:lnTo>
                    <a:pt x="485963" y="401279"/>
                  </a:lnTo>
                  <a:lnTo>
                    <a:pt x="484981" y="399326"/>
                  </a:lnTo>
                  <a:lnTo>
                    <a:pt x="483958" y="396884"/>
                  </a:lnTo>
                  <a:lnTo>
                    <a:pt x="482935" y="393807"/>
                  </a:lnTo>
                  <a:lnTo>
                    <a:pt x="483037" y="392293"/>
                  </a:lnTo>
                  <a:lnTo>
                    <a:pt x="484203" y="390680"/>
                  </a:lnTo>
                  <a:lnTo>
                    <a:pt x="487335" y="387846"/>
                  </a:lnTo>
                  <a:lnTo>
                    <a:pt x="488952" y="384965"/>
                  </a:lnTo>
                  <a:lnTo>
                    <a:pt x="490179" y="382133"/>
                  </a:lnTo>
                  <a:lnTo>
                    <a:pt x="489627" y="380180"/>
                  </a:lnTo>
                  <a:lnTo>
                    <a:pt x="488112" y="378909"/>
                  </a:lnTo>
                  <a:lnTo>
                    <a:pt x="486557" y="377932"/>
                  </a:lnTo>
                  <a:lnTo>
                    <a:pt x="484592" y="376808"/>
                  </a:lnTo>
                  <a:lnTo>
                    <a:pt x="482791" y="375588"/>
                  </a:lnTo>
                  <a:lnTo>
                    <a:pt x="481461" y="374415"/>
                  </a:lnTo>
                  <a:lnTo>
                    <a:pt x="479987" y="372511"/>
                  </a:lnTo>
                  <a:lnTo>
                    <a:pt x="477798" y="369581"/>
                  </a:lnTo>
                  <a:lnTo>
                    <a:pt x="476856" y="367723"/>
                  </a:lnTo>
                  <a:lnTo>
                    <a:pt x="475240" y="365282"/>
                  </a:lnTo>
                  <a:lnTo>
                    <a:pt x="473786" y="362791"/>
                  </a:lnTo>
                  <a:lnTo>
                    <a:pt x="473152" y="360984"/>
                  </a:lnTo>
                  <a:lnTo>
                    <a:pt x="473091" y="359470"/>
                  </a:lnTo>
                  <a:lnTo>
                    <a:pt x="473152" y="357809"/>
                  </a:lnTo>
                  <a:lnTo>
                    <a:pt x="474073" y="356491"/>
                  </a:lnTo>
                  <a:lnTo>
                    <a:pt x="476038" y="356930"/>
                  </a:lnTo>
                  <a:lnTo>
                    <a:pt x="477163" y="357907"/>
                  </a:lnTo>
                  <a:lnTo>
                    <a:pt x="478330" y="359176"/>
                  </a:lnTo>
                  <a:lnTo>
                    <a:pt x="479742" y="360592"/>
                  </a:lnTo>
                  <a:lnTo>
                    <a:pt x="480827" y="361571"/>
                  </a:lnTo>
                  <a:lnTo>
                    <a:pt x="482628" y="362791"/>
                  </a:lnTo>
                  <a:lnTo>
                    <a:pt x="484736" y="363816"/>
                  </a:lnTo>
                  <a:lnTo>
                    <a:pt x="486884" y="364501"/>
                  </a:lnTo>
                  <a:lnTo>
                    <a:pt x="489197" y="365184"/>
                  </a:lnTo>
                  <a:lnTo>
                    <a:pt x="492124" y="365721"/>
                  </a:lnTo>
                  <a:lnTo>
                    <a:pt x="493741" y="365917"/>
                  </a:lnTo>
                  <a:lnTo>
                    <a:pt x="495889" y="366405"/>
                  </a:lnTo>
                  <a:lnTo>
                    <a:pt x="497854" y="366796"/>
                  </a:lnTo>
                  <a:lnTo>
                    <a:pt x="502398" y="367674"/>
                  </a:lnTo>
                  <a:lnTo>
                    <a:pt x="505386" y="367772"/>
                  </a:lnTo>
                  <a:lnTo>
                    <a:pt x="506614" y="365527"/>
                  </a:lnTo>
                  <a:lnTo>
                    <a:pt x="506757" y="363573"/>
                  </a:lnTo>
                  <a:lnTo>
                    <a:pt x="506552" y="361277"/>
                  </a:lnTo>
                  <a:lnTo>
                    <a:pt x="506163" y="358101"/>
                  </a:lnTo>
                  <a:lnTo>
                    <a:pt x="506225" y="355026"/>
                  </a:lnTo>
                  <a:lnTo>
                    <a:pt x="506266" y="352876"/>
                  </a:lnTo>
                  <a:lnTo>
                    <a:pt x="505877" y="350189"/>
                  </a:lnTo>
                  <a:lnTo>
                    <a:pt x="508414" y="349652"/>
                  </a:lnTo>
                  <a:lnTo>
                    <a:pt x="509990" y="349115"/>
                  </a:lnTo>
                  <a:lnTo>
                    <a:pt x="511607" y="348138"/>
                  </a:lnTo>
                  <a:lnTo>
                    <a:pt x="512774" y="347063"/>
                  </a:lnTo>
                  <a:lnTo>
                    <a:pt x="514247" y="345549"/>
                  </a:lnTo>
                  <a:lnTo>
                    <a:pt x="516007" y="345159"/>
                  </a:lnTo>
                  <a:lnTo>
                    <a:pt x="517031" y="347063"/>
                  </a:lnTo>
                  <a:lnTo>
                    <a:pt x="517767" y="349017"/>
                  </a:lnTo>
                  <a:lnTo>
                    <a:pt x="518504" y="350580"/>
                  </a:lnTo>
                  <a:lnTo>
                    <a:pt x="519384" y="351704"/>
                  </a:lnTo>
                  <a:lnTo>
                    <a:pt x="520694" y="353414"/>
                  </a:lnTo>
                  <a:lnTo>
                    <a:pt x="522372" y="354977"/>
                  </a:lnTo>
                  <a:lnTo>
                    <a:pt x="523887" y="355465"/>
                  </a:lnTo>
                  <a:lnTo>
                    <a:pt x="526076" y="354047"/>
                  </a:lnTo>
                  <a:lnTo>
                    <a:pt x="527345" y="352339"/>
                  </a:lnTo>
                  <a:lnTo>
                    <a:pt x="528430" y="351362"/>
                  </a:lnTo>
                  <a:lnTo>
                    <a:pt x="529842" y="349262"/>
                  </a:lnTo>
                  <a:lnTo>
                    <a:pt x="533526" y="345745"/>
                  </a:lnTo>
                  <a:lnTo>
                    <a:pt x="535716" y="345794"/>
                  </a:lnTo>
                  <a:lnTo>
                    <a:pt x="537824" y="345941"/>
                  </a:lnTo>
                  <a:lnTo>
                    <a:pt x="540034" y="346477"/>
                  </a:lnTo>
                  <a:lnTo>
                    <a:pt x="542224" y="346624"/>
                  </a:lnTo>
                  <a:lnTo>
                    <a:pt x="546727" y="348479"/>
                  </a:lnTo>
                  <a:lnTo>
                    <a:pt x="548773" y="349164"/>
                  </a:lnTo>
                  <a:lnTo>
                    <a:pt x="551188" y="349897"/>
                  </a:lnTo>
                  <a:lnTo>
                    <a:pt x="553828" y="349799"/>
                  </a:lnTo>
                  <a:lnTo>
                    <a:pt x="555691" y="349652"/>
                  </a:lnTo>
                  <a:lnTo>
                    <a:pt x="557635" y="349799"/>
                  </a:lnTo>
                  <a:lnTo>
                    <a:pt x="559599" y="350629"/>
                  </a:lnTo>
                  <a:lnTo>
                    <a:pt x="561953" y="350972"/>
                  </a:lnTo>
                  <a:lnTo>
                    <a:pt x="563713" y="350874"/>
                  </a:lnTo>
                  <a:lnTo>
                    <a:pt x="565555" y="349701"/>
                  </a:lnTo>
                  <a:lnTo>
                    <a:pt x="566599" y="348773"/>
                  </a:lnTo>
                  <a:lnTo>
                    <a:pt x="566210" y="347259"/>
                  </a:lnTo>
                  <a:lnTo>
                    <a:pt x="566394" y="344867"/>
                  </a:lnTo>
                  <a:lnTo>
                    <a:pt x="566885" y="342960"/>
                  </a:lnTo>
                  <a:lnTo>
                    <a:pt x="568216" y="340958"/>
                  </a:lnTo>
                  <a:lnTo>
                    <a:pt x="570017" y="339347"/>
                  </a:lnTo>
                  <a:lnTo>
                    <a:pt x="571736" y="337588"/>
                  </a:lnTo>
                  <a:lnTo>
                    <a:pt x="572759" y="335389"/>
                  </a:lnTo>
                  <a:lnTo>
                    <a:pt x="572943" y="332948"/>
                  </a:lnTo>
                  <a:lnTo>
                    <a:pt x="572513" y="331043"/>
                  </a:lnTo>
                  <a:lnTo>
                    <a:pt x="572063" y="329139"/>
                  </a:lnTo>
                  <a:lnTo>
                    <a:pt x="571572" y="327281"/>
                  </a:lnTo>
                  <a:lnTo>
                    <a:pt x="568686" y="327171"/>
                  </a:lnTo>
                  <a:lnTo>
                    <a:pt x="565473" y="328346"/>
                  </a:lnTo>
                  <a:lnTo>
                    <a:pt x="558597" y="332118"/>
                  </a:lnTo>
                  <a:lnTo>
                    <a:pt x="556386" y="331180"/>
                  </a:lnTo>
                  <a:lnTo>
                    <a:pt x="553132" y="330085"/>
                  </a:lnTo>
                  <a:lnTo>
                    <a:pt x="549244" y="330310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105466C-15ED-9699-4D07-1F5CF8F9DBB9}"/>
                </a:ext>
              </a:extLst>
            </p:cNvPr>
            <p:cNvSpPr/>
            <p:nvPr/>
          </p:nvSpPr>
          <p:spPr>
            <a:xfrm flipV="1">
              <a:off x="2766275" y="1463888"/>
              <a:ext cx="996785" cy="945175"/>
            </a:xfrm>
            <a:custGeom>
              <a:avLst/>
              <a:gdLst>
                <a:gd name="connsiteX0" fmla="*/ 926374 w 996785"/>
                <a:gd name="connsiteY0" fmla="*/ 439584 h 945175"/>
                <a:gd name="connsiteX1" fmla="*/ 925491 w 996785"/>
                <a:gd name="connsiteY1" fmla="*/ 438168 h 945175"/>
                <a:gd name="connsiteX2" fmla="*/ 924904 w 996785"/>
                <a:gd name="connsiteY2" fmla="*/ 437435 h 945175"/>
                <a:gd name="connsiteX3" fmla="*/ 924857 w 996785"/>
                <a:gd name="connsiteY3" fmla="*/ 436556 h 945175"/>
                <a:gd name="connsiteX4" fmla="*/ 924221 w 996785"/>
                <a:gd name="connsiteY4" fmla="*/ 435189 h 945175"/>
                <a:gd name="connsiteX5" fmla="*/ 923338 w 996785"/>
                <a:gd name="connsiteY5" fmla="*/ 433430 h 945175"/>
                <a:gd name="connsiteX6" fmla="*/ 922704 w 996785"/>
                <a:gd name="connsiteY6" fmla="*/ 432063 h 945175"/>
                <a:gd name="connsiteX7" fmla="*/ 922117 w 996785"/>
                <a:gd name="connsiteY7" fmla="*/ 430743 h 945175"/>
                <a:gd name="connsiteX8" fmla="*/ 921529 w 996785"/>
                <a:gd name="connsiteY8" fmla="*/ 429376 h 945175"/>
                <a:gd name="connsiteX9" fmla="*/ 921040 w 996785"/>
                <a:gd name="connsiteY9" fmla="*/ 428009 h 945175"/>
                <a:gd name="connsiteX10" fmla="*/ 920551 w 996785"/>
                <a:gd name="connsiteY10" fmla="*/ 426642 h 945175"/>
                <a:gd name="connsiteX11" fmla="*/ 920111 w 996785"/>
                <a:gd name="connsiteY11" fmla="*/ 425273 h 945175"/>
                <a:gd name="connsiteX12" fmla="*/ 919865 w 996785"/>
                <a:gd name="connsiteY12" fmla="*/ 423319 h 945175"/>
                <a:gd name="connsiteX13" fmla="*/ 919914 w 996785"/>
                <a:gd name="connsiteY13" fmla="*/ 421854 h 945175"/>
                <a:gd name="connsiteX14" fmla="*/ 920160 w 996785"/>
                <a:gd name="connsiteY14" fmla="*/ 420389 h 945175"/>
                <a:gd name="connsiteX15" fmla="*/ 921089 w 996785"/>
                <a:gd name="connsiteY15" fmla="*/ 418141 h 945175"/>
                <a:gd name="connsiteX16" fmla="*/ 922409 w 996785"/>
                <a:gd name="connsiteY16" fmla="*/ 416725 h 945175"/>
                <a:gd name="connsiteX17" fmla="*/ 923781 w 996785"/>
                <a:gd name="connsiteY17" fmla="*/ 415309 h 945175"/>
                <a:gd name="connsiteX18" fmla="*/ 925933 w 996785"/>
                <a:gd name="connsiteY18" fmla="*/ 414040 h 945175"/>
                <a:gd name="connsiteX19" fmla="*/ 927644 w 996785"/>
                <a:gd name="connsiteY19" fmla="*/ 413111 h 945175"/>
                <a:gd name="connsiteX20" fmla="*/ 929308 w 996785"/>
                <a:gd name="connsiteY20" fmla="*/ 412134 h 945175"/>
                <a:gd name="connsiteX21" fmla="*/ 930727 w 996785"/>
                <a:gd name="connsiteY21" fmla="*/ 410865 h 945175"/>
                <a:gd name="connsiteX22" fmla="*/ 932098 w 996785"/>
                <a:gd name="connsiteY22" fmla="*/ 410377 h 945175"/>
                <a:gd name="connsiteX23" fmla="*/ 933027 w 996785"/>
                <a:gd name="connsiteY23" fmla="*/ 409253 h 945175"/>
                <a:gd name="connsiteX24" fmla="*/ 934787 w 996785"/>
                <a:gd name="connsiteY24" fmla="*/ 408911 h 945175"/>
                <a:gd name="connsiteX25" fmla="*/ 936451 w 996785"/>
                <a:gd name="connsiteY25" fmla="*/ 408031 h 945175"/>
                <a:gd name="connsiteX26" fmla="*/ 938164 w 996785"/>
                <a:gd name="connsiteY26" fmla="*/ 407152 h 945175"/>
                <a:gd name="connsiteX27" fmla="*/ 939582 w 996785"/>
                <a:gd name="connsiteY27" fmla="*/ 406664 h 945175"/>
                <a:gd name="connsiteX28" fmla="*/ 941344 w 996785"/>
                <a:gd name="connsiteY28" fmla="*/ 405834 h 945175"/>
                <a:gd name="connsiteX29" fmla="*/ 942615 w 996785"/>
                <a:gd name="connsiteY29" fmla="*/ 405150 h 945175"/>
                <a:gd name="connsiteX30" fmla="*/ 943937 w 996785"/>
                <a:gd name="connsiteY30" fmla="*/ 404418 h 945175"/>
                <a:gd name="connsiteX31" fmla="*/ 945208 w 996785"/>
                <a:gd name="connsiteY31" fmla="*/ 403685 h 945175"/>
                <a:gd name="connsiteX32" fmla="*/ 946481 w 996785"/>
                <a:gd name="connsiteY32" fmla="*/ 402953 h 945175"/>
                <a:gd name="connsiteX33" fmla="*/ 947754 w 996785"/>
                <a:gd name="connsiteY33" fmla="*/ 402269 h 945175"/>
                <a:gd name="connsiteX34" fmla="*/ 949025 w 996785"/>
                <a:gd name="connsiteY34" fmla="*/ 401535 h 945175"/>
                <a:gd name="connsiteX35" fmla="*/ 950787 w 996785"/>
                <a:gd name="connsiteY35" fmla="*/ 400656 h 945175"/>
                <a:gd name="connsiteX36" fmla="*/ 952987 w 996785"/>
                <a:gd name="connsiteY36" fmla="*/ 399582 h 945175"/>
                <a:gd name="connsiteX37" fmla="*/ 954749 w 996785"/>
                <a:gd name="connsiteY37" fmla="*/ 398801 h 945175"/>
                <a:gd name="connsiteX38" fmla="*/ 956561 w 996785"/>
                <a:gd name="connsiteY38" fmla="*/ 398018 h 945175"/>
                <a:gd name="connsiteX39" fmla="*/ 958321 w 996785"/>
                <a:gd name="connsiteY39" fmla="*/ 397189 h 945175"/>
                <a:gd name="connsiteX40" fmla="*/ 959643 w 996785"/>
                <a:gd name="connsiteY40" fmla="*/ 396553 h 945175"/>
                <a:gd name="connsiteX41" fmla="*/ 960963 w 996785"/>
                <a:gd name="connsiteY41" fmla="*/ 395918 h 945175"/>
                <a:gd name="connsiteX42" fmla="*/ 962236 w 996785"/>
                <a:gd name="connsiteY42" fmla="*/ 395186 h 945175"/>
                <a:gd name="connsiteX43" fmla="*/ 963996 w 996785"/>
                <a:gd name="connsiteY43" fmla="*/ 394259 h 945175"/>
                <a:gd name="connsiteX44" fmla="*/ 965660 w 996785"/>
                <a:gd name="connsiteY44" fmla="*/ 393282 h 945175"/>
                <a:gd name="connsiteX45" fmla="*/ 967373 w 996785"/>
                <a:gd name="connsiteY45" fmla="*/ 392256 h 945175"/>
                <a:gd name="connsiteX46" fmla="*/ 968594 w 996785"/>
                <a:gd name="connsiteY46" fmla="*/ 391474 h 945175"/>
                <a:gd name="connsiteX47" fmla="*/ 970258 w 996785"/>
                <a:gd name="connsiteY47" fmla="*/ 390448 h 945175"/>
                <a:gd name="connsiteX48" fmla="*/ 971922 w 996785"/>
                <a:gd name="connsiteY48" fmla="*/ 389422 h 945175"/>
                <a:gd name="connsiteX49" fmla="*/ 973146 w 996785"/>
                <a:gd name="connsiteY49" fmla="*/ 388642 h 945175"/>
                <a:gd name="connsiteX50" fmla="*/ 974808 w 996785"/>
                <a:gd name="connsiteY50" fmla="*/ 387616 h 945175"/>
                <a:gd name="connsiteX51" fmla="*/ 976472 w 996785"/>
                <a:gd name="connsiteY51" fmla="*/ 386590 h 945175"/>
                <a:gd name="connsiteX52" fmla="*/ 978526 w 996785"/>
                <a:gd name="connsiteY52" fmla="*/ 385272 h 945175"/>
                <a:gd name="connsiteX53" fmla="*/ 980190 w 996785"/>
                <a:gd name="connsiteY53" fmla="*/ 384197 h 945175"/>
                <a:gd name="connsiteX54" fmla="*/ 981805 w 996785"/>
                <a:gd name="connsiteY54" fmla="*/ 383122 h 945175"/>
                <a:gd name="connsiteX55" fmla="*/ 983029 w 996785"/>
                <a:gd name="connsiteY55" fmla="*/ 382340 h 945175"/>
                <a:gd name="connsiteX56" fmla="*/ 984691 w 996785"/>
                <a:gd name="connsiteY56" fmla="*/ 381267 h 945175"/>
                <a:gd name="connsiteX57" fmla="*/ 987040 w 996785"/>
                <a:gd name="connsiteY57" fmla="*/ 380730 h 945175"/>
                <a:gd name="connsiteX58" fmla="*/ 987969 w 996785"/>
                <a:gd name="connsiteY58" fmla="*/ 379263 h 945175"/>
                <a:gd name="connsiteX59" fmla="*/ 989584 w 996785"/>
                <a:gd name="connsiteY59" fmla="*/ 378190 h 945175"/>
                <a:gd name="connsiteX60" fmla="*/ 990710 w 996785"/>
                <a:gd name="connsiteY60" fmla="*/ 377213 h 945175"/>
                <a:gd name="connsiteX61" fmla="*/ 992128 w 996785"/>
                <a:gd name="connsiteY61" fmla="*/ 375795 h 945175"/>
                <a:gd name="connsiteX62" fmla="*/ 993352 w 996785"/>
                <a:gd name="connsiteY62" fmla="*/ 374281 h 945175"/>
                <a:gd name="connsiteX63" fmla="*/ 994085 w 996785"/>
                <a:gd name="connsiteY63" fmla="*/ 372524 h 945175"/>
                <a:gd name="connsiteX64" fmla="*/ 994428 w 996785"/>
                <a:gd name="connsiteY64" fmla="*/ 371058 h 945175"/>
                <a:gd name="connsiteX65" fmla="*/ 994758 w 996785"/>
                <a:gd name="connsiteY65" fmla="*/ 370399 h 945175"/>
                <a:gd name="connsiteX66" fmla="*/ 995308 w 996785"/>
                <a:gd name="connsiteY66" fmla="*/ 368568 h 945175"/>
                <a:gd name="connsiteX67" fmla="*/ 995554 w 996785"/>
                <a:gd name="connsiteY67" fmla="*/ 367103 h 945175"/>
                <a:gd name="connsiteX68" fmla="*/ 995798 w 996785"/>
                <a:gd name="connsiteY68" fmla="*/ 365684 h 945175"/>
                <a:gd name="connsiteX69" fmla="*/ 996043 w 996785"/>
                <a:gd name="connsiteY69" fmla="*/ 364219 h 945175"/>
                <a:gd name="connsiteX70" fmla="*/ 996336 w 996785"/>
                <a:gd name="connsiteY70" fmla="*/ 362315 h 945175"/>
                <a:gd name="connsiteX71" fmla="*/ 996629 w 996785"/>
                <a:gd name="connsiteY71" fmla="*/ 360362 h 945175"/>
                <a:gd name="connsiteX72" fmla="*/ 996776 w 996785"/>
                <a:gd name="connsiteY72" fmla="*/ 358749 h 945175"/>
                <a:gd name="connsiteX73" fmla="*/ 996923 w 996785"/>
                <a:gd name="connsiteY73" fmla="*/ 357284 h 945175"/>
                <a:gd name="connsiteX74" fmla="*/ 996972 w 996785"/>
                <a:gd name="connsiteY74" fmla="*/ 354843 h 945175"/>
                <a:gd name="connsiteX75" fmla="*/ 996923 w 996785"/>
                <a:gd name="connsiteY75" fmla="*/ 352889 h 945175"/>
                <a:gd name="connsiteX76" fmla="*/ 996874 w 996785"/>
                <a:gd name="connsiteY76" fmla="*/ 350936 h 945175"/>
                <a:gd name="connsiteX77" fmla="*/ 996825 w 996785"/>
                <a:gd name="connsiteY77" fmla="*/ 349471 h 945175"/>
                <a:gd name="connsiteX78" fmla="*/ 996727 w 996785"/>
                <a:gd name="connsiteY78" fmla="*/ 348003 h 945175"/>
                <a:gd name="connsiteX79" fmla="*/ 996336 w 996785"/>
                <a:gd name="connsiteY79" fmla="*/ 346197 h 945175"/>
                <a:gd name="connsiteX80" fmla="*/ 995748 w 996785"/>
                <a:gd name="connsiteY80" fmla="*/ 343804 h 945175"/>
                <a:gd name="connsiteX81" fmla="*/ 995358 w 996785"/>
                <a:gd name="connsiteY81" fmla="*/ 341947 h 945175"/>
                <a:gd name="connsiteX82" fmla="*/ 994527 w 996785"/>
                <a:gd name="connsiteY82" fmla="*/ 340678 h 945175"/>
                <a:gd name="connsiteX83" fmla="*/ 993694 w 996785"/>
                <a:gd name="connsiteY83" fmla="*/ 339505 h 945175"/>
                <a:gd name="connsiteX84" fmla="*/ 992814 w 996785"/>
                <a:gd name="connsiteY84" fmla="*/ 337748 h 945175"/>
                <a:gd name="connsiteX85" fmla="*/ 992128 w 996785"/>
                <a:gd name="connsiteY85" fmla="*/ 336477 h 945175"/>
                <a:gd name="connsiteX86" fmla="*/ 991248 w 996785"/>
                <a:gd name="connsiteY86" fmla="*/ 334720 h 945175"/>
                <a:gd name="connsiteX87" fmla="*/ 990612 w 996785"/>
                <a:gd name="connsiteY87" fmla="*/ 333400 h 945175"/>
                <a:gd name="connsiteX88" fmla="*/ 988606 w 996785"/>
                <a:gd name="connsiteY88" fmla="*/ 333888 h 945175"/>
                <a:gd name="connsiteX89" fmla="*/ 986698 w 996785"/>
                <a:gd name="connsiteY89" fmla="*/ 333743 h 945175"/>
                <a:gd name="connsiteX90" fmla="*/ 985327 w 996785"/>
                <a:gd name="connsiteY90" fmla="*/ 333205 h 945175"/>
                <a:gd name="connsiteX91" fmla="*/ 983518 w 996785"/>
                <a:gd name="connsiteY91" fmla="*/ 332423 h 945175"/>
                <a:gd name="connsiteX92" fmla="*/ 981658 w 996785"/>
                <a:gd name="connsiteY92" fmla="*/ 331836 h 945175"/>
                <a:gd name="connsiteX93" fmla="*/ 979212 w 996785"/>
                <a:gd name="connsiteY93" fmla="*/ 331984 h 945175"/>
                <a:gd name="connsiteX94" fmla="*/ 977305 w 996785"/>
                <a:gd name="connsiteY94" fmla="*/ 332423 h 945175"/>
                <a:gd name="connsiteX95" fmla="*/ 975444 w 996785"/>
                <a:gd name="connsiteY95" fmla="*/ 333009 h 945175"/>
                <a:gd name="connsiteX96" fmla="*/ 974173 w 996785"/>
                <a:gd name="connsiteY96" fmla="*/ 333792 h 945175"/>
                <a:gd name="connsiteX97" fmla="*/ 971824 w 996785"/>
                <a:gd name="connsiteY97" fmla="*/ 334280 h 945175"/>
                <a:gd name="connsiteX98" fmla="*/ 970406 w 996785"/>
                <a:gd name="connsiteY98" fmla="*/ 333058 h 945175"/>
                <a:gd name="connsiteX99" fmla="*/ 969329 w 996785"/>
                <a:gd name="connsiteY99" fmla="*/ 332082 h 945175"/>
                <a:gd name="connsiteX100" fmla="*/ 967862 w 996785"/>
                <a:gd name="connsiteY100" fmla="*/ 330860 h 945175"/>
                <a:gd name="connsiteX101" fmla="*/ 966589 w 996785"/>
                <a:gd name="connsiteY101" fmla="*/ 329395 h 945175"/>
                <a:gd name="connsiteX102" fmla="*/ 965318 w 996785"/>
                <a:gd name="connsiteY102" fmla="*/ 327930 h 945175"/>
                <a:gd name="connsiteX103" fmla="*/ 964045 w 996785"/>
                <a:gd name="connsiteY103" fmla="*/ 326415 h 945175"/>
                <a:gd name="connsiteX104" fmla="*/ 962774 w 996785"/>
                <a:gd name="connsiteY104" fmla="*/ 324950 h 945175"/>
                <a:gd name="connsiteX105" fmla="*/ 961747 w 996785"/>
                <a:gd name="connsiteY105" fmla="*/ 323826 h 945175"/>
                <a:gd name="connsiteX106" fmla="*/ 960766 w 996785"/>
                <a:gd name="connsiteY106" fmla="*/ 322705 h 945175"/>
                <a:gd name="connsiteX107" fmla="*/ 959788 w 996785"/>
                <a:gd name="connsiteY107" fmla="*/ 321679 h 945175"/>
                <a:gd name="connsiteX108" fmla="*/ 958468 w 996785"/>
                <a:gd name="connsiteY108" fmla="*/ 321141 h 945175"/>
                <a:gd name="connsiteX109" fmla="*/ 956804 w 996785"/>
                <a:gd name="connsiteY109" fmla="*/ 320165 h 945175"/>
                <a:gd name="connsiteX110" fmla="*/ 955140 w 996785"/>
                <a:gd name="connsiteY110" fmla="*/ 319090 h 945175"/>
                <a:gd name="connsiteX111" fmla="*/ 953526 w 996785"/>
                <a:gd name="connsiteY111" fmla="*/ 318015 h 945175"/>
                <a:gd name="connsiteX112" fmla="*/ 951815 w 996785"/>
                <a:gd name="connsiteY112" fmla="*/ 316940 h 945175"/>
                <a:gd name="connsiteX113" fmla="*/ 950541 w 996785"/>
                <a:gd name="connsiteY113" fmla="*/ 316305 h 945175"/>
                <a:gd name="connsiteX114" fmla="*/ 949074 w 996785"/>
                <a:gd name="connsiteY114" fmla="*/ 316160 h 945175"/>
                <a:gd name="connsiteX115" fmla="*/ 946678 w 996785"/>
                <a:gd name="connsiteY115" fmla="*/ 315719 h 945175"/>
                <a:gd name="connsiteX116" fmla="*/ 944768 w 996785"/>
                <a:gd name="connsiteY116" fmla="*/ 315279 h 945175"/>
                <a:gd name="connsiteX117" fmla="*/ 943301 w 996785"/>
                <a:gd name="connsiteY117" fmla="*/ 314938 h 945175"/>
                <a:gd name="connsiteX118" fmla="*/ 941442 w 996785"/>
                <a:gd name="connsiteY118" fmla="*/ 314548 h 945175"/>
                <a:gd name="connsiteX119" fmla="*/ 939044 w 996785"/>
                <a:gd name="connsiteY119" fmla="*/ 313961 h 945175"/>
                <a:gd name="connsiteX120" fmla="*/ 937576 w 996785"/>
                <a:gd name="connsiteY120" fmla="*/ 313620 h 945175"/>
                <a:gd name="connsiteX121" fmla="*/ 935522 w 996785"/>
                <a:gd name="connsiteY121" fmla="*/ 313863 h 945175"/>
                <a:gd name="connsiteX122" fmla="*/ 935131 w 996785"/>
                <a:gd name="connsiteY122" fmla="*/ 315279 h 945175"/>
                <a:gd name="connsiteX123" fmla="*/ 934251 w 996785"/>
                <a:gd name="connsiteY123" fmla="*/ 316990 h 945175"/>
                <a:gd name="connsiteX124" fmla="*/ 932929 w 996785"/>
                <a:gd name="connsiteY124" fmla="*/ 318406 h 945175"/>
                <a:gd name="connsiteX125" fmla="*/ 931510 w 996785"/>
                <a:gd name="connsiteY125" fmla="*/ 318845 h 945175"/>
                <a:gd name="connsiteX126" fmla="*/ 929259 w 996785"/>
                <a:gd name="connsiteY126" fmla="*/ 319529 h 945175"/>
                <a:gd name="connsiteX127" fmla="*/ 927743 w 996785"/>
                <a:gd name="connsiteY127" fmla="*/ 321434 h 945175"/>
                <a:gd name="connsiteX128" fmla="*/ 926764 w 996785"/>
                <a:gd name="connsiteY128" fmla="*/ 323289 h 945175"/>
                <a:gd name="connsiteX129" fmla="*/ 925933 w 996785"/>
                <a:gd name="connsiteY129" fmla="*/ 325196 h 945175"/>
                <a:gd name="connsiteX130" fmla="*/ 925884 w 996785"/>
                <a:gd name="connsiteY130" fmla="*/ 325200 h 945175"/>
                <a:gd name="connsiteX131" fmla="*/ 924221 w 996785"/>
                <a:gd name="connsiteY131" fmla="*/ 325390 h 945175"/>
                <a:gd name="connsiteX132" fmla="*/ 922166 w 996785"/>
                <a:gd name="connsiteY132" fmla="*/ 325196 h 945175"/>
                <a:gd name="connsiteX133" fmla="*/ 920160 w 996785"/>
                <a:gd name="connsiteY133" fmla="*/ 325196 h 945175"/>
                <a:gd name="connsiteX134" fmla="*/ 918838 w 996785"/>
                <a:gd name="connsiteY134" fmla="*/ 325878 h 945175"/>
                <a:gd name="connsiteX135" fmla="*/ 917518 w 996785"/>
                <a:gd name="connsiteY135" fmla="*/ 327588 h 945175"/>
                <a:gd name="connsiteX136" fmla="*/ 915854 w 996785"/>
                <a:gd name="connsiteY136" fmla="*/ 328467 h 945175"/>
                <a:gd name="connsiteX137" fmla="*/ 914532 w 996785"/>
                <a:gd name="connsiteY137" fmla="*/ 326661 h 945175"/>
                <a:gd name="connsiteX138" fmla="*/ 913114 w 996785"/>
                <a:gd name="connsiteY138" fmla="*/ 325245 h 945175"/>
                <a:gd name="connsiteX139" fmla="*/ 912037 w 996785"/>
                <a:gd name="connsiteY139" fmla="*/ 324268 h 945175"/>
                <a:gd name="connsiteX140" fmla="*/ 910864 w 996785"/>
                <a:gd name="connsiteY140" fmla="*/ 323289 h 945175"/>
                <a:gd name="connsiteX141" fmla="*/ 909739 w 996785"/>
                <a:gd name="connsiteY141" fmla="*/ 322410 h 945175"/>
                <a:gd name="connsiteX142" fmla="*/ 908222 w 996785"/>
                <a:gd name="connsiteY142" fmla="*/ 321191 h 945175"/>
                <a:gd name="connsiteX143" fmla="*/ 906215 w 996785"/>
                <a:gd name="connsiteY143" fmla="*/ 319773 h 945175"/>
                <a:gd name="connsiteX144" fmla="*/ 904602 w 996785"/>
                <a:gd name="connsiteY144" fmla="*/ 318651 h 945175"/>
                <a:gd name="connsiteX145" fmla="*/ 903378 w 996785"/>
                <a:gd name="connsiteY145" fmla="*/ 317868 h 945175"/>
                <a:gd name="connsiteX146" fmla="*/ 902056 w 996785"/>
                <a:gd name="connsiteY146" fmla="*/ 317137 h 945175"/>
                <a:gd name="connsiteX147" fmla="*/ 900345 w 996785"/>
                <a:gd name="connsiteY147" fmla="*/ 316256 h 945175"/>
                <a:gd name="connsiteX148" fmla="*/ 898583 w 996785"/>
                <a:gd name="connsiteY148" fmla="*/ 315377 h 945175"/>
                <a:gd name="connsiteX149" fmla="*/ 897703 w 996785"/>
                <a:gd name="connsiteY149" fmla="*/ 314987 h 945175"/>
                <a:gd name="connsiteX150" fmla="*/ 897263 w 996785"/>
                <a:gd name="connsiteY150" fmla="*/ 314791 h 945175"/>
                <a:gd name="connsiteX151" fmla="*/ 895892 w 996785"/>
                <a:gd name="connsiteY151" fmla="*/ 314253 h 945175"/>
                <a:gd name="connsiteX152" fmla="*/ 894473 w 996785"/>
                <a:gd name="connsiteY152" fmla="*/ 313863 h 945175"/>
                <a:gd name="connsiteX153" fmla="*/ 892517 w 996785"/>
                <a:gd name="connsiteY153" fmla="*/ 313522 h 945175"/>
                <a:gd name="connsiteX154" fmla="*/ 890560 w 996785"/>
                <a:gd name="connsiteY154" fmla="*/ 313375 h 945175"/>
                <a:gd name="connsiteX155" fmla="*/ 888602 w 996785"/>
                <a:gd name="connsiteY155" fmla="*/ 313277 h 945175"/>
                <a:gd name="connsiteX156" fmla="*/ 886645 w 996785"/>
                <a:gd name="connsiteY156" fmla="*/ 313034 h 945175"/>
                <a:gd name="connsiteX157" fmla="*/ 885325 w 996785"/>
                <a:gd name="connsiteY157" fmla="*/ 312594 h 945175"/>
                <a:gd name="connsiteX158" fmla="*/ 884347 w 996785"/>
                <a:gd name="connsiteY158" fmla="*/ 311470 h 945175"/>
                <a:gd name="connsiteX159" fmla="*/ 883367 w 996785"/>
                <a:gd name="connsiteY159" fmla="*/ 309760 h 945175"/>
                <a:gd name="connsiteX160" fmla="*/ 882536 w 996785"/>
                <a:gd name="connsiteY160" fmla="*/ 308003 h 945175"/>
                <a:gd name="connsiteX161" fmla="*/ 881705 w 996785"/>
                <a:gd name="connsiteY161" fmla="*/ 306194 h 945175"/>
                <a:gd name="connsiteX162" fmla="*/ 880872 w 996785"/>
                <a:gd name="connsiteY162" fmla="*/ 304437 h 945175"/>
                <a:gd name="connsiteX163" fmla="*/ 879992 w 996785"/>
                <a:gd name="connsiteY163" fmla="*/ 302678 h 945175"/>
                <a:gd name="connsiteX164" fmla="*/ 879161 w 996785"/>
                <a:gd name="connsiteY164" fmla="*/ 300921 h 945175"/>
                <a:gd name="connsiteX165" fmla="*/ 878279 w 996785"/>
                <a:gd name="connsiteY165" fmla="*/ 299161 h 945175"/>
                <a:gd name="connsiteX166" fmla="*/ 877642 w 996785"/>
                <a:gd name="connsiteY166" fmla="*/ 297843 h 945175"/>
                <a:gd name="connsiteX167" fmla="*/ 857682 w 996785"/>
                <a:gd name="connsiteY167" fmla="*/ 295451 h 945175"/>
                <a:gd name="connsiteX168" fmla="*/ 857584 w 996785"/>
                <a:gd name="connsiteY168" fmla="*/ 292960 h 945175"/>
                <a:gd name="connsiteX169" fmla="*/ 855726 w 996785"/>
                <a:gd name="connsiteY169" fmla="*/ 292128 h 945175"/>
                <a:gd name="connsiteX170" fmla="*/ 855480 w 996785"/>
                <a:gd name="connsiteY170" fmla="*/ 290467 h 945175"/>
                <a:gd name="connsiteX171" fmla="*/ 855529 w 996785"/>
                <a:gd name="connsiteY171" fmla="*/ 288513 h 945175"/>
                <a:gd name="connsiteX172" fmla="*/ 855283 w 996785"/>
                <a:gd name="connsiteY172" fmla="*/ 287097 h 945175"/>
                <a:gd name="connsiteX173" fmla="*/ 855187 w 996785"/>
                <a:gd name="connsiteY173" fmla="*/ 285144 h 945175"/>
                <a:gd name="connsiteX174" fmla="*/ 855529 w 996785"/>
                <a:gd name="connsiteY174" fmla="*/ 283728 h 945175"/>
                <a:gd name="connsiteX175" fmla="*/ 855969 w 996785"/>
                <a:gd name="connsiteY175" fmla="*/ 282312 h 945175"/>
                <a:gd name="connsiteX176" fmla="*/ 856215 w 996785"/>
                <a:gd name="connsiteY176" fmla="*/ 280847 h 945175"/>
                <a:gd name="connsiteX177" fmla="*/ 856360 w 996785"/>
                <a:gd name="connsiteY177" fmla="*/ 279429 h 945175"/>
                <a:gd name="connsiteX178" fmla="*/ 856507 w 996785"/>
                <a:gd name="connsiteY178" fmla="*/ 277964 h 945175"/>
                <a:gd name="connsiteX179" fmla="*/ 856606 w 996785"/>
                <a:gd name="connsiteY179" fmla="*/ 276498 h 945175"/>
                <a:gd name="connsiteX180" fmla="*/ 856704 w 996785"/>
                <a:gd name="connsiteY180" fmla="*/ 275033 h 945175"/>
                <a:gd name="connsiteX181" fmla="*/ 856802 w 996785"/>
                <a:gd name="connsiteY181" fmla="*/ 273568 h 945175"/>
                <a:gd name="connsiteX182" fmla="*/ 856898 w 996785"/>
                <a:gd name="connsiteY182" fmla="*/ 271615 h 945175"/>
                <a:gd name="connsiteX183" fmla="*/ 856997 w 996785"/>
                <a:gd name="connsiteY183" fmla="*/ 269905 h 945175"/>
                <a:gd name="connsiteX184" fmla="*/ 857731 w 996785"/>
                <a:gd name="connsiteY184" fmla="*/ 268245 h 945175"/>
                <a:gd name="connsiteX185" fmla="*/ 859297 w 996785"/>
                <a:gd name="connsiteY185" fmla="*/ 267610 h 945175"/>
                <a:gd name="connsiteX186" fmla="*/ 860128 w 996785"/>
                <a:gd name="connsiteY186" fmla="*/ 265900 h 945175"/>
                <a:gd name="connsiteX187" fmla="*/ 860422 w 996785"/>
                <a:gd name="connsiteY187" fmla="*/ 264484 h 945175"/>
                <a:gd name="connsiteX188" fmla="*/ 860764 w 996785"/>
                <a:gd name="connsiteY188" fmla="*/ 262530 h 945175"/>
                <a:gd name="connsiteX189" fmla="*/ 860961 w 996785"/>
                <a:gd name="connsiteY189" fmla="*/ 261065 h 945175"/>
                <a:gd name="connsiteX190" fmla="*/ 861057 w 996785"/>
                <a:gd name="connsiteY190" fmla="*/ 259600 h 945175"/>
                <a:gd name="connsiteX191" fmla="*/ 861302 w 996785"/>
                <a:gd name="connsiteY191" fmla="*/ 257694 h 945175"/>
                <a:gd name="connsiteX192" fmla="*/ 861841 w 996785"/>
                <a:gd name="connsiteY192" fmla="*/ 255838 h 945175"/>
                <a:gd name="connsiteX193" fmla="*/ 862330 w 996785"/>
                <a:gd name="connsiteY193" fmla="*/ 254422 h 945175"/>
                <a:gd name="connsiteX194" fmla="*/ 862412 w 996785"/>
                <a:gd name="connsiteY194" fmla="*/ 253995 h 945175"/>
                <a:gd name="connsiteX195" fmla="*/ 862573 w 996785"/>
                <a:gd name="connsiteY195" fmla="*/ 253151 h 945175"/>
                <a:gd name="connsiteX196" fmla="*/ 863161 w 996785"/>
                <a:gd name="connsiteY196" fmla="*/ 251882 h 945175"/>
                <a:gd name="connsiteX197" fmla="*/ 863455 w 996785"/>
                <a:gd name="connsiteY197" fmla="*/ 249929 h 945175"/>
                <a:gd name="connsiteX198" fmla="*/ 863699 w 996785"/>
                <a:gd name="connsiteY198" fmla="*/ 247975 h 945175"/>
                <a:gd name="connsiteX199" fmla="*/ 863895 w 996785"/>
                <a:gd name="connsiteY199" fmla="*/ 246412 h 945175"/>
                <a:gd name="connsiteX200" fmla="*/ 864335 w 996785"/>
                <a:gd name="connsiteY200" fmla="*/ 244019 h 945175"/>
                <a:gd name="connsiteX201" fmla="*/ 864775 w 996785"/>
                <a:gd name="connsiteY201" fmla="*/ 241576 h 945175"/>
                <a:gd name="connsiteX202" fmla="*/ 865070 w 996785"/>
                <a:gd name="connsiteY202" fmla="*/ 239671 h 945175"/>
                <a:gd name="connsiteX203" fmla="*/ 865314 w 996785"/>
                <a:gd name="connsiteY203" fmla="*/ 238206 h 945175"/>
                <a:gd name="connsiteX204" fmla="*/ 865803 w 996785"/>
                <a:gd name="connsiteY204" fmla="*/ 235764 h 945175"/>
                <a:gd name="connsiteX205" fmla="*/ 866341 w 996785"/>
                <a:gd name="connsiteY205" fmla="*/ 233811 h 945175"/>
                <a:gd name="connsiteX206" fmla="*/ 866830 w 996785"/>
                <a:gd name="connsiteY206" fmla="*/ 231953 h 945175"/>
                <a:gd name="connsiteX207" fmla="*/ 868005 w 996785"/>
                <a:gd name="connsiteY207" fmla="*/ 230587 h 945175"/>
                <a:gd name="connsiteX208" fmla="*/ 869423 w 996785"/>
                <a:gd name="connsiteY208" fmla="*/ 230294 h 945175"/>
                <a:gd name="connsiteX209" fmla="*/ 870891 w 996785"/>
                <a:gd name="connsiteY209" fmla="*/ 230000 h 945175"/>
                <a:gd name="connsiteX210" fmla="*/ 873142 w 996785"/>
                <a:gd name="connsiteY210" fmla="*/ 229072 h 945175"/>
                <a:gd name="connsiteX211" fmla="*/ 873631 w 996785"/>
                <a:gd name="connsiteY211" fmla="*/ 227021 h 945175"/>
                <a:gd name="connsiteX212" fmla="*/ 871674 w 996785"/>
                <a:gd name="connsiteY212" fmla="*/ 225556 h 945175"/>
                <a:gd name="connsiteX213" fmla="*/ 868789 w 996785"/>
                <a:gd name="connsiteY213" fmla="*/ 224969 h 945175"/>
                <a:gd name="connsiteX214" fmla="*/ 867663 w 996785"/>
                <a:gd name="connsiteY214" fmla="*/ 223406 h 945175"/>
                <a:gd name="connsiteX215" fmla="*/ 867759 w 996785"/>
                <a:gd name="connsiteY215" fmla="*/ 221941 h 945175"/>
                <a:gd name="connsiteX216" fmla="*/ 867759 w 996785"/>
                <a:gd name="connsiteY216" fmla="*/ 219988 h 945175"/>
                <a:gd name="connsiteX217" fmla="*/ 867516 w 996785"/>
                <a:gd name="connsiteY217" fmla="*/ 218572 h 945175"/>
                <a:gd name="connsiteX218" fmla="*/ 867223 w 996785"/>
                <a:gd name="connsiteY218" fmla="*/ 216812 h 945175"/>
                <a:gd name="connsiteX219" fmla="*/ 866929 w 996785"/>
                <a:gd name="connsiteY219" fmla="*/ 214420 h 945175"/>
                <a:gd name="connsiteX220" fmla="*/ 866196 w 996785"/>
                <a:gd name="connsiteY220" fmla="*/ 212076 h 945175"/>
                <a:gd name="connsiteX221" fmla="*/ 865412 w 996785"/>
                <a:gd name="connsiteY221" fmla="*/ 210513 h 945175"/>
                <a:gd name="connsiteX222" fmla="*/ 865070 w 996785"/>
                <a:gd name="connsiteY222" fmla="*/ 208608 h 945175"/>
                <a:gd name="connsiteX223" fmla="*/ 864988 w 996785"/>
                <a:gd name="connsiteY223" fmla="*/ 208120 h 945175"/>
                <a:gd name="connsiteX224" fmla="*/ 864825 w 996785"/>
                <a:gd name="connsiteY224" fmla="*/ 207143 h 945175"/>
                <a:gd name="connsiteX225" fmla="*/ 864630 w 996785"/>
                <a:gd name="connsiteY225" fmla="*/ 205725 h 945175"/>
                <a:gd name="connsiteX226" fmla="*/ 864139 w 996785"/>
                <a:gd name="connsiteY226" fmla="*/ 203332 h 945175"/>
                <a:gd name="connsiteX227" fmla="*/ 863210 w 996785"/>
                <a:gd name="connsiteY227" fmla="*/ 201087 h 945175"/>
                <a:gd name="connsiteX228" fmla="*/ 862281 w 996785"/>
                <a:gd name="connsiteY228" fmla="*/ 199327 h 945175"/>
                <a:gd name="connsiteX229" fmla="*/ 861792 w 996785"/>
                <a:gd name="connsiteY229" fmla="*/ 197960 h 945175"/>
                <a:gd name="connsiteX230" fmla="*/ 860912 w 996785"/>
                <a:gd name="connsiteY230" fmla="*/ 196250 h 945175"/>
                <a:gd name="connsiteX231" fmla="*/ 859442 w 996785"/>
                <a:gd name="connsiteY231" fmla="*/ 194297 h 945175"/>
                <a:gd name="connsiteX232" fmla="*/ 858464 w 996785"/>
                <a:gd name="connsiteY232" fmla="*/ 193124 h 945175"/>
                <a:gd name="connsiteX233" fmla="*/ 857682 w 996785"/>
                <a:gd name="connsiteY233" fmla="*/ 191904 h 945175"/>
                <a:gd name="connsiteX234" fmla="*/ 857633 w 996785"/>
                <a:gd name="connsiteY234" fmla="*/ 190488 h 945175"/>
                <a:gd name="connsiteX235" fmla="*/ 857975 w 996785"/>
                <a:gd name="connsiteY235" fmla="*/ 188729 h 945175"/>
                <a:gd name="connsiteX236" fmla="*/ 858024 w 996785"/>
                <a:gd name="connsiteY236" fmla="*/ 186287 h 945175"/>
                <a:gd name="connsiteX237" fmla="*/ 857877 w 996785"/>
                <a:gd name="connsiteY237" fmla="*/ 184382 h 945175"/>
                <a:gd name="connsiteX238" fmla="*/ 857780 w 996785"/>
                <a:gd name="connsiteY238" fmla="*/ 182917 h 945175"/>
                <a:gd name="connsiteX239" fmla="*/ 857731 w 996785"/>
                <a:gd name="connsiteY239" fmla="*/ 180964 h 945175"/>
                <a:gd name="connsiteX240" fmla="*/ 856947 w 996785"/>
                <a:gd name="connsiteY240" fmla="*/ 179448 h 945175"/>
                <a:gd name="connsiteX241" fmla="*/ 855676 w 996785"/>
                <a:gd name="connsiteY241" fmla="*/ 178716 h 945175"/>
                <a:gd name="connsiteX242" fmla="*/ 854403 w 996785"/>
                <a:gd name="connsiteY242" fmla="*/ 177935 h 945175"/>
                <a:gd name="connsiteX243" fmla="*/ 853132 w 996785"/>
                <a:gd name="connsiteY243" fmla="*/ 177300 h 945175"/>
                <a:gd name="connsiteX244" fmla="*/ 851761 w 996785"/>
                <a:gd name="connsiteY244" fmla="*/ 176861 h 945175"/>
                <a:gd name="connsiteX245" fmla="*/ 849903 w 996785"/>
                <a:gd name="connsiteY245" fmla="*/ 176225 h 945175"/>
                <a:gd name="connsiteX246" fmla="*/ 847554 w 996785"/>
                <a:gd name="connsiteY246" fmla="*/ 175396 h 945175"/>
                <a:gd name="connsiteX247" fmla="*/ 848630 w 996785"/>
                <a:gd name="connsiteY247" fmla="*/ 173784 h 945175"/>
                <a:gd name="connsiteX248" fmla="*/ 849414 w 996785"/>
                <a:gd name="connsiteY248" fmla="*/ 172024 h 945175"/>
                <a:gd name="connsiteX249" fmla="*/ 850685 w 996785"/>
                <a:gd name="connsiteY249" fmla="*/ 170559 h 945175"/>
                <a:gd name="connsiteX250" fmla="*/ 851761 w 996785"/>
                <a:gd name="connsiteY250" fmla="*/ 168410 h 945175"/>
                <a:gd name="connsiteX251" fmla="*/ 851174 w 996785"/>
                <a:gd name="connsiteY251" fmla="*/ 166115 h 945175"/>
                <a:gd name="connsiteX252" fmla="*/ 850294 w 996785"/>
                <a:gd name="connsiteY252" fmla="*/ 163965 h 945175"/>
                <a:gd name="connsiteX253" fmla="*/ 849608 w 996785"/>
                <a:gd name="connsiteY253" fmla="*/ 161670 h 945175"/>
                <a:gd name="connsiteX254" fmla="*/ 849119 w 996785"/>
                <a:gd name="connsiteY254" fmla="*/ 159325 h 945175"/>
                <a:gd name="connsiteX255" fmla="*/ 848534 w 996785"/>
                <a:gd name="connsiteY255" fmla="*/ 157030 h 945175"/>
                <a:gd name="connsiteX256" fmla="*/ 848436 w 996785"/>
                <a:gd name="connsiteY256" fmla="*/ 154637 h 945175"/>
                <a:gd name="connsiteX257" fmla="*/ 848387 w 996785"/>
                <a:gd name="connsiteY257" fmla="*/ 153172 h 945175"/>
                <a:gd name="connsiteX258" fmla="*/ 847750 w 996785"/>
                <a:gd name="connsiteY258" fmla="*/ 151315 h 945175"/>
                <a:gd name="connsiteX259" fmla="*/ 847554 w 996785"/>
                <a:gd name="connsiteY259" fmla="*/ 149558 h 945175"/>
                <a:gd name="connsiteX260" fmla="*/ 848679 w 996785"/>
                <a:gd name="connsiteY260" fmla="*/ 146674 h 945175"/>
                <a:gd name="connsiteX261" fmla="*/ 848337 w 996785"/>
                <a:gd name="connsiteY261" fmla="*/ 144429 h 945175"/>
                <a:gd name="connsiteX262" fmla="*/ 847554 w 996785"/>
                <a:gd name="connsiteY262" fmla="*/ 142181 h 945175"/>
                <a:gd name="connsiteX263" fmla="*/ 846674 w 996785"/>
                <a:gd name="connsiteY263" fmla="*/ 140863 h 945175"/>
                <a:gd name="connsiteX264" fmla="*/ 847114 w 996785"/>
                <a:gd name="connsiteY264" fmla="*/ 139153 h 945175"/>
                <a:gd name="connsiteX265" fmla="*/ 847603 w 996785"/>
                <a:gd name="connsiteY265" fmla="*/ 137346 h 945175"/>
                <a:gd name="connsiteX266" fmla="*/ 848141 w 996785"/>
                <a:gd name="connsiteY266" fmla="*/ 134905 h 945175"/>
                <a:gd name="connsiteX267" fmla="*/ 847701 w 996785"/>
                <a:gd name="connsiteY267" fmla="*/ 133538 h 945175"/>
                <a:gd name="connsiteX268" fmla="*/ 848092 w 996785"/>
                <a:gd name="connsiteY268" fmla="*/ 130998 h 945175"/>
                <a:gd name="connsiteX269" fmla="*/ 848043 w 996785"/>
                <a:gd name="connsiteY269" fmla="*/ 128701 h 945175"/>
                <a:gd name="connsiteX270" fmla="*/ 846723 w 996785"/>
                <a:gd name="connsiteY270" fmla="*/ 127236 h 945175"/>
                <a:gd name="connsiteX271" fmla="*/ 844228 w 996785"/>
                <a:gd name="connsiteY271" fmla="*/ 125869 h 945175"/>
                <a:gd name="connsiteX272" fmla="*/ 842906 w 996785"/>
                <a:gd name="connsiteY272" fmla="*/ 124598 h 945175"/>
                <a:gd name="connsiteX273" fmla="*/ 841586 w 996785"/>
                <a:gd name="connsiteY273" fmla="*/ 122547 h 945175"/>
                <a:gd name="connsiteX274" fmla="*/ 839285 w 996785"/>
                <a:gd name="connsiteY274" fmla="*/ 121081 h 945175"/>
                <a:gd name="connsiteX275" fmla="*/ 837132 w 996785"/>
                <a:gd name="connsiteY275" fmla="*/ 119958 h 945175"/>
                <a:gd name="connsiteX276" fmla="*/ 834883 w 996785"/>
                <a:gd name="connsiteY276" fmla="*/ 119862 h 945175"/>
                <a:gd name="connsiteX277" fmla="*/ 832877 w 996785"/>
                <a:gd name="connsiteY277" fmla="*/ 119177 h 945175"/>
                <a:gd name="connsiteX278" fmla="*/ 831361 w 996785"/>
                <a:gd name="connsiteY278" fmla="*/ 119616 h 945175"/>
                <a:gd name="connsiteX279" fmla="*/ 830990 w 996785"/>
                <a:gd name="connsiteY279" fmla="*/ 119226 h 945175"/>
                <a:gd name="connsiteX280" fmla="*/ 830577 w 996785"/>
                <a:gd name="connsiteY280" fmla="*/ 118787 h 945175"/>
                <a:gd name="connsiteX281" fmla="*/ 829012 w 996785"/>
                <a:gd name="connsiteY281" fmla="*/ 117712 h 945175"/>
                <a:gd name="connsiteX282" fmla="*/ 827837 w 996785"/>
                <a:gd name="connsiteY282" fmla="*/ 116149 h 945175"/>
                <a:gd name="connsiteX283" fmla="*/ 826859 w 996785"/>
                <a:gd name="connsiteY283" fmla="*/ 113950 h 945175"/>
                <a:gd name="connsiteX284" fmla="*/ 825733 w 996785"/>
                <a:gd name="connsiteY284" fmla="*/ 111754 h 945175"/>
                <a:gd name="connsiteX285" fmla="*/ 825049 w 996785"/>
                <a:gd name="connsiteY285" fmla="*/ 109896 h 945175"/>
                <a:gd name="connsiteX286" fmla="*/ 823336 w 996785"/>
                <a:gd name="connsiteY286" fmla="*/ 108041 h 945175"/>
                <a:gd name="connsiteX287" fmla="*/ 824804 w 996785"/>
                <a:gd name="connsiteY287" fmla="*/ 106625 h 945175"/>
                <a:gd name="connsiteX288" fmla="*/ 824656 w 996785"/>
                <a:gd name="connsiteY288" fmla="*/ 105209 h 945175"/>
                <a:gd name="connsiteX289" fmla="*/ 824413 w 996785"/>
                <a:gd name="connsiteY289" fmla="*/ 103744 h 945175"/>
                <a:gd name="connsiteX290" fmla="*/ 824022 w 996785"/>
                <a:gd name="connsiteY290" fmla="*/ 101349 h 945175"/>
                <a:gd name="connsiteX291" fmla="*/ 823727 w 996785"/>
                <a:gd name="connsiteY291" fmla="*/ 99884 h 945175"/>
                <a:gd name="connsiteX292" fmla="*/ 823287 w 996785"/>
                <a:gd name="connsiteY292" fmla="*/ 98028 h 945175"/>
                <a:gd name="connsiteX293" fmla="*/ 822602 w 996785"/>
                <a:gd name="connsiteY293" fmla="*/ 95685 h 945175"/>
                <a:gd name="connsiteX294" fmla="*/ 822112 w 996785"/>
                <a:gd name="connsiteY294" fmla="*/ 94267 h 945175"/>
                <a:gd name="connsiteX295" fmla="*/ 821820 w 996785"/>
                <a:gd name="connsiteY295" fmla="*/ 92851 h 945175"/>
                <a:gd name="connsiteX296" fmla="*/ 822260 w 996785"/>
                <a:gd name="connsiteY296" fmla="*/ 90799 h 945175"/>
                <a:gd name="connsiteX297" fmla="*/ 821672 w 996785"/>
                <a:gd name="connsiteY297" fmla="*/ 88797 h 945175"/>
                <a:gd name="connsiteX298" fmla="*/ 821331 w 996785"/>
                <a:gd name="connsiteY298" fmla="*/ 87381 h 945175"/>
                <a:gd name="connsiteX299" fmla="*/ 820596 w 996785"/>
                <a:gd name="connsiteY299" fmla="*/ 85574 h 945175"/>
                <a:gd name="connsiteX300" fmla="*/ 819912 w 996785"/>
                <a:gd name="connsiteY300" fmla="*/ 83717 h 945175"/>
                <a:gd name="connsiteX301" fmla="*/ 819520 w 996785"/>
                <a:gd name="connsiteY301" fmla="*/ 82350 h 945175"/>
                <a:gd name="connsiteX302" fmla="*/ 818981 w 996785"/>
                <a:gd name="connsiteY302" fmla="*/ 80445 h 945175"/>
                <a:gd name="connsiteX303" fmla="*/ 818639 w 996785"/>
                <a:gd name="connsiteY303" fmla="*/ 78492 h 945175"/>
                <a:gd name="connsiteX304" fmla="*/ 818443 w 996785"/>
                <a:gd name="connsiteY304" fmla="*/ 77074 h 945175"/>
                <a:gd name="connsiteX305" fmla="*/ 818249 w 996785"/>
                <a:gd name="connsiteY305" fmla="*/ 75609 h 945175"/>
                <a:gd name="connsiteX306" fmla="*/ 818052 w 996785"/>
                <a:gd name="connsiteY306" fmla="*/ 74144 h 945175"/>
                <a:gd name="connsiteX307" fmla="*/ 817809 w 996785"/>
                <a:gd name="connsiteY307" fmla="*/ 72728 h 945175"/>
                <a:gd name="connsiteX308" fmla="*/ 817074 w 996785"/>
                <a:gd name="connsiteY308" fmla="*/ 71115 h 945175"/>
                <a:gd name="connsiteX309" fmla="*/ 815166 w 996785"/>
                <a:gd name="connsiteY309" fmla="*/ 69601 h 945175"/>
                <a:gd name="connsiteX310" fmla="*/ 813844 w 996785"/>
                <a:gd name="connsiteY310" fmla="*/ 68185 h 945175"/>
                <a:gd name="connsiteX311" fmla="*/ 812817 w 996785"/>
                <a:gd name="connsiteY311" fmla="*/ 67110 h 945175"/>
                <a:gd name="connsiteX312" fmla="*/ 811937 w 996785"/>
                <a:gd name="connsiteY312" fmla="*/ 65938 h 945175"/>
                <a:gd name="connsiteX313" fmla="*/ 810469 w 996785"/>
                <a:gd name="connsiteY313" fmla="*/ 64229 h 945175"/>
                <a:gd name="connsiteX314" fmla="*/ 808071 w 996785"/>
                <a:gd name="connsiteY314" fmla="*/ 63984 h 945175"/>
                <a:gd name="connsiteX315" fmla="*/ 806114 w 996785"/>
                <a:gd name="connsiteY315" fmla="*/ 63692 h 945175"/>
                <a:gd name="connsiteX316" fmla="*/ 804696 w 996785"/>
                <a:gd name="connsiteY316" fmla="*/ 63398 h 945175"/>
                <a:gd name="connsiteX317" fmla="*/ 802740 w 996785"/>
                <a:gd name="connsiteY317" fmla="*/ 63155 h 945175"/>
                <a:gd name="connsiteX318" fmla="*/ 801270 w 996785"/>
                <a:gd name="connsiteY318" fmla="*/ 63057 h 945175"/>
                <a:gd name="connsiteX319" fmla="*/ 799314 w 996785"/>
                <a:gd name="connsiteY319" fmla="*/ 62813 h 945175"/>
                <a:gd name="connsiteX320" fmla="*/ 796917 w 996785"/>
                <a:gd name="connsiteY320" fmla="*/ 62617 h 945175"/>
                <a:gd name="connsiteX321" fmla="*/ 794471 w 996785"/>
                <a:gd name="connsiteY321" fmla="*/ 62764 h 945175"/>
                <a:gd name="connsiteX322" fmla="*/ 792073 w 996785"/>
                <a:gd name="connsiteY322" fmla="*/ 63302 h 945175"/>
                <a:gd name="connsiteX323" fmla="*/ 790215 w 996785"/>
                <a:gd name="connsiteY323" fmla="*/ 63839 h 945175"/>
                <a:gd name="connsiteX324" fmla="*/ 788747 w 996785"/>
                <a:gd name="connsiteY324" fmla="*/ 64131 h 945175"/>
                <a:gd name="connsiteX325" fmla="*/ 786788 w 996785"/>
                <a:gd name="connsiteY325" fmla="*/ 64327 h 945175"/>
                <a:gd name="connsiteX326" fmla="*/ 784881 w 996785"/>
                <a:gd name="connsiteY326" fmla="*/ 64180 h 945175"/>
                <a:gd name="connsiteX327" fmla="*/ 783463 w 996785"/>
                <a:gd name="connsiteY327" fmla="*/ 63790 h 945175"/>
                <a:gd name="connsiteX328" fmla="*/ 782092 w 996785"/>
                <a:gd name="connsiteY328" fmla="*/ 63204 h 945175"/>
                <a:gd name="connsiteX329" fmla="*/ 780870 w 996785"/>
                <a:gd name="connsiteY329" fmla="*/ 62421 h 945175"/>
                <a:gd name="connsiteX330" fmla="*/ 779255 w 996785"/>
                <a:gd name="connsiteY330" fmla="*/ 61299 h 945175"/>
                <a:gd name="connsiteX331" fmla="*/ 777739 w 996785"/>
                <a:gd name="connsiteY331" fmla="*/ 60077 h 945175"/>
                <a:gd name="connsiteX332" fmla="*/ 776613 w 996785"/>
                <a:gd name="connsiteY332" fmla="*/ 59101 h 945175"/>
                <a:gd name="connsiteX333" fmla="*/ 775536 w 996785"/>
                <a:gd name="connsiteY333" fmla="*/ 58124 h 945175"/>
                <a:gd name="connsiteX334" fmla="*/ 774216 w 996785"/>
                <a:gd name="connsiteY334" fmla="*/ 56708 h 945175"/>
                <a:gd name="connsiteX335" fmla="*/ 772943 w 996785"/>
                <a:gd name="connsiteY335" fmla="*/ 55243 h 945175"/>
                <a:gd name="connsiteX336" fmla="*/ 771965 w 996785"/>
                <a:gd name="connsiteY336" fmla="*/ 54070 h 945175"/>
                <a:gd name="connsiteX337" fmla="*/ 769323 w 996785"/>
                <a:gd name="connsiteY337" fmla="*/ 53729 h 945175"/>
                <a:gd name="connsiteX338" fmla="*/ 766877 w 996785"/>
                <a:gd name="connsiteY338" fmla="*/ 52752 h 945175"/>
                <a:gd name="connsiteX339" fmla="*/ 765506 w 996785"/>
                <a:gd name="connsiteY339" fmla="*/ 53191 h 945175"/>
                <a:gd name="connsiteX340" fmla="*/ 763550 w 996785"/>
                <a:gd name="connsiteY340" fmla="*/ 53289 h 945175"/>
                <a:gd name="connsiteX341" fmla="*/ 761153 w 996785"/>
                <a:gd name="connsiteY341" fmla="*/ 53581 h 945175"/>
                <a:gd name="connsiteX342" fmla="*/ 759293 w 996785"/>
                <a:gd name="connsiteY342" fmla="*/ 54217 h 945175"/>
                <a:gd name="connsiteX343" fmla="*/ 757874 w 996785"/>
                <a:gd name="connsiteY343" fmla="*/ 54656 h 945175"/>
                <a:gd name="connsiteX344" fmla="*/ 755967 w 996785"/>
                <a:gd name="connsiteY344" fmla="*/ 55047 h 945175"/>
                <a:gd name="connsiteX345" fmla="*/ 753568 w 996785"/>
                <a:gd name="connsiteY345" fmla="*/ 55584 h 945175"/>
                <a:gd name="connsiteX346" fmla="*/ 751661 w 996785"/>
                <a:gd name="connsiteY346" fmla="*/ 56072 h 945175"/>
                <a:gd name="connsiteX347" fmla="*/ 749801 w 996785"/>
                <a:gd name="connsiteY347" fmla="*/ 56610 h 945175"/>
                <a:gd name="connsiteX348" fmla="*/ 748382 w 996785"/>
                <a:gd name="connsiteY348" fmla="*/ 57049 h 945175"/>
                <a:gd name="connsiteX349" fmla="*/ 746964 w 996785"/>
                <a:gd name="connsiteY349" fmla="*/ 57439 h 945175"/>
                <a:gd name="connsiteX350" fmla="*/ 745104 w 996785"/>
                <a:gd name="connsiteY350" fmla="*/ 57928 h 945175"/>
                <a:gd name="connsiteX351" fmla="*/ 743636 w 996785"/>
                <a:gd name="connsiteY351" fmla="*/ 58271 h 945175"/>
                <a:gd name="connsiteX352" fmla="*/ 742218 w 996785"/>
                <a:gd name="connsiteY352" fmla="*/ 58612 h 945175"/>
                <a:gd name="connsiteX353" fmla="*/ 740360 w 996785"/>
                <a:gd name="connsiteY353" fmla="*/ 59101 h 945175"/>
                <a:gd name="connsiteX354" fmla="*/ 737961 w 996785"/>
                <a:gd name="connsiteY354" fmla="*/ 59589 h 945175"/>
                <a:gd name="connsiteX355" fmla="*/ 736494 w 996785"/>
                <a:gd name="connsiteY355" fmla="*/ 59881 h 945175"/>
                <a:gd name="connsiteX356" fmla="*/ 735075 w 996785"/>
                <a:gd name="connsiteY356" fmla="*/ 60175 h 945175"/>
                <a:gd name="connsiteX357" fmla="*/ 733119 w 996785"/>
                <a:gd name="connsiteY357" fmla="*/ 60419 h 945175"/>
                <a:gd name="connsiteX358" fmla="*/ 731650 w 996785"/>
                <a:gd name="connsiteY358" fmla="*/ 60468 h 945175"/>
                <a:gd name="connsiteX359" fmla="*/ 730182 w 996785"/>
                <a:gd name="connsiteY359" fmla="*/ 60517 h 945175"/>
                <a:gd name="connsiteX360" fmla="*/ 728324 w 996785"/>
                <a:gd name="connsiteY360" fmla="*/ 60175 h 945175"/>
                <a:gd name="connsiteX361" fmla="*/ 726856 w 996785"/>
                <a:gd name="connsiteY361" fmla="*/ 59834 h 945175"/>
                <a:gd name="connsiteX362" fmla="*/ 724898 w 996785"/>
                <a:gd name="connsiteY362" fmla="*/ 59881 h 945175"/>
                <a:gd name="connsiteX363" fmla="*/ 722501 w 996785"/>
                <a:gd name="connsiteY363" fmla="*/ 59638 h 945175"/>
                <a:gd name="connsiteX364" fmla="*/ 721083 w 996785"/>
                <a:gd name="connsiteY364" fmla="*/ 59150 h 945175"/>
                <a:gd name="connsiteX365" fmla="*/ 719761 w 996785"/>
                <a:gd name="connsiteY365" fmla="*/ 58514 h 945175"/>
                <a:gd name="connsiteX366" fmla="*/ 718244 w 996785"/>
                <a:gd name="connsiteY366" fmla="*/ 57294 h 945175"/>
                <a:gd name="connsiteX367" fmla="*/ 717168 w 996785"/>
                <a:gd name="connsiteY367" fmla="*/ 56268 h 945175"/>
                <a:gd name="connsiteX368" fmla="*/ 715750 w 996785"/>
                <a:gd name="connsiteY368" fmla="*/ 54900 h 945175"/>
                <a:gd name="connsiteX369" fmla="*/ 714477 w 996785"/>
                <a:gd name="connsiteY369" fmla="*/ 53434 h 945175"/>
                <a:gd name="connsiteX370" fmla="*/ 713402 w 996785"/>
                <a:gd name="connsiteY370" fmla="*/ 51871 h 945175"/>
                <a:gd name="connsiteX371" fmla="*/ 712326 w 996785"/>
                <a:gd name="connsiteY371" fmla="*/ 50212 h 945175"/>
                <a:gd name="connsiteX372" fmla="*/ 711591 w 996785"/>
                <a:gd name="connsiteY372" fmla="*/ 48892 h 945175"/>
                <a:gd name="connsiteX373" fmla="*/ 710662 w 996785"/>
                <a:gd name="connsiteY373" fmla="*/ 47233 h 945175"/>
                <a:gd name="connsiteX374" fmla="*/ 709733 w 996785"/>
                <a:gd name="connsiteY374" fmla="*/ 45523 h 945175"/>
                <a:gd name="connsiteX375" fmla="*/ 708998 w 996785"/>
                <a:gd name="connsiteY375" fmla="*/ 44205 h 945175"/>
                <a:gd name="connsiteX376" fmla="*/ 708216 w 996785"/>
                <a:gd name="connsiteY376" fmla="*/ 42445 h 945175"/>
                <a:gd name="connsiteX377" fmla="*/ 707580 w 996785"/>
                <a:gd name="connsiteY377" fmla="*/ 40101 h 945175"/>
                <a:gd name="connsiteX378" fmla="*/ 707041 w 996785"/>
                <a:gd name="connsiteY378" fmla="*/ 38195 h 945175"/>
                <a:gd name="connsiteX379" fmla="*/ 706503 w 996785"/>
                <a:gd name="connsiteY379" fmla="*/ 36340 h 945175"/>
                <a:gd name="connsiteX380" fmla="*/ 706159 w 996785"/>
                <a:gd name="connsiteY380" fmla="*/ 34875 h 945175"/>
                <a:gd name="connsiteX381" fmla="*/ 705818 w 996785"/>
                <a:gd name="connsiteY381" fmla="*/ 33459 h 945175"/>
                <a:gd name="connsiteX382" fmla="*/ 705136 w 996785"/>
                <a:gd name="connsiteY382" fmla="*/ 31650 h 945175"/>
                <a:gd name="connsiteX383" fmla="*/ 704448 w 996785"/>
                <a:gd name="connsiteY383" fmla="*/ 29991 h 945175"/>
                <a:gd name="connsiteX384" fmla="*/ 703519 w 996785"/>
                <a:gd name="connsiteY384" fmla="*/ 27157 h 945175"/>
                <a:gd name="connsiteX385" fmla="*/ 702883 w 996785"/>
                <a:gd name="connsiteY385" fmla="*/ 25839 h 945175"/>
                <a:gd name="connsiteX386" fmla="*/ 702099 w 996785"/>
                <a:gd name="connsiteY386" fmla="*/ 24031 h 945175"/>
                <a:gd name="connsiteX387" fmla="*/ 701415 w 996785"/>
                <a:gd name="connsiteY387" fmla="*/ 22713 h 945175"/>
                <a:gd name="connsiteX388" fmla="*/ 700632 w 996785"/>
                <a:gd name="connsiteY388" fmla="*/ 21493 h 945175"/>
                <a:gd name="connsiteX389" fmla="*/ 699702 w 996785"/>
                <a:gd name="connsiteY389" fmla="*/ 20369 h 945175"/>
                <a:gd name="connsiteX390" fmla="*/ 698429 w 996785"/>
                <a:gd name="connsiteY390" fmla="*/ 18904 h 945175"/>
                <a:gd name="connsiteX391" fmla="*/ 696620 w 996785"/>
                <a:gd name="connsiteY391" fmla="*/ 17292 h 945175"/>
                <a:gd name="connsiteX392" fmla="*/ 695298 w 996785"/>
                <a:gd name="connsiteY392" fmla="*/ 16509 h 945175"/>
                <a:gd name="connsiteX393" fmla="*/ 694175 w 996785"/>
                <a:gd name="connsiteY393" fmla="*/ 15630 h 945175"/>
                <a:gd name="connsiteX394" fmla="*/ 693147 w 996785"/>
                <a:gd name="connsiteY394" fmla="*/ 14556 h 945175"/>
                <a:gd name="connsiteX395" fmla="*/ 691825 w 996785"/>
                <a:gd name="connsiteY395" fmla="*/ 13140 h 945175"/>
                <a:gd name="connsiteX396" fmla="*/ 690063 w 996785"/>
                <a:gd name="connsiteY396" fmla="*/ 11429 h 945175"/>
                <a:gd name="connsiteX397" fmla="*/ 688645 w 996785"/>
                <a:gd name="connsiteY397" fmla="*/ 10111 h 945175"/>
                <a:gd name="connsiteX398" fmla="*/ 687374 w 996785"/>
                <a:gd name="connsiteY398" fmla="*/ 8646 h 945175"/>
                <a:gd name="connsiteX399" fmla="*/ 686639 w 996785"/>
                <a:gd name="connsiteY399" fmla="*/ 6840 h 945175"/>
                <a:gd name="connsiteX400" fmla="*/ 685953 w 996785"/>
                <a:gd name="connsiteY400" fmla="*/ 4983 h 945175"/>
                <a:gd name="connsiteX401" fmla="*/ 685710 w 996785"/>
                <a:gd name="connsiteY401" fmla="*/ 3078 h 945175"/>
                <a:gd name="connsiteX402" fmla="*/ 684781 w 996785"/>
                <a:gd name="connsiteY402" fmla="*/ 1564 h 945175"/>
                <a:gd name="connsiteX403" fmla="*/ 683655 w 996785"/>
                <a:gd name="connsiteY403" fmla="*/ -48 h 945175"/>
                <a:gd name="connsiteX404" fmla="*/ 681404 w 996785"/>
                <a:gd name="connsiteY404" fmla="*/ 148 h 945175"/>
                <a:gd name="connsiteX405" fmla="*/ 679056 w 996785"/>
                <a:gd name="connsiteY405" fmla="*/ 880 h 945175"/>
                <a:gd name="connsiteX406" fmla="*/ 677587 w 996785"/>
                <a:gd name="connsiteY406" fmla="*/ 1174 h 945175"/>
                <a:gd name="connsiteX407" fmla="*/ 675729 w 996785"/>
                <a:gd name="connsiteY407" fmla="*/ 1760 h 945175"/>
                <a:gd name="connsiteX408" fmla="*/ 673381 w 996785"/>
                <a:gd name="connsiteY408" fmla="*/ 2394 h 945175"/>
                <a:gd name="connsiteX409" fmla="*/ 671423 w 996785"/>
                <a:gd name="connsiteY409" fmla="*/ 2248 h 945175"/>
                <a:gd name="connsiteX410" fmla="*/ 670004 w 996785"/>
                <a:gd name="connsiteY410" fmla="*/ 1954 h 945175"/>
                <a:gd name="connsiteX411" fmla="*/ 668537 w 996785"/>
                <a:gd name="connsiteY411" fmla="*/ 1662 h 945175"/>
                <a:gd name="connsiteX412" fmla="*/ 666141 w 996785"/>
                <a:gd name="connsiteY412" fmla="*/ 1954 h 945175"/>
                <a:gd name="connsiteX413" fmla="*/ 664231 w 996785"/>
                <a:gd name="connsiteY413" fmla="*/ 2443 h 945175"/>
                <a:gd name="connsiteX414" fmla="*/ 662324 w 996785"/>
                <a:gd name="connsiteY414" fmla="*/ 2344 h 945175"/>
                <a:gd name="connsiteX415" fmla="*/ 660709 w 996785"/>
                <a:gd name="connsiteY415" fmla="*/ 3370 h 945175"/>
                <a:gd name="connsiteX416" fmla="*/ 659731 w 996785"/>
                <a:gd name="connsiteY416" fmla="*/ 5081 h 945175"/>
                <a:gd name="connsiteX417" fmla="*/ 658067 w 996785"/>
                <a:gd name="connsiteY417" fmla="*/ 6742 h 945175"/>
                <a:gd name="connsiteX418" fmla="*/ 656698 w 996785"/>
                <a:gd name="connsiteY418" fmla="*/ 7230 h 945175"/>
                <a:gd name="connsiteX419" fmla="*/ 654936 w 996785"/>
                <a:gd name="connsiteY419" fmla="*/ 8109 h 945175"/>
                <a:gd name="connsiteX420" fmla="*/ 653663 w 996785"/>
                <a:gd name="connsiteY420" fmla="*/ 8842 h 945175"/>
                <a:gd name="connsiteX421" fmla="*/ 652441 w 996785"/>
                <a:gd name="connsiteY421" fmla="*/ 9672 h 945175"/>
                <a:gd name="connsiteX422" fmla="*/ 650826 w 996785"/>
                <a:gd name="connsiteY422" fmla="*/ 11478 h 945175"/>
                <a:gd name="connsiteX423" fmla="*/ 649897 w 996785"/>
                <a:gd name="connsiteY423" fmla="*/ 12651 h 945175"/>
                <a:gd name="connsiteX424" fmla="*/ 648869 w 996785"/>
                <a:gd name="connsiteY424" fmla="*/ 14263 h 945175"/>
                <a:gd name="connsiteX425" fmla="*/ 647596 w 996785"/>
                <a:gd name="connsiteY425" fmla="*/ 16021 h 945175"/>
                <a:gd name="connsiteX426" fmla="*/ 645345 w 996785"/>
                <a:gd name="connsiteY426" fmla="*/ 17292 h 945175"/>
                <a:gd name="connsiteX427" fmla="*/ 644318 w 996785"/>
                <a:gd name="connsiteY427" fmla="*/ 18366 h 945175"/>
                <a:gd name="connsiteX428" fmla="*/ 642801 w 996785"/>
                <a:gd name="connsiteY428" fmla="*/ 19488 h 945175"/>
                <a:gd name="connsiteX429" fmla="*/ 641236 w 996785"/>
                <a:gd name="connsiteY429" fmla="*/ 20563 h 945175"/>
                <a:gd name="connsiteX430" fmla="*/ 639866 w 996785"/>
                <a:gd name="connsiteY430" fmla="*/ 21932 h 945175"/>
                <a:gd name="connsiteX431" fmla="*/ 638546 w 996785"/>
                <a:gd name="connsiteY431" fmla="*/ 22565 h 945175"/>
                <a:gd name="connsiteX432" fmla="*/ 636883 w 996785"/>
                <a:gd name="connsiteY432" fmla="*/ 23103 h 945175"/>
                <a:gd name="connsiteX433" fmla="*/ 634973 w 996785"/>
                <a:gd name="connsiteY433" fmla="*/ 23152 h 945175"/>
                <a:gd name="connsiteX434" fmla="*/ 633164 w 996785"/>
                <a:gd name="connsiteY434" fmla="*/ 22565 h 945175"/>
                <a:gd name="connsiteX435" fmla="*/ 630814 w 996785"/>
                <a:gd name="connsiteY435" fmla="*/ 22713 h 945175"/>
                <a:gd name="connsiteX436" fmla="*/ 629005 w 996785"/>
                <a:gd name="connsiteY436" fmla="*/ 22860 h 945175"/>
                <a:gd name="connsiteX437" fmla="*/ 628528 w 996785"/>
                <a:gd name="connsiteY437" fmla="*/ 23309 h 945175"/>
                <a:gd name="connsiteX438" fmla="*/ 628125 w 996785"/>
                <a:gd name="connsiteY438" fmla="*/ 23689 h 945175"/>
                <a:gd name="connsiteX439" fmla="*/ 625678 w 996785"/>
                <a:gd name="connsiteY439" fmla="*/ 24080 h 945175"/>
                <a:gd name="connsiteX440" fmla="*/ 623819 w 996785"/>
                <a:gd name="connsiteY440" fmla="*/ 24666 h 945175"/>
                <a:gd name="connsiteX441" fmla="*/ 622546 w 996785"/>
                <a:gd name="connsiteY441" fmla="*/ 23935 h 945175"/>
                <a:gd name="connsiteX442" fmla="*/ 620688 w 996785"/>
                <a:gd name="connsiteY442" fmla="*/ 24080 h 945175"/>
                <a:gd name="connsiteX443" fmla="*/ 619024 w 996785"/>
                <a:gd name="connsiteY443" fmla="*/ 25056 h 945175"/>
                <a:gd name="connsiteX444" fmla="*/ 617360 w 996785"/>
                <a:gd name="connsiteY444" fmla="*/ 26131 h 945175"/>
                <a:gd name="connsiteX445" fmla="*/ 615698 w 996785"/>
                <a:gd name="connsiteY445" fmla="*/ 27206 h 945175"/>
                <a:gd name="connsiteX446" fmla="*/ 614229 w 996785"/>
                <a:gd name="connsiteY446" fmla="*/ 28428 h 945175"/>
                <a:gd name="connsiteX447" fmla="*/ 613349 w 996785"/>
                <a:gd name="connsiteY447" fmla="*/ 29599 h 945175"/>
                <a:gd name="connsiteX448" fmla="*/ 612661 w 996785"/>
                <a:gd name="connsiteY448" fmla="*/ 30721 h 945175"/>
                <a:gd name="connsiteX449" fmla="*/ 612563 w 996785"/>
                <a:gd name="connsiteY449" fmla="*/ 30868 h 945175"/>
                <a:gd name="connsiteX450" fmla="*/ 611196 w 996785"/>
                <a:gd name="connsiteY450" fmla="*/ 32774 h 945175"/>
                <a:gd name="connsiteX451" fmla="*/ 609679 w 996785"/>
                <a:gd name="connsiteY451" fmla="*/ 34679 h 945175"/>
                <a:gd name="connsiteX452" fmla="*/ 607772 w 996785"/>
                <a:gd name="connsiteY452" fmla="*/ 36097 h 945175"/>
                <a:gd name="connsiteX453" fmla="*/ 606352 w 996785"/>
                <a:gd name="connsiteY453" fmla="*/ 36585 h 945175"/>
                <a:gd name="connsiteX454" fmla="*/ 604395 w 996785"/>
                <a:gd name="connsiteY454" fmla="*/ 36585 h 945175"/>
                <a:gd name="connsiteX455" fmla="*/ 602193 w 996785"/>
                <a:gd name="connsiteY455" fmla="*/ 36193 h 945175"/>
                <a:gd name="connsiteX456" fmla="*/ 600824 w 996785"/>
                <a:gd name="connsiteY456" fmla="*/ 36681 h 945175"/>
                <a:gd name="connsiteX457" fmla="*/ 599455 w 996785"/>
                <a:gd name="connsiteY457" fmla="*/ 37267 h 945175"/>
                <a:gd name="connsiteX458" fmla="*/ 597644 w 996785"/>
                <a:gd name="connsiteY458" fmla="*/ 38050 h 945175"/>
                <a:gd name="connsiteX459" fmla="*/ 596127 w 996785"/>
                <a:gd name="connsiteY459" fmla="*/ 38440 h 945175"/>
                <a:gd name="connsiteX460" fmla="*/ 594220 w 996785"/>
                <a:gd name="connsiteY460" fmla="*/ 38683 h 945175"/>
                <a:gd name="connsiteX461" fmla="*/ 592703 w 996785"/>
                <a:gd name="connsiteY461" fmla="*/ 37707 h 945175"/>
                <a:gd name="connsiteX462" fmla="*/ 590452 w 996785"/>
                <a:gd name="connsiteY462" fmla="*/ 37414 h 945175"/>
                <a:gd name="connsiteX463" fmla="*/ 588104 w 996785"/>
                <a:gd name="connsiteY463" fmla="*/ 36585 h 945175"/>
                <a:gd name="connsiteX464" fmla="*/ 586195 w 996785"/>
                <a:gd name="connsiteY464" fmla="*/ 35949 h 945175"/>
                <a:gd name="connsiteX465" fmla="*/ 583952 w 996785"/>
                <a:gd name="connsiteY465" fmla="*/ 36536 h 945175"/>
                <a:gd name="connsiteX466" fmla="*/ 582965 w 996785"/>
                <a:gd name="connsiteY466" fmla="*/ 37609 h 945175"/>
                <a:gd name="connsiteX467" fmla="*/ 582036 w 996785"/>
                <a:gd name="connsiteY467" fmla="*/ 39319 h 945175"/>
                <a:gd name="connsiteX468" fmla="*/ 581547 w 996785"/>
                <a:gd name="connsiteY468" fmla="*/ 40686 h 945175"/>
                <a:gd name="connsiteX469" fmla="*/ 581156 w 996785"/>
                <a:gd name="connsiteY469" fmla="*/ 42104 h 945175"/>
                <a:gd name="connsiteX470" fmla="*/ 580911 w 996785"/>
                <a:gd name="connsiteY470" fmla="*/ 43569 h 945175"/>
                <a:gd name="connsiteX471" fmla="*/ 580716 w 996785"/>
                <a:gd name="connsiteY471" fmla="*/ 46011 h 945175"/>
                <a:gd name="connsiteX472" fmla="*/ 580814 w 996785"/>
                <a:gd name="connsiteY472" fmla="*/ 47964 h 945175"/>
                <a:gd name="connsiteX473" fmla="*/ 580960 w 996785"/>
                <a:gd name="connsiteY473" fmla="*/ 49429 h 945175"/>
                <a:gd name="connsiteX474" fmla="*/ 581156 w 996785"/>
                <a:gd name="connsiteY474" fmla="*/ 50845 h 945175"/>
                <a:gd name="connsiteX475" fmla="*/ 581254 w 996785"/>
                <a:gd name="connsiteY475" fmla="*/ 52311 h 945175"/>
                <a:gd name="connsiteX476" fmla="*/ 581156 w 996785"/>
                <a:gd name="connsiteY476" fmla="*/ 54119 h 945175"/>
                <a:gd name="connsiteX477" fmla="*/ 581156 w 996785"/>
                <a:gd name="connsiteY477" fmla="*/ 55584 h 945175"/>
                <a:gd name="connsiteX478" fmla="*/ 581254 w 996785"/>
                <a:gd name="connsiteY478" fmla="*/ 57537 h 945175"/>
                <a:gd name="connsiteX479" fmla="*/ 582476 w 996785"/>
                <a:gd name="connsiteY479" fmla="*/ 59491 h 945175"/>
                <a:gd name="connsiteX480" fmla="*/ 579640 w 996785"/>
                <a:gd name="connsiteY480" fmla="*/ 59785 h 945175"/>
                <a:gd name="connsiteX481" fmla="*/ 578172 w 996785"/>
                <a:gd name="connsiteY481" fmla="*/ 61054 h 945175"/>
                <a:gd name="connsiteX482" fmla="*/ 576312 w 996785"/>
                <a:gd name="connsiteY482" fmla="*/ 62666 h 945175"/>
                <a:gd name="connsiteX483" fmla="*/ 574648 w 996785"/>
                <a:gd name="connsiteY483" fmla="*/ 63643 h 945175"/>
                <a:gd name="connsiteX484" fmla="*/ 573426 w 996785"/>
                <a:gd name="connsiteY484" fmla="*/ 64522 h 945175"/>
                <a:gd name="connsiteX485" fmla="*/ 571470 w 996785"/>
                <a:gd name="connsiteY485" fmla="*/ 65938 h 945175"/>
                <a:gd name="connsiteX486" fmla="*/ 568240 w 996785"/>
                <a:gd name="connsiteY486" fmla="*/ 69015 h 945175"/>
                <a:gd name="connsiteX487" fmla="*/ 566822 w 996785"/>
                <a:gd name="connsiteY487" fmla="*/ 70188 h 945175"/>
                <a:gd name="connsiteX488" fmla="*/ 564962 w 996785"/>
                <a:gd name="connsiteY488" fmla="*/ 71751 h 945175"/>
                <a:gd name="connsiteX489" fmla="*/ 563445 w 996785"/>
                <a:gd name="connsiteY489" fmla="*/ 73020 h 945175"/>
                <a:gd name="connsiteX490" fmla="*/ 562369 w 996785"/>
                <a:gd name="connsiteY490" fmla="*/ 74046 h 945175"/>
                <a:gd name="connsiteX491" fmla="*/ 560705 w 996785"/>
                <a:gd name="connsiteY491" fmla="*/ 75805 h 945175"/>
                <a:gd name="connsiteX492" fmla="*/ 559434 w 996785"/>
                <a:gd name="connsiteY492" fmla="*/ 77270 h 945175"/>
                <a:gd name="connsiteX493" fmla="*/ 558357 w 996785"/>
                <a:gd name="connsiteY493" fmla="*/ 78296 h 945175"/>
                <a:gd name="connsiteX494" fmla="*/ 557281 w 996785"/>
                <a:gd name="connsiteY494" fmla="*/ 79322 h 945175"/>
                <a:gd name="connsiteX495" fmla="*/ 555959 w 996785"/>
                <a:gd name="connsiteY495" fmla="*/ 80738 h 945175"/>
                <a:gd name="connsiteX496" fmla="*/ 554540 w 996785"/>
                <a:gd name="connsiteY496" fmla="*/ 82056 h 945175"/>
                <a:gd name="connsiteX497" fmla="*/ 553513 w 996785"/>
                <a:gd name="connsiteY497" fmla="*/ 83130 h 945175"/>
                <a:gd name="connsiteX498" fmla="*/ 552144 w 996785"/>
                <a:gd name="connsiteY498" fmla="*/ 84058 h 945175"/>
                <a:gd name="connsiteX499" fmla="*/ 550529 w 996785"/>
                <a:gd name="connsiteY499" fmla="*/ 85182 h 945175"/>
                <a:gd name="connsiteX500" fmla="*/ 549256 w 996785"/>
                <a:gd name="connsiteY500" fmla="*/ 86647 h 945175"/>
                <a:gd name="connsiteX501" fmla="*/ 547887 w 996785"/>
                <a:gd name="connsiteY501" fmla="*/ 88016 h 945175"/>
                <a:gd name="connsiteX502" fmla="*/ 546614 w 996785"/>
                <a:gd name="connsiteY502" fmla="*/ 89481 h 945175"/>
                <a:gd name="connsiteX503" fmla="*/ 536682 w 996785"/>
                <a:gd name="connsiteY503" fmla="*/ 91582 h 945175"/>
                <a:gd name="connsiteX504" fmla="*/ 535753 w 996785"/>
                <a:gd name="connsiteY504" fmla="*/ 89285 h 945175"/>
                <a:gd name="connsiteX505" fmla="*/ 534531 w 996785"/>
                <a:gd name="connsiteY505" fmla="*/ 87184 h 945175"/>
                <a:gd name="connsiteX506" fmla="*/ 532818 w 996785"/>
                <a:gd name="connsiteY506" fmla="*/ 85476 h 945175"/>
                <a:gd name="connsiteX507" fmla="*/ 531643 w 996785"/>
                <a:gd name="connsiteY507" fmla="*/ 84546 h 945175"/>
                <a:gd name="connsiteX508" fmla="*/ 530323 w 996785"/>
                <a:gd name="connsiteY508" fmla="*/ 83864 h 945175"/>
                <a:gd name="connsiteX509" fmla="*/ 528903 w 996785"/>
                <a:gd name="connsiteY509" fmla="*/ 83523 h 945175"/>
                <a:gd name="connsiteX510" fmla="*/ 527094 w 996785"/>
                <a:gd name="connsiteY510" fmla="*/ 82936 h 945175"/>
                <a:gd name="connsiteX511" fmla="*/ 525675 w 996785"/>
                <a:gd name="connsiteY511" fmla="*/ 82448 h 945175"/>
                <a:gd name="connsiteX512" fmla="*/ 523228 w 996785"/>
                <a:gd name="connsiteY512" fmla="*/ 82497 h 945175"/>
                <a:gd name="connsiteX513" fmla="*/ 521271 w 996785"/>
                <a:gd name="connsiteY513" fmla="*/ 82691 h 945175"/>
                <a:gd name="connsiteX514" fmla="*/ 519462 w 996785"/>
                <a:gd name="connsiteY514" fmla="*/ 82105 h 945175"/>
                <a:gd name="connsiteX515" fmla="*/ 517162 w 996785"/>
                <a:gd name="connsiteY515" fmla="*/ 81373 h 945175"/>
                <a:gd name="connsiteX516" fmla="*/ 514716 w 996785"/>
                <a:gd name="connsiteY516" fmla="*/ 81226 h 945175"/>
                <a:gd name="connsiteX517" fmla="*/ 513249 w 996785"/>
                <a:gd name="connsiteY517" fmla="*/ 81471 h 945175"/>
                <a:gd name="connsiteX518" fmla="*/ 511779 w 996785"/>
                <a:gd name="connsiteY518" fmla="*/ 81665 h 945175"/>
                <a:gd name="connsiteX519" fmla="*/ 509872 w 996785"/>
                <a:gd name="connsiteY519" fmla="*/ 81959 h 945175"/>
                <a:gd name="connsiteX520" fmla="*/ 507475 w 996785"/>
                <a:gd name="connsiteY520" fmla="*/ 82350 h 945175"/>
                <a:gd name="connsiteX521" fmla="*/ 506055 w 996785"/>
                <a:gd name="connsiteY521" fmla="*/ 82789 h 945175"/>
                <a:gd name="connsiteX522" fmla="*/ 504442 w 996785"/>
                <a:gd name="connsiteY522" fmla="*/ 83864 h 945175"/>
                <a:gd name="connsiteX523" fmla="*/ 502484 w 996785"/>
                <a:gd name="connsiteY523" fmla="*/ 85329 h 945175"/>
                <a:gd name="connsiteX524" fmla="*/ 500478 w 996785"/>
                <a:gd name="connsiteY524" fmla="*/ 86696 h 945175"/>
                <a:gd name="connsiteX525" fmla="*/ 498765 w 996785"/>
                <a:gd name="connsiteY525" fmla="*/ 88016 h 945175"/>
                <a:gd name="connsiteX526" fmla="*/ 500234 w 996785"/>
                <a:gd name="connsiteY526" fmla="*/ 90018 h 945175"/>
                <a:gd name="connsiteX527" fmla="*/ 501554 w 996785"/>
                <a:gd name="connsiteY527" fmla="*/ 91434 h 945175"/>
                <a:gd name="connsiteX528" fmla="*/ 501751 w 996785"/>
                <a:gd name="connsiteY528" fmla="*/ 93535 h 945175"/>
                <a:gd name="connsiteX529" fmla="*/ 501653 w 996785"/>
                <a:gd name="connsiteY529" fmla="*/ 95000 h 945175"/>
                <a:gd name="connsiteX530" fmla="*/ 501896 w 996785"/>
                <a:gd name="connsiteY530" fmla="*/ 96954 h 945175"/>
                <a:gd name="connsiteX531" fmla="*/ 502093 w 996785"/>
                <a:gd name="connsiteY531" fmla="*/ 98419 h 945175"/>
                <a:gd name="connsiteX532" fmla="*/ 502582 w 996785"/>
                <a:gd name="connsiteY532" fmla="*/ 100323 h 945175"/>
                <a:gd name="connsiteX533" fmla="*/ 503147 w 996785"/>
                <a:gd name="connsiteY533" fmla="*/ 102252 h 945175"/>
                <a:gd name="connsiteX534" fmla="*/ 503413 w 996785"/>
                <a:gd name="connsiteY534" fmla="*/ 102863 h 945175"/>
                <a:gd name="connsiteX535" fmla="*/ 504147 w 996785"/>
                <a:gd name="connsiteY535" fmla="*/ 104671 h 945175"/>
                <a:gd name="connsiteX536" fmla="*/ 504344 w 996785"/>
                <a:gd name="connsiteY536" fmla="*/ 107113 h 945175"/>
                <a:gd name="connsiteX537" fmla="*/ 503855 w 996785"/>
                <a:gd name="connsiteY537" fmla="*/ 109506 h 945175"/>
                <a:gd name="connsiteX538" fmla="*/ 503413 w 996785"/>
                <a:gd name="connsiteY538" fmla="*/ 111899 h 945175"/>
                <a:gd name="connsiteX539" fmla="*/ 503317 w 996785"/>
                <a:gd name="connsiteY539" fmla="*/ 113852 h 945175"/>
                <a:gd name="connsiteX540" fmla="*/ 503120 w 996785"/>
                <a:gd name="connsiteY540" fmla="*/ 115758 h 945175"/>
                <a:gd name="connsiteX541" fmla="*/ 503169 w 996785"/>
                <a:gd name="connsiteY541" fmla="*/ 117224 h 945175"/>
                <a:gd name="connsiteX542" fmla="*/ 503366 w 996785"/>
                <a:gd name="connsiteY542" fmla="*/ 118689 h 945175"/>
                <a:gd name="connsiteX543" fmla="*/ 504000 w 996785"/>
                <a:gd name="connsiteY543" fmla="*/ 120544 h 945175"/>
                <a:gd name="connsiteX544" fmla="*/ 504784 w 996785"/>
                <a:gd name="connsiteY544" fmla="*/ 122352 h 945175"/>
                <a:gd name="connsiteX545" fmla="*/ 505713 w 996785"/>
                <a:gd name="connsiteY545" fmla="*/ 124598 h 945175"/>
                <a:gd name="connsiteX546" fmla="*/ 506642 w 996785"/>
                <a:gd name="connsiteY546" fmla="*/ 126846 h 945175"/>
                <a:gd name="connsiteX547" fmla="*/ 507279 w 996785"/>
                <a:gd name="connsiteY547" fmla="*/ 128164 h 945175"/>
                <a:gd name="connsiteX548" fmla="*/ 507670 w 996785"/>
                <a:gd name="connsiteY548" fmla="*/ 130068 h 945175"/>
                <a:gd name="connsiteX549" fmla="*/ 507180 w 996785"/>
                <a:gd name="connsiteY549" fmla="*/ 131926 h 945175"/>
                <a:gd name="connsiteX550" fmla="*/ 506740 w 996785"/>
                <a:gd name="connsiteY550" fmla="*/ 133342 h 945175"/>
                <a:gd name="connsiteX551" fmla="*/ 505910 w 996785"/>
                <a:gd name="connsiteY551" fmla="*/ 135587 h 945175"/>
                <a:gd name="connsiteX552" fmla="*/ 505175 w 996785"/>
                <a:gd name="connsiteY552" fmla="*/ 136907 h 945175"/>
                <a:gd name="connsiteX553" fmla="*/ 504295 w 996785"/>
                <a:gd name="connsiteY553" fmla="*/ 138566 h 945175"/>
                <a:gd name="connsiteX554" fmla="*/ 503366 w 996785"/>
                <a:gd name="connsiteY554" fmla="*/ 140765 h 945175"/>
                <a:gd name="connsiteX555" fmla="*/ 502533 w 996785"/>
                <a:gd name="connsiteY555" fmla="*/ 143109 h 945175"/>
                <a:gd name="connsiteX556" fmla="*/ 502385 w 996785"/>
                <a:gd name="connsiteY556" fmla="*/ 145015 h 945175"/>
                <a:gd name="connsiteX557" fmla="*/ 501896 w 996785"/>
                <a:gd name="connsiteY557" fmla="*/ 146920 h 945175"/>
                <a:gd name="connsiteX558" fmla="*/ 501407 w 996785"/>
                <a:gd name="connsiteY558" fmla="*/ 148287 h 945175"/>
                <a:gd name="connsiteX559" fmla="*/ 500674 w 996785"/>
                <a:gd name="connsiteY559" fmla="*/ 150095 h 945175"/>
                <a:gd name="connsiteX560" fmla="*/ 499891 w 996785"/>
                <a:gd name="connsiteY560" fmla="*/ 151901 h 945175"/>
                <a:gd name="connsiteX561" fmla="*/ 499207 w 996785"/>
                <a:gd name="connsiteY561" fmla="*/ 153219 h 945175"/>
                <a:gd name="connsiteX562" fmla="*/ 498718 w 996785"/>
                <a:gd name="connsiteY562" fmla="*/ 154588 h 945175"/>
                <a:gd name="connsiteX563" fmla="*/ 498620 w 996785"/>
                <a:gd name="connsiteY563" fmla="*/ 156053 h 945175"/>
                <a:gd name="connsiteX564" fmla="*/ 498521 w 996785"/>
                <a:gd name="connsiteY564" fmla="*/ 157518 h 945175"/>
                <a:gd name="connsiteX565" fmla="*/ 498472 w 996785"/>
                <a:gd name="connsiteY565" fmla="*/ 158983 h 945175"/>
                <a:gd name="connsiteX566" fmla="*/ 498669 w 996785"/>
                <a:gd name="connsiteY566" fmla="*/ 160937 h 945175"/>
                <a:gd name="connsiteX567" fmla="*/ 499158 w 996785"/>
                <a:gd name="connsiteY567" fmla="*/ 162304 h 945175"/>
                <a:gd name="connsiteX568" fmla="*/ 500087 w 996785"/>
                <a:gd name="connsiteY568" fmla="*/ 164014 h 945175"/>
                <a:gd name="connsiteX569" fmla="*/ 500918 w 996785"/>
                <a:gd name="connsiteY569" fmla="*/ 165236 h 945175"/>
                <a:gd name="connsiteX570" fmla="*/ 501800 w 996785"/>
                <a:gd name="connsiteY570" fmla="*/ 166456 h 945175"/>
                <a:gd name="connsiteX571" fmla="*/ 502631 w 996785"/>
                <a:gd name="connsiteY571" fmla="*/ 167629 h 945175"/>
                <a:gd name="connsiteX572" fmla="*/ 503511 w 996785"/>
                <a:gd name="connsiteY572" fmla="*/ 168800 h 945175"/>
                <a:gd name="connsiteX573" fmla="*/ 504344 w 996785"/>
                <a:gd name="connsiteY573" fmla="*/ 170022 h 945175"/>
                <a:gd name="connsiteX574" fmla="*/ 505420 w 996785"/>
                <a:gd name="connsiteY574" fmla="*/ 171683 h 945175"/>
                <a:gd name="connsiteX575" fmla="*/ 506448 w 996785"/>
                <a:gd name="connsiteY575" fmla="*/ 173295 h 945175"/>
                <a:gd name="connsiteX576" fmla="*/ 507377 w 996785"/>
                <a:gd name="connsiteY576" fmla="*/ 175003 h 945175"/>
                <a:gd name="connsiteX577" fmla="*/ 507915 w 996785"/>
                <a:gd name="connsiteY577" fmla="*/ 176372 h 945175"/>
                <a:gd name="connsiteX578" fmla="*/ 508306 w 996785"/>
                <a:gd name="connsiteY578" fmla="*/ 178277 h 945175"/>
                <a:gd name="connsiteX579" fmla="*/ 508208 w 996785"/>
                <a:gd name="connsiteY579" fmla="*/ 179742 h 945175"/>
                <a:gd name="connsiteX580" fmla="*/ 507620 w 996785"/>
                <a:gd name="connsiteY580" fmla="*/ 181646 h 945175"/>
                <a:gd name="connsiteX581" fmla="*/ 506839 w 996785"/>
                <a:gd name="connsiteY581" fmla="*/ 183406 h 945175"/>
                <a:gd name="connsiteX582" fmla="*/ 506251 w 996785"/>
                <a:gd name="connsiteY582" fmla="*/ 184773 h 945175"/>
                <a:gd name="connsiteX583" fmla="*/ 505027 w 996785"/>
                <a:gd name="connsiteY583" fmla="*/ 184773 h 945175"/>
                <a:gd name="connsiteX584" fmla="*/ 504147 w 996785"/>
                <a:gd name="connsiteY584" fmla="*/ 182525 h 945175"/>
                <a:gd name="connsiteX585" fmla="*/ 503511 w 996785"/>
                <a:gd name="connsiteY585" fmla="*/ 180670 h 945175"/>
                <a:gd name="connsiteX586" fmla="*/ 502924 w 996785"/>
                <a:gd name="connsiteY586" fmla="*/ 179303 h 945175"/>
                <a:gd name="connsiteX587" fmla="*/ 501995 w 996785"/>
                <a:gd name="connsiteY587" fmla="*/ 177592 h 945175"/>
                <a:gd name="connsiteX588" fmla="*/ 501213 w 996785"/>
                <a:gd name="connsiteY588" fmla="*/ 176372 h 945175"/>
                <a:gd name="connsiteX589" fmla="*/ 500331 w 996785"/>
                <a:gd name="connsiteY589" fmla="*/ 174613 h 945175"/>
                <a:gd name="connsiteX590" fmla="*/ 499696 w 996785"/>
                <a:gd name="connsiteY590" fmla="*/ 173295 h 945175"/>
                <a:gd name="connsiteX591" fmla="*/ 498765 w 996785"/>
                <a:gd name="connsiteY591" fmla="*/ 171585 h 945175"/>
                <a:gd name="connsiteX592" fmla="*/ 497885 w 996785"/>
                <a:gd name="connsiteY592" fmla="*/ 169826 h 945175"/>
                <a:gd name="connsiteX593" fmla="*/ 497248 w 996785"/>
                <a:gd name="connsiteY593" fmla="*/ 168019 h 945175"/>
                <a:gd name="connsiteX594" fmla="*/ 496661 w 996785"/>
                <a:gd name="connsiteY594" fmla="*/ 166115 h 945175"/>
                <a:gd name="connsiteX595" fmla="*/ 496270 w 996785"/>
                <a:gd name="connsiteY595" fmla="*/ 164650 h 945175"/>
                <a:gd name="connsiteX596" fmla="*/ 495292 w 996785"/>
                <a:gd name="connsiteY596" fmla="*/ 163038 h 945175"/>
                <a:gd name="connsiteX597" fmla="*/ 493532 w 996785"/>
                <a:gd name="connsiteY597" fmla="*/ 161865 h 945175"/>
                <a:gd name="connsiteX598" fmla="*/ 492013 w 996785"/>
                <a:gd name="connsiteY598" fmla="*/ 162696 h 945175"/>
                <a:gd name="connsiteX599" fmla="*/ 491573 w 996785"/>
                <a:gd name="connsiteY599" fmla="*/ 165236 h 945175"/>
                <a:gd name="connsiteX600" fmla="*/ 491281 w 996785"/>
                <a:gd name="connsiteY600" fmla="*/ 167141 h 945175"/>
                <a:gd name="connsiteX601" fmla="*/ 491035 w 996785"/>
                <a:gd name="connsiteY601" fmla="*/ 168606 h 945175"/>
                <a:gd name="connsiteX602" fmla="*/ 490939 w 996785"/>
                <a:gd name="connsiteY602" fmla="*/ 170559 h 945175"/>
                <a:gd name="connsiteX603" fmla="*/ 490890 w 996785"/>
                <a:gd name="connsiteY603" fmla="*/ 172024 h 945175"/>
                <a:gd name="connsiteX604" fmla="*/ 490939 w 996785"/>
                <a:gd name="connsiteY604" fmla="*/ 173489 h 945175"/>
                <a:gd name="connsiteX605" fmla="*/ 490986 w 996785"/>
                <a:gd name="connsiteY605" fmla="*/ 175443 h 945175"/>
                <a:gd name="connsiteX606" fmla="*/ 491232 w 996785"/>
                <a:gd name="connsiteY606" fmla="*/ 177396 h 945175"/>
                <a:gd name="connsiteX607" fmla="*/ 491573 w 996785"/>
                <a:gd name="connsiteY607" fmla="*/ 179303 h 945175"/>
                <a:gd name="connsiteX608" fmla="*/ 491917 w 996785"/>
                <a:gd name="connsiteY608" fmla="*/ 181207 h 945175"/>
                <a:gd name="connsiteX609" fmla="*/ 492062 w 996785"/>
                <a:gd name="connsiteY609" fmla="*/ 183160 h 945175"/>
                <a:gd name="connsiteX610" fmla="*/ 492161 w 996785"/>
                <a:gd name="connsiteY610" fmla="*/ 185114 h 945175"/>
                <a:gd name="connsiteX611" fmla="*/ 492210 w 996785"/>
                <a:gd name="connsiteY611" fmla="*/ 187556 h 945175"/>
                <a:gd name="connsiteX612" fmla="*/ 492210 w 996785"/>
                <a:gd name="connsiteY612" fmla="*/ 189021 h 945175"/>
                <a:gd name="connsiteX613" fmla="*/ 491966 w 996785"/>
                <a:gd name="connsiteY613" fmla="*/ 190974 h 945175"/>
                <a:gd name="connsiteX614" fmla="*/ 490939 w 996785"/>
                <a:gd name="connsiteY614" fmla="*/ 193173 h 945175"/>
                <a:gd name="connsiteX615" fmla="*/ 489862 w 996785"/>
                <a:gd name="connsiteY615" fmla="*/ 194834 h 945175"/>
                <a:gd name="connsiteX616" fmla="*/ 488882 w 996785"/>
                <a:gd name="connsiteY616" fmla="*/ 196495 h 945175"/>
                <a:gd name="connsiteX617" fmla="*/ 488393 w 996785"/>
                <a:gd name="connsiteY617" fmla="*/ 197862 h 945175"/>
                <a:gd name="connsiteX618" fmla="*/ 488051 w 996785"/>
                <a:gd name="connsiteY618" fmla="*/ 199327 h 945175"/>
                <a:gd name="connsiteX619" fmla="*/ 487758 w 996785"/>
                <a:gd name="connsiteY619" fmla="*/ 201232 h 945175"/>
                <a:gd name="connsiteX620" fmla="*/ 487660 w 996785"/>
                <a:gd name="connsiteY620" fmla="*/ 202746 h 945175"/>
                <a:gd name="connsiteX621" fmla="*/ 488344 w 996785"/>
                <a:gd name="connsiteY621" fmla="*/ 203968 h 945175"/>
                <a:gd name="connsiteX622" fmla="*/ 489275 w 996785"/>
                <a:gd name="connsiteY622" fmla="*/ 205188 h 945175"/>
                <a:gd name="connsiteX623" fmla="*/ 490106 w 996785"/>
                <a:gd name="connsiteY623" fmla="*/ 207386 h 945175"/>
                <a:gd name="connsiteX624" fmla="*/ 490106 w 996785"/>
                <a:gd name="connsiteY624" fmla="*/ 208900 h 945175"/>
                <a:gd name="connsiteX625" fmla="*/ 489715 w 996785"/>
                <a:gd name="connsiteY625" fmla="*/ 210805 h 945175"/>
                <a:gd name="connsiteX626" fmla="*/ 487953 w 996785"/>
                <a:gd name="connsiteY626" fmla="*/ 211929 h 945175"/>
                <a:gd name="connsiteX627" fmla="*/ 486242 w 996785"/>
                <a:gd name="connsiteY627" fmla="*/ 212905 h 945175"/>
                <a:gd name="connsiteX628" fmla="*/ 484040 w 996785"/>
                <a:gd name="connsiteY628" fmla="*/ 214176 h 945175"/>
                <a:gd name="connsiteX629" fmla="*/ 481789 w 996785"/>
                <a:gd name="connsiteY629" fmla="*/ 214518 h 945175"/>
                <a:gd name="connsiteX630" fmla="*/ 480321 w 996785"/>
                <a:gd name="connsiteY630" fmla="*/ 214567 h 945175"/>
                <a:gd name="connsiteX631" fmla="*/ 478854 w 996785"/>
                <a:gd name="connsiteY631" fmla="*/ 214616 h 945175"/>
                <a:gd name="connsiteX632" fmla="*/ 477386 w 996785"/>
                <a:gd name="connsiteY632" fmla="*/ 214665 h 945175"/>
                <a:gd name="connsiteX633" fmla="*/ 475428 w 996785"/>
                <a:gd name="connsiteY633" fmla="*/ 214761 h 945175"/>
                <a:gd name="connsiteX634" fmla="*/ 473471 w 996785"/>
                <a:gd name="connsiteY634" fmla="*/ 214810 h 945175"/>
                <a:gd name="connsiteX635" fmla="*/ 471515 w 996785"/>
                <a:gd name="connsiteY635" fmla="*/ 214908 h 945175"/>
                <a:gd name="connsiteX636" fmla="*/ 470047 w 996785"/>
                <a:gd name="connsiteY636" fmla="*/ 215006 h 945175"/>
                <a:gd name="connsiteX637" fmla="*/ 468578 w 996785"/>
                <a:gd name="connsiteY637" fmla="*/ 215104 h 945175"/>
                <a:gd name="connsiteX638" fmla="*/ 467110 w 996785"/>
                <a:gd name="connsiteY638" fmla="*/ 215200 h 945175"/>
                <a:gd name="connsiteX639" fmla="*/ 465400 w 996785"/>
                <a:gd name="connsiteY639" fmla="*/ 215836 h 945175"/>
                <a:gd name="connsiteX640" fmla="*/ 464077 w 996785"/>
                <a:gd name="connsiteY640" fmla="*/ 217058 h 945175"/>
                <a:gd name="connsiteX641" fmla="*/ 463930 w 996785"/>
                <a:gd name="connsiteY641" fmla="*/ 217180 h 945175"/>
                <a:gd name="connsiteX642" fmla="*/ 463637 w 996785"/>
                <a:gd name="connsiteY642" fmla="*/ 217448 h 945175"/>
                <a:gd name="connsiteX643" fmla="*/ 463556 w 996785"/>
                <a:gd name="connsiteY643" fmla="*/ 217491 h 945175"/>
                <a:gd name="connsiteX644" fmla="*/ 463197 w 996785"/>
                <a:gd name="connsiteY644" fmla="*/ 217789 h 945175"/>
                <a:gd name="connsiteX645" fmla="*/ 461435 w 996785"/>
                <a:gd name="connsiteY645" fmla="*/ 218621 h 945175"/>
                <a:gd name="connsiteX646" fmla="*/ 460066 w 996785"/>
                <a:gd name="connsiteY646" fmla="*/ 219254 h 945175"/>
                <a:gd name="connsiteX647" fmla="*/ 458500 w 996785"/>
                <a:gd name="connsiteY647" fmla="*/ 220378 h 945175"/>
                <a:gd name="connsiteX648" fmla="*/ 456984 w 996785"/>
                <a:gd name="connsiteY648" fmla="*/ 221600 h 945175"/>
                <a:gd name="connsiteX649" fmla="*/ 455809 w 996785"/>
                <a:gd name="connsiteY649" fmla="*/ 222478 h 945175"/>
                <a:gd name="connsiteX650" fmla="*/ 454536 w 996785"/>
                <a:gd name="connsiteY650" fmla="*/ 223212 h 945175"/>
                <a:gd name="connsiteX651" fmla="*/ 453167 w 996785"/>
                <a:gd name="connsiteY651" fmla="*/ 223796 h 945175"/>
                <a:gd name="connsiteX652" fmla="*/ 451798 w 996785"/>
                <a:gd name="connsiteY652" fmla="*/ 224287 h 945175"/>
                <a:gd name="connsiteX653" fmla="*/ 450036 w 996785"/>
                <a:gd name="connsiteY653" fmla="*/ 225165 h 945175"/>
                <a:gd name="connsiteX654" fmla="*/ 448079 w 996785"/>
                <a:gd name="connsiteY654" fmla="*/ 226533 h 945175"/>
                <a:gd name="connsiteX655" fmla="*/ 446172 w 996785"/>
                <a:gd name="connsiteY655" fmla="*/ 228096 h 945175"/>
                <a:gd name="connsiteX656" fmla="*/ 444361 w 996785"/>
                <a:gd name="connsiteY656" fmla="*/ 229659 h 945175"/>
                <a:gd name="connsiteX657" fmla="*/ 442746 w 996785"/>
                <a:gd name="connsiteY657" fmla="*/ 231759 h 945175"/>
                <a:gd name="connsiteX658" fmla="*/ 442404 w 996785"/>
                <a:gd name="connsiteY658" fmla="*/ 232346 h 945175"/>
                <a:gd name="connsiteX659" fmla="*/ 440937 w 996785"/>
                <a:gd name="connsiteY659" fmla="*/ 232687 h 945175"/>
                <a:gd name="connsiteX660" fmla="*/ 439175 w 996785"/>
                <a:gd name="connsiteY660" fmla="*/ 233615 h 945175"/>
                <a:gd name="connsiteX661" fmla="*/ 437071 w 996785"/>
                <a:gd name="connsiteY661" fmla="*/ 234788 h 945175"/>
                <a:gd name="connsiteX662" fmla="*/ 435262 w 996785"/>
                <a:gd name="connsiteY662" fmla="*/ 235617 h 945175"/>
                <a:gd name="connsiteX663" fmla="*/ 433549 w 996785"/>
                <a:gd name="connsiteY663" fmla="*/ 236447 h 945175"/>
                <a:gd name="connsiteX664" fmla="*/ 431787 w 996785"/>
                <a:gd name="connsiteY664" fmla="*/ 237327 h 945175"/>
                <a:gd name="connsiteX665" fmla="*/ 430368 w 996785"/>
                <a:gd name="connsiteY665" fmla="*/ 237718 h 945175"/>
                <a:gd name="connsiteX666" fmla="*/ 428068 w 996785"/>
                <a:gd name="connsiteY666" fmla="*/ 238498 h 945175"/>
                <a:gd name="connsiteX667" fmla="*/ 426308 w 996785"/>
                <a:gd name="connsiteY667" fmla="*/ 240110 h 945175"/>
                <a:gd name="connsiteX668" fmla="*/ 425084 w 996785"/>
                <a:gd name="connsiteY668" fmla="*/ 241674 h 945175"/>
                <a:gd name="connsiteX669" fmla="*/ 424106 w 996785"/>
                <a:gd name="connsiteY669" fmla="*/ 242749 h 945175"/>
                <a:gd name="connsiteX670" fmla="*/ 422833 w 996785"/>
                <a:gd name="connsiteY670" fmla="*/ 244214 h 945175"/>
                <a:gd name="connsiteX671" fmla="*/ 420731 w 996785"/>
                <a:gd name="connsiteY671" fmla="*/ 245436 h 945175"/>
                <a:gd name="connsiteX672" fmla="*/ 419360 w 996785"/>
                <a:gd name="connsiteY672" fmla="*/ 245971 h 945175"/>
                <a:gd name="connsiteX673" fmla="*/ 417941 w 996785"/>
                <a:gd name="connsiteY673" fmla="*/ 246314 h 945175"/>
                <a:gd name="connsiteX674" fmla="*/ 416034 w 996785"/>
                <a:gd name="connsiteY674" fmla="*/ 246557 h 945175"/>
                <a:gd name="connsiteX675" fmla="*/ 414565 w 996785"/>
                <a:gd name="connsiteY675" fmla="*/ 246753 h 945175"/>
                <a:gd name="connsiteX676" fmla="*/ 413097 w 996785"/>
                <a:gd name="connsiteY676" fmla="*/ 246461 h 945175"/>
                <a:gd name="connsiteX677" fmla="*/ 411141 w 996785"/>
                <a:gd name="connsiteY677" fmla="*/ 246508 h 945175"/>
                <a:gd name="connsiteX678" fmla="*/ 409428 w 996785"/>
                <a:gd name="connsiteY678" fmla="*/ 247095 h 945175"/>
                <a:gd name="connsiteX679" fmla="*/ 407764 w 996785"/>
                <a:gd name="connsiteY679" fmla="*/ 248071 h 945175"/>
                <a:gd name="connsiteX680" fmla="*/ 405905 w 996785"/>
                <a:gd name="connsiteY680" fmla="*/ 247583 h 945175"/>
                <a:gd name="connsiteX681" fmla="*/ 403509 w 996785"/>
                <a:gd name="connsiteY681" fmla="*/ 247632 h 945175"/>
                <a:gd name="connsiteX682" fmla="*/ 402138 w 996785"/>
                <a:gd name="connsiteY682" fmla="*/ 248169 h 945175"/>
                <a:gd name="connsiteX683" fmla="*/ 401110 w 996785"/>
                <a:gd name="connsiteY683" fmla="*/ 249097 h 945175"/>
                <a:gd name="connsiteX684" fmla="*/ 402432 w 996785"/>
                <a:gd name="connsiteY684" fmla="*/ 252810 h 945175"/>
                <a:gd name="connsiteX685" fmla="*/ 402873 w 996785"/>
                <a:gd name="connsiteY685" fmla="*/ 254177 h 945175"/>
                <a:gd name="connsiteX686" fmla="*/ 403654 w 996785"/>
                <a:gd name="connsiteY686" fmla="*/ 255985 h 945175"/>
                <a:gd name="connsiteX687" fmla="*/ 404389 w 996785"/>
                <a:gd name="connsiteY687" fmla="*/ 257792 h 945175"/>
                <a:gd name="connsiteX688" fmla="*/ 404878 w 996785"/>
                <a:gd name="connsiteY688" fmla="*/ 259159 h 945175"/>
                <a:gd name="connsiteX689" fmla="*/ 405807 w 996785"/>
                <a:gd name="connsiteY689" fmla="*/ 260918 h 945175"/>
                <a:gd name="connsiteX690" fmla="*/ 406591 w 996785"/>
                <a:gd name="connsiteY690" fmla="*/ 262675 h 945175"/>
                <a:gd name="connsiteX691" fmla="*/ 406640 w 996785"/>
                <a:gd name="connsiteY691" fmla="*/ 264140 h 945175"/>
                <a:gd name="connsiteX692" fmla="*/ 406493 w 996785"/>
                <a:gd name="connsiteY692" fmla="*/ 266584 h 945175"/>
                <a:gd name="connsiteX693" fmla="*/ 406345 w 996785"/>
                <a:gd name="connsiteY693" fmla="*/ 268538 h 945175"/>
                <a:gd name="connsiteX694" fmla="*/ 406296 w 996785"/>
                <a:gd name="connsiteY694" fmla="*/ 270491 h 945175"/>
                <a:gd name="connsiteX695" fmla="*/ 406296 w 996785"/>
                <a:gd name="connsiteY695" fmla="*/ 272445 h 945175"/>
                <a:gd name="connsiteX696" fmla="*/ 406053 w 996785"/>
                <a:gd name="connsiteY696" fmla="*/ 274349 h 945175"/>
                <a:gd name="connsiteX697" fmla="*/ 405709 w 996785"/>
                <a:gd name="connsiteY697" fmla="*/ 276302 h 945175"/>
                <a:gd name="connsiteX698" fmla="*/ 405269 w 996785"/>
                <a:gd name="connsiteY698" fmla="*/ 278697 h 945175"/>
                <a:gd name="connsiteX699" fmla="*/ 404682 w 996785"/>
                <a:gd name="connsiteY699" fmla="*/ 281041 h 945175"/>
                <a:gd name="connsiteX700" fmla="*/ 403851 w 996785"/>
                <a:gd name="connsiteY700" fmla="*/ 282847 h 945175"/>
                <a:gd name="connsiteX701" fmla="*/ 403020 w 996785"/>
                <a:gd name="connsiteY701" fmla="*/ 284607 h 945175"/>
                <a:gd name="connsiteX702" fmla="*/ 402236 w 996785"/>
                <a:gd name="connsiteY702" fmla="*/ 286364 h 945175"/>
                <a:gd name="connsiteX703" fmla="*/ 401649 w 996785"/>
                <a:gd name="connsiteY703" fmla="*/ 287733 h 945175"/>
                <a:gd name="connsiteX704" fmla="*/ 400670 w 996785"/>
                <a:gd name="connsiteY704" fmla="*/ 289392 h 945175"/>
                <a:gd name="connsiteX705" fmla="*/ 399301 w 996785"/>
                <a:gd name="connsiteY705" fmla="*/ 291395 h 945175"/>
                <a:gd name="connsiteX706" fmla="*/ 398077 w 996785"/>
                <a:gd name="connsiteY706" fmla="*/ 292958 h 945175"/>
                <a:gd name="connsiteX707" fmla="*/ 397099 w 996785"/>
                <a:gd name="connsiteY707" fmla="*/ 294032 h 945175"/>
                <a:gd name="connsiteX708" fmla="*/ 396072 w 996785"/>
                <a:gd name="connsiteY708" fmla="*/ 295107 h 945175"/>
                <a:gd name="connsiteX709" fmla="*/ 394555 w 996785"/>
                <a:gd name="connsiteY709" fmla="*/ 296280 h 945175"/>
                <a:gd name="connsiteX710" fmla="*/ 393186 w 996785"/>
                <a:gd name="connsiteY710" fmla="*/ 296867 h 945175"/>
                <a:gd name="connsiteX711" fmla="*/ 390935 w 996785"/>
                <a:gd name="connsiteY711" fmla="*/ 297794 h 945175"/>
                <a:gd name="connsiteX712" fmla="*/ 388831 w 996785"/>
                <a:gd name="connsiteY712" fmla="*/ 299014 h 945175"/>
                <a:gd name="connsiteX713" fmla="*/ 387363 w 996785"/>
                <a:gd name="connsiteY713" fmla="*/ 300970 h 945175"/>
                <a:gd name="connsiteX714" fmla="*/ 386825 w 996785"/>
                <a:gd name="connsiteY714" fmla="*/ 302825 h 945175"/>
                <a:gd name="connsiteX715" fmla="*/ 386776 w 996785"/>
                <a:gd name="connsiteY715" fmla="*/ 304778 h 945175"/>
                <a:gd name="connsiteX716" fmla="*/ 386971 w 996785"/>
                <a:gd name="connsiteY716" fmla="*/ 306244 h 945175"/>
                <a:gd name="connsiteX717" fmla="*/ 388733 w 996785"/>
                <a:gd name="connsiteY717" fmla="*/ 307561 h 945175"/>
                <a:gd name="connsiteX718" fmla="*/ 390347 w 996785"/>
                <a:gd name="connsiteY718" fmla="*/ 308636 h 945175"/>
                <a:gd name="connsiteX719" fmla="*/ 392109 w 996785"/>
                <a:gd name="connsiteY719" fmla="*/ 309468 h 945175"/>
                <a:gd name="connsiteX720" fmla="*/ 393870 w 996785"/>
                <a:gd name="connsiteY720" fmla="*/ 310347 h 945175"/>
                <a:gd name="connsiteX721" fmla="*/ 395192 w 996785"/>
                <a:gd name="connsiteY721" fmla="*/ 311031 h 945175"/>
                <a:gd name="connsiteX722" fmla="*/ 396903 w 996785"/>
                <a:gd name="connsiteY722" fmla="*/ 311959 h 945175"/>
                <a:gd name="connsiteX723" fmla="*/ 397979 w 996785"/>
                <a:gd name="connsiteY723" fmla="*/ 312886 h 945175"/>
                <a:gd name="connsiteX724" fmla="*/ 398908 w 996785"/>
                <a:gd name="connsiteY724" fmla="*/ 313716 h 945175"/>
                <a:gd name="connsiteX725" fmla="*/ 397001 w 996785"/>
                <a:gd name="connsiteY725" fmla="*/ 315573 h 945175"/>
                <a:gd name="connsiteX726" fmla="*/ 395241 w 996785"/>
                <a:gd name="connsiteY726" fmla="*/ 316452 h 945175"/>
                <a:gd name="connsiteX727" fmla="*/ 393820 w 996785"/>
                <a:gd name="connsiteY727" fmla="*/ 316744 h 945175"/>
                <a:gd name="connsiteX728" fmla="*/ 391913 w 996785"/>
                <a:gd name="connsiteY728" fmla="*/ 317233 h 945175"/>
                <a:gd name="connsiteX729" fmla="*/ 389516 w 996785"/>
                <a:gd name="connsiteY729" fmla="*/ 317623 h 945175"/>
                <a:gd name="connsiteX730" fmla="*/ 387509 w 996785"/>
                <a:gd name="connsiteY730" fmla="*/ 317721 h 945175"/>
                <a:gd name="connsiteX731" fmla="*/ 385601 w 996785"/>
                <a:gd name="connsiteY731" fmla="*/ 317819 h 945175"/>
                <a:gd name="connsiteX732" fmla="*/ 383743 w 996785"/>
                <a:gd name="connsiteY732" fmla="*/ 318504 h 945175"/>
                <a:gd name="connsiteX733" fmla="*/ 382421 w 996785"/>
                <a:gd name="connsiteY733" fmla="*/ 319529 h 945175"/>
                <a:gd name="connsiteX734" fmla="*/ 379584 w 996785"/>
                <a:gd name="connsiteY734" fmla="*/ 318845 h 945175"/>
                <a:gd name="connsiteX735" fmla="*/ 377675 w 996785"/>
                <a:gd name="connsiteY735" fmla="*/ 319284 h 945175"/>
                <a:gd name="connsiteX736" fmla="*/ 375768 w 996785"/>
                <a:gd name="connsiteY736" fmla="*/ 319773 h 945175"/>
                <a:gd name="connsiteX737" fmla="*/ 373811 w 996785"/>
                <a:gd name="connsiteY737" fmla="*/ 320067 h 945175"/>
                <a:gd name="connsiteX738" fmla="*/ 372344 w 996785"/>
                <a:gd name="connsiteY738" fmla="*/ 320116 h 945175"/>
                <a:gd name="connsiteX739" fmla="*/ 370874 w 996785"/>
                <a:gd name="connsiteY739" fmla="*/ 320163 h 945175"/>
                <a:gd name="connsiteX740" fmla="*/ 369016 w 996785"/>
                <a:gd name="connsiteY740" fmla="*/ 320555 h 945175"/>
                <a:gd name="connsiteX741" fmla="*/ 367059 w 996785"/>
                <a:gd name="connsiteY741" fmla="*/ 321189 h 945175"/>
                <a:gd name="connsiteX742" fmla="*/ 365103 w 996785"/>
                <a:gd name="connsiteY742" fmla="*/ 321677 h 945175"/>
                <a:gd name="connsiteX743" fmla="*/ 363193 w 996785"/>
                <a:gd name="connsiteY743" fmla="*/ 322020 h 945175"/>
                <a:gd name="connsiteX744" fmla="*/ 361237 w 996785"/>
                <a:gd name="connsiteY744" fmla="*/ 322263 h 945175"/>
                <a:gd name="connsiteX745" fmla="*/ 359769 w 996785"/>
                <a:gd name="connsiteY745" fmla="*/ 322460 h 945175"/>
                <a:gd name="connsiteX746" fmla="*/ 357860 w 996785"/>
                <a:gd name="connsiteY746" fmla="*/ 322703 h 945175"/>
                <a:gd name="connsiteX747" fmla="*/ 355903 w 996785"/>
                <a:gd name="connsiteY747" fmla="*/ 322899 h 945175"/>
                <a:gd name="connsiteX748" fmla="*/ 354436 w 996785"/>
                <a:gd name="connsiteY748" fmla="*/ 322948 h 945175"/>
                <a:gd name="connsiteX749" fmla="*/ 352479 w 996785"/>
                <a:gd name="connsiteY749" fmla="*/ 322899 h 945175"/>
                <a:gd name="connsiteX750" fmla="*/ 350523 w 996785"/>
                <a:gd name="connsiteY750" fmla="*/ 322850 h 945175"/>
                <a:gd name="connsiteX751" fmla="*/ 349053 w 996785"/>
                <a:gd name="connsiteY751" fmla="*/ 322801 h 945175"/>
                <a:gd name="connsiteX752" fmla="*/ 345630 w 996785"/>
                <a:gd name="connsiteY752" fmla="*/ 322801 h 945175"/>
                <a:gd name="connsiteX753" fmla="*/ 343673 w 996785"/>
                <a:gd name="connsiteY753" fmla="*/ 322899 h 945175"/>
                <a:gd name="connsiteX754" fmla="*/ 342206 w 996785"/>
                <a:gd name="connsiteY754" fmla="*/ 322997 h 945175"/>
                <a:gd name="connsiteX755" fmla="*/ 340736 w 996785"/>
                <a:gd name="connsiteY755" fmla="*/ 323144 h 945175"/>
                <a:gd name="connsiteX756" fmla="*/ 339318 w 996785"/>
                <a:gd name="connsiteY756" fmla="*/ 323436 h 945175"/>
                <a:gd name="connsiteX757" fmla="*/ 337851 w 996785"/>
                <a:gd name="connsiteY757" fmla="*/ 323728 h 945175"/>
                <a:gd name="connsiteX758" fmla="*/ 335992 w 996785"/>
                <a:gd name="connsiteY758" fmla="*/ 324266 h 945175"/>
                <a:gd name="connsiteX759" fmla="*/ 334572 w 996785"/>
                <a:gd name="connsiteY759" fmla="*/ 324803 h 945175"/>
                <a:gd name="connsiteX760" fmla="*/ 333350 w 996785"/>
                <a:gd name="connsiteY760" fmla="*/ 325537 h 945175"/>
                <a:gd name="connsiteX761" fmla="*/ 332323 w 996785"/>
                <a:gd name="connsiteY761" fmla="*/ 326612 h 945175"/>
                <a:gd name="connsiteX762" fmla="*/ 331050 w 996785"/>
                <a:gd name="connsiteY762" fmla="*/ 328710 h 945175"/>
                <a:gd name="connsiteX763" fmla="*/ 330268 w 996785"/>
                <a:gd name="connsiteY763" fmla="*/ 330469 h 945175"/>
                <a:gd name="connsiteX764" fmla="*/ 329681 w 996785"/>
                <a:gd name="connsiteY764" fmla="*/ 331836 h 945175"/>
                <a:gd name="connsiteX765" fmla="*/ 328799 w 996785"/>
                <a:gd name="connsiteY765" fmla="*/ 333596 h 945175"/>
                <a:gd name="connsiteX766" fmla="*/ 327820 w 996785"/>
                <a:gd name="connsiteY766" fmla="*/ 335792 h 945175"/>
                <a:gd name="connsiteX767" fmla="*/ 326549 w 996785"/>
                <a:gd name="connsiteY767" fmla="*/ 337161 h 945175"/>
                <a:gd name="connsiteX768" fmla="*/ 325178 w 996785"/>
                <a:gd name="connsiteY768" fmla="*/ 338577 h 945175"/>
                <a:gd name="connsiteX769" fmla="*/ 324200 w 996785"/>
                <a:gd name="connsiteY769" fmla="*/ 339652 h 945175"/>
                <a:gd name="connsiteX770" fmla="*/ 323074 w 996785"/>
                <a:gd name="connsiteY770" fmla="*/ 340580 h 945175"/>
                <a:gd name="connsiteX771" fmla="*/ 321901 w 996785"/>
                <a:gd name="connsiteY771" fmla="*/ 341508 h 945175"/>
                <a:gd name="connsiteX772" fmla="*/ 320579 w 996785"/>
                <a:gd name="connsiteY772" fmla="*/ 343120 h 945175"/>
                <a:gd name="connsiteX773" fmla="*/ 320923 w 996785"/>
                <a:gd name="connsiteY773" fmla="*/ 345122 h 945175"/>
                <a:gd name="connsiteX774" fmla="*/ 321558 w 996785"/>
                <a:gd name="connsiteY774" fmla="*/ 346440 h 945175"/>
                <a:gd name="connsiteX775" fmla="*/ 321509 w 996785"/>
                <a:gd name="connsiteY775" fmla="*/ 348347 h 945175"/>
                <a:gd name="connsiteX776" fmla="*/ 321509 w 996785"/>
                <a:gd name="connsiteY776" fmla="*/ 350104 h 945175"/>
                <a:gd name="connsiteX777" fmla="*/ 321705 w 996785"/>
                <a:gd name="connsiteY777" fmla="*/ 351569 h 945175"/>
                <a:gd name="connsiteX778" fmla="*/ 321901 w 996785"/>
                <a:gd name="connsiteY778" fmla="*/ 353034 h 945175"/>
                <a:gd name="connsiteX779" fmla="*/ 322536 w 996785"/>
                <a:gd name="connsiteY779" fmla="*/ 354843 h 945175"/>
                <a:gd name="connsiteX780" fmla="*/ 324052 w 996785"/>
                <a:gd name="connsiteY780" fmla="*/ 356796 h 945175"/>
                <a:gd name="connsiteX781" fmla="*/ 324984 w 996785"/>
                <a:gd name="connsiteY781" fmla="*/ 357871 h 945175"/>
                <a:gd name="connsiteX782" fmla="*/ 325962 w 996785"/>
                <a:gd name="connsiteY782" fmla="*/ 358995 h 945175"/>
                <a:gd name="connsiteX783" fmla="*/ 326744 w 996785"/>
                <a:gd name="connsiteY783" fmla="*/ 361191 h 945175"/>
                <a:gd name="connsiteX784" fmla="*/ 326891 w 996785"/>
                <a:gd name="connsiteY784" fmla="*/ 362656 h 945175"/>
                <a:gd name="connsiteX785" fmla="*/ 326940 w 996785"/>
                <a:gd name="connsiteY785" fmla="*/ 364121 h 945175"/>
                <a:gd name="connsiteX786" fmla="*/ 327233 w 996785"/>
                <a:gd name="connsiteY786" fmla="*/ 366075 h 945175"/>
                <a:gd name="connsiteX787" fmla="*/ 327478 w 996785"/>
                <a:gd name="connsiteY787" fmla="*/ 367493 h 945175"/>
                <a:gd name="connsiteX788" fmla="*/ 327626 w 996785"/>
                <a:gd name="connsiteY788" fmla="*/ 368958 h 945175"/>
                <a:gd name="connsiteX789" fmla="*/ 327577 w 996785"/>
                <a:gd name="connsiteY789" fmla="*/ 370911 h 945175"/>
                <a:gd name="connsiteX790" fmla="*/ 327968 w 996785"/>
                <a:gd name="connsiteY790" fmla="*/ 372425 h 945175"/>
                <a:gd name="connsiteX791" fmla="*/ 329386 w 996785"/>
                <a:gd name="connsiteY791" fmla="*/ 372327 h 945175"/>
                <a:gd name="connsiteX792" fmla="*/ 330853 w 996785"/>
                <a:gd name="connsiteY792" fmla="*/ 372084 h 945175"/>
                <a:gd name="connsiteX793" fmla="*/ 333301 w 996785"/>
                <a:gd name="connsiteY793" fmla="*/ 371937 h 945175"/>
                <a:gd name="connsiteX794" fmla="*/ 335258 w 996785"/>
                <a:gd name="connsiteY794" fmla="*/ 371741 h 945175"/>
                <a:gd name="connsiteX795" fmla="*/ 337165 w 996785"/>
                <a:gd name="connsiteY795" fmla="*/ 371741 h 945175"/>
                <a:gd name="connsiteX796" fmla="*/ 338632 w 996785"/>
                <a:gd name="connsiteY796" fmla="*/ 372131 h 945175"/>
                <a:gd name="connsiteX797" fmla="*/ 340443 w 996785"/>
                <a:gd name="connsiteY797" fmla="*/ 372914 h 945175"/>
                <a:gd name="connsiteX798" fmla="*/ 341667 w 996785"/>
                <a:gd name="connsiteY798" fmla="*/ 374232 h 945175"/>
                <a:gd name="connsiteX799" fmla="*/ 342449 w 996785"/>
                <a:gd name="connsiteY799" fmla="*/ 375503 h 945175"/>
                <a:gd name="connsiteX800" fmla="*/ 343771 w 996785"/>
                <a:gd name="connsiteY800" fmla="*/ 376968 h 945175"/>
                <a:gd name="connsiteX801" fmla="*/ 345728 w 996785"/>
                <a:gd name="connsiteY801" fmla="*/ 378433 h 945175"/>
                <a:gd name="connsiteX802" fmla="*/ 347097 w 996785"/>
                <a:gd name="connsiteY802" fmla="*/ 377554 h 945175"/>
                <a:gd name="connsiteX803" fmla="*/ 347832 w 996785"/>
                <a:gd name="connsiteY803" fmla="*/ 376283 h 945175"/>
                <a:gd name="connsiteX804" fmla="*/ 348613 w 996785"/>
                <a:gd name="connsiteY804" fmla="*/ 375014 h 945175"/>
                <a:gd name="connsiteX805" fmla="*/ 349543 w 996785"/>
                <a:gd name="connsiteY805" fmla="*/ 373891 h 945175"/>
                <a:gd name="connsiteX806" fmla="*/ 351157 w 996785"/>
                <a:gd name="connsiteY806" fmla="*/ 372865 h 945175"/>
                <a:gd name="connsiteX807" fmla="*/ 352578 w 996785"/>
                <a:gd name="connsiteY807" fmla="*/ 372376 h 945175"/>
                <a:gd name="connsiteX808" fmla="*/ 354485 w 996785"/>
                <a:gd name="connsiteY808" fmla="*/ 371888 h 945175"/>
                <a:gd name="connsiteX809" fmla="*/ 356882 w 996785"/>
                <a:gd name="connsiteY809" fmla="*/ 371986 h 945175"/>
                <a:gd name="connsiteX810" fmla="*/ 358204 w 996785"/>
                <a:gd name="connsiteY810" fmla="*/ 372622 h 945175"/>
                <a:gd name="connsiteX811" fmla="*/ 359329 w 996785"/>
                <a:gd name="connsiteY811" fmla="*/ 373598 h 945175"/>
                <a:gd name="connsiteX812" fmla="*/ 360895 w 996785"/>
                <a:gd name="connsiteY812" fmla="*/ 375454 h 945175"/>
                <a:gd name="connsiteX813" fmla="*/ 361775 w 996785"/>
                <a:gd name="connsiteY813" fmla="*/ 376627 h 945175"/>
                <a:gd name="connsiteX814" fmla="*/ 362852 w 996785"/>
                <a:gd name="connsiteY814" fmla="*/ 377652 h 945175"/>
                <a:gd name="connsiteX815" fmla="*/ 364075 w 996785"/>
                <a:gd name="connsiteY815" fmla="*/ 378482 h 945175"/>
                <a:gd name="connsiteX816" fmla="*/ 365199 w 996785"/>
                <a:gd name="connsiteY816" fmla="*/ 379947 h 945175"/>
                <a:gd name="connsiteX817" fmla="*/ 365641 w 996785"/>
                <a:gd name="connsiteY817" fmla="*/ 381412 h 945175"/>
                <a:gd name="connsiteX818" fmla="*/ 366961 w 996785"/>
                <a:gd name="connsiteY818" fmla="*/ 381608 h 945175"/>
                <a:gd name="connsiteX819" fmla="*/ 368918 w 996785"/>
                <a:gd name="connsiteY819" fmla="*/ 381510 h 945175"/>
                <a:gd name="connsiteX820" fmla="*/ 370778 w 996785"/>
                <a:gd name="connsiteY820" fmla="*/ 382146 h 945175"/>
                <a:gd name="connsiteX821" fmla="*/ 372000 w 996785"/>
                <a:gd name="connsiteY821" fmla="*/ 382926 h 945175"/>
                <a:gd name="connsiteX822" fmla="*/ 373224 w 996785"/>
                <a:gd name="connsiteY822" fmla="*/ 383709 h 945175"/>
                <a:gd name="connsiteX823" fmla="*/ 373659 w 996785"/>
                <a:gd name="connsiteY823" fmla="*/ 384193 h 945175"/>
                <a:gd name="connsiteX824" fmla="*/ 374055 w 996785"/>
                <a:gd name="connsiteY824" fmla="*/ 384637 h 945175"/>
                <a:gd name="connsiteX825" fmla="*/ 375082 w 996785"/>
                <a:gd name="connsiteY825" fmla="*/ 386249 h 945175"/>
                <a:gd name="connsiteX826" fmla="*/ 375426 w 996785"/>
                <a:gd name="connsiteY826" fmla="*/ 388592 h 945175"/>
                <a:gd name="connsiteX827" fmla="*/ 376060 w 996785"/>
                <a:gd name="connsiteY827" fmla="*/ 390448 h 945175"/>
                <a:gd name="connsiteX828" fmla="*/ 376453 w 996785"/>
                <a:gd name="connsiteY828" fmla="*/ 392352 h 945175"/>
                <a:gd name="connsiteX829" fmla="*/ 376648 w 996785"/>
                <a:gd name="connsiteY829" fmla="*/ 393819 h 945175"/>
                <a:gd name="connsiteX830" fmla="*/ 376844 w 996785"/>
                <a:gd name="connsiteY830" fmla="*/ 396261 h 945175"/>
                <a:gd name="connsiteX831" fmla="*/ 376942 w 996785"/>
                <a:gd name="connsiteY831" fmla="*/ 398703 h 945175"/>
                <a:gd name="connsiteX832" fmla="*/ 376060 w 996785"/>
                <a:gd name="connsiteY832" fmla="*/ 400021 h 945175"/>
                <a:gd name="connsiteX833" fmla="*/ 374251 w 996785"/>
                <a:gd name="connsiteY833" fmla="*/ 398946 h 945175"/>
                <a:gd name="connsiteX834" fmla="*/ 372929 w 996785"/>
                <a:gd name="connsiteY834" fmla="*/ 398360 h 945175"/>
                <a:gd name="connsiteX835" fmla="*/ 371120 w 996785"/>
                <a:gd name="connsiteY835" fmla="*/ 397579 h 945175"/>
                <a:gd name="connsiteX836" fmla="*/ 369308 w 996785"/>
                <a:gd name="connsiteY836" fmla="*/ 396846 h 945175"/>
                <a:gd name="connsiteX837" fmla="*/ 367890 w 996785"/>
                <a:gd name="connsiteY837" fmla="*/ 396406 h 945175"/>
                <a:gd name="connsiteX838" fmla="*/ 366472 w 996785"/>
                <a:gd name="connsiteY838" fmla="*/ 395967 h 945175"/>
                <a:gd name="connsiteX839" fmla="*/ 365150 w 996785"/>
                <a:gd name="connsiteY839" fmla="*/ 395331 h 945175"/>
                <a:gd name="connsiteX840" fmla="*/ 363341 w 996785"/>
                <a:gd name="connsiteY840" fmla="*/ 394892 h 945175"/>
                <a:gd name="connsiteX841" fmla="*/ 360895 w 996785"/>
                <a:gd name="connsiteY841" fmla="*/ 395186 h 945175"/>
                <a:gd name="connsiteX842" fmla="*/ 358986 w 996785"/>
                <a:gd name="connsiteY842" fmla="*/ 395478 h 945175"/>
                <a:gd name="connsiteX843" fmla="*/ 357029 w 996785"/>
                <a:gd name="connsiteY843" fmla="*/ 395869 h 945175"/>
                <a:gd name="connsiteX844" fmla="*/ 355611 w 996785"/>
                <a:gd name="connsiteY844" fmla="*/ 396261 h 945175"/>
                <a:gd name="connsiteX845" fmla="*/ 354240 w 996785"/>
                <a:gd name="connsiteY845" fmla="*/ 396749 h 945175"/>
                <a:gd name="connsiteX846" fmla="*/ 352870 w 996785"/>
                <a:gd name="connsiteY846" fmla="*/ 397238 h 945175"/>
                <a:gd name="connsiteX847" fmla="*/ 351012 w 996785"/>
                <a:gd name="connsiteY847" fmla="*/ 397824 h 945175"/>
                <a:gd name="connsiteX848" fmla="*/ 349103 w 996785"/>
                <a:gd name="connsiteY848" fmla="*/ 398313 h 945175"/>
                <a:gd name="connsiteX849" fmla="*/ 347733 w 996785"/>
                <a:gd name="connsiteY849" fmla="*/ 398850 h 945175"/>
                <a:gd name="connsiteX850" fmla="*/ 345873 w 996785"/>
                <a:gd name="connsiteY850" fmla="*/ 399484 h 945175"/>
                <a:gd name="connsiteX851" fmla="*/ 344504 w 996785"/>
                <a:gd name="connsiteY851" fmla="*/ 399923 h 945175"/>
                <a:gd name="connsiteX852" fmla="*/ 342596 w 996785"/>
                <a:gd name="connsiteY852" fmla="*/ 400362 h 945175"/>
                <a:gd name="connsiteX853" fmla="*/ 341129 w 996785"/>
                <a:gd name="connsiteY853" fmla="*/ 400607 h 945175"/>
                <a:gd name="connsiteX854" fmla="*/ 338681 w 996785"/>
                <a:gd name="connsiteY854" fmla="*/ 400804 h 945175"/>
                <a:gd name="connsiteX855" fmla="*/ 337214 w 996785"/>
                <a:gd name="connsiteY855" fmla="*/ 400852 h 945175"/>
                <a:gd name="connsiteX856" fmla="*/ 335258 w 996785"/>
                <a:gd name="connsiteY856" fmla="*/ 400998 h 945175"/>
                <a:gd name="connsiteX857" fmla="*/ 333350 w 996785"/>
                <a:gd name="connsiteY857" fmla="*/ 401292 h 945175"/>
                <a:gd name="connsiteX858" fmla="*/ 331391 w 996785"/>
                <a:gd name="connsiteY858" fmla="*/ 401633 h 945175"/>
                <a:gd name="connsiteX859" fmla="*/ 329973 w 996785"/>
                <a:gd name="connsiteY859" fmla="*/ 402023 h 945175"/>
                <a:gd name="connsiteX860" fmla="*/ 328555 w 996785"/>
                <a:gd name="connsiteY860" fmla="*/ 402170 h 945175"/>
                <a:gd name="connsiteX861" fmla="*/ 327088 w 996785"/>
                <a:gd name="connsiteY861" fmla="*/ 402318 h 945175"/>
                <a:gd name="connsiteX862" fmla="*/ 325129 w 996785"/>
                <a:gd name="connsiteY862" fmla="*/ 402414 h 945175"/>
                <a:gd name="connsiteX863" fmla="*/ 322683 w 996785"/>
                <a:gd name="connsiteY863" fmla="*/ 402414 h 945175"/>
                <a:gd name="connsiteX864" fmla="*/ 320238 w 996785"/>
                <a:gd name="connsiteY864" fmla="*/ 402414 h 945175"/>
                <a:gd name="connsiteX865" fmla="*/ 317792 w 996785"/>
                <a:gd name="connsiteY865" fmla="*/ 402367 h 945175"/>
                <a:gd name="connsiteX866" fmla="*/ 315833 w 996785"/>
                <a:gd name="connsiteY866" fmla="*/ 402318 h 945175"/>
                <a:gd name="connsiteX867" fmla="*/ 314366 w 996785"/>
                <a:gd name="connsiteY867" fmla="*/ 402367 h 945175"/>
                <a:gd name="connsiteX868" fmla="*/ 313046 w 996785"/>
                <a:gd name="connsiteY868" fmla="*/ 402951 h 945175"/>
                <a:gd name="connsiteX869" fmla="*/ 312479 w 996785"/>
                <a:gd name="connsiteY869" fmla="*/ 402931 h 945175"/>
                <a:gd name="connsiteX870" fmla="*/ 312409 w 996785"/>
                <a:gd name="connsiteY870" fmla="*/ 402951 h 945175"/>
                <a:gd name="connsiteX871" fmla="*/ 310306 w 996785"/>
                <a:gd name="connsiteY871" fmla="*/ 403245 h 945175"/>
                <a:gd name="connsiteX872" fmla="*/ 308349 w 996785"/>
                <a:gd name="connsiteY872" fmla="*/ 403439 h 945175"/>
                <a:gd name="connsiteX873" fmla="*/ 306882 w 996785"/>
                <a:gd name="connsiteY873" fmla="*/ 403489 h 945175"/>
                <a:gd name="connsiteX874" fmla="*/ 305412 w 996785"/>
                <a:gd name="connsiteY874" fmla="*/ 403537 h 945175"/>
                <a:gd name="connsiteX875" fmla="*/ 303945 w 996785"/>
                <a:gd name="connsiteY875" fmla="*/ 403734 h 945175"/>
                <a:gd name="connsiteX876" fmla="*/ 302037 w 996785"/>
                <a:gd name="connsiteY876" fmla="*/ 404075 h 945175"/>
                <a:gd name="connsiteX877" fmla="*/ 300570 w 996785"/>
                <a:gd name="connsiteY877" fmla="*/ 404271 h 945175"/>
                <a:gd name="connsiteX878" fmla="*/ 299101 w 996785"/>
                <a:gd name="connsiteY878" fmla="*/ 404416 h 945175"/>
                <a:gd name="connsiteX879" fmla="*/ 297633 w 996785"/>
                <a:gd name="connsiteY879" fmla="*/ 404563 h 945175"/>
                <a:gd name="connsiteX880" fmla="*/ 296166 w 996785"/>
                <a:gd name="connsiteY880" fmla="*/ 404661 h 945175"/>
                <a:gd name="connsiteX881" fmla="*/ 294698 w 996785"/>
                <a:gd name="connsiteY881" fmla="*/ 404857 h 945175"/>
                <a:gd name="connsiteX882" fmla="*/ 292840 w 996785"/>
                <a:gd name="connsiteY882" fmla="*/ 405248 h 945175"/>
                <a:gd name="connsiteX883" fmla="*/ 290931 w 996785"/>
                <a:gd name="connsiteY883" fmla="*/ 405785 h 945175"/>
                <a:gd name="connsiteX884" fmla="*/ 287556 w 996785"/>
                <a:gd name="connsiteY884" fmla="*/ 406323 h 945175"/>
                <a:gd name="connsiteX885" fmla="*/ 285597 w 996785"/>
                <a:gd name="connsiteY885" fmla="*/ 406323 h 945175"/>
                <a:gd name="connsiteX886" fmla="*/ 284130 w 996785"/>
                <a:gd name="connsiteY886" fmla="*/ 406323 h 945175"/>
                <a:gd name="connsiteX887" fmla="*/ 282662 w 996785"/>
                <a:gd name="connsiteY887" fmla="*/ 406372 h 945175"/>
                <a:gd name="connsiteX888" fmla="*/ 281195 w 996785"/>
                <a:gd name="connsiteY888" fmla="*/ 406468 h 945175"/>
                <a:gd name="connsiteX889" fmla="*/ 279777 w 996785"/>
                <a:gd name="connsiteY889" fmla="*/ 406664 h 945175"/>
                <a:gd name="connsiteX890" fmla="*/ 278307 w 996785"/>
                <a:gd name="connsiteY890" fmla="*/ 406811 h 945175"/>
                <a:gd name="connsiteX891" fmla="*/ 276840 w 996785"/>
                <a:gd name="connsiteY891" fmla="*/ 407005 h 945175"/>
                <a:gd name="connsiteX892" fmla="*/ 275372 w 996785"/>
                <a:gd name="connsiteY892" fmla="*/ 407103 h 945175"/>
                <a:gd name="connsiteX893" fmla="*/ 273905 w 996785"/>
                <a:gd name="connsiteY893" fmla="*/ 407250 h 945175"/>
                <a:gd name="connsiteX894" fmla="*/ 271949 w 996785"/>
                <a:gd name="connsiteY894" fmla="*/ 407397 h 945175"/>
                <a:gd name="connsiteX895" fmla="*/ 269550 w 996785"/>
                <a:gd name="connsiteY895" fmla="*/ 407640 h 945175"/>
                <a:gd name="connsiteX896" fmla="*/ 268083 w 996785"/>
                <a:gd name="connsiteY896" fmla="*/ 407788 h 945175"/>
                <a:gd name="connsiteX897" fmla="*/ 266126 w 996785"/>
                <a:gd name="connsiteY897" fmla="*/ 408080 h 945175"/>
                <a:gd name="connsiteX898" fmla="*/ 264462 w 996785"/>
                <a:gd name="connsiteY898" fmla="*/ 408863 h 945175"/>
                <a:gd name="connsiteX899" fmla="*/ 262555 w 996785"/>
                <a:gd name="connsiteY899" fmla="*/ 408666 h 945175"/>
                <a:gd name="connsiteX900" fmla="*/ 261087 w 996785"/>
                <a:gd name="connsiteY900" fmla="*/ 408863 h 945175"/>
                <a:gd name="connsiteX901" fmla="*/ 259667 w 996785"/>
                <a:gd name="connsiteY901" fmla="*/ 409106 h 945175"/>
                <a:gd name="connsiteX902" fmla="*/ 257221 w 996785"/>
                <a:gd name="connsiteY902" fmla="*/ 409351 h 945175"/>
                <a:gd name="connsiteX903" fmla="*/ 255265 w 996785"/>
                <a:gd name="connsiteY903" fmla="*/ 409204 h 945175"/>
                <a:gd name="connsiteX904" fmla="*/ 252377 w 996785"/>
                <a:gd name="connsiteY904" fmla="*/ 409496 h 945175"/>
                <a:gd name="connsiteX905" fmla="*/ 250279 w 996785"/>
                <a:gd name="connsiteY905" fmla="*/ 410620 h 945175"/>
                <a:gd name="connsiteX906" fmla="*/ 248908 w 996785"/>
                <a:gd name="connsiteY906" fmla="*/ 412036 h 945175"/>
                <a:gd name="connsiteX907" fmla="*/ 248028 w 996785"/>
                <a:gd name="connsiteY907" fmla="*/ 413209 h 945175"/>
                <a:gd name="connsiteX908" fmla="*/ 246903 w 996785"/>
                <a:gd name="connsiteY908" fmla="*/ 414087 h 945175"/>
                <a:gd name="connsiteX909" fmla="*/ 245183 w 996785"/>
                <a:gd name="connsiteY909" fmla="*/ 414821 h 945175"/>
                <a:gd name="connsiteX910" fmla="*/ 244058 w 996785"/>
                <a:gd name="connsiteY910" fmla="*/ 416384 h 945175"/>
                <a:gd name="connsiteX911" fmla="*/ 242154 w 996785"/>
                <a:gd name="connsiteY911" fmla="*/ 417947 h 945175"/>
                <a:gd name="connsiteX912" fmla="*/ 240579 w 996785"/>
                <a:gd name="connsiteY912" fmla="*/ 419118 h 945175"/>
                <a:gd name="connsiteX913" fmla="*/ 239412 w 996785"/>
                <a:gd name="connsiteY913" fmla="*/ 420681 h 945175"/>
                <a:gd name="connsiteX914" fmla="*/ 239125 w 996785"/>
                <a:gd name="connsiteY914" fmla="*/ 421088 h 945175"/>
                <a:gd name="connsiteX915" fmla="*/ 238880 w 996785"/>
                <a:gd name="connsiteY915" fmla="*/ 421513 h 945175"/>
                <a:gd name="connsiteX916" fmla="*/ 237754 w 996785"/>
                <a:gd name="connsiteY916" fmla="*/ 423074 h 945175"/>
                <a:gd name="connsiteX917" fmla="*/ 236956 w 996785"/>
                <a:gd name="connsiteY917" fmla="*/ 424882 h 945175"/>
                <a:gd name="connsiteX918" fmla="*/ 236424 w 996785"/>
                <a:gd name="connsiteY918" fmla="*/ 426200 h 945175"/>
                <a:gd name="connsiteX919" fmla="*/ 235298 w 996785"/>
                <a:gd name="connsiteY919" fmla="*/ 427813 h 945175"/>
                <a:gd name="connsiteX920" fmla="*/ 233190 w 996785"/>
                <a:gd name="connsiteY920" fmla="*/ 428936 h 945175"/>
                <a:gd name="connsiteX921" fmla="*/ 231737 w 996785"/>
                <a:gd name="connsiteY921" fmla="*/ 429278 h 945175"/>
                <a:gd name="connsiteX922" fmla="*/ 230653 w 996785"/>
                <a:gd name="connsiteY922" fmla="*/ 430205 h 945175"/>
                <a:gd name="connsiteX923" fmla="*/ 230161 w 996785"/>
                <a:gd name="connsiteY923" fmla="*/ 432063 h 945175"/>
                <a:gd name="connsiteX924" fmla="*/ 229916 w 996785"/>
                <a:gd name="connsiteY924" fmla="*/ 433528 h 945175"/>
                <a:gd name="connsiteX925" fmla="*/ 229629 w 996785"/>
                <a:gd name="connsiteY925" fmla="*/ 434993 h 945175"/>
                <a:gd name="connsiteX926" fmla="*/ 229097 w 996785"/>
                <a:gd name="connsiteY926" fmla="*/ 436848 h 945175"/>
                <a:gd name="connsiteX927" fmla="*/ 228606 w 996785"/>
                <a:gd name="connsiteY927" fmla="*/ 438215 h 945175"/>
                <a:gd name="connsiteX928" fmla="*/ 227583 w 996785"/>
                <a:gd name="connsiteY928" fmla="*/ 439876 h 945175"/>
                <a:gd name="connsiteX929" fmla="*/ 225618 w 996785"/>
                <a:gd name="connsiteY929" fmla="*/ 441342 h 945175"/>
                <a:gd name="connsiteX930" fmla="*/ 224288 w 996785"/>
                <a:gd name="connsiteY930" fmla="*/ 442026 h 945175"/>
                <a:gd name="connsiteX931" fmla="*/ 223080 w 996785"/>
                <a:gd name="connsiteY931" fmla="*/ 442856 h 945175"/>
                <a:gd name="connsiteX932" fmla="*/ 221996 w 996785"/>
                <a:gd name="connsiteY932" fmla="*/ 443832 h 945175"/>
                <a:gd name="connsiteX933" fmla="*/ 220195 w 996785"/>
                <a:gd name="connsiteY933" fmla="*/ 445445 h 945175"/>
                <a:gd name="connsiteX934" fmla="*/ 218864 w 996785"/>
                <a:gd name="connsiteY934" fmla="*/ 446178 h 945175"/>
                <a:gd name="connsiteX935" fmla="*/ 217207 w 996785"/>
                <a:gd name="connsiteY935" fmla="*/ 447300 h 945175"/>
                <a:gd name="connsiteX936" fmla="*/ 215201 w 996785"/>
                <a:gd name="connsiteY936" fmla="*/ 447300 h 945175"/>
                <a:gd name="connsiteX937" fmla="*/ 213727 w 996785"/>
                <a:gd name="connsiteY937" fmla="*/ 447496 h 945175"/>
                <a:gd name="connsiteX938" fmla="*/ 211374 w 996785"/>
                <a:gd name="connsiteY938" fmla="*/ 448033 h 945175"/>
                <a:gd name="connsiteX939" fmla="*/ 209573 w 996785"/>
                <a:gd name="connsiteY939" fmla="*/ 448669 h 945175"/>
                <a:gd name="connsiteX940" fmla="*/ 207608 w 996785"/>
                <a:gd name="connsiteY940" fmla="*/ 448767 h 945175"/>
                <a:gd name="connsiteX941" fmla="*/ 206196 w 996785"/>
                <a:gd name="connsiteY941" fmla="*/ 449108 h 945175"/>
                <a:gd name="connsiteX942" fmla="*/ 204231 w 996785"/>
                <a:gd name="connsiteY942" fmla="*/ 449351 h 945175"/>
                <a:gd name="connsiteX943" fmla="*/ 202819 w 996785"/>
                <a:gd name="connsiteY943" fmla="*/ 449255 h 945175"/>
                <a:gd name="connsiteX944" fmla="*/ 200854 w 996785"/>
                <a:gd name="connsiteY944" fmla="*/ 448814 h 945175"/>
                <a:gd name="connsiteX945" fmla="*/ 198951 w 996785"/>
                <a:gd name="connsiteY945" fmla="*/ 448571 h 945175"/>
                <a:gd name="connsiteX946" fmla="*/ 197478 w 996785"/>
                <a:gd name="connsiteY946" fmla="*/ 448571 h 945175"/>
                <a:gd name="connsiteX947" fmla="*/ 195615 w 996785"/>
                <a:gd name="connsiteY947" fmla="*/ 448597 h 945175"/>
                <a:gd name="connsiteX948" fmla="*/ 187 w 996785"/>
                <a:gd name="connsiteY948" fmla="*/ 595347 h 945175"/>
                <a:gd name="connsiteX949" fmla="*/ 6879 w 996785"/>
                <a:gd name="connsiteY949" fmla="*/ 602909 h 945175"/>
                <a:gd name="connsiteX950" fmla="*/ 35961 w 996785"/>
                <a:gd name="connsiteY950" fmla="*/ 628224 h 945175"/>
                <a:gd name="connsiteX951" fmla="*/ 58617 w 996785"/>
                <a:gd name="connsiteY951" fmla="*/ 648106 h 945175"/>
                <a:gd name="connsiteX952" fmla="*/ 121713 w 996785"/>
                <a:gd name="connsiteY952" fmla="*/ 703501 h 945175"/>
                <a:gd name="connsiteX953" fmla="*/ 183274 w 996785"/>
                <a:gd name="connsiteY953" fmla="*/ 748434 h 945175"/>
                <a:gd name="connsiteX954" fmla="*/ 452831 w 996785"/>
                <a:gd name="connsiteY954" fmla="*/ 945127 h 945175"/>
                <a:gd name="connsiteX955" fmla="*/ 452981 w 996785"/>
                <a:gd name="connsiteY955" fmla="*/ 943431 h 945175"/>
                <a:gd name="connsiteX956" fmla="*/ 455488 w 996785"/>
                <a:gd name="connsiteY956" fmla="*/ 914640 h 945175"/>
                <a:gd name="connsiteX957" fmla="*/ 458222 w 996785"/>
                <a:gd name="connsiteY957" fmla="*/ 883234 h 945175"/>
                <a:gd name="connsiteX958" fmla="*/ 459700 w 996785"/>
                <a:gd name="connsiteY958" fmla="*/ 866294 h 945175"/>
                <a:gd name="connsiteX959" fmla="*/ 459694 w 996785"/>
                <a:gd name="connsiteY959" fmla="*/ 866111 h 945175"/>
                <a:gd name="connsiteX960" fmla="*/ 459229 w 996785"/>
                <a:gd name="connsiteY960" fmla="*/ 853115 h 945175"/>
                <a:gd name="connsiteX961" fmla="*/ 459700 w 996785"/>
                <a:gd name="connsiteY961" fmla="*/ 839016 h 945175"/>
                <a:gd name="connsiteX962" fmla="*/ 459665 w 996785"/>
                <a:gd name="connsiteY962" fmla="*/ 838403 h 945175"/>
                <a:gd name="connsiteX963" fmla="*/ 457099 w 996785"/>
                <a:gd name="connsiteY963" fmla="*/ 793551 h 945175"/>
                <a:gd name="connsiteX964" fmla="*/ 455797 w 996785"/>
                <a:gd name="connsiteY964" fmla="*/ 757180 h 945175"/>
                <a:gd name="connsiteX965" fmla="*/ 454469 w 996785"/>
                <a:gd name="connsiteY965" fmla="*/ 736869 h 945175"/>
                <a:gd name="connsiteX966" fmla="*/ 445263 w 996785"/>
                <a:gd name="connsiteY966" fmla="*/ 596133 h 945175"/>
                <a:gd name="connsiteX967" fmla="*/ 445859 w 996785"/>
                <a:gd name="connsiteY967" fmla="*/ 594546 h 945175"/>
                <a:gd name="connsiteX968" fmla="*/ 486801 w 996785"/>
                <a:gd name="connsiteY968" fmla="*/ 598706 h 945175"/>
                <a:gd name="connsiteX969" fmla="*/ 509708 w 996785"/>
                <a:gd name="connsiteY969" fmla="*/ 601630 h 945175"/>
                <a:gd name="connsiteX970" fmla="*/ 530622 w 996785"/>
                <a:gd name="connsiteY970" fmla="*/ 604813 h 945175"/>
                <a:gd name="connsiteX971" fmla="*/ 559690 w 996785"/>
                <a:gd name="connsiteY971" fmla="*/ 613600 h 945175"/>
                <a:gd name="connsiteX972" fmla="*/ 559683 w 996785"/>
                <a:gd name="connsiteY972" fmla="*/ 613647 h 945175"/>
                <a:gd name="connsiteX973" fmla="*/ 557189 w 996785"/>
                <a:gd name="connsiteY973" fmla="*/ 633557 h 945175"/>
                <a:gd name="connsiteX974" fmla="*/ 512686 w 996785"/>
                <a:gd name="connsiteY974" fmla="*/ 717171 h 945175"/>
                <a:gd name="connsiteX975" fmla="*/ 560426 w 996785"/>
                <a:gd name="connsiteY975" fmla="*/ 808447 h 945175"/>
                <a:gd name="connsiteX976" fmla="*/ 671926 w 996785"/>
                <a:gd name="connsiteY976" fmla="*/ 817724 h 945175"/>
                <a:gd name="connsiteX977" fmla="*/ 672086 w 996785"/>
                <a:gd name="connsiteY977" fmla="*/ 817745 h 945175"/>
                <a:gd name="connsiteX978" fmla="*/ 682200 w 996785"/>
                <a:gd name="connsiteY978" fmla="*/ 769664 h 945175"/>
                <a:gd name="connsiteX979" fmla="*/ 706145 w 996785"/>
                <a:gd name="connsiteY979" fmla="*/ 679144 h 945175"/>
                <a:gd name="connsiteX980" fmla="*/ 712543 w 996785"/>
                <a:gd name="connsiteY980" fmla="*/ 654951 h 945175"/>
                <a:gd name="connsiteX981" fmla="*/ 714161 w 996785"/>
                <a:gd name="connsiteY981" fmla="*/ 632331 h 945175"/>
                <a:gd name="connsiteX982" fmla="*/ 709405 w 996785"/>
                <a:gd name="connsiteY982" fmla="*/ 630676 h 945175"/>
                <a:gd name="connsiteX983" fmla="*/ 706902 w 996785"/>
                <a:gd name="connsiteY983" fmla="*/ 623412 h 945175"/>
                <a:gd name="connsiteX984" fmla="*/ 708464 w 996785"/>
                <a:gd name="connsiteY984" fmla="*/ 618150 h 945175"/>
                <a:gd name="connsiteX985" fmla="*/ 704438 w 996785"/>
                <a:gd name="connsiteY985" fmla="*/ 617180 h 945175"/>
                <a:gd name="connsiteX986" fmla="*/ 697940 w 996785"/>
                <a:gd name="connsiteY986" fmla="*/ 615610 h 945175"/>
                <a:gd name="connsiteX987" fmla="*/ 700415 w 996785"/>
                <a:gd name="connsiteY987" fmla="*/ 602793 h 945175"/>
                <a:gd name="connsiteX988" fmla="*/ 700226 w 996785"/>
                <a:gd name="connsiteY988" fmla="*/ 602639 h 945175"/>
                <a:gd name="connsiteX989" fmla="*/ 701616 w 996785"/>
                <a:gd name="connsiteY989" fmla="*/ 602053 h 945175"/>
                <a:gd name="connsiteX990" fmla="*/ 704041 w 996785"/>
                <a:gd name="connsiteY990" fmla="*/ 602727 h 945175"/>
                <a:gd name="connsiteX991" fmla="*/ 703110 w 996785"/>
                <a:gd name="connsiteY991" fmla="*/ 568946 h 945175"/>
                <a:gd name="connsiteX992" fmla="*/ 778545 w 996785"/>
                <a:gd name="connsiteY992" fmla="*/ 540405 h 945175"/>
                <a:gd name="connsiteX993" fmla="*/ 814994 w 996785"/>
                <a:gd name="connsiteY993" fmla="*/ 444721 h 945175"/>
                <a:gd name="connsiteX994" fmla="*/ 815220 w 996785"/>
                <a:gd name="connsiteY994" fmla="*/ 444133 h 945175"/>
                <a:gd name="connsiteX995" fmla="*/ 815920 w 996785"/>
                <a:gd name="connsiteY995" fmla="*/ 442310 h 945175"/>
                <a:gd name="connsiteX996" fmla="*/ 816443 w 996785"/>
                <a:gd name="connsiteY996" fmla="*/ 440941 h 945175"/>
                <a:gd name="connsiteX997" fmla="*/ 817135 w 996785"/>
                <a:gd name="connsiteY997" fmla="*/ 439112 h 945175"/>
                <a:gd name="connsiteX998" fmla="*/ 817856 w 996785"/>
                <a:gd name="connsiteY998" fmla="*/ 436750 h 945175"/>
                <a:gd name="connsiteX999" fmla="*/ 819018 w 996785"/>
                <a:gd name="connsiteY999" fmla="*/ 435970 h 945175"/>
                <a:gd name="connsiteX1000" fmla="*/ 820117 w 996785"/>
                <a:gd name="connsiteY1000" fmla="*/ 435030 h 945175"/>
                <a:gd name="connsiteX1001" fmla="*/ 822020 w 996785"/>
                <a:gd name="connsiteY1001" fmla="*/ 433501 h 945175"/>
                <a:gd name="connsiteX1002" fmla="*/ 822845 w 996785"/>
                <a:gd name="connsiteY1002" fmla="*/ 432962 h 945175"/>
                <a:gd name="connsiteX1003" fmla="*/ 823834 w 996785"/>
                <a:gd name="connsiteY1003" fmla="*/ 431916 h 945175"/>
                <a:gd name="connsiteX1004" fmla="*/ 824118 w 996785"/>
                <a:gd name="connsiteY1004" fmla="*/ 429987 h 945175"/>
                <a:gd name="connsiteX1005" fmla="*/ 824112 w 996785"/>
                <a:gd name="connsiteY1005" fmla="*/ 428951 h 945175"/>
                <a:gd name="connsiteX1006" fmla="*/ 825103 w 996785"/>
                <a:gd name="connsiteY1006" fmla="*/ 428137 h 945175"/>
                <a:gd name="connsiteX1007" fmla="*/ 826498 w 996785"/>
                <a:gd name="connsiteY1007" fmla="*/ 428464 h 945175"/>
                <a:gd name="connsiteX1008" fmla="*/ 828134 w 996785"/>
                <a:gd name="connsiteY1008" fmla="*/ 427849 h 945175"/>
                <a:gd name="connsiteX1009" fmla="*/ 828479 w 996785"/>
                <a:gd name="connsiteY1009" fmla="*/ 428861 h 945175"/>
                <a:gd name="connsiteX1010" fmla="*/ 829347 w 996785"/>
                <a:gd name="connsiteY1010" fmla="*/ 429537 h 945175"/>
                <a:gd name="connsiteX1011" fmla="*/ 830115 w 996785"/>
                <a:gd name="connsiteY1011" fmla="*/ 428430 h 945175"/>
                <a:gd name="connsiteX1012" fmla="*/ 831121 w 996785"/>
                <a:gd name="connsiteY1012" fmla="*/ 428338 h 945175"/>
                <a:gd name="connsiteX1013" fmla="*/ 832235 w 996785"/>
                <a:gd name="connsiteY1013" fmla="*/ 428209 h 945175"/>
                <a:gd name="connsiteX1014" fmla="*/ 832599 w 996785"/>
                <a:gd name="connsiteY1014" fmla="*/ 427291 h 945175"/>
                <a:gd name="connsiteX1015" fmla="*/ 832077 w 996785"/>
                <a:gd name="connsiteY1015" fmla="*/ 426315 h 945175"/>
                <a:gd name="connsiteX1016" fmla="*/ 833852 w 996785"/>
                <a:gd name="connsiteY1016" fmla="*/ 426305 h 945175"/>
                <a:gd name="connsiteX1017" fmla="*/ 834955 w 996785"/>
                <a:gd name="connsiteY1017" fmla="*/ 425544 h 945175"/>
                <a:gd name="connsiteX1018" fmla="*/ 835624 w 996785"/>
                <a:gd name="connsiteY1018" fmla="*/ 424827 h 945175"/>
                <a:gd name="connsiteX1019" fmla="*/ 836432 w 996785"/>
                <a:gd name="connsiteY1019" fmla="*/ 424269 h 945175"/>
                <a:gd name="connsiteX1020" fmla="*/ 838262 w 996785"/>
                <a:gd name="connsiteY1020" fmla="*/ 423940 h 945175"/>
                <a:gd name="connsiteX1021" fmla="*/ 839193 w 996785"/>
                <a:gd name="connsiteY1021" fmla="*/ 424255 h 945175"/>
                <a:gd name="connsiteX1022" fmla="*/ 840260 w 996785"/>
                <a:gd name="connsiteY1022" fmla="*/ 424373 h 945175"/>
                <a:gd name="connsiteX1023" fmla="*/ 840386 w 996785"/>
                <a:gd name="connsiteY1023" fmla="*/ 424467 h 945175"/>
                <a:gd name="connsiteX1024" fmla="*/ 842171 w 996785"/>
                <a:gd name="connsiteY1024" fmla="*/ 424128 h 945175"/>
                <a:gd name="connsiteX1025" fmla="*/ 842650 w 996785"/>
                <a:gd name="connsiteY1025" fmla="*/ 423683 h 945175"/>
                <a:gd name="connsiteX1026" fmla="*/ 843442 w 996785"/>
                <a:gd name="connsiteY1026" fmla="*/ 423197 h 945175"/>
                <a:gd name="connsiteX1027" fmla="*/ 844412 w 996785"/>
                <a:gd name="connsiteY1027" fmla="*/ 423775 h 945175"/>
                <a:gd name="connsiteX1028" fmla="*/ 846755 w 996785"/>
                <a:gd name="connsiteY1028" fmla="*/ 424766 h 945175"/>
                <a:gd name="connsiteX1029" fmla="*/ 847361 w 996785"/>
                <a:gd name="connsiteY1029" fmla="*/ 425487 h 945175"/>
                <a:gd name="connsiteX1030" fmla="*/ 848137 w 996785"/>
                <a:gd name="connsiteY1030" fmla="*/ 425871 h 945175"/>
                <a:gd name="connsiteX1031" fmla="*/ 849183 w 996785"/>
                <a:gd name="connsiteY1031" fmla="*/ 427144 h 945175"/>
                <a:gd name="connsiteX1032" fmla="*/ 850036 w 996785"/>
                <a:gd name="connsiteY1032" fmla="*/ 427512 h 945175"/>
                <a:gd name="connsiteX1033" fmla="*/ 851133 w 996785"/>
                <a:gd name="connsiteY1033" fmla="*/ 427667 h 945175"/>
                <a:gd name="connsiteX1034" fmla="*/ 852336 w 996785"/>
                <a:gd name="connsiteY1034" fmla="*/ 427990 h 945175"/>
                <a:gd name="connsiteX1035" fmla="*/ 852997 w 996785"/>
                <a:gd name="connsiteY1035" fmla="*/ 427545 h 945175"/>
                <a:gd name="connsiteX1036" fmla="*/ 853274 w 996785"/>
                <a:gd name="connsiteY1036" fmla="*/ 426648 h 945175"/>
                <a:gd name="connsiteX1037" fmla="*/ 853227 w 996785"/>
                <a:gd name="connsiteY1037" fmla="*/ 425892 h 945175"/>
                <a:gd name="connsiteX1038" fmla="*/ 853648 w 996785"/>
                <a:gd name="connsiteY1038" fmla="*/ 424999 h 945175"/>
                <a:gd name="connsiteX1039" fmla="*/ 853366 w 996785"/>
                <a:gd name="connsiteY1039" fmla="*/ 424083 h 945175"/>
                <a:gd name="connsiteX1040" fmla="*/ 852426 w 996785"/>
                <a:gd name="connsiteY1040" fmla="*/ 423797 h 945175"/>
                <a:gd name="connsiteX1041" fmla="*/ 852334 w 996785"/>
                <a:gd name="connsiteY1041" fmla="*/ 423430 h 945175"/>
                <a:gd name="connsiteX1042" fmla="*/ 853149 w 996785"/>
                <a:gd name="connsiteY1042" fmla="*/ 422863 h 945175"/>
                <a:gd name="connsiteX1043" fmla="*/ 854162 w 996785"/>
                <a:gd name="connsiteY1043" fmla="*/ 423325 h 945175"/>
                <a:gd name="connsiteX1044" fmla="*/ 854862 w 996785"/>
                <a:gd name="connsiteY1044" fmla="*/ 424067 h 945175"/>
                <a:gd name="connsiteX1045" fmla="*/ 856438 w 996785"/>
                <a:gd name="connsiteY1045" fmla="*/ 425628 h 945175"/>
                <a:gd name="connsiteX1046" fmla="*/ 856964 w 996785"/>
                <a:gd name="connsiteY1046" fmla="*/ 425465 h 945175"/>
                <a:gd name="connsiteX1047" fmla="*/ 857494 w 996785"/>
                <a:gd name="connsiteY1047" fmla="*/ 424700 h 945175"/>
                <a:gd name="connsiteX1048" fmla="*/ 858632 w 996785"/>
                <a:gd name="connsiteY1048" fmla="*/ 424970 h 945175"/>
                <a:gd name="connsiteX1049" fmla="*/ 859557 w 996785"/>
                <a:gd name="connsiteY1049" fmla="*/ 424723 h 945175"/>
                <a:gd name="connsiteX1050" fmla="*/ 859827 w 996785"/>
                <a:gd name="connsiteY1050" fmla="*/ 424400 h 945175"/>
                <a:gd name="connsiteX1051" fmla="*/ 860197 w 996785"/>
                <a:gd name="connsiteY1051" fmla="*/ 424294 h 945175"/>
                <a:gd name="connsiteX1052" fmla="*/ 860529 w 996785"/>
                <a:gd name="connsiteY1052" fmla="*/ 424251 h 945175"/>
                <a:gd name="connsiteX1053" fmla="*/ 861198 w 996785"/>
                <a:gd name="connsiteY1053" fmla="*/ 424574 h 945175"/>
                <a:gd name="connsiteX1054" fmla="*/ 861818 w 996785"/>
                <a:gd name="connsiteY1054" fmla="*/ 425174 h 945175"/>
                <a:gd name="connsiteX1055" fmla="*/ 862827 w 996785"/>
                <a:gd name="connsiteY1055" fmla="*/ 425481 h 945175"/>
                <a:gd name="connsiteX1056" fmla="*/ 863656 w 996785"/>
                <a:gd name="connsiteY1056" fmla="*/ 425207 h 945175"/>
                <a:gd name="connsiteX1057" fmla="*/ 864221 w 996785"/>
                <a:gd name="connsiteY1057" fmla="*/ 424079 h 945175"/>
                <a:gd name="connsiteX1058" fmla="*/ 864397 w 996785"/>
                <a:gd name="connsiteY1058" fmla="*/ 424163 h 945175"/>
                <a:gd name="connsiteX1059" fmla="*/ 865668 w 996785"/>
                <a:gd name="connsiteY1059" fmla="*/ 425162 h 945175"/>
                <a:gd name="connsiteX1060" fmla="*/ 866376 w 996785"/>
                <a:gd name="connsiteY1060" fmla="*/ 425632 h 945175"/>
                <a:gd name="connsiteX1061" fmla="*/ 867356 w 996785"/>
                <a:gd name="connsiteY1061" fmla="*/ 425879 h 945175"/>
                <a:gd name="connsiteX1062" fmla="*/ 868558 w 996785"/>
                <a:gd name="connsiteY1062" fmla="*/ 425890 h 945175"/>
                <a:gd name="connsiteX1063" fmla="*/ 869808 w 996785"/>
                <a:gd name="connsiteY1063" fmla="*/ 426018 h 945175"/>
                <a:gd name="connsiteX1064" fmla="*/ 870330 w 996785"/>
                <a:gd name="connsiteY1064" fmla="*/ 425532 h 945175"/>
                <a:gd name="connsiteX1065" fmla="*/ 870739 w 996785"/>
                <a:gd name="connsiteY1065" fmla="*/ 425369 h 945175"/>
                <a:gd name="connsiteX1066" fmla="*/ 872641 w 996785"/>
                <a:gd name="connsiteY1066" fmla="*/ 425679 h 945175"/>
                <a:gd name="connsiteX1067" fmla="*/ 873789 w 996785"/>
                <a:gd name="connsiteY1067" fmla="*/ 426356 h 945175"/>
                <a:gd name="connsiteX1068" fmla="*/ 874126 w 996785"/>
                <a:gd name="connsiteY1068" fmla="*/ 426766 h 945175"/>
                <a:gd name="connsiteX1069" fmla="*/ 874065 w 996785"/>
                <a:gd name="connsiteY1069" fmla="*/ 427500 h 945175"/>
                <a:gd name="connsiteX1070" fmla="*/ 874517 w 996785"/>
                <a:gd name="connsiteY1070" fmla="*/ 427146 h 945175"/>
                <a:gd name="connsiteX1071" fmla="*/ 876279 w 996785"/>
                <a:gd name="connsiteY1071" fmla="*/ 426979 h 945175"/>
                <a:gd name="connsiteX1072" fmla="*/ 876711 w 996785"/>
                <a:gd name="connsiteY1072" fmla="*/ 426719 h 945175"/>
                <a:gd name="connsiteX1073" fmla="*/ 877006 w 996785"/>
                <a:gd name="connsiteY1073" fmla="*/ 426161 h 945175"/>
                <a:gd name="connsiteX1074" fmla="*/ 876822 w 996785"/>
                <a:gd name="connsiteY1074" fmla="*/ 425336 h 945175"/>
                <a:gd name="connsiteX1075" fmla="*/ 876856 w 996785"/>
                <a:gd name="connsiteY1075" fmla="*/ 424747 h 945175"/>
                <a:gd name="connsiteX1076" fmla="*/ 877026 w 996785"/>
                <a:gd name="connsiteY1076" fmla="*/ 424762 h 945175"/>
                <a:gd name="connsiteX1077" fmla="*/ 878254 w 996785"/>
                <a:gd name="connsiteY1077" fmla="*/ 425442 h 945175"/>
                <a:gd name="connsiteX1078" fmla="*/ 878700 w 996785"/>
                <a:gd name="connsiteY1078" fmla="*/ 425632 h 945175"/>
                <a:gd name="connsiteX1079" fmla="*/ 879316 w 996785"/>
                <a:gd name="connsiteY1079" fmla="*/ 425530 h 945175"/>
                <a:gd name="connsiteX1080" fmla="*/ 879979 w 996785"/>
                <a:gd name="connsiteY1080" fmla="*/ 424662 h 945175"/>
                <a:gd name="connsiteX1081" fmla="*/ 880303 w 996785"/>
                <a:gd name="connsiteY1081" fmla="*/ 423852 h 945175"/>
                <a:gd name="connsiteX1082" fmla="*/ 880749 w 996785"/>
                <a:gd name="connsiteY1082" fmla="*/ 423967 h 945175"/>
                <a:gd name="connsiteX1083" fmla="*/ 881613 w 996785"/>
                <a:gd name="connsiteY1083" fmla="*/ 423906 h 945175"/>
                <a:gd name="connsiteX1084" fmla="*/ 882495 w 996785"/>
                <a:gd name="connsiteY1084" fmla="*/ 423487 h 945175"/>
                <a:gd name="connsiteX1085" fmla="*/ 882859 w 996785"/>
                <a:gd name="connsiteY1085" fmla="*/ 422810 h 945175"/>
                <a:gd name="connsiteX1086" fmla="*/ 882830 w 996785"/>
                <a:gd name="connsiteY1086" fmla="*/ 422165 h 945175"/>
                <a:gd name="connsiteX1087" fmla="*/ 882923 w 996785"/>
                <a:gd name="connsiteY1087" fmla="*/ 422161 h 945175"/>
                <a:gd name="connsiteX1088" fmla="*/ 884202 w 996785"/>
                <a:gd name="connsiteY1088" fmla="*/ 422537 h 945175"/>
                <a:gd name="connsiteX1089" fmla="*/ 886402 w 996785"/>
                <a:gd name="connsiteY1089" fmla="*/ 423068 h 945175"/>
                <a:gd name="connsiteX1090" fmla="*/ 887026 w 996785"/>
                <a:gd name="connsiteY1090" fmla="*/ 423311 h 945175"/>
                <a:gd name="connsiteX1091" fmla="*/ 887791 w 996785"/>
                <a:gd name="connsiteY1091" fmla="*/ 423364 h 945175"/>
                <a:gd name="connsiteX1092" fmla="*/ 888401 w 996785"/>
                <a:gd name="connsiteY1092" fmla="*/ 423219 h 945175"/>
                <a:gd name="connsiteX1093" fmla="*/ 889079 w 996785"/>
                <a:gd name="connsiteY1093" fmla="*/ 422547 h 945175"/>
                <a:gd name="connsiteX1094" fmla="*/ 889484 w 996785"/>
                <a:gd name="connsiteY1094" fmla="*/ 422583 h 945175"/>
                <a:gd name="connsiteX1095" fmla="*/ 890188 w 996785"/>
                <a:gd name="connsiteY1095" fmla="*/ 423237 h 945175"/>
                <a:gd name="connsiteX1096" fmla="*/ 891391 w 996785"/>
                <a:gd name="connsiteY1096" fmla="*/ 422872 h 945175"/>
                <a:gd name="connsiteX1097" fmla="*/ 891743 w 996785"/>
                <a:gd name="connsiteY1097" fmla="*/ 422500 h 945175"/>
                <a:gd name="connsiteX1098" fmla="*/ 892263 w 996785"/>
                <a:gd name="connsiteY1098" fmla="*/ 421541 h 945175"/>
                <a:gd name="connsiteX1099" fmla="*/ 892863 w 996785"/>
                <a:gd name="connsiteY1099" fmla="*/ 421736 h 945175"/>
                <a:gd name="connsiteX1100" fmla="*/ 893372 w 996785"/>
                <a:gd name="connsiteY1100" fmla="*/ 422259 h 945175"/>
                <a:gd name="connsiteX1101" fmla="*/ 893974 w 996785"/>
                <a:gd name="connsiteY1101" fmla="*/ 422528 h 945175"/>
                <a:gd name="connsiteX1102" fmla="*/ 895159 w 996785"/>
                <a:gd name="connsiteY1102" fmla="*/ 422532 h 945175"/>
                <a:gd name="connsiteX1103" fmla="*/ 896107 w 996785"/>
                <a:gd name="connsiteY1103" fmla="*/ 422573 h 945175"/>
                <a:gd name="connsiteX1104" fmla="*/ 896119 w 996785"/>
                <a:gd name="connsiteY1104" fmla="*/ 423139 h 945175"/>
                <a:gd name="connsiteX1105" fmla="*/ 895683 w 996785"/>
                <a:gd name="connsiteY1105" fmla="*/ 423562 h 945175"/>
                <a:gd name="connsiteX1106" fmla="*/ 895613 w 996785"/>
                <a:gd name="connsiteY1106" fmla="*/ 424884 h 945175"/>
                <a:gd name="connsiteX1107" fmla="*/ 899260 w 996785"/>
                <a:gd name="connsiteY1107" fmla="*/ 429703 h 945175"/>
                <a:gd name="connsiteX1108" fmla="*/ 899428 w 996785"/>
                <a:gd name="connsiteY1108" fmla="*/ 429778 h 945175"/>
                <a:gd name="connsiteX1109" fmla="*/ 900380 w 996785"/>
                <a:gd name="connsiteY1109" fmla="*/ 430177 h 945175"/>
                <a:gd name="connsiteX1110" fmla="*/ 900820 w 996785"/>
                <a:gd name="connsiteY1110" fmla="*/ 429611 h 945175"/>
                <a:gd name="connsiteX1111" fmla="*/ 901182 w 996785"/>
                <a:gd name="connsiteY1111" fmla="*/ 428869 h 945175"/>
                <a:gd name="connsiteX1112" fmla="*/ 901696 w 996785"/>
                <a:gd name="connsiteY1112" fmla="*/ 429363 h 945175"/>
                <a:gd name="connsiteX1113" fmla="*/ 902727 w 996785"/>
                <a:gd name="connsiteY1113" fmla="*/ 429449 h 945175"/>
                <a:gd name="connsiteX1114" fmla="*/ 903388 w 996785"/>
                <a:gd name="connsiteY1114" fmla="*/ 429811 h 945175"/>
                <a:gd name="connsiteX1115" fmla="*/ 904097 w 996785"/>
                <a:gd name="connsiteY1115" fmla="*/ 429784 h 945175"/>
                <a:gd name="connsiteX1116" fmla="*/ 904604 w 996785"/>
                <a:gd name="connsiteY1116" fmla="*/ 429184 h 945175"/>
                <a:gd name="connsiteX1117" fmla="*/ 905052 w 996785"/>
                <a:gd name="connsiteY1117" fmla="*/ 429259 h 945175"/>
                <a:gd name="connsiteX1118" fmla="*/ 905533 w 996785"/>
                <a:gd name="connsiteY1118" fmla="*/ 429760 h 945175"/>
                <a:gd name="connsiteX1119" fmla="*/ 906563 w 996785"/>
                <a:gd name="connsiteY1119" fmla="*/ 430262 h 945175"/>
                <a:gd name="connsiteX1120" fmla="*/ 907125 w 996785"/>
                <a:gd name="connsiteY1120" fmla="*/ 430152 h 945175"/>
                <a:gd name="connsiteX1121" fmla="*/ 908034 w 996785"/>
                <a:gd name="connsiteY1121" fmla="*/ 430064 h 945175"/>
                <a:gd name="connsiteX1122" fmla="*/ 909123 w 996785"/>
                <a:gd name="connsiteY1122" fmla="*/ 430220 h 945175"/>
                <a:gd name="connsiteX1123" fmla="*/ 909829 w 996785"/>
                <a:gd name="connsiteY1123" fmla="*/ 431008 h 945175"/>
                <a:gd name="connsiteX1124" fmla="*/ 910334 w 996785"/>
                <a:gd name="connsiteY1124" fmla="*/ 431123 h 945175"/>
                <a:gd name="connsiteX1125" fmla="*/ 910457 w 996785"/>
                <a:gd name="connsiteY1125" fmla="*/ 432012 h 945175"/>
                <a:gd name="connsiteX1126" fmla="*/ 910320 w 996785"/>
                <a:gd name="connsiteY1126" fmla="*/ 432696 h 945175"/>
                <a:gd name="connsiteX1127" fmla="*/ 910836 w 996785"/>
                <a:gd name="connsiteY1127" fmla="*/ 433338 h 945175"/>
                <a:gd name="connsiteX1128" fmla="*/ 912590 w 996785"/>
                <a:gd name="connsiteY1128" fmla="*/ 431509 h 945175"/>
                <a:gd name="connsiteX1129" fmla="*/ 913196 w 996785"/>
                <a:gd name="connsiteY1129" fmla="*/ 431092 h 945175"/>
                <a:gd name="connsiteX1130" fmla="*/ 913846 w 996785"/>
                <a:gd name="connsiteY1130" fmla="*/ 431969 h 945175"/>
                <a:gd name="connsiteX1131" fmla="*/ 913924 w 996785"/>
                <a:gd name="connsiteY1131" fmla="*/ 432710 h 945175"/>
                <a:gd name="connsiteX1132" fmla="*/ 914014 w 996785"/>
                <a:gd name="connsiteY1132" fmla="*/ 433264 h 945175"/>
                <a:gd name="connsiteX1133" fmla="*/ 914923 w 996785"/>
                <a:gd name="connsiteY1133" fmla="*/ 433865 h 945175"/>
                <a:gd name="connsiteX1134" fmla="*/ 916057 w 996785"/>
                <a:gd name="connsiteY1134" fmla="*/ 434470 h 945175"/>
                <a:gd name="connsiteX1135" fmla="*/ 917841 w 996785"/>
                <a:gd name="connsiteY1135" fmla="*/ 435784 h 945175"/>
                <a:gd name="connsiteX1136" fmla="*/ 918809 w 996785"/>
                <a:gd name="connsiteY1136" fmla="*/ 436497 h 945175"/>
                <a:gd name="connsiteX1137" fmla="*/ 919382 w 996785"/>
                <a:gd name="connsiteY1137" fmla="*/ 436068 h 945175"/>
                <a:gd name="connsiteX1138" fmla="*/ 920258 w 996785"/>
                <a:gd name="connsiteY1138" fmla="*/ 435361 h 945175"/>
                <a:gd name="connsiteX1139" fmla="*/ 921482 w 996785"/>
                <a:gd name="connsiteY1139" fmla="*/ 436366 h 945175"/>
                <a:gd name="connsiteX1140" fmla="*/ 921832 w 996785"/>
                <a:gd name="connsiteY1140" fmla="*/ 436963 h 945175"/>
                <a:gd name="connsiteX1141" fmla="*/ 922956 w 996785"/>
                <a:gd name="connsiteY1141" fmla="*/ 437290 h 945175"/>
                <a:gd name="connsiteX1142" fmla="*/ 923854 w 996785"/>
                <a:gd name="connsiteY1142" fmla="*/ 438628 h 945175"/>
                <a:gd name="connsiteX1143" fmla="*/ 924845 w 996785"/>
                <a:gd name="connsiteY1143" fmla="*/ 439227 h 945175"/>
                <a:gd name="connsiteX1144" fmla="*/ 926374 w 996785"/>
                <a:gd name="connsiteY1144" fmla="*/ 439584 h 945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</a:cxnLst>
              <a:rect l="l" t="t" r="r" b="b"/>
              <a:pathLst>
                <a:path w="996785" h="945175">
                  <a:moveTo>
                    <a:pt x="926374" y="439584"/>
                  </a:moveTo>
                  <a:lnTo>
                    <a:pt x="925491" y="438168"/>
                  </a:lnTo>
                  <a:lnTo>
                    <a:pt x="924904" y="437435"/>
                  </a:lnTo>
                  <a:lnTo>
                    <a:pt x="924857" y="436556"/>
                  </a:lnTo>
                  <a:lnTo>
                    <a:pt x="924221" y="435189"/>
                  </a:lnTo>
                  <a:lnTo>
                    <a:pt x="923338" y="433430"/>
                  </a:lnTo>
                  <a:lnTo>
                    <a:pt x="922704" y="432063"/>
                  </a:lnTo>
                  <a:lnTo>
                    <a:pt x="922117" y="430743"/>
                  </a:lnTo>
                  <a:lnTo>
                    <a:pt x="921529" y="429376"/>
                  </a:lnTo>
                  <a:lnTo>
                    <a:pt x="921040" y="428009"/>
                  </a:lnTo>
                  <a:lnTo>
                    <a:pt x="920551" y="426642"/>
                  </a:lnTo>
                  <a:lnTo>
                    <a:pt x="920111" y="425273"/>
                  </a:lnTo>
                  <a:lnTo>
                    <a:pt x="919865" y="423319"/>
                  </a:lnTo>
                  <a:lnTo>
                    <a:pt x="919914" y="421854"/>
                  </a:lnTo>
                  <a:lnTo>
                    <a:pt x="920160" y="420389"/>
                  </a:lnTo>
                  <a:lnTo>
                    <a:pt x="921089" y="418141"/>
                  </a:lnTo>
                  <a:lnTo>
                    <a:pt x="922409" y="416725"/>
                  </a:lnTo>
                  <a:lnTo>
                    <a:pt x="923781" y="415309"/>
                  </a:lnTo>
                  <a:lnTo>
                    <a:pt x="925933" y="414040"/>
                  </a:lnTo>
                  <a:lnTo>
                    <a:pt x="927644" y="413111"/>
                  </a:lnTo>
                  <a:lnTo>
                    <a:pt x="929308" y="412134"/>
                  </a:lnTo>
                  <a:lnTo>
                    <a:pt x="930727" y="410865"/>
                  </a:lnTo>
                  <a:lnTo>
                    <a:pt x="932098" y="410377"/>
                  </a:lnTo>
                  <a:lnTo>
                    <a:pt x="933027" y="409253"/>
                  </a:lnTo>
                  <a:lnTo>
                    <a:pt x="934787" y="408911"/>
                  </a:lnTo>
                  <a:lnTo>
                    <a:pt x="936451" y="408031"/>
                  </a:lnTo>
                  <a:lnTo>
                    <a:pt x="938164" y="407152"/>
                  </a:lnTo>
                  <a:lnTo>
                    <a:pt x="939582" y="406664"/>
                  </a:lnTo>
                  <a:lnTo>
                    <a:pt x="941344" y="405834"/>
                  </a:lnTo>
                  <a:lnTo>
                    <a:pt x="942615" y="405150"/>
                  </a:lnTo>
                  <a:lnTo>
                    <a:pt x="943937" y="404418"/>
                  </a:lnTo>
                  <a:lnTo>
                    <a:pt x="945208" y="403685"/>
                  </a:lnTo>
                  <a:lnTo>
                    <a:pt x="946481" y="402953"/>
                  </a:lnTo>
                  <a:lnTo>
                    <a:pt x="947754" y="402269"/>
                  </a:lnTo>
                  <a:lnTo>
                    <a:pt x="949025" y="401535"/>
                  </a:lnTo>
                  <a:lnTo>
                    <a:pt x="950787" y="400656"/>
                  </a:lnTo>
                  <a:lnTo>
                    <a:pt x="952987" y="399582"/>
                  </a:lnTo>
                  <a:lnTo>
                    <a:pt x="954749" y="398801"/>
                  </a:lnTo>
                  <a:lnTo>
                    <a:pt x="956561" y="398018"/>
                  </a:lnTo>
                  <a:lnTo>
                    <a:pt x="958321" y="397189"/>
                  </a:lnTo>
                  <a:lnTo>
                    <a:pt x="959643" y="396553"/>
                  </a:lnTo>
                  <a:lnTo>
                    <a:pt x="960963" y="395918"/>
                  </a:lnTo>
                  <a:lnTo>
                    <a:pt x="962236" y="395186"/>
                  </a:lnTo>
                  <a:lnTo>
                    <a:pt x="963996" y="394259"/>
                  </a:lnTo>
                  <a:lnTo>
                    <a:pt x="965660" y="393282"/>
                  </a:lnTo>
                  <a:lnTo>
                    <a:pt x="967373" y="392256"/>
                  </a:lnTo>
                  <a:lnTo>
                    <a:pt x="968594" y="391474"/>
                  </a:lnTo>
                  <a:lnTo>
                    <a:pt x="970258" y="390448"/>
                  </a:lnTo>
                  <a:lnTo>
                    <a:pt x="971922" y="389422"/>
                  </a:lnTo>
                  <a:lnTo>
                    <a:pt x="973146" y="388642"/>
                  </a:lnTo>
                  <a:lnTo>
                    <a:pt x="974808" y="387616"/>
                  </a:lnTo>
                  <a:lnTo>
                    <a:pt x="976472" y="386590"/>
                  </a:lnTo>
                  <a:lnTo>
                    <a:pt x="978526" y="385272"/>
                  </a:lnTo>
                  <a:lnTo>
                    <a:pt x="980190" y="384197"/>
                  </a:lnTo>
                  <a:lnTo>
                    <a:pt x="981805" y="383122"/>
                  </a:lnTo>
                  <a:lnTo>
                    <a:pt x="983029" y="382340"/>
                  </a:lnTo>
                  <a:lnTo>
                    <a:pt x="984691" y="381267"/>
                  </a:lnTo>
                  <a:lnTo>
                    <a:pt x="987040" y="380730"/>
                  </a:lnTo>
                  <a:lnTo>
                    <a:pt x="987969" y="379263"/>
                  </a:lnTo>
                  <a:lnTo>
                    <a:pt x="989584" y="378190"/>
                  </a:lnTo>
                  <a:lnTo>
                    <a:pt x="990710" y="377213"/>
                  </a:lnTo>
                  <a:lnTo>
                    <a:pt x="992128" y="375795"/>
                  </a:lnTo>
                  <a:lnTo>
                    <a:pt x="993352" y="374281"/>
                  </a:lnTo>
                  <a:lnTo>
                    <a:pt x="994085" y="372524"/>
                  </a:lnTo>
                  <a:lnTo>
                    <a:pt x="994428" y="371058"/>
                  </a:lnTo>
                  <a:lnTo>
                    <a:pt x="994758" y="370399"/>
                  </a:lnTo>
                  <a:lnTo>
                    <a:pt x="995308" y="368568"/>
                  </a:lnTo>
                  <a:lnTo>
                    <a:pt x="995554" y="367103"/>
                  </a:lnTo>
                  <a:lnTo>
                    <a:pt x="995798" y="365684"/>
                  </a:lnTo>
                  <a:lnTo>
                    <a:pt x="996043" y="364219"/>
                  </a:lnTo>
                  <a:lnTo>
                    <a:pt x="996336" y="362315"/>
                  </a:lnTo>
                  <a:lnTo>
                    <a:pt x="996629" y="360362"/>
                  </a:lnTo>
                  <a:lnTo>
                    <a:pt x="996776" y="358749"/>
                  </a:lnTo>
                  <a:lnTo>
                    <a:pt x="996923" y="357284"/>
                  </a:lnTo>
                  <a:lnTo>
                    <a:pt x="996972" y="354843"/>
                  </a:lnTo>
                  <a:lnTo>
                    <a:pt x="996923" y="352889"/>
                  </a:lnTo>
                  <a:lnTo>
                    <a:pt x="996874" y="350936"/>
                  </a:lnTo>
                  <a:lnTo>
                    <a:pt x="996825" y="349471"/>
                  </a:lnTo>
                  <a:lnTo>
                    <a:pt x="996727" y="348003"/>
                  </a:lnTo>
                  <a:lnTo>
                    <a:pt x="996336" y="346197"/>
                  </a:lnTo>
                  <a:lnTo>
                    <a:pt x="995748" y="343804"/>
                  </a:lnTo>
                  <a:lnTo>
                    <a:pt x="995358" y="341947"/>
                  </a:lnTo>
                  <a:lnTo>
                    <a:pt x="994527" y="340678"/>
                  </a:lnTo>
                  <a:lnTo>
                    <a:pt x="993694" y="339505"/>
                  </a:lnTo>
                  <a:lnTo>
                    <a:pt x="992814" y="337748"/>
                  </a:lnTo>
                  <a:lnTo>
                    <a:pt x="992128" y="336477"/>
                  </a:lnTo>
                  <a:lnTo>
                    <a:pt x="991248" y="334720"/>
                  </a:lnTo>
                  <a:lnTo>
                    <a:pt x="990612" y="333400"/>
                  </a:lnTo>
                  <a:lnTo>
                    <a:pt x="988606" y="333888"/>
                  </a:lnTo>
                  <a:lnTo>
                    <a:pt x="986698" y="333743"/>
                  </a:lnTo>
                  <a:lnTo>
                    <a:pt x="985327" y="333205"/>
                  </a:lnTo>
                  <a:lnTo>
                    <a:pt x="983518" y="332423"/>
                  </a:lnTo>
                  <a:lnTo>
                    <a:pt x="981658" y="331836"/>
                  </a:lnTo>
                  <a:lnTo>
                    <a:pt x="979212" y="331984"/>
                  </a:lnTo>
                  <a:lnTo>
                    <a:pt x="977305" y="332423"/>
                  </a:lnTo>
                  <a:lnTo>
                    <a:pt x="975444" y="333009"/>
                  </a:lnTo>
                  <a:lnTo>
                    <a:pt x="974173" y="333792"/>
                  </a:lnTo>
                  <a:lnTo>
                    <a:pt x="971824" y="334280"/>
                  </a:lnTo>
                  <a:lnTo>
                    <a:pt x="970406" y="333058"/>
                  </a:lnTo>
                  <a:lnTo>
                    <a:pt x="969329" y="332082"/>
                  </a:lnTo>
                  <a:lnTo>
                    <a:pt x="967862" y="330860"/>
                  </a:lnTo>
                  <a:lnTo>
                    <a:pt x="966589" y="329395"/>
                  </a:lnTo>
                  <a:lnTo>
                    <a:pt x="965318" y="327930"/>
                  </a:lnTo>
                  <a:lnTo>
                    <a:pt x="964045" y="326415"/>
                  </a:lnTo>
                  <a:lnTo>
                    <a:pt x="962774" y="324950"/>
                  </a:lnTo>
                  <a:lnTo>
                    <a:pt x="961747" y="323826"/>
                  </a:lnTo>
                  <a:lnTo>
                    <a:pt x="960766" y="322705"/>
                  </a:lnTo>
                  <a:lnTo>
                    <a:pt x="959788" y="321679"/>
                  </a:lnTo>
                  <a:lnTo>
                    <a:pt x="958468" y="321141"/>
                  </a:lnTo>
                  <a:lnTo>
                    <a:pt x="956804" y="320165"/>
                  </a:lnTo>
                  <a:lnTo>
                    <a:pt x="955140" y="319090"/>
                  </a:lnTo>
                  <a:lnTo>
                    <a:pt x="953526" y="318015"/>
                  </a:lnTo>
                  <a:lnTo>
                    <a:pt x="951815" y="316940"/>
                  </a:lnTo>
                  <a:lnTo>
                    <a:pt x="950541" y="316305"/>
                  </a:lnTo>
                  <a:lnTo>
                    <a:pt x="949074" y="316160"/>
                  </a:lnTo>
                  <a:lnTo>
                    <a:pt x="946678" y="315719"/>
                  </a:lnTo>
                  <a:lnTo>
                    <a:pt x="944768" y="315279"/>
                  </a:lnTo>
                  <a:lnTo>
                    <a:pt x="943301" y="314938"/>
                  </a:lnTo>
                  <a:lnTo>
                    <a:pt x="941442" y="314548"/>
                  </a:lnTo>
                  <a:lnTo>
                    <a:pt x="939044" y="313961"/>
                  </a:lnTo>
                  <a:lnTo>
                    <a:pt x="937576" y="313620"/>
                  </a:lnTo>
                  <a:lnTo>
                    <a:pt x="935522" y="313863"/>
                  </a:lnTo>
                  <a:lnTo>
                    <a:pt x="935131" y="315279"/>
                  </a:lnTo>
                  <a:lnTo>
                    <a:pt x="934251" y="316990"/>
                  </a:lnTo>
                  <a:lnTo>
                    <a:pt x="932929" y="318406"/>
                  </a:lnTo>
                  <a:lnTo>
                    <a:pt x="931510" y="318845"/>
                  </a:lnTo>
                  <a:lnTo>
                    <a:pt x="929259" y="319529"/>
                  </a:lnTo>
                  <a:lnTo>
                    <a:pt x="927743" y="321434"/>
                  </a:lnTo>
                  <a:lnTo>
                    <a:pt x="926764" y="323289"/>
                  </a:lnTo>
                  <a:lnTo>
                    <a:pt x="925933" y="325196"/>
                  </a:lnTo>
                  <a:lnTo>
                    <a:pt x="925884" y="325200"/>
                  </a:lnTo>
                  <a:lnTo>
                    <a:pt x="924221" y="325390"/>
                  </a:lnTo>
                  <a:lnTo>
                    <a:pt x="922166" y="325196"/>
                  </a:lnTo>
                  <a:lnTo>
                    <a:pt x="920160" y="325196"/>
                  </a:lnTo>
                  <a:lnTo>
                    <a:pt x="918838" y="325878"/>
                  </a:lnTo>
                  <a:lnTo>
                    <a:pt x="917518" y="327588"/>
                  </a:lnTo>
                  <a:lnTo>
                    <a:pt x="915854" y="328467"/>
                  </a:lnTo>
                  <a:lnTo>
                    <a:pt x="914532" y="326661"/>
                  </a:lnTo>
                  <a:lnTo>
                    <a:pt x="913114" y="325245"/>
                  </a:lnTo>
                  <a:lnTo>
                    <a:pt x="912037" y="324268"/>
                  </a:lnTo>
                  <a:lnTo>
                    <a:pt x="910864" y="323289"/>
                  </a:lnTo>
                  <a:lnTo>
                    <a:pt x="909739" y="322410"/>
                  </a:lnTo>
                  <a:lnTo>
                    <a:pt x="908222" y="321191"/>
                  </a:lnTo>
                  <a:lnTo>
                    <a:pt x="906215" y="319773"/>
                  </a:lnTo>
                  <a:lnTo>
                    <a:pt x="904602" y="318651"/>
                  </a:lnTo>
                  <a:lnTo>
                    <a:pt x="903378" y="317868"/>
                  </a:lnTo>
                  <a:lnTo>
                    <a:pt x="902056" y="317137"/>
                  </a:lnTo>
                  <a:lnTo>
                    <a:pt x="900345" y="316256"/>
                  </a:lnTo>
                  <a:lnTo>
                    <a:pt x="898583" y="315377"/>
                  </a:lnTo>
                  <a:lnTo>
                    <a:pt x="897703" y="314987"/>
                  </a:lnTo>
                  <a:lnTo>
                    <a:pt x="897263" y="314791"/>
                  </a:lnTo>
                  <a:lnTo>
                    <a:pt x="895892" y="314253"/>
                  </a:lnTo>
                  <a:lnTo>
                    <a:pt x="894473" y="313863"/>
                  </a:lnTo>
                  <a:lnTo>
                    <a:pt x="892517" y="313522"/>
                  </a:lnTo>
                  <a:lnTo>
                    <a:pt x="890560" y="313375"/>
                  </a:lnTo>
                  <a:lnTo>
                    <a:pt x="888602" y="313277"/>
                  </a:lnTo>
                  <a:lnTo>
                    <a:pt x="886645" y="313034"/>
                  </a:lnTo>
                  <a:lnTo>
                    <a:pt x="885325" y="312594"/>
                  </a:lnTo>
                  <a:lnTo>
                    <a:pt x="884347" y="311470"/>
                  </a:lnTo>
                  <a:lnTo>
                    <a:pt x="883367" y="309760"/>
                  </a:lnTo>
                  <a:lnTo>
                    <a:pt x="882536" y="308003"/>
                  </a:lnTo>
                  <a:lnTo>
                    <a:pt x="881705" y="306194"/>
                  </a:lnTo>
                  <a:lnTo>
                    <a:pt x="880872" y="304437"/>
                  </a:lnTo>
                  <a:lnTo>
                    <a:pt x="879992" y="302678"/>
                  </a:lnTo>
                  <a:lnTo>
                    <a:pt x="879161" y="300921"/>
                  </a:lnTo>
                  <a:lnTo>
                    <a:pt x="878279" y="299161"/>
                  </a:lnTo>
                  <a:lnTo>
                    <a:pt x="877642" y="297843"/>
                  </a:lnTo>
                  <a:lnTo>
                    <a:pt x="857682" y="295451"/>
                  </a:lnTo>
                  <a:lnTo>
                    <a:pt x="857584" y="292960"/>
                  </a:lnTo>
                  <a:lnTo>
                    <a:pt x="855726" y="292128"/>
                  </a:lnTo>
                  <a:lnTo>
                    <a:pt x="855480" y="290467"/>
                  </a:lnTo>
                  <a:lnTo>
                    <a:pt x="855529" y="288513"/>
                  </a:lnTo>
                  <a:lnTo>
                    <a:pt x="855283" y="287097"/>
                  </a:lnTo>
                  <a:lnTo>
                    <a:pt x="855187" y="285144"/>
                  </a:lnTo>
                  <a:lnTo>
                    <a:pt x="855529" y="283728"/>
                  </a:lnTo>
                  <a:lnTo>
                    <a:pt x="855969" y="282312"/>
                  </a:lnTo>
                  <a:lnTo>
                    <a:pt x="856215" y="280847"/>
                  </a:lnTo>
                  <a:lnTo>
                    <a:pt x="856360" y="279429"/>
                  </a:lnTo>
                  <a:lnTo>
                    <a:pt x="856507" y="277964"/>
                  </a:lnTo>
                  <a:lnTo>
                    <a:pt x="856606" y="276498"/>
                  </a:lnTo>
                  <a:lnTo>
                    <a:pt x="856704" y="275033"/>
                  </a:lnTo>
                  <a:lnTo>
                    <a:pt x="856802" y="273568"/>
                  </a:lnTo>
                  <a:lnTo>
                    <a:pt x="856898" y="271615"/>
                  </a:lnTo>
                  <a:lnTo>
                    <a:pt x="856997" y="269905"/>
                  </a:lnTo>
                  <a:lnTo>
                    <a:pt x="857731" y="268245"/>
                  </a:lnTo>
                  <a:lnTo>
                    <a:pt x="859297" y="267610"/>
                  </a:lnTo>
                  <a:lnTo>
                    <a:pt x="860128" y="265900"/>
                  </a:lnTo>
                  <a:lnTo>
                    <a:pt x="860422" y="264484"/>
                  </a:lnTo>
                  <a:lnTo>
                    <a:pt x="860764" y="262530"/>
                  </a:lnTo>
                  <a:lnTo>
                    <a:pt x="860961" y="261065"/>
                  </a:lnTo>
                  <a:lnTo>
                    <a:pt x="861057" y="259600"/>
                  </a:lnTo>
                  <a:lnTo>
                    <a:pt x="861302" y="257694"/>
                  </a:lnTo>
                  <a:lnTo>
                    <a:pt x="861841" y="255838"/>
                  </a:lnTo>
                  <a:lnTo>
                    <a:pt x="862330" y="254422"/>
                  </a:lnTo>
                  <a:lnTo>
                    <a:pt x="862412" y="253995"/>
                  </a:lnTo>
                  <a:lnTo>
                    <a:pt x="862573" y="253151"/>
                  </a:lnTo>
                  <a:lnTo>
                    <a:pt x="863161" y="251882"/>
                  </a:lnTo>
                  <a:lnTo>
                    <a:pt x="863455" y="249929"/>
                  </a:lnTo>
                  <a:lnTo>
                    <a:pt x="863699" y="247975"/>
                  </a:lnTo>
                  <a:lnTo>
                    <a:pt x="863895" y="246412"/>
                  </a:lnTo>
                  <a:lnTo>
                    <a:pt x="864335" y="244019"/>
                  </a:lnTo>
                  <a:lnTo>
                    <a:pt x="864775" y="241576"/>
                  </a:lnTo>
                  <a:lnTo>
                    <a:pt x="865070" y="239671"/>
                  </a:lnTo>
                  <a:lnTo>
                    <a:pt x="865314" y="238206"/>
                  </a:lnTo>
                  <a:lnTo>
                    <a:pt x="865803" y="235764"/>
                  </a:lnTo>
                  <a:lnTo>
                    <a:pt x="866341" y="233811"/>
                  </a:lnTo>
                  <a:lnTo>
                    <a:pt x="866830" y="231953"/>
                  </a:lnTo>
                  <a:lnTo>
                    <a:pt x="868005" y="230587"/>
                  </a:lnTo>
                  <a:lnTo>
                    <a:pt x="869423" y="230294"/>
                  </a:lnTo>
                  <a:lnTo>
                    <a:pt x="870891" y="230000"/>
                  </a:lnTo>
                  <a:lnTo>
                    <a:pt x="873142" y="229072"/>
                  </a:lnTo>
                  <a:lnTo>
                    <a:pt x="873631" y="227021"/>
                  </a:lnTo>
                  <a:lnTo>
                    <a:pt x="871674" y="225556"/>
                  </a:lnTo>
                  <a:lnTo>
                    <a:pt x="868789" y="224969"/>
                  </a:lnTo>
                  <a:lnTo>
                    <a:pt x="867663" y="223406"/>
                  </a:lnTo>
                  <a:lnTo>
                    <a:pt x="867759" y="221941"/>
                  </a:lnTo>
                  <a:lnTo>
                    <a:pt x="867759" y="219988"/>
                  </a:lnTo>
                  <a:lnTo>
                    <a:pt x="867516" y="218572"/>
                  </a:lnTo>
                  <a:lnTo>
                    <a:pt x="867223" y="216812"/>
                  </a:lnTo>
                  <a:lnTo>
                    <a:pt x="866929" y="214420"/>
                  </a:lnTo>
                  <a:lnTo>
                    <a:pt x="866196" y="212076"/>
                  </a:lnTo>
                  <a:lnTo>
                    <a:pt x="865412" y="210513"/>
                  </a:lnTo>
                  <a:lnTo>
                    <a:pt x="865070" y="208608"/>
                  </a:lnTo>
                  <a:lnTo>
                    <a:pt x="864988" y="208120"/>
                  </a:lnTo>
                  <a:lnTo>
                    <a:pt x="864825" y="207143"/>
                  </a:lnTo>
                  <a:lnTo>
                    <a:pt x="864630" y="205725"/>
                  </a:lnTo>
                  <a:lnTo>
                    <a:pt x="864139" y="203332"/>
                  </a:lnTo>
                  <a:lnTo>
                    <a:pt x="863210" y="201087"/>
                  </a:lnTo>
                  <a:lnTo>
                    <a:pt x="862281" y="199327"/>
                  </a:lnTo>
                  <a:lnTo>
                    <a:pt x="861792" y="197960"/>
                  </a:lnTo>
                  <a:lnTo>
                    <a:pt x="860912" y="196250"/>
                  </a:lnTo>
                  <a:lnTo>
                    <a:pt x="859442" y="194297"/>
                  </a:lnTo>
                  <a:lnTo>
                    <a:pt x="858464" y="193124"/>
                  </a:lnTo>
                  <a:lnTo>
                    <a:pt x="857682" y="191904"/>
                  </a:lnTo>
                  <a:lnTo>
                    <a:pt x="857633" y="190488"/>
                  </a:lnTo>
                  <a:lnTo>
                    <a:pt x="857975" y="188729"/>
                  </a:lnTo>
                  <a:lnTo>
                    <a:pt x="858024" y="186287"/>
                  </a:lnTo>
                  <a:lnTo>
                    <a:pt x="857877" y="184382"/>
                  </a:lnTo>
                  <a:lnTo>
                    <a:pt x="857780" y="182917"/>
                  </a:lnTo>
                  <a:lnTo>
                    <a:pt x="857731" y="180964"/>
                  </a:lnTo>
                  <a:lnTo>
                    <a:pt x="856947" y="179448"/>
                  </a:lnTo>
                  <a:lnTo>
                    <a:pt x="855676" y="178716"/>
                  </a:lnTo>
                  <a:lnTo>
                    <a:pt x="854403" y="177935"/>
                  </a:lnTo>
                  <a:lnTo>
                    <a:pt x="853132" y="177300"/>
                  </a:lnTo>
                  <a:lnTo>
                    <a:pt x="851761" y="176861"/>
                  </a:lnTo>
                  <a:lnTo>
                    <a:pt x="849903" y="176225"/>
                  </a:lnTo>
                  <a:lnTo>
                    <a:pt x="847554" y="175396"/>
                  </a:lnTo>
                  <a:lnTo>
                    <a:pt x="848630" y="173784"/>
                  </a:lnTo>
                  <a:lnTo>
                    <a:pt x="849414" y="172024"/>
                  </a:lnTo>
                  <a:lnTo>
                    <a:pt x="850685" y="170559"/>
                  </a:lnTo>
                  <a:lnTo>
                    <a:pt x="851761" y="168410"/>
                  </a:lnTo>
                  <a:lnTo>
                    <a:pt x="851174" y="166115"/>
                  </a:lnTo>
                  <a:lnTo>
                    <a:pt x="850294" y="163965"/>
                  </a:lnTo>
                  <a:lnTo>
                    <a:pt x="849608" y="161670"/>
                  </a:lnTo>
                  <a:lnTo>
                    <a:pt x="849119" y="159325"/>
                  </a:lnTo>
                  <a:lnTo>
                    <a:pt x="848534" y="157030"/>
                  </a:lnTo>
                  <a:lnTo>
                    <a:pt x="848436" y="154637"/>
                  </a:lnTo>
                  <a:lnTo>
                    <a:pt x="848387" y="153172"/>
                  </a:lnTo>
                  <a:lnTo>
                    <a:pt x="847750" y="151315"/>
                  </a:lnTo>
                  <a:lnTo>
                    <a:pt x="847554" y="149558"/>
                  </a:lnTo>
                  <a:lnTo>
                    <a:pt x="848679" y="146674"/>
                  </a:lnTo>
                  <a:lnTo>
                    <a:pt x="848337" y="144429"/>
                  </a:lnTo>
                  <a:lnTo>
                    <a:pt x="847554" y="142181"/>
                  </a:lnTo>
                  <a:lnTo>
                    <a:pt x="846674" y="140863"/>
                  </a:lnTo>
                  <a:lnTo>
                    <a:pt x="847114" y="139153"/>
                  </a:lnTo>
                  <a:lnTo>
                    <a:pt x="847603" y="137346"/>
                  </a:lnTo>
                  <a:lnTo>
                    <a:pt x="848141" y="134905"/>
                  </a:lnTo>
                  <a:lnTo>
                    <a:pt x="847701" y="133538"/>
                  </a:lnTo>
                  <a:lnTo>
                    <a:pt x="848092" y="130998"/>
                  </a:lnTo>
                  <a:lnTo>
                    <a:pt x="848043" y="128701"/>
                  </a:lnTo>
                  <a:lnTo>
                    <a:pt x="846723" y="127236"/>
                  </a:lnTo>
                  <a:lnTo>
                    <a:pt x="844228" y="125869"/>
                  </a:lnTo>
                  <a:lnTo>
                    <a:pt x="842906" y="124598"/>
                  </a:lnTo>
                  <a:lnTo>
                    <a:pt x="841586" y="122547"/>
                  </a:lnTo>
                  <a:lnTo>
                    <a:pt x="839285" y="121081"/>
                  </a:lnTo>
                  <a:lnTo>
                    <a:pt x="837132" y="119958"/>
                  </a:lnTo>
                  <a:lnTo>
                    <a:pt x="834883" y="119862"/>
                  </a:lnTo>
                  <a:lnTo>
                    <a:pt x="832877" y="119177"/>
                  </a:lnTo>
                  <a:lnTo>
                    <a:pt x="831361" y="119616"/>
                  </a:lnTo>
                  <a:lnTo>
                    <a:pt x="830990" y="119226"/>
                  </a:lnTo>
                  <a:lnTo>
                    <a:pt x="830577" y="118787"/>
                  </a:lnTo>
                  <a:lnTo>
                    <a:pt x="829012" y="117712"/>
                  </a:lnTo>
                  <a:lnTo>
                    <a:pt x="827837" y="116149"/>
                  </a:lnTo>
                  <a:lnTo>
                    <a:pt x="826859" y="113950"/>
                  </a:lnTo>
                  <a:lnTo>
                    <a:pt x="825733" y="111754"/>
                  </a:lnTo>
                  <a:lnTo>
                    <a:pt x="825049" y="109896"/>
                  </a:lnTo>
                  <a:lnTo>
                    <a:pt x="823336" y="108041"/>
                  </a:lnTo>
                  <a:lnTo>
                    <a:pt x="824804" y="106625"/>
                  </a:lnTo>
                  <a:lnTo>
                    <a:pt x="824656" y="105209"/>
                  </a:lnTo>
                  <a:lnTo>
                    <a:pt x="824413" y="103744"/>
                  </a:lnTo>
                  <a:lnTo>
                    <a:pt x="824022" y="101349"/>
                  </a:lnTo>
                  <a:lnTo>
                    <a:pt x="823727" y="99884"/>
                  </a:lnTo>
                  <a:lnTo>
                    <a:pt x="823287" y="98028"/>
                  </a:lnTo>
                  <a:lnTo>
                    <a:pt x="822602" y="95685"/>
                  </a:lnTo>
                  <a:lnTo>
                    <a:pt x="822112" y="94267"/>
                  </a:lnTo>
                  <a:lnTo>
                    <a:pt x="821820" y="92851"/>
                  </a:lnTo>
                  <a:lnTo>
                    <a:pt x="822260" y="90799"/>
                  </a:lnTo>
                  <a:lnTo>
                    <a:pt x="821672" y="88797"/>
                  </a:lnTo>
                  <a:lnTo>
                    <a:pt x="821331" y="87381"/>
                  </a:lnTo>
                  <a:lnTo>
                    <a:pt x="820596" y="85574"/>
                  </a:lnTo>
                  <a:lnTo>
                    <a:pt x="819912" y="83717"/>
                  </a:lnTo>
                  <a:lnTo>
                    <a:pt x="819520" y="82350"/>
                  </a:lnTo>
                  <a:lnTo>
                    <a:pt x="818981" y="80445"/>
                  </a:lnTo>
                  <a:lnTo>
                    <a:pt x="818639" y="78492"/>
                  </a:lnTo>
                  <a:lnTo>
                    <a:pt x="818443" y="77074"/>
                  </a:lnTo>
                  <a:lnTo>
                    <a:pt x="818249" y="75609"/>
                  </a:lnTo>
                  <a:lnTo>
                    <a:pt x="818052" y="74144"/>
                  </a:lnTo>
                  <a:lnTo>
                    <a:pt x="817809" y="72728"/>
                  </a:lnTo>
                  <a:lnTo>
                    <a:pt x="817074" y="71115"/>
                  </a:lnTo>
                  <a:lnTo>
                    <a:pt x="815166" y="69601"/>
                  </a:lnTo>
                  <a:lnTo>
                    <a:pt x="813844" y="68185"/>
                  </a:lnTo>
                  <a:lnTo>
                    <a:pt x="812817" y="67110"/>
                  </a:lnTo>
                  <a:lnTo>
                    <a:pt x="811937" y="65938"/>
                  </a:lnTo>
                  <a:lnTo>
                    <a:pt x="810469" y="64229"/>
                  </a:lnTo>
                  <a:lnTo>
                    <a:pt x="808071" y="63984"/>
                  </a:lnTo>
                  <a:lnTo>
                    <a:pt x="806114" y="63692"/>
                  </a:lnTo>
                  <a:lnTo>
                    <a:pt x="804696" y="63398"/>
                  </a:lnTo>
                  <a:lnTo>
                    <a:pt x="802740" y="63155"/>
                  </a:lnTo>
                  <a:lnTo>
                    <a:pt x="801270" y="63057"/>
                  </a:lnTo>
                  <a:lnTo>
                    <a:pt x="799314" y="62813"/>
                  </a:lnTo>
                  <a:lnTo>
                    <a:pt x="796917" y="62617"/>
                  </a:lnTo>
                  <a:lnTo>
                    <a:pt x="794471" y="62764"/>
                  </a:lnTo>
                  <a:lnTo>
                    <a:pt x="792073" y="63302"/>
                  </a:lnTo>
                  <a:lnTo>
                    <a:pt x="790215" y="63839"/>
                  </a:lnTo>
                  <a:lnTo>
                    <a:pt x="788747" y="64131"/>
                  </a:lnTo>
                  <a:lnTo>
                    <a:pt x="786788" y="64327"/>
                  </a:lnTo>
                  <a:lnTo>
                    <a:pt x="784881" y="64180"/>
                  </a:lnTo>
                  <a:lnTo>
                    <a:pt x="783463" y="63790"/>
                  </a:lnTo>
                  <a:lnTo>
                    <a:pt x="782092" y="63204"/>
                  </a:lnTo>
                  <a:lnTo>
                    <a:pt x="780870" y="62421"/>
                  </a:lnTo>
                  <a:lnTo>
                    <a:pt x="779255" y="61299"/>
                  </a:lnTo>
                  <a:lnTo>
                    <a:pt x="777739" y="60077"/>
                  </a:lnTo>
                  <a:lnTo>
                    <a:pt x="776613" y="59101"/>
                  </a:lnTo>
                  <a:lnTo>
                    <a:pt x="775536" y="58124"/>
                  </a:lnTo>
                  <a:lnTo>
                    <a:pt x="774216" y="56708"/>
                  </a:lnTo>
                  <a:lnTo>
                    <a:pt x="772943" y="55243"/>
                  </a:lnTo>
                  <a:lnTo>
                    <a:pt x="771965" y="54070"/>
                  </a:lnTo>
                  <a:lnTo>
                    <a:pt x="769323" y="53729"/>
                  </a:lnTo>
                  <a:lnTo>
                    <a:pt x="766877" y="52752"/>
                  </a:lnTo>
                  <a:lnTo>
                    <a:pt x="765506" y="53191"/>
                  </a:lnTo>
                  <a:lnTo>
                    <a:pt x="763550" y="53289"/>
                  </a:lnTo>
                  <a:lnTo>
                    <a:pt x="761153" y="53581"/>
                  </a:lnTo>
                  <a:lnTo>
                    <a:pt x="759293" y="54217"/>
                  </a:lnTo>
                  <a:lnTo>
                    <a:pt x="757874" y="54656"/>
                  </a:lnTo>
                  <a:lnTo>
                    <a:pt x="755967" y="55047"/>
                  </a:lnTo>
                  <a:lnTo>
                    <a:pt x="753568" y="55584"/>
                  </a:lnTo>
                  <a:lnTo>
                    <a:pt x="751661" y="56072"/>
                  </a:lnTo>
                  <a:lnTo>
                    <a:pt x="749801" y="56610"/>
                  </a:lnTo>
                  <a:lnTo>
                    <a:pt x="748382" y="57049"/>
                  </a:lnTo>
                  <a:lnTo>
                    <a:pt x="746964" y="57439"/>
                  </a:lnTo>
                  <a:lnTo>
                    <a:pt x="745104" y="57928"/>
                  </a:lnTo>
                  <a:lnTo>
                    <a:pt x="743636" y="58271"/>
                  </a:lnTo>
                  <a:lnTo>
                    <a:pt x="742218" y="58612"/>
                  </a:lnTo>
                  <a:lnTo>
                    <a:pt x="740360" y="59101"/>
                  </a:lnTo>
                  <a:lnTo>
                    <a:pt x="737961" y="59589"/>
                  </a:lnTo>
                  <a:lnTo>
                    <a:pt x="736494" y="59881"/>
                  </a:lnTo>
                  <a:lnTo>
                    <a:pt x="735075" y="60175"/>
                  </a:lnTo>
                  <a:lnTo>
                    <a:pt x="733119" y="60419"/>
                  </a:lnTo>
                  <a:lnTo>
                    <a:pt x="731650" y="60468"/>
                  </a:lnTo>
                  <a:lnTo>
                    <a:pt x="730182" y="60517"/>
                  </a:lnTo>
                  <a:lnTo>
                    <a:pt x="728324" y="60175"/>
                  </a:lnTo>
                  <a:lnTo>
                    <a:pt x="726856" y="59834"/>
                  </a:lnTo>
                  <a:lnTo>
                    <a:pt x="724898" y="59881"/>
                  </a:lnTo>
                  <a:lnTo>
                    <a:pt x="722501" y="59638"/>
                  </a:lnTo>
                  <a:lnTo>
                    <a:pt x="721083" y="59150"/>
                  </a:lnTo>
                  <a:lnTo>
                    <a:pt x="719761" y="58514"/>
                  </a:lnTo>
                  <a:lnTo>
                    <a:pt x="718244" y="57294"/>
                  </a:lnTo>
                  <a:lnTo>
                    <a:pt x="717168" y="56268"/>
                  </a:lnTo>
                  <a:lnTo>
                    <a:pt x="715750" y="54900"/>
                  </a:lnTo>
                  <a:lnTo>
                    <a:pt x="714477" y="53434"/>
                  </a:lnTo>
                  <a:lnTo>
                    <a:pt x="713402" y="51871"/>
                  </a:lnTo>
                  <a:lnTo>
                    <a:pt x="712326" y="50212"/>
                  </a:lnTo>
                  <a:lnTo>
                    <a:pt x="711591" y="48892"/>
                  </a:lnTo>
                  <a:lnTo>
                    <a:pt x="710662" y="47233"/>
                  </a:lnTo>
                  <a:lnTo>
                    <a:pt x="709733" y="45523"/>
                  </a:lnTo>
                  <a:lnTo>
                    <a:pt x="708998" y="44205"/>
                  </a:lnTo>
                  <a:lnTo>
                    <a:pt x="708216" y="42445"/>
                  </a:lnTo>
                  <a:lnTo>
                    <a:pt x="707580" y="40101"/>
                  </a:lnTo>
                  <a:lnTo>
                    <a:pt x="707041" y="38195"/>
                  </a:lnTo>
                  <a:lnTo>
                    <a:pt x="706503" y="36340"/>
                  </a:lnTo>
                  <a:lnTo>
                    <a:pt x="706159" y="34875"/>
                  </a:lnTo>
                  <a:lnTo>
                    <a:pt x="705818" y="33459"/>
                  </a:lnTo>
                  <a:lnTo>
                    <a:pt x="705136" y="31650"/>
                  </a:lnTo>
                  <a:lnTo>
                    <a:pt x="704448" y="29991"/>
                  </a:lnTo>
                  <a:lnTo>
                    <a:pt x="703519" y="27157"/>
                  </a:lnTo>
                  <a:lnTo>
                    <a:pt x="702883" y="25839"/>
                  </a:lnTo>
                  <a:lnTo>
                    <a:pt x="702099" y="24031"/>
                  </a:lnTo>
                  <a:lnTo>
                    <a:pt x="701415" y="22713"/>
                  </a:lnTo>
                  <a:lnTo>
                    <a:pt x="700632" y="21493"/>
                  </a:lnTo>
                  <a:lnTo>
                    <a:pt x="699702" y="20369"/>
                  </a:lnTo>
                  <a:lnTo>
                    <a:pt x="698429" y="18904"/>
                  </a:lnTo>
                  <a:lnTo>
                    <a:pt x="696620" y="17292"/>
                  </a:lnTo>
                  <a:lnTo>
                    <a:pt x="695298" y="16509"/>
                  </a:lnTo>
                  <a:lnTo>
                    <a:pt x="694175" y="15630"/>
                  </a:lnTo>
                  <a:lnTo>
                    <a:pt x="693147" y="14556"/>
                  </a:lnTo>
                  <a:lnTo>
                    <a:pt x="691825" y="13140"/>
                  </a:lnTo>
                  <a:lnTo>
                    <a:pt x="690063" y="11429"/>
                  </a:lnTo>
                  <a:lnTo>
                    <a:pt x="688645" y="10111"/>
                  </a:lnTo>
                  <a:lnTo>
                    <a:pt x="687374" y="8646"/>
                  </a:lnTo>
                  <a:lnTo>
                    <a:pt x="686639" y="6840"/>
                  </a:lnTo>
                  <a:lnTo>
                    <a:pt x="685953" y="4983"/>
                  </a:lnTo>
                  <a:lnTo>
                    <a:pt x="685710" y="3078"/>
                  </a:lnTo>
                  <a:lnTo>
                    <a:pt x="684781" y="1564"/>
                  </a:lnTo>
                  <a:lnTo>
                    <a:pt x="683655" y="-48"/>
                  </a:lnTo>
                  <a:lnTo>
                    <a:pt x="681404" y="148"/>
                  </a:lnTo>
                  <a:lnTo>
                    <a:pt x="679056" y="880"/>
                  </a:lnTo>
                  <a:lnTo>
                    <a:pt x="677587" y="1174"/>
                  </a:lnTo>
                  <a:lnTo>
                    <a:pt x="675729" y="1760"/>
                  </a:lnTo>
                  <a:lnTo>
                    <a:pt x="673381" y="2394"/>
                  </a:lnTo>
                  <a:lnTo>
                    <a:pt x="671423" y="2248"/>
                  </a:lnTo>
                  <a:lnTo>
                    <a:pt x="670004" y="1954"/>
                  </a:lnTo>
                  <a:lnTo>
                    <a:pt x="668537" y="1662"/>
                  </a:lnTo>
                  <a:lnTo>
                    <a:pt x="666141" y="1954"/>
                  </a:lnTo>
                  <a:lnTo>
                    <a:pt x="664231" y="2443"/>
                  </a:lnTo>
                  <a:lnTo>
                    <a:pt x="662324" y="2344"/>
                  </a:lnTo>
                  <a:lnTo>
                    <a:pt x="660709" y="3370"/>
                  </a:lnTo>
                  <a:lnTo>
                    <a:pt x="659731" y="5081"/>
                  </a:lnTo>
                  <a:lnTo>
                    <a:pt x="658067" y="6742"/>
                  </a:lnTo>
                  <a:lnTo>
                    <a:pt x="656698" y="7230"/>
                  </a:lnTo>
                  <a:lnTo>
                    <a:pt x="654936" y="8109"/>
                  </a:lnTo>
                  <a:lnTo>
                    <a:pt x="653663" y="8842"/>
                  </a:lnTo>
                  <a:lnTo>
                    <a:pt x="652441" y="9672"/>
                  </a:lnTo>
                  <a:lnTo>
                    <a:pt x="650826" y="11478"/>
                  </a:lnTo>
                  <a:lnTo>
                    <a:pt x="649897" y="12651"/>
                  </a:lnTo>
                  <a:lnTo>
                    <a:pt x="648869" y="14263"/>
                  </a:lnTo>
                  <a:lnTo>
                    <a:pt x="647596" y="16021"/>
                  </a:lnTo>
                  <a:lnTo>
                    <a:pt x="645345" y="17292"/>
                  </a:lnTo>
                  <a:lnTo>
                    <a:pt x="644318" y="18366"/>
                  </a:lnTo>
                  <a:lnTo>
                    <a:pt x="642801" y="19488"/>
                  </a:lnTo>
                  <a:lnTo>
                    <a:pt x="641236" y="20563"/>
                  </a:lnTo>
                  <a:lnTo>
                    <a:pt x="639866" y="21932"/>
                  </a:lnTo>
                  <a:lnTo>
                    <a:pt x="638546" y="22565"/>
                  </a:lnTo>
                  <a:lnTo>
                    <a:pt x="636883" y="23103"/>
                  </a:lnTo>
                  <a:lnTo>
                    <a:pt x="634973" y="23152"/>
                  </a:lnTo>
                  <a:lnTo>
                    <a:pt x="633164" y="22565"/>
                  </a:lnTo>
                  <a:lnTo>
                    <a:pt x="630814" y="22713"/>
                  </a:lnTo>
                  <a:lnTo>
                    <a:pt x="629005" y="22860"/>
                  </a:lnTo>
                  <a:lnTo>
                    <a:pt x="628528" y="23309"/>
                  </a:lnTo>
                  <a:lnTo>
                    <a:pt x="628125" y="23689"/>
                  </a:lnTo>
                  <a:lnTo>
                    <a:pt x="625678" y="24080"/>
                  </a:lnTo>
                  <a:lnTo>
                    <a:pt x="623819" y="24666"/>
                  </a:lnTo>
                  <a:lnTo>
                    <a:pt x="622546" y="23935"/>
                  </a:lnTo>
                  <a:lnTo>
                    <a:pt x="620688" y="24080"/>
                  </a:lnTo>
                  <a:lnTo>
                    <a:pt x="619024" y="25056"/>
                  </a:lnTo>
                  <a:lnTo>
                    <a:pt x="617360" y="26131"/>
                  </a:lnTo>
                  <a:lnTo>
                    <a:pt x="615698" y="27206"/>
                  </a:lnTo>
                  <a:lnTo>
                    <a:pt x="614229" y="28428"/>
                  </a:lnTo>
                  <a:lnTo>
                    <a:pt x="613349" y="29599"/>
                  </a:lnTo>
                  <a:lnTo>
                    <a:pt x="612661" y="30721"/>
                  </a:lnTo>
                  <a:lnTo>
                    <a:pt x="612563" y="30868"/>
                  </a:lnTo>
                  <a:lnTo>
                    <a:pt x="611196" y="32774"/>
                  </a:lnTo>
                  <a:lnTo>
                    <a:pt x="609679" y="34679"/>
                  </a:lnTo>
                  <a:lnTo>
                    <a:pt x="607772" y="36097"/>
                  </a:lnTo>
                  <a:lnTo>
                    <a:pt x="606352" y="36585"/>
                  </a:lnTo>
                  <a:lnTo>
                    <a:pt x="604395" y="36585"/>
                  </a:lnTo>
                  <a:lnTo>
                    <a:pt x="602193" y="36193"/>
                  </a:lnTo>
                  <a:lnTo>
                    <a:pt x="600824" y="36681"/>
                  </a:lnTo>
                  <a:lnTo>
                    <a:pt x="599455" y="37267"/>
                  </a:lnTo>
                  <a:lnTo>
                    <a:pt x="597644" y="38050"/>
                  </a:lnTo>
                  <a:lnTo>
                    <a:pt x="596127" y="38440"/>
                  </a:lnTo>
                  <a:lnTo>
                    <a:pt x="594220" y="38683"/>
                  </a:lnTo>
                  <a:lnTo>
                    <a:pt x="592703" y="37707"/>
                  </a:lnTo>
                  <a:lnTo>
                    <a:pt x="590452" y="37414"/>
                  </a:lnTo>
                  <a:lnTo>
                    <a:pt x="588104" y="36585"/>
                  </a:lnTo>
                  <a:lnTo>
                    <a:pt x="586195" y="35949"/>
                  </a:lnTo>
                  <a:lnTo>
                    <a:pt x="583952" y="36536"/>
                  </a:lnTo>
                  <a:lnTo>
                    <a:pt x="582965" y="37609"/>
                  </a:lnTo>
                  <a:lnTo>
                    <a:pt x="582036" y="39319"/>
                  </a:lnTo>
                  <a:lnTo>
                    <a:pt x="581547" y="40686"/>
                  </a:lnTo>
                  <a:lnTo>
                    <a:pt x="581156" y="42104"/>
                  </a:lnTo>
                  <a:lnTo>
                    <a:pt x="580911" y="43569"/>
                  </a:lnTo>
                  <a:lnTo>
                    <a:pt x="580716" y="46011"/>
                  </a:lnTo>
                  <a:lnTo>
                    <a:pt x="580814" y="47964"/>
                  </a:lnTo>
                  <a:lnTo>
                    <a:pt x="580960" y="49429"/>
                  </a:lnTo>
                  <a:lnTo>
                    <a:pt x="581156" y="50845"/>
                  </a:lnTo>
                  <a:lnTo>
                    <a:pt x="581254" y="52311"/>
                  </a:lnTo>
                  <a:lnTo>
                    <a:pt x="581156" y="54119"/>
                  </a:lnTo>
                  <a:lnTo>
                    <a:pt x="581156" y="55584"/>
                  </a:lnTo>
                  <a:lnTo>
                    <a:pt x="581254" y="57537"/>
                  </a:lnTo>
                  <a:lnTo>
                    <a:pt x="582476" y="59491"/>
                  </a:lnTo>
                  <a:lnTo>
                    <a:pt x="579640" y="59785"/>
                  </a:lnTo>
                  <a:lnTo>
                    <a:pt x="578172" y="61054"/>
                  </a:lnTo>
                  <a:lnTo>
                    <a:pt x="576312" y="62666"/>
                  </a:lnTo>
                  <a:lnTo>
                    <a:pt x="574648" y="63643"/>
                  </a:lnTo>
                  <a:lnTo>
                    <a:pt x="573426" y="64522"/>
                  </a:lnTo>
                  <a:lnTo>
                    <a:pt x="571470" y="65938"/>
                  </a:lnTo>
                  <a:lnTo>
                    <a:pt x="568240" y="69015"/>
                  </a:lnTo>
                  <a:lnTo>
                    <a:pt x="566822" y="70188"/>
                  </a:lnTo>
                  <a:lnTo>
                    <a:pt x="564962" y="71751"/>
                  </a:lnTo>
                  <a:lnTo>
                    <a:pt x="563445" y="73020"/>
                  </a:lnTo>
                  <a:lnTo>
                    <a:pt x="562369" y="74046"/>
                  </a:lnTo>
                  <a:lnTo>
                    <a:pt x="560705" y="75805"/>
                  </a:lnTo>
                  <a:lnTo>
                    <a:pt x="559434" y="77270"/>
                  </a:lnTo>
                  <a:lnTo>
                    <a:pt x="558357" y="78296"/>
                  </a:lnTo>
                  <a:lnTo>
                    <a:pt x="557281" y="79322"/>
                  </a:lnTo>
                  <a:lnTo>
                    <a:pt x="555959" y="80738"/>
                  </a:lnTo>
                  <a:lnTo>
                    <a:pt x="554540" y="82056"/>
                  </a:lnTo>
                  <a:lnTo>
                    <a:pt x="553513" y="83130"/>
                  </a:lnTo>
                  <a:lnTo>
                    <a:pt x="552144" y="84058"/>
                  </a:lnTo>
                  <a:lnTo>
                    <a:pt x="550529" y="85182"/>
                  </a:lnTo>
                  <a:lnTo>
                    <a:pt x="549256" y="86647"/>
                  </a:lnTo>
                  <a:lnTo>
                    <a:pt x="547887" y="88016"/>
                  </a:lnTo>
                  <a:lnTo>
                    <a:pt x="546614" y="89481"/>
                  </a:lnTo>
                  <a:lnTo>
                    <a:pt x="536682" y="91582"/>
                  </a:lnTo>
                  <a:lnTo>
                    <a:pt x="535753" y="89285"/>
                  </a:lnTo>
                  <a:lnTo>
                    <a:pt x="534531" y="87184"/>
                  </a:lnTo>
                  <a:lnTo>
                    <a:pt x="532818" y="85476"/>
                  </a:lnTo>
                  <a:lnTo>
                    <a:pt x="531643" y="84546"/>
                  </a:lnTo>
                  <a:lnTo>
                    <a:pt x="530323" y="83864"/>
                  </a:lnTo>
                  <a:lnTo>
                    <a:pt x="528903" y="83523"/>
                  </a:lnTo>
                  <a:lnTo>
                    <a:pt x="527094" y="82936"/>
                  </a:lnTo>
                  <a:lnTo>
                    <a:pt x="525675" y="82448"/>
                  </a:lnTo>
                  <a:lnTo>
                    <a:pt x="523228" y="82497"/>
                  </a:lnTo>
                  <a:lnTo>
                    <a:pt x="521271" y="82691"/>
                  </a:lnTo>
                  <a:lnTo>
                    <a:pt x="519462" y="82105"/>
                  </a:lnTo>
                  <a:lnTo>
                    <a:pt x="517162" y="81373"/>
                  </a:lnTo>
                  <a:lnTo>
                    <a:pt x="514716" y="81226"/>
                  </a:lnTo>
                  <a:lnTo>
                    <a:pt x="513249" y="81471"/>
                  </a:lnTo>
                  <a:lnTo>
                    <a:pt x="511779" y="81665"/>
                  </a:lnTo>
                  <a:lnTo>
                    <a:pt x="509872" y="81959"/>
                  </a:lnTo>
                  <a:lnTo>
                    <a:pt x="507475" y="82350"/>
                  </a:lnTo>
                  <a:lnTo>
                    <a:pt x="506055" y="82789"/>
                  </a:lnTo>
                  <a:lnTo>
                    <a:pt x="504442" y="83864"/>
                  </a:lnTo>
                  <a:lnTo>
                    <a:pt x="502484" y="85329"/>
                  </a:lnTo>
                  <a:lnTo>
                    <a:pt x="500478" y="86696"/>
                  </a:lnTo>
                  <a:lnTo>
                    <a:pt x="498765" y="88016"/>
                  </a:lnTo>
                  <a:lnTo>
                    <a:pt x="500234" y="90018"/>
                  </a:lnTo>
                  <a:lnTo>
                    <a:pt x="501554" y="91434"/>
                  </a:lnTo>
                  <a:lnTo>
                    <a:pt x="501751" y="93535"/>
                  </a:lnTo>
                  <a:lnTo>
                    <a:pt x="501653" y="95000"/>
                  </a:lnTo>
                  <a:lnTo>
                    <a:pt x="501896" y="96954"/>
                  </a:lnTo>
                  <a:lnTo>
                    <a:pt x="502093" y="98419"/>
                  </a:lnTo>
                  <a:lnTo>
                    <a:pt x="502582" y="100323"/>
                  </a:lnTo>
                  <a:lnTo>
                    <a:pt x="503147" y="102252"/>
                  </a:lnTo>
                  <a:lnTo>
                    <a:pt x="503413" y="102863"/>
                  </a:lnTo>
                  <a:lnTo>
                    <a:pt x="504147" y="104671"/>
                  </a:lnTo>
                  <a:lnTo>
                    <a:pt x="504344" y="107113"/>
                  </a:lnTo>
                  <a:lnTo>
                    <a:pt x="503855" y="109506"/>
                  </a:lnTo>
                  <a:lnTo>
                    <a:pt x="503413" y="111899"/>
                  </a:lnTo>
                  <a:lnTo>
                    <a:pt x="503317" y="113852"/>
                  </a:lnTo>
                  <a:lnTo>
                    <a:pt x="503120" y="115758"/>
                  </a:lnTo>
                  <a:lnTo>
                    <a:pt x="503169" y="117224"/>
                  </a:lnTo>
                  <a:lnTo>
                    <a:pt x="503366" y="118689"/>
                  </a:lnTo>
                  <a:lnTo>
                    <a:pt x="504000" y="120544"/>
                  </a:lnTo>
                  <a:lnTo>
                    <a:pt x="504784" y="122352"/>
                  </a:lnTo>
                  <a:lnTo>
                    <a:pt x="505713" y="124598"/>
                  </a:lnTo>
                  <a:lnTo>
                    <a:pt x="506642" y="126846"/>
                  </a:lnTo>
                  <a:lnTo>
                    <a:pt x="507279" y="128164"/>
                  </a:lnTo>
                  <a:lnTo>
                    <a:pt x="507670" y="130068"/>
                  </a:lnTo>
                  <a:lnTo>
                    <a:pt x="507180" y="131926"/>
                  </a:lnTo>
                  <a:lnTo>
                    <a:pt x="506740" y="133342"/>
                  </a:lnTo>
                  <a:lnTo>
                    <a:pt x="505910" y="135587"/>
                  </a:lnTo>
                  <a:lnTo>
                    <a:pt x="505175" y="136907"/>
                  </a:lnTo>
                  <a:lnTo>
                    <a:pt x="504295" y="138566"/>
                  </a:lnTo>
                  <a:lnTo>
                    <a:pt x="503366" y="140765"/>
                  </a:lnTo>
                  <a:lnTo>
                    <a:pt x="502533" y="143109"/>
                  </a:lnTo>
                  <a:lnTo>
                    <a:pt x="502385" y="145015"/>
                  </a:lnTo>
                  <a:lnTo>
                    <a:pt x="501896" y="146920"/>
                  </a:lnTo>
                  <a:lnTo>
                    <a:pt x="501407" y="148287"/>
                  </a:lnTo>
                  <a:lnTo>
                    <a:pt x="500674" y="150095"/>
                  </a:lnTo>
                  <a:lnTo>
                    <a:pt x="499891" y="151901"/>
                  </a:lnTo>
                  <a:lnTo>
                    <a:pt x="499207" y="153219"/>
                  </a:lnTo>
                  <a:lnTo>
                    <a:pt x="498718" y="154588"/>
                  </a:lnTo>
                  <a:lnTo>
                    <a:pt x="498620" y="156053"/>
                  </a:lnTo>
                  <a:lnTo>
                    <a:pt x="498521" y="157518"/>
                  </a:lnTo>
                  <a:lnTo>
                    <a:pt x="498472" y="158983"/>
                  </a:lnTo>
                  <a:lnTo>
                    <a:pt x="498669" y="160937"/>
                  </a:lnTo>
                  <a:lnTo>
                    <a:pt x="499158" y="162304"/>
                  </a:lnTo>
                  <a:lnTo>
                    <a:pt x="500087" y="164014"/>
                  </a:lnTo>
                  <a:lnTo>
                    <a:pt x="500918" y="165236"/>
                  </a:lnTo>
                  <a:lnTo>
                    <a:pt x="501800" y="166456"/>
                  </a:lnTo>
                  <a:lnTo>
                    <a:pt x="502631" y="167629"/>
                  </a:lnTo>
                  <a:lnTo>
                    <a:pt x="503511" y="168800"/>
                  </a:lnTo>
                  <a:lnTo>
                    <a:pt x="504344" y="170022"/>
                  </a:lnTo>
                  <a:lnTo>
                    <a:pt x="505420" y="171683"/>
                  </a:lnTo>
                  <a:lnTo>
                    <a:pt x="506448" y="173295"/>
                  </a:lnTo>
                  <a:lnTo>
                    <a:pt x="507377" y="175003"/>
                  </a:lnTo>
                  <a:lnTo>
                    <a:pt x="507915" y="176372"/>
                  </a:lnTo>
                  <a:lnTo>
                    <a:pt x="508306" y="178277"/>
                  </a:lnTo>
                  <a:lnTo>
                    <a:pt x="508208" y="179742"/>
                  </a:lnTo>
                  <a:lnTo>
                    <a:pt x="507620" y="181646"/>
                  </a:lnTo>
                  <a:lnTo>
                    <a:pt x="506839" y="183406"/>
                  </a:lnTo>
                  <a:lnTo>
                    <a:pt x="506251" y="184773"/>
                  </a:lnTo>
                  <a:lnTo>
                    <a:pt x="505027" y="184773"/>
                  </a:lnTo>
                  <a:lnTo>
                    <a:pt x="504147" y="182525"/>
                  </a:lnTo>
                  <a:lnTo>
                    <a:pt x="503511" y="180670"/>
                  </a:lnTo>
                  <a:lnTo>
                    <a:pt x="502924" y="179303"/>
                  </a:lnTo>
                  <a:lnTo>
                    <a:pt x="501995" y="177592"/>
                  </a:lnTo>
                  <a:lnTo>
                    <a:pt x="501213" y="176372"/>
                  </a:lnTo>
                  <a:lnTo>
                    <a:pt x="500331" y="174613"/>
                  </a:lnTo>
                  <a:lnTo>
                    <a:pt x="499696" y="173295"/>
                  </a:lnTo>
                  <a:lnTo>
                    <a:pt x="498765" y="171585"/>
                  </a:lnTo>
                  <a:lnTo>
                    <a:pt x="497885" y="169826"/>
                  </a:lnTo>
                  <a:lnTo>
                    <a:pt x="497248" y="168019"/>
                  </a:lnTo>
                  <a:lnTo>
                    <a:pt x="496661" y="166115"/>
                  </a:lnTo>
                  <a:lnTo>
                    <a:pt x="496270" y="164650"/>
                  </a:lnTo>
                  <a:lnTo>
                    <a:pt x="495292" y="163038"/>
                  </a:lnTo>
                  <a:lnTo>
                    <a:pt x="493532" y="161865"/>
                  </a:lnTo>
                  <a:lnTo>
                    <a:pt x="492013" y="162696"/>
                  </a:lnTo>
                  <a:lnTo>
                    <a:pt x="491573" y="165236"/>
                  </a:lnTo>
                  <a:lnTo>
                    <a:pt x="491281" y="167141"/>
                  </a:lnTo>
                  <a:lnTo>
                    <a:pt x="491035" y="168606"/>
                  </a:lnTo>
                  <a:lnTo>
                    <a:pt x="490939" y="170559"/>
                  </a:lnTo>
                  <a:lnTo>
                    <a:pt x="490890" y="172024"/>
                  </a:lnTo>
                  <a:lnTo>
                    <a:pt x="490939" y="173489"/>
                  </a:lnTo>
                  <a:lnTo>
                    <a:pt x="490986" y="175443"/>
                  </a:lnTo>
                  <a:lnTo>
                    <a:pt x="491232" y="177396"/>
                  </a:lnTo>
                  <a:lnTo>
                    <a:pt x="491573" y="179303"/>
                  </a:lnTo>
                  <a:lnTo>
                    <a:pt x="491917" y="181207"/>
                  </a:lnTo>
                  <a:lnTo>
                    <a:pt x="492062" y="183160"/>
                  </a:lnTo>
                  <a:lnTo>
                    <a:pt x="492161" y="185114"/>
                  </a:lnTo>
                  <a:lnTo>
                    <a:pt x="492210" y="187556"/>
                  </a:lnTo>
                  <a:lnTo>
                    <a:pt x="492210" y="189021"/>
                  </a:lnTo>
                  <a:lnTo>
                    <a:pt x="491966" y="190974"/>
                  </a:lnTo>
                  <a:lnTo>
                    <a:pt x="490939" y="193173"/>
                  </a:lnTo>
                  <a:lnTo>
                    <a:pt x="489862" y="194834"/>
                  </a:lnTo>
                  <a:lnTo>
                    <a:pt x="488882" y="196495"/>
                  </a:lnTo>
                  <a:lnTo>
                    <a:pt x="488393" y="197862"/>
                  </a:lnTo>
                  <a:lnTo>
                    <a:pt x="488051" y="199327"/>
                  </a:lnTo>
                  <a:lnTo>
                    <a:pt x="487758" y="201232"/>
                  </a:lnTo>
                  <a:lnTo>
                    <a:pt x="487660" y="202746"/>
                  </a:lnTo>
                  <a:lnTo>
                    <a:pt x="488344" y="203968"/>
                  </a:lnTo>
                  <a:lnTo>
                    <a:pt x="489275" y="205188"/>
                  </a:lnTo>
                  <a:lnTo>
                    <a:pt x="490106" y="207386"/>
                  </a:lnTo>
                  <a:lnTo>
                    <a:pt x="490106" y="208900"/>
                  </a:lnTo>
                  <a:lnTo>
                    <a:pt x="489715" y="210805"/>
                  </a:lnTo>
                  <a:lnTo>
                    <a:pt x="487953" y="211929"/>
                  </a:lnTo>
                  <a:lnTo>
                    <a:pt x="486242" y="212905"/>
                  </a:lnTo>
                  <a:lnTo>
                    <a:pt x="484040" y="214176"/>
                  </a:lnTo>
                  <a:lnTo>
                    <a:pt x="481789" y="214518"/>
                  </a:lnTo>
                  <a:lnTo>
                    <a:pt x="480321" y="214567"/>
                  </a:lnTo>
                  <a:lnTo>
                    <a:pt x="478854" y="214616"/>
                  </a:lnTo>
                  <a:lnTo>
                    <a:pt x="477386" y="214665"/>
                  </a:lnTo>
                  <a:lnTo>
                    <a:pt x="475428" y="214761"/>
                  </a:lnTo>
                  <a:lnTo>
                    <a:pt x="473471" y="214810"/>
                  </a:lnTo>
                  <a:lnTo>
                    <a:pt x="471515" y="214908"/>
                  </a:lnTo>
                  <a:lnTo>
                    <a:pt x="470047" y="215006"/>
                  </a:lnTo>
                  <a:lnTo>
                    <a:pt x="468578" y="215104"/>
                  </a:lnTo>
                  <a:lnTo>
                    <a:pt x="467110" y="215200"/>
                  </a:lnTo>
                  <a:lnTo>
                    <a:pt x="465400" y="215836"/>
                  </a:lnTo>
                  <a:lnTo>
                    <a:pt x="464077" y="217058"/>
                  </a:lnTo>
                  <a:lnTo>
                    <a:pt x="463930" y="217180"/>
                  </a:lnTo>
                  <a:lnTo>
                    <a:pt x="463637" y="217448"/>
                  </a:lnTo>
                  <a:lnTo>
                    <a:pt x="463556" y="217491"/>
                  </a:lnTo>
                  <a:lnTo>
                    <a:pt x="463197" y="217789"/>
                  </a:lnTo>
                  <a:lnTo>
                    <a:pt x="461435" y="218621"/>
                  </a:lnTo>
                  <a:lnTo>
                    <a:pt x="460066" y="219254"/>
                  </a:lnTo>
                  <a:lnTo>
                    <a:pt x="458500" y="220378"/>
                  </a:lnTo>
                  <a:lnTo>
                    <a:pt x="456984" y="221600"/>
                  </a:lnTo>
                  <a:lnTo>
                    <a:pt x="455809" y="222478"/>
                  </a:lnTo>
                  <a:lnTo>
                    <a:pt x="454536" y="223212"/>
                  </a:lnTo>
                  <a:lnTo>
                    <a:pt x="453167" y="223796"/>
                  </a:lnTo>
                  <a:lnTo>
                    <a:pt x="451798" y="224287"/>
                  </a:lnTo>
                  <a:lnTo>
                    <a:pt x="450036" y="225165"/>
                  </a:lnTo>
                  <a:lnTo>
                    <a:pt x="448079" y="226533"/>
                  </a:lnTo>
                  <a:lnTo>
                    <a:pt x="446172" y="228096"/>
                  </a:lnTo>
                  <a:lnTo>
                    <a:pt x="444361" y="229659"/>
                  </a:lnTo>
                  <a:lnTo>
                    <a:pt x="442746" y="231759"/>
                  </a:lnTo>
                  <a:lnTo>
                    <a:pt x="442404" y="232346"/>
                  </a:lnTo>
                  <a:lnTo>
                    <a:pt x="440937" y="232687"/>
                  </a:lnTo>
                  <a:lnTo>
                    <a:pt x="439175" y="233615"/>
                  </a:lnTo>
                  <a:lnTo>
                    <a:pt x="437071" y="234788"/>
                  </a:lnTo>
                  <a:lnTo>
                    <a:pt x="435262" y="235617"/>
                  </a:lnTo>
                  <a:lnTo>
                    <a:pt x="433549" y="236447"/>
                  </a:lnTo>
                  <a:lnTo>
                    <a:pt x="431787" y="237327"/>
                  </a:lnTo>
                  <a:lnTo>
                    <a:pt x="430368" y="237718"/>
                  </a:lnTo>
                  <a:lnTo>
                    <a:pt x="428068" y="238498"/>
                  </a:lnTo>
                  <a:lnTo>
                    <a:pt x="426308" y="240110"/>
                  </a:lnTo>
                  <a:lnTo>
                    <a:pt x="425084" y="241674"/>
                  </a:lnTo>
                  <a:lnTo>
                    <a:pt x="424106" y="242749"/>
                  </a:lnTo>
                  <a:lnTo>
                    <a:pt x="422833" y="244214"/>
                  </a:lnTo>
                  <a:lnTo>
                    <a:pt x="420731" y="245436"/>
                  </a:lnTo>
                  <a:lnTo>
                    <a:pt x="419360" y="245971"/>
                  </a:lnTo>
                  <a:lnTo>
                    <a:pt x="417941" y="246314"/>
                  </a:lnTo>
                  <a:lnTo>
                    <a:pt x="416034" y="246557"/>
                  </a:lnTo>
                  <a:lnTo>
                    <a:pt x="414565" y="246753"/>
                  </a:lnTo>
                  <a:lnTo>
                    <a:pt x="413097" y="246461"/>
                  </a:lnTo>
                  <a:lnTo>
                    <a:pt x="411141" y="246508"/>
                  </a:lnTo>
                  <a:lnTo>
                    <a:pt x="409428" y="247095"/>
                  </a:lnTo>
                  <a:lnTo>
                    <a:pt x="407764" y="248071"/>
                  </a:lnTo>
                  <a:lnTo>
                    <a:pt x="405905" y="247583"/>
                  </a:lnTo>
                  <a:lnTo>
                    <a:pt x="403509" y="247632"/>
                  </a:lnTo>
                  <a:lnTo>
                    <a:pt x="402138" y="248169"/>
                  </a:lnTo>
                  <a:lnTo>
                    <a:pt x="401110" y="249097"/>
                  </a:lnTo>
                  <a:lnTo>
                    <a:pt x="402432" y="252810"/>
                  </a:lnTo>
                  <a:lnTo>
                    <a:pt x="402873" y="254177"/>
                  </a:lnTo>
                  <a:lnTo>
                    <a:pt x="403654" y="255985"/>
                  </a:lnTo>
                  <a:lnTo>
                    <a:pt x="404389" y="257792"/>
                  </a:lnTo>
                  <a:lnTo>
                    <a:pt x="404878" y="259159"/>
                  </a:lnTo>
                  <a:lnTo>
                    <a:pt x="405807" y="260918"/>
                  </a:lnTo>
                  <a:lnTo>
                    <a:pt x="406591" y="262675"/>
                  </a:lnTo>
                  <a:lnTo>
                    <a:pt x="406640" y="264140"/>
                  </a:lnTo>
                  <a:lnTo>
                    <a:pt x="406493" y="266584"/>
                  </a:lnTo>
                  <a:lnTo>
                    <a:pt x="406345" y="268538"/>
                  </a:lnTo>
                  <a:lnTo>
                    <a:pt x="406296" y="270491"/>
                  </a:lnTo>
                  <a:lnTo>
                    <a:pt x="406296" y="272445"/>
                  </a:lnTo>
                  <a:lnTo>
                    <a:pt x="406053" y="274349"/>
                  </a:lnTo>
                  <a:lnTo>
                    <a:pt x="405709" y="276302"/>
                  </a:lnTo>
                  <a:lnTo>
                    <a:pt x="405269" y="278697"/>
                  </a:lnTo>
                  <a:lnTo>
                    <a:pt x="404682" y="281041"/>
                  </a:lnTo>
                  <a:lnTo>
                    <a:pt x="403851" y="282847"/>
                  </a:lnTo>
                  <a:lnTo>
                    <a:pt x="403020" y="284607"/>
                  </a:lnTo>
                  <a:lnTo>
                    <a:pt x="402236" y="286364"/>
                  </a:lnTo>
                  <a:lnTo>
                    <a:pt x="401649" y="287733"/>
                  </a:lnTo>
                  <a:lnTo>
                    <a:pt x="400670" y="289392"/>
                  </a:lnTo>
                  <a:lnTo>
                    <a:pt x="399301" y="291395"/>
                  </a:lnTo>
                  <a:lnTo>
                    <a:pt x="398077" y="292958"/>
                  </a:lnTo>
                  <a:lnTo>
                    <a:pt x="397099" y="294032"/>
                  </a:lnTo>
                  <a:lnTo>
                    <a:pt x="396072" y="295107"/>
                  </a:lnTo>
                  <a:lnTo>
                    <a:pt x="394555" y="296280"/>
                  </a:lnTo>
                  <a:lnTo>
                    <a:pt x="393186" y="296867"/>
                  </a:lnTo>
                  <a:lnTo>
                    <a:pt x="390935" y="297794"/>
                  </a:lnTo>
                  <a:lnTo>
                    <a:pt x="388831" y="299014"/>
                  </a:lnTo>
                  <a:lnTo>
                    <a:pt x="387363" y="300970"/>
                  </a:lnTo>
                  <a:lnTo>
                    <a:pt x="386825" y="302825"/>
                  </a:lnTo>
                  <a:lnTo>
                    <a:pt x="386776" y="304778"/>
                  </a:lnTo>
                  <a:lnTo>
                    <a:pt x="386971" y="306244"/>
                  </a:lnTo>
                  <a:lnTo>
                    <a:pt x="388733" y="307561"/>
                  </a:lnTo>
                  <a:lnTo>
                    <a:pt x="390347" y="308636"/>
                  </a:lnTo>
                  <a:lnTo>
                    <a:pt x="392109" y="309468"/>
                  </a:lnTo>
                  <a:lnTo>
                    <a:pt x="393870" y="310347"/>
                  </a:lnTo>
                  <a:lnTo>
                    <a:pt x="395192" y="311031"/>
                  </a:lnTo>
                  <a:lnTo>
                    <a:pt x="396903" y="311959"/>
                  </a:lnTo>
                  <a:lnTo>
                    <a:pt x="397979" y="312886"/>
                  </a:lnTo>
                  <a:lnTo>
                    <a:pt x="398908" y="313716"/>
                  </a:lnTo>
                  <a:lnTo>
                    <a:pt x="397001" y="315573"/>
                  </a:lnTo>
                  <a:lnTo>
                    <a:pt x="395241" y="316452"/>
                  </a:lnTo>
                  <a:lnTo>
                    <a:pt x="393820" y="316744"/>
                  </a:lnTo>
                  <a:lnTo>
                    <a:pt x="391913" y="317233"/>
                  </a:lnTo>
                  <a:lnTo>
                    <a:pt x="389516" y="317623"/>
                  </a:lnTo>
                  <a:lnTo>
                    <a:pt x="387509" y="317721"/>
                  </a:lnTo>
                  <a:lnTo>
                    <a:pt x="385601" y="317819"/>
                  </a:lnTo>
                  <a:lnTo>
                    <a:pt x="383743" y="318504"/>
                  </a:lnTo>
                  <a:lnTo>
                    <a:pt x="382421" y="319529"/>
                  </a:lnTo>
                  <a:lnTo>
                    <a:pt x="379584" y="318845"/>
                  </a:lnTo>
                  <a:lnTo>
                    <a:pt x="377675" y="319284"/>
                  </a:lnTo>
                  <a:lnTo>
                    <a:pt x="375768" y="319773"/>
                  </a:lnTo>
                  <a:lnTo>
                    <a:pt x="373811" y="320067"/>
                  </a:lnTo>
                  <a:lnTo>
                    <a:pt x="372344" y="320116"/>
                  </a:lnTo>
                  <a:lnTo>
                    <a:pt x="370874" y="320163"/>
                  </a:lnTo>
                  <a:lnTo>
                    <a:pt x="369016" y="320555"/>
                  </a:lnTo>
                  <a:lnTo>
                    <a:pt x="367059" y="321189"/>
                  </a:lnTo>
                  <a:lnTo>
                    <a:pt x="365103" y="321677"/>
                  </a:lnTo>
                  <a:lnTo>
                    <a:pt x="363193" y="322020"/>
                  </a:lnTo>
                  <a:lnTo>
                    <a:pt x="361237" y="322263"/>
                  </a:lnTo>
                  <a:lnTo>
                    <a:pt x="359769" y="322460"/>
                  </a:lnTo>
                  <a:lnTo>
                    <a:pt x="357860" y="322703"/>
                  </a:lnTo>
                  <a:lnTo>
                    <a:pt x="355903" y="322899"/>
                  </a:lnTo>
                  <a:lnTo>
                    <a:pt x="354436" y="322948"/>
                  </a:lnTo>
                  <a:lnTo>
                    <a:pt x="352479" y="322899"/>
                  </a:lnTo>
                  <a:lnTo>
                    <a:pt x="350523" y="322850"/>
                  </a:lnTo>
                  <a:lnTo>
                    <a:pt x="349053" y="322801"/>
                  </a:lnTo>
                  <a:lnTo>
                    <a:pt x="345630" y="322801"/>
                  </a:lnTo>
                  <a:lnTo>
                    <a:pt x="343673" y="322899"/>
                  </a:lnTo>
                  <a:lnTo>
                    <a:pt x="342206" y="322997"/>
                  </a:lnTo>
                  <a:lnTo>
                    <a:pt x="340736" y="323144"/>
                  </a:lnTo>
                  <a:lnTo>
                    <a:pt x="339318" y="323436"/>
                  </a:lnTo>
                  <a:lnTo>
                    <a:pt x="337851" y="323728"/>
                  </a:lnTo>
                  <a:lnTo>
                    <a:pt x="335992" y="324266"/>
                  </a:lnTo>
                  <a:lnTo>
                    <a:pt x="334572" y="324803"/>
                  </a:lnTo>
                  <a:lnTo>
                    <a:pt x="333350" y="325537"/>
                  </a:lnTo>
                  <a:lnTo>
                    <a:pt x="332323" y="326612"/>
                  </a:lnTo>
                  <a:lnTo>
                    <a:pt x="331050" y="328710"/>
                  </a:lnTo>
                  <a:lnTo>
                    <a:pt x="330268" y="330469"/>
                  </a:lnTo>
                  <a:lnTo>
                    <a:pt x="329681" y="331836"/>
                  </a:lnTo>
                  <a:lnTo>
                    <a:pt x="328799" y="333596"/>
                  </a:lnTo>
                  <a:lnTo>
                    <a:pt x="327820" y="335792"/>
                  </a:lnTo>
                  <a:lnTo>
                    <a:pt x="326549" y="337161"/>
                  </a:lnTo>
                  <a:lnTo>
                    <a:pt x="325178" y="338577"/>
                  </a:lnTo>
                  <a:lnTo>
                    <a:pt x="324200" y="339652"/>
                  </a:lnTo>
                  <a:lnTo>
                    <a:pt x="323074" y="340580"/>
                  </a:lnTo>
                  <a:lnTo>
                    <a:pt x="321901" y="341508"/>
                  </a:lnTo>
                  <a:lnTo>
                    <a:pt x="320579" y="343120"/>
                  </a:lnTo>
                  <a:lnTo>
                    <a:pt x="320923" y="345122"/>
                  </a:lnTo>
                  <a:lnTo>
                    <a:pt x="321558" y="346440"/>
                  </a:lnTo>
                  <a:lnTo>
                    <a:pt x="321509" y="348347"/>
                  </a:lnTo>
                  <a:lnTo>
                    <a:pt x="321509" y="350104"/>
                  </a:lnTo>
                  <a:lnTo>
                    <a:pt x="321705" y="351569"/>
                  </a:lnTo>
                  <a:lnTo>
                    <a:pt x="321901" y="353034"/>
                  </a:lnTo>
                  <a:lnTo>
                    <a:pt x="322536" y="354843"/>
                  </a:lnTo>
                  <a:lnTo>
                    <a:pt x="324052" y="356796"/>
                  </a:lnTo>
                  <a:lnTo>
                    <a:pt x="324984" y="357871"/>
                  </a:lnTo>
                  <a:lnTo>
                    <a:pt x="325962" y="358995"/>
                  </a:lnTo>
                  <a:lnTo>
                    <a:pt x="326744" y="361191"/>
                  </a:lnTo>
                  <a:lnTo>
                    <a:pt x="326891" y="362656"/>
                  </a:lnTo>
                  <a:lnTo>
                    <a:pt x="326940" y="364121"/>
                  </a:lnTo>
                  <a:lnTo>
                    <a:pt x="327233" y="366075"/>
                  </a:lnTo>
                  <a:lnTo>
                    <a:pt x="327478" y="367493"/>
                  </a:lnTo>
                  <a:lnTo>
                    <a:pt x="327626" y="368958"/>
                  </a:lnTo>
                  <a:lnTo>
                    <a:pt x="327577" y="370911"/>
                  </a:lnTo>
                  <a:lnTo>
                    <a:pt x="327968" y="372425"/>
                  </a:lnTo>
                  <a:lnTo>
                    <a:pt x="329386" y="372327"/>
                  </a:lnTo>
                  <a:lnTo>
                    <a:pt x="330853" y="372084"/>
                  </a:lnTo>
                  <a:lnTo>
                    <a:pt x="333301" y="371937"/>
                  </a:lnTo>
                  <a:lnTo>
                    <a:pt x="335258" y="371741"/>
                  </a:lnTo>
                  <a:lnTo>
                    <a:pt x="337165" y="371741"/>
                  </a:lnTo>
                  <a:lnTo>
                    <a:pt x="338632" y="372131"/>
                  </a:lnTo>
                  <a:lnTo>
                    <a:pt x="340443" y="372914"/>
                  </a:lnTo>
                  <a:lnTo>
                    <a:pt x="341667" y="374232"/>
                  </a:lnTo>
                  <a:lnTo>
                    <a:pt x="342449" y="375503"/>
                  </a:lnTo>
                  <a:lnTo>
                    <a:pt x="343771" y="376968"/>
                  </a:lnTo>
                  <a:lnTo>
                    <a:pt x="345728" y="378433"/>
                  </a:lnTo>
                  <a:lnTo>
                    <a:pt x="347097" y="377554"/>
                  </a:lnTo>
                  <a:lnTo>
                    <a:pt x="347832" y="376283"/>
                  </a:lnTo>
                  <a:lnTo>
                    <a:pt x="348613" y="375014"/>
                  </a:lnTo>
                  <a:lnTo>
                    <a:pt x="349543" y="373891"/>
                  </a:lnTo>
                  <a:lnTo>
                    <a:pt x="351157" y="372865"/>
                  </a:lnTo>
                  <a:lnTo>
                    <a:pt x="352578" y="372376"/>
                  </a:lnTo>
                  <a:lnTo>
                    <a:pt x="354485" y="371888"/>
                  </a:lnTo>
                  <a:lnTo>
                    <a:pt x="356882" y="371986"/>
                  </a:lnTo>
                  <a:lnTo>
                    <a:pt x="358204" y="372622"/>
                  </a:lnTo>
                  <a:lnTo>
                    <a:pt x="359329" y="373598"/>
                  </a:lnTo>
                  <a:lnTo>
                    <a:pt x="360895" y="375454"/>
                  </a:lnTo>
                  <a:lnTo>
                    <a:pt x="361775" y="376627"/>
                  </a:lnTo>
                  <a:lnTo>
                    <a:pt x="362852" y="377652"/>
                  </a:lnTo>
                  <a:lnTo>
                    <a:pt x="364075" y="378482"/>
                  </a:lnTo>
                  <a:lnTo>
                    <a:pt x="365199" y="379947"/>
                  </a:lnTo>
                  <a:lnTo>
                    <a:pt x="365641" y="381412"/>
                  </a:lnTo>
                  <a:lnTo>
                    <a:pt x="366961" y="381608"/>
                  </a:lnTo>
                  <a:lnTo>
                    <a:pt x="368918" y="381510"/>
                  </a:lnTo>
                  <a:lnTo>
                    <a:pt x="370778" y="382146"/>
                  </a:lnTo>
                  <a:lnTo>
                    <a:pt x="372000" y="382926"/>
                  </a:lnTo>
                  <a:lnTo>
                    <a:pt x="373224" y="383709"/>
                  </a:lnTo>
                  <a:lnTo>
                    <a:pt x="373659" y="384193"/>
                  </a:lnTo>
                  <a:lnTo>
                    <a:pt x="374055" y="384637"/>
                  </a:lnTo>
                  <a:lnTo>
                    <a:pt x="375082" y="386249"/>
                  </a:lnTo>
                  <a:lnTo>
                    <a:pt x="375426" y="388592"/>
                  </a:lnTo>
                  <a:lnTo>
                    <a:pt x="376060" y="390448"/>
                  </a:lnTo>
                  <a:lnTo>
                    <a:pt x="376453" y="392352"/>
                  </a:lnTo>
                  <a:lnTo>
                    <a:pt x="376648" y="393819"/>
                  </a:lnTo>
                  <a:lnTo>
                    <a:pt x="376844" y="396261"/>
                  </a:lnTo>
                  <a:lnTo>
                    <a:pt x="376942" y="398703"/>
                  </a:lnTo>
                  <a:lnTo>
                    <a:pt x="376060" y="400021"/>
                  </a:lnTo>
                  <a:lnTo>
                    <a:pt x="374251" y="398946"/>
                  </a:lnTo>
                  <a:lnTo>
                    <a:pt x="372929" y="398360"/>
                  </a:lnTo>
                  <a:lnTo>
                    <a:pt x="371120" y="397579"/>
                  </a:lnTo>
                  <a:lnTo>
                    <a:pt x="369308" y="396846"/>
                  </a:lnTo>
                  <a:lnTo>
                    <a:pt x="367890" y="396406"/>
                  </a:lnTo>
                  <a:lnTo>
                    <a:pt x="366472" y="395967"/>
                  </a:lnTo>
                  <a:lnTo>
                    <a:pt x="365150" y="395331"/>
                  </a:lnTo>
                  <a:lnTo>
                    <a:pt x="363341" y="394892"/>
                  </a:lnTo>
                  <a:lnTo>
                    <a:pt x="360895" y="395186"/>
                  </a:lnTo>
                  <a:lnTo>
                    <a:pt x="358986" y="395478"/>
                  </a:lnTo>
                  <a:lnTo>
                    <a:pt x="357029" y="395869"/>
                  </a:lnTo>
                  <a:lnTo>
                    <a:pt x="355611" y="396261"/>
                  </a:lnTo>
                  <a:lnTo>
                    <a:pt x="354240" y="396749"/>
                  </a:lnTo>
                  <a:lnTo>
                    <a:pt x="352870" y="397238"/>
                  </a:lnTo>
                  <a:lnTo>
                    <a:pt x="351012" y="397824"/>
                  </a:lnTo>
                  <a:lnTo>
                    <a:pt x="349103" y="398313"/>
                  </a:lnTo>
                  <a:lnTo>
                    <a:pt x="347733" y="398850"/>
                  </a:lnTo>
                  <a:lnTo>
                    <a:pt x="345873" y="399484"/>
                  </a:lnTo>
                  <a:lnTo>
                    <a:pt x="344504" y="399923"/>
                  </a:lnTo>
                  <a:lnTo>
                    <a:pt x="342596" y="400362"/>
                  </a:lnTo>
                  <a:lnTo>
                    <a:pt x="341129" y="400607"/>
                  </a:lnTo>
                  <a:lnTo>
                    <a:pt x="338681" y="400804"/>
                  </a:lnTo>
                  <a:lnTo>
                    <a:pt x="337214" y="400852"/>
                  </a:lnTo>
                  <a:lnTo>
                    <a:pt x="335258" y="400998"/>
                  </a:lnTo>
                  <a:lnTo>
                    <a:pt x="333350" y="401292"/>
                  </a:lnTo>
                  <a:lnTo>
                    <a:pt x="331391" y="401633"/>
                  </a:lnTo>
                  <a:lnTo>
                    <a:pt x="329973" y="402023"/>
                  </a:lnTo>
                  <a:lnTo>
                    <a:pt x="328555" y="402170"/>
                  </a:lnTo>
                  <a:lnTo>
                    <a:pt x="327088" y="402318"/>
                  </a:lnTo>
                  <a:lnTo>
                    <a:pt x="325129" y="402414"/>
                  </a:lnTo>
                  <a:lnTo>
                    <a:pt x="322683" y="402414"/>
                  </a:lnTo>
                  <a:lnTo>
                    <a:pt x="320238" y="402414"/>
                  </a:lnTo>
                  <a:lnTo>
                    <a:pt x="317792" y="402367"/>
                  </a:lnTo>
                  <a:lnTo>
                    <a:pt x="315833" y="402318"/>
                  </a:lnTo>
                  <a:lnTo>
                    <a:pt x="314366" y="402367"/>
                  </a:lnTo>
                  <a:lnTo>
                    <a:pt x="313046" y="402951"/>
                  </a:lnTo>
                  <a:lnTo>
                    <a:pt x="312479" y="402931"/>
                  </a:lnTo>
                  <a:lnTo>
                    <a:pt x="312409" y="402951"/>
                  </a:lnTo>
                  <a:lnTo>
                    <a:pt x="310306" y="403245"/>
                  </a:lnTo>
                  <a:lnTo>
                    <a:pt x="308349" y="403439"/>
                  </a:lnTo>
                  <a:lnTo>
                    <a:pt x="306882" y="403489"/>
                  </a:lnTo>
                  <a:lnTo>
                    <a:pt x="305412" y="403537"/>
                  </a:lnTo>
                  <a:lnTo>
                    <a:pt x="303945" y="403734"/>
                  </a:lnTo>
                  <a:lnTo>
                    <a:pt x="302037" y="404075"/>
                  </a:lnTo>
                  <a:lnTo>
                    <a:pt x="300570" y="404271"/>
                  </a:lnTo>
                  <a:lnTo>
                    <a:pt x="299101" y="404416"/>
                  </a:lnTo>
                  <a:lnTo>
                    <a:pt x="297633" y="404563"/>
                  </a:lnTo>
                  <a:lnTo>
                    <a:pt x="296166" y="404661"/>
                  </a:lnTo>
                  <a:lnTo>
                    <a:pt x="294698" y="404857"/>
                  </a:lnTo>
                  <a:lnTo>
                    <a:pt x="292840" y="405248"/>
                  </a:lnTo>
                  <a:lnTo>
                    <a:pt x="290931" y="405785"/>
                  </a:lnTo>
                  <a:lnTo>
                    <a:pt x="287556" y="406323"/>
                  </a:lnTo>
                  <a:lnTo>
                    <a:pt x="285597" y="406323"/>
                  </a:lnTo>
                  <a:lnTo>
                    <a:pt x="284130" y="406323"/>
                  </a:lnTo>
                  <a:lnTo>
                    <a:pt x="282662" y="406372"/>
                  </a:lnTo>
                  <a:lnTo>
                    <a:pt x="281195" y="406468"/>
                  </a:lnTo>
                  <a:lnTo>
                    <a:pt x="279777" y="406664"/>
                  </a:lnTo>
                  <a:lnTo>
                    <a:pt x="278307" y="406811"/>
                  </a:lnTo>
                  <a:lnTo>
                    <a:pt x="276840" y="407005"/>
                  </a:lnTo>
                  <a:lnTo>
                    <a:pt x="275372" y="407103"/>
                  </a:lnTo>
                  <a:lnTo>
                    <a:pt x="273905" y="407250"/>
                  </a:lnTo>
                  <a:lnTo>
                    <a:pt x="271949" y="407397"/>
                  </a:lnTo>
                  <a:lnTo>
                    <a:pt x="269550" y="407640"/>
                  </a:lnTo>
                  <a:lnTo>
                    <a:pt x="268083" y="407788"/>
                  </a:lnTo>
                  <a:lnTo>
                    <a:pt x="266126" y="408080"/>
                  </a:lnTo>
                  <a:lnTo>
                    <a:pt x="264462" y="408863"/>
                  </a:lnTo>
                  <a:lnTo>
                    <a:pt x="262555" y="408666"/>
                  </a:lnTo>
                  <a:lnTo>
                    <a:pt x="261087" y="408863"/>
                  </a:lnTo>
                  <a:lnTo>
                    <a:pt x="259667" y="409106"/>
                  </a:lnTo>
                  <a:lnTo>
                    <a:pt x="257221" y="409351"/>
                  </a:lnTo>
                  <a:lnTo>
                    <a:pt x="255265" y="409204"/>
                  </a:lnTo>
                  <a:lnTo>
                    <a:pt x="252377" y="409496"/>
                  </a:lnTo>
                  <a:lnTo>
                    <a:pt x="250279" y="410620"/>
                  </a:lnTo>
                  <a:lnTo>
                    <a:pt x="248908" y="412036"/>
                  </a:lnTo>
                  <a:lnTo>
                    <a:pt x="248028" y="413209"/>
                  </a:lnTo>
                  <a:lnTo>
                    <a:pt x="246903" y="414087"/>
                  </a:lnTo>
                  <a:lnTo>
                    <a:pt x="245183" y="414821"/>
                  </a:lnTo>
                  <a:lnTo>
                    <a:pt x="244058" y="416384"/>
                  </a:lnTo>
                  <a:lnTo>
                    <a:pt x="242154" y="417947"/>
                  </a:lnTo>
                  <a:lnTo>
                    <a:pt x="240579" y="419118"/>
                  </a:lnTo>
                  <a:lnTo>
                    <a:pt x="239412" y="420681"/>
                  </a:lnTo>
                  <a:lnTo>
                    <a:pt x="239125" y="421088"/>
                  </a:lnTo>
                  <a:lnTo>
                    <a:pt x="238880" y="421513"/>
                  </a:lnTo>
                  <a:lnTo>
                    <a:pt x="237754" y="423074"/>
                  </a:lnTo>
                  <a:lnTo>
                    <a:pt x="236956" y="424882"/>
                  </a:lnTo>
                  <a:lnTo>
                    <a:pt x="236424" y="426200"/>
                  </a:lnTo>
                  <a:lnTo>
                    <a:pt x="235298" y="427813"/>
                  </a:lnTo>
                  <a:lnTo>
                    <a:pt x="233190" y="428936"/>
                  </a:lnTo>
                  <a:lnTo>
                    <a:pt x="231737" y="429278"/>
                  </a:lnTo>
                  <a:lnTo>
                    <a:pt x="230653" y="430205"/>
                  </a:lnTo>
                  <a:lnTo>
                    <a:pt x="230161" y="432063"/>
                  </a:lnTo>
                  <a:lnTo>
                    <a:pt x="229916" y="433528"/>
                  </a:lnTo>
                  <a:lnTo>
                    <a:pt x="229629" y="434993"/>
                  </a:lnTo>
                  <a:lnTo>
                    <a:pt x="229097" y="436848"/>
                  </a:lnTo>
                  <a:lnTo>
                    <a:pt x="228606" y="438215"/>
                  </a:lnTo>
                  <a:lnTo>
                    <a:pt x="227583" y="439876"/>
                  </a:lnTo>
                  <a:lnTo>
                    <a:pt x="225618" y="441342"/>
                  </a:lnTo>
                  <a:lnTo>
                    <a:pt x="224288" y="442026"/>
                  </a:lnTo>
                  <a:lnTo>
                    <a:pt x="223080" y="442856"/>
                  </a:lnTo>
                  <a:lnTo>
                    <a:pt x="221996" y="443832"/>
                  </a:lnTo>
                  <a:lnTo>
                    <a:pt x="220195" y="445445"/>
                  </a:lnTo>
                  <a:lnTo>
                    <a:pt x="218864" y="446178"/>
                  </a:lnTo>
                  <a:lnTo>
                    <a:pt x="217207" y="447300"/>
                  </a:lnTo>
                  <a:lnTo>
                    <a:pt x="215201" y="447300"/>
                  </a:lnTo>
                  <a:lnTo>
                    <a:pt x="213727" y="447496"/>
                  </a:lnTo>
                  <a:lnTo>
                    <a:pt x="211374" y="448033"/>
                  </a:lnTo>
                  <a:lnTo>
                    <a:pt x="209573" y="448669"/>
                  </a:lnTo>
                  <a:lnTo>
                    <a:pt x="207608" y="448767"/>
                  </a:lnTo>
                  <a:lnTo>
                    <a:pt x="206196" y="449108"/>
                  </a:lnTo>
                  <a:lnTo>
                    <a:pt x="204231" y="449351"/>
                  </a:lnTo>
                  <a:lnTo>
                    <a:pt x="202819" y="449255"/>
                  </a:lnTo>
                  <a:lnTo>
                    <a:pt x="200854" y="448814"/>
                  </a:lnTo>
                  <a:lnTo>
                    <a:pt x="198951" y="448571"/>
                  </a:lnTo>
                  <a:lnTo>
                    <a:pt x="197478" y="448571"/>
                  </a:lnTo>
                  <a:lnTo>
                    <a:pt x="195615" y="448597"/>
                  </a:lnTo>
                  <a:lnTo>
                    <a:pt x="187" y="595347"/>
                  </a:lnTo>
                  <a:lnTo>
                    <a:pt x="6879" y="602909"/>
                  </a:lnTo>
                  <a:lnTo>
                    <a:pt x="35961" y="628224"/>
                  </a:lnTo>
                  <a:lnTo>
                    <a:pt x="58617" y="648106"/>
                  </a:lnTo>
                  <a:lnTo>
                    <a:pt x="121713" y="703501"/>
                  </a:lnTo>
                  <a:lnTo>
                    <a:pt x="183274" y="748434"/>
                  </a:lnTo>
                  <a:lnTo>
                    <a:pt x="452831" y="945127"/>
                  </a:lnTo>
                  <a:lnTo>
                    <a:pt x="452981" y="943431"/>
                  </a:lnTo>
                  <a:lnTo>
                    <a:pt x="455488" y="914640"/>
                  </a:lnTo>
                  <a:lnTo>
                    <a:pt x="458222" y="883234"/>
                  </a:lnTo>
                  <a:lnTo>
                    <a:pt x="459700" y="866294"/>
                  </a:lnTo>
                  <a:lnTo>
                    <a:pt x="459694" y="866111"/>
                  </a:lnTo>
                  <a:lnTo>
                    <a:pt x="459229" y="853115"/>
                  </a:lnTo>
                  <a:lnTo>
                    <a:pt x="459700" y="839016"/>
                  </a:lnTo>
                  <a:lnTo>
                    <a:pt x="459665" y="838403"/>
                  </a:lnTo>
                  <a:lnTo>
                    <a:pt x="457099" y="793551"/>
                  </a:lnTo>
                  <a:lnTo>
                    <a:pt x="455797" y="757180"/>
                  </a:lnTo>
                  <a:lnTo>
                    <a:pt x="454469" y="736869"/>
                  </a:lnTo>
                  <a:lnTo>
                    <a:pt x="445263" y="596133"/>
                  </a:lnTo>
                  <a:lnTo>
                    <a:pt x="445859" y="594546"/>
                  </a:lnTo>
                  <a:lnTo>
                    <a:pt x="486801" y="598706"/>
                  </a:lnTo>
                  <a:lnTo>
                    <a:pt x="509708" y="601630"/>
                  </a:lnTo>
                  <a:lnTo>
                    <a:pt x="530622" y="604813"/>
                  </a:lnTo>
                  <a:lnTo>
                    <a:pt x="559690" y="613600"/>
                  </a:lnTo>
                  <a:lnTo>
                    <a:pt x="559683" y="613647"/>
                  </a:lnTo>
                  <a:lnTo>
                    <a:pt x="557189" y="633557"/>
                  </a:lnTo>
                  <a:lnTo>
                    <a:pt x="512686" y="717171"/>
                  </a:lnTo>
                  <a:lnTo>
                    <a:pt x="560426" y="808447"/>
                  </a:lnTo>
                  <a:lnTo>
                    <a:pt x="671926" y="817724"/>
                  </a:lnTo>
                  <a:lnTo>
                    <a:pt x="672086" y="817745"/>
                  </a:lnTo>
                  <a:lnTo>
                    <a:pt x="682200" y="769664"/>
                  </a:lnTo>
                  <a:lnTo>
                    <a:pt x="706145" y="679144"/>
                  </a:lnTo>
                  <a:lnTo>
                    <a:pt x="712543" y="654951"/>
                  </a:lnTo>
                  <a:lnTo>
                    <a:pt x="714161" y="632331"/>
                  </a:lnTo>
                  <a:lnTo>
                    <a:pt x="709405" y="630676"/>
                  </a:lnTo>
                  <a:lnTo>
                    <a:pt x="706902" y="623412"/>
                  </a:lnTo>
                  <a:lnTo>
                    <a:pt x="708464" y="618150"/>
                  </a:lnTo>
                  <a:lnTo>
                    <a:pt x="704438" y="617180"/>
                  </a:lnTo>
                  <a:lnTo>
                    <a:pt x="697940" y="615610"/>
                  </a:lnTo>
                  <a:lnTo>
                    <a:pt x="700415" y="602793"/>
                  </a:lnTo>
                  <a:lnTo>
                    <a:pt x="700226" y="602639"/>
                  </a:lnTo>
                  <a:lnTo>
                    <a:pt x="701616" y="602053"/>
                  </a:lnTo>
                  <a:lnTo>
                    <a:pt x="704041" y="602727"/>
                  </a:lnTo>
                  <a:lnTo>
                    <a:pt x="703110" y="568946"/>
                  </a:lnTo>
                  <a:lnTo>
                    <a:pt x="778545" y="540405"/>
                  </a:lnTo>
                  <a:lnTo>
                    <a:pt x="814994" y="444721"/>
                  </a:lnTo>
                  <a:lnTo>
                    <a:pt x="815220" y="444133"/>
                  </a:lnTo>
                  <a:lnTo>
                    <a:pt x="815920" y="442310"/>
                  </a:lnTo>
                  <a:lnTo>
                    <a:pt x="816443" y="440941"/>
                  </a:lnTo>
                  <a:lnTo>
                    <a:pt x="817135" y="439112"/>
                  </a:lnTo>
                  <a:lnTo>
                    <a:pt x="817856" y="436750"/>
                  </a:lnTo>
                  <a:lnTo>
                    <a:pt x="819018" y="435970"/>
                  </a:lnTo>
                  <a:lnTo>
                    <a:pt x="820117" y="435030"/>
                  </a:lnTo>
                  <a:lnTo>
                    <a:pt x="822020" y="433501"/>
                  </a:lnTo>
                  <a:lnTo>
                    <a:pt x="822845" y="432962"/>
                  </a:lnTo>
                  <a:lnTo>
                    <a:pt x="823834" y="431916"/>
                  </a:lnTo>
                  <a:lnTo>
                    <a:pt x="824118" y="429987"/>
                  </a:lnTo>
                  <a:lnTo>
                    <a:pt x="824112" y="428951"/>
                  </a:lnTo>
                  <a:lnTo>
                    <a:pt x="825103" y="428137"/>
                  </a:lnTo>
                  <a:lnTo>
                    <a:pt x="826498" y="428464"/>
                  </a:lnTo>
                  <a:lnTo>
                    <a:pt x="828134" y="427849"/>
                  </a:lnTo>
                  <a:lnTo>
                    <a:pt x="828479" y="428861"/>
                  </a:lnTo>
                  <a:lnTo>
                    <a:pt x="829347" y="429537"/>
                  </a:lnTo>
                  <a:lnTo>
                    <a:pt x="830115" y="428430"/>
                  </a:lnTo>
                  <a:lnTo>
                    <a:pt x="831121" y="428338"/>
                  </a:lnTo>
                  <a:lnTo>
                    <a:pt x="832235" y="428209"/>
                  </a:lnTo>
                  <a:lnTo>
                    <a:pt x="832599" y="427291"/>
                  </a:lnTo>
                  <a:lnTo>
                    <a:pt x="832077" y="426315"/>
                  </a:lnTo>
                  <a:lnTo>
                    <a:pt x="833852" y="426305"/>
                  </a:lnTo>
                  <a:lnTo>
                    <a:pt x="834955" y="425544"/>
                  </a:lnTo>
                  <a:lnTo>
                    <a:pt x="835624" y="424827"/>
                  </a:lnTo>
                  <a:lnTo>
                    <a:pt x="836432" y="424269"/>
                  </a:lnTo>
                  <a:lnTo>
                    <a:pt x="838262" y="423940"/>
                  </a:lnTo>
                  <a:lnTo>
                    <a:pt x="839193" y="424255"/>
                  </a:lnTo>
                  <a:lnTo>
                    <a:pt x="840260" y="424373"/>
                  </a:lnTo>
                  <a:lnTo>
                    <a:pt x="840386" y="424467"/>
                  </a:lnTo>
                  <a:lnTo>
                    <a:pt x="842171" y="424128"/>
                  </a:lnTo>
                  <a:lnTo>
                    <a:pt x="842650" y="423683"/>
                  </a:lnTo>
                  <a:lnTo>
                    <a:pt x="843442" y="423197"/>
                  </a:lnTo>
                  <a:lnTo>
                    <a:pt x="844412" y="423775"/>
                  </a:lnTo>
                  <a:lnTo>
                    <a:pt x="846755" y="424766"/>
                  </a:lnTo>
                  <a:lnTo>
                    <a:pt x="847361" y="425487"/>
                  </a:lnTo>
                  <a:lnTo>
                    <a:pt x="848137" y="425871"/>
                  </a:lnTo>
                  <a:lnTo>
                    <a:pt x="849183" y="427144"/>
                  </a:lnTo>
                  <a:lnTo>
                    <a:pt x="850036" y="427512"/>
                  </a:lnTo>
                  <a:lnTo>
                    <a:pt x="851133" y="427667"/>
                  </a:lnTo>
                  <a:lnTo>
                    <a:pt x="852336" y="427990"/>
                  </a:lnTo>
                  <a:lnTo>
                    <a:pt x="852997" y="427545"/>
                  </a:lnTo>
                  <a:lnTo>
                    <a:pt x="853274" y="426648"/>
                  </a:lnTo>
                  <a:lnTo>
                    <a:pt x="853227" y="425892"/>
                  </a:lnTo>
                  <a:lnTo>
                    <a:pt x="853648" y="424999"/>
                  </a:lnTo>
                  <a:lnTo>
                    <a:pt x="853366" y="424083"/>
                  </a:lnTo>
                  <a:lnTo>
                    <a:pt x="852426" y="423797"/>
                  </a:lnTo>
                  <a:lnTo>
                    <a:pt x="852334" y="423430"/>
                  </a:lnTo>
                  <a:lnTo>
                    <a:pt x="853149" y="422863"/>
                  </a:lnTo>
                  <a:lnTo>
                    <a:pt x="854162" y="423325"/>
                  </a:lnTo>
                  <a:lnTo>
                    <a:pt x="854862" y="424067"/>
                  </a:lnTo>
                  <a:lnTo>
                    <a:pt x="856438" y="425628"/>
                  </a:lnTo>
                  <a:lnTo>
                    <a:pt x="856964" y="425465"/>
                  </a:lnTo>
                  <a:lnTo>
                    <a:pt x="857494" y="424700"/>
                  </a:lnTo>
                  <a:lnTo>
                    <a:pt x="858632" y="424970"/>
                  </a:lnTo>
                  <a:lnTo>
                    <a:pt x="859557" y="424723"/>
                  </a:lnTo>
                  <a:lnTo>
                    <a:pt x="859827" y="424400"/>
                  </a:lnTo>
                  <a:lnTo>
                    <a:pt x="860197" y="424294"/>
                  </a:lnTo>
                  <a:lnTo>
                    <a:pt x="860529" y="424251"/>
                  </a:lnTo>
                  <a:lnTo>
                    <a:pt x="861198" y="424574"/>
                  </a:lnTo>
                  <a:lnTo>
                    <a:pt x="861818" y="425174"/>
                  </a:lnTo>
                  <a:lnTo>
                    <a:pt x="862827" y="425481"/>
                  </a:lnTo>
                  <a:lnTo>
                    <a:pt x="863656" y="425207"/>
                  </a:lnTo>
                  <a:lnTo>
                    <a:pt x="864221" y="424079"/>
                  </a:lnTo>
                  <a:lnTo>
                    <a:pt x="864397" y="424163"/>
                  </a:lnTo>
                  <a:lnTo>
                    <a:pt x="865668" y="425162"/>
                  </a:lnTo>
                  <a:lnTo>
                    <a:pt x="866376" y="425632"/>
                  </a:lnTo>
                  <a:lnTo>
                    <a:pt x="867356" y="425879"/>
                  </a:lnTo>
                  <a:lnTo>
                    <a:pt x="868558" y="425890"/>
                  </a:lnTo>
                  <a:lnTo>
                    <a:pt x="869808" y="426018"/>
                  </a:lnTo>
                  <a:lnTo>
                    <a:pt x="870330" y="425532"/>
                  </a:lnTo>
                  <a:lnTo>
                    <a:pt x="870739" y="425369"/>
                  </a:lnTo>
                  <a:lnTo>
                    <a:pt x="872641" y="425679"/>
                  </a:lnTo>
                  <a:lnTo>
                    <a:pt x="873789" y="426356"/>
                  </a:lnTo>
                  <a:lnTo>
                    <a:pt x="874126" y="426766"/>
                  </a:lnTo>
                  <a:lnTo>
                    <a:pt x="874065" y="427500"/>
                  </a:lnTo>
                  <a:lnTo>
                    <a:pt x="874517" y="427146"/>
                  </a:lnTo>
                  <a:lnTo>
                    <a:pt x="876279" y="426979"/>
                  </a:lnTo>
                  <a:lnTo>
                    <a:pt x="876711" y="426719"/>
                  </a:lnTo>
                  <a:lnTo>
                    <a:pt x="877006" y="426161"/>
                  </a:lnTo>
                  <a:lnTo>
                    <a:pt x="876822" y="425336"/>
                  </a:lnTo>
                  <a:lnTo>
                    <a:pt x="876856" y="424747"/>
                  </a:lnTo>
                  <a:lnTo>
                    <a:pt x="877026" y="424762"/>
                  </a:lnTo>
                  <a:lnTo>
                    <a:pt x="878254" y="425442"/>
                  </a:lnTo>
                  <a:lnTo>
                    <a:pt x="878700" y="425632"/>
                  </a:lnTo>
                  <a:lnTo>
                    <a:pt x="879316" y="425530"/>
                  </a:lnTo>
                  <a:lnTo>
                    <a:pt x="879979" y="424662"/>
                  </a:lnTo>
                  <a:lnTo>
                    <a:pt x="880303" y="423852"/>
                  </a:lnTo>
                  <a:lnTo>
                    <a:pt x="880749" y="423967"/>
                  </a:lnTo>
                  <a:lnTo>
                    <a:pt x="881613" y="423906"/>
                  </a:lnTo>
                  <a:lnTo>
                    <a:pt x="882495" y="423487"/>
                  </a:lnTo>
                  <a:lnTo>
                    <a:pt x="882859" y="422810"/>
                  </a:lnTo>
                  <a:lnTo>
                    <a:pt x="882830" y="422165"/>
                  </a:lnTo>
                  <a:lnTo>
                    <a:pt x="882923" y="422161"/>
                  </a:lnTo>
                  <a:lnTo>
                    <a:pt x="884202" y="422537"/>
                  </a:lnTo>
                  <a:lnTo>
                    <a:pt x="886402" y="423068"/>
                  </a:lnTo>
                  <a:lnTo>
                    <a:pt x="887026" y="423311"/>
                  </a:lnTo>
                  <a:lnTo>
                    <a:pt x="887791" y="423364"/>
                  </a:lnTo>
                  <a:lnTo>
                    <a:pt x="888401" y="423219"/>
                  </a:lnTo>
                  <a:lnTo>
                    <a:pt x="889079" y="422547"/>
                  </a:lnTo>
                  <a:lnTo>
                    <a:pt x="889484" y="422583"/>
                  </a:lnTo>
                  <a:lnTo>
                    <a:pt x="890188" y="423237"/>
                  </a:lnTo>
                  <a:lnTo>
                    <a:pt x="891391" y="422872"/>
                  </a:lnTo>
                  <a:lnTo>
                    <a:pt x="891743" y="422500"/>
                  </a:lnTo>
                  <a:lnTo>
                    <a:pt x="892263" y="421541"/>
                  </a:lnTo>
                  <a:lnTo>
                    <a:pt x="892863" y="421736"/>
                  </a:lnTo>
                  <a:lnTo>
                    <a:pt x="893372" y="422259"/>
                  </a:lnTo>
                  <a:lnTo>
                    <a:pt x="893974" y="422528"/>
                  </a:lnTo>
                  <a:lnTo>
                    <a:pt x="895159" y="422532"/>
                  </a:lnTo>
                  <a:lnTo>
                    <a:pt x="896107" y="422573"/>
                  </a:lnTo>
                  <a:lnTo>
                    <a:pt x="896119" y="423139"/>
                  </a:lnTo>
                  <a:lnTo>
                    <a:pt x="895683" y="423562"/>
                  </a:lnTo>
                  <a:lnTo>
                    <a:pt x="895613" y="424884"/>
                  </a:lnTo>
                  <a:lnTo>
                    <a:pt x="899260" y="429703"/>
                  </a:lnTo>
                  <a:lnTo>
                    <a:pt x="899428" y="429778"/>
                  </a:lnTo>
                  <a:lnTo>
                    <a:pt x="900380" y="430177"/>
                  </a:lnTo>
                  <a:lnTo>
                    <a:pt x="900820" y="429611"/>
                  </a:lnTo>
                  <a:lnTo>
                    <a:pt x="901182" y="428869"/>
                  </a:lnTo>
                  <a:lnTo>
                    <a:pt x="901696" y="429363"/>
                  </a:lnTo>
                  <a:lnTo>
                    <a:pt x="902727" y="429449"/>
                  </a:lnTo>
                  <a:lnTo>
                    <a:pt x="903388" y="429811"/>
                  </a:lnTo>
                  <a:lnTo>
                    <a:pt x="904097" y="429784"/>
                  </a:lnTo>
                  <a:lnTo>
                    <a:pt x="904604" y="429184"/>
                  </a:lnTo>
                  <a:lnTo>
                    <a:pt x="905052" y="429259"/>
                  </a:lnTo>
                  <a:lnTo>
                    <a:pt x="905533" y="429760"/>
                  </a:lnTo>
                  <a:lnTo>
                    <a:pt x="906563" y="430262"/>
                  </a:lnTo>
                  <a:lnTo>
                    <a:pt x="907125" y="430152"/>
                  </a:lnTo>
                  <a:lnTo>
                    <a:pt x="908034" y="430064"/>
                  </a:lnTo>
                  <a:lnTo>
                    <a:pt x="909123" y="430220"/>
                  </a:lnTo>
                  <a:lnTo>
                    <a:pt x="909829" y="431008"/>
                  </a:lnTo>
                  <a:lnTo>
                    <a:pt x="910334" y="431123"/>
                  </a:lnTo>
                  <a:lnTo>
                    <a:pt x="910457" y="432012"/>
                  </a:lnTo>
                  <a:lnTo>
                    <a:pt x="910320" y="432696"/>
                  </a:lnTo>
                  <a:lnTo>
                    <a:pt x="910836" y="433338"/>
                  </a:lnTo>
                  <a:lnTo>
                    <a:pt x="912590" y="431509"/>
                  </a:lnTo>
                  <a:lnTo>
                    <a:pt x="913196" y="431092"/>
                  </a:lnTo>
                  <a:lnTo>
                    <a:pt x="913846" y="431969"/>
                  </a:lnTo>
                  <a:lnTo>
                    <a:pt x="913924" y="432710"/>
                  </a:lnTo>
                  <a:lnTo>
                    <a:pt x="914014" y="433264"/>
                  </a:lnTo>
                  <a:lnTo>
                    <a:pt x="914923" y="433865"/>
                  </a:lnTo>
                  <a:lnTo>
                    <a:pt x="916057" y="434470"/>
                  </a:lnTo>
                  <a:lnTo>
                    <a:pt x="917841" y="435784"/>
                  </a:lnTo>
                  <a:lnTo>
                    <a:pt x="918809" y="436497"/>
                  </a:lnTo>
                  <a:lnTo>
                    <a:pt x="919382" y="436068"/>
                  </a:lnTo>
                  <a:lnTo>
                    <a:pt x="920258" y="435361"/>
                  </a:lnTo>
                  <a:lnTo>
                    <a:pt x="921482" y="436366"/>
                  </a:lnTo>
                  <a:lnTo>
                    <a:pt x="921832" y="436963"/>
                  </a:lnTo>
                  <a:lnTo>
                    <a:pt x="922956" y="437290"/>
                  </a:lnTo>
                  <a:lnTo>
                    <a:pt x="923854" y="438628"/>
                  </a:lnTo>
                  <a:lnTo>
                    <a:pt x="924845" y="439227"/>
                  </a:lnTo>
                  <a:lnTo>
                    <a:pt x="926374" y="439584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4EC1372-4DB5-5A63-D88B-14335050CB4C}"/>
                </a:ext>
              </a:extLst>
            </p:cNvPr>
            <p:cNvSpPr/>
            <p:nvPr/>
          </p:nvSpPr>
          <p:spPr>
            <a:xfrm flipV="1">
              <a:off x="3225111" y="1216729"/>
              <a:ext cx="1279608" cy="732435"/>
            </a:xfrm>
            <a:custGeom>
              <a:avLst/>
              <a:gdLst>
                <a:gd name="connsiteX0" fmla="*/ 593667 w 1279608"/>
                <a:gd name="connsiteY0" fmla="*/ 151135 h 732435"/>
                <a:gd name="connsiteX1" fmla="*/ 591760 w 1279608"/>
                <a:gd name="connsiteY1" fmla="*/ 149962 h 732435"/>
                <a:gd name="connsiteX2" fmla="*/ 589852 w 1279608"/>
                <a:gd name="connsiteY2" fmla="*/ 150254 h 732435"/>
                <a:gd name="connsiteX3" fmla="*/ 587797 w 1279608"/>
                <a:gd name="connsiteY3" fmla="*/ 150011 h 732435"/>
                <a:gd name="connsiteX4" fmla="*/ 586035 w 1279608"/>
                <a:gd name="connsiteY4" fmla="*/ 150598 h 732435"/>
                <a:gd name="connsiteX5" fmla="*/ 585008 w 1279608"/>
                <a:gd name="connsiteY5" fmla="*/ 151525 h 732435"/>
                <a:gd name="connsiteX6" fmla="*/ 583393 w 1279608"/>
                <a:gd name="connsiteY6" fmla="*/ 153089 h 732435"/>
                <a:gd name="connsiteX7" fmla="*/ 581437 w 1279608"/>
                <a:gd name="connsiteY7" fmla="*/ 154065 h 732435"/>
                <a:gd name="connsiteX8" fmla="*/ 580117 w 1279608"/>
                <a:gd name="connsiteY8" fmla="*/ 154701 h 732435"/>
                <a:gd name="connsiteX9" fmla="*/ 575174 w 1279608"/>
                <a:gd name="connsiteY9" fmla="*/ 154701 h 732435"/>
                <a:gd name="connsiteX10" fmla="*/ 573365 w 1279608"/>
                <a:gd name="connsiteY10" fmla="*/ 155383 h 732435"/>
                <a:gd name="connsiteX11" fmla="*/ 571065 w 1279608"/>
                <a:gd name="connsiteY11" fmla="*/ 155579 h 732435"/>
                <a:gd name="connsiteX12" fmla="*/ 569401 w 1279608"/>
                <a:gd name="connsiteY12" fmla="*/ 155678 h 732435"/>
                <a:gd name="connsiteX13" fmla="*/ 566466 w 1279608"/>
                <a:gd name="connsiteY13" fmla="*/ 154505 h 732435"/>
                <a:gd name="connsiteX14" fmla="*/ 562747 w 1279608"/>
                <a:gd name="connsiteY14" fmla="*/ 151965 h 732435"/>
                <a:gd name="connsiteX15" fmla="*/ 559029 w 1279608"/>
                <a:gd name="connsiteY15" fmla="*/ 149572 h 732435"/>
                <a:gd name="connsiteX16" fmla="*/ 557072 w 1279608"/>
                <a:gd name="connsiteY16" fmla="*/ 149670 h 732435"/>
                <a:gd name="connsiteX17" fmla="*/ 555946 w 1279608"/>
                <a:gd name="connsiteY17" fmla="*/ 148789 h 732435"/>
                <a:gd name="connsiteX18" fmla="*/ 554088 w 1279608"/>
                <a:gd name="connsiteY18" fmla="*/ 148058 h 732435"/>
                <a:gd name="connsiteX19" fmla="*/ 551739 w 1279608"/>
                <a:gd name="connsiteY19" fmla="*/ 149133 h 732435"/>
                <a:gd name="connsiteX20" fmla="*/ 550075 w 1279608"/>
                <a:gd name="connsiteY20" fmla="*/ 148350 h 732435"/>
                <a:gd name="connsiteX21" fmla="*/ 547140 w 1279608"/>
                <a:gd name="connsiteY21" fmla="*/ 147422 h 732435"/>
                <a:gd name="connsiteX22" fmla="*/ 545867 w 1279608"/>
                <a:gd name="connsiteY22" fmla="*/ 146689 h 732435"/>
                <a:gd name="connsiteX23" fmla="*/ 543716 w 1279608"/>
                <a:gd name="connsiteY23" fmla="*/ 146642 h 732435"/>
                <a:gd name="connsiteX24" fmla="*/ 542052 w 1279608"/>
                <a:gd name="connsiteY24" fmla="*/ 147960 h 732435"/>
                <a:gd name="connsiteX25" fmla="*/ 540585 w 1279608"/>
                <a:gd name="connsiteY25" fmla="*/ 149084 h 732435"/>
                <a:gd name="connsiteX26" fmla="*/ 538774 w 1279608"/>
                <a:gd name="connsiteY26" fmla="*/ 148644 h 732435"/>
                <a:gd name="connsiteX27" fmla="*/ 536426 w 1279608"/>
                <a:gd name="connsiteY27" fmla="*/ 147175 h 732435"/>
                <a:gd name="connsiteX28" fmla="*/ 532951 w 1279608"/>
                <a:gd name="connsiteY28" fmla="*/ 148483 h 732435"/>
                <a:gd name="connsiteX29" fmla="*/ 531166 w 1279608"/>
                <a:gd name="connsiteY29" fmla="*/ 147956 h 732435"/>
                <a:gd name="connsiteX30" fmla="*/ 529320 w 1279608"/>
                <a:gd name="connsiteY30" fmla="*/ 148044 h 732435"/>
                <a:gd name="connsiteX31" fmla="*/ 527571 w 1279608"/>
                <a:gd name="connsiteY31" fmla="*/ 149315 h 732435"/>
                <a:gd name="connsiteX32" fmla="*/ 526830 w 1279608"/>
                <a:gd name="connsiteY32" fmla="*/ 150344 h 732435"/>
                <a:gd name="connsiteX33" fmla="*/ 520070 w 1279608"/>
                <a:gd name="connsiteY33" fmla="*/ 158244 h 732435"/>
                <a:gd name="connsiteX34" fmla="*/ 504903 w 1279608"/>
                <a:gd name="connsiteY34" fmla="*/ 174008 h 732435"/>
                <a:gd name="connsiteX35" fmla="*/ 498421 w 1279608"/>
                <a:gd name="connsiteY35" fmla="*/ 179975 h 732435"/>
                <a:gd name="connsiteX36" fmla="*/ 493704 w 1279608"/>
                <a:gd name="connsiteY36" fmla="*/ 185676 h 732435"/>
                <a:gd name="connsiteX37" fmla="*/ 488061 w 1279608"/>
                <a:gd name="connsiteY37" fmla="*/ 189436 h 732435"/>
                <a:gd name="connsiteX38" fmla="*/ 478250 w 1279608"/>
                <a:gd name="connsiteY38" fmla="*/ 195668 h 732435"/>
                <a:gd name="connsiteX39" fmla="*/ 476048 w 1279608"/>
                <a:gd name="connsiteY39" fmla="*/ 156007 h 732435"/>
                <a:gd name="connsiteX40" fmla="*/ 295591 w 1279608"/>
                <a:gd name="connsiteY40" fmla="*/ 80713 h 732435"/>
                <a:gd name="connsiteX41" fmla="*/ 220156 w 1279608"/>
                <a:gd name="connsiteY41" fmla="*/ 109255 h 732435"/>
                <a:gd name="connsiteX42" fmla="*/ 221087 w 1279608"/>
                <a:gd name="connsiteY42" fmla="*/ 143035 h 732435"/>
                <a:gd name="connsiteX43" fmla="*/ 218662 w 1279608"/>
                <a:gd name="connsiteY43" fmla="*/ 142361 h 732435"/>
                <a:gd name="connsiteX44" fmla="*/ 217272 w 1279608"/>
                <a:gd name="connsiteY44" fmla="*/ 142948 h 732435"/>
                <a:gd name="connsiteX45" fmla="*/ 217460 w 1279608"/>
                <a:gd name="connsiteY45" fmla="*/ 143101 h 732435"/>
                <a:gd name="connsiteX46" fmla="*/ 214986 w 1279608"/>
                <a:gd name="connsiteY46" fmla="*/ 155919 h 732435"/>
                <a:gd name="connsiteX47" fmla="*/ 221484 w 1279608"/>
                <a:gd name="connsiteY47" fmla="*/ 157488 h 732435"/>
                <a:gd name="connsiteX48" fmla="*/ 225510 w 1279608"/>
                <a:gd name="connsiteY48" fmla="*/ 158458 h 732435"/>
                <a:gd name="connsiteX49" fmla="*/ 223948 w 1279608"/>
                <a:gd name="connsiteY49" fmla="*/ 163720 h 732435"/>
                <a:gd name="connsiteX50" fmla="*/ 226451 w 1279608"/>
                <a:gd name="connsiteY50" fmla="*/ 170984 h 732435"/>
                <a:gd name="connsiteX51" fmla="*/ 231207 w 1279608"/>
                <a:gd name="connsiteY51" fmla="*/ 172639 h 732435"/>
                <a:gd name="connsiteX52" fmla="*/ 229588 w 1279608"/>
                <a:gd name="connsiteY52" fmla="*/ 195259 h 732435"/>
                <a:gd name="connsiteX53" fmla="*/ 223191 w 1279608"/>
                <a:gd name="connsiteY53" fmla="*/ 219452 h 732435"/>
                <a:gd name="connsiteX54" fmla="*/ 223782 w 1279608"/>
                <a:gd name="connsiteY54" fmla="*/ 240846 h 732435"/>
                <a:gd name="connsiteX55" fmla="*/ 226250 w 1279608"/>
                <a:gd name="connsiteY55" fmla="*/ 243830 h 732435"/>
                <a:gd name="connsiteX56" fmla="*/ 254759 w 1279608"/>
                <a:gd name="connsiteY56" fmla="*/ 278280 h 732435"/>
                <a:gd name="connsiteX57" fmla="*/ 285788 w 1279608"/>
                <a:gd name="connsiteY57" fmla="*/ 315776 h 732435"/>
                <a:gd name="connsiteX58" fmla="*/ 284392 w 1279608"/>
                <a:gd name="connsiteY58" fmla="*/ 316430 h 732435"/>
                <a:gd name="connsiteX59" fmla="*/ 284468 w 1279608"/>
                <a:gd name="connsiteY59" fmla="*/ 317717 h 732435"/>
                <a:gd name="connsiteX60" fmla="*/ 285102 w 1279608"/>
                <a:gd name="connsiteY60" fmla="*/ 318657 h 732435"/>
                <a:gd name="connsiteX61" fmla="*/ 285988 w 1279608"/>
                <a:gd name="connsiteY61" fmla="*/ 319597 h 732435"/>
                <a:gd name="connsiteX62" fmla="*/ 286848 w 1279608"/>
                <a:gd name="connsiteY62" fmla="*/ 320128 h 732435"/>
                <a:gd name="connsiteX63" fmla="*/ 287120 w 1279608"/>
                <a:gd name="connsiteY63" fmla="*/ 321252 h 732435"/>
                <a:gd name="connsiteX64" fmla="*/ 287752 w 1279608"/>
                <a:gd name="connsiteY64" fmla="*/ 322233 h 732435"/>
                <a:gd name="connsiteX65" fmla="*/ 288499 w 1279608"/>
                <a:gd name="connsiteY65" fmla="*/ 323234 h 732435"/>
                <a:gd name="connsiteX66" fmla="*/ 289271 w 1279608"/>
                <a:gd name="connsiteY66" fmla="*/ 324501 h 732435"/>
                <a:gd name="connsiteX67" fmla="*/ 289764 w 1279608"/>
                <a:gd name="connsiteY67" fmla="*/ 325604 h 732435"/>
                <a:gd name="connsiteX68" fmla="*/ 290233 w 1279608"/>
                <a:gd name="connsiteY68" fmla="*/ 326504 h 732435"/>
                <a:gd name="connsiteX69" fmla="*/ 291119 w 1279608"/>
                <a:gd name="connsiteY69" fmla="*/ 327157 h 732435"/>
                <a:gd name="connsiteX70" fmla="*/ 292091 w 1279608"/>
                <a:gd name="connsiteY70" fmla="*/ 327668 h 732435"/>
                <a:gd name="connsiteX71" fmla="*/ 293116 w 1279608"/>
                <a:gd name="connsiteY71" fmla="*/ 328118 h 732435"/>
                <a:gd name="connsiteX72" fmla="*/ 294086 w 1279608"/>
                <a:gd name="connsiteY72" fmla="*/ 328935 h 732435"/>
                <a:gd name="connsiteX73" fmla="*/ 295390 w 1279608"/>
                <a:gd name="connsiteY73" fmla="*/ 329732 h 732435"/>
                <a:gd name="connsiteX74" fmla="*/ 296718 w 1279608"/>
                <a:gd name="connsiteY74" fmla="*/ 330631 h 732435"/>
                <a:gd name="connsiteX75" fmla="*/ 297772 w 1279608"/>
                <a:gd name="connsiteY75" fmla="*/ 331510 h 732435"/>
                <a:gd name="connsiteX76" fmla="*/ 298630 w 1279608"/>
                <a:gd name="connsiteY76" fmla="*/ 332184 h 732435"/>
                <a:gd name="connsiteX77" fmla="*/ 299598 w 1279608"/>
                <a:gd name="connsiteY77" fmla="*/ 333022 h 732435"/>
                <a:gd name="connsiteX78" fmla="*/ 300316 w 1279608"/>
                <a:gd name="connsiteY78" fmla="*/ 333737 h 732435"/>
                <a:gd name="connsiteX79" fmla="*/ 301065 w 1279608"/>
                <a:gd name="connsiteY79" fmla="*/ 334370 h 732435"/>
                <a:gd name="connsiteX80" fmla="*/ 302060 w 1279608"/>
                <a:gd name="connsiteY80" fmla="*/ 335412 h 732435"/>
                <a:gd name="connsiteX81" fmla="*/ 303335 w 1279608"/>
                <a:gd name="connsiteY81" fmla="*/ 336495 h 732435"/>
                <a:gd name="connsiteX82" fmla="*/ 304608 w 1279608"/>
                <a:gd name="connsiteY82" fmla="*/ 337558 h 732435"/>
                <a:gd name="connsiteX83" fmla="*/ 305686 w 1279608"/>
                <a:gd name="connsiteY83" fmla="*/ 338498 h 732435"/>
                <a:gd name="connsiteX84" fmla="*/ 306601 w 1279608"/>
                <a:gd name="connsiteY84" fmla="*/ 339356 h 732435"/>
                <a:gd name="connsiteX85" fmla="*/ 307514 w 1279608"/>
                <a:gd name="connsiteY85" fmla="*/ 340276 h 732435"/>
                <a:gd name="connsiteX86" fmla="*/ 308370 w 1279608"/>
                <a:gd name="connsiteY86" fmla="*/ 341052 h 732435"/>
                <a:gd name="connsiteX87" fmla="*/ 309229 w 1279608"/>
                <a:gd name="connsiteY87" fmla="*/ 342074 h 732435"/>
                <a:gd name="connsiteX88" fmla="*/ 310060 w 1279608"/>
                <a:gd name="connsiteY88" fmla="*/ 342625 h 732435"/>
                <a:gd name="connsiteX89" fmla="*/ 311333 w 1279608"/>
                <a:gd name="connsiteY89" fmla="*/ 343361 h 732435"/>
                <a:gd name="connsiteX90" fmla="*/ 312334 w 1279608"/>
                <a:gd name="connsiteY90" fmla="*/ 343729 h 732435"/>
                <a:gd name="connsiteX91" fmla="*/ 313390 w 1279608"/>
                <a:gd name="connsiteY91" fmla="*/ 343749 h 732435"/>
                <a:gd name="connsiteX92" fmla="*/ 314448 w 1279608"/>
                <a:gd name="connsiteY92" fmla="*/ 343606 h 732435"/>
                <a:gd name="connsiteX93" fmla="*/ 315698 w 1279608"/>
                <a:gd name="connsiteY93" fmla="*/ 343729 h 732435"/>
                <a:gd name="connsiteX94" fmla="*/ 316984 w 1279608"/>
                <a:gd name="connsiteY94" fmla="*/ 343075 h 732435"/>
                <a:gd name="connsiteX95" fmla="*/ 317903 w 1279608"/>
                <a:gd name="connsiteY95" fmla="*/ 342544 h 732435"/>
                <a:gd name="connsiteX96" fmla="*/ 318961 w 1279608"/>
                <a:gd name="connsiteY96" fmla="*/ 342625 h 732435"/>
                <a:gd name="connsiteX97" fmla="*/ 320017 w 1279608"/>
                <a:gd name="connsiteY97" fmla="*/ 342585 h 732435"/>
                <a:gd name="connsiteX98" fmla="*/ 321103 w 1279608"/>
                <a:gd name="connsiteY98" fmla="*/ 342053 h 732435"/>
                <a:gd name="connsiteX99" fmla="*/ 322159 w 1279608"/>
                <a:gd name="connsiteY99" fmla="*/ 342237 h 732435"/>
                <a:gd name="connsiteX100" fmla="*/ 323326 w 1279608"/>
                <a:gd name="connsiteY100" fmla="*/ 342442 h 732435"/>
                <a:gd name="connsiteX101" fmla="*/ 323780 w 1279608"/>
                <a:gd name="connsiteY101" fmla="*/ 341175 h 732435"/>
                <a:gd name="connsiteX102" fmla="*/ 324836 w 1279608"/>
                <a:gd name="connsiteY102" fmla="*/ 341113 h 732435"/>
                <a:gd name="connsiteX103" fmla="*/ 325978 w 1279608"/>
                <a:gd name="connsiteY103" fmla="*/ 341011 h 732435"/>
                <a:gd name="connsiteX104" fmla="*/ 326373 w 1279608"/>
                <a:gd name="connsiteY104" fmla="*/ 340010 h 732435"/>
                <a:gd name="connsiteX105" fmla="*/ 327210 w 1279608"/>
                <a:gd name="connsiteY105" fmla="*/ 339479 h 732435"/>
                <a:gd name="connsiteX106" fmla="*/ 328856 w 1279608"/>
                <a:gd name="connsiteY106" fmla="*/ 338641 h 732435"/>
                <a:gd name="connsiteX107" fmla="*/ 330055 w 1279608"/>
                <a:gd name="connsiteY107" fmla="*/ 338048 h 732435"/>
                <a:gd name="connsiteX108" fmla="*/ 331087 w 1279608"/>
                <a:gd name="connsiteY108" fmla="*/ 337517 h 732435"/>
                <a:gd name="connsiteX109" fmla="*/ 332257 w 1279608"/>
                <a:gd name="connsiteY109" fmla="*/ 337272 h 732435"/>
                <a:gd name="connsiteX110" fmla="*/ 333315 w 1279608"/>
                <a:gd name="connsiteY110" fmla="*/ 337251 h 732435"/>
                <a:gd name="connsiteX111" fmla="*/ 334594 w 1279608"/>
                <a:gd name="connsiteY111" fmla="*/ 337251 h 732435"/>
                <a:gd name="connsiteX112" fmla="*/ 335704 w 1279608"/>
                <a:gd name="connsiteY112" fmla="*/ 337742 h 732435"/>
                <a:gd name="connsiteX113" fmla="*/ 336786 w 1279608"/>
                <a:gd name="connsiteY113" fmla="*/ 338191 h 732435"/>
                <a:gd name="connsiteX114" fmla="*/ 337980 w 1279608"/>
                <a:gd name="connsiteY114" fmla="*/ 338743 h 732435"/>
                <a:gd name="connsiteX115" fmla="*/ 338810 w 1279608"/>
                <a:gd name="connsiteY115" fmla="*/ 339336 h 732435"/>
                <a:gd name="connsiteX116" fmla="*/ 339836 w 1279608"/>
                <a:gd name="connsiteY116" fmla="*/ 339969 h 732435"/>
                <a:gd name="connsiteX117" fmla="*/ 340722 w 1279608"/>
                <a:gd name="connsiteY117" fmla="*/ 340643 h 732435"/>
                <a:gd name="connsiteX118" fmla="*/ 341414 w 1279608"/>
                <a:gd name="connsiteY118" fmla="*/ 341379 h 732435"/>
                <a:gd name="connsiteX119" fmla="*/ 341964 w 1279608"/>
                <a:gd name="connsiteY119" fmla="*/ 342217 h 732435"/>
                <a:gd name="connsiteX120" fmla="*/ 342599 w 1279608"/>
                <a:gd name="connsiteY120" fmla="*/ 343177 h 732435"/>
                <a:gd name="connsiteX121" fmla="*/ 343065 w 1279608"/>
                <a:gd name="connsiteY121" fmla="*/ 344342 h 732435"/>
                <a:gd name="connsiteX122" fmla="*/ 343198 w 1279608"/>
                <a:gd name="connsiteY122" fmla="*/ 345425 h 732435"/>
                <a:gd name="connsiteX123" fmla="*/ 343415 w 1279608"/>
                <a:gd name="connsiteY123" fmla="*/ 346426 h 732435"/>
                <a:gd name="connsiteX124" fmla="*/ 343827 w 1279608"/>
                <a:gd name="connsiteY124" fmla="*/ 347325 h 732435"/>
                <a:gd name="connsiteX125" fmla="*/ 344831 w 1279608"/>
                <a:gd name="connsiteY125" fmla="*/ 346896 h 732435"/>
                <a:gd name="connsiteX126" fmla="*/ 345912 w 1279608"/>
                <a:gd name="connsiteY126" fmla="*/ 347427 h 732435"/>
                <a:gd name="connsiteX127" fmla="*/ 346696 w 1279608"/>
                <a:gd name="connsiteY127" fmla="*/ 346589 h 732435"/>
                <a:gd name="connsiteX128" fmla="*/ 345922 w 1279608"/>
                <a:gd name="connsiteY128" fmla="*/ 345834 h 732435"/>
                <a:gd name="connsiteX129" fmla="*/ 345175 w 1279608"/>
                <a:gd name="connsiteY129" fmla="*/ 344771 h 732435"/>
                <a:gd name="connsiteX130" fmla="*/ 344684 w 1279608"/>
                <a:gd name="connsiteY130" fmla="*/ 343136 h 732435"/>
                <a:gd name="connsiteX131" fmla="*/ 344496 w 1279608"/>
                <a:gd name="connsiteY131" fmla="*/ 342135 h 732435"/>
                <a:gd name="connsiteX132" fmla="*/ 344307 w 1279608"/>
                <a:gd name="connsiteY132" fmla="*/ 340868 h 732435"/>
                <a:gd name="connsiteX133" fmla="*/ 344258 w 1279608"/>
                <a:gd name="connsiteY133" fmla="*/ 339785 h 732435"/>
                <a:gd name="connsiteX134" fmla="*/ 344346 w 1279608"/>
                <a:gd name="connsiteY134" fmla="*/ 338804 h 732435"/>
                <a:gd name="connsiteX135" fmla="*/ 344383 w 1279608"/>
                <a:gd name="connsiteY135" fmla="*/ 337681 h 732435"/>
                <a:gd name="connsiteX136" fmla="*/ 344584 w 1279608"/>
                <a:gd name="connsiteY136" fmla="*/ 336311 h 732435"/>
                <a:gd name="connsiteX137" fmla="*/ 344731 w 1279608"/>
                <a:gd name="connsiteY137" fmla="*/ 334779 h 732435"/>
                <a:gd name="connsiteX138" fmla="*/ 345018 w 1279608"/>
                <a:gd name="connsiteY138" fmla="*/ 333471 h 732435"/>
                <a:gd name="connsiteX139" fmla="*/ 345220 w 1279608"/>
                <a:gd name="connsiteY139" fmla="*/ 332061 h 732435"/>
                <a:gd name="connsiteX140" fmla="*/ 345087 w 1279608"/>
                <a:gd name="connsiteY140" fmla="*/ 330835 h 732435"/>
                <a:gd name="connsiteX141" fmla="*/ 344872 w 1279608"/>
                <a:gd name="connsiteY141" fmla="*/ 329691 h 732435"/>
                <a:gd name="connsiteX142" fmla="*/ 344850 w 1279608"/>
                <a:gd name="connsiteY142" fmla="*/ 328710 h 732435"/>
                <a:gd name="connsiteX143" fmla="*/ 344887 w 1279608"/>
                <a:gd name="connsiteY143" fmla="*/ 327259 h 732435"/>
                <a:gd name="connsiteX144" fmla="*/ 344811 w 1279608"/>
                <a:gd name="connsiteY144" fmla="*/ 325809 h 732435"/>
                <a:gd name="connsiteX145" fmla="*/ 344817 w 1279608"/>
                <a:gd name="connsiteY145" fmla="*/ 324562 h 732435"/>
                <a:gd name="connsiteX146" fmla="*/ 345716 w 1279608"/>
                <a:gd name="connsiteY146" fmla="*/ 323336 h 732435"/>
                <a:gd name="connsiteX147" fmla="*/ 346941 w 1279608"/>
                <a:gd name="connsiteY147" fmla="*/ 322682 h 732435"/>
                <a:gd name="connsiteX148" fmla="*/ 348030 w 1279608"/>
                <a:gd name="connsiteY148" fmla="*/ 321967 h 732435"/>
                <a:gd name="connsiteX149" fmla="*/ 349174 w 1279608"/>
                <a:gd name="connsiteY149" fmla="*/ 321640 h 732435"/>
                <a:gd name="connsiteX150" fmla="*/ 350374 w 1279608"/>
                <a:gd name="connsiteY150" fmla="*/ 321027 h 732435"/>
                <a:gd name="connsiteX151" fmla="*/ 351710 w 1279608"/>
                <a:gd name="connsiteY151" fmla="*/ 320721 h 732435"/>
                <a:gd name="connsiteX152" fmla="*/ 353214 w 1279608"/>
                <a:gd name="connsiteY152" fmla="*/ 320435 h 732435"/>
                <a:gd name="connsiteX153" fmla="*/ 354493 w 1279608"/>
                <a:gd name="connsiteY153" fmla="*/ 320128 h 732435"/>
                <a:gd name="connsiteX154" fmla="*/ 355662 w 1279608"/>
                <a:gd name="connsiteY154" fmla="*/ 320189 h 732435"/>
                <a:gd name="connsiteX155" fmla="*/ 356831 w 1279608"/>
                <a:gd name="connsiteY155" fmla="*/ 320006 h 732435"/>
                <a:gd name="connsiteX156" fmla="*/ 357835 w 1279608"/>
                <a:gd name="connsiteY156" fmla="*/ 319760 h 732435"/>
                <a:gd name="connsiteX157" fmla="*/ 359141 w 1279608"/>
                <a:gd name="connsiteY157" fmla="*/ 319903 h 732435"/>
                <a:gd name="connsiteX158" fmla="*/ 360975 w 1279608"/>
                <a:gd name="connsiteY158" fmla="*/ 320292 h 732435"/>
                <a:gd name="connsiteX159" fmla="*/ 362557 w 1279608"/>
                <a:gd name="connsiteY159" fmla="*/ 320659 h 732435"/>
                <a:gd name="connsiteX160" fmla="*/ 363922 w 1279608"/>
                <a:gd name="connsiteY160" fmla="*/ 320700 h 732435"/>
                <a:gd name="connsiteX161" fmla="*/ 364978 w 1279608"/>
                <a:gd name="connsiteY161" fmla="*/ 320782 h 732435"/>
                <a:gd name="connsiteX162" fmla="*/ 366423 w 1279608"/>
                <a:gd name="connsiteY162" fmla="*/ 320843 h 732435"/>
                <a:gd name="connsiteX163" fmla="*/ 367841 w 1279608"/>
                <a:gd name="connsiteY163" fmla="*/ 321088 h 732435"/>
                <a:gd name="connsiteX164" fmla="*/ 369394 w 1279608"/>
                <a:gd name="connsiteY164" fmla="*/ 321579 h 732435"/>
                <a:gd name="connsiteX165" fmla="*/ 371977 w 1279608"/>
                <a:gd name="connsiteY165" fmla="*/ 322294 h 732435"/>
                <a:gd name="connsiteX166" fmla="*/ 372548 w 1279608"/>
                <a:gd name="connsiteY166" fmla="*/ 508218 h 732435"/>
                <a:gd name="connsiteX167" fmla="*/ 362714 w 1279608"/>
                <a:gd name="connsiteY167" fmla="*/ 508239 h 732435"/>
                <a:gd name="connsiteX168" fmla="*/ 128410 w 1279608"/>
                <a:gd name="connsiteY168" fmla="*/ 508382 h 732435"/>
                <a:gd name="connsiteX169" fmla="*/ 10928 w 1279608"/>
                <a:gd name="connsiteY169" fmla="*/ 508341 h 732435"/>
                <a:gd name="connsiteX170" fmla="*/ 2213 w 1279608"/>
                <a:gd name="connsiteY170" fmla="*/ 508341 h 732435"/>
                <a:gd name="connsiteX171" fmla="*/ 2230 w 1279608"/>
                <a:gd name="connsiteY171" fmla="*/ 508361 h 732435"/>
                <a:gd name="connsiteX172" fmla="*/ 2205 w 1279608"/>
                <a:gd name="connsiteY172" fmla="*/ 508525 h 732435"/>
                <a:gd name="connsiteX173" fmla="*/ 2150 w 1279608"/>
                <a:gd name="connsiteY173" fmla="*/ 508933 h 732435"/>
                <a:gd name="connsiteX174" fmla="*/ 2144 w 1279608"/>
                <a:gd name="connsiteY174" fmla="*/ 508995 h 732435"/>
                <a:gd name="connsiteX175" fmla="*/ 2140 w 1279608"/>
                <a:gd name="connsiteY175" fmla="*/ 509015 h 732435"/>
                <a:gd name="connsiteX176" fmla="*/ 2136 w 1279608"/>
                <a:gd name="connsiteY176" fmla="*/ 509036 h 732435"/>
                <a:gd name="connsiteX177" fmla="*/ 2134 w 1279608"/>
                <a:gd name="connsiteY177" fmla="*/ 509056 h 732435"/>
                <a:gd name="connsiteX178" fmla="*/ 2129 w 1279608"/>
                <a:gd name="connsiteY178" fmla="*/ 509077 h 732435"/>
                <a:gd name="connsiteX179" fmla="*/ 2041 w 1279608"/>
                <a:gd name="connsiteY179" fmla="*/ 509730 h 732435"/>
                <a:gd name="connsiteX180" fmla="*/ 1743 w 1279608"/>
                <a:gd name="connsiteY180" fmla="*/ 511917 h 732435"/>
                <a:gd name="connsiteX181" fmla="*/ 983 w 1279608"/>
                <a:gd name="connsiteY181" fmla="*/ 517475 h 732435"/>
                <a:gd name="connsiteX182" fmla="*/ 187 w 1279608"/>
                <a:gd name="connsiteY182" fmla="*/ 523278 h 732435"/>
                <a:gd name="connsiteX183" fmla="*/ 1550 w 1279608"/>
                <a:gd name="connsiteY183" fmla="*/ 732353 h 732435"/>
                <a:gd name="connsiteX184" fmla="*/ 2420 w 1279608"/>
                <a:gd name="connsiteY184" fmla="*/ 732353 h 732435"/>
                <a:gd name="connsiteX185" fmla="*/ 4061 w 1279608"/>
                <a:gd name="connsiteY185" fmla="*/ 732353 h 732435"/>
                <a:gd name="connsiteX186" fmla="*/ 7457 w 1279608"/>
                <a:gd name="connsiteY186" fmla="*/ 732353 h 732435"/>
                <a:gd name="connsiteX187" fmla="*/ 11122 w 1279608"/>
                <a:gd name="connsiteY187" fmla="*/ 732353 h 732435"/>
                <a:gd name="connsiteX188" fmla="*/ 16554 w 1279608"/>
                <a:gd name="connsiteY188" fmla="*/ 732353 h 732435"/>
                <a:gd name="connsiteX189" fmla="*/ 20911 w 1279608"/>
                <a:gd name="connsiteY189" fmla="*/ 732353 h 732435"/>
                <a:gd name="connsiteX190" fmla="*/ 27071 w 1279608"/>
                <a:gd name="connsiteY190" fmla="*/ 732353 h 732435"/>
                <a:gd name="connsiteX191" fmla="*/ 34365 w 1279608"/>
                <a:gd name="connsiteY191" fmla="*/ 732353 h 732435"/>
                <a:gd name="connsiteX192" fmla="*/ 37627 w 1279608"/>
                <a:gd name="connsiteY192" fmla="*/ 732353 h 732435"/>
                <a:gd name="connsiteX193" fmla="*/ 41401 w 1279608"/>
                <a:gd name="connsiteY193" fmla="*/ 732353 h 732435"/>
                <a:gd name="connsiteX194" fmla="*/ 47377 w 1279608"/>
                <a:gd name="connsiteY194" fmla="*/ 732353 h 732435"/>
                <a:gd name="connsiteX195" fmla="*/ 51082 w 1279608"/>
                <a:gd name="connsiteY195" fmla="*/ 732353 h 732435"/>
                <a:gd name="connsiteX196" fmla="*/ 54812 w 1279608"/>
                <a:gd name="connsiteY196" fmla="*/ 732353 h 732435"/>
                <a:gd name="connsiteX197" fmla="*/ 60858 w 1279608"/>
                <a:gd name="connsiteY197" fmla="*/ 732353 h 732435"/>
                <a:gd name="connsiteX198" fmla="*/ 67933 w 1279608"/>
                <a:gd name="connsiteY198" fmla="*/ 732353 h 732435"/>
                <a:gd name="connsiteX199" fmla="*/ 72141 w 1279608"/>
                <a:gd name="connsiteY199" fmla="*/ 732353 h 732435"/>
                <a:gd name="connsiteX200" fmla="*/ 74112 w 1279608"/>
                <a:gd name="connsiteY200" fmla="*/ 732353 h 732435"/>
                <a:gd name="connsiteX201" fmla="*/ 74724 w 1279608"/>
                <a:gd name="connsiteY201" fmla="*/ 732353 h 732435"/>
                <a:gd name="connsiteX202" fmla="*/ 78796 w 1279608"/>
                <a:gd name="connsiteY202" fmla="*/ 732353 h 732435"/>
                <a:gd name="connsiteX203" fmla="*/ 84484 w 1279608"/>
                <a:gd name="connsiteY203" fmla="*/ 732353 h 732435"/>
                <a:gd name="connsiteX204" fmla="*/ 91678 w 1279608"/>
                <a:gd name="connsiteY204" fmla="*/ 732353 h 732435"/>
                <a:gd name="connsiteX205" fmla="*/ 98104 w 1279608"/>
                <a:gd name="connsiteY205" fmla="*/ 732353 h 732435"/>
                <a:gd name="connsiteX206" fmla="*/ 104913 w 1279608"/>
                <a:gd name="connsiteY206" fmla="*/ 732353 h 732435"/>
                <a:gd name="connsiteX207" fmla="*/ 111110 w 1279608"/>
                <a:gd name="connsiteY207" fmla="*/ 732353 h 732435"/>
                <a:gd name="connsiteX208" fmla="*/ 115166 w 1279608"/>
                <a:gd name="connsiteY208" fmla="*/ 732353 h 732435"/>
                <a:gd name="connsiteX209" fmla="*/ 121537 w 1279608"/>
                <a:gd name="connsiteY209" fmla="*/ 732353 h 732435"/>
                <a:gd name="connsiteX210" fmla="*/ 128080 w 1279608"/>
                <a:gd name="connsiteY210" fmla="*/ 732353 h 732435"/>
                <a:gd name="connsiteX211" fmla="*/ 128410 w 1279608"/>
                <a:gd name="connsiteY211" fmla="*/ 732353 h 732435"/>
                <a:gd name="connsiteX212" fmla="*/ 128620 w 1279608"/>
                <a:gd name="connsiteY212" fmla="*/ 732353 h 732435"/>
                <a:gd name="connsiteX213" fmla="*/ 128952 w 1279608"/>
                <a:gd name="connsiteY213" fmla="*/ 732353 h 732435"/>
                <a:gd name="connsiteX214" fmla="*/ 142406 w 1279608"/>
                <a:gd name="connsiteY214" fmla="*/ 732353 h 732435"/>
                <a:gd name="connsiteX215" fmla="*/ 155860 w 1279608"/>
                <a:gd name="connsiteY215" fmla="*/ 732353 h 732435"/>
                <a:gd name="connsiteX216" fmla="*/ 159123 w 1279608"/>
                <a:gd name="connsiteY216" fmla="*/ 732353 h 732435"/>
                <a:gd name="connsiteX217" fmla="*/ 169180 w 1279608"/>
                <a:gd name="connsiteY217" fmla="*/ 732353 h 732435"/>
                <a:gd name="connsiteX218" fmla="*/ 172577 w 1279608"/>
                <a:gd name="connsiteY218" fmla="*/ 732353 h 732435"/>
                <a:gd name="connsiteX219" fmla="*/ 180939 w 1279608"/>
                <a:gd name="connsiteY219" fmla="*/ 732353 h 732435"/>
                <a:gd name="connsiteX220" fmla="*/ 186031 w 1279608"/>
                <a:gd name="connsiteY220" fmla="*/ 732353 h 732435"/>
                <a:gd name="connsiteX221" fmla="*/ 189428 w 1279608"/>
                <a:gd name="connsiteY221" fmla="*/ 732353 h 732435"/>
                <a:gd name="connsiteX222" fmla="*/ 194391 w 1279608"/>
                <a:gd name="connsiteY222" fmla="*/ 732353 h 732435"/>
                <a:gd name="connsiteX223" fmla="*/ 199485 w 1279608"/>
                <a:gd name="connsiteY223" fmla="*/ 732353 h 732435"/>
                <a:gd name="connsiteX224" fmla="*/ 202745 w 1279608"/>
                <a:gd name="connsiteY224" fmla="*/ 732353 h 732435"/>
                <a:gd name="connsiteX225" fmla="*/ 207848 w 1279608"/>
                <a:gd name="connsiteY225" fmla="*/ 732353 h 732435"/>
                <a:gd name="connsiteX226" fmla="*/ 216200 w 1279608"/>
                <a:gd name="connsiteY226" fmla="*/ 732353 h 732435"/>
                <a:gd name="connsiteX227" fmla="*/ 221300 w 1279608"/>
                <a:gd name="connsiteY227" fmla="*/ 732353 h 732435"/>
                <a:gd name="connsiteX228" fmla="*/ 229654 w 1279608"/>
                <a:gd name="connsiteY228" fmla="*/ 732353 h 732435"/>
                <a:gd name="connsiteX229" fmla="*/ 233053 w 1279608"/>
                <a:gd name="connsiteY229" fmla="*/ 732353 h 732435"/>
                <a:gd name="connsiteX230" fmla="*/ 243108 w 1279608"/>
                <a:gd name="connsiteY230" fmla="*/ 732353 h 732435"/>
                <a:gd name="connsiteX231" fmla="*/ 246370 w 1279608"/>
                <a:gd name="connsiteY231" fmla="*/ 732353 h 732435"/>
                <a:gd name="connsiteX232" fmla="*/ 259825 w 1279608"/>
                <a:gd name="connsiteY232" fmla="*/ 732353 h 732435"/>
                <a:gd name="connsiteX233" fmla="*/ 273279 w 1279608"/>
                <a:gd name="connsiteY233" fmla="*/ 732353 h 732435"/>
                <a:gd name="connsiteX234" fmla="*/ 290323 w 1279608"/>
                <a:gd name="connsiteY234" fmla="*/ 732353 h 732435"/>
                <a:gd name="connsiteX235" fmla="*/ 296422 w 1279608"/>
                <a:gd name="connsiteY235" fmla="*/ 732353 h 732435"/>
                <a:gd name="connsiteX236" fmla="*/ 313801 w 1279608"/>
                <a:gd name="connsiteY236" fmla="*/ 732353 h 732435"/>
                <a:gd name="connsiteX237" fmla="*/ 319808 w 1279608"/>
                <a:gd name="connsiteY237" fmla="*/ 732353 h 732435"/>
                <a:gd name="connsiteX238" fmla="*/ 327386 w 1279608"/>
                <a:gd name="connsiteY238" fmla="*/ 732353 h 732435"/>
                <a:gd name="connsiteX239" fmla="*/ 333641 w 1279608"/>
                <a:gd name="connsiteY239" fmla="*/ 732353 h 732435"/>
                <a:gd name="connsiteX240" fmla="*/ 343082 w 1279608"/>
                <a:gd name="connsiteY240" fmla="*/ 732353 h 732435"/>
                <a:gd name="connsiteX241" fmla="*/ 345930 w 1279608"/>
                <a:gd name="connsiteY241" fmla="*/ 732353 h 732435"/>
                <a:gd name="connsiteX242" fmla="*/ 349981 w 1279608"/>
                <a:gd name="connsiteY242" fmla="*/ 732353 h 732435"/>
                <a:gd name="connsiteX243" fmla="*/ 364526 w 1279608"/>
                <a:gd name="connsiteY243" fmla="*/ 732353 h 732435"/>
                <a:gd name="connsiteX244" fmla="*/ 370197 w 1279608"/>
                <a:gd name="connsiteY244" fmla="*/ 732353 h 732435"/>
                <a:gd name="connsiteX245" fmla="*/ 373031 w 1279608"/>
                <a:gd name="connsiteY245" fmla="*/ 732353 h 732435"/>
                <a:gd name="connsiteX246" fmla="*/ 387844 w 1279608"/>
                <a:gd name="connsiteY246" fmla="*/ 732353 h 732435"/>
                <a:gd name="connsiteX247" fmla="*/ 393579 w 1279608"/>
                <a:gd name="connsiteY247" fmla="*/ 732353 h 732435"/>
                <a:gd name="connsiteX248" fmla="*/ 414550 w 1279608"/>
                <a:gd name="connsiteY248" fmla="*/ 732353 h 732435"/>
                <a:gd name="connsiteX249" fmla="*/ 420465 w 1279608"/>
                <a:gd name="connsiteY249" fmla="*/ 732353 h 732435"/>
                <a:gd name="connsiteX250" fmla="*/ 451555 w 1279608"/>
                <a:gd name="connsiteY250" fmla="*/ 732353 h 732435"/>
                <a:gd name="connsiteX251" fmla="*/ 457696 w 1279608"/>
                <a:gd name="connsiteY251" fmla="*/ 732353 h 732435"/>
                <a:gd name="connsiteX252" fmla="*/ 502099 w 1279608"/>
                <a:gd name="connsiteY252" fmla="*/ 732353 h 732435"/>
                <a:gd name="connsiteX253" fmla="*/ 507878 w 1279608"/>
                <a:gd name="connsiteY253" fmla="*/ 732353 h 732435"/>
                <a:gd name="connsiteX254" fmla="*/ 528987 w 1279608"/>
                <a:gd name="connsiteY254" fmla="*/ 732353 h 732435"/>
                <a:gd name="connsiteX255" fmla="*/ 534687 w 1279608"/>
                <a:gd name="connsiteY255" fmla="*/ 732353 h 732435"/>
                <a:gd name="connsiteX256" fmla="*/ 555969 w 1279608"/>
                <a:gd name="connsiteY256" fmla="*/ 732353 h 732435"/>
                <a:gd name="connsiteX257" fmla="*/ 561976 w 1279608"/>
                <a:gd name="connsiteY257" fmla="*/ 732353 h 732435"/>
                <a:gd name="connsiteX258" fmla="*/ 580393 w 1279608"/>
                <a:gd name="connsiteY258" fmla="*/ 732353 h 732435"/>
                <a:gd name="connsiteX259" fmla="*/ 591099 w 1279608"/>
                <a:gd name="connsiteY259" fmla="*/ 732353 h 732435"/>
                <a:gd name="connsiteX260" fmla="*/ 595421 w 1279608"/>
                <a:gd name="connsiteY260" fmla="*/ 732353 h 732435"/>
                <a:gd name="connsiteX261" fmla="*/ 610797 w 1279608"/>
                <a:gd name="connsiteY261" fmla="*/ 732353 h 732435"/>
                <a:gd name="connsiteX262" fmla="*/ 615416 w 1279608"/>
                <a:gd name="connsiteY262" fmla="*/ 732353 h 732435"/>
                <a:gd name="connsiteX263" fmla="*/ 617665 w 1279608"/>
                <a:gd name="connsiteY263" fmla="*/ 732353 h 732435"/>
                <a:gd name="connsiteX264" fmla="*/ 626809 w 1279608"/>
                <a:gd name="connsiteY264" fmla="*/ 732353 h 732435"/>
                <a:gd name="connsiteX265" fmla="*/ 627245 w 1279608"/>
                <a:gd name="connsiteY265" fmla="*/ 732353 h 732435"/>
                <a:gd name="connsiteX266" fmla="*/ 627028 w 1279608"/>
                <a:gd name="connsiteY266" fmla="*/ 729636 h 732435"/>
                <a:gd name="connsiteX267" fmla="*/ 627163 w 1279608"/>
                <a:gd name="connsiteY267" fmla="*/ 726244 h 732435"/>
                <a:gd name="connsiteX268" fmla="*/ 627573 w 1279608"/>
                <a:gd name="connsiteY268" fmla="*/ 723260 h 732435"/>
                <a:gd name="connsiteX269" fmla="*/ 627980 w 1279608"/>
                <a:gd name="connsiteY269" fmla="*/ 720277 h 732435"/>
                <a:gd name="connsiteX270" fmla="*/ 629339 w 1279608"/>
                <a:gd name="connsiteY270" fmla="*/ 718254 h 732435"/>
                <a:gd name="connsiteX271" fmla="*/ 630700 w 1279608"/>
                <a:gd name="connsiteY271" fmla="*/ 716354 h 732435"/>
                <a:gd name="connsiteX272" fmla="*/ 632192 w 1279608"/>
                <a:gd name="connsiteY272" fmla="*/ 714310 h 732435"/>
                <a:gd name="connsiteX273" fmla="*/ 634232 w 1279608"/>
                <a:gd name="connsiteY273" fmla="*/ 713084 h 732435"/>
                <a:gd name="connsiteX274" fmla="*/ 636543 w 1279608"/>
                <a:gd name="connsiteY274" fmla="*/ 712144 h 732435"/>
                <a:gd name="connsiteX275" fmla="*/ 639533 w 1279608"/>
                <a:gd name="connsiteY275" fmla="*/ 711858 h 732435"/>
                <a:gd name="connsiteX276" fmla="*/ 642928 w 1279608"/>
                <a:gd name="connsiteY276" fmla="*/ 711858 h 732435"/>
                <a:gd name="connsiteX277" fmla="*/ 645646 w 1279608"/>
                <a:gd name="connsiteY277" fmla="*/ 712676 h 732435"/>
                <a:gd name="connsiteX278" fmla="*/ 647615 w 1279608"/>
                <a:gd name="connsiteY278" fmla="*/ 713902 h 732435"/>
                <a:gd name="connsiteX279" fmla="*/ 648501 w 1279608"/>
                <a:gd name="connsiteY279" fmla="*/ 715393 h 732435"/>
                <a:gd name="connsiteX280" fmla="*/ 651211 w 1279608"/>
                <a:gd name="connsiteY280" fmla="*/ 714576 h 732435"/>
                <a:gd name="connsiteX281" fmla="*/ 654616 w 1279608"/>
                <a:gd name="connsiteY281" fmla="*/ 713227 h 732435"/>
                <a:gd name="connsiteX282" fmla="*/ 657915 w 1279608"/>
                <a:gd name="connsiteY282" fmla="*/ 711388 h 732435"/>
                <a:gd name="connsiteX283" fmla="*/ 658014 w 1279608"/>
                <a:gd name="connsiteY283" fmla="*/ 711327 h 732435"/>
                <a:gd name="connsiteX284" fmla="*/ 660402 w 1279608"/>
                <a:gd name="connsiteY284" fmla="*/ 709897 h 732435"/>
                <a:gd name="connsiteX285" fmla="*/ 661411 w 1279608"/>
                <a:gd name="connsiteY285" fmla="*/ 709284 h 732435"/>
                <a:gd name="connsiteX286" fmla="*/ 664810 w 1279608"/>
                <a:gd name="connsiteY286" fmla="*/ 707384 h 732435"/>
                <a:gd name="connsiteX287" fmla="*/ 668206 w 1279608"/>
                <a:gd name="connsiteY287" fmla="*/ 705483 h 732435"/>
                <a:gd name="connsiteX288" fmla="*/ 671605 w 1279608"/>
                <a:gd name="connsiteY288" fmla="*/ 703583 h 732435"/>
                <a:gd name="connsiteX289" fmla="*/ 675137 w 1279608"/>
                <a:gd name="connsiteY289" fmla="*/ 701683 h 732435"/>
                <a:gd name="connsiteX290" fmla="*/ 678535 w 1279608"/>
                <a:gd name="connsiteY290" fmla="*/ 699660 h 732435"/>
                <a:gd name="connsiteX291" fmla="*/ 681934 w 1279608"/>
                <a:gd name="connsiteY291" fmla="*/ 697759 h 732435"/>
                <a:gd name="connsiteX292" fmla="*/ 685329 w 1279608"/>
                <a:gd name="connsiteY292" fmla="*/ 695859 h 732435"/>
                <a:gd name="connsiteX293" fmla="*/ 688729 w 1279608"/>
                <a:gd name="connsiteY293" fmla="*/ 693959 h 732435"/>
                <a:gd name="connsiteX294" fmla="*/ 692124 w 1279608"/>
                <a:gd name="connsiteY294" fmla="*/ 691915 h 732435"/>
                <a:gd name="connsiteX295" fmla="*/ 695523 w 1279608"/>
                <a:gd name="connsiteY295" fmla="*/ 690015 h 732435"/>
                <a:gd name="connsiteX296" fmla="*/ 698921 w 1279608"/>
                <a:gd name="connsiteY296" fmla="*/ 688115 h 732435"/>
                <a:gd name="connsiteX297" fmla="*/ 702316 w 1279608"/>
                <a:gd name="connsiteY297" fmla="*/ 686214 h 732435"/>
                <a:gd name="connsiteX298" fmla="*/ 705715 w 1279608"/>
                <a:gd name="connsiteY298" fmla="*/ 684314 h 732435"/>
                <a:gd name="connsiteX299" fmla="*/ 709113 w 1279608"/>
                <a:gd name="connsiteY299" fmla="*/ 682700 h 732435"/>
                <a:gd name="connsiteX300" fmla="*/ 712510 w 1279608"/>
                <a:gd name="connsiteY300" fmla="*/ 680800 h 732435"/>
                <a:gd name="connsiteX301" fmla="*/ 715907 w 1279608"/>
                <a:gd name="connsiteY301" fmla="*/ 678899 h 732435"/>
                <a:gd name="connsiteX302" fmla="*/ 719307 w 1279608"/>
                <a:gd name="connsiteY302" fmla="*/ 676856 h 732435"/>
                <a:gd name="connsiteX303" fmla="*/ 722702 w 1279608"/>
                <a:gd name="connsiteY303" fmla="*/ 674955 h 732435"/>
                <a:gd name="connsiteX304" fmla="*/ 726101 w 1279608"/>
                <a:gd name="connsiteY304" fmla="*/ 673055 h 732435"/>
                <a:gd name="connsiteX305" fmla="*/ 729499 w 1279608"/>
                <a:gd name="connsiteY305" fmla="*/ 671155 h 732435"/>
                <a:gd name="connsiteX306" fmla="*/ 732894 w 1279608"/>
                <a:gd name="connsiteY306" fmla="*/ 669255 h 732435"/>
                <a:gd name="connsiteX307" fmla="*/ 736293 w 1279608"/>
                <a:gd name="connsiteY307" fmla="*/ 667354 h 732435"/>
                <a:gd name="connsiteX308" fmla="*/ 739691 w 1279608"/>
                <a:gd name="connsiteY308" fmla="*/ 665331 h 732435"/>
                <a:gd name="connsiteX309" fmla="*/ 743225 w 1279608"/>
                <a:gd name="connsiteY309" fmla="*/ 663431 h 732435"/>
                <a:gd name="connsiteX310" fmla="*/ 746620 w 1279608"/>
                <a:gd name="connsiteY310" fmla="*/ 661531 h 732435"/>
                <a:gd name="connsiteX311" fmla="*/ 750020 w 1279608"/>
                <a:gd name="connsiteY311" fmla="*/ 659630 h 732435"/>
                <a:gd name="connsiteX312" fmla="*/ 753417 w 1279608"/>
                <a:gd name="connsiteY312" fmla="*/ 657730 h 732435"/>
                <a:gd name="connsiteX313" fmla="*/ 756812 w 1279608"/>
                <a:gd name="connsiteY313" fmla="*/ 655687 h 732435"/>
                <a:gd name="connsiteX314" fmla="*/ 760212 w 1279608"/>
                <a:gd name="connsiteY314" fmla="*/ 653786 h 732435"/>
                <a:gd name="connsiteX315" fmla="*/ 763609 w 1279608"/>
                <a:gd name="connsiteY315" fmla="*/ 651886 h 732435"/>
                <a:gd name="connsiteX316" fmla="*/ 767006 w 1279608"/>
                <a:gd name="connsiteY316" fmla="*/ 650272 h 732435"/>
                <a:gd name="connsiteX317" fmla="*/ 770404 w 1279608"/>
                <a:gd name="connsiteY317" fmla="*/ 648372 h 732435"/>
                <a:gd name="connsiteX318" fmla="*/ 773803 w 1279608"/>
                <a:gd name="connsiteY318" fmla="*/ 646471 h 732435"/>
                <a:gd name="connsiteX319" fmla="*/ 777198 w 1279608"/>
                <a:gd name="connsiteY319" fmla="*/ 644571 h 732435"/>
                <a:gd name="connsiteX320" fmla="*/ 780598 w 1279608"/>
                <a:gd name="connsiteY320" fmla="*/ 642528 h 732435"/>
                <a:gd name="connsiteX321" fmla="*/ 783995 w 1279608"/>
                <a:gd name="connsiteY321" fmla="*/ 640627 h 732435"/>
                <a:gd name="connsiteX322" fmla="*/ 787390 w 1279608"/>
                <a:gd name="connsiteY322" fmla="*/ 638727 h 732435"/>
                <a:gd name="connsiteX323" fmla="*/ 790790 w 1279608"/>
                <a:gd name="connsiteY323" fmla="*/ 636827 h 732435"/>
                <a:gd name="connsiteX324" fmla="*/ 794187 w 1279608"/>
                <a:gd name="connsiteY324" fmla="*/ 634926 h 732435"/>
                <a:gd name="connsiteX325" fmla="*/ 797584 w 1279608"/>
                <a:gd name="connsiteY325" fmla="*/ 632903 h 732435"/>
                <a:gd name="connsiteX326" fmla="*/ 800982 w 1279608"/>
                <a:gd name="connsiteY326" fmla="*/ 631003 h 732435"/>
                <a:gd name="connsiteX327" fmla="*/ 804379 w 1279608"/>
                <a:gd name="connsiteY327" fmla="*/ 629103 h 732435"/>
                <a:gd name="connsiteX328" fmla="*/ 807913 w 1279608"/>
                <a:gd name="connsiteY328" fmla="*/ 627202 h 732435"/>
                <a:gd name="connsiteX329" fmla="*/ 811309 w 1279608"/>
                <a:gd name="connsiteY329" fmla="*/ 625302 h 732435"/>
                <a:gd name="connsiteX330" fmla="*/ 814708 w 1279608"/>
                <a:gd name="connsiteY330" fmla="*/ 623402 h 732435"/>
                <a:gd name="connsiteX331" fmla="*/ 818105 w 1279608"/>
                <a:gd name="connsiteY331" fmla="*/ 621359 h 732435"/>
                <a:gd name="connsiteX332" fmla="*/ 821503 w 1279608"/>
                <a:gd name="connsiteY332" fmla="*/ 619867 h 732435"/>
                <a:gd name="connsiteX333" fmla="*/ 824900 w 1279608"/>
                <a:gd name="connsiteY333" fmla="*/ 617844 h 732435"/>
                <a:gd name="connsiteX334" fmla="*/ 828299 w 1279608"/>
                <a:gd name="connsiteY334" fmla="*/ 615944 h 732435"/>
                <a:gd name="connsiteX335" fmla="*/ 831695 w 1279608"/>
                <a:gd name="connsiteY335" fmla="*/ 614043 h 732435"/>
                <a:gd name="connsiteX336" fmla="*/ 835092 w 1279608"/>
                <a:gd name="connsiteY336" fmla="*/ 612143 h 732435"/>
                <a:gd name="connsiteX337" fmla="*/ 838491 w 1279608"/>
                <a:gd name="connsiteY337" fmla="*/ 610243 h 732435"/>
                <a:gd name="connsiteX338" fmla="*/ 841887 w 1279608"/>
                <a:gd name="connsiteY338" fmla="*/ 608199 h 732435"/>
                <a:gd name="connsiteX339" fmla="*/ 843020 w 1279608"/>
                <a:gd name="connsiteY339" fmla="*/ 607566 h 732435"/>
                <a:gd name="connsiteX340" fmla="*/ 845286 w 1279608"/>
                <a:gd name="connsiteY340" fmla="*/ 606299 h 732435"/>
                <a:gd name="connsiteX341" fmla="*/ 848683 w 1279608"/>
                <a:gd name="connsiteY341" fmla="*/ 604399 h 732435"/>
                <a:gd name="connsiteX342" fmla="*/ 852081 w 1279608"/>
                <a:gd name="connsiteY342" fmla="*/ 602498 h 732435"/>
                <a:gd name="connsiteX343" fmla="*/ 855478 w 1279608"/>
                <a:gd name="connsiteY343" fmla="*/ 600598 h 732435"/>
                <a:gd name="connsiteX344" fmla="*/ 859010 w 1279608"/>
                <a:gd name="connsiteY344" fmla="*/ 598698 h 732435"/>
                <a:gd name="connsiteX345" fmla="*/ 862273 w 1279608"/>
                <a:gd name="connsiteY345" fmla="*/ 596757 h 732435"/>
                <a:gd name="connsiteX346" fmla="*/ 862410 w 1279608"/>
                <a:gd name="connsiteY346" fmla="*/ 596675 h 732435"/>
                <a:gd name="connsiteX347" fmla="*/ 865805 w 1279608"/>
                <a:gd name="connsiteY347" fmla="*/ 594775 h 732435"/>
                <a:gd name="connsiteX348" fmla="*/ 869204 w 1279608"/>
                <a:gd name="connsiteY348" fmla="*/ 592874 h 732435"/>
                <a:gd name="connsiteX349" fmla="*/ 872602 w 1279608"/>
                <a:gd name="connsiteY349" fmla="*/ 590974 h 732435"/>
                <a:gd name="connsiteX350" fmla="*/ 875999 w 1279608"/>
                <a:gd name="connsiteY350" fmla="*/ 589074 h 732435"/>
                <a:gd name="connsiteX351" fmla="*/ 879396 w 1279608"/>
                <a:gd name="connsiteY351" fmla="*/ 587439 h 732435"/>
                <a:gd name="connsiteX352" fmla="*/ 882796 w 1279608"/>
                <a:gd name="connsiteY352" fmla="*/ 585539 h 732435"/>
                <a:gd name="connsiteX353" fmla="*/ 886191 w 1279608"/>
                <a:gd name="connsiteY353" fmla="*/ 583516 h 732435"/>
                <a:gd name="connsiteX354" fmla="*/ 889588 w 1279608"/>
                <a:gd name="connsiteY354" fmla="*/ 581615 h 732435"/>
                <a:gd name="connsiteX355" fmla="*/ 892988 w 1279608"/>
                <a:gd name="connsiteY355" fmla="*/ 579715 h 732435"/>
                <a:gd name="connsiteX356" fmla="*/ 896383 w 1279608"/>
                <a:gd name="connsiteY356" fmla="*/ 577815 h 732435"/>
                <a:gd name="connsiteX357" fmla="*/ 899782 w 1279608"/>
                <a:gd name="connsiteY357" fmla="*/ 575914 h 732435"/>
                <a:gd name="connsiteX358" fmla="*/ 903180 w 1279608"/>
                <a:gd name="connsiteY358" fmla="*/ 574014 h 732435"/>
                <a:gd name="connsiteX359" fmla="*/ 906577 w 1279608"/>
                <a:gd name="connsiteY359" fmla="*/ 571971 h 732435"/>
                <a:gd name="connsiteX360" fmla="*/ 910109 w 1279608"/>
                <a:gd name="connsiteY360" fmla="*/ 570071 h 732435"/>
                <a:gd name="connsiteX361" fmla="*/ 913507 w 1279608"/>
                <a:gd name="connsiteY361" fmla="*/ 568170 h 732435"/>
                <a:gd name="connsiteX362" fmla="*/ 916906 w 1279608"/>
                <a:gd name="connsiteY362" fmla="*/ 566270 h 732435"/>
                <a:gd name="connsiteX363" fmla="*/ 920301 w 1279608"/>
                <a:gd name="connsiteY363" fmla="*/ 564370 h 732435"/>
                <a:gd name="connsiteX364" fmla="*/ 923701 w 1279608"/>
                <a:gd name="connsiteY364" fmla="*/ 562469 h 732435"/>
                <a:gd name="connsiteX365" fmla="*/ 927098 w 1279608"/>
                <a:gd name="connsiteY365" fmla="*/ 560446 h 732435"/>
                <a:gd name="connsiteX366" fmla="*/ 930493 w 1279608"/>
                <a:gd name="connsiteY366" fmla="*/ 558546 h 732435"/>
                <a:gd name="connsiteX367" fmla="*/ 933893 w 1279608"/>
                <a:gd name="connsiteY367" fmla="*/ 556646 h 732435"/>
                <a:gd name="connsiteX368" fmla="*/ 937290 w 1279608"/>
                <a:gd name="connsiteY368" fmla="*/ 555011 h 732435"/>
                <a:gd name="connsiteX369" fmla="*/ 940687 w 1279608"/>
                <a:gd name="connsiteY369" fmla="*/ 553111 h 732435"/>
                <a:gd name="connsiteX370" fmla="*/ 944085 w 1279608"/>
                <a:gd name="connsiteY370" fmla="*/ 551210 h 732435"/>
                <a:gd name="connsiteX371" fmla="*/ 947484 w 1279608"/>
                <a:gd name="connsiteY371" fmla="*/ 549310 h 732435"/>
                <a:gd name="connsiteX372" fmla="*/ 950879 w 1279608"/>
                <a:gd name="connsiteY372" fmla="*/ 547410 h 732435"/>
                <a:gd name="connsiteX373" fmla="*/ 954279 w 1279608"/>
                <a:gd name="connsiteY373" fmla="*/ 545387 h 732435"/>
                <a:gd name="connsiteX374" fmla="*/ 957811 w 1279608"/>
                <a:gd name="connsiteY374" fmla="*/ 543487 h 732435"/>
                <a:gd name="connsiteX375" fmla="*/ 961208 w 1279608"/>
                <a:gd name="connsiteY375" fmla="*/ 541586 h 732435"/>
                <a:gd name="connsiteX376" fmla="*/ 964606 w 1279608"/>
                <a:gd name="connsiteY376" fmla="*/ 539686 h 732435"/>
                <a:gd name="connsiteX377" fmla="*/ 968003 w 1279608"/>
                <a:gd name="connsiteY377" fmla="*/ 537786 h 732435"/>
                <a:gd name="connsiteX378" fmla="*/ 968547 w 1279608"/>
                <a:gd name="connsiteY378" fmla="*/ 537520 h 732435"/>
                <a:gd name="connsiteX379" fmla="*/ 971402 w 1279608"/>
                <a:gd name="connsiteY379" fmla="*/ 535885 h 732435"/>
                <a:gd name="connsiteX380" fmla="*/ 974798 w 1279608"/>
                <a:gd name="connsiteY380" fmla="*/ 533842 h 732435"/>
                <a:gd name="connsiteX381" fmla="*/ 978197 w 1279608"/>
                <a:gd name="connsiteY381" fmla="*/ 531942 h 732435"/>
                <a:gd name="connsiteX382" fmla="*/ 981594 w 1279608"/>
                <a:gd name="connsiteY382" fmla="*/ 530041 h 732435"/>
                <a:gd name="connsiteX383" fmla="*/ 984992 w 1279608"/>
                <a:gd name="connsiteY383" fmla="*/ 528141 h 732435"/>
                <a:gd name="connsiteX384" fmla="*/ 988389 w 1279608"/>
                <a:gd name="connsiteY384" fmla="*/ 526241 h 732435"/>
                <a:gd name="connsiteX385" fmla="*/ 991786 w 1279608"/>
                <a:gd name="connsiteY385" fmla="*/ 524626 h 732435"/>
                <a:gd name="connsiteX386" fmla="*/ 995184 w 1279608"/>
                <a:gd name="connsiteY386" fmla="*/ 522726 h 732435"/>
                <a:gd name="connsiteX387" fmla="*/ 998581 w 1279608"/>
                <a:gd name="connsiteY387" fmla="*/ 520683 h 732435"/>
                <a:gd name="connsiteX388" fmla="*/ 1002115 w 1279608"/>
                <a:gd name="connsiteY388" fmla="*/ 518782 h 732435"/>
                <a:gd name="connsiteX389" fmla="*/ 1005513 w 1279608"/>
                <a:gd name="connsiteY389" fmla="*/ 516882 h 732435"/>
                <a:gd name="connsiteX390" fmla="*/ 1008908 w 1279608"/>
                <a:gd name="connsiteY390" fmla="*/ 514982 h 732435"/>
                <a:gd name="connsiteX391" fmla="*/ 1012307 w 1279608"/>
                <a:gd name="connsiteY391" fmla="*/ 513082 h 732435"/>
                <a:gd name="connsiteX392" fmla="*/ 1015705 w 1279608"/>
                <a:gd name="connsiteY392" fmla="*/ 511181 h 732435"/>
                <a:gd name="connsiteX393" fmla="*/ 1019102 w 1279608"/>
                <a:gd name="connsiteY393" fmla="*/ 509158 h 732435"/>
                <a:gd name="connsiteX394" fmla="*/ 1022499 w 1279608"/>
                <a:gd name="connsiteY394" fmla="*/ 507258 h 732435"/>
                <a:gd name="connsiteX395" fmla="*/ 1025899 w 1279608"/>
                <a:gd name="connsiteY395" fmla="*/ 505358 h 732435"/>
                <a:gd name="connsiteX396" fmla="*/ 1029294 w 1279608"/>
                <a:gd name="connsiteY396" fmla="*/ 503457 h 732435"/>
                <a:gd name="connsiteX397" fmla="*/ 1032691 w 1279608"/>
                <a:gd name="connsiteY397" fmla="*/ 501557 h 732435"/>
                <a:gd name="connsiteX398" fmla="*/ 1036091 w 1279608"/>
                <a:gd name="connsiteY398" fmla="*/ 499657 h 732435"/>
                <a:gd name="connsiteX399" fmla="*/ 1039623 w 1279608"/>
                <a:gd name="connsiteY399" fmla="*/ 497613 h 732435"/>
                <a:gd name="connsiteX400" fmla="*/ 1043020 w 1279608"/>
                <a:gd name="connsiteY400" fmla="*/ 495713 h 732435"/>
                <a:gd name="connsiteX401" fmla="*/ 1046418 w 1279608"/>
                <a:gd name="connsiteY401" fmla="*/ 493813 h 732435"/>
                <a:gd name="connsiteX402" fmla="*/ 1049817 w 1279608"/>
                <a:gd name="connsiteY402" fmla="*/ 492198 h 732435"/>
                <a:gd name="connsiteX403" fmla="*/ 1053212 w 1279608"/>
                <a:gd name="connsiteY403" fmla="*/ 490298 h 732435"/>
                <a:gd name="connsiteX404" fmla="*/ 1056610 w 1279608"/>
                <a:gd name="connsiteY404" fmla="*/ 488398 h 732435"/>
                <a:gd name="connsiteX405" fmla="*/ 1057097 w 1279608"/>
                <a:gd name="connsiteY405" fmla="*/ 488112 h 732435"/>
                <a:gd name="connsiteX406" fmla="*/ 1057195 w 1279608"/>
                <a:gd name="connsiteY406" fmla="*/ 488071 h 732435"/>
                <a:gd name="connsiteX407" fmla="*/ 1060009 w 1279608"/>
                <a:gd name="connsiteY407" fmla="*/ 486498 h 732435"/>
                <a:gd name="connsiteX408" fmla="*/ 1063404 w 1279608"/>
                <a:gd name="connsiteY408" fmla="*/ 484597 h 732435"/>
                <a:gd name="connsiteX409" fmla="*/ 1066804 w 1279608"/>
                <a:gd name="connsiteY409" fmla="*/ 482697 h 732435"/>
                <a:gd name="connsiteX410" fmla="*/ 1070201 w 1279608"/>
                <a:gd name="connsiteY410" fmla="*/ 480654 h 732435"/>
                <a:gd name="connsiteX411" fmla="*/ 1073598 w 1279608"/>
                <a:gd name="connsiteY411" fmla="*/ 478753 h 732435"/>
                <a:gd name="connsiteX412" fmla="*/ 1076996 w 1279608"/>
                <a:gd name="connsiteY412" fmla="*/ 476853 h 732435"/>
                <a:gd name="connsiteX413" fmla="*/ 1080528 w 1279608"/>
                <a:gd name="connsiteY413" fmla="*/ 474953 h 732435"/>
                <a:gd name="connsiteX414" fmla="*/ 1083928 w 1279608"/>
                <a:gd name="connsiteY414" fmla="*/ 473052 h 732435"/>
                <a:gd name="connsiteX415" fmla="*/ 1087325 w 1279608"/>
                <a:gd name="connsiteY415" fmla="*/ 471152 h 732435"/>
                <a:gd name="connsiteX416" fmla="*/ 1090722 w 1279608"/>
                <a:gd name="connsiteY416" fmla="*/ 469129 h 732435"/>
                <a:gd name="connsiteX417" fmla="*/ 1094119 w 1279608"/>
                <a:gd name="connsiteY417" fmla="*/ 467229 h 732435"/>
                <a:gd name="connsiteX418" fmla="*/ 1097517 w 1279608"/>
                <a:gd name="connsiteY418" fmla="*/ 465329 h 732435"/>
                <a:gd name="connsiteX419" fmla="*/ 1100914 w 1279608"/>
                <a:gd name="connsiteY419" fmla="*/ 463428 h 732435"/>
                <a:gd name="connsiteX420" fmla="*/ 1104313 w 1279608"/>
                <a:gd name="connsiteY420" fmla="*/ 461528 h 732435"/>
                <a:gd name="connsiteX421" fmla="*/ 1106894 w 1279608"/>
                <a:gd name="connsiteY421" fmla="*/ 460424 h 732435"/>
                <a:gd name="connsiteX422" fmla="*/ 1107709 w 1279608"/>
                <a:gd name="connsiteY422" fmla="*/ 459893 h 732435"/>
                <a:gd name="connsiteX423" fmla="*/ 1111106 w 1279608"/>
                <a:gd name="connsiteY423" fmla="*/ 457993 h 732435"/>
                <a:gd name="connsiteX424" fmla="*/ 1114641 w 1279608"/>
                <a:gd name="connsiteY424" fmla="*/ 456093 h 732435"/>
                <a:gd name="connsiteX425" fmla="*/ 1118038 w 1279608"/>
                <a:gd name="connsiteY425" fmla="*/ 454070 h 732435"/>
                <a:gd name="connsiteX426" fmla="*/ 1121435 w 1279608"/>
                <a:gd name="connsiteY426" fmla="*/ 452169 h 732435"/>
                <a:gd name="connsiteX427" fmla="*/ 1124833 w 1279608"/>
                <a:gd name="connsiteY427" fmla="*/ 450269 h 732435"/>
                <a:gd name="connsiteX428" fmla="*/ 1128230 w 1279608"/>
                <a:gd name="connsiteY428" fmla="*/ 448369 h 732435"/>
                <a:gd name="connsiteX429" fmla="*/ 1131629 w 1279608"/>
                <a:gd name="connsiteY429" fmla="*/ 446468 h 732435"/>
                <a:gd name="connsiteX430" fmla="*/ 1135025 w 1279608"/>
                <a:gd name="connsiteY430" fmla="*/ 444568 h 732435"/>
                <a:gd name="connsiteX431" fmla="*/ 1138424 w 1279608"/>
                <a:gd name="connsiteY431" fmla="*/ 442525 h 732435"/>
                <a:gd name="connsiteX432" fmla="*/ 1141821 w 1279608"/>
                <a:gd name="connsiteY432" fmla="*/ 440624 h 732435"/>
                <a:gd name="connsiteX433" fmla="*/ 1145219 w 1279608"/>
                <a:gd name="connsiteY433" fmla="*/ 438724 h 732435"/>
                <a:gd name="connsiteX434" fmla="*/ 1148751 w 1279608"/>
                <a:gd name="connsiteY434" fmla="*/ 436824 h 732435"/>
                <a:gd name="connsiteX435" fmla="*/ 1152148 w 1279608"/>
                <a:gd name="connsiteY435" fmla="*/ 434924 h 732435"/>
                <a:gd name="connsiteX436" fmla="*/ 1155548 w 1279608"/>
                <a:gd name="connsiteY436" fmla="*/ 433023 h 732435"/>
                <a:gd name="connsiteX437" fmla="*/ 1158943 w 1279608"/>
                <a:gd name="connsiteY437" fmla="*/ 431000 h 732435"/>
                <a:gd name="connsiteX438" fmla="*/ 1162342 w 1279608"/>
                <a:gd name="connsiteY438" fmla="*/ 429509 h 732435"/>
                <a:gd name="connsiteX439" fmla="*/ 1165740 w 1279608"/>
                <a:gd name="connsiteY439" fmla="*/ 427608 h 732435"/>
                <a:gd name="connsiteX440" fmla="*/ 1169137 w 1279608"/>
                <a:gd name="connsiteY440" fmla="*/ 425708 h 732435"/>
                <a:gd name="connsiteX441" fmla="*/ 1172534 w 1279608"/>
                <a:gd name="connsiteY441" fmla="*/ 423665 h 732435"/>
                <a:gd name="connsiteX442" fmla="*/ 1175932 w 1279608"/>
                <a:gd name="connsiteY442" fmla="*/ 421764 h 732435"/>
                <a:gd name="connsiteX443" fmla="*/ 1179329 w 1279608"/>
                <a:gd name="connsiteY443" fmla="*/ 419864 h 732435"/>
                <a:gd name="connsiteX444" fmla="*/ 1182861 w 1279608"/>
                <a:gd name="connsiteY444" fmla="*/ 417964 h 732435"/>
                <a:gd name="connsiteX445" fmla="*/ 1186261 w 1279608"/>
                <a:gd name="connsiteY445" fmla="*/ 416063 h 732435"/>
                <a:gd name="connsiteX446" fmla="*/ 1189549 w 1279608"/>
                <a:gd name="connsiteY446" fmla="*/ 414224 h 732435"/>
                <a:gd name="connsiteX447" fmla="*/ 1189658 w 1279608"/>
                <a:gd name="connsiteY447" fmla="*/ 414163 h 732435"/>
                <a:gd name="connsiteX448" fmla="*/ 1193055 w 1279608"/>
                <a:gd name="connsiteY448" fmla="*/ 412140 h 732435"/>
                <a:gd name="connsiteX449" fmla="*/ 1196453 w 1279608"/>
                <a:gd name="connsiteY449" fmla="*/ 410240 h 732435"/>
                <a:gd name="connsiteX450" fmla="*/ 1199850 w 1279608"/>
                <a:gd name="connsiteY450" fmla="*/ 408340 h 732435"/>
                <a:gd name="connsiteX451" fmla="*/ 1203247 w 1279608"/>
                <a:gd name="connsiteY451" fmla="*/ 406439 h 732435"/>
                <a:gd name="connsiteX452" fmla="*/ 1206645 w 1279608"/>
                <a:gd name="connsiteY452" fmla="*/ 404539 h 732435"/>
                <a:gd name="connsiteX453" fmla="*/ 1210044 w 1279608"/>
                <a:gd name="connsiteY453" fmla="*/ 402639 h 732435"/>
                <a:gd name="connsiteX454" fmla="*/ 1213439 w 1279608"/>
                <a:gd name="connsiteY454" fmla="*/ 400595 h 732435"/>
                <a:gd name="connsiteX455" fmla="*/ 1216974 w 1279608"/>
                <a:gd name="connsiteY455" fmla="*/ 398695 h 732435"/>
                <a:gd name="connsiteX456" fmla="*/ 1220371 w 1279608"/>
                <a:gd name="connsiteY456" fmla="*/ 397203 h 732435"/>
                <a:gd name="connsiteX457" fmla="*/ 1223768 w 1279608"/>
                <a:gd name="connsiteY457" fmla="*/ 395180 h 732435"/>
                <a:gd name="connsiteX458" fmla="*/ 1227166 w 1279608"/>
                <a:gd name="connsiteY458" fmla="*/ 393280 h 732435"/>
                <a:gd name="connsiteX459" fmla="*/ 1228228 w 1279608"/>
                <a:gd name="connsiteY459" fmla="*/ 392688 h 732435"/>
                <a:gd name="connsiteX460" fmla="*/ 1228228 w 1279608"/>
                <a:gd name="connsiteY460" fmla="*/ 381327 h 732435"/>
                <a:gd name="connsiteX461" fmla="*/ 1228228 w 1279608"/>
                <a:gd name="connsiteY461" fmla="*/ 379385 h 732435"/>
                <a:gd name="connsiteX462" fmla="*/ 1228181 w 1279608"/>
                <a:gd name="connsiteY462" fmla="*/ 377424 h 732435"/>
                <a:gd name="connsiteX463" fmla="*/ 1228181 w 1279608"/>
                <a:gd name="connsiteY463" fmla="*/ 375462 h 732435"/>
                <a:gd name="connsiteX464" fmla="*/ 1228181 w 1279608"/>
                <a:gd name="connsiteY464" fmla="*/ 374011 h 732435"/>
                <a:gd name="connsiteX465" fmla="*/ 1228181 w 1279608"/>
                <a:gd name="connsiteY465" fmla="*/ 372540 h 732435"/>
                <a:gd name="connsiteX466" fmla="*/ 1228132 w 1279608"/>
                <a:gd name="connsiteY466" fmla="*/ 371069 h 732435"/>
                <a:gd name="connsiteX467" fmla="*/ 1228132 w 1279608"/>
                <a:gd name="connsiteY467" fmla="*/ 369598 h 732435"/>
                <a:gd name="connsiteX468" fmla="*/ 1228132 w 1279608"/>
                <a:gd name="connsiteY468" fmla="*/ 368147 h 732435"/>
                <a:gd name="connsiteX469" fmla="*/ 1228132 w 1279608"/>
                <a:gd name="connsiteY469" fmla="*/ 366676 h 732435"/>
                <a:gd name="connsiteX470" fmla="*/ 1228083 w 1279608"/>
                <a:gd name="connsiteY470" fmla="*/ 365204 h 732435"/>
                <a:gd name="connsiteX471" fmla="*/ 1228083 w 1279608"/>
                <a:gd name="connsiteY471" fmla="*/ 363754 h 732435"/>
                <a:gd name="connsiteX472" fmla="*/ 1228033 w 1279608"/>
                <a:gd name="connsiteY472" fmla="*/ 362283 h 732435"/>
                <a:gd name="connsiteX473" fmla="*/ 1227788 w 1279608"/>
                <a:gd name="connsiteY473" fmla="*/ 360873 h 732435"/>
                <a:gd name="connsiteX474" fmla="*/ 1227544 w 1279608"/>
                <a:gd name="connsiteY474" fmla="*/ 358911 h 732435"/>
                <a:gd name="connsiteX475" fmla="*/ 1227299 w 1279608"/>
                <a:gd name="connsiteY475" fmla="*/ 356949 h 732435"/>
                <a:gd name="connsiteX476" fmla="*/ 1227055 w 1279608"/>
                <a:gd name="connsiteY476" fmla="*/ 355008 h 732435"/>
                <a:gd name="connsiteX477" fmla="*/ 1226810 w 1279608"/>
                <a:gd name="connsiteY477" fmla="*/ 353108 h 732435"/>
                <a:gd name="connsiteX478" fmla="*/ 1226662 w 1279608"/>
                <a:gd name="connsiteY478" fmla="*/ 351637 h 732435"/>
                <a:gd name="connsiteX479" fmla="*/ 1226468 w 1279608"/>
                <a:gd name="connsiteY479" fmla="*/ 349675 h 732435"/>
                <a:gd name="connsiteX480" fmla="*/ 1226320 w 1279608"/>
                <a:gd name="connsiteY480" fmla="*/ 347734 h 732435"/>
                <a:gd name="connsiteX481" fmla="*/ 1226222 w 1279608"/>
                <a:gd name="connsiteY481" fmla="*/ 346263 h 732435"/>
                <a:gd name="connsiteX482" fmla="*/ 1226077 w 1279608"/>
                <a:gd name="connsiteY482" fmla="*/ 344791 h 732435"/>
                <a:gd name="connsiteX483" fmla="*/ 1225979 w 1279608"/>
                <a:gd name="connsiteY483" fmla="*/ 343320 h 732435"/>
                <a:gd name="connsiteX484" fmla="*/ 1225782 w 1279608"/>
                <a:gd name="connsiteY484" fmla="*/ 341420 h 732435"/>
                <a:gd name="connsiteX485" fmla="*/ 1225733 w 1279608"/>
                <a:gd name="connsiteY485" fmla="*/ 339479 h 732435"/>
                <a:gd name="connsiteX486" fmla="*/ 1225490 w 1279608"/>
                <a:gd name="connsiteY486" fmla="*/ 337517 h 732435"/>
                <a:gd name="connsiteX487" fmla="*/ 1225244 w 1279608"/>
                <a:gd name="connsiteY487" fmla="*/ 336107 h 732435"/>
                <a:gd name="connsiteX488" fmla="*/ 1224902 w 1279608"/>
                <a:gd name="connsiteY488" fmla="*/ 334145 h 732435"/>
                <a:gd name="connsiteX489" fmla="*/ 1224607 w 1279608"/>
                <a:gd name="connsiteY489" fmla="*/ 332184 h 732435"/>
                <a:gd name="connsiteX490" fmla="*/ 1224413 w 1279608"/>
                <a:gd name="connsiteY490" fmla="*/ 330774 h 732435"/>
                <a:gd name="connsiteX491" fmla="*/ 1224266 w 1279608"/>
                <a:gd name="connsiteY491" fmla="*/ 329303 h 732435"/>
                <a:gd name="connsiteX492" fmla="*/ 1224069 w 1279608"/>
                <a:gd name="connsiteY492" fmla="*/ 327852 h 732435"/>
                <a:gd name="connsiteX493" fmla="*/ 1223875 w 1279608"/>
                <a:gd name="connsiteY493" fmla="*/ 326381 h 732435"/>
                <a:gd name="connsiteX494" fmla="*/ 1223727 w 1279608"/>
                <a:gd name="connsiteY494" fmla="*/ 324971 h 732435"/>
                <a:gd name="connsiteX495" fmla="*/ 1223484 w 1279608"/>
                <a:gd name="connsiteY495" fmla="*/ 323009 h 732435"/>
                <a:gd name="connsiteX496" fmla="*/ 1223189 w 1279608"/>
                <a:gd name="connsiteY496" fmla="*/ 320578 h 732435"/>
                <a:gd name="connsiteX497" fmla="*/ 1222946 w 1279608"/>
                <a:gd name="connsiteY497" fmla="*/ 318616 h 732435"/>
                <a:gd name="connsiteX498" fmla="*/ 1222749 w 1279608"/>
                <a:gd name="connsiteY498" fmla="*/ 317206 h 732435"/>
                <a:gd name="connsiteX499" fmla="*/ 1222553 w 1279608"/>
                <a:gd name="connsiteY499" fmla="*/ 315735 h 732435"/>
                <a:gd name="connsiteX500" fmla="*/ 1222260 w 1279608"/>
                <a:gd name="connsiteY500" fmla="*/ 313835 h 732435"/>
                <a:gd name="connsiteX501" fmla="*/ 1221967 w 1279608"/>
                <a:gd name="connsiteY501" fmla="*/ 311873 h 732435"/>
                <a:gd name="connsiteX502" fmla="*/ 1221673 w 1279608"/>
                <a:gd name="connsiteY502" fmla="*/ 309932 h 732435"/>
                <a:gd name="connsiteX503" fmla="*/ 1221476 w 1279608"/>
                <a:gd name="connsiteY503" fmla="*/ 308502 h 732435"/>
                <a:gd name="connsiteX504" fmla="*/ 1221331 w 1279608"/>
                <a:gd name="connsiteY504" fmla="*/ 307030 h 732435"/>
                <a:gd name="connsiteX505" fmla="*/ 1221183 w 1279608"/>
                <a:gd name="connsiteY505" fmla="*/ 305580 h 732435"/>
                <a:gd name="connsiteX506" fmla="*/ 1220987 w 1279608"/>
                <a:gd name="connsiteY506" fmla="*/ 303618 h 732435"/>
                <a:gd name="connsiteX507" fmla="*/ 1220842 w 1279608"/>
                <a:gd name="connsiteY507" fmla="*/ 301677 h 732435"/>
                <a:gd name="connsiteX508" fmla="*/ 1220694 w 1279608"/>
                <a:gd name="connsiteY508" fmla="*/ 300206 h 732435"/>
                <a:gd name="connsiteX509" fmla="*/ 1220547 w 1279608"/>
                <a:gd name="connsiteY509" fmla="*/ 298796 h 732435"/>
                <a:gd name="connsiteX510" fmla="*/ 1220402 w 1279608"/>
                <a:gd name="connsiteY510" fmla="*/ 296834 h 732435"/>
                <a:gd name="connsiteX511" fmla="*/ 1220303 w 1279608"/>
                <a:gd name="connsiteY511" fmla="*/ 295853 h 732435"/>
                <a:gd name="connsiteX512" fmla="*/ 1220205 w 1279608"/>
                <a:gd name="connsiteY512" fmla="*/ 294872 h 732435"/>
                <a:gd name="connsiteX513" fmla="*/ 1220156 w 1279608"/>
                <a:gd name="connsiteY513" fmla="*/ 294382 h 732435"/>
                <a:gd name="connsiteX514" fmla="*/ 1220009 w 1279608"/>
                <a:gd name="connsiteY514" fmla="*/ 292931 h 732435"/>
                <a:gd name="connsiteX515" fmla="*/ 1219863 w 1279608"/>
                <a:gd name="connsiteY515" fmla="*/ 291460 h 732435"/>
                <a:gd name="connsiteX516" fmla="*/ 1219716 w 1279608"/>
                <a:gd name="connsiteY516" fmla="*/ 289989 h 732435"/>
                <a:gd name="connsiteX517" fmla="*/ 1219421 w 1279608"/>
                <a:gd name="connsiteY517" fmla="*/ 288088 h 732435"/>
                <a:gd name="connsiteX518" fmla="*/ 1219080 w 1279608"/>
                <a:gd name="connsiteY518" fmla="*/ 286188 h 732435"/>
                <a:gd name="connsiteX519" fmla="*/ 1218787 w 1279608"/>
                <a:gd name="connsiteY519" fmla="*/ 284227 h 732435"/>
                <a:gd name="connsiteX520" fmla="*/ 1218590 w 1279608"/>
                <a:gd name="connsiteY520" fmla="*/ 282755 h 732435"/>
                <a:gd name="connsiteX521" fmla="*/ 1218347 w 1279608"/>
                <a:gd name="connsiteY521" fmla="*/ 280855 h 732435"/>
                <a:gd name="connsiteX522" fmla="*/ 1218003 w 1279608"/>
                <a:gd name="connsiteY522" fmla="*/ 278423 h 732435"/>
                <a:gd name="connsiteX523" fmla="*/ 1217710 w 1279608"/>
                <a:gd name="connsiteY523" fmla="*/ 276462 h 732435"/>
                <a:gd name="connsiteX524" fmla="*/ 1217465 w 1279608"/>
                <a:gd name="connsiteY524" fmla="*/ 274562 h 732435"/>
                <a:gd name="connsiteX525" fmla="*/ 1217270 w 1279608"/>
                <a:gd name="connsiteY525" fmla="*/ 273090 h 732435"/>
                <a:gd name="connsiteX526" fmla="*/ 1217074 w 1279608"/>
                <a:gd name="connsiteY526" fmla="*/ 271149 h 732435"/>
                <a:gd name="connsiteX527" fmla="*/ 1216828 w 1279608"/>
                <a:gd name="connsiteY527" fmla="*/ 269188 h 732435"/>
                <a:gd name="connsiteX528" fmla="*/ 1216683 w 1279608"/>
                <a:gd name="connsiteY528" fmla="*/ 267778 h 732435"/>
                <a:gd name="connsiteX529" fmla="*/ 1216585 w 1279608"/>
                <a:gd name="connsiteY529" fmla="*/ 266306 h 732435"/>
                <a:gd name="connsiteX530" fmla="*/ 1216388 w 1279608"/>
                <a:gd name="connsiteY530" fmla="*/ 264345 h 732435"/>
                <a:gd name="connsiteX531" fmla="*/ 1216145 w 1279608"/>
                <a:gd name="connsiteY531" fmla="*/ 261913 h 732435"/>
                <a:gd name="connsiteX532" fmla="*/ 1215850 w 1279608"/>
                <a:gd name="connsiteY532" fmla="*/ 260442 h 732435"/>
                <a:gd name="connsiteX533" fmla="*/ 1215656 w 1279608"/>
                <a:gd name="connsiteY533" fmla="*/ 259032 h 732435"/>
                <a:gd name="connsiteX534" fmla="*/ 1215459 w 1279608"/>
                <a:gd name="connsiteY534" fmla="*/ 257070 h 732435"/>
                <a:gd name="connsiteX535" fmla="*/ 1215508 w 1279608"/>
                <a:gd name="connsiteY535" fmla="*/ 255599 h 732435"/>
                <a:gd name="connsiteX536" fmla="*/ 1215607 w 1279608"/>
                <a:gd name="connsiteY536" fmla="*/ 254149 h 732435"/>
                <a:gd name="connsiteX537" fmla="*/ 1215656 w 1279608"/>
                <a:gd name="connsiteY537" fmla="*/ 252677 h 732435"/>
                <a:gd name="connsiteX538" fmla="*/ 1215754 w 1279608"/>
                <a:gd name="connsiteY538" fmla="*/ 251206 h 732435"/>
                <a:gd name="connsiteX539" fmla="*/ 1215801 w 1279608"/>
                <a:gd name="connsiteY539" fmla="*/ 249755 h 732435"/>
                <a:gd name="connsiteX540" fmla="*/ 1215899 w 1279608"/>
                <a:gd name="connsiteY540" fmla="*/ 248284 h 732435"/>
                <a:gd name="connsiteX541" fmla="*/ 1215948 w 1279608"/>
                <a:gd name="connsiteY541" fmla="*/ 246813 h 732435"/>
                <a:gd name="connsiteX542" fmla="*/ 1216047 w 1279608"/>
                <a:gd name="connsiteY542" fmla="*/ 245342 h 732435"/>
                <a:gd name="connsiteX543" fmla="*/ 1216145 w 1279608"/>
                <a:gd name="connsiteY543" fmla="*/ 243891 h 732435"/>
                <a:gd name="connsiteX544" fmla="*/ 1216194 w 1279608"/>
                <a:gd name="connsiteY544" fmla="*/ 242420 h 732435"/>
                <a:gd name="connsiteX545" fmla="*/ 1216290 w 1279608"/>
                <a:gd name="connsiteY545" fmla="*/ 241010 h 732435"/>
                <a:gd name="connsiteX546" fmla="*/ 1216388 w 1279608"/>
                <a:gd name="connsiteY546" fmla="*/ 239539 h 732435"/>
                <a:gd name="connsiteX547" fmla="*/ 1216437 w 1279608"/>
                <a:gd name="connsiteY547" fmla="*/ 238067 h 732435"/>
                <a:gd name="connsiteX548" fmla="*/ 1216536 w 1279608"/>
                <a:gd name="connsiteY548" fmla="*/ 236617 h 732435"/>
                <a:gd name="connsiteX549" fmla="*/ 1216634 w 1279608"/>
                <a:gd name="connsiteY549" fmla="*/ 235145 h 732435"/>
                <a:gd name="connsiteX550" fmla="*/ 1216732 w 1279608"/>
                <a:gd name="connsiteY550" fmla="*/ 233674 h 732435"/>
                <a:gd name="connsiteX551" fmla="*/ 1216781 w 1279608"/>
                <a:gd name="connsiteY551" fmla="*/ 232223 h 732435"/>
                <a:gd name="connsiteX552" fmla="*/ 1216927 w 1279608"/>
                <a:gd name="connsiteY552" fmla="*/ 230262 h 732435"/>
                <a:gd name="connsiteX553" fmla="*/ 1217074 w 1279608"/>
                <a:gd name="connsiteY553" fmla="*/ 228300 h 732435"/>
                <a:gd name="connsiteX554" fmla="*/ 1217172 w 1279608"/>
                <a:gd name="connsiteY554" fmla="*/ 226359 h 732435"/>
                <a:gd name="connsiteX555" fmla="*/ 1217320 w 1279608"/>
                <a:gd name="connsiteY555" fmla="*/ 224397 h 732435"/>
                <a:gd name="connsiteX556" fmla="*/ 1217416 w 1279608"/>
                <a:gd name="connsiteY556" fmla="*/ 222436 h 732435"/>
                <a:gd name="connsiteX557" fmla="*/ 1217563 w 1279608"/>
                <a:gd name="connsiteY557" fmla="*/ 220495 h 732435"/>
                <a:gd name="connsiteX558" fmla="*/ 1217661 w 1279608"/>
                <a:gd name="connsiteY558" fmla="*/ 218533 h 732435"/>
                <a:gd name="connsiteX559" fmla="*/ 1217760 w 1279608"/>
                <a:gd name="connsiteY559" fmla="*/ 217082 h 732435"/>
                <a:gd name="connsiteX560" fmla="*/ 1217856 w 1279608"/>
                <a:gd name="connsiteY560" fmla="*/ 215652 h 732435"/>
                <a:gd name="connsiteX561" fmla="*/ 1217905 w 1279608"/>
                <a:gd name="connsiteY561" fmla="*/ 214181 h 732435"/>
                <a:gd name="connsiteX562" fmla="*/ 1217954 w 1279608"/>
                <a:gd name="connsiteY562" fmla="*/ 213711 h 732435"/>
                <a:gd name="connsiteX563" fmla="*/ 1218101 w 1279608"/>
                <a:gd name="connsiteY563" fmla="*/ 211749 h 732435"/>
                <a:gd name="connsiteX564" fmla="*/ 1218150 w 1279608"/>
                <a:gd name="connsiteY564" fmla="*/ 210768 h 732435"/>
                <a:gd name="connsiteX565" fmla="*/ 1218298 w 1279608"/>
                <a:gd name="connsiteY565" fmla="*/ 208827 h 732435"/>
                <a:gd name="connsiteX566" fmla="*/ 1218394 w 1279608"/>
                <a:gd name="connsiteY566" fmla="*/ 207356 h 732435"/>
                <a:gd name="connsiteX567" fmla="*/ 1218492 w 1279608"/>
                <a:gd name="connsiteY567" fmla="*/ 205885 h 732435"/>
                <a:gd name="connsiteX568" fmla="*/ 1218590 w 1279608"/>
                <a:gd name="connsiteY568" fmla="*/ 204413 h 732435"/>
                <a:gd name="connsiteX569" fmla="*/ 1218689 w 1279608"/>
                <a:gd name="connsiteY569" fmla="*/ 202963 h 732435"/>
                <a:gd name="connsiteX570" fmla="*/ 1218836 w 1279608"/>
                <a:gd name="connsiteY570" fmla="*/ 201001 h 732435"/>
                <a:gd name="connsiteX571" fmla="*/ 1218932 w 1279608"/>
                <a:gd name="connsiteY571" fmla="*/ 199039 h 732435"/>
                <a:gd name="connsiteX572" fmla="*/ 1219030 w 1279608"/>
                <a:gd name="connsiteY572" fmla="*/ 197589 h 732435"/>
                <a:gd name="connsiteX573" fmla="*/ 1219129 w 1279608"/>
                <a:gd name="connsiteY573" fmla="*/ 196117 h 732435"/>
                <a:gd name="connsiteX574" fmla="*/ 1219227 w 1279608"/>
                <a:gd name="connsiteY574" fmla="*/ 194646 h 732435"/>
                <a:gd name="connsiteX575" fmla="*/ 1219325 w 1279608"/>
                <a:gd name="connsiteY575" fmla="*/ 193195 h 732435"/>
                <a:gd name="connsiteX576" fmla="*/ 1219421 w 1279608"/>
                <a:gd name="connsiteY576" fmla="*/ 191724 h 732435"/>
                <a:gd name="connsiteX577" fmla="*/ 1219520 w 1279608"/>
                <a:gd name="connsiteY577" fmla="*/ 190253 h 732435"/>
                <a:gd name="connsiteX578" fmla="*/ 1219618 w 1279608"/>
                <a:gd name="connsiteY578" fmla="*/ 188802 h 732435"/>
                <a:gd name="connsiteX579" fmla="*/ 1219716 w 1279608"/>
                <a:gd name="connsiteY579" fmla="*/ 187372 h 732435"/>
                <a:gd name="connsiteX580" fmla="*/ 1219765 w 1279608"/>
                <a:gd name="connsiteY580" fmla="*/ 185901 h 732435"/>
                <a:gd name="connsiteX581" fmla="*/ 1219913 w 1279608"/>
                <a:gd name="connsiteY581" fmla="*/ 184450 h 732435"/>
                <a:gd name="connsiteX582" fmla="*/ 1220009 w 1279608"/>
                <a:gd name="connsiteY582" fmla="*/ 182488 h 732435"/>
                <a:gd name="connsiteX583" fmla="*/ 1220156 w 1279608"/>
                <a:gd name="connsiteY583" fmla="*/ 180547 h 732435"/>
                <a:gd name="connsiteX584" fmla="*/ 1220254 w 1279608"/>
                <a:gd name="connsiteY584" fmla="*/ 178585 h 732435"/>
                <a:gd name="connsiteX585" fmla="*/ 1220402 w 1279608"/>
                <a:gd name="connsiteY585" fmla="*/ 176624 h 732435"/>
                <a:gd name="connsiteX586" fmla="*/ 1220254 w 1279608"/>
                <a:gd name="connsiteY586" fmla="*/ 174438 h 732435"/>
                <a:gd name="connsiteX587" fmla="*/ 1220058 w 1279608"/>
                <a:gd name="connsiteY587" fmla="*/ 172823 h 732435"/>
                <a:gd name="connsiteX588" fmla="*/ 1220547 w 1279608"/>
                <a:gd name="connsiteY588" fmla="*/ 170862 h 732435"/>
                <a:gd name="connsiteX589" fmla="*/ 1220891 w 1279608"/>
                <a:gd name="connsiteY589" fmla="*/ 169350 h 732435"/>
                <a:gd name="connsiteX590" fmla="*/ 1222358 w 1279608"/>
                <a:gd name="connsiteY590" fmla="*/ 168369 h 732435"/>
                <a:gd name="connsiteX591" fmla="*/ 1224266 w 1279608"/>
                <a:gd name="connsiteY591" fmla="*/ 167797 h 732435"/>
                <a:gd name="connsiteX592" fmla="*/ 1225637 w 1279608"/>
                <a:gd name="connsiteY592" fmla="*/ 167245 h 732435"/>
                <a:gd name="connsiteX593" fmla="*/ 1226957 w 1279608"/>
                <a:gd name="connsiteY593" fmla="*/ 166673 h 732435"/>
                <a:gd name="connsiteX594" fmla="*/ 1228277 w 1279608"/>
                <a:gd name="connsiteY594" fmla="*/ 165982 h 732435"/>
                <a:gd name="connsiteX595" fmla="*/ 1229746 w 1279608"/>
                <a:gd name="connsiteY595" fmla="*/ 165398 h 732435"/>
                <a:gd name="connsiteX596" fmla="*/ 1231116 w 1279608"/>
                <a:gd name="connsiteY596" fmla="*/ 164907 h 732435"/>
                <a:gd name="connsiteX597" fmla="*/ 1233023 w 1279608"/>
                <a:gd name="connsiteY597" fmla="*/ 164274 h 732435"/>
                <a:gd name="connsiteX598" fmla="*/ 1235323 w 1279608"/>
                <a:gd name="connsiteY598" fmla="*/ 163491 h 732435"/>
                <a:gd name="connsiteX599" fmla="*/ 1237182 w 1279608"/>
                <a:gd name="connsiteY599" fmla="*/ 162905 h 732435"/>
                <a:gd name="connsiteX600" fmla="*/ 1239531 w 1279608"/>
                <a:gd name="connsiteY600" fmla="*/ 162173 h 732435"/>
                <a:gd name="connsiteX601" fmla="*/ 1241389 w 1279608"/>
                <a:gd name="connsiteY601" fmla="*/ 161587 h 732435"/>
                <a:gd name="connsiteX602" fmla="*/ 1242761 w 1279608"/>
                <a:gd name="connsiteY602" fmla="*/ 161147 h 732435"/>
                <a:gd name="connsiteX603" fmla="*/ 1244130 w 1279608"/>
                <a:gd name="connsiteY603" fmla="*/ 160659 h 732435"/>
                <a:gd name="connsiteX604" fmla="*/ 1245499 w 1279608"/>
                <a:gd name="connsiteY604" fmla="*/ 160073 h 732435"/>
                <a:gd name="connsiteX605" fmla="*/ 1247310 w 1279608"/>
                <a:gd name="connsiteY605" fmla="*/ 159339 h 732435"/>
                <a:gd name="connsiteX606" fmla="*/ 1249119 w 1279608"/>
                <a:gd name="connsiteY606" fmla="*/ 158608 h 732435"/>
                <a:gd name="connsiteX607" fmla="*/ 1251029 w 1279608"/>
                <a:gd name="connsiteY607" fmla="*/ 157972 h 732435"/>
                <a:gd name="connsiteX608" fmla="*/ 1252838 w 1279608"/>
                <a:gd name="connsiteY608" fmla="*/ 157386 h 732435"/>
                <a:gd name="connsiteX609" fmla="*/ 1254747 w 1279608"/>
                <a:gd name="connsiteY609" fmla="*/ 156848 h 732435"/>
                <a:gd name="connsiteX610" fmla="*/ 1257095 w 1279608"/>
                <a:gd name="connsiteY610" fmla="*/ 156215 h 732435"/>
                <a:gd name="connsiteX611" fmla="*/ 1259491 w 1279608"/>
                <a:gd name="connsiteY611" fmla="*/ 155628 h 732435"/>
                <a:gd name="connsiteX612" fmla="*/ 1261401 w 1279608"/>
                <a:gd name="connsiteY612" fmla="*/ 155189 h 732435"/>
                <a:gd name="connsiteX613" fmla="*/ 1262819 w 1279608"/>
                <a:gd name="connsiteY613" fmla="*/ 154895 h 732435"/>
                <a:gd name="connsiteX614" fmla="*/ 1264237 w 1279608"/>
                <a:gd name="connsiteY614" fmla="*/ 154603 h 732435"/>
                <a:gd name="connsiteX615" fmla="*/ 1265658 w 1279608"/>
                <a:gd name="connsiteY615" fmla="*/ 154114 h 732435"/>
                <a:gd name="connsiteX616" fmla="*/ 1267076 w 1279608"/>
                <a:gd name="connsiteY616" fmla="*/ 153773 h 732435"/>
                <a:gd name="connsiteX617" fmla="*/ 1268983 w 1279608"/>
                <a:gd name="connsiteY617" fmla="*/ 153332 h 732435"/>
                <a:gd name="connsiteX618" fmla="*/ 1271380 w 1279608"/>
                <a:gd name="connsiteY618" fmla="*/ 152796 h 732435"/>
                <a:gd name="connsiteX619" fmla="*/ 1273240 w 1279608"/>
                <a:gd name="connsiteY619" fmla="*/ 152355 h 732435"/>
                <a:gd name="connsiteX620" fmla="*/ 1274708 w 1279608"/>
                <a:gd name="connsiteY620" fmla="*/ 152014 h 732435"/>
                <a:gd name="connsiteX621" fmla="*/ 1276126 w 1279608"/>
                <a:gd name="connsiteY621" fmla="*/ 151624 h 732435"/>
                <a:gd name="connsiteX622" fmla="*/ 1278035 w 1279608"/>
                <a:gd name="connsiteY622" fmla="*/ 151329 h 732435"/>
                <a:gd name="connsiteX623" fmla="*/ 1279796 w 1279608"/>
                <a:gd name="connsiteY623" fmla="*/ 151178 h 732435"/>
                <a:gd name="connsiteX624" fmla="*/ 1279454 w 1279608"/>
                <a:gd name="connsiteY624" fmla="*/ 149278 h 732435"/>
                <a:gd name="connsiteX625" fmla="*/ 1279161 w 1279608"/>
                <a:gd name="connsiteY625" fmla="*/ 147813 h 732435"/>
                <a:gd name="connsiteX626" fmla="*/ 1278915 w 1279608"/>
                <a:gd name="connsiteY626" fmla="*/ 146397 h 732435"/>
                <a:gd name="connsiteX627" fmla="*/ 1278623 w 1279608"/>
                <a:gd name="connsiteY627" fmla="*/ 144932 h 732435"/>
                <a:gd name="connsiteX628" fmla="*/ 1278328 w 1279608"/>
                <a:gd name="connsiteY628" fmla="*/ 143515 h 732435"/>
                <a:gd name="connsiteX629" fmla="*/ 1278085 w 1279608"/>
                <a:gd name="connsiteY629" fmla="*/ 142051 h 732435"/>
                <a:gd name="connsiteX630" fmla="*/ 1277790 w 1279608"/>
                <a:gd name="connsiteY630" fmla="*/ 140634 h 732435"/>
                <a:gd name="connsiteX631" fmla="*/ 1277497 w 1279608"/>
                <a:gd name="connsiteY631" fmla="*/ 139169 h 732435"/>
                <a:gd name="connsiteX632" fmla="*/ 1277252 w 1279608"/>
                <a:gd name="connsiteY632" fmla="*/ 137751 h 732435"/>
                <a:gd name="connsiteX633" fmla="*/ 1276959 w 1279608"/>
                <a:gd name="connsiteY633" fmla="*/ 136286 h 732435"/>
                <a:gd name="connsiteX634" fmla="*/ 1276713 w 1279608"/>
                <a:gd name="connsiteY634" fmla="*/ 134870 h 732435"/>
                <a:gd name="connsiteX635" fmla="*/ 1276421 w 1279608"/>
                <a:gd name="connsiteY635" fmla="*/ 133405 h 732435"/>
                <a:gd name="connsiteX636" fmla="*/ 1276126 w 1279608"/>
                <a:gd name="connsiteY636" fmla="*/ 131989 h 732435"/>
                <a:gd name="connsiteX637" fmla="*/ 1275882 w 1279608"/>
                <a:gd name="connsiteY637" fmla="*/ 130524 h 732435"/>
                <a:gd name="connsiteX638" fmla="*/ 1275393 w 1279608"/>
                <a:gd name="connsiteY638" fmla="*/ 128129 h 732435"/>
                <a:gd name="connsiteX639" fmla="*/ 1274953 w 1279608"/>
                <a:gd name="connsiteY639" fmla="*/ 125736 h 732435"/>
                <a:gd name="connsiteX640" fmla="*/ 1274560 w 1279608"/>
                <a:gd name="connsiteY640" fmla="*/ 123832 h 732435"/>
                <a:gd name="connsiteX641" fmla="*/ 1274268 w 1279608"/>
                <a:gd name="connsiteY641" fmla="*/ 122367 h 732435"/>
                <a:gd name="connsiteX642" fmla="*/ 1273975 w 1279608"/>
                <a:gd name="connsiteY642" fmla="*/ 120951 h 732435"/>
                <a:gd name="connsiteX643" fmla="*/ 1273680 w 1279608"/>
                <a:gd name="connsiteY643" fmla="*/ 119533 h 732435"/>
                <a:gd name="connsiteX644" fmla="*/ 1273437 w 1279608"/>
                <a:gd name="connsiteY644" fmla="*/ 118068 h 732435"/>
                <a:gd name="connsiteX645" fmla="*/ 1272899 w 1279608"/>
                <a:gd name="connsiteY645" fmla="*/ 116701 h 732435"/>
                <a:gd name="connsiteX646" fmla="*/ 1272311 w 1279608"/>
                <a:gd name="connsiteY646" fmla="*/ 115383 h 732435"/>
                <a:gd name="connsiteX647" fmla="*/ 1271724 w 1279608"/>
                <a:gd name="connsiteY647" fmla="*/ 114014 h 732435"/>
                <a:gd name="connsiteX648" fmla="*/ 1271136 w 1279608"/>
                <a:gd name="connsiteY648" fmla="*/ 112696 h 732435"/>
                <a:gd name="connsiteX649" fmla="*/ 1270598 w 1279608"/>
                <a:gd name="connsiteY649" fmla="*/ 111329 h 732435"/>
                <a:gd name="connsiteX650" fmla="*/ 1269816 w 1279608"/>
                <a:gd name="connsiteY650" fmla="*/ 109520 h 732435"/>
                <a:gd name="connsiteX651" fmla="*/ 1269229 w 1279608"/>
                <a:gd name="connsiteY651" fmla="*/ 108202 h 732435"/>
                <a:gd name="connsiteX652" fmla="*/ 1268691 w 1279608"/>
                <a:gd name="connsiteY652" fmla="*/ 106835 h 732435"/>
                <a:gd name="connsiteX653" fmla="*/ 1268153 w 1279608"/>
                <a:gd name="connsiteY653" fmla="*/ 105466 h 732435"/>
                <a:gd name="connsiteX654" fmla="*/ 1267418 w 1279608"/>
                <a:gd name="connsiteY654" fmla="*/ 103660 h 732435"/>
                <a:gd name="connsiteX655" fmla="*/ 1266880 w 1279608"/>
                <a:gd name="connsiteY655" fmla="*/ 102293 h 732435"/>
                <a:gd name="connsiteX656" fmla="*/ 1266147 w 1279608"/>
                <a:gd name="connsiteY656" fmla="*/ 100485 h 732435"/>
                <a:gd name="connsiteX657" fmla="*/ 1265461 w 1279608"/>
                <a:gd name="connsiteY657" fmla="*/ 98629 h 732435"/>
                <a:gd name="connsiteX658" fmla="*/ 1264825 w 1279608"/>
                <a:gd name="connsiteY658" fmla="*/ 96821 h 732435"/>
                <a:gd name="connsiteX659" fmla="*/ 1264092 w 1279608"/>
                <a:gd name="connsiteY659" fmla="*/ 94966 h 732435"/>
                <a:gd name="connsiteX660" fmla="*/ 1263601 w 1279608"/>
                <a:gd name="connsiteY660" fmla="*/ 93599 h 732435"/>
                <a:gd name="connsiteX661" fmla="*/ 1263112 w 1279608"/>
                <a:gd name="connsiteY661" fmla="*/ 92232 h 732435"/>
                <a:gd name="connsiteX662" fmla="*/ 1262379 w 1279608"/>
                <a:gd name="connsiteY662" fmla="*/ 90423 h 732435"/>
                <a:gd name="connsiteX663" fmla="*/ 1261792 w 1279608"/>
                <a:gd name="connsiteY663" fmla="*/ 89056 h 732435"/>
                <a:gd name="connsiteX664" fmla="*/ 1261057 w 1279608"/>
                <a:gd name="connsiteY664" fmla="*/ 87248 h 732435"/>
                <a:gd name="connsiteX665" fmla="*/ 1260324 w 1279608"/>
                <a:gd name="connsiteY665" fmla="*/ 85442 h 732435"/>
                <a:gd name="connsiteX666" fmla="*/ 1259541 w 1279608"/>
                <a:gd name="connsiteY666" fmla="*/ 83682 h 732435"/>
                <a:gd name="connsiteX667" fmla="*/ 1258562 w 1279608"/>
                <a:gd name="connsiteY667" fmla="*/ 81437 h 732435"/>
                <a:gd name="connsiteX668" fmla="*/ 1257633 w 1279608"/>
                <a:gd name="connsiteY668" fmla="*/ 79189 h 732435"/>
                <a:gd name="connsiteX669" fmla="*/ 1256898 w 1279608"/>
                <a:gd name="connsiteY669" fmla="*/ 77333 h 732435"/>
                <a:gd name="connsiteX670" fmla="*/ 1256313 w 1279608"/>
                <a:gd name="connsiteY670" fmla="*/ 76016 h 732435"/>
                <a:gd name="connsiteX671" fmla="*/ 1255775 w 1279608"/>
                <a:gd name="connsiteY671" fmla="*/ 74646 h 732435"/>
                <a:gd name="connsiteX672" fmla="*/ 1255040 w 1279608"/>
                <a:gd name="connsiteY672" fmla="*/ 72840 h 732435"/>
                <a:gd name="connsiteX673" fmla="*/ 1254502 w 1279608"/>
                <a:gd name="connsiteY673" fmla="*/ 71473 h 732435"/>
                <a:gd name="connsiteX674" fmla="*/ 1253671 w 1279608"/>
                <a:gd name="connsiteY674" fmla="*/ 69176 h 732435"/>
                <a:gd name="connsiteX675" fmla="*/ 1251860 w 1279608"/>
                <a:gd name="connsiteY675" fmla="*/ 67810 h 732435"/>
                <a:gd name="connsiteX676" fmla="*/ 1249903 w 1279608"/>
                <a:gd name="connsiteY676" fmla="*/ 67517 h 732435"/>
                <a:gd name="connsiteX677" fmla="*/ 1248436 w 1279608"/>
                <a:gd name="connsiteY677" fmla="*/ 67419 h 732435"/>
                <a:gd name="connsiteX678" fmla="*/ 1247015 w 1279608"/>
                <a:gd name="connsiteY678" fmla="*/ 67272 h 732435"/>
                <a:gd name="connsiteX679" fmla="*/ 1245059 w 1279608"/>
                <a:gd name="connsiteY679" fmla="*/ 67174 h 732435"/>
                <a:gd name="connsiteX680" fmla="*/ 1242613 w 1279608"/>
                <a:gd name="connsiteY680" fmla="*/ 66980 h 732435"/>
                <a:gd name="connsiteX681" fmla="*/ 1240168 w 1279608"/>
                <a:gd name="connsiteY681" fmla="*/ 66833 h 732435"/>
                <a:gd name="connsiteX682" fmla="*/ 1238209 w 1279608"/>
                <a:gd name="connsiteY682" fmla="*/ 66735 h 732435"/>
                <a:gd name="connsiteX683" fmla="*/ 1236252 w 1279608"/>
                <a:gd name="connsiteY683" fmla="*/ 66588 h 732435"/>
                <a:gd name="connsiteX684" fmla="*/ 1234296 w 1279608"/>
                <a:gd name="connsiteY684" fmla="*/ 66489 h 732435"/>
                <a:gd name="connsiteX685" fmla="*/ 1232829 w 1279608"/>
                <a:gd name="connsiteY685" fmla="*/ 66344 h 732435"/>
                <a:gd name="connsiteX686" fmla="*/ 1230870 w 1279608"/>
                <a:gd name="connsiteY686" fmla="*/ 66246 h 732435"/>
                <a:gd name="connsiteX687" fmla="*/ 1208317 w 1279608"/>
                <a:gd name="connsiteY687" fmla="*/ 4997 h 732435"/>
                <a:gd name="connsiteX688" fmla="*/ 1206311 w 1279608"/>
                <a:gd name="connsiteY688" fmla="*/ 5193 h 732435"/>
                <a:gd name="connsiteX689" fmla="*/ 1204354 w 1279608"/>
                <a:gd name="connsiteY689" fmla="*/ 5193 h 732435"/>
                <a:gd name="connsiteX690" fmla="*/ 1202396 w 1279608"/>
                <a:gd name="connsiteY690" fmla="*/ 5193 h 732435"/>
                <a:gd name="connsiteX691" fmla="*/ 1200929 w 1279608"/>
                <a:gd name="connsiteY691" fmla="*/ 5193 h 732435"/>
                <a:gd name="connsiteX692" fmla="*/ 1199461 w 1279608"/>
                <a:gd name="connsiteY692" fmla="*/ 5193 h 732435"/>
                <a:gd name="connsiteX693" fmla="*/ 1197994 w 1279608"/>
                <a:gd name="connsiteY693" fmla="*/ 5193 h 732435"/>
                <a:gd name="connsiteX694" fmla="*/ 1196526 w 1279608"/>
                <a:gd name="connsiteY694" fmla="*/ 5193 h 732435"/>
                <a:gd name="connsiteX695" fmla="*/ 1194568 w 1279608"/>
                <a:gd name="connsiteY695" fmla="*/ 5193 h 732435"/>
                <a:gd name="connsiteX696" fmla="*/ 1192611 w 1279608"/>
                <a:gd name="connsiteY696" fmla="*/ 5242 h 732435"/>
                <a:gd name="connsiteX697" fmla="*/ 1191144 w 1279608"/>
                <a:gd name="connsiteY697" fmla="*/ 5242 h 732435"/>
                <a:gd name="connsiteX698" fmla="*/ 1189676 w 1279608"/>
                <a:gd name="connsiteY698" fmla="*/ 5242 h 732435"/>
                <a:gd name="connsiteX699" fmla="*/ 1187720 w 1279608"/>
                <a:gd name="connsiteY699" fmla="*/ 5242 h 732435"/>
                <a:gd name="connsiteX700" fmla="*/ 1185761 w 1279608"/>
                <a:gd name="connsiteY700" fmla="*/ 5242 h 732435"/>
                <a:gd name="connsiteX701" fmla="*/ 1183805 w 1279608"/>
                <a:gd name="connsiteY701" fmla="*/ 5242 h 732435"/>
                <a:gd name="connsiteX702" fmla="*/ 1180870 w 1279608"/>
                <a:gd name="connsiteY702" fmla="*/ 5242 h 732435"/>
                <a:gd name="connsiteX703" fmla="*/ 1178911 w 1279608"/>
                <a:gd name="connsiteY703" fmla="*/ 5242 h 732435"/>
                <a:gd name="connsiteX704" fmla="*/ 1176955 w 1279608"/>
                <a:gd name="connsiteY704" fmla="*/ 5242 h 732435"/>
                <a:gd name="connsiteX705" fmla="*/ 1174998 w 1279608"/>
                <a:gd name="connsiteY705" fmla="*/ 5242 h 732435"/>
                <a:gd name="connsiteX706" fmla="*/ 1173531 w 1279608"/>
                <a:gd name="connsiteY706" fmla="*/ 5193 h 732435"/>
                <a:gd name="connsiteX707" fmla="*/ 1172064 w 1279608"/>
                <a:gd name="connsiteY707" fmla="*/ 5193 h 732435"/>
                <a:gd name="connsiteX708" fmla="*/ 1170105 w 1279608"/>
                <a:gd name="connsiteY708" fmla="*/ 5193 h 732435"/>
                <a:gd name="connsiteX709" fmla="*/ 1168148 w 1279608"/>
                <a:gd name="connsiteY709" fmla="*/ 5193 h 732435"/>
                <a:gd name="connsiteX710" fmla="*/ 1166192 w 1279608"/>
                <a:gd name="connsiteY710" fmla="*/ 5144 h 732435"/>
                <a:gd name="connsiteX711" fmla="*/ 1164235 w 1279608"/>
                <a:gd name="connsiteY711" fmla="*/ 5144 h 732435"/>
                <a:gd name="connsiteX712" fmla="*/ 1162277 w 1279608"/>
                <a:gd name="connsiteY712" fmla="*/ 5095 h 732435"/>
                <a:gd name="connsiteX713" fmla="*/ 1159831 w 1279608"/>
                <a:gd name="connsiteY713" fmla="*/ 5046 h 732435"/>
                <a:gd name="connsiteX714" fmla="*/ 1157875 w 1279608"/>
                <a:gd name="connsiteY714" fmla="*/ 5046 h 732435"/>
                <a:gd name="connsiteX715" fmla="*/ 1156407 w 1279608"/>
                <a:gd name="connsiteY715" fmla="*/ 4997 h 732435"/>
                <a:gd name="connsiteX716" fmla="*/ 1154451 w 1279608"/>
                <a:gd name="connsiteY716" fmla="*/ 4997 h 732435"/>
                <a:gd name="connsiteX717" fmla="*/ 1152003 w 1279608"/>
                <a:gd name="connsiteY717" fmla="*/ 4948 h 732435"/>
                <a:gd name="connsiteX718" fmla="*/ 1150046 w 1279608"/>
                <a:gd name="connsiteY718" fmla="*/ 4901 h 732435"/>
                <a:gd name="connsiteX719" fmla="*/ 1148579 w 1279608"/>
                <a:gd name="connsiteY719" fmla="*/ 4852 h 732435"/>
                <a:gd name="connsiteX720" fmla="*/ 1146622 w 1279608"/>
                <a:gd name="connsiteY720" fmla="*/ 4852 h 732435"/>
                <a:gd name="connsiteX721" fmla="*/ 1144175 w 1279608"/>
                <a:gd name="connsiteY721" fmla="*/ 4803 h 732435"/>
                <a:gd name="connsiteX722" fmla="*/ 1141729 w 1279608"/>
                <a:gd name="connsiteY722" fmla="*/ 4754 h 732435"/>
                <a:gd name="connsiteX723" fmla="*/ 1139283 w 1279608"/>
                <a:gd name="connsiteY723" fmla="*/ 4705 h 732435"/>
                <a:gd name="connsiteX724" fmla="*/ 1137325 w 1279608"/>
                <a:gd name="connsiteY724" fmla="*/ 4656 h 732435"/>
                <a:gd name="connsiteX725" fmla="*/ 1135857 w 1279608"/>
                <a:gd name="connsiteY725" fmla="*/ 4656 h 732435"/>
                <a:gd name="connsiteX726" fmla="*/ 1134390 w 1279608"/>
                <a:gd name="connsiteY726" fmla="*/ 4656 h 732435"/>
                <a:gd name="connsiteX727" fmla="*/ 1132434 w 1279608"/>
                <a:gd name="connsiteY727" fmla="*/ 4607 h 732435"/>
                <a:gd name="connsiteX728" fmla="*/ 1130477 w 1279608"/>
                <a:gd name="connsiteY728" fmla="*/ 4558 h 732435"/>
                <a:gd name="connsiteX729" fmla="*/ 1129008 w 1279608"/>
                <a:gd name="connsiteY729" fmla="*/ 4558 h 732435"/>
                <a:gd name="connsiteX730" fmla="*/ 1127540 w 1279608"/>
                <a:gd name="connsiteY730" fmla="*/ 4509 h 732435"/>
                <a:gd name="connsiteX731" fmla="*/ 1126073 w 1279608"/>
                <a:gd name="connsiteY731" fmla="*/ 4509 h 732435"/>
                <a:gd name="connsiteX732" fmla="*/ 1124605 w 1279608"/>
                <a:gd name="connsiteY732" fmla="*/ 4509 h 732435"/>
                <a:gd name="connsiteX733" fmla="*/ 1123138 w 1279608"/>
                <a:gd name="connsiteY733" fmla="*/ 4460 h 732435"/>
                <a:gd name="connsiteX734" fmla="*/ 1121671 w 1279608"/>
                <a:gd name="connsiteY734" fmla="*/ 4460 h 732435"/>
                <a:gd name="connsiteX735" fmla="*/ 1120201 w 1279608"/>
                <a:gd name="connsiteY735" fmla="*/ 4460 h 732435"/>
                <a:gd name="connsiteX736" fmla="*/ 1118734 w 1279608"/>
                <a:gd name="connsiteY736" fmla="*/ 4413 h 732435"/>
                <a:gd name="connsiteX737" fmla="*/ 1117266 w 1279608"/>
                <a:gd name="connsiteY737" fmla="*/ 4413 h 732435"/>
                <a:gd name="connsiteX738" fmla="*/ 1115799 w 1279608"/>
                <a:gd name="connsiteY738" fmla="*/ 4413 h 732435"/>
                <a:gd name="connsiteX739" fmla="*/ 1114332 w 1279608"/>
                <a:gd name="connsiteY739" fmla="*/ 4413 h 732435"/>
                <a:gd name="connsiteX740" fmla="*/ 1112864 w 1279608"/>
                <a:gd name="connsiteY740" fmla="*/ 4364 h 732435"/>
                <a:gd name="connsiteX741" fmla="*/ 1111395 w 1279608"/>
                <a:gd name="connsiteY741" fmla="*/ 4364 h 732435"/>
                <a:gd name="connsiteX742" fmla="*/ 1109927 w 1279608"/>
                <a:gd name="connsiteY742" fmla="*/ 4364 h 732435"/>
                <a:gd name="connsiteX743" fmla="*/ 1107971 w 1279608"/>
                <a:gd name="connsiteY743" fmla="*/ 4509 h 732435"/>
                <a:gd name="connsiteX744" fmla="*/ 1106063 w 1279608"/>
                <a:gd name="connsiteY744" fmla="*/ 4901 h 732435"/>
                <a:gd name="connsiteX745" fmla="*/ 1104105 w 1279608"/>
                <a:gd name="connsiteY745" fmla="*/ 4852 h 732435"/>
                <a:gd name="connsiteX746" fmla="*/ 1102148 w 1279608"/>
                <a:gd name="connsiteY746" fmla="*/ 4803 h 732435"/>
                <a:gd name="connsiteX747" fmla="*/ 1100681 w 1279608"/>
                <a:gd name="connsiteY747" fmla="*/ 4754 h 732435"/>
                <a:gd name="connsiteX748" fmla="*/ 1099213 w 1279608"/>
                <a:gd name="connsiteY748" fmla="*/ 4705 h 732435"/>
                <a:gd name="connsiteX749" fmla="*/ 1097257 w 1279608"/>
                <a:gd name="connsiteY749" fmla="*/ 4558 h 732435"/>
                <a:gd name="connsiteX750" fmla="*/ 1095298 w 1279608"/>
                <a:gd name="connsiteY750" fmla="*/ 4460 h 732435"/>
                <a:gd name="connsiteX751" fmla="*/ 1093342 w 1279608"/>
                <a:gd name="connsiteY751" fmla="*/ 4364 h 732435"/>
                <a:gd name="connsiteX752" fmla="*/ 1091385 w 1279608"/>
                <a:gd name="connsiteY752" fmla="*/ 4265 h 732435"/>
                <a:gd name="connsiteX753" fmla="*/ 1089429 w 1279608"/>
                <a:gd name="connsiteY753" fmla="*/ 4118 h 732435"/>
                <a:gd name="connsiteX754" fmla="*/ 1087959 w 1279608"/>
                <a:gd name="connsiteY754" fmla="*/ 4069 h 732435"/>
                <a:gd name="connsiteX755" fmla="*/ 1086003 w 1279608"/>
                <a:gd name="connsiteY755" fmla="*/ 4020 h 732435"/>
                <a:gd name="connsiteX756" fmla="*/ 1084683 w 1279608"/>
                <a:gd name="connsiteY756" fmla="*/ 4607 h 732435"/>
                <a:gd name="connsiteX757" fmla="*/ 1082773 w 1279608"/>
                <a:gd name="connsiteY757" fmla="*/ 4315 h 732435"/>
                <a:gd name="connsiteX758" fmla="*/ 1080817 w 1279608"/>
                <a:gd name="connsiteY758" fmla="*/ 4216 h 732435"/>
                <a:gd name="connsiteX759" fmla="*/ 1079349 w 1279608"/>
                <a:gd name="connsiteY759" fmla="*/ 4216 h 732435"/>
                <a:gd name="connsiteX760" fmla="*/ 1077882 w 1279608"/>
                <a:gd name="connsiteY760" fmla="*/ 4167 h 732435"/>
                <a:gd name="connsiteX761" fmla="*/ 1076415 w 1279608"/>
                <a:gd name="connsiteY761" fmla="*/ 4118 h 732435"/>
                <a:gd name="connsiteX762" fmla="*/ 1074947 w 1279608"/>
                <a:gd name="connsiteY762" fmla="*/ 4069 h 732435"/>
                <a:gd name="connsiteX763" fmla="*/ 1073478 w 1279608"/>
                <a:gd name="connsiteY763" fmla="*/ 4020 h 732435"/>
                <a:gd name="connsiteX764" fmla="*/ 1072010 w 1279608"/>
                <a:gd name="connsiteY764" fmla="*/ 3971 h 732435"/>
                <a:gd name="connsiteX765" fmla="*/ 1070543 w 1279608"/>
                <a:gd name="connsiteY765" fmla="*/ 3924 h 732435"/>
                <a:gd name="connsiteX766" fmla="*/ 1068586 w 1279608"/>
                <a:gd name="connsiteY766" fmla="*/ 3924 h 732435"/>
                <a:gd name="connsiteX767" fmla="*/ 1066630 w 1279608"/>
                <a:gd name="connsiteY767" fmla="*/ 3826 h 732435"/>
                <a:gd name="connsiteX768" fmla="*/ 1065160 w 1279608"/>
                <a:gd name="connsiteY768" fmla="*/ 3826 h 732435"/>
                <a:gd name="connsiteX769" fmla="*/ 1063693 w 1279608"/>
                <a:gd name="connsiteY769" fmla="*/ 3777 h 732435"/>
                <a:gd name="connsiteX770" fmla="*/ 1062226 w 1279608"/>
                <a:gd name="connsiteY770" fmla="*/ 3728 h 732435"/>
                <a:gd name="connsiteX771" fmla="*/ 1060269 w 1279608"/>
                <a:gd name="connsiteY771" fmla="*/ 3728 h 732435"/>
                <a:gd name="connsiteX772" fmla="*/ 1058312 w 1279608"/>
                <a:gd name="connsiteY772" fmla="*/ 3679 h 732435"/>
                <a:gd name="connsiteX773" fmla="*/ 1056354 w 1279608"/>
                <a:gd name="connsiteY773" fmla="*/ 3630 h 732435"/>
                <a:gd name="connsiteX774" fmla="*/ 1054397 w 1279608"/>
                <a:gd name="connsiteY774" fmla="*/ 3581 h 732435"/>
                <a:gd name="connsiteX775" fmla="*/ 1052441 w 1279608"/>
                <a:gd name="connsiteY775" fmla="*/ 3581 h 732435"/>
                <a:gd name="connsiteX776" fmla="*/ 1050484 w 1279608"/>
                <a:gd name="connsiteY776" fmla="*/ 3532 h 732435"/>
                <a:gd name="connsiteX777" fmla="*/ 1049015 w 1279608"/>
                <a:gd name="connsiteY777" fmla="*/ 3532 h 732435"/>
                <a:gd name="connsiteX778" fmla="*/ 1047547 w 1279608"/>
                <a:gd name="connsiteY778" fmla="*/ 3532 h 732435"/>
                <a:gd name="connsiteX779" fmla="*/ 1046080 w 1279608"/>
                <a:gd name="connsiteY779" fmla="*/ 3483 h 732435"/>
                <a:gd name="connsiteX780" fmla="*/ 1044613 w 1279608"/>
                <a:gd name="connsiteY780" fmla="*/ 3483 h 732435"/>
                <a:gd name="connsiteX781" fmla="*/ 1043145 w 1279608"/>
                <a:gd name="connsiteY781" fmla="*/ 3483 h 732435"/>
                <a:gd name="connsiteX782" fmla="*/ 1041187 w 1279608"/>
                <a:gd name="connsiteY782" fmla="*/ 3483 h 732435"/>
                <a:gd name="connsiteX783" fmla="*/ 1039230 w 1279608"/>
                <a:gd name="connsiteY783" fmla="*/ 3483 h 732435"/>
                <a:gd name="connsiteX784" fmla="*/ 1037274 w 1279608"/>
                <a:gd name="connsiteY784" fmla="*/ 3483 h 732435"/>
                <a:gd name="connsiteX785" fmla="*/ 1035317 w 1279608"/>
                <a:gd name="connsiteY785" fmla="*/ 3483 h 732435"/>
                <a:gd name="connsiteX786" fmla="*/ 1033850 w 1279608"/>
                <a:gd name="connsiteY786" fmla="*/ 3483 h 732435"/>
                <a:gd name="connsiteX787" fmla="*/ 1032380 w 1279608"/>
                <a:gd name="connsiteY787" fmla="*/ 3483 h 732435"/>
                <a:gd name="connsiteX788" fmla="*/ 1030913 w 1279608"/>
                <a:gd name="connsiteY788" fmla="*/ 3434 h 732435"/>
                <a:gd name="connsiteX789" fmla="*/ 1029445 w 1279608"/>
                <a:gd name="connsiteY789" fmla="*/ 3434 h 732435"/>
                <a:gd name="connsiteX790" fmla="*/ 1027489 w 1279608"/>
                <a:gd name="connsiteY790" fmla="*/ 3483 h 732435"/>
                <a:gd name="connsiteX791" fmla="*/ 1025532 w 1279608"/>
                <a:gd name="connsiteY791" fmla="*/ 3483 h 732435"/>
                <a:gd name="connsiteX792" fmla="*/ 1024063 w 1279608"/>
                <a:gd name="connsiteY792" fmla="*/ 3483 h 732435"/>
                <a:gd name="connsiteX793" fmla="*/ 1022596 w 1279608"/>
                <a:gd name="connsiteY793" fmla="*/ 3483 h 732435"/>
                <a:gd name="connsiteX794" fmla="*/ 1020639 w 1279608"/>
                <a:gd name="connsiteY794" fmla="*/ 3483 h 732435"/>
                <a:gd name="connsiteX795" fmla="*/ 1018683 w 1279608"/>
                <a:gd name="connsiteY795" fmla="*/ 3483 h 732435"/>
                <a:gd name="connsiteX796" fmla="*/ 1017215 w 1279608"/>
                <a:gd name="connsiteY796" fmla="*/ 3483 h 732435"/>
                <a:gd name="connsiteX797" fmla="*/ 1015746 w 1279608"/>
                <a:gd name="connsiteY797" fmla="*/ 3483 h 732435"/>
                <a:gd name="connsiteX798" fmla="*/ 1014278 w 1279608"/>
                <a:gd name="connsiteY798" fmla="*/ 3483 h 732435"/>
                <a:gd name="connsiteX799" fmla="*/ 1012811 w 1279608"/>
                <a:gd name="connsiteY799" fmla="*/ 3483 h 732435"/>
                <a:gd name="connsiteX800" fmla="*/ 1010854 w 1279608"/>
                <a:gd name="connsiteY800" fmla="*/ 3483 h 732435"/>
                <a:gd name="connsiteX801" fmla="*/ 1008898 w 1279608"/>
                <a:gd name="connsiteY801" fmla="*/ 3483 h 732435"/>
                <a:gd name="connsiteX802" fmla="*/ 1006939 w 1279608"/>
                <a:gd name="connsiteY802" fmla="*/ 3532 h 732435"/>
                <a:gd name="connsiteX803" fmla="*/ 1004494 w 1279608"/>
                <a:gd name="connsiteY803" fmla="*/ 3532 h 732435"/>
                <a:gd name="connsiteX804" fmla="*/ 1002537 w 1279608"/>
                <a:gd name="connsiteY804" fmla="*/ 3532 h 732435"/>
                <a:gd name="connsiteX805" fmla="*/ 1001070 w 1279608"/>
                <a:gd name="connsiteY805" fmla="*/ 3532 h 732435"/>
                <a:gd name="connsiteX806" fmla="*/ 999600 w 1279608"/>
                <a:gd name="connsiteY806" fmla="*/ 3532 h 732435"/>
                <a:gd name="connsiteX807" fmla="*/ 998133 w 1279608"/>
                <a:gd name="connsiteY807" fmla="*/ 3532 h 732435"/>
                <a:gd name="connsiteX808" fmla="*/ 996665 w 1279608"/>
                <a:gd name="connsiteY808" fmla="*/ 3532 h 732435"/>
                <a:gd name="connsiteX809" fmla="*/ 994709 w 1279608"/>
                <a:gd name="connsiteY809" fmla="*/ 3532 h 732435"/>
                <a:gd name="connsiteX810" fmla="*/ 992752 w 1279608"/>
                <a:gd name="connsiteY810" fmla="*/ 3532 h 732435"/>
                <a:gd name="connsiteX811" fmla="*/ 991283 w 1279608"/>
                <a:gd name="connsiteY811" fmla="*/ 3532 h 732435"/>
                <a:gd name="connsiteX812" fmla="*/ 989815 w 1279608"/>
                <a:gd name="connsiteY812" fmla="*/ 3532 h 732435"/>
                <a:gd name="connsiteX813" fmla="*/ 988348 w 1279608"/>
                <a:gd name="connsiteY813" fmla="*/ 3532 h 732435"/>
                <a:gd name="connsiteX814" fmla="*/ 986392 w 1279608"/>
                <a:gd name="connsiteY814" fmla="*/ 3532 h 732435"/>
                <a:gd name="connsiteX815" fmla="*/ 984924 w 1279608"/>
                <a:gd name="connsiteY815" fmla="*/ 3532 h 732435"/>
                <a:gd name="connsiteX816" fmla="*/ 983457 w 1279608"/>
                <a:gd name="connsiteY816" fmla="*/ 3532 h 732435"/>
                <a:gd name="connsiteX817" fmla="*/ 981498 w 1279608"/>
                <a:gd name="connsiteY817" fmla="*/ 3483 h 732435"/>
                <a:gd name="connsiteX818" fmla="*/ 979052 w 1279608"/>
                <a:gd name="connsiteY818" fmla="*/ 3434 h 732435"/>
                <a:gd name="connsiteX819" fmla="*/ 977096 w 1279608"/>
                <a:gd name="connsiteY819" fmla="*/ 3387 h 732435"/>
                <a:gd name="connsiteX820" fmla="*/ 975139 w 1279608"/>
                <a:gd name="connsiteY820" fmla="*/ 3338 h 732435"/>
                <a:gd name="connsiteX821" fmla="*/ 973670 w 1279608"/>
                <a:gd name="connsiteY821" fmla="*/ 3289 h 732435"/>
                <a:gd name="connsiteX822" fmla="*/ 971713 w 1279608"/>
                <a:gd name="connsiteY822" fmla="*/ 3240 h 732435"/>
                <a:gd name="connsiteX823" fmla="*/ 970246 w 1279608"/>
                <a:gd name="connsiteY823" fmla="*/ 3191 h 732435"/>
                <a:gd name="connsiteX824" fmla="*/ 968779 w 1279608"/>
                <a:gd name="connsiteY824" fmla="*/ 3191 h 732435"/>
                <a:gd name="connsiteX825" fmla="*/ 967311 w 1279608"/>
                <a:gd name="connsiteY825" fmla="*/ 3142 h 732435"/>
                <a:gd name="connsiteX826" fmla="*/ 965842 w 1279608"/>
                <a:gd name="connsiteY826" fmla="*/ 3142 h 732435"/>
                <a:gd name="connsiteX827" fmla="*/ 964374 w 1279608"/>
                <a:gd name="connsiteY827" fmla="*/ 3093 h 732435"/>
                <a:gd name="connsiteX828" fmla="*/ 962907 w 1279608"/>
                <a:gd name="connsiteY828" fmla="*/ 3093 h 732435"/>
                <a:gd name="connsiteX829" fmla="*/ 961440 w 1279608"/>
                <a:gd name="connsiteY829" fmla="*/ 3093 h 732435"/>
                <a:gd name="connsiteX830" fmla="*/ 959972 w 1279608"/>
                <a:gd name="connsiteY830" fmla="*/ 3093 h 732435"/>
                <a:gd name="connsiteX831" fmla="*/ 958505 w 1279608"/>
                <a:gd name="connsiteY831" fmla="*/ 3093 h 732435"/>
                <a:gd name="connsiteX832" fmla="*/ 956546 w 1279608"/>
                <a:gd name="connsiteY832" fmla="*/ 3240 h 732435"/>
                <a:gd name="connsiteX833" fmla="*/ 954639 w 1279608"/>
                <a:gd name="connsiteY833" fmla="*/ 3826 h 732435"/>
                <a:gd name="connsiteX834" fmla="*/ 952731 w 1279608"/>
                <a:gd name="connsiteY834" fmla="*/ 4315 h 732435"/>
                <a:gd name="connsiteX835" fmla="*/ 951360 w 1279608"/>
                <a:gd name="connsiteY835" fmla="*/ 4020 h 732435"/>
                <a:gd name="connsiteX836" fmla="*/ 949991 w 1279608"/>
                <a:gd name="connsiteY836" fmla="*/ 3581 h 732435"/>
                <a:gd name="connsiteX837" fmla="*/ 948622 w 1279608"/>
                <a:gd name="connsiteY837" fmla="*/ 2994 h 732435"/>
                <a:gd name="connsiteX838" fmla="*/ 946811 w 1279608"/>
                <a:gd name="connsiteY838" fmla="*/ 2214 h 732435"/>
                <a:gd name="connsiteX839" fmla="*/ 945001 w 1279608"/>
                <a:gd name="connsiteY839" fmla="*/ 1335 h 732435"/>
                <a:gd name="connsiteX840" fmla="*/ 943630 w 1279608"/>
                <a:gd name="connsiteY840" fmla="*/ 749 h 732435"/>
                <a:gd name="connsiteX841" fmla="*/ 942261 w 1279608"/>
                <a:gd name="connsiteY841" fmla="*/ 261 h 732435"/>
                <a:gd name="connsiteX842" fmla="*/ 940354 w 1279608"/>
                <a:gd name="connsiteY842" fmla="*/ -83 h 732435"/>
                <a:gd name="connsiteX843" fmla="*/ 938835 w 1279608"/>
                <a:gd name="connsiteY843" fmla="*/ 113 h 732435"/>
                <a:gd name="connsiteX844" fmla="*/ 937613 w 1279608"/>
                <a:gd name="connsiteY844" fmla="*/ 847 h 732435"/>
                <a:gd name="connsiteX845" fmla="*/ 936242 w 1279608"/>
                <a:gd name="connsiteY845" fmla="*/ 2214 h 732435"/>
                <a:gd name="connsiteX846" fmla="*/ 934971 w 1279608"/>
                <a:gd name="connsiteY846" fmla="*/ 3728 h 732435"/>
                <a:gd name="connsiteX847" fmla="*/ 933600 w 1279608"/>
                <a:gd name="connsiteY847" fmla="*/ 5193 h 732435"/>
                <a:gd name="connsiteX848" fmla="*/ 932133 w 1279608"/>
                <a:gd name="connsiteY848" fmla="*/ 6511 h 732435"/>
                <a:gd name="connsiteX849" fmla="*/ 930567 w 1279608"/>
                <a:gd name="connsiteY849" fmla="*/ 7831 h 732435"/>
                <a:gd name="connsiteX850" fmla="*/ 928952 w 1279608"/>
                <a:gd name="connsiteY850" fmla="*/ 8906 h 732435"/>
                <a:gd name="connsiteX851" fmla="*/ 926897 w 1279608"/>
                <a:gd name="connsiteY851" fmla="*/ 9785 h 732435"/>
                <a:gd name="connsiteX852" fmla="*/ 926214 w 1279608"/>
                <a:gd name="connsiteY852" fmla="*/ 8759 h 732435"/>
                <a:gd name="connsiteX853" fmla="*/ 924452 w 1279608"/>
                <a:gd name="connsiteY853" fmla="*/ 9736 h 732435"/>
                <a:gd name="connsiteX854" fmla="*/ 922935 w 1279608"/>
                <a:gd name="connsiteY854" fmla="*/ 11053 h 732435"/>
                <a:gd name="connsiteX855" fmla="*/ 921468 w 1279608"/>
                <a:gd name="connsiteY855" fmla="*/ 12275 h 732435"/>
                <a:gd name="connsiteX856" fmla="*/ 919902 w 1279608"/>
                <a:gd name="connsiteY856" fmla="*/ 13497 h 732435"/>
                <a:gd name="connsiteX857" fmla="*/ 918727 w 1279608"/>
                <a:gd name="connsiteY857" fmla="*/ 14327 h 732435"/>
                <a:gd name="connsiteX858" fmla="*/ 917064 w 1279608"/>
                <a:gd name="connsiteY858" fmla="*/ 15353 h 732435"/>
                <a:gd name="connsiteX859" fmla="*/ 915304 w 1279608"/>
                <a:gd name="connsiteY859" fmla="*/ 16280 h 732435"/>
                <a:gd name="connsiteX860" fmla="*/ 913981 w 1279608"/>
                <a:gd name="connsiteY860" fmla="*/ 16916 h 732435"/>
                <a:gd name="connsiteX861" fmla="*/ 912661 w 1279608"/>
                <a:gd name="connsiteY861" fmla="*/ 17549 h 732435"/>
                <a:gd name="connsiteX862" fmla="*/ 911290 w 1279608"/>
                <a:gd name="connsiteY862" fmla="*/ 18038 h 732435"/>
                <a:gd name="connsiteX863" fmla="*/ 909383 w 1279608"/>
                <a:gd name="connsiteY863" fmla="*/ 18624 h 732435"/>
                <a:gd name="connsiteX864" fmla="*/ 907525 w 1279608"/>
                <a:gd name="connsiteY864" fmla="*/ 19260 h 732435"/>
                <a:gd name="connsiteX865" fmla="*/ 906055 w 1279608"/>
                <a:gd name="connsiteY865" fmla="*/ 20432 h 732435"/>
                <a:gd name="connsiteX866" fmla="*/ 905077 w 1279608"/>
                <a:gd name="connsiteY866" fmla="*/ 21556 h 732435"/>
                <a:gd name="connsiteX867" fmla="*/ 903511 w 1279608"/>
                <a:gd name="connsiteY867" fmla="*/ 22727 h 732435"/>
                <a:gd name="connsiteX868" fmla="*/ 901896 w 1279608"/>
                <a:gd name="connsiteY868" fmla="*/ 23851 h 732435"/>
                <a:gd name="connsiteX869" fmla="*/ 901180 w 1279608"/>
                <a:gd name="connsiteY869" fmla="*/ 24503 h 732435"/>
                <a:gd name="connsiteX870" fmla="*/ 900822 w 1279608"/>
                <a:gd name="connsiteY870" fmla="*/ 24828 h 732435"/>
                <a:gd name="connsiteX871" fmla="*/ 899353 w 1279608"/>
                <a:gd name="connsiteY871" fmla="*/ 26099 h 732435"/>
                <a:gd name="connsiteX872" fmla="*/ 897691 w 1279608"/>
                <a:gd name="connsiteY872" fmla="*/ 27905 h 732435"/>
                <a:gd name="connsiteX873" fmla="*/ 896809 w 1279608"/>
                <a:gd name="connsiteY873" fmla="*/ 29078 h 732435"/>
                <a:gd name="connsiteX874" fmla="*/ 895929 w 1279608"/>
                <a:gd name="connsiteY874" fmla="*/ 30249 h 732435"/>
                <a:gd name="connsiteX875" fmla="*/ 894852 w 1279608"/>
                <a:gd name="connsiteY875" fmla="*/ 31225 h 732435"/>
                <a:gd name="connsiteX876" fmla="*/ 893677 w 1279608"/>
                <a:gd name="connsiteY876" fmla="*/ 32153 h 732435"/>
                <a:gd name="connsiteX877" fmla="*/ 892063 w 1279608"/>
                <a:gd name="connsiteY877" fmla="*/ 33277 h 732435"/>
                <a:gd name="connsiteX878" fmla="*/ 890792 w 1279608"/>
                <a:gd name="connsiteY878" fmla="*/ 33961 h 732435"/>
                <a:gd name="connsiteX879" fmla="*/ 889373 w 1279608"/>
                <a:gd name="connsiteY879" fmla="*/ 34352 h 732435"/>
                <a:gd name="connsiteX880" fmla="*/ 888150 w 1279608"/>
                <a:gd name="connsiteY880" fmla="*/ 33620 h 732435"/>
                <a:gd name="connsiteX881" fmla="*/ 887073 w 1279608"/>
                <a:gd name="connsiteY881" fmla="*/ 32594 h 732435"/>
                <a:gd name="connsiteX882" fmla="*/ 885067 w 1279608"/>
                <a:gd name="connsiteY882" fmla="*/ 31225 h 732435"/>
                <a:gd name="connsiteX883" fmla="*/ 883745 w 1279608"/>
                <a:gd name="connsiteY883" fmla="*/ 30543 h 732435"/>
                <a:gd name="connsiteX884" fmla="*/ 882425 w 1279608"/>
                <a:gd name="connsiteY884" fmla="*/ 29907 h 732435"/>
                <a:gd name="connsiteX885" fmla="*/ 881056 w 1279608"/>
                <a:gd name="connsiteY885" fmla="*/ 29272 h 732435"/>
                <a:gd name="connsiteX886" fmla="*/ 879685 w 1279608"/>
                <a:gd name="connsiteY886" fmla="*/ 28833 h 732435"/>
                <a:gd name="connsiteX887" fmla="*/ 878267 w 1279608"/>
                <a:gd name="connsiteY887" fmla="*/ 28541 h 732435"/>
                <a:gd name="connsiteX888" fmla="*/ 876799 w 1279608"/>
                <a:gd name="connsiteY888" fmla="*/ 28491 h 732435"/>
                <a:gd name="connsiteX889" fmla="*/ 874794 w 1279608"/>
                <a:gd name="connsiteY889" fmla="*/ 28442 h 732435"/>
                <a:gd name="connsiteX890" fmla="*/ 873815 w 1279608"/>
                <a:gd name="connsiteY890" fmla="*/ 28442 h 732435"/>
                <a:gd name="connsiteX891" fmla="*/ 872835 w 1279608"/>
                <a:gd name="connsiteY891" fmla="*/ 28442 h 732435"/>
                <a:gd name="connsiteX892" fmla="*/ 870878 w 1279608"/>
                <a:gd name="connsiteY892" fmla="*/ 28393 h 732435"/>
                <a:gd name="connsiteX893" fmla="*/ 868922 w 1279608"/>
                <a:gd name="connsiteY893" fmla="*/ 28393 h 732435"/>
                <a:gd name="connsiteX894" fmla="*/ 866965 w 1279608"/>
                <a:gd name="connsiteY894" fmla="*/ 28393 h 732435"/>
                <a:gd name="connsiteX895" fmla="*/ 865056 w 1279608"/>
                <a:gd name="connsiteY895" fmla="*/ 28197 h 732435"/>
                <a:gd name="connsiteX896" fmla="*/ 863588 w 1279608"/>
                <a:gd name="connsiteY896" fmla="*/ 27807 h 732435"/>
                <a:gd name="connsiteX897" fmla="*/ 862170 w 1279608"/>
                <a:gd name="connsiteY897" fmla="*/ 27856 h 732435"/>
                <a:gd name="connsiteX898" fmla="*/ 860801 w 1279608"/>
                <a:gd name="connsiteY898" fmla="*/ 28442 h 732435"/>
                <a:gd name="connsiteX899" fmla="*/ 858941 w 1279608"/>
                <a:gd name="connsiteY899" fmla="*/ 29125 h 732435"/>
                <a:gd name="connsiteX900" fmla="*/ 857572 w 1279608"/>
                <a:gd name="connsiteY900" fmla="*/ 29711 h 732435"/>
                <a:gd name="connsiteX901" fmla="*/ 856299 w 1279608"/>
                <a:gd name="connsiteY901" fmla="*/ 30347 h 732435"/>
                <a:gd name="connsiteX902" fmla="*/ 855320 w 1279608"/>
                <a:gd name="connsiteY902" fmla="*/ 31372 h 732435"/>
                <a:gd name="connsiteX903" fmla="*/ 854539 w 1279608"/>
                <a:gd name="connsiteY903" fmla="*/ 32641 h 732435"/>
                <a:gd name="connsiteX904" fmla="*/ 853558 w 1279608"/>
                <a:gd name="connsiteY904" fmla="*/ 33765 h 732435"/>
                <a:gd name="connsiteX905" fmla="*/ 852484 w 1279608"/>
                <a:gd name="connsiteY905" fmla="*/ 34791 h 732435"/>
                <a:gd name="connsiteX906" fmla="*/ 851456 w 1279608"/>
                <a:gd name="connsiteY906" fmla="*/ 35817 h 732435"/>
                <a:gd name="connsiteX907" fmla="*/ 850476 w 1279608"/>
                <a:gd name="connsiteY907" fmla="*/ 36941 h 732435"/>
                <a:gd name="connsiteX908" fmla="*/ 849694 w 1279608"/>
                <a:gd name="connsiteY908" fmla="*/ 38602 h 732435"/>
                <a:gd name="connsiteX909" fmla="*/ 848227 w 1279608"/>
                <a:gd name="connsiteY909" fmla="*/ 39920 h 732435"/>
                <a:gd name="connsiteX910" fmla="*/ 847492 w 1279608"/>
                <a:gd name="connsiteY910" fmla="*/ 41142 h 732435"/>
                <a:gd name="connsiteX911" fmla="*/ 846807 w 1279608"/>
                <a:gd name="connsiteY911" fmla="*/ 42460 h 732435"/>
                <a:gd name="connsiteX912" fmla="*/ 846172 w 1279608"/>
                <a:gd name="connsiteY912" fmla="*/ 43778 h 732435"/>
                <a:gd name="connsiteX913" fmla="*/ 845437 w 1279608"/>
                <a:gd name="connsiteY913" fmla="*/ 45049 h 732435"/>
                <a:gd name="connsiteX914" fmla="*/ 844263 w 1279608"/>
                <a:gd name="connsiteY914" fmla="*/ 46661 h 732435"/>
                <a:gd name="connsiteX915" fmla="*/ 842992 w 1279608"/>
                <a:gd name="connsiteY915" fmla="*/ 48126 h 732435"/>
                <a:gd name="connsiteX916" fmla="*/ 841768 w 1279608"/>
                <a:gd name="connsiteY916" fmla="*/ 49640 h 732435"/>
                <a:gd name="connsiteX917" fmla="*/ 841082 w 1279608"/>
                <a:gd name="connsiteY917" fmla="*/ 50958 h 732435"/>
                <a:gd name="connsiteX918" fmla="*/ 840642 w 1279608"/>
                <a:gd name="connsiteY918" fmla="*/ 52815 h 732435"/>
                <a:gd name="connsiteX919" fmla="*/ 840497 w 1279608"/>
                <a:gd name="connsiteY919" fmla="*/ 54330 h 732435"/>
                <a:gd name="connsiteX920" fmla="*/ 840350 w 1279608"/>
                <a:gd name="connsiteY920" fmla="*/ 55795 h 732435"/>
                <a:gd name="connsiteX921" fmla="*/ 840008 w 1279608"/>
                <a:gd name="connsiteY921" fmla="*/ 57699 h 732435"/>
                <a:gd name="connsiteX922" fmla="*/ 839420 w 1279608"/>
                <a:gd name="connsiteY922" fmla="*/ 59115 h 732435"/>
                <a:gd name="connsiteX923" fmla="*/ 838393 w 1279608"/>
                <a:gd name="connsiteY923" fmla="*/ 60043 h 732435"/>
                <a:gd name="connsiteX924" fmla="*/ 836973 w 1279608"/>
                <a:gd name="connsiteY924" fmla="*/ 60337 h 732435"/>
                <a:gd name="connsiteX925" fmla="*/ 835456 w 1279608"/>
                <a:gd name="connsiteY925" fmla="*/ 60482 h 732435"/>
                <a:gd name="connsiteX926" fmla="*/ 833158 w 1279608"/>
                <a:gd name="connsiteY926" fmla="*/ 61216 h 732435"/>
                <a:gd name="connsiteX927" fmla="*/ 831836 w 1279608"/>
                <a:gd name="connsiteY927" fmla="*/ 61947 h 732435"/>
                <a:gd name="connsiteX928" fmla="*/ 830027 w 1279608"/>
                <a:gd name="connsiteY928" fmla="*/ 62973 h 732435"/>
                <a:gd name="connsiteX929" fmla="*/ 827824 w 1279608"/>
                <a:gd name="connsiteY929" fmla="*/ 64585 h 732435"/>
                <a:gd name="connsiteX930" fmla="*/ 826552 w 1279608"/>
                <a:gd name="connsiteY930" fmla="*/ 65368 h 732435"/>
                <a:gd name="connsiteX931" fmla="*/ 825330 w 1279608"/>
                <a:gd name="connsiteY931" fmla="*/ 66197 h 732435"/>
                <a:gd name="connsiteX932" fmla="*/ 823764 w 1279608"/>
                <a:gd name="connsiteY932" fmla="*/ 67321 h 732435"/>
                <a:gd name="connsiteX933" fmla="*/ 822638 w 1279608"/>
                <a:gd name="connsiteY933" fmla="*/ 68249 h 732435"/>
                <a:gd name="connsiteX934" fmla="*/ 821562 w 1279608"/>
                <a:gd name="connsiteY934" fmla="*/ 69275 h 732435"/>
                <a:gd name="connsiteX935" fmla="*/ 820584 w 1279608"/>
                <a:gd name="connsiteY935" fmla="*/ 70300 h 732435"/>
                <a:gd name="connsiteX936" fmla="*/ 819605 w 1279608"/>
                <a:gd name="connsiteY936" fmla="*/ 71424 h 732435"/>
                <a:gd name="connsiteX937" fmla="*/ 818332 w 1279608"/>
                <a:gd name="connsiteY937" fmla="*/ 72938 h 732435"/>
                <a:gd name="connsiteX938" fmla="*/ 817970 w 1279608"/>
                <a:gd name="connsiteY938" fmla="*/ 73339 h 732435"/>
                <a:gd name="connsiteX939" fmla="*/ 817268 w 1279608"/>
                <a:gd name="connsiteY939" fmla="*/ 74117 h 732435"/>
                <a:gd name="connsiteX940" fmla="*/ 817012 w 1279608"/>
                <a:gd name="connsiteY940" fmla="*/ 74403 h 732435"/>
                <a:gd name="connsiteX941" fmla="*/ 815690 w 1279608"/>
                <a:gd name="connsiteY941" fmla="*/ 75819 h 732435"/>
                <a:gd name="connsiteX942" fmla="*/ 814663 w 1279608"/>
                <a:gd name="connsiteY942" fmla="*/ 76894 h 732435"/>
                <a:gd name="connsiteX943" fmla="*/ 813196 w 1279608"/>
                <a:gd name="connsiteY943" fmla="*/ 78114 h 732435"/>
                <a:gd name="connsiteX944" fmla="*/ 811532 w 1279608"/>
                <a:gd name="connsiteY944" fmla="*/ 79189 h 732435"/>
                <a:gd name="connsiteX945" fmla="*/ 809772 w 1279608"/>
                <a:gd name="connsiteY945" fmla="*/ 80068 h 732435"/>
                <a:gd name="connsiteX946" fmla="*/ 808450 w 1279608"/>
                <a:gd name="connsiteY946" fmla="*/ 80703 h 732435"/>
                <a:gd name="connsiteX947" fmla="*/ 806640 w 1279608"/>
                <a:gd name="connsiteY947" fmla="*/ 81437 h 732435"/>
                <a:gd name="connsiteX948" fmla="*/ 804829 w 1279608"/>
                <a:gd name="connsiteY948" fmla="*/ 82168 h 732435"/>
                <a:gd name="connsiteX949" fmla="*/ 802971 w 1279608"/>
                <a:gd name="connsiteY949" fmla="*/ 82853 h 732435"/>
                <a:gd name="connsiteX950" fmla="*/ 801600 w 1279608"/>
                <a:gd name="connsiteY950" fmla="*/ 83341 h 732435"/>
                <a:gd name="connsiteX951" fmla="*/ 800230 w 1279608"/>
                <a:gd name="connsiteY951" fmla="*/ 83829 h 732435"/>
                <a:gd name="connsiteX952" fmla="*/ 798323 w 1279608"/>
                <a:gd name="connsiteY952" fmla="*/ 84367 h 732435"/>
                <a:gd name="connsiteX953" fmla="*/ 796023 w 1279608"/>
                <a:gd name="connsiteY953" fmla="*/ 85245 h 732435"/>
                <a:gd name="connsiteX954" fmla="*/ 794263 w 1279608"/>
                <a:gd name="connsiteY954" fmla="*/ 86124 h 732435"/>
                <a:gd name="connsiteX955" fmla="*/ 792255 w 1279608"/>
                <a:gd name="connsiteY955" fmla="*/ 87444 h 732435"/>
                <a:gd name="connsiteX956" fmla="*/ 791473 w 1279608"/>
                <a:gd name="connsiteY956" fmla="*/ 88958 h 732435"/>
                <a:gd name="connsiteX957" fmla="*/ 789760 w 1279608"/>
                <a:gd name="connsiteY957" fmla="*/ 88860 h 732435"/>
                <a:gd name="connsiteX958" fmla="*/ 788391 w 1279608"/>
                <a:gd name="connsiteY958" fmla="*/ 89447 h 732435"/>
                <a:gd name="connsiteX959" fmla="*/ 787022 w 1279608"/>
                <a:gd name="connsiteY959" fmla="*/ 90033 h 732435"/>
                <a:gd name="connsiteX960" fmla="*/ 785700 w 1279608"/>
                <a:gd name="connsiteY960" fmla="*/ 90666 h 732435"/>
                <a:gd name="connsiteX961" fmla="*/ 784036 w 1279608"/>
                <a:gd name="connsiteY961" fmla="*/ 91692 h 732435"/>
                <a:gd name="connsiteX962" fmla="*/ 782861 w 1279608"/>
                <a:gd name="connsiteY962" fmla="*/ 92573 h 732435"/>
                <a:gd name="connsiteX963" fmla="*/ 781443 w 1279608"/>
                <a:gd name="connsiteY963" fmla="*/ 93891 h 732435"/>
                <a:gd name="connsiteX964" fmla="*/ 780123 w 1279608"/>
                <a:gd name="connsiteY964" fmla="*/ 95356 h 732435"/>
                <a:gd name="connsiteX965" fmla="*/ 778262 w 1279608"/>
                <a:gd name="connsiteY965" fmla="*/ 96919 h 732435"/>
                <a:gd name="connsiteX966" fmla="*/ 776648 w 1279608"/>
                <a:gd name="connsiteY966" fmla="*/ 98043 h 732435"/>
                <a:gd name="connsiteX967" fmla="*/ 775377 w 1279608"/>
                <a:gd name="connsiteY967" fmla="*/ 98823 h 732435"/>
                <a:gd name="connsiteX968" fmla="*/ 774202 w 1279608"/>
                <a:gd name="connsiteY968" fmla="*/ 99704 h 732435"/>
                <a:gd name="connsiteX969" fmla="*/ 773126 w 1279608"/>
                <a:gd name="connsiteY969" fmla="*/ 100681 h 732435"/>
                <a:gd name="connsiteX970" fmla="*/ 771951 w 1279608"/>
                <a:gd name="connsiteY970" fmla="*/ 102195 h 732435"/>
                <a:gd name="connsiteX971" fmla="*/ 770876 w 1279608"/>
                <a:gd name="connsiteY971" fmla="*/ 103854 h 732435"/>
                <a:gd name="connsiteX972" fmla="*/ 770043 w 1279608"/>
                <a:gd name="connsiteY972" fmla="*/ 105076 h 732435"/>
                <a:gd name="connsiteX973" fmla="*/ 769212 w 1279608"/>
                <a:gd name="connsiteY973" fmla="*/ 106298 h 732435"/>
                <a:gd name="connsiteX974" fmla="*/ 768038 w 1279608"/>
                <a:gd name="connsiteY974" fmla="*/ 107908 h 732435"/>
                <a:gd name="connsiteX975" fmla="*/ 766912 w 1279608"/>
                <a:gd name="connsiteY975" fmla="*/ 109471 h 732435"/>
                <a:gd name="connsiteX976" fmla="*/ 766226 w 1279608"/>
                <a:gd name="connsiteY976" fmla="*/ 110742 h 732435"/>
                <a:gd name="connsiteX977" fmla="*/ 765885 w 1279608"/>
                <a:gd name="connsiteY977" fmla="*/ 112158 h 732435"/>
                <a:gd name="connsiteX978" fmla="*/ 765592 w 1279608"/>
                <a:gd name="connsiteY978" fmla="*/ 112745 h 732435"/>
                <a:gd name="connsiteX979" fmla="*/ 765297 w 1279608"/>
                <a:gd name="connsiteY979" fmla="*/ 113331 h 732435"/>
                <a:gd name="connsiteX980" fmla="*/ 765641 w 1279608"/>
                <a:gd name="connsiteY980" fmla="*/ 115383 h 732435"/>
                <a:gd name="connsiteX981" fmla="*/ 765494 w 1279608"/>
                <a:gd name="connsiteY981" fmla="*/ 117336 h 732435"/>
                <a:gd name="connsiteX982" fmla="*/ 764663 w 1279608"/>
                <a:gd name="connsiteY982" fmla="*/ 119093 h 732435"/>
                <a:gd name="connsiteX983" fmla="*/ 763586 w 1279608"/>
                <a:gd name="connsiteY983" fmla="*/ 120755 h 732435"/>
                <a:gd name="connsiteX984" fmla="*/ 762655 w 1279608"/>
                <a:gd name="connsiteY984" fmla="*/ 121928 h 732435"/>
                <a:gd name="connsiteX985" fmla="*/ 761579 w 1279608"/>
                <a:gd name="connsiteY985" fmla="*/ 122855 h 732435"/>
                <a:gd name="connsiteX986" fmla="*/ 760111 w 1279608"/>
                <a:gd name="connsiteY986" fmla="*/ 123098 h 732435"/>
                <a:gd name="connsiteX987" fmla="*/ 757666 w 1279608"/>
                <a:gd name="connsiteY987" fmla="*/ 122904 h 732435"/>
                <a:gd name="connsiteX988" fmla="*/ 754731 w 1279608"/>
                <a:gd name="connsiteY988" fmla="*/ 122855 h 732435"/>
                <a:gd name="connsiteX989" fmla="*/ 752772 w 1279608"/>
                <a:gd name="connsiteY989" fmla="*/ 123147 h 732435"/>
                <a:gd name="connsiteX990" fmla="*/ 750865 w 1279608"/>
                <a:gd name="connsiteY990" fmla="*/ 123442 h 732435"/>
                <a:gd name="connsiteX991" fmla="*/ 749397 w 1279608"/>
                <a:gd name="connsiteY991" fmla="*/ 123685 h 732435"/>
                <a:gd name="connsiteX992" fmla="*/ 747979 w 1279608"/>
                <a:gd name="connsiteY992" fmla="*/ 123930 h 732435"/>
                <a:gd name="connsiteX993" fmla="*/ 746510 w 1279608"/>
                <a:gd name="connsiteY993" fmla="*/ 124173 h 732435"/>
                <a:gd name="connsiteX994" fmla="*/ 744602 w 1279608"/>
                <a:gd name="connsiteY994" fmla="*/ 124514 h 732435"/>
                <a:gd name="connsiteX995" fmla="*/ 742255 w 1279608"/>
                <a:gd name="connsiteY995" fmla="*/ 124858 h 732435"/>
                <a:gd name="connsiteX996" fmla="*/ 739269 w 1279608"/>
                <a:gd name="connsiteY996" fmla="*/ 124956 h 732435"/>
                <a:gd name="connsiteX997" fmla="*/ 737802 w 1279608"/>
                <a:gd name="connsiteY997" fmla="*/ 125297 h 732435"/>
                <a:gd name="connsiteX998" fmla="*/ 736432 w 1279608"/>
                <a:gd name="connsiteY998" fmla="*/ 125785 h 732435"/>
                <a:gd name="connsiteX999" fmla="*/ 735061 w 1279608"/>
                <a:gd name="connsiteY999" fmla="*/ 126421 h 732435"/>
                <a:gd name="connsiteX1000" fmla="*/ 733056 w 1279608"/>
                <a:gd name="connsiteY1000" fmla="*/ 127690 h 732435"/>
                <a:gd name="connsiteX1001" fmla="*/ 731588 w 1279608"/>
                <a:gd name="connsiteY1001" fmla="*/ 129010 h 732435"/>
                <a:gd name="connsiteX1002" fmla="*/ 730268 w 1279608"/>
                <a:gd name="connsiteY1002" fmla="*/ 129643 h 732435"/>
                <a:gd name="connsiteX1003" fmla="*/ 728897 w 1279608"/>
                <a:gd name="connsiteY1003" fmla="*/ 130230 h 732435"/>
                <a:gd name="connsiteX1004" fmla="*/ 727088 w 1279608"/>
                <a:gd name="connsiteY1004" fmla="*/ 130963 h 732435"/>
                <a:gd name="connsiteX1005" fmla="*/ 726011 w 1279608"/>
                <a:gd name="connsiteY1005" fmla="*/ 131940 h 732435"/>
                <a:gd name="connsiteX1006" fmla="*/ 724249 w 1279608"/>
                <a:gd name="connsiteY1006" fmla="*/ 132770 h 732435"/>
                <a:gd name="connsiteX1007" fmla="*/ 722880 w 1279608"/>
                <a:gd name="connsiteY1007" fmla="*/ 133307 h 732435"/>
                <a:gd name="connsiteX1008" fmla="*/ 721511 w 1279608"/>
                <a:gd name="connsiteY1008" fmla="*/ 133893 h 732435"/>
                <a:gd name="connsiteX1009" fmla="*/ 719749 w 1279608"/>
                <a:gd name="connsiteY1009" fmla="*/ 134674 h 732435"/>
                <a:gd name="connsiteX1010" fmla="*/ 718525 w 1279608"/>
                <a:gd name="connsiteY1010" fmla="*/ 135506 h 732435"/>
                <a:gd name="connsiteX1011" fmla="*/ 717399 w 1279608"/>
                <a:gd name="connsiteY1011" fmla="*/ 136482 h 732435"/>
                <a:gd name="connsiteX1012" fmla="*/ 715688 w 1279608"/>
                <a:gd name="connsiteY1012" fmla="*/ 137361 h 732435"/>
                <a:gd name="connsiteX1013" fmla="*/ 713877 w 1279608"/>
                <a:gd name="connsiteY1013" fmla="*/ 138191 h 732435"/>
                <a:gd name="connsiteX1014" fmla="*/ 712557 w 1279608"/>
                <a:gd name="connsiteY1014" fmla="*/ 138826 h 732435"/>
                <a:gd name="connsiteX1015" fmla="*/ 711284 w 1279608"/>
                <a:gd name="connsiteY1015" fmla="*/ 139511 h 732435"/>
                <a:gd name="connsiteX1016" fmla="*/ 709866 w 1279608"/>
                <a:gd name="connsiteY1016" fmla="*/ 140779 h 732435"/>
                <a:gd name="connsiteX1017" fmla="*/ 708007 w 1279608"/>
                <a:gd name="connsiteY1017" fmla="*/ 142441 h 732435"/>
                <a:gd name="connsiteX1018" fmla="*/ 706442 w 1279608"/>
                <a:gd name="connsiteY1018" fmla="*/ 143565 h 732435"/>
                <a:gd name="connsiteX1019" fmla="*/ 704778 w 1279608"/>
                <a:gd name="connsiteY1019" fmla="*/ 144686 h 732435"/>
                <a:gd name="connsiteX1020" fmla="*/ 703554 w 1279608"/>
                <a:gd name="connsiteY1020" fmla="*/ 145469 h 732435"/>
                <a:gd name="connsiteX1021" fmla="*/ 702283 w 1279608"/>
                <a:gd name="connsiteY1021" fmla="*/ 146250 h 732435"/>
                <a:gd name="connsiteX1022" fmla="*/ 701010 w 1279608"/>
                <a:gd name="connsiteY1022" fmla="*/ 146934 h 732435"/>
                <a:gd name="connsiteX1023" fmla="*/ 699690 w 1279608"/>
                <a:gd name="connsiteY1023" fmla="*/ 147521 h 732435"/>
                <a:gd name="connsiteX1024" fmla="*/ 698221 w 1279608"/>
                <a:gd name="connsiteY1024" fmla="*/ 147764 h 732435"/>
                <a:gd name="connsiteX1025" fmla="*/ 696264 w 1279608"/>
                <a:gd name="connsiteY1025" fmla="*/ 147619 h 732435"/>
                <a:gd name="connsiteX1026" fmla="*/ 694357 w 1279608"/>
                <a:gd name="connsiteY1026" fmla="*/ 147324 h 732435"/>
                <a:gd name="connsiteX1027" fmla="*/ 692400 w 1279608"/>
                <a:gd name="connsiteY1027" fmla="*/ 146934 h 732435"/>
                <a:gd name="connsiteX1028" fmla="*/ 690491 w 1279608"/>
                <a:gd name="connsiteY1028" fmla="*/ 146593 h 732435"/>
                <a:gd name="connsiteX1029" fmla="*/ 688534 w 1279608"/>
                <a:gd name="connsiteY1029" fmla="*/ 146348 h 732435"/>
                <a:gd name="connsiteX1030" fmla="*/ 686578 w 1279608"/>
                <a:gd name="connsiteY1030" fmla="*/ 146250 h 732435"/>
                <a:gd name="connsiteX1031" fmla="*/ 684621 w 1279608"/>
                <a:gd name="connsiteY1031" fmla="*/ 146151 h 732435"/>
                <a:gd name="connsiteX1032" fmla="*/ 683152 w 1279608"/>
                <a:gd name="connsiteY1032" fmla="*/ 146104 h 732435"/>
                <a:gd name="connsiteX1033" fmla="*/ 681684 w 1279608"/>
                <a:gd name="connsiteY1033" fmla="*/ 146104 h 732435"/>
                <a:gd name="connsiteX1034" fmla="*/ 679728 w 1279608"/>
                <a:gd name="connsiteY1034" fmla="*/ 146104 h 732435"/>
                <a:gd name="connsiteX1035" fmla="*/ 677771 w 1279608"/>
                <a:gd name="connsiteY1035" fmla="*/ 146151 h 732435"/>
                <a:gd name="connsiteX1036" fmla="*/ 675813 w 1279608"/>
                <a:gd name="connsiteY1036" fmla="*/ 146298 h 732435"/>
                <a:gd name="connsiteX1037" fmla="*/ 673856 w 1279608"/>
                <a:gd name="connsiteY1037" fmla="*/ 146544 h 732435"/>
                <a:gd name="connsiteX1038" fmla="*/ 671900 w 1279608"/>
                <a:gd name="connsiteY1038" fmla="*/ 146836 h 732435"/>
                <a:gd name="connsiteX1039" fmla="*/ 669992 w 1279608"/>
                <a:gd name="connsiteY1039" fmla="*/ 147275 h 732435"/>
                <a:gd name="connsiteX1040" fmla="*/ 668621 w 1279608"/>
                <a:gd name="connsiteY1040" fmla="*/ 147668 h 732435"/>
                <a:gd name="connsiteX1041" fmla="*/ 667399 w 1279608"/>
                <a:gd name="connsiteY1041" fmla="*/ 148497 h 732435"/>
                <a:gd name="connsiteX1042" fmla="*/ 665686 w 1279608"/>
                <a:gd name="connsiteY1042" fmla="*/ 149523 h 732435"/>
                <a:gd name="connsiteX1043" fmla="*/ 663924 w 1279608"/>
                <a:gd name="connsiteY1043" fmla="*/ 150353 h 732435"/>
                <a:gd name="connsiteX1044" fmla="*/ 662653 w 1279608"/>
                <a:gd name="connsiteY1044" fmla="*/ 151086 h 732435"/>
                <a:gd name="connsiteX1045" fmla="*/ 661528 w 1279608"/>
                <a:gd name="connsiteY1045" fmla="*/ 151965 h 732435"/>
                <a:gd name="connsiteX1046" fmla="*/ 660549 w 1279608"/>
                <a:gd name="connsiteY1046" fmla="*/ 153040 h 732435"/>
                <a:gd name="connsiteX1047" fmla="*/ 659620 w 1279608"/>
                <a:gd name="connsiteY1047" fmla="*/ 154210 h 732435"/>
                <a:gd name="connsiteX1048" fmla="*/ 658445 w 1279608"/>
                <a:gd name="connsiteY1048" fmla="*/ 155774 h 732435"/>
                <a:gd name="connsiteX1049" fmla="*/ 656732 w 1279608"/>
                <a:gd name="connsiteY1049" fmla="*/ 157533 h 732435"/>
                <a:gd name="connsiteX1050" fmla="*/ 655363 w 1279608"/>
                <a:gd name="connsiteY1050" fmla="*/ 158949 h 732435"/>
                <a:gd name="connsiteX1051" fmla="*/ 654336 w 1279608"/>
                <a:gd name="connsiteY1051" fmla="*/ 159975 h 732435"/>
                <a:gd name="connsiteX1052" fmla="*/ 653259 w 1279608"/>
                <a:gd name="connsiteY1052" fmla="*/ 161000 h 732435"/>
                <a:gd name="connsiteX1053" fmla="*/ 652183 w 1279608"/>
                <a:gd name="connsiteY1053" fmla="*/ 162026 h 732435"/>
                <a:gd name="connsiteX1054" fmla="*/ 651155 w 1279608"/>
                <a:gd name="connsiteY1054" fmla="*/ 163052 h 732435"/>
                <a:gd name="connsiteX1055" fmla="*/ 650030 w 1279608"/>
                <a:gd name="connsiteY1055" fmla="*/ 164029 h 732435"/>
                <a:gd name="connsiteX1056" fmla="*/ 648953 w 1279608"/>
                <a:gd name="connsiteY1056" fmla="*/ 164956 h 732435"/>
                <a:gd name="connsiteX1057" fmla="*/ 647682 w 1279608"/>
                <a:gd name="connsiteY1057" fmla="*/ 165788 h 732435"/>
                <a:gd name="connsiteX1058" fmla="*/ 645920 w 1279608"/>
                <a:gd name="connsiteY1058" fmla="*/ 166959 h 732435"/>
                <a:gd name="connsiteX1059" fmla="*/ 644942 w 1279608"/>
                <a:gd name="connsiteY1059" fmla="*/ 168818 h 732435"/>
                <a:gd name="connsiteX1060" fmla="*/ 643915 w 1279608"/>
                <a:gd name="connsiteY1060" fmla="*/ 170473 h 732435"/>
                <a:gd name="connsiteX1061" fmla="*/ 643082 w 1279608"/>
                <a:gd name="connsiteY1061" fmla="*/ 171699 h 732435"/>
                <a:gd name="connsiteX1062" fmla="*/ 642153 w 1279608"/>
                <a:gd name="connsiteY1062" fmla="*/ 172823 h 732435"/>
                <a:gd name="connsiteX1063" fmla="*/ 640783 w 1279608"/>
                <a:gd name="connsiteY1063" fmla="*/ 174233 h 732435"/>
                <a:gd name="connsiteX1064" fmla="*/ 639658 w 1279608"/>
                <a:gd name="connsiteY1064" fmla="*/ 175173 h 732435"/>
                <a:gd name="connsiteX1065" fmla="*/ 638434 w 1279608"/>
                <a:gd name="connsiteY1065" fmla="*/ 176052 h 732435"/>
                <a:gd name="connsiteX1066" fmla="*/ 636283 w 1279608"/>
                <a:gd name="connsiteY1066" fmla="*/ 177217 h 732435"/>
                <a:gd name="connsiteX1067" fmla="*/ 634912 w 1279608"/>
                <a:gd name="connsiteY1067" fmla="*/ 177809 h 732435"/>
                <a:gd name="connsiteX1068" fmla="*/ 633493 w 1279608"/>
                <a:gd name="connsiteY1068" fmla="*/ 178340 h 732435"/>
                <a:gd name="connsiteX1069" fmla="*/ 632026 w 1279608"/>
                <a:gd name="connsiteY1069" fmla="*/ 178729 h 732435"/>
                <a:gd name="connsiteX1070" fmla="*/ 630606 w 1279608"/>
                <a:gd name="connsiteY1070" fmla="*/ 178872 h 732435"/>
                <a:gd name="connsiteX1071" fmla="*/ 628846 w 1279608"/>
                <a:gd name="connsiteY1071" fmla="*/ 178340 h 732435"/>
                <a:gd name="connsiteX1072" fmla="*/ 627329 w 1279608"/>
                <a:gd name="connsiteY1072" fmla="*/ 176971 h 732435"/>
                <a:gd name="connsiteX1073" fmla="*/ 626204 w 1279608"/>
                <a:gd name="connsiteY1073" fmla="*/ 175357 h 732435"/>
                <a:gd name="connsiteX1074" fmla="*/ 625469 w 1279608"/>
                <a:gd name="connsiteY1074" fmla="*/ 174090 h 732435"/>
                <a:gd name="connsiteX1075" fmla="*/ 624834 w 1279608"/>
                <a:gd name="connsiteY1075" fmla="*/ 172721 h 732435"/>
                <a:gd name="connsiteX1076" fmla="*/ 624296 w 1279608"/>
                <a:gd name="connsiteY1076" fmla="*/ 171352 h 732435"/>
                <a:gd name="connsiteX1077" fmla="*/ 623709 w 1279608"/>
                <a:gd name="connsiteY1077" fmla="*/ 169493 h 732435"/>
                <a:gd name="connsiteX1078" fmla="*/ 623316 w 1279608"/>
                <a:gd name="connsiteY1078" fmla="*/ 168083 h 732435"/>
                <a:gd name="connsiteX1079" fmla="*/ 622974 w 1279608"/>
                <a:gd name="connsiteY1079" fmla="*/ 166673 h 732435"/>
                <a:gd name="connsiteX1080" fmla="*/ 622534 w 1279608"/>
                <a:gd name="connsiteY1080" fmla="*/ 164762 h 732435"/>
                <a:gd name="connsiteX1081" fmla="*/ 622143 w 1279608"/>
                <a:gd name="connsiteY1081" fmla="*/ 162856 h 732435"/>
                <a:gd name="connsiteX1082" fmla="*/ 621703 w 1279608"/>
                <a:gd name="connsiteY1082" fmla="*/ 160951 h 732435"/>
                <a:gd name="connsiteX1083" fmla="*/ 621408 w 1279608"/>
                <a:gd name="connsiteY1083" fmla="*/ 159486 h 732435"/>
                <a:gd name="connsiteX1084" fmla="*/ 621116 w 1279608"/>
                <a:gd name="connsiteY1084" fmla="*/ 158070 h 732435"/>
                <a:gd name="connsiteX1085" fmla="*/ 620723 w 1279608"/>
                <a:gd name="connsiteY1085" fmla="*/ 156166 h 732435"/>
                <a:gd name="connsiteX1086" fmla="*/ 620283 w 1279608"/>
                <a:gd name="connsiteY1086" fmla="*/ 154259 h 732435"/>
                <a:gd name="connsiteX1087" fmla="*/ 612993 w 1279608"/>
                <a:gd name="connsiteY1087" fmla="*/ 153918 h 732435"/>
                <a:gd name="connsiteX1088" fmla="*/ 611378 w 1279608"/>
                <a:gd name="connsiteY1088" fmla="*/ 153967 h 732435"/>
                <a:gd name="connsiteX1089" fmla="*/ 609422 w 1279608"/>
                <a:gd name="connsiteY1089" fmla="*/ 153626 h 732435"/>
                <a:gd name="connsiteX1090" fmla="*/ 607807 w 1279608"/>
                <a:gd name="connsiteY1090" fmla="*/ 152404 h 732435"/>
                <a:gd name="connsiteX1091" fmla="*/ 605801 w 1279608"/>
                <a:gd name="connsiteY1091" fmla="*/ 153089 h 732435"/>
                <a:gd name="connsiteX1092" fmla="*/ 602328 w 1279608"/>
                <a:gd name="connsiteY1092" fmla="*/ 151867 h 732435"/>
                <a:gd name="connsiteX1093" fmla="*/ 599686 w 1279608"/>
                <a:gd name="connsiteY1093" fmla="*/ 150647 h 732435"/>
                <a:gd name="connsiteX1094" fmla="*/ 598317 w 1279608"/>
                <a:gd name="connsiteY1094" fmla="*/ 149621 h 732435"/>
                <a:gd name="connsiteX1095" fmla="*/ 596896 w 1279608"/>
                <a:gd name="connsiteY1095" fmla="*/ 149278 h 732435"/>
                <a:gd name="connsiteX1096" fmla="*/ 595724 w 1279608"/>
                <a:gd name="connsiteY1096" fmla="*/ 150694 h 732435"/>
                <a:gd name="connsiteX1097" fmla="*/ 593667 w 1279608"/>
                <a:gd name="connsiteY1097" fmla="*/ 151135 h 732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</a:cxnLst>
              <a:rect l="l" t="t" r="r" b="b"/>
              <a:pathLst>
                <a:path w="1279608" h="732435">
                  <a:moveTo>
                    <a:pt x="593667" y="151135"/>
                  </a:moveTo>
                  <a:lnTo>
                    <a:pt x="591760" y="149962"/>
                  </a:lnTo>
                  <a:lnTo>
                    <a:pt x="589852" y="150254"/>
                  </a:lnTo>
                  <a:lnTo>
                    <a:pt x="587797" y="150011"/>
                  </a:lnTo>
                  <a:lnTo>
                    <a:pt x="586035" y="150598"/>
                  </a:lnTo>
                  <a:lnTo>
                    <a:pt x="585008" y="151525"/>
                  </a:lnTo>
                  <a:lnTo>
                    <a:pt x="583393" y="153089"/>
                  </a:lnTo>
                  <a:lnTo>
                    <a:pt x="581437" y="154065"/>
                  </a:lnTo>
                  <a:lnTo>
                    <a:pt x="580117" y="154701"/>
                  </a:lnTo>
                  <a:lnTo>
                    <a:pt x="575174" y="154701"/>
                  </a:lnTo>
                  <a:lnTo>
                    <a:pt x="573365" y="155383"/>
                  </a:lnTo>
                  <a:lnTo>
                    <a:pt x="571065" y="155579"/>
                  </a:lnTo>
                  <a:lnTo>
                    <a:pt x="569401" y="155678"/>
                  </a:lnTo>
                  <a:lnTo>
                    <a:pt x="566466" y="154505"/>
                  </a:lnTo>
                  <a:lnTo>
                    <a:pt x="562747" y="151965"/>
                  </a:lnTo>
                  <a:lnTo>
                    <a:pt x="559029" y="149572"/>
                  </a:lnTo>
                  <a:lnTo>
                    <a:pt x="557072" y="149670"/>
                  </a:lnTo>
                  <a:lnTo>
                    <a:pt x="555946" y="148789"/>
                  </a:lnTo>
                  <a:lnTo>
                    <a:pt x="554088" y="148058"/>
                  </a:lnTo>
                  <a:lnTo>
                    <a:pt x="551739" y="149133"/>
                  </a:lnTo>
                  <a:lnTo>
                    <a:pt x="550075" y="148350"/>
                  </a:lnTo>
                  <a:lnTo>
                    <a:pt x="547140" y="147422"/>
                  </a:lnTo>
                  <a:lnTo>
                    <a:pt x="545867" y="146689"/>
                  </a:lnTo>
                  <a:lnTo>
                    <a:pt x="543716" y="146642"/>
                  </a:lnTo>
                  <a:lnTo>
                    <a:pt x="542052" y="147960"/>
                  </a:lnTo>
                  <a:lnTo>
                    <a:pt x="540585" y="149084"/>
                  </a:lnTo>
                  <a:lnTo>
                    <a:pt x="538774" y="148644"/>
                  </a:lnTo>
                  <a:lnTo>
                    <a:pt x="536426" y="147175"/>
                  </a:lnTo>
                  <a:lnTo>
                    <a:pt x="532951" y="148483"/>
                  </a:lnTo>
                  <a:lnTo>
                    <a:pt x="531166" y="147956"/>
                  </a:lnTo>
                  <a:lnTo>
                    <a:pt x="529320" y="148044"/>
                  </a:lnTo>
                  <a:lnTo>
                    <a:pt x="527571" y="149315"/>
                  </a:lnTo>
                  <a:lnTo>
                    <a:pt x="526830" y="150344"/>
                  </a:lnTo>
                  <a:lnTo>
                    <a:pt x="520070" y="158244"/>
                  </a:lnTo>
                  <a:lnTo>
                    <a:pt x="504903" y="174008"/>
                  </a:lnTo>
                  <a:lnTo>
                    <a:pt x="498421" y="179975"/>
                  </a:lnTo>
                  <a:lnTo>
                    <a:pt x="493704" y="185676"/>
                  </a:lnTo>
                  <a:lnTo>
                    <a:pt x="488061" y="189436"/>
                  </a:lnTo>
                  <a:lnTo>
                    <a:pt x="478250" y="195668"/>
                  </a:lnTo>
                  <a:lnTo>
                    <a:pt x="476048" y="156007"/>
                  </a:lnTo>
                  <a:lnTo>
                    <a:pt x="295591" y="80713"/>
                  </a:lnTo>
                  <a:lnTo>
                    <a:pt x="220156" y="109255"/>
                  </a:lnTo>
                  <a:lnTo>
                    <a:pt x="221087" y="143035"/>
                  </a:lnTo>
                  <a:lnTo>
                    <a:pt x="218662" y="142361"/>
                  </a:lnTo>
                  <a:lnTo>
                    <a:pt x="217272" y="142948"/>
                  </a:lnTo>
                  <a:lnTo>
                    <a:pt x="217460" y="143101"/>
                  </a:lnTo>
                  <a:lnTo>
                    <a:pt x="214986" y="155919"/>
                  </a:lnTo>
                  <a:lnTo>
                    <a:pt x="221484" y="157488"/>
                  </a:lnTo>
                  <a:lnTo>
                    <a:pt x="225510" y="158458"/>
                  </a:lnTo>
                  <a:lnTo>
                    <a:pt x="223948" y="163720"/>
                  </a:lnTo>
                  <a:lnTo>
                    <a:pt x="226451" y="170984"/>
                  </a:lnTo>
                  <a:lnTo>
                    <a:pt x="231207" y="172639"/>
                  </a:lnTo>
                  <a:lnTo>
                    <a:pt x="229588" y="195259"/>
                  </a:lnTo>
                  <a:lnTo>
                    <a:pt x="223191" y="219452"/>
                  </a:lnTo>
                  <a:lnTo>
                    <a:pt x="223782" y="240846"/>
                  </a:lnTo>
                  <a:lnTo>
                    <a:pt x="226250" y="243830"/>
                  </a:lnTo>
                  <a:lnTo>
                    <a:pt x="254759" y="278280"/>
                  </a:lnTo>
                  <a:lnTo>
                    <a:pt x="285788" y="315776"/>
                  </a:lnTo>
                  <a:lnTo>
                    <a:pt x="284392" y="316430"/>
                  </a:lnTo>
                  <a:lnTo>
                    <a:pt x="284468" y="317717"/>
                  </a:lnTo>
                  <a:lnTo>
                    <a:pt x="285102" y="318657"/>
                  </a:lnTo>
                  <a:lnTo>
                    <a:pt x="285988" y="319597"/>
                  </a:lnTo>
                  <a:lnTo>
                    <a:pt x="286848" y="320128"/>
                  </a:lnTo>
                  <a:lnTo>
                    <a:pt x="287120" y="321252"/>
                  </a:lnTo>
                  <a:lnTo>
                    <a:pt x="287752" y="322233"/>
                  </a:lnTo>
                  <a:lnTo>
                    <a:pt x="288499" y="323234"/>
                  </a:lnTo>
                  <a:lnTo>
                    <a:pt x="289271" y="324501"/>
                  </a:lnTo>
                  <a:lnTo>
                    <a:pt x="289764" y="325604"/>
                  </a:lnTo>
                  <a:lnTo>
                    <a:pt x="290233" y="326504"/>
                  </a:lnTo>
                  <a:lnTo>
                    <a:pt x="291119" y="327157"/>
                  </a:lnTo>
                  <a:lnTo>
                    <a:pt x="292091" y="327668"/>
                  </a:lnTo>
                  <a:lnTo>
                    <a:pt x="293116" y="328118"/>
                  </a:lnTo>
                  <a:lnTo>
                    <a:pt x="294086" y="328935"/>
                  </a:lnTo>
                  <a:lnTo>
                    <a:pt x="295390" y="329732"/>
                  </a:lnTo>
                  <a:lnTo>
                    <a:pt x="296718" y="330631"/>
                  </a:lnTo>
                  <a:lnTo>
                    <a:pt x="297772" y="331510"/>
                  </a:lnTo>
                  <a:lnTo>
                    <a:pt x="298630" y="332184"/>
                  </a:lnTo>
                  <a:lnTo>
                    <a:pt x="299598" y="333022"/>
                  </a:lnTo>
                  <a:lnTo>
                    <a:pt x="300316" y="333737"/>
                  </a:lnTo>
                  <a:lnTo>
                    <a:pt x="301065" y="334370"/>
                  </a:lnTo>
                  <a:lnTo>
                    <a:pt x="302060" y="335412"/>
                  </a:lnTo>
                  <a:lnTo>
                    <a:pt x="303335" y="336495"/>
                  </a:lnTo>
                  <a:lnTo>
                    <a:pt x="304608" y="337558"/>
                  </a:lnTo>
                  <a:lnTo>
                    <a:pt x="305686" y="338498"/>
                  </a:lnTo>
                  <a:lnTo>
                    <a:pt x="306601" y="339356"/>
                  </a:lnTo>
                  <a:lnTo>
                    <a:pt x="307514" y="340276"/>
                  </a:lnTo>
                  <a:lnTo>
                    <a:pt x="308370" y="341052"/>
                  </a:lnTo>
                  <a:lnTo>
                    <a:pt x="309229" y="342074"/>
                  </a:lnTo>
                  <a:lnTo>
                    <a:pt x="310060" y="342625"/>
                  </a:lnTo>
                  <a:lnTo>
                    <a:pt x="311333" y="343361"/>
                  </a:lnTo>
                  <a:lnTo>
                    <a:pt x="312334" y="343729"/>
                  </a:lnTo>
                  <a:lnTo>
                    <a:pt x="313390" y="343749"/>
                  </a:lnTo>
                  <a:lnTo>
                    <a:pt x="314448" y="343606"/>
                  </a:lnTo>
                  <a:lnTo>
                    <a:pt x="315698" y="343729"/>
                  </a:lnTo>
                  <a:lnTo>
                    <a:pt x="316984" y="343075"/>
                  </a:lnTo>
                  <a:lnTo>
                    <a:pt x="317903" y="342544"/>
                  </a:lnTo>
                  <a:lnTo>
                    <a:pt x="318961" y="342625"/>
                  </a:lnTo>
                  <a:lnTo>
                    <a:pt x="320017" y="342585"/>
                  </a:lnTo>
                  <a:lnTo>
                    <a:pt x="321103" y="342053"/>
                  </a:lnTo>
                  <a:lnTo>
                    <a:pt x="322159" y="342237"/>
                  </a:lnTo>
                  <a:lnTo>
                    <a:pt x="323326" y="342442"/>
                  </a:lnTo>
                  <a:lnTo>
                    <a:pt x="323780" y="341175"/>
                  </a:lnTo>
                  <a:lnTo>
                    <a:pt x="324836" y="341113"/>
                  </a:lnTo>
                  <a:lnTo>
                    <a:pt x="325978" y="341011"/>
                  </a:lnTo>
                  <a:lnTo>
                    <a:pt x="326373" y="340010"/>
                  </a:lnTo>
                  <a:lnTo>
                    <a:pt x="327210" y="339479"/>
                  </a:lnTo>
                  <a:lnTo>
                    <a:pt x="328856" y="338641"/>
                  </a:lnTo>
                  <a:lnTo>
                    <a:pt x="330055" y="338048"/>
                  </a:lnTo>
                  <a:lnTo>
                    <a:pt x="331087" y="337517"/>
                  </a:lnTo>
                  <a:lnTo>
                    <a:pt x="332257" y="337272"/>
                  </a:lnTo>
                  <a:lnTo>
                    <a:pt x="333315" y="337251"/>
                  </a:lnTo>
                  <a:lnTo>
                    <a:pt x="334594" y="337251"/>
                  </a:lnTo>
                  <a:lnTo>
                    <a:pt x="335704" y="337742"/>
                  </a:lnTo>
                  <a:lnTo>
                    <a:pt x="336786" y="338191"/>
                  </a:lnTo>
                  <a:lnTo>
                    <a:pt x="337980" y="338743"/>
                  </a:lnTo>
                  <a:lnTo>
                    <a:pt x="338810" y="339336"/>
                  </a:lnTo>
                  <a:lnTo>
                    <a:pt x="339836" y="339969"/>
                  </a:lnTo>
                  <a:lnTo>
                    <a:pt x="340722" y="340643"/>
                  </a:lnTo>
                  <a:lnTo>
                    <a:pt x="341414" y="341379"/>
                  </a:lnTo>
                  <a:lnTo>
                    <a:pt x="341964" y="342217"/>
                  </a:lnTo>
                  <a:lnTo>
                    <a:pt x="342599" y="343177"/>
                  </a:lnTo>
                  <a:lnTo>
                    <a:pt x="343065" y="344342"/>
                  </a:lnTo>
                  <a:lnTo>
                    <a:pt x="343198" y="345425"/>
                  </a:lnTo>
                  <a:lnTo>
                    <a:pt x="343415" y="346426"/>
                  </a:lnTo>
                  <a:lnTo>
                    <a:pt x="343827" y="347325"/>
                  </a:lnTo>
                  <a:lnTo>
                    <a:pt x="344831" y="346896"/>
                  </a:lnTo>
                  <a:lnTo>
                    <a:pt x="345912" y="347427"/>
                  </a:lnTo>
                  <a:lnTo>
                    <a:pt x="346696" y="346589"/>
                  </a:lnTo>
                  <a:lnTo>
                    <a:pt x="345922" y="345834"/>
                  </a:lnTo>
                  <a:lnTo>
                    <a:pt x="345175" y="344771"/>
                  </a:lnTo>
                  <a:lnTo>
                    <a:pt x="344684" y="343136"/>
                  </a:lnTo>
                  <a:lnTo>
                    <a:pt x="344496" y="342135"/>
                  </a:lnTo>
                  <a:lnTo>
                    <a:pt x="344307" y="340868"/>
                  </a:lnTo>
                  <a:lnTo>
                    <a:pt x="344258" y="339785"/>
                  </a:lnTo>
                  <a:lnTo>
                    <a:pt x="344346" y="338804"/>
                  </a:lnTo>
                  <a:lnTo>
                    <a:pt x="344383" y="337681"/>
                  </a:lnTo>
                  <a:lnTo>
                    <a:pt x="344584" y="336311"/>
                  </a:lnTo>
                  <a:lnTo>
                    <a:pt x="344731" y="334779"/>
                  </a:lnTo>
                  <a:lnTo>
                    <a:pt x="345018" y="333471"/>
                  </a:lnTo>
                  <a:lnTo>
                    <a:pt x="345220" y="332061"/>
                  </a:lnTo>
                  <a:lnTo>
                    <a:pt x="345087" y="330835"/>
                  </a:lnTo>
                  <a:lnTo>
                    <a:pt x="344872" y="329691"/>
                  </a:lnTo>
                  <a:lnTo>
                    <a:pt x="344850" y="328710"/>
                  </a:lnTo>
                  <a:lnTo>
                    <a:pt x="344887" y="327259"/>
                  </a:lnTo>
                  <a:lnTo>
                    <a:pt x="344811" y="325809"/>
                  </a:lnTo>
                  <a:lnTo>
                    <a:pt x="344817" y="324562"/>
                  </a:lnTo>
                  <a:lnTo>
                    <a:pt x="345716" y="323336"/>
                  </a:lnTo>
                  <a:lnTo>
                    <a:pt x="346941" y="322682"/>
                  </a:lnTo>
                  <a:lnTo>
                    <a:pt x="348030" y="321967"/>
                  </a:lnTo>
                  <a:lnTo>
                    <a:pt x="349174" y="321640"/>
                  </a:lnTo>
                  <a:lnTo>
                    <a:pt x="350374" y="321027"/>
                  </a:lnTo>
                  <a:lnTo>
                    <a:pt x="351710" y="320721"/>
                  </a:lnTo>
                  <a:lnTo>
                    <a:pt x="353214" y="320435"/>
                  </a:lnTo>
                  <a:lnTo>
                    <a:pt x="354493" y="320128"/>
                  </a:lnTo>
                  <a:lnTo>
                    <a:pt x="355662" y="320189"/>
                  </a:lnTo>
                  <a:lnTo>
                    <a:pt x="356831" y="320006"/>
                  </a:lnTo>
                  <a:lnTo>
                    <a:pt x="357835" y="319760"/>
                  </a:lnTo>
                  <a:lnTo>
                    <a:pt x="359141" y="319903"/>
                  </a:lnTo>
                  <a:lnTo>
                    <a:pt x="360975" y="320292"/>
                  </a:lnTo>
                  <a:lnTo>
                    <a:pt x="362557" y="320659"/>
                  </a:lnTo>
                  <a:lnTo>
                    <a:pt x="363922" y="320700"/>
                  </a:lnTo>
                  <a:lnTo>
                    <a:pt x="364978" y="320782"/>
                  </a:lnTo>
                  <a:lnTo>
                    <a:pt x="366423" y="320843"/>
                  </a:lnTo>
                  <a:lnTo>
                    <a:pt x="367841" y="321088"/>
                  </a:lnTo>
                  <a:lnTo>
                    <a:pt x="369394" y="321579"/>
                  </a:lnTo>
                  <a:lnTo>
                    <a:pt x="371977" y="322294"/>
                  </a:lnTo>
                  <a:lnTo>
                    <a:pt x="372548" y="508218"/>
                  </a:lnTo>
                  <a:lnTo>
                    <a:pt x="362714" y="508239"/>
                  </a:lnTo>
                  <a:lnTo>
                    <a:pt x="128410" y="508382"/>
                  </a:lnTo>
                  <a:lnTo>
                    <a:pt x="10928" y="508341"/>
                  </a:lnTo>
                  <a:lnTo>
                    <a:pt x="2213" y="508341"/>
                  </a:lnTo>
                  <a:lnTo>
                    <a:pt x="2230" y="508361"/>
                  </a:lnTo>
                  <a:lnTo>
                    <a:pt x="2205" y="508525"/>
                  </a:lnTo>
                  <a:lnTo>
                    <a:pt x="2150" y="508933"/>
                  </a:lnTo>
                  <a:lnTo>
                    <a:pt x="2144" y="508995"/>
                  </a:lnTo>
                  <a:lnTo>
                    <a:pt x="2140" y="509015"/>
                  </a:lnTo>
                  <a:lnTo>
                    <a:pt x="2136" y="509036"/>
                  </a:lnTo>
                  <a:lnTo>
                    <a:pt x="2134" y="509056"/>
                  </a:lnTo>
                  <a:lnTo>
                    <a:pt x="2129" y="509077"/>
                  </a:lnTo>
                  <a:lnTo>
                    <a:pt x="2041" y="509730"/>
                  </a:lnTo>
                  <a:lnTo>
                    <a:pt x="1743" y="511917"/>
                  </a:lnTo>
                  <a:lnTo>
                    <a:pt x="983" y="517475"/>
                  </a:lnTo>
                  <a:lnTo>
                    <a:pt x="187" y="523278"/>
                  </a:lnTo>
                  <a:lnTo>
                    <a:pt x="1550" y="732353"/>
                  </a:lnTo>
                  <a:lnTo>
                    <a:pt x="2420" y="732353"/>
                  </a:lnTo>
                  <a:lnTo>
                    <a:pt x="4061" y="732353"/>
                  </a:lnTo>
                  <a:lnTo>
                    <a:pt x="7457" y="732353"/>
                  </a:lnTo>
                  <a:lnTo>
                    <a:pt x="11122" y="732353"/>
                  </a:lnTo>
                  <a:lnTo>
                    <a:pt x="16554" y="732353"/>
                  </a:lnTo>
                  <a:lnTo>
                    <a:pt x="20911" y="732353"/>
                  </a:lnTo>
                  <a:lnTo>
                    <a:pt x="27071" y="732353"/>
                  </a:lnTo>
                  <a:lnTo>
                    <a:pt x="34365" y="732353"/>
                  </a:lnTo>
                  <a:lnTo>
                    <a:pt x="37627" y="732353"/>
                  </a:lnTo>
                  <a:lnTo>
                    <a:pt x="41401" y="732353"/>
                  </a:lnTo>
                  <a:lnTo>
                    <a:pt x="47377" y="732353"/>
                  </a:lnTo>
                  <a:lnTo>
                    <a:pt x="51082" y="732353"/>
                  </a:lnTo>
                  <a:lnTo>
                    <a:pt x="54812" y="732353"/>
                  </a:lnTo>
                  <a:lnTo>
                    <a:pt x="60858" y="732353"/>
                  </a:lnTo>
                  <a:lnTo>
                    <a:pt x="67933" y="732353"/>
                  </a:lnTo>
                  <a:lnTo>
                    <a:pt x="72141" y="732353"/>
                  </a:lnTo>
                  <a:lnTo>
                    <a:pt x="74112" y="732353"/>
                  </a:lnTo>
                  <a:lnTo>
                    <a:pt x="74724" y="732353"/>
                  </a:lnTo>
                  <a:lnTo>
                    <a:pt x="78796" y="732353"/>
                  </a:lnTo>
                  <a:lnTo>
                    <a:pt x="84484" y="732353"/>
                  </a:lnTo>
                  <a:lnTo>
                    <a:pt x="91678" y="732353"/>
                  </a:lnTo>
                  <a:lnTo>
                    <a:pt x="98104" y="732353"/>
                  </a:lnTo>
                  <a:lnTo>
                    <a:pt x="104913" y="732353"/>
                  </a:lnTo>
                  <a:lnTo>
                    <a:pt x="111110" y="732353"/>
                  </a:lnTo>
                  <a:lnTo>
                    <a:pt x="115166" y="732353"/>
                  </a:lnTo>
                  <a:lnTo>
                    <a:pt x="121537" y="732353"/>
                  </a:lnTo>
                  <a:lnTo>
                    <a:pt x="128080" y="732353"/>
                  </a:lnTo>
                  <a:lnTo>
                    <a:pt x="128410" y="732353"/>
                  </a:lnTo>
                  <a:lnTo>
                    <a:pt x="128620" y="732353"/>
                  </a:lnTo>
                  <a:lnTo>
                    <a:pt x="128952" y="732353"/>
                  </a:lnTo>
                  <a:lnTo>
                    <a:pt x="142406" y="732353"/>
                  </a:lnTo>
                  <a:lnTo>
                    <a:pt x="155860" y="732353"/>
                  </a:lnTo>
                  <a:lnTo>
                    <a:pt x="159123" y="732353"/>
                  </a:lnTo>
                  <a:lnTo>
                    <a:pt x="169180" y="732353"/>
                  </a:lnTo>
                  <a:lnTo>
                    <a:pt x="172577" y="732353"/>
                  </a:lnTo>
                  <a:lnTo>
                    <a:pt x="180939" y="732353"/>
                  </a:lnTo>
                  <a:lnTo>
                    <a:pt x="186031" y="732353"/>
                  </a:lnTo>
                  <a:lnTo>
                    <a:pt x="189428" y="732353"/>
                  </a:lnTo>
                  <a:lnTo>
                    <a:pt x="194391" y="732353"/>
                  </a:lnTo>
                  <a:lnTo>
                    <a:pt x="199485" y="732353"/>
                  </a:lnTo>
                  <a:lnTo>
                    <a:pt x="202745" y="732353"/>
                  </a:lnTo>
                  <a:lnTo>
                    <a:pt x="207848" y="732353"/>
                  </a:lnTo>
                  <a:lnTo>
                    <a:pt x="216200" y="732353"/>
                  </a:lnTo>
                  <a:lnTo>
                    <a:pt x="221300" y="732353"/>
                  </a:lnTo>
                  <a:lnTo>
                    <a:pt x="229654" y="732353"/>
                  </a:lnTo>
                  <a:lnTo>
                    <a:pt x="233053" y="732353"/>
                  </a:lnTo>
                  <a:lnTo>
                    <a:pt x="243108" y="732353"/>
                  </a:lnTo>
                  <a:lnTo>
                    <a:pt x="246370" y="732353"/>
                  </a:lnTo>
                  <a:lnTo>
                    <a:pt x="259825" y="732353"/>
                  </a:lnTo>
                  <a:lnTo>
                    <a:pt x="273279" y="732353"/>
                  </a:lnTo>
                  <a:lnTo>
                    <a:pt x="290323" y="732353"/>
                  </a:lnTo>
                  <a:lnTo>
                    <a:pt x="296422" y="732353"/>
                  </a:lnTo>
                  <a:lnTo>
                    <a:pt x="313801" y="732353"/>
                  </a:lnTo>
                  <a:lnTo>
                    <a:pt x="319808" y="732353"/>
                  </a:lnTo>
                  <a:lnTo>
                    <a:pt x="327386" y="732353"/>
                  </a:lnTo>
                  <a:lnTo>
                    <a:pt x="333641" y="732353"/>
                  </a:lnTo>
                  <a:lnTo>
                    <a:pt x="343082" y="732353"/>
                  </a:lnTo>
                  <a:lnTo>
                    <a:pt x="345930" y="732353"/>
                  </a:lnTo>
                  <a:lnTo>
                    <a:pt x="349981" y="732353"/>
                  </a:lnTo>
                  <a:lnTo>
                    <a:pt x="364526" y="732353"/>
                  </a:lnTo>
                  <a:lnTo>
                    <a:pt x="370197" y="732353"/>
                  </a:lnTo>
                  <a:lnTo>
                    <a:pt x="373031" y="732353"/>
                  </a:lnTo>
                  <a:lnTo>
                    <a:pt x="387844" y="732353"/>
                  </a:lnTo>
                  <a:lnTo>
                    <a:pt x="393579" y="732353"/>
                  </a:lnTo>
                  <a:lnTo>
                    <a:pt x="414550" y="732353"/>
                  </a:lnTo>
                  <a:lnTo>
                    <a:pt x="420465" y="732353"/>
                  </a:lnTo>
                  <a:lnTo>
                    <a:pt x="451555" y="732353"/>
                  </a:lnTo>
                  <a:lnTo>
                    <a:pt x="457696" y="732353"/>
                  </a:lnTo>
                  <a:lnTo>
                    <a:pt x="502099" y="732353"/>
                  </a:lnTo>
                  <a:lnTo>
                    <a:pt x="507878" y="732353"/>
                  </a:lnTo>
                  <a:lnTo>
                    <a:pt x="528987" y="732353"/>
                  </a:lnTo>
                  <a:lnTo>
                    <a:pt x="534687" y="732353"/>
                  </a:lnTo>
                  <a:lnTo>
                    <a:pt x="555969" y="732353"/>
                  </a:lnTo>
                  <a:lnTo>
                    <a:pt x="561976" y="732353"/>
                  </a:lnTo>
                  <a:lnTo>
                    <a:pt x="580393" y="732353"/>
                  </a:lnTo>
                  <a:lnTo>
                    <a:pt x="591099" y="732353"/>
                  </a:lnTo>
                  <a:lnTo>
                    <a:pt x="595421" y="732353"/>
                  </a:lnTo>
                  <a:lnTo>
                    <a:pt x="610797" y="732353"/>
                  </a:lnTo>
                  <a:lnTo>
                    <a:pt x="615416" y="732353"/>
                  </a:lnTo>
                  <a:lnTo>
                    <a:pt x="617665" y="732353"/>
                  </a:lnTo>
                  <a:lnTo>
                    <a:pt x="626809" y="732353"/>
                  </a:lnTo>
                  <a:lnTo>
                    <a:pt x="627245" y="732353"/>
                  </a:lnTo>
                  <a:lnTo>
                    <a:pt x="627028" y="729636"/>
                  </a:lnTo>
                  <a:lnTo>
                    <a:pt x="627163" y="726244"/>
                  </a:lnTo>
                  <a:lnTo>
                    <a:pt x="627573" y="723260"/>
                  </a:lnTo>
                  <a:lnTo>
                    <a:pt x="627980" y="720277"/>
                  </a:lnTo>
                  <a:lnTo>
                    <a:pt x="629339" y="718254"/>
                  </a:lnTo>
                  <a:lnTo>
                    <a:pt x="630700" y="716354"/>
                  </a:lnTo>
                  <a:lnTo>
                    <a:pt x="632192" y="714310"/>
                  </a:lnTo>
                  <a:lnTo>
                    <a:pt x="634232" y="713084"/>
                  </a:lnTo>
                  <a:lnTo>
                    <a:pt x="636543" y="712144"/>
                  </a:lnTo>
                  <a:lnTo>
                    <a:pt x="639533" y="711858"/>
                  </a:lnTo>
                  <a:lnTo>
                    <a:pt x="642928" y="711858"/>
                  </a:lnTo>
                  <a:lnTo>
                    <a:pt x="645646" y="712676"/>
                  </a:lnTo>
                  <a:lnTo>
                    <a:pt x="647615" y="713902"/>
                  </a:lnTo>
                  <a:lnTo>
                    <a:pt x="648501" y="715393"/>
                  </a:lnTo>
                  <a:lnTo>
                    <a:pt x="651211" y="714576"/>
                  </a:lnTo>
                  <a:lnTo>
                    <a:pt x="654616" y="713227"/>
                  </a:lnTo>
                  <a:lnTo>
                    <a:pt x="657915" y="711388"/>
                  </a:lnTo>
                  <a:lnTo>
                    <a:pt x="658014" y="711327"/>
                  </a:lnTo>
                  <a:lnTo>
                    <a:pt x="660402" y="709897"/>
                  </a:lnTo>
                  <a:lnTo>
                    <a:pt x="661411" y="709284"/>
                  </a:lnTo>
                  <a:lnTo>
                    <a:pt x="664810" y="707384"/>
                  </a:lnTo>
                  <a:lnTo>
                    <a:pt x="668206" y="705483"/>
                  </a:lnTo>
                  <a:lnTo>
                    <a:pt x="671605" y="703583"/>
                  </a:lnTo>
                  <a:lnTo>
                    <a:pt x="675137" y="701683"/>
                  </a:lnTo>
                  <a:lnTo>
                    <a:pt x="678535" y="699660"/>
                  </a:lnTo>
                  <a:lnTo>
                    <a:pt x="681934" y="697759"/>
                  </a:lnTo>
                  <a:lnTo>
                    <a:pt x="685329" y="695859"/>
                  </a:lnTo>
                  <a:lnTo>
                    <a:pt x="688729" y="693959"/>
                  </a:lnTo>
                  <a:lnTo>
                    <a:pt x="692124" y="691915"/>
                  </a:lnTo>
                  <a:lnTo>
                    <a:pt x="695523" y="690015"/>
                  </a:lnTo>
                  <a:lnTo>
                    <a:pt x="698921" y="688115"/>
                  </a:lnTo>
                  <a:lnTo>
                    <a:pt x="702316" y="686214"/>
                  </a:lnTo>
                  <a:lnTo>
                    <a:pt x="705715" y="684314"/>
                  </a:lnTo>
                  <a:lnTo>
                    <a:pt x="709113" y="682700"/>
                  </a:lnTo>
                  <a:lnTo>
                    <a:pt x="712510" y="680800"/>
                  </a:lnTo>
                  <a:lnTo>
                    <a:pt x="715907" y="678899"/>
                  </a:lnTo>
                  <a:lnTo>
                    <a:pt x="719307" y="676856"/>
                  </a:lnTo>
                  <a:lnTo>
                    <a:pt x="722702" y="674955"/>
                  </a:lnTo>
                  <a:lnTo>
                    <a:pt x="726101" y="673055"/>
                  </a:lnTo>
                  <a:lnTo>
                    <a:pt x="729499" y="671155"/>
                  </a:lnTo>
                  <a:lnTo>
                    <a:pt x="732894" y="669255"/>
                  </a:lnTo>
                  <a:lnTo>
                    <a:pt x="736293" y="667354"/>
                  </a:lnTo>
                  <a:lnTo>
                    <a:pt x="739691" y="665331"/>
                  </a:lnTo>
                  <a:lnTo>
                    <a:pt x="743225" y="663431"/>
                  </a:lnTo>
                  <a:lnTo>
                    <a:pt x="746620" y="661531"/>
                  </a:lnTo>
                  <a:lnTo>
                    <a:pt x="750020" y="659630"/>
                  </a:lnTo>
                  <a:lnTo>
                    <a:pt x="753417" y="657730"/>
                  </a:lnTo>
                  <a:lnTo>
                    <a:pt x="756812" y="655687"/>
                  </a:lnTo>
                  <a:lnTo>
                    <a:pt x="760212" y="653786"/>
                  </a:lnTo>
                  <a:lnTo>
                    <a:pt x="763609" y="651886"/>
                  </a:lnTo>
                  <a:lnTo>
                    <a:pt x="767006" y="650272"/>
                  </a:lnTo>
                  <a:lnTo>
                    <a:pt x="770404" y="648372"/>
                  </a:lnTo>
                  <a:lnTo>
                    <a:pt x="773803" y="646471"/>
                  </a:lnTo>
                  <a:lnTo>
                    <a:pt x="777198" y="644571"/>
                  </a:lnTo>
                  <a:lnTo>
                    <a:pt x="780598" y="642528"/>
                  </a:lnTo>
                  <a:lnTo>
                    <a:pt x="783995" y="640627"/>
                  </a:lnTo>
                  <a:lnTo>
                    <a:pt x="787390" y="638727"/>
                  </a:lnTo>
                  <a:lnTo>
                    <a:pt x="790790" y="636827"/>
                  </a:lnTo>
                  <a:lnTo>
                    <a:pt x="794187" y="634926"/>
                  </a:lnTo>
                  <a:lnTo>
                    <a:pt x="797584" y="632903"/>
                  </a:lnTo>
                  <a:lnTo>
                    <a:pt x="800982" y="631003"/>
                  </a:lnTo>
                  <a:lnTo>
                    <a:pt x="804379" y="629103"/>
                  </a:lnTo>
                  <a:lnTo>
                    <a:pt x="807913" y="627202"/>
                  </a:lnTo>
                  <a:lnTo>
                    <a:pt x="811309" y="625302"/>
                  </a:lnTo>
                  <a:lnTo>
                    <a:pt x="814708" y="623402"/>
                  </a:lnTo>
                  <a:lnTo>
                    <a:pt x="818105" y="621359"/>
                  </a:lnTo>
                  <a:lnTo>
                    <a:pt x="821503" y="619867"/>
                  </a:lnTo>
                  <a:lnTo>
                    <a:pt x="824900" y="617844"/>
                  </a:lnTo>
                  <a:lnTo>
                    <a:pt x="828299" y="615944"/>
                  </a:lnTo>
                  <a:lnTo>
                    <a:pt x="831695" y="614043"/>
                  </a:lnTo>
                  <a:lnTo>
                    <a:pt x="835092" y="612143"/>
                  </a:lnTo>
                  <a:lnTo>
                    <a:pt x="838491" y="610243"/>
                  </a:lnTo>
                  <a:lnTo>
                    <a:pt x="841887" y="608199"/>
                  </a:lnTo>
                  <a:lnTo>
                    <a:pt x="843020" y="607566"/>
                  </a:lnTo>
                  <a:lnTo>
                    <a:pt x="845286" y="606299"/>
                  </a:lnTo>
                  <a:lnTo>
                    <a:pt x="848683" y="604399"/>
                  </a:lnTo>
                  <a:lnTo>
                    <a:pt x="852081" y="602498"/>
                  </a:lnTo>
                  <a:lnTo>
                    <a:pt x="855478" y="600598"/>
                  </a:lnTo>
                  <a:lnTo>
                    <a:pt x="859010" y="598698"/>
                  </a:lnTo>
                  <a:lnTo>
                    <a:pt x="862273" y="596757"/>
                  </a:lnTo>
                  <a:lnTo>
                    <a:pt x="862410" y="596675"/>
                  </a:lnTo>
                  <a:lnTo>
                    <a:pt x="865805" y="594775"/>
                  </a:lnTo>
                  <a:lnTo>
                    <a:pt x="869204" y="592874"/>
                  </a:lnTo>
                  <a:lnTo>
                    <a:pt x="872602" y="590974"/>
                  </a:lnTo>
                  <a:lnTo>
                    <a:pt x="875999" y="589074"/>
                  </a:lnTo>
                  <a:lnTo>
                    <a:pt x="879396" y="587439"/>
                  </a:lnTo>
                  <a:lnTo>
                    <a:pt x="882796" y="585539"/>
                  </a:lnTo>
                  <a:lnTo>
                    <a:pt x="886191" y="583516"/>
                  </a:lnTo>
                  <a:lnTo>
                    <a:pt x="889588" y="581615"/>
                  </a:lnTo>
                  <a:lnTo>
                    <a:pt x="892988" y="579715"/>
                  </a:lnTo>
                  <a:lnTo>
                    <a:pt x="896383" y="577815"/>
                  </a:lnTo>
                  <a:lnTo>
                    <a:pt x="899782" y="575914"/>
                  </a:lnTo>
                  <a:lnTo>
                    <a:pt x="903180" y="574014"/>
                  </a:lnTo>
                  <a:lnTo>
                    <a:pt x="906577" y="571971"/>
                  </a:lnTo>
                  <a:lnTo>
                    <a:pt x="910109" y="570071"/>
                  </a:lnTo>
                  <a:lnTo>
                    <a:pt x="913507" y="568170"/>
                  </a:lnTo>
                  <a:lnTo>
                    <a:pt x="916906" y="566270"/>
                  </a:lnTo>
                  <a:lnTo>
                    <a:pt x="920301" y="564370"/>
                  </a:lnTo>
                  <a:lnTo>
                    <a:pt x="923701" y="562469"/>
                  </a:lnTo>
                  <a:lnTo>
                    <a:pt x="927098" y="560446"/>
                  </a:lnTo>
                  <a:lnTo>
                    <a:pt x="930493" y="558546"/>
                  </a:lnTo>
                  <a:lnTo>
                    <a:pt x="933893" y="556646"/>
                  </a:lnTo>
                  <a:lnTo>
                    <a:pt x="937290" y="555011"/>
                  </a:lnTo>
                  <a:lnTo>
                    <a:pt x="940687" y="553111"/>
                  </a:lnTo>
                  <a:lnTo>
                    <a:pt x="944085" y="551210"/>
                  </a:lnTo>
                  <a:lnTo>
                    <a:pt x="947484" y="549310"/>
                  </a:lnTo>
                  <a:lnTo>
                    <a:pt x="950879" y="547410"/>
                  </a:lnTo>
                  <a:lnTo>
                    <a:pt x="954279" y="545387"/>
                  </a:lnTo>
                  <a:lnTo>
                    <a:pt x="957811" y="543487"/>
                  </a:lnTo>
                  <a:lnTo>
                    <a:pt x="961208" y="541586"/>
                  </a:lnTo>
                  <a:lnTo>
                    <a:pt x="964606" y="539686"/>
                  </a:lnTo>
                  <a:lnTo>
                    <a:pt x="968003" y="537786"/>
                  </a:lnTo>
                  <a:lnTo>
                    <a:pt x="968547" y="537520"/>
                  </a:lnTo>
                  <a:lnTo>
                    <a:pt x="971402" y="535885"/>
                  </a:lnTo>
                  <a:lnTo>
                    <a:pt x="974798" y="533842"/>
                  </a:lnTo>
                  <a:lnTo>
                    <a:pt x="978197" y="531942"/>
                  </a:lnTo>
                  <a:lnTo>
                    <a:pt x="981594" y="530041"/>
                  </a:lnTo>
                  <a:lnTo>
                    <a:pt x="984992" y="528141"/>
                  </a:lnTo>
                  <a:lnTo>
                    <a:pt x="988389" y="526241"/>
                  </a:lnTo>
                  <a:lnTo>
                    <a:pt x="991786" y="524626"/>
                  </a:lnTo>
                  <a:lnTo>
                    <a:pt x="995184" y="522726"/>
                  </a:lnTo>
                  <a:lnTo>
                    <a:pt x="998581" y="520683"/>
                  </a:lnTo>
                  <a:lnTo>
                    <a:pt x="1002115" y="518782"/>
                  </a:lnTo>
                  <a:lnTo>
                    <a:pt x="1005513" y="516882"/>
                  </a:lnTo>
                  <a:lnTo>
                    <a:pt x="1008908" y="514982"/>
                  </a:lnTo>
                  <a:lnTo>
                    <a:pt x="1012307" y="513082"/>
                  </a:lnTo>
                  <a:lnTo>
                    <a:pt x="1015705" y="511181"/>
                  </a:lnTo>
                  <a:lnTo>
                    <a:pt x="1019102" y="509158"/>
                  </a:lnTo>
                  <a:lnTo>
                    <a:pt x="1022499" y="507258"/>
                  </a:lnTo>
                  <a:lnTo>
                    <a:pt x="1025899" y="505358"/>
                  </a:lnTo>
                  <a:lnTo>
                    <a:pt x="1029294" y="503457"/>
                  </a:lnTo>
                  <a:lnTo>
                    <a:pt x="1032691" y="501557"/>
                  </a:lnTo>
                  <a:lnTo>
                    <a:pt x="1036091" y="499657"/>
                  </a:lnTo>
                  <a:lnTo>
                    <a:pt x="1039623" y="497613"/>
                  </a:lnTo>
                  <a:lnTo>
                    <a:pt x="1043020" y="495713"/>
                  </a:lnTo>
                  <a:lnTo>
                    <a:pt x="1046418" y="493813"/>
                  </a:lnTo>
                  <a:lnTo>
                    <a:pt x="1049817" y="492198"/>
                  </a:lnTo>
                  <a:lnTo>
                    <a:pt x="1053212" y="490298"/>
                  </a:lnTo>
                  <a:lnTo>
                    <a:pt x="1056610" y="488398"/>
                  </a:lnTo>
                  <a:lnTo>
                    <a:pt x="1057097" y="488112"/>
                  </a:lnTo>
                  <a:lnTo>
                    <a:pt x="1057195" y="488071"/>
                  </a:lnTo>
                  <a:lnTo>
                    <a:pt x="1060009" y="486498"/>
                  </a:lnTo>
                  <a:lnTo>
                    <a:pt x="1063404" y="484597"/>
                  </a:lnTo>
                  <a:lnTo>
                    <a:pt x="1066804" y="482697"/>
                  </a:lnTo>
                  <a:lnTo>
                    <a:pt x="1070201" y="480654"/>
                  </a:lnTo>
                  <a:lnTo>
                    <a:pt x="1073598" y="478753"/>
                  </a:lnTo>
                  <a:lnTo>
                    <a:pt x="1076996" y="476853"/>
                  </a:lnTo>
                  <a:lnTo>
                    <a:pt x="1080528" y="474953"/>
                  </a:lnTo>
                  <a:lnTo>
                    <a:pt x="1083928" y="473052"/>
                  </a:lnTo>
                  <a:lnTo>
                    <a:pt x="1087325" y="471152"/>
                  </a:lnTo>
                  <a:lnTo>
                    <a:pt x="1090722" y="469129"/>
                  </a:lnTo>
                  <a:lnTo>
                    <a:pt x="1094119" y="467229"/>
                  </a:lnTo>
                  <a:lnTo>
                    <a:pt x="1097517" y="465329"/>
                  </a:lnTo>
                  <a:lnTo>
                    <a:pt x="1100914" y="463428"/>
                  </a:lnTo>
                  <a:lnTo>
                    <a:pt x="1104313" y="461528"/>
                  </a:lnTo>
                  <a:lnTo>
                    <a:pt x="1106894" y="460424"/>
                  </a:lnTo>
                  <a:lnTo>
                    <a:pt x="1107709" y="459893"/>
                  </a:lnTo>
                  <a:lnTo>
                    <a:pt x="1111106" y="457993"/>
                  </a:lnTo>
                  <a:lnTo>
                    <a:pt x="1114641" y="456093"/>
                  </a:lnTo>
                  <a:lnTo>
                    <a:pt x="1118038" y="454070"/>
                  </a:lnTo>
                  <a:lnTo>
                    <a:pt x="1121435" y="452169"/>
                  </a:lnTo>
                  <a:lnTo>
                    <a:pt x="1124833" y="450269"/>
                  </a:lnTo>
                  <a:lnTo>
                    <a:pt x="1128230" y="448369"/>
                  </a:lnTo>
                  <a:lnTo>
                    <a:pt x="1131629" y="446468"/>
                  </a:lnTo>
                  <a:lnTo>
                    <a:pt x="1135025" y="444568"/>
                  </a:lnTo>
                  <a:lnTo>
                    <a:pt x="1138424" y="442525"/>
                  </a:lnTo>
                  <a:lnTo>
                    <a:pt x="1141821" y="440624"/>
                  </a:lnTo>
                  <a:lnTo>
                    <a:pt x="1145219" y="438724"/>
                  </a:lnTo>
                  <a:lnTo>
                    <a:pt x="1148751" y="436824"/>
                  </a:lnTo>
                  <a:lnTo>
                    <a:pt x="1152148" y="434924"/>
                  </a:lnTo>
                  <a:lnTo>
                    <a:pt x="1155548" y="433023"/>
                  </a:lnTo>
                  <a:lnTo>
                    <a:pt x="1158943" y="431000"/>
                  </a:lnTo>
                  <a:lnTo>
                    <a:pt x="1162342" y="429509"/>
                  </a:lnTo>
                  <a:lnTo>
                    <a:pt x="1165740" y="427608"/>
                  </a:lnTo>
                  <a:lnTo>
                    <a:pt x="1169137" y="425708"/>
                  </a:lnTo>
                  <a:lnTo>
                    <a:pt x="1172534" y="423665"/>
                  </a:lnTo>
                  <a:lnTo>
                    <a:pt x="1175932" y="421764"/>
                  </a:lnTo>
                  <a:lnTo>
                    <a:pt x="1179329" y="419864"/>
                  </a:lnTo>
                  <a:lnTo>
                    <a:pt x="1182861" y="417964"/>
                  </a:lnTo>
                  <a:lnTo>
                    <a:pt x="1186261" y="416063"/>
                  </a:lnTo>
                  <a:lnTo>
                    <a:pt x="1189549" y="414224"/>
                  </a:lnTo>
                  <a:lnTo>
                    <a:pt x="1189658" y="414163"/>
                  </a:lnTo>
                  <a:lnTo>
                    <a:pt x="1193055" y="412140"/>
                  </a:lnTo>
                  <a:lnTo>
                    <a:pt x="1196453" y="410240"/>
                  </a:lnTo>
                  <a:lnTo>
                    <a:pt x="1199850" y="408340"/>
                  </a:lnTo>
                  <a:lnTo>
                    <a:pt x="1203247" y="406439"/>
                  </a:lnTo>
                  <a:lnTo>
                    <a:pt x="1206645" y="404539"/>
                  </a:lnTo>
                  <a:lnTo>
                    <a:pt x="1210044" y="402639"/>
                  </a:lnTo>
                  <a:lnTo>
                    <a:pt x="1213439" y="400595"/>
                  </a:lnTo>
                  <a:lnTo>
                    <a:pt x="1216974" y="398695"/>
                  </a:lnTo>
                  <a:lnTo>
                    <a:pt x="1220371" y="397203"/>
                  </a:lnTo>
                  <a:lnTo>
                    <a:pt x="1223768" y="395180"/>
                  </a:lnTo>
                  <a:lnTo>
                    <a:pt x="1227166" y="393280"/>
                  </a:lnTo>
                  <a:lnTo>
                    <a:pt x="1228228" y="392688"/>
                  </a:lnTo>
                  <a:lnTo>
                    <a:pt x="1228228" y="381327"/>
                  </a:lnTo>
                  <a:lnTo>
                    <a:pt x="1228228" y="379385"/>
                  </a:lnTo>
                  <a:lnTo>
                    <a:pt x="1228181" y="377424"/>
                  </a:lnTo>
                  <a:lnTo>
                    <a:pt x="1228181" y="375462"/>
                  </a:lnTo>
                  <a:lnTo>
                    <a:pt x="1228181" y="374011"/>
                  </a:lnTo>
                  <a:lnTo>
                    <a:pt x="1228181" y="372540"/>
                  </a:lnTo>
                  <a:lnTo>
                    <a:pt x="1228132" y="371069"/>
                  </a:lnTo>
                  <a:lnTo>
                    <a:pt x="1228132" y="369598"/>
                  </a:lnTo>
                  <a:lnTo>
                    <a:pt x="1228132" y="368147"/>
                  </a:lnTo>
                  <a:lnTo>
                    <a:pt x="1228132" y="366676"/>
                  </a:lnTo>
                  <a:lnTo>
                    <a:pt x="1228083" y="365204"/>
                  </a:lnTo>
                  <a:lnTo>
                    <a:pt x="1228083" y="363754"/>
                  </a:lnTo>
                  <a:lnTo>
                    <a:pt x="1228033" y="362283"/>
                  </a:lnTo>
                  <a:lnTo>
                    <a:pt x="1227788" y="360873"/>
                  </a:lnTo>
                  <a:lnTo>
                    <a:pt x="1227544" y="358911"/>
                  </a:lnTo>
                  <a:lnTo>
                    <a:pt x="1227299" y="356949"/>
                  </a:lnTo>
                  <a:lnTo>
                    <a:pt x="1227055" y="355008"/>
                  </a:lnTo>
                  <a:lnTo>
                    <a:pt x="1226810" y="353108"/>
                  </a:lnTo>
                  <a:lnTo>
                    <a:pt x="1226662" y="351637"/>
                  </a:lnTo>
                  <a:lnTo>
                    <a:pt x="1226468" y="349675"/>
                  </a:lnTo>
                  <a:lnTo>
                    <a:pt x="1226320" y="347734"/>
                  </a:lnTo>
                  <a:lnTo>
                    <a:pt x="1226222" y="346263"/>
                  </a:lnTo>
                  <a:lnTo>
                    <a:pt x="1226077" y="344791"/>
                  </a:lnTo>
                  <a:lnTo>
                    <a:pt x="1225979" y="343320"/>
                  </a:lnTo>
                  <a:lnTo>
                    <a:pt x="1225782" y="341420"/>
                  </a:lnTo>
                  <a:lnTo>
                    <a:pt x="1225733" y="339479"/>
                  </a:lnTo>
                  <a:lnTo>
                    <a:pt x="1225490" y="337517"/>
                  </a:lnTo>
                  <a:lnTo>
                    <a:pt x="1225244" y="336107"/>
                  </a:lnTo>
                  <a:lnTo>
                    <a:pt x="1224902" y="334145"/>
                  </a:lnTo>
                  <a:lnTo>
                    <a:pt x="1224607" y="332184"/>
                  </a:lnTo>
                  <a:lnTo>
                    <a:pt x="1224413" y="330774"/>
                  </a:lnTo>
                  <a:lnTo>
                    <a:pt x="1224266" y="329303"/>
                  </a:lnTo>
                  <a:lnTo>
                    <a:pt x="1224069" y="327852"/>
                  </a:lnTo>
                  <a:lnTo>
                    <a:pt x="1223875" y="326381"/>
                  </a:lnTo>
                  <a:lnTo>
                    <a:pt x="1223727" y="324971"/>
                  </a:lnTo>
                  <a:lnTo>
                    <a:pt x="1223484" y="323009"/>
                  </a:lnTo>
                  <a:lnTo>
                    <a:pt x="1223189" y="320578"/>
                  </a:lnTo>
                  <a:lnTo>
                    <a:pt x="1222946" y="318616"/>
                  </a:lnTo>
                  <a:lnTo>
                    <a:pt x="1222749" y="317206"/>
                  </a:lnTo>
                  <a:lnTo>
                    <a:pt x="1222553" y="315735"/>
                  </a:lnTo>
                  <a:lnTo>
                    <a:pt x="1222260" y="313835"/>
                  </a:lnTo>
                  <a:lnTo>
                    <a:pt x="1221967" y="311873"/>
                  </a:lnTo>
                  <a:lnTo>
                    <a:pt x="1221673" y="309932"/>
                  </a:lnTo>
                  <a:lnTo>
                    <a:pt x="1221476" y="308502"/>
                  </a:lnTo>
                  <a:lnTo>
                    <a:pt x="1221331" y="307030"/>
                  </a:lnTo>
                  <a:lnTo>
                    <a:pt x="1221183" y="305580"/>
                  </a:lnTo>
                  <a:lnTo>
                    <a:pt x="1220987" y="303618"/>
                  </a:lnTo>
                  <a:lnTo>
                    <a:pt x="1220842" y="301677"/>
                  </a:lnTo>
                  <a:lnTo>
                    <a:pt x="1220694" y="300206"/>
                  </a:lnTo>
                  <a:lnTo>
                    <a:pt x="1220547" y="298796"/>
                  </a:lnTo>
                  <a:lnTo>
                    <a:pt x="1220402" y="296834"/>
                  </a:lnTo>
                  <a:lnTo>
                    <a:pt x="1220303" y="295853"/>
                  </a:lnTo>
                  <a:lnTo>
                    <a:pt x="1220205" y="294872"/>
                  </a:lnTo>
                  <a:lnTo>
                    <a:pt x="1220156" y="294382"/>
                  </a:lnTo>
                  <a:lnTo>
                    <a:pt x="1220009" y="292931"/>
                  </a:lnTo>
                  <a:lnTo>
                    <a:pt x="1219863" y="291460"/>
                  </a:lnTo>
                  <a:lnTo>
                    <a:pt x="1219716" y="289989"/>
                  </a:lnTo>
                  <a:lnTo>
                    <a:pt x="1219421" y="288088"/>
                  </a:lnTo>
                  <a:lnTo>
                    <a:pt x="1219080" y="286188"/>
                  </a:lnTo>
                  <a:lnTo>
                    <a:pt x="1218787" y="284227"/>
                  </a:lnTo>
                  <a:lnTo>
                    <a:pt x="1218590" y="282755"/>
                  </a:lnTo>
                  <a:lnTo>
                    <a:pt x="1218347" y="280855"/>
                  </a:lnTo>
                  <a:lnTo>
                    <a:pt x="1218003" y="278423"/>
                  </a:lnTo>
                  <a:lnTo>
                    <a:pt x="1217710" y="276462"/>
                  </a:lnTo>
                  <a:lnTo>
                    <a:pt x="1217465" y="274562"/>
                  </a:lnTo>
                  <a:lnTo>
                    <a:pt x="1217270" y="273090"/>
                  </a:lnTo>
                  <a:lnTo>
                    <a:pt x="1217074" y="271149"/>
                  </a:lnTo>
                  <a:lnTo>
                    <a:pt x="1216828" y="269188"/>
                  </a:lnTo>
                  <a:lnTo>
                    <a:pt x="1216683" y="267778"/>
                  </a:lnTo>
                  <a:lnTo>
                    <a:pt x="1216585" y="266306"/>
                  </a:lnTo>
                  <a:lnTo>
                    <a:pt x="1216388" y="264345"/>
                  </a:lnTo>
                  <a:lnTo>
                    <a:pt x="1216145" y="261913"/>
                  </a:lnTo>
                  <a:lnTo>
                    <a:pt x="1215850" y="260442"/>
                  </a:lnTo>
                  <a:lnTo>
                    <a:pt x="1215656" y="259032"/>
                  </a:lnTo>
                  <a:lnTo>
                    <a:pt x="1215459" y="257070"/>
                  </a:lnTo>
                  <a:lnTo>
                    <a:pt x="1215508" y="255599"/>
                  </a:lnTo>
                  <a:lnTo>
                    <a:pt x="1215607" y="254149"/>
                  </a:lnTo>
                  <a:lnTo>
                    <a:pt x="1215656" y="252677"/>
                  </a:lnTo>
                  <a:lnTo>
                    <a:pt x="1215754" y="251206"/>
                  </a:lnTo>
                  <a:lnTo>
                    <a:pt x="1215801" y="249755"/>
                  </a:lnTo>
                  <a:lnTo>
                    <a:pt x="1215899" y="248284"/>
                  </a:lnTo>
                  <a:lnTo>
                    <a:pt x="1215948" y="246813"/>
                  </a:lnTo>
                  <a:lnTo>
                    <a:pt x="1216047" y="245342"/>
                  </a:lnTo>
                  <a:lnTo>
                    <a:pt x="1216145" y="243891"/>
                  </a:lnTo>
                  <a:lnTo>
                    <a:pt x="1216194" y="242420"/>
                  </a:lnTo>
                  <a:lnTo>
                    <a:pt x="1216290" y="241010"/>
                  </a:lnTo>
                  <a:lnTo>
                    <a:pt x="1216388" y="239539"/>
                  </a:lnTo>
                  <a:lnTo>
                    <a:pt x="1216437" y="238067"/>
                  </a:lnTo>
                  <a:lnTo>
                    <a:pt x="1216536" y="236617"/>
                  </a:lnTo>
                  <a:lnTo>
                    <a:pt x="1216634" y="235145"/>
                  </a:lnTo>
                  <a:lnTo>
                    <a:pt x="1216732" y="233674"/>
                  </a:lnTo>
                  <a:lnTo>
                    <a:pt x="1216781" y="232223"/>
                  </a:lnTo>
                  <a:lnTo>
                    <a:pt x="1216927" y="230262"/>
                  </a:lnTo>
                  <a:lnTo>
                    <a:pt x="1217074" y="228300"/>
                  </a:lnTo>
                  <a:lnTo>
                    <a:pt x="1217172" y="226359"/>
                  </a:lnTo>
                  <a:lnTo>
                    <a:pt x="1217320" y="224397"/>
                  </a:lnTo>
                  <a:lnTo>
                    <a:pt x="1217416" y="222436"/>
                  </a:lnTo>
                  <a:lnTo>
                    <a:pt x="1217563" y="220495"/>
                  </a:lnTo>
                  <a:lnTo>
                    <a:pt x="1217661" y="218533"/>
                  </a:lnTo>
                  <a:lnTo>
                    <a:pt x="1217760" y="217082"/>
                  </a:lnTo>
                  <a:lnTo>
                    <a:pt x="1217856" y="215652"/>
                  </a:lnTo>
                  <a:lnTo>
                    <a:pt x="1217905" y="214181"/>
                  </a:lnTo>
                  <a:lnTo>
                    <a:pt x="1217954" y="213711"/>
                  </a:lnTo>
                  <a:lnTo>
                    <a:pt x="1218101" y="211749"/>
                  </a:lnTo>
                  <a:lnTo>
                    <a:pt x="1218150" y="210768"/>
                  </a:lnTo>
                  <a:lnTo>
                    <a:pt x="1218298" y="208827"/>
                  </a:lnTo>
                  <a:lnTo>
                    <a:pt x="1218394" y="207356"/>
                  </a:lnTo>
                  <a:lnTo>
                    <a:pt x="1218492" y="205885"/>
                  </a:lnTo>
                  <a:lnTo>
                    <a:pt x="1218590" y="204413"/>
                  </a:lnTo>
                  <a:lnTo>
                    <a:pt x="1218689" y="202963"/>
                  </a:lnTo>
                  <a:lnTo>
                    <a:pt x="1218836" y="201001"/>
                  </a:lnTo>
                  <a:lnTo>
                    <a:pt x="1218932" y="199039"/>
                  </a:lnTo>
                  <a:lnTo>
                    <a:pt x="1219030" y="197589"/>
                  </a:lnTo>
                  <a:lnTo>
                    <a:pt x="1219129" y="196117"/>
                  </a:lnTo>
                  <a:lnTo>
                    <a:pt x="1219227" y="194646"/>
                  </a:lnTo>
                  <a:lnTo>
                    <a:pt x="1219325" y="193195"/>
                  </a:lnTo>
                  <a:lnTo>
                    <a:pt x="1219421" y="191724"/>
                  </a:lnTo>
                  <a:lnTo>
                    <a:pt x="1219520" y="190253"/>
                  </a:lnTo>
                  <a:lnTo>
                    <a:pt x="1219618" y="188802"/>
                  </a:lnTo>
                  <a:lnTo>
                    <a:pt x="1219716" y="187372"/>
                  </a:lnTo>
                  <a:lnTo>
                    <a:pt x="1219765" y="185901"/>
                  </a:lnTo>
                  <a:lnTo>
                    <a:pt x="1219913" y="184450"/>
                  </a:lnTo>
                  <a:lnTo>
                    <a:pt x="1220009" y="182488"/>
                  </a:lnTo>
                  <a:lnTo>
                    <a:pt x="1220156" y="180547"/>
                  </a:lnTo>
                  <a:lnTo>
                    <a:pt x="1220254" y="178585"/>
                  </a:lnTo>
                  <a:lnTo>
                    <a:pt x="1220402" y="176624"/>
                  </a:lnTo>
                  <a:lnTo>
                    <a:pt x="1220254" y="174438"/>
                  </a:lnTo>
                  <a:lnTo>
                    <a:pt x="1220058" y="172823"/>
                  </a:lnTo>
                  <a:lnTo>
                    <a:pt x="1220547" y="170862"/>
                  </a:lnTo>
                  <a:lnTo>
                    <a:pt x="1220891" y="169350"/>
                  </a:lnTo>
                  <a:lnTo>
                    <a:pt x="1222358" y="168369"/>
                  </a:lnTo>
                  <a:lnTo>
                    <a:pt x="1224266" y="167797"/>
                  </a:lnTo>
                  <a:lnTo>
                    <a:pt x="1225637" y="167245"/>
                  </a:lnTo>
                  <a:lnTo>
                    <a:pt x="1226957" y="166673"/>
                  </a:lnTo>
                  <a:lnTo>
                    <a:pt x="1228277" y="165982"/>
                  </a:lnTo>
                  <a:lnTo>
                    <a:pt x="1229746" y="165398"/>
                  </a:lnTo>
                  <a:lnTo>
                    <a:pt x="1231116" y="164907"/>
                  </a:lnTo>
                  <a:lnTo>
                    <a:pt x="1233023" y="164274"/>
                  </a:lnTo>
                  <a:lnTo>
                    <a:pt x="1235323" y="163491"/>
                  </a:lnTo>
                  <a:lnTo>
                    <a:pt x="1237182" y="162905"/>
                  </a:lnTo>
                  <a:lnTo>
                    <a:pt x="1239531" y="162173"/>
                  </a:lnTo>
                  <a:lnTo>
                    <a:pt x="1241389" y="161587"/>
                  </a:lnTo>
                  <a:lnTo>
                    <a:pt x="1242761" y="161147"/>
                  </a:lnTo>
                  <a:lnTo>
                    <a:pt x="1244130" y="160659"/>
                  </a:lnTo>
                  <a:lnTo>
                    <a:pt x="1245499" y="160073"/>
                  </a:lnTo>
                  <a:lnTo>
                    <a:pt x="1247310" y="159339"/>
                  </a:lnTo>
                  <a:lnTo>
                    <a:pt x="1249119" y="158608"/>
                  </a:lnTo>
                  <a:lnTo>
                    <a:pt x="1251029" y="157972"/>
                  </a:lnTo>
                  <a:lnTo>
                    <a:pt x="1252838" y="157386"/>
                  </a:lnTo>
                  <a:lnTo>
                    <a:pt x="1254747" y="156848"/>
                  </a:lnTo>
                  <a:lnTo>
                    <a:pt x="1257095" y="156215"/>
                  </a:lnTo>
                  <a:lnTo>
                    <a:pt x="1259491" y="155628"/>
                  </a:lnTo>
                  <a:lnTo>
                    <a:pt x="1261401" y="155189"/>
                  </a:lnTo>
                  <a:lnTo>
                    <a:pt x="1262819" y="154895"/>
                  </a:lnTo>
                  <a:lnTo>
                    <a:pt x="1264237" y="154603"/>
                  </a:lnTo>
                  <a:lnTo>
                    <a:pt x="1265658" y="154114"/>
                  </a:lnTo>
                  <a:lnTo>
                    <a:pt x="1267076" y="153773"/>
                  </a:lnTo>
                  <a:lnTo>
                    <a:pt x="1268983" y="153332"/>
                  </a:lnTo>
                  <a:lnTo>
                    <a:pt x="1271380" y="152796"/>
                  </a:lnTo>
                  <a:lnTo>
                    <a:pt x="1273240" y="152355"/>
                  </a:lnTo>
                  <a:lnTo>
                    <a:pt x="1274708" y="152014"/>
                  </a:lnTo>
                  <a:lnTo>
                    <a:pt x="1276126" y="151624"/>
                  </a:lnTo>
                  <a:lnTo>
                    <a:pt x="1278035" y="151329"/>
                  </a:lnTo>
                  <a:lnTo>
                    <a:pt x="1279796" y="151178"/>
                  </a:lnTo>
                  <a:lnTo>
                    <a:pt x="1279454" y="149278"/>
                  </a:lnTo>
                  <a:lnTo>
                    <a:pt x="1279161" y="147813"/>
                  </a:lnTo>
                  <a:lnTo>
                    <a:pt x="1278915" y="146397"/>
                  </a:lnTo>
                  <a:lnTo>
                    <a:pt x="1278623" y="144932"/>
                  </a:lnTo>
                  <a:lnTo>
                    <a:pt x="1278328" y="143515"/>
                  </a:lnTo>
                  <a:lnTo>
                    <a:pt x="1278085" y="142051"/>
                  </a:lnTo>
                  <a:lnTo>
                    <a:pt x="1277790" y="140634"/>
                  </a:lnTo>
                  <a:lnTo>
                    <a:pt x="1277497" y="139169"/>
                  </a:lnTo>
                  <a:lnTo>
                    <a:pt x="1277252" y="137751"/>
                  </a:lnTo>
                  <a:lnTo>
                    <a:pt x="1276959" y="136286"/>
                  </a:lnTo>
                  <a:lnTo>
                    <a:pt x="1276713" y="134870"/>
                  </a:lnTo>
                  <a:lnTo>
                    <a:pt x="1276421" y="133405"/>
                  </a:lnTo>
                  <a:lnTo>
                    <a:pt x="1276126" y="131989"/>
                  </a:lnTo>
                  <a:lnTo>
                    <a:pt x="1275882" y="130524"/>
                  </a:lnTo>
                  <a:lnTo>
                    <a:pt x="1275393" y="128129"/>
                  </a:lnTo>
                  <a:lnTo>
                    <a:pt x="1274953" y="125736"/>
                  </a:lnTo>
                  <a:lnTo>
                    <a:pt x="1274560" y="123832"/>
                  </a:lnTo>
                  <a:lnTo>
                    <a:pt x="1274268" y="122367"/>
                  </a:lnTo>
                  <a:lnTo>
                    <a:pt x="1273975" y="120951"/>
                  </a:lnTo>
                  <a:lnTo>
                    <a:pt x="1273680" y="119533"/>
                  </a:lnTo>
                  <a:lnTo>
                    <a:pt x="1273437" y="118068"/>
                  </a:lnTo>
                  <a:lnTo>
                    <a:pt x="1272899" y="116701"/>
                  </a:lnTo>
                  <a:lnTo>
                    <a:pt x="1272311" y="115383"/>
                  </a:lnTo>
                  <a:lnTo>
                    <a:pt x="1271724" y="114014"/>
                  </a:lnTo>
                  <a:lnTo>
                    <a:pt x="1271136" y="112696"/>
                  </a:lnTo>
                  <a:lnTo>
                    <a:pt x="1270598" y="111329"/>
                  </a:lnTo>
                  <a:lnTo>
                    <a:pt x="1269816" y="109520"/>
                  </a:lnTo>
                  <a:lnTo>
                    <a:pt x="1269229" y="108202"/>
                  </a:lnTo>
                  <a:lnTo>
                    <a:pt x="1268691" y="106835"/>
                  </a:lnTo>
                  <a:lnTo>
                    <a:pt x="1268153" y="105466"/>
                  </a:lnTo>
                  <a:lnTo>
                    <a:pt x="1267418" y="103660"/>
                  </a:lnTo>
                  <a:lnTo>
                    <a:pt x="1266880" y="102293"/>
                  </a:lnTo>
                  <a:lnTo>
                    <a:pt x="1266147" y="100485"/>
                  </a:lnTo>
                  <a:lnTo>
                    <a:pt x="1265461" y="98629"/>
                  </a:lnTo>
                  <a:lnTo>
                    <a:pt x="1264825" y="96821"/>
                  </a:lnTo>
                  <a:lnTo>
                    <a:pt x="1264092" y="94966"/>
                  </a:lnTo>
                  <a:lnTo>
                    <a:pt x="1263601" y="93599"/>
                  </a:lnTo>
                  <a:lnTo>
                    <a:pt x="1263112" y="92232"/>
                  </a:lnTo>
                  <a:lnTo>
                    <a:pt x="1262379" y="90423"/>
                  </a:lnTo>
                  <a:lnTo>
                    <a:pt x="1261792" y="89056"/>
                  </a:lnTo>
                  <a:lnTo>
                    <a:pt x="1261057" y="87248"/>
                  </a:lnTo>
                  <a:lnTo>
                    <a:pt x="1260324" y="85442"/>
                  </a:lnTo>
                  <a:lnTo>
                    <a:pt x="1259541" y="83682"/>
                  </a:lnTo>
                  <a:lnTo>
                    <a:pt x="1258562" y="81437"/>
                  </a:lnTo>
                  <a:lnTo>
                    <a:pt x="1257633" y="79189"/>
                  </a:lnTo>
                  <a:lnTo>
                    <a:pt x="1256898" y="77333"/>
                  </a:lnTo>
                  <a:lnTo>
                    <a:pt x="1256313" y="76016"/>
                  </a:lnTo>
                  <a:lnTo>
                    <a:pt x="1255775" y="74646"/>
                  </a:lnTo>
                  <a:lnTo>
                    <a:pt x="1255040" y="72840"/>
                  </a:lnTo>
                  <a:lnTo>
                    <a:pt x="1254502" y="71473"/>
                  </a:lnTo>
                  <a:lnTo>
                    <a:pt x="1253671" y="69176"/>
                  </a:lnTo>
                  <a:lnTo>
                    <a:pt x="1251860" y="67810"/>
                  </a:lnTo>
                  <a:lnTo>
                    <a:pt x="1249903" y="67517"/>
                  </a:lnTo>
                  <a:lnTo>
                    <a:pt x="1248436" y="67419"/>
                  </a:lnTo>
                  <a:lnTo>
                    <a:pt x="1247015" y="67272"/>
                  </a:lnTo>
                  <a:lnTo>
                    <a:pt x="1245059" y="67174"/>
                  </a:lnTo>
                  <a:lnTo>
                    <a:pt x="1242613" y="66980"/>
                  </a:lnTo>
                  <a:lnTo>
                    <a:pt x="1240168" y="66833"/>
                  </a:lnTo>
                  <a:lnTo>
                    <a:pt x="1238209" y="66735"/>
                  </a:lnTo>
                  <a:lnTo>
                    <a:pt x="1236252" y="66588"/>
                  </a:lnTo>
                  <a:lnTo>
                    <a:pt x="1234296" y="66489"/>
                  </a:lnTo>
                  <a:lnTo>
                    <a:pt x="1232829" y="66344"/>
                  </a:lnTo>
                  <a:lnTo>
                    <a:pt x="1230870" y="66246"/>
                  </a:lnTo>
                  <a:lnTo>
                    <a:pt x="1208317" y="4997"/>
                  </a:lnTo>
                  <a:lnTo>
                    <a:pt x="1206311" y="5193"/>
                  </a:lnTo>
                  <a:lnTo>
                    <a:pt x="1204354" y="5193"/>
                  </a:lnTo>
                  <a:lnTo>
                    <a:pt x="1202396" y="5193"/>
                  </a:lnTo>
                  <a:lnTo>
                    <a:pt x="1200929" y="5193"/>
                  </a:lnTo>
                  <a:lnTo>
                    <a:pt x="1199461" y="5193"/>
                  </a:lnTo>
                  <a:lnTo>
                    <a:pt x="1197994" y="5193"/>
                  </a:lnTo>
                  <a:lnTo>
                    <a:pt x="1196526" y="5193"/>
                  </a:lnTo>
                  <a:lnTo>
                    <a:pt x="1194568" y="5193"/>
                  </a:lnTo>
                  <a:lnTo>
                    <a:pt x="1192611" y="5242"/>
                  </a:lnTo>
                  <a:lnTo>
                    <a:pt x="1191144" y="5242"/>
                  </a:lnTo>
                  <a:lnTo>
                    <a:pt x="1189676" y="5242"/>
                  </a:lnTo>
                  <a:lnTo>
                    <a:pt x="1187720" y="5242"/>
                  </a:lnTo>
                  <a:lnTo>
                    <a:pt x="1185761" y="5242"/>
                  </a:lnTo>
                  <a:lnTo>
                    <a:pt x="1183805" y="5242"/>
                  </a:lnTo>
                  <a:lnTo>
                    <a:pt x="1180870" y="5242"/>
                  </a:lnTo>
                  <a:lnTo>
                    <a:pt x="1178911" y="5242"/>
                  </a:lnTo>
                  <a:lnTo>
                    <a:pt x="1176955" y="5242"/>
                  </a:lnTo>
                  <a:lnTo>
                    <a:pt x="1174998" y="5242"/>
                  </a:lnTo>
                  <a:lnTo>
                    <a:pt x="1173531" y="5193"/>
                  </a:lnTo>
                  <a:lnTo>
                    <a:pt x="1172064" y="5193"/>
                  </a:lnTo>
                  <a:lnTo>
                    <a:pt x="1170105" y="5193"/>
                  </a:lnTo>
                  <a:lnTo>
                    <a:pt x="1168148" y="5193"/>
                  </a:lnTo>
                  <a:lnTo>
                    <a:pt x="1166192" y="5144"/>
                  </a:lnTo>
                  <a:lnTo>
                    <a:pt x="1164235" y="5144"/>
                  </a:lnTo>
                  <a:lnTo>
                    <a:pt x="1162277" y="5095"/>
                  </a:lnTo>
                  <a:lnTo>
                    <a:pt x="1159831" y="5046"/>
                  </a:lnTo>
                  <a:lnTo>
                    <a:pt x="1157875" y="5046"/>
                  </a:lnTo>
                  <a:lnTo>
                    <a:pt x="1156407" y="4997"/>
                  </a:lnTo>
                  <a:lnTo>
                    <a:pt x="1154451" y="4997"/>
                  </a:lnTo>
                  <a:lnTo>
                    <a:pt x="1152003" y="4948"/>
                  </a:lnTo>
                  <a:lnTo>
                    <a:pt x="1150046" y="4901"/>
                  </a:lnTo>
                  <a:lnTo>
                    <a:pt x="1148579" y="4852"/>
                  </a:lnTo>
                  <a:lnTo>
                    <a:pt x="1146622" y="4852"/>
                  </a:lnTo>
                  <a:lnTo>
                    <a:pt x="1144175" y="4803"/>
                  </a:lnTo>
                  <a:lnTo>
                    <a:pt x="1141729" y="4754"/>
                  </a:lnTo>
                  <a:lnTo>
                    <a:pt x="1139283" y="4705"/>
                  </a:lnTo>
                  <a:lnTo>
                    <a:pt x="1137325" y="4656"/>
                  </a:lnTo>
                  <a:lnTo>
                    <a:pt x="1135857" y="4656"/>
                  </a:lnTo>
                  <a:lnTo>
                    <a:pt x="1134390" y="4656"/>
                  </a:lnTo>
                  <a:lnTo>
                    <a:pt x="1132434" y="4607"/>
                  </a:lnTo>
                  <a:lnTo>
                    <a:pt x="1130477" y="4558"/>
                  </a:lnTo>
                  <a:lnTo>
                    <a:pt x="1129008" y="4558"/>
                  </a:lnTo>
                  <a:lnTo>
                    <a:pt x="1127540" y="4509"/>
                  </a:lnTo>
                  <a:lnTo>
                    <a:pt x="1126073" y="4509"/>
                  </a:lnTo>
                  <a:lnTo>
                    <a:pt x="1124605" y="4509"/>
                  </a:lnTo>
                  <a:lnTo>
                    <a:pt x="1123138" y="4460"/>
                  </a:lnTo>
                  <a:lnTo>
                    <a:pt x="1121671" y="4460"/>
                  </a:lnTo>
                  <a:lnTo>
                    <a:pt x="1120201" y="4460"/>
                  </a:lnTo>
                  <a:lnTo>
                    <a:pt x="1118734" y="4413"/>
                  </a:lnTo>
                  <a:lnTo>
                    <a:pt x="1117266" y="4413"/>
                  </a:lnTo>
                  <a:lnTo>
                    <a:pt x="1115799" y="4413"/>
                  </a:lnTo>
                  <a:lnTo>
                    <a:pt x="1114332" y="4413"/>
                  </a:lnTo>
                  <a:lnTo>
                    <a:pt x="1112864" y="4364"/>
                  </a:lnTo>
                  <a:lnTo>
                    <a:pt x="1111395" y="4364"/>
                  </a:lnTo>
                  <a:lnTo>
                    <a:pt x="1109927" y="4364"/>
                  </a:lnTo>
                  <a:lnTo>
                    <a:pt x="1107971" y="4509"/>
                  </a:lnTo>
                  <a:lnTo>
                    <a:pt x="1106063" y="4901"/>
                  </a:lnTo>
                  <a:lnTo>
                    <a:pt x="1104105" y="4852"/>
                  </a:lnTo>
                  <a:lnTo>
                    <a:pt x="1102148" y="4803"/>
                  </a:lnTo>
                  <a:lnTo>
                    <a:pt x="1100681" y="4754"/>
                  </a:lnTo>
                  <a:lnTo>
                    <a:pt x="1099213" y="4705"/>
                  </a:lnTo>
                  <a:lnTo>
                    <a:pt x="1097257" y="4558"/>
                  </a:lnTo>
                  <a:lnTo>
                    <a:pt x="1095298" y="4460"/>
                  </a:lnTo>
                  <a:lnTo>
                    <a:pt x="1093342" y="4364"/>
                  </a:lnTo>
                  <a:lnTo>
                    <a:pt x="1091385" y="4265"/>
                  </a:lnTo>
                  <a:lnTo>
                    <a:pt x="1089429" y="4118"/>
                  </a:lnTo>
                  <a:lnTo>
                    <a:pt x="1087959" y="4069"/>
                  </a:lnTo>
                  <a:lnTo>
                    <a:pt x="1086003" y="4020"/>
                  </a:lnTo>
                  <a:lnTo>
                    <a:pt x="1084683" y="4607"/>
                  </a:lnTo>
                  <a:lnTo>
                    <a:pt x="1082773" y="4315"/>
                  </a:lnTo>
                  <a:lnTo>
                    <a:pt x="1080817" y="4216"/>
                  </a:lnTo>
                  <a:lnTo>
                    <a:pt x="1079349" y="4216"/>
                  </a:lnTo>
                  <a:lnTo>
                    <a:pt x="1077882" y="4167"/>
                  </a:lnTo>
                  <a:lnTo>
                    <a:pt x="1076415" y="4118"/>
                  </a:lnTo>
                  <a:lnTo>
                    <a:pt x="1074947" y="4069"/>
                  </a:lnTo>
                  <a:lnTo>
                    <a:pt x="1073478" y="4020"/>
                  </a:lnTo>
                  <a:lnTo>
                    <a:pt x="1072010" y="3971"/>
                  </a:lnTo>
                  <a:lnTo>
                    <a:pt x="1070543" y="3924"/>
                  </a:lnTo>
                  <a:lnTo>
                    <a:pt x="1068586" y="3924"/>
                  </a:lnTo>
                  <a:lnTo>
                    <a:pt x="1066630" y="3826"/>
                  </a:lnTo>
                  <a:lnTo>
                    <a:pt x="1065160" y="3826"/>
                  </a:lnTo>
                  <a:lnTo>
                    <a:pt x="1063693" y="3777"/>
                  </a:lnTo>
                  <a:lnTo>
                    <a:pt x="1062226" y="3728"/>
                  </a:lnTo>
                  <a:lnTo>
                    <a:pt x="1060269" y="3728"/>
                  </a:lnTo>
                  <a:lnTo>
                    <a:pt x="1058312" y="3679"/>
                  </a:lnTo>
                  <a:lnTo>
                    <a:pt x="1056354" y="3630"/>
                  </a:lnTo>
                  <a:lnTo>
                    <a:pt x="1054397" y="3581"/>
                  </a:lnTo>
                  <a:lnTo>
                    <a:pt x="1052441" y="3581"/>
                  </a:lnTo>
                  <a:lnTo>
                    <a:pt x="1050484" y="3532"/>
                  </a:lnTo>
                  <a:lnTo>
                    <a:pt x="1049015" y="3532"/>
                  </a:lnTo>
                  <a:lnTo>
                    <a:pt x="1047547" y="3532"/>
                  </a:lnTo>
                  <a:lnTo>
                    <a:pt x="1046080" y="3483"/>
                  </a:lnTo>
                  <a:lnTo>
                    <a:pt x="1044613" y="3483"/>
                  </a:lnTo>
                  <a:lnTo>
                    <a:pt x="1043145" y="3483"/>
                  </a:lnTo>
                  <a:lnTo>
                    <a:pt x="1041187" y="3483"/>
                  </a:lnTo>
                  <a:lnTo>
                    <a:pt x="1039230" y="3483"/>
                  </a:lnTo>
                  <a:lnTo>
                    <a:pt x="1037274" y="3483"/>
                  </a:lnTo>
                  <a:lnTo>
                    <a:pt x="1035317" y="3483"/>
                  </a:lnTo>
                  <a:lnTo>
                    <a:pt x="1033850" y="3483"/>
                  </a:lnTo>
                  <a:lnTo>
                    <a:pt x="1032380" y="3483"/>
                  </a:lnTo>
                  <a:lnTo>
                    <a:pt x="1030913" y="3434"/>
                  </a:lnTo>
                  <a:lnTo>
                    <a:pt x="1029445" y="3434"/>
                  </a:lnTo>
                  <a:lnTo>
                    <a:pt x="1027489" y="3483"/>
                  </a:lnTo>
                  <a:lnTo>
                    <a:pt x="1025532" y="3483"/>
                  </a:lnTo>
                  <a:lnTo>
                    <a:pt x="1024063" y="3483"/>
                  </a:lnTo>
                  <a:lnTo>
                    <a:pt x="1022596" y="3483"/>
                  </a:lnTo>
                  <a:lnTo>
                    <a:pt x="1020639" y="3483"/>
                  </a:lnTo>
                  <a:lnTo>
                    <a:pt x="1018683" y="3483"/>
                  </a:lnTo>
                  <a:lnTo>
                    <a:pt x="1017215" y="3483"/>
                  </a:lnTo>
                  <a:lnTo>
                    <a:pt x="1015746" y="3483"/>
                  </a:lnTo>
                  <a:lnTo>
                    <a:pt x="1014278" y="3483"/>
                  </a:lnTo>
                  <a:lnTo>
                    <a:pt x="1012811" y="3483"/>
                  </a:lnTo>
                  <a:lnTo>
                    <a:pt x="1010854" y="3483"/>
                  </a:lnTo>
                  <a:lnTo>
                    <a:pt x="1008898" y="3483"/>
                  </a:lnTo>
                  <a:lnTo>
                    <a:pt x="1006939" y="3532"/>
                  </a:lnTo>
                  <a:lnTo>
                    <a:pt x="1004494" y="3532"/>
                  </a:lnTo>
                  <a:lnTo>
                    <a:pt x="1002537" y="3532"/>
                  </a:lnTo>
                  <a:lnTo>
                    <a:pt x="1001070" y="3532"/>
                  </a:lnTo>
                  <a:lnTo>
                    <a:pt x="999600" y="3532"/>
                  </a:lnTo>
                  <a:lnTo>
                    <a:pt x="998133" y="3532"/>
                  </a:lnTo>
                  <a:lnTo>
                    <a:pt x="996665" y="3532"/>
                  </a:lnTo>
                  <a:lnTo>
                    <a:pt x="994709" y="3532"/>
                  </a:lnTo>
                  <a:lnTo>
                    <a:pt x="992752" y="3532"/>
                  </a:lnTo>
                  <a:lnTo>
                    <a:pt x="991283" y="3532"/>
                  </a:lnTo>
                  <a:lnTo>
                    <a:pt x="989815" y="3532"/>
                  </a:lnTo>
                  <a:lnTo>
                    <a:pt x="988348" y="3532"/>
                  </a:lnTo>
                  <a:lnTo>
                    <a:pt x="986392" y="3532"/>
                  </a:lnTo>
                  <a:lnTo>
                    <a:pt x="984924" y="3532"/>
                  </a:lnTo>
                  <a:lnTo>
                    <a:pt x="983457" y="3532"/>
                  </a:lnTo>
                  <a:lnTo>
                    <a:pt x="981498" y="3483"/>
                  </a:lnTo>
                  <a:lnTo>
                    <a:pt x="979052" y="3434"/>
                  </a:lnTo>
                  <a:lnTo>
                    <a:pt x="977096" y="3387"/>
                  </a:lnTo>
                  <a:lnTo>
                    <a:pt x="975139" y="3338"/>
                  </a:lnTo>
                  <a:lnTo>
                    <a:pt x="973670" y="3289"/>
                  </a:lnTo>
                  <a:lnTo>
                    <a:pt x="971713" y="3240"/>
                  </a:lnTo>
                  <a:lnTo>
                    <a:pt x="970246" y="3191"/>
                  </a:lnTo>
                  <a:lnTo>
                    <a:pt x="968779" y="3191"/>
                  </a:lnTo>
                  <a:lnTo>
                    <a:pt x="967311" y="3142"/>
                  </a:lnTo>
                  <a:lnTo>
                    <a:pt x="965842" y="3142"/>
                  </a:lnTo>
                  <a:lnTo>
                    <a:pt x="964374" y="3093"/>
                  </a:lnTo>
                  <a:lnTo>
                    <a:pt x="962907" y="3093"/>
                  </a:lnTo>
                  <a:lnTo>
                    <a:pt x="961440" y="3093"/>
                  </a:lnTo>
                  <a:lnTo>
                    <a:pt x="959972" y="3093"/>
                  </a:lnTo>
                  <a:lnTo>
                    <a:pt x="958505" y="3093"/>
                  </a:lnTo>
                  <a:lnTo>
                    <a:pt x="956546" y="3240"/>
                  </a:lnTo>
                  <a:lnTo>
                    <a:pt x="954639" y="3826"/>
                  </a:lnTo>
                  <a:lnTo>
                    <a:pt x="952731" y="4315"/>
                  </a:lnTo>
                  <a:lnTo>
                    <a:pt x="951360" y="4020"/>
                  </a:lnTo>
                  <a:lnTo>
                    <a:pt x="949991" y="3581"/>
                  </a:lnTo>
                  <a:lnTo>
                    <a:pt x="948622" y="2994"/>
                  </a:lnTo>
                  <a:lnTo>
                    <a:pt x="946811" y="2214"/>
                  </a:lnTo>
                  <a:lnTo>
                    <a:pt x="945001" y="1335"/>
                  </a:lnTo>
                  <a:lnTo>
                    <a:pt x="943630" y="749"/>
                  </a:lnTo>
                  <a:lnTo>
                    <a:pt x="942261" y="261"/>
                  </a:lnTo>
                  <a:lnTo>
                    <a:pt x="940354" y="-83"/>
                  </a:lnTo>
                  <a:lnTo>
                    <a:pt x="938835" y="113"/>
                  </a:lnTo>
                  <a:lnTo>
                    <a:pt x="937613" y="847"/>
                  </a:lnTo>
                  <a:lnTo>
                    <a:pt x="936242" y="2214"/>
                  </a:lnTo>
                  <a:lnTo>
                    <a:pt x="934971" y="3728"/>
                  </a:lnTo>
                  <a:lnTo>
                    <a:pt x="933600" y="5193"/>
                  </a:lnTo>
                  <a:lnTo>
                    <a:pt x="932133" y="6511"/>
                  </a:lnTo>
                  <a:lnTo>
                    <a:pt x="930567" y="7831"/>
                  </a:lnTo>
                  <a:lnTo>
                    <a:pt x="928952" y="8906"/>
                  </a:lnTo>
                  <a:lnTo>
                    <a:pt x="926897" y="9785"/>
                  </a:lnTo>
                  <a:lnTo>
                    <a:pt x="926214" y="8759"/>
                  </a:lnTo>
                  <a:lnTo>
                    <a:pt x="924452" y="9736"/>
                  </a:lnTo>
                  <a:lnTo>
                    <a:pt x="922935" y="11053"/>
                  </a:lnTo>
                  <a:lnTo>
                    <a:pt x="921468" y="12275"/>
                  </a:lnTo>
                  <a:lnTo>
                    <a:pt x="919902" y="13497"/>
                  </a:lnTo>
                  <a:lnTo>
                    <a:pt x="918727" y="14327"/>
                  </a:lnTo>
                  <a:lnTo>
                    <a:pt x="917064" y="15353"/>
                  </a:lnTo>
                  <a:lnTo>
                    <a:pt x="915304" y="16280"/>
                  </a:lnTo>
                  <a:lnTo>
                    <a:pt x="913981" y="16916"/>
                  </a:lnTo>
                  <a:lnTo>
                    <a:pt x="912661" y="17549"/>
                  </a:lnTo>
                  <a:lnTo>
                    <a:pt x="911290" y="18038"/>
                  </a:lnTo>
                  <a:lnTo>
                    <a:pt x="909383" y="18624"/>
                  </a:lnTo>
                  <a:lnTo>
                    <a:pt x="907525" y="19260"/>
                  </a:lnTo>
                  <a:lnTo>
                    <a:pt x="906055" y="20432"/>
                  </a:lnTo>
                  <a:lnTo>
                    <a:pt x="905077" y="21556"/>
                  </a:lnTo>
                  <a:lnTo>
                    <a:pt x="903511" y="22727"/>
                  </a:lnTo>
                  <a:lnTo>
                    <a:pt x="901896" y="23851"/>
                  </a:lnTo>
                  <a:lnTo>
                    <a:pt x="901180" y="24503"/>
                  </a:lnTo>
                  <a:lnTo>
                    <a:pt x="900822" y="24828"/>
                  </a:lnTo>
                  <a:lnTo>
                    <a:pt x="899353" y="26099"/>
                  </a:lnTo>
                  <a:lnTo>
                    <a:pt x="897691" y="27905"/>
                  </a:lnTo>
                  <a:lnTo>
                    <a:pt x="896809" y="29078"/>
                  </a:lnTo>
                  <a:lnTo>
                    <a:pt x="895929" y="30249"/>
                  </a:lnTo>
                  <a:lnTo>
                    <a:pt x="894852" y="31225"/>
                  </a:lnTo>
                  <a:lnTo>
                    <a:pt x="893677" y="32153"/>
                  </a:lnTo>
                  <a:lnTo>
                    <a:pt x="892063" y="33277"/>
                  </a:lnTo>
                  <a:lnTo>
                    <a:pt x="890792" y="33961"/>
                  </a:lnTo>
                  <a:lnTo>
                    <a:pt x="889373" y="34352"/>
                  </a:lnTo>
                  <a:lnTo>
                    <a:pt x="888150" y="33620"/>
                  </a:lnTo>
                  <a:lnTo>
                    <a:pt x="887073" y="32594"/>
                  </a:lnTo>
                  <a:lnTo>
                    <a:pt x="885067" y="31225"/>
                  </a:lnTo>
                  <a:lnTo>
                    <a:pt x="883745" y="30543"/>
                  </a:lnTo>
                  <a:lnTo>
                    <a:pt x="882425" y="29907"/>
                  </a:lnTo>
                  <a:lnTo>
                    <a:pt x="881056" y="29272"/>
                  </a:lnTo>
                  <a:lnTo>
                    <a:pt x="879685" y="28833"/>
                  </a:lnTo>
                  <a:lnTo>
                    <a:pt x="878267" y="28541"/>
                  </a:lnTo>
                  <a:lnTo>
                    <a:pt x="876799" y="28491"/>
                  </a:lnTo>
                  <a:lnTo>
                    <a:pt x="874794" y="28442"/>
                  </a:lnTo>
                  <a:lnTo>
                    <a:pt x="873815" y="28442"/>
                  </a:lnTo>
                  <a:lnTo>
                    <a:pt x="872835" y="28442"/>
                  </a:lnTo>
                  <a:lnTo>
                    <a:pt x="870878" y="28393"/>
                  </a:lnTo>
                  <a:lnTo>
                    <a:pt x="868922" y="28393"/>
                  </a:lnTo>
                  <a:lnTo>
                    <a:pt x="866965" y="28393"/>
                  </a:lnTo>
                  <a:lnTo>
                    <a:pt x="865056" y="28197"/>
                  </a:lnTo>
                  <a:lnTo>
                    <a:pt x="863588" y="27807"/>
                  </a:lnTo>
                  <a:lnTo>
                    <a:pt x="862170" y="27856"/>
                  </a:lnTo>
                  <a:lnTo>
                    <a:pt x="860801" y="28442"/>
                  </a:lnTo>
                  <a:lnTo>
                    <a:pt x="858941" y="29125"/>
                  </a:lnTo>
                  <a:lnTo>
                    <a:pt x="857572" y="29711"/>
                  </a:lnTo>
                  <a:lnTo>
                    <a:pt x="856299" y="30347"/>
                  </a:lnTo>
                  <a:lnTo>
                    <a:pt x="855320" y="31372"/>
                  </a:lnTo>
                  <a:lnTo>
                    <a:pt x="854539" y="32641"/>
                  </a:lnTo>
                  <a:lnTo>
                    <a:pt x="853558" y="33765"/>
                  </a:lnTo>
                  <a:lnTo>
                    <a:pt x="852484" y="34791"/>
                  </a:lnTo>
                  <a:lnTo>
                    <a:pt x="851456" y="35817"/>
                  </a:lnTo>
                  <a:lnTo>
                    <a:pt x="850476" y="36941"/>
                  </a:lnTo>
                  <a:lnTo>
                    <a:pt x="849694" y="38602"/>
                  </a:lnTo>
                  <a:lnTo>
                    <a:pt x="848227" y="39920"/>
                  </a:lnTo>
                  <a:lnTo>
                    <a:pt x="847492" y="41142"/>
                  </a:lnTo>
                  <a:lnTo>
                    <a:pt x="846807" y="42460"/>
                  </a:lnTo>
                  <a:lnTo>
                    <a:pt x="846172" y="43778"/>
                  </a:lnTo>
                  <a:lnTo>
                    <a:pt x="845437" y="45049"/>
                  </a:lnTo>
                  <a:lnTo>
                    <a:pt x="844263" y="46661"/>
                  </a:lnTo>
                  <a:lnTo>
                    <a:pt x="842992" y="48126"/>
                  </a:lnTo>
                  <a:lnTo>
                    <a:pt x="841768" y="49640"/>
                  </a:lnTo>
                  <a:lnTo>
                    <a:pt x="841082" y="50958"/>
                  </a:lnTo>
                  <a:lnTo>
                    <a:pt x="840642" y="52815"/>
                  </a:lnTo>
                  <a:lnTo>
                    <a:pt x="840497" y="54330"/>
                  </a:lnTo>
                  <a:lnTo>
                    <a:pt x="840350" y="55795"/>
                  </a:lnTo>
                  <a:lnTo>
                    <a:pt x="840008" y="57699"/>
                  </a:lnTo>
                  <a:lnTo>
                    <a:pt x="839420" y="59115"/>
                  </a:lnTo>
                  <a:lnTo>
                    <a:pt x="838393" y="60043"/>
                  </a:lnTo>
                  <a:lnTo>
                    <a:pt x="836973" y="60337"/>
                  </a:lnTo>
                  <a:lnTo>
                    <a:pt x="835456" y="60482"/>
                  </a:lnTo>
                  <a:lnTo>
                    <a:pt x="833158" y="61216"/>
                  </a:lnTo>
                  <a:lnTo>
                    <a:pt x="831836" y="61947"/>
                  </a:lnTo>
                  <a:lnTo>
                    <a:pt x="830027" y="62973"/>
                  </a:lnTo>
                  <a:lnTo>
                    <a:pt x="827824" y="64585"/>
                  </a:lnTo>
                  <a:lnTo>
                    <a:pt x="826552" y="65368"/>
                  </a:lnTo>
                  <a:lnTo>
                    <a:pt x="825330" y="66197"/>
                  </a:lnTo>
                  <a:lnTo>
                    <a:pt x="823764" y="67321"/>
                  </a:lnTo>
                  <a:lnTo>
                    <a:pt x="822638" y="68249"/>
                  </a:lnTo>
                  <a:lnTo>
                    <a:pt x="821562" y="69275"/>
                  </a:lnTo>
                  <a:lnTo>
                    <a:pt x="820584" y="70300"/>
                  </a:lnTo>
                  <a:lnTo>
                    <a:pt x="819605" y="71424"/>
                  </a:lnTo>
                  <a:lnTo>
                    <a:pt x="818332" y="72938"/>
                  </a:lnTo>
                  <a:lnTo>
                    <a:pt x="817970" y="73339"/>
                  </a:lnTo>
                  <a:lnTo>
                    <a:pt x="817268" y="74117"/>
                  </a:lnTo>
                  <a:lnTo>
                    <a:pt x="817012" y="74403"/>
                  </a:lnTo>
                  <a:lnTo>
                    <a:pt x="815690" y="75819"/>
                  </a:lnTo>
                  <a:lnTo>
                    <a:pt x="814663" y="76894"/>
                  </a:lnTo>
                  <a:lnTo>
                    <a:pt x="813196" y="78114"/>
                  </a:lnTo>
                  <a:lnTo>
                    <a:pt x="811532" y="79189"/>
                  </a:lnTo>
                  <a:lnTo>
                    <a:pt x="809772" y="80068"/>
                  </a:lnTo>
                  <a:lnTo>
                    <a:pt x="808450" y="80703"/>
                  </a:lnTo>
                  <a:lnTo>
                    <a:pt x="806640" y="81437"/>
                  </a:lnTo>
                  <a:lnTo>
                    <a:pt x="804829" y="82168"/>
                  </a:lnTo>
                  <a:lnTo>
                    <a:pt x="802971" y="82853"/>
                  </a:lnTo>
                  <a:lnTo>
                    <a:pt x="801600" y="83341"/>
                  </a:lnTo>
                  <a:lnTo>
                    <a:pt x="800230" y="83829"/>
                  </a:lnTo>
                  <a:lnTo>
                    <a:pt x="798323" y="84367"/>
                  </a:lnTo>
                  <a:lnTo>
                    <a:pt x="796023" y="85245"/>
                  </a:lnTo>
                  <a:lnTo>
                    <a:pt x="794263" y="86124"/>
                  </a:lnTo>
                  <a:lnTo>
                    <a:pt x="792255" y="87444"/>
                  </a:lnTo>
                  <a:lnTo>
                    <a:pt x="791473" y="88958"/>
                  </a:lnTo>
                  <a:lnTo>
                    <a:pt x="789760" y="88860"/>
                  </a:lnTo>
                  <a:lnTo>
                    <a:pt x="788391" y="89447"/>
                  </a:lnTo>
                  <a:lnTo>
                    <a:pt x="787022" y="90033"/>
                  </a:lnTo>
                  <a:lnTo>
                    <a:pt x="785700" y="90666"/>
                  </a:lnTo>
                  <a:lnTo>
                    <a:pt x="784036" y="91692"/>
                  </a:lnTo>
                  <a:lnTo>
                    <a:pt x="782861" y="92573"/>
                  </a:lnTo>
                  <a:lnTo>
                    <a:pt x="781443" y="93891"/>
                  </a:lnTo>
                  <a:lnTo>
                    <a:pt x="780123" y="95356"/>
                  </a:lnTo>
                  <a:lnTo>
                    <a:pt x="778262" y="96919"/>
                  </a:lnTo>
                  <a:lnTo>
                    <a:pt x="776648" y="98043"/>
                  </a:lnTo>
                  <a:lnTo>
                    <a:pt x="775377" y="98823"/>
                  </a:lnTo>
                  <a:lnTo>
                    <a:pt x="774202" y="99704"/>
                  </a:lnTo>
                  <a:lnTo>
                    <a:pt x="773126" y="100681"/>
                  </a:lnTo>
                  <a:lnTo>
                    <a:pt x="771951" y="102195"/>
                  </a:lnTo>
                  <a:lnTo>
                    <a:pt x="770876" y="103854"/>
                  </a:lnTo>
                  <a:lnTo>
                    <a:pt x="770043" y="105076"/>
                  </a:lnTo>
                  <a:lnTo>
                    <a:pt x="769212" y="106298"/>
                  </a:lnTo>
                  <a:lnTo>
                    <a:pt x="768038" y="107908"/>
                  </a:lnTo>
                  <a:lnTo>
                    <a:pt x="766912" y="109471"/>
                  </a:lnTo>
                  <a:lnTo>
                    <a:pt x="766226" y="110742"/>
                  </a:lnTo>
                  <a:lnTo>
                    <a:pt x="765885" y="112158"/>
                  </a:lnTo>
                  <a:lnTo>
                    <a:pt x="765592" y="112745"/>
                  </a:lnTo>
                  <a:lnTo>
                    <a:pt x="765297" y="113331"/>
                  </a:lnTo>
                  <a:lnTo>
                    <a:pt x="765641" y="115383"/>
                  </a:lnTo>
                  <a:lnTo>
                    <a:pt x="765494" y="117336"/>
                  </a:lnTo>
                  <a:lnTo>
                    <a:pt x="764663" y="119093"/>
                  </a:lnTo>
                  <a:lnTo>
                    <a:pt x="763586" y="120755"/>
                  </a:lnTo>
                  <a:lnTo>
                    <a:pt x="762655" y="121928"/>
                  </a:lnTo>
                  <a:lnTo>
                    <a:pt x="761579" y="122855"/>
                  </a:lnTo>
                  <a:lnTo>
                    <a:pt x="760111" y="123098"/>
                  </a:lnTo>
                  <a:lnTo>
                    <a:pt x="757666" y="122904"/>
                  </a:lnTo>
                  <a:lnTo>
                    <a:pt x="754731" y="122855"/>
                  </a:lnTo>
                  <a:lnTo>
                    <a:pt x="752772" y="123147"/>
                  </a:lnTo>
                  <a:lnTo>
                    <a:pt x="750865" y="123442"/>
                  </a:lnTo>
                  <a:lnTo>
                    <a:pt x="749397" y="123685"/>
                  </a:lnTo>
                  <a:lnTo>
                    <a:pt x="747979" y="123930"/>
                  </a:lnTo>
                  <a:lnTo>
                    <a:pt x="746510" y="124173"/>
                  </a:lnTo>
                  <a:lnTo>
                    <a:pt x="744602" y="124514"/>
                  </a:lnTo>
                  <a:lnTo>
                    <a:pt x="742255" y="124858"/>
                  </a:lnTo>
                  <a:lnTo>
                    <a:pt x="739269" y="124956"/>
                  </a:lnTo>
                  <a:lnTo>
                    <a:pt x="737802" y="125297"/>
                  </a:lnTo>
                  <a:lnTo>
                    <a:pt x="736432" y="125785"/>
                  </a:lnTo>
                  <a:lnTo>
                    <a:pt x="735061" y="126421"/>
                  </a:lnTo>
                  <a:lnTo>
                    <a:pt x="733056" y="127690"/>
                  </a:lnTo>
                  <a:lnTo>
                    <a:pt x="731588" y="129010"/>
                  </a:lnTo>
                  <a:lnTo>
                    <a:pt x="730268" y="129643"/>
                  </a:lnTo>
                  <a:lnTo>
                    <a:pt x="728897" y="130230"/>
                  </a:lnTo>
                  <a:lnTo>
                    <a:pt x="727088" y="130963"/>
                  </a:lnTo>
                  <a:lnTo>
                    <a:pt x="726011" y="131940"/>
                  </a:lnTo>
                  <a:lnTo>
                    <a:pt x="724249" y="132770"/>
                  </a:lnTo>
                  <a:lnTo>
                    <a:pt x="722880" y="133307"/>
                  </a:lnTo>
                  <a:lnTo>
                    <a:pt x="721511" y="133893"/>
                  </a:lnTo>
                  <a:lnTo>
                    <a:pt x="719749" y="134674"/>
                  </a:lnTo>
                  <a:lnTo>
                    <a:pt x="718525" y="135506"/>
                  </a:lnTo>
                  <a:lnTo>
                    <a:pt x="717399" y="136482"/>
                  </a:lnTo>
                  <a:lnTo>
                    <a:pt x="715688" y="137361"/>
                  </a:lnTo>
                  <a:lnTo>
                    <a:pt x="713877" y="138191"/>
                  </a:lnTo>
                  <a:lnTo>
                    <a:pt x="712557" y="138826"/>
                  </a:lnTo>
                  <a:lnTo>
                    <a:pt x="711284" y="139511"/>
                  </a:lnTo>
                  <a:lnTo>
                    <a:pt x="709866" y="140779"/>
                  </a:lnTo>
                  <a:lnTo>
                    <a:pt x="708007" y="142441"/>
                  </a:lnTo>
                  <a:lnTo>
                    <a:pt x="706442" y="143565"/>
                  </a:lnTo>
                  <a:lnTo>
                    <a:pt x="704778" y="144686"/>
                  </a:lnTo>
                  <a:lnTo>
                    <a:pt x="703554" y="145469"/>
                  </a:lnTo>
                  <a:lnTo>
                    <a:pt x="702283" y="146250"/>
                  </a:lnTo>
                  <a:lnTo>
                    <a:pt x="701010" y="146934"/>
                  </a:lnTo>
                  <a:lnTo>
                    <a:pt x="699690" y="147521"/>
                  </a:lnTo>
                  <a:lnTo>
                    <a:pt x="698221" y="147764"/>
                  </a:lnTo>
                  <a:lnTo>
                    <a:pt x="696264" y="147619"/>
                  </a:lnTo>
                  <a:lnTo>
                    <a:pt x="694357" y="147324"/>
                  </a:lnTo>
                  <a:lnTo>
                    <a:pt x="692400" y="146934"/>
                  </a:lnTo>
                  <a:lnTo>
                    <a:pt x="690491" y="146593"/>
                  </a:lnTo>
                  <a:lnTo>
                    <a:pt x="688534" y="146348"/>
                  </a:lnTo>
                  <a:lnTo>
                    <a:pt x="686578" y="146250"/>
                  </a:lnTo>
                  <a:lnTo>
                    <a:pt x="684621" y="146151"/>
                  </a:lnTo>
                  <a:lnTo>
                    <a:pt x="683152" y="146104"/>
                  </a:lnTo>
                  <a:lnTo>
                    <a:pt x="681684" y="146104"/>
                  </a:lnTo>
                  <a:lnTo>
                    <a:pt x="679728" y="146104"/>
                  </a:lnTo>
                  <a:lnTo>
                    <a:pt x="677771" y="146151"/>
                  </a:lnTo>
                  <a:lnTo>
                    <a:pt x="675813" y="146298"/>
                  </a:lnTo>
                  <a:lnTo>
                    <a:pt x="673856" y="146544"/>
                  </a:lnTo>
                  <a:lnTo>
                    <a:pt x="671900" y="146836"/>
                  </a:lnTo>
                  <a:lnTo>
                    <a:pt x="669992" y="147275"/>
                  </a:lnTo>
                  <a:lnTo>
                    <a:pt x="668621" y="147668"/>
                  </a:lnTo>
                  <a:lnTo>
                    <a:pt x="667399" y="148497"/>
                  </a:lnTo>
                  <a:lnTo>
                    <a:pt x="665686" y="149523"/>
                  </a:lnTo>
                  <a:lnTo>
                    <a:pt x="663924" y="150353"/>
                  </a:lnTo>
                  <a:lnTo>
                    <a:pt x="662653" y="151086"/>
                  </a:lnTo>
                  <a:lnTo>
                    <a:pt x="661528" y="151965"/>
                  </a:lnTo>
                  <a:lnTo>
                    <a:pt x="660549" y="153040"/>
                  </a:lnTo>
                  <a:lnTo>
                    <a:pt x="659620" y="154210"/>
                  </a:lnTo>
                  <a:lnTo>
                    <a:pt x="658445" y="155774"/>
                  </a:lnTo>
                  <a:lnTo>
                    <a:pt x="656732" y="157533"/>
                  </a:lnTo>
                  <a:lnTo>
                    <a:pt x="655363" y="158949"/>
                  </a:lnTo>
                  <a:lnTo>
                    <a:pt x="654336" y="159975"/>
                  </a:lnTo>
                  <a:lnTo>
                    <a:pt x="653259" y="161000"/>
                  </a:lnTo>
                  <a:lnTo>
                    <a:pt x="652183" y="162026"/>
                  </a:lnTo>
                  <a:lnTo>
                    <a:pt x="651155" y="163052"/>
                  </a:lnTo>
                  <a:lnTo>
                    <a:pt x="650030" y="164029"/>
                  </a:lnTo>
                  <a:lnTo>
                    <a:pt x="648953" y="164956"/>
                  </a:lnTo>
                  <a:lnTo>
                    <a:pt x="647682" y="165788"/>
                  </a:lnTo>
                  <a:lnTo>
                    <a:pt x="645920" y="166959"/>
                  </a:lnTo>
                  <a:lnTo>
                    <a:pt x="644942" y="168818"/>
                  </a:lnTo>
                  <a:lnTo>
                    <a:pt x="643915" y="170473"/>
                  </a:lnTo>
                  <a:lnTo>
                    <a:pt x="643082" y="171699"/>
                  </a:lnTo>
                  <a:lnTo>
                    <a:pt x="642153" y="172823"/>
                  </a:lnTo>
                  <a:lnTo>
                    <a:pt x="640783" y="174233"/>
                  </a:lnTo>
                  <a:lnTo>
                    <a:pt x="639658" y="175173"/>
                  </a:lnTo>
                  <a:lnTo>
                    <a:pt x="638434" y="176052"/>
                  </a:lnTo>
                  <a:lnTo>
                    <a:pt x="636283" y="177217"/>
                  </a:lnTo>
                  <a:lnTo>
                    <a:pt x="634912" y="177809"/>
                  </a:lnTo>
                  <a:lnTo>
                    <a:pt x="633493" y="178340"/>
                  </a:lnTo>
                  <a:lnTo>
                    <a:pt x="632026" y="178729"/>
                  </a:lnTo>
                  <a:lnTo>
                    <a:pt x="630606" y="178872"/>
                  </a:lnTo>
                  <a:lnTo>
                    <a:pt x="628846" y="178340"/>
                  </a:lnTo>
                  <a:lnTo>
                    <a:pt x="627329" y="176971"/>
                  </a:lnTo>
                  <a:lnTo>
                    <a:pt x="626204" y="175357"/>
                  </a:lnTo>
                  <a:lnTo>
                    <a:pt x="625469" y="174090"/>
                  </a:lnTo>
                  <a:lnTo>
                    <a:pt x="624834" y="172721"/>
                  </a:lnTo>
                  <a:lnTo>
                    <a:pt x="624296" y="171352"/>
                  </a:lnTo>
                  <a:lnTo>
                    <a:pt x="623709" y="169493"/>
                  </a:lnTo>
                  <a:lnTo>
                    <a:pt x="623316" y="168083"/>
                  </a:lnTo>
                  <a:lnTo>
                    <a:pt x="622974" y="166673"/>
                  </a:lnTo>
                  <a:lnTo>
                    <a:pt x="622534" y="164762"/>
                  </a:lnTo>
                  <a:lnTo>
                    <a:pt x="622143" y="162856"/>
                  </a:lnTo>
                  <a:lnTo>
                    <a:pt x="621703" y="160951"/>
                  </a:lnTo>
                  <a:lnTo>
                    <a:pt x="621408" y="159486"/>
                  </a:lnTo>
                  <a:lnTo>
                    <a:pt x="621116" y="158070"/>
                  </a:lnTo>
                  <a:lnTo>
                    <a:pt x="620723" y="156166"/>
                  </a:lnTo>
                  <a:lnTo>
                    <a:pt x="620283" y="154259"/>
                  </a:lnTo>
                  <a:lnTo>
                    <a:pt x="612993" y="153918"/>
                  </a:lnTo>
                  <a:lnTo>
                    <a:pt x="611378" y="153967"/>
                  </a:lnTo>
                  <a:lnTo>
                    <a:pt x="609422" y="153626"/>
                  </a:lnTo>
                  <a:lnTo>
                    <a:pt x="607807" y="152404"/>
                  </a:lnTo>
                  <a:lnTo>
                    <a:pt x="605801" y="153089"/>
                  </a:lnTo>
                  <a:lnTo>
                    <a:pt x="602328" y="151867"/>
                  </a:lnTo>
                  <a:lnTo>
                    <a:pt x="599686" y="150647"/>
                  </a:lnTo>
                  <a:lnTo>
                    <a:pt x="598317" y="149621"/>
                  </a:lnTo>
                  <a:lnTo>
                    <a:pt x="596896" y="149278"/>
                  </a:lnTo>
                  <a:lnTo>
                    <a:pt x="595724" y="150694"/>
                  </a:lnTo>
                  <a:lnTo>
                    <a:pt x="593667" y="151135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DD7716E-A380-4D9C-C834-E37A88F05256}"/>
                </a:ext>
              </a:extLst>
            </p:cNvPr>
            <p:cNvSpPr/>
            <p:nvPr/>
          </p:nvSpPr>
          <p:spPr>
            <a:xfrm flipV="1">
              <a:off x="4284750" y="2414678"/>
              <a:ext cx="1569082" cy="1247485"/>
            </a:xfrm>
            <a:custGeom>
              <a:avLst/>
              <a:gdLst>
                <a:gd name="connsiteX0" fmla="*/ 1567068 w 1569082"/>
                <a:gd name="connsiteY0" fmla="*/ 497081 h 1247485"/>
                <a:gd name="connsiteX1" fmla="*/ 1569270 w 1569082"/>
                <a:gd name="connsiteY1" fmla="*/ 492442 h 1247485"/>
                <a:gd name="connsiteX2" fmla="*/ 1566433 w 1569082"/>
                <a:gd name="connsiteY2" fmla="*/ 490195 h 1247485"/>
                <a:gd name="connsiteX3" fmla="*/ 1560611 w 1569082"/>
                <a:gd name="connsiteY3" fmla="*/ 490097 h 1247485"/>
                <a:gd name="connsiteX4" fmla="*/ 1553223 w 1569082"/>
                <a:gd name="connsiteY4" fmla="*/ 490536 h 1247485"/>
                <a:gd name="connsiteX5" fmla="*/ 1538446 w 1569082"/>
                <a:gd name="connsiteY5" fmla="*/ 491905 h 1247485"/>
                <a:gd name="connsiteX6" fmla="*/ 1529837 w 1569082"/>
                <a:gd name="connsiteY6" fmla="*/ 494933 h 1247485"/>
                <a:gd name="connsiteX7" fmla="*/ 1520394 w 1569082"/>
                <a:gd name="connsiteY7" fmla="*/ 502210 h 1247485"/>
                <a:gd name="connsiteX8" fmla="*/ 1520688 w 1569082"/>
                <a:gd name="connsiteY8" fmla="*/ 503871 h 1247485"/>
                <a:gd name="connsiteX9" fmla="*/ 1519219 w 1569082"/>
                <a:gd name="connsiteY9" fmla="*/ 504408 h 1247485"/>
                <a:gd name="connsiteX10" fmla="*/ 1517850 w 1569082"/>
                <a:gd name="connsiteY10" fmla="*/ 504995 h 1247485"/>
                <a:gd name="connsiteX11" fmla="*/ 1517899 w 1569082"/>
                <a:gd name="connsiteY11" fmla="*/ 507436 h 1247485"/>
                <a:gd name="connsiteX12" fmla="*/ 1516284 w 1569082"/>
                <a:gd name="connsiteY12" fmla="*/ 507729 h 1247485"/>
                <a:gd name="connsiteX13" fmla="*/ 1515208 w 1569082"/>
                <a:gd name="connsiteY13" fmla="*/ 508705 h 1247485"/>
                <a:gd name="connsiteX14" fmla="*/ 1513544 w 1569082"/>
                <a:gd name="connsiteY14" fmla="*/ 508852 h 1247485"/>
                <a:gd name="connsiteX15" fmla="*/ 1511098 w 1569082"/>
                <a:gd name="connsiteY15" fmla="*/ 509292 h 1247485"/>
                <a:gd name="connsiteX16" fmla="*/ 1508358 w 1569082"/>
                <a:gd name="connsiteY16" fmla="*/ 507680 h 1247485"/>
                <a:gd name="connsiteX17" fmla="*/ 1505669 w 1569082"/>
                <a:gd name="connsiteY17" fmla="*/ 509633 h 1247485"/>
                <a:gd name="connsiteX18" fmla="*/ 1504150 w 1569082"/>
                <a:gd name="connsiteY18" fmla="*/ 508413 h 1247485"/>
                <a:gd name="connsiteX19" fmla="*/ 1502341 w 1569082"/>
                <a:gd name="connsiteY19" fmla="*/ 506703 h 1247485"/>
                <a:gd name="connsiteX20" fmla="*/ 1498379 w 1569082"/>
                <a:gd name="connsiteY20" fmla="*/ 507778 h 1247485"/>
                <a:gd name="connsiteX21" fmla="*/ 1496226 w 1569082"/>
                <a:gd name="connsiteY21" fmla="*/ 507436 h 1247485"/>
                <a:gd name="connsiteX22" fmla="*/ 1494316 w 1569082"/>
                <a:gd name="connsiteY22" fmla="*/ 506654 h 1247485"/>
                <a:gd name="connsiteX23" fmla="*/ 1492800 w 1569082"/>
                <a:gd name="connsiteY23" fmla="*/ 504897 h 1247485"/>
                <a:gd name="connsiteX24" fmla="*/ 1491040 w 1569082"/>
                <a:gd name="connsiteY24" fmla="*/ 506020 h 1247485"/>
                <a:gd name="connsiteX25" fmla="*/ 1490452 w 1569082"/>
                <a:gd name="connsiteY25" fmla="*/ 504408 h 1247485"/>
                <a:gd name="connsiteX26" fmla="*/ 1490452 w 1569082"/>
                <a:gd name="connsiteY26" fmla="*/ 502747 h 1247485"/>
                <a:gd name="connsiteX27" fmla="*/ 1488397 w 1569082"/>
                <a:gd name="connsiteY27" fmla="*/ 502649 h 1247485"/>
                <a:gd name="connsiteX28" fmla="*/ 1486881 w 1569082"/>
                <a:gd name="connsiteY28" fmla="*/ 501184 h 1247485"/>
                <a:gd name="connsiteX29" fmla="*/ 1485070 w 1569082"/>
                <a:gd name="connsiteY29" fmla="*/ 501233 h 1247485"/>
                <a:gd name="connsiteX30" fmla="*/ 1484190 w 1569082"/>
                <a:gd name="connsiteY30" fmla="*/ 503284 h 1247485"/>
                <a:gd name="connsiteX31" fmla="*/ 1482378 w 1569082"/>
                <a:gd name="connsiteY31" fmla="*/ 503431 h 1247485"/>
                <a:gd name="connsiteX32" fmla="*/ 1480471 w 1569082"/>
                <a:gd name="connsiteY32" fmla="*/ 502894 h 1247485"/>
                <a:gd name="connsiteX33" fmla="*/ 1478416 w 1569082"/>
                <a:gd name="connsiteY33" fmla="*/ 502406 h 1247485"/>
                <a:gd name="connsiteX34" fmla="*/ 1459825 w 1569082"/>
                <a:gd name="connsiteY34" fmla="*/ 497081 h 1247485"/>
                <a:gd name="connsiteX35" fmla="*/ 1451997 w 1569082"/>
                <a:gd name="connsiteY35" fmla="*/ 494835 h 1247485"/>
                <a:gd name="connsiteX36" fmla="*/ 1443385 w 1569082"/>
                <a:gd name="connsiteY36" fmla="*/ 492393 h 1247485"/>
                <a:gd name="connsiteX37" fmla="*/ 1426507 w 1569082"/>
                <a:gd name="connsiteY37" fmla="*/ 489169 h 1247485"/>
                <a:gd name="connsiteX38" fmla="*/ 1410605 w 1569082"/>
                <a:gd name="connsiteY38" fmla="*/ 487215 h 1247485"/>
                <a:gd name="connsiteX39" fmla="*/ 1399549 w 1569082"/>
                <a:gd name="connsiteY39" fmla="*/ 486141 h 1247485"/>
                <a:gd name="connsiteX40" fmla="*/ 1394068 w 1569082"/>
                <a:gd name="connsiteY40" fmla="*/ 489706 h 1247485"/>
                <a:gd name="connsiteX41" fmla="*/ 1391915 w 1569082"/>
                <a:gd name="connsiteY41" fmla="*/ 493027 h 1247485"/>
                <a:gd name="connsiteX42" fmla="*/ 1390057 w 1569082"/>
                <a:gd name="connsiteY42" fmla="*/ 493417 h 1247485"/>
                <a:gd name="connsiteX43" fmla="*/ 1388246 w 1569082"/>
                <a:gd name="connsiteY43" fmla="*/ 494003 h 1247485"/>
                <a:gd name="connsiteX44" fmla="*/ 1386289 w 1569082"/>
                <a:gd name="connsiteY44" fmla="*/ 494396 h 1247485"/>
                <a:gd name="connsiteX45" fmla="*/ 1384822 w 1569082"/>
                <a:gd name="connsiteY45" fmla="*/ 494688 h 1247485"/>
                <a:gd name="connsiteX46" fmla="*/ 1383404 w 1569082"/>
                <a:gd name="connsiteY46" fmla="*/ 495029 h 1247485"/>
                <a:gd name="connsiteX47" fmla="*/ 1381985 w 1569082"/>
                <a:gd name="connsiteY47" fmla="*/ 495323 h 1247485"/>
                <a:gd name="connsiteX48" fmla="*/ 1380076 w 1569082"/>
                <a:gd name="connsiteY48" fmla="*/ 495714 h 1247485"/>
                <a:gd name="connsiteX49" fmla="*/ 1377630 w 1569082"/>
                <a:gd name="connsiteY49" fmla="*/ 496104 h 1247485"/>
                <a:gd name="connsiteX50" fmla="*/ 1375234 w 1569082"/>
                <a:gd name="connsiteY50" fmla="*/ 496543 h 1247485"/>
                <a:gd name="connsiteX51" fmla="*/ 1372835 w 1569082"/>
                <a:gd name="connsiteY51" fmla="*/ 496934 h 1247485"/>
                <a:gd name="connsiteX52" fmla="*/ 1370439 w 1569082"/>
                <a:gd name="connsiteY52" fmla="*/ 497471 h 1247485"/>
                <a:gd name="connsiteX53" fmla="*/ 1368138 w 1569082"/>
                <a:gd name="connsiteY53" fmla="*/ 498155 h 1247485"/>
                <a:gd name="connsiteX54" fmla="*/ 1365742 w 1569082"/>
                <a:gd name="connsiteY54" fmla="*/ 498644 h 1247485"/>
                <a:gd name="connsiteX55" fmla="*/ 1363785 w 1569082"/>
                <a:gd name="connsiteY55" fmla="*/ 499034 h 1247485"/>
                <a:gd name="connsiteX56" fmla="*/ 1361876 w 1569082"/>
                <a:gd name="connsiteY56" fmla="*/ 499377 h 1247485"/>
                <a:gd name="connsiteX57" fmla="*/ 1360408 w 1569082"/>
                <a:gd name="connsiteY57" fmla="*/ 499670 h 1247485"/>
                <a:gd name="connsiteX58" fmla="*/ 1358501 w 1569082"/>
                <a:gd name="connsiteY58" fmla="*/ 500060 h 1247485"/>
                <a:gd name="connsiteX59" fmla="*/ 1356151 w 1569082"/>
                <a:gd name="connsiteY59" fmla="*/ 500646 h 1247485"/>
                <a:gd name="connsiteX60" fmla="*/ 1354293 w 1569082"/>
                <a:gd name="connsiteY60" fmla="*/ 501233 h 1247485"/>
                <a:gd name="connsiteX61" fmla="*/ 1352875 w 1569082"/>
                <a:gd name="connsiteY61" fmla="*/ 501672 h 1247485"/>
                <a:gd name="connsiteX62" fmla="*/ 1350965 w 1569082"/>
                <a:gd name="connsiteY62" fmla="*/ 502111 h 1247485"/>
                <a:gd name="connsiteX63" fmla="*/ 1349009 w 1569082"/>
                <a:gd name="connsiteY63" fmla="*/ 502406 h 1247485"/>
                <a:gd name="connsiteX64" fmla="*/ 1347101 w 1569082"/>
                <a:gd name="connsiteY64" fmla="*/ 502649 h 1247485"/>
                <a:gd name="connsiteX65" fmla="*/ 1345634 w 1569082"/>
                <a:gd name="connsiteY65" fmla="*/ 502845 h 1247485"/>
                <a:gd name="connsiteX66" fmla="*/ 1344165 w 1569082"/>
                <a:gd name="connsiteY66" fmla="*/ 503088 h 1247485"/>
                <a:gd name="connsiteX67" fmla="*/ 1342746 w 1569082"/>
                <a:gd name="connsiteY67" fmla="*/ 503284 h 1247485"/>
                <a:gd name="connsiteX68" fmla="*/ 1340790 w 1569082"/>
                <a:gd name="connsiteY68" fmla="*/ 503626 h 1247485"/>
                <a:gd name="connsiteX69" fmla="*/ 1339566 w 1569082"/>
                <a:gd name="connsiteY69" fmla="*/ 502894 h 1247485"/>
                <a:gd name="connsiteX70" fmla="*/ 1338148 w 1569082"/>
                <a:gd name="connsiteY70" fmla="*/ 501525 h 1247485"/>
                <a:gd name="connsiteX71" fmla="*/ 1337071 w 1569082"/>
                <a:gd name="connsiteY71" fmla="*/ 500499 h 1247485"/>
                <a:gd name="connsiteX72" fmla="*/ 1336044 w 1569082"/>
                <a:gd name="connsiteY72" fmla="*/ 499474 h 1247485"/>
                <a:gd name="connsiteX73" fmla="*/ 1334675 w 1569082"/>
                <a:gd name="connsiteY73" fmla="*/ 498057 h 1247485"/>
                <a:gd name="connsiteX74" fmla="*/ 1333694 w 1569082"/>
                <a:gd name="connsiteY74" fmla="*/ 497032 h 1247485"/>
                <a:gd name="connsiteX75" fmla="*/ 1332472 w 1569082"/>
                <a:gd name="connsiteY75" fmla="*/ 495468 h 1247485"/>
                <a:gd name="connsiteX76" fmla="*/ 1331150 w 1569082"/>
                <a:gd name="connsiteY76" fmla="*/ 494003 h 1247485"/>
                <a:gd name="connsiteX77" fmla="*/ 1329830 w 1569082"/>
                <a:gd name="connsiteY77" fmla="*/ 492636 h 1247485"/>
                <a:gd name="connsiteX78" fmla="*/ 1328117 w 1569082"/>
                <a:gd name="connsiteY78" fmla="*/ 490926 h 1247485"/>
                <a:gd name="connsiteX79" fmla="*/ 1326503 w 1569082"/>
                <a:gd name="connsiteY79" fmla="*/ 489071 h 1247485"/>
                <a:gd name="connsiteX80" fmla="*/ 1325232 w 1569082"/>
                <a:gd name="connsiteY80" fmla="*/ 487557 h 1247485"/>
                <a:gd name="connsiteX81" fmla="*/ 1324303 w 1569082"/>
                <a:gd name="connsiteY81" fmla="*/ 486482 h 1247485"/>
                <a:gd name="connsiteX82" fmla="*/ 1322980 w 1569082"/>
                <a:gd name="connsiteY82" fmla="*/ 485017 h 1247485"/>
                <a:gd name="connsiteX83" fmla="*/ 1321660 w 1569082"/>
                <a:gd name="connsiteY83" fmla="*/ 483552 h 1247485"/>
                <a:gd name="connsiteX84" fmla="*/ 1320682 w 1569082"/>
                <a:gd name="connsiteY84" fmla="*/ 482477 h 1247485"/>
                <a:gd name="connsiteX85" fmla="*/ 1319751 w 1569082"/>
                <a:gd name="connsiteY85" fmla="*/ 481353 h 1247485"/>
                <a:gd name="connsiteX86" fmla="*/ 1318185 w 1569082"/>
                <a:gd name="connsiteY86" fmla="*/ 479498 h 1247485"/>
                <a:gd name="connsiteX87" fmla="*/ 1316620 w 1569082"/>
                <a:gd name="connsiteY87" fmla="*/ 477593 h 1247485"/>
                <a:gd name="connsiteX88" fmla="*/ 1315447 w 1569082"/>
                <a:gd name="connsiteY88" fmla="*/ 476030 h 1247485"/>
                <a:gd name="connsiteX89" fmla="*/ 1314272 w 1569082"/>
                <a:gd name="connsiteY89" fmla="*/ 474467 h 1247485"/>
                <a:gd name="connsiteX90" fmla="*/ 1312903 w 1569082"/>
                <a:gd name="connsiteY90" fmla="*/ 473100 h 1247485"/>
                <a:gd name="connsiteX91" fmla="*/ 1311385 w 1569082"/>
                <a:gd name="connsiteY91" fmla="*/ 471147 h 1247485"/>
                <a:gd name="connsiteX92" fmla="*/ 1309772 w 1569082"/>
                <a:gd name="connsiteY92" fmla="*/ 469338 h 1247485"/>
                <a:gd name="connsiteX93" fmla="*/ 1308351 w 1569082"/>
                <a:gd name="connsiteY93" fmla="*/ 467971 h 1247485"/>
                <a:gd name="connsiteX94" fmla="*/ 1307081 w 1569082"/>
                <a:gd name="connsiteY94" fmla="*/ 466457 h 1247485"/>
                <a:gd name="connsiteX95" fmla="*/ 1305758 w 1569082"/>
                <a:gd name="connsiteY95" fmla="*/ 465090 h 1247485"/>
                <a:gd name="connsiteX96" fmla="*/ 1304389 w 1569082"/>
                <a:gd name="connsiteY96" fmla="*/ 463672 h 1247485"/>
                <a:gd name="connsiteX97" fmla="*/ 1302627 w 1569082"/>
                <a:gd name="connsiteY97" fmla="*/ 461964 h 1247485"/>
                <a:gd name="connsiteX98" fmla="*/ 1301600 w 1569082"/>
                <a:gd name="connsiteY98" fmla="*/ 460889 h 1247485"/>
                <a:gd name="connsiteX99" fmla="*/ 1300572 w 1569082"/>
                <a:gd name="connsiteY99" fmla="*/ 459863 h 1247485"/>
                <a:gd name="connsiteX100" fmla="*/ 1298861 w 1569082"/>
                <a:gd name="connsiteY100" fmla="*/ 458153 h 1247485"/>
                <a:gd name="connsiteX101" fmla="*/ 1297490 w 1569082"/>
                <a:gd name="connsiteY101" fmla="*/ 456737 h 1247485"/>
                <a:gd name="connsiteX102" fmla="*/ 1296512 w 1569082"/>
                <a:gd name="connsiteY102" fmla="*/ 455613 h 1247485"/>
                <a:gd name="connsiteX103" fmla="*/ 1295681 w 1569082"/>
                <a:gd name="connsiteY103" fmla="*/ 454442 h 1247485"/>
                <a:gd name="connsiteX104" fmla="*/ 1294848 w 1569082"/>
                <a:gd name="connsiteY104" fmla="*/ 453220 h 1247485"/>
                <a:gd name="connsiteX105" fmla="*/ 1293626 w 1569082"/>
                <a:gd name="connsiteY105" fmla="*/ 451706 h 1247485"/>
                <a:gd name="connsiteX106" fmla="*/ 1292353 w 1569082"/>
                <a:gd name="connsiteY106" fmla="*/ 450241 h 1247485"/>
                <a:gd name="connsiteX107" fmla="*/ 1290739 w 1569082"/>
                <a:gd name="connsiteY107" fmla="*/ 448386 h 1247485"/>
                <a:gd name="connsiteX108" fmla="*/ 1289369 w 1569082"/>
                <a:gd name="connsiteY108" fmla="*/ 446970 h 1247485"/>
                <a:gd name="connsiteX109" fmla="*/ 1288342 w 1569082"/>
                <a:gd name="connsiteY109" fmla="*/ 445944 h 1247485"/>
                <a:gd name="connsiteX110" fmla="*/ 1287315 w 1569082"/>
                <a:gd name="connsiteY110" fmla="*/ 444869 h 1247485"/>
                <a:gd name="connsiteX111" fmla="*/ 1286042 w 1569082"/>
                <a:gd name="connsiteY111" fmla="*/ 443451 h 1247485"/>
                <a:gd name="connsiteX112" fmla="*/ 1285014 w 1569082"/>
                <a:gd name="connsiteY112" fmla="*/ 442329 h 1247485"/>
                <a:gd name="connsiteX113" fmla="*/ 1284036 w 1569082"/>
                <a:gd name="connsiteY113" fmla="*/ 441254 h 1247485"/>
                <a:gd name="connsiteX114" fmla="*/ 1282716 w 1569082"/>
                <a:gd name="connsiteY114" fmla="*/ 439887 h 1247485"/>
                <a:gd name="connsiteX115" fmla="*/ 1281590 w 1569082"/>
                <a:gd name="connsiteY115" fmla="*/ 438862 h 1247485"/>
                <a:gd name="connsiteX116" fmla="*/ 1280317 w 1569082"/>
                <a:gd name="connsiteY116" fmla="*/ 437444 h 1247485"/>
                <a:gd name="connsiteX117" fmla="*/ 1279046 w 1569082"/>
                <a:gd name="connsiteY117" fmla="*/ 435929 h 1247485"/>
                <a:gd name="connsiteX118" fmla="*/ 1277579 w 1569082"/>
                <a:gd name="connsiteY118" fmla="*/ 434025 h 1247485"/>
                <a:gd name="connsiteX119" fmla="*/ 1276697 w 1569082"/>
                <a:gd name="connsiteY119" fmla="*/ 432756 h 1247485"/>
                <a:gd name="connsiteX120" fmla="*/ 1275768 w 1569082"/>
                <a:gd name="connsiteY120" fmla="*/ 431632 h 1247485"/>
                <a:gd name="connsiteX121" fmla="*/ 1274790 w 1569082"/>
                <a:gd name="connsiteY121" fmla="*/ 430557 h 1247485"/>
                <a:gd name="connsiteX122" fmla="*/ 1273468 w 1569082"/>
                <a:gd name="connsiteY122" fmla="*/ 429141 h 1247485"/>
                <a:gd name="connsiteX123" fmla="*/ 1272147 w 1569082"/>
                <a:gd name="connsiteY123" fmla="*/ 427676 h 1247485"/>
                <a:gd name="connsiteX124" fmla="*/ 1270973 w 1569082"/>
                <a:gd name="connsiteY124" fmla="*/ 426162 h 1247485"/>
                <a:gd name="connsiteX125" fmla="*/ 1269309 w 1569082"/>
                <a:gd name="connsiteY125" fmla="*/ 424354 h 1247485"/>
                <a:gd name="connsiteX126" fmla="*/ 1267792 w 1569082"/>
                <a:gd name="connsiteY126" fmla="*/ 422499 h 1247485"/>
                <a:gd name="connsiteX127" fmla="*/ 1266620 w 1569082"/>
                <a:gd name="connsiteY127" fmla="*/ 420886 h 1247485"/>
                <a:gd name="connsiteX128" fmla="*/ 1265298 w 1569082"/>
                <a:gd name="connsiteY128" fmla="*/ 419470 h 1247485"/>
                <a:gd name="connsiteX129" fmla="*/ 1263978 w 1569082"/>
                <a:gd name="connsiteY129" fmla="*/ 418054 h 1247485"/>
                <a:gd name="connsiteX130" fmla="*/ 1262412 w 1569082"/>
                <a:gd name="connsiteY130" fmla="*/ 416150 h 1247485"/>
                <a:gd name="connsiteX131" fmla="*/ 1260748 w 1569082"/>
                <a:gd name="connsiteY131" fmla="*/ 414391 h 1247485"/>
                <a:gd name="connsiteX132" fmla="*/ 1259379 w 1569082"/>
                <a:gd name="connsiteY132" fmla="*/ 412974 h 1247485"/>
                <a:gd name="connsiteX133" fmla="*/ 1258497 w 1569082"/>
                <a:gd name="connsiteY133" fmla="*/ 411802 h 1247485"/>
                <a:gd name="connsiteX134" fmla="*/ 1257715 w 1569082"/>
                <a:gd name="connsiteY134" fmla="*/ 410582 h 1247485"/>
                <a:gd name="connsiteX135" fmla="*/ 1256833 w 1569082"/>
                <a:gd name="connsiteY135" fmla="*/ 409360 h 1247485"/>
                <a:gd name="connsiteX136" fmla="*/ 1255904 w 1569082"/>
                <a:gd name="connsiteY136" fmla="*/ 408285 h 1247485"/>
                <a:gd name="connsiteX137" fmla="*/ 1254827 w 1569082"/>
                <a:gd name="connsiteY137" fmla="*/ 407259 h 1247485"/>
                <a:gd name="connsiteX138" fmla="*/ 1253556 w 1569082"/>
                <a:gd name="connsiteY138" fmla="*/ 405794 h 1247485"/>
                <a:gd name="connsiteX139" fmla="*/ 1252723 w 1569082"/>
                <a:gd name="connsiteY139" fmla="*/ 404574 h 1247485"/>
                <a:gd name="connsiteX140" fmla="*/ 1251843 w 1569082"/>
                <a:gd name="connsiteY140" fmla="*/ 403401 h 1247485"/>
                <a:gd name="connsiteX141" fmla="*/ 1250523 w 1569082"/>
                <a:gd name="connsiteY141" fmla="*/ 401936 h 1247485"/>
                <a:gd name="connsiteX142" fmla="*/ 1249496 w 1569082"/>
                <a:gd name="connsiteY142" fmla="*/ 400862 h 1247485"/>
                <a:gd name="connsiteX143" fmla="*/ 1248469 w 1569082"/>
                <a:gd name="connsiteY143" fmla="*/ 399298 h 1247485"/>
                <a:gd name="connsiteX144" fmla="*/ 1247441 w 1569082"/>
                <a:gd name="connsiteY144" fmla="*/ 397686 h 1247485"/>
                <a:gd name="connsiteX145" fmla="*/ 1246510 w 1569082"/>
                <a:gd name="connsiteY145" fmla="*/ 396562 h 1247485"/>
                <a:gd name="connsiteX146" fmla="*/ 1245532 w 1569082"/>
                <a:gd name="connsiteY146" fmla="*/ 395441 h 1247485"/>
                <a:gd name="connsiteX147" fmla="*/ 1244603 w 1569082"/>
                <a:gd name="connsiteY147" fmla="*/ 394317 h 1247485"/>
                <a:gd name="connsiteX148" fmla="*/ 1243624 w 1569082"/>
                <a:gd name="connsiteY148" fmla="*/ 393242 h 1247485"/>
                <a:gd name="connsiteX149" fmla="*/ 1242400 w 1569082"/>
                <a:gd name="connsiteY149" fmla="*/ 391777 h 1247485"/>
                <a:gd name="connsiteX150" fmla="*/ 1241080 w 1569082"/>
                <a:gd name="connsiteY150" fmla="*/ 390312 h 1247485"/>
                <a:gd name="connsiteX151" fmla="*/ 1239807 w 1569082"/>
                <a:gd name="connsiteY151" fmla="*/ 388847 h 1247485"/>
                <a:gd name="connsiteX152" fmla="*/ 1238829 w 1569082"/>
                <a:gd name="connsiteY152" fmla="*/ 387674 h 1247485"/>
                <a:gd name="connsiteX153" fmla="*/ 1237851 w 1569082"/>
                <a:gd name="connsiteY153" fmla="*/ 386599 h 1247485"/>
                <a:gd name="connsiteX154" fmla="*/ 1236578 w 1569082"/>
                <a:gd name="connsiteY154" fmla="*/ 385134 h 1247485"/>
                <a:gd name="connsiteX155" fmla="*/ 1232323 w 1569082"/>
                <a:gd name="connsiteY155" fmla="*/ 382106 h 1247485"/>
                <a:gd name="connsiteX156" fmla="*/ 1238633 w 1569082"/>
                <a:gd name="connsiteY156" fmla="*/ 372385 h 1247485"/>
                <a:gd name="connsiteX157" fmla="*/ 1242400 w 1569082"/>
                <a:gd name="connsiteY157" fmla="*/ 367698 h 1247485"/>
                <a:gd name="connsiteX158" fmla="*/ 1243379 w 1569082"/>
                <a:gd name="connsiteY158" fmla="*/ 364670 h 1247485"/>
                <a:gd name="connsiteX159" fmla="*/ 1243086 w 1569082"/>
                <a:gd name="connsiteY159" fmla="*/ 363252 h 1247485"/>
                <a:gd name="connsiteX160" fmla="*/ 1240835 w 1569082"/>
                <a:gd name="connsiteY160" fmla="*/ 353728 h 1247485"/>
                <a:gd name="connsiteX161" fmla="*/ 1239955 w 1569082"/>
                <a:gd name="connsiteY161" fmla="*/ 351580 h 1247485"/>
                <a:gd name="connsiteX162" fmla="*/ 1238829 w 1569082"/>
                <a:gd name="connsiteY162" fmla="*/ 347281 h 1247485"/>
                <a:gd name="connsiteX163" fmla="*/ 1226402 w 1569082"/>
                <a:gd name="connsiteY163" fmla="*/ 300441 h 1247485"/>
                <a:gd name="connsiteX164" fmla="*/ 1225473 w 1569082"/>
                <a:gd name="connsiteY164" fmla="*/ 297023 h 1247485"/>
                <a:gd name="connsiteX165" fmla="*/ 1223271 w 1569082"/>
                <a:gd name="connsiteY165" fmla="*/ 287938 h 1247485"/>
                <a:gd name="connsiteX166" fmla="*/ 1218183 w 1569082"/>
                <a:gd name="connsiteY166" fmla="*/ 271624 h 1247485"/>
                <a:gd name="connsiteX167" fmla="*/ 1217927 w 1569082"/>
                <a:gd name="connsiteY167" fmla="*/ 271180 h 1247485"/>
                <a:gd name="connsiteX168" fmla="*/ 1215101 w 1569082"/>
                <a:gd name="connsiteY168" fmla="*/ 266301 h 1247485"/>
                <a:gd name="connsiteX169" fmla="*/ 1209475 w 1569082"/>
                <a:gd name="connsiteY169" fmla="*/ 259462 h 1247485"/>
                <a:gd name="connsiteX170" fmla="*/ 1207420 w 1569082"/>
                <a:gd name="connsiteY170" fmla="*/ 256777 h 1247485"/>
                <a:gd name="connsiteX171" fmla="*/ 1206098 w 1569082"/>
                <a:gd name="connsiteY171" fmla="*/ 255653 h 1247485"/>
                <a:gd name="connsiteX172" fmla="*/ 1200961 w 1569082"/>
                <a:gd name="connsiteY172" fmla="*/ 249695 h 1247485"/>
                <a:gd name="connsiteX173" fmla="*/ 1199054 w 1569082"/>
                <a:gd name="connsiteY173" fmla="*/ 246910 h 1247485"/>
                <a:gd name="connsiteX174" fmla="*/ 1194013 w 1569082"/>
                <a:gd name="connsiteY174" fmla="*/ 239437 h 1247485"/>
                <a:gd name="connsiteX175" fmla="*/ 1188584 w 1569082"/>
                <a:gd name="connsiteY175" fmla="*/ 233479 h 1247485"/>
                <a:gd name="connsiteX176" fmla="*/ 1186234 w 1569082"/>
                <a:gd name="connsiteY176" fmla="*/ 231476 h 1247485"/>
                <a:gd name="connsiteX177" fmla="*/ 1178750 w 1569082"/>
                <a:gd name="connsiteY177" fmla="*/ 223857 h 1247485"/>
                <a:gd name="connsiteX178" fmla="*/ 1175373 w 1569082"/>
                <a:gd name="connsiteY178" fmla="*/ 219167 h 1247485"/>
                <a:gd name="connsiteX179" fmla="*/ 1173856 w 1569082"/>
                <a:gd name="connsiteY179" fmla="*/ 216139 h 1247485"/>
                <a:gd name="connsiteX180" fmla="*/ 1170482 w 1569082"/>
                <a:gd name="connsiteY180" fmla="*/ 204465 h 1247485"/>
                <a:gd name="connsiteX181" fmla="*/ 1169698 w 1569082"/>
                <a:gd name="connsiteY181" fmla="*/ 202365 h 1247485"/>
                <a:gd name="connsiteX182" fmla="*/ 1165637 w 1569082"/>
                <a:gd name="connsiteY182" fmla="*/ 190595 h 1247485"/>
                <a:gd name="connsiteX183" fmla="*/ 1164121 w 1569082"/>
                <a:gd name="connsiteY183" fmla="*/ 182291 h 1247485"/>
                <a:gd name="connsiteX184" fmla="*/ 1161968 w 1569082"/>
                <a:gd name="connsiteY184" fmla="*/ 175893 h 1247485"/>
                <a:gd name="connsiteX185" fmla="*/ 1160011 w 1569082"/>
                <a:gd name="connsiteY185" fmla="*/ 167932 h 1247485"/>
                <a:gd name="connsiteX186" fmla="*/ 1156634 w 1569082"/>
                <a:gd name="connsiteY186" fmla="*/ 154109 h 1247485"/>
                <a:gd name="connsiteX187" fmla="*/ 1154629 w 1569082"/>
                <a:gd name="connsiteY187" fmla="*/ 140433 h 1247485"/>
                <a:gd name="connsiteX188" fmla="*/ 1153650 w 1569082"/>
                <a:gd name="connsiteY188" fmla="*/ 134425 h 1247485"/>
                <a:gd name="connsiteX189" fmla="*/ 1153014 w 1569082"/>
                <a:gd name="connsiteY189" fmla="*/ 131446 h 1247485"/>
                <a:gd name="connsiteX190" fmla="*/ 1151156 w 1569082"/>
                <a:gd name="connsiteY190" fmla="*/ 118064 h 1247485"/>
                <a:gd name="connsiteX191" fmla="*/ 1150276 w 1569082"/>
                <a:gd name="connsiteY191" fmla="*/ 116354 h 1247485"/>
                <a:gd name="connsiteX192" fmla="*/ 1147437 w 1569082"/>
                <a:gd name="connsiteY192" fmla="*/ 113618 h 1247485"/>
                <a:gd name="connsiteX193" fmla="*/ 1143817 w 1569082"/>
                <a:gd name="connsiteY193" fmla="*/ 110835 h 1247485"/>
                <a:gd name="connsiteX194" fmla="*/ 1132759 w 1569082"/>
                <a:gd name="connsiteY194" fmla="*/ 103313 h 1247485"/>
                <a:gd name="connsiteX195" fmla="*/ 1130999 w 1569082"/>
                <a:gd name="connsiteY195" fmla="*/ 102337 h 1247485"/>
                <a:gd name="connsiteX196" fmla="*/ 1120919 w 1569082"/>
                <a:gd name="connsiteY196" fmla="*/ 94960 h 1247485"/>
                <a:gd name="connsiteX197" fmla="*/ 1079969 w 1569082"/>
                <a:gd name="connsiteY197" fmla="*/ 66388 h 1247485"/>
                <a:gd name="connsiteX198" fmla="*/ 1078795 w 1569082"/>
                <a:gd name="connsiteY198" fmla="*/ 65558 h 1247485"/>
                <a:gd name="connsiteX199" fmla="*/ 1077035 w 1569082"/>
                <a:gd name="connsiteY199" fmla="*/ 64287 h 1247485"/>
                <a:gd name="connsiteX200" fmla="*/ 1061378 w 1569082"/>
                <a:gd name="connsiteY200" fmla="*/ 52516 h 1247485"/>
                <a:gd name="connsiteX201" fmla="*/ 1060644 w 1569082"/>
                <a:gd name="connsiteY201" fmla="*/ 51247 h 1247485"/>
                <a:gd name="connsiteX202" fmla="*/ 1058441 w 1569082"/>
                <a:gd name="connsiteY202" fmla="*/ 49536 h 1247485"/>
                <a:gd name="connsiteX203" fmla="*/ 1049097 w 1569082"/>
                <a:gd name="connsiteY203" fmla="*/ 41381 h 1247485"/>
                <a:gd name="connsiteX204" fmla="*/ 1045282 w 1569082"/>
                <a:gd name="connsiteY204" fmla="*/ 38645 h 1247485"/>
                <a:gd name="connsiteX205" fmla="*/ 1042836 w 1569082"/>
                <a:gd name="connsiteY205" fmla="*/ 36936 h 1247485"/>
                <a:gd name="connsiteX206" fmla="*/ 1039899 w 1569082"/>
                <a:gd name="connsiteY206" fmla="*/ 35129 h 1247485"/>
                <a:gd name="connsiteX207" fmla="*/ 1018568 w 1569082"/>
                <a:gd name="connsiteY207" fmla="*/ 19401 h 1247485"/>
                <a:gd name="connsiteX208" fmla="*/ 1017101 w 1569082"/>
                <a:gd name="connsiteY208" fmla="*/ 18424 h 1247485"/>
                <a:gd name="connsiteX209" fmla="*/ 1009223 w 1569082"/>
                <a:gd name="connsiteY209" fmla="*/ 11635 h 1247485"/>
                <a:gd name="connsiteX210" fmla="*/ 1003108 w 1569082"/>
                <a:gd name="connsiteY210" fmla="*/ 7533 h 1247485"/>
                <a:gd name="connsiteX211" fmla="*/ 986815 w 1569082"/>
                <a:gd name="connsiteY211" fmla="*/ 60 h 1247485"/>
                <a:gd name="connsiteX212" fmla="*/ 984370 w 1569082"/>
                <a:gd name="connsiteY212" fmla="*/ 353 h 1247485"/>
                <a:gd name="connsiteX213" fmla="*/ 982560 w 1569082"/>
                <a:gd name="connsiteY213" fmla="*/ 841 h 1247485"/>
                <a:gd name="connsiteX214" fmla="*/ 980945 w 1569082"/>
                <a:gd name="connsiteY214" fmla="*/ 1232 h 1247485"/>
                <a:gd name="connsiteX215" fmla="*/ 976982 w 1569082"/>
                <a:gd name="connsiteY215" fmla="*/ 2551 h 1247485"/>
                <a:gd name="connsiteX216" fmla="*/ 963332 w 1569082"/>
                <a:gd name="connsiteY216" fmla="*/ 5042 h 1247485"/>
                <a:gd name="connsiteX217" fmla="*/ 959956 w 1569082"/>
                <a:gd name="connsiteY217" fmla="*/ 6507 h 1247485"/>
                <a:gd name="connsiteX218" fmla="*/ 957657 w 1569082"/>
                <a:gd name="connsiteY218" fmla="*/ 6947 h 1247485"/>
                <a:gd name="connsiteX219" fmla="*/ 952519 w 1569082"/>
                <a:gd name="connsiteY219" fmla="*/ 8851 h 1247485"/>
                <a:gd name="connsiteX220" fmla="*/ 947920 w 1569082"/>
                <a:gd name="connsiteY220" fmla="*/ 10121 h 1247485"/>
                <a:gd name="connsiteX221" fmla="*/ 937352 w 1569082"/>
                <a:gd name="connsiteY221" fmla="*/ 13638 h 1247485"/>
                <a:gd name="connsiteX222" fmla="*/ 933928 w 1569082"/>
                <a:gd name="connsiteY222" fmla="*/ 14908 h 1247485"/>
                <a:gd name="connsiteX223" fmla="*/ 929378 w 1569082"/>
                <a:gd name="connsiteY223" fmla="*/ 16080 h 1247485"/>
                <a:gd name="connsiteX224" fmla="*/ 926100 w 1569082"/>
                <a:gd name="connsiteY224" fmla="*/ 18131 h 1247485"/>
                <a:gd name="connsiteX225" fmla="*/ 922430 w 1569082"/>
                <a:gd name="connsiteY225" fmla="*/ 20427 h 1247485"/>
                <a:gd name="connsiteX226" fmla="*/ 919005 w 1569082"/>
                <a:gd name="connsiteY226" fmla="*/ 21990 h 1247485"/>
                <a:gd name="connsiteX227" fmla="*/ 907312 w 1569082"/>
                <a:gd name="connsiteY227" fmla="*/ 25995 h 1247485"/>
                <a:gd name="connsiteX228" fmla="*/ 906932 w 1569082"/>
                <a:gd name="connsiteY228" fmla="*/ 26608 h 1247485"/>
                <a:gd name="connsiteX229" fmla="*/ 905062 w 1569082"/>
                <a:gd name="connsiteY229" fmla="*/ 28242 h 1247485"/>
                <a:gd name="connsiteX230" fmla="*/ 901784 w 1569082"/>
                <a:gd name="connsiteY230" fmla="*/ 30244 h 1247485"/>
                <a:gd name="connsiteX231" fmla="*/ 900120 w 1569082"/>
                <a:gd name="connsiteY231" fmla="*/ 31954 h 1247485"/>
                <a:gd name="connsiteX232" fmla="*/ 898310 w 1569082"/>
                <a:gd name="connsiteY232" fmla="*/ 34542 h 1247485"/>
                <a:gd name="connsiteX233" fmla="*/ 892292 w 1569082"/>
                <a:gd name="connsiteY233" fmla="*/ 42847 h 1247485"/>
                <a:gd name="connsiteX234" fmla="*/ 889944 w 1569082"/>
                <a:gd name="connsiteY234" fmla="*/ 46557 h 1247485"/>
                <a:gd name="connsiteX235" fmla="*/ 887155 w 1569082"/>
                <a:gd name="connsiteY235" fmla="*/ 50270 h 1247485"/>
                <a:gd name="connsiteX236" fmla="*/ 883241 w 1569082"/>
                <a:gd name="connsiteY236" fmla="*/ 57156 h 1247485"/>
                <a:gd name="connsiteX237" fmla="*/ 874728 w 1569082"/>
                <a:gd name="connsiteY237" fmla="*/ 72005 h 1247485"/>
                <a:gd name="connsiteX238" fmla="*/ 870227 w 1569082"/>
                <a:gd name="connsiteY238" fmla="*/ 80209 h 1247485"/>
                <a:gd name="connsiteX239" fmla="*/ 864845 w 1569082"/>
                <a:gd name="connsiteY239" fmla="*/ 89051 h 1247485"/>
                <a:gd name="connsiteX240" fmla="*/ 856821 w 1569082"/>
                <a:gd name="connsiteY240" fmla="*/ 103507 h 1247485"/>
                <a:gd name="connsiteX241" fmla="*/ 855452 w 1569082"/>
                <a:gd name="connsiteY241" fmla="*/ 105804 h 1247485"/>
                <a:gd name="connsiteX242" fmla="*/ 849091 w 1569082"/>
                <a:gd name="connsiteY242" fmla="*/ 118943 h 1247485"/>
                <a:gd name="connsiteX243" fmla="*/ 847428 w 1569082"/>
                <a:gd name="connsiteY243" fmla="*/ 121530 h 1247485"/>
                <a:gd name="connsiteX244" fmla="*/ 845911 w 1569082"/>
                <a:gd name="connsiteY244" fmla="*/ 122801 h 1247485"/>
                <a:gd name="connsiteX245" fmla="*/ 844492 w 1569082"/>
                <a:gd name="connsiteY245" fmla="*/ 123289 h 1247485"/>
                <a:gd name="connsiteX246" fmla="*/ 841899 w 1569082"/>
                <a:gd name="connsiteY246" fmla="*/ 123581 h 1247485"/>
                <a:gd name="connsiteX247" fmla="*/ 833337 w 1569082"/>
                <a:gd name="connsiteY247" fmla="*/ 127051 h 1247485"/>
                <a:gd name="connsiteX248" fmla="*/ 826928 w 1569082"/>
                <a:gd name="connsiteY248" fmla="*/ 129198 h 1247485"/>
                <a:gd name="connsiteX249" fmla="*/ 825216 w 1569082"/>
                <a:gd name="connsiteY249" fmla="*/ 129542 h 1247485"/>
                <a:gd name="connsiteX250" fmla="*/ 822231 w 1569082"/>
                <a:gd name="connsiteY250" fmla="*/ 131250 h 1247485"/>
                <a:gd name="connsiteX251" fmla="*/ 818268 w 1569082"/>
                <a:gd name="connsiteY251" fmla="*/ 133692 h 1247485"/>
                <a:gd name="connsiteX252" fmla="*/ 809266 w 1569082"/>
                <a:gd name="connsiteY252" fmla="*/ 137208 h 1247485"/>
                <a:gd name="connsiteX253" fmla="*/ 804716 w 1569082"/>
                <a:gd name="connsiteY253" fmla="*/ 139211 h 1247485"/>
                <a:gd name="connsiteX254" fmla="*/ 801878 w 1569082"/>
                <a:gd name="connsiteY254" fmla="*/ 140237 h 1247485"/>
                <a:gd name="connsiteX255" fmla="*/ 794491 w 1569082"/>
                <a:gd name="connsiteY255" fmla="*/ 143851 h 1247485"/>
                <a:gd name="connsiteX256" fmla="*/ 782748 w 1569082"/>
                <a:gd name="connsiteY256" fmla="*/ 154207 h 1247485"/>
                <a:gd name="connsiteX257" fmla="*/ 781819 w 1569082"/>
                <a:gd name="connsiteY257" fmla="*/ 155915 h 1247485"/>
                <a:gd name="connsiteX258" fmla="*/ 775361 w 1569082"/>
                <a:gd name="connsiteY258" fmla="*/ 162656 h 1247485"/>
                <a:gd name="connsiteX259" fmla="*/ 765527 w 1569082"/>
                <a:gd name="connsiteY259" fmla="*/ 171839 h 1247485"/>
                <a:gd name="connsiteX260" fmla="*/ 762836 w 1569082"/>
                <a:gd name="connsiteY260" fmla="*/ 175110 h 1247485"/>
                <a:gd name="connsiteX261" fmla="*/ 760292 w 1569082"/>
                <a:gd name="connsiteY261" fmla="*/ 180141 h 1247485"/>
                <a:gd name="connsiteX262" fmla="*/ 759411 w 1569082"/>
                <a:gd name="connsiteY262" fmla="*/ 182438 h 1247485"/>
                <a:gd name="connsiteX263" fmla="*/ 759020 w 1569082"/>
                <a:gd name="connsiteY263" fmla="*/ 184146 h 1247485"/>
                <a:gd name="connsiteX264" fmla="*/ 755791 w 1569082"/>
                <a:gd name="connsiteY264" fmla="*/ 193133 h 1247485"/>
                <a:gd name="connsiteX265" fmla="*/ 755106 w 1569082"/>
                <a:gd name="connsiteY265" fmla="*/ 194843 h 1247485"/>
                <a:gd name="connsiteX266" fmla="*/ 754029 w 1569082"/>
                <a:gd name="connsiteY266" fmla="*/ 198262 h 1247485"/>
                <a:gd name="connsiteX267" fmla="*/ 752121 w 1569082"/>
                <a:gd name="connsiteY267" fmla="*/ 201729 h 1247485"/>
                <a:gd name="connsiteX268" fmla="*/ 746250 w 1569082"/>
                <a:gd name="connsiteY268" fmla="*/ 209300 h 1247485"/>
                <a:gd name="connsiteX269" fmla="*/ 743412 w 1569082"/>
                <a:gd name="connsiteY269" fmla="*/ 212183 h 1247485"/>
                <a:gd name="connsiteX270" fmla="*/ 738960 w 1569082"/>
                <a:gd name="connsiteY270" fmla="*/ 215845 h 1247485"/>
                <a:gd name="connsiteX271" fmla="*/ 729469 w 1569082"/>
                <a:gd name="connsiteY271" fmla="*/ 223562 h 1247485"/>
                <a:gd name="connsiteX272" fmla="*/ 728050 w 1569082"/>
                <a:gd name="connsiteY272" fmla="*/ 223709 h 1247485"/>
                <a:gd name="connsiteX273" fmla="*/ 723647 w 1569082"/>
                <a:gd name="connsiteY273" fmla="*/ 226738 h 1247485"/>
                <a:gd name="connsiteX274" fmla="*/ 715427 w 1569082"/>
                <a:gd name="connsiteY274" fmla="*/ 232061 h 1247485"/>
                <a:gd name="connsiteX275" fmla="*/ 711220 w 1569082"/>
                <a:gd name="connsiteY275" fmla="*/ 235089 h 1247485"/>
                <a:gd name="connsiteX276" fmla="*/ 708235 w 1569082"/>
                <a:gd name="connsiteY276" fmla="*/ 237336 h 1247485"/>
                <a:gd name="connsiteX277" fmla="*/ 704174 w 1569082"/>
                <a:gd name="connsiteY277" fmla="*/ 242122 h 1247485"/>
                <a:gd name="connsiteX278" fmla="*/ 702315 w 1569082"/>
                <a:gd name="connsiteY278" fmla="*/ 242561 h 1247485"/>
                <a:gd name="connsiteX279" fmla="*/ 701924 w 1569082"/>
                <a:gd name="connsiteY279" fmla="*/ 243003 h 1247485"/>
                <a:gd name="connsiteX280" fmla="*/ 700114 w 1569082"/>
                <a:gd name="connsiteY280" fmla="*/ 245590 h 1247485"/>
                <a:gd name="connsiteX281" fmla="*/ 693460 w 1569082"/>
                <a:gd name="connsiteY281" fmla="*/ 253405 h 1247485"/>
                <a:gd name="connsiteX282" fmla="*/ 689448 w 1569082"/>
                <a:gd name="connsiteY282" fmla="*/ 258046 h 1247485"/>
                <a:gd name="connsiteX283" fmla="*/ 686512 w 1569082"/>
                <a:gd name="connsiteY283" fmla="*/ 261219 h 1247485"/>
                <a:gd name="connsiteX284" fmla="*/ 683283 w 1569082"/>
                <a:gd name="connsiteY284" fmla="*/ 265224 h 1247485"/>
                <a:gd name="connsiteX285" fmla="*/ 680250 w 1569082"/>
                <a:gd name="connsiteY285" fmla="*/ 269670 h 1247485"/>
                <a:gd name="connsiteX286" fmla="*/ 674868 w 1569082"/>
                <a:gd name="connsiteY286" fmla="*/ 276704 h 1247485"/>
                <a:gd name="connsiteX287" fmla="*/ 673400 w 1569082"/>
                <a:gd name="connsiteY287" fmla="*/ 278851 h 1247485"/>
                <a:gd name="connsiteX288" fmla="*/ 672177 w 1569082"/>
                <a:gd name="connsiteY288" fmla="*/ 281099 h 1247485"/>
                <a:gd name="connsiteX289" fmla="*/ 671101 w 1569082"/>
                <a:gd name="connsiteY289" fmla="*/ 284566 h 1247485"/>
                <a:gd name="connsiteX290" fmla="*/ 671003 w 1569082"/>
                <a:gd name="connsiteY290" fmla="*/ 289256 h 1247485"/>
                <a:gd name="connsiteX291" fmla="*/ 672911 w 1569082"/>
                <a:gd name="connsiteY291" fmla="*/ 289548 h 1247485"/>
                <a:gd name="connsiteX292" fmla="*/ 674134 w 1569082"/>
                <a:gd name="connsiteY292" fmla="*/ 290331 h 1247485"/>
                <a:gd name="connsiteX293" fmla="*/ 675504 w 1569082"/>
                <a:gd name="connsiteY293" fmla="*/ 291307 h 1247485"/>
                <a:gd name="connsiteX294" fmla="*/ 677021 w 1569082"/>
                <a:gd name="connsiteY294" fmla="*/ 292333 h 1247485"/>
                <a:gd name="connsiteX295" fmla="*/ 678048 w 1569082"/>
                <a:gd name="connsiteY295" fmla="*/ 293408 h 1247485"/>
                <a:gd name="connsiteX296" fmla="*/ 679174 w 1569082"/>
                <a:gd name="connsiteY296" fmla="*/ 294287 h 1247485"/>
                <a:gd name="connsiteX297" fmla="*/ 680397 w 1569082"/>
                <a:gd name="connsiteY297" fmla="*/ 295312 h 1247485"/>
                <a:gd name="connsiteX298" fmla="*/ 681669 w 1569082"/>
                <a:gd name="connsiteY298" fmla="*/ 296436 h 1247485"/>
                <a:gd name="connsiteX299" fmla="*/ 682598 w 1569082"/>
                <a:gd name="connsiteY299" fmla="*/ 298292 h 1247485"/>
                <a:gd name="connsiteX300" fmla="*/ 682109 w 1569082"/>
                <a:gd name="connsiteY300" fmla="*/ 300343 h 1247485"/>
                <a:gd name="connsiteX301" fmla="*/ 681620 w 1569082"/>
                <a:gd name="connsiteY301" fmla="*/ 303126 h 1247485"/>
                <a:gd name="connsiteX302" fmla="*/ 682060 w 1569082"/>
                <a:gd name="connsiteY302" fmla="*/ 306009 h 1247485"/>
                <a:gd name="connsiteX303" fmla="*/ 682158 w 1569082"/>
                <a:gd name="connsiteY303" fmla="*/ 308061 h 1247485"/>
                <a:gd name="connsiteX304" fmla="*/ 681962 w 1569082"/>
                <a:gd name="connsiteY304" fmla="*/ 309916 h 1247485"/>
                <a:gd name="connsiteX305" fmla="*/ 681718 w 1569082"/>
                <a:gd name="connsiteY305" fmla="*/ 312407 h 1247485"/>
                <a:gd name="connsiteX306" fmla="*/ 682011 w 1569082"/>
                <a:gd name="connsiteY306" fmla="*/ 314508 h 1247485"/>
                <a:gd name="connsiteX307" fmla="*/ 682011 w 1569082"/>
                <a:gd name="connsiteY307" fmla="*/ 316753 h 1247485"/>
                <a:gd name="connsiteX308" fmla="*/ 681913 w 1569082"/>
                <a:gd name="connsiteY308" fmla="*/ 319538 h 1247485"/>
                <a:gd name="connsiteX309" fmla="*/ 681913 w 1569082"/>
                <a:gd name="connsiteY309" fmla="*/ 321639 h 1247485"/>
                <a:gd name="connsiteX310" fmla="*/ 681816 w 1569082"/>
                <a:gd name="connsiteY310" fmla="*/ 323249 h 1247485"/>
                <a:gd name="connsiteX311" fmla="*/ 681375 w 1569082"/>
                <a:gd name="connsiteY311" fmla="*/ 325448 h 1247485"/>
                <a:gd name="connsiteX312" fmla="*/ 680788 w 1569082"/>
                <a:gd name="connsiteY312" fmla="*/ 327450 h 1247485"/>
                <a:gd name="connsiteX313" fmla="*/ 680348 w 1569082"/>
                <a:gd name="connsiteY313" fmla="*/ 328768 h 1247485"/>
                <a:gd name="connsiteX314" fmla="*/ 680103 w 1569082"/>
                <a:gd name="connsiteY314" fmla="*/ 330282 h 1247485"/>
                <a:gd name="connsiteX315" fmla="*/ 679858 w 1569082"/>
                <a:gd name="connsiteY315" fmla="*/ 332287 h 1247485"/>
                <a:gd name="connsiteX316" fmla="*/ 679809 w 1569082"/>
                <a:gd name="connsiteY316" fmla="*/ 334532 h 1247485"/>
                <a:gd name="connsiteX317" fmla="*/ 679467 w 1569082"/>
                <a:gd name="connsiteY317" fmla="*/ 337121 h 1247485"/>
                <a:gd name="connsiteX318" fmla="*/ 678880 w 1569082"/>
                <a:gd name="connsiteY318" fmla="*/ 338928 h 1247485"/>
                <a:gd name="connsiteX319" fmla="*/ 678097 w 1569082"/>
                <a:gd name="connsiteY319" fmla="*/ 340540 h 1247485"/>
                <a:gd name="connsiteX320" fmla="*/ 677608 w 1569082"/>
                <a:gd name="connsiteY320" fmla="*/ 342640 h 1247485"/>
                <a:gd name="connsiteX321" fmla="*/ 677853 w 1569082"/>
                <a:gd name="connsiteY321" fmla="*/ 345033 h 1247485"/>
                <a:gd name="connsiteX322" fmla="*/ 678097 w 1569082"/>
                <a:gd name="connsiteY322" fmla="*/ 347379 h 1247485"/>
                <a:gd name="connsiteX323" fmla="*/ 677901 w 1569082"/>
                <a:gd name="connsiteY323" fmla="*/ 348989 h 1247485"/>
                <a:gd name="connsiteX324" fmla="*/ 677363 w 1569082"/>
                <a:gd name="connsiteY324" fmla="*/ 350896 h 1247485"/>
                <a:gd name="connsiteX325" fmla="*/ 677706 w 1569082"/>
                <a:gd name="connsiteY325" fmla="*/ 353190 h 1247485"/>
                <a:gd name="connsiteX326" fmla="*/ 678342 w 1569082"/>
                <a:gd name="connsiteY326" fmla="*/ 355534 h 1247485"/>
                <a:gd name="connsiteX327" fmla="*/ 679173 w 1569082"/>
                <a:gd name="connsiteY327" fmla="*/ 358417 h 1247485"/>
                <a:gd name="connsiteX328" fmla="*/ 679761 w 1569082"/>
                <a:gd name="connsiteY328" fmla="*/ 360908 h 1247485"/>
                <a:gd name="connsiteX329" fmla="*/ 680348 w 1569082"/>
                <a:gd name="connsiteY329" fmla="*/ 362812 h 1247485"/>
                <a:gd name="connsiteX330" fmla="*/ 680935 w 1569082"/>
                <a:gd name="connsiteY330" fmla="*/ 365303 h 1247485"/>
                <a:gd name="connsiteX331" fmla="*/ 683626 w 1569082"/>
                <a:gd name="connsiteY331" fmla="*/ 368820 h 1247485"/>
                <a:gd name="connsiteX332" fmla="*/ 684115 w 1569082"/>
                <a:gd name="connsiteY332" fmla="*/ 370675 h 1247485"/>
                <a:gd name="connsiteX333" fmla="*/ 684800 w 1569082"/>
                <a:gd name="connsiteY333" fmla="*/ 372533 h 1247485"/>
                <a:gd name="connsiteX334" fmla="*/ 686317 w 1569082"/>
                <a:gd name="connsiteY334" fmla="*/ 374241 h 1247485"/>
                <a:gd name="connsiteX335" fmla="*/ 687295 w 1569082"/>
                <a:gd name="connsiteY335" fmla="*/ 375414 h 1247485"/>
                <a:gd name="connsiteX336" fmla="*/ 688371 w 1569082"/>
                <a:gd name="connsiteY336" fmla="*/ 376538 h 1247485"/>
                <a:gd name="connsiteX337" fmla="*/ 689595 w 1569082"/>
                <a:gd name="connsiteY337" fmla="*/ 377757 h 1247485"/>
                <a:gd name="connsiteX338" fmla="*/ 691307 w 1569082"/>
                <a:gd name="connsiteY338" fmla="*/ 379419 h 1247485"/>
                <a:gd name="connsiteX339" fmla="*/ 693019 w 1569082"/>
                <a:gd name="connsiteY339" fmla="*/ 380542 h 1247485"/>
                <a:gd name="connsiteX340" fmla="*/ 694683 w 1569082"/>
                <a:gd name="connsiteY340" fmla="*/ 381715 h 1247485"/>
                <a:gd name="connsiteX341" fmla="*/ 696591 w 1569082"/>
                <a:gd name="connsiteY341" fmla="*/ 383033 h 1247485"/>
                <a:gd name="connsiteX342" fmla="*/ 698010 w 1569082"/>
                <a:gd name="connsiteY342" fmla="*/ 384253 h 1247485"/>
                <a:gd name="connsiteX343" fmla="*/ 699233 w 1569082"/>
                <a:gd name="connsiteY343" fmla="*/ 385524 h 1247485"/>
                <a:gd name="connsiteX344" fmla="*/ 700309 w 1569082"/>
                <a:gd name="connsiteY344" fmla="*/ 387674 h 1247485"/>
                <a:gd name="connsiteX345" fmla="*/ 700896 w 1569082"/>
                <a:gd name="connsiteY345" fmla="*/ 389480 h 1247485"/>
                <a:gd name="connsiteX346" fmla="*/ 701532 w 1569082"/>
                <a:gd name="connsiteY346" fmla="*/ 391141 h 1247485"/>
                <a:gd name="connsiteX347" fmla="*/ 701972 w 1569082"/>
                <a:gd name="connsiteY347" fmla="*/ 392803 h 1247485"/>
                <a:gd name="connsiteX348" fmla="*/ 702413 w 1569082"/>
                <a:gd name="connsiteY348" fmla="*/ 394658 h 1247485"/>
                <a:gd name="connsiteX349" fmla="*/ 702902 w 1569082"/>
                <a:gd name="connsiteY349" fmla="*/ 396221 h 1247485"/>
                <a:gd name="connsiteX350" fmla="*/ 703342 w 1569082"/>
                <a:gd name="connsiteY350" fmla="*/ 397929 h 1247485"/>
                <a:gd name="connsiteX351" fmla="*/ 703832 w 1569082"/>
                <a:gd name="connsiteY351" fmla="*/ 399298 h 1247485"/>
                <a:gd name="connsiteX352" fmla="*/ 704517 w 1569082"/>
                <a:gd name="connsiteY352" fmla="*/ 401301 h 1247485"/>
                <a:gd name="connsiteX353" fmla="*/ 705055 w 1569082"/>
                <a:gd name="connsiteY353" fmla="*/ 402864 h 1247485"/>
                <a:gd name="connsiteX354" fmla="*/ 705740 w 1569082"/>
                <a:gd name="connsiteY354" fmla="*/ 404621 h 1247485"/>
                <a:gd name="connsiteX355" fmla="*/ 706816 w 1569082"/>
                <a:gd name="connsiteY355" fmla="*/ 407797 h 1247485"/>
                <a:gd name="connsiteX356" fmla="*/ 707452 w 1569082"/>
                <a:gd name="connsiteY356" fmla="*/ 409897 h 1247485"/>
                <a:gd name="connsiteX357" fmla="*/ 708235 w 1569082"/>
                <a:gd name="connsiteY357" fmla="*/ 411949 h 1247485"/>
                <a:gd name="connsiteX358" fmla="*/ 709067 w 1569082"/>
                <a:gd name="connsiteY358" fmla="*/ 413951 h 1247485"/>
                <a:gd name="connsiteX359" fmla="*/ 709703 w 1569082"/>
                <a:gd name="connsiteY359" fmla="*/ 416050 h 1247485"/>
                <a:gd name="connsiteX360" fmla="*/ 710192 w 1569082"/>
                <a:gd name="connsiteY360" fmla="*/ 417662 h 1247485"/>
                <a:gd name="connsiteX361" fmla="*/ 710681 w 1569082"/>
                <a:gd name="connsiteY361" fmla="*/ 419959 h 1247485"/>
                <a:gd name="connsiteX362" fmla="*/ 710926 w 1569082"/>
                <a:gd name="connsiteY362" fmla="*/ 421961 h 1247485"/>
                <a:gd name="connsiteX363" fmla="*/ 711073 w 1569082"/>
                <a:gd name="connsiteY363" fmla="*/ 424013 h 1247485"/>
                <a:gd name="connsiteX364" fmla="*/ 711562 w 1569082"/>
                <a:gd name="connsiteY364" fmla="*/ 426894 h 1247485"/>
                <a:gd name="connsiteX365" fmla="*/ 712002 w 1569082"/>
                <a:gd name="connsiteY365" fmla="*/ 429141 h 1247485"/>
                <a:gd name="connsiteX366" fmla="*/ 712834 w 1569082"/>
                <a:gd name="connsiteY366" fmla="*/ 432950 h 1247485"/>
                <a:gd name="connsiteX367" fmla="*/ 713225 w 1569082"/>
                <a:gd name="connsiteY367" fmla="*/ 434464 h 1247485"/>
                <a:gd name="connsiteX368" fmla="*/ 713617 w 1569082"/>
                <a:gd name="connsiteY368" fmla="*/ 436369 h 1247485"/>
                <a:gd name="connsiteX369" fmla="*/ 713959 w 1569082"/>
                <a:gd name="connsiteY369" fmla="*/ 438762 h 1247485"/>
                <a:gd name="connsiteX370" fmla="*/ 714400 w 1569082"/>
                <a:gd name="connsiteY370" fmla="*/ 441498 h 1247485"/>
                <a:gd name="connsiteX371" fmla="*/ 715231 w 1569082"/>
                <a:gd name="connsiteY371" fmla="*/ 444818 h 1247485"/>
                <a:gd name="connsiteX372" fmla="*/ 715818 w 1569082"/>
                <a:gd name="connsiteY372" fmla="*/ 447750 h 1247485"/>
                <a:gd name="connsiteX373" fmla="*/ 716846 w 1569082"/>
                <a:gd name="connsiteY373" fmla="*/ 451755 h 1247485"/>
                <a:gd name="connsiteX374" fmla="*/ 717433 w 1569082"/>
                <a:gd name="connsiteY374" fmla="*/ 454832 h 1247485"/>
                <a:gd name="connsiteX375" fmla="*/ 717873 w 1569082"/>
                <a:gd name="connsiteY375" fmla="*/ 457908 h 1247485"/>
                <a:gd name="connsiteX376" fmla="*/ 718362 w 1569082"/>
                <a:gd name="connsiteY376" fmla="*/ 461424 h 1247485"/>
                <a:gd name="connsiteX377" fmla="*/ 719047 w 1569082"/>
                <a:gd name="connsiteY377" fmla="*/ 464894 h 1247485"/>
                <a:gd name="connsiteX378" fmla="*/ 719781 w 1569082"/>
                <a:gd name="connsiteY378" fmla="*/ 467873 h 1247485"/>
                <a:gd name="connsiteX379" fmla="*/ 720222 w 1569082"/>
                <a:gd name="connsiteY379" fmla="*/ 470217 h 1247485"/>
                <a:gd name="connsiteX380" fmla="*/ 720613 w 1569082"/>
                <a:gd name="connsiteY380" fmla="*/ 472464 h 1247485"/>
                <a:gd name="connsiteX381" fmla="*/ 721249 w 1569082"/>
                <a:gd name="connsiteY381" fmla="*/ 474661 h 1247485"/>
                <a:gd name="connsiteX382" fmla="*/ 721836 w 1569082"/>
                <a:gd name="connsiteY382" fmla="*/ 476762 h 1247485"/>
                <a:gd name="connsiteX383" fmla="*/ 722325 w 1569082"/>
                <a:gd name="connsiteY383" fmla="*/ 478813 h 1247485"/>
                <a:gd name="connsiteX384" fmla="*/ 722668 w 1569082"/>
                <a:gd name="connsiteY384" fmla="*/ 480767 h 1247485"/>
                <a:gd name="connsiteX385" fmla="*/ 723157 w 1569082"/>
                <a:gd name="connsiteY385" fmla="*/ 482720 h 1247485"/>
                <a:gd name="connsiteX386" fmla="*/ 723891 w 1569082"/>
                <a:gd name="connsiteY386" fmla="*/ 485358 h 1247485"/>
                <a:gd name="connsiteX387" fmla="*/ 724527 w 1569082"/>
                <a:gd name="connsiteY387" fmla="*/ 487898 h 1247485"/>
                <a:gd name="connsiteX388" fmla="*/ 725016 w 1569082"/>
                <a:gd name="connsiteY388" fmla="*/ 489216 h 1247485"/>
                <a:gd name="connsiteX389" fmla="*/ 724625 w 1569082"/>
                <a:gd name="connsiteY389" fmla="*/ 490828 h 1247485"/>
                <a:gd name="connsiteX390" fmla="*/ 724674 w 1569082"/>
                <a:gd name="connsiteY390" fmla="*/ 492978 h 1247485"/>
                <a:gd name="connsiteX391" fmla="*/ 724918 w 1569082"/>
                <a:gd name="connsiteY391" fmla="*/ 495223 h 1247485"/>
                <a:gd name="connsiteX392" fmla="*/ 725310 w 1569082"/>
                <a:gd name="connsiteY392" fmla="*/ 497228 h 1247485"/>
                <a:gd name="connsiteX393" fmla="*/ 725848 w 1569082"/>
                <a:gd name="connsiteY393" fmla="*/ 499277 h 1247485"/>
                <a:gd name="connsiteX394" fmla="*/ 726044 w 1569082"/>
                <a:gd name="connsiteY394" fmla="*/ 501135 h 1247485"/>
                <a:gd name="connsiteX395" fmla="*/ 726288 w 1569082"/>
                <a:gd name="connsiteY395" fmla="*/ 502941 h 1247485"/>
                <a:gd name="connsiteX396" fmla="*/ 726777 w 1569082"/>
                <a:gd name="connsiteY396" fmla="*/ 506018 h 1247485"/>
                <a:gd name="connsiteX397" fmla="*/ 727120 w 1569082"/>
                <a:gd name="connsiteY397" fmla="*/ 508607 h 1247485"/>
                <a:gd name="connsiteX398" fmla="*/ 727560 w 1569082"/>
                <a:gd name="connsiteY398" fmla="*/ 510806 h 1247485"/>
                <a:gd name="connsiteX399" fmla="*/ 728099 w 1569082"/>
                <a:gd name="connsiteY399" fmla="*/ 513589 h 1247485"/>
                <a:gd name="connsiteX400" fmla="*/ 728392 w 1569082"/>
                <a:gd name="connsiteY400" fmla="*/ 516178 h 1247485"/>
                <a:gd name="connsiteX401" fmla="*/ 728392 w 1569082"/>
                <a:gd name="connsiteY401" fmla="*/ 517692 h 1247485"/>
                <a:gd name="connsiteX402" fmla="*/ 728930 w 1569082"/>
                <a:gd name="connsiteY402" fmla="*/ 520183 h 1247485"/>
                <a:gd name="connsiteX403" fmla="*/ 729273 w 1569082"/>
                <a:gd name="connsiteY403" fmla="*/ 522919 h 1247485"/>
                <a:gd name="connsiteX404" fmla="*/ 729299 w 1569082"/>
                <a:gd name="connsiteY404" fmla="*/ 523074 h 1247485"/>
                <a:gd name="connsiteX405" fmla="*/ 729615 w 1569082"/>
                <a:gd name="connsiteY405" fmla="*/ 524970 h 1247485"/>
                <a:gd name="connsiteX406" fmla="*/ 730055 w 1569082"/>
                <a:gd name="connsiteY406" fmla="*/ 527363 h 1247485"/>
                <a:gd name="connsiteX407" fmla="*/ 730398 w 1569082"/>
                <a:gd name="connsiteY407" fmla="*/ 529366 h 1247485"/>
                <a:gd name="connsiteX408" fmla="*/ 730692 w 1569082"/>
                <a:gd name="connsiteY408" fmla="*/ 531466 h 1247485"/>
                <a:gd name="connsiteX409" fmla="*/ 730887 w 1569082"/>
                <a:gd name="connsiteY409" fmla="*/ 533908 h 1247485"/>
                <a:gd name="connsiteX410" fmla="*/ 731083 w 1569082"/>
                <a:gd name="connsiteY410" fmla="*/ 535861 h 1247485"/>
                <a:gd name="connsiteX411" fmla="*/ 731279 w 1569082"/>
                <a:gd name="connsiteY411" fmla="*/ 537815 h 1247485"/>
                <a:gd name="connsiteX412" fmla="*/ 731670 w 1569082"/>
                <a:gd name="connsiteY412" fmla="*/ 539670 h 1247485"/>
                <a:gd name="connsiteX413" fmla="*/ 731963 w 1569082"/>
                <a:gd name="connsiteY413" fmla="*/ 541577 h 1247485"/>
                <a:gd name="connsiteX414" fmla="*/ 732306 w 1569082"/>
                <a:gd name="connsiteY414" fmla="*/ 543530 h 1247485"/>
                <a:gd name="connsiteX415" fmla="*/ 732648 w 1569082"/>
                <a:gd name="connsiteY415" fmla="*/ 545825 h 1247485"/>
                <a:gd name="connsiteX416" fmla="*/ 732746 w 1569082"/>
                <a:gd name="connsiteY416" fmla="*/ 547827 h 1247485"/>
                <a:gd name="connsiteX417" fmla="*/ 732893 w 1569082"/>
                <a:gd name="connsiteY417" fmla="*/ 549587 h 1247485"/>
                <a:gd name="connsiteX418" fmla="*/ 732991 w 1569082"/>
                <a:gd name="connsiteY418" fmla="*/ 551638 h 1247485"/>
                <a:gd name="connsiteX419" fmla="*/ 733187 w 1569082"/>
                <a:gd name="connsiteY419" fmla="*/ 553737 h 1247485"/>
                <a:gd name="connsiteX420" fmla="*/ 733285 w 1569082"/>
                <a:gd name="connsiteY420" fmla="*/ 555204 h 1247485"/>
                <a:gd name="connsiteX421" fmla="*/ 733431 w 1569082"/>
                <a:gd name="connsiteY421" fmla="*/ 557302 h 1247485"/>
                <a:gd name="connsiteX422" fmla="*/ 733431 w 1569082"/>
                <a:gd name="connsiteY422" fmla="*/ 560136 h 1247485"/>
                <a:gd name="connsiteX423" fmla="*/ 733382 w 1569082"/>
                <a:gd name="connsiteY423" fmla="*/ 562188 h 1247485"/>
                <a:gd name="connsiteX424" fmla="*/ 733578 w 1569082"/>
                <a:gd name="connsiteY424" fmla="*/ 564141 h 1247485"/>
                <a:gd name="connsiteX425" fmla="*/ 733725 w 1569082"/>
                <a:gd name="connsiteY425" fmla="*/ 565997 h 1247485"/>
                <a:gd name="connsiteX426" fmla="*/ 733969 w 1569082"/>
                <a:gd name="connsiteY426" fmla="*/ 568244 h 1247485"/>
                <a:gd name="connsiteX427" fmla="*/ 734067 w 1569082"/>
                <a:gd name="connsiteY427" fmla="*/ 569660 h 1247485"/>
                <a:gd name="connsiteX428" fmla="*/ 734263 w 1569082"/>
                <a:gd name="connsiteY428" fmla="*/ 571273 h 1247485"/>
                <a:gd name="connsiteX429" fmla="*/ 734312 w 1569082"/>
                <a:gd name="connsiteY429" fmla="*/ 572689 h 1247485"/>
                <a:gd name="connsiteX430" fmla="*/ 734410 w 1569082"/>
                <a:gd name="connsiteY430" fmla="*/ 574397 h 1247485"/>
                <a:gd name="connsiteX431" fmla="*/ 734312 w 1569082"/>
                <a:gd name="connsiteY431" fmla="*/ 576107 h 1247485"/>
                <a:gd name="connsiteX432" fmla="*/ 734214 w 1569082"/>
                <a:gd name="connsiteY432" fmla="*/ 577768 h 1247485"/>
                <a:gd name="connsiteX433" fmla="*/ 734410 w 1569082"/>
                <a:gd name="connsiteY433" fmla="*/ 579722 h 1247485"/>
                <a:gd name="connsiteX434" fmla="*/ 734361 w 1569082"/>
                <a:gd name="connsiteY434" fmla="*/ 582993 h 1247485"/>
                <a:gd name="connsiteX435" fmla="*/ 734361 w 1569082"/>
                <a:gd name="connsiteY435" fmla="*/ 584753 h 1247485"/>
                <a:gd name="connsiteX436" fmla="*/ 734018 w 1569082"/>
                <a:gd name="connsiteY436" fmla="*/ 586463 h 1247485"/>
                <a:gd name="connsiteX437" fmla="*/ 734116 w 1569082"/>
                <a:gd name="connsiteY437" fmla="*/ 588856 h 1247485"/>
                <a:gd name="connsiteX438" fmla="*/ 734116 w 1569082"/>
                <a:gd name="connsiteY438" fmla="*/ 590613 h 1247485"/>
                <a:gd name="connsiteX439" fmla="*/ 734165 w 1569082"/>
                <a:gd name="connsiteY439" fmla="*/ 592372 h 1247485"/>
                <a:gd name="connsiteX440" fmla="*/ 734410 w 1569082"/>
                <a:gd name="connsiteY440" fmla="*/ 593984 h 1247485"/>
                <a:gd name="connsiteX441" fmla="*/ 734605 w 1569082"/>
                <a:gd name="connsiteY441" fmla="*/ 596669 h 1247485"/>
                <a:gd name="connsiteX442" fmla="*/ 734263 w 1569082"/>
                <a:gd name="connsiteY442" fmla="*/ 599307 h 1247485"/>
                <a:gd name="connsiteX443" fmla="*/ 734410 w 1569082"/>
                <a:gd name="connsiteY443" fmla="*/ 601359 h 1247485"/>
                <a:gd name="connsiteX444" fmla="*/ 734850 w 1569082"/>
                <a:gd name="connsiteY444" fmla="*/ 603607 h 1247485"/>
                <a:gd name="connsiteX445" fmla="*/ 734948 w 1569082"/>
                <a:gd name="connsiteY445" fmla="*/ 605609 h 1247485"/>
                <a:gd name="connsiteX446" fmla="*/ 735046 w 1569082"/>
                <a:gd name="connsiteY446" fmla="*/ 607172 h 1247485"/>
                <a:gd name="connsiteX447" fmla="*/ 735095 w 1569082"/>
                <a:gd name="connsiteY447" fmla="*/ 608588 h 1247485"/>
                <a:gd name="connsiteX448" fmla="*/ 735388 w 1569082"/>
                <a:gd name="connsiteY448" fmla="*/ 611030 h 1247485"/>
                <a:gd name="connsiteX449" fmla="*/ 735682 w 1569082"/>
                <a:gd name="connsiteY449" fmla="*/ 613033 h 1247485"/>
                <a:gd name="connsiteX450" fmla="*/ 735731 w 1569082"/>
                <a:gd name="connsiteY450" fmla="*/ 614449 h 1247485"/>
                <a:gd name="connsiteX451" fmla="*/ 735828 w 1569082"/>
                <a:gd name="connsiteY451" fmla="*/ 616304 h 1247485"/>
                <a:gd name="connsiteX452" fmla="*/ 736024 w 1569082"/>
                <a:gd name="connsiteY452" fmla="*/ 618306 h 1247485"/>
                <a:gd name="connsiteX453" fmla="*/ 736073 w 1569082"/>
                <a:gd name="connsiteY453" fmla="*/ 620750 h 1247485"/>
                <a:gd name="connsiteX454" fmla="*/ 736220 w 1569082"/>
                <a:gd name="connsiteY454" fmla="*/ 623094 h 1247485"/>
                <a:gd name="connsiteX455" fmla="*/ 736367 w 1569082"/>
                <a:gd name="connsiteY455" fmla="*/ 625975 h 1247485"/>
                <a:gd name="connsiteX456" fmla="*/ 736709 w 1569082"/>
                <a:gd name="connsiteY456" fmla="*/ 628954 h 1247485"/>
                <a:gd name="connsiteX457" fmla="*/ 736709 w 1569082"/>
                <a:gd name="connsiteY457" fmla="*/ 632228 h 1247485"/>
                <a:gd name="connsiteX458" fmla="*/ 736660 w 1569082"/>
                <a:gd name="connsiteY458" fmla="*/ 634571 h 1247485"/>
                <a:gd name="connsiteX459" fmla="*/ 736465 w 1569082"/>
                <a:gd name="connsiteY459" fmla="*/ 638186 h 1247485"/>
                <a:gd name="connsiteX460" fmla="*/ 737003 w 1569082"/>
                <a:gd name="connsiteY460" fmla="*/ 640824 h 1247485"/>
                <a:gd name="connsiteX461" fmla="*/ 737394 w 1569082"/>
                <a:gd name="connsiteY461" fmla="*/ 644243 h 1247485"/>
                <a:gd name="connsiteX462" fmla="*/ 737443 w 1569082"/>
                <a:gd name="connsiteY462" fmla="*/ 647028 h 1247485"/>
                <a:gd name="connsiteX463" fmla="*/ 737541 w 1569082"/>
                <a:gd name="connsiteY463" fmla="*/ 649519 h 1247485"/>
                <a:gd name="connsiteX464" fmla="*/ 737541 w 1569082"/>
                <a:gd name="connsiteY464" fmla="*/ 651472 h 1247485"/>
                <a:gd name="connsiteX465" fmla="*/ 737492 w 1569082"/>
                <a:gd name="connsiteY465" fmla="*/ 654157 h 1247485"/>
                <a:gd name="connsiteX466" fmla="*/ 736562 w 1569082"/>
                <a:gd name="connsiteY466" fmla="*/ 656356 h 1247485"/>
                <a:gd name="connsiteX467" fmla="*/ 735486 w 1569082"/>
                <a:gd name="connsiteY467" fmla="*/ 658944 h 1247485"/>
                <a:gd name="connsiteX468" fmla="*/ 734605 w 1569082"/>
                <a:gd name="connsiteY468" fmla="*/ 660996 h 1247485"/>
                <a:gd name="connsiteX469" fmla="*/ 733431 w 1569082"/>
                <a:gd name="connsiteY469" fmla="*/ 664122 h 1247485"/>
                <a:gd name="connsiteX470" fmla="*/ 732257 w 1569082"/>
                <a:gd name="connsiteY470" fmla="*/ 666709 h 1247485"/>
                <a:gd name="connsiteX471" fmla="*/ 730740 w 1569082"/>
                <a:gd name="connsiteY471" fmla="*/ 669641 h 1247485"/>
                <a:gd name="connsiteX472" fmla="*/ 729468 w 1569082"/>
                <a:gd name="connsiteY472" fmla="*/ 672766 h 1247485"/>
                <a:gd name="connsiteX473" fmla="*/ 728196 w 1569082"/>
                <a:gd name="connsiteY473" fmla="*/ 676088 h 1247485"/>
                <a:gd name="connsiteX474" fmla="*/ 726728 w 1569082"/>
                <a:gd name="connsiteY474" fmla="*/ 679897 h 1247485"/>
                <a:gd name="connsiteX475" fmla="*/ 725407 w 1569082"/>
                <a:gd name="connsiteY475" fmla="*/ 682974 h 1247485"/>
                <a:gd name="connsiteX476" fmla="*/ 724233 w 1569082"/>
                <a:gd name="connsiteY476" fmla="*/ 686687 h 1247485"/>
                <a:gd name="connsiteX477" fmla="*/ 722765 w 1569082"/>
                <a:gd name="connsiteY477" fmla="*/ 692157 h 1247485"/>
                <a:gd name="connsiteX478" fmla="*/ 720906 w 1569082"/>
                <a:gd name="connsiteY478" fmla="*/ 697090 h 1247485"/>
                <a:gd name="connsiteX479" fmla="*/ 719634 w 1569082"/>
                <a:gd name="connsiteY479" fmla="*/ 700901 h 1247485"/>
                <a:gd name="connsiteX480" fmla="*/ 718020 w 1569082"/>
                <a:gd name="connsiteY480" fmla="*/ 705004 h 1247485"/>
                <a:gd name="connsiteX481" fmla="*/ 716796 w 1569082"/>
                <a:gd name="connsiteY481" fmla="*/ 708861 h 1247485"/>
                <a:gd name="connsiteX482" fmla="*/ 715573 w 1569082"/>
                <a:gd name="connsiteY482" fmla="*/ 712427 h 1247485"/>
                <a:gd name="connsiteX483" fmla="*/ 714497 w 1569082"/>
                <a:gd name="connsiteY483" fmla="*/ 715797 h 1247485"/>
                <a:gd name="connsiteX484" fmla="*/ 713029 w 1569082"/>
                <a:gd name="connsiteY484" fmla="*/ 719656 h 1247485"/>
                <a:gd name="connsiteX485" fmla="*/ 711855 w 1569082"/>
                <a:gd name="connsiteY485" fmla="*/ 722928 h 1247485"/>
                <a:gd name="connsiteX486" fmla="*/ 711464 w 1569082"/>
                <a:gd name="connsiteY486" fmla="*/ 726005 h 1247485"/>
                <a:gd name="connsiteX487" fmla="*/ 711610 w 1569082"/>
                <a:gd name="connsiteY487" fmla="*/ 728008 h 1247485"/>
                <a:gd name="connsiteX488" fmla="*/ 711562 w 1569082"/>
                <a:gd name="connsiteY488" fmla="*/ 730108 h 1247485"/>
                <a:gd name="connsiteX489" fmla="*/ 711268 w 1569082"/>
                <a:gd name="connsiteY489" fmla="*/ 734503 h 1247485"/>
                <a:gd name="connsiteX490" fmla="*/ 711317 w 1569082"/>
                <a:gd name="connsiteY490" fmla="*/ 736994 h 1247485"/>
                <a:gd name="connsiteX491" fmla="*/ 711023 w 1569082"/>
                <a:gd name="connsiteY491" fmla="*/ 739387 h 1247485"/>
                <a:gd name="connsiteX492" fmla="*/ 710877 w 1569082"/>
                <a:gd name="connsiteY492" fmla="*/ 741293 h 1247485"/>
                <a:gd name="connsiteX493" fmla="*/ 711072 w 1569082"/>
                <a:gd name="connsiteY493" fmla="*/ 744467 h 1247485"/>
                <a:gd name="connsiteX494" fmla="*/ 710974 w 1569082"/>
                <a:gd name="connsiteY494" fmla="*/ 747740 h 1247485"/>
                <a:gd name="connsiteX495" fmla="*/ 710681 w 1569082"/>
                <a:gd name="connsiteY495" fmla="*/ 750378 h 1247485"/>
                <a:gd name="connsiteX496" fmla="*/ 710436 w 1569082"/>
                <a:gd name="connsiteY496" fmla="*/ 753308 h 1247485"/>
                <a:gd name="connsiteX497" fmla="*/ 710534 w 1569082"/>
                <a:gd name="connsiteY497" fmla="*/ 755652 h 1247485"/>
                <a:gd name="connsiteX498" fmla="*/ 710681 w 1569082"/>
                <a:gd name="connsiteY498" fmla="*/ 757900 h 1247485"/>
                <a:gd name="connsiteX499" fmla="*/ 710681 w 1569082"/>
                <a:gd name="connsiteY499" fmla="*/ 760194 h 1247485"/>
                <a:gd name="connsiteX500" fmla="*/ 710387 w 1569082"/>
                <a:gd name="connsiteY500" fmla="*/ 762344 h 1247485"/>
                <a:gd name="connsiteX501" fmla="*/ 710436 w 1569082"/>
                <a:gd name="connsiteY501" fmla="*/ 764543 h 1247485"/>
                <a:gd name="connsiteX502" fmla="*/ 710045 w 1569082"/>
                <a:gd name="connsiteY502" fmla="*/ 785348 h 1247485"/>
                <a:gd name="connsiteX503" fmla="*/ 709996 w 1569082"/>
                <a:gd name="connsiteY503" fmla="*/ 791014 h 1247485"/>
                <a:gd name="connsiteX504" fmla="*/ 709947 w 1569082"/>
                <a:gd name="connsiteY504" fmla="*/ 803812 h 1247485"/>
                <a:gd name="connsiteX505" fmla="*/ 709555 w 1569082"/>
                <a:gd name="connsiteY505" fmla="*/ 813140 h 1247485"/>
                <a:gd name="connsiteX506" fmla="*/ 709458 w 1569082"/>
                <a:gd name="connsiteY506" fmla="*/ 826718 h 1247485"/>
                <a:gd name="connsiteX507" fmla="*/ 709311 w 1569082"/>
                <a:gd name="connsiteY507" fmla="*/ 839319 h 1247485"/>
                <a:gd name="connsiteX508" fmla="*/ 708870 w 1569082"/>
                <a:gd name="connsiteY508" fmla="*/ 857294 h 1247485"/>
                <a:gd name="connsiteX509" fmla="*/ 708724 w 1569082"/>
                <a:gd name="connsiteY509" fmla="*/ 860126 h 1247485"/>
                <a:gd name="connsiteX510" fmla="*/ 708479 w 1569082"/>
                <a:gd name="connsiteY510" fmla="*/ 863302 h 1247485"/>
                <a:gd name="connsiteX511" fmla="*/ 708186 w 1569082"/>
                <a:gd name="connsiteY511" fmla="*/ 867012 h 1247485"/>
                <a:gd name="connsiteX512" fmla="*/ 707892 w 1569082"/>
                <a:gd name="connsiteY512" fmla="*/ 871066 h 1247485"/>
                <a:gd name="connsiteX513" fmla="*/ 707892 w 1569082"/>
                <a:gd name="connsiteY513" fmla="*/ 874877 h 1247485"/>
                <a:gd name="connsiteX514" fmla="*/ 707696 w 1569082"/>
                <a:gd name="connsiteY514" fmla="*/ 878931 h 1247485"/>
                <a:gd name="connsiteX515" fmla="*/ 707501 w 1569082"/>
                <a:gd name="connsiteY515" fmla="*/ 882399 h 1247485"/>
                <a:gd name="connsiteX516" fmla="*/ 707501 w 1569082"/>
                <a:gd name="connsiteY516" fmla="*/ 884450 h 1247485"/>
                <a:gd name="connsiteX517" fmla="*/ 707452 w 1569082"/>
                <a:gd name="connsiteY517" fmla="*/ 886063 h 1247485"/>
                <a:gd name="connsiteX518" fmla="*/ 707411 w 1569082"/>
                <a:gd name="connsiteY518" fmla="*/ 886101 h 1247485"/>
                <a:gd name="connsiteX519" fmla="*/ 706522 w 1569082"/>
                <a:gd name="connsiteY519" fmla="*/ 886990 h 1247485"/>
                <a:gd name="connsiteX520" fmla="*/ 704956 w 1569082"/>
                <a:gd name="connsiteY520" fmla="*/ 887722 h 1247485"/>
                <a:gd name="connsiteX521" fmla="*/ 704809 w 1569082"/>
                <a:gd name="connsiteY521" fmla="*/ 887675 h 1247485"/>
                <a:gd name="connsiteX522" fmla="*/ 702412 w 1569082"/>
                <a:gd name="connsiteY522" fmla="*/ 886941 h 1247485"/>
                <a:gd name="connsiteX523" fmla="*/ 700211 w 1569082"/>
                <a:gd name="connsiteY523" fmla="*/ 886063 h 1247485"/>
                <a:gd name="connsiteX524" fmla="*/ 698303 w 1569082"/>
                <a:gd name="connsiteY524" fmla="*/ 885329 h 1247485"/>
                <a:gd name="connsiteX525" fmla="*/ 696297 w 1569082"/>
                <a:gd name="connsiteY525" fmla="*/ 884890 h 1247485"/>
                <a:gd name="connsiteX526" fmla="*/ 694291 w 1569082"/>
                <a:gd name="connsiteY526" fmla="*/ 884107 h 1247485"/>
                <a:gd name="connsiteX527" fmla="*/ 692089 w 1569082"/>
                <a:gd name="connsiteY527" fmla="*/ 883523 h 1247485"/>
                <a:gd name="connsiteX528" fmla="*/ 690621 w 1569082"/>
                <a:gd name="connsiteY528" fmla="*/ 883278 h 1247485"/>
                <a:gd name="connsiteX529" fmla="*/ 688566 w 1569082"/>
                <a:gd name="connsiteY529" fmla="*/ 882642 h 1247485"/>
                <a:gd name="connsiteX530" fmla="*/ 684310 w 1569082"/>
                <a:gd name="connsiteY530" fmla="*/ 881324 h 1247485"/>
                <a:gd name="connsiteX531" fmla="*/ 682940 w 1569082"/>
                <a:gd name="connsiteY531" fmla="*/ 880347 h 1247485"/>
                <a:gd name="connsiteX532" fmla="*/ 679809 w 1569082"/>
                <a:gd name="connsiteY532" fmla="*/ 879420 h 1247485"/>
                <a:gd name="connsiteX533" fmla="*/ 676335 w 1569082"/>
                <a:gd name="connsiteY533" fmla="*/ 878492 h 1247485"/>
                <a:gd name="connsiteX534" fmla="*/ 672225 w 1569082"/>
                <a:gd name="connsiteY534" fmla="*/ 877515 h 1247485"/>
                <a:gd name="connsiteX535" fmla="*/ 669290 w 1569082"/>
                <a:gd name="connsiteY535" fmla="*/ 876244 h 1247485"/>
                <a:gd name="connsiteX536" fmla="*/ 665914 w 1569082"/>
                <a:gd name="connsiteY536" fmla="*/ 874975 h 1247485"/>
                <a:gd name="connsiteX537" fmla="*/ 659896 w 1569082"/>
                <a:gd name="connsiteY537" fmla="*/ 873216 h 1247485"/>
                <a:gd name="connsiteX538" fmla="*/ 656178 w 1569082"/>
                <a:gd name="connsiteY538" fmla="*/ 872436 h 1247485"/>
                <a:gd name="connsiteX539" fmla="*/ 652655 w 1569082"/>
                <a:gd name="connsiteY539" fmla="*/ 871459 h 1247485"/>
                <a:gd name="connsiteX540" fmla="*/ 648252 w 1569082"/>
                <a:gd name="connsiteY540" fmla="*/ 869798 h 1247485"/>
                <a:gd name="connsiteX541" fmla="*/ 645708 w 1569082"/>
                <a:gd name="connsiteY541" fmla="*/ 867550 h 1247485"/>
                <a:gd name="connsiteX542" fmla="*/ 643506 w 1569082"/>
                <a:gd name="connsiteY542" fmla="*/ 868185 h 1247485"/>
                <a:gd name="connsiteX543" fmla="*/ 640962 w 1569082"/>
                <a:gd name="connsiteY543" fmla="*/ 869699 h 1247485"/>
                <a:gd name="connsiteX544" fmla="*/ 634064 w 1569082"/>
                <a:gd name="connsiteY544" fmla="*/ 866183 h 1247485"/>
                <a:gd name="connsiteX545" fmla="*/ 613221 w 1569082"/>
                <a:gd name="connsiteY545" fmla="*/ 859297 h 1247485"/>
                <a:gd name="connsiteX546" fmla="*/ 611656 w 1569082"/>
                <a:gd name="connsiteY546" fmla="*/ 858855 h 1247485"/>
                <a:gd name="connsiteX547" fmla="*/ 584454 w 1569082"/>
                <a:gd name="connsiteY547" fmla="*/ 855339 h 1247485"/>
                <a:gd name="connsiteX548" fmla="*/ 583328 w 1569082"/>
                <a:gd name="connsiteY548" fmla="*/ 854313 h 1247485"/>
                <a:gd name="connsiteX549" fmla="*/ 582252 w 1569082"/>
                <a:gd name="connsiteY549" fmla="*/ 853385 h 1247485"/>
                <a:gd name="connsiteX550" fmla="*/ 581127 w 1569082"/>
                <a:gd name="connsiteY550" fmla="*/ 852360 h 1247485"/>
                <a:gd name="connsiteX551" fmla="*/ 580050 w 1569082"/>
                <a:gd name="connsiteY551" fmla="*/ 851432 h 1247485"/>
                <a:gd name="connsiteX552" fmla="*/ 578583 w 1569082"/>
                <a:gd name="connsiteY552" fmla="*/ 850114 h 1247485"/>
                <a:gd name="connsiteX553" fmla="*/ 577115 w 1569082"/>
                <a:gd name="connsiteY553" fmla="*/ 848794 h 1247485"/>
                <a:gd name="connsiteX554" fmla="*/ 575647 w 1569082"/>
                <a:gd name="connsiteY554" fmla="*/ 847476 h 1247485"/>
                <a:gd name="connsiteX555" fmla="*/ 574229 w 1569082"/>
                <a:gd name="connsiteY555" fmla="*/ 846207 h 1247485"/>
                <a:gd name="connsiteX556" fmla="*/ 573103 w 1569082"/>
                <a:gd name="connsiteY556" fmla="*/ 845181 h 1247485"/>
                <a:gd name="connsiteX557" fmla="*/ 572026 w 1569082"/>
                <a:gd name="connsiteY557" fmla="*/ 844252 h 1247485"/>
                <a:gd name="connsiteX558" fmla="*/ 570901 w 1569082"/>
                <a:gd name="connsiteY558" fmla="*/ 843226 h 1247485"/>
                <a:gd name="connsiteX559" fmla="*/ 569824 w 1569082"/>
                <a:gd name="connsiteY559" fmla="*/ 842298 h 1247485"/>
                <a:gd name="connsiteX560" fmla="*/ 568357 w 1569082"/>
                <a:gd name="connsiteY560" fmla="*/ 840980 h 1247485"/>
                <a:gd name="connsiteX561" fmla="*/ 567231 w 1569082"/>
                <a:gd name="connsiteY561" fmla="*/ 840003 h 1247485"/>
                <a:gd name="connsiteX562" fmla="*/ 566155 w 1569082"/>
                <a:gd name="connsiteY562" fmla="*/ 839027 h 1247485"/>
                <a:gd name="connsiteX563" fmla="*/ 565029 w 1569082"/>
                <a:gd name="connsiteY563" fmla="*/ 838050 h 1247485"/>
                <a:gd name="connsiteX564" fmla="*/ 563955 w 1569082"/>
                <a:gd name="connsiteY564" fmla="*/ 837122 h 1247485"/>
                <a:gd name="connsiteX565" fmla="*/ 562829 w 1569082"/>
                <a:gd name="connsiteY565" fmla="*/ 836144 h 1247485"/>
                <a:gd name="connsiteX566" fmla="*/ 561704 w 1569082"/>
                <a:gd name="connsiteY566" fmla="*/ 835167 h 1247485"/>
                <a:gd name="connsiteX567" fmla="*/ 560627 w 1569082"/>
                <a:gd name="connsiteY567" fmla="*/ 834239 h 1247485"/>
                <a:gd name="connsiteX568" fmla="*/ 559111 w 1569082"/>
                <a:gd name="connsiteY568" fmla="*/ 833849 h 1247485"/>
                <a:gd name="connsiteX569" fmla="*/ 558769 w 1569082"/>
                <a:gd name="connsiteY569" fmla="*/ 835363 h 1247485"/>
                <a:gd name="connsiteX570" fmla="*/ 558181 w 1569082"/>
                <a:gd name="connsiteY570" fmla="*/ 836681 h 1247485"/>
                <a:gd name="connsiteX571" fmla="*/ 557203 w 1569082"/>
                <a:gd name="connsiteY571" fmla="*/ 835655 h 1247485"/>
                <a:gd name="connsiteX572" fmla="*/ 557154 w 1569082"/>
                <a:gd name="connsiteY572" fmla="*/ 834190 h 1247485"/>
                <a:gd name="connsiteX573" fmla="*/ 555685 w 1569082"/>
                <a:gd name="connsiteY573" fmla="*/ 833459 h 1247485"/>
                <a:gd name="connsiteX574" fmla="*/ 554266 w 1569082"/>
                <a:gd name="connsiteY574" fmla="*/ 835071 h 1247485"/>
                <a:gd name="connsiteX575" fmla="*/ 553141 w 1569082"/>
                <a:gd name="connsiteY575" fmla="*/ 834045 h 1247485"/>
                <a:gd name="connsiteX576" fmla="*/ 551479 w 1569082"/>
                <a:gd name="connsiteY576" fmla="*/ 833019 h 1247485"/>
                <a:gd name="connsiteX577" fmla="*/ 550009 w 1569082"/>
                <a:gd name="connsiteY577" fmla="*/ 832970 h 1247485"/>
                <a:gd name="connsiteX578" fmla="*/ 548542 w 1569082"/>
                <a:gd name="connsiteY578" fmla="*/ 832823 h 1247485"/>
                <a:gd name="connsiteX579" fmla="*/ 546831 w 1569082"/>
                <a:gd name="connsiteY579" fmla="*/ 831554 h 1247485"/>
                <a:gd name="connsiteX580" fmla="*/ 547858 w 1569082"/>
                <a:gd name="connsiteY580" fmla="*/ 827059 h 1247485"/>
                <a:gd name="connsiteX581" fmla="*/ 547858 w 1569082"/>
                <a:gd name="connsiteY581" fmla="*/ 823007 h 1247485"/>
                <a:gd name="connsiteX582" fmla="*/ 547809 w 1569082"/>
                <a:gd name="connsiteY582" fmla="*/ 819783 h 1247485"/>
                <a:gd name="connsiteX583" fmla="*/ 547858 w 1569082"/>
                <a:gd name="connsiteY583" fmla="*/ 817878 h 1247485"/>
                <a:gd name="connsiteX584" fmla="*/ 547858 w 1569082"/>
                <a:gd name="connsiteY584" fmla="*/ 813677 h 1247485"/>
                <a:gd name="connsiteX585" fmla="*/ 547858 w 1569082"/>
                <a:gd name="connsiteY585" fmla="*/ 809380 h 1247485"/>
                <a:gd name="connsiteX586" fmla="*/ 547809 w 1569082"/>
                <a:gd name="connsiteY586" fmla="*/ 805081 h 1247485"/>
                <a:gd name="connsiteX587" fmla="*/ 547858 w 1569082"/>
                <a:gd name="connsiteY587" fmla="*/ 802492 h 1247485"/>
                <a:gd name="connsiteX588" fmla="*/ 542427 w 1569082"/>
                <a:gd name="connsiteY588" fmla="*/ 804104 h 1247485"/>
                <a:gd name="connsiteX589" fmla="*/ 535968 w 1569082"/>
                <a:gd name="connsiteY589" fmla="*/ 805863 h 1247485"/>
                <a:gd name="connsiteX590" fmla="*/ 530929 w 1569082"/>
                <a:gd name="connsiteY590" fmla="*/ 807230 h 1247485"/>
                <a:gd name="connsiteX591" fmla="*/ 529363 w 1569082"/>
                <a:gd name="connsiteY591" fmla="*/ 807522 h 1247485"/>
                <a:gd name="connsiteX592" fmla="*/ 526330 w 1569082"/>
                <a:gd name="connsiteY592" fmla="*/ 808305 h 1247485"/>
                <a:gd name="connsiteX593" fmla="*/ 523445 w 1569082"/>
                <a:gd name="connsiteY593" fmla="*/ 808988 h 1247485"/>
                <a:gd name="connsiteX594" fmla="*/ 521683 w 1569082"/>
                <a:gd name="connsiteY594" fmla="*/ 809574 h 1247485"/>
                <a:gd name="connsiteX595" fmla="*/ 519333 w 1569082"/>
                <a:gd name="connsiteY595" fmla="*/ 810111 h 1247485"/>
                <a:gd name="connsiteX596" fmla="*/ 517768 w 1569082"/>
                <a:gd name="connsiteY596" fmla="*/ 808597 h 1247485"/>
                <a:gd name="connsiteX597" fmla="*/ 516007 w 1569082"/>
                <a:gd name="connsiteY597" fmla="*/ 809135 h 1247485"/>
                <a:gd name="connsiteX598" fmla="*/ 514147 w 1569082"/>
                <a:gd name="connsiteY598" fmla="*/ 807817 h 1247485"/>
                <a:gd name="connsiteX599" fmla="*/ 512876 w 1569082"/>
                <a:gd name="connsiteY599" fmla="*/ 806546 h 1247485"/>
                <a:gd name="connsiteX600" fmla="*/ 510871 w 1569082"/>
                <a:gd name="connsiteY600" fmla="*/ 806595 h 1247485"/>
                <a:gd name="connsiteX601" fmla="*/ 509354 w 1569082"/>
                <a:gd name="connsiteY601" fmla="*/ 807328 h 1247485"/>
                <a:gd name="connsiteX602" fmla="*/ 508130 w 1569082"/>
                <a:gd name="connsiteY602" fmla="*/ 806008 h 1247485"/>
                <a:gd name="connsiteX603" fmla="*/ 506368 w 1569082"/>
                <a:gd name="connsiteY603" fmla="*/ 805569 h 1247485"/>
                <a:gd name="connsiteX604" fmla="*/ 505146 w 1569082"/>
                <a:gd name="connsiteY604" fmla="*/ 804592 h 1247485"/>
                <a:gd name="connsiteX605" fmla="*/ 504802 w 1569082"/>
                <a:gd name="connsiteY605" fmla="*/ 803176 h 1247485"/>
                <a:gd name="connsiteX606" fmla="*/ 504264 w 1569082"/>
                <a:gd name="connsiteY606" fmla="*/ 801272 h 1247485"/>
                <a:gd name="connsiteX607" fmla="*/ 502504 w 1569082"/>
                <a:gd name="connsiteY607" fmla="*/ 799903 h 1247485"/>
                <a:gd name="connsiteX608" fmla="*/ 500253 w 1569082"/>
                <a:gd name="connsiteY608" fmla="*/ 799562 h 1247485"/>
                <a:gd name="connsiteX609" fmla="*/ 498638 w 1569082"/>
                <a:gd name="connsiteY609" fmla="*/ 797900 h 1247485"/>
                <a:gd name="connsiteX610" fmla="*/ 498982 w 1569082"/>
                <a:gd name="connsiteY610" fmla="*/ 795557 h 1247485"/>
                <a:gd name="connsiteX611" fmla="*/ 499616 w 1569082"/>
                <a:gd name="connsiteY611" fmla="*/ 793993 h 1247485"/>
                <a:gd name="connsiteX612" fmla="*/ 497611 w 1569082"/>
                <a:gd name="connsiteY612" fmla="*/ 793554 h 1247485"/>
                <a:gd name="connsiteX613" fmla="*/ 495165 w 1569082"/>
                <a:gd name="connsiteY613" fmla="*/ 793456 h 1247485"/>
                <a:gd name="connsiteX614" fmla="*/ 493307 w 1569082"/>
                <a:gd name="connsiteY614" fmla="*/ 793748 h 1247485"/>
                <a:gd name="connsiteX615" fmla="*/ 491348 w 1569082"/>
                <a:gd name="connsiteY615" fmla="*/ 793652 h 1247485"/>
                <a:gd name="connsiteX616" fmla="*/ 488463 w 1569082"/>
                <a:gd name="connsiteY616" fmla="*/ 793748 h 1247485"/>
                <a:gd name="connsiteX617" fmla="*/ 487630 w 1569082"/>
                <a:gd name="connsiteY617" fmla="*/ 795166 h 1247485"/>
                <a:gd name="connsiteX618" fmla="*/ 486457 w 1569082"/>
                <a:gd name="connsiteY618" fmla="*/ 795898 h 1247485"/>
                <a:gd name="connsiteX619" fmla="*/ 485968 w 1569082"/>
                <a:gd name="connsiteY619" fmla="*/ 797802 h 1247485"/>
                <a:gd name="connsiteX620" fmla="*/ 484891 w 1569082"/>
                <a:gd name="connsiteY620" fmla="*/ 798828 h 1247485"/>
                <a:gd name="connsiteX621" fmla="*/ 483227 w 1569082"/>
                <a:gd name="connsiteY621" fmla="*/ 799758 h 1247485"/>
                <a:gd name="connsiteX622" fmla="*/ 482738 w 1569082"/>
                <a:gd name="connsiteY622" fmla="*/ 799758 h 1247485"/>
                <a:gd name="connsiteX623" fmla="*/ 481760 w 1569082"/>
                <a:gd name="connsiteY623" fmla="*/ 799758 h 1247485"/>
                <a:gd name="connsiteX624" fmla="*/ 479851 w 1569082"/>
                <a:gd name="connsiteY624" fmla="*/ 800001 h 1247485"/>
                <a:gd name="connsiteX625" fmla="*/ 478629 w 1569082"/>
                <a:gd name="connsiteY625" fmla="*/ 800880 h 1247485"/>
                <a:gd name="connsiteX626" fmla="*/ 476672 w 1569082"/>
                <a:gd name="connsiteY626" fmla="*/ 802345 h 1247485"/>
                <a:gd name="connsiteX627" fmla="*/ 474568 w 1569082"/>
                <a:gd name="connsiteY627" fmla="*/ 803078 h 1247485"/>
                <a:gd name="connsiteX628" fmla="*/ 473492 w 1569082"/>
                <a:gd name="connsiteY628" fmla="*/ 802101 h 1247485"/>
                <a:gd name="connsiteX629" fmla="*/ 472317 w 1569082"/>
                <a:gd name="connsiteY629" fmla="*/ 801368 h 1247485"/>
                <a:gd name="connsiteX630" fmla="*/ 470801 w 1569082"/>
                <a:gd name="connsiteY630" fmla="*/ 801417 h 1247485"/>
                <a:gd name="connsiteX631" fmla="*/ 468989 w 1569082"/>
                <a:gd name="connsiteY631" fmla="*/ 800295 h 1247485"/>
                <a:gd name="connsiteX632" fmla="*/ 468158 w 1569082"/>
                <a:gd name="connsiteY632" fmla="*/ 798975 h 1247485"/>
                <a:gd name="connsiteX633" fmla="*/ 467571 w 1569082"/>
                <a:gd name="connsiteY633" fmla="*/ 797608 h 1247485"/>
                <a:gd name="connsiteX634" fmla="*/ 466347 w 1569082"/>
                <a:gd name="connsiteY634" fmla="*/ 796143 h 1247485"/>
                <a:gd name="connsiteX635" fmla="*/ 465369 w 1569082"/>
                <a:gd name="connsiteY635" fmla="*/ 795068 h 1247485"/>
                <a:gd name="connsiteX636" fmla="*/ 464440 w 1569082"/>
                <a:gd name="connsiteY636" fmla="*/ 793358 h 1247485"/>
                <a:gd name="connsiteX637" fmla="*/ 463609 w 1569082"/>
                <a:gd name="connsiteY637" fmla="*/ 791601 h 1247485"/>
                <a:gd name="connsiteX638" fmla="*/ 463265 w 1569082"/>
                <a:gd name="connsiteY638" fmla="*/ 790185 h 1247485"/>
                <a:gd name="connsiteX639" fmla="*/ 462189 w 1569082"/>
                <a:gd name="connsiteY639" fmla="*/ 787986 h 1247485"/>
                <a:gd name="connsiteX640" fmla="*/ 461358 w 1569082"/>
                <a:gd name="connsiteY640" fmla="*/ 786227 h 1247485"/>
                <a:gd name="connsiteX641" fmla="*/ 461016 w 1569082"/>
                <a:gd name="connsiteY641" fmla="*/ 784762 h 1247485"/>
                <a:gd name="connsiteX642" fmla="*/ 460134 w 1569082"/>
                <a:gd name="connsiteY642" fmla="*/ 783102 h 1247485"/>
                <a:gd name="connsiteX643" fmla="*/ 458961 w 1569082"/>
                <a:gd name="connsiteY643" fmla="*/ 782173 h 1247485"/>
                <a:gd name="connsiteX644" fmla="*/ 457541 w 1569082"/>
                <a:gd name="connsiteY644" fmla="*/ 780904 h 1247485"/>
                <a:gd name="connsiteX645" fmla="*/ 456612 w 1569082"/>
                <a:gd name="connsiteY645" fmla="*/ 779731 h 1247485"/>
                <a:gd name="connsiteX646" fmla="*/ 453969 w 1569082"/>
                <a:gd name="connsiteY646" fmla="*/ 777777 h 1247485"/>
                <a:gd name="connsiteX647" fmla="*/ 451376 w 1569082"/>
                <a:gd name="connsiteY647" fmla="*/ 777777 h 1247485"/>
                <a:gd name="connsiteX648" fmla="*/ 449469 w 1569082"/>
                <a:gd name="connsiteY648" fmla="*/ 776850 h 1247485"/>
                <a:gd name="connsiteX649" fmla="*/ 448100 w 1569082"/>
                <a:gd name="connsiteY649" fmla="*/ 776312 h 1247485"/>
                <a:gd name="connsiteX650" fmla="*/ 446190 w 1569082"/>
                <a:gd name="connsiteY650" fmla="*/ 777338 h 1247485"/>
                <a:gd name="connsiteX651" fmla="*/ 445920 w 1569082"/>
                <a:gd name="connsiteY651" fmla="*/ 776772 h 1247485"/>
                <a:gd name="connsiteX652" fmla="*/ 445652 w 1569082"/>
                <a:gd name="connsiteY652" fmla="*/ 776214 h 1247485"/>
                <a:gd name="connsiteX653" fmla="*/ 443892 w 1569082"/>
                <a:gd name="connsiteY653" fmla="*/ 774555 h 1247485"/>
                <a:gd name="connsiteX654" fmla="*/ 440955 w 1569082"/>
                <a:gd name="connsiteY654" fmla="*/ 773822 h 1247485"/>
                <a:gd name="connsiteX655" fmla="*/ 439488 w 1569082"/>
                <a:gd name="connsiteY655" fmla="*/ 772062 h 1247485"/>
                <a:gd name="connsiteX656" fmla="*/ 437922 w 1569082"/>
                <a:gd name="connsiteY656" fmla="*/ 770305 h 1247485"/>
                <a:gd name="connsiteX657" fmla="*/ 436747 w 1569082"/>
                <a:gd name="connsiteY657" fmla="*/ 768840 h 1247485"/>
                <a:gd name="connsiteX658" fmla="*/ 435427 w 1569082"/>
                <a:gd name="connsiteY658" fmla="*/ 766788 h 1247485"/>
                <a:gd name="connsiteX659" fmla="*/ 434400 w 1569082"/>
                <a:gd name="connsiteY659" fmla="*/ 765714 h 1247485"/>
                <a:gd name="connsiteX660" fmla="*/ 433373 w 1569082"/>
                <a:gd name="connsiteY660" fmla="*/ 764688 h 1247485"/>
                <a:gd name="connsiteX661" fmla="*/ 432247 w 1569082"/>
                <a:gd name="connsiteY661" fmla="*/ 763711 h 1247485"/>
                <a:gd name="connsiteX662" fmla="*/ 430583 w 1569082"/>
                <a:gd name="connsiteY662" fmla="*/ 762734 h 1247485"/>
                <a:gd name="connsiteX663" fmla="*/ 429312 w 1569082"/>
                <a:gd name="connsiteY663" fmla="*/ 762001 h 1247485"/>
                <a:gd name="connsiteX664" fmla="*/ 428236 w 1569082"/>
                <a:gd name="connsiteY664" fmla="*/ 761024 h 1247485"/>
                <a:gd name="connsiteX665" fmla="*/ 426132 w 1569082"/>
                <a:gd name="connsiteY665" fmla="*/ 759804 h 1247485"/>
                <a:gd name="connsiteX666" fmla="*/ 424761 w 1569082"/>
                <a:gd name="connsiteY666" fmla="*/ 759267 h 1247485"/>
                <a:gd name="connsiteX667" fmla="*/ 423441 w 1569082"/>
                <a:gd name="connsiteY667" fmla="*/ 758631 h 1247485"/>
                <a:gd name="connsiteX668" fmla="*/ 422121 w 1569082"/>
                <a:gd name="connsiteY668" fmla="*/ 757996 h 1247485"/>
                <a:gd name="connsiteX669" fmla="*/ 420798 w 1569082"/>
                <a:gd name="connsiteY669" fmla="*/ 757313 h 1247485"/>
                <a:gd name="connsiteX670" fmla="*/ 419722 w 1569082"/>
                <a:gd name="connsiteY670" fmla="*/ 756337 h 1247485"/>
                <a:gd name="connsiteX671" fmla="*/ 418793 w 1569082"/>
                <a:gd name="connsiteY671" fmla="*/ 755164 h 1247485"/>
                <a:gd name="connsiteX672" fmla="*/ 417375 w 1569082"/>
                <a:gd name="connsiteY672" fmla="*/ 753942 h 1247485"/>
                <a:gd name="connsiteX673" fmla="*/ 416102 w 1569082"/>
                <a:gd name="connsiteY673" fmla="*/ 753259 h 1247485"/>
                <a:gd name="connsiteX674" fmla="*/ 415025 w 1569082"/>
                <a:gd name="connsiteY674" fmla="*/ 752283 h 1247485"/>
                <a:gd name="connsiteX675" fmla="*/ 413265 w 1569082"/>
                <a:gd name="connsiteY675" fmla="*/ 750572 h 1247485"/>
                <a:gd name="connsiteX676" fmla="*/ 411943 w 1569082"/>
                <a:gd name="connsiteY676" fmla="*/ 749156 h 1247485"/>
                <a:gd name="connsiteX677" fmla="*/ 410426 w 1569082"/>
                <a:gd name="connsiteY677" fmla="*/ 747934 h 1247485"/>
                <a:gd name="connsiteX678" fmla="*/ 408568 w 1569082"/>
                <a:gd name="connsiteY678" fmla="*/ 747252 h 1247485"/>
                <a:gd name="connsiteX679" fmla="*/ 407197 w 1569082"/>
                <a:gd name="connsiteY679" fmla="*/ 746860 h 1247485"/>
                <a:gd name="connsiteX680" fmla="*/ 406022 w 1569082"/>
                <a:gd name="connsiteY680" fmla="*/ 745981 h 1247485"/>
                <a:gd name="connsiteX681" fmla="*/ 404849 w 1569082"/>
                <a:gd name="connsiteY681" fmla="*/ 745053 h 1247485"/>
                <a:gd name="connsiteX682" fmla="*/ 403333 w 1569082"/>
                <a:gd name="connsiteY682" fmla="*/ 743831 h 1247485"/>
                <a:gd name="connsiteX683" fmla="*/ 402158 w 1569082"/>
                <a:gd name="connsiteY683" fmla="*/ 742904 h 1247485"/>
                <a:gd name="connsiteX684" fmla="*/ 400836 w 1569082"/>
                <a:gd name="connsiteY684" fmla="*/ 742268 h 1247485"/>
                <a:gd name="connsiteX685" fmla="*/ 398929 w 1569082"/>
                <a:gd name="connsiteY685" fmla="*/ 741878 h 1247485"/>
                <a:gd name="connsiteX686" fmla="*/ 397021 w 1569082"/>
                <a:gd name="connsiteY686" fmla="*/ 741488 h 1247485"/>
                <a:gd name="connsiteX687" fmla="*/ 394917 w 1569082"/>
                <a:gd name="connsiteY687" fmla="*/ 740266 h 1247485"/>
                <a:gd name="connsiteX688" fmla="*/ 393792 w 1569082"/>
                <a:gd name="connsiteY688" fmla="*/ 738167 h 1247485"/>
                <a:gd name="connsiteX689" fmla="*/ 391737 w 1569082"/>
                <a:gd name="connsiteY689" fmla="*/ 737581 h 1247485"/>
                <a:gd name="connsiteX690" fmla="*/ 389390 w 1569082"/>
                <a:gd name="connsiteY690" fmla="*/ 739144 h 1247485"/>
                <a:gd name="connsiteX691" fmla="*/ 389535 w 1569082"/>
                <a:gd name="connsiteY691" fmla="*/ 740560 h 1247485"/>
                <a:gd name="connsiteX692" fmla="*/ 390319 w 1569082"/>
                <a:gd name="connsiteY692" fmla="*/ 741878 h 1247485"/>
                <a:gd name="connsiteX693" fmla="*/ 390270 w 1569082"/>
                <a:gd name="connsiteY693" fmla="*/ 743880 h 1247485"/>
                <a:gd name="connsiteX694" fmla="*/ 389731 w 1569082"/>
                <a:gd name="connsiteY694" fmla="*/ 745787 h 1247485"/>
                <a:gd name="connsiteX695" fmla="*/ 387726 w 1569082"/>
                <a:gd name="connsiteY695" fmla="*/ 746665 h 1247485"/>
                <a:gd name="connsiteX696" fmla="*/ 385767 w 1569082"/>
                <a:gd name="connsiteY696" fmla="*/ 746469 h 1247485"/>
                <a:gd name="connsiteX697" fmla="*/ 384594 w 1569082"/>
                <a:gd name="connsiteY697" fmla="*/ 738557 h 1247485"/>
                <a:gd name="connsiteX698" fmla="*/ 383420 w 1569082"/>
                <a:gd name="connsiteY698" fmla="*/ 737237 h 1247485"/>
                <a:gd name="connsiteX699" fmla="*/ 381952 w 1569082"/>
                <a:gd name="connsiteY699" fmla="*/ 735821 h 1247485"/>
                <a:gd name="connsiteX700" fmla="*/ 382589 w 1569082"/>
                <a:gd name="connsiteY700" fmla="*/ 733721 h 1247485"/>
                <a:gd name="connsiteX701" fmla="*/ 382540 w 1569082"/>
                <a:gd name="connsiteY701" fmla="*/ 731964 h 1247485"/>
                <a:gd name="connsiteX702" fmla="*/ 383174 w 1569082"/>
                <a:gd name="connsiteY702" fmla="*/ 729961 h 1247485"/>
                <a:gd name="connsiteX703" fmla="*/ 383860 w 1569082"/>
                <a:gd name="connsiteY703" fmla="*/ 728447 h 1247485"/>
                <a:gd name="connsiteX704" fmla="*/ 384936 w 1569082"/>
                <a:gd name="connsiteY704" fmla="*/ 725760 h 1247485"/>
                <a:gd name="connsiteX705" fmla="*/ 385767 w 1569082"/>
                <a:gd name="connsiteY705" fmla="*/ 723905 h 1247485"/>
                <a:gd name="connsiteX706" fmla="*/ 385671 w 1569082"/>
                <a:gd name="connsiteY706" fmla="*/ 722049 h 1247485"/>
                <a:gd name="connsiteX707" fmla="*/ 386013 w 1569082"/>
                <a:gd name="connsiteY707" fmla="*/ 720680 h 1247485"/>
                <a:gd name="connsiteX708" fmla="*/ 386649 w 1569082"/>
                <a:gd name="connsiteY708" fmla="*/ 718874 h 1247485"/>
                <a:gd name="connsiteX709" fmla="*/ 387578 w 1569082"/>
                <a:gd name="connsiteY709" fmla="*/ 716724 h 1247485"/>
                <a:gd name="connsiteX710" fmla="*/ 388753 w 1569082"/>
                <a:gd name="connsiteY710" fmla="*/ 715112 h 1247485"/>
                <a:gd name="connsiteX711" fmla="*/ 389535 w 1569082"/>
                <a:gd name="connsiteY711" fmla="*/ 713355 h 1247485"/>
                <a:gd name="connsiteX712" fmla="*/ 391051 w 1569082"/>
                <a:gd name="connsiteY712" fmla="*/ 711450 h 1247485"/>
                <a:gd name="connsiteX713" fmla="*/ 393057 w 1569082"/>
                <a:gd name="connsiteY713" fmla="*/ 711792 h 1247485"/>
                <a:gd name="connsiteX714" fmla="*/ 394428 w 1569082"/>
                <a:gd name="connsiteY714" fmla="*/ 710521 h 1247485"/>
                <a:gd name="connsiteX715" fmla="*/ 396237 w 1569082"/>
                <a:gd name="connsiteY715" fmla="*/ 708471 h 1247485"/>
                <a:gd name="connsiteX716" fmla="*/ 396727 w 1569082"/>
                <a:gd name="connsiteY716" fmla="*/ 706027 h 1247485"/>
                <a:gd name="connsiteX717" fmla="*/ 396043 w 1569082"/>
                <a:gd name="connsiteY717" fmla="*/ 704562 h 1247485"/>
                <a:gd name="connsiteX718" fmla="*/ 397120 w 1569082"/>
                <a:gd name="connsiteY718" fmla="*/ 702170 h 1247485"/>
                <a:gd name="connsiteX719" fmla="*/ 398390 w 1569082"/>
                <a:gd name="connsiteY719" fmla="*/ 700020 h 1247485"/>
                <a:gd name="connsiteX720" fmla="*/ 398538 w 1569082"/>
                <a:gd name="connsiteY720" fmla="*/ 698017 h 1247485"/>
                <a:gd name="connsiteX721" fmla="*/ 397169 w 1569082"/>
                <a:gd name="connsiteY721" fmla="*/ 696894 h 1247485"/>
                <a:gd name="connsiteX722" fmla="*/ 396043 w 1569082"/>
                <a:gd name="connsiteY722" fmla="*/ 695868 h 1247485"/>
                <a:gd name="connsiteX723" fmla="*/ 394721 w 1569082"/>
                <a:gd name="connsiteY723" fmla="*/ 694452 h 1247485"/>
                <a:gd name="connsiteX724" fmla="*/ 393401 w 1569082"/>
                <a:gd name="connsiteY724" fmla="*/ 692987 h 1247485"/>
                <a:gd name="connsiteX725" fmla="*/ 392079 w 1569082"/>
                <a:gd name="connsiteY725" fmla="*/ 689764 h 1247485"/>
                <a:gd name="connsiteX726" fmla="*/ 388655 w 1569082"/>
                <a:gd name="connsiteY726" fmla="*/ 681264 h 1247485"/>
                <a:gd name="connsiteX727" fmla="*/ 385474 w 1569082"/>
                <a:gd name="connsiteY727" fmla="*/ 673693 h 1247485"/>
                <a:gd name="connsiteX728" fmla="*/ 382147 w 1569082"/>
                <a:gd name="connsiteY728" fmla="*/ 668223 h 1247485"/>
                <a:gd name="connsiteX729" fmla="*/ 378283 w 1569082"/>
                <a:gd name="connsiteY729" fmla="*/ 661728 h 1247485"/>
                <a:gd name="connsiteX730" fmla="*/ 375788 w 1569082"/>
                <a:gd name="connsiteY730" fmla="*/ 656550 h 1247485"/>
                <a:gd name="connsiteX731" fmla="*/ 370406 w 1569082"/>
                <a:gd name="connsiteY731" fmla="*/ 647710 h 1247485"/>
                <a:gd name="connsiteX732" fmla="*/ 369231 w 1569082"/>
                <a:gd name="connsiteY732" fmla="*/ 648589 h 1247485"/>
                <a:gd name="connsiteX733" fmla="*/ 368058 w 1569082"/>
                <a:gd name="connsiteY733" fmla="*/ 649420 h 1247485"/>
                <a:gd name="connsiteX734" fmla="*/ 367372 w 1569082"/>
                <a:gd name="connsiteY734" fmla="*/ 648002 h 1247485"/>
                <a:gd name="connsiteX735" fmla="*/ 366834 w 1569082"/>
                <a:gd name="connsiteY735" fmla="*/ 646635 h 1247485"/>
                <a:gd name="connsiteX736" fmla="*/ 366247 w 1569082"/>
                <a:gd name="connsiteY736" fmla="*/ 645317 h 1247485"/>
                <a:gd name="connsiteX737" fmla="*/ 365561 w 1569082"/>
                <a:gd name="connsiteY737" fmla="*/ 643997 h 1247485"/>
                <a:gd name="connsiteX738" fmla="*/ 364632 w 1569082"/>
                <a:gd name="connsiteY738" fmla="*/ 641752 h 1247485"/>
                <a:gd name="connsiteX739" fmla="*/ 363899 w 1569082"/>
                <a:gd name="connsiteY739" fmla="*/ 639943 h 1247485"/>
                <a:gd name="connsiteX740" fmla="*/ 363116 w 1569082"/>
                <a:gd name="connsiteY740" fmla="*/ 638137 h 1247485"/>
                <a:gd name="connsiteX741" fmla="*/ 362236 w 1569082"/>
                <a:gd name="connsiteY741" fmla="*/ 636427 h 1247485"/>
                <a:gd name="connsiteX742" fmla="*/ 361501 w 1569082"/>
                <a:gd name="connsiteY742" fmla="*/ 635109 h 1247485"/>
                <a:gd name="connsiteX743" fmla="*/ 360817 w 1569082"/>
                <a:gd name="connsiteY743" fmla="*/ 633838 h 1247485"/>
                <a:gd name="connsiteX744" fmla="*/ 359935 w 1569082"/>
                <a:gd name="connsiteY744" fmla="*/ 632130 h 1247485"/>
                <a:gd name="connsiteX745" fmla="*/ 359006 w 1569082"/>
                <a:gd name="connsiteY745" fmla="*/ 630370 h 1247485"/>
                <a:gd name="connsiteX746" fmla="*/ 358126 w 1569082"/>
                <a:gd name="connsiteY746" fmla="*/ 628613 h 1247485"/>
                <a:gd name="connsiteX747" fmla="*/ 357440 w 1569082"/>
                <a:gd name="connsiteY747" fmla="*/ 627293 h 1247485"/>
                <a:gd name="connsiteX748" fmla="*/ 356804 w 1569082"/>
                <a:gd name="connsiteY748" fmla="*/ 626024 h 1247485"/>
                <a:gd name="connsiteX749" fmla="*/ 356169 w 1569082"/>
                <a:gd name="connsiteY749" fmla="*/ 624657 h 1247485"/>
                <a:gd name="connsiteX750" fmla="*/ 355727 w 1569082"/>
                <a:gd name="connsiteY750" fmla="*/ 623288 h 1247485"/>
                <a:gd name="connsiteX751" fmla="*/ 354604 w 1569082"/>
                <a:gd name="connsiteY751" fmla="*/ 621141 h 1247485"/>
                <a:gd name="connsiteX752" fmla="*/ 353184 w 1569082"/>
                <a:gd name="connsiteY752" fmla="*/ 619771 h 1247485"/>
                <a:gd name="connsiteX753" fmla="*/ 352058 w 1569082"/>
                <a:gd name="connsiteY753" fmla="*/ 618844 h 1247485"/>
                <a:gd name="connsiteX754" fmla="*/ 349760 w 1569082"/>
                <a:gd name="connsiteY754" fmla="*/ 611958 h 1247485"/>
                <a:gd name="connsiteX755" fmla="*/ 346237 w 1569082"/>
                <a:gd name="connsiteY755" fmla="*/ 604875 h 1247485"/>
                <a:gd name="connsiteX756" fmla="*/ 342666 w 1569082"/>
                <a:gd name="connsiteY756" fmla="*/ 598085 h 1247485"/>
                <a:gd name="connsiteX757" fmla="*/ 338849 w 1569082"/>
                <a:gd name="connsiteY757" fmla="*/ 591003 h 1247485"/>
                <a:gd name="connsiteX758" fmla="*/ 334983 w 1569082"/>
                <a:gd name="connsiteY758" fmla="*/ 584556 h 1247485"/>
                <a:gd name="connsiteX759" fmla="*/ 332341 w 1569082"/>
                <a:gd name="connsiteY759" fmla="*/ 578061 h 1247485"/>
                <a:gd name="connsiteX760" fmla="*/ 328819 w 1569082"/>
                <a:gd name="connsiteY760" fmla="*/ 571857 h 1247485"/>
                <a:gd name="connsiteX761" fmla="*/ 321920 w 1569082"/>
                <a:gd name="connsiteY761" fmla="*/ 556522 h 1247485"/>
                <a:gd name="connsiteX762" fmla="*/ 320013 w 1569082"/>
                <a:gd name="connsiteY762" fmla="*/ 556424 h 1247485"/>
                <a:gd name="connsiteX763" fmla="*/ 318594 w 1569082"/>
                <a:gd name="connsiteY763" fmla="*/ 555984 h 1247485"/>
                <a:gd name="connsiteX764" fmla="*/ 316343 w 1569082"/>
                <a:gd name="connsiteY764" fmla="*/ 555349 h 1247485"/>
                <a:gd name="connsiteX765" fmla="*/ 314092 w 1569082"/>
                <a:gd name="connsiteY765" fmla="*/ 556129 h 1247485"/>
                <a:gd name="connsiteX766" fmla="*/ 312184 w 1569082"/>
                <a:gd name="connsiteY766" fmla="*/ 555594 h 1247485"/>
                <a:gd name="connsiteX767" fmla="*/ 309788 w 1569082"/>
                <a:gd name="connsiteY767" fmla="*/ 555545 h 1247485"/>
                <a:gd name="connsiteX768" fmla="*/ 308320 w 1569082"/>
                <a:gd name="connsiteY768" fmla="*/ 555788 h 1247485"/>
                <a:gd name="connsiteX769" fmla="*/ 306851 w 1569082"/>
                <a:gd name="connsiteY769" fmla="*/ 556033 h 1247485"/>
                <a:gd name="connsiteX770" fmla="*/ 304454 w 1569082"/>
                <a:gd name="connsiteY770" fmla="*/ 556424 h 1247485"/>
                <a:gd name="connsiteX771" fmla="*/ 302107 w 1569082"/>
                <a:gd name="connsiteY771" fmla="*/ 557059 h 1247485"/>
                <a:gd name="connsiteX772" fmla="*/ 300198 w 1569082"/>
                <a:gd name="connsiteY772" fmla="*/ 557596 h 1247485"/>
                <a:gd name="connsiteX773" fmla="*/ 298290 w 1569082"/>
                <a:gd name="connsiteY773" fmla="*/ 557742 h 1247485"/>
                <a:gd name="connsiteX774" fmla="*/ 296823 w 1569082"/>
                <a:gd name="connsiteY774" fmla="*/ 557547 h 1247485"/>
                <a:gd name="connsiteX775" fmla="*/ 295355 w 1569082"/>
                <a:gd name="connsiteY775" fmla="*/ 557596 h 1247485"/>
                <a:gd name="connsiteX776" fmla="*/ 293446 w 1569082"/>
                <a:gd name="connsiteY776" fmla="*/ 557938 h 1247485"/>
                <a:gd name="connsiteX777" fmla="*/ 291979 w 1569082"/>
                <a:gd name="connsiteY777" fmla="*/ 558279 h 1247485"/>
                <a:gd name="connsiteX778" fmla="*/ 290071 w 1569082"/>
                <a:gd name="connsiteY778" fmla="*/ 558622 h 1247485"/>
                <a:gd name="connsiteX779" fmla="*/ 288113 w 1569082"/>
                <a:gd name="connsiteY779" fmla="*/ 558377 h 1247485"/>
                <a:gd name="connsiteX780" fmla="*/ 286205 w 1569082"/>
                <a:gd name="connsiteY780" fmla="*/ 558328 h 1247485"/>
                <a:gd name="connsiteX781" fmla="*/ 284689 w 1569082"/>
                <a:gd name="connsiteY781" fmla="*/ 558426 h 1247485"/>
                <a:gd name="connsiteX782" fmla="*/ 282341 w 1569082"/>
                <a:gd name="connsiteY782" fmla="*/ 558036 h 1247485"/>
                <a:gd name="connsiteX783" fmla="*/ 280628 w 1569082"/>
                <a:gd name="connsiteY783" fmla="*/ 557108 h 1247485"/>
                <a:gd name="connsiteX784" fmla="*/ 279355 w 1569082"/>
                <a:gd name="connsiteY784" fmla="*/ 556326 h 1247485"/>
                <a:gd name="connsiteX785" fmla="*/ 277693 w 1569082"/>
                <a:gd name="connsiteY785" fmla="*/ 555349 h 1247485"/>
                <a:gd name="connsiteX786" fmla="*/ 275833 w 1569082"/>
                <a:gd name="connsiteY786" fmla="*/ 554615 h 1247485"/>
                <a:gd name="connsiteX787" fmla="*/ 273044 w 1569082"/>
                <a:gd name="connsiteY787" fmla="*/ 555153 h 1247485"/>
                <a:gd name="connsiteX788" fmla="*/ 270942 w 1569082"/>
                <a:gd name="connsiteY788" fmla="*/ 556375 h 1247485"/>
                <a:gd name="connsiteX789" fmla="*/ 269278 w 1569082"/>
                <a:gd name="connsiteY789" fmla="*/ 557400 h 1247485"/>
                <a:gd name="connsiteX790" fmla="*/ 268250 w 1569082"/>
                <a:gd name="connsiteY790" fmla="*/ 559403 h 1247485"/>
                <a:gd name="connsiteX791" fmla="*/ 267223 w 1569082"/>
                <a:gd name="connsiteY791" fmla="*/ 557938 h 1247485"/>
                <a:gd name="connsiteX792" fmla="*/ 265363 w 1569082"/>
                <a:gd name="connsiteY792" fmla="*/ 557400 h 1247485"/>
                <a:gd name="connsiteX793" fmla="*/ 263015 w 1569082"/>
                <a:gd name="connsiteY793" fmla="*/ 556716 h 1247485"/>
                <a:gd name="connsiteX794" fmla="*/ 260128 w 1569082"/>
                <a:gd name="connsiteY794" fmla="*/ 556178 h 1247485"/>
                <a:gd name="connsiteX795" fmla="*/ 258318 w 1569082"/>
                <a:gd name="connsiteY795" fmla="*/ 556618 h 1247485"/>
                <a:gd name="connsiteX796" fmla="*/ 256362 w 1569082"/>
                <a:gd name="connsiteY796" fmla="*/ 556375 h 1247485"/>
                <a:gd name="connsiteX797" fmla="*/ 254845 w 1569082"/>
                <a:gd name="connsiteY797" fmla="*/ 556522 h 1247485"/>
                <a:gd name="connsiteX798" fmla="*/ 253376 w 1569082"/>
                <a:gd name="connsiteY798" fmla="*/ 556716 h 1247485"/>
                <a:gd name="connsiteX799" fmla="*/ 252056 w 1569082"/>
                <a:gd name="connsiteY799" fmla="*/ 557253 h 1247485"/>
                <a:gd name="connsiteX800" fmla="*/ 250490 w 1569082"/>
                <a:gd name="connsiteY800" fmla="*/ 558426 h 1247485"/>
                <a:gd name="connsiteX801" fmla="*/ 248974 w 1569082"/>
                <a:gd name="connsiteY801" fmla="*/ 559695 h 1247485"/>
                <a:gd name="connsiteX802" fmla="*/ 247310 w 1569082"/>
                <a:gd name="connsiteY802" fmla="*/ 560721 h 1247485"/>
                <a:gd name="connsiteX803" fmla="*/ 245402 w 1569082"/>
                <a:gd name="connsiteY803" fmla="*/ 561160 h 1247485"/>
                <a:gd name="connsiteX804" fmla="*/ 243933 w 1569082"/>
                <a:gd name="connsiteY804" fmla="*/ 561258 h 1247485"/>
                <a:gd name="connsiteX805" fmla="*/ 242466 w 1569082"/>
                <a:gd name="connsiteY805" fmla="*/ 561405 h 1247485"/>
                <a:gd name="connsiteX806" fmla="*/ 240509 w 1569082"/>
                <a:gd name="connsiteY806" fmla="*/ 561503 h 1247485"/>
                <a:gd name="connsiteX807" fmla="*/ 238552 w 1569082"/>
                <a:gd name="connsiteY807" fmla="*/ 561356 h 1247485"/>
                <a:gd name="connsiteX808" fmla="*/ 237181 w 1569082"/>
                <a:gd name="connsiteY808" fmla="*/ 560380 h 1247485"/>
                <a:gd name="connsiteX809" fmla="*/ 235079 w 1569082"/>
                <a:gd name="connsiteY809" fmla="*/ 559111 h 1247485"/>
                <a:gd name="connsiteX810" fmla="*/ 233366 w 1569082"/>
                <a:gd name="connsiteY810" fmla="*/ 558230 h 1247485"/>
                <a:gd name="connsiteX811" fmla="*/ 231555 w 1569082"/>
                <a:gd name="connsiteY811" fmla="*/ 557547 h 1247485"/>
                <a:gd name="connsiteX812" fmla="*/ 229159 w 1569082"/>
                <a:gd name="connsiteY812" fmla="*/ 556912 h 1247485"/>
                <a:gd name="connsiteX813" fmla="*/ 227837 w 1569082"/>
                <a:gd name="connsiteY813" fmla="*/ 556277 h 1247485"/>
                <a:gd name="connsiteX814" fmla="*/ 225978 w 1569082"/>
                <a:gd name="connsiteY814" fmla="*/ 555545 h 1247485"/>
                <a:gd name="connsiteX815" fmla="*/ 223776 w 1569082"/>
                <a:gd name="connsiteY815" fmla="*/ 555690 h 1247485"/>
                <a:gd name="connsiteX816" fmla="*/ 222358 w 1569082"/>
                <a:gd name="connsiteY816" fmla="*/ 557010 h 1247485"/>
                <a:gd name="connsiteX817" fmla="*/ 221232 w 1569082"/>
                <a:gd name="connsiteY817" fmla="*/ 557987 h 1247485"/>
                <a:gd name="connsiteX818" fmla="*/ 220254 w 1569082"/>
                <a:gd name="connsiteY818" fmla="*/ 559111 h 1247485"/>
                <a:gd name="connsiteX819" fmla="*/ 219519 w 1569082"/>
                <a:gd name="connsiteY819" fmla="*/ 560868 h 1247485"/>
                <a:gd name="connsiteX820" fmla="*/ 218787 w 1569082"/>
                <a:gd name="connsiteY820" fmla="*/ 563212 h 1247485"/>
                <a:gd name="connsiteX821" fmla="*/ 217319 w 1569082"/>
                <a:gd name="connsiteY821" fmla="*/ 565118 h 1247485"/>
                <a:gd name="connsiteX822" fmla="*/ 216144 w 1569082"/>
                <a:gd name="connsiteY822" fmla="*/ 566095 h 1247485"/>
                <a:gd name="connsiteX823" fmla="*/ 214921 w 1569082"/>
                <a:gd name="connsiteY823" fmla="*/ 566826 h 1247485"/>
                <a:gd name="connsiteX824" fmla="*/ 213551 w 1569082"/>
                <a:gd name="connsiteY824" fmla="*/ 567413 h 1247485"/>
                <a:gd name="connsiteX825" fmla="*/ 211740 w 1569082"/>
                <a:gd name="connsiteY825" fmla="*/ 568193 h 1247485"/>
                <a:gd name="connsiteX826" fmla="*/ 210128 w 1569082"/>
                <a:gd name="connsiteY826" fmla="*/ 569219 h 1247485"/>
                <a:gd name="connsiteX827" fmla="*/ 209196 w 1569082"/>
                <a:gd name="connsiteY827" fmla="*/ 570978 h 1247485"/>
                <a:gd name="connsiteX828" fmla="*/ 208609 w 1569082"/>
                <a:gd name="connsiteY828" fmla="*/ 572296 h 1247485"/>
                <a:gd name="connsiteX829" fmla="*/ 208284 w 1569082"/>
                <a:gd name="connsiteY829" fmla="*/ 573242 h 1247485"/>
                <a:gd name="connsiteX830" fmla="*/ 208120 w 1569082"/>
                <a:gd name="connsiteY830" fmla="*/ 573714 h 1247485"/>
                <a:gd name="connsiteX831" fmla="*/ 207289 w 1569082"/>
                <a:gd name="connsiteY831" fmla="*/ 576009 h 1247485"/>
                <a:gd name="connsiteX832" fmla="*/ 206652 w 1569082"/>
                <a:gd name="connsiteY832" fmla="*/ 577815 h 1247485"/>
                <a:gd name="connsiteX833" fmla="*/ 206311 w 1569082"/>
                <a:gd name="connsiteY833" fmla="*/ 579283 h 1247485"/>
                <a:gd name="connsiteX834" fmla="*/ 205772 w 1569082"/>
                <a:gd name="connsiteY834" fmla="*/ 581138 h 1247485"/>
                <a:gd name="connsiteX835" fmla="*/ 204989 w 1569082"/>
                <a:gd name="connsiteY835" fmla="*/ 583433 h 1247485"/>
                <a:gd name="connsiteX836" fmla="*/ 204207 w 1569082"/>
                <a:gd name="connsiteY836" fmla="*/ 585241 h 1247485"/>
                <a:gd name="connsiteX837" fmla="*/ 203619 w 1569082"/>
                <a:gd name="connsiteY837" fmla="*/ 586608 h 1247485"/>
                <a:gd name="connsiteX838" fmla="*/ 202838 w 1569082"/>
                <a:gd name="connsiteY838" fmla="*/ 588367 h 1247485"/>
                <a:gd name="connsiteX839" fmla="*/ 202152 w 1569082"/>
                <a:gd name="connsiteY839" fmla="*/ 589685 h 1247485"/>
                <a:gd name="connsiteX840" fmla="*/ 201466 w 1569082"/>
                <a:gd name="connsiteY840" fmla="*/ 591003 h 1247485"/>
                <a:gd name="connsiteX841" fmla="*/ 200537 w 1569082"/>
                <a:gd name="connsiteY841" fmla="*/ 592664 h 1247485"/>
                <a:gd name="connsiteX842" fmla="*/ 199803 w 1569082"/>
                <a:gd name="connsiteY842" fmla="*/ 593933 h 1247485"/>
                <a:gd name="connsiteX843" fmla="*/ 199021 w 1569082"/>
                <a:gd name="connsiteY843" fmla="*/ 595204 h 1247485"/>
                <a:gd name="connsiteX844" fmla="*/ 197993 w 1569082"/>
                <a:gd name="connsiteY844" fmla="*/ 596866 h 1247485"/>
                <a:gd name="connsiteX845" fmla="*/ 196966 w 1569082"/>
                <a:gd name="connsiteY845" fmla="*/ 598525 h 1247485"/>
                <a:gd name="connsiteX846" fmla="*/ 196133 w 1569082"/>
                <a:gd name="connsiteY846" fmla="*/ 599747 h 1247485"/>
                <a:gd name="connsiteX847" fmla="*/ 195106 w 1569082"/>
                <a:gd name="connsiteY847" fmla="*/ 601408 h 1247485"/>
                <a:gd name="connsiteX848" fmla="*/ 193736 w 1569082"/>
                <a:gd name="connsiteY848" fmla="*/ 603410 h 1247485"/>
                <a:gd name="connsiteX849" fmla="*/ 192611 w 1569082"/>
                <a:gd name="connsiteY849" fmla="*/ 604974 h 1247485"/>
                <a:gd name="connsiteX850" fmla="*/ 191633 w 1569082"/>
                <a:gd name="connsiteY850" fmla="*/ 606095 h 1247485"/>
                <a:gd name="connsiteX851" fmla="*/ 190753 w 1569082"/>
                <a:gd name="connsiteY851" fmla="*/ 607219 h 1247485"/>
                <a:gd name="connsiteX852" fmla="*/ 189430 w 1569082"/>
                <a:gd name="connsiteY852" fmla="*/ 608684 h 1247485"/>
                <a:gd name="connsiteX853" fmla="*/ 188452 w 1569082"/>
                <a:gd name="connsiteY853" fmla="*/ 609759 h 1247485"/>
                <a:gd name="connsiteX854" fmla="*/ 186936 w 1569082"/>
                <a:gd name="connsiteY854" fmla="*/ 610981 h 1247485"/>
                <a:gd name="connsiteX855" fmla="*/ 185517 w 1569082"/>
                <a:gd name="connsiteY855" fmla="*/ 612446 h 1247485"/>
                <a:gd name="connsiteX856" fmla="*/ 184244 w 1569082"/>
                <a:gd name="connsiteY856" fmla="*/ 613960 h 1247485"/>
                <a:gd name="connsiteX857" fmla="*/ 183023 w 1569082"/>
                <a:gd name="connsiteY857" fmla="*/ 614790 h 1247485"/>
                <a:gd name="connsiteX858" fmla="*/ 181211 w 1569082"/>
                <a:gd name="connsiteY858" fmla="*/ 616110 h 1247485"/>
                <a:gd name="connsiteX859" fmla="*/ 179353 w 1569082"/>
                <a:gd name="connsiteY859" fmla="*/ 615668 h 1247485"/>
                <a:gd name="connsiteX860" fmla="*/ 177982 w 1569082"/>
                <a:gd name="connsiteY860" fmla="*/ 615035 h 1247485"/>
                <a:gd name="connsiteX861" fmla="*/ 175145 w 1569082"/>
                <a:gd name="connsiteY861" fmla="*/ 614937 h 1247485"/>
                <a:gd name="connsiteX862" fmla="*/ 172747 w 1569082"/>
                <a:gd name="connsiteY862" fmla="*/ 615229 h 1247485"/>
                <a:gd name="connsiteX863" fmla="*/ 170790 w 1569082"/>
                <a:gd name="connsiteY863" fmla="*/ 615229 h 1247485"/>
                <a:gd name="connsiteX864" fmla="*/ 169323 w 1569082"/>
                <a:gd name="connsiteY864" fmla="*/ 615327 h 1247485"/>
                <a:gd name="connsiteX865" fmla="*/ 167561 w 1569082"/>
                <a:gd name="connsiteY865" fmla="*/ 614692 h 1247485"/>
                <a:gd name="connsiteX866" fmla="*/ 166437 w 1569082"/>
                <a:gd name="connsiteY866" fmla="*/ 613715 h 1247485"/>
                <a:gd name="connsiteX867" fmla="*/ 165410 w 1569082"/>
                <a:gd name="connsiteY867" fmla="*/ 612640 h 1247485"/>
                <a:gd name="connsiteX868" fmla="*/ 163989 w 1569082"/>
                <a:gd name="connsiteY868" fmla="*/ 611322 h 1247485"/>
                <a:gd name="connsiteX869" fmla="*/ 162718 w 1569082"/>
                <a:gd name="connsiteY869" fmla="*/ 610638 h 1247485"/>
                <a:gd name="connsiteX870" fmla="*/ 161347 w 1569082"/>
                <a:gd name="connsiteY870" fmla="*/ 610149 h 1247485"/>
                <a:gd name="connsiteX871" fmla="*/ 159978 w 1569082"/>
                <a:gd name="connsiteY871" fmla="*/ 609563 h 1247485"/>
                <a:gd name="connsiteX872" fmla="*/ 158169 w 1569082"/>
                <a:gd name="connsiteY872" fmla="*/ 608929 h 1247485"/>
                <a:gd name="connsiteX873" fmla="*/ 156259 w 1569082"/>
                <a:gd name="connsiteY873" fmla="*/ 608294 h 1247485"/>
                <a:gd name="connsiteX874" fmla="*/ 154890 w 1569082"/>
                <a:gd name="connsiteY874" fmla="*/ 607806 h 1247485"/>
                <a:gd name="connsiteX875" fmla="*/ 152981 w 1569082"/>
                <a:gd name="connsiteY875" fmla="*/ 607219 h 1247485"/>
                <a:gd name="connsiteX876" fmla="*/ 151319 w 1569082"/>
                <a:gd name="connsiteY876" fmla="*/ 607904 h 1247485"/>
                <a:gd name="connsiteX877" fmla="*/ 150144 w 1569082"/>
                <a:gd name="connsiteY877" fmla="*/ 608782 h 1247485"/>
                <a:gd name="connsiteX878" fmla="*/ 148970 w 1569082"/>
                <a:gd name="connsiteY878" fmla="*/ 609710 h 1247485"/>
                <a:gd name="connsiteX879" fmla="*/ 147844 w 1569082"/>
                <a:gd name="connsiteY879" fmla="*/ 610589 h 1247485"/>
                <a:gd name="connsiteX880" fmla="*/ 146229 w 1569082"/>
                <a:gd name="connsiteY880" fmla="*/ 611663 h 1247485"/>
                <a:gd name="connsiteX881" fmla="*/ 145986 w 1569082"/>
                <a:gd name="connsiteY881" fmla="*/ 613227 h 1247485"/>
                <a:gd name="connsiteX882" fmla="*/ 145986 w 1569082"/>
                <a:gd name="connsiteY882" fmla="*/ 614643 h 1247485"/>
                <a:gd name="connsiteX883" fmla="*/ 145497 w 1569082"/>
                <a:gd name="connsiteY883" fmla="*/ 616061 h 1247485"/>
                <a:gd name="connsiteX884" fmla="*/ 145007 w 1569082"/>
                <a:gd name="connsiteY884" fmla="*/ 617428 h 1247485"/>
                <a:gd name="connsiteX885" fmla="*/ 144420 w 1569082"/>
                <a:gd name="connsiteY885" fmla="*/ 618746 h 1247485"/>
                <a:gd name="connsiteX886" fmla="*/ 143636 w 1569082"/>
                <a:gd name="connsiteY886" fmla="*/ 620017 h 1247485"/>
                <a:gd name="connsiteX887" fmla="*/ 142854 w 1569082"/>
                <a:gd name="connsiteY887" fmla="*/ 622311 h 1247485"/>
                <a:gd name="connsiteX888" fmla="*/ 142365 w 1569082"/>
                <a:gd name="connsiteY888" fmla="*/ 624216 h 1247485"/>
                <a:gd name="connsiteX889" fmla="*/ 141729 w 1569082"/>
                <a:gd name="connsiteY889" fmla="*/ 626073 h 1247485"/>
                <a:gd name="connsiteX890" fmla="*/ 141092 w 1569082"/>
                <a:gd name="connsiteY890" fmla="*/ 627880 h 1247485"/>
                <a:gd name="connsiteX891" fmla="*/ 140750 w 1569082"/>
                <a:gd name="connsiteY891" fmla="*/ 629784 h 1247485"/>
                <a:gd name="connsiteX892" fmla="*/ 140603 w 1569082"/>
                <a:gd name="connsiteY892" fmla="*/ 631737 h 1247485"/>
                <a:gd name="connsiteX893" fmla="*/ 140701 w 1569082"/>
                <a:gd name="connsiteY893" fmla="*/ 634181 h 1247485"/>
                <a:gd name="connsiteX894" fmla="*/ 140898 w 1569082"/>
                <a:gd name="connsiteY894" fmla="*/ 635646 h 1247485"/>
                <a:gd name="connsiteX895" fmla="*/ 141191 w 1569082"/>
                <a:gd name="connsiteY895" fmla="*/ 637062 h 1247485"/>
                <a:gd name="connsiteX896" fmla="*/ 141485 w 1569082"/>
                <a:gd name="connsiteY896" fmla="*/ 638527 h 1247485"/>
                <a:gd name="connsiteX897" fmla="*/ 142023 w 1569082"/>
                <a:gd name="connsiteY897" fmla="*/ 640432 h 1247485"/>
                <a:gd name="connsiteX898" fmla="*/ 142609 w 1569082"/>
                <a:gd name="connsiteY898" fmla="*/ 642240 h 1247485"/>
                <a:gd name="connsiteX899" fmla="*/ 142953 w 1569082"/>
                <a:gd name="connsiteY899" fmla="*/ 643705 h 1247485"/>
                <a:gd name="connsiteX900" fmla="*/ 143002 w 1569082"/>
                <a:gd name="connsiteY900" fmla="*/ 645610 h 1247485"/>
                <a:gd name="connsiteX901" fmla="*/ 142805 w 1569082"/>
                <a:gd name="connsiteY901" fmla="*/ 647320 h 1247485"/>
                <a:gd name="connsiteX902" fmla="*/ 142658 w 1569082"/>
                <a:gd name="connsiteY902" fmla="*/ 649371 h 1247485"/>
                <a:gd name="connsiteX903" fmla="*/ 142365 w 1569082"/>
                <a:gd name="connsiteY903" fmla="*/ 651325 h 1247485"/>
                <a:gd name="connsiteX904" fmla="*/ 142071 w 1569082"/>
                <a:gd name="connsiteY904" fmla="*/ 652790 h 1247485"/>
                <a:gd name="connsiteX905" fmla="*/ 141876 w 1569082"/>
                <a:gd name="connsiteY905" fmla="*/ 654206 h 1247485"/>
                <a:gd name="connsiteX906" fmla="*/ 141827 w 1569082"/>
                <a:gd name="connsiteY906" fmla="*/ 654694 h 1247485"/>
                <a:gd name="connsiteX907" fmla="*/ 141729 w 1569082"/>
                <a:gd name="connsiteY907" fmla="*/ 655671 h 1247485"/>
                <a:gd name="connsiteX908" fmla="*/ 141631 w 1569082"/>
                <a:gd name="connsiteY908" fmla="*/ 656648 h 1247485"/>
                <a:gd name="connsiteX909" fmla="*/ 141532 w 1569082"/>
                <a:gd name="connsiteY909" fmla="*/ 657625 h 1247485"/>
                <a:gd name="connsiteX910" fmla="*/ 141440 w 1569082"/>
                <a:gd name="connsiteY910" fmla="*/ 658078 h 1247485"/>
                <a:gd name="connsiteX911" fmla="*/ 141434 w 1569082"/>
                <a:gd name="connsiteY911" fmla="*/ 658113 h 1247485"/>
                <a:gd name="connsiteX912" fmla="*/ 141141 w 1569082"/>
                <a:gd name="connsiteY912" fmla="*/ 659529 h 1247485"/>
                <a:gd name="connsiteX913" fmla="*/ 140800 w 1569082"/>
                <a:gd name="connsiteY913" fmla="*/ 660994 h 1247485"/>
                <a:gd name="connsiteX914" fmla="*/ 140261 w 1569082"/>
                <a:gd name="connsiteY914" fmla="*/ 662900 h 1247485"/>
                <a:gd name="connsiteX915" fmla="*/ 139625 w 1569082"/>
                <a:gd name="connsiteY915" fmla="*/ 664707 h 1247485"/>
                <a:gd name="connsiteX916" fmla="*/ 138647 w 1569082"/>
                <a:gd name="connsiteY916" fmla="*/ 666319 h 1247485"/>
                <a:gd name="connsiteX917" fmla="*/ 137570 w 1569082"/>
                <a:gd name="connsiteY917" fmla="*/ 667345 h 1247485"/>
                <a:gd name="connsiteX918" fmla="*/ 136103 w 1569082"/>
                <a:gd name="connsiteY918" fmla="*/ 668518 h 1247485"/>
                <a:gd name="connsiteX919" fmla="*/ 134781 w 1569082"/>
                <a:gd name="connsiteY919" fmla="*/ 669249 h 1247485"/>
                <a:gd name="connsiteX920" fmla="*/ 132531 w 1569082"/>
                <a:gd name="connsiteY920" fmla="*/ 669934 h 1247485"/>
                <a:gd name="connsiteX921" fmla="*/ 130182 w 1569082"/>
                <a:gd name="connsiteY921" fmla="*/ 670665 h 1247485"/>
                <a:gd name="connsiteX922" fmla="*/ 128275 w 1569082"/>
                <a:gd name="connsiteY922" fmla="*/ 671153 h 1247485"/>
                <a:gd name="connsiteX923" fmla="*/ 126856 w 1569082"/>
                <a:gd name="connsiteY923" fmla="*/ 671546 h 1247485"/>
                <a:gd name="connsiteX924" fmla="*/ 125436 w 1569082"/>
                <a:gd name="connsiteY924" fmla="*/ 671887 h 1247485"/>
                <a:gd name="connsiteX925" fmla="*/ 123529 w 1569082"/>
                <a:gd name="connsiteY925" fmla="*/ 672277 h 1247485"/>
                <a:gd name="connsiteX926" fmla="*/ 121621 w 1569082"/>
                <a:gd name="connsiteY926" fmla="*/ 672717 h 1247485"/>
                <a:gd name="connsiteX927" fmla="*/ 119761 w 1569082"/>
                <a:gd name="connsiteY927" fmla="*/ 673254 h 1247485"/>
                <a:gd name="connsiteX928" fmla="*/ 117853 w 1569082"/>
                <a:gd name="connsiteY928" fmla="*/ 673890 h 1247485"/>
                <a:gd name="connsiteX929" fmla="*/ 116484 w 1569082"/>
                <a:gd name="connsiteY929" fmla="*/ 674329 h 1247485"/>
                <a:gd name="connsiteX930" fmla="*/ 115064 w 1569082"/>
                <a:gd name="connsiteY930" fmla="*/ 674719 h 1247485"/>
                <a:gd name="connsiteX931" fmla="*/ 113206 w 1569082"/>
                <a:gd name="connsiteY931" fmla="*/ 675257 h 1247485"/>
                <a:gd name="connsiteX932" fmla="*/ 111298 w 1569082"/>
                <a:gd name="connsiteY932" fmla="*/ 675745 h 1247485"/>
                <a:gd name="connsiteX933" fmla="*/ 109340 w 1569082"/>
                <a:gd name="connsiteY933" fmla="*/ 676135 h 1247485"/>
                <a:gd name="connsiteX934" fmla="*/ 108069 w 1569082"/>
                <a:gd name="connsiteY934" fmla="*/ 676869 h 1247485"/>
                <a:gd name="connsiteX935" fmla="*/ 106943 w 1569082"/>
                <a:gd name="connsiteY935" fmla="*/ 678432 h 1247485"/>
                <a:gd name="connsiteX936" fmla="*/ 106161 w 1569082"/>
                <a:gd name="connsiteY936" fmla="*/ 679701 h 1247485"/>
                <a:gd name="connsiteX937" fmla="*/ 105377 w 1569082"/>
                <a:gd name="connsiteY937" fmla="*/ 681460 h 1247485"/>
                <a:gd name="connsiteX938" fmla="*/ 104692 w 1569082"/>
                <a:gd name="connsiteY938" fmla="*/ 683315 h 1247485"/>
                <a:gd name="connsiteX939" fmla="*/ 104154 w 1569082"/>
                <a:gd name="connsiteY939" fmla="*/ 684685 h 1247485"/>
                <a:gd name="connsiteX940" fmla="*/ 103664 w 1569082"/>
                <a:gd name="connsiteY940" fmla="*/ 686052 h 1247485"/>
                <a:gd name="connsiteX941" fmla="*/ 102932 w 1569082"/>
                <a:gd name="connsiteY941" fmla="*/ 687858 h 1247485"/>
                <a:gd name="connsiteX942" fmla="*/ 102295 w 1569082"/>
                <a:gd name="connsiteY942" fmla="*/ 689178 h 1247485"/>
                <a:gd name="connsiteX943" fmla="*/ 101464 w 1569082"/>
                <a:gd name="connsiteY943" fmla="*/ 690935 h 1247485"/>
                <a:gd name="connsiteX944" fmla="*/ 100877 w 1569082"/>
                <a:gd name="connsiteY944" fmla="*/ 692302 h 1247485"/>
                <a:gd name="connsiteX945" fmla="*/ 100290 w 1569082"/>
                <a:gd name="connsiteY945" fmla="*/ 693622 h 1247485"/>
                <a:gd name="connsiteX946" fmla="*/ 99751 w 1569082"/>
                <a:gd name="connsiteY946" fmla="*/ 694842 h 1247485"/>
                <a:gd name="connsiteX947" fmla="*/ 98918 w 1569082"/>
                <a:gd name="connsiteY947" fmla="*/ 696894 h 1247485"/>
                <a:gd name="connsiteX948" fmla="*/ 98137 w 1569082"/>
                <a:gd name="connsiteY948" fmla="*/ 698653 h 1247485"/>
                <a:gd name="connsiteX949" fmla="*/ 97549 w 1569082"/>
                <a:gd name="connsiteY949" fmla="*/ 700020 h 1247485"/>
                <a:gd name="connsiteX950" fmla="*/ 96962 w 1569082"/>
                <a:gd name="connsiteY950" fmla="*/ 701338 h 1247485"/>
                <a:gd name="connsiteX951" fmla="*/ 96374 w 1569082"/>
                <a:gd name="connsiteY951" fmla="*/ 702707 h 1247485"/>
                <a:gd name="connsiteX952" fmla="*/ 95593 w 1569082"/>
                <a:gd name="connsiteY952" fmla="*/ 704513 h 1247485"/>
                <a:gd name="connsiteX953" fmla="*/ 94614 w 1569082"/>
                <a:gd name="connsiteY953" fmla="*/ 706125 h 1247485"/>
                <a:gd name="connsiteX954" fmla="*/ 94027 w 1569082"/>
                <a:gd name="connsiteY954" fmla="*/ 708079 h 1247485"/>
                <a:gd name="connsiteX955" fmla="*/ 93440 w 1569082"/>
                <a:gd name="connsiteY955" fmla="*/ 709446 h 1247485"/>
                <a:gd name="connsiteX956" fmla="*/ 92560 w 1569082"/>
                <a:gd name="connsiteY956" fmla="*/ 711205 h 1247485"/>
                <a:gd name="connsiteX957" fmla="*/ 91336 w 1569082"/>
                <a:gd name="connsiteY957" fmla="*/ 713306 h 1247485"/>
                <a:gd name="connsiteX958" fmla="*/ 90699 w 1569082"/>
                <a:gd name="connsiteY958" fmla="*/ 715112 h 1247485"/>
                <a:gd name="connsiteX959" fmla="*/ 90945 w 1569082"/>
                <a:gd name="connsiteY959" fmla="*/ 717066 h 1247485"/>
                <a:gd name="connsiteX960" fmla="*/ 91188 w 1569082"/>
                <a:gd name="connsiteY960" fmla="*/ 719019 h 1247485"/>
                <a:gd name="connsiteX961" fmla="*/ 90456 w 1569082"/>
                <a:gd name="connsiteY961" fmla="*/ 721119 h 1247485"/>
                <a:gd name="connsiteX962" fmla="*/ 89574 w 1569082"/>
                <a:gd name="connsiteY962" fmla="*/ 721657 h 1247485"/>
                <a:gd name="connsiteX963" fmla="*/ 88205 w 1569082"/>
                <a:gd name="connsiteY963" fmla="*/ 722145 h 1247485"/>
                <a:gd name="connsiteX964" fmla="*/ 85857 w 1569082"/>
                <a:gd name="connsiteY964" fmla="*/ 722830 h 1247485"/>
                <a:gd name="connsiteX965" fmla="*/ 84388 w 1569082"/>
                <a:gd name="connsiteY965" fmla="*/ 723220 h 1247485"/>
                <a:gd name="connsiteX966" fmla="*/ 82628 w 1569082"/>
                <a:gd name="connsiteY966" fmla="*/ 724003 h 1247485"/>
                <a:gd name="connsiteX967" fmla="*/ 81111 w 1569082"/>
                <a:gd name="connsiteY967" fmla="*/ 725223 h 1247485"/>
                <a:gd name="connsiteX968" fmla="*/ 79838 w 1569082"/>
                <a:gd name="connsiteY968" fmla="*/ 726688 h 1247485"/>
                <a:gd name="connsiteX969" fmla="*/ 78958 w 1569082"/>
                <a:gd name="connsiteY969" fmla="*/ 727909 h 1247485"/>
                <a:gd name="connsiteX970" fmla="*/ 78078 w 1569082"/>
                <a:gd name="connsiteY970" fmla="*/ 729033 h 1247485"/>
                <a:gd name="connsiteX971" fmla="*/ 76854 w 1569082"/>
                <a:gd name="connsiteY971" fmla="*/ 730594 h 1247485"/>
                <a:gd name="connsiteX972" fmla="*/ 75630 w 1569082"/>
                <a:gd name="connsiteY972" fmla="*/ 732109 h 1247485"/>
                <a:gd name="connsiteX973" fmla="*/ 74750 w 1569082"/>
                <a:gd name="connsiteY973" fmla="*/ 733281 h 1247485"/>
                <a:gd name="connsiteX974" fmla="*/ 73870 w 1569082"/>
                <a:gd name="connsiteY974" fmla="*/ 734454 h 1247485"/>
                <a:gd name="connsiteX975" fmla="*/ 71373 w 1569082"/>
                <a:gd name="connsiteY975" fmla="*/ 737726 h 1247485"/>
                <a:gd name="connsiteX976" fmla="*/ 68146 w 1569082"/>
                <a:gd name="connsiteY976" fmla="*/ 741976 h 1247485"/>
                <a:gd name="connsiteX977" fmla="*/ 66873 w 1569082"/>
                <a:gd name="connsiteY977" fmla="*/ 743637 h 1247485"/>
                <a:gd name="connsiteX978" fmla="*/ 65698 w 1569082"/>
                <a:gd name="connsiteY978" fmla="*/ 745151 h 1247485"/>
                <a:gd name="connsiteX979" fmla="*/ 64818 w 1569082"/>
                <a:gd name="connsiteY979" fmla="*/ 746322 h 1247485"/>
                <a:gd name="connsiteX980" fmla="*/ 63644 w 1569082"/>
                <a:gd name="connsiteY980" fmla="*/ 747885 h 1247485"/>
                <a:gd name="connsiteX981" fmla="*/ 62422 w 1569082"/>
                <a:gd name="connsiteY981" fmla="*/ 749448 h 1247485"/>
                <a:gd name="connsiteX982" fmla="*/ 61490 w 1569082"/>
                <a:gd name="connsiteY982" fmla="*/ 750572 h 1247485"/>
                <a:gd name="connsiteX983" fmla="*/ 60023 w 1569082"/>
                <a:gd name="connsiteY983" fmla="*/ 752135 h 1247485"/>
                <a:gd name="connsiteX984" fmla="*/ 58654 w 1569082"/>
                <a:gd name="connsiteY984" fmla="*/ 753552 h 1247485"/>
                <a:gd name="connsiteX985" fmla="*/ 57285 w 1569082"/>
                <a:gd name="connsiteY985" fmla="*/ 754918 h 1247485"/>
                <a:gd name="connsiteX986" fmla="*/ 55864 w 1569082"/>
                <a:gd name="connsiteY986" fmla="*/ 756288 h 1247485"/>
                <a:gd name="connsiteX987" fmla="*/ 54250 w 1569082"/>
                <a:gd name="connsiteY987" fmla="*/ 757313 h 1247485"/>
                <a:gd name="connsiteX988" fmla="*/ 52539 w 1569082"/>
                <a:gd name="connsiteY988" fmla="*/ 758290 h 1247485"/>
                <a:gd name="connsiteX989" fmla="*/ 51217 w 1569082"/>
                <a:gd name="connsiteY989" fmla="*/ 758973 h 1247485"/>
                <a:gd name="connsiteX990" fmla="*/ 49457 w 1569082"/>
                <a:gd name="connsiteY990" fmla="*/ 759851 h 1247485"/>
                <a:gd name="connsiteX991" fmla="*/ 47156 w 1569082"/>
                <a:gd name="connsiteY991" fmla="*/ 760877 h 1247485"/>
                <a:gd name="connsiteX992" fmla="*/ 45787 w 1569082"/>
                <a:gd name="connsiteY992" fmla="*/ 761512 h 1247485"/>
                <a:gd name="connsiteX993" fmla="*/ 43585 w 1569082"/>
                <a:gd name="connsiteY993" fmla="*/ 762587 h 1247485"/>
                <a:gd name="connsiteX994" fmla="*/ 41383 w 1569082"/>
                <a:gd name="connsiteY994" fmla="*/ 763613 h 1247485"/>
                <a:gd name="connsiteX995" fmla="*/ 39181 w 1569082"/>
                <a:gd name="connsiteY995" fmla="*/ 764688 h 1247485"/>
                <a:gd name="connsiteX996" fmla="*/ 37421 w 1569082"/>
                <a:gd name="connsiteY996" fmla="*/ 765517 h 1247485"/>
                <a:gd name="connsiteX997" fmla="*/ 35609 w 1569082"/>
                <a:gd name="connsiteY997" fmla="*/ 766349 h 1247485"/>
                <a:gd name="connsiteX998" fmla="*/ 33849 w 1569082"/>
                <a:gd name="connsiteY998" fmla="*/ 767179 h 1247485"/>
                <a:gd name="connsiteX999" fmla="*/ 32087 w 1569082"/>
                <a:gd name="connsiteY999" fmla="*/ 768008 h 1247485"/>
                <a:gd name="connsiteX1000" fmla="*/ 30767 w 1569082"/>
                <a:gd name="connsiteY1000" fmla="*/ 768644 h 1247485"/>
                <a:gd name="connsiteX1001" fmla="*/ 28956 w 1569082"/>
                <a:gd name="connsiteY1001" fmla="*/ 769473 h 1247485"/>
                <a:gd name="connsiteX1002" fmla="*/ 27194 w 1569082"/>
                <a:gd name="connsiteY1002" fmla="*/ 770256 h 1247485"/>
                <a:gd name="connsiteX1003" fmla="*/ 25874 w 1569082"/>
                <a:gd name="connsiteY1003" fmla="*/ 770891 h 1247485"/>
                <a:gd name="connsiteX1004" fmla="*/ 24554 w 1569082"/>
                <a:gd name="connsiteY1004" fmla="*/ 771525 h 1247485"/>
                <a:gd name="connsiteX1005" fmla="*/ 22792 w 1569082"/>
                <a:gd name="connsiteY1005" fmla="*/ 772356 h 1247485"/>
                <a:gd name="connsiteX1006" fmla="*/ 20541 w 1569082"/>
                <a:gd name="connsiteY1006" fmla="*/ 773382 h 1247485"/>
                <a:gd name="connsiteX1007" fmla="*/ 18338 w 1569082"/>
                <a:gd name="connsiteY1007" fmla="*/ 774455 h 1247485"/>
                <a:gd name="connsiteX1008" fmla="*/ 17018 w 1569082"/>
                <a:gd name="connsiteY1008" fmla="*/ 775090 h 1247485"/>
                <a:gd name="connsiteX1009" fmla="*/ 15256 w 1569082"/>
                <a:gd name="connsiteY1009" fmla="*/ 775922 h 1247485"/>
                <a:gd name="connsiteX1010" fmla="*/ 13056 w 1569082"/>
                <a:gd name="connsiteY1010" fmla="*/ 776948 h 1247485"/>
                <a:gd name="connsiteX1011" fmla="*/ 10805 w 1569082"/>
                <a:gd name="connsiteY1011" fmla="*/ 777925 h 1247485"/>
                <a:gd name="connsiteX1012" fmla="*/ 9043 w 1569082"/>
                <a:gd name="connsiteY1012" fmla="*/ 778754 h 1247485"/>
                <a:gd name="connsiteX1013" fmla="*/ 7674 w 1569082"/>
                <a:gd name="connsiteY1013" fmla="*/ 779341 h 1247485"/>
                <a:gd name="connsiteX1014" fmla="*/ 6354 w 1569082"/>
                <a:gd name="connsiteY1014" fmla="*/ 779976 h 1247485"/>
                <a:gd name="connsiteX1015" fmla="*/ 5031 w 1569082"/>
                <a:gd name="connsiteY1015" fmla="*/ 780560 h 1247485"/>
                <a:gd name="connsiteX1016" fmla="*/ 3222 w 1569082"/>
                <a:gd name="connsiteY1016" fmla="*/ 781392 h 1247485"/>
                <a:gd name="connsiteX1017" fmla="*/ 1460 w 1569082"/>
                <a:gd name="connsiteY1017" fmla="*/ 782173 h 1247485"/>
                <a:gd name="connsiteX1018" fmla="*/ 187 w 1569082"/>
                <a:gd name="connsiteY1018" fmla="*/ 783395 h 1247485"/>
                <a:gd name="connsiteX1019" fmla="*/ 1215 w 1569082"/>
                <a:gd name="connsiteY1019" fmla="*/ 785544 h 1247485"/>
                <a:gd name="connsiteX1020" fmla="*/ 1851 w 1569082"/>
                <a:gd name="connsiteY1020" fmla="*/ 786862 h 1247485"/>
                <a:gd name="connsiteX1021" fmla="*/ 2488 w 1569082"/>
                <a:gd name="connsiteY1021" fmla="*/ 788180 h 1247485"/>
                <a:gd name="connsiteX1022" fmla="*/ 3124 w 1569082"/>
                <a:gd name="connsiteY1022" fmla="*/ 789500 h 1247485"/>
                <a:gd name="connsiteX1023" fmla="*/ 4004 w 1569082"/>
                <a:gd name="connsiteY1023" fmla="*/ 791257 h 1247485"/>
                <a:gd name="connsiteX1024" fmla="*/ 5179 w 1569082"/>
                <a:gd name="connsiteY1024" fmla="*/ 793407 h 1247485"/>
                <a:gd name="connsiteX1025" fmla="*/ 6206 w 1569082"/>
                <a:gd name="connsiteY1025" fmla="*/ 795606 h 1247485"/>
                <a:gd name="connsiteX1026" fmla="*/ 7184 w 1569082"/>
                <a:gd name="connsiteY1026" fmla="*/ 797802 h 1247485"/>
                <a:gd name="connsiteX1027" fmla="*/ 8114 w 1569082"/>
                <a:gd name="connsiteY1027" fmla="*/ 799562 h 1247485"/>
                <a:gd name="connsiteX1028" fmla="*/ 9043 w 1569082"/>
                <a:gd name="connsiteY1028" fmla="*/ 801270 h 1247485"/>
                <a:gd name="connsiteX1029" fmla="*/ 9532 w 1569082"/>
                <a:gd name="connsiteY1029" fmla="*/ 802639 h 1247485"/>
                <a:gd name="connsiteX1030" fmla="*/ 10414 w 1569082"/>
                <a:gd name="connsiteY1030" fmla="*/ 804396 h 1247485"/>
                <a:gd name="connsiteX1031" fmla="*/ 11294 w 1569082"/>
                <a:gd name="connsiteY1031" fmla="*/ 806155 h 1247485"/>
                <a:gd name="connsiteX1032" fmla="*/ 11980 w 1569082"/>
                <a:gd name="connsiteY1032" fmla="*/ 807424 h 1247485"/>
                <a:gd name="connsiteX1033" fmla="*/ 12614 w 1569082"/>
                <a:gd name="connsiteY1033" fmla="*/ 808744 h 1247485"/>
                <a:gd name="connsiteX1034" fmla="*/ 13201 w 1569082"/>
                <a:gd name="connsiteY1034" fmla="*/ 810062 h 1247485"/>
                <a:gd name="connsiteX1035" fmla="*/ 14084 w 1569082"/>
                <a:gd name="connsiteY1035" fmla="*/ 811869 h 1247485"/>
                <a:gd name="connsiteX1036" fmla="*/ 15160 w 1569082"/>
                <a:gd name="connsiteY1036" fmla="*/ 814018 h 1247485"/>
                <a:gd name="connsiteX1037" fmla="*/ 15942 w 1569082"/>
                <a:gd name="connsiteY1037" fmla="*/ 815825 h 1247485"/>
                <a:gd name="connsiteX1038" fmla="*/ 16920 w 1569082"/>
                <a:gd name="connsiteY1038" fmla="*/ 818268 h 1247485"/>
                <a:gd name="connsiteX1039" fmla="*/ 16578 w 1569082"/>
                <a:gd name="connsiteY1039" fmla="*/ 820320 h 1247485"/>
                <a:gd name="connsiteX1040" fmla="*/ 18242 w 1569082"/>
                <a:gd name="connsiteY1040" fmla="*/ 820465 h 1247485"/>
                <a:gd name="connsiteX1041" fmla="*/ 19073 w 1569082"/>
                <a:gd name="connsiteY1041" fmla="*/ 822224 h 1247485"/>
                <a:gd name="connsiteX1042" fmla="*/ 19904 w 1569082"/>
                <a:gd name="connsiteY1042" fmla="*/ 823982 h 1247485"/>
                <a:gd name="connsiteX1043" fmla="*/ 20688 w 1569082"/>
                <a:gd name="connsiteY1043" fmla="*/ 825790 h 1247485"/>
                <a:gd name="connsiteX1044" fmla="*/ 21470 w 1569082"/>
                <a:gd name="connsiteY1044" fmla="*/ 827010 h 1247485"/>
                <a:gd name="connsiteX1045" fmla="*/ 22204 w 1569082"/>
                <a:gd name="connsiteY1045" fmla="*/ 828281 h 1247485"/>
                <a:gd name="connsiteX1046" fmla="*/ 22939 w 1569082"/>
                <a:gd name="connsiteY1046" fmla="*/ 830136 h 1247485"/>
                <a:gd name="connsiteX1047" fmla="*/ 23966 w 1569082"/>
                <a:gd name="connsiteY1047" fmla="*/ 832335 h 1247485"/>
                <a:gd name="connsiteX1048" fmla="*/ 24847 w 1569082"/>
                <a:gd name="connsiteY1048" fmla="*/ 834043 h 1247485"/>
                <a:gd name="connsiteX1049" fmla="*/ 25385 w 1569082"/>
                <a:gd name="connsiteY1049" fmla="*/ 835412 h 1247485"/>
                <a:gd name="connsiteX1050" fmla="*/ 26021 w 1569082"/>
                <a:gd name="connsiteY1050" fmla="*/ 836730 h 1247485"/>
                <a:gd name="connsiteX1051" fmla="*/ 26901 w 1569082"/>
                <a:gd name="connsiteY1051" fmla="*/ 838489 h 1247485"/>
                <a:gd name="connsiteX1052" fmla="*/ 27978 w 1569082"/>
                <a:gd name="connsiteY1052" fmla="*/ 840686 h 1247485"/>
                <a:gd name="connsiteX1053" fmla="*/ 29054 w 1569082"/>
                <a:gd name="connsiteY1053" fmla="*/ 842885 h 1247485"/>
                <a:gd name="connsiteX1054" fmla="*/ 29885 w 1569082"/>
                <a:gd name="connsiteY1054" fmla="*/ 844642 h 1247485"/>
                <a:gd name="connsiteX1055" fmla="*/ 30522 w 1569082"/>
                <a:gd name="connsiteY1055" fmla="*/ 845962 h 1247485"/>
                <a:gd name="connsiteX1056" fmla="*/ 31402 w 1569082"/>
                <a:gd name="connsiteY1056" fmla="*/ 847719 h 1247485"/>
                <a:gd name="connsiteX1057" fmla="*/ 32527 w 1569082"/>
                <a:gd name="connsiteY1057" fmla="*/ 849869 h 1247485"/>
                <a:gd name="connsiteX1058" fmla="*/ 33360 w 1569082"/>
                <a:gd name="connsiteY1058" fmla="*/ 851628 h 1247485"/>
                <a:gd name="connsiteX1059" fmla="*/ 33995 w 1569082"/>
                <a:gd name="connsiteY1059" fmla="*/ 852946 h 1247485"/>
                <a:gd name="connsiteX1060" fmla="*/ 35415 w 1569082"/>
                <a:gd name="connsiteY1060" fmla="*/ 853727 h 1247485"/>
                <a:gd name="connsiteX1061" fmla="*/ 35560 w 1569082"/>
                <a:gd name="connsiteY1061" fmla="*/ 855876 h 1247485"/>
                <a:gd name="connsiteX1062" fmla="*/ 36442 w 1569082"/>
                <a:gd name="connsiteY1062" fmla="*/ 857587 h 1247485"/>
                <a:gd name="connsiteX1063" fmla="*/ 37322 w 1569082"/>
                <a:gd name="connsiteY1063" fmla="*/ 859344 h 1247485"/>
                <a:gd name="connsiteX1064" fmla="*/ 38153 w 1569082"/>
                <a:gd name="connsiteY1064" fmla="*/ 861103 h 1247485"/>
                <a:gd name="connsiteX1065" fmla="*/ 38692 w 1569082"/>
                <a:gd name="connsiteY1065" fmla="*/ 862470 h 1247485"/>
                <a:gd name="connsiteX1066" fmla="*/ 39279 w 1569082"/>
                <a:gd name="connsiteY1066" fmla="*/ 863788 h 1247485"/>
                <a:gd name="connsiteX1067" fmla="*/ 39965 w 1569082"/>
                <a:gd name="connsiteY1067" fmla="*/ 865108 h 1247485"/>
                <a:gd name="connsiteX1068" fmla="*/ 40601 w 1569082"/>
                <a:gd name="connsiteY1068" fmla="*/ 866426 h 1247485"/>
                <a:gd name="connsiteX1069" fmla="*/ 41481 w 1569082"/>
                <a:gd name="connsiteY1069" fmla="*/ 868185 h 1247485"/>
                <a:gd name="connsiteX1070" fmla="*/ 42607 w 1569082"/>
                <a:gd name="connsiteY1070" fmla="*/ 870333 h 1247485"/>
                <a:gd name="connsiteX1071" fmla="*/ 43243 w 1569082"/>
                <a:gd name="connsiteY1071" fmla="*/ 871653 h 1247485"/>
                <a:gd name="connsiteX1072" fmla="*/ 44123 w 1569082"/>
                <a:gd name="connsiteY1072" fmla="*/ 873410 h 1247485"/>
                <a:gd name="connsiteX1073" fmla="*/ 45003 w 1569082"/>
                <a:gd name="connsiteY1073" fmla="*/ 875120 h 1247485"/>
                <a:gd name="connsiteX1074" fmla="*/ 45640 w 1569082"/>
                <a:gd name="connsiteY1074" fmla="*/ 876438 h 1247485"/>
                <a:gd name="connsiteX1075" fmla="*/ 46569 w 1569082"/>
                <a:gd name="connsiteY1075" fmla="*/ 878198 h 1247485"/>
                <a:gd name="connsiteX1076" fmla="*/ 47400 w 1569082"/>
                <a:gd name="connsiteY1076" fmla="*/ 879955 h 1247485"/>
                <a:gd name="connsiteX1077" fmla="*/ 48331 w 1569082"/>
                <a:gd name="connsiteY1077" fmla="*/ 881665 h 1247485"/>
                <a:gd name="connsiteX1078" fmla="*/ 49408 w 1569082"/>
                <a:gd name="connsiteY1078" fmla="*/ 883864 h 1247485"/>
                <a:gd name="connsiteX1079" fmla="*/ 50484 w 1569082"/>
                <a:gd name="connsiteY1079" fmla="*/ 886061 h 1247485"/>
                <a:gd name="connsiteX1080" fmla="*/ 51462 w 1569082"/>
                <a:gd name="connsiteY1080" fmla="*/ 887722 h 1247485"/>
                <a:gd name="connsiteX1081" fmla="*/ 52293 w 1569082"/>
                <a:gd name="connsiteY1081" fmla="*/ 889528 h 1247485"/>
                <a:gd name="connsiteX1082" fmla="*/ 53124 w 1569082"/>
                <a:gd name="connsiteY1082" fmla="*/ 891287 h 1247485"/>
                <a:gd name="connsiteX1083" fmla="*/ 53957 w 1569082"/>
                <a:gd name="connsiteY1083" fmla="*/ 893045 h 1247485"/>
                <a:gd name="connsiteX1084" fmla="*/ 54495 w 1569082"/>
                <a:gd name="connsiteY1084" fmla="*/ 894414 h 1247485"/>
                <a:gd name="connsiteX1085" fmla="*/ 55375 w 1569082"/>
                <a:gd name="connsiteY1085" fmla="*/ 896171 h 1247485"/>
                <a:gd name="connsiteX1086" fmla="*/ 56255 w 1569082"/>
                <a:gd name="connsiteY1086" fmla="*/ 897930 h 1247485"/>
                <a:gd name="connsiteX1087" fmla="*/ 57332 w 1569082"/>
                <a:gd name="connsiteY1087" fmla="*/ 899543 h 1247485"/>
                <a:gd name="connsiteX1088" fmla="*/ 57381 w 1569082"/>
                <a:gd name="connsiteY1088" fmla="*/ 900762 h 1247485"/>
                <a:gd name="connsiteX1089" fmla="*/ 59632 w 1569082"/>
                <a:gd name="connsiteY1089" fmla="*/ 902178 h 1247485"/>
                <a:gd name="connsiteX1090" fmla="*/ 60561 w 1569082"/>
                <a:gd name="connsiteY1090" fmla="*/ 903351 h 1247485"/>
                <a:gd name="connsiteX1091" fmla="*/ 61785 w 1569082"/>
                <a:gd name="connsiteY1091" fmla="*/ 904816 h 1247485"/>
                <a:gd name="connsiteX1092" fmla="*/ 62763 w 1569082"/>
                <a:gd name="connsiteY1092" fmla="*/ 905940 h 1247485"/>
                <a:gd name="connsiteX1093" fmla="*/ 63693 w 1569082"/>
                <a:gd name="connsiteY1093" fmla="*/ 907064 h 1247485"/>
                <a:gd name="connsiteX1094" fmla="*/ 64622 w 1569082"/>
                <a:gd name="connsiteY1094" fmla="*/ 908186 h 1247485"/>
                <a:gd name="connsiteX1095" fmla="*/ 65944 w 1569082"/>
                <a:gd name="connsiteY1095" fmla="*/ 909653 h 1247485"/>
                <a:gd name="connsiteX1096" fmla="*/ 66971 w 1569082"/>
                <a:gd name="connsiteY1096" fmla="*/ 910677 h 1247485"/>
                <a:gd name="connsiteX1097" fmla="*/ 67999 w 1569082"/>
                <a:gd name="connsiteY1097" fmla="*/ 911752 h 1247485"/>
                <a:gd name="connsiteX1098" fmla="*/ 69173 w 1569082"/>
                <a:gd name="connsiteY1098" fmla="*/ 913315 h 1247485"/>
                <a:gd name="connsiteX1099" fmla="*/ 69955 w 1569082"/>
                <a:gd name="connsiteY1099" fmla="*/ 914537 h 1247485"/>
                <a:gd name="connsiteX1100" fmla="*/ 70933 w 1569082"/>
                <a:gd name="connsiteY1100" fmla="*/ 915660 h 1247485"/>
                <a:gd name="connsiteX1101" fmla="*/ 72010 w 1569082"/>
                <a:gd name="connsiteY1101" fmla="*/ 916637 h 1247485"/>
                <a:gd name="connsiteX1102" fmla="*/ 73379 w 1569082"/>
                <a:gd name="connsiteY1102" fmla="*/ 918004 h 1247485"/>
                <a:gd name="connsiteX1103" fmla="*/ 74994 w 1569082"/>
                <a:gd name="connsiteY1103" fmla="*/ 919811 h 1247485"/>
                <a:gd name="connsiteX1104" fmla="*/ 76609 w 1569082"/>
                <a:gd name="connsiteY1104" fmla="*/ 921668 h 1247485"/>
                <a:gd name="connsiteX1105" fmla="*/ 77685 w 1569082"/>
                <a:gd name="connsiteY1105" fmla="*/ 922645 h 1247485"/>
                <a:gd name="connsiteX1106" fmla="*/ 78713 w 1569082"/>
                <a:gd name="connsiteY1106" fmla="*/ 923719 h 1247485"/>
                <a:gd name="connsiteX1107" fmla="*/ 79887 w 1569082"/>
                <a:gd name="connsiteY1107" fmla="*/ 925234 h 1247485"/>
                <a:gd name="connsiteX1108" fmla="*/ 80767 w 1569082"/>
                <a:gd name="connsiteY1108" fmla="*/ 926404 h 1247485"/>
                <a:gd name="connsiteX1109" fmla="*/ 81696 w 1569082"/>
                <a:gd name="connsiteY1109" fmla="*/ 927577 h 1247485"/>
                <a:gd name="connsiteX1110" fmla="*/ 82871 w 1569082"/>
                <a:gd name="connsiteY1110" fmla="*/ 929140 h 1247485"/>
                <a:gd name="connsiteX1111" fmla="*/ 84144 w 1569082"/>
                <a:gd name="connsiteY1111" fmla="*/ 930606 h 1247485"/>
                <a:gd name="connsiteX1112" fmla="*/ 85171 w 1569082"/>
                <a:gd name="connsiteY1112" fmla="*/ 931680 h 1247485"/>
                <a:gd name="connsiteX1113" fmla="*/ 79985 w 1569082"/>
                <a:gd name="connsiteY1113" fmla="*/ 937492 h 1247485"/>
                <a:gd name="connsiteX1114" fmla="*/ 78614 w 1569082"/>
                <a:gd name="connsiteY1114" fmla="*/ 939202 h 1247485"/>
                <a:gd name="connsiteX1115" fmla="*/ 71277 w 1569082"/>
                <a:gd name="connsiteY1115" fmla="*/ 948238 h 1247485"/>
                <a:gd name="connsiteX1116" fmla="*/ 65160 w 1569082"/>
                <a:gd name="connsiteY1116" fmla="*/ 956004 h 1247485"/>
                <a:gd name="connsiteX1117" fmla="*/ 64034 w 1569082"/>
                <a:gd name="connsiteY1117" fmla="*/ 957273 h 1247485"/>
                <a:gd name="connsiteX1118" fmla="*/ 62469 w 1569082"/>
                <a:gd name="connsiteY1118" fmla="*/ 959374 h 1247485"/>
                <a:gd name="connsiteX1119" fmla="*/ 60512 w 1569082"/>
                <a:gd name="connsiteY1119" fmla="*/ 961914 h 1247485"/>
                <a:gd name="connsiteX1120" fmla="*/ 57381 w 1569082"/>
                <a:gd name="connsiteY1120" fmla="*/ 965577 h 1247485"/>
                <a:gd name="connsiteX1121" fmla="*/ 50531 w 1569082"/>
                <a:gd name="connsiteY1121" fmla="*/ 974174 h 1247485"/>
                <a:gd name="connsiteX1122" fmla="*/ 46325 w 1569082"/>
                <a:gd name="connsiteY1122" fmla="*/ 978959 h 1247485"/>
                <a:gd name="connsiteX1123" fmla="*/ 42508 w 1569082"/>
                <a:gd name="connsiteY1123" fmla="*/ 983796 h 1247485"/>
                <a:gd name="connsiteX1124" fmla="*/ 40110 w 1569082"/>
                <a:gd name="connsiteY1124" fmla="*/ 987165 h 1247485"/>
                <a:gd name="connsiteX1125" fmla="*/ 39230 w 1569082"/>
                <a:gd name="connsiteY1125" fmla="*/ 988630 h 1247485"/>
                <a:gd name="connsiteX1126" fmla="*/ 33262 w 1569082"/>
                <a:gd name="connsiteY1126" fmla="*/ 996397 h 1247485"/>
                <a:gd name="connsiteX1127" fmla="*/ 29347 w 1569082"/>
                <a:gd name="connsiteY1127" fmla="*/ 1001867 h 1247485"/>
                <a:gd name="connsiteX1128" fmla="*/ 23084 w 1569082"/>
                <a:gd name="connsiteY1128" fmla="*/ 1010071 h 1247485"/>
                <a:gd name="connsiteX1129" fmla="*/ 19366 w 1569082"/>
                <a:gd name="connsiteY1129" fmla="*/ 1014957 h 1247485"/>
                <a:gd name="connsiteX1130" fmla="*/ 18975 w 1569082"/>
                <a:gd name="connsiteY1130" fmla="*/ 1016324 h 1247485"/>
                <a:gd name="connsiteX1131" fmla="*/ 19366 w 1569082"/>
                <a:gd name="connsiteY1131" fmla="*/ 1018864 h 1247485"/>
                <a:gd name="connsiteX1132" fmla="*/ 19024 w 1569082"/>
                <a:gd name="connsiteY1132" fmla="*/ 1022918 h 1247485"/>
                <a:gd name="connsiteX1133" fmla="*/ 20297 w 1569082"/>
                <a:gd name="connsiteY1133" fmla="*/ 1024432 h 1247485"/>
                <a:gd name="connsiteX1134" fmla="*/ 22057 w 1569082"/>
                <a:gd name="connsiteY1134" fmla="*/ 1026093 h 1247485"/>
                <a:gd name="connsiteX1135" fmla="*/ 24357 w 1569082"/>
                <a:gd name="connsiteY1135" fmla="*/ 1026972 h 1247485"/>
                <a:gd name="connsiteX1136" fmla="*/ 26803 w 1569082"/>
                <a:gd name="connsiteY1136" fmla="*/ 1027411 h 1247485"/>
                <a:gd name="connsiteX1137" fmla="*/ 28710 w 1569082"/>
                <a:gd name="connsiteY1137" fmla="*/ 1027801 h 1247485"/>
                <a:gd name="connsiteX1138" fmla="*/ 30620 w 1569082"/>
                <a:gd name="connsiteY1138" fmla="*/ 1028194 h 1247485"/>
                <a:gd name="connsiteX1139" fmla="*/ 32478 w 1569082"/>
                <a:gd name="connsiteY1139" fmla="*/ 1028778 h 1247485"/>
                <a:gd name="connsiteX1140" fmla="*/ 34779 w 1569082"/>
                <a:gd name="connsiteY1140" fmla="*/ 1029659 h 1247485"/>
                <a:gd name="connsiteX1141" fmla="*/ 36148 w 1569082"/>
                <a:gd name="connsiteY1141" fmla="*/ 1030147 h 1247485"/>
                <a:gd name="connsiteX1142" fmla="*/ 37959 w 1569082"/>
                <a:gd name="connsiteY1142" fmla="*/ 1030879 h 1247485"/>
                <a:gd name="connsiteX1143" fmla="*/ 39817 w 1569082"/>
                <a:gd name="connsiteY1143" fmla="*/ 1031514 h 1247485"/>
                <a:gd name="connsiteX1144" fmla="*/ 41676 w 1569082"/>
                <a:gd name="connsiteY1144" fmla="*/ 1032150 h 1247485"/>
                <a:gd name="connsiteX1145" fmla="*/ 43487 w 1569082"/>
                <a:gd name="connsiteY1145" fmla="*/ 1032783 h 1247485"/>
                <a:gd name="connsiteX1146" fmla="*/ 44905 w 1569082"/>
                <a:gd name="connsiteY1146" fmla="*/ 1033272 h 1247485"/>
                <a:gd name="connsiteX1147" fmla="*/ 46716 w 1569082"/>
                <a:gd name="connsiteY1147" fmla="*/ 1033956 h 1247485"/>
                <a:gd name="connsiteX1148" fmla="*/ 48036 w 1569082"/>
                <a:gd name="connsiteY1148" fmla="*/ 1034591 h 1247485"/>
                <a:gd name="connsiteX1149" fmla="*/ 49749 w 1569082"/>
                <a:gd name="connsiteY1149" fmla="*/ 1035568 h 1247485"/>
                <a:gd name="connsiteX1150" fmla="*/ 51413 w 1569082"/>
                <a:gd name="connsiteY1150" fmla="*/ 1036594 h 1247485"/>
                <a:gd name="connsiteX1151" fmla="*/ 53077 w 1569082"/>
                <a:gd name="connsiteY1151" fmla="*/ 1037620 h 1247485"/>
                <a:gd name="connsiteX1152" fmla="*/ 54348 w 1569082"/>
                <a:gd name="connsiteY1152" fmla="*/ 1038351 h 1247485"/>
                <a:gd name="connsiteX1153" fmla="*/ 55621 w 1569082"/>
                <a:gd name="connsiteY1153" fmla="*/ 1039085 h 1247485"/>
                <a:gd name="connsiteX1154" fmla="*/ 56843 w 1569082"/>
                <a:gd name="connsiteY1154" fmla="*/ 1039816 h 1247485"/>
                <a:gd name="connsiteX1155" fmla="*/ 62862 w 1569082"/>
                <a:gd name="connsiteY1155" fmla="*/ 1043919 h 1247485"/>
                <a:gd name="connsiteX1156" fmla="*/ 64524 w 1569082"/>
                <a:gd name="connsiteY1156" fmla="*/ 1045777 h 1247485"/>
                <a:gd name="connsiteX1157" fmla="*/ 65846 w 1569082"/>
                <a:gd name="connsiteY1157" fmla="*/ 1047193 h 1247485"/>
                <a:gd name="connsiteX1158" fmla="*/ 67069 w 1569082"/>
                <a:gd name="connsiteY1158" fmla="*/ 1047973 h 1247485"/>
                <a:gd name="connsiteX1159" fmla="*/ 68488 w 1569082"/>
                <a:gd name="connsiteY1159" fmla="*/ 1048413 h 1247485"/>
                <a:gd name="connsiteX1160" fmla="*/ 69906 w 1569082"/>
                <a:gd name="connsiteY1160" fmla="*/ 1048805 h 1247485"/>
                <a:gd name="connsiteX1161" fmla="*/ 71423 w 1569082"/>
                <a:gd name="connsiteY1161" fmla="*/ 1049244 h 1247485"/>
                <a:gd name="connsiteX1162" fmla="*/ 73283 w 1569082"/>
                <a:gd name="connsiteY1162" fmla="*/ 1049782 h 1247485"/>
                <a:gd name="connsiteX1163" fmla="*/ 75141 w 1569082"/>
                <a:gd name="connsiteY1163" fmla="*/ 1050415 h 1247485"/>
                <a:gd name="connsiteX1164" fmla="*/ 76999 w 1569082"/>
                <a:gd name="connsiteY1164" fmla="*/ 1051002 h 1247485"/>
                <a:gd name="connsiteX1165" fmla="*/ 78420 w 1569082"/>
                <a:gd name="connsiteY1165" fmla="*/ 1051441 h 1247485"/>
                <a:gd name="connsiteX1166" fmla="*/ 79838 w 1569082"/>
                <a:gd name="connsiteY1166" fmla="*/ 1051784 h 1247485"/>
                <a:gd name="connsiteX1167" fmla="*/ 81745 w 1569082"/>
                <a:gd name="connsiteY1167" fmla="*/ 1052175 h 1247485"/>
                <a:gd name="connsiteX1168" fmla="*/ 83655 w 1569082"/>
                <a:gd name="connsiteY1168" fmla="*/ 1052565 h 1247485"/>
                <a:gd name="connsiteX1169" fmla="*/ 85073 w 1569082"/>
                <a:gd name="connsiteY1169" fmla="*/ 1052908 h 1247485"/>
                <a:gd name="connsiteX1170" fmla="*/ 86981 w 1569082"/>
                <a:gd name="connsiteY1170" fmla="*/ 1053443 h 1247485"/>
                <a:gd name="connsiteX1171" fmla="*/ 88401 w 1569082"/>
                <a:gd name="connsiteY1171" fmla="*/ 1053787 h 1247485"/>
                <a:gd name="connsiteX1172" fmla="*/ 89770 w 1569082"/>
                <a:gd name="connsiteY1172" fmla="*/ 1054177 h 1247485"/>
                <a:gd name="connsiteX1173" fmla="*/ 91238 w 1569082"/>
                <a:gd name="connsiteY1173" fmla="*/ 1054616 h 1247485"/>
                <a:gd name="connsiteX1174" fmla="*/ 92607 w 1569082"/>
                <a:gd name="connsiteY1174" fmla="*/ 1055007 h 1247485"/>
                <a:gd name="connsiteX1175" fmla="*/ 94516 w 1569082"/>
                <a:gd name="connsiteY1175" fmla="*/ 1055544 h 1247485"/>
                <a:gd name="connsiteX1176" fmla="*/ 96374 w 1569082"/>
                <a:gd name="connsiteY1176" fmla="*/ 1056081 h 1247485"/>
                <a:gd name="connsiteX1177" fmla="*/ 97793 w 1569082"/>
                <a:gd name="connsiteY1177" fmla="*/ 1056521 h 1247485"/>
                <a:gd name="connsiteX1178" fmla="*/ 99653 w 1569082"/>
                <a:gd name="connsiteY1178" fmla="*/ 1057058 h 1247485"/>
                <a:gd name="connsiteX1179" fmla="*/ 101120 w 1569082"/>
                <a:gd name="connsiteY1179" fmla="*/ 1057497 h 1247485"/>
                <a:gd name="connsiteX1180" fmla="*/ 102637 w 1569082"/>
                <a:gd name="connsiteY1180" fmla="*/ 1057841 h 1247485"/>
                <a:gd name="connsiteX1181" fmla="*/ 102993 w 1569082"/>
                <a:gd name="connsiteY1181" fmla="*/ 1057943 h 1247485"/>
                <a:gd name="connsiteX1182" fmla="*/ 103175 w 1569082"/>
                <a:gd name="connsiteY1182" fmla="*/ 1057986 h 1247485"/>
                <a:gd name="connsiteX1183" fmla="*/ 104154 w 1569082"/>
                <a:gd name="connsiteY1183" fmla="*/ 1058280 h 1247485"/>
                <a:gd name="connsiteX1184" fmla="*/ 105132 w 1569082"/>
                <a:gd name="connsiteY1184" fmla="*/ 1058572 h 1247485"/>
                <a:gd name="connsiteX1185" fmla="*/ 105621 w 1569082"/>
                <a:gd name="connsiteY1185" fmla="*/ 1058719 h 1247485"/>
                <a:gd name="connsiteX1186" fmla="*/ 107432 w 1569082"/>
                <a:gd name="connsiteY1186" fmla="*/ 1059647 h 1247485"/>
                <a:gd name="connsiteX1187" fmla="*/ 108020 w 1569082"/>
                <a:gd name="connsiteY1187" fmla="*/ 1061259 h 1247485"/>
                <a:gd name="connsiteX1188" fmla="*/ 107481 w 1569082"/>
                <a:gd name="connsiteY1188" fmla="*/ 1062921 h 1247485"/>
                <a:gd name="connsiteX1189" fmla="*/ 106796 w 1569082"/>
                <a:gd name="connsiteY1189" fmla="*/ 1065313 h 1247485"/>
                <a:gd name="connsiteX1190" fmla="*/ 106159 w 1569082"/>
                <a:gd name="connsiteY1190" fmla="*/ 1067169 h 1247485"/>
                <a:gd name="connsiteX1191" fmla="*/ 105230 w 1569082"/>
                <a:gd name="connsiteY1191" fmla="*/ 1069220 h 1247485"/>
                <a:gd name="connsiteX1192" fmla="*/ 105377 w 1569082"/>
                <a:gd name="connsiteY1192" fmla="*/ 1071517 h 1247485"/>
                <a:gd name="connsiteX1193" fmla="*/ 107334 w 1569082"/>
                <a:gd name="connsiteY1193" fmla="*/ 1073372 h 1247485"/>
                <a:gd name="connsiteX1194" fmla="*/ 108949 w 1569082"/>
                <a:gd name="connsiteY1194" fmla="*/ 1074739 h 1247485"/>
                <a:gd name="connsiteX1195" fmla="*/ 110514 w 1569082"/>
                <a:gd name="connsiteY1195" fmla="*/ 1075863 h 1247485"/>
                <a:gd name="connsiteX1196" fmla="*/ 112178 w 1569082"/>
                <a:gd name="connsiteY1196" fmla="*/ 1077036 h 1247485"/>
                <a:gd name="connsiteX1197" fmla="*/ 113400 w 1569082"/>
                <a:gd name="connsiteY1197" fmla="*/ 1077866 h 1247485"/>
                <a:gd name="connsiteX1198" fmla="*/ 114722 w 1569082"/>
                <a:gd name="connsiteY1198" fmla="*/ 1078695 h 1247485"/>
                <a:gd name="connsiteX1199" fmla="*/ 116435 w 1569082"/>
                <a:gd name="connsiteY1199" fmla="*/ 1079819 h 1247485"/>
                <a:gd name="connsiteX1200" fmla="*/ 118146 w 1569082"/>
                <a:gd name="connsiteY1200" fmla="*/ 1080894 h 1247485"/>
                <a:gd name="connsiteX1201" fmla="*/ 119810 w 1569082"/>
                <a:gd name="connsiteY1201" fmla="*/ 1082018 h 1247485"/>
                <a:gd name="connsiteX1202" fmla="*/ 121034 w 1569082"/>
                <a:gd name="connsiteY1202" fmla="*/ 1082798 h 1247485"/>
                <a:gd name="connsiteX1203" fmla="*/ 122256 w 1569082"/>
                <a:gd name="connsiteY1203" fmla="*/ 1083630 h 1247485"/>
                <a:gd name="connsiteX1204" fmla="*/ 123919 w 1569082"/>
                <a:gd name="connsiteY1204" fmla="*/ 1084705 h 1247485"/>
                <a:gd name="connsiteX1205" fmla="*/ 125974 w 1569082"/>
                <a:gd name="connsiteY1205" fmla="*/ 1086023 h 1247485"/>
                <a:gd name="connsiteX1206" fmla="*/ 127198 w 1569082"/>
                <a:gd name="connsiteY1206" fmla="*/ 1086803 h 1247485"/>
                <a:gd name="connsiteX1207" fmla="*/ 128469 w 1569082"/>
                <a:gd name="connsiteY1207" fmla="*/ 1087586 h 1247485"/>
                <a:gd name="connsiteX1208" fmla="*/ 130524 w 1569082"/>
                <a:gd name="connsiteY1208" fmla="*/ 1088904 h 1247485"/>
                <a:gd name="connsiteX1209" fmla="*/ 132628 w 1569082"/>
                <a:gd name="connsiteY1209" fmla="*/ 1090175 h 1247485"/>
                <a:gd name="connsiteX1210" fmla="*/ 134682 w 1569082"/>
                <a:gd name="connsiteY1210" fmla="*/ 1091493 h 1247485"/>
                <a:gd name="connsiteX1211" fmla="*/ 136297 w 1569082"/>
                <a:gd name="connsiteY1211" fmla="*/ 1092518 h 1247485"/>
                <a:gd name="connsiteX1212" fmla="*/ 137570 w 1569082"/>
                <a:gd name="connsiteY1212" fmla="*/ 1093299 h 1247485"/>
                <a:gd name="connsiteX1213" fmla="*/ 139234 w 1569082"/>
                <a:gd name="connsiteY1213" fmla="*/ 1094325 h 1247485"/>
                <a:gd name="connsiteX1214" fmla="*/ 141289 w 1569082"/>
                <a:gd name="connsiteY1214" fmla="*/ 1095645 h 1247485"/>
                <a:gd name="connsiteX1215" fmla="*/ 142511 w 1569082"/>
                <a:gd name="connsiteY1215" fmla="*/ 1096425 h 1247485"/>
                <a:gd name="connsiteX1216" fmla="*/ 143784 w 1569082"/>
                <a:gd name="connsiteY1216" fmla="*/ 1097208 h 1247485"/>
                <a:gd name="connsiteX1217" fmla="*/ 145007 w 1569082"/>
                <a:gd name="connsiteY1217" fmla="*/ 1097988 h 1247485"/>
                <a:gd name="connsiteX1218" fmla="*/ 146669 w 1569082"/>
                <a:gd name="connsiteY1218" fmla="*/ 1099014 h 1247485"/>
                <a:gd name="connsiteX1219" fmla="*/ 147893 w 1569082"/>
                <a:gd name="connsiteY1219" fmla="*/ 1099797 h 1247485"/>
                <a:gd name="connsiteX1220" fmla="*/ 149117 w 1569082"/>
                <a:gd name="connsiteY1220" fmla="*/ 1100577 h 1247485"/>
                <a:gd name="connsiteX1221" fmla="*/ 150388 w 1569082"/>
                <a:gd name="connsiteY1221" fmla="*/ 1101360 h 1247485"/>
                <a:gd name="connsiteX1222" fmla="*/ 151612 w 1569082"/>
                <a:gd name="connsiteY1222" fmla="*/ 1102190 h 1247485"/>
                <a:gd name="connsiteX1223" fmla="*/ 152836 w 1569082"/>
                <a:gd name="connsiteY1223" fmla="*/ 1103019 h 1247485"/>
                <a:gd name="connsiteX1224" fmla="*/ 154057 w 1569082"/>
                <a:gd name="connsiteY1224" fmla="*/ 1103802 h 1247485"/>
                <a:gd name="connsiteX1225" fmla="*/ 155281 w 1569082"/>
                <a:gd name="connsiteY1225" fmla="*/ 1104631 h 1247485"/>
                <a:gd name="connsiteX1226" fmla="*/ 156503 w 1569082"/>
                <a:gd name="connsiteY1226" fmla="*/ 1105412 h 1247485"/>
                <a:gd name="connsiteX1227" fmla="*/ 157727 w 1569082"/>
                <a:gd name="connsiteY1227" fmla="*/ 1106244 h 1247485"/>
                <a:gd name="connsiteX1228" fmla="*/ 159342 w 1569082"/>
                <a:gd name="connsiteY1228" fmla="*/ 1107318 h 1247485"/>
                <a:gd name="connsiteX1229" fmla="*/ 160615 w 1569082"/>
                <a:gd name="connsiteY1229" fmla="*/ 1108099 h 1247485"/>
                <a:gd name="connsiteX1230" fmla="*/ 162375 w 1569082"/>
                <a:gd name="connsiteY1230" fmla="*/ 1108931 h 1247485"/>
                <a:gd name="connsiteX1231" fmla="*/ 164137 w 1569082"/>
                <a:gd name="connsiteY1231" fmla="*/ 1108931 h 1247485"/>
                <a:gd name="connsiteX1232" fmla="*/ 165506 w 1569082"/>
                <a:gd name="connsiteY1232" fmla="*/ 1107416 h 1247485"/>
                <a:gd name="connsiteX1233" fmla="*/ 166875 w 1569082"/>
                <a:gd name="connsiteY1233" fmla="*/ 1106926 h 1247485"/>
                <a:gd name="connsiteX1234" fmla="*/ 168345 w 1569082"/>
                <a:gd name="connsiteY1234" fmla="*/ 1106585 h 1247485"/>
                <a:gd name="connsiteX1235" fmla="*/ 169714 w 1569082"/>
                <a:gd name="connsiteY1235" fmla="*/ 1106096 h 1247485"/>
                <a:gd name="connsiteX1236" fmla="*/ 171132 w 1569082"/>
                <a:gd name="connsiteY1236" fmla="*/ 1105608 h 1247485"/>
                <a:gd name="connsiteX1237" fmla="*/ 173236 w 1569082"/>
                <a:gd name="connsiteY1237" fmla="*/ 1104435 h 1247485"/>
                <a:gd name="connsiteX1238" fmla="*/ 174411 w 1569082"/>
                <a:gd name="connsiteY1238" fmla="*/ 1103507 h 1247485"/>
                <a:gd name="connsiteX1239" fmla="*/ 175242 w 1569082"/>
                <a:gd name="connsiteY1239" fmla="*/ 1102337 h 1247485"/>
                <a:gd name="connsiteX1240" fmla="*/ 175684 w 1569082"/>
                <a:gd name="connsiteY1240" fmla="*/ 1100430 h 1247485"/>
                <a:gd name="connsiteX1241" fmla="*/ 176564 w 1569082"/>
                <a:gd name="connsiteY1241" fmla="*/ 1098185 h 1247485"/>
                <a:gd name="connsiteX1242" fmla="*/ 194666 w 1569082"/>
                <a:gd name="connsiteY1242" fmla="*/ 1117037 h 1247485"/>
                <a:gd name="connsiteX1243" fmla="*/ 195693 w 1569082"/>
                <a:gd name="connsiteY1243" fmla="*/ 1118062 h 1247485"/>
                <a:gd name="connsiteX1244" fmla="*/ 197160 w 1569082"/>
                <a:gd name="connsiteY1244" fmla="*/ 1119382 h 1247485"/>
                <a:gd name="connsiteX1245" fmla="*/ 198286 w 1569082"/>
                <a:gd name="connsiteY1245" fmla="*/ 1120310 h 1247485"/>
                <a:gd name="connsiteX1246" fmla="*/ 199461 w 1569082"/>
                <a:gd name="connsiteY1246" fmla="*/ 1121189 h 1247485"/>
                <a:gd name="connsiteX1247" fmla="*/ 201221 w 1569082"/>
                <a:gd name="connsiteY1247" fmla="*/ 1121971 h 1247485"/>
                <a:gd name="connsiteX1248" fmla="*/ 203081 w 1569082"/>
                <a:gd name="connsiteY1248" fmla="*/ 1122605 h 1247485"/>
                <a:gd name="connsiteX1249" fmla="*/ 204450 w 1569082"/>
                <a:gd name="connsiteY1249" fmla="*/ 1123093 h 1247485"/>
                <a:gd name="connsiteX1250" fmla="*/ 205822 w 1569082"/>
                <a:gd name="connsiteY1250" fmla="*/ 1123630 h 1247485"/>
                <a:gd name="connsiteX1251" fmla="*/ 207191 w 1569082"/>
                <a:gd name="connsiteY1251" fmla="*/ 1124168 h 1247485"/>
                <a:gd name="connsiteX1252" fmla="*/ 208560 w 1569082"/>
                <a:gd name="connsiteY1252" fmla="*/ 1124705 h 1247485"/>
                <a:gd name="connsiteX1253" fmla="*/ 209931 w 1569082"/>
                <a:gd name="connsiteY1253" fmla="*/ 1125243 h 1247485"/>
                <a:gd name="connsiteX1254" fmla="*/ 211740 w 1569082"/>
                <a:gd name="connsiteY1254" fmla="*/ 1125927 h 1247485"/>
                <a:gd name="connsiteX1255" fmla="*/ 213648 w 1569082"/>
                <a:gd name="connsiteY1255" fmla="*/ 1126465 h 1247485"/>
                <a:gd name="connsiteX1256" fmla="*/ 215068 w 1569082"/>
                <a:gd name="connsiteY1256" fmla="*/ 1126757 h 1247485"/>
                <a:gd name="connsiteX1257" fmla="*/ 216535 w 1569082"/>
                <a:gd name="connsiteY1257" fmla="*/ 1127051 h 1247485"/>
                <a:gd name="connsiteX1258" fmla="*/ 218443 w 1569082"/>
                <a:gd name="connsiteY1258" fmla="*/ 1127490 h 1247485"/>
                <a:gd name="connsiteX1259" fmla="*/ 219863 w 1569082"/>
                <a:gd name="connsiteY1259" fmla="*/ 1127782 h 1247485"/>
                <a:gd name="connsiteX1260" fmla="*/ 221331 w 1569082"/>
                <a:gd name="connsiteY1260" fmla="*/ 1128124 h 1247485"/>
                <a:gd name="connsiteX1261" fmla="*/ 222749 w 1569082"/>
                <a:gd name="connsiteY1261" fmla="*/ 1128418 h 1247485"/>
                <a:gd name="connsiteX1262" fmla="*/ 224167 w 1569082"/>
                <a:gd name="connsiteY1262" fmla="*/ 1128857 h 1247485"/>
                <a:gd name="connsiteX1263" fmla="*/ 225538 w 1569082"/>
                <a:gd name="connsiteY1263" fmla="*/ 1129297 h 1247485"/>
                <a:gd name="connsiteX1264" fmla="*/ 227298 w 1569082"/>
                <a:gd name="connsiteY1264" fmla="*/ 1130175 h 1247485"/>
                <a:gd name="connsiteX1265" fmla="*/ 229011 w 1569082"/>
                <a:gd name="connsiteY1265" fmla="*/ 1131152 h 1247485"/>
                <a:gd name="connsiteX1266" fmla="*/ 230675 w 1569082"/>
                <a:gd name="connsiteY1266" fmla="*/ 1132178 h 1247485"/>
                <a:gd name="connsiteX1267" fmla="*/ 232339 w 1569082"/>
                <a:gd name="connsiteY1267" fmla="*/ 1133252 h 1247485"/>
                <a:gd name="connsiteX1268" fmla="*/ 234099 w 1569082"/>
                <a:gd name="connsiteY1268" fmla="*/ 1134914 h 1247485"/>
                <a:gd name="connsiteX1269" fmla="*/ 235028 w 1569082"/>
                <a:gd name="connsiteY1269" fmla="*/ 1136038 h 1247485"/>
                <a:gd name="connsiteX1270" fmla="*/ 235763 w 1569082"/>
                <a:gd name="connsiteY1270" fmla="*/ 1137307 h 1247485"/>
                <a:gd name="connsiteX1271" fmla="*/ 236399 w 1569082"/>
                <a:gd name="connsiteY1271" fmla="*/ 1138627 h 1247485"/>
                <a:gd name="connsiteX1272" fmla="*/ 236938 w 1569082"/>
                <a:gd name="connsiteY1272" fmla="*/ 1139994 h 1247485"/>
                <a:gd name="connsiteX1273" fmla="*/ 237670 w 1569082"/>
                <a:gd name="connsiteY1273" fmla="*/ 1141849 h 1247485"/>
                <a:gd name="connsiteX1274" fmla="*/ 238160 w 1569082"/>
                <a:gd name="connsiteY1274" fmla="*/ 1143218 h 1247485"/>
                <a:gd name="connsiteX1275" fmla="*/ 238796 w 1569082"/>
                <a:gd name="connsiteY1275" fmla="*/ 1145073 h 1247485"/>
                <a:gd name="connsiteX1276" fmla="*/ 239433 w 1569082"/>
                <a:gd name="connsiteY1276" fmla="*/ 1146929 h 1247485"/>
                <a:gd name="connsiteX1277" fmla="*/ 240214 w 1569082"/>
                <a:gd name="connsiteY1277" fmla="*/ 1149225 h 1247485"/>
                <a:gd name="connsiteX1278" fmla="*/ 240851 w 1569082"/>
                <a:gd name="connsiteY1278" fmla="*/ 1151130 h 1247485"/>
                <a:gd name="connsiteX1279" fmla="*/ 241536 w 1569082"/>
                <a:gd name="connsiteY1279" fmla="*/ 1152985 h 1247485"/>
                <a:gd name="connsiteX1280" fmla="*/ 242318 w 1569082"/>
                <a:gd name="connsiteY1280" fmla="*/ 1154695 h 1247485"/>
                <a:gd name="connsiteX1281" fmla="*/ 243835 w 1569082"/>
                <a:gd name="connsiteY1281" fmla="*/ 1155866 h 1247485"/>
                <a:gd name="connsiteX1282" fmla="*/ 245206 w 1569082"/>
                <a:gd name="connsiteY1282" fmla="*/ 1156404 h 1247485"/>
                <a:gd name="connsiteX1283" fmla="*/ 246526 w 1569082"/>
                <a:gd name="connsiteY1283" fmla="*/ 1156990 h 1247485"/>
                <a:gd name="connsiteX1284" fmla="*/ 248337 w 1569082"/>
                <a:gd name="connsiteY1284" fmla="*/ 1157822 h 1247485"/>
                <a:gd name="connsiteX1285" fmla="*/ 250146 w 1569082"/>
                <a:gd name="connsiteY1285" fmla="*/ 1158553 h 1247485"/>
                <a:gd name="connsiteX1286" fmla="*/ 252398 w 1569082"/>
                <a:gd name="connsiteY1286" fmla="*/ 1159530 h 1247485"/>
                <a:gd name="connsiteX1287" fmla="*/ 254649 w 1569082"/>
                <a:gd name="connsiteY1287" fmla="*/ 1160507 h 1247485"/>
                <a:gd name="connsiteX1288" fmla="*/ 256898 w 1569082"/>
                <a:gd name="connsiteY1288" fmla="*/ 1161434 h 1247485"/>
                <a:gd name="connsiteX1289" fmla="*/ 258269 w 1569082"/>
                <a:gd name="connsiteY1289" fmla="*/ 1161972 h 1247485"/>
                <a:gd name="connsiteX1290" fmla="*/ 259638 w 1569082"/>
                <a:gd name="connsiteY1290" fmla="*/ 1162509 h 1247485"/>
                <a:gd name="connsiteX1291" fmla="*/ 261890 w 1569082"/>
                <a:gd name="connsiteY1291" fmla="*/ 1163437 h 1247485"/>
                <a:gd name="connsiteX1292" fmla="*/ 263259 w 1569082"/>
                <a:gd name="connsiteY1292" fmla="*/ 1163974 h 1247485"/>
                <a:gd name="connsiteX1293" fmla="*/ 265070 w 1569082"/>
                <a:gd name="connsiteY1293" fmla="*/ 1164757 h 1247485"/>
                <a:gd name="connsiteX1294" fmla="*/ 266879 w 1569082"/>
                <a:gd name="connsiteY1294" fmla="*/ 1165783 h 1247485"/>
                <a:gd name="connsiteX1295" fmla="*/ 268641 w 1569082"/>
                <a:gd name="connsiteY1295" fmla="*/ 1166857 h 1247485"/>
                <a:gd name="connsiteX1296" fmla="*/ 271038 w 1569082"/>
                <a:gd name="connsiteY1296" fmla="*/ 1167150 h 1247485"/>
                <a:gd name="connsiteX1297" fmla="*/ 273289 w 1569082"/>
                <a:gd name="connsiteY1297" fmla="*/ 1165930 h 1247485"/>
                <a:gd name="connsiteX1298" fmla="*/ 274855 w 1569082"/>
                <a:gd name="connsiteY1298" fmla="*/ 1164512 h 1247485"/>
                <a:gd name="connsiteX1299" fmla="*/ 276517 w 1569082"/>
                <a:gd name="connsiteY1299" fmla="*/ 1163292 h 1247485"/>
                <a:gd name="connsiteX1300" fmla="*/ 278131 w 1569082"/>
                <a:gd name="connsiteY1300" fmla="*/ 1162217 h 1247485"/>
                <a:gd name="connsiteX1301" fmla="*/ 279795 w 1569082"/>
                <a:gd name="connsiteY1301" fmla="*/ 1161191 h 1247485"/>
                <a:gd name="connsiteX1302" fmla="*/ 281312 w 1569082"/>
                <a:gd name="connsiteY1302" fmla="*/ 1160215 h 1247485"/>
                <a:gd name="connsiteX1303" fmla="*/ 283172 w 1569082"/>
                <a:gd name="connsiteY1303" fmla="*/ 1159140 h 1247485"/>
                <a:gd name="connsiteX1304" fmla="*/ 284443 w 1569082"/>
                <a:gd name="connsiteY1304" fmla="*/ 1158359 h 1247485"/>
                <a:gd name="connsiteX1305" fmla="*/ 286107 w 1569082"/>
                <a:gd name="connsiteY1305" fmla="*/ 1157382 h 1247485"/>
                <a:gd name="connsiteX1306" fmla="*/ 287380 w 1569082"/>
                <a:gd name="connsiteY1306" fmla="*/ 1156649 h 1247485"/>
                <a:gd name="connsiteX1307" fmla="*/ 288651 w 1569082"/>
                <a:gd name="connsiteY1307" fmla="*/ 1155964 h 1247485"/>
                <a:gd name="connsiteX1308" fmla="*/ 290413 w 1569082"/>
                <a:gd name="connsiteY1308" fmla="*/ 1155086 h 1247485"/>
                <a:gd name="connsiteX1309" fmla="*/ 292566 w 1569082"/>
                <a:gd name="connsiteY1309" fmla="*/ 1153962 h 1247485"/>
                <a:gd name="connsiteX1310" fmla="*/ 294326 w 1569082"/>
                <a:gd name="connsiteY1310" fmla="*/ 1153083 h 1247485"/>
                <a:gd name="connsiteX1311" fmla="*/ 295648 w 1569082"/>
                <a:gd name="connsiteY1311" fmla="*/ 1152399 h 1247485"/>
                <a:gd name="connsiteX1312" fmla="*/ 297359 w 1569082"/>
                <a:gd name="connsiteY1312" fmla="*/ 1151471 h 1247485"/>
                <a:gd name="connsiteX1313" fmla="*/ 298681 w 1569082"/>
                <a:gd name="connsiteY1313" fmla="*/ 1150836 h 1247485"/>
                <a:gd name="connsiteX1314" fmla="*/ 300050 w 1569082"/>
                <a:gd name="connsiteY1314" fmla="*/ 1150251 h 1247485"/>
                <a:gd name="connsiteX1315" fmla="*/ 301372 w 1569082"/>
                <a:gd name="connsiteY1315" fmla="*/ 1149714 h 1247485"/>
                <a:gd name="connsiteX1316" fmla="*/ 302791 w 1569082"/>
                <a:gd name="connsiteY1316" fmla="*/ 1149225 h 1247485"/>
                <a:gd name="connsiteX1317" fmla="*/ 304160 w 1569082"/>
                <a:gd name="connsiteY1317" fmla="*/ 1148737 h 1247485"/>
                <a:gd name="connsiteX1318" fmla="*/ 305580 w 1569082"/>
                <a:gd name="connsiteY1318" fmla="*/ 1148298 h 1247485"/>
                <a:gd name="connsiteX1319" fmla="*/ 306949 w 1569082"/>
                <a:gd name="connsiteY1319" fmla="*/ 1147807 h 1247485"/>
                <a:gd name="connsiteX1320" fmla="*/ 308758 w 1569082"/>
                <a:gd name="connsiteY1320" fmla="*/ 1147125 h 1247485"/>
                <a:gd name="connsiteX1321" fmla="*/ 310080 w 1569082"/>
                <a:gd name="connsiteY1321" fmla="*/ 1146391 h 1247485"/>
                <a:gd name="connsiteX1322" fmla="*/ 311450 w 1569082"/>
                <a:gd name="connsiteY1322" fmla="*/ 1145709 h 1247485"/>
                <a:gd name="connsiteX1323" fmla="*/ 313261 w 1569082"/>
                <a:gd name="connsiteY1323" fmla="*/ 1145171 h 1247485"/>
                <a:gd name="connsiteX1324" fmla="*/ 314728 w 1569082"/>
                <a:gd name="connsiteY1324" fmla="*/ 1145073 h 1247485"/>
                <a:gd name="connsiteX1325" fmla="*/ 317125 w 1569082"/>
                <a:gd name="connsiteY1325" fmla="*/ 1145122 h 1247485"/>
                <a:gd name="connsiteX1326" fmla="*/ 318594 w 1569082"/>
                <a:gd name="connsiteY1326" fmla="*/ 1145171 h 1247485"/>
                <a:gd name="connsiteX1327" fmla="*/ 320062 w 1569082"/>
                <a:gd name="connsiteY1327" fmla="*/ 1145316 h 1247485"/>
                <a:gd name="connsiteX1328" fmla="*/ 321529 w 1569082"/>
                <a:gd name="connsiteY1328" fmla="*/ 1145414 h 1247485"/>
                <a:gd name="connsiteX1329" fmla="*/ 322018 w 1569082"/>
                <a:gd name="connsiteY1329" fmla="*/ 1145464 h 1247485"/>
                <a:gd name="connsiteX1330" fmla="*/ 322996 w 1569082"/>
                <a:gd name="connsiteY1330" fmla="*/ 1145562 h 1247485"/>
                <a:gd name="connsiteX1331" fmla="*/ 323975 w 1569082"/>
                <a:gd name="connsiteY1331" fmla="*/ 1145660 h 1247485"/>
                <a:gd name="connsiteX1332" fmla="*/ 324953 w 1569082"/>
                <a:gd name="connsiteY1332" fmla="*/ 1145758 h 1247485"/>
                <a:gd name="connsiteX1333" fmla="*/ 325931 w 1569082"/>
                <a:gd name="connsiteY1333" fmla="*/ 1145854 h 1247485"/>
                <a:gd name="connsiteX1334" fmla="*/ 326912 w 1569082"/>
                <a:gd name="connsiteY1334" fmla="*/ 1145952 h 1247485"/>
                <a:gd name="connsiteX1335" fmla="*/ 327401 w 1569082"/>
                <a:gd name="connsiteY1335" fmla="*/ 1146001 h 1247485"/>
                <a:gd name="connsiteX1336" fmla="*/ 328917 w 1569082"/>
                <a:gd name="connsiteY1336" fmla="*/ 1146148 h 1247485"/>
                <a:gd name="connsiteX1337" fmla="*/ 330335 w 1569082"/>
                <a:gd name="connsiteY1337" fmla="*/ 1145024 h 1247485"/>
                <a:gd name="connsiteX1338" fmla="*/ 331608 w 1569082"/>
                <a:gd name="connsiteY1338" fmla="*/ 1143559 h 1247485"/>
                <a:gd name="connsiteX1339" fmla="*/ 332636 w 1569082"/>
                <a:gd name="connsiteY1339" fmla="*/ 1142484 h 1247485"/>
                <a:gd name="connsiteX1340" fmla="*/ 333759 w 1569082"/>
                <a:gd name="connsiteY1340" fmla="*/ 1140921 h 1247485"/>
                <a:gd name="connsiteX1341" fmla="*/ 334103 w 1569082"/>
                <a:gd name="connsiteY1341" fmla="*/ 1139164 h 1247485"/>
                <a:gd name="connsiteX1342" fmla="*/ 335180 w 1569082"/>
                <a:gd name="connsiteY1342" fmla="*/ 1137650 h 1247485"/>
                <a:gd name="connsiteX1343" fmla="*/ 336795 w 1569082"/>
                <a:gd name="connsiteY1343" fmla="*/ 1135841 h 1247485"/>
                <a:gd name="connsiteX1344" fmla="*/ 338995 w 1569082"/>
                <a:gd name="connsiteY1344" fmla="*/ 1134865 h 1247485"/>
                <a:gd name="connsiteX1345" fmla="*/ 340855 w 1569082"/>
                <a:gd name="connsiteY1345" fmla="*/ 1134182 h 1247485"/>
                <a:gd name="connsiteX1346" fmla="*/ 343104 w 1569082"/>
                <a:gd name="connsiteY1346" fmla="*/ 1133252 h 1247485"/>
                <a:gd name="connsiteX1347" fmla="*/ 345355 w 1569082"/>
                <a:gd name="connsiteY1347" fmla="*/ 1132325 h 1247485"/>
                <a:gd name="connsiteX1348" fmla="*/ 347167 w 1569082"/>
                <a:gd name="connsiteY1348" fmla="*/ 1131544 h 1247485"/>
                <a:gd name="connsiteX1349" fmla="*/ 348976 w 1569082"/>
                <a:gd name="connsiteY1349" fmla="*/ 1130762 h 1247485"/>
                <a:gd name="connsiteX1350" fmla="*/ 351227 w 1569082"/>
                <a:gd name="connsiteY1350" fmla="*/ 1129736 h 1247485"/>
                <a:gd name="connsiteX1351" fmla="*/ 351178 w 1569082"/>
                <a:gd name="connsiteY1351" fmla="*/ 1128173 h 1247485"/>
                <a:gd name="connsiteX1352" fmla="*/ 351471 w 1569082"/>
                <a:gd name="connsiteY1352" fmla="*/ 1126317 h 1247485"/>
                <a:gd name="connsiteX1353" fmla="*/ 352891 w 1569082"/>
                <a:gd name="connsiteY1353" fmla="*/ 1124315 h 1247485"/>
                <a:gd name="connsiteX1354" fmla="*/ 353722 w 1569082"/>
                <a:gd name="connsiteY1354" fmla="*/ 1123095 h 1247485"/>
                <a:gd name="connsiteX1355" fmla="*/ 354064 w 1569082"/>
                <a:gd name="connsiteY1355" fmla="*/ 1121238 h 1247485"/>
                <a:gd name="connsiteX1356" fmla="*/ 353965 w 1569082"/>
                <a:gd name="connsiteY1356" fmla="*/ 1119284 h 1247485"/>
                <a:gd name="connsiteX1357" fmla="*/ 354064 w 1569082"/>
                <a:gd name="connsiteY1357" fmla="*/ 1117331 h 1247485"/>
                <a:gd name="connsiteX1358" fmla="*/ 354457 w 1569082"/>
                <a:gd name="connsiteY1358" fmla="*/ 1115915 h 1247485"/>
                <a:gd name="connsiteX1359" fmla="*/ 354798 w 1569082"/>
                <a:gd name="connsiteY1359" fmla="*/ 1114499 h 1247485"/>
                <a:gd name="connsiteX1360" fmla="*/ 355140 w 1569082"/>
                <a:gd name="connsiteY1360" fmla="*/ 1113032 h 1247485"/>
                <a:gd name="connsiteX1361" fmla="*/ 355629 w 1569082"/>
                <a:gd name="connsiteY1361" fmla="*/ 1111665 h 1247485"/>
                <a:gd name="connsiteX1362" fmla="*/ 356315 w 1569082"/>
                <a:gd name="connsiteY1362" fmla="*/ 1110347 h 1247485"/>
                <a:gd name="connsiteX1363" fmla="*/ 357000 w 1569082"/>
                <a:gd name="connsiteY1363" fmla="*/ 1108538 h 1247485"/>
                <a:gd name="connsiteX1364" fmla="*/ 357195 w 1569082"/>
                <a:gd name="connsiteY1364" fmla="*/ 1106634 h 1247485"/>
                <a:gd name="connsiteX1365" fmla="*/ 356706 w 1569082"/>
                <a:gd name="connsiteY1365" fmla="*/ 1105267 h 1247485"/>
                <a:gd name="connsiteX1366" fmla="*/ 356364 w 1569082"/>
                <a:gd name="connsiteY1366" fmla="*/ 1103802 h 1247485"/>
                <a:gd name="connsiteX1367" fmla="*/ 356560 w 1569082"/>
                <a:gd name="connsiteY1367" fmla="*/ 1102337 h 1247485"/>
                <a:gd name="connsiteX1368" fmla="*/ 356951 w 1569082"/>
                <a:gd name="connsiteY1368" fmla="*/ 1100968 h 1247485"/>
                <a:gd name="connsiteX1369" fmla="*/ 357539 w 1569082"/>
                <a:gd name="connsiteY1369" fmla="*/ 1099112 h 1247485"/>
                <a:gd name="connsiteX1370" fmla="*/ 358126 w 1569082"/>
                <a:gd name="connsiteY1370" fmla="*/ 1097257 h 1247485"/>
                <a:gd name="connsiteX1371" fmla="*/ 358615 w 1569082"/>
                <a:gd name="connsiteY1371" fmla="*/ 1095841 h 1247485"/>
                <a:gd name="connsiteX1372" fmla="*/ 359055 w 1569082"/>
                <a:gd name="connsiteY1372" fmla="*/ 1094131 h 1247485"/>
                <a:gd name="connsiteX1373" fmla="*/ 360621 w 1569082"/>
                <a:gd name="connsiteY1373" fmla="*/ 1094423 h 1247485"/>
                <a:gd name="connsiteX1374" fmla="*/ 362528 w 1569082"/>
                <a:gd name="connsiteY1374" fmla="*/ 1094766 h 1247485"/>
                <a:gd name="connsiteX1375" fmla="*/ 364485 w 1569082"/>
                <a:gd name="connsiteY1375" fmla="*/ 1094911 h 1247485"/>
                <a:gd name="connsiteX1376" fmla="*/ 366394 w 1569082"/>
                <a:gd name="connsiteY1376" fmla="*/ 1095058 h 1247485"/>
                <a:gd name="connsiteX1377" fmla="*/ 368351 w 1569082"/>
                <a:gd name="connsiteY1377" fmla="*/ 1095156 h 1247485"/>
                <a:gd name="connsiteX1378" fmla="*/ 370796 w 1569082"/>
                <a:gd name="connsiteY1378" fmla="*/ 1095254 h 1247485"/>
                <a:gd name="connsiteX1379" fmla="*/ 372753 w 1569082"/>
                <a:gd name="connsiteY1379" fmla="*/ 1095353 h 1247485"/>
                <a:gd name="connsiteX1380" fmla="*/ 374222 w 1569082"/>
                <a:gd name="connsiteY1380" fmla="*/ 1095400 h 1247485"/>
                <a:gd name="connsiteX1381" fmla="*/ 375690 w 1569082"/>
                <a:gd name="connsiteY1381" fmla="*/ 1095449 h 1247485"/>
                <a:gd name="connsiteX1382" fmla="*/ 377157 w 1569082"/>
                <a:gd name="connsiteY1382" fmla="*/ 1095498 h 1247485"/>
                <a:gd name="connsiteX1383" fmla="*/ 378625 w 1569082"/>
                <a:gd name="connsiteY1383" fmla="*/ 1095547 h 1247485"/>
                <a:gd name="connsiteX1384" fmla="*/ 380581 w 1569082"/>
                <a:gd name="connsiteY1384" fmla="*/ 1095645 h 1247485"/>
                <a:gd name="connsiteX1385" fmla="*/ 382540 w 1569082"/>
                <a:gd name="connsiteY1385" fmla="*/ 1095645 h 1247485"/>
                <a:gd name="connsiteX1386" fmla="*/ 384007 w 1569082"/>
                <a:gd name="connsiteY1386" fmla="*/ 1095694 h 1247485"/>
                <a:gd name="connsiteX1387" fmla="*/ 385474 w 1569082"/>
                <a:gd name="connsiteY1387" fmla="*/ 1095694 h 1247485"/>
                <a:gd name="connsiteX1388" fmla="*/ 386942 w 1569082"/>
                <a:gd name="connsiteY1388" fmla="*/ 1095743 h 1247485"/>
                <a:gd name="connsiteX1389" fmla="*/ 388898 w 1569082"/>
                <a:gd name="connsiteY1389" fmla="*/ 1095841 h 1247485"/>
                <a:gd name="connsiteX1390" fmla="*/ 390857 w 1569082"/>
                <a:gd name="connsiteY1390" fmla="*/ 1095888 h 1247485"/>
                <a:gd name="connsiteX1391" fmla="*/ 392324 w 1569082"/>
                <a:gd name="connsiteY1391" fmla="*/ 1095937 h 1247485"/>
                <a:gd name="connsiteX1392" fmla="*/ 394281 w 1569082"/>
                <a:gd name="connsiteY1392" fmla="*/ 1096035 h 1247485"/>
                <a:gd name="connsiteX1393" fmla="*/ 395748 w 1569082"/>
                <a:gd name="connsiteY1393" fmla="*/ 1096084 h 1247485"/>
                <a:gd name="connsiteX1394" fmla="*/ 397216 w 1569082"/>
                <a:gd name="connsiteY1394" fmla="*/ 1096182 h 1247485"/>
                <a:gd name="connsiteX1395" fmla="*/ 398683 w 1569082"/>
                <a:gd name="connsiteY1395" fmla="*/ 1096329 h 1247485"/>
                <a:gd name="connsiteX1396" fmla="*/ 400153 w 1569082"/>
                <a:gd name="connsiteY1396" fmla="*/ 1096425 h 1247485"/>
                <a:gd name="connsiteX1397" fmla="*/ 401620 w 1569082"/>
                <a:gd name="connsiteY1397" fmla="*/ 1096474 h 1247485"/>
                <a:gd name="connsiteX1398" fmla="*/ 403038 w 1569082"/>
                <a:gd name="connsiteY1398" fmla="*/ 1096474 h 1247485"/>
                <a:gd name="connsiteX1399" fmla="*/ 403822 w 1569082"/>
                <a:gd name="connsiteY1399" fmla="*/ 1098185 h 1247485"/>
                <a:gd name="connsiteX1400" fmla="*/ 404897 w 1569082"/>
                <a:gd name="connsiteY1400" fmla="*/ 1099846 h 1247485"/>
                <a:gd name="connsiteX1401" fmla="*/ 406022 w 1569082"/>
                <a:gd name="connsiteY1401" fmla="*/ 1101409 h 1247485"/>
                <a:gd name="connsiteX1402" fmla="*/ 406904 w 1569082"/>
                <a:gd name="connsiteY1402" fmla="*/ 1102580 h 1247485"/>
                <a:gd name="connsiteX1403" fmla="*/ 408175 w 1569082"/>
                <a:gd name="connsiteY1403" fmla="*/ 1104094 h 1247485"/>
                <a:gd name="connsiteX1404" fmla="*/ 409448 w 1569082"/>
                <a:gd name="connsiteY1404" fmla="*/ 1105559 h 1247485"/>
                <a:gd name="connsiteX1405" fmla="*/ 410525 w 1569082"/>
                <a:gd name="connsiteY1405" fmla="*/ 1107220 h 1247485"/>
                <a:gd name="connsiteX1406" fmla="*/ 411306 w 1569082"/>
                <a:gd name="connsiteY1406" fmla="*/ 1108442 h 1247485"/>
                <a:gd name="connsiteX1407" fmla="*/ 412432 w 1569082"/>
                <a:gd name="connsiteY1407" fmla="*/ 1110003 h 1247485"/>
                <a:gd name="connsiteX1408" fmla="*/ 413899 w 1569082"/>
                <a:gd name="connsiteY1408" fmla="*/ 1111959 h 1247485"/>
                <a:gd name="connsiteX1409" fmla="*/ 415074 w 1569082"/>
                <a:gd name="connsiteY1409" fmla="*/ 1113522 h 1247485"/>
                <a:gd name="connsiteX1410" fmla="*/ 416249 w 1569082"/>
                <a:gd name="connsiteY1410" fmla="*/ 1115083 h 1247485"/>
                <a:gd name="connsiteX1411" fmla="*/ 417129 w 1569082"/>
                <a:gd name="connsiteY1411" fmla="*/ 1116305 h 1247485"/>
                <a:gd name="connsiteX1412" fmla="*/ 417911 w 1569082"/>
                <a:gd name="connsiteY1412" fmla="*/ 1117527 h 1247485"/>
                <a:gd name="connsiteX1413" fmla="*/ 418645 w 1569082"/>
                <a:gd name="connsiteY1413" fmla="*/ 1119333 h 1247485"/>
                <a:gd name="connsiteX1414" fmla="*/ 419184 w 1569082"/>
                <a:gd name="connsiteY1414" fmla="*/ 1121238 h 1247485"/>
                <a:gd name="connsiteX1415" fmla="*/ 419624 w 1569082"/>
                <a:gd name="connsiteY1415" fmla="*/ 1123095 h 1247485"/>
                <a:gd name="connsiteX1416" fmla="*/ 419869 w 1569082"/>
                <a:gd name="connsiteY1416" fmla="*/ 1124560 h 1247485"/>
                <a:gd name="connsiteX1417" fmla="*/ 420260 w 1569082"/>
                <a:gd name="connsiteY1417" fmla="*/ 1126123 h 1247485"/>
                <a:gd name="connsiteX1418" fmla="*/ 420848 w 1569082"/>
                <a:gd name="connsiteY1418" fmla="*/ 1127490 h 1247485"/>
                <a:gd name="connsiteX1419" fmla="*/ 421140 w 1569082"/>
                <a:gd name="connsiteY1419" fmla="*/ 1129395 h 1247485"/>
                <a:gd name="connsiteX1420" fmla="*/ 421288 w 1569082"/>
                <a:gd name="connsiteY1420" fmla="*/ 1130860 h 1247485"/>
                <a:gd name="connsiteX1421" fmla="*/ 421337 w 1569082"/>
                <a:gd name="connsiteY1421" fmla="*/ 1132325 h 1247485"/>
                <a:gd name="connsiteX1422" fmla="*/ 421386 w 1569082"/>
                <a:gd name="connsiteY1422" fmla="*/ 1133790 h 1247485"/>
                <a:gd name="connsiteX1423" fmla="*/ 421238 w 1569082"/>
                <a:gd name="connsiteY1423" fmla="*/ 1135255 h 1247485"/>
                <a:gd name="connsiteX1424" fmla="*/ 421091 w 1569082"/>
                <a:gd name="connsiteY1424" fmla="*/ 1136722 h 1247485"/>
                <a:gd name="connsiteX1425" fmla="*/ 420897 w 1569082"/>
                <a:gd name="connsiteY1425" fmla="*/ 1138627 h 1247485"/>
                <a:gd name="connsiteX1426" fmla="*/ 420749 w 1569082"/>
                <a:gd name="connsiteY1426" fmla="*/ 1140092 h 1247485"/>
                <a:gd name="connsiteX1427" fmla="*/ 420651 w 1569082"/>
                <a:gd name="connsiteY1427" fmla="*/ 1141557 h 1247485"/>
                <a:gd name="connsiteX1428" fmla="*/ 420651 w 1569082"/>
                <a:gd name="connsiteY1428" fmla="*/ 1143510 h 1247485"/>
                <a:gd name="connsiteX1429" fmla="*/ 420798 w 1569082"/>
                <a:gd name="connsiteY1429" fmla="*/ 1144975 h 1247485"/>
                <a:gd name="connsiteX1430" fmla="*/ 421288 w 1569082"/>
                <a:gd name="connsiteY1430" fmla="*/ 1146880 h 1247485"/>
                <a:gd name="connsiteX1431" fmla="*/ 422706 w 1569082"/>
                <a:gd name="connsiteY1431" fmla="*/ 1148833 h 1247485"/>
                <a:gd name="connsiteX1432" fmla="*/ 424077 w 1569082"/>
                <a:gd name="connsiteY1432" fmla="*/ 1150300 h 1247485"/>
                <a:gd name="connsiteX1433" fmla="*/ 425201 w 1569082"/>
                <a:gd name="connsiteY1433" fmla="*/ 1151814 h 1247485"/>
                <a:gd name="connsiteX1434" fmla="*/ 426083 w 1569082"/>
                <a:gd name="connsiteY1434" fmla="*/ 1153572 h 1247485"/>
                <a:gd name="connsiteX1435" fmla="*/ 426869 w 1569082"/>
                <a:gd name="connsiteY1435" fmla="*/ 1155378 h 1247485"/>
                <a:gd name="connsiteX1436" fmla="*/ 427550 w 1569082"/>
                <a:gd name="connsiteY1436" fmla="*/ 1157186 h 1247485"/>
                <a:gd name="connsiteX1437" fmla="*/ 428039 w 1569082"/>
                <a:gd name="connsiteY1437" fmla="*/ 1159091 h 1247485"/>
                <a:gd name="connsiteX1438" fmla="*/ 428479 w 1569082"/>
                <a:gd name="connsiteY1438" fmla="*/ 1160995 h 1247485"/>
                <a:gd name="connsiteX1439" fmla="*/ 428821 w 1569082"/>
                <a:gd name="connsiteY1439" fmla="*/ 1162950 h 1247485"/>
                <a:gd name="connsiteX1440" fmla="*/ 429018 w 1569082"/>
                <a:gd name="connsiteY1440" fmla="*/ 1164367 h 1247485"/>
                <a:gd name="connsiteX1441" fmla="*/ 428821 w 1569082"/>
                <a:gd name="connsiteY1441" fmla="*/ 1165832 h 1247485"/>
                <a:gd name="connsiteX1442" fmla="*/ 428283 w 1569082"/>
                <a:gd name="connsiteY1442" fmla="*/ 1167199 h 1247485"/>
                <a:gd name="connsiteX1443" fmla="*/ 427501 w 1569082"/>
                <a:gd name="connsiteY1443" fmla="*/ 1169007 h 1247485"/>
                <a:gd name="connsiteX1444" fmla="*/ 426766 w 1569082"/>
                <a:gd name="connsiteY1444" fmla="*/ 1170813 h 1247485"/>
                <a:gd name="connsiteX1445" fmla="*/ 426132 w 1569082"/>
                <a:gd name="connsiteY1445" fmla="*/ 1172669 h 1247485"/>
                <a:gd name="connsiteX1446" fmla="*/ 425690 w 1569082"/>
                <a:gd name="connsiteY1446" fmla="*/ 1174038 h 1247485"/>
                <a:gd name="connsiteX1447" fmla="*/ 425250 w 1569082"/>
                <a:gd name="connsiteY1447" fmla="*/ 1175454 h 1247485"/>
                <a:gd name="connsiteX1448" fmla="*/ 424712 w 1569082"/>
                <a:gd name="connsiteY1448" fmla="*/ 1176821 h 1247485"/>
                <a:gd name="connsiteX1449" fmla="*/ 423832 w 1569082"/>
                <a:gd name="connsiteY1449" fmla="*/ 1178531 h 1247485"/>
                <a:gd name="connsiteX1450" fmla="*/ 422951 w 1569082"/>
                <a:gd name="connsiteY1450" fmla="*/ 1180288 h 1247485"/>
                <a:gd name="connsiteX1451" fmla="*/ 422119 w 1569082"/>
                <a:gd name="connsiteY1451" fmla="*/ 1182048 h 1247485"/>
                <a:gd name="connsiteX1452" fmla="*/ 421238 w 1569082"/>
                <a:gd name="connsiteY1452" fmla="*/ 1183805 h 1247485"/>
                <a:gd name="connsiteX1453" fmla="*/ 420504 w 1569082"/>
                <a:gd name="connsiteY1453" fmla="*/ 1185613 h 1247485"/>
                <a:gd name="connsiteX1454" fmla="*/ 420064 w 1569082"/>
                <a:gd name="connsiteY1454" fmla="*/ 1187029 h 1247485"/>
                <a:gd name="connsiteX1455" fmla="*/ 420113 w 1569082"/>
                <a:gd name="connsiteY1455" fmla="*/ 1188983 h 1247485"/>
                <a:gd name="connsiteX1456" fmla="*/ 420848 w 1569082"/>
                <a:gd name="connsiteY1456" fmla="*/ 1190740 h 1247485"/>
                <a:gd name="connsiteX1457" fmla="*/ 421304 w 1569082"/>
                <a:gd name="connsiteY1457" fmla="*/ 1191621 h 1247485"/>
                <a:gd name="connsiteX1458" fmla="*/ 421564 w 1569082"/>
                <a:gd name="connsiteY1458" fmla="*/ 1192160 h 1247485"/>
                <a:gd name="connsiteX1459" fmla="*/ 422266 w 1569082"/>
                <a:gd name="connsiteY1459" fmla="*/ 1194355 h 1247485"/>
                <a:gd name="connsiteX1460" fmla="*/ 422853 w 1569082"/>
                <a:gd name="connsiteY1460" fmla="*/ 1196065 h 1247485"/>
                <a:gd name="connsiteX1461" fmla="*/ 424222 w 1569082"/>
                <a:gd name="connsiteY1461" fmla="*/ 1196651 h 1247485"/>
                <a:gd name="connsiteX1462" fmla="*/ 426474 w 1569082"/>
                <a:gd name="connsiteY1462" fmla="*/ 1195724 h 1247485"/>
                <a:gd name="connsiteX1463" fmla="*/ 427305 w 1569082"/>
                <a:gd name="connsiteY1463" fmla="*/ 1194502 h 1247485"/>
                <a:gd name="connsiteX1464" fmla="*/ 426717 w 1569082"/>
                <a:gd name="connsiteY1464" fmla="*/ 1192696 h 1247485"/>
                <a:gd name="connsiteX1465" fmla="*/ 427990 w 1569082"/>
                <a:gd name="connsiteY1465" fmla="*/ 1191621 h 1247485"/>
                <a:gd name="connsiteX1466" fmla="*/ 429752 w 1569082"/>
                <a:gd name="connsiteY1466" fmla="*/ 1191083 h 1247485"/>
                <a:gd name="connsiteX1467" fmla="*/ 431269 w 1569082"/>
                <a:gd name="connsiteY1467" fmla="*/ 1190399 h 1247485"/>
                <a:gd name="connsiteX1468" fmla="*/ 432785 w 1569082"/>
                <a:gd name="connsiteY1468" fmla="*/ 1190789 h 1247485"/>
                <a:gd name="connsiteX1469" fmla="*/ 434693 w 1569082"/>
                <a:gd name="connsiteY1469" fmla="*/ 1189373 h 1247485"/>
                <a:gd name="connsiteX1470" fmla="*/ 436455 w 1569082"/>
                <a:gd name="connsiteY1470" fmla="*/ 1189324 h 1247485"/>
                <a:gd name="connsiteX1471" fmla="*/ 436846 w 1569082"/>
                <a:gd name="connsiteY1471" fmla="*/ 1191181 h 1247485"/>
                <a:gd name="connsiteX1472" fmla="*/ 448491 w 1569082"/>
                <a:gd name="connsiteY1472" fmla="*/ 1188642 h 1247485"/>
                <a:gd name="connsiteX1473" fmla="*/ 447805 w 1569082"/>
                <a:gd name="connsiteY1473" fmla="*/ 1186784 h 1247485"/>
                <a:gd name="connsiteX1474" fmla="*/ 445409 w 1569082"/>
                <a:gd name="connsiteY1474" fmla="*/ 1165734 h 1247485"/>
                <a:gd name="connsiteX1475" fmla="*/ 432933 w 1569082"/>
                <a:gd name="connsiteY1475" fmla="*/ 1152448 h 1247485"/>
                <a:gd name="connsiteX1476" fmla="*/ 429018 w 1569082"/>
                <a:gd name="connsiteY1476" fmla="*/ 1137748 h 1247485"/>
                <a:gd name="connsiteX1477" fmla="*/ 433029 w 1569082"/>
                <a:gd name="connsiteY1477" fmla="*/ 1120457 h 1247485"/>
                <a:gd name="connsiteX1478" fmla="*/ 426277 w 1569082"/>
                <a:gd name="connsiteY1478" fmla="*/ 1106975 h 1247485"/>
                <a:gd name="connsiteX1479" fmla="*/ 428381 w 1569082"/>
                <a:gd name="connsiteY1479" fmla="*/ 1101799 h 1247485"/>
                <a:gd name="connsiteX1480" fmla="*/ 426034 w 1569082"/>
                <a:gd name="connsiteY1480" fmla="*/ 1081870 h 1247485"/>
                <a:gd name="connsiteX1481" fmla="*/ 438559 w 1569082"/>
                <a:gd name="connsiteY1481" fmla="*/ 1061504 h 1247485"/>
                <a:gd name="connsiteX1482" fmla="*/ 447512 w 1569082"/>
                <a:gd name="connsiteY1482" fmla="*/ 1057546 h 1247485"/>
                <a:gd name="connsiteX1483" fmla="*/ 447486 w 1569082"/>
                <a:gd name="connsiteY1483" fmla="*/ 1058094 h 1247485"/>
                <a:gd name="connsiteX1484" fmla="*/ 447476 w 1569082"/>
                <a:gd name="connsiteY1484" fmla="*/ 1058313 h 1247485"/>
                <a:gd name="connsiteX1485" fmla="*/ 447463 w 1569082"/>
                <a:gd name="connsiteY1485" fmla="*/ 1058621 h 1247485"/>
                <a:gd name="connsiteX1486" fmla="*/ 447169 w 1569082"/>
                <a:gd name="connsiteY1486" fmla="*/ 1060332 h 1247485"/>
                <a:gd name="connsiteX1487" fmla="*/ 447463 w 1569082"/>
                <a:gd name="connsiteY1487" fmla="*/ 1061846 h 1247485"/>
                <a:gd name="connsiteX1488" fmla="*/ 447756 w 1569082"/>
                <a:gd name="connsiteY1488" fmla="*/ 1063750 h 1247485"/>
                <a:gd name="connsiteX1489" fmla="*/ 447854 w 1569082"/>
                <a:gd name="connsiteY1489" fmla="*/ 1066047 h 1247485"/>
                <a:gd name="connsiteX1490" fmla="*/ 448343 w 1569082"/>
                <a:gd name="connsiteY1490" fmla="*/ 1067951 h 1247485"/>
                <a:gd name="connsiteX1491" fmla="*/ 448783 w 1569082"/>
                <a:gd name="connsiteY1491" fmla="*/ 1070930 h 1247485"/>
                <a:gd name="connsiteX1492" fmla="*/ 449518 w 1569082"/>
                <a:gd name="connsiteY1492" fmla="*/ 1073421 h 1247485"/>
                <a:gd name="connsiteX1493" fmla="*/ 449860 w 1569082"/>
                <a:gd name="connsiteY1493" fmla="*/ 1075326 h 1247485"/>
                <a:gd name="connsiteX1494" fmla="*/ 449420 w 1569082"/>
                <a:gd name="connsiteY1494" fmla="*/ 1078209 h 1247485"/>
                <a:gd name="connsiteX1495" fmla="*/ 449322 w 1569082"/>
                <a:gd name="connsiteY1495" fmla="*/ 1080700 h 1247485"/>
                <a:gd name="connsiteX1496" fmla="*/ 449614 w 1569082"/>
                <a:gd name="connsiteY1496" fmla="*/ 1082310 h 1247485"/>
                <a:gd name="connsiteX1497" fmla="*/ 449713 w 1569082"/>
                <a:gd name="connsiteY1497" fmla="*/ 1083385 h 1247485"/>
                <a:gd name="connsiteX1498" fmla="*/ 449958 w 1569082"/>
                <a:gd name="connsiteY1498" fmla="*/ 1084656 h 1247485"/>
                <a:gd name="connsiteX1499" fmla="*/ 452013 w 1569082"/>
                <a:gd name="connsiteY1499" fmla="*/ 1085779 h 1247485"/>
                <a:gd name="connsiteX1500" fmla="*/ 454068 w 1569082"/>
                <a:gd name="connsiteY1500" fmla="*/ 1085974 h 1247485"/>
                <a:gd name="connsiteX1501" fmla="*/ 455046 w 1569082"/>
                <a:gd name="connsiteY1501" fmla="*/ 1087245 h 1247485"/>
                <a:gd name="connsiteX1502" fmla="*/ 456464 w 1569082"/>
                <a:gd name="connsiteY1502" fmla="*/ 1089637 h 1247485"/>
                <a:gd name="connsiteX1503" fmla="*/ 457688 w 1569082"/>
                <a:gd name="connsiteY1503" fmla="*/ 1091102 h 1247485"/>
                <a:gd name="connsiteX1504" fmla="*/ 459008 w 1569082"/>
                <a:gd name="connsiteY1504" fmla="*/ 1092420 h 1247485"/>
                <a:gd name="connsiteX1505" fmla="*/ 461699 w 1569082"/>
                <a:gd name="connsiteY1505" fmla="*/ 1093691 h 1247485"/>
                <a:gd name="connsiteX1506" fmla="*/ 463852 w 1569082"/>
                <a:gd name="connsiteY1506" fmla="*/ 1094717 h 1247485"/>
                <a:gd name="connsiteX1507" fmla="*/ 466153 w 1569082"/>
                <a:gd name="connsiteY1507" fmla="*/ 1096378 h 1247485"/>
                <a:gd name="connsiteX1508" fmla="*/ 468158 w 1569082"/>
                <a:gd name="connsiteY1508" fmla="*/ 1098283 h 1247485"/>
                <a:gd name="connsiteX1509" fmla="*/ 468940 w 1569082"/>
                <a:gd name="connsiteY1509" fmla="*/ 1099259 h 1247485"/>
                <a:gd name="connsiteX1510" fmla="*/ 471191 w 1569082"/>
                <a:gd name="connsiteY1510" fmla="*/ 1103068 h 1247485"/>
                <a:gd name="connsiteX1511" fmla="*/ 473490 w 1569082"/>
                <a:gd name="connsiteY1511" fmla="*/ 1106732 h 1247485"/>
                <a:gd name="connsiteX1512" fmla="*/ 476132 w 1569082"/>
                <a:gd name="connsiteY1512" fmla="*/ 1110005 h 1247485"/>
                <a:gd name="connsiteX1513" fmla="*/ 476867 w 1569082"/>
                <a:gd name="connsiteY1513" fmla="*/ 1111127 h 1247485"/>
                <a:gd name="connsiteX1514" fmla="*/ 477992 w 1569082"/>
                <a:gd name="connsiteY1514" fmla="*/ 1112690 h 1247485"/>
                <a:gd name="connsiteX1515" fmla="*/ 480243 w 1569082"/>
                <a:gd name="connsiteY1515" fmla="*/ 1114791 h 1247485"/>
                <a:gd name="connsiteX1516" fmla="*/ 482982 w 1569082"/>
                <a:gd name="connsiteY1516" fmla="*/ 1119186 h 1247485"/>
                <a:gd name="connsiteX1517" fmla="*/ 484793 w 1569082"/>
                <a:gd name="connsiteY1517" fmla="*/ 1122069 h 1247485"/>
                <a:gd name="connsiteX1518" fmla="*/ 486211 w 1569082"/>
                <a:gd name="connsiteY1518" fmla="*/ 1123387 h 1247485"/>
                <a:gd name="connsiteX1519" fmla="*/ 487924 w 1569082"/>
                <a:gd name="connsiteY1519" fmla="*/ 1124511 h 1247485"/>
                <a:gd name="connsiteX1520" fmla="*/ 489392 w 1569082"/>
                <a:gd name="connsiteY1520" fmla="*/ 1125194 h 1247485"/>
                <a:gd name="connsiteX1521" fmla="*/ 490468 w 1569082"/>
                <a:gd name="connsiteY1521" fmla="*/ 1126415 h 1247485"/>
                <a:gd name="connsiteX1522" fmla="*/ 491056 w 1569082"/>
                <a:gd name="connsiteY1522" fmla="*/ 1127832 h 1247485"/>
                <a:gd name="connsiteX1523" fmla="*/ 491985 w 1569082"/>
                <a:gd name="connsiteY1523" fmla="*/ 1131446 h 1247485"/>
                <a:gd name="connsiteX1524" fmla="*/ 495409 w 1569082"/>
                <a:gd name="connsiteY1524" fmla="*/ 1136526 h 1247485"/>
                <a:gd name="connsiteX1525" fmla="*/ 496485 w 1569082"/>
                <a:gd name="connsiteY1525" fmla="*/ 1138138 h 1247485"/>
                <a:gd name="connsiteX1526" fmla="*/ 497171 w 1569082"/>
                <a:gd name="connsiteY1526" fmla="*/ 1140482 h 1247485"/>
                <a:gd name="connsiteX1527" fmla="*/ 497269 w 1569082"/>
                <a:gd name="connsiteY1527" fmla="*/ 1144585 h 1247485"/>
                <a:gd name="connsiteX1528" fmla="*/ 498247 w 1569082"/>
                <a:gd name="connsiteY1528" fmla="*/ 1143363 h 1247485"/>
                <a:gd name="connsiteX1529" fmla="*/ 499764 w 1569082"/>
                <a:gd name="connsiteY1529" fmla="*/ 1143851 h 1247485"/>
                <a:gd name="connsiteX1530" fmla="*/ 501917 w 1569082"/>
                <a:gd name="connsiteY1530" fmla="*/ 1144828 h 1247485"/>
                <a:gd name="connsiteX1531" fmla="*/ 503873 w 1569082"/>
                <a:gd name="connsiteY1531" fmla="*/ 1144634 h 1247485"/>
                <a:gd name="connsiteX1532" fmla="*/ 506125 w 1569082"/>
                <a:gd name="connsiteY1532" fmla="*/ 1145464 h 1247485"/>
                <a:gd name="connsiteX1533" fmla="*/ 506906 w 1569082"/>
                <a:gd name="connsiteY1533" fmla="*/ 1147417 h 1247485"/>
                <a:gd name="connsiteX1534" fmla="*/ 507835 w 1569082"/>
                <a:gd name="connsiteY1534" fmla="*/ 1149127 h 1247485"/>
                <a:gd name="connsiteX1535" fmla="*/ 509059 w 1569082"/>
                <a:gd name="connsiteY1535" fmla="*/ 1150445 h 1247485"/>
                <a:gd name="connsiteX1536" fmla="*/ 510576 w 1569082"/>
                <a:gd name="connsiteY1536" fmla="*/ 1150445 h 1247485"/>
                <a:gd name="connsiteX1537" fmla="*/ 512925 w 1569082"/>
                <a:gd name="connsiteY1537" fmla="*/ 1150887 h 1247485"/>
                <a:gd name="connsiteX1538" fmla="*/ 514636 w 1569082"/>
                <a:gd name="connsiteY1538" fmla="*/ 1151618 h 1247485"/>
                <a:gd name="connsiteX1539" fmla="*/ 516887 w 1569082"/>
                <a:gd name="connsiteY1539" fmla="*/ 1152497 h 1247485"/>
                <a:gd name="connsiteX1540" fmla="*/ 518062 w 1569082"/>
                <a:gd name="connsiteY1540" fmla="*/ 1154011 h 1247485"/>
                <a:gd name="connsiteX1541" fmla="*/ 518746 w 1569082"/>
                <a:gd name="connsiteY1541" fmla="*/ 1155233 h 1247485"/>
                <a:gd name="connsiteX1542" fmla="*/ 520117 w 1569082"/>
                <a:gd name="connsiteY1542" fmla="*/ 1155917 h 1247485"/>
                <a:gd name="connsiteX1543" fmla="*/ 522221 w 1569082"/>
                <a:gd name="connsiteY1543" fmla="*/ 1157088 h 1247485"/>
                <a:gd name="connsiteX1544" fmla="*/ 524079 w 1569082"/>
                <a:gd name="connsiteY1544" fmla="*/ 1157675 h 1247485"/>
                <a:gd name="connsiteX1545" fmla="*/ 526429 w 1569082"/>
                <a:gd name="connsiteY1545" fmla="*/ 1158261 h 1247485"/>
                <a:gd name="connsiteX1546" fmla="*/ 527896 w 1569082"/>
                <a:gd name="connsiteY1546" fmla="*/ 1158163 h 1247485"/>
                <a:gd name="connsiteX1547" fmla="*/ 529413 w 1569082"/>
                <a:gd name="connsiteY1547" fmla="*/ 1157920 h 1247485"/>
                <a:gd name="connsiteX1548" fmla="*/ 531126 w 1569082"/>
                <a:gd name="connsiteY1548" fmla="*/ 1157186 h 1247485"/>
                <a:gd name="connsiteX1549" fmla="*/ 532006 w 1569082"/>
                <a:gd name="connsiteY1549" fmla="*/ 1156013 h 1247485"/>
                <a:gd name="connsiteX1550" fmla="*/ 532691 w 1569082"/>
                <a:gd name="connsiteY1550" fmla="*/ 1154646 h 1247485"/>
                <a:gd name="connsiteX1551" fmla="*/ 533669 w 1569082"/>
                <a:gd name="connsiteY1551" fmla="*/ 1152399 h 1247485"/>
                <a:gd name="connsiteX1552" fmla="*/ 534208 w 1569082"/>
                <a:gd name="connsiteY1552" fmla="*/ 1151032 h 1247485"/>
                <a:gd name="connsiteX1553" fmla="*/ 535088 w 1569082"/>
                <a:gd name="connsiteY1553" fmla="*/ 1149323 h 1247485"/>
                <a:gd name="connsiteX1554" fmla="*/ 536017 w 1569082"/>
                <a:gd name="connsiteY1554" fmla="*/ 1147564 h 1247485"/>
                <a:gd name="connsiteX1555" fmla="*/ 536752 w 1569082"/>
                <a:gd name="connsiteY1555" fmla="*/ 1146342 h 1247485"/>
                <a:gd name="connsiteX1556" fmla="*/ 537484 w 1569082"/>
                <a:gd name="connsiteY1556" fmla="*/ 1145024 h 1247485"/>
                <a:gd name="connsiteX1557" fmla="*/ 538219 w 1569082"/>
                <a:gd name="connsiteY1557" fmla="*/ 1143755 h 1247485"/>
                <a:gd name="connsiteX1558" fmla="*/ 540714 w 1569082"/>
                <a:gd name="connsiteY1558" fmla="*/ 1143218 h 1247485"/>
                <a:gd name="connsiteX1559" fmla="*/ 540959 w 1569082"/>
                <a:gd name="connsiteY1559" fmla="*/ 1141459 h 1247485"/>
                <a:gd name="connsiteX1560" fmla="*/ 540665 w 1569082"/>
                <a:gd name="connsiteY1560" fmla="*/ 1139456 h 1247485"/>
                <a:gd name="connsiteX1561" fmla="*/ 540665 w 1569082"/>
                <a:gd name="connsiteY1561" fmla="*/ 1137552 h 1247485"/>
                <a:gd name="connsiteX1562" fmla="*/ 541009 w 1569082"/>
                <a:gd name="connsiteY1562" fmla="*/ 1136185 h 1247485"/>
                <a:gd name="connsiteX1563" fmla="*/ 541889 w 1569082"/>
                <a:gd name="connsiteY1563" fmla="*/ 1134474 h 1247485"/>
                <a:gd name="connsiteX1564" fmla="*/ 542916 w 1569082"/>
                <a:gd name="connsiteY1564" fmla="*/ 1132764 h 1247485"/>
                <a:gd name="connsiteX1565" fmla="*/ 543894 w 1569082"/>
                <a:gd name="connsiteY1565" fmla="*/ 1131007 h 1247485"/>
                <a:gd name="connsiteX1566" fmla="*/ 544774 w 1569082"/>
                <a:gd name="connsiteY1566" fmla="*/ 1129248 h 1247485"/>
                <a:gd name="connsiteX1567" fmla="*/ 545460 w 1569082"/>
                <a:gd name="connsiteY1567" fmla="*/ 1127979 h 1247485"/>
                <a:gd name="connsiteX1568" fmla="*/ 546340 w 1569082"/>
                <a:gd name="connsiteY1568" fmla="*/ 1126219 h 1247485"/>
                <a:gd name="connsiteX1569" fmla="*/ 547075 w 1569082"/>
                <a:gd name="connsiteY1569" fmla="*/ 1124950 h 1247485"/>
                <a:gd name="connsiteX1570" fmla="*/ 547760 w 1569082"/>
                <a:gd name="connsiteY1570" fmla="*/ 1123679 h 1247485"/>
                <a:gd name="connsiteX1571" fmla="*/ 548689 w 1569082"/>
                <a:gd name="connsiteY1571" fmla="*/ 1121971 h 1247485"/>
                <a:gd name="connsiteX1572" fmla="*/ 549373 w 1569082"/>
                <a:gd name="connsiteY1572" fmla="*/ 1120651 h 1247485"/>
                <a:gd name="connsiteX1573" fmla="*/ 550108 w 1569082"/>
                <a:gd name="connsiteY1573" fmla="*/ 1119382 h 1247485"/>
                <a:gd name="connsiteX1574" fmla="*/ 550891 w 1569082"/>
                <a:gd name="connsiteY1574" fmla="*/ 1118160 h 1247485"/>
                <a:gd name="connsiteX1575" fmla="*/ 551771 w 1569082"/>
                <a:gd name="connsiteY1575" fmla="*/ 1116940 h 1247485"/>
                <a:gd name="connsiteX1576" fmla="*/ 552652 w 1569082"/>
                <a:gd name="connsiteY1576" fmla="*/ 1115768 h 1247485"/>
                <a:gd name="connsiteX1577" fmla="*/ 553484 w 1569082"/>
                <a:gd name="connsiteY1577" fmla="*/ 1114595 h 1247485"/>
                <a:gd name="connsiteX1578" fmla="*/ 554608 w 1569082"/>
                <a:gd name="connsiteY1578" fmla="*/ 1112985 h 1247485"/>
                <a:gd name="connsiteX1579" fmla="*/ 555441 w 1569082"/>
                <a:gd name="connsiteY1579" fmla="*/ 1111763 h 1247485"/>
                <a:gd name="connsiteX1580" fmla="*/ 556517 w 1569082"/>
                <a:gd name="connsiteY1580" fmla="*/ 1110150 h 1247485"/>
                <a:gd name="connsiteX1581" fmla="*/ 557887 w 1569082"/>
                <a:gd name="connsiteY1581" fmla="*/ 1108148 h 1247485"/>
                <a:gd name="connsiteX1582" fmla="*/ 558914 w 1569082"/>
                <a:gd name="connsiteY1582" fmla="*/ 1106440 h 1247485"/>
                <a:gd name="connsiteX1583" fmla="*/ 559600 w 1569082"/>
                <a:gd name="connsiteY1583" fmla="*/ 1105169 h 1247485"/>
                <a:gd name="connsiteX1584" fmla="*/ 560480 w 1569082"/>
                <a:gd name="connsiteY1584" fmla="*/ 1103411 h 1247485"/>
                <a:gd name="connsiteX1585" fmla="*/ 561947 w 1569082"/>
                <a:gd name="connsiteY1585" fmla="*/ 1101409 h 1247485"/>
                <a:gd name="connsiteX1586" fmla="*/ 562731 w 1569082"/>
                <a:gd name="connsiteY1586" fmla="*/ 1099503 h 1247485"/>
                <a:gd name="connsiteX1587" fmla="*/ 563807 w 1569082"/>
                <a:gd name="connsiteY1587" fmla="*/ 1097892 h 1247485"/>
                <a:gd name="connsiteX1588" fmla="*/ 564835 w 1569082"/>
                <a:gd name="connsiteY1588" fmla="*/ 1096182 h 1247485"/>
                <a:gd name="connsiteX1589" fmla="*/ 566007 w 1569082"/>
                <a:gd name="connsiteY1589" fmla="*/ 1094032 h 1247485"/>
                <a:gd name="connsiteX1590" fmla="*/ 567280 w 1569082"/>
                <a:gd name="connsiteY1590" fmla="*/ 1091981 h 1247485"/>
                <a:gd name="connsiteX1591" fmla="*/ 568406 w 1569082"/>
                <a:gd name="connsiteY1591" fmla="*/ 1090369 h 1247485"/>
                <a:gd name="connsiteX1592" fmla="*/ 569237 w 1569082"/>
                <a:gd name="connsiteY1592" fmla="*/ 1089198 h 1247485"/>
                <a:gd name="connsiteX1593" fmla="*/ 570070 w 1569082"/>
                <a:gd name="connsiteY1593" fmla="*/ 1087976 h 1247485"/>
                <a:gd name="connsiteX1594" fmla="*/ 570901 w 1569082"/>
                <a:gd name="connsiteY1594" fmla="*/ 1086756 h 1247485"/>
                <a:gd name="connsiteX1595" fmla="*/ 571685 w 1569082"/>
                <a:gd name="connsiteY1595" fmla="*/ 1085534 h 1247485"/>
                <a:gd name="connsiteX1596" fmla="*/ 572808 w 1569082"/>
                <a:gd name="connsiteY1596" fmla="*/ 1083922 h 1247485"/>
                <a:gd name="connsiteX1597" fmla="*/ 573885 w 1569082"/>
                <a:gd name="connsiteY1597" fmla="*/ 1082310 h 1247485"/>
                <a:gd name="connsiteX1598" fmla="*/ 574962 w 1569082"/>
                <a:gd name="connsiteY1598" fmla="*/ 1080651 h 1247485"/>
                <a:gd name="connsiteX1599" fmla="*/ 576038 w 1569082"/>
                <a:gd name="connsiteY1599" fmla="*/ 1079038 h 1247485"/>
                <a:gd name="connsiteX1600" fmla="*/ 577310 w 1569082"/>
                <a:gd name="connsiteY1600" fmla="*/ 1076987 h 1247485"/>
                <a:gd name="connsiteX1601" fmla="*/ 578289 w 1569082"/>
                <a:gd name="connsiteY1601" fmla="*/ 1075277 h 1247485"/>
                <a:gd name="connsiteX1602" fmla="*/ 579218 w 1569082"/>
                <a:gd name="connsiteY1602" fmla="*/ 1073568 h 1247485"/>
                <a:gd name="connsiteX1603" fmla="*/ 579903 w 1569082"/>
                <a:gd name="connsiteY1603" fmla="*/ 1072248 h 1247485"/>
                <a:gd name="connsiteX1604" fmla="*/ 580637 w 1569082"/>
                <a:gd name="connsiteY1604" fmla="*/ 1070979 h 1247485"/>
                <a:gd name="connsiteX1605" fmla="*/ 581420 w 1569082"/>
                <a:gd name="connsiteY1605" fmla="*/ 1069758 h 1247485"/>
                <a:gd name="connsiteX1606" fmla="*/ 582349 w 1569082"/>
                <a:gd name="connsiteY1606" fmla="*/ 1068587 h 1247485"/>
                <a:gd name="connsiteX1607" fmla="*/ 583328 w 1569082"/>
                <a:gd name="connsiteY1607" fmla="*/ 1067512 h 1247485"/>
                <a:gd name="connsiteX1608" fmla="*/ 584502 w 1569082"/>
                <a:gd name="connsiteY1608" fmla="*/ 1065949 h 1247485"/>
                <a:gd name="connsiteX1609" fmla="*/ 585236 w 1569082"/>
                <a:gd name="connsiteY1609" fmla="*/ 1064678 h 1247485"/>
                <a:gd name="connsiteX1610" fmla="*/ 585970 w 1569082"/>
                <a:gd name="connsiteY1610" fmla="*/ 1063409 h 1247485"/>
                <a:gd name="connsiteX1611" fmla="*/ 587242 w 1569082"/>
                <a:gd name="connsiteY1611" fmla="*/ 1061308 h 1247485"/>
                <a:gd name="connsiteX1612" fmla="*/ 588318 w 1569082"/>
                <a:gd name="connsiteY1612" fmla="*/ 1059696 h 1247485"/>
                <a:gd name="connsiteX1613" fmla="*/ 589395 w 1569082"/>
                <a:gd name="connsiteY1613" fmla="*/ 1058084 h 1247485"/>
                <a:gd name="connsiteX1614" fmla="*/ 590471 w 1569082"/>
                <a:gd name="connsiteY1614" fmla="*/ 1056425 h 1247485"/>
                <a:gd name="connsiteX1615" fmla="*/ 591303 w 1569082"/>
                <a:gd name="connsiteY1615" fmla="*/ 1055203 h 1247485"/>
                <a:gd name="connsiteX1616" fmla="*/ 592086 w 1569082"/>
                <a:gd name="connsiteY1616" fmla="*/ 1053983 h 1247485"/>
                <a:gd name="connsiteX1617" fmla="*/ 592966 w 1569082"/>
                <a:gd name="connsiteY1617" fmla="*/ 1052810 h 1247485"/>
                <a:gd name="connsiteX1618" fmla="*/ 593798 w 1569082"/>
                <a:gd name="connsiteY1618" fmla="*/ 1051588 h 1247485"/>
                <a:gd name="connsiteX1619" fmla="*/ 594875 w 1569082"/>
                <a:gd name="connsiteY1619" fmla="*/ 1049978 h 1247485"/>
                <a:gd name="connsiteX1620" fmla="*/ 595657 w 1569082"/>
                <a:gd name="connsiteY1620" fmla="*/ 1048707 h 1247485"/>
                <a:gd name="connsiteX1621" fmla="*/ 596391 w 1569082"/>
                <a:gd name="connsiteY1621" fmla="*/ 1047487 h 1247485"/>
                <a:gd name="connsiteX1622" fmla="*/ 597174 w 1569082"/>
                <a:gd name="connsiteY1622" fmla="*/ 1046216 h 1247485"/>
                <a:gd name="connsiteX1623" fmla="*/ 597957 w 1569082"/>
                <a:gd name="connsiteY1623" fmla="*/ 1044994 h 1247485"/>
                <a:gd name="connsiteX1624" fmla="*/ 598739 w 1569082"/>
                <a:gd name="connsiteY1624" fmla="*/ 1043725 h 1247485"/>
                <a:gd name="connsiteX1625" fmla="*/ 599522 w 1569082"/>
                <a:gd name="connsiteY1625" fmla="*/ 1042503 h 1247485"/>
                <a:gd name="connsiteX1626" fmla="*/ 600305 w 1569082"/>
                <a:gd name="connsiteY1626" fmla="*/ 1041234 h 1247485"/>
                <a:gd name="connsiteX1627" fmla="*/ 601381 w 1569082"/>
                <a:gd name="connsiteY1627" fmla="*/ 1039622 h 1247485"/>
                <a:gd name="connsiteX1628" fmla="*/ 602458 w 1569082"/>
                <a:gd name="connsiteY1628" fmla="*/ 1038010 h 1247485"/>
                <a:gd name="connsiteX1629" fmla="*/ 603339 w 1569082"/>
                <a:gd name="connsiteY1629" fmla="*/ 1036790 h 1247485"/>
                <a:gd name="connsiteX1630" fmla="*/ 604170 w 1569082"/>
                <a:gd name="connsiteY1630" fmla="*/ 1035617 h 1247485"/>
                <a:gd name="connsiteX1631" fmla="*/ 605051 w 1569082"/>
                <a:gd name="connsiteY1631" fmla="*/ 1034444 h 1247485"/>
                <a:gd name="connsiteX1632" fmla="*/ 605883 w 1569082"/>
                <a:gd name="connsiteY1632" fmla="*/ 1033225 h 1247485"/>
                <a:gd name="connsiteX1633" fmla="*/ 606763 w 1569082"/>
                <a:gd name="connsiteY1633" fmla="*/ 1032052 h 1247485"/>
                <a:gd name="connsiteX1634" fmla="*/ 607644 w 1569082"/>
                <a:gd name="connsiteY1634" fmla="*/ 1030879 h 1247485"/>
                <a:gd name="connsiteX1635" fmla="*/ 608720 w 1569082"/>
                <a:gd name="connsiteY1635" fmla="*/ 1029269 h 1247485"/>
                <a:gd name="connsiteX1636" fmla="*/ 609552 w 1569082"/>
                <a:gd name="connsiteY1636" fmla="*/ 1028047 h 1247485"/>
                <a:gd name="connsiteX1637" fmla="*/ 610384 w 1569082"/>
                <a:gd name="connsiteY1637" fmla="*/ 1026825 h 1247485"/>
                <a:gd name="connsiteX1638" fmla="*/ 611411 w 1569082"/>
                <a:gd name="connsiteY1638" fmla="*/ 1025166 h 1247485"/>
                <a:gd name="connsiteX1639" fmla="*/ 612243 w 1569082"/>
                <a:gd name="connsiteY1639" fmla="*/ 1023944 h 1247485"/>
                <a:gd name="connsiteX1640" fmla="*/ 613075 w 1569082"/>
                <a:gd name="connsiteY1640" fmla="*/ 1022724 h 1247485"/>
                <a:gd name="connsiteX1641" fmla="*/ 614396 w 1569082"/>
                <a:gd name="connsiteY1641" fmla="*/ 1020721 h 1247485"/>
                <a:gd name="connsiteX1642" fmla="*/ 615766 w 1569082"/>
                <a:gd name="connsiteY1642" fmla="*/ 1018670 h 1247485"/>
                <a:gd name="connsiteX1643" fmla="*/ 617135 w 1569082"/>
                <a:gd name="connsiteY1643" fmla="*/ 1016667 h 1247485"/>
                <a:gd name="connsiteX1644" fmla="*/ 618261 w 1569082"/>
                <a:gd name="connsiteY1644" fmla="*/ 1015055 h 1247485"/>
                <a:gd name="connsiteX1645" fmla="*/ 619093 w 1569082"/>
                <a:gd name="connsiteY1645" fmla="*/ 1013833 h 1247485"/>
                <a:gd name="connsiteX1646" fmla="*/ 619973 w 1569082"/>
                <a:gd name="connsiteY1646" fmla="*/ 1012662 h 1247485"/>
                <a:gd name="connsiteX1647" fmla="*/ 621147 w 1569082"/>
                <a:gd name="connsiteY1647" fmla="*/ 1011099 h 1247485"/>
                <a:gd name="connsiteX1648" fmla="*/ 622028 w 1569082"/>
                <a:gd name="connsiteY1648" fmla="*/ 1009926 h 1247485"/>
                <a:gd name="connsiteX1649" fmla="*/ 623300 w 1569082"/>
                <a:gd name="connsiteY1649" fmla="*/ 1008216 h 1247485"/>
                <a:gd name="connsiteX1650" fmla="*/ 624376 w 1569082"/>
                <a:gd name="connsiteY1650" fmla="*/ 1006800 h 1247485"/>
                <a:gd name="connsiteX1651" fmla="*/ 625502 w 1569082"/>
                <a:gd name="connsiteY1651" fmla="*/ 1005237 h 1247485"/>
                <a:gd name="connsiteX1652" fmla="*/ 626578 w 1569082"/>
                <a:gd name="connsiteY1652" fmla="*/ 1003578 h 1247485"/>
                <a:gd name="connsiteX1653" fmla="*/ 627410 w 1569082"/>
                <a:gd name="connsiteY1653" fmla="*/ 1002356 h 1247485"/>
                <a:gd name="connsiteX1654" fmla="*/ 628437 w 1569082"/>
                <a:gd name="connsiteY1654" fmla="*/ 1000743 h 1247485"/>
                <a:gd name="connsiteX1655" fmla="*/ 629269 w 1569082"/>
                <a:gd name="connsiteY1655" fmla="*/ 999524 h 1247485"/>
                <a:gd name="connsiteX1656" fmla="*/ 630052 w 1569082"/>
                <a:gd name="connsiteY1656" fmla="*/ 998302 h 1247485"/>
                <a:gd name="connsiteX1657" fmla="*/ 630883 w 1569082"/>
                <a:gd name="connsiteY1657" fmla="*/ 997033 h 1247485"/>
                <a:gd name="connsiteX1658" fmla="*/ 631960 w 1569082"/>
                <a:gd name="connsiteY1658" fmla="*/ 995420 h 1247485"/>
                <a:gd name="connsiteX1659" fmla="*/ 633330 w 1569082"/>
                <a:gd name="connsiteY1659" fmla="*/ 993369 h 1247485"/>
                <a:gd name="connsiteX1660" fmla="*/ 634113 w 1569082"/>
                <a:gd name="connsiteY1660" fmla="*/ 992147 h 1247485"/>
                <a:gd name="connsiteX1661" fmla="*/ 634895 w 1569082"/>
                <a:gd name="connsiteY1661" fmla="*/ 990927 h 1247485"/>
                <a:gd name="connsiteX1662" fmla="*/ 636021 w 1569082"/>
                <a:gd name="connsiteY1662" fmla="*/ 989315 h 1247485"/>
                <a:gd name="connsiteX1663" fmla="*/ 637097 w 1569082"/>
                <a:gd name="connsiteY1663" fmla="*/ 987703 h 1247485"/>
                <a:gd name="connsiteX1664" fmla="*/ 637929 w 1569082"/>
                <a:gd name="connsiteY1664" fmla="*/ 986481 h 1247485"/>
                <a:gd name="connsiteX1665" fmla="*/ 638711 w 1569082"/>
                <a:gd name="connsiteY1665" fmla="*/ 985261 h 1247485"/>
                <a:gd name="connsiteX1666" fmla="*/ 639837 w 1569082"/>
                <a:gd name="connsiteY1666" fmla="*/ 983649 h 1247485"/>
                <a:gd name="connsiteX1667" fmla="*/ 640669 w 1569082"/>
                <a:gd name="connsiteY1667" fmla="*/ 982427 h 1247485"/>
                <a:gd name="connsiteX1668" fmla="*/ 641500 w 1569082"/>
                <a:gd name="connsiteY1668" fmla="*/ 981256 h 1247485"/>
                <a:gd name="connsiteX1669" fmla="*/ 642626 w 1569082"/>
                <a:gd name="connsiteY1669" fmla="*/ 979644 h 1247485"/>
                <a:gd name="connsiteX1670" fmla="*/ 646295 w 1569082"/>
                <a:gd name="connsiteY1670" fmla="*/ 979057 h 1247485"/>
                <a:gd name="connsiteX1671" fmla="*/ 653976 w 1569082"/>
                <a:gd name="connsiteY1671" fmla="*/ 967239 h 1247485"/>
                <a:gd name="connsiteX1672" fmla="*/ 660190 w 1569082"/>
                <a:gd name="connsiteY1672" fmla="*/ 958299 h 1247485"/>
                <a:gd name="connsiteX1673" fmla="*/ 660487 w 1569082"/>
                <a:gd name="connsiteY1673" fmla="*/ 957813 h 1247485"/>
                <a:gd name="connsiteX1674" fmla="*/ 668605 w 1569082"/>
                <a:gd name="connsiteY1674" fmla="*/ 944672 h 1247485"/>
                <a:gd name="connsiteX1675" fmla="*/ 678635 w 1569082"/>
                <a:gd name="connsiteY1675" fmla="*/ 928409 h 1247485"/>
                <a:gd name="connsiteX1676" fmla="*/ 686218 w 1569082"/>
                <a:gd name="connsiteY1676" fmla="*/ 921472 h 1247485"/>
                <a:gd name="connsiteX1677" fmla="*/ 699819 w 1569082"/>
                <a:gd name="connsiteY1677" fmla="*/ 903351 h 1247485"/>
                <a:gd name="connsiteX1678" fmla="*/ 707745 w 1569082"/>
                <a:gd name="connsiteY1678" fmla="*/ 899835 h 1247485"/>
                <a:gd name="connsiteX1679" fmla="*/ 718753 w 1569082"/>
                <a:gd name="connsiteY1679" fmla="*/ 899933 h 1247485"/>
                <a:gd name="connsiteX1680" fmla="*/ 727902 w 1569082"/>
                <a:gd name="connsiteY1680" fmla="*/ 909067 h 1247485"/>
                <a:gd name="connsiteX1681" fmla="*/ 729615 w 1569082"/>
                <a:gd name="connsiteY1681" fmla="*/ 916784 h 1247485"/>
                <a:gd name="connsiteX1682" fmla="*/ 731816 w 1569082"/>
                <a:gd name="connsiteY1682" fmla="*/ 928750 h 1247485"/>
                <a:gd name="connsiteX1683" fmla="*/ 729712 w 1569082"/>
                <a:gd name="connsiteY1683" fmla="*/ 929580 h 1247485"/>
                <a:gd name="connsiteX1684" fmla="*/ 730055 w 1569082"/>
                <a:gd name="connsiteY1684" fmla="*/ 930998 h 1247485"/>
                <a:gd name="connsiteX1685" fmla="*/ 730202 w 1569082"/>
                <a:gd name="connsiteY1685" fmla="*/ 932951 h 1247485"/>
                <a:gd name="connsiteX1686" fmla="*/ 730300 w 1569082"/>
                <a:gd name="connsiteY1686" fmla="*/ 934905 h 1247485"/>
                <a:gd name="connsiteX1687" fmla="*/ 730349 w 1569082"/>
                <a:gd name="connsiteY1687" fmla="*/ 936370 h 1247485"/>
                <a:gd name="connsiteX1688" fmla="*/ 730446 w 1569082"/>
                <a:gd name="connsiteY1688" fmla="*/ 937835 h 1247485"/>
                <a:gd name="connsiteX1689" fmla="*/ 730642 w 1569082"/>
                <a:gd name="connsiteY1689" fmla="*/ 939251 h 1247485"/>
                <a:gd name="connsiteX1690" fmla="*/ 730887 w 1569082"/>
                <a:gd name="connsiteY1690" fmla="*/ 940716 h 1247485"/>
                <a:gd name="connsiteX1691" fmla="*/ 731180 w 1569082"/>
                <a:gd name="connsiteY1691" fmla="*/ 942181 h 1247485"/>
                <a:gd name="connsiteX1692" fmla="*/ 731572 w 1569082"/>
                <a:gd name="connsiteY1692" fmla="*/ 944088 h 1247485"/>
                <a:gd name="connsiteX1693" fmla="*/ 731914 w 1569082"/>
                <a:gd name="connsiteY1693" fmla="*/ 945504 h 1247485"/>
                <a:gd name="connsiteX1694" fmla="*/ 732208 w 1569082"/>
                <a:gd name="connsiteY1694" fmla="*/ 946920 h 1247485"/>
                <a:gd name="connsiteX1695" fmla="*/ 732550 w 1569082"/>
                <a:gd name="connsiteY1695" fmla="*/ 948824 h 1247485"/>
                <a:gd name="connsiteX1696" fmla="*/ 733137 w 1569082"/>
                <a:gd name="connsiteY1696" fmla="*/ 951217 h 1247485"/>
                <a:gd name="connsiteX1697" fmla="*/ 733431 w 1569082"/>
                <a:gd name="connsiteY1697" fmla="*/ 953123 h 1247485"/>
                <a:gd name="connsiteX1698" fmla="*/ 733724 w 1569082"/>
                <a:gd name="connsiteY1698" fmla="*/ 955077 h 1247485"/>
                <a:gd name="connsiteX1699" fmla="*/ 734018 w 1569082"/>
                <a:gd name="connsiteY1699" fmla="*/ 956493 h 1247485"/>
                <a:gd name="connsiteX1700" fmla="*/ 734263 w 1569082"/>
                <a:gd name="connsiteY1700" fmla="*/ 957958 h 1247485"/>
                <a:gd name="connsiteX1701" fmla="*/ 734409 w 1569082"/>
                <a:gd name="connsiteY1701" fmla="*/ 959423 h 1247485"/>
                <a:gd name="connsiteX1702" fmla="*/ 734948 w 1569082"/>
                <a:gd name="connsiteY1702" fmla="*/ 961769 h 1247485"/>
                <a:gd name="connsiteX1703" fmla="*/ 735388 w 1569082"/>
                <a:gd name="connsiteY1703" fmla="*/ 963185 h 1247485"/>
                <a:gd name="connsiteX1704" fmla="*/ 736024 w 1569082"/>
                <a:gd name="connsiteY1704" fmla="*/ 964748 h 1247485"/>
                <a:gd name="connsiteX1705" fmla="*/ 736073 w 1569082"/>
                <a:gd name="connsiteY1705" fmla="*/ 966505 h 1247485"/>
                <a:gd name="connsiteX1706" fmla="*/ 735143 w 1569082"/>
                <a:gd name="connsiteY1706" fmla="*/ 967531 h 1247485"/>
                <a:gd name="connsiteX1707" fmla="*/ 734116 w 1569082"/>
                <a:gd name="connsiteY1707" fmla="*/ 968459 h 1247485"/>
                <a:gd name="connsiteX1708" fmla="*/ 733039 w 1569082"/>
                <a:gd name="connsiteY1708" fmla="*/ 969386 h 1247485"/>
                <a:gd name="connsiteX1709" fmla="*/ 731572 w 1569082"/>
                <a:gd name="connsiteY1709" fmla="*/ 970657 h 1247485"/>
                <a:gd name="connsiteX1710" fmla="*/ 729957 w 1569082"/>
                <a:gd name="connsiteY1710" fmla="*/ 971830 h 1247485"/>
                <a:gd name="connsiteX1711" fmla="*/ 728343 w 1569082"/>
                <a:gd name="connsiteY1711" fmla="*/ 973001 h 1247485"/>
                <a:gd name="connsiteX1712" fmla="*/ 726728 w 1569082"/>
                <a:gd name="connsiteY1712" fmla="*/ 974174 h 1247485"/>
                <a:gd name="connsiteX1713" fmla="*/ 725456 w 1569082"/>
                <a:gd name="connsiteY1713" fmla="*/ 975052 h 1247485"/>
                <a:gd name="connsiteX1714" fmla="*/ 724233 w 1569082"/>
                <a:gd name="connsiteY1714" fmla="*/ 975931 h 1247485"/>
                <a:gd name="connsiteX1715" fmla="*/ 722618 w 1569082"/>
                <a:gd name="connsiteY1715" fmla="*/ 977104 h 1247485"/>
                <a:gd name="connsiteX1716" fmla="*/ 721346 w 1569082"/>
                <a:gd name="connsiteY1716" fmla="*/ 978471 h 1247485"/>
                <a:gd name="connsiteX1717" fmla="*/ 721102 w 1569082"/>
                <a:gd name="connsiteY1717" fmla="*/ 979936 h 1247485"/>
                <a:gd name="connsiteX1718" fmla="*/ 721004 w 1569082"/>
                <a:gd name="connsiteY1718" fmla="*/ 981354 h 1247485"/>
                <a:gd name="connsiteX1719" fmla="*/ 720906 w 1569082"/>
                <a:gd name="connsiteY1719" fmla="*/ 982819 h 1247485"/>
                <a:gd name="connsiteX1720" fmla="*/ 720808 w 1569082"/>
                <a:gd name="connsiteY1720" fmla="*/ 984773 h 1247485"/>
                <a:gd name="connsiteX1721" fmla="*/ 720612 w 1569082"/>
                <a:gd name="connsiteY1721" fmla="*/ 986726 h 1247485"/>
                <a:gd name="connsiteX1722" fmla="*/ 720319 w 1569082"/>
                <a:gd name="connsiteY1722" fmla="*/ 988680 h 1247485"/>
                <a:gd name="connsiteX1723" fmla="*/ 719878 w 1569082"/>
                <a:gd name="connsiteY1723" fmla="*/ 990584 h 1247485"/>
                <a:gd name="connsiteX1724" fmla="*/ 719781 w 1569082"/>
                <a:gd name="connsiteY1724" fmla="*/ 992539 h 1247485"/>
                <a:gd name="connsiteX1725" fmla="*/ 719683 w 1569082"/>
                <a:gd name="connsiteY1725" fmla="*/ 994493 h 1247485"/>
                <a:gd name="connsiteX1726" fmla="*/ 719634 w 1569082"/>
                <a:gd name="connsiteY1726" fmla="*/ 994981 h 1247485"/>
                <a:gd name="connsiteX1727" fmla="*/ 719536 w 1569082"/>
                <a:gd name="connsiteY1727" fmla="*/ 995958 h 1247485"/>
                <a:gd name="connsiteX1728" fmla="*/ 719340 w 1569082"/>
                <a:gd name="connsiteY1728" fmla="*/ 998351 h 1247485"/>
                <a:gd name="connsiteX1729" fmla="*/ 719096 w 1569082"/>
                <a:gd name="connsiteY1729" fmla="*/ 1000304 h 1247485"/>
                <a:gd name="connsiteX1730" fmla="*/ 718949 w 1569082"/>
                <a:gd name="connsiteY1730" fmla="*/ 1001769 h 1247485"/>
                <a:gd name="connsiteX1731" fmla="*/ 718753 w 1569082"/>
                <a:gd name="connsiteY1731" fmla="*/ 1003234 h 1247485"/>
                <a:gd name="connsiteX1732" fmla="*/ 718606 w 1569082"/>
                <a:gd name="connsiteY1732" fmla="*/ 1004699 h 1247485"/>
                <a:gd name="connsiteX1733" fmla="*/ 718264 w 1569082"/>
                <a:gd name="connsiteY1733" fmla="*/ 1007094 h 1247485"/>
                <a:gd name="connsiteX1734" fmla="*/ 718068 w 1569082"/>
                <a:gd name="connsiteY1734" fmla="*/ 1008559 h 1247485"/>
                <a:gd name="connsiteX1735" fmla="*/ 717873 w 1569082"/>
                <a:gd name="connsiteY1735" fmla="*/ 1009975 h 1247485"/>
                <a:gd name="connsiteX1736" fmla="*/ 717579 w 1569082"/>
                <a:gd name="connsiteY1736" fmla="*/ 1011929 h 1247485"/>
                <a:gd name="connsiteX1737" fmla="*/ 717285 w 1569082"/>
                <a:gd name="connsiteY1737" fmla="*/ 1013882 h 1247485"/>
                <a:gd name="connsiteX1738" fmla="*/ 717041 w 1569082"/>
                <a:gd name="connsiteY1738" fmla="*/ 1015787 h 1247485"/>
                <a:gd name="connsiteX1739" fmla="*/ 716796 w 1569082"/>
                <a:gd name="connsiteY1739" fmla="*/ 1018230 h 1247485"/>
                <a:gd name="connsiteX1740" fmla="*/ 716600 w 1569082"/>
                <a:gd name="connsiteY1740" fmla="*/ 1020184 h 1247485"/>
                <a:gd name="connsiteX1741" fmla="*/ 716405 w 1569082"/>
                <a:gd name="connsiteY1741" fmla="*/ 1022137 h 1247485"/>
                <a:gd name="connsiteX1742" fmla="*/ 716258 w 1569082"/>
                <a:gd name="connsiteY1742" fmla="*/ 1024091 h 1247485"/>
                <a:gd name="connsiteX1743" fmla="*/ 716062 w 1569082"/>
                <a:gd name="connsiteY1743" fmla="*/ 1025995 h 1247485"/>
                <a:gd name="connsiteX1744" fmla="*/ 715915 w 1569082"/>
                <a:gd name="connsiteY1744" fmla="*/ 1027949 h 1247485"/>
                <a:gd name="connsiteX1745" fmla="*/ 715867 w 1569082"/>
                <a:gd name="connsiteY1745" fmla="*/ 1029414 h 1247485"/>
                <a:gd name="connsiteX1746" fmla="*/ 715818 w 1569082"/>
                <a:gd name="connsiteY1746" fmla="*/ 1031369 h 1247485"/>
                <a:gd name="connsiteX1747" fmla="*/ 715671 w 1569082"/>
                <a:gd name="connsiteY1747" fmla="*/ 1032834 h 1247485"/>
                <a:gd name="connsiteX1748" fmla="*/ 715377 w 1569082"/>
                <a:gd name="connsiteY1748" fmla="*/ 1034788 h 1247485"/>
                <a:gd name="connsiteX1749" fmla="*/ 715035 w 1569082"/>
                <a:gd name="connsiteY1749" fmla="*/ 1036692 h 1247485"/>
                <a:gd name="connsiteX1750" fmla="*/ 714741 w 1569082"/>
                <a:gd name="connsiteY1750" fmla="*/ 1038646 h 1247485"/>
                <a:gd name="connsiteX1751" fmla="*/ 714546 w 1569082"/>
                <a:gd name="connsiteY1751" fmla="*/ 1040550 h 1247485"/>
                <a:gd name="connsiteX1752" fmla="*/ 714350 w 1569082"/>
                <a:gd name="connsiteY1752" fmla="*/ 1042503 h 1247485"/>
                <a:gd name="connsiteX1753" fmla="*/ 714007 w 1569082"/>
                <a:gd name="connsiteY1753" fmla="*/ 1044947 h 1247485"/>
                <a:gd name="connsiteX1754" fmla="*/ 714203 w 1569082"/>
                <a:gd name="connsiteY1754" fmla="*/ 1047340 h 1247485"/>
                <a:gd name="connsiteX1755" fmla="*/ 714595 w 1569082"/>
                <a:gd name="connsiteY1755" fmla="*/ 1048707 h 1247485"/>
                <a:gd name="connsiteX1756" fmla="*/ 715035 w 1569082"/>
                <a:gd name="connsiteY1756" fmla="*/ 1050172 h 1247485"/>
                <a:gd name="connsiteX1757" fmla="*/ 715475 w 1569082"/>
                <a:gd name="connsiteY1757" fmla="*/ 1052076 h 1247485"/>
                <a:gd name="connsiteX1758" fmla="*/ 715769 w 1569082"/>
                <a:gd name="connsiteY1758" fmla="*/ 1053495 h 1247485"/>
                <a:gd name="connsiteX1759" fmla="*/ 716160 w 1569082"/>
                <a:gd name="connsiteY1759" fmla="*/ 1054911 h 1247485"/>
                <a:gd name="connsiteX1760" fmla="*/ 716552 w 1569082"/>
                <a:gd name="connsiteY1760" fmla="*/ 1056278 h 1247485"/>
                <a:gd name="connsiteX1761" fmla="*/ 717237 w 1569082"/>
                <a:gd name="connsiteY1761" fmla="*/ 1058133 h 1247485"/>
                <a:gd name="connsiteX1762" fmla="*/ 717726 w 1569082"/>
                <a:gd name="connsiteY1762" fmla="*/ 1059502 h 1247485"/>
                <a:gd name="connsiteX1763" fmla="*/ 718313 w 1569082"/>
                <a:gd name="connsiteY1763" fmla="*/ 1060869 h 1247485"/>
                <a:gd name="connsiteX1764" fmla="*/ 718949 w 1569082"/>
                <a:gd name="connsiteY1764" fmla="*/ 1062724 h 1247485"/>
                <a:gd name="connsiteX1765" fmla="*/ 719389 w 1569082"/>
                <a:gd name="connsiteY1765" fmla="*/ 1064093 h 1247485"/>
                <a:gd name="connsiteX1766" fmla="*/ 719781 w 1569082"/>
                <a:gd name="connsiteY1766" fmla="*/ 1065558 h 1247485"/>
                <a:gd name="connsiteX1767" fmla="*/ 720172 w 1569082"/>
                <a:gd name="connsiteY1767" fmla="*/ 1067463 h 1247485"/>
                <a:gd name="connsiteX1768" fmla="*/ 720563 w 1569082"/>
                <a:gd name="connsiteY1768" fmla="*/ 1069416 h 1247485"/>
                <a:gd name="connsiteX1769" fmla="*/ 719927 w 1569082"/>
                <a:gd name="connsiteY1769" fmla="*/ 1071078 h 1247485"/>
                <a:gd name="connsiteX1770" fmla="*/ 718606 w 1569082"/>
                <a:gd name="connsiteY1770" fmla="*/ 1072543 h 1247485"/>
                <a:gd name="connsiteX1771" fmla="*/ 717188 w 1569082"/>
                <a:gd name="connsiteY1771" fmla="*/ 1073910 h 1247485"/>
                <a:gd name="connsiteX1772" fmla="*/ 715720 w 1569082"/>
                <a:gd name="connsiteY1772" fmla="*/ 1075230 h 1247485"/>
                <a:gd name="connsiteX1773" fmla="*/ 713861 w 1569082"/>
                <a:gd name="connsiteY1773" fmla="*/ 1076840 h 1247485"/>
                <a:gd name="connsiteX1774" fmla="*/ 712295 w 1569082"/>
                <a:gd name="connsiteY1774" fmla="*/ 1078013 h 1247485"/>
                <a:gd name="connsiteX1775" fmla="*/ 710778 w 1569082"/>
                <a:gd name="connsiteY1775" fmla="*/ 1079235 h 1247485"/>
                <a:gd name="connsiteX1776" fmla="*/ 712197 w 1569082"/>
                <a:gd name="connsiteY1776" fmla="*/ 1079527 h 1247485"/>
                <a:gd name="connsiteX1777" fmla="*/ 714154 w 1569082"/>
                <a:gd name="connsiteY1777" fmla="*/ 1079576 h 1247485"/>
                <a:gd name="connsiteX1778" fmla="*/ 715524 w 1569082"/>
                <a:gd name="connsiteY1778" fmla="*/ 1080113 h 1247485"/>
                <a:gd name="connsiteX1779" fmla="*/ 716796 w 1569082"/>
                <a:gd name="connsiteY1779" fmla="*/ 1080798 h 1247485"/>
                <a:gd name="connsiteX1780" fmla="*/ 718117 w 1569082"/>
                <a:gd name="connsiteY1780" fmla="*/ 1081431 h 1247485"/>
                <a:gd name="connsiteX1781" fmla="*/ 719878 w 1569082"/>
                <a:gd name="connsiteY1781" fmla="*/ 1082214 h 1247485"/>
                <a:gd name="connsiteX1782" fmla="*/ 721346 w 1569082"/>
                <a:gd name="connsiteY1782" fmla="*/ 1081870 h 1247485"/>
                <a:gd name="connsiteX1783" fmla="*/ 723793 w 1569082"/>
                <a:gd name="connsiteY1783" fmla="*/ 1081821 h 1247485"/>
                <a:gd name="connsiteX1784" fmla="*/ 725749 w 1569082"/>
                <a:gd name="connsiteY1784" fmla="*/ 1081821 h 1247485"/>
                <a:gd name="connsiteX1785" fmla="*/ 727217 w 1569082"/>
                <a:gd name="connsiteY1785" fmla="*/ 1081725 h 1247485"/>
                <a:gd name="connsiteX1786" fmla="*/ 728685 w 1569082"/>
                <a:gd name="connsiteY1786" fmla="*/ 1081529 h 1247485"/>
                <a:gd name="connsiteX1787" fmla="*/ 731082 w 1569082"/>
                <a:gd name="connsiteY1787" fmla="*/ 1081480 h 1247485"/>
                <a:gd name="connsiteX1788" fmla="*/ 733529 w 1569082"/>
                <a:gd name="connsiteY1788" fmla="*/ 1081627 h 1247485"/>
                <a:gd name="connsiteX1789" fmla="*/ 735045 w 1569082"/>
                <a:gd name="connsiteY1789" fmla="*/ 1081480 h 1247485"/>
                <a:gd name="connsiteX1790" fmla="*/ 736660 w 1569082"/>
                <a:gd name="connsiteY1790" fmla="*/ 1080504 h 1247485"/>
                <a:gd name="connsiteX1791" fmla="*/ 737834 w 1569082"/>
                <a:gd name="connsiteY1791" fmla="*/ 1078940 h 1247485"/>
                <a:gd name="connsiteX1792" fmla="*/ 738910 w 1569082"/>
                <a:gd name="connsiteY1792" fmla="*/ 1077232 h 1247485"/>
                <a:gd name="connsiteX1793" fmla="*/ 739693 w 1569082"/>
                <a:gd name="connsiteY1793" fmla="*/ 1075473 h 1247485"/>
                <a:gd name="connsiteX1794" fmla="*/ 740476 w 1569082"/>
                <a:gd name="connsiteY1794" fmla="*/ 1073617 h 1247485"/>
                <a:gd name="connsiteX1795" fmla="*/ 741895 w 1569082"/>
                <a:gd name="connsiteY1795" fmla="*/ 1072445 h 1247485"/>
                <a:gd name="connsiteX1796" fmla="*/ 743509 w 1569082"/>
                <a:gd name="connsiteY1796" fmla="*/ 1073568 h 1247485"/>
                <a:gd name="connsiteX1797" fmla="*/ 744879 w 1569082"/>
                <a:gd name="connsiteY1797" fmla="*/ 1074984 h 1247485"/>
                <a:gd name="connsiteX1798" fmla="*/ 745907 w 1569082"/>
                <a:gd name="connsiteY1798" fmla="*/ 1076059 h 1247485"/>
                <a:gd name="connsiteX1799" fmla="*/ 747766 w 1569082"/>
                <a:gd name="connsiteY1799" fmla="*/ 1076695 h 1247485"/>
                <a:gd name="connsiteX1800" fmla="*/ 748744 w 1569082"/>
                <a:gd name="connsiteY1800" fmla="*/ 1074984 h 1247485"/>
                <a:gd name="connsiteX1801" fmla="*/ 751337 w 1569082"/>
                <a:gd name="connsiteY1801" fmla="*/ 1074349 h 1247485"/>
                <a:gd name="connsiteX1802" fmla="*/ 753539 w 1569082"/>
                <a:gd name="connsiteY1802" fmla="*/ 1075473 h 1247485"/>
                <a:gd name="connsiteX1803" fmla="*/ 755545 w 1569082"/>
                <a:gd name="connsiteY1803" fmla="*/ 1074398 h 1247485"/>
                <a:gd name="connsiteX1804" fmla="*/ 758187 w 1569082"/>
                <a:gd name="connsiteY1804" fmla="*/ 1074692 h 1247485"/>
                <a:gd name="connsiteX1805" fmla="*/ 760437 w 1569082"/>
                <a:gd name="connsiteY1805" fmla="*/ 1075230 h 1247485"/>
                <a:gd name="connsiteX1806" fmla="*/ 762737 w 1569082"/>
                <a:gd name="connsiteY1806" fmla="*/ 1075230 h 1247485"/>
                <a:gd name="connsiteX1807" fmla="*/ 764058 w 1569082"/>
                <a:gd name="connsiteY1807" fmla="*/ 1076010 h 1247485"/>
                <a:gd name="connsiteX1808" fmla="*/ 766260 w 1569082"/>
                <a:gd name="connsiteY1808" fmla="*/ 1076791 h 1247485"/>
                <a:gd name="connsiteX1809" fmla="*/ 767776 w 1569082"/>
                <a:gd name="connsiteY1809" fmla="*/ 1076744 h 1247485"/>
                <a:gd name="connsiteX1810" fmla="*/ 769391 w 1569082"/>
                <a:gd name="connsiteY1810" fmla="*/ 1075718 h 1247485"/>
                <a:gd name="connsiteX1811" fmla="*/ 771348 w 1569082"/>
                <a:gd name="connsiteY1811" fmla="*/ 1074692 h 1247485"/>
                <a:gd name="connsiteX1812" fmla="*/ 772816 w 1569082"/>
                <a:gd name="connsiteY1812" fmla="*/ 1075132 h 1247485"/>
                <a:gd name="connsiteX1813" fmla="*/ 774528 w 1569082"/>
                <a:gd name="connsiteY1813" fmla="*/ 1075912 h 1247485"/>
                <a:gd name="connsiteX1814" fmla="*/ 775653 w 1569082"/>
                <a:gd name="connsiteY1814" fmla="*/ 1076938 h 1247485"/>
                <a:gd name="connsiteX1815" fmla="*/ 777561 w 1569082"/>
                <a:gd name="connsiteY1815" fmla="*/ 1077915 h 1247485"/>
                <a:gd name="connsiteX1816" fmla="*/ 779812 w 1569082"/>
                <a:gd name="connsiteY1816" fmla="*/ 1078013 h 1247485"/>
                <a:gd name="connsiteX1817" fmla="*/ 781231 w 1569082"/>
                <a:gd name="connsiteY1817" fmla="*/ 1079235 h 1247485"/>
                <a:gd name="connsiteX1818" fmla="*/ 782943 w 1569082"/>
                <a:gd name="connsiteY1818" fmla="*/ 1078258 h 1247485"/>
                <a:gd name="connsiteX1819" fmla="*/ 784704 w 1569082"/>
                <a:gd name="connsiteY1819" fmla="*/ 1077524 h 1247485"/>
                <a:gd name="connsiteX1820" fmla="*/ 786527 w 1569082"/>
                <a:gd name="connsiteY1820" fmla="*/ 1078147 h 1247485"/>
                <a:gd name="connsiteX1821" fmla="*/ 786564 w 1569082"/>
                <a:gd name="connsiteY1821" fmla="*/ 1078160 h 1247485"/>
                <a:gd name="connsiteX1822" fmla="*/ 786714 w 1569082"/>
                <a:gd name="connsiteY1822" fmla="*/ 1078295 h 1247485"/>
                <a:gd name="connsiteX1823" fmla="*/ 787803 w 1569082"/>
                <a:gd name="connsiteY1823" fmla="*/ 1079273 h 1247485"/>
                <a:gd name="connsiteX1824" fmla="*/ 788031 w 1569082"/>
                <a:gd name="connsiteY1824" fmla="*/ 1079478 h 1247485"/>
                <a:gd name="connsiteX1825" fmla="*/ 788152 w 1569082"/>
                <a:gd name="connsiteY1825" fmla="*/ 1079639 h 1247485"/>
                <a:gd name="connsiteX1826" fmla="*/ 789206 w 1569082"/>
                <a:gd name="connsiteY1826" fmla="*/ 1081041 h 1247485"/>
                <a:gd name="connsiteX1827" fmla="*/ 789890 w 1569082"/>
                <a:gd name="connsiteY1827" fmla="*/ 1082359 h 1247485"/>
                <a:gd name="connsiteX1828" fmla="*/ 790624 w 1569082"/>
                <a:gd name="connsiteY1828" fmla="*/ 1083630 h 1247485"/>
                <a:gd name="connsiteX1829" fmla="*/ 792190 w 1569082"/>
                <a:gd name="connsiteY1829" fmla="*/ 1084607 h 1247485"/>
                <a:gd name="connsiteX1830" fmla="*/ 794147 w 1569082"/>
                <a:gd name="connsiteY1830" fmla="*/ 1084410 h 1247485"/>
                <a:gd name="connsiteX1831" fmla="*/ 796446 w 1569082"/>
                <a:gd name="connsiteY1831" fmla="*/ 1084216 h 1247485"/>
                <a:gd name="connsiteX1832" fmla="*/ 796349 w 1569082"/>
                <a:gd name="connsiteY1832" fmla="*/ 1086072 h 1247485"/>
                <a:gd name="connsiteX1833" fmla="*/ 797670 w 1569082"/>
                <a:gd name="connsiteY1833" fmla="*/ 1087733 h 1247485"/>
                <a:gd name="connsiteX1834" fmla="*/ 799480 w 1569082"/>
                <a:gd name="connsiteY1834" fmla="*/ 1088464 h 1247485"/>
                <a:gd name="connsiteX1835" fmla="*/ 800899 w 1569082"/>
                <a:gd name="connsiteY1835" fmla="*/ 1090371 h 1247485"/>
                <a:gd name="connsiteX1836" fmla="*/ 800556 w 1569082"/>
                <a:gd name="connsiteY1836" fmla="*/ 1092715 h 1247485"/>
                <a:gd name="connsiteX1837" fmla="*/ 801339 w 1569082"/>
                <a:gd name="connsiteY1837" fmla="*/ 1094425 h 1247485"/>
                <a:gd name="connsiteX1838" fmla="*/ 802366 w 1569082"/>
                <a:gd name="connsiteY1838" fmla="*/ 1095498 h 1247485"/>
                <a:gd name="connsiteX1839" fmla="*/ 803883 w 1569082"/>
                <a:gd name="connsiteY1839" fmla="*/ 1096769 h 1247485"/>
                <a:gd name="connsiteX1840" fmla="*/ 805671 w 1569082"/>
                <a:gd name="connsiteY1840" fmla="*/ 1097708 h 1247485"/>
                <a:gd name="connsiteX1841" fmla="*/ 805742 w 1569082"/>
                <a:gd name="connsiteY1841" fmla="*/ 1097745 h 1247485"/>
                <a:gd name="connsiteX1842" fmla="*/ 807063 w 1569082"/>
                <a:gd name="connsiteY1842" fmla="*/ 1099259 h 1247485"/>
                <a:gd name="connsiteX1843" fmla="*/ 808238 w 1569082"/>
                <a:gd name="connsiteY1843" fmla="*/ 1100138 h 1247485"/>
                <a:gd name="connsiteX1844" fmla="*/ 809412 w 1569082"/>
                <a:gd name="connsiteY1844" fmla="*/ 1101066 h 1247485"/>
                <a:gd name="connsiteX1845" fmla="*/ 810879 w 1569082"/>
                <a:gd name="connsiteY1845" fmla="*/ 1102337 h 1247485"/>
                <a:gd name="connsiteX1846" fmla="*/ 811907 w 1569082"/>
                <a:gd name="connsiteY1846" fmla="*/ 1103411 h 1247485"/>
                <a:gd name="connsiteX1847" fmla="*/ 813521 w 1569082"/>
                <a:gd name="connsiteY1847" fmla="*/ 1104437 h 1247485"/>
                <a:gd name="connsiteX1848" fmla="*/ 815332 w 1569082"/>
                <a:gd name="connsiteY1848" fmla="*/ 1105267 h 1247485"/>
                <a:gd name="connsiteX1849" fmla="*/ 816702 w 1569082"/>
                <a:gd name="connsiteY1849" fmla="*/ 1105755 h 1247485"/>
                <a:gd name="connsiteX1850" fmla="*/ 818218 w 1569082"/>
                <a:gd name="connsiteY1850" fmla="*/ 1107026 h 1247485"/>
                <a:gd name="connsiteX1851" fmla="*/ 819539 w 1569082"/>
                <a:gd name="connsiteY1851" fmla="*/ 1108393 h 1247485"/>
                <a:gd name="connsiteX1852" fmla="*/ 821056 w 1569082"/>
                <a:gd name="connsiteY1852" fmla="*/ 1109711 h 1247485"/>
                <a:gd name="connsiteX1853" fmla="*/ 822132 w 1569082"/>
                <a:gd name="connsiteY1853" fmla="*/ 1110688 h 1247485"/>
                <a:gd name="connsiteX1854" fmla="*/ 823111 w 1569082"/>
                <a:gd name="connsiteY1854" fmla="*/ 1111763 h 1247485"/>
                <a:gd name="connsiteX1855" fmla="*/ 823942 w 1569082"/>
                <a:gd name="connsiteY1855" fmla="*/ 1112985 h 1247485"/>
                <a:gd name="connsiteX1856" fmla="*/ 824921 w 1569082"/>
                <a:gd name="connsiteY1856" fmla="*/ 1114693 h 1247485"/>
                <a:gd name="connsiteX1857" fmla="*/ 825948 w 1569082"/>
                <a:gd name="connsiteY1857" fmla="*/ 1116305 h 1247485"/>
                <a:gd name="connsiteX1858" fmla="*/ 826878 w 1569082"/>
                <a:gd name="connsiteY1858" fmla="*/ 1117478 h 1247485"/>
                <a:gd name="connsiteX1859" fmla="*/ 828688 w 1569082"/>
                <a:gd name="connsiteY1859" fmla="*/ 1119090 h 1247485"/>
                <a:gd name="connsiteX1860" fmla="*/ 829911 w 1569082"/>
                <a:gd name="connsiteY1860" fmla="*/ 1119871 h 1247485"/>
                <a:gd name="connsiteX1861" fmla="*/ 831134 w 1569082"/>
                <a:gd name="connsiteY1861" fmla="*/ 1120653 h 1247485"/>
                <a:gd name="connsiteX1862" fmla="*/ 831819 w 1569082"/>
                <a:gd name="connsiteY1862" fmla="*/ 1122460 h 1247485"/>
                <a:gd name="connsiteX1863" fmla="*/ 832357 w 1569082"/>
                <a:gd name="connsiteY1863" fmla="*/ 1124315 h 1247485"/>
                <a:gd name="connsiteX1864" fmla="*/ 833091 w 1569082"/>
                <a:gd name="connsiteY1864" fmla="*/ 1125586 h 1247485"/>
                <a:gd name="connsiteX1865" fmla="*/ 833874 w 1569082"/>
                <a:gd name="connsiteY1865" fmla="*/ 1126855 h 1247485"/>
                <a:gd name="connsiteX1866" fmla="*/ 834853 w 1569082"/>
                <a:gd name="connsiteY1866" fmla="*/ 1128516 h 1247485"/>
                <a:gd name="connsiteX1867" fmla="*/ 835440 w 1569082"/>
                <a:gd name="connsiteY1867" fmla="*/ 1129883 h 1247485"/>
                <a:gd name="connsiteX1868" fmla="*/ 836027 w 1569082"/>
                <a:gd name="connsiteY1868" fmla="*/ 1131203 h 1247485"/>
                <a:gd name="connsiteX1869" fmla="*/ 837003 w 1569082"/>
                <a:gd name="connsiteY1869" fmla="*/ 1132913 h 1247485"/>
                <a:gd name="connsiteX1870" fmla="*/ 837541 w 1569082"/>
                <a:gd name="connsiteY1870" fmla="*/ 1133743 h 1247485"/>
                <a:gd name="connsiteX1871" fmla="*/ 837788 w 1569082"/>
                <a:gd name="connsiteY1871" fmla="*/ 1134133 h 1247485"/>
                <a:gd name="connsiteX1872" fmla="*/ 838669 w 1569082"/>
                <a:gd name="connsiteY1872" fmla="*/ 1135890 h 1247485"/>
                <a:gd name="connsiteX1873" fmla="*/ 839745 w 1569082"/>
                <a:gd name="connsiteY1873" fmla="*/ 1138089 h 1247485"/>
                <a:gd name="connsiteX1874" fmla="*/ 840577 w 1569082"/>
                <a:gd name="connsiteY1874" fmla="*/ 1139848 h 1247485"/>
                <a:gd name="connsiteX1875" fmla="*/ 841311 w 1569082"/>
                <a:gd name="connsiteY1875" fmla="*/ 1141117 h 1247485"/>
                <a:gd name="connsiteX1876" fmla="*/ 842436 w 1569082"/>
                <a:gd name="connsiteY1876" fmla="*/ 1142730 h 1247485"/>
                <a:gd name="connsiteX1877" fmla="*/ 843610 w 1569082"/>
                <a:gd name="connsiteY1877" fmla="*/ 1144438 h 1247485"/>
                <a:gd name="connsiteX1878" fmla="*/ 845176 w 1569082"/>
                <a:gd name="connsiteY1878" fmla="*/ 1146148 h 1247485"/>
                <a:gd name="connsiteX1879" fmla="*/ 846937 w 1569082"/>
                <a:gd name="connsiteY1879" fmla="*/ 1146978 h 1247485"/>
                <a:gd name="connsiteX1880" fmla="*/ 848307 w 1569082"/>
                <a:gd name="connsiteY1880" fmla="*/ 1146538 h 1247485"/>
                <a:gd name="connsiteX1881" fmla="*/ 850215 w 1569082"/>
                <a:gd name="connsiteY1881" fmla="*/ 1146587 h 1247485"/>
                <a:gd name="connsiteX1882" fmla="*/ 851536 w 1569082"/>
                <a:gd name="connsiteY1882" fmla="*/ 1147272 h 1247485"/>
                <a:gd name="connsiteX1883" fmla="*/ 853346 w 1569082"/>
                <a:gd name="connsiteY1883" fmla="*/ 1147613 h 1247485"/>
                <a:gd name="connsiteX1884" fmla="*/ 855304 w 1569082"/>
                <a:gd name="connsiteY1884" fmla="*/ 1147419 h 1247485"/>
                <a:gd name="connsiteX1885" fmla="*/ 857163 w 1569082"/>
                <a:gd name="connsiteY1885" fmla="*/ 1146978 h 1247485"/>
                <a:gd name="connsiteX1886" fmla="*/ 858826 w 1569082"/>
                <a:gd name="connsiteY1886" fmla="*/ 1145952 h 1247485"/>
                <a:gd name="connsiteX1887" fmla="*/ 860636 w 1569082"/>
                <a:gd name="connsiteY1887" fmla="*/ 1145368 h 1247485"/>
                <a:gd name="connsiteX1888" fmla="*/ 861468 w 1569082"/>
                <a:gd name="connsiteY1888" fmla="*/ 1146538 h 1247485"/>
                <a:gd name="connsiteX1889" fmla="*/ 861762 w 1569082"/>
                <a:gd name="connsiteY1889" fmla="*/ 1148003 h 1247485"/>
                <a:gd name="connsiteX1890" fmla="*/ 861713 w 1569082"/>
                <a:gd name="connsiteY1890" fmla="*/ 1149469 h 1247485"/>
                <a:gd name="connsiteX1891" fmla="*/ 862153 w 1569082"/>
                <a:gd name="connsiteY1891" fmla="*/ 1151375 h 1247485"/>
                <a:gd name="connsiteX1892" fmla="*/ 863768 w 1569082"/>
                <a:gd name="connsiteY1892" fmla="*/ 1153083 h 1247485"/>
                <a:gd name="connsiteX1893" fmla="*/ 865627 w 1569082"/>
                <a:gd name="connsiteY1893" fmla="*/ 1153670 h 1247485"/>
                <a:gd name="connsiteX1894" fmla="*/ 867975 w 1569082"/>
                <a:gd name="connsiteY1894" fmla="*/ 1154354 h 1247485"/>
                <a:gd name="connsiteX1895" fmla="*/ 869639 w 1569082"/>
                <a:gd name="connsiteY1895" fmla="*/ 1155331 h 1247485"/>
                <a:gd name="connsiteX1896" fmla="*/ 871400 w 1569082"/>
                <a:gd name="connsiteY1896" fmla="*/ 1156210 h 1247485"/>
                <a:gd name="connsiteX1897" fmla="*/ 873161 w 1569082"/>
                <a:gd name="connsiteY1897" fmla="*/ 1156992 h 1247485"/>
                <a:gd name="connsiteX1898" fmla="*/ 874433 w 1569082"/>
                <a:gd name="connsiteY1898" fmla="*/ 1157773 h 1247485"/>
                <a:gd name="connsiteX1899" fmla="*/ 876635 w 1569082"/>
                <a:gd name="connsiteY1899" fmla="*/ 1158847 h 1247485"/>
                <a:gd name="connsiteX1900" fmla="*/ 877907 w 1569082"/>
                <a:gd name="connsiteY1900" fmla="*/ 1157920 h 1247485"/>
                <a:gd name="connsiteX1901" fmla="*/ 879326 w 1569082"/>
                <a:gd name="connsiteY1901" fmla="*/ 1158163 h 1247485"/>
                <a:gd name="connsiteX1902" fmla="*/ 880940 w 1569082"/>
                <a:gd name="connsiteY1902" fmla="*/ 1159336 h 1247485"/>
                <a:gd name="connsiteX1903" fmla="*/ 882310 w 1569082"/>
                <a:gd name="connsiteY1903" fmla="*/ 1160556 h 1247485"/>
                <a:gd name="connsiteX1904" fmla="*/ 884169 w 1569082"/>
                <a:gd name="connsiteY1904" fmla="*/ 1161046 h 1247485"/>
                <a:gd name="connsiteX1905" fmla="*/ 884708 w 1569082"/>
                <a:gd name="connsiteY1905" fmla="*/ 1162705 h 1247485"/>
                <a:gd name="connsiteX1906" fmla="*/ 885784 w 1569082"/>
                <a:gd name="connsiteY1906" fmla="*/ 1164610 h 1247485"/>
                <a:gd name="connsiteX1907" fmla="*/ 885931 w 1569082"/>
                <a:gd name="connsiteY1907" fmla="*/ 1166028 h 1247485"/>
                <a:gd name="connsiteX1908" fmla="*/ 885882 w 1569082"/>
                <a:gd name="connsiteY1908" fmla="*/ 1167687 h 1247485"/>
                <a:gd name="connsiteX1909" fmla="*/ 884414 w 1569082"/>
                <a:gd name="connsiteY1909" fmla="*/ 1168909 h 1247485"/>
                <a:gd name="connsiteX1910" fmla="*/ 882995 w 1569082"/>
                <a:gd name="connsiteY1910" fmla="*/ 1167638 h 1247485"/>
                <a:gd name="connsiteX1911" fmla="*/ 884468 w 1569082"/>
                <a:gd name="connsiteY1911" fmla="*/ 1169027 h 1247485"/>
                <a:gd name="connsiteX1912" fmla="*/ 884757 w 1569082"/>
                <a:gd name="connsiteY1912" fmla="*/ 1169299 h 1247485"/>
                <a:gd name="connsiteX1913" fmla="*/ 885588 w 1569082"/>
                <a:gd name="connsiteY1913" fmla="*/ 1171498 h 1247485"/>
                <a:gd name="connsiteX1914" fmla="*/ 885539 w 1569082"/>
                <a:gd name="connsiteY1914" fmla="*/ 1173012 h 1247485"/>
                <a:gd name="connsiteX1915" fmla="*/ 885735 w 1569082"/>
                <a:gd name="connsiteY1915" fmla="*/ 1174477 h 1247485"/>
                <a:gd name="connsiteX1916" fmla="*/ 887252 w 1569082"/>
                <a:gd name="connsiteY1916" fmla="*/ 1176332 h 1247485"/>
                <a:gd name="connsiteX1917" fmla="*/ 889013 w 1569082"/>
                <a:gd name="connsiteY1917" fmla="*/ 1177260 h 1247485"/>
                <a:gd name="connsiteX1918" fmla="*/ 891361 w 1569082"/>
                <a:gd name="connsiteY1918" fmla="*/ 1177701 h 1247485"/>
                <a:gd name="connsiteX1919" fmla="*/ 893318 w 1569082"/>
                <a:gd name="connsiteY1919" fmla="*/ 1177407 h 1247485"/>
                <a:gd name="connsiteX1920" fmla="*/ 895129 w 1569082"/>
                <a:gd name="connsiteY1920" fmla="*/ 1176676 h 1247485"/>
                <a:gd name="connsiteX1921" fmla="*/ 896988 w 1569082"/>
                <a:gd name="connsiteY1921" fmla="*/ 1176381 h 1247485"/>
                <a:gd name="connsiteX1922" fmla="*/ 898407 w 1569082"/>
                <a:gd name="connsiteY1922" fmla="*/ 1176089 h 1247485"/>
                <a:gd name="connsiteX1923" fmla="*/ 900217 w 1569082"/>
                <a:gd name="connsiteY1923" fmla="*/ 1175844 h 1247485"/>
                <a:gd name="connsiteX1924" fmla="*/ 901538 w 1569082"/>
                <a:gd name="connsiteY1924" fmla="*/ 1175162 h 1247485"/>
                <a:gd name="connsiteX1925" fmla="*/ 902565 w 1569082"/>
                <a:gd name="connsiteY1925" fmla="*/ 1176332 h 1247485"/>
                <a:gd name="connsiteX1926" fmla="*/ 903788 w 1569082"/>
                <a:gd name="connsiteY1926" fmla="*/ 1177066 h 1247485"/>
                <a:gd name="connsiteX1927" fmla="*/ 905892 w 1569082"/>
                <a:gd name="connsiteY1927" fmla="*/ 1178043 h 1247485"/>
                <a:gd name="connsiteX1928" fmla="*/ 907898 w 1569082"/>
                <a:gd name="connsiteY1928" fmla="*/ 1178921 h 1247485"/>
                <a:gd name="connsiteX1929" fmla="*/ 909708 w 1569082"/>
                <a:gd name="connsiteY1929" fmla="*/ 1178043 h 1247485"/>
                <a:gd name="connsiteX1930" fmla="*/ 911323 w 1569082"/>
                <a:gd name="connsiteY1930" fmla="*/ 1176772 h 1247485"/>
                <a:gd name="connsiteX1931" fmla="*/ 912937 w 1569082"/>
                <a:gd name="connsiteY1931" fmla="*/ 1175844 h 1247485"/>
                <a:gd name="connsiteX1932" fmla="*/ 914699 w 1569082"/>
                <a:gd name="connsiteY1932" fmla="*/ 1176283 h 1247485"/>
                <a:gd name="connsiteX1933" fmla="*/ 916509 w 1569082"/>
                <a:gd name="connsiteY1933" fmla="*/ 1177309 h 1247485"/>
                <a:gd name="connsiteX1934" fmla="*/ 918417 w 1569082"/>
                <a:gd name="connsiteY1934" fmla="*/ 1177797 h 1247485"/>
                <a:gd name="connsiteX1935" fmla="*/ 920325 w 1569082"/>
                <a:gd name="connsiteY1935" fmla="*/ 1177994 h 1247485"/>
                <a:gd name="connsiteX1936" fmla="*/ 921793 w 1569082"/>
                <a:gd name="connsiteY1936" fmla="*/ 1177945 h 1247485"/>
                <a:gd name="connsiteX1937" fmla="*/ 923261 w 1569082"/>
                <a:gd name="connsiteY1937" fmla="*/ 1177896 h 1247485"/>
                <a:gd name="connsiteX1938" fmla="*/ 925218 w 1569082"/>
                <a:gd name="connsiteY1938" fmla="*/ 1178092 h 1247485"/>
                <a:gd name="connsiteX1939" fmla="*/ 927860 w 1569082"/>
                <a:gd name="connsiteY1939" fmla="*/ 1179019 h 1247485"/>
                <a:gd name="connsiteX1940" fmla="*/ 929034 w 1569082"/>
                <a:gd name="connsiteY1940" fmla="*/ 1177407 h 1247485"/>
                <a:gd name="connsiteX1941" fmla="*/ 930061 w 1569082"/>
                <a:gd name="connsiteY1941" fmla="*/ 1175601 h 1247485"/>
                <a:gd name="connsiteX1942" fmla="*/ 931333 w 1569082"/>
                <a:gd name="connsiteY1942" fmla="*/ 1174281 h 1247485"/>
                <a:gd name="connsiteX1943" fmla="*/ 934122 w 1569082"/>
                <a:gd name="connsiteY1943" fmla="*/ 1174183 h 1247485"/>
                <a:gd name="connsiteX1944" fmla="*/ 935639 w 1569082"/>
                <a:gd name="connsiteY1944" fmla="*/ 1174428 h 1247485"/>
                <a:gd name="connsiteX1945" fmla="*/ 937155 w 1569082"/>
                <a:gd name="connsiteY1945" fmla="*/ 1174720 h 1247485"/>
                <a:gd name="connsiteX1946" fmla="*/ 939161 w 1569082"/>
                <a:gd name="connsiteY1946" fmla="*/ 1175014 h 1247485"/>
                <a:gd name="connsiteX1947" fmla="*/ 940972 w 1569082"/>
                <a:gd name="connsiteY1947" fmla="*/ 1174526 h 1247485"/>
                <a:gd name="connsiteX1948" fmla="*/ 941852 w 1569082"/>
                <a:gd name="connsiteY1948" fmla="*/ 1172816 h 1247485"/>
                <a:gd name="connsiteX1949" fmla="*/ 942048 w 1569082"/>
                <a:gd name="connsiteY1949" fmla="*/ 1170862 h 1247485"/>
                <a:gd name="connsiteX1950" fmla="*/ 942097 w 1569082"/>
                <a:gd name="connsiteY1950" fmla="*/ 1169397 h 1247485"/>
                <a:gd name="connsiteX1951" fmla="*/ 942635 w 1569082"/>
                <a:gd name="connsiteY1951" fmla="*/ 1167054 h 1247485"/>
                <a:gd name="connsiteX1952" fmla="*/ 943369 w 1569082"/>
                <a:gd name="connsiteY1952" fmla="*/ 1165783 h 1247485"/>
                <a:gd name="connsiteX1953" fmla="*/ 944886 w 1569082"/>
                <a:gd name="connsiteY1953" fmla="*/ 1164563 h 1247485"/>
                <a:gd name="connsiteX1954" fmla="*/ 946647 w 1569082"/>
                <a:gd name="connsiteY1954" fmla="*/ 1163682 h 1247485"/>
                <a:gd name="connsiteX1955" fmla="*/ 948310 w 1569082"/>
                <a:gd name="connsiteY1955" fmla="*/ 1162656 h 1247485"/>
                <a:gd name="connsiteX1956" fmla="*/ 949485 w 1569082"/>
                <a:gd name="connsiteY1956" fmla="*/ 1160605 h 1247485"/>
                <a:gd name="connsiteX1957" fmla="*/ 949876 w 1569082"/>
                <a:gd name="connsiteY1957" fmla="*/ 1158651 h 1247485"/>
                <a:gd name="connsiteX1958" fmla="*/ 949925 w 1569082"/>
                <a:gd name="connsiteY1958" fmla="*/ 1156698 h 1247485"/>
                <a:gd name="connsiteX1959" fmla="*/ 949876 w 1569082"/>
                <a:gd name="connsiteY1959" fmla="*/ 1154256 h 1247485"/>
                <a:gd name="connsiteX1960" fmla="*/ 949925 w 1569082"/>
                <a:gd name="connsiteY1960" fmla="*/ 1151814 h 1247485"/>
                <a:gd name="connsiteX1961" fmla="*/ 950023 w 1569082"/>
                <a:gd name="connsiteY1961" fmla="*/ 1150349 h 1247485"/>
                <a:gd name="connsiteX1962" fmla="*/ 950218 w 1569082"/>
                <a:gd name="connsiteY1962" fmla="*/ 1148396 h 1247485"/>
                <a:gd name="connsiteX1963" fmla="*/ 950365 w 1569082"/>
                <a:gd name="connsiteY1963" fmla="*/ 1146442 h 1247485"/>
                <a:gd name="connsiteX1964" fmla="*/ 950463 w 1569082"/>
                <a:gd name="connsiteY1964" fmla="*/ 1145024 h 1247485"/>
                <a:gd name="connsiteX1965" fmla="*/ 951833 w 1569082"/>
                <a:gd name="connsiteY1965" fmla="*/ 1145318 h 1247485"/>
                <a:gd name="connsiteX1966" fmla="*/ 952763 w 1569082"/>
                <a:gd name="connsiteY1966" fmla="*/ 1146538 h 1247485"/>
                <a:gd name="connsiteX1967" fmla="*/ 954133 w 1569082"/>
                <a:gd name="connsiteY1967" fmla="*/ 1147907 h 1247485"/>
                <a:gd name="connsiteX1968" fmla="*/ 955796 w 1569082"/>
                <a:gd name="connsiteY1968" fmla="*/ 1148933 h 1247485"/>
                <a:gd name="connsiteX1969" fmla="*/ 957019 w 1569082"/>
                <a:gd name="connsiteY1969" fmla="*/ 1149665 h 1247485"/>
                <a:gd name="connsiteX1970" fmla="*/ 958927 w 1569082"/>
                <a:gd name="connsiteY1970" fmla="*/ 1150251 h 1247485"/>
                <a:gd name="connsiteX1971" fmla="*/ 961276 w 1569082"/>
                <a:gd name="connsiteY1971" fmla="*/ 1150887 h 1247485"/>
                <a:gd name="connsiteX1972" fmla="*/ 963086 w 1569082"/>
                <a:gd name="connsiteY1972" fmla="*/ 1151618 h 1247485"/>
                <a:gd name="connsiteX1973" fmla="*/ 964260 w 1569082"/>
                <a:gd name="connsiteY1973" fmla="*/ 1152546 h 1247485"/>
                <a:gd name="connsiteX1974" fmla="*/ 965238 w 1569082"/>
                <a:gd name="connsiteY1974" fmla="*/ 1153621 h 1247485"/>
                <a:gd name="connsiteX1975" fmla="*/ 966315 w 1569082"/>
                <a:gd name="connsiteY1975" fmla="*/ 1154597 h 1247485"/>
                <a:gd name="connsiteX1976" fmla="*/ 967538 w 1569082"/>
                <a:gd name="connsiteY1976" fmla="*/ 1155429 h 1247485"/>
                <a:gd name="connsiteX1977" fmla="*/ 968761 w 1569082"/>
                <a:gd name="connsiteY1977" fmla="*/ 1156210 h 1247485"/>
                <a:gd name="connsiteX1978" fmla="*/ 969984 w 1569082"/>
                <a:gd name="connsiteY1978" fmla="*/ 1157041 h 1247485"/>
                <a:gd name="connsiteX1979" fmla="*/ 971158 w 1569082"/>
                <a:gd name="connsiteY1979" fmla="*/ 1157969 h 1247485"/>
                <a:gd name="connsiteX1980" fmla="*/ 972920 w 1569082"/>
                <a:gd name="connsiteY1980" fmla="*/ 1159628 h 1247485"/>
                <a:gd name="connsiteX1981" fmla="*/ 974094 w 1569082"/>
                <a:gd name="connsiteY1981" fmla="*/ 1161729 h 1247485"/>
                <a:gd name="connsiteX1982" fmla="*/ 974681 w 1569082"/>
                <a:gd name="connsiteY1982" fmla="*/ 1163096 h 1247485"/>
                <a:gd name="connsiteX1983" fmla="*/ 975219 w 1569082"/>
                <a:gd name="connsiteY1983" fmla="*/ 1164465 h 1247485"/>
                <a:gd name="connsiteX1984" fmla="*/ 975904 w 1569082"/>
                <a:gd name="connsiteY1984" fmla="*/ 1165734 h 1247485"/>
                <a:gd name="connsiteX1985" fmla="*/ 976638 w 1569082"/>
                <a:gd name="connsiteY1985" fmla="*/ 1167005 h 1247485"/>
                <a:gd name="connsiteX1986" fmla="*/ 977421 w 1569082"/>
                <a:gd name="connsiteY1986" fmla="*/ 1168274 h 1247485"/>
                <a:gd name="connsiteX1987" fmla="*/ 978155 w 1569082"/>
                <a:gd name="connsiteY1987" fmla="*/ 1169544 h 1247485"/>
                <a:gd name="connsiteX1988" fmla="*/ 979133 w 1569082"/>
                <a:gd name="connsiteY1988" fmla="*/ 1171253 h 1247485"/>
                <a:gd name="connsiteX1989" fmla="*/ 979818 w 1569082"/>
                <a:gd name="connsiteY1989" fmla="*/ 1172524 h 1247485"/>
                <a:gd name="connsiteX1990" fmla="*/ 980503 w 1569082"/>
                <a:gd name="connsiteY1990" fmla="*/ 1173842 h 1247485"/>
                <a:gd name="connsiteX1991" fmla="*/ 981482 w 1569082"/>
                <a:gd name="connsiteY1991" fmla="*/ 1175503 h 1247485"/>
                <a:gd name="connsiteX1992" fmla="*/ 982509 w 1569082"/>
                <a:gd name="connsiteY1992" fmla="*/ 1177164 h 1247485"/>
                <a:gd name="connsiteX1993" fmla="*/ 983341 w 1569082"/>
                <a:gd name="connsiteY1993" fmla="*/ 1178384 h 1247485"/>
                <a:gd name="connsiteX1994" fmla="*/ 984124 w 1569082"/>
                <a:gd name="connsiteY1994" fmla="*/ 1179606 h 1247485"/>
                <a:gd name="connsiteX1995" fmla="*/ 985102 w 1569082"/>
                <a:gd name="connsiteY1995" fmla="*/ 1181314 h 1247485"/>
                <a:gd name="connsiteX1996" fmla="*/ 985739 w 1569082"/>
                <a:gd name="connsiteY1996" fmla="*/ 1182634 h 1247485"/>
                <a:gd name="connsiteX1997" fmla="*/ 986375 w 1569082"/>
                <a:gd name="connsiteY1997" fmla="*/ 1183952 h 1247485"/>
                <a:gd name="connsiteX1998" fmla="*/ 986961 w 1569082"/>
                <a:gd name="connsiteY1998" fmla="*/ 1185319 h 1247485"/>
                <a:gd name="connsiteX1999" fmla="*/ 988184 w 1569082"/>
                <a:gd name="connsiteY1999" fmla="*/ 1187469 h 1247485"/>
                <a:gd name="connsiteX2000" fmla="*/ 988403 w 1569082"/>
                <a:gd name="connsiteY2000" fmla="*/ 1187951 h 1247485"/>
                <a:gd name="connsiteX2001" fmla="*/ 990728 w 1569082"/>
                <a:gd name="connsiteY2001" fmla="*/ 1187371 h 1247485"/>
                <a:gd name="connsiteX2002" fmla="*/ 993616 w 1569082"/>
                <a:gd name="connsiteY2002" fmla="*/ 1187371 h 1247485"/>
                <a:gd name="connsiteX2003" fmla="*/ 995573 w 1569082"/>
                <a:gd name="connsiteY2003" fmla="*/ 1187371 h 1247485"/>
                <a:gd name="connsiteX2004" fmla="*/ 998018 w 1569082"/>
                <a:gd name="connsiteY2004" fmla="*/ 1187322 h 1247485"/>
                <a:gd name="connsiteX2005" fmla="*/ 999975 w 1569082"/>
                <a:gd name="connsiteY2005" fmla="*/ 1187420 h 1247485"/>
                <a:gd name="connsiteX2006" fmla="*/ 1002422 w 1569082"/>
                <a:gd name="connsiteY2006" fmla="*/ 1187714 h 1247485"/>
                <a:gd name="connsiteX2007" fmla="*/ 1004330 w 1569082"/>
                <a:gd name="connsiteY2007" fmla="*/ 1187957 h 1247485"/>
                <a:gd name="connsiteX2008" fmla="*/ 1005797 w 1569082"/>
                <a:gd name="connsiteY2008" fmla="*/ 1188104 h 1247485"/>
                <a:gd name="connsiteX2009" fmla="*/ 1007265 w 1569082"/>
                <a:gd name="connsiteY2009" fmla="*/ 1188251 h 1247485"/>
                <a:gd name="connsiteX2010" fmla="*/ 1008732 w 1569082"/>
                <a:gd name="connsiteY2010" fmla="*/ 1188396 h 1247485"/>
                <a:gd name="connsiteX2011" fmla="*/ 1010201 w 1569082"/>
                <a:gd name="connsiteY2011" fmla="*/ 1188494 h 1247485"/>
                <a:gd name="connsiteX2012" fmla="*/ 1011669 w 1569082"/>
                <a:gd name="connsiteY2012" fmla="*/ 1188593 h 1247485"/>
                <a:gd name="connsiteX2013" fmla="*/ 1013136 w 1569082"/>
                <a:gd name="connsiteY2013" fmla="*/ 1188642 h 1247485"/>
                <a:gd name="connsiteX2014" fmla="*/ 1015093 w 1569082"/>
                <a:gd name="connsiteY2014" fmla="*/ 1188543 h 1247485"/>
                <a:gd name="connsiteX2015" fmla="*/ 1016513 w 1569082"/>
                <a:gd name="connsiteY2015" fmla="*/ 1188347 h 1247485"/>
                <a:gd name="connsiteX2016" fmla="*/ 1018470 w 1569082"/>
                <a:gd name="connsiteY2016" fmla="*/ 1188055 h 1247485"/>
                <a:gd name="connsiteX2017" fmla="*/ 1020426 w 1569082"/>
                <a:gd name="connsiteY2017" fmla="*/ 1187763 h 1247485"/>
                <a:gd name="connsiteX2018" fmla="*/ 1021844 w 1569082"/>
                <a:gd name="connsiteY2018" fmla="*/ 1187469 h 1247485"/>
                <a:gd name="connsiteX2019" fmla="*/ 1023754 w 1569082"/>
                <a:gd name="connsiteY2019" fmla="*/ 1187029 h 1247485"/>
                <a:gd name="connsiteX2020" fmla="*/ 1025661 w 1569082"/>
                <a:gd name="connsiteY2020" fmla="*/ 1186688 h 1247485"/>
                <a:gd name="connsiteX2021" fmla="*/ 1027618 w 1569082"/>
                <a:gd name="connsiteY2021" fmla="*/ 1186931 h 1247485"/>
                <a:gd name="connsiteX2022" fmla="*/ 1029574 w 1569082"/>
                <a:gd name="connsiteY2022" fmla="*/ 1187127 h 1247485"/>
                <a:gd name="connsiteX2023" fmla="*/ 1031232 w 1569082"/>
                <a:gd name="connsiteY2023" fmla="*/ 1187450 h 1247485"/>
                <a:gd name="connsiteX2024" fmla="*/ 1031582 w 1569082"/>
                <a:gd name="connsiteY2024" fmla="*/ 1187518 h 1247485"/>
                <a:gd name="connsiteX2025" fmla="*/ 1031826 w 1569082"/>
                <a:gd name="connsiteY2025" fmla="*/ 1189569 h 1247485"/>
                <a:gd name="connsiteX2026" fmla="*/ 1032462 w 1569082"/>
                <a:gd name="connsiteY2026" fmla="*/ 1191719 h 1247485"/>
                <a:gd name="connsiteX2027" fmla="*/ 1033490 w 1569082"/>
                <a:gd name="connsiteY2027" fmla="*/ 1192794 h 1247485"/>
                <a:gd name="connsiteX2028" fmla="*/ 1034957 w 1569082"/>
                <a:gd name="connsiteY2028" fmla="*/ 1194112 h 1247485"/>
                <a:gd name="connsiteX2029" fmla="*/ 1035837 w 1569082"/>
                <a:gd name="connsiteY2029" fmla="*/ 1195528 h 1247485"/>
                <a:gd name="connsiteX2030" fmla="*/ 1036500 w 1569082"/>
                <a:gd name="connsiteY2030" fmla="*/ 1195844 h 1247485"/>
                <a:gd name="connsiteX2031" fmla="*/ 1037061 w 1569082"/>
                <a:gd name="connsiteY2031" fmla="*/ 1196114 h 1247485"/>
                <a:gd name="connsiteX2032" fmla="*/ 1038039 w 1569082"/>
                <a:gd name="connsiteY2032" fmla="*/ 1197287 h 1247485"/>
                <a:gd name="connsiteX2033" fmla="*/ 1039263 w 1569082"/>
                <a:gd name="connsiteY2033" fmla="*/ 1198752 h 1247485"/>
                <a:gd name="connsiteX2034" fmla="*/ 1039850 w 1569082"/>
                <a:gd name="connsiteY2034" fmla="*/ 1200119 h 1247485"/>
                <a:gd name="connsiteX2035" fmla="*/ 1040192 w 1569082"/>
                <a:gd name="connsiteY2035" fmla="*/ 1201535 h 1247485"/>
                <a:gd name="connsiteX2036" fmla="*/ 1041170 w 1569082"/>
                <a:gd name="connsiteY2036" fmla="*/ 1203196 h 1247485"/>
                <a:gd name="connsiteX2037" fmla="*/ 1042883 w 1569082"/>
                <a:gd name="connsiteY2037" fmla="*/ 1204956 h 1247485"/>
                <a:gd name="connsiteX2038" fmla="*/ 1044009 w 1569082"/>
                <a:gd name="connsiteY2038" fmla="*/ 1205883 h 1247485"/>
                <a:gd name="connsiteX2039" fmla="*/ 1045525 w 1569082"/>
                <a:gd name="connsiteY2039" fmla="*/ 1207103 h 1247485"/>
                <a:gd name="connsiteX2040" fmla="*/ 1046944 w 1569082"/>
                <a:gd name="connsiteY2040" fmla="*/ 1208423 h 1247485"/>
                <a:gd name="connsiteX2041" fmla="*/ 1048313 w 1569082"/>
                <a:gd name="connsiteY2041" fmla="*/ 1209839 h 1247485"/>
                <a:gd name="connsiteX2042" fmla="*/ 1049829 w 1569082"/>
                <a:gd name="connsiteY2042" fmla="*/ 1211157 h 1247485"/>
                <a:gd name="connsiteX2043" fmla="*/ 1051444 w 1569082"/>
                <a:gd name="connsiteY2043" fmla="*/ 1212379 h 1247485"/>
                <a:gd name="connsiteX2044" fmla="*/ 1053354 w 1569082"/>
                <a:gd name="connsiteY2044" fmla="*/ 1213942 h 1247485"/>
                <a:gd name="connsiteX2045" fmla="*/ 1054526 w 1569082"/>
                <a:gd name="connsiteY2045" fmla="*/ 1215994 h 1247485"/>
                <a:gd name="connsiteX2046" fmla="*/ 1055750 w 1569082"/>
                <a:gd name="connsiteY2046" fmla="*/ 1217800 h 1247485"/>
                <a:gd name="connsiteX2047" fmla="*/ 1057365 w 1569082"/>
                <a:gd name="connsiteY2047" fmla="*/ 1219705 h 1247485"/>
                <a:gd name="connsiteX2048" fmla="*/ 1058343 w 1569082"/>
                <a:gd name="connsiteY2048" fmla="*/ 1220779 h 1247485"/>
                <a:gd name="connsiteX2049" fmla="*/ 1059272 w 1569082"/>
                <a:gd name="connsiteY2049" fmla="*/ 1221903 h 1247485"/>
                <a:gd name="connsiteX2050" fmla="*/ 1060349 w 1569082"/>
                <a:gd name="connsiteY2050" fmla="*/ 1222978 h 1247485"/>
                <a:gd name="connsiteX2051" fmla="*/ 1062795 w 1569082"/>
                <a:gd name="connsiteY2051" fmla="*/ 1223319 h 1247485"/>
                <a:gd name="connsiteX2052" fmla="*/ 1064704 w 1569082"/>
                <a:gd name="connsiteY2052" fmla="*/ 1223564 h 1247485"/>
                <a:gd name="connsiteX2053" fmla="*/ 1066171 w 1569082"/>
                <a:gd name="connsiteY2053" fmla="*/ 1223710 h 1247485"/>
                <a:gd name="connsiteX2054" fmla="*/ 1067639 w 1569082"/>
                <a:gd name="connsiteY2054" fmla="*/ 1223857 h 1247485"/>
                <a:gd name="connsiteX2055" fmla="*/ 1069595 w 1569082"/>
                <a:gd name="connsiteY2055" fmla="*/ 1223955 h 1247485"/>
                <a:gd name="connsiteX2056" fmla="*/ 1071065 w 1569082"/>
                <a:gd name="connsiteY2056" fmla="*/ 1223758 h 1247485"/>
                <a:gd name="connsiteX2057" fmla="*/ 1072532 w 1569082"/>
                <a:gd name="connsiteY2057" fmla="*/ 1223710 h 1247485"/>
                <a:gd name="connsiteX2058" fmla="*/ 1074292 w 1569082"/>
                <a:gd name="connsiteY2058" fmla="*/ 1224492 h 1247485"/>
                <a:gd name="connsiteX2059" fmla="*/ 1076005 w 1569082"/>
                <a:gd name="connsiteY2059" fmla="*/ 1225420 h 1247485"/>
                <a:gd name="connsiteX2060" fmla="*/ 1077864 w 1569082"/>
                <a:gd name="connsiteY2060" fmla="*/ 1226104 h 1247485"/>
                <a:gd name="connsiteX2061" fmla="*/ 1080262 w 1569082"/>
                <a:gd name="connsiteY2061" fmla="*/ 1227032 h 1247485"/>
                <a:gd name="connsiteX2062" fmla="*/ 1080704 w 1569082"/>
                <a:gd name="connsiteY2062" fmla="*/ 1228644 h 1247485"/>
                <a:gd name="connsiteX2063" fmla="*/ 1080751 w 1569082"/>
                <a:gd name="connsiteY2063" fmla="*/ 1228009 h 1247485"/>
                <a:gd name="connsiteX2064" fmla="*/ 1083148 w 1569082"/>
                <a:gd name="connsiteY2064" fmla="*/ 1227813 h 1247485"/>
                <a:gd name="connsiteX2065" fmla="*/ 1085057 w 1569082"/>
                <a:gd name="connsiteY2065" fmla="*/ 1228203 h 1247485"/>
                <a:gd name="connsiteX2066" fmla="*/ 1086965 w 1569082"/>
                <a:gd name="connsiteY2066" fmla="*/ 1228644 h 1247485"/>
                <a:gd name="connsiteX2067" fmla="*/ 1088432 w 1569082"/>
                <a:gd name="connsiteY2067" fmla="*/ 1228740 h 1247485"/>
                <a:gd name="connsiteX2068" fmla="*/ 1090389 w 1569082"/>
                <a:gd name="connsiteY2068" fmla="*/ 1228838 h 1247485"/>
                <a:gd name="connsiteX2069" fmla="*/ 1092640 w 1569082"/>
                <a:gd name="connsiteY2069" fmla="*/ 1228009 h 1247485"/>
                <a:gd name="connsiteX2070" fmla="*/ 1095233 w 1569082"/>
                <a:gd name="connsiteY2070" fmla="*/ 1228448 h 1247485"/>
                <a:gd name="connsiteX2071" fmla="*/ 1096897 w 1569082"/>
                <a:gd name="connsiteY2071" fmla="*/ 1229474 h 1247485"/>
                <a:gd name="connsiteX2072" fmla="*/ 1098853 w 1569082"/>
                <a:gd name="connsiteY2072" fmla="*/ 1230792 h 1247485"/>
                <a:gd name="connsiteX2073" fmla="*/ 1100419 w 1569082"/>
                <a:gd name="connsiteY2073" fmla="*/ 1232600 h 1247485"/>
                <a:gd name="connsiteX2074" fmla="*/ 1101594 w 1569082"/>
                <a:gd name="connsiteY2074" fmla="*/ 1233528 h 1247485"/>
                <a:gd name="connsiteX2075" fmla="*/ 1103354 w 1569082"/>
                <a:gd name="connsiteY2075" fmla="*/ 1233577 h 1247485"/>
                <a:gd name="connsiteX2076" fmla="*/ 1104332 w 1569082"/>
                <a:gd name="connsiteY2076" fmla="*/ 1232551 h 1247485"/>
                <a:gd name="connsiteX2077" fmla="*/ 1105752 w 1569082"/>
                <a:gd name="connsiteY2077" fmla="*/ 1231672 h 1247485"/>
                <a:gd name="connsiteX2078" fmla="*/ 1107709 w 1569082"/>
                <a:gd name="connsiteY2078" fmla="*/ 1232112 h 1247485"/>
                <a:gd name="connsiteX2079" fmla="*/ 1109127 w 1569082"/>
                <a:gd name="connsiteY2079" fmla="*/ 1232453 h 1247485"/>
                <a:gd name="connsiteX2080" fmla="*/ 1110400 w 1569082"/>
                <a:gd name="connsiteY2080" fmla="*/ 1231867 h 1247485"/>
                <a:gd name="connsiteX2081" fmla="*/ 1111818 w 1569082"/>
                <a:gd name="connsiteY2081" fmla="*/ 1231817 h 1247485"/>
                <a:gd name="connsiteX2082" fmla="*/ 1113630 w 1569082"/>
                <a:gd name="connsiteY2082" fmla="*/ 1231135 h 1247485"/>
                <a:gd name="connsiteX2083" fmla="*/ 1115928 w 1569082"/>
                <a:gd name="connsiteY2083" fmla="*/ 1230158 h 1247485"/>
                <a:gd name="connsiteX2084" fmla="*/ 1117884 w 1569082"/>
                <a:gd name="connsiteY2084" fmla="*/ 1229474 h 1247485"/>
                <a:gd name="connsiteX2085" fmla="*/ 1118961 w 1569082"/>
                <a:gd name="connsiteY2085" fmla="*/ 1230647 h 1247485"/>
                <a:gd name="connsiteX2086" fmla="*/ 1120332 w 1569082"/>
                <a:gd name="connsiteY2086" fmla="*/ 1232014 h 1247485"/>
                <a:gd name="connsiteX2087" fmla="*/ 1121898 w 1569082"/>
                <a:gd name="connsiteY2087" fmla="*/ 1233724 h 1247485"/>
                <a:gd name="connsiteX2088" fmla="*/ 1122680 w 1569082"/>
                <a:gd name="connsiteY2088" fmla="*/ 1235530 h 1247485"/>
                <a:gd name="connsiteX2089" fmla="*/ 1123463 w 1569082"/>
                <a:gd name="connsiteY2089" fmla="*/ 1236752 h 1247485"/>
                <a:gd name="connsiteX2090" fmla="*/ 1124685 w 1569082"/>
                <a:gd name="connsiteY2090" fmla="*/ 1238802 h 1247485"/>
                <a:gd name="connsiteX2091" fmla="*/ 1125713 w 1569082"/>
                <a:gd name="connsiteY2091" fmla="*/ 1239876 h 1247485"/>
                <a:gd name="connsiteX2092" fmla="*/ 1127376 w 1569082"/>
                <a:gd name="connsiteY2092" fmla="*/ 1240853 h 1247485"/>
                <a:gd name="connsiteX2093" fmla="*/ 1129040 w 1569082"/>
                <a:gd name="connsiteY2093" fmla="*/ 1241783 h 1247485"/>
                <a:gd name="connsiteX2094" fmla="*/ 1129871 w 1569082"/>
                <a:gd name="connsiteY2094" fmla="*/ 1243052 h 1247485"/>
                <a:gd name="connsiteX2095" fmla="*/ 1130948 w 1569082"/>
                <a:gd name="connsiteY2095" fmla="*/ 1244615 h 1247485"/>
                <a:gd name="connsiteX2096" fmla="*/ 1132319 w 1569082"/>
                <a:gd name="connsiteY2096" fmla="*/ 1246080 h 1247485"/>
                <a:gd name="connsiteX2097" fmla="*/ 1134128 w 1569082"/>
                <a:gd name="connsiteY2097" fmla="*/ 1246568 h 1247485"/>
                <a:gd name="connsiteX2098" fmla="*/ 1135645 w 1569082"/>
                <a:gd name="connsiteY2098" fmla="*/ 1246325 h 1247485"/>
                <a:gd name="connsiteX2099" fmla="*/ 1136967 w 1569082"/>
                <a:gd name="connsiteY2099" fmla="*/ 1245739 h 1247485"/>
                <a:gd name="connsiteX2100" fmla="*/ 1137896 w 1569082"/>
                <a:gd name="connsiteY2100" fmla="*/ 1244029 h 1247485"/>
                <a:gd name="connsiteX2101" fmla="*/ 1139658 w 1569082"/>
                <a:gd name="connsiteY2101" fmla="*/ 1243199 h 1247485"/>
                <a:gd name="connsiteX2102" fmla="*/ 1141320 w 1569082"/>
                <a:gd name="connsiteY2102" fmla="*/ 1244468 h 1247485"/>
                <a:gd name="connsiteX2103" fmla="*/ 1142740 w 1569082"/>
                <a:gd name="connsiteY2103" fmla="*/ 1245837 h 1247485"/>
                <a:gd name="connsiteX2104" fmla="*/ 1144648 w 1569082"/>
                <a:gd name="connsiteY2104" fmla="*/ 1247253 h 1247485"/>
                <a:gd name="connsiteX2105" fmla="*/ 1146066 w 1569082"/>
                <a:gd name="connsiteY2105" fmla="*/ 1247545 h 1247485"/>
                <a:gd name="connsiteX2106" fmla="*/ 1147707 w 1569082"/>
                <a:gd name="connsiteY2106" fmla="*/ 1246942 h 1247485"/>
                <a:gd name="connsiteX2107" fmla="*/ 1147926 w 1569082"/>
                <a:gd name="connsiteY2107" fmla="*/ 1246863 h 1247485"/>
                <a:gd name="connsiteX2108" fmla="*/ 1149344 w 1569082"/>
                <a:gd name="connsiteY2108" fmla="*/ 1247008 h 1247485"/>
                <a:gd name="connsiteX2109" fmla="*/ 1151057 w 1569082"/>
                <a:gd name="connsiteY2109" fmla="*/ 1247008 h 1247485"/>
                <a:gd name="connsiteX2110" fmla="*/ 1152719 w 1569082"/>
                <a:gd name="connsiteY2110" fmla="*/ 1247008 h 1247485"/>
                <a:gd name="connsiteX2111" fmla="*/ 1154970 w 1569082"/>
                <a:gd name="connsiteY2111" fmla="*/ 1245592 h 1247485"/>
                <a:gd name="connsiteX2112" fmla="*/ 1154970 w 1569082"/>
                <a:gd name="connsiteY2112" fmla="*/ 1243930 h 1247485"/>
                <a:gd name="connsiteX2113" fmla="*/ 1154970 w 1569082"/>
                <a:gd name="connsiteY2113" fmla="*/ 1240853 h 1247485"/>
                <a:gd name="connsiteX2114" fmla="*/ 1157222 w 1569082"/>
                <a:gd name="connsiteY2114" fmla="*/ 1238607 h 1247485"/>
                <a:gd name="connsiteX2115" fmla="*/ 1158640 w 1569082"/>
                <a:gd name="connsiteY2115" fmla="*/ 1237484 h 1247485"/>
                <a:gd name="connsiteX2116" fmla="*/ 1158347 w 1569082"/>
                <a:gd name="connsiteY2116" fmla="*/ 1235238 h 1247485"/>
                <a:gd name="connsiteX2117" fmla="*/ 1158886 w 1569082"/>
                <a:gd name="connsiteY2117" fmla="*/ 1233283 h 1247485"/>
                <a:gd name="connsiteX2118" fmla="*/ 1160597 w 1569082"/>
                <a:gd name="connsiteY2118" fmla="*/ 1232453 h 1247485"/>
                <a:gd name="connsiteX2119" fmla="*/ 1160891 w 1569082"/>
                <a:gd name="connsiteY2119" fmla="*/ 1230743 h 1247485"/>
                <a:gd name="connsiteX2120" fmla="*/ 1162848 w 1569082"/>
                <a:gd name="connsiteY2120" fmla="*/ 1229376 h 1247485"/>
                <a:gd name="connsiteX2121" fmla="*/ 1164804 w 1569082"/>
                <a:gd name="connsiteY2121" fmla="*/ 1228789 h 1247485"/>
                <a:gd name="connsiteX2122" fmla="*/ 1167643 w 1569082"/>
                <a:gd name="connsiteY2122" fmla="*/ 1227960 h 1247485"/>
                <a:gd name="connsiteX2123" fmla="*/ 1169843 w 1569082"/>
                <a:gd name="connsiteY2123" fmla="*/ 1226249 h 1247485"/>
                <a:gd name="connsiteX2124" fmla="*/ 1171556 w 1569082"/>
                <a:gd name="connsiteY2124" fmla="*/ 1226006 h 1247485"/>
                <a:gd name="connsiteX2125" fmla="*/ 1173758 w 1569082"/>
                <a:gd name="connsiteY2125" fmla="*/ 1226006 h 1247485"/>
                <a:gd name="connsiteX2126" fmla="*/ 1175176 w 1569082"/>
                <a:gd name="connsiteY2126" fmla="*/ 1225712 h 1247485"/>
                <a:gd name="connsiteX2127" fmla="*/ 1177428 w 1569082"/>
                <a:gd name="connsiteY2127" fmla="*/ 1226006 h 1247485"/>
                <a:gd name="connsiteX2128" fmla="*/ 1178846 w 1569082"/>
                <a:gd name="connsiteY2128" fmla="*/ 1226544 h 1247485"/>
                <a:gd name="connsiteX2129" fmla="*/ 1181097 w 1569082"/>
                <a:gd name="connsiteY2129" fmla="*/ 1226544 h 1247485"/>
                <a:gd name="connsiteX2130" fmla="*/ 1183054 w 1569082"/>
                <a:gd name="connsiteY2130" fmla="*/ 1226249 h 1247485"/>
                <a:gd name="connsiteX2131" fmla="*/ 1185305 w 1569082"/>
                <a:gd name="connsiteY2131" fmla="*/ 1225420 h 1247485"/>
                <a:gd name="connsiteX2132" fmla="*/ 1187554 w 1569082"/>
                <a:gd name="connsiteY2132" fmla="*/ 1224882 h 1247485"/>
                <a:gd name="connsiteX2133" fmla="*/ 1189513 w 1569082"/>
                <a:gd name="connsiteY2133" fmla="*/ 1224882 h 1247485"/>
                <a:gd name="connsiteX2134" fmla="*/ 1191469 w 1569082"/>
                <a:gd name="connsiteY2134" fmla="*/ 1224882 h 1247485"/>
                <a:gd name="connsiteX2135" fmla="*/ 1194306 w 1569082"/>
                <a:gd name="connsiteY2135" fmla="*/ 1224004 h 1247485"/>
                <a:gd name="connsiteX2136" fmla="*/ 1196361 w 1569082"/>
                <a:gd name="connsiteY2136" fmla="*/ 1222733 h 1247485"/>
                <a:gd name="connsiteX2137" fmla="*/ 1196340 w 1569082"/>
                <a:gd name="connsiteY2137" fmla="*/ 1222792 h 1247485"/>
                <a:gd name="connsiteX2138" fmla="*/ 1195775 w 1569082"/>
                <a:gd name="connsiteY2138" fmla="*/ 1224443 h 1247485"/>
                <a:gd name="connsiteX2139" fmla="*/ 1196850 w 1569082"/>
                <a:gd name="connsiteY2139" fmla="*/ 1222490 h 1247485"/>
                <a:gd name="connsiteX2140" fmla="*/ 1198123 w 1569082"/>
                <a:gd name="connsiteY2140" fmla="*/ 1221025 h 1247485"/>
                <a:gd name="connsiteX2141" fmla="*/ 1198321 w 1569082"/>
                <a:gd name="connsiteY2141" fmla="*/ 1220642 h 1247485"/>
                <a:gd name="connsiteX2142" fmla="*/ 1198579 w 1569082"/>
                <a:gd name="connsiteY2142" fmla="*/ 1220144 h 1247485"/>
                <a:gd name="connsiteX2143" fmla="*/ 1198808 w 1569082"/>
                <a:gd name="connsiteY2143" fmla="*/ 1219705 h 1247485"/>
                <a:gd name="connsiteX2144" fmla="*/ 1198827 w 1569082"/>
                <a:gd name="connsiteY2144" fmla="*/ 1219633 h 1247485"/>
                <a:gd name="connsiteX2145" fmla="*/ 1199297 w 1569082"/>
                <a:gd name="connsiteY2145" fmla="*/ 1217800 h 1247485"/>
                <a:gd name="connsiteX2146" fmla="*/ 1198954 w 1569082"/>
                <a:gd name="connsiteY2146" fmla="*/ 1215945 h 1247485"/>
                <a:gd name="connsiteX2147" fmla="*/ 1198368 w 1569082"/>
                <a:gd name="connsiteY2147" fmla="*/ 1214576 h 1247485"/>
                <a:gd name="connsiteX2148" fmla="*/ 1197486 w 1569082"/>
                <a:gd name="connsiteY2148" fmla="*/ 1212818 h 1247485"/>
                <a:gd name="connsiteX2149" fmla="*/ 1196508 w 1569082"/>
                <a:gd name="connsiteY2149" fmla="*/ 1210620 h 1247485"/>
                <a:gd name="connsiteX2150" fmla="*/ 1195970 w 1569082"/>
                <a:gd name="connsiteY2150" fmla="*/ 1208227 h 1247485"/>
                <a:gd name="connsiteX2151" fmla="*/ 1196311 w 1569082"/>
                <a:gd name="connsiteY2151" fmla="*/ 1206274 h 1247485"/>
                <a:gd name="connsiteX2152" fmla="*/ 1197437 w 1569082"/>
                <a:gd name="connsiteY2152" fmla="*/ 1204808 h 1247485"/>
                <a:gd name="connsiteX2153" fmla="*/ 1197732 w 1569082"/>
                <a:gd name="connsiteY2153" fmla="*/ 1202953 h 1247485"/>
                <a:gd name="connsiteX2154" fmla="*/ 1197732 w 1569082"/>
                <a:gd name="connsiteY2154" fmla="*/ 1201243 h 1247485"/>
                <a:gd name="connsiteX2155" fmla="*/ 1199248 w 1569082"/>
                <a:gd name="connsiteY2155" fmla="*/ 1199876 h 1247485"/>
                <a:gd name="connsiteX2156" fmla="*/ 1201008 w 1569082"/>
                <a:gd name="connsiteY2156" fmla="*/ 1198362 h 1247485"/>
                <a:gd name="connsiteX2157" fmla="*/ 1200667 w 1569082"/>
                <a:gd name="connsiteY2157" fmla="*/ 1196065 h 1247485"/>
                <a:gd name="connsiteX2158" fmla="*/ 1200617 w 1569082"/>
                <a:gd name="connsiteY2158" fmla="*/ 1193721 h 1247485"/>
                <a:gd name="connsiteX2159" fmla="*/ 1201989 w 1569082"/>
                <a:gd name="connsiteY2159" fmla="*/ 1192354 h 1247485"/>
                <a:gd name="connsiteX2160" fmla="*/ 1202623 w 1569082"/>
                <a:gd name="connsiteY2160" fmla="*/ 1190352 h 1247485"/>
                <a:gd name="connsiteX2161" fmla="*/ 1203016 w 1569082"/>
                <a:gd name="connsiteY2161" fmla="*/ 1188494 h 1247485"/>
                <a:gd name="connsiteX2162" fmla="*/ 1203358 w 1569082"/>
                <a:gd name="connsiteY2162" fmla="*/ 1187029 h 1247485"/>
                <a:gd name="connsiteX2163" fmla="*/ 1204287 w 1569082"/>
                <a:gd name="connsiteY2163" fmla="*/ 1185955 h 1247485"/>
                <a:gd name="connsiteX2164" fmla="*/ 1205560 w 1569082"/>
                <a:gd name="connsiteY2164" fmla="*/ 1185174 h 1247485"/>
                <a:gd name="connsiteX2165" fmla="*/ 1206978 w 1569082"/>
                <a:gd name="connsiteY2165" fmla="*/ 1183270 h 1247485"/>
                <a:gd name="connsiteX2166" fmla="*/ 1209131 w 1569082"/>
                <a:gd name="connsiteY2166" fmla="*/ 1181950 h 1247485"/>
                <a:gd name="connsiteX2167" fmla="*/ 1210353 w 1569082"/>
                <a:gd name="connsiteY2167" fmla="*/ 1180241 h 1247485"/>
                <a:gd name="connsiteX2168" fmla="*/ 1210940 w 1569082"/>
                <a:gd name="connsiteY2168" fmla="*/ 1178872 h 1247485"/>
                <a:gd name="connsiteX2169" fmla="*/ 1211675 w 1569082"/>
                <a:gd name="connsiteY2169" fmla="*/ 1176578 h 1247485"/>
                <a:gd name="connsiteX2170" fmla="*/ 1212555 w 1569082"/>
                <a:gd name="connsiteY2170" fmla="*/ 1174379 h 1247485"/>
                <a:gd name="connsiteX2171" fmla="*/ 1213093 w 1569082"/>
                <a:gd name="connsiteY2171" fmla="*/ 1172671 h 1247485"/>
                <a:gd name="connsiteX2172" fmla="*/ 1213681 w 1569082"/>
                <a:gd name="connsiteY2172" fmla="*/ 1170862 h 1247485"/>
                <a:gd name="connsiteX2173" fmla="*/ 1214268 w 1569082"/>
                <a:gd name="connsiteY2173" fmla="*/ 1168958 h 1247485"/>
                <a:gd name="connsiteX2174" fmla="*/ 1214905 w 1569082"/>
                <a:gd name="connsiteY2174" fmla="*/ 1167152 h 1247485"/>
                <a:gd name="connsiteX2175" fmla="*/ 1215883 w 1569082"/>
                <a:gd name="connsiteY2175" fmla="*/ 1164904 h 1247485"/>
                <a:gd name="connsiteX2176" fmla="*/ 1216665 w 1569082"/>
                <a:gd name="connsiteY2176" fmla="*/ 1163098 h 1247485"/>
                <a:gd name="connsiteX2177" fmla="*/ 1217301 w 1569082"/>
                <a:gd name="connsiteY2177" fmla="*/ 1161778 h 1247485"/>
                <a:gd name="connsiteX2178" fmla="*/ 1218134 w 1569082"/>
                <a:gd name="connsiteY2178" fmla="*/ 1160607 h 1247485"/>
                <a:gd name="connsiteX2179" fmla="*/ 1219112 w 1569082"/>
                <a:gd name="connsiteY2179" fmla="*/ 1159483 h 1247485"/>
                <a:gd name="connsiteX2180" fmla="*/ 1220872 w 1569082"/>
                <a:gd name="connsiteY2180" fmla="*/ 1157822 h 1247485"/>
                <a:gd name="connsiteX2181" fmla="*/ 1222340 w 1569082"/>
                <a:gd name="connsiteY2181" fmla="*/ 1157530 h 1247485"/>
                <a:gd name="connsiteX2182" fmla="*/ 1222927 w 1569082"/>
                <a:gd name="connsiteY2182" fmla="*/ 1156064 h 1247485"/>
                <a:gd name="connsiteX2183" fmla="*/ 1223075 w 1569082"/>
                <a:gd name="connsiteY2183" fmla="*/ 1153964 h 1247485"/>
                <a:gd name="connsiteX2184" fmla="*/ 1224933 w 1569082"/>
                <a:gd name="connsiteY2184" fmla="*/ 1153328 h 1247485"/>
                <a:gd name="connsiteX2185" fmla="*/ 1226842 w 1569082"/>
                <a:gd name="connsiteY2185" fmla="*/ 1153181 h 1247485"/>
                <a:gd name="connsiteX2186" fmla="*/ 1230217 w 1569082"/>
                <a:gd name="connsiteY2186" fmla="*/ 1151716 h 1247485"/>
                <a:gd name="connsiteX2187" fmla="*/ 1232761 w 1569082"/>
                <a:gd name="connsiteY2187" fmla="*/ 1150055 h 1247485"/>
                <a:gd name="connsiteX2188" fmla="*/ 1234425 w 1569082"/>
                <a:gd name="connsiteY2188" fmla="*/ 1147515 h 1247485"/>
                <a:gd name="connsiteX2189" fmla="*/ 1235747 w 1569082"/>
                <a:gd name="connsiteY2189" fmla="*/ 1145318 h 1247485"/>
                <a:gd name="connsiteX2190" fmla="*/ 1237264 w 1569082"/>
                <a:gd name="connsiteY2190" fmla="*/ 1147809 h 1247485"/>
                <a:gd name="connsiteX2191" fmla="*/ 1240051 w 1569082"/>
                <a:gd name="connsiteY2191" fmla="*/ 1150055 h 1247485"/>
                <a:gd name="connsiteX2192" fmla="*/ 1241471 w 1569082"/>
                <a:gd name="connsiteY2192" fmla="*/ 1150055 h 1247485"/>
                <a:gd name="connsiteX2193" fmla="*/ 1243428 w 1569082"/>
                <a:gd name="connsiteY2193" fmla="*/ 1150349 h 1247485"/>
                <a:gd name="connsiteX2194" fmla="*/ 1246215 w 1569082"/>
                <a:gd name="connsiteY2194" fmla="*/ 1150349 h 1247485"/>
                <a:gd name="connsiteX2195" fmla="*/ 1247636 w 1569082"/>
                <a:gd name="connsiteY2195" fmla="*/ 1150349 h 1247485"/>
                <a:gd name="connsiteX2196" fmla="*/ 1248761 w 1569082"/>
                <a:gd name="connsiteY2196" fmla="*/ 1151424 h 1247485"/>
                <a:gd name="connsiteX2197" fmla="*/ 1249054 w 1569082"/>
                <a:gd name="connsiteY2197" fmla="*/ 1153132 h 1247485"/>
                <a:gd name="connsiteX2198" fmla="*/ 1249347 w 1569082"/>
                <a:gd name="connsiteY2198" fmla="*/ 1154550 h 1247485"/>
                <a:gd name="connsiteX2199" fmla="*/ 1250423 w 1569082"/>
                <a:gd name="connsiteY2199" fmla="*/ 1155917 h 1247485"/>
                <a:gd name="connsiteX2200" fmla="*/ 1251745 w 1569082"/>
                <a:gd name="connsiteY2200" fmla="*/ 1157090 h 1247485"/>
                <a:gd name="connsiteX2201" fmla="*/ 1251305 w 1569082"/>
                <a:gd name="connsiteY2201" fmla="*/ 1159287 h 1247485"/>
                <a:gd name="connsiteX2202" fmla="*/ 1249641 w 1569082"/>
                <a:gd name="connsiteY2202" fmla="*/ 1160558 h 1247485"/>
                <a:gd name="connsiteX2203" fmla="*/ 1251305 w 1569082"/>
                <a:gd name="connsiteY2203" fmla="*/ 1160997 h 1247485"/>
                <a:gd name="connsiteX2204" fmla="*/ 1253114 w 1569082"/>
                <a:gd name="connsiteY2204" fmla="*/ 1160020 h 1247485"/>
                <a:gd name="connsiteX2205" fmla="*/ 1255366 w 1569082"/>
                <a:gd name="connsiteY2205" fmla="*/ 1159726 h 1247485"/>
                <a:gd name="connsiteX2206" fmla="*/ 1255218 w 1569082"/>
                <a:gd name="connsiteY2206" fmla="*/ 1161240 h 1247485"/>
                <a:gd name="connsiteX2207" fmla="*/ 1253800 w 1569082"/>
                <a:gd name="connsiteY2207" fmla="*/ 1162656 h 1247485"/>
                <a:gd name="connsiteX2208" fmla="*/ 1253800 w 1569082"/>
                <a:gd name="connsiteY2208" fmla="*/ 1164904 h 1247485"/>
                <a:gd name="connsiteX2209" fmla="*/ 1254240 w 1569082"/>
                <a:gd name="connsiteY2209" fmla="*/ 1166320 h 1247485"/>
                <a:gd name="connsiteX2210" fmla="*/ 1256344 w 1569082"/>
                <a:gd name="connsiteY2210" fmla="*/ 1167395 h 1247485"/>
                <a:gd name="connsiteX2211" fmla="*/ 1258497 w 1569082"/>
                <a:gd name="connsiteY2211" fmla="*/ 1169692 h 1247485"/>
                <a:gd name="connsiteX2212" fmla="*/ 1260844 w 1569082"/>
                <a:gd name="connsiteY2212" fmla="*/ 1170521 h 1247485"/>
                <a:gd name="connsiteX2213" fmla="*/ 1263926 w 1569082"/>
                <a:gd name="connsiteY2213" fmla="*/ 1170227 h 1247485"/>
                <a:gd name="connsiteX2214" fmla="*/ 1266568 w 1569082"/>
                <a:gd name="connsiteY2214" fmla="*/ 1170764 h 1247485"/>
                <a:gd name="connsiteX2215" fmla="*/ 1268623 w 1569082"/>
                <a:gd name="connsiteY2215" fmla="*/ 1173304 h 1247485"/>
                <a:gd name="connsiteX2216" fmla="*/ 1270140 w 1569082"/>
                <a:gd name="connsiteY2216" fmla="*/ 1175211 h 1247485"/>
                <a:gd name="connsiteX2217" fmla="*/ 1271265 w 1569082"/>
                <a:gd name="connsiteY2217" fmla="*/ 1176821 h 1247485"/>
                <a:gd name="connsiteX2218" fmla="*/ 1272440 w 1569082"/>
                <a:gd name="connsiteY2218" fmla="*/ 1178335 h 1247485"/>
                <a:gd name="connsiteX2219" fmla="*/ 1273468 w 1569082"/>
                <a:gd name="connsiteY2219" fmla="*/ 1179361 h 1247485"/>
                <a:gd name="connsiteX2220" fmla="*/ 1274593 w 1569082"/>
                <a:gd name="connsiteY2220" fmla="*/ 1180386 h 1247485"/>
                <a:gd name="connsiteX2221" fmla="*/ 1275670 w 1569082"/>
                <a:gd name="connsiteY2221" fmla="*/ 1181314 h 1247485"/>
                <a:gd name="connsiteX2222" fmla="*/ 1276891 w 1569082"/>
                <a:gd name="connsiteY2222" fmla="*/ 1182195 h 1247485"/>
                <a:gd name="connsiteX2223" fmla="*/ 1278312 w 1569082"/>
                <a:gd name="connsiteY2223" fmla="*/ 1183758 h 1247485"/>
                <a:gd name="connsiteX2224" fmla="*/ 1278017 w 1569082"/>
                <a:gd name="connsiteY2224" fmla="*/ 1185662 h 1247485"/>
                <a:gd name="connsiteX2225" fmla="*/ 1276306 w 1569082"/>
                <a:gd name="connsiteY2225" fmla="*/ 1185906 h 1247485"/>
                <a:gd name="connsiteX2226" fmla="*/ 1275375 w 1569082"/>
                <a:gd name="connsiteY2226" fmla="*/ 1187274 h 1247485"/>
                <a:gd name="connsiteX2227" fmla="*/ 1275375 w 1569082"/>
                <a:gd name="connsiteY2227" fmla="*/ 1188885 h 1247485"/>
                <a:gd name="connsiteX2228" fmla="*/ 1276011 w 1569082"/>
                <a:gd name="connsiteY2228" fmla="*/ 1190693 h 1247485"/>
                <a:gd name="connsiteX2229" fmla="*/ 1277088 w 1569082"/>
                <a:gd name="connsiteY2229" fmla="*/ 1192892 h 1247485"/>
                <a:gd name="connsiteX2230" fmla="*/ 1278164 w 1569082"/>
                <a:gd name="connsiteY2230" fmla="*/ 1195039 h 1247485"/>
                <a:gd name="connsiteX2231" fmla="*/ 1279779 w 1569082"/>
                <a:gd name="connsiteY2231" fmla="*/ 1196016 h 1247485"/>
                <a:gd name="connsiteX2232" fmla="*/ 1281197 w 1569082"/>
                <a:gd name="connsiteY2232" fmla="*/ 1196310 h 1247485"/>
                <a:gd name="connsiteX2233" fmla="*/ 1282714 w 1569082"/>
                <a:gd name="connsiteY2233" fmla="*/ 1197434 h 1247485"/>
                <a:gd name="connsiteX2234" fmla="*/ 1283009 w 1569082"/>
                <a:gd name="connsiteY2234" fmla="*/ 1196993 h 1247485"/>
                <a:gd name="connsiteX2235" fmla="*/ 1283498 w 1569082"/>
                <a:gd name="connsiteY2235" fmla="*/ 1195137 h 1247485"/>
                <a:gd name="connsiteX2236" fmla="*/ 1283692 w 1569082"/>
                <a:gd name="connsiteY2236" fmla="*/ 1193672 h 1247485"/>
                <a:gd name="connsiteX2237" fmla="*/ 1283889 w 1569082"/>
                <a:gd name="connsiteY2237" fmla="*/ 1192207 h 1247485"/>
                <a:gd name="connsiteX2238" fmla="*/ 1284036 w 1569082"/>
                <a:gd name="connsiteY2238" fmla="*/ 1190254 h 1247485"/>
                <a:gd name="connsiteX2239" fmla="*/ 1284085 w 1569082"/>
                <a:gd name="connsiteY2239" fmla="*/ 1188789 h 1247485"/>
                <a:gd name="connsiteX2240" fmla="*/ 1283987 w 1569082"/>
                <a:gd name="connsiteY2240" fmla="*/ 1187373 h 1247485"/>
                <a:gd name="connsiteX2241" fmla="*/ 1283643 w 1569082"/>
                <a:gd name="connsiteY2241" fmla="*/ 1185466 h 1247485"/>
                <a:gd name="connsiteX2242" fmla="*/ 1283105 w 1569082"/>
                <a:gd name="connsiteY2242" fmla="*/ 1183562 h 1247485"/>
                <a:gd name="connsiteX2243" fmla="*/ 1282665 w 1569082"/>
                <a:gd name="connsiteY2243" fmla="*/ 1182097 h 1247485"/>
                <a:gd name="connsiteX2244" fmla="*/ 1282225 w 1569082"/>
                <a:gd name="connsiteY2244" fmla="*/ 1180730 h 1247485"/>
                <a:gd name="connsiteX2245" fmla="*/ 1281736 w 1569082"/>
                <a:gd name="connsiteY2245" fmla="*/ 1179361 h 1247485"/>
                <a:gd name="connsiteX2246" fmla="*/ 1281148 w 1569082"/>
                <a:gd name="connsiteY2246" fmla="*/ 1177994 h 1247485"/>
                <a:gd name="connsiteX2247" fmla="*/ 1280317 w 1569082"/>
                <a:gd name="connsiteY2247" fmla="*/ 1176236 h 1247485"/>
                <a:gd name="connsiteX2248" fmla="*/ 1279437 w 1569082"/>
                <a:gd name="connsiteY2248" fmla="*/ 1174477 h 1247485"/>
                <a:gd name="connsiteX2249" fmla="*/ 1278555 w 1569082"/>
                <a:gd name="connsiteY2249" fmla="*/ 1172231 h 1247485"/>
                <a:gd name="connsiteX2250" fmla="*/ 1277774 w 1569082"/>
                <a:gd name="connsiteY2250" fmla="*/ 1170423 h 1247485"/>
                <a:gd name="connsiteX2251" fmla="*/ 1276795 w 1569082"/>
                <a:gd name="connsiteY2251" fmla="*/ 1168762 h 1247485"/>
                <a:gd name="connsiteX2252" fmla="*/ 1275768 w 1569082"/>
                <a:gd name="connsiteY2252" fmla="*/ 1167103 h 1247485"/>
                <a:gd name="connsiteX2253" fmla="*/ 1274984 w 1569082"/>
                <a:gd name="connsiteY2253" fmla="*/ 1165832 h 1247485"/>
                <a:gd name="connsiteX2254" fmla="*/ 1273858 w 1569082"/>
                <a:gd name="connsiteY2254" fmla="*/ 1164268 h 1247485"/>
                <a:gd name="connsiteX2255" fmla="*/ 1272637 w 1569082"/>
                <a:gd name="connsiteY2255" fmla="*/ 1162705 h 1247485"/>
                <a:gd name="connsiteX2256" fmla="*/ 1271216 w 1569082"/>
                <a:gd name="connsiteY2256" fmla="*/ 1160752 h 1247485"/>
                <a:gd name="connsiteX2257" fmla="*/ 1270484 w 1569082"/>
                <a:gd name="connsiteY2257" fmla="*/ 1159434 h 1247485"/>
                <a:gd name="connsiteX2258" fmla="*/ 1269847 w 1569082"/>
                <a:gd name="connsiteY2258" fmla="*/ 1158114 h 1247485"/>
                <a:gd name="connsiteX2259" fmla="*/ 1269309 w 1569082"/>
                <a:gd name="connsiteY2259" fmla="*/ 1156747 h 1247485"/>
                <a:gd name="connsiteX2260" fmla="*/ 1268869 w 1569082"/>
                <a:gd name="connsiteY2260" fmla="*/ 1155380 h 1247485"/>
                <a:gd name="connsiteX2261" fmla="*/ 1268331 w 1569082"/>
                <a:gd name="connsiteY2261" fmla="*/ 1153525 h 1247485"/>
                <a:gd name="connsiteX2262" fmla="*/ 1267792 w 1569082"/>
                <a:gd name="connsiteY2262" fmla="*/ 1151618 h 1247485"/>
                <a:gd name="connsiteX2263" fmla="*/ 1267401 w 1569082"/>
                <a:gd name="connsiteY2263" fmla="*/ 1149176 h 1247485"/>
                <a:gd name="connsiteX2264" fmla="*/ 1266814 w 1569082"/>
                <a:gd name="connsiteY2264" fmla="*/ 1146833 h 1247485"/>
                <a:gd name="connsiteX2265" fmla="*/ 1266325 w 1569082"/>
                <a:gd name="connsiteY2265" fmla="*/ 1144928 h 1247485"/>
                <a:gd name="connsiteX2266" fmla="*/ 1266128 w 1569082"/>
                <a:gd name="connsiteY2266" fmla="*/ 1143463 h 1247485"/>
                <a:gd name="connsiteX2267" fmla="*/ 1265981 w 1569082"/>
                <a:gd name="connsiteY2267" fmla="*/ 1141996 h 1247485"/>
                <a:gd name="connsiteX2268" fmla="*/ 1265885 w 1569082"/>
                <a:gd name="connsiteY2268" fmla="*/ 1139554 h 1247485"/>
                <a:gd name="connsiteX2269" fmla="*/ 1265934 w 1569082"/>
                <a:gd name="connsiteY2269" fmla="*/ 1137601 h 1247485"/>
                <a:gd name="connsiteX2270" fmla="*/ 1266128 w 1569082"/>
                <a:gd name="connsiteY2270" fmla="*/ 1135208 h 1247485"/>
                <a:gd name="connsiteX2271" fmla="*/ 1266325 w 1569082"/>
                <a:gd name="connsiteY2271" fmla="*/ 1133743 h 1247485"/>
                <a:gd name="connsiteX2272" fmla="*/ 1266618 w 1569082"/>
                <a:gd name="connsiteY2272" fmla="*/ 1132327 h 1247485"/>
                <a:gd name="connsiteX2273" fmla="*/ 1266912 w 1569082"/>
                <a:gd name="connsiteY2273" fmla="*/ 1130862 h 1247485"/>
                <a:gd name="connsiteX2274" fmla="*/ 1267451 w 1569082"/>
                <a:gd name="connsiteY2274" fmla="*/ 1129004 h 1247485"/>
                <a:gd name="connsiteX2275" fmla="*/ 1267841 w 1569082"/>
                <a:gd name="connsiteY2275" fmla="*/ 1127588 h 1247485"/>
                <a:gd name="connsiteX2276" fmla="*/ 1268232 w 1569082"/>
                <a:gd name="connsiteY2276" fmla="*/ 1126172 h 1247485"/>
                <a:gd name="connsiteX2277" fmla="*/ 1268721 w 1569082"/>
                <a:gd name="connsiteY2277" fmla="*/ 1124756 h 1247485"/>
                <a:gd name="connsiteX2278" fmla="*/ 1269211 w 1569082"/>
                <a:gd name="connsiteY2278" fmla="*/ 1123387 h 1247485"/>
                <a:gd name="connsiteX2279" fmla="*/ 1269896 w 1569082"/>
                <a:gd name="connsiteY2279" fmla="*/ 1121581 h 1247485"/>
                <a:gd name="connsiteX2280" fmla="*/ 1270533 w 1569082"/>
                <a:gd name="connsiteY2280" fmla="*/ 1120214 h 1247485"/>
                <a:gd name="connsiteX2281" fmla="*/ 1271216 w 1569082"/>
                <a:gd name="connsiteY2281" fmla="*/ 1118943 h 1247485"/>
                <a:gd name="connsiteX2282" fmla="*/ 1272244 w 1569082"/>
                <a:gd name="connsiteY2282" fmla="*/ 1117282 h 1247485"/>
                <a:gd name="connsiteX2283" fmla="*/ 1273126 w 1569082"/>
                <a:gd name="connsiteY2283" fmla="*/ 1116111 h 1247485"/>
                <a:gd name="connsiteX2284" fmla="*/ 1274251 w 1569082"/>
                <a:gd name="connsiteY2284" fmla="*/ 1114499 h 1247485"/>
                <a:gd name="connsiteX2285" fmla="*/ 1275424 w 1569082"/>
                <a:gd name="connsiteY2285" fmla="*/ 1112936 h 1247485"/>
                <a:gd name="connsiteX2286" fmla="*/ 1276599 w 1569082"/>
                <a:gd name="connsiteY2286" fmla="*/ 1111372 h 1247485"/>
                <a:gd name="connsiteX2287" fmla="*/ 1277823 w 1569082"/>
                <a:gd name="connsiteY2287" fmla="*/ 1109858 h 1247485"/>
                <a:gd name="connsiteX2288" fmla="*/ 1278703 w 1569082"/>
                <a:gd name="connsiteY2288" fmla="*/ 1108687 h 1247485"/>
                <a:gd name="connsiteX2289" fmla="*/ 1279632 w 1569082"/>
                <a:gd name="connsiteY2289" fmla="*/ 1107515 h 1247485"/>
                <a:gd name="connsiteX2290" fmla="*/ 1280954 w 1569082"/>
                <a:gd name="connsiteY2290" fmla="*/ 1106098 h 1247485"/>
                <a:gd name="connsiteX2291" fmla="*/ 1283301 w 1569082"/>
                <a:gd name="connsiteY2291" fmla="*/ 1105218 h 1247485"/>
                <a:gd name="connsiteX2292" fmla="*/ 1283840 w 1569082"/>
                <a:gd name="connsiteY2292" fmla="*/ 1104192 h 1247485"/>
                <a:gd name="connsiteX2293" fmla="*/ 1284036 w 1569082"/>
                <a:gd name="connsiteY2293" fmla="*/ 1102727 h 1247485"/>
                <a:gd name="connsiteX2294" fmla="*/ 1283643 w 1569082"/>
                <a:gd name="connsiteY2294" fmla="*/ 1101262 h 1247485"/>
                <a:gd name="connsiteX2295" fmla="*/ 1281883 w 1569082"/>
                <a:gd name="connsiteY2295" fmla="*/ 1100970 h 1247485"/>
                <a:gd name="connsiteX2296" fmla="*/ 1279484 w 1569082"/>
                <a:gd name="connsiteY2296" fmla="*/ 1101556 h 1247485"/>
                <a:gd name="connsiteX2297" fmla="*/ 1277577 w 1569082"/>
                <a:gd name="connsiteY2297" fmla="*/ 1102094 h 1247485"/>
                <a:gd name="connsiteX2298" fmla="*/ 1275621 w 1569082"/>
                <a:gd name="connsiteY2298" fmla="*/ 1102288 h 1247485"/>
                <a:gd name="connsiteX2299" fmla="*/ 1273664 w 1569082"/>
                <a:gd name="connsiteY2299" fmla="*/ 1102239 h 1247485"/>
                <a:gd name="connsiteX2300" fmla="*/ 1271755 w 1569082"/>
                <a:gd name="connsiteY2300" fmla="*/ 1101848 h 1247485"/>
                <a:gd name="connsiteX2301" fmla="*/ 1269798 w 1569082"/>
                <a:gd name="connsiteY2301" fmla="*/ 1101750 h 1247485"/>
                <a:gd name="connsiteX2302" fmla="*/ 1268380 w 1569082"/>
                <a:gd name="connsiteY2302" fmla="*/ 1101507 h 1247485"/>
                <a:gd name="connsiteX2303" fmla="*/ 1267009 w 1569082"/>
                <a:gd name="connsiteY2303" fmla="*/ 1100970 h 1247485"/>
                <a:gd name="connsiteX2304" fmla="*/ 1265738 w 1569082"/>
                <a:gd name="connsiteY2304" fmla="*/ 1100138 h 1247485"/>
                <a:gd name="connsiteX2305" fmla="*/ 1265347 w 1569082"/>
                <a:gd name="connsiteY2305" fmla="*/ 1098089 h 1247485"/>
                <a:gd name="connsiteX2306" fmla="*/ 1263781 w 1569082"/>
                <a:gd name="connsiteY2306" fmla="*/ 1095890 h 1247485"/>
                <a:gd name="connsiteX2307" fmla="*/ 1263292 w 1569082"/>
                <a:gd name="connsiteY2307" fmla="*/ 1094035 h 1247485"/>
                <a:gd name="connsiteX2308" fmla="*/ 1263926 w 1569082"/>
                <a:gd name="connsiteY2308" fmla="*/ 1092715 h 1247485"/>
                <a:gd name="connsiteX2309" fmla="*/ 1264612 w 1569082"/>
                <a:gd name="connsiteY2309" fmla="*/ 1091397 h 1247485"/>
                <a:gd name="connsiteX2310" fmla="*/ 1265298 w 1569082"/>
                <a:gd name="connsiteY2310" fmla="*/ 1090077 h 1247485"/>
                <a:gd name="connsiteX2311" fmla="*/ 1266030 w 1569082"/>
                <a:gd name="connsiteY2311" fmla="*/ 1088857 h 1247485"/>
                <a:gd name="connsiteX2312" fmla="*/ 1267254 w 1569082"/>
                <a:gd name="connsiteY2312" fmla="*/ 1086756 h 1247485"/>
                <a:gd name="connsiteX2313" fmla="*/ 1268623 w 1569082"/>
                <a:gd name="connsiteY2313" fmla="*/ 1084705 h 1247485"/>
                <a:gd name="connsiteX2314" fmla="*/ 1269798 w 1569082"/>
                <a:gd name="connsiteY2314" fmla="*/ 1083141 h 1247485"/>
                <a:gd name="connsiteX2315" fmla="*/ 1271413 w 1569082"/>
                <a:gd name="connsiteY2315" fmla="*/ 1081335 h 1247485"/>
                <a:gd name="connsiteX2316" fmla="*/ 1272686 w 1569082"/>
                <a:gd name="connsiteY2316" fmla="*/ 1079821 h 1247485"/>
                <a:gd name="connsiteX2317" fmla="*/ 1273517 w 1569082"/>
                <a:gd name="connsiteY2317" fmla="*/ 1078599 h 1247485"/>
                <a:gd name="connsiteX2318" fmla="*/ 1274298 w 1569082"/>
                <a:gd name="connsiteY2318" fmla="*/ 1077379 h 1247485"/>
                <a:gd name="connsiteX2319" fmla="*/ 1275424 w 1569082"/>
                <a:gd name="connsiteY2319" fmla="*/ 1075767 h 1247485"/>
                <a:gd name="connsiteX2320" fmla="*/ 1276501 w 1569082"/>
                <a:gd name="connsiteY2320" fmla="*/ 1074106 h 1247485"/>
                <a:gd name="connsiteX2321" fmla="*/ 1277088 w 1569082"/>
                <a:gd name="connsiteY2321" fmla="*/ 1072299 h 1247485"/>
                <a:gd name="connsiteX2322" fmla="*/ 1277430 w 1569082"/>
                <a:gd name="connsiteY2322" fmla="*/ 1070834 h 1247485"/>
                <a:gd name="connsiteX2323" fmla="*/ 1277823 w 1569082"/>
                <a:gd name="connsiteY2323" fmla="*/ 1069416 h 1247485"/>
                <a:gd name="connsiteX2324" fmla="*/ 1278263 w 1569082"/>
                <a:gd name="connsiteY2324" fmla="*/ 1068049 h 1247485"/>
                <a:gd name="connsiteX2325" fmla="*/ 1278703 w 1569082"/>
                <a:gd name="connsiteY2325" fmla="*/ 1066633 h 1247485"/>
                <a:gd name="connsiteX2326" fmla="*/ 1278995 w 1569082"/>
                <a:gd name="connsiteY2326" fmla="*/ 1064729 h 1247485"/>
                <a:gd name="connsiteX2327" fmla="*/ 1278457 w 1569082"/>
                <a:gd name="connsiteY2327" fmla="*/ 1062677 h 1247485"/>
                <a:gd name="connsiteX2328" fmla="*/ 1276795 w 1569082"/>
                <a:gd name="connsiteY2328" fmla="*/ 1061308 h 1247485"/>
                <a:gd name="connsiteX2329" fmla="*/ 1275473 w 1569082"/>
                <a:gd name="connsiteY2329" fmla="*/ 1059892 h 1247485"/>
                <a:gd name="connsiteX2330" fmla="*/ 1274935 w 1569082"/>
                <a:gd name="connsiteY2330" fmla="*/ 1058525 h 1247485"/>
                <a:gd name="connsiteX2331" fmla="*/ 1274544 w 1569082"/>
                <a:gd name="connsiteY2331" fmla="*/ 1056083 h 1247485"/>
                <a:gd name="connsiteX2332" fmla="*/ 1274642 w 1569082"/>
                <a:gd name="connsiteY2332" fmla="*/ 1054130 h 1247485"/>
                <a:gd name="connsiteX2333" fmla="*/ 1274886 w 1569082"/>
                <a:gd name="connsiteY2333" fmla="*/ 1052665 h 1247485"/>
                <a:gd name="connsiteX2334" fmla="*/ 1274446 w 1569082"/>
                <a:gd name="connsiteY2334" fmla="*/ 1050417 h 1247485"/>
                <a:gd name="connsiteX2335" fmla="*/ 1274055 w 1569082"/>
                <a:gd name="connsiteY2335" fmla="*/ 1047975 h 1247485"/>
                <a:gd name="connsiteX2336" fmla="*/ 1272978 w 1569082"/>
                <a:gd name="connsiteY2336" fmla="*/ 1046510 h 1247485"/>
                <a:gd name="connsiteX2337" fmla="*/ 1271609 w 1569082"/>
                <a:gd name="connsiteY2337" fmla="*/ 1046901 h 1247485"/>
                <a:gd name="connsiteX2338" fmla="*/ 1270336 w 1569082"/>
                <a:gd name="connsiteY2338" fmla="*/ 1045679 h 1247485"/>
                <a:gd name="connsiteX2339" fmla="*/ 1271071 w 1569082"/>
                <a:gd name="connsiteY2339" fmla="*/ 1044165 h 1247485"/>
                <a:gd name="connsiteX2340" fmla="*/ 1272049 w 1569082"/>
                <a:gd name="connsiteY2340" fmla="*/ 1042603 h 1247485"/>
                <a:gd name="connsiteX2341" fmla="*/ 1272000 w 1569082"/>
                <a:gd name="connsiteY2341" fmla="*/ 1040552 h 1247485"/>
                <a:gd name="connsiteX2342" fmla="*/ 1270874 w 1569082"/>
                <a:gd name="connsiteY2342" fmla="*/ 1039183 h 1247485"/>
                <a:gd name="connsiteX2343" fmla="*/ 1271022 w 1569082"/>
                <a:gd name="connsiteY2343" fmla="*/ 1037669 h 1247485"/>
                <a:gd name="connsiteX2344" fmla="*/ 1270287 w 1569082"/>
                <a:gd name="connsiteY2344" fmla="*/ 1035961 h 1247485"/>
                <a:gd name="connsiteX2345" fmla="*/ 1270434 w 1569082"/>
                <a:gd name="connsiteY2345" fmla="*/ 1034591 h 1247485"/>
                <a:gd name="connsiteX2346" fmla="*/ 1272197 w 1569082"/>
                <a:gd name="connsiteY2346" fmla="*/ 1034495 h 1247485"/>
                <a:gd name="connsiteX2347" fmla="*/ 1273077 w 1569082"/>
                <a:gd name="connsiteY2347" fmla="*/ 1035666 h 1247485"/>
                <a:gd name="connsiteX2348" fmla="*/ 1274495 w 1569082"/>
                <a:gd name="connsiteY2348" fmla="*/ 1035178 h 1247485"/>
                <a:gd name="connsiteX2349" fmla="*/ 1275670 w 1569082"/>
                <a:gd name="connsiteY2349" fmla="*/ 1034250 h 1247485"/>
                <a:gd name="connsiteX2350" fmla="*/ 1276795 w 1569082"/>
                <a:gd name="connsiteY2350" fmla="*/ 1032687 h 1247485"/>
                <a:gd name="connsiteX2351" fmla="*/ 1276941 w 1569082"/>
                <a:gd name="connsiteY2351" fmla="*/ 1031222 h 1247485"/>
                <a:gd name="connsiteX2352" fmla="*/ 1275768 w 1569082"/>
                <a:gd name="connsiteY2352" fmla="*/ 1029220 h 1247485"/>
                <a:gd name="connsiteX2353" fmla="*/ 1275719 w 1569082"/>
                <a:gd name="connsiteY2353" fmla="*/ 1026925 h 1247485"/>
                <a:gd name="connsiteX2354" fmla="*/ 1276257 w 1569082"/>
                <a:gd name="connsiteY2354" fmla="*/ 1025018 h 1247485"/>
                <a:gd name="connsiteX2355" fmla="*/ 1278017 w 1569082"/>
                <a:gd name="connsiteY2355" fmla="*/ 1023897 h 1247485"/>
                <a:gd name="connsiteX2356" fmla="*/ 1278115 w 1569082"/>
                <a:gd name="connsiteY2356" fmla="*/ 1022137 h 1247485"/>
                <a:gd name="connsiteX2357" fmla="*/ 1278506 w 1569082"/>
                <a:gd name="connsiteY2357" fmla="*/ 1020672 h 1247485"/>
                <a:gd name="connsiteX2358" fmla="*/ 1278066 w 1569082"/>
                <a:gd name="connsiteY2358" fmla="*/ 1018817 h 1247485"/>
                <a:gd name="connsiteX2359" fmla="*/ 1278115 w 1569082"/>
                <a:gd name="connsiteY2359" fmla="*/ 1016910 h 1247485"/>
                <a:gd name="connsiteX2360" fmla="*/ 1277921 w 1569082"/>
                <a:gd name="connsiteY2360" fmla="*/ 1014908 h 1247485"/>
                <a:gd name="connsiteX2361" fmla="*/ 1276941 w 1569082"/>
                <a:gd name="connsiteY2361" fmla="*/ 1015006 h 1247485"/>
                <a:gd name="connsiteX2362" fmla="*/ 1274984 w 1569082"/>
                <a:gd name="connsiteY2362" fmla="*/ 1013931 h 1247485"/>
                <a:gd name="connsiteX2363" fmla="*/ 1275375 w 1569082"/>
                <a:gd name="connsiteY2363" fmla="*/ 1011735 h 1247485"/>
                <a:gd name="connsiteX2364" fmla="*/ 1276893 w 1569082"/>
                <a:gd name="connsiteY2364" fmla="*/ 1010464 h 1247485"/>
                <a:gd name="connsiteX2365" fmla="*/ 1277577 w 1569082"/>
                <a:gd name="connsiteY2365" fmla="*/ 1008901 h 1247485"/>
                <a:gd name="connsiteX2366" fmla="*/ 1277823 w 1569082"/>
                <a:gd name="connsiteY2366" fmla="*/ 1007484 h 1247485"/>
                <a:gd name="connsiteX2367" fmla="*/ 1276893 w 1569082"/>
                <a:gd name="connsiteY2367" fmla="*/ 1005482 h 1247485"/>
                <a:gd name="connsiteX2368" fmla="*/ 1276893 w 1569082"/>
                <a:gd name="connsiteY2368" fmla="*/ 1003430 h 1247485"/>
                <a:gd name="connsiteX2369" fmla="*/ 1275621 w 1569082"/>
                <a:gd name="connsiteY2369" fmla="*/ 1001234 h 1247485"/>
                <a:gd name="connsiteX2370" fmla="*/ 1275424 w 1569082"/>
                <a:gd name="connsiteY2370" fmla="*/ 998937 h 1247485"/>
                <a:gd name="connsiteX2371" fmla="*/ 1276550 w 1569082"/>
                <a:gd name="connsiteY2371" fmla="*/ 996788 h 1247485"/>
                <a:gd name="connsiteX2372" fmla="*/ 1277430 w 1569082"/>
                <a:gd name="connsiteY2372" fmla="*/ 994542 h 1247485"/>
                <a:gd name="connsiteX2373" fmla="*/ 1276746 w 1569082"/>
                <a:gd name="connsiteY2373" fmla="*/ 992294 h 1247485"/>
                <a:gd name="connsiteX2374" fmla="*/ 1276402 w 1569082"/>
                <a:gd name="connsiteY2374" fmla="*/ 990439 h 1247485"/>
                <a:gd name="connsiteX2375" fmla="*/ 1277334 w 1569082"/>
                <a:gd name="connsiteY2375" fmla="*/ 989315 h 1247485"/>
                <a:gd name="connsiteX2376" fmla="*/ 1277774 w 1569082"/>
                <a:gd name="connsiteY2376" fmla="*/ 987948 h 1247485"/>
                <a:gd name="connsiteX2377" fmla="*/ 1278164 w 1569082"/>
                <a:gd name="connsiteY2377" fmla="*/ 986532 h 1247485"/>
                <a:gd name="connsiteX2378" fmla="*/ 1278995 w 1569082"/>
                <a:gd name="connsiteY2378" fmla="*/ 985310 h 1247485"/>
                <a:gd name="connsiteX2379" fmla="*/ 1280121 w 1569082"/>
                <a:gd name="connsiteY2379" fmla="*/ 983747 h 1247485"/>
                <a:gd name="connsiteX2380" fmla="*/ 1280610 w 1569082"/>
                <a:gd name="connsiteY2380" fmla="*/ 981550 h 1247485"/>
                <a:gd name="connsiteX2381" fmla="*/ 1280219 w 1569082"/>
                <a:gd name="connsiteY2381" fmla="*/ 980036 h 1247485"/>
                <a:gd name="connsiteX2382" fmla="*/ 1281345 w 1569082"/>
                <a:gd name="connsiteY2382" fmla="*/ 979106 h 1247485"/>
                <a:gd name="connsiteX2383" fmla="*/ 1281148 w 1569082"/>
                <a:gd name="connsiteY2383" fmla="*/ 977641 h 1247485"/>
                <a:gd name="connsiteX2384" fmla="*/ 1280514 w 1569082"/>
                <a:gd name="connsiteY2384" fmla="*/ 976323 h 1247485"/>
                <a:gd name="connsiteX2385" fmla="*/ 1280268 w 1569082"/>
                <a:gd name="connsiteY2385" fmla="*/ 974956 h 1247485"/>
                <a:gd name="connsiteX2386" fmla="*/ 1281492 w 1569082"/>
                <a:gd name="connsiteY2386" fmla="*/ 974076 h 1247485"/>
                <a:gd name="connsiteX2387" fmla="*/ 1282323 w 1569082"/>
                <a:gd name="connsiteY2387" fmla="*/ 972905 h 1247485"/>
                <a:gd name="connsiteX2388" fmla="*/ 1283154 w 1569082"/>
                <a:gd name="connsiteY2388" fmla="*/ 971683 h 1247485"/>
                <a:gd name="connsiteX2389" fmla="*/ 1285405 w 1569082"/>
                <a:gd name="connsiteY2389" fmla="*/ 971244 h 1247485"/>
                <a:gd name="connsiteX2390" fmla="*/ 1287167 w 1569082"/>
                <a:gd name="connsiteY2390" fmla="*/ 970706 h 1247485"/>
                <a:gd name="connsiteX2391" fmla="*/ 1288244 w 1569082"/>
                <a:gd name="connsiteY2391" fmla="*/ 969828 h 1247485"/>
                <a:gd name="connsiteX2392" fmla="*/ 1288831 w 1569082"/>
                <a:gd name="connsiteY2392" fmla="*/ 968313 h 1247485"/>
                <a:gd name="connsiteX2393" fmla="*/ 1289320 w 1569082"/>
                <a:gd name="connsiteY2393" fmla="*/ 967386 h 1247485"/>
                <a:gd name="connsiteX2394" fmla="*/ 1290249 w 1569082"/>
                <a:gd name="connsiteY2394" fmla="*/ 966115 h 1247485"/>
                <a:gd name="connsiteX2395" fmla="*/ 1290837 w 1569082"/>
                <a:gd name="connsiteY2395" fmla="*/ 964454 h 1247485"/>
                <a:gd name="connsiteX2396" fmla="*/ 1290493 w 1569082"/>
                <a:gd name="connsiteY2396" fmla="*/ 962988 h 1247485"/>
                <a:gd name="connsiteX2397" fmla="*/ 1291179 w 1569082"/>
                <a:gd name="connsiteY2397" fmla="*/ 961769 h 1247485"/>
                <a:gd name="connsiteX2398" fmla="*/ 1291913 w 1569082"/>
                <a:gd name="connsiteY2398" fmla="*/ 959911 h 1247485"/>
                <a:gd name="connsiteX2399" fmla="*/ 1291080 w 1569082"/>
                <a:gd name="connsiteY2399" fmla="*/ 957909 h 1247485"/>
                <a:gd name="connsiteX2400" fmla="*/ 1289908 w 1569082"/>
                <a:gd name="connsiteY2400" fmla="*/ 956542 h 1247485"/>
                <a:gd name="connsiteX2401" fmla="*/ 1290151 w 1569082"/>
                <a:gd name="connsiteY2401" fmla="*/ 955077 h 1247485"/>
                <a:gd name="connsiteX2402" fmla="*/ 1290444 w 1569082"/>
                <a:gd name="connsiteY2402" fmla="*/ 953123 h 1247485"/>
                <a:gd name="connsiteX2403" fmla="*/ 1291326 w 1569082"/>
                <a:gd name="connsiteY2403" fmla="*/ 951511 h 1247485"/>
                <a:gd name="connsiteX2404" fmla="*/ 1292744 w 1569082"/>
                <a:gd name="connsiteY2404" fmla="*/ 951023 h 1247485"/>
                <a:gd name="connsiteX2405" fmla="*/ 1293332 w 1569082"/>
                <a:gd name="connsiteY2405" fmla="*/ 949361 h 1247485"/>
                <a:gd name="connsiteX2406" fmla="*/ 1295386 w 1569082"/>
                <a:gd name="connsiteY2406" fmla="*/ 949069 h 1247485"/>
                <a:gd name="connsiteX2407" fmla="*/ 1296512 w 1569082"/>
                <a:gd name="connsiteY2407" fmla="*/ 947165 h 1247485"/>
                <a:gd name="connsiteX2408" fmla="*/ 1296512 w 1569082"/>
                <a:gd name="connsiteY2408" fmla="*/ 945162 h 1247485"/>
                <a:gd name="connsiteX2409" fmla="*/ 1297343 w 1569082"/>
                <a:gd name="connsiteY2409" fmla="*/ 943013 h 1247485"/>
                <a:gd name="connsiteX2410" fmla="*/ 1298127 w 1569082"/>
                <a:gd name="connsiteY2410" fmla="*/ 941742 h 1247485"/>
                <a:gd name="connsiteX2411" fmla="*/ 1299545 w 1569082"/>
                <a:gd name="connsiteY2411" fmla="*/ 940473 h 1247485"/>
                <a:gd name="connsiteX2412" fmla="*/ 1300671 w 1569082"/>
                <a:gd name="connsiteY2412" fmla="*/ 939057 h 1247485"/>
                <a:gd name="connsiteX2413" fmla="*/ 1299154 w 1569082"/>
                <a:gd name="connsiteY2413" fmla="*/ 938714 h 1247485"/>
                <a:gd name="connsiteX2414" fmla="*/ 1297979 w 1569082"/>
                <a:gd name="connsiteY2414" fmla="*/ 937786 h 1247485"/>
                <a:gd name="connsiteX2415" fmla="*/ 1298665 w 1569082"/>
                <a:gd name="connsiteY2415" fmla="*/ 936566 h 1247485"/>
                <a:gd name="connsiteX2416" fmla="*/ 1299299 w 1569082"/>
                <a:gd name="connsiteY2416" fmla="*/ 934709 h 1247485"/>
                <a:gd name="connsiteX2417" fmla="*/ 1299299 w 1569082"/>
                <a:gd name="connsiteY2417" fmla="*/ 932804 h 1247485"/>
                <a:gd name="connsiteX2418" fmla="*/ 1299056 w 1569082"/>
                <a:gd name="connsiteY2418" fmla="*/ 930998 h 1247485"/>
                <a:gd name="connsiteX2419" fmla="*/ 1300034 w 1569082"/>
                <a:gd name="connsiteY2419" fmla="*/ 929776 h 1247485"/>
                <a:gd name="connsiteX2420" fmla="*/ 1299936 w 1569082"/>
                <a:gd name="connsiteY2420" fmla="*/ 928262 h 1247485"/>
                <a:gd name="connsiteX2421" fmla="*/ 1301354 w 1569082"/>
                <a:gd name="connsiteY2421" fmla="*/ 927823 h 1247485"/>
                <a:gd name="connsiteX2422" fmla="*/ 1301502 w 1569082"/>
                <a:gd name="connsiteY2422" fmla="*/ 926210 h 1247485"/>
                <a:gd name="connsiteX2423" fmla="*/ 1301258 w 1569082"/>
                <a:gd name="connsiteY2423" fmla="*/ 924745 h 1247485"/>
                <a:gd name="connsiteX2424" fmla="*/ 1300474 w 1569082"/>
                <a:gd name="connsiteY2424" fmla="*/ 922890 h 1247485"/>
                <a:gd name="connsiteX2425" fmla="*/ 1301403 w 1569082"/>
                <a:gd name="connsiteY2425" fmla="*/ 920593 h 1247485"/>
                <a:gd name="connsiteX2426" fmla="*/ 1301403 w 1569082"/>
                <a:gd name="connsiteY2426" fmla="*/ 918151 h 1247485"/>
                <a:gd name="connsiteX2427" fmla="*/ 1301502 w 1569082"/>
                <a:gd name="connsiteY2427" fmla="*/ 915808 h 1247485"/>
                <a:gd name="connsiteX2428" fmla="*/ 1301942 w 1569082"/>
                <a:gd name="connsiteY2428" fmla="*/ 913854 h 1247485"/>
                <a:gd name="connsiteX2429" fmla="*/ 1301258 w 1569082"/>
                <a:gd name="connsiteY2429" fmla="*/ 911314 h 1247485"/>
                <a:gd name="connsiteX2430" fmla="*/ 1299936 w 1569082"/>
                <a:gd name="connsiteY2430" fmla="*/ 909849 h 1247485"/>
                <a:gd name="connsiteX2431" fmla="*/ 1298616 w 1569082"/>
                <a:gd name="connsiteY2431" fmla="*/ 907992 h 1247485"/>
                <a:gd name="connsiteX2432" fmla="*/ 1298665 w 1569082"/>
                <a:gd name="connsiteY2432" fmla="*/ 905989 h 1247485"/>
                <a:gd name="connsiteX2433" fmla="*/ 1297687 w 1569082"/>
                <a:gd name="connsiteY2433" fmla="*/ 903842 h 1247485"/>
                <a:gd name="connsiteX2434" fmla="*/ 1298078 w 1569082"/>
                <a:gd name="connsiteY2434" fmla="*/ 902230 h 1247485"/>
                <a:gd name="connsiteX2435" fmla="*/ 1296854 w 1569082"/>
                <a:gd name="connsiteY2435" fmla="*/ 901057 h 1247485"/>
                <a:gd name="connsiteX2436" fmla="*/ 1295534 w 1569082"/>
                <a:gd name="connsiteY2436" fmla="*/ 899543 h 1247485"/>
                <a:gd name="connsiteX2437" fmla="*/ 1294701 w 1569082"/>
                <a:gd name="connsiteY2437" fmla="*/ 897881 h 1247485"/>
                <a:gd name="connsiteX2438" fmla="*/ 1293624 w 1569082"/>
                <a:gd name="connsiteY2438" fmla="*/ 896856 h 1247485"/>
                <a:gd name="connsiteX2439" fmla="*/ 1292744 w 1569082"/>
                <a:gd name="connsiteY2439" fmla="*/ 895196 h 1247485"/>
                <a:gd name="connsiteX2440" fmla="*/ 1293528 w 1569082"/>
                <a:gd name="connsiteY2440" fmla="*/ 893633 h 1247485"/>
                <a:gd name="connsiteX2441" fmla="*/ 1295485 w 1569082"/>
                <a:gd name="connsiteY2441" fmla="*/ 893047 h 1247485"/>
                <a:gd name="connsiteX2442" fmla="*/ 1295876 w 1569082"/>
                <a:gd name="connsiteY2442" fmla="*/ 891385 h 1247485"/>
                <a:gd name="connsiteX2443" fmla="*/ 1295436 w 1569082"/>
                <a:gd name="connsiteY2443" fmla="*/ 889530 h 1247485"/>
                <a:gd name="connsiteX2444" fmla="*/ 1294848 w 1569082"/>
                <a:gd name="connsiteY2444" fmla="*/ 887918 h 1247485"/>
                <a:gd name="connsiteX2445" fmla="*/ 1294506 w 1569082"/>
                <a:gd name="connsiteY2445" fmla="*/ 886453 h 1247485"/>
                <a:gd name="connsiteX2446" fmla="*/ 1293332 w 1569082"/>
                <a:gd name="connsiteY2446" fmla="*/ 884939 h 1247485"/>
                <a:gd name="connsiteX2447" fmla="*/ 1292695 w 1569082"/>
                <a:gd name="connsiteY2447" fmla="*/ 883278 h 1247485"/>
                <a:gd name="connsiteX2448" fmla="*/ 1293381 w 1569082"/>
                <a:gd name="connsiteY2448" fmla="*/ 881911 h 1247485"/>
                <a:gd name="connsiteX2449" fmla="*/ 1293528 w 1569082"/>
                <a:gd name="connsiteY2449" fmla="*/ 879616 h 1247485"/>
                <a:gd name="connsiteX2450" fmla="*/ 1293575 w 1569082"/>
                <a:gd name="connsiteY2450" fmla="*/ 877319 h 1247485"/>
                <a:gd name="connsiteX2451" fmla="*/ 1293086 w 1569082"/>
                <a:gd name="connsiteY2451" fmla="*/ 875024 h 1247485"/>
                <a:gd name="connsiteX2452" fmla="*/ 1292059 w 1569082"/>
                <a:gd name="connsiteY2452" fmla="*/ 872875 h 1247485"/>
                <a:gd name="connsiteX2453" fmla="*/ 1292255 w 1569082"/>
                <a:gd name="connsiteY2453" fmla="*/ 871410 h 1247485"/>
                <a:gd name="connsiteX2454" fmla="*/ 1292206 w 1569082"/>
                <a:gd name="connsiteY2454" fmla="*/ 869358 h 1247485"/>
                <a:gd name="connsiteX2455" fmla="*/ 1292744 w 1569082"/>
                <a:gd name="connsiteY2455" fmla="*/ 867405 h 1247485"/>
                <a:gd name="connsiteX2456" fmla="*/ 1293283 w 1569082"/>
                <a:gd name="connsiteY2456" fmla="*/ 865596 h 1247485"/>
                <a:gd name="connsiteX2457" fmla="*/ 1294310 w 1569082"/>
                <a:gd name="connsiteY2457" fmla="*/ 864524 h 1247485"/>
                <a:gd name="connsiteX2458" fmla="*/ 1295190 w 1569082"/>
                <a:gd name="connsiteY2458" fmla="*/ 862521 h 1247485"/>
                <a:gd name="connsiteX2459" fmla="*/ 1295141 w 1569082"/>
                <a:gd name="connsiteY2459" fmla="*/ 860519 h 1247485"/>
                <a:gd name="connsiteX2460" fmla="*/ 1295094 w 1569082"/>
                <a:gd name="connsiteY2460" fmla="*/ 858563 h 1247485"/>
                <a:gd name="connsiteX2461" fmla="*/ 1295045 w 1569082"/>
                <a:gd name="connsiteY2461" fmla="*/ 857098 h 1247485"/>
                <a:gd name="connsiteX2462" fmla="*/ 1295045 w 1569082"/>
                <a:gd name="connsiteY2462" fmla="*/ 855633 h 1247485"/>
                <a:gd name="connsiteX2463" fmla="*/ 1295045 w 1569082"/>
                <a:gd name="connsiteY2463" fmla="*/ 853631 h 1247485"/>
                <a:gd name="connsiteX2464" fmla="*/ 1294995 w 1569082"/>
                <a:gd name="connsiteY2464" fmla="*/ 851677 h 1247485"/>
                <a:gd name="connsiteX2465" fmla="*/ 1294946 w 1569082"/>
                <a:gd name="connsiteY2465" fmla="*/ 849675 h 1247485"/>
                <a:gd name="connsiteX2466" fmla="*/ 1294946 w 1569082"/>
                <a:gd name="connsiteY2466" fmla="*/ 847721 h 1247485"/>
                <a:gd name="connsiteX2467" fmla="*/ 1294897 w 1569082"/>
                <a:gd name="connsiteY2467" fmla="*/ 846256 h 1247485"/>
                <a:gd name="connsiteX2468" fmla="*/ 1294897 w 1569082"/>
                <a:gd name="connsiteY2468" fmla="*/ 844742 h 1247485"/>
                <a:gd name="connsiteX2469" fmla="*/ 1294848 w 1569082"/>
                <a:gd name="connsiteY2469" fmla="*/ 842789 h 1247485"/>
                <a:gd name="connsiteX2470" fmla="*/ 1294799 w 1569082"/>
                <a:gd name="connsiteY2470" fmla="*/ 840835 h 1247485"/>
                <a:gd name="connsiteX2471" fmla="*/ 1294750 w 1569082"/>
                <a:gd name="connsiteY2471" fmla="*/ 838880 h 1247485"/>
                <a:gd name="connsiteX2472" fmla="*/ 1294701 w 1569082"/>
                <a:gd name="connsiteY2472" fmla="*/ 837415 h 1247485"/>
                <a:gd name="connsiteX2473" fmla="*/ 1294652 w 1569082"/>
                <a:gd name="connsiteY2473" fmla="*/ 835999 h 1247485"/>
                <a:gd name="connsiteX2474" fmla="*/ 1294605 w 1569082"/>
                <a:gd name="connsiteY2474" fmla="*/ 834533 h 1247485"/>
                <a:gd name="connsiteX2475" fmla="*/ 1294555 w 1569082"/>
                <a:gd name="connsiteY2475" fmla="*/ 833117 h 1247485"/>
                <a:gd name="connsiteX2476" fmla="*/ 1294457 w 1569082"/>
                <a:gd name="connsiteY2476" fmla="*/ 831652 h 1247485"/>
                <a:gd name="connsiteX2477" fmla="*/ 1294408 w 1569082"/>
                <a:gd name="connsiteY2477" fmla="*/ 830236 h 1247485"/>
                <a:gd name="connsiteX2478" fmla="*/ 1292941 w 1569082"/>
                <a:gd name="connsiteY2478" fmla="*/ 829063 h 1247485"/>
                <a:gd name="connsiteX2479" fmla="*/ 1291913 w 1569082"/>
                <a:gd name="connsiteY2479" fmla="*/ 827255 h 1247485"/>
                <a:gd name="connsiteX2480" fmla="*/ 1292597 w 1569082"/>
                <a:gd name="connsiteY2480" fmla="*/ 824764 h 1247485"/>
                <a:gd name="connsiteX2481" fmla="*/ 1293577 w 1569082"/>
                <a:gd name="connsiteY2481" fmla="*/ 822371 h 1247485"/>
                <a:gd name="connsiteX2482" fmla="*/ 1294848 w 1569082"/>
                <a:gd name="connsiteY2482" fmla="*/ 820077 h 1247485"/>
                <a:gd name="connsiteX2483" fmla="*/ 1294995 w 1569082"/>
                <a:gd name="connsiteY2483" fmla="*/ 817635 h 1247485"/>
                <a:gd name="connsiteX2484" fmla="*/ 1294897 w 1569082"/>
                <a:gd name="connsiteY2484" fmla="*/ 815680 h 1247485"/>
                <a:gd name="connsiteX2485" fmla="*/ 1294799 w 1569082"/>
                <a:gd name="connsiteY2485" fmla="*/ 813726 h 1247485"/>
                <a:gd name="connsiteX2486" fmla="*/ 1294605 w 1569082"/>
                <a:gd name="connsiteY2486" fmla="*/ 811773 h 1247485"/>
                <a:gd name="connsiteX2487" fmla="*/ 1294457 w 1569082"/>
                <a:gd name="connsiteY2487" fmla="*/ 809819 h 1247485"/>
                <a:gd name="connsiteX2488" fmla="*/ 1292304 w 1569082"/>
                <a:gd name="connsiteY2488" fmla="*/ 808597 h 1247485"/>
                <a:gd name="connsiteX2489" fmla="*/ 1290886 w 1569082"/>
                <a:gd name="connsiteY2489" fmla="*/ 806889 h 1247485"/>
                <a:gd name="connsiteX2490" fmla="*/ 1291031 w 1569082"/>
                <a:gd name="connsiteY2490" fmla="*/ 804985 h 1247485"/>
                <a:gd name="connsiteX2491" fmla="*/ 1291424 w 1569082"/>
                <a:gd name="connsiteY2491" fmla="*/ 803520 h 1247485"/>
                <a:gd name="connsiteX2492" fmla="*/ 1291375 w 1569082"/>
                <a:gd name="connsiteY2492" fmla="*/ 802101 h 1247485"/>
                <a:gd name="connsiteX2493" fmla="*/ 1291375 w 1569082"/>
                <a:gd name="connsiteY2493" fmla="*/ 800636 h 1247485"/>
                <a:gd name="connsiteX2494" fmla="*/ 1292206 w 1569082"/>
                <a:gd name="connsiteY2494" fmla="*/ 799512 h 1247485"/>
                <a:gd name="connsiteX2495" fmla="*/ 1292695 w 1569082"/>
                <a:gd name="connsiteY2495" fmla="*/ 797902 h 1247485"/>
                <a:gd name="connsiteX2496" fmla="*/ 1291375 w 1569082"/>
                <a:gd name="connsiteY2496" fmla="*/ 796533 h 1247485"/>
                <a:gd name="connsiteX2497" fmla="*/ 1291228 w 1569082"/>
                <a:gd name="connsiteY2497" fmla="*/ 794580 h 1247485"/>
                <a:gd name="connsiteX2498" fmla="*/ 1291766 w 1569082"/>
                <a:gd name="connsiteY2498" fmla="*/ 792285 h 1247485"/>
                <a:gd name="connsiteX2499" fmla="*/ 1292646 w 1569082"/>
                <a:gd name="connsiteY2499" fmla="*/ 790673 h 1247485"/>
                <a:gd name="connsiteX2500" fmla="*/ 1292548 w 1569082"/>
                <a:gd name="connsiteY2500" fmla="*/ 789355 h 1247485"/>
                <a:gd name="connsiteX2501" fmla="*/ 1293723 w 1569082"/>
                <a:gd name="connsiteY2501" fmla="*/ 788474 h 1247485"/>
                <a:gd name="connsiteX2502" fmla="*/ 1294506 w 1569082"/>
                <a:gd name="connsiteY2502" fmla="*/ 787254 h 1247485"/>
                <a:gd name="connsiteX2503" fmla="*/ 1295239 w 1569082"/>
                <a:gd name="connsiteY2503" fmla="*/ 785446 h 1247485"/>
                <a:gd name="connsiteX2504" fmla="*/ 1295288 w 1569082"/>
                <a:gd name="connsiteY2504" fmla="*/ 783493 h 1247485"/>
                <a:gd name="connsiteX2505" fmla="*/ 1295777 w 1569082"/>
                <a:gd name="connsiteY2505" fmla="*/ 782175 h 1247485"/>
                <a:gd name="connsiteX2506" fmla="*/ 1297245 w 1569082"/>
                <a:gd name="connsiteY2506" fmla="*/ 782322 h 1247485"/>
                <a:gd name="connsiteX2507" fmla="*/ 1297783 w 1569082"/>
                <a:gd name="connsiteY2507" fmla="*/ 780513 h 1247485"/>
                <a:gd name="connsiteX2508" fmla="*/ 1298859 w 1569082"/>
                <a:gd name="connsiteY2508" fmla="*/ 778413 h 1247485"/>
                <a:gd name="connsiteX2509" fmla="*/ 1299887 w 1569082"/>
                <a:gd name="connsiteY2509" fmla="*/ 776312 h 1247485"/>
                <a:gd name="connsiteX2510" fmla="*/ 1300572 w 1569082"/>
                <a:gd name="connsiteY2510" fmla="*/ 774506 h 1247485"/>
                <a:gd name="connsiteX2511" fmla="*/ 1301403 w 1569082"/>
                <a:gd name="connsiteY2511" fmla="*/ 772211 h 1247485"/>
                <a:gd name="connsiteX2512" fmla="*/ 1302676 w 1569082"/>
                <a:gd name="connsiteY2512" fmla="*/ 770648 h 1247485"/>
                <a:gd name="connsiteX2513" fmla="*/ 1303949 w 1569082"/>
                <a:gd name="connsiteY2513" fmla="*/ 769866 h 1247485"/>
                <a:gd name="connsiteX2514" fmla="*/ 1305122 w 1569082"/>
                <a:gd name="connsiteY2514" fmla="*/ 768450 h 1247485"/>
                <a:gd name="connsiteX2515" fmla="*/ 1306149 w 1569082"/>
                <a:gd name="connsiteY2515" fmla="*/ 766837 h 1247485"/>
                <a:gd name="connsiteX2516" fmla="*/ 1306884 w 1569082"/>
                <a:gd name="connsiteY2516" fmla="*/ 765225 h 1247485"/>
                <a:gd name="connsiteX2517" fmla="*/ 1307177 w 1569082"/>
                <a:gd name="connsiteY2517" fmla="*/ 763711 h 1247485"/>
                <a:gd name="connsiteX2518" fmla="*/ 1308792 w 1569082"/>
                <a:gd name="connsiteY2518" fmla="*/ 763223 h 1247485"/>
                <a:gd name="connsiteX2519" fmla="*/ 1310455 w 1569082"/>
                <a:gd name="connsiteY2519" fmla="*/ 761318 h 1247485"/>
                <a:gd name="connsiteX2520" fmla="*/ 1311825 w 1569082"/>
                <a:gd name="connsiteY2520" fmla="*/ 760000 h 1247485"/>
                <a:gd name="connsiteX2521" fmla="*/ 1312805 w 1569082"/>
                <a:gd name="connsiteY2521" fmla="*/ 758633 h 1247485"/>
                <a:gd name="connsiteX2522" fmla="*/ 1314565 w 1569082"/>
                <a:gd name="connsiteY2522" fmla="*/ 757411 h 1247485"/>
                <a:gd name="connsiteX2523" fmla="*/ 1316620 w 1569082"/>
                <a:gd name="connsiteY2523" fmla="*/ 756582 h 1247485"/>
                <a:gd name="connsiteX2524" fmla="*/ 1317696 w 1569082"/>
                <a:gd name="connsiteY2524" fmla="*/ 755556 h 1247485"/>
                <a:gd name="connsiteX2525" fmla="*/ 1318382 w 1569082"/>
                <a:gd name="connsiteY2525" fmla="*/ 754285 h 1247485"/>
                <a:gd name="connsiteX2526" fmla="*/ 1319311 w 1569082"/>
                <a:gd name="connsiteY2526" fmla="*/ 752673 h 1247485"/>
                <a:gd name="connsiteX2527" fmla="*/ 1320778 w 1569082"/>
                <a:gd name="connsiteY2527" fmla="*/ 751404 h 1247485"/>
                <a:gd name="connsiteX2528" fmla="*/ 1322246 w 1569082"/>
                <a:gd name="connsiteY2528" fmla="*/ 750378 h 1247485"/>
                <a:gd name="connsiteX2529" fmla="*/ 1323762 w 1569082"/>
                <a:gd name="connsiteY2529" fmla="*/ 750329 h 1247485"/>
                <a:gd name="connsiteX2530" fmla="*/ 1326013 w 1569082"/>
                <a:gd name="connsiteY2530" fmla="*/ 750329 h 1247485"/>
                <a:gd name="connsiteX2531" fmla="*/ 1328019 w 1569082"/>
                <a:gd name="connsiteY2531" fmla="*/ 750086 h 1247485"/>
                <a:gd name="connsiteX2532" fmla="*/ 1329096 w 1569082"/>
                <a:gd name="connsiteY2532" fmla="*/ 748572 h 1247485"/>
                <a:gd name="connsiteX2533" fmla="*/ 1329585 w 1569082"/>
                <a:gd name="connsiteY2533" fmla="*/ 746764 h 1247485"/>
                <a:gd name="connsiteX2534" fmla="*/ 1331005 w 1569082"/>
                <a:gd name="connsiteY2534" fmla="*/ 746665 h 1247485"/>
                <a:gd name="connsiteX2535" fmla="*/ 1332571 w 1569082"/>
                <a:gd name="connsiteY2535" fmla="*/ 745640 h 1247485"/>
                <a:gd name="connsiteX2536" fmla="*/ 1334331 w 1569082"/>
                <a:gd name="connsiteY2536" fmla="*/ 744908 h 1247485"/>
                <a:gd name="connsiteX2537" fmla="*/ 1335604 w 1569082"/>
                <a:gd name="connsiteY2537" fmla="*/ 743784 h 1247485"/>
                <a:gd name="connsiteX2538" fmla="*/ 1335847 w 1569082"/>
                <a:gd name="connsiteY2538" fmla="*/ 742368 h 1247485"/>
                <a:gd name="connsiteX2539" fmla="*/ 1336776 w 1569082"/>
                <a:gd name="connsiteY2539" fmla="*/ 741244 h 1247485"/>
                <a:gd name="connsiteX2540" fmla="*/ 1338831 w 1569082"/>
                <a:gd name="connsiteY2540" fmla="*/ 739926 h 1247485"/>
                <a:gd name="connsiteX2541" fmla="*/ 1340104 w 1569082"/>
                <a:gd name="connsiteY2541" fmla="*/ 738020 h 1247485"/>
                <a:gd name="connsiteX2542" fmla="*/ 1342599 w 1569082"/>
                <a:gd name="connsiteY2542" fmla="*/ 737436 h 1247485"/>
                <a:gd name="connsiteX2543" fmla="*/ 1344508 w 1569082"/>
                <a:gd name="connsiteY2543" fmla="*/ 737239 h 1247485"/>
                <a:gd name="connsiteX2544" fmla="*/ 1345536 w 1569082"/>
                <a:gd name="connsiteY2544" fmla="*/ 736118 h 1247485"/>
                <a:gd name="connsiteX2545" fmla="*/ 1347443 w 1569082"/>
                <a:gd name="connsiteY2545" fmla="*/ 735529 h 1247485"/>
                <a:gd name="connsiteX2546" fmla="*/ 1349302 w 1569082"/>
                <a:gd name="connsiteY2546" fmla="*/ 734945 h 1247485"/>
                <a:gd name="connsiteX2547" fmla="*/ 1350722 w 1569082"/>
                <a:gd name="connsiteY2547" fmla="*/ 734503 h 1247485"/>
                <a:gd name="connsiteX2548" fmla="*/ 1352140 w 1569082"/>
                <a:gd name="connsiteY2548" fmla="*/ 734064 h 1247485"/>
                <a:gd name="connsiteX2549" fmla="*/ 1353949 w 1569082"/>
                <a:gd name="connsiteY2549" fmla="*/ 733431 h 1247485"/>
                <a:gd name="connsiteX2550" fmla="*/ 1355321 w 1569082"/>
                <a:gd name="connsiteY2550" fmla="*/ 732942 h 1247485"/>
                <a:gd name="connsiteX2551" fmla="*/ 1357031 w 1569082"/>
                <a:gd name="connsiteY2551" fmla="*/ 731818 h 1247485"/>
                <a:gd name="connsiteX2552" fmla="*/ 1360067 w 1569082"/>
                <a:gd name="connsiteY2552" fmla="*/ 731524 h 1247485"/>
                <a:gd name="connsiteX2553" fmla="*/ 1361583 w 1569082"/>
                <a:gd name="connsiteY2553" fmla="*/ 731428 h 1247485"/>
                <a:gd name="connsiteX2554" fmla="*/ 1363050 w 1569082"/>
                <a:gd name="connsiteY2554" fmla="*/ 731330 h 1247485"/>
                <a:gd name="connsiteX2555" fmla="*/ 1364321 w 1569082"/>
                <a:gd name="connsiteY2555" fmla="*/ 731917 h 1247485"/>
                <a:gd name="connsiteX2556" fmla="*/ 1365496 w 1569082"/>
                <a:gd name="connsiteY2556" fmla="*/ 732697 h 1247485"/>
                <a:gd name="connsiteX2557" fmla="*/ 1365967 w 1569082"/>
                <a:gd name="connsiteY2557" fmla="*/ 732873 h 1247485"/>
                <a:gd name="connsiteX2558" fmla="*/ 1366129 w 1569082"/>
                <a:gd name="connsiteY2558" fmla="*/ 732934 h 1247485"/>
                <a:gd name="connsiteX2559" fmla="*/ 1366671 w 1569082"/>
                <a:gd name="connsiteY2559" fmla="*/ 733136 h 1247485"/>
                <a:gd name="connsiteX2560" fmla="*/ 1368431 w 1569082"/>
                <a:gd name="connsiteY2560" fmla="*/ 732550 h 1247485"/>
                <a:gd name="connsiteX2561" fmla="*/ 1369949 w 1569082"/>
                <a:gd name="connsiteY2561" fmla="*/ 732258 h 1247485"/>
                <a:gd name="connsiteX2562" fmla="*/ 1371270 w 1569082"/>
                <a:gd name="connsiteY2562" fmla="*/ 731769 h 1247485"/>
                <a:gd name="connsiteX2563" fmla="*/ 1372150 w 1569082"/>
                <a:gd name="connsiteY2563" fmla="*/ 730059 h 1247485"/>
                <a:gd name="connsiteX2564" fmla="*/ 1374204 w 1569082"/>
                <a:gd name="connsiteY2564" fmla="*/ 729082 h 1247485"/>
                <a:gd name="connsiteX2565" fmla="*/ 1376212 w 1569082"/>
                <a:gd name="connsiteY2565" fmla="*/ 729279 h 1247485"/>
                <a:gd name="connsiteX2566" fmla="*/ 1377923 w 1569082"/>
                <a:gd name="connsiteY2566" fmla="*/ 727912 h 1247485"/>
                <a:gd name="connsiteX2567" fmla="*/ 1379636 w 1569082"/>
                <a:gd name="connsiteY2567" fmla="*/ 727031 h 1247485"/>
                <a:gd name="connsiteX2568" fmla="*/ 1380565 w 1569082"/>
                <a:gd name="connsiteY2568" fmla="*/ 725860 h 1247485"/>
                <a:gd name="connsiteX2569" fmla="*/ 1382327 w 1569082"/>
                <a:gd name="connsiteY2569" fmla="*/ 725274 h 1247485"/>
                <a:gd name="connsiteX2570" fmla="*/ 1384185 w 1569082"/>
                <a:gd name="connsiteY2570" fmla="*/ 724736 h 1247485"/>
                <a:gd name="connsiteX2571" fmla="*/ 1385164 w 1569082"/>
                <a:gd name="connsiteY2571" fmla="*/ 723661 h 1247485"/>
                <a:gd name="connsiteX2572" fmla="*/ 1385800 w 1569082"/>
                <a:gd name="connsiteY2572" fmla="*/ 722343 h 1247485"/>
                <a:gd name="connsiteX2573" fmla="*/ 1386289 w 1569082"/>
                <a:gd name="connsiteY2573" fmla="*/ 720974 h 1247485"/>
                <a:gd name="connsiteX2574" fmla="*/ 1386584 w 1569082"/>
                <a:gd name="connsiteY2574" fmla="*/ 718533 h 1247485"/>
                <a:gd name="connsiteX2575" fmla="*/ 1386828 w 1569082"/>
                <a:gd name="connsiteY2575" fmla="*/ 716579 h 1247485"/>
                <a:gd name="connsiteX2576" fmla="*/ 1387855 w 1569082"/>
                <a:gd name="connsiteY2576" fmla="*/ 715016 h 1247485"/>
                <a:gd name="connsiteX2577" fmla="*/ 1389177 w 1569082"/>
                <a:gd name="connsiteY2577" fmla="*/ 714430 h 1247485"/>
                <a:gd name="connsiteX2578" fmla="*/ 1390595 w 1569082"/>
                <a:gd name="connsiteY2578" fmla="*/ 713892 h 1247485"/>
                <a:gd name="connsiteX2579" fmla="*/ 1391866 w 1569082"/>
                <a:gd name="connsiteY2579" fmla="*/ 713161 h 1247485"/>
                <a:gd name="connsiteX2580" fmla="*/ 1393139 w 1569082"/>
                <a:gd name="connsiteY2580" fmla="*/ 712476 h 1247485"/>
                <a:gd name="connsiteX2581" fmla="*/ 1394607 w 1569082"/>
                <a:gd name="connsiteY2581" fmla="*/ 712135 h 1247485"/>
                <a:gd name="connsiteX2582" fmla="*/ 1395880 w 1569082"/>
                <a:gd name="connsiteY2582" fmla="*/ 710913 h 1247485"/>
                <a:gd name="connsiteX2583" fmla="*/ 1397249 w 1569082"/>
                <a:gd name="connsiteY2583" fmla="*/ 709399 h 1247485"/>
                <a:gd name="connsiteX2584" fmla="*/ 1398962 w 1569082"/>
                <a:gd name="connsiteY2584" fmla="*/ 708569 h 1247485"/>
                <a:gd name="connsiteX2585" fmla="*/ 1400331 w 1569082"/>
                <a:gd name="connsiteY2585" fmla="*/ 709205 h 1247485"/>
                <a:gd name="connsiteX2586" fmla="*/ 1401260 w 1569082"/>
                <a:gd name="connsiteY2586" fmla="*/ 707202 h 1247485"/>
                <a:gd name="connsiteX2587" fmla="*/ 1401749 w 1569082"/>
                <a:gd name="connsiteY2587" fmla="*/ 705200 h 1247485"/>
                <a:gd name="connsiteX2588" fmla="*/ 1402484 w 1569082"/>
                <a:gd name="connsiteY2588" fmla="*/ 703440 h 1247485"/>
                <a:gd name="connsiteX2589" fmla="*/ 1404686 w 1569082"/>
                <a:gd name="connsiteY2589" fmla="*/ 702756 h 1247485"/>
                <a:gd name="connsiteX2590" fmla="*/ 1407474 w 1569082"/>
                <a:gd name="connsiteY2590" fmla="*/ 702464 h 1247485"/>
                <a:gd name="connsiteX2591" fmla="*/ 1409187 w 1569082"/>
                <a:gd name="connsiteY2591" fmla="*/ 701975 h 1247485"/>
                <a:gd name="connsiteX2592" fmla="*/ 1410361 w 1569082"/>
                <a:gd name="connsiteY2592" fmla="*/ 700950 h 1247485"/>
                <a:gd name="connsiteX2593" fmla="*/ 1411487 w 1569082"/>
                <a:gd name="connsiteY2593" fmla="*/ 699973 h 1247485"/>
                <a:gd name="connsiteX2594" fmla="*/ 1413443 w 1569082"/>
                <a:gd name="connsiteY2594" fmla="*/ 699875 h 1247485"/>
                <a:gd name="connsiteX2595" fmla="*/ 1414422 w 1569082"/>
                <a:gd name="connsiteY2595" fmla="*/ 697970 h 1247485"/>
                <a:gd name="connsiteX2596" fmla="*/ 1415107 w 1569082"/>
                <a:gd name="connsiteY2596" fmla="*/ 696652 h 1247485"/>
                <a:gd name="connsiteX2597" fmla="*/ 1415742 w 1569082"/>
                <a:gd name="connsiteY2597" fmla="*/ 694844 h 1247485"/>
                <a:gd name="connsiteX2598" fmla="*/ 1417455 w 1569082"/>
                <a:gd name="connsiteY2598" fmla="*/ 693428 h 1247485"/>
                <a:gd name="connsiteX2599" fmla="*/ 1419119 w 1569082"/>
                <a:gd name="connsiteY2599" fmla="*/ 692353 h 1247485"/>
                <a:gd name="connsiteX2600" fmla="*/ 1420244 w 1569082"/>
                <a:gd name="connsiteY2600" fmla="*/ 691377 h 1247485"/>
                <a:gd name="connsiteX2601" fmla="*/ 1422103 w 1569082"/>
                <a:gd name="connsiteY2601" fmla="*/ 690741 h 1247485"/>
                <a:gd name="connsiteX2602" fmla="*/ 1423914 w 1569082"/>
                <a:gd name="connsiteY2602" fmla="*/ 690108 h 1247485"/>
                <a:gd name="connsiteX2603" fmla="*/ 1424597 w 1569082"/>
                <a:gd name="connsiteY2603" fmla="*/ 688788 h 1247485"/>
                <a:gd name="connsiteX2604" fmla="*/ 1425528 w 1569082"/>
                <a:gd name="connsiteY2604" fmla="*/ 687126 h 1247485"/>
                <a:gd name="connsiteX2605" fmla="*/ 1427190 w 1569082"/>
                <a:gd name="connsiteY2605" fmla="*/ 686054 h 1247485"/>
                <a:gd name="connsiteX2606" fmla="*/ 1428854 w 1569082"/>
                <a:gd name="connsiteY2606" fmla="*/ 684930 h 1247485"/>
                <a:gd name="connsiteX2607" fmla="*/ 1430420 w 1569082"/>
                <a:gd name="connsiteY2607" fmla="*/ 685028 h 1247485"/>
                <a:gd name="connsiteX2608" fmla="*/ 1432035 w 1569082"/>
                <a:gd name="connsiteY2608" fmla="*/ 684147 h 1247485"/>
                <a:gd name="connsiteX2609" fmla="*/ 1435166 w 1569082"/>
                <a:gd name="connsiteY2609" fmla="*/ 684392 h 1247485"/>
                <a:gd name="connsiteX2610" fmla="*/ 1436390 w 1569082"/>
                <a:gd name="connsiteY2610" fmla="*/ 685857 h 1247485"/>
                <a:gd name="connsiteX2611" fmla="*/ 1437661 w 1569082"/>
                <a:gd name="connsiteY2611" fmla="*/ 685028 h 1247485"/>
                <a:gd name="connsiteX2612" fmla="*/ 1439226 w 1569082"/>
                <a:gd name="connsiteY2612" fmla="*/ 685906 h 1247485"/>
                <a:gd name="connsiteX2613" fmla="*/ 1441136 w 1569082"/>
                <a:gd name="connsiteY2613" fmla="*/ 687421 h 1247485"/>
                <a:gd name="connsiteX2614" fmla="*/ 1442407 w 1569082"/>
                <a:gd name="connsiteY2614" fmla="*/ 688739 h 1247485"/>
                <a:gd name="connsiteX2615" fmla="*/ 1444412 w 1569082"/>
                <a:gd name="connsiteY2615" fmla="*/ 688837 h 1247485"/>
                <a:gd name="connsiteX2616" fmla="*/ 1446371 w 1569082"/>
                <a:gd name="connsiteY2616" fmla="*/ 689033 h 1247485"/>
                <a:gd name="connsiteX2617" fmla="*/ 1447789 w 1569082"/>
                <a:gd name="connsiteY2617" fmla="*/ 690741 h 1247485"/>
                <a:gd name="connsiteX2618" fmla="*/ 1448767 w 1569082"/>
                <a:gd name="connsiteY2618" fmla="*/ 692353 h 1247485"/>
                <a:gd name="connsiteX2619" fmla="*/ 1450038 w 1569082"/>
                <a:gd name="connsiteY2619" fmla="*/ 693087 h 1247485"/>
                <a:gd name="connsiteX2620" fmla="*/ 1450529 w 1569082"/>
                <a:gd name="connsiteY2620" fmla="*/ 694503 h 1247485"/>
                <a:gd name="connsiteX2621" fmla="*/ 1452046 w 1569082"/>
                <a:gd name="connsiteY2621" fmla="*/ 695578 h 1247485"/>
                <a:gd name="connsiteX2622" fmla="*/ 1453415 w 1569082"/>
                <a:gd name="connsiteY2622" fmla="*/ 696164 h 1247485"/>
                <a:gd name="connsiteX2623" fmla="*/ 1455323 w 1569082"/>
                <a:gd name="connsiteY2623" fmla="*/ 696699 h 1247485"/>
                <a:gd name="connsiteX2624" fmla="*/ 1457328 w 1569082"/>
                <a:gd name="connsiteY2624" fmla="*/ 697823 h 1247485"/>
                <a:gd name="connsiteX2625" fmla="*/ 1458992 w 1569082"/>
                <a:gd name="connsiteY2625" fmla="*/ 698557 h 1247485"/>
                <a:gd name="connsiteX2626" fmla="*/ 1461243 w 1569082"/>
                <a:gd name="connsiteY2626" fmla="*/ 698800 h 1247485"/>
                <a:gd name="connsiteX2627" fmla="*/ 1462467 w 1569082"/>
                <a:gd name="connsiteY2627" fmla="*/ 700314 h 1247485"/>
                <a:gd name="connsiteX2628" fmla="*/ 1464618 w 1569082"/>
                <a:gd name="connsiteY2628" fmla="*/ 699239 h 1247485"/>
                <a:gd name="connsiteX2629" fmla="*/ 1465842 w 1569082"/>
                <a:gd name="connsiteY2629" fmla="*/ 697531 h 1247485"/>
                <a:gd name="connsiteX2630" fmla="*/ 1467066 w 1569082"/>
                <a:gd name="connsiteY2630" fmla="*/ 695968 h 1247485"/>
                <a:gd name="connsiteX2631" fmla="*/ 1468632 w 1569082"/>
                <a:gd name="connsiteY2631" fmla="*/ 696211 h 1247485"/>
                <a:gd name="connsiteX2632" fmla="*/ 1470001 w 1569082"/>
                <a:gd name="connsiteY2632" fmla="*/ 697092 h 1247485"/>
                <a:gd name="connsiteX2633" fmla="*/ 1471714 w 1569082"/>
                <a:gd name="connsiteY2633" fmla="*/ 697531 h 1247485"/>
                <a:gd name="connsiteX2634" fmla="*/ 1472643 w 1569082"/>
                <a:gd name="connsiteY2634" fmla="*/ 696407 h 1247485"/>
                <a:gd name="connsiteX2635" fmla="*/ 1474208 w 1569082"/>
                <a:gd name="connsiteY2635" fmla="*/ 695332 h 1247485"/>
                <a:gd name="connsiteX2636" fmla="*/ 1476312 w 1569082"/>
                <a:gd name="connsiteY2636" fmla="*/ 694746 h 1247485"/>
                <a:gd name="connsiteX2637" fmla="*/ 1477829 w 1569082"/>
                <a:gd name="connsiteY2637" fmla="*/ 693232 h 1247485"/>
                <a:gd name="connsiteX2638" fmla="*/ 1479542 w 1569082"/>
                <a:gd name="connsiteY2638" fmla="*/ 694160 h 1247485"/>
                <a:gd name="connsiteX2639" fmla="*/ 1481742 w 1569082"/>
                <a:gd name="connsiteY2639" fmla="*/ 695381 h 1247485"/>
                <a:gd name="connsiteX2640" fmla="*/ 1483602 w 1569082"/>
                <a:gd name="connsiteY2640" fmla="*/ 695870 h 1247485"/>
                <a:gd name="connsiteX2641" fmla="*/ 1485021 w 1569082"/>
                <a:gd name="connsiteY2641" fmla="*/ 695627 h 1247485"/>
                <a:gd name="connsiteX2642" fmla="*/ 1486488 w 1569082"/>
                <a:gd name="connsiteY2642" fmla="*/ 695283 h 1247485"/>
                <a:gd name="connsiteX2643" fmla="*/ 1488397 w 1569082"/>
                <a:gd name="connsiteY2643" fmla="*/ 694697 h 1247485"/>
                <a:gd name="connsiteX2644" fmla="*/ 1489816 w 1569082"/>
                <a:gd name="connsiteY2644" fmla="*/ 694307 h 1247485"/>
                <a:gd name="connsiteX2645" fmla="*/ 1492116 w 1569082"/>
                <a:gd name="connsiteY2645" fmla="*/ 694209 h 1247485"/>
                <a:gd name="connsiteX2646" fmla="*/ 1494463 w 1569082"/>
                <a:gd name="connsiteY2646" fmla="*/ 694014 h 1247485"/>
                <a:gd name="connsiteX2647" fmla="*/ 1495882 w 1569082"/>
                <a:gd name="connsiteY2647" fmla="*/ 693867 h 1247485"/>
                <a:gd name="connsiteX2648" fmla="*/ 1497253 w 1569082"/>
                <a:gd name="connsiteY2648" fmla="*/ 694552 h 1247485"/>
                <a:gd name="connsiteX2649" fmla="*/ 1498426 w 1569082"/>
                <a:gd name="connsiteY2649" fmla="*/ 695431 h 1247485"/>
                <a:gd name="connsiteX2650" fmla="*/ 1499748 w 1569082"/>
                <a:gd name="connsiteY2650" fmla="*/ 695870 h 1247485"/>
                <a:gd name="connsiteX2651" fmla="*/ 1501264 w 1569082"/>
                <a:gd name="connsiteY2651" fmla="*/ 695821 h 1247485"/>
                <a:gd name="connsiteX2652" fmla="*/ 1503906 w 1569082"/>
                <a:gd name="connsiteY2652" fmla="*/ 696017 h 1247485"/>
                <a:gd name="connsiteX2653" fmla="*/ 1506450 w 1569082"/>
                <a:gd name="connsiteY2653" fmla="*/ 695968 h 1247485"/>
                <a:gd name="connsiteX2654" fmla="*/ 1507770 w 1569082"/>
                <a:gd name="connsiteY2654" fmla="*/ 694064 h 1247485"/>
                <a:gd name="connsiteX2655" fmla="*/ 1507183 w 1569082"/>
                <a:gd name="connsiteY2655" fmla="*/ 691669 h 1247485"/>
                <a:gd name="connsiteX2656" fmla="*/ 1506401 w 1569082"/>
                <a:gd name="connsiteY2656" fmla="*/ 690400 h 1247485"/>
                <a:gd name="connsiteX2657" fmla="*/ 1506010 w 1569082"/>
                <a:gd name="connsiteY2657" fmla="*/ 688544 h 1247485"/>
                <a:gd name="connsiteX2658" fmla="*/ 1506598 w 1569082"/>
                <a:gd name="connsiteY2658" fmla="*/ 686493 h 1247485"/>
                <a:gd name="connsiteX2659" fmla="*/ 1508505 w 1569082"/>
                <a:gd name="connsiteY2659" fmla="*/ 685516 h 1247485"/>
                <a:gd name="connsiteX2660" fmla="*/ 1510805 w 1569082"/>
                <a:gd name="connsiteY2660" fmla="*/ 685955 h 1247485"/>
                <a:gd name="connsiteX2661" fmla="*/ 1512516 w 1569082"/>
                <a:gd name="connsiteY2661" fmla="*/ 687079 h 1247485"/>
                <a:gd name="connsiteX2662" fmla="*/ 1514278 w 1569082"/>
                <a:gd name="connsiteY2662" fmla="*/ 687909 h 1247485"/>
                <a:gd name="connsiteX2663" fmla="*/ 1516039 w 1569082"/>
                <a:gd name="connsiteY2663" fmla="*/ 686785 h 1247485"/>
                <a:gd name="connsiteX2664" fmla="*/ 1517361 w 1569082"/>
                <a:gd name="connsiteY2664" fmla="*/ 685612 h 1247485"/>
                <a:gd name="connsiteX2665" fmla="*/ 1519123 w 1569082"/>
                <a:gd name="connsiteY2665" fmla="*/ 686248 h 1247485"/>
                <a:gd name="connsiteX2666" fmla="*/ 1520492 w 1569082"/>
                <a:gd name="connsiteY2666" fmla="*/ 687615 h 1247485"/>
                <a:gd name="connsiteX2667" fmla="*/ 1521910 w 1569082"/>
                <a:gd name="connsiteY2667" fmla="*/ 688056 h 1247485"/>
                <a:gd name="connsiteX2668" fmla="*/ 1523328 w 1569082"/>
                <a:gd name="connsiteY2668" fmla="*/ 687958 h 1247485"/>
                <a:gd name="connsiteX2669" fmla="*/ 1524798 w 1569082"/>
                <a:gd name="connsiteY2669" fmla="*/ 686638 h 1247485"/>
                <a:gd name="connsiteX2670" fmla="*/ 1526460 w 1569082"/>
                <a:gd name="connsiteY2670" fmla="*/ 685661 h 1247485"/>
                <a:gd name="connsiteX2671" fmla="*/ 1527880 w 1569082"/>
                <a:gd name="connsiteY2671" fmla="*/ 685173 h 1247485"/>
                <a:gd name="connsiteX2672" fmla="*/ 1529689 w 1569082"/>
                <a:gd name="connsiteY2672" fmla="*/ 684490 h 1247485"/>
                <a:gd name="connsiteX2673" fmla="*/ 1532039 w 1569082"/>
                <a:gd name="connsiteY2673" fmla="*/ 684490 h 1247485"/>
                <a:gd name="connsiteX2674" fmla="*/ 1533799 w 1569082"/>
                <a:gd name="connsiteY2674" fmla="*/ 683757 h 1247485"/>
                <a:gd name="connsiteX2675" fmla="*/ 1535266 w 1569082"/>
                <a:gd name="connsiteY2675" fmla="*/ 681803 h 1247485"/>
                <a:gd name="connsiteX2676" fmla="*/ 1535952 w 1569082"/>
                <a:gd name="connsiteY2676" fmla="*/ 680485 h 1247485"/>
                <a:gd name="connsiteX2677" fmla="*/ 1536785 w 1569082"/>
                <a:gd name="connsiteY2677" fmla="*/ 679313 h 1247485"/>
                <a:gd name="connsiteX2678" fmla="*/ 1539425 w 1569082"/>
                <a:gd name="connsiteY2678" fmla="*/ 678726 h 1247485"/>
                <a:gd name="connsiteX2679" fmla="*/ 1539071 w 1569082"/>
                <a:gd name="connsiteY2679" fmla="*/ 677529 h 1247485"/>
                <a:gd name="connsiteX2680" fmla="*/ 1539034 w 1569082"/>
                <a:gd name="connsiteY2680" fmla="*/ 677408 h 1247485"/>
                <a:gd name="connsiteX2681" fmla="*/ 1539378 w 1569082"/>
                <a:gd name="connsiteY2681" fmla="*/ 675504 h 1247485"/>
                <a:gd name="connsiteX2682" fmla="*/ 1539818 w 1569082"/>
                <a:gd name="connsiteY2682" fmla="*/ 673597 h 1247485"/>
                <a:gd name="connsiteX2683" fmla="*/ 1541040 w 1569082"/>
                <a:gd name="connsiteY2683" fmla="*/ 672230 h 1247485"/>
                <a:gd name="connsiteX2684" fmla="*/ 1542851 w 1569082"/>
                <a:gd name="connsiteY2684" fmla="*/ 672572 h 1247485"/>
                <a:gd name="connsiteX2685" fmla="*/ 1544367 w 1569082"/>
                <a:gd name="connsiteY2685" fmla="*/ 673744 h 1247485"/>
                <a:gd name="connsiteX2686" fmla="*/ 1545835 w 1569082"/>
                <a:gd name="connsiteY2686" fmla="*/ 673646 h 1247485"/>
                <a:gd name="connsiteX2687" fmla="*/ 1546764 w 1569082"/>
                <a:gd name="connsiteY2687" fmla="*/ 672621 h 1247485"/>
                <a:gd name="connsiteX2688" fmla="*/ 1547449 w 1569082"/>
                <a:gd name="connsiteY2688" fmla="*/ 671254 h 1247485"/>
                <a:gd name="connsiteX2689" fmla="*/ 1548135 w 1569082"/>
                <a:gd name="connsiteY2689" fmla="*/ 669398 h 1247485"/>
                <a:gd name="connsiteX2690" fmla="*/ 1548575 w 1569082"/>
                <a:gd name="connsiteY2690" fmla="*/ 668029 h 1247485"/>
                <a:gd name="connsiteX2691" fmla="*/ 1549113 w 1569082"/>
                <a:gd name="connsiteY2691" fmla="*/ 666613 h 1247485"/>
                <a:gd name="connsiteX2692" fmla="*/ 1549993 w 1569082"/>
                <a:gd name="connsiteY2692" fmla="*/ 664952 h 1247485"/>
                <a:gd name="connsiteX2693" fmla="*/ 1544026 w 1569082"/>
                <a:gd name="connsiteY2693" fmla="*/ 662267 h 1247485"/>
                <a:gd name="connsiteX2694" fmla="*/ 1538006 w 1569082"/>
                <a:gd name="connsiteY2694" fmla="*/ 657528 h 1247485"/>
                <a:gd name="connsiteX2695" fmla="*/ 1532577 w 1569082"/>
                <a:gd name="connsiteY2695" fmla="*/ 646247 h 1247485"/>
                <a:gd name="connsiteX2696" fmla="*/ 1530424 w 1569082"/>
                <a:gd name="connsiteY2696" fmla="*/ 640581 h 1247485"/>
                <a:gd name="connsiteX2697" fmla="*/ 1529053 w 1569082"/>
                <a:gd name="connsiteY2697" fmla="*/ 637698 h 1247485"/>
                <a:gd name="connsiteX2698" fmla="*/ 1527342 w 1569082"/>
                <a:gd name="connsiteY2698" fmla="*/ 633987 h 1247485"/>
                <a:gd name="connsiteX2699" fmla="*/ 1526705 w 1569082"/>
                <a:gd name="connsiteY2699" fmla="*/ 626564 h 1247485"/>
                <a:gd name="connsiteX2700" fmla="*/ 1526460 w 1569082"/>
                <a:gd name="connsiteY2700" fmla="*/ 624804 h 1247485"/>
                <a:gd name="connsiteX2701" fmla="*/ 1524405 w 1569082"/>
                <a:gd name="connsiteY2701" fmla="*/ 618112 h 1247485"/>
                <a:gd name="connsiteX2702" fmla="*/ 1524552 w 1569082"/>
                <a:gd name="connsiteY2702" fmla="*/ 612789 h 1247485"/>
                <a:gd name="connsiteX2703" fmla="*/ 1524309 w 1569082"/>
                <a:gd name="connsiteY2703" fmla="*/ 610738 h 1247485"/>
                <a:gd name="connsiteX2704" fmla="*/ 1523721 w 1569082"/>
                <a:gd name="connsiteY2704" fmla="*/ 605511 h 1247485"/>
                <a:gd name="connsiteX2705" fmla="*/ 1524552 w 1569082"/>
                <a:gd name="connsiteY2705" fmla="*/ 603852 h 1247485"/>
                <a:gd name="connsiteX2706" fmla="*/ 1526071 w 1569082"/>
                <a:gd name="connsiteY2706" fmla="*/ 600775 h 1247485"/>
                <a:gd name="connsiteX2707" fmla="*/ 1526607 w 1569082"/>
                <a:gd name="connsiteY2707" fmla="*/ 599602 h 1247485"/>
                <a:gd name="connsiteX2708" fmla="*/ 1527293 w 1569082"/>
                <a:gd name="connsiteY2708" fmla="*/ 598284 h 1247485"/>
                <a:gd name="connsiteX2709" fmla="*/ 1527391 w 1569082"/>
                <a:gd name="connsiteY2709" fmla="*/ 595695 h 1247485"/>
                <a:gd name="connsiteX2710" fmla="*/ 1527487 w 1569082"/>
                <a:gd name="connsiteY2710" fmla="*/ 593447 h 1247485"/>
                <a:gd name="connsiteX2711" fmla="*/ 1527487 w 1569082"/>
                <a:gd name="connsiteY2711" fmla="*/ 590858 h 1247485"/>
                <a:gd name="connsiteX2712" fmla="*/ 1527487 w 1569082"/>
                <a:gd name="connsiteY2712" fmla="*/ 589003 h 1247485"/>
                <a:gd name="connsiteX2713" fmla="*/ 1524454 w 1569082"/>
                <a:gd name="connsiteY2713" fmla="*/ 582556 h 1247485"/>
                <a:gd name="connsiteX2714" fmla="*/ 1526020 w 1569082"/>
                <a:gd name="connsiteY2714" fmla="*/ 575376 h 1247485"/>
                <a:gd name="connsiteX2715" fmla="*/ 1527733 w 1569082"/>
                <a:gd name="connsiteY2715" fmla="*/ 569123 h 1247485"/>
                <a:gd name="connsiteX2716" fmla="*/ 1528711 w 1569082"/>
                <a:gd name="connsiteY2716" fmla="*/ 565069 h 1247485"/>
                <a:gd name="connsiteX2717" fmla="*/ 1541187 w 1569082"/>
                <a:gd name="connsiteY2717" fmla="*/ 555594 h 1247485"/>
                <a:gd name="connsiteX2718" fmla="*/ 1542411 w 1569082"/>
                <a:gd name="connsiteY2718" fmla="*/ 554031 h 1247485"/>
                <a:gd name="connsiteX2719" fmla="*/ 1542654 w 1569082"/>
                <a:gd name="connsiteY2719" fmla="*/ 551395 h 1247485"/>
                <a:gd name="connsiteX2720" fmla="*/ 1542802 w 1569082"/>
                <a:gd name="connsiteY2720" fmla="*/ 549685 h 1247485"/>
                <a:gd name="connsiteX2721" fmla="*/ 1543094 w 1569082"/>
                <a:gd name="connsiteY2721" fmla="*/ 547194 h 1247485"/>
                <a:gd name="connsiteX2722" fmla="*/ 1542851 w 1569082"/>
                <a:gd name="connsiteY2722" fmla="*/ 545093 h 1247485"/>
                <a:gd name="connsiteX2723" fmla="*/ 1543094 w 1569082"/>
                <a:gd name="connsiteY2723" fmla="*/ 542750 h 1247485"/>
                <a:gd name="connsiteX2724" fmla="*/ 1543536 w 1569082"/>
                <a:gd name="connsiteY2724" fmla="*/ 539866 h 1247485"/>
                <a:gd name="connsiteX2725" fmla="*/ 1544416 w 1569082"/>
                <a:gd name="connsiteY2725" fmla="*/ 536254 h 1247485"/>
                <a:gd name="connsiteX2726" fmla="*/ 1546764 w 1569082"/>
                <a:gd name="connsiteY2726" fmla="*/ 530831 h 1247485"/>
                <a:gd name="connsiteX2727" fmla="*/ 1547351 w 1569082"/>
                <a:gd name="connsiteY2727" fmla="*/ 528975 h 1247485"/>
                <a:gd name="connsiteX2728" fmla="*/ 1550433 w 1569082"/>
                <a:gd name="connsiteY2728" fmla="*/ 523554 h 1247485"/>
                <a:gd name="connsiteX2729" fmla="*/ 1551608 w 1569082"/>
                <a:gd name="connsiteY2729" fmla="*/ 521552 h 1247485"/>
                <a:gd name="connsiteX2730" fmla="*/ 1554496 w 1569082"/>
                <a:gd name="connsiteY2730" fmla="*/ 516813 h 1247485"/>
                <a:gd name="connsiteX2731" fmla="*/ 1555474 w 1569082"/>
                <a:gd name="connsiteY2731" fmla="*/ 515446 h 1247485"/>
                <a:gd name="connsiteX2732" fmla="*/ 1556354 w 1569082"/>
                <a:gd name="connsiteY2732" fmla="*/ 514273 h 1247485"/>
                <a:gd name="connsiteX2733" fmla="*/ 1557136 w 1569082"/>
                <a:gd name="connsiteY2733" fmla="*/ 513004 h 1247485"/>
                <a:gd name="connsiteX2734" fmla="*/ 1558605 w 1569082"/>
                <a:gd name="connsiteY2734" fmla="*/ 511051 h 1247485"/>
                <a:gd name="connsiteX2735" fmla="*/ 1559338 w 1569082"/>
                <a:gd name="connsiteY2735" fmla="*/ 509682 h 1247485"/>
                <a:gd name="connsiteX2736" fmla="*/ 1560611 w 1569082"/>
                <a:gd name="connsiteY2736" fmla="*/ 507631 h 1247485"/>
                <a:gd name="connsiteX2737" fmla="*/ 1561687 w 1569082"/>
                <a:gd name="connsiteY2737" fmla="*/ 505189 h 1247485"/>
                <a:gd name="connsiteX2738" fmla="*/ 1562324 w 1569082"/>
                <a:gd name="connsiteY2738" fmla="*/ 503724 h 1247485"/>
                <a:gd name="connsiteX2739" fmla="*/ 1563398 w 1569082"/>
                <a:gd name="connsiteY2739" fmla="*/ 501282 h 1247485"/>
                <a:gd name="connsiteX2740" fmla="*/ 1564379 w 1569082"/>
                <a:gd name="connsiteY2740" fmla="*/ 500256 h 1247485"/>
                <a:gd name="connsiteX2741" fmla="*/ 1565699 w 1569082"/>
                <a:gd name="connsiteY2741" fmla="*/ 498693 h 1247485"/>
                <a:gd name="connsiteX2742" fmla="*/ 1567068 w 1569082"/>
                <a:gd name="connsiteY2742" fmla="*/ 497081 h 12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</a:cxnLst>
              <a:rect l="l" t="t" r="r" b="b"/>
              <a:pathLst>
                <a:path w="1569082" h="1247485">
                  <a:moveTo>
                    <a:pt x="1567068" y="497081"/>
                  </a:moveTo>
                  <a:lnTo>
                    <a:pt x="1569270" y="492442"/>
                  </a:lnTo>
                  <a:lnTo>
                    <a:pt x="1566433" y="490195"/>
                  </a:lnTo>
                  <a:lnTo>
                    <a:pt x="1560611" y="490097"/>
                  </a:lnTo>
                  <a:lnTo>
                    <a:pt x="1553223" y="490536"/>
                  </a:lnTo>
                  <a:lnTo>
                    <a:pt x="1538446" y="491905"/>
                  </a:lnTo>
                  <a:lnTo>
                    <a:pt x="1529837" y="494933"/>
                  </a:lnTo>
                  <a:lnTo>
                    <a:pt x="1520394" y="502210"/>
                  </a:lnTo>
                  <a:lnTo>
                    <a:pt x="1520688" y="503871"/>
                  </a:lnTo>
                  <a:lnTo>
                    <a:pt x="1519219" y="504408"/>
                  </a:lnTo>
                  <a:lnTo>
                    <a:pt x="1517850" y="504995"/>
                  </a:lnTo>
                  <a:lnTo>
                    <a:pt x="1517899" y="507436"/>
                  </a:lnTo>
                  <a:lnTo>
                    <a:pt x="1516284" y="507729"/>
                  </a:lnTo>
                  <a:lnTo>
                    <a:pt x="1515208" y="508705"/>
                  </a:lnTo>
                  <a:lnTo>
                    <a:pt x="1513544" y="508852"/>
                  </a:lnTo>
                  <a:lnTo>
                    <a:pt x="1511098" y="509292"/>
                  </a:lnTo>
                  <a:lnTo>
                    <a:pt x="1508358" y="507680"/>
                  </a:lnTo>
                  <a:lnTo>
                    <a:pt x="1505669" y="509633"/>
                  </a:lnTo>
                  <a:lnTo>
                    <a:pt x="1504150" y="508413"/>
                  </a:lnTo>
                  <a:lnTo>
                    <a:pt x="1502341" y="506703"/>
                  </a:lnTo>
                  <a:lnTo>
                    <a:pt x="1498379" y="507778"/>
                  </a:lnTo>
                  <a:lnTo>
                    <a:pt x="1496226" y="507436"/>
                  </a:lnTo>
                  <a:lnTo>
                    <a:pt x="1494316" y="506654"/>
                  </a:lnTo>
                  <a:lnTo>
                    <a:pt x="1492800" y="504897"/>
                  </a:lnTo>
                  <a:lnTo>
                    <a:pt x="1491040" y="506020"/>
                  </a:lnTo>
                  <a:lnTo>
                    <a:pt x="1490452" y="504408"/>
                  </a:lnTo>
                  <a:lnTo>
                    <a:pt x="1490452" y="502747"/>
                  </a:lnTo>
                  <a:lnTo>
                    <a:pt x="1488397" y="502649"/>
                  </a:lnTo>
                  <a:lnTo>
                    <a:pt x="1486881" y="501184"/>
                  </a:lnTo>
                  <a:lnTo>
                    <a:pt x="1485070" y="501233"/>
                  </a:lnTo>
                  <a:lnTo>
                    <a:pt x="1484190" y="503284"/>
                  </a:lnTo>
                  <a:lnTo>
                    <a:pt x="1482378" y="503431"/>
                  </a:lnTo>
                  <a:lnTo>
                    <a:pt x="1480471" y="502894"/>
                  </a:lnTo>
                  <a:lnTo>
                    <a:pt x="1478416" y="502406"/>
                  </a:lnTo>
                  <a:lnTo>
                    <a:pt x="1459825" y="497081"/>
                  </a:lnTo>
                  <a:lnTo>
                    <a:pt x="1451997" y="494835"/>
                  </a:lnTo>
                  <a:lnTo>
                    <a:pt x="1443385" y="492393"/>
                  </a:lnTo>
                  <a:lnTo>
                    <a:pt x="1426507" y="489169"/>
                  </a:lnTo>
                  <a:lnTo>
                    <a:pt x="1410605" y="487215"/>
                  </a:lnTo>
                  <a:lnTo>
                    <a:pt x="1399549" y="486141"/>
                  </a:lnTo>
                  <a:lnTo>
                    <a:pt x="1394068" y="489706"/>
                  </a:lnTo>
                  <a:lnTo>
                    <a:pt x="1391915" y="493027"/>
                  </a:lnTo>
                  <a:lnTo>
                    <a:pt x="1390057" y="493417"/>
                  </a:lnTo>
                  <a:lnTo>
                    <a:pt x="1388246" y="494003"/>
                  </a:lnTo>
                  <a:lnTo>
                    <a:pt x="1386289" y="494396"/>
                  </a:lnTo>
                  <a:lnTo>
                    <a:pt x="1384822" y="494688"/>
                  </a:lnTo>
                  <a:lnTo>
                    <a:pt x="1383404" y="495029"/>
                  </a:lnTo>
                  <a:lnTo>
                    <a:pt x="1381985" y="495323"/>
                  </a:lnTo>
                  <a:lnTo>
                    <a:pt x="1380076" y="495714"/>
                  </a:lnTo>
                  <a:lnTo>
                    <a:pt x="1377630" y="496104"/>
                  </a:lnTo>
                  <a:lnTo>
                    <a:pt x="1375234" y="496543"/>
                  </a:lnTo>
                  <a:lnTo>
                    <a:pt x="1372835" y="496934"/>
                  </a:lnTo>
                  <a:lnTo>
                    <a:pt x="1370439" y="497471"/>
                  </a:lnTo>
                  <a:lnTo>
                    <a:pt x="1368138" y="498155"/>
                  </a:lnTo>
                  <a:lnTo>
                    <a:pt x="1365742" y="498644"/>
                  </a:lnTo>
                  <a:lnTo>
                    <a:pt x="1363785" y="499034"/>
                  </a:lnTo>
                  <a:lnTo>
                    <a:pt x="1361876" y="499377"/>
                  </a:lnTo>
                  <a:lnTo>
                    <a:pt x="1360408" y="499670"/>
                  </a:lnTo>
                  <a:lnTo>
                    <a:pt x="1358501" y="500060"/>
                  </a:lnTo>
                  <a:lnTo>
                    <a:pt x="1356151" y="500646"/>
                  </a:lnTo>
                  <a:lnTo>
                    <a:pt x="1354293" y="501233"/>
                  </a:lnTo>
                  <a:lnTo>
                    <a:pt x="1352875" y="501672"/>
                  </a:lnTo>
                  <a:lnTo>
                    <a:pt x="1350965" y="502111"/>
                  </a:lnTo>
                  <a:lnTo>
                    <a:pt x="1349009" y="502406"/>
                  </a:lnTo>
                  <a:lnTo>
                    <a:pt x="1347101" y="502649"/>
                  </a:lnTo>
                  <a:lnTo>
                    <a:pt x="1345634" y="502845"/>
                  </a:lnTo>
                  <a:lnTo>
                    <a:pt x="1344165" y="503088"/>
                  </a:lnTo>
                  <a:lnTo>
                    <a:pt x="1342746" y="503284"/>
                  </a:lnTo>
                  <a:lnTo>
                    <a:pt x="1340790" y="503626"/>
                  </a:lnTo>
                  <a:lnTo>
                    <a:pt x="1339566" y="502894"/>
                  </a:lnTo>
                  <a:lnTo>
                    <a:pt x="1338148" y="501525"/>
                  </a:lnTo>
                  <a:lnTo>
                    <a:pt x="1337071" y="500499"/>
                  </a:lnTo>
                  <a:lnTo>
                    <a:pt x="1336044" y="499474"/>
                  </a:lnTo>
                  <a:lnTo>
                    <a:pt x="1334675" y="498057"/>
                  </a:lnTo>
                  <a:lnTo>
                    <a:pt x="1333694" y="497032"/>
                  </a:lnTo>
                  <a:lnTo>
                    <a:pt x="1332472" y="495468"/>
                  </a:lnTo>
                  <a:lnTo>
                    <a:pt x="1331150" y="494003"/>
                  </a:lnTo>
                  <a:lnTo>
                    <a:pt x="1329830" y="492636"/>
                  </a:lnTo>
                  <a:lnTo>
                    <a:pt x="1328117" y="490926"/>
                  </a:lnTo>
                  <a:lnTo>
                    <a:pt x="1326503" y="489071"/>
                  </a:lnTo>
                  <a:lnTo>
                    <a:pt x="1325232" y="487557"/>
                  </a:lnTo>
                  <a:lnTo>
                    <a:pt x="1324303" y="486482"/>
                  </a:lnTo>
                  <a:lnTo>
                    <a:pt x="1322980" y="485017"/>
                  </a:lnTo>
                  <a:lnTo>
                    <a:pt x="1321660" y="483552"/>
                  </a:lnTo>
                  <a:lnTo>
                    <a:pt x="1320682" y="482477"/>
                  </a:lnTo>
                  <a:lnTo>
                    <a:pt x="1319751" y="481353"/>
                  </a:lnTo>
                  <a:lnTo>
                    <a:pt x="1318185" y="479498"/>
                  </a:lnTo>
                  <a:lnTo>
                    <a:pt x="1316620" y="477593"/>
                  </a:lnTo>
                  <a:lnTo>
                    <a:pt x="1315447" y="476030"/>
                  </a:lnTo>
                  <a:lnTo>
                    <a:pt x="1314272" y="474467"/>
                  </a:lnTo>
                  <a:lnTo>
                    <a:pt x="1312903" y="473100"/>
                  </a:lnTo>
                  <a:lnTo>
                    <a:pt x="1311385" y="471147"/>
                  </a:lnTo>
                  <a:lnTo>
                    <a:pt x="1309772" y="469338"/>
                  </a:lnTo>
                  <a:lnTo>
                    <a:pt x="1308351" y="467971"/>
                  </a:lnTo>
                  <a:lnTo>
                    <a:pt x="1307081" y="466457"/>
                  </a:lnTo>
                  <a:lnTo>
                    <a:pt x="1305758" y="465090"/>
                  </a:lnTo>
                  <a:lnTo>
                    <a:pt x="1304389" y="463672"/>
                  </a:lnTo>
                  <a:lnTo>
                    <a:pt x="1302627" y="461964"/>
                  </a:lnTo>
                  <a:lnTo>
                    <a:pt x="1301600" y="460889"/>
                  </a:lnTo>
                  <a:lnTo>
                    <a:pt x="1300572" y="459863"/>
                  </a:lnTo>
                  <a:lnTo>
                    <a:pt x="1298861" y="458153"/>
                  </a:lnTo>
                  <a:lnTo>
                    <a:pt x="1297490" y="456737"/>
                  </a:lnTo>
                  <a:lnTo>
                    <a:pt x="1296512" y="455613"/>
                  </a:lnTo>
                  <a:lnTo>
                    <a:pt x="1295681" y="454442"/>
                  </a:lnTo>
                  <a:lnTo>
                    <a:pt x="1294848" y="453220"/>
                  </a:lnTo>
                  <a:lnTo>
                    <a:pt x="1293626" y="451706"/>
                  </a:lnTo>
                  <a:lnTo>
                    <a:pt x="1292353" y="450241"/>
                  </a:lnTo>
                  <a:lnTo>
                    <a:pt x="1290739" y="448386"/>
                  </a:lnTo>
                  <a:lnTo>
                    <a:pt x="1289369" y="446970"/>
                  </a:lnTo>
                  <a:lnTo>
                    <a:pt x="1288342" y="445944"/>
                  </a:lnTo>
                  <a:lnTo>
                    <a:pt x="1287315" y="444869"/>
                  </a:lnTo>
                  <a:lnTo>
                    <a:pt x="1286042" y="443451"/>
                  </a:lnTo>
                  <a:lnTo>
                    <a:pt x="1285014" y="442329"/>
                  </a:lnTo>
                  <a:lnTo>
                    <a:pt x="1284036" y="441254"/>
                  </a:lnTo>
                  <a:lnTo>
                    <a:pt x="1282716" y="439887"/>
                  </a:lnTo>
                  <a:lnTo>
                    <a:pt x="1281590" y="438862"/>
                  </a:lnTo>
                  <a:lnTo>
                    <a:pt x="1280317" y="437444"/>
                  </a:lnTo>
                  <a:lnTo>
                    <a:pt x="1279046" y="435929"/>
                  </a:lnTo>
                  <a:lnTo>
                    <a:pt x="1277579" y="434025"/>
                  </a:lnTo>
                  <a:lnTo>
                    <a:pt x="1276697" y="432756"/>
                  </a:lnTo>
                  <a:lnTo>
                    <a:pt x="1275768" y="431632"/>
                  </a:lnTo>
                  <a:lnTo>
                    <a:pt x="1274790" y="430557"/>
                  </a:lnTo>
                  <a:lnTo>
                    <a:pt x="1273468" y="429141"/>
                  </a:lnTo>
                  <a:lnTo>
                    <a:pt x="1272147" y="427676"/>
                  </a:lnTo>
                  <a:lnTo>
                    <a:pt x="1270973" y="426162"/>
                  </a:lnTo>
                  <a:lnTo>
                    <a:pt x="1269309" y="424354"/>
                  </a:lnTo>
                  <a:lnTo>
                    <a:pt x="1267792" y="422499"/>
                  </a:lnTo>
                  <a:lnTo>
                    <a:pt x="1266620" y="420886"/>
                  </a:lnTo>
                  <a:lnTo>
                    <a:pt x="1265298" y="419470"/>
                  </a:lnTo>
                  <a:lnTo>
                    <a:pt x="1263978" y="418054"/>
                  </a:lnTo>
                  <a:lnTo>
                    <a:pt x="1262412" y="416150"/>
                  </a:lnTo>
                  <a:lnTo>
                    <a:pt x="1260748" y="414391"/>
                  </a:lnTo>
                  <a:lnTo>
                    <a:pt x="1259379" y="412974"/>
                  </a:lnTo>
                  <a:lnTo>
                    <a:pt x="1258497" y="411802"/>
                  </a:lnTo>
                  <a:lnTo>
                    <a:pt x="1257715" y="410582"/>
                  </a:lnTo>
                  <a:lnTo>
                    <a:pt x="1256833" y="409360"/>
                  </a:lnTo>
                  <a:lnTo>
                    <a:pt x="1255904" y="408285"/>
                  </a:lnTo>
                  <a:lnTo>
                    <a:pt x="1254827" y="407259"/>
                  </a:lnTo>
                  <a:lnTo>
                    <a:pt x="1253556" y="405794"/>
                  </a:lnTo>
                  <a:lnTo>
                    <a:pt x="1252723" y="404574"/>
                  </a:lnTo>
                  <a:lnTo>
                    <a:pt x="1251843" y="403401"/>
                  </a:lnTo>
                  <a:lnTo>
                    <a:pt x="1250523" y="401936"/>
                  </a:lnTo>
                  <a:lnTo>
                    <a:pt x="1249496" y="400862"/>
                  </a:lnTo>
                  <a:lnTo>
                    <a:pt x="1248469" y="399298"/>
                  </a:lnTo>
                  <a:lnTo>
                    <a:pt x="1247441" y="397686"/>
                  </a:lnTo>
                  <a:lnTo>
                    <a:pt x="1246510" y="396562"/>
                  </a:lnTo>
                  <a:lnTo>
                    <a:pt x="1245532" y="395441"/>
                  </a:lnTo>
                  <a:lnTo>
                    <a:pt x="1244603" y="394317"/>
                  </a:lnTo>
                  <a:lnTo>
                    <a:pt x="1243624" y="393242"/>
                  </a:lnTo>
                  <a:lnTo>
                    <a:pt x="1242400" y="391777"/>
                  </a:lnTo>
                  <a:lnTo>
                    <a:pt x="1241080" y="390312"/>
                  </a:lnTo>
                  <a:lnTo>
                    <a:pt x="1239807" y="388847"/>
                  </a:lnTo>
                  <a:lnTo>
                    <a:pt x="1238829" y="387674"/>
                  </a:lnTo>
                  <a:lnTo>
                    <a:pt x="1237851" y="386599"/>
                  </a:lnTo>
                  <a:lnTo>
                    <a:pt x="1236578" y="385134"/>
                  </a:lnTo>
                  <a:lnTo>
                    <a:pt x="1232323" y="382106"/>
                  </a:lnTo>
                  <a:lnTo>
                    <a:pt x="1238633" y="372385"/>
                  </a:lnTo>
                  <a:lnTo>
                    <a:pt x="1242400" y="367698"/>
                  </a:lnTo>
                  <a:lnTo>
                    <a:pt x="1243379" y="364670"/>
                  </a:lnTo>
                  <a:lnTo>
                    <a:pt x="1243086" y="363252"/>
                  </a:lnTo>
                  <a:lnTo>
                    <a:pt x="1240835" y="353728"/>
                  </a:lnTo>
                  <a:lnTo>
                    <a:pt x="1239955" y="351580"/>
                  </a:lnTo>
                  <a:lnTo>
                    <a:pt x="1238829" y="347281"/>
                  </a:lnTo>
                  <a:lnTo>
                    <a:pt x="1226402" y="300441"/>
                  </a:lnTo>
                  <a:lnTo>
                    <a:pt x="1225473" y="297023"/>
                  </a:lnTo>
                  <a:lnTo>
                    <a:pt x="1223271" y="287938"/>
                  </a:lnTo>
                  <a:lnTo>
                    <a:pt x="1218183" y="271624"/>
                  </a:lnTo>
                  <a:lnTo>
                    <a:pt x="1217927" y="271180"/>
                  </a:lnTo>
                  <a:lnTo>
                    <a:pt x="1215101" y="266301"/>
                  </a:lnTo>
                  <a:lnTo>
                    <a:pt x="1209475" y="259462"/>
                  </a:lnTo>
                  <a:lnTo>
                    <a:pt x="1207420" y="256777"/>
                  </a:lnTo>
                  <a:lnTo>
                    <a:pt x="1206098" y="255653"/>
                  </a:lnTo>
                  <a:lnTo>
                    <a:pt x="1200961" y="249695"/>
                  </a:lnTo>
                  <a:lnTo>
                    <a:pt x="1199054" y="246910"/>
                  </a:lnTo>
                  <a:lnTo>
                    <a:pt x="1194013" y="239437"/>
                  </a:lnTo>
                  <a:lnTo>
                    <a:pt x="1188584" y="233479"/>
                  </a:lnTo>
                  <a:lnTo>
                    <a:pt x="1186234" y="231476"/>
                  </a:lnTo>
                  <a:lnTo>
                    <a:pt x="1178750" y="223857"/>
                  </a:lnTo>
                  <a:lnTo>
                    <a:pt x="1175373" y="219167"/>
                  </a:lnTo>
                  <a:lnTo>
                    <a:pt x="1173856" y="216139"/>
                  </a:lnTo>
                  <a:lnTo>
                    <a:pt x="1170482" y="204465"/>
                  </a:lnTo>
                  <a:lnTo>
                    <a:pt x="1169698" y="202365"/>
                  </a:lnTo>
                  <a:lnTo>
                    <a:pt x="1165637" y="190595"/>
                  </a:lnTo>
                  <a:lnTo>
                    <a:pt x="1164121" y="182291"/>
                  </a:lnTo>
                  <a:lnTo>
                    <a:pt x="1161968" y="175893"/>
                  </a:lnTo>
                  <a:lnTo>
                    <a:pt x="1160011" y="167932"/>
                  </a:lnTo>
                  <a:lnTo>
                    <a:pt x="1156634" y="154109"/>
                  </a:lnTo>
                  <a:lnTo>
                    <a:pt x="1154629" y="140433"/>
                  </a:lnTo>
                  <a:lnTo>
                    <a:pt x="1153650" y="134425"/>
                  </a:lnTo>
                  <a:lnTo>
                    <a:pt x="1153014" y="131446"/>
                  </a:lnTo>
                  <a:lnTo>
                    <a:pt x="1151156" y="118064"/>
                  </a:lnTo>
                  <a:lnTo>
                    <a:pt x="1150276" y="116354"/>
                  </a:lnTo>
                  <a:lnTo>
                    <a:pt x="1147437" y="113618"/>
                  </a:lnTo>
                  <a:lnTo>
                    <a:pt x="1143817" y="110835"/>
                  </a:lnTo>
                  <a:lnTo>
                    <a:pt x="1132759" y="103313"/>
                  </a:lnTo>
                  <a:lnTo>
                    <a:pt x="1130999" y="102337"/>
                  </a:lnTo>
                  <a:lnTo>
                    <a:pt x="1120919" y="94960"/>
                  </a:lnTo>
                  <a:lnTo>
                    <a:pt x="1079969" y="66388"/>
                  </a:lnTo>
                  <a:lnTo>
                    <a:pt x="1078795" y="65558"/>
                  </a:lnTo>
                  <a:lnTo>
                    <a:pt x="1077035" y="64287"/>
                  </a:lnTo>
                  <a:lnTo>
                    <a:pt x="1061378" y="52516"/>
                  </a:lnTo>
                  <a:lnTo>
                    <a:pt x="1060644" y="51247"/>
                  </a:lnTo>
                  <a:lnTo>
                    <a:pt x="1058441" y="49536"/>
                  </a:lnTo>
                  <a:lnTo>
                    <a:pt x="1049097" y="41381"/>
                  </a:lnTo>
                  <a:lnTo>
                    <a:pt x="1045282" y="38645"/>
                  </a:lnTo>
                  <a:lnTo>
                    <a:pt x="1042836" y="36936"/>
                  </a:lnTo>
                  <a:lnTo>
                    <a:pt x="1039899" y="35129"/>
                  </a:lnTo>
                  <a:lnTo>
                    <a:pt x="1018568" y="19401"/>
                  </a:lnTo>
                  <a:lnTo>
                    <a:pt x="1017101" y="18424"/>
                  </a:lnTo>
                  <a:lnTo>
                    <a:pt x="1009223" y="11635"/>
                  </a:lnTo>
                  <a:lnTo>
                    <a:pt x="1003108" y="7533"/>
                  </a:lnTo>
                  <a:lnTo>
                    <a:pt x="986815" y="60"/>
                  </a:lnTo>
                  <a:lnTo>
                    <a:pt x="984370" y="353"/>
                  </a:lnTo>
                  <a:lnTo>
                    <a:pt x="982560" y="841"/>
                  </a:lnTo>
                  <a:lnTo>
                    <a:pt x="980945" y="1232"/>
                  </a:lnTo>
                  <a:lnTo>
                    <a:pt x="976982" y="2551"/>
                  </a:lnTo>
                  <a:lnTo>
                    <a:pt x="963332" y="5042"/>
                  </a:lnTo>
                  <a:lnTo>
                    <a:pt x="959956" y="6507"/>
                  </a:lnTo>
                  <a:lnTo>
                    <a:pt x="957657" y="6947"/>
                  </a:lnTo>
                  <a:lnTo>
                    <a:pt x="952519" y="8851"/>
                  </a:lnTo>
                  <a:lnTo>
                    <a:pt x="947920" y="10121"/>
                  </a:lnTo>
                  <a:lnTo>
                    <a:pt x="937352" y="13638"/>
                  </a:lnTo>
                  <a:lnTo>
                    <a:pt x="933928" y="14908"/>
                  </a:lnTo>
                  <a:lnTo>
                    <a:pt x="929378" y="16080"/>
                  </a:lnTo>
                  <a:lnTo>
                    <a:pt x="926100" y="18131"/>
                  </a:lnTo>
                  <a:lnTo>
                    <a:pt x="922430" y="20427"/>
                  </a:lnTo>
                  <a:lnTo>
                    <a:pt x="919005" y="21990"/>
                  </a:lnTo>
                  <a:lnTo>
                    <a:pt x="907312" y="25995"/>
                  </a:lnTo>
                  <a:lnTo>
                    <a:pt x="906932" y="26608"/>
                  </a:lnTo>
                  <a:lnTo>
                    <a:pt x="905062" y="28242"/>
                  </a:lnTo>
                  <a:lnTo>
                    <a:pt x="901784" y="30244"/>
                  </a:lnTo>
                  <a:lnTo>
                    <a:pt x="900120" y="31954"/>
                  </a:lnTo>
                  <a:lnTo>
                    <a:pt x="898310" y="34542"/>
                  </a:lnTo>
                  <a:lnTo>
                    <a:pt x="892292" y="42847"/>
                  </a:lnTo>
                  <a:lnTo>
                    <a:pt x="889944" y="46557"/>
                  </a:lnTo>
                  <a:lnTo>
                    <a:pt x="887155" y="50270"/>
                  </a:lnTo>
                  <a:lnTo>
                    <a:pt x="883241" y="57156"/>
                  </a:lnTo>
                  <a:lnTo>
                    <a:pt x="874728" y="72005"/>
                  </a:lnTo>
                  <a:lnTo>
                    <a:pt x="870227" y="80209"/>
                  </a:lnTo>
                  <a:lnTo>
                    <a:pt x="864845" y="89051"/>
                  </a:lnTo>
                  <a:lnTo>
                    <a:pt x="856821" y="103507"/>
                  </a:lnTo>
                  <a:lnTo>
                    <a:pt x="855452" y="105804"/>
                  </a:lnTo>
                  <a:lnTo>
                    <a:pt x="849091" y="118943"/>
                  </a:lnTo>
                  <a:lnTo>
                    <a:pt x="847428" y="121530"/>
                  </a:lnTo>
                  <a:lnTo>
                    <a:pt x="845911" y="122801"/>
                  </a:lnTo>
                  <a:lnTo>
                    <a:pt x="844492" y="123289"/>
                  </a:lnTo>
                  <a:lnTo>
                    <a:pt x="841899" y="123581"/>
                  </a:lnTo>
                  <a:lnTo>
                    <a:pt x="833337" y="127051"/>
                  </a:lnTo>
                  <a:lnTo>
                    <a:pt x="826928" y="129198"/>
                  </a:lnTo>
                  <a:lnTo>
                    <a:pt x="825216" y="129542"/>
                  </a:lnTo>
                  <a:lnTo>
                    <a:pt x="822231" y="131250"/>
                  </a:lnTo>
                  <a:lnTo>
                    <a:pt x="818268" y="133692"/>
                  </a:lnTo>
                  <a:lnTo>
                    <a:pt x="809266" y="137208"/>
                  </a:lnTo>
                  <a:lnTo>
                    <a:pt x="804716" y="139211"/>
                  </a:lnTo>
                  <a:lnTo>
                    <a:pt x="801878" y="140237"/>
                  </a:lnTo>
                  <a:lnTo>
                    <a:pt x="794491" y="143851"/>
                  </a:lnTo>
                  <a:lnTo>
                    <a:pt x="782748" y="154207"/>
                  </a:lnTo>
                  <a:lnTo>
                    <a:pt x="781819" y="155915"/>
                  </a:lnTo>
                  <a:lnTo>
                    <a:pt x="775361" y="162656"/>
                  </a:lnTo>
                  <a:lnTo>
                    <a:pt x="765527" y="171839"/>
                  </a:lnTo>
                  <a:lnTo>
                    <a:pt x="762836" y="175110"/>
                  </a:lnTo>
                  <a:lnTo>
                    <a:pt x="760292" y="180141"/>
                  </a:lnTo>
                  <a:lnTo>
                    <a:pt x="759411" y="182438"/>
                  </a:lnTo>
                  <a:lnTo>
                    <a:pt x="759020" y="184146"/>
                  </a:lnTo>
                  <a:lnTo>
                    <a:pt x="755791" y="193133"/>
                  </a:lnTo>
                  <a:lnTo>
                    <a:pt x="755106" y="194843"/>
                  </a:lnTo>
                  <a:lnTo>
                    <a:pt x="754029" y="198262"/>
                  </a:lnTo>
                  <a:lnTo>
                    <a:pt x="752121" y="201729"/>
                  </a:lnTo>
                  <a:lnTo>
                    <a:pt x="746250" y="209300"/>
                  </a:lnTo>
                  <a:lnTo>
                    <a:pt x="743412" y="212183"/>
                  </a:lnTo>
                  <a:lnTo>
                    <a:pt x="738960" y="215845"/>
                  </a:lnTo>
                  <a:lnTo>
                    <a:pt x="729469" y="223562"/>
                  </a:lnTo>
                  <a:lnTo>
                    <a:pt x="728050" y="223709"/>
                  </a:lnTo>
                  <a:lnTo>
                    <a:pt x="723647" y="226738"/>
                  </a:lnTo>
                  <a:lnTo>
                    <a:pt x="715427" y="232061"/>
                  </a:lnTo>
                  <a:lnTo>
                    <a:pt x="711220" y="235089"/>
                  </a:lnTo>
                  <a:lnTo>
                    <a:pt x="708235" y="237336"/>
                  </a:lnTo>
                  <a:lnTo>
                    <a:pt x="704174" y="242122"/>
                  </a:lnTo>
                  <a:lnTo>
                    <a:pt x="702315" y="242561"/>
                  </a:lnTo>
                  <a:lnTo>
                    <a:pt x="701924" y="243003"/>
                  </a:lnTo>
                  <a:lnTo>
                    <a:pt x="700114" y="245590"/>
                  </a:lnTo>
                  <a:lnTo>
                    <a:pt x="693460" y="253405"/>
                  </a:lnTo>
                  <a:lnTo>
                    <a:pt x="689448" y="258046"/>
                  </a:lnTo>
                  <a:lnTo>
                    <a:pt x="686512" y="261219"/>
                  </a:lnTo>
                  <a:lnTo>
                    <a:pt x="683283" y="265224"/>
                  </a:lnTo>
                  <a:lnTo>
                    <a:pt x="680250" y="269670"/>
                  </a:lnTo>
                  <a:lnTo>
                    <a:pt x="674868" y="276704"/>
                  </a:lnTo>
                  <a:lnTo>
                    <a:pt x="673400" y="278851"/>
                  </a:lnTo>
                  <a:lnTo>
                    <a:pt x="672177" y="281099"/>
                  </a:lnTo>
                  <a:lnTo>
                    <a:pt x="671101" y="284566"/>
                  </a:lnTo>
                  <a:lnTo>
                    <a:pt x="671003" y="289256"/>
                  </a:lnTo>
                  <a:lnTo>
                    <a:pt x="672911" y="289548"/>
                  </a:lnTo>
                  <a:lnTo>
                    <a:pt x="674134" y="290331"/>
                  </a:lnTo>
                  <a:lnTo>
                    <a:pt x="675504" y="291307"/>
                  </a:lnTo>
                  <a:lnTo>
                    <a:pt x="677021" y="292333"/>
                  </a:lnTo>
                  <a:lnTo>
                    <a:pt x="678048" y="293408"/>
                  </a:lnTo>
                  <a:lnTo>
                    <a:pt x="679174" y="294287"/>
                  </a:lnTo>
                  <a:lnTo>
                    <a:pt x="680397" y="295312"/>
                  </a:lnTo>
                  <a:lnTo>
                    <a:pt x="681669" y="296436"/>
                  </a:lnTo>
                  <a:lnTo>
                    <a:pt x="682598" y="298292"/>
                  </a:lnTo>
                  <a:lnTo>
                    <a:pt x="682109" y="300343"/>
                  </a:lnTo>
                  <a:lnTo>
                    <a:pt x="681620" y="303126"/>
                  </a:lnTo>
                  <a:lnTo>
                    <a:pt x="682060" y="306009"/>
                  </a:lnTo>
                  <a:lnTo>
                    <a:pt x="682158" y="308061"/>
                  </a:lnTo>
                  <a:lnTo>
                    <a:pt x="681962" y="309916"/>
                  </a:lnTo>
                  <a:lnTo>
                    <a:pt x="681718" y="312407"/>
                  </a:lnTo>
                  <a:lnTo>
                    <a:pt x="682011" y="314508"/>
                  </a:lnTo>
                  <a:lnTo>
                    <a:pt x="682011" y="316753"/>
                  </a:lnTo>
                  <a:lnTo>
                    <a:pt x="681913" y="319538"/>
                  </a:lnTo>
                  <a:lnTo>
                    <a:pt x="681913" y="321639"/>
                  </a:lnTo>
                  <a:lnTo>
                    <a:pt x="681816" y="323249"/>
                  </a:lnTo>
                  <a:lnTo>
                    <a:pt x="681375" y="325448"/>
                  </a:lnTo>
                  <a:lnTo>
                    <a:pt x="680788" y="327450"/>
                  </a:lnTo>
                  <a:lnTo>
                    <a:pt x="680348" y="328768"/>
                  </a:lnTo>
                  <a:lnTo>
                    <a:pt x="680103" y="330282"/>
                  </a:lnTo>
                  <a:lnTo>
                    <a:pt x="679858" y="332287"/>
                  </a:lnTo>
                  <a:lnTo>
                    <a:pt x="679809" y="334532"/>
                  </a:lnTo>
                  <a:lnTo>
                    <a:pt x="679467" y="337121"/>
                  </a:lnTo>
                  <a:lnTo>
                    <a:pt x="678880" y="338928"/>
                  </a:lnTo>
                  <a:lnTo>
                    <a:pt x="678097" y="340540"/>
                  </a:lnTo>
                  <a:lnTo>
                    <a:pt x="677608" y="342640"/>
                  </a:lnTo>
                  <a:lnTo>
                    <a:pt x="677853" y="345033"/>
                  </a:lnTo>
                  <a:lnTo>
                    <a:pt x="678097" y="347379"/>
                  </a:lnTo>
                  <a:lnTo>
                    <a:pt x="677901" y="348989"/>
                  </a:lnTo>
                  <a:lnTo>
                    <a:pt x="677363" y="350896"/>
                  </a:lnTo>
                  <a:lnTo>
                    <a:pt x="677706" y="353190"/>
                  </a:lnTo>
                  <a:lnTo>
                    <a:pt x="678342" y="355534"/>
                  </a:lnTo>
                  <a:lnTo>
                    <a:pt x="679173" y="358417"/>
                  </a:lnTo>
                  <a:lnTo>
                    <a:pt x="679761" y="360908"/>
                  </a:lnTo>
                  <a:lnTo>
                    <a:pt x="680348" y="362812"/>
                  </a:lnTo>
                  <a:lnTo>
                    <a:pt x="680935" y="365303"/>
                  </a:lnTo>
                  <a:lnTo>
                    <a:pt x="683626" y="368820"/>
                  </a:lnTo>
                  <a:lnTo>
                    <a:pt x="684115" y="370675"/>
                  </a:lnTo>
                  <a:lnTo>
                    <a:pt x="684800" y="372533"/>
                  </a:lnTo>
                  <a:lnTo>
                    <a:pt x="686317" y="374241"/>
                  </a:lnTo>
                  <a:lnTo>
                    <a:pt x="687295" y="375414"/>
                  </a:lnTo>
                  <a:lnTo>
                    <a:pt x="688371" y="376538"/>
                  </a:lnTo>
                  <a:lnTo>
                    <a:pt x="689595" y="377757"/>
                  </a:lnTo>
                  <a:lnTo>
                    <a:pt x="691307" y="379419"/>
                  </a:lnTo>
                  <a:lnTo>
                    <a:pt x="693019" y="380542"/>
                  </a:lnTo>
                  <a:lnTo>
                    <a:pt x="694683" y="381715"/>
                  </a:lnTo>
                  <a:lnTo>
                    <a:pt x="696591" y="383033"/>
                  </a:lnTo>
                  <a:lnTo>
                    <a:pt x="698010" y="384253"/>
                  </a:lnTo>
                  <a:lnTo>
                    <a:pt x="699233" y="385524"/>
                  </a:lnTo>
                  <a:lnTo>
                    <a:pt x="700309" y="387674"/>
                  </a:lnTo>
                  <a:lnTo>
                    <a:pt x="700896" y="389480"/>
                  </a:lnTo>
                  <a:lnTo>
                    <a:pt x="701532" y="391141"/>
                  </a:lnTo>
                  <a:lnTo>
                    <a:pt x="701972" y="392803"/>
                  </a:lnTo>
                  <a:lnTo>
                    <a:pt x="702413" y="394658"/>
                  </a:lnTo>
                  <a:lnTo>
                    <a:pt x="702902" y="396221"/>
                  </a:lnTo>
                  <a:lnTo>
                    <a:pt x="703342" y="397929"/>
                  </a:lnTo>
                  <a:lnTo>
                    <a:pt x="703832" y="399298"/>
                  </a:lnTo>
                  <a:lnTo>
                    <a:pt x="704517" y="401301"/>
                  </a:lnTo>
                  <a:lnTo>
                    <a:pt x="705055" y="402864"/>
                  </a:lnTo>
                  <a:lnTo>
                    <a:pt x="705740" y="404621"/>
                  </a:lnTo>
                  <a:lnTo>
                    <a:pt x="706816" y="407797"/>
                  </a:lnTo>
                  <a:lnTo>
                    <a:pt x="707452" y="409897"/>
                  </a:lnTo>
                  <a:lnTo>
                    <a:pt x="708235" y="411949"/>
                  </a:lnTo>
                  <a:lnTo>
                    <a:pt x="709067" y="413951"/>
                  </a:lnTo>
                  <a:lnTo>
                    <a:pt x="709703" y="416050"/>
                  </a:lnTo>
                  <a:lnTo>
                    <a:pt x="710192" y="417662"/>
                  </a:lnTo>
                  <a:lnTo>
                    <a:pt x="710681" y="419959"/>
                  </a:lnTo>
                  <a:lnTo>
                    <a:pt x="710926" y="421961"/>
                  </a:lnTo>
                  <a:lnTo>
                    <a:pt x="711073" y="424013"/>
                  </a:lnTo>
                  <a:lnTo>
                    <a:pt x="711562" y="426894"/>
                  </a:lnTo>
                  <a:lnTo>
                    <a:pt x="712002" y="429141"/>
                  </a:lnTo>
                  <a:lnTo>
                    <a:pt x="712834" y="432950"/>
                  </a:lnTo>
                  <a:lnTo>
                    <a:pt x="713225" y="434464"/>
                  </a:lnTo>
                  <a:lnTo>
                    <a:pt x="713617" y="436369"/>
                  </a:lnTo>
                  <a:lnTo>
                    <a:pt x="713959" y="438762"/>
                  </a:lnTo>
                  <a:lnTo>
                    <a:pt x="714400" y="441498"/>
                  </a:lnTo>
                  <a:lnTo>
                    <a:pt x="715231" y="444818"/>
                  </a:lnTo>
                  <a:lnTo>
                    <a:pt x="715818" y="447750"/>
                  </a:lnTo>
                  <a:lnTo>
                    <a:pt x="716846" y="451755"/>
                  </a:lnTo>
                  <a:lnTo>
                    <a:pt x="717433" y="454832"/>
                  </a:lnTo>
                  <a:lnTo>
                    <a:pt x="717873" y="457908"/>
                  </a:lnTo>
                  <a:lnTo>
                    <a:pt x="718362" y="461424"/>
                  </a:lnTo>
                  <a:lnTo>
                    <a:pt x="719047" y="464894"/>
                  </a:lnTo>
                  <a:lnTo>
                    <a:pt x="719781" y="467873"/>
                  </a:lnTo>
                  <a:lnTo>
                    <a:pt x="720222" y="470217"/>
                  </a:lnTo>
                  <a:lnTo>
                    <a:pt x="720613" y="472464"/>
                  </a:lnTo>
                  <a:lnTo>
                    <a:pt x="721249" y="474661"/>
                  </a:lnTo>
                  <a:lnTo>
                    <a:pt x="721836" y="476762"/>
                  </a:lnTo>
                  <a:lnTo>
                    <a:pt x="722325" y="478813"/>
                  </a:lnTo>
                  <a:lnTo>
                    <a:pt x="722668" y="480767"/>
                  </a:lnTo>
                  <a:lnTo>
                    <a:pt x="723157" y="482720"/>
                  </a:lnTo>
                  <a:lnTo>
                    <a:pt x="723891" y="485358"/>
                  </a:lnTo>
                  <a:lnTo>
                    <a:pt x="724527" y="487898"/>
                  </a:lnTo>
                  <a:lnTo>
                    <a:pt x="725016" y="489216"/>
                  </a:lnTo>
                  <a:lnTo>
                    <a:pt x="724625" y="490828"/>
                  </a:lnTo>
                  <a:lnTo>
                    <a:pt x="724674" y="492978"/>
                  </a:lnTo>
                  <a:lnTo>
                    <a:pt x="724918" y="495223"/>
                  </a:lnTo>
                  <a:lnTo>
                    <a:pt x="725310" y="497228"/>
                  </a:lnTo>
                  <a:lnTo>
                    <a:pt x="725848" y="499277"/>
                  </a:lnTo>
                  <a:lnTo>
                    <a:pt x="726044" y="501135"/>
                  </a:lnTo>
                  <a:lnTo>
                    <a:pt x="726288" y="502941"/>
                  </a:lnTo>
                  <a:lnTo>
                    <a:pt x="726777" y="506018"/>
                  </a:lnTo>
                  <a:lnTo>
                    <a:pt x="727120" y="508607"/>
                  </a:lnTo>
                  <a:lnTo>
                    <a:pt x="727560" y="510806"/>
                  </a:lnTo>
                  <a:lnTo>
                    <a:pt x="728099" y="513589"/>
                  </a:lnTo>
                  <a:lnTo>
                    <a:pt x="728392" y="516178"/>
                  </a:lnTo>
                  <a:lnTo>
                    <a:pt x="728392" y="517692"/>
                  </a:lnTo>
                  <a:lnTo>
                    <a:pt x="728930" y="520183"/>
                  </a:lnTo>
                  <a:lnTo>
                    <a:pt x="729273" y="522919"/>
                  </a:lnTo>
                  <a:lnTo>
                    <a:pt x="729299" y="523074"/>
                  </a:lnTo>
                  <a:lnTo>
                    <a:pt x="729615" y="524970"/>
                  </a:lnTo>
                  <a:lnTo>
                    <a:pt x="730055" y="527363"/>
                  </a:lnTo>
                  <a:lnTo>
                    <a:pt x="730398" y="529366"/>
                  </a:lnTo>
                  <a:lnTo>
                    <a:pt x="730692" y="531466"/>
                  </a:lnTo>
                  <a:lnTo>
                    <a:pt x="730887" y="533908"/>
                  </a:lnTo>
                  <a:lnTo>
                    <a:pt x="731083" y="535861"/>
                  </a:lnTo>
                  <a:lnTo>
                    <a:pt x="731279" y="537815"/>
                  </a:lnTo>
                  <a:lnTo>
                    <a:pt x="731670" y="539670"/>
                  </a:lnTo>
                  <a:lnTo>
                    <a:pt x="731963" y="541577"/>
                  </a:lnTo>
                  <a:lnTo>
                    <a:pt x="732306" y="543530"/>
                  </a:lnTo>
                  <a:lnTo>
                    <a:pt x="732648" y="545825"/>
                  </a:lnTo>
                  <a:lnTo>
                    <a:pt x="732746" y="547827"/>
                  </a:lnTo>
                  <a:lnTo>
                    <a:pt x="732893" y="549587"/>
                  </a:lnTo>
                  <a:lnTo>
                    <a:pt x="732991" y="551638"/>
                  </a:lnTo>
                  <a:lnTo>
                    <a:pt x="733187" y="553737"/>
                  </a:lnTo>
                  <a:lnTo>
                    <a:pt x="733285" y="555204"/>
                  </a:lnTo>
                  <a:lnTo>
                    <a:pt x="733431" y="557302"/>
                  </a:lnTo>
                  <a:lnTo>
                    <a:pt x="733431" y="560136"/>
                  </a:lnTo>
                  <a:lnTo>
                    <a:pt x="733382" y="562188"/>
                  </a:lnTo>
                  <a:lnTo>
                    <a:pt x="733578" y="564141"/>
                  </a:lnTo>
                  <a:lnTo>
                    <a:pt x="733725" y="565997"/>
                  </a:lnTo>
                  <a:lnTo>
                    <a:pt x="733969" y="568244"/>
                  </a:lnTo>
                  <a:lnTo>
                    <a:pt x="734067" y="569660"/>
                  </a:lnTo>
                  <a:lnTo>
                    <a:pt x="734263" y="571273"/>
                  </a:lnTo>
                  <a:lnTo>
                    <a:pt x="734312" y="572689"/>
                  </a:lnTo>
                  <a:lnTo>
                    <a:pt x="734410" y="574397"/>
                  </a:lnTo>
                  <a:lnTo>
                    <a:pt x="734312" y="576107"/>
                  </a:lnTo>
                  <a:lnTo>
                    <a:pt x="734214" y="577768"/>
                  </a:lnTo>
                  <a:lnTo>
                    <a:pt x="734410" y="579722"/>
                  </a:lnTo>
                  <a:lnTo>
                    <a:pt x="734361" y="582993"/>
                  </a:lnTo>
                  <a:lnTo>
                    <a:pt x="734361" y="584753"/>
                  </a:lnTo>
                  <a:lnTo>
                    <a:pt x="734018" y="586463"/>
                  </a:lnTo>
                  <a:lnTo>
                    <a:pt x="734116" y="588856"/>
                  </a:lnTo>
                  <a:lnTo>
                    <a:pt x="734116" y="590613"/>
                  </a:lnTo>
                  <a:lnTo>
                    <a:pt x="734165" y="592372"/>
                  </a:lnTo>
                  <a:lnTo>
                    <a:pt x="734410" y="593984"/>
                  </a:lnTo>
                  <a:lnTo>
                    <a:pt x="734605" y="596669"/>
                  </a:lnTo>
                  <a:lnTo>
                    <a:pt x="734263" y="599307"/>
                  </a:lnTo>
                  <a:lnTo>
                    <a:pt x="734410" y="601359"/>
                  </a:lnTo>
                  <a:lnTo>
                    <a:pt x="734850" y="603607"/>
                  </a:lnTo>
                  <a:lnTo>
                    <a:pt x="734948" y="605609"/>
                  </a:lnTo>
                  <a:lnTo>
                    <a:pt x="735046" y="607172"/>
                  </a:lnTo>
                  <a:lnTo>
                    <a:pt x="735095" y="608588"/>
                  </a:lnTo>
                  <a:lnTo>
                    <a:pt x="735388" y="611030"/>
                  </a:lnTo>
                  <a:lnTo>
                    <a:pt x="735682" y="613033"/>
                  </a:lnTo>
                  <a:lnTo>
                    <a:pt x="735731" y="614449"/>
                  </a:lnTo>
                  <a:lnTo>
                    <a:pt x="735828" y="616304"/>
                  </a:lnTo>
                  <a:lnTo>
                    <a:pt x="736024" y="618306"/>
                  </a:lnTo>
                  <a:lnTo>
                    <a:pt x="736073" y="620750"/>
                  </a:lnTo>
                  <a:lnTo>
                    <a:pt x="736220" y="623094"/>
                  </a:lnTo>
                  <a:lnTo>
                    <a:pt x="736367" y="625975"/>
                  </a:lnTo>
                  <a:lnTo>
                    <a:pt x="736709" y="628954"/>
                  </a:lnTo>
                  <a:lnTo>
                    <a:pt x="736709" y="632228"/>
                  </a:lnTo>
                  <a:lnTo>
                    <a:pt x="736660" y="634571"/>
                  </a:lnTo>
                  <a:lnTo>
                    <a:pt x="736465" y="638186"/>
                  </a:lnTo>
                  <a:lnTo>
                    <a:pt x="737003" y="640824"/>
                  </a:lnTo>
                  <a:lnTo>
                    <a:pt x="737394" y="644243"/>
                  </a:lnTo>
                  <a:lnTo>
                    <a:pt x="737443" y="647028"/>
                  </a:lnTo>
                  <a:lnTo>
                    <a:pt x="737541" y="649519"/>
                  </a:lnTo>
                  <a:lnTo>
                    <a:pt x="737541" y="651472"/>
                  </a:lnTo>
                  <a:lnTo>
                    <a:pt x="737492" y="654157"/>
                  </a:lnTo>
                  <a:lnTo>
                    <a:pt x="736562" y="656356"/>
                  </a:lnTo>
                  <a:lnTo>
                    <a:pt x="735486" y="658944"/>
                  </a:lnTo>
                  <a:lnTo>
                    <a:pt x="734605" y="660996"/>
                  </a:lnTo>
                  <a:lnTo>
                    <a:pt x="733431" y="664122"/>
                  </a:lnTo>
                  <a:lnTo>
                    <a:pt x="732257" y="666709"/>
                  </a:lnTo>
                  <a:lnTo>
                    <a:pt x="730740" y="669641"/>
                  </a:lnTo>
                  <a:lnTo>
                    <a:pt x="729468" y="672766"/>
                  </a:lnTo>
                  <a:lnTo>
                    <a:pt x="728196" y="676088"/>
                  </a:lnTo>
                  <a:lnTo>
                    <a:pt x="726728" y="679897"/>
                  </a:lnTo>
                  <a:lnTo>
                    <a:pt x="725407" y="682974"/>
                  </a:lnTo>
                  <a:lnTo>
                    <a:pt x="724233" y="686687"/>
                  </a:lnTo>
                  <a:lnTo>
                    <a:pt x="722765" y="692157"/>
                  </a:lnTo>
                  <a:lnTo>
                    <a:pt x="720906" y="697090"/>
                  </a:lnTo>
                  <a:lnTo>
                    <a:pt x="719634" y="700901"/>
                  </a:lnTo>
                  <a:lnTo>
                    <a:pt x="718020" y="705004"/>
                  </a:lnTo>
                  <a:lnTo>
                    <a:pt x="716796" y="708861"/>
                  </a:lnTo>
                  <a:lnTo>
                    <a:pt x="715573" y="712427"/>
                  </a:lnTo>
                  <a:lnTo>
                    <a:pt x="714497" y="715797"/>
                  </a:lnTo>
                  <a:lnTo>
                    <a:pt x="713029" y="719656"/>
                  </a:lnTo>
                  <a:lnTo>
                    <a:pt x="711855" y="722928"/>
                  </a:lnTo>
                  <a:lnTo>
                    <a:pt x="711464" y="726005"/>
                  </a:lnTo>
                  <a:lnTo>
                    <a:pt x="711610" y="728008"/>
                  </a:lnTo>
                  <a:lnTo>
                    <a:pt x="711562" y="730108"/>
                  </a:lnTo>
                  <a:lnTo>
                    <a:pt x="711268" y="734503"/>
                  </a:lnTo>
                  <a:lnTo>
                    <a:pt x="711317" y="736994"/>
                  </a:lnTo>
                  <a:lnTo>
                    <a:pt x="711023" y="739387"/>
                  </a:lnTo>
                  <a:lnTo>
                    <a:pt x="710877" y="741293"/>
                  </a:lnTo>
                  <a:lnTo>
                    <a:pt x="711072" y="744467"/>
                  </a:lnTo>
                  <a:lnTo>
                    <a:pt x="710974" y="747740"/>
                  </a:lnTo>
                  <a:lnTo>
                    <a:pt x="710681" y="750378"/>
                  </a:lnTo>
                  <a:lnTo>
                    <a:pt x="710436" y="753308"/>
                  </a:lnTo>
                  <a:lnTo>
                    <a:pt x="710534" y="755652"/>
                  </a:lnTo>
                  <a:lnTo>
                    <a:pt x="710681" y="757900"/>
                  </a:lnTo>
                  <a:lnTo>
                    <a:pt x="710681" y="760194"/>
                  </a:lnTo>
                  <a:lnTo>
                    <a:pt x="710387" y="762344"/>
                  </a:lnTo>
                  <a:lnTo>
                    <a:pt x="710436" y="764543"/>
                  </a:lnTo>
                  <a:lnTo>
                    <a:pt x="710045" y="785348"/>
                  </a:lnTo>
                  <a:lnTo>
                    <a:pt x="709996" y="791014"/>
                  </a:lnTo>
                  <a:lnTo>
                    <a:pt x="709947" y="803812"/>
                  </a:lnTo>
                  <a:lnTo>
                    <a:pt x="709555" y="813140"/>
                  </a:lnTo>
                  <a:lnTo>
                    <a:pt x="709458" y="826718"/>
                  </a:lnTo>
                  <a:lnTo>
                    <a:pt x="709311" y="839319"/>
                  </a:lnTo>
                  <a:lnTo>
                    <a:pt x="708870" y="857294"/>
                  </a:lnTo>
                  <a:lnTo>
                    <a:pt x="708724" y="860126"/>
                  </a:lnTo>
                  <a:lnTo>
                    <a:pt x="708479" y="863302"/>
                  </a:lnTo>
                  <a:lnTo>
                    <a:pt x="708186" y="867012"/>
                  </a:lnTo>
                  <a:lnTo>
                    <a:pt x="707892" y="871066"/>
                  </a:lnTo>
                  <a:lnTo>
                    <a:pt x="707892" y="874877"/>
                  </a:lnTo>
                  <a:lnTo>
                    <a:pt x="707696" y="878931"/>
                  </a:lnTo>
                  <a:lnTo>
                    <a:pt x="707501" y="882399"/>
                  </a:lnTo>
                  <a:lnTo>
                    <a:pt x="707501" y="884450"/>
                  </a:lnTo>
                  <a:lnTo>
                    <a:pt x="707452" y="886063"/>
                  </a:lnTo>
                  <a:lnTo>
                    <a:pt x="707411" y="886101"/>
                  </a:lnTo>
                  <a:lnTo>
                    <a:pt x="706522" y="886990"/>
                  </a:lnTo>
                  <a:lnTo>
                    <a:pt x="704956" y="887722"/>
                  </a:lnTo>
                  <a:lnTo>
                    <a:pt x="704809" y="887675"/>
                  </a:lnTo>
                  <a:lnTo>
                    <a:pt x="702412" y="886941"/>
                  </a:lnTo>
                  <a:lnTo>
                    <a:pt x="700211" y="886063"/>
                  </a:lnTo>
                  <a:lnTo>
                    <a:pt x="698303" y="885329"/>
                  </a:lnTo>
                  <a:lnTo>
                    <a:pt x="696297" y="884890"/>
                  </a:lnTo>
                  <a:lnTo>
                    <a:pt x="694291" y="884107"/>
                  </a:lnTo>
                  <a:lnTo>
                    <a:pt x="692089" y="883523"/>
                  </a:lnTo>
                  <a:lnTo>
                    <a:pt x="690621" y="883278"/>
                  </a:lnTo>
                  <a:lnTo>
                    <a:pt x="688566" y="882642"/>
                  </a:lnTo>
                  <a:lnTo>
                    <a:pt x="684310" y="881324"/>
                  </a:lnTo>
                  <a:lnTo>
                    <a:pt x="682940" y="880347"/>
                  </a:lnTo>
                  <a:lnTo>
                    <a:pt x="679809" y="879420"/>
                  </a:lnTo>
                  <a:lnTo>
                    <a:pt x="676335" y="878492"/>
                  </a:lnTo>
                  <a:lnTo>
                    <a:pt x="672225" y="877515"/>
                  </a:lnTo>
                  <a:lnTo>
                    <a:pt x="669290" y="876244"/>
                  </a:lnTo>
                  <a:lnTo>
                    <a:pt x="665914" y="874975"/>
                  </a:lnTo>
                  <a:lnTo>
                    <a:pt x="659896" y="873216"/>
                  </a:lnTo>
                  <a:lnTo>
                    <a:pt x="656178" y="872436"/>
                  </a:lnTo>
                  <a:lnTo>
                    <a:pt x="652655" y="871459"/>
                  </a:lnTo>
                  <a:lnTo>
                    <a:pt x="648252" y="869798"/>
                  </a:lnTo>
                  <a:lnTo>
                    <a:pt x="645708" y="867550"/>
                  </a:lnTo>
                  <a:lnTo>
                    <a:pt x="643506" y="868185"/>
                  </a:lnTo>
                  <a:lnTo>
                    <a:pt x="640962" y="869699"/>
                  </a:lnTo>
                  <a:lnTo>
                    <a:pt x="634064" y="866183"/>
                  </a:lnTo>
                  <a:lnTo>
                    <a:pt x="613221" y="859297"/>
                  </a:lnTo>
                  <a:lnTo>
                    <a:pt x="611656" y="858855"/>
                  </a:lnTo>
                  <a:lnTo>
                    <a:pt x="584454" y="855339"/>
                  </a:lnTo>
                  <a:lnTo>
                    <a:pt x="583328" y="854313"/>
                  </a:lnTo>
                  <a:lnTo>
                    <a:pt x="582252" y="853385"/>
                  </a:lnTo>
                  <a:lnTo>
                    <a:pt x="581127" y="852360"/>
                  </a:lnTo>
                  <a:lnTo>
                    <a:pt x="580050" y="851432"/>
                  </a:lnTo>
                  <a:lnTo>
                    <a:pt x="578583" y="850114"/>
                  </a:lnTo>
                  <a:lnTo>
                    <a:pt x="577115" y="848794"/>
                  </a:lnTo>
                  <a:lnTo>
                    <a:pt x="575647" y="847476"/>
                  </a:lnTo>
                  <a:lnTo>
                    <a:pt x="574229" y="846207"/>
                  </a:lnTo>
                  <a:lnTo>
                    <a:pt x="573103" y="845181"/>
                  </a:lnTo>
                  <a:lnTo>
                    <a:pt x="572026" y="844252"/>
                  </a:lnTo>
                  <a:lnTo>
                    <a:pt x="570901" y="843226"/>
                  </a:lnTo>
                  <a:lnTo>
                    <a:pt x="569824" y="842298"/>
                  </a:lnTo>
                  <a:lnTo>
                    <a:pt x="568357" y="840980"/>
                  </a:lnTo>
                  <a:lnTo>
                    <a:pt x="567231" y="840003"/>
                  </a:lnTo>
                  <a:lnTo>
                    <a:pt x="566155" y="839027"/>
                  </a:lnTo>
                  <a:lnTo>
                    <a:pt x="565029" y="838050"/>
                  </a:lnTo>
                  <a:lnTo>
                    <a:pt x="563955" y="837122"/>
                  </a:lnTo>
                  <a:lnTo>
                    <a:pt x="562829" y="836144"/>
                  </a:lnTo>
                  <a:lnTo>
                    <a:pt x="561704" y="835167"/>
                  </a:lnTo>
                  <a:lnTo>
                    <a:pt x="560627" y="834239"/>
                  </a:lnTo>
                  <a:lnTo>
                    <a:pt x="559111" y="833849"/>
                  </a:lnTo>
                  <a:lnTo>
                    <a:pt x="558769" y="835363"/>
                  </a:lnTo>
                  <a:lnTo>
                    <a:pt x="558181" y="836681"/>
                  </a:lnTo>
                  <a:lnTo>
                    <a:pt x="557203" y="835655"/>
                  </a:lnTo>
                  <a:lnTo>
                    <a:pt x="557154" y="834190"/>
                  </a:lnTo>
                  <a:lnTo>
                    <a:pt x="555685" y="833459"/>
                  </a:lnTo>
                  <a:lnTo>
                    <a:pt x="554266" y="835071"/>
                  </a:lnTo>
                  <a:lnTo>
                    <a:pt x="553141" y="834045"/>
                  </a:lnTo>
                  <a:lnTo>
                    <a:pt x="551479" y="833019"/>
                  </a:lnTo>
                  <a:lnTo>
                    <a:pt x="550009" y="832970"/>
                  </a:lnTo>
                  <a:lnTo>
                    <a:pt x="548542" y="832823"/>
                  </a:lnTo>
                  <a:lnTo>
                    <a:pt x="546831" y="831554"/>
                  </a:lnTo>
                  <a:lnTo>
                    <a:pt x="547858" y="827059"/>
                  </a:lnTo>
                  <a:lnTo>
                    <a:pt x="547858" y="823007"/>
                  </a:lnTo>
                  <a:lnTo>
                    <a:pt x="547809" y="819783"/>
                  </a:lnTo>
                  <a:lnTo>
                    <a:pt x="547858" y="817878"/>
                  </a:lnTo>
                  <a:lnTo>
                    <a:pt x="547858" y="813677"/>
                  </a:lnTo>
                  <a:lnTo>
                    <a:pt x="547858" y="809380"/>
                  </a:lnTo>
                  <a:lnTo>
                    <a:pt x="547809" y="805081"/>
                  </a:lnTo>
                  <a:lnTo>
                    <a:pt x="547858" y="802492"/>
                  </a:lnTo>
                  <a:lnTo>
                    <a:pt x="542427" y="804104"/>
                  </a:lnTo>
                  <a:lnTo>
                    <a:pt x="535968" y="805863"/>
                  </a:lnTo>
                  <a:lnTo>
                    <a:pt x="530929" y="807230"/>
                  </a:lnTo>
                  <a:lnTo>
                    <a:pt x="529363" y="807522"/>
                  </a:lnTo>
                  <a:lnTo>
                    <a:pt x="526330" y="808305"/>
                  </a:lnTo>
                  <a:lnTo>
                    <a:pt x="523445" y="808988"/>
                  </a:lnTo>
                  <a:lnTo>
                    <a:pt x="521683" y="809574"/>
                  </a:lnTo>
                  <a:lnTo>
                    <a:pt x="519333" y="810111"/>
                  </a:lnTo>
                  <a:lnTo>
                    <a:pt x="517768" y="808597"/>
                  </a:lnTo>
                  <a:lnTo>
                    <a:pt x="516007" y="809135"/>
                  </a:lnTo>
                  <a:lnTo>
                    <a:pt x="514147" y="807817"/>
                  </a:lnTo>
                  <a:lnTo>
                    <a:pt x="512876" y="806546"/>
                  </a:lnTo>
                  <a:lnTo>
                    <a:pt x="510871" y="806595"/>
                  </a:lnTo>
                  <a:lnTo>
                    <a:pt x="509354" y="807328"/>
                  </a:lnTo>
                  <a:lnTo>
                    <a:pt x="508130" y="806008"/>
                  </a:lnTo>
                  <a:lnTo>
                    <a:pt x="506368" y="805569"/>
                  </a:lnTo>
                  <a:lnTo>
                    <a:pt x="505146" y="804592"/>
                  </a:lnTo>
                  <a:lnTo>
                    <a:pt x="504802" y="803176"/>
                  </a:lnTo>
                  <a:lnTo>
                    <a:pt x="504264" y="801272"/>
                  </a:lnTo>
                  <a:lnTo>
                    <a:pt x="502504" y="799903"/>
                  </a:lnTo>
                  <a:lnTo>
                    <a:pt x="500253" y="799562"/>
                  </a:lnTo>
                  <a:lnTo>
                    <a:pt x="498638" y="797900"/>
                  </a:lnTo>
                  <a:lnTo>
                    <a:pt x="498982" y="795557"/>
                  </a:lnTo>
                  <a:lnTo>
                    <a:pt x="499616" y="793993"/>
                  </a:lnTo>
                  <a:lnTo>
                    <a:pt x="497611" y="793554"/>
                  </a:lnTo>
                  <a:lnTo>
                    <a:pt x="495165" y="793456"/>
                  </a:lnTo>
                  <a:lnTo>
                    <a:pt x="493307" y="793748"/>
                  </a:lnTo>
                  <a:lnTo>
                    <a:pt x="491348" y="793652"/>
                  </a:lnTo>
                  <a:lnTo>
                    <a:pt x="488463" y="793748"/>
                  </a:lnTo>
                  <a:lnTo>
                    <a:pt x="487630" y="795166"/>
                  </a:lnTo>
                  <a:lnTo>
                    <a:pt x="486457" y="795898"/>
                  </a:lnTo>
                  <a:lnTo>
                    <a:pt x="485968" y="797802"/>
                  </a:lnTo>
                  <a:lnTo>
                    <a:pt x="484891" y="798828"/>
                  </a:lnTo>
                  <a:lnTo>
                    <a:pt x="483227" y="799758"/>
                  </a:lnTo>
                  <a:lnTo>
                    <a:pt x="482738" y="799758"/>
                  </a:lnTo>
                  <a:lnTo>
                    <a:pt x="481760" y="799758"/>
                  </a:lnTo>
                  <a:lnTo>
                    <a:pt x="479851" y="800001"/>
                  </a:lnTo>
                  <a:lnTo>
                    <a:pt x="478629" y="800880"/>
                  </a:lnTo>
                  <a:lnTo>
                    <a:pt x="476672" y="802345"/>
                  </a:lnTo>
                  <a:lnTo>
                    <a:pt x="474568" y="803078"/>
                  </a:lnTo>
                  <a:lnTo>
                    <a:pt x="473492" y="802101"/>
                  </a:lnTo>
                  <a:lnTo>
                    <a:pt x="472317" y="801368"/>
                  </a:lnTo>
                  <a:lnTo>
                    <a:pt x="470801" y="801417"/>
                  </a:lnTo>
                  <a:lnTo>
                    <a:pt x="468989" y="800295"/>
                  </a:lnTo>
                  <a:lnTo>
                    <a:pt x="468158" y="798975"/>
                  </a:lnTo>
                  <a:lnTo>
                    <a:pt x="467571" y="797608"/>
                  </a:lnTo>
                  <a:lnTo>
                    <a:pt x="466347" y="796143"/>
                  </a:lnTo>
                  <a:lnTo>
                    <a:pt x="465369" y="795068"/>
                  </a:lnTo>
                  <a:lnTo>
                    <a:pt x="464440" y="793358"/>
                  </a:lnTo>
                  <a:lnTo>
                    <a:pt x="463609" y="791601"/>
                  </a:lnTo>
                  <a:lnTo>
                    <a:pt x="463265" y="790185"/>
                  </a:lnTo>
                  <a:lnTo>
                    <a:pt x="462189" y="787986"/>
                  </a:lnTo>
                  <a:lnTo>
                    <a:pt x="461358" y="786227"/>
                  </a:lnTo>
                  <a:lnTo>
                    <a:pt x="461016" y="784762"/>
                  </a:lnTo>
                  <a:lnTo>
                    <a:pt x="460134" y="783102"/>
                  </a:lnTo>
                  <a:lnTo>
                    <a:pt x="458961" y="782173"/>
                  </a:lnTo>
                  <a:lnTo>
                    <a:pt x="457541" y="780904"/>
                  </a:lnTo>
                  <a:lnTo>
                    <a:pt x="456612" y="779731"/>
                  </a:lnTo>
                  <a:lnTo>
                    <a:pt x="453969" y="777777"/>
                  </a:lnTo>
                  <a:lnTo>
                    <a:pt x="451376" y="777777"/>
                  </a:lnTo>
                  <a:lnTo>
                    <a:pt x="449469" y="776850"/>
                  </a:lnTo>
                  <a:lnTo>
                    <a:pt x="448100" y="776312"/>
                  </a:lnTo>
                  <a:lnTo>
                    <a:pt x="446190" y="777338"/>
                  </a:lnTo>
                  <a:lnTo>
                    <a:pt x="445920" y="776772"/>
                  </a:lnTo>
                  <a:lnTo>
                    <a:pt x="445652" y="776214"/>
                  </a:lnTo>
                  <a:lnTo>
                    <a:pt x="443892" y="774555"/>
                  </a:lnTo>
                  <a:lnTo>
                    <a:pt x="440955" y="773822"/>
                  </a:lnTo>
                  <a:lnTo>
                    <a:pt x="439488" y="772062"/>
                  </a:lnTo>
                  <a:lnTo>
                    <a:pt x="437922" y="770305"/>
                  </a:lnTo>
                  <a:lnTo>
                    <a:pt x="436747" y="768840"/>
                  </a:lnTo>
                  <a:lnTo>
                    <a:pt x="435427" y="766788"/>
                  </a:lnTo>
                  <a:lnTo>
                    <a:pt x="434400" y="765714"/>
                  </a:lnTo>
                  <a:lnTo>
                    <a:pt x="433373" y="764688"/>
                  </a:lnTo>
                  <a:lnTo>
                    <a:pt x="432247" y="763711"/>
                  </a:lnTo>
                  <a:lnTo>
                    <a:pt x="430583" y="762734"/>
                  </a:lnTo>
                  <a:lnTo>
                    <a:pt x="429312" y="762001"/>
                  </a:lnTo>
                  <a:lnTo>
                    <a:pt x="428236" y="761024"/>
                  </a:lnTo>
                  <a:lnTo>
                    <a:pt x="426132" y="759804"/>
                  </a:lnTo>
                  <a:lnTo>
                    <a:pt x="424761" y="759267"/>
                  </a:lnTo>
                  <a:lnTo>
                    <a:pt x="423441" y="758631"/>
                  </a:lnTo>
                  <a:lnTo>
                    <a:pt x="422121" y="757996"/>
                  </a:lnTo>
                  <a:lnTo>
                    <a:pt x="420798" y="757313"/>
                  </a:lnTo>
                  <a:lnTo>
                    <a:pt x="419722" y="756337"/>
                  </a:lnTo>
                  <a:lnTo>
                    <a:pt x="418793" y="755164"/>
                  </a:lnTo>
                  <a:lnTo>
                    <a:pt x="417375" y="753942"/>
                  </a:lnTo>
                  <a:lnTo>
                    <a:pt x="416102" y="753259"/>
                  </a:lnTo>
                  <a:lnTo>
                    <a:pt x="415025" y="752283"/>
                  </a:lnTo>
                  <a:lnTo>
                    <a:pt x="413265" y="750572"/>
                  </a:lnTo>
                  <a:lnTo>
                    <a:pt x="411943" y="749156"/>
                  </a:lnTo>
                  <a:lnTo>
                    <a:pt x="410426" y="747934"/>
                  </a:lnTo>
                  <a:lnTo>
                    <a:pt x="408568" y="747252"/>
                  </a:lnTo>
                  <a:lnTo>
                    <a:pt x="407197" y="746860"/>
                  </a:lnTo>
                  <a:lnTo>
                    <a:pt x="406022" y="745981"/>
                  </a:lnTo>
                  <a:lnTo>
                    <a:pt x="404849" y="745053"/>
                  </a:lnTo>
                  <a:lnTo>
                    <a:pt x="403333" y="743831"/>
                  </a:lnTo>
                  <a:lnTo>
                    <a:pt x="402158" y="742904"/>
                  </a:lnTo>
                  <a:lnTo>
                    <a:pt x="400836" y="742268"/>
                  </a:lnTo>
                  <a:lnTo>
                    <a:pt x="398929" y="741878"/>
                  </a:lnTo>
                  <a:lnTo>
                    <a:pt x="397021" y="741488"/>
                  </a:lnTo>
                  <a:lnTo>
                    <a:pt x="394917" y="740266"/>
                  </a:lnTo>
                  <a:lnTo>
                    <a:pt x="393792" y="738167"/>
                  </a:lnTo>
                  <a:lnTo>
                    <a:pt x="391737" y="737581"/>
                  </a:lnTo>
                  <a:lnTo>
                    <a:pt x="389390" y="739144"/>
                  </a:lnTo>
                  <a:lnTo>
                    <a:pt x="389535" y="740560"/>
                  </a:lnTo>
                  <a:lnTo>
                    <a:pt x="390319" y="741878"/>
                  </a:lnTo>
                  <a:lnTo>
                    <a:pt x="390270" y="743880"/>
                  </a:lnTo>
                  <a:lnTo>
                    <a:pt x="389731" y="745787"/>
                  </a:lnTo>
                  <a:lnTo>
                    <a:pt x="387726" y="746665"/>
                  </a:lnTo>
                  <a:lnTo>
                    <a:pt x="385767" y="746469"/>
                  </a:lnTo>
                  <a:lnTo>
                    <a:pt x="384594" y="738557"/>
                  </a:lnTo>
                  <a:lnTo>
                    <a:pt x="383420" y="737237"/>
                  </a:lnTo>
                  <a:lnTo>
                    <a:pt x="381952" y="735821"/>
                  </a:lnTo>
                  <a:lnTo>
                    <a:pt x="382589" y="733721"/>
                  </a:lnTo>
                  <a:lnTo>
                    <a:pt x="382540" y="731964"/>
                  </a:lnTo>
                  <a:lnTo>
                    <a:pt x="383174" y="729961"/>
                  </a:lnTo>
                  <a:lnTo>
                    <a:pt x="383860" y="728447"/>
                  </a:lnTo>
                  <a:lnTo>
                    <a:pt x="384936" y="725760"/>
                  </a:lnTo>
                  <a:lnTo>
                    <a:pt x="385767" y="723905"/>
                  </a:lnTo>
                  <a:lnTo>
                    <a:pt x="385671" y="722049"/>
                  </a:lnTo>
                  <a:lnTo>
                    <a:pt x="386013" y="720680"/>
                  </a:lnTo>
                  <a:lnTo>
                    <a:pt x="386649" y="718874"/>
                  </a:lnTo>
                  <a:lnTo>
                    <a:pt x="387578" y="716724"/>
                  </a:lnTo>
                  <a:lnTo>
                    <a:pt x="388753" y="715112"/>
                  </a:lnTo>
                  <a:lnTo>
                    <a:pt x="389535" y="713355"/>
                  </a:lnTo>
                  <a:lnTo>
                    <a:pt x="391051" y="711450"/>
                  </a:lnTo>
                  <a:lnTo>
                    <a:pt x="393057" y="711792"/>
                  </a:lnTo>
                  <a:lnTo>
                    <a:pt x="394428" y="710521"/>
                  </a:lnTo>
                  <a:lnTo>
                    <a:pt x="396237" y="708471"/>
                  </a:lnTo>
                  <a:lnTo>
                    <a:pt x="396727" y="706027"/>
                  </a:lnTo>
                  <a:lnTo>
                    <a:pt x="396043" y="704562"/>
                  </a:lnTo>
                  <a:lnTo>
                    <a:pt x="397120" y="702170"/>
                  </a:lnTo>
                  <a:lnTo>
                    <a:pt x="398390" y="700020"/>
                  </a:lnTo>
                  <a:lnTo>
                    <a:pt x="398538" y="698017"/>
                  </a:lnTo>
                  <a:lnTo>
                    <a:pt x="397169" y="696894"/>
                  </a:lnTo>
                  <a:lnTo>
                    <a:pt x="396043" y="695868"/>
                  </a:lnTo>
                  <a:lnTo>
                    <a:pt x="394721" y="694452"/>
                  </a:lnTo>
                  <a:lnTo>
                    <a:pt x="393401" y="692987"/>
                  </a:lnTo>
                  <a:lnTo>
                    <a:pt x="392079" y="689764"/>
                  </a:lnTo>
                  <a:lnTo>
                    <a:pt x="388655" y="681264"/>
                  </a:lnTo>
                  <a:lnTo>
                    <a:pt x="385474" y="673693"/>
                  </a:lnTo>
                  <a:lnTo>
                    <a:pt x="382147" y="668223"/>
                  </a:lnTo>
                  <a:lnTo>
                    <a:pt x="378283" y="661728"/>
                  </a:lnTo>
                  <a:lnTo>
                    <a:pt x="375788" y="656550"/>
                  </a:lnTo>
                  <a:lnTo>
                    <a:pt x="370406" y="647710"/>
                  </a:lnTo>
                  <a:lnTo>
                    <a:pt x="369231" y="648589"/>
                  </a:lnTo>
                  <a:lnTo>
                    <a:pt x="368058" y="649420"/>
                  </a:lnTo>
                  <a:lnTo>
                    <a:pt x="367372" y="648002"/>
                  </a:lnTo>
                  <a:lnTo>
                    <a:pt x="366834" y="646635"/>
                  </a:lnTo>
                  <a:lnTo>
                    <a:pt x="366247" y="645317"/>
                  </a:lnTo>
                  <a:lnTo>
                    <a:pt x="365561" y="643997"/>
                  </a:lnTo>
                  <a:lnTo>
                    <a:pt x="364632" y="641752"/>
                  </a:lnTo>
                  <a:lnTo>
                    <a:pt x="363899" y="639943"/>
                  </a:lnTo>
                  <a:lnTo>
                    <a:pt x="363116" y="638137"/>
                  </a:lnTo>
                  <a:lnTo>
                    <a:pt x="362236" y="636427"/>
                  </a:lnTo>
                  <a:lnTo>
                    <a:pt x="361501" y="635109"/>
                  </a:lnTo>
                  <a:lnTo>
                    <a:pt x="360817" y="633838"/>
                  </a:lnTo>
                  <a:lnTo>
                    <a:pt x="359935" y="632130"/>
                  </a:lnTo>
                  <a:lnTo>
                    <a:pt x="359006" y="630370"/>
                  </a:lnTo>
                  <a:lnTo>
                    <a:pt x="358126" y="628613"/>
                  </a:lnTo>
                  <a:lnTo>
                    <a:pt x="357440" y="627293"/>
                  </a:lnTo>
                  <a:lnTo>
                    <a:pt x="356804" y="626024"/>
                  </a:lnTo>
                  <a:lnTo>
                    <a:pt x="356169" y="624657"/>
                  </a:lnTo>
                  <a:lnTo>
                    <a:pt x="355727" y="623288"/>
                  </a:lnTo>
                  <a:lnTo>
                    <a:pt x="354604" y="621141"/>
                  </a:lnTo>
                  <a:lnTo>
                    <a:pt x="353184" y="619771"/>
                  </a:lnTo>
                  <a:lnTo>
                    <a:pt x="352058" y="618844"/>
                  </a:lnTo>
                  <a:lnTo>
                    <a:pt x="349760" y="611958"/>
                  </a:lnTo>
                  <a:lnTo>
                    <a:pt x="346237" y="604875"/>
                  </a:lnTo>
                  <a:lnTo>
                    <a:pt x="342666" y="598085"/>
                  </a:lnTo>
                  <a:lnTo>
                    <a:pt x="338849" y="591003"/>
                  </a:lnTo>
                  <a:lnTo>
                    <a:pt x="334983" y="584556"/>
                  </a:lnTo>
                  <a:lnTo>
                    <a:pt x="332341" y="578061"/>
                  </a:lnTo>
                  <a:lnTo>
                    <a:pt x="328819" y="571857"/>
                  </a:lnTo>
                  <a:lnTo>
                    <a:pt x="321920" y="556522"/>
                  </a:lnTo>
                  <a:lnTo>
                    <a:pt x="320013" y="556424"/>
                  </a:lnTo>
                  <a:lnTo>
                    <a:pt x="318594" y="555984"/>
                  </a:lnTo>
                  <a:lnTo>
                    <a:pt x="316343" y="555349"/>
                  </a:lnTo>
                  <a:lnTo>
                    <a:pt x="314092" y="556129"/>
                  </a:lnTo>
                  <a:lnTo>
                    <a:pt x="312184" y="555594"/>
                  </a:lnTo>
                  <a:lnTo>
                    <a:pt x="309788" y="555545"/>
                  </a:lnTo>
                  <a:lnTo>
                    <a:pt x="308320" y="555788"/>
                  </a:lnTo>
                  <a:lnTo>
                    <a:pt x="306851" y="556033"/>
                  </a:lnTo>
                  <a:lnTo>
                    <a:pt x="304454" y="556424"/>
                  </a:lnTo>
                  <a:lnTo>
                    <a:pt x="302107" y="557059"/>
                  </a:lnTo>
                  <a:lnTo>
                    <a:pt x="300198" y="557596"/>
                  </a:lnTo>
                  <a:lnTo>
                    <a:pt x="298290" y="557742"/>
                  </a:lnTo>
                  <a:lnTo>
                    <a:pt x="296823" y="557547"/>
                  </a:lnTo>
                  <a:lnTo>
                    <a:pt x="295355" y="557596"/>
                  </a:lnTo>
                  <a:lnTo>
                    <a:pt x="293446" y="557938"/>
                  </a:lnTo>
                  <a:lnTo>
                    <a:pt x="291979" y="558279"/>
                  </a:lnTo>
                  <a:lnTo>
                    <a:pt x="290071" y="558622"/>
                  </a:lnTo>
                  <a:lnTo>
                    <a:pt x="288113" y="558377"/>
                  </a:lnTo>
                  <a:lnTo>
                    <a:pt x="286205" y="558328"/>
                  </a:lnTo>
                  <a:lnTo>
                    <a:pt x="284689" y="558426"/>
                  </a:lnTo>
                  <a:lnTo>
                    <a:pt x="282341" y="558036"/>
                  </a:lnTo>
                  <a:lnTo>
                    <a:pt x="280628" y="557108"/>
                  </a:lnTo>
                  <a:lnTo>
                    <a:pt x="279355" y="556326"/>
                  </a:lnTo>
                  <a:lnTo>
                    <a:pt x="277693" y="555349"/>
                  </a:lnTo>
                  <a:lnTo>
                    <a:pt x="275833" y="554615"/>
                  </a:lnTo>
                  <a:lnTo>
                    <a:pt x="273044" y="555153"/>
                  </a:lnTo>
                  <a:lnTo>
                    <a:pt x="270942" y="556375"/>
                  </a:lnTo>
                  <a:lnTo>
                    <a:pt x="269278" y="557400"/>
                  </a:lnTo>
                  <a:lnTo>
                    <a:pt x="268250" y="559403"/>
                  </a:lnTo>
                  <a:lnTo>
                    <a:pt x="267223" y="557938"/>
                  </a:lnTo>
                  <a:lnTo>
                    <a:pt x="265363" y="557400"/>
                  </a:lnTo>
                  <a:lnTo>
                    <a:pt x="263015" y="556716"/>
                  </a:lnTo>
                  <a:lnTo>
                    <a:pt x="260128" y="556178"/>
                  </a:lnTo>
                  <a:lnTo>
                    <a:pt x="258318" y="556618"/>
                  </a:lnTo>
                  <a:lnTo>
                    <a:pt x="256362" y="556375"/>
                  </a:lnTo>
                  <a:lnTo>
                    <a:pt x="254845" y="556522"/>
                  </a:lnTo>
                  <a:lnTo>
                    <a:pt x="253376" y="556716"/>
                  </a:lnTo>
                  <a:lnTo>
                    <a:pt x="252056" y="557253"/>
                  </a:lnTo>
                  <a:lnTo>
                    <a:pt x="250490" y="558426"/>
                  </a:lnTo>
                  <a:lnTo>
                    <a:pt x="248974" y="559695"/>
                  </a:lnTo>
                  <a:lnTo>
                    <a:pt x="247310" y="560721"/>
                  </a:lnTo>
                  <a:lnTo>
                    <a:pt x="245402" y="561160"/>
                  </a:lnTo>
                  <a:lnTo>
                    <a:pt x="243933" y="561258"/>
                  </a:lnTo>
                  <a:lnTo>
                    <a:pt x="242466" y="561405"/>
                  </a:lnTo>
                  <a:lnTo>
                    <a:pt x="240509" y="561503"/>
                  </a:lnTo>
                  <a:lnTo>
                    <a:pt x="238552" y="561356"/>
                  </a:lnTo>
                  <a:lnTo>
                    <a:pt x="237181" y="560380"/>
                  </a:lnTo>
                  <a:lnTo>
                    <a:pt x="235079" y="559111"/>
                  </a:lnTo>
                  <a:lnTo>
                    <a:pt x="233366" y="558230"/>
                  </a:lnTo>
                  <a:lnTo>
                    <a:pt x="231555" y="557547"/>
                  </a:lnTo>
                  <a:lnTo>
                    <a:pt x="229159" y="556912"/>
                  </a:lnTo>
                  <a:lnTo>
                    <a:pt x="227837" y="556277"/>
                  </a:lnTo>
                  <a:lnTo>
                    <a:pt x="225978" y="555545"/>
                  </a:lnTo>
                  <a:lnTo>
                    <a:pt x="223776" y="555690"/>
                  </a:lnTo>
                  <a:lnTo>
                    <a:pt x="222358" y="557010"/>
                  </a:lnTo>
                  <a:lnTo>
                    <a:pt x="221232" y="557987"/>
                  </a:lnTo>
                  <a:lnTo>
                    <a:pt x="220254" y="559111"/>
                  </a:lnTo>
                  <a:lnTo>
                    <a:pt x="219519" y="560868"/>
                  </a:lnTo>
                  <a:lnTo>
                    <a:pt x="218787" y="563212"/>
                  </a:lnTo>
                  <a:lnTo>
                    <a:pt x="217319" y="565118"/>
                  </a:lnTo>
                  <a:lnTo>
                    <a:pt x="216144" y="566095"/>
                  </a:lnTo>
                  <a:lnTo>
                    <a:pt x="214921" y="566826"/>
                  </a:lnTo>
                  <a:lnTo>
                    <a:pt x="213551" y="567413"/>
                  </a:lnTo>
                  <a:lnTo>
                    <a:pt x="211740" y="568193"/>
                  </a:lnTo>
                  <a:lnTo>
                    <a:pt x="210128" y="569219"/>
                  </a:lnTo>
                  <a:lnTo>
                    <a:pt x="209196" y="570978"/>
                  </a:lnTo>
                  <a:lnTo>
                    <a:pt x="208609" y="572296"/>
                  </a:lnTo>
                  <a:lnTo>
                    <a:pt x="208284" y="573242"/>
                  </a:lnTo>
                  <a:lnTo>
                    <a:pt x="208120" y="573714"/>
                  </a:lnTo>
                  <a:lnTo>
                    <a:pt x="207289" y="576009"/>
                  </a:lnTo>
                  <a:lnTo>
                    <a:pt x="206652" y="577815"/>
                  </a:lnTo>
                  <a:lnTo>
                    <a:pt x="206311" y="579283"/>
                  </a:lnTo>
                  <a:lnTo>
                    <a:pt x="205772" y="581138"/>
                  </a:lnTo>
                  <a:lnTo>
                    <a:pt x="204989" y="583433"/>
                  </a:lnTo>
                  <a:lnTo>
                    <a:pt x="204207" y="585241"/>
                  </a:lnTo>
                  <a:lnTo>
                    <a:pt x="203619" y="586608"/>
                  </a:lnTo>
                  <a:lnTo>
                    <a:pt x="202838" y="588367"/>
                  </a:lnTo>
                  <a:lnTo>
                    <a:pt x="202152" y="589685"/>
                  </a:lnTo>
                  <a:lnTo>
                    <a:pt x="201466" y="591003"/>
                  </a:lnTo>
                  <a:lnTo>
                    <a:pt x="200537" y="592664"/>
                  </a:lnTo>
                  <a:lnTo>
                    <a:pt x="199803" y="593933"/>
                  </a:lnTo>
                  <a:lnTo>
                    <a:pt x="199021" y="595204"/>
                  </a:lnTo>
                  <a:lnTo>
                    <a:pt x="197993" y="596866"/>
                  </a:lnTo>
                  <a:lnTo>
                    <a:pt x="196966" y="598525"/>
                  </a:lnTo>
                  <a:lnTo>
                    <a:pt x="196133" y="599747"/>
                  </a:lnTo>
                  <a:lnTo>
                    <a:pt x="195106" y="601408"/>
                  </a:lnTo>
                  <a:lnTo>
                    <a:pt x="193736" y="603410"/>
                  </a:lnTo>
                  <a:lnTo>
                    <a:pt x="192611" y="604974"/>
                  </a:lnTo>
                  <a:lnTo>
                    <a:pt x="191633" y="606095"/>
                  </a:lnTo>
                  <a:lnTo>
                    <a:pt x="190753" y="607219"/>
                  </a:lnTo>
                  <a:lnTo>
                    <a:pt x="189430" y="608684"/>
                  </a:lnTo>
                  <a:lnTo>
                    <a:pt x="188452" y="609759"/>
                  </a:lnTo>
                  <a:lnTo>
                    <a:pt x="186936" y="610981"/>
                  </a:lnTo>
                  <a:lnTo>
                    <a:pt x="185517" y="612446"/>
                  </a:lnTo>
                  <a:lnTo>
                    <a:pt x="184244" y="613960"/>
                  </a:lnTo>
                  <a:lnTo>
                    <a:pt x="183023" y="614790"/>
                  </a:lnTo>
                  <a:lnTo>
                    <a:pt x="181211" y="616110"/>
                  </a:lnTo>
                  <a:lnTo>
                    <a:pt x="179353" y="615668"/>
                  </a:lnTo>
                  <a:lnTo>
                    <a:pt x="177982" y="615035"/>
                  </a:lnTo>
                  <a:lnTo>
                    <a:pt x="175145" y="614937"/>
                  </a:lnTo>
                  <a:lnTo>
                    <a:pt x="172747" y="615229"/>
                  </a:lnTo>
                  <a:lnTo>
                    <a:pt x="170790" y="615229"/>
                  </a:lnTo>
                  <a:lnTo>
                    <a:pt x="169323" y="615327"/>
                  </a:lnTo>
                  <a:lnTo>
                    <a:pt x="167561" y="614692"/>
                  </a:lnTo>
                  <a:lnTo>
                    <a:pt x="166437" y="613715"/>
                  </a:lnTo>
                  <a:lnTo>
                    <a:pt x="165410" y="612640"/>
                  </a:lnTo>
                  <a:lnTo>
                    <a:pt x="163989" y="611322"/>
                  </a:lnTo>
                  <a:lnTo>
                    <a:pt x="162718" y="610638"/>
                  </a:lnTo>
                  <a:lnTo>
                    <a:pt x="161347" y="610149"/>
                  </a:lnTo>
                  <a:lnTo>
                    <a:pt x="159978" y="609563"/>
                  </a:lnTo>
                  <a:lnTo>
                    <a:pt x="158169" y="608929"/>
                  </a:lnTo>
                  <a:lnTo>
                    <a:pt x="156259" y="608294"/>
                  </a:lnTo>
                  <a:lnTo>
                    <a:pt x="154890" y="607806"/>
                  </a:lnTo>
                  <a:lnTo>
                    <a:pt x="152981" y="607219"/>
                  </a:lnTo>
                  <a:lnTo>
                    <a:pt x="151319" y="607904"/>
                  </a:lnTo>
                  <a:lnTo>
                    <a:pt x="150144" y="608782"/>
                  </a:lnTo>
                  <a:lnTo>
                    <a:pt x="148970" y="609710"/>
                  </a:lnTo>
                  <a:lnTo>
                    <a:pt x="147844" y="610589"/>
                  </a:lnTo>
                  <a:lnTo>
                    <a:pt x="146229" y="611663"/>
                  </a:lnTo>
                  <a:lnTo>
                    <a:pt x="145986" y="613227"/>
                  </a:lnTo>
                  <a:lnTo>
                    <a:pt x="145986" y="614643"/>
                  </a:lnTo>
                  <a:lnTo>
                    <a:pt x="145497" y="616061"/>
                  </a:lnTo>
                  <a:lnTo>
                    <a:pt x="145007" y="617428"/>
                  </a:lnTo>
                  <a:lnTo>
                    <a:pt x="144420" y="618746"/>
                  </a:lnTo>
                  <a:lnTo>
                    <a:pt x="143636" y="620017"/>
                  </a:lnTo>
                  <a:lnTo>
                    <a:pt x="142854" y="622311"/>
                  </a:lnTo>
                  <a:lnTo>
                    <a:pt x="142365" y="624216"/>
                  </a:lnTo>
                  <a:lnTo>
                    <a:pt x="141729" y="626073"/>
                  </a:lnTo>
                  <a:lnTo>
                    <a:pt x="141092" y="627880"/>
                  </a:lnTo>
                  <a:lnTo>
                    <a:pt x="140750" y="629784"/>
                  </a:lnTo>
                  <a:lnTo>
                    <a:pt x="140603" y="631737"/>
                  </a:lnTo>
                  <a:lnTo>
                    <a:pt x="140701" y="634181"/>
                  </a:lnTo>
                  <a:lnTo>
                    <a:pt x="140898" y="635646"/>
                  </a:lnTo>
                  <a:lnTo>
                    <a:pt x="141191" y="637062"/>
                  </a:lnTo>
                  <a:lnTo>
                    <a:pt x="141485" y="638527"/>
                  </a:lnTo>
                  <a:lnTo>
                    <a:pt x="142023" y="640432"/>
                  </a:lnTo>
                  <a:lnTo>
                    <a:pt x="142609" y="642240"/>
                  </a:lnTo>
                  <a:lnTo>
                    <a:pt x="142953" y="643705"/>
                  </a:lnTo>
                  <a:lnTo>
                    <a:pt x="143002" y="645610"/>
                  </a:lnTo>
                  <a:lnTo>
                    <a:pt x="142805" y="647320"/>
                  </a:lnTo>
                  <a:lnTo>
                    <a:pt x="142658" y="649371"/>
                  </a:lnTo>
                  <a:lnTo>
                    <a:pt x="142365" y="651325"/>
                  </a:lnTo>
                  <a:lnTo>
                    <a:pt x="142071" y="652790"/>
                  </a:lnTo>
                  <a:lnTo>
                    <a:pt x="141876" y="654206"/>
                  </a:lnTo>
                  <a:lnTo>
                    <a:pt x="141827" y="654694"/>
                  </a:lnTo>
                  <a:lnTo>
                    <a:pt x="141729" y="655671"/>
                  </a:lnTo>
                  <a:lnTo>
                    <a:pt x="141631" y="656648"/>
                  </a:lnTo>
                  <a:lnTo>
                    <a:pt x="141532" y="657625"/>
                  </a:lnTo>
                  <a:lnTo>
                    <a:pt x="141440" y="658078"/>
                  </a:lnTo>
                  <a:lnTo>
                    <a:pt x="141434" y="658113"/>
                  </a:lnTo>
                  <a:lnTo>
                    <a:pt x="141141" y="659529"/>
                  </a:lnTo>
                  <a:lnTo>
                    <a:pt x="140800" y="660994"/>
                  </a:lnTo>
                  <a:lnTo>
                    <a:pt x="140261" y="662900"/>
                  </a:lnTo>
                  <a:lnTo>
                    <a:pt x="139625" y="664707"/>
                  </a:lnTo>
                  <a:lnTo>
                    <a:pt x="138647" y="666319"/>
                  </a:lnTo>
                  <a:lnTo>
                    <a:pt x="137570" y="667345"/>
                  </a:lnTo>
                  <a:lnTo>
                    <a:pt x="136103" y="668518"/>
                  </a:lnTo>
                  <a:lnTo>
                    <a:pt x="134781" y="669249"/>
                  </a:lnTo>
                  <a:lnTo>
                    <a:pt x="132531" y="669934"/>
                  </a:lnTo>
                  <a:lnTo>
                    <a:pt x="130182" y="670665"/>
                  </a:lnTo>
                  <a:lnTo>
                    <a:pt x="128275" y="671153"/>
                  </a:lnTo>
                  <a:lnTo>
                    <a:pt x="126856" y="671546"/>
                  </a:lnTo>
                  <a:lnTo>
                    <a:pt x="125436" y="671887"/>
                  </a:lnTo>
                  <a:lnTo>
                    <a:pt x="123529" y="672277"/>
                  </a:lnTo>
                  <a:lnTo>
                    <a:pt x="121621" y="672717"/>
                  </a:lnTo>
                  <a:lnTo>
                    <a:pt x="119761" y="673254"/>
                  </a:lnTo>
                  <a:lnTo>
                    <a:pt x="117853" y="673890"/>
                  </a:lnTo>
                  <a:lnTo>
                    <a:pt x="116484" y="674329"/>
                  </a:lnTo>
                  <a:lnTo>
                    <a:pt x="115064" y="674719"/>
                  </a:lnTo>
                  <a:lnTo>
                    <a:pt x="113206" y="675257"/>
                  </a:lnTo>
                  <a:lnTo>
                    <a:pt x="111298" y="675745"/>
                  </a:lnTo>
                  <a:lnTo>
                    <a:pt x="109340" y="676135"/>
                  </a:lnTo>
                  <a:lnTo>
                    <a:pt x="108069" y="676869"/>
                  </a:lnTo>
                  <a:lnTo>
                    <a:pt x="106943" y="678432"/>
                  </a:lnTo>
                  <a:lnTo>
                    <a:pt x="106161" y="679701"/>
                  </a:lnTo>
                  <a:lnTo>
                    <a:pt x="105377" y="681460"/>
                  </a:lnTo>
                  <a:lnTo>
                    <a:pt x="104692" y="683315"/>
                  </a:lnTo>
                  <a:lnTo>
                    <a:pt x="104154" y="684685"/>
                  </a:lnTo>
                  <a:lnTo>
                    <a:pt x="103664" y="686052"/>
                  </a:lnTo>
                  <a:lnTo>
                    <a:pt x="102932" y="687858"/>
                  </a:lnTo>
                  <a:lnTo>
                    <a:pt x="102295" y="689178"/>
                  </a:lnTo>
                  <a:lnTo>
                    <a:pt x="101464" y="690935"/>
                  </a:lnTo>
                  <a:lnTo>
                    <a:pt x="100877" y="692302"/>
                  </a:lnTo>
                  <a:lnTo>
                    <a:pt x="100290" y="693622"/>
                  </a:lnTo>
                  <a:lnTo>
                    <a:pt x="99751" y="694842"/>
                  </a:lnTo>
                  <a:lnTo>
                    <a:pt x="98918" y="696894"/>
                  </a:lnTo>
                  <a:lnTo>
                    <a:pt x="98137" y="698653"/>
                  </a:lnTo>
                  <a:lnTo>
                    <a:pt x="97549" y="700020"/>
                  </a:lnTo>
                  <a:lnTo>
                    <a:pt x="96962" y="701338"/>
                  </a:lnTo>
                  <a:lnTo>
                    <a:pt x="96374" y="702707"/>
                  </a:lnTo>
                  <a:lnTo>
                    <a:pt x="95593" y="704513"/>
                  </a:lnTo>
                  <a:lnTo>
                    <a:pt x="94614" y="706125"/>
                  </a:lnTo>
                  <a:lnTo>
                    <a:pt x="94027" y="708079"/>
                  </a:lnTo>
                  <a:lnTo>
                    <a:pt x="93440" y="709446"/>
                  </a:lnTo>
                  <a:lnTo>
                    <a:pt x="92560" y="711205"/>
                  </a:lnTo>
                  <a:lnTo>
                    <a:pt x="91336" y="713306"/>
                  </a:lnTo>
                  <a:lnTo>
                    <a:pt x="90699" y="715112"/>
                  </a:lnTo>
                  <a:lnTo>
                    <a:pt x="90945" y="717066"/>
                  </a:lnTo>
                  <a:lnTo>
                    <a:pt x="91188" y="719019"/>
                  </a:lnTo>
                  <a:lnTo>
                    <a:pt x="90456" y="721119"/>
                  </a:lnTo>
                  <a:lnTo>
                    <a:pt x="89574" y="721657"/>
                  </a:lnTo>
                  <a:lnTo>
                    <a:pt x="88205" y="722145"/>
                  </a:lnTo>
                  <a:lnTo>
                    <a:pt x="85857" y="722830"/>
                  </a:lnTo>
                  <a:lnTo>
                    <a:pt x="84388" y="723220"/>
                  </a:lnTo>
                  <a:lnTo>
                    <a:pt x="82628" y="724003"/>
                  </a:lnTo>
                  <a:lnTo>
                    <a:pt x="81111" y="725223"/>
                  </a:lnTo>
                  <a:lnTo>
                    <a:pt x="79838" y="726688"/>
                  </a:lnTo>
                  <a:lnTo>
                    <a:pt x="78958" y="727909"/>
                  </a:lnTo>
                  <a:lnTo>
                    <a:pt x="78078" y="729033"/>
                  </a:lnTo>
                  <a:lnTo>
                    <a:pt x="76854" y="730594"/>
                  </a:lnTo>
                  <a:lnTo>
                    <a:pt x="75630" y="732109"/>
                  </a:lnTo>
                  <a:lnTo>
                    <a:pt x="74750" y="733281"/>
                  </a:lnTo>
                  <a:lnTo>
                    <a:pt x="73870" y="734454"/>
                  </a:lnTo>
                  <a:lnTo>
                    <a:pt x="71373" y="737726"/>
                  </a:lnTo>
                  <a:lnTo>
                    <a:pt x="68146" y="741976"/>
                  </a:lnTo>
                  <a:lnTo>
                    <a:pt x="66873" y="743637"/>
                  </a:lnTo>
                  <a:lnTo>
                    <a:pt x="65698" y="745151"/>
                  </a:lnTo>
                  <a:lnTo>
                    <a:pt x="64818" y="746322"/>
                  </a:lnTo>
                  <a:lnTo>
                    <a:pt x="63644" y="747885"/>
                  </a:lnTo>
                  <a:lnTo>
                    <a:pt x="62422" y="749448"/>
                  </a:lnTo>
                  <a:lnTo>
                    <a:pt x="61490" y="750572"/>
                  </a:lnTo>
                  <a:lnTo>
                    <a:pt x="60023" y="752135"/>
                  </a:lnTo>
                  <a:lnTo>
                    <a:pt x="58654" y="753552"/>
                  </a:lnTo>
                  <a:lnTo>
                    <a:pt x="57285" y="754918"/>
                  </a:lnTo>
                  <a:lnTo>
                    <a:pt x="55864" y="756288"/>
                  </a:lnTo>
                  <a:lnTo>
                    <a:pt x="54250" y="757313"/>
                  </a:lnTo>
                  <a:lnTo>
                    <a:pt x="52539" y="758290"/>
                  </a:lnTo>
                  <a:lnTo>
                    <a:pt x="51217" y="758973"/>
                  </a:lnTo>
                  <a:lnTo>
                    <a:pt x="49457" y="759851"/>
                  </a:lnTo>
                  <a:lnTo>
                    <a:pt x="47156" y="760877"/>
                  </a:lnTo>
                  <a:lnTo>
                    <a:pt x="45787" y="761512"/>
                  </a:lnTo>
                  <a:lnTo>
                    <a:pt x="43585" y="762587"/>
                  </a:lnTo>
                  <a:lnTo>
                    <a:pt x="41383" y="763613"/>
                  </a:lnTo>
                  <a:lnTo>
                    <a:pt x="39181" y="764688"/>
                  </a:lnTo>
                  <a:lnTo>
                    <a:pt x="37421" y="765517"/>
                  </a:lnTo>
                  <a:lnTo>
                    <a:pt x="35609" y="766349"/>
                  </a:lnTo>
                  <a:lnTo>
                    <a:pt x="33849" y="767179"/>
                  </a:lnTo>
                  <a:lnTo>
                    <a:pt x="32087" y="768008"/>
                  </a:lnTo>
                  <a:lnTo>
                    <a:pt x="30767" y="768644"/>
                  </a:lnTo>
                  <a:lnTo>
                    <a:pt x="28956" y="769473"/>
                  </a:lnTo>
                  <a:lnTo>
                    <a:pt x="27194" y="770256"/>
                  </a:lnTo>
                  <a:lnTo>
                    <a:pt x="25874" y="770891"/>
                  </a:lnTo>
                  <a:lnTo>
                    <a:pt x="24554" y="771525"/>
                  </a:lnTo>
                  <a:lnTo>
                    <a:pt x="22792" y="772356"/>
                  </a:lnTo>
                  <a:lnTo>
                    <a:pt x="20541" y="773382"/>
                  </a:lnTo>
                  <a:lnTo>
                    <a:pt x="18338" y="774455"/>
                  </a:lnTo>
                  <a:lnTo>
                    <a:pt x="17018" y="775090"/>
                  </a:lnTo>
                  <a:lnTo>
                    <a:pt x="15256" y="775922"/>
                  </a:lnTo>
                  <a:lnTo>
                    <a:pt x="13056" y="776948"/>
                  </a:lnTo>
                  <a:lnTo>
                    <a:pt x="10805" y="777925"/>
                  </a:lnTo>
                  <a:lnTo>
                    <a:pt x="9043" y="778754"/>
                  </a:lnTo>
                  <a:lnTo>
                    <a:pt x="7674" y="779341"/>
                  </a:lnTo>
                  <a:lnTo>
                    <a:pt x="6354" y="779976"/>
                  </a:lnTo>
                  <a:lnTo>
                    <a:pt x="5031" y="780560"/>
                  </a:lnTo>
                  <a:lnTo>
                    <a:pt x="3222" y="781392"/>
                  </a:lnTo>
                  <a:lnTo>
                    <a:pt x="1460" y="782173"/>
                  </a:lnTo>
                  <a:lnTo>
                    <a:pt x="187" y="783395"/>
                  </a:lnTo>
                  <a:lnTo>
                    <a:pt x="1215" y="785544"/>
                  </a:lnTo>
                  <a:lnTo>
                    <a:pt x="1851" y="786862"/>
                  </a:lnTo>
                  <a:lnTo>
                    <a:pt x="2488" y="788180"/>
                  </a:lnTo>
                  <a:lnTo>
                    <a:pt x="3124" y="789500"/>
                  </a:lnTo>
                  <a:lnTo>
                    <a:pt x="4004" y="791257"/>
                  </a:lnTo>
                  <a:lnTo>
                    <a:pt x="5179" y="793407"/>
                  </a:lnTo>
                  <a:lnTo>
                    <a:pt x="6206" y="795606"/>
                  </a:lnTo>
                  <a:lnTo>
                    <a:pt x="7184" y="797802"/>
                  </a:lnTo>
                  <a:lnTo>
                    <a:pt x="8114" y="799562"/>
                  </a:lnTo>
                  <a:lnTo>
                    <a:pt x="9043" y="801270"/>
                  </a:lnTo>
                  <a:lnTo>
                    <a:pt x="9532" y="802639"/>
                  </a:lnTo>
                  <a:lnTo>
                    <a:pt x="10414" y="804396"/>
                  </a:lnTo>
                  <a:lnTo>
                    <a:pt x="11294" y="806155"/>
                  </a:lnTo>
                  <a:lnTo>
                    <a:pt x="11980" y="807424"/>
                  </a:lnTo>
                  <a:lnTo>
                    <a:pt x="12614" y="808744"/>
                  </a:lnTo>
                  <a:lnTo>
                    <a:pt x="13201" y="810062"/>
                  </a:lnTo>
                  <a:lnTo>
                    <a:pt x="14084" y="811869"/>
                  </a:lnTo>
                  <a:lnTo>
                    <a:pt x="15160" y="814018"/>
                  </a:lnTo>
                  <a:lnTo>
                    <a:pt x="15942" y="815825"/>
                  </a:lnTo>
                  <a:lnTo>
                    <a:pt x="16920" y="818268"/>
                  </a:lnTo>
                  <a:lnTo>
                    <a:pt x="16578" y="820320"/>
                  </a:lnTo>
                  <a:lnTo>
                    <a:pt x="18242" y="820465"/>
                  </a:lnTo>
                  <a:lnTo>
                    <a:pt x="19073" y="822224"/>
                  </a:lnTo>
                  <a:lnTo>
                    <a:pt x="19904" y="823982"/>
                  </a:lnTo>
                  <a:lnTo>
                    <a:pt x="20688" y="825790"/>
                  </a:lnTo>
                  <a:lnTo>
                    <a:pt x="21470" y="827010"/>
                  </a:lnTo>
                  <a:lnTo>
                    <a:pt x="22204" y="828281"/>
                  </a:lnTo>
                  <a:lnTo>
                    <a:pt x="22939" y="830136"/>
                  </a:lnTo>
                  <a:lnTo>
                    <a:pt x="23966" y="832335"/>
                  </a:lnTo>
                  <a:lnTo>
                    <a:pt x="24847" y="834043"/>
                  </a:lnTo>
                  <a:lnTo>
                    <a:pt x="25385" y="835412"/>
                  </a:lnTo>
                  <a:lnTo>
                    <a:pt x="26021" y="836730"/>
                  </a:lnTo>
                  <a:lnTo>
                    <a:pt x="26901" y="838489"/>
                  </a:lnTo>
                  <a:lnTo>
                    <a:pt x="27978" y="840686"/>
                  </a:lnTo>
                  <a:lnTo>
                    <a:pt x="29054" y="842885"/>
                  </a:lnTo>
                  <a:lnTo>
                    <a:pt x="29885" y="844642"/>
                  </a:lnTo>
                  <a:lnTo>
                    <a:pt x="30522" y="845962"/>
                  </a:lnTo>
                  <a:lnTo>
                    <a:pt x="31402" y="847719"/>
                  </a:lnTo>
                  <a:lnTo>
                    <a:pt x="32527" y="849869"/>
                  </a:lnTo>
                  <a:lnTo>
                    <a:pt x="33360" y="851628"/>
                  </a:lnTo>
                  <a:lnTo>
                    <a:pt x="33995" y="852946"/>
                  </a:lnTo>
                  <a:lnTo>
                    <a:pt x="35415" y="853727"/>
                  </a:lnTo>
                  <a:lnTo>
                    <a:pt x="35560" y="855876"/>
                  </a:lnTo>
                  <a:lnTo>
                    <a:pt x="36442" y="857587"/>
                  </a:lnTo>
                  <a:lnTo>
                    <a:pt x="37322" y="859344"/>
                  </a:lnTo>
                  <a:lnTo>
                    <a:pt x="38153" y="861103"/>
                  </a:lnTo>
                  <a:lnTo>
                    <a:pt x="38692" y="862470"/>
                  </a:lnTo>
                  <a:lnTo>
                    <a:pt x="39279" y="863788"/>
                  </a:lnTo>
                  <a:lnTo>
                    <a:pt x="39965" y="865108"/>
                  </a:lnTo>
                  <a:lnTo>
                    <a:pt x="40601" y="866426"/>
                  </a:lnTo>
                  <a:lnTo>
                    <a:pt x="41481" y="868185"/>
                  </a:lnTo>
                  <a:lnTo>
                    <a:pt x="42607" y="870333"/>
                  </a:lnTo>
                  <a:lnTo>
                    <a:pt x="43243" y="871653"/>
                  </a:lnTo>
                  <a:lnTo>
                    <a:pt x="44123" y="873410"/>
                  </a:lnTo>
                  <a:lnTo>
                    <a:pt x="45003" y="875120"/>
                  </a:lnTo>
                  <a:lnTo>
                    <a:pt x="45640" y="876438"/>
                  </a:lnTo>
                  <a:lnTo>
                    <a:pt x="46569" y="878198"/>
                  </a:lnTo>
                  <a:lnTo>
                    <a:pt x="47400" y="879955"/>
                  </a:lnTo>
                  <a:lnTo>
                    <a:pt x="48331" y="881665"/>
                  </a:lnTo>
                  <a:lnTo>
                    <a:pt x="49408" y="883864"/>
                  </a:lnTo>
                  <a:lnTo>
                    <a:pt x="50484" y="886061"/>
                  </a:lnTo>
                  <a:lnTo>
                    <a:pt x="51462" y="887722"/>
                  </a:lnTo>
                  <a:lnTo>
                    <a:pt x="52293" y="889528"/>
                  </a:lnTo>
                  <a:lnTo>
                    <a:pt x="53124" y="891287"/>
                  </a:lnTo>
                  <a:lnTo>
                    <a:pt x="53957" y="893045"/>
                  </a:lnTo>
                  <a:lnTo>
                    <a:pt x="54495" y="894414"/>
                  </a:lnTo>
                  <a:lnTo>
                    <a:pt x="55375" y="896171"/>
                  </a:lnTo>
                  <a:lnTo>
                    <a:pt x="56255" y="897930"/>
                  </a:lnTo>
                  <a:lnTo>
                    <a:pt x="57332" y="899543"/>
                  </a:lnTo>
                  <a:lnTo>
                    <a:pt x="57381" y="900762"/>
                  </a:lnTo>
                  <a:lnTo>
                    <a:pt x="59632" y="902178"/>
                  </a:lnTo>
                  <a:lnTo>
                    <a:pt x="60561" y="903351"/>
                  </a:lnTo>
                  <a:lnTo>
                    <a:pt x="61785" y="904816"/>
                  </a:lnTo>
                  <a:lnTo>
                    <a:pt x="62763" y="905940"/>
                  </a:lnTo>
                  <a:lnTo>
                    <a:pt x="63693" y="907064"/>
                  </a:lnTo>
                  <a:lnTo>
                    <a:pt x="64622" y="908186"/>
                  </a:lnTo>
                  <a:lnTo>
                    <a:pt x="65944" y="909653"/>
                  </a:lnTo>
                  <a:lnTo>
                    <a:pt x="66971" y="910677"/>
                  </a:lnTo>
                  <a:lnTo>
                    <a:pt x="67999" y="911752"/>
                  </a:lnTo>
                  <a:lnTo>
                    <a:pt x="69173" y="913315"/>
                  </a:lnTo>
                  <a:lnTo>
                    <a:pt x="69955" y="914537"/>
                  </a:lnTo>
                  <a:lnTo>
                    <a:pt x="70933" y="915660"/>
                  </a:lnTo>
                  <a:lnTo>
                    <a:pt x="72010" y="916637"/>
                  </a:lnTo>
                  <a:lnTo>
                    <a:pt x="73379" y="918004"/>
                  </a:lnTo>
                  <a:lnTo>
                    <a:pt x="74994" y="919811"/>
                  </a:lnTo>
                  <a:lnTo>
                    <a:pt x="76609" y="921668"/>
                  </a:lnTo>
                  <a:lnTo>
                    <a:pt x="77685" y="922645"/>
                  </a:lnTo>
                  <a:lnTo>
                    <a:pt x="78713" y="923719"/>
                  </a:lnTo>
                  <a:lnTo>
                    <a:pt x="79887" y="925234"/>
                  </a:lnTo>
                  <a:lnTo>
                    <a:pt x="80767" y="926404"/>
                  </a:lnTo>
                  <a:lnTo>
                    <a:pt x="81696" y="927577"/>
                  </a:lnTo>
                  <a:lnTo>
                    <a:pt x="82871" y="929140"/>
                  </a:lnTo>
                  <a:lnTo>
                    <a:pt x="84144" y="930606"/>
                  </a:lnTo>
                  <a:lnTo>
                    <a:pt x="85171" y="931680"/>
                  </a:lnTo>
                  <a:lnTo>
                    <a:pt x="79985" y="937492"/>
                  </a:lnTo>
                  <a:lnTo>
                    <a:pt x="78614" y="939202"/>
                  </a:lnTo>
                  <a:lnTo>
                    <a:pt x="71277" y="948238"/>
                  </a:lnTo>
                  <a:lnTo>
                    <a:pt x="65160" y="956004"/>
                  </a:lnTo>
                  <a:lnTo>
                    <a:pt x="64034" y="957273"/>
                  </a:lnTo>
                  <a:lnTo>
                    <a:pt x="62469" y="959374"/>
                  </a:lnTo>
                  <a:lnTo>
                    <a:pt x="60512" y="961914"/>
                  </a:lnTo>
                  <a:lnTo>
                    <a:pt x="57381" y="965577"/>
                  </a:lnTo>
                  <a:lnTo>
                    <a:pt x="50531" y="974174"/>
                  </a:lnTo>
                  <a:lnTo>
                    <a:pt x="46325" y="978959"/>
                  </a:lnTo>
                  <a:lnTo>
                    <a:pt x="42508" y="983796"/>
                  </a:lnTo>
                  <a:lnTo>
                    <a:pt x="40110" y="987165"/>
                  </a:lnTo>
                  <a:lnTo>
                    <a:pt x="39230" y="988630"/>
                  </a:lnTo>
                  <a:lnTo>
                    <a:pt x="33262" y="996397"/>
                  </a:lnTo>
                  <a:lnTo>
                    <a:pt x="29347" y="1001867"/>
                  </a:lnTo>
                  <a:lnTo>
                    <a:pt x="23084" y="1010071"/>
                  </a:lnTo>
                  <a:lnTo>
                    <a:pt x="19366" y="1014957"/>
                  </a:lnTo>
                  <a:lnTo>
                    <a:pt x="18975" y="1016324"/>
                  </a:lnTo>
                  <a:lnTo>
                    <a:pt x="19366" y="1018864"/>
                  </a:lnTo>
                  <a:lnTo>
                    <a:pt x="19024" y="1022918"/>
                  </a:lnTo>
                  <a:lnTo>
                    <a:pt x="20297" y="1024432"/>
                  </a:lnTo>
                  <a:lnTo>
                    <a:pt x="22057" y="1026093"/>
                  </a:lnTo>
                  <a:lnTo>
                    <a:pt x="24357" y="1026972"/>
                  </a:lnTo>
                  <a:lnTo>
                    <a:pt x="26803" y="1027411"/>
                  </a:lnTo>
                  <a:lnTo>
                    <a:pt x="28710" y="1027801"/>
                  </a:lnTo>
                  <a:lnTo>
                    <a:pt x="30620" y="1028194"/>
                  </a:lnTo>
                  <a:lnTo>
                    <a:pt x="32478" y="1028778"/>
                  </a:lnTo>
                  <a:lnTo>
                    <a:pt x="34779" y="1029659"/>
                  </a:lnTo>
                  <a:lnTo>
                    <a:pt x="36148" y="1030147"/>
                  </a:lnTo>
                  <a:lnTo>
                    <a:pt x="37959" y="1030879"/>
                  </a:lnTo>
                  <a:lnTo>
                    <a:pt x="39817" y="1031514"/>
                  </a:lnTo>
                  <a:lnTo>
                    <a:pt x="41676" y="1032150"/>
                  </a:lnTo>
                  <a:lnTo>
                    <a:pt x="43487" y="1032783"/>
                  </a:lnTo>
                  <a:lnTo>
                    <a:pt x="44905" y="1033272"/>
                  </a:lnTo>
                  <a:lnTo>
                    <a:pt x="46716" y="1033956"/>
                  </a:lnTo>
                  <a:lnTo>
                    <a:pt x="48036" y="1034591"/>
                  </a:lnTo>
                  <a:lnTo>
                    <a:pt x="49749" y="1035568"/>
                  </a:lnTo>
                  <a:lnTo>
                    <a:pt x="51413" y="1036594"/>
                  </a:lnTo>
                  <a:lnTo>
                    <a:pt x="53077" y="1037620"/>
                  </a:lnTo>
                  <a:lnTo>
                    <a:pt x="54348" y="1038351"/>
                  </a:lnTo>
                  <a:lnTo>
                    <a:pt x="55621" y="1039085"/>
                  </a:lnTo>
                  <a:lnTo>
                    <a:pt x="56843" y="1039816"/>
                  </a:lnTo>
                  <a:lnTo>
                    <a:pt x="62862" y="1043919"/>
                  </a:lnTo>
                  <a:lnTo>
                    <a:pt x="64524" y="1045777"/>
                  </a:lnTo>
                  <a:lnTo>
                    <a:pt x="65846" y="1047193"/>
                  </a:lnTo>
                  <a:lnTo>
                    <a:pt x="67069" y="1047973"/>
                  </a:lnTo>
                  <a:lnTo>
                    <a:pt x="68488" y="1048413"/>
                  </a:lnTo>
                  <a:lnTo>
                    <a:pt x="69906" y="1048805"/>
                  </a:lnTo>
                  <a:lnTo>
                    <a:pt x="71423" y="1049244"/>
                  </a:lnTo>
                  <a:lnTo>
                    <a:pt x="73283" y="1049782"/>
                  </a:lnTo>
                  <a:lnTo>
                    <a:pt x="75141" y="1050415"/>
                  </a:lnTo>
                  <a:lnTo>
                    <a:pt x="76999" y="1051002"/>
                  </a:lnTo>
                  <a:lnTo>
                    <a:pt x="78420" y="1051441"/>
                  </a:lnTo>
                  <a:lnTo>
                    <a:pt x="79838" y="1051784"/>
                  </a:lnTo>
                  <a:lnTo>
                    <a:pt x="81745" y="1052175"/>
                  </a:lnTo>
                  <a:lnTo>
                    <a:pt x="83655" y="1052565"/>
                  </a:lnTo>
                  <a:lnTo>
                    <a:pt x="85073" y="1052908"/>
                  </a:lnTo>
                  <a:lnTo>
                    <a:pt x="86981" y="1053443"/>
                  </a:lnTo>
                  <a:lnTo>
                    <a:pt x="88401" y="1053787"/>
                  </a:lnTo>
                  <a:lnTo>
                    <a:pt x="89770" y="1054177"/>
                  </a:lnTo>
                  <a:lnTo>
                    <a:pt x="91238" y="1054616"/>
                  </a:lnTo>
                  <a:lnTo>
                    <a:pt x="92607" y="1055007"/>
                  </a:lnTo>
                  <a:lnTo>
                    <a:pt x="94516" y="1055544"/>
                  </a:lnTo>
                  <a:lnTo>
                    <a:pt x="96374" y="1056081"/>
                  </a:lnTo>
                  <a:lnTo>
                    <a:pt x="97793" y="1056521"/>
                  </a:lnTo>
                  <a:lnTo>
                    <a:pt x="99653" y="1057058"/>
                  </a:lnTo>
                  <a:lnTo>
                    <a:pt x="101120" y="1057497"/>
                  </a:lnTo>
                  <a:lnTo>
                    <a:pt x="102637" y="1057841"/>
                  </a:lnTo>
                  <a:lnTo>
                    <a:pt x="102993" y="1057943"/>
                  </a:lnTo>
                  <a:lnTo>
                    <a:pt x="103175" y="1057986"/>
                  </a:lnTo>
                  <a:lnTo>
                    <a:pt x="104154" y="1058280"/>
                  </a:lnTo>
                  <a:lnTo>
                    <a:pt x="105132" y="1058572"/>
                  </a:lnTo>
                  <a:lnTo>
                    <a:pt x="105621" y="1058719"/>
                  </a:lnTo>
                  <a:lnTo>
                    <a:pt x="107432" y="1059647"/>
                  </a:lnTo>
                  <a:lnTo>
                    <a:pt x="108020" y="1061259"/>
                  </a:lnTo>
                  <a:lnTo>
                    <a:pt x="107481" y="1062921"/>
                  </a:lnTo>
                  <a:lnTo>
                    <a:pt x="106796" y="1065313"/>
                  </a:lnTo>
                  <a:lnTo>
                    <a:pt x="106159" y="1067169"/>
                  </a:lnTo>
                  <a:lnTo>
                    <a:pt x="105230" y="1069220"/>
                  </a:lnTo>
                  <a:lnTo>
                    <a:pt x="105377" y="1071517"/>
                  </a:lnTo>
                  <a:lnTo>
                    <a:pt x="107334" y="1073372"/>
                  </a:lnTo>
                  <a:lnTo>
                    <a:pt x="108949" y="1074739"/>
                  </a:lnTo>
                  <a:lnTo>
                    <a:pt x="110514" y="1075863"/>
                  </a:lnTo>
                  <a:lnTo>
                    <a:pt x="112178" y="1077036"/>
                  </a:lnTo>
                  <a:lnTo>
                    <a:pt x="113400" y="1077866"/>
                  </a:lnTo>
                  <a:lnTo>
                    <a:pt x="114722" y="1078695"/>
                  </a:lnTo>
                  <a:lnTo>
                    <a:pt x="116435" y="1079819"/>
                  </a:lnTo>
                  <a:lnTo>
                    <a:pt x="118146" y="1080894"/>
                  </a:lnTo>
                  <a:lnTo>
                    <a:pt x="119810" y="1082018"/>
                  </a:lnTo>
                  <a:lnTo>
                    <a:pt x="121034" y="1082798"/>
                  </a:lnTo>
                  <a:lnTo>
                    <a:pt x="122256" y="1083630"/>
                  </a:lnTo>
                  <a:lnTo>
                    <a:pt x="123919" y="1084705"/>
                  </a:lnTo>
                  <a:lnTo>
                    <a:pt x="125974" y="1086023"/>
                  </a:lnTo>
                  <a:lnTo>
                    <a:pt x="127198" y="1086803"/>
                  </a:lnTo>
                  <a:lnTo>
                    <a:pt x="128469" y="1087586"/>
                  </a:lnTo>
                  <a:lnTo>
                    <a:pt x="130524" y="1088904"/>
                  </a:lnTo>
                  <a:lnTo>
                    <a:pt x="132628" y="1090175"/>
                  </a:lnTo>
                  <a:lnTo>
                    <a:pt x="134682" y="1091493"/>
                  </a:lnTo>
                  <a:lnTo>
                    <a:pt x="136297" y="1092518"/>
                  </a:lnTo>
                  <a:lnTo>
                    <a:pt x="137570" y="1093299"/>
                  </a:lnTo>
                  <a:lnTo>
                    <a:pt x="139234" y="1094325"/>
                  </a:lnTo>
                  <a:lnTo>
                    <a:pt x="141289" y="1095645"/>
                  </a:lnTo>
                  <a:lnTo>
                    <a:pt x="142511" y="1096425"/>
                  </a:lnTo>
                  <a:lnTo>
                    <a:pt x="143784" y="1097208"/>
                  </a:lnTo>
                  <a:lnTo>
                    <a:pt x="145007" y="1097988"/>
                  </a:lnTo>
                  <a:lnTo>
                    <a:pt x="146669" y="1099014"/>
                  </a:lnTo>
                  <a:lnTo>
                    <a:pt x="147893" y="1099797"/>
                  </a:lnTo>
                  <a:lnTo>
                    <a:pt x="149117" y="1100577"/>
                  </a:lnTo>
                  <a:lnTo>
                    <a:pt x="150388" y="1101360"/>
                  </a:lnTo>
                  <a:lnTo>
                    <a:pt x="151612" y="1102190"/>
                  </a:lnTo>
                  <a:lnTo>
                    <a:pt x="152836" y="1103019"/>
                  </a:lnTo>
                  <a:lnTo>
                    <a:pt x="154057" y="1103802"/>
                  </a:lnTo>
                  <a:lnTo>
                    <a:pt x="155281" y="1104631"/>
                  </a:lnTo>
                  <a:lnTo>
                    <a:pt x="156503" y="1105412"/>
                  </a:lnTo>
                  <a:lnTo>
                    <a:pt x="157727" y="1106244"/>
                  </a:lnTo>
                  <a:lnTo>
                    <a:pt x="159342" y="1107318"/>
                  </a:lnTo>
                  <a:lnTo>
                    <a:pt x="160615" y="1108099"/>
                  </a:lnTo>
                  <a:lnTo>
                    <a:pt x="162375" y="1108931"/>
                  </a:lnTo>
                  <a:lnTo>
                    <a:pt x="164137" y="1108931"/>
                  </a:lnTo>
                  <a:lnTo>
                    <a:pt x="165506" y="1107416"/>
                  </a:lnTo>
                  <a:lnTo>
                    <a:pt x="166875" y="1106926"/>
                  </a:lnTo>
                  <a:lnTo>
                    <a:pt x="168345" y="1106585"/>
                  </a:lnTo>
                  <a:lnTo>
                    <a:pt x="169714" y="1106096"/>
                  </a:lnTo>
                  <a:lnTo>
                    <a:pt x="171132" y="1105608"/>
                  </a:lnTo>
                  <a:lnTo>
                    <a:pt x="173236" y="1104435"/>
                  </a:lnTo>
                  <a:lnTo>
                    <a:pt x="174411" y="1103507"/>
                  </a:lnTo>
                  <a:lnTo>
                    <a:pt x="175242" y="1102337"/>
                  </a:lnTo>
                  <a:lnTo>
                    <a:pt x="175684" y="1100430"/>
                  </a:lnTo>
                  <a:lnTo>
                    <a:pt x="176564" y="1098185"/>
                  </a:lnTo>
                  <a:lnTo>
                    <a:pt x="194666" y="1117037"/>
                  </a:lnTo>
                  <a:lnTo>
                    <a:pt x="195693" y="1118062"/>
                  </a:lnTo>
                  <a:lnTo>
                    <a:pt x="197160" y="1119382"/>
                  </a:lnTo>
                  <a:lnTo>
                    <a:pt x="198286" y="1120310"/>
                  </a:lnTo>
                  <a:lnTo>
                    <a:pt x="199461" y="1121189"/>
                  </a:lnTo>
                  <a:lnTo>
                    <a:pt x="201221" y="1121971"/>
                  </a:lnTo>
                  <a:lnTo>
                    <a:pt x="203081" y="1122605"/>
                  </a:lnTo>
                  <a:lnTo>
                    <a:pt x="204450" y="1123093"/>
                  </a:lnTo>
                  <a:lnTo>
                    <a:pt x="205822" y="1123630"/>
                  </a:lnTo>
                  <a:lnTo>
                    <a:pt x="207191" y="1124168"/>
                  </a:lnTo>
                  <a:lnTo>
                    <a:pt x="208560" y="1124705"/>
                  </a:lnTo>
                  <a:lnTo>
                    <a:pt x="209931" y="1125243"/>
                  </a:lnTo>
                  <a:lnTo>
                    <a:pt x="211740" y="1125927"/>
                  </a:lnTo>
                  <a:lnTo>
                    <a:pt x="213648" y="1126465"/>
                  </a:lnTo>
                  <a:lnTo>
                    <a:pt x="215068" y="1126757"/>
                  </a:lnTo>
                  <a:lnTo>
                    <a:pt x="216535" y="1127051"/>
                  </a:lnTo>
                  <a:lnTo>
                    <a:pt x="218443" y="1127490"/>
                  </a:lnTo>
                  <a:lnTo>
                    <a:pt x="219863" y="1127782"/>
                  </a:lnTo>
                  <a:lnTo>
                    <a:pt x="221331" y="1128124"/>
                  </a:lnTo>
                  <a:lnTo>
                    <a:pt x="222749" y="1128418"/>
                  </a:lnTo>
                  <a:lnTo>
                    <a:pt x="224167" y="1128857"/>
                  </a:lnTo>
                  <a:lnTo>
                    <a:pt x="225538" y="1129297"/>
                  </a:lnTo>
                  <a:lnTo>
                    <a:pt x="227298" y="1130175"/>
                  </a:lnTo>
                  <a:lnTo>
                    <a:pt x="229011" y="1131152"/>
                  </a:lnTo>
                  <a:lnTo>
                    <a:pt x="230675" y="1132178"/>
                  </a:lnTo>
                  <a:lnTo>
                    <a:pt x="232339" y="1133252"/>
                  </a:lnTo>
                  <a:lnTo>
                    <a:pt x="234099" y="1134914"/>
                  </a:lnTo>
                  <a:lnTo>
                    <a:pt x="235028" y="1136038"/>
                  </a:lnTo>
                  <a:lnTo>
                    <a:pt x="235763" y="1137307"/>
                  </a:lnTo>
                  <a:lnTo>
                    <a:pt x="236399" y="1138627"/>
                  </a:lnTo>
                  <a:lnTo>
                    <a:pt x="236938" y="1139994"/>
                  </a:lnTo>
                  <a:lnTo>
                    <a:pt x="237670" y="1141849"/>
                  </a:lnTo>
                  <a:lnTo>
                    <a:pt x="238160" y="1143218"/>
                  </a:lnTo>
                  <a:lnTo>
                    <a:pt x="238796" y="1145073"/>
                  </a:lnTo>
                  <a:lnTo>
                    <a:pt x="239433" y="1146929"/>
                  </a:lnTo>
                  <a:lnTo>
                    <a:pt x="240214" y="1149225"/>
                  </a:lnTo>
                  <a:lnTo>
                    <a:pt x="240851" y="1151130"/>
                  </a:lnTo>
                  <a:lnTo>
                    <a:pt x="241536" y="1152985"/>
                  </a:lnTo>
                  <a:lnTo>
                    <a:pt x="242318" y="1154695"/>
                  </a:lnTo>
                  <a:lnTo>
                    <a:pt x="243835" y="1155866"/>
                  </a:lnTo>
                  <a:lnTo>
                    <a:pt x="245206" y="1156404"/>
                  </a:lnTo>
                  <a:lnTo>
                    <a:pt x="246526" y="1156990"/>
                  </a:lnTo>
                  <a:lnTo>
                    <a:pt x="248337" y="1157822"/>
                  </a:lnTo>
                  <a:lnTo>
                    <a:pt x="250146" y="1158553"/>
                  </a:lnTo>
                  <a:lnTo>
                    <a:pt x="252398" y="1159530"/>
                  </a:lnTo>
                  <a:lnTo>
                    <a:pt x="254649" y="1160507"/>
                  </a:lnTo>
                  <a:lnTo>
                    <a:pt x="256898" y="1161434"/>
                  </a:lnTo>
                  <a:lnTo>
                    <a:pt x="258269" y="1161972"/>
                  </a:lnTo>
                  <a:lnTo>
                    <a:pt x="259638" y="1162509"/>
                  </a:lnTo>
                  <a:lnTo>
                    <a:pt x="261890" y="1163437"/>
                  </a:lnTo>
                  <a:lnTo>
                    <a:pt x="263259" y="1163974"/>
                  </a:lnTo>
                  <a:lnTo>
                    <a:pt x="265070" y="1164757"/>
                  </a:lnTo>
                  <a:lnTo>
                    <a:pt x="266879" y="1165783"/>
                  </a:lnTo>
                  <a:lnTo>
                    <a:pt x="268641" y="1166857"/>
                  </a:lnTo>
                  <a:lnTo>
                    <a:pt x="271038" y="1167150"/>
                  </a:lnTo>
                  <a:lnTo>
                    <a:pt x="273289" y="1165930"/>
                  </a:lnTo>
                  <a:lnTo>
                    <a:pt x="274855" y="1164512"/>
                  </a:lnTo>
                  <a:lnTo>
                    <a:pt x="276517" y="1163292"/>
                  </a:lnTo>
                  <a:lnTo>
                    <a:pt x="278131" y="1162217"/>
                  </a:lnTo>
                  <a:lnTo>
                    <a:pt x="279795" y="1161191"/>
                  </a:lnTo>
                  <a:lnTo>
                    <a:pt x="281312" y="1160215"/>
                  </a:lnTo>
                  <a:lnTo>
                    <a:pt x="283172" y="1159140"/>
                  </a:lnTo>
                  <a:lnTo>
                    <a:pt x="284443" y="1158359"/>
                  </a:lnTo>
                  <a:lnTo>
                    <a:pt x="286107" y="1157382"/>
                  </a:lnTo>
                  <a:lnTo>
                    <a:pt x="287380" y="1156649"/>
                  </a:lnTo>
                  <a:lnTo>
                    <a:pt x="288651" y="1155964"/>
                  </a:lnTo>
                  <a:lnTo>
                    <a:pt x="290413" y="1155086"/>
                  </a:lnTo>
                  <a:lnTo>
                    <a:pt x="292566" y="1153962"/>
                  </a:lnTo>
                  <a:lnTo>
                    <a:pt x="294326" y="1153083"/>
                  </a:lnTo>
                  <a:lnTo>
                    <a:pt x="295648" y="1152399"/>
                  </a:lnTo>
                  <a:lnTo>
                    <a:pt x="297359" y="1151471"/>
                  </a:lnTo>
                  <a:lnTo>
                    <a:pt x="298681" y="1150836"/>
                  </a:lnTo>
                  <a:lnTo>
                    <a:pt x="300050" y="1150251"/>
                  </a:lnTo>
                  <a:lnTo>
                    <a:pt x="301372" y="1149714"/>
                  </a:lnTo>
                  <a:lnTo>
                    <a:pt x="302791" y="1149225"/>
                  </a:lnTo>
                  <a:lnTo>
                    <a:pt x="304160" y="1148737"/>
                  </a:lnTo>
                  <a:lnTo>
                    <a:pt x="305580" y="1148298"/>
                  </a:lnTo>
                  <a:lnTo>
                    <a:pt x="306949" y="1147807"/>
                  </a:lnTo>
                  <a:lnTo>
                    <a:pt x="308758" y="1147125"/>
                  </a:lnTo>
                  <a:lnTo>
                    <a:pt x="310080" y="1146391"/>
                  </a:lnTo>
                  <a:lnTo>
                    <a:pt x="311450" y="1145709"/>
                  </a:lnTo>
                  <a:lnTo>
                    <a:pt x="313261" y="1145171"/>
                  </a:lnTo>
                  <a:lnTo>
                    <a:pt x="314728" y="1145073"/>
                  </a:lnTo>
                  <a:lnTo>
                    <a:pt x="317125" y="1145122"/>
                  </a:lnTo>
                  <a:lnTo>
                    <a:pt x="318594" y="1145171"/>
                  </a:lnTo>
                  <a:lnTo>
                    <a:pt x="320062" y="1145316"/>
                  </a:lnTo>
                  <a:lnTo>
                    <a:pt x="321529" y="1145414"/>
                  </a:lnTo>
                  <a:lnTo>
                    <a:pt x="322018" y="1145464"/>
                  </a:lnTo>
                  <a:lnTo>
                    <a:pt x="322996" y="1145562"/>
                  </a:lnTo>
                  <a:lnTo>
                    <a:pt x="323975" y="1145660"/>
                  </a:lnTo>
                  <a:lnTo>
                    <a:pt x="324953" y="1145758"/>
                  </a:lnTo>
                  <a:lnTo>
                    <a:pt x="325931" y="1145854"/>
                  </a:lnTo>
                  <a:lnTo>
                    <a:pt x="326912" y="1145952"/>
                  </a:lnTo>
                  <a:lnTo>
                    <a:pt x="327401" y="1146001"/>
                  </a:lnTo>
                  <a:lnTo>
                    <a:pt x="328917" y="1146148"/>
                  </a:lnTo>
                  <a:lnTo>
                    <a:pt x="330335" y="1145024"/>
                  </a:lnTo>
                  <a:lnTo>
                    <a:pt x="331608" y="1143559"/>
                  </a:lnTo>
                  <a:lnTo>
                    <a:pt x="332636" y="1142484"/>
                  </a:lnTo>
                  <a:lnTo>
                    <a:pt x="333759" y="1140921"/>
                  </a:lnTo>
                  <a:lnTo>
                    <a:pt x="334103" y="1139164"/>
                  </a:lnTo>
                  <a:lnTo>
                    <a:pt x="335180" y="1137650"/>
                  </a:lnTo>
                  <a:lnTo>
                    <a:pt x="336795" y="1135841"/>
                  </a:lnTo>
                  <a:lnTo>
                    <a:pt x="338995" y="1134865"/>
                  </a:lnTo>
                  <a:lnTo>
                    <a:pt x="340855" y="1134182"/>
                  </a:lnTo>
                  <a:lnTo>
                    <a:pt x="343104" y="1133252"/>
                  </a:lnTo>
                  <a:lnTo>
                    <a:pt x="345355" y="1132325"/>
                  </a:lnTo>
                  <a:lnTo>
                    <a:pt x="347167" y="1131544"/>
                  </a:lnTo>
                  <a:lnTo>
                    <a:pt x="348976" y="1130762"/>
                  </a:lnTo>
                  <a:lnTo>
                    <a:pt x="351227" y="1129736"/>
                  </a:lnTo>
                  <a:lnTo>
                    <a:pt x="351178" y="1128173"/>
                  </a:lnTo>
                  <a:lnTo>
                    <a:pt x="351471" y="1126317"/>
                  </a:lnTo>
                  <a:lnTo>
                    <a:pt x="352891" y="1124315"/>
                  </a:lnTo>
                  <a:lnTo>
                    <a:pt x="353722" y="1123095"/>
                  </a:lnTo>
                  <a:lnTo>
                    <a:pt x="354064" y="1121238"/>
                  </a:lnTo>
                  <a:lnTo>
                    <a:pt x="353965" y="1119284"/>
                  </a:lnTo>
                  <a:lnTo>
                    <a:pt x="354064" y="1117331"/>
                  </a:lnTo>
                  <a:lnTo>
                    <a:pt x="354457" y="1115915"/>
                  </a:lnTo>
                  <a:lnTo>
                    <a:pt x="354798" y="1114499"/>
                  </a:lnTo>
                  <a:lnTo>
                    <a:pt x="355140" y="1113032"/>
                  </a:lnTo>
                  <a:lnTo>
                    <a:pt x="355629" y="1111665"/>
                  </a:lnTo>
                  <a:lnTo>
                    <a:pt x="356315" y="1110347"/>
                  </a:lnTo>
                  <a:lnTo>
                    <a:pt x="357000" y="1108538"/>
                  </a:lnTo>
                  <a:lnTo>
                    <a:pt x="357195" y="1106634"/>
                  </a:lnTo>
                  <a:lnTo>
                    <a:pt x="356706" y="1105267"/>
                  </a:lnTo>
                  <a:lnTo>
                    <a:pt x="356364" y="1103802"/>
                  </a:lnTo>
                  <a:lnTo>
                    <a:pt x="356560" y="1102337"/>
                  </a:lnTo>
                  <a:lnTo>
                    <a:pt x="356951" y="1100968"/>
                  </a:lnTo>
                  <a:lnTo>
                    <a:pt x="357539" y="1099112"/>
                  </a:lnTo>
                  <a:lnTo>
                    <a:pt x="358126" y="1097257"/>
                  </a:lnTo>
                  <a:lnTo>
                    <a:pt x="358615" y="1095841"/>
                  </a:lnTo>
                  <a:lnTo>
                    <a:pt x="359055" y="1094131"/>
                  </a:lnTo>
                  <a:lnTo>
                    <a:pt x="360621" y="1094423"/>
                  </a:lnTo>
                  <a:lnTo>
                    <a:pt x="362528" y="1094766"/>
                  </a:lnTo>
                  <a:lnTo>
                    <a:pt x="364485" y="1094911"/>
                  </a:lnTo>
                  <a:lnTo>
                    <a:pt x="366394" y="1095058"/>
                  </a:lnTo>
                  <a:lnTo>
                    <a:pt x="368351" y="1095156"/>
                  </a:lnTo>
                  <a:lnTo>
                    <a:pt x="370796" y="1095254"/>
                  </a:lnTo>
                  <a:lnTo>
                    <a:pt x="372753" y="1095353"/>
                  </a:lnTo>
                  <a:lnTo>
                    <a:pt x="374222" y="1095400"/>
                  </a:lnTo>
                  <a:lnTo>
                    <a:pt x="375690" y="1095449"/>
                  </a:lnTo>
                  <a:lnTo>
                    <a:pt x="377157" y="1095498"/>
                  </a:lnTo>
                  <a:lnTo>
                    <a:pt x="378625" y="1095547"/>
                  </a:lnTo>
                  <a:lnTo>
                    <a:pt x="380581" y="1095645"/>
                  </a:lnTo>
                  <a:lnTo>
                    <a:pt x="382540" y="1095645"/>
                  </a:lnTo>
                  <a:lnTo>
                    <a:pt x="384007" y="1095694"/>
                  </a:lnTo>
                  <a:lnTo>
                    <a:pt x="385474" y="1095694"/>
                  </a:lnTo>
                  <a:lnTo>
                    <a:pt x="386942" y="1095743"/>
                  </a:lnTo>
                  <a:lnTo>
                    <a:pt x="388898" y="1095841"/>
                  </a:lnTo>
                  <a:lnTo>
                    <a:pt x="390857" y="1095888"/>
                  </a:lnTo>
                  <a:lnTo>
                    <a:pt x="392324" y="1095937"/>
                  </a:lnTo>
                  <a:lnTo>
                    <a:pt x="394281" y="1096035"/>
                  </a:lnTo>
                  <a:lnTo>
                    <a:pt x="395748" y="1096084"/>
                  </a:lnTo>
                  <a:lnTo>
                    <a:pt x="397216" y="1096182"/>
                  </a:lnTo>
                  <a:lnTo>
                    <a:pt x="398683" y="1096329"/>
                  </a:lnTo>
                  <a:lnTo>
                    <a:pt x="400153" y="1096425"/>
                  </a:lnTo>
                  <a:lnTo>
                    <a:pt x="401620" y="1096474"/>
                  </a:lnTo>
                  <a:lnTo>
                    <a:pt x="403038" y="1096474"/>
                  </a:lnTo>
                  <a:lnTo>
                    <a:pt x="403822" y="1098185"/>
                  </a:lnTo>
                  <a:lnTo>
                    <a:pt x="404897" y="1099846"/>
                  </a:lnTo>
                  <a:lnTo>
                    <a:pt x="406022" y="1101409"/>
                  </a:lnTo>
                  <a:lnTo>
                    <a:pt x="406904" y="1102580"/>
                  </a:lnTo>
                  <a:lnTo>
                    <a:pt x="408175" y="1104094"/>
                  </a:lnTo>
                  <a:lnTo>
                    <a:pt x="409448" y="1105559"/>
                  </a:lnTo>
                  <a:lnTo>
                    <a:pt x="410525" y="1107220"/>
                  </a:lnTo>
                  <a:lnTo>
                    <a:pt x="411306" y="1108442"/>
                  </a:lnTo>
                  <a:lnTo>
                    <a:pt x="412432" y="1110003"/>
                  </a:lnTo>
                  <a:lnTo>
                    <a:pt x="413899" y="1111959"/>
                  </a:lnTo>
                  <a:lnTo>
                    <a:pt x="415074" y="1113522"/>
                  </a:lnTo>
                  <a:lnTo>
                    <a:pt x="416249" y="1115083"/>
                  </a:lnTo>
                  <a:lnTo>
                    <a:pt x="417129" y="1116305"/>
                  </a:lnTo>
                  <a:lnTo>
                    <a:pt x="417911" y="1117527"/>
                  </a:lnTo>
                  <a:lnTo>
                    <a:pt x="418645" y="1119333"/>
                  </a:lnTo>
                  <a:lnTo>
                    <a:pt x="419184" y="1121238"/>
                  </a:lnTo>
                  <a:lnTo>
                    <a:pt x="419624" y="1123095"/>
                  </a:lnTo>
                  <a:lnTo>
                    <a:pt x="419869" y="1124560"/>
                  </a:lnTo>
                  <a:lnTo>
                    <a:pt x="420260" y="1126123"/>
                  </a:lnTo>
                  <a:lnTo>
                    <a:pt x="420848" y="1127490"/>
                  </a:lnTo>
                  <a:lnTo>
                    <a:pt x="421140" y="1129395"/>
                  </a:lnTo>
                  <a:lnTo>
                    <a:pt x="421288" y="1130860"/>
                  </a:lnTo>
                  <a:lnTo>
                    <a:pt x="421337" y="1132325"/>
                  </a:lnTo>
                  <a:lnTo>
                    <a:pt x="421386" y="1133790"/>
                  </a:lnTo>
                  <a:lnTo>
                    <a:pt x="421238" y="1135255"/>
                  </a:lnTo>
                  <a:lnTo>
                    <a:pt x="421091" y="1136722"/>
                  </a:lnTo>
                  <a:lnTo>
                    <a:pt x="420897" y="1138627"/>
                  </a:lnTo>
                  <a:lnTo>
                    <a:pt x="420749" y="1140092"/>
                  </a:lnTo>
                  <a:lnTo>
                    <a:pt x="420651" y="1141557"/>
                  </a:lnTo>
                  <a:lnTo>
                    <a:pt x="420651" y="1143510"/>
                  </a:lnTo>
                  <a:lnTo>
                    <a:pt x="420798" y="1144975"/>
                  </a:lnTo>
                  <a:lnTo>
                    <a:pt x="421288" y="1146880"/>
                  </a:lnTo>
                  <a:lnTo>
                    <a:pt x="422706" y="1148833"/>
                  </a:lnTo>
                  <a:lnTo>
                    <a:pt x="424077" y="1150300"/>
                  </a:lnTo>
                  <a:lnTo>
                    <a:pt x="425201" y="1151814"/>
                  </a:lnTo>
                  <a:lnTo>
                    <a:pt x="426083" y="1153572"/>
                  </a:lnTo>
                  <a:lnTo>
                    <a:pt x="426869" y="1155378"/>
                  </a:lnTo>
                  <a:lnTo>
                    <a:pt x="427550" y="1157186"/>
                  </a:lnTo>
                  <a:lnTo>
                    <a:pt x="428039" y="1159091"/>
                  </a:lnTo>
                  <a:lnTo>
                    <a:pt x="428479" y="1160995"/>
                  </a:lnTo>
                  <a:lnTo>
                    <a:pt x="428821" y="1162950"/>
                  </a:lnTo>
                  <a:lnTo>
                    <a:pt x="429018" y="1164367"/>
                  </a:lnTo>
                  <a:lnTo>
                    <a:pt x="428821" y="1165832"/>
                  </a:lnTo>
                  <a:lnTo>
                    <a:pt x="428283" y="1167199"/>
                  </a:lnTo>
                  <a:lnTo>
                    <a:pt x="427501" y="1169007"/>
                  </a:lnTo>
                  <a:lnTo>
                    <a:pt x="426766" y="1170813"/>
                  </a:lnTo>
                  <a:lnTo>
                    <a:pt x="426132" y="1172669"/>
                  </a:lnTo>
                  <a:lnTo>
                    <a:pt x="425690" y="1174038"/>
                  </a:lnTo>
                  <a:lnTo>
                    <a:pt x="425250" y="1175454"/>
                  </a:lnTo>
                  <a:lnTo>
                    <a:pt x="424712" y="1176821"/>
                  </a:lnTo>
                  <a:lnTo>
                    <a:pt x="423832" y="1178531"/>
                  </a:lnTo>
                  <a:lnTo>
                    <a:pt x="422951" y="1180288"/>
                  </a:lnTo>
                  <a:lnTo>
                    <a:pt x="422119" y="1182048"/>
                  </a:lnTo>
                  <a:lnTo>
                    <a:pt x="421238" y="1183805"/>
                  </a:lnTo>
                  <a:lnTo>
                    <a:pt x="420504" y="1185613"/>
                  </a:lnTo>
                  <a:lnTo>
                    <a:pt x="420064" y="1187029"/>
                  </a:lnTo>
                  <a:lnTo>
                    <a:pt x="420113" y="1188983"/>
                  </a:lnTo>
                  <a:lnTo>
                    <a:pt x="420848" y="1190740"/>
                  </a:lnTo>
                  <a:lnTo>
                    <a:pt x="421304" y="1191621"/>
                  </a:lnTo>
                  <a:lnTo>
                    <a:pt x="421564" y="1192160"/>
                  </a:lnTo>
                  <a:lnTo>
                    <a:pt x="422266" y="1194355"/>
                  </a:lnTo>
                  <a:lnTo>
                    <a:pt x="422853" y="1196065"/>
                  </a:lnTo>
                  <a:lnTo>
                    <a:pt x="424222" y="1196651"/>
                  </a:lnTo>
                  <a:lnTo>
                    <a:pt x="426474" y="1195724"/>
                  </a:lnTo>
                  <a:lnTo>
                    <a:pt x="427305" y="1194502"/>
                  </a:lnTo>
                  <a:lnTo>
                    <a:pt x="426717" y="1192696"/>
                  </a:lnTo>
                  <a:lnTo>
                    <a:pt x="427990" y="1191621"/>
                  </a:lnTo>
                  <a:lnTo>
                    <a:pt x="429752" y="1191083"/>
                  </a:lnTo>
                  <a:lnTo>
                    <a:pt x="431269" y="1190399"/>
                  </a:lnTo>
                  <a:lnTo>
                    <a:pt x="432785" y="1190789"/>
                  </a:lnTo>
                  <a:lnTo>
                    <a:pt x="434693" y="1189373"/>
                  </a:lnTo>
                  <a:lnTo>
                    <a:pt x="436455" y="1189324"/>
                  </a:lnTo>
                  <a:lnTo>
                    <a:pt x="436846" y="1191181"/>
                  </a:lnTo>
                  <a:lnTo>
                    <a:pt x="448491" y="1188642"/>
                  </a:lnTo>
                  <a:lnTo>
                    <a:pt x="447805" y="1186784"/>
                  </a:lnTo>
                  <a:lnTo>
                    <a:pt x="445409" y="1165734"/>
                  </a:lnTo>
                  <a:lnTo>
                    <a:pt x="432933" y="1152448"/>
                  </a:lnTo>
                  <a:lnTo>
                    <a:pt x="429018" y="1137748"/>
                  </a:lnTo>
                  <a:lnTo>
                    <a:pt x="433029" y="1120457"/>
                  </a:lnTo>
                  <a:lnTo>
                    <a:pt x="426277" y="1106975"/>
                  </a:lnTo>
                  <a:lnTo>
                    <a:pt x="428381" y="1101799"/>
                  </a:lnTo>
                  <a:lnTo>
                    <a:pt x="426034" y="1081870"/>
                  </a:lnTo>
                  <a:lnTo>
                    <a:pt x="438559" y="1061504"/>
                  </a:lnTo>
                  <a:lnTo>
                    <a:pt x="447512" y="1057546"/>
                  </a:lnTo>
                  <a:lnTo>
                    <a:pt x="447486" y="1058094"/>
                  </a:lnTo>
                  <a:lnTo>
                    <a:pt x="447476" y="1058313"/>
                  </a:lnTo>
                  <a:lnTo>
                    <a:pt x="447463" y="1058621"/>
                  </a:lnTo>
                  <a:lnTo>
                    <a:pt x="447169" y="1060332"/>
                  </a:lnTo>
                  <a:lnTo>
                    <a:pt x="447463" y="1061846"/>
                  </a:lnTo>
                  <a:lnTo>
                    <a:pt x="447756" y="1063750"/>
                  </a:lnTo>
                  <a:lnTo>
                    <a:pt x="447854" y="1066047"/>
                  </a:lnTo>
                  <a:lnTo>
                    <a:pt x="448343" y="1067951"/>
                  </a:lnTo>
                  <a:lnTo>
                    <a:pt x="448783" y="1070930"/>
                  </a:lnTo>
                  <a:lnTo>
                    <a:pt x="449518" y="1073421"/>
                  </a:lnTo>
                  <a:lnTo>
                    <a:pt x="449860" y="1075326"/>
                  </a:lnTo>
                  <a:lnTo>
                    <a:pt x="449420" y="1078209"/>
                  </a:lnTo>
                  <a:lnTo>
                    <a:pt x="449322" y="1080700"/>
                  </a:lnTo>
                  <a:lnTo>
                    <a:pt x="449614" y="1082310"/>
                  </a:lnTo>
                  <a:lnTo>
                    <a:pt x="449713" y="1083385"/>
                  </a:lnTo>
                  <a:lnTo>
                    <a:pt x="449958" y="1084656"/>
                  </a:lnTo>
                  <a:lnTo>
                    <a:pt x="452013" y="1085779"/>
                  </a:lnTo>
                  <a:lnTo>
                    <a:pt x="454068" y="1085974"/>
                  </a:lnTo>
                  <a:lnTo>
                    <a:pt x="455046" y="1087245"/>
                  </a:lnTo>
                  <a:lnTo>
                    <a:pt x="456464" y="1089637"/>
                  </a:lnTo>
                  <a:lnTo>
                    <a:pt x="457688" y="1091102"/>
                  </a:lnTo>
                  <a:lnTo>
                    <a:pt x="459008" y="1092420"/>
                  </a:lnTo>
                  <a:lnTo>
                    <a:pt x="461699" y="1093691"/>
                  </a:lnTo>
                  <a:lnTo>
                    <a:pt x="463852" y="1094717"/>
                  </a:lnTo>
                  <a:lnTo>
                    <a:pt x="466153" y="1096378"/>
                  </a:lnTo>
                  <a:lnTo>
                    <a:pt x="468158" y="1098283"/>
                  </a:lnTo>
                  <a:lnTo>
                    <a:pt x="468940" y="1099259"/>
                  </a:lnTo>
                  <a:lnTo>
                    <a:pt x="471191" y="1103068"/>
                  </a:lnTo>
                  <a:lnTo>
                    <a:pt x="473490" y="1106732"/>
                  </a:lnTo>
                  <a:lnTo>
                    <a:pt x="476132" y="1110005"/>
                  </a:lnTo>
                  <a:lnTo>
                    <a:pt x="476867" y="1111127"/>
                  </a:lnTo>
                  <a:lnTo>
                    <a:pt x="477992" y="1112690"/>
                  </a:lnTo>
                  <a:lnTo>
                    <a:pt x="480243" y="1114791"/>
                  </a:lnTo>
                  <a:lnTo>
                    <a:pt x="482982" y="1119186"/>
                  </a:lnTo>
                  <a:lnTo>
                    <a:pt x="484793" y="1122069"/>
                  </a:lnTo>
                  <a:lnTo>
                    <a:pt x="486211" y="1123387"/>
                  </a:lnTo>
                  <a:lnTo>
                    <a:pt x="487924" y="1124511"/>
                  </a:lnTo>
                  <a:lnTo>
                    <a:pt x="489392" y="1125194"/>
                  </a:lnTo>
                  <a:lnTo>
                    <a:pt x="490468" y="1126415"/>
                  </a:lnTo>
                  <a:lnTo>
                    <a:pt x="491056" y="1127832"/>
                  </a:lnTo>
                  <a:lnTo>
                    <a:pt x="491985" y="1131446"/>
                  </a:lnTo>
                  <a:lnTo>
                    <a:pt x="495409" y="1136526"/>
                  </a:lnTo>
                  <a:lnTo>
                    <a:pt x="496485" y="1138138"/>
                  </a:lnTo>
                  <a:lnTo>
                    <a:pt x="497171" y="1140482"/>
                  </a:lnTo>
                  <a:lnTo>
                    <a:pt x="497269" y="1144585"/>
                  </a:lnTo>
                  <a:lnTo>
                    <a:pt x="498247" y="1143363"/>
                  </a:lnTo>
                  <a:lnTo>
                    <a:pt x="499764" y="1143851"/>
                  </a:lnTo>
                  <a:lnTo>
                    <a:pt x="501917" y="1144828"/>
                  </a:lnTo>
                  <a:lnTo>
                    <a:pt x="503873" y="1144634"/>
                  </a:lnTo>
                  <a:lnTo>
                    <a:pt x="506125" y="1145464"/>
                  </a:lnTo>
                  <a:lnTo>
                    <a:pt x="506906" y="1147417"/>
                  </a:lnTo>
                  <a:lnTo>
                    <a:pt x="507835" y="1149127"/>
                  </a:lnTo>
                  <a:lnTo>
                    <a:pt x="509059" y="1150445"/>
                  </a:lnTo>
                  <a:lnTo>
                    <a:pt x="510576" y="1150445"/>
                  </a:lnTo>
                  <a:lnTo>
                    <a:pt x="512925" y="1150887"/>
                  </a:lnTo>
                  <a:lnTo>
                    <a:pt x="514636" y="1151618"/>
                  </a:lnTo>
                  <a:lnTo>
                    <a:pt x="516887" y="1152497"/>
                  </a:lnTo>
                  <a:lnTo>
                    <a:pt x="518062" y="1154011"/>
                  </a:lnTo>
                  <a:lnTo>
                    <a:pt x="518746" y="1155233"/>
                  </a:lnTo>
                  <a:lnTo>
                    <a:pt x="520117" y="1155917"/>
                  </a:lnTo>
                  <a:lnTo>
                    <a:pt x="522221" y="1157088"/>
                  </a:lnTo>
                  <a:lnTo>
                    <a:pt x="524079" y="1157675"/>
                  </a:lnTo>
                  <a:lnTo>
                    <a:pt x="526429" y="1158261"/>
                  </a:lnTo>
                  <a:lnTo>
                    <a:pt x="527896" y="1158163"/>
                  </a:lnTo>
                  <a:lnTo>
                    <a:pt x="529413" y="1157920"/>
                  </a:lnTo>
                  <a:lnTo>
                    <a:pt x="531126" y="1157186"/>
                  </a:lnTo>
                  <a:lnTo>
                    <a:pt x="532006" y="1156013"/>
                  </a:lnTo>
                  <a:lnTo>
                    <a:pt x="532691" y="1154646"/>
                  </a:lnTo>
                  <a:lnTo>
                    <a:pt x="533669" y="1152399"/>
                  </a:lnTo>
                  <a:lnTo>
                    <a:pt x="534208" y="1151032"/>
                  </a:lnTo>
                  <a:lnTo>
                    <a:pt x="535088" y="1149323"/>
                  </a:lnTo>
                  <a:lnTo>
                    <a:pt x="536017" y="1147564"/>
                  </a:lnTo>
                  <a:lnTo>
                    <a:pt x="536752" y="1146342"/>
                  </a:lnTo>
                  <a:lnTo>
                    <a:pt x="537484" y="1145024"/>
                  </a:lnTo>
                  <a:lnTo>
                    <a:pt x="538219" y="1143755"/>
                  </a:lnTo>
                  <a:lnTo>
                    <a:pt x="540714" y="1143218"/>
                  </a:lnTo>
                  <a:lnTo>
                    <a:pt x="540959" y="1141459"/>
                  </a:lnTo>
                  <a:lnTo>
                    <a:pt x="540665" y="1139456"/>
                  </a:lnTo>
                  <a:lnTo>
                    <a:pt x="540665" y="1137552"/>
                  </a:lnTo>
                  <a:lnTo>
                    <a:pt x="541009" y="1136185"/>
                  </a:lnTo>
                  <a:lnTo>
                    <a:pt x="541889" y="1134474"/>
                  </a:lnTo>
                  <a:lnTo>
                    <a:pt x="542916" y="1132764"/>
                  </a:lnTo>
                  <a:lnTo>
                    <a:pt x="543894" y="1131007"/>
                  </a:lnTo>
                  <a:lnTo>
                    <a:pt x="544774" y="1129248"/>
                  </a:lnTo>
                  <a:lnTo>
                    <a:pt x="545460" y="1127979"/>
                  </a:lnTo>
                  <a:lnTo>
                    <a:pt x="546340" y="1126219"/>
                  </a:lnTo>
                  <a:lnTo>
                    <a:pt x="547075" y="1124950"/>
                  </a:lnTo>
                  <a:lnTo>
                    <a:pt x="547760" y="1123679"/>
                  </a:lnTo>
                  <a:lnTo>
                    <a:pt x="548689" y="1121971"/>
                  </a:lnTo>
                  <a:lnTo>
                    <a:pt x="549373" y="1120651"/>
                  </a:lnTo>
                  <a:lnTo>
                    <a:pt x="550108" y="1119382"/>
                  </a:lnTo>
                  <a:lnTo>
                    <a:pt x="550891" y="1118160"/>
                  </a:lnTo>
                  <a:lnTo>
                    <a:pt x="551771" y="1116940"/>
                  </a:lnTo>
                  <a:lnTo>
                    <a:pt x="552652" y="1115768"/>
                  </a:lnTo>
                  <a:lnTo>
                    <a:pt x="553484" y="1114595"/>
                  </a:lnTo>
                  <a:lnTo>
                    <a:pt x="554608" y="1112985"/>
                  </a:lnTo>
                  <a:lnTo>
                    <a:pt x="555441" y="1111763"/>
                  </a:lnTo>
                  <a:lnTo>
                    <a:pt x="556517" y="1110150"/>
                  </a:lnTo>
                  <a:lnTo>
                    <a:pt x="557887" y="1108148"/>
                  </a:lnTo>
                  <a:lnTo>
                    <a:pt x="558914" y="1106440"/>
                  </a:lnTo>
                  <a:lnTo>
                    <a:pt x="559600" y="1105169"/>
                  </a:lnTo>
                  <a:lnTo>
                    <a:pt x="560480" y="1103411"/>
                  </a:lnTo>
                  <a:lnTo>
                    <a:pt x="561947" y="1101409"/>
                  </a:lnTo>
                  <a:lnTo>
                    <a:pt x="562731" y="1099503"/>
                  </a:lnTo>
                  <a:lnTo>
                    <a:pt x="563807" y="1097892"/>
                  </a:lnTo>
                  <a:lnTo>
                    <a:pt x="564835" y="1096182"/>
                  </a:lnTo>
                  <a:lnTo>
                    <a:pt x="566007" y="1094032"/>
                  </a:lnTo>
                  <a:lnTo>
                    <a:pt x="567280" y="1091981"/>
                  </a:lnTo>
                  <a:lnTo>
                    <a:pt x="568406" y="1090369"/>
                  </a:lnTo>
                  <a:lnTo>
                    <a:pt x="569237" y="1089198"/>
                  </a:lnTo>
                  <a:lnTo>
                    <a:pt x="570070" y="1087976"/>
                  </a:lnTo>
                  <a:lnTo>
                    <a:pt x="570901" y="1086756"/>
                  </a:lnTo>
                  <a:lnTo>
                    <a:pt x="571685" y="1085534"/>
                  </a:lnTo>
                  <a:lnTo>
                    <a:pt x="572808" y="1083922"/>
                  </a:lnTo>
                  <a:lnTo>
                    <a:pt x="573885" y="1082310"/>
                  </a:lnTo>
                  <a:lnTo>
                    <a:pt x="574962" y="1080651"/>
                  </a:lnTo>
                  <a:lnTo>
                    <a:pt x="576038" y="1079038"/>
                  </a:lnTo>
                  <a:lnTo>
                    <a:pt x="577310" y="1076987"/>
                  </a:lnTo>
                  <a:lnTo>
                    <a:pt x="578289" y="1075277"/>
                  </a:lnTo>
                  <a:lnTo>
                    <a:pt x="579218" y="1073568"/>
                  </a:lnTo>
                  <a:lnTo>
                    <a:pt x="579903" y="1072248"/>
                  </a:lnTo>
                  <a:lnTo>
                    <a:pt x="580637" y="1070979"/>
                  </a:lnTo>
                  <a:lnTo>
                    <a:pt x="581420" y="1069758"/>
                  </a:lnTo>
                  <a:lnTo>
                    <a:pt x="582349" y="1068587"/>
                  </a:lnTo>
                  <a:lnTo>
                    <a:pt x="583328" y="1067512"/>
                  </a:lnTo>
                  <a:lnTo>
                    <a:pt x="584502" y="1065949"/>
                  </a:lnTo>
                  <a:lnTo>
                    <a:pt x="585236" y="1064678"/>
                  </a:lnTo>
                  <a:lnTo>
                    <a:pt x="585970" y="1063409"/>
                  </a:lnTo>
                  <a:lnTo>
                    <a:pt x="587242" y="1061308"/>
                  </a:lnTo>
                  <a:lnTo>
                    <a:pt x="588318" y="1059696"/>
                  </a:lnTo>
                  <a:lnTo>
                    <a:pt x="589395" y="1058084"/>
                  </a:lnTo>
                  <a:lnTo>
                    <a:pt x="590471" y="1056425"/>
                  </a:lnTo>
                  <a:lnTo>
                    <a:pt x="591303" y="1055203"/>
                  </a:lnTo>
                  <a:lnTo>
                    <a:pt x="592086" y="1053983"/>
                  </a:lnTo>
                  <a:lnTo>
                    <a:pt x="592966" y="1052810"/>
                  </a:lnTo>
                  <a:lnTo>
                    <a:pt x="593798" y="1051588"/>
                  </a:lnTo>
                  <a:lnTo>
                    <a:pt x="594875" y="1049978"/>
                  </a:lnTo>
                  <a:lnTo>
                    <a:pt x="595657" y="1048707"/>
                  </a:lnTo>
                  <a:lnTo>
                    <a:pt x="596391" y="1047487"/>
                  </a:lnTo>
                  <a:lnTo>
                    <a:pt x="597174" y="1046216"/>
                  </a:lnTo>
                  <a:lnTo>
                    <a:pt x="597957" y="1044994"/>
                  </a:lnTo>
                  <a:lnTo>
                    <a:pt x="598739" y="1043725"/>
                  </a:lnTo>
                  <a:lnTo>
                    <a:pt x="599522" y="1042503"/>
                  </a:lnTo>
                  <a:lnTo>
                    <a:pt x="600305" y="1041234"/>
                  </a:lnTo>
                  <a:lnTo>
                    <a:pt x="601381" y="1039622"/>
                  </a:lnTo>
                  <a:lnTo>
                    <a:pt x="602458" y="1038010"/>
                  </a:lnTo>
                  <a:lnTo>
                    <a:pt x="603339" y="1036790"/>
                  </a:lnTo>
                  <a:lnTo>
                    <a:pt x="604170" y="1035617"/>
                  </a:lnTo>
                  <a:lnTo>
                    <a:pt x="605051" y="1034444"/>
                  </a:lnTo>
                  <a:lnTo>
                    <a:pt x="605883" y="1033225"/>
                  </a:lnTo>
                  <a:lnTo>
                    <a:pt x="606763" y="1032052"/>
                  </a:lnTo>
                  <a:lnTo>
                    <a:pt x="607644" y="1030879"/>
                  </a:lnTo>
                  <a:lnTo>
                    <a:pt x="608720" y="1029269"/>
                  </a:lnTo>
                  <a:lnTo>
                    <a:pt x="609552" y="1028047"/>
                  </a:lnTo>
                  <a:lnTo>
                    <a:pt x="610384" y="1026825"/>
                  </a:lnTo>
                  <a:lnTo>
                    <a:pt x="611411" y="1025166"/>
                  </a:lnTo>
                  <a:lnTo>
                    <a:pt x="612243" y="1023944"/>
                  </a:lnTo>
                  <a:lnTo>
                    <a:pt x="613075" y="1022724"/>
                  </a:lnTo>
                  <a:lnTo>
                    <a:pt x="614396" y="1020721"/>
                  </a:lnTo>
                  <a:lnTo>
                    <a:pt x="615766" y="1018670"/>
                  </a:lnTo>
                  <a:lnTo>
                    <a:pt x="617135" y="1016667"/>
                  </a:lnTo>
                  <a:lnTo>
                    <a:pt x="618261" y="1015055"/>
                  </a:lnTo>
                  <a:lnTo>
                    <a:pt x="619093" y="1013833"/>
                  </a:lnTo>
                  <a:lnTo>
                    <a:pt x="619973" y="1012662"/>
                  </a:lnTo>
                  <a:lnTo>
                    <a:pt x="621147" y="1011099"/>
                  </a:lnTo>
                  <a:lnTo>
                    <a:pt x="622028" y="1009926"/>
                  </a:lnTo>
                  <a:lnTo>
                    <a:pt x="623300" y="1008216"/>
                  </a:lnTo>
                  <a:lnTo>
                    <a:pt x="624376" y="1006800"/>
                  </a:lnTo>
                  <a:lnTo>
                    <a:pt x="625502" y="1005237"/>
                  </a:lnTo>
                  <a:lnTo>
                    <a:pt x="626578" y="1003578"/>
                  </a:lnTo>
                  <a:lnTo>
                    <a:pt x="627410" y="1002356"/>
                  </a:lnTo>
                  <a:lnTo>
                    <a:pt x="628437" y="1000743"/>
                  </a:lnTo>
                  <a:lnTo>
                    <a:pt x="629269" y="999524"/>
                  </a:lnTo>
                  <a:lnTo>
                    <a:pt x="630052" y="998302"/>
                  </a:lnTo>
                  <a:lnTo>
                    <a:pt x="630883" y="997033"/>
                  </a:lnTo>
                  <a:lnTo>
                    <a:pt x="631960" y="995420"/>
                  </a:lnTo>
                  <a:lnTo>
                    <a:pt x="633330" y="993369"/>
                  </a:lnTo>
                  <a:lnTo>
                    <a:pt x="634113" y="992147"/>
                  </a:lnTo>
                  <a:lnTo>
                    <a:pt x="634895" y="990927"/>
                  </a:lnTo>
                  <a:lnTo>
                    <a:pt x="636021" y="989315"/>
                  </a:lnTo>
                  <a:lnTo>
                    <a:pt x="637097" y="987703"/>
                  </a:lnTo>
                  <a:lnTo>
                    <a:pt x="637929" y="986481"/>
                  </a:lnTo>
                  <a:lnTo>
                    <a:pt x="638711" y="985261"/>
                  </a:lnTo>
                  <a:lnTo>
                    <a:pt x="639837" y="983649"/>
                  </a:lnTo>
                  <a:lnTo>
                    <a:pt x="640669" y="982427"/>
                  </a:lnTo>
                  <a:lnTo>
                    <a:pt x="641500" y="981256"/>
                  </a:lnTo>
                  <a:lnTo>
                    <a:pt x="642626" y="979644"/>
                  </a:lnTo>
                  <a:lnTo>
                    <a:pt x="646295" y="979057"/>
                  </a:lnTo>
                  <a:lnTo>
                    <a:pt x="653976" y="967239"/>
                  </a:lnTo>
                  <a:lnTo>
                    <a:pt x="660190" y="958299"/>
                  </a:lnTo>
                  <a:lnTo>
                    <a:pt x="660487" y="957813"/>
                  </a:lnTo>
                  <a:lnTo>
                    <a:pt x="668605" y="944672"/>
                  </a:lnTo>
                  <a:lnTo>
                    <a:pt x="678635" y="928409"/>
                  </a:lnTo>
                  <a:lnTo>
                    <a:pt x="686218" y="921472"/>
                  </a:lnTo>
                  <a:lnTo>
                    <a:pt x="699819" y="903351"/>
                  </a:lnTo>
                  <a:lnTo>
                    <a:pt x="707745" y="899835"/>
                  </a:lnTo>
                  <a:lnTo>
                    <a:pt x="718753" y="899933"/>
                  </a:lnTo>
                  <a:lnTo>
                    <a:pt x="727902" y="909067"/>
                  </a:lnTo>
                  <a:lnTo>
                    <a:pt x="729615" y="916784"/>
                  </a:lnTo>
                  <a:lnTo>
                    <a:pt x="731816" y="928750"/>
                  </a:lnTo>
                  <a:lnTo>
                    <a:pt x="729712" y="929580"/>
                  </a:lnTo>
                  <a:lnTo>
                    <a:pt x="730055" y="930998"/>
                  </a:lnTo>
                  <a:lnTo>
                    <a:pt x="730202" y="932951"/>
                  </a:lnTo>
                  <a:lnTo>
                    <a:pt x="730300" y="934905"/>
                  </a:lnTo>
                  <a:lnTo>
                    <a:pt x="730349" y="936370"/>
                  </a:lnTo>
                  <a:lnTo>
                    <a:pt x="730446" y="937835"/>
                  </a:lnTo>
                  <a:lnTo>
                    <a:pt x="730642" y="939251"/>
                  </a:lnTo>
                  <a:lnTo>
                    <a:pt x="730887" y="940716"/>
                  </a:lnTo>
                  <a:lnTo>
                    <a:pt x="731180" y="942181"/>
                  </a:lnTo>
                  <a:lnTo>
                    <a:pt x="731572" y="944088"/>
                  </a:lnTo>
                  <a:lnTo>
                    <a:pt x="731914" y="945504"/>
                  </a:lnTo>
                  <a:lnTo>
                    <a:pt x="732208" y="946920"/>
                  </a:lnTo>
                  <a:lnTo>
                    <a:pt x="732550" y="948824"/>
                  </a:lnTo>
                  <a:lnTo>
                    <a:pt x="733137" y="951217"/>
                  </a:lnTo>
                  <a:lnTo>
                    <a:pt x="733431" y="953123"/>
                  </a:lnTo>
                  <a:lnTo>
                    <a:pt x="733724" y="955077"/>
                  </a:lnTo>
                  <a:lnTo>
                    <a:pt x="734018" y="956493"/>
                  </a:lnTo>
                  <a:lnTo>
                    <a:pt x="734263" y="957958"/>
                  </a:lnTo>
                  <a:lnTo>
                    <a:pt x="734409" y="959423"/>
                  </a:lnTo>
                  <a:lnTo>
                    <a:pt x="734948" y="961769"/>
                  </a:lnTo>
                  <a:lnTo>
                    <a:pt x="735388" y="963185"/>
                  </a:lnTo>
                  <a:lnTo>
                    <a:pt x="736024" y="964748"/>
                  </a:lnTo>
                  <a:lnTo>
                    <a:pt x="736073" y="966505"/>
                  </a:lnTo>
                  <a:lnTo>
                    <a:pt x="735143" y="967531"/>
                  </a:lnTo>
                  <a:lnTo>
                    <a:pt x="734116" y="968459"/>
                  </a:lnTo>
                  <a:lnTo>
                    <a:pt x="733039" y="969386"/>
                  </a:lnTo>
                  <a:lnTo>
                    <a:pt x="731572" y="970657"/>
                  </a:lnTo>
                  <a:lnTo>
                    <a:pt x="729957" y="971830"/>
                  </a:lnTo>
                  <a:lnTo>
                    <a:pt x="728343" y="973001"/>
                  </a:lnTo>
                  <a:lnTo>
                    <a:pt x="726728" y="974174"/>
                  </a:lnTo>
                  <a:lnTo>
                    <a:pt x="725456" y="975052"/>
                  </a:lnTo>
                  <a:lnTo>
                    <a:pt x="724233" y="975931"/>
                  </a:lnTo>
                  <a:lnTo>
                    <a:pt x="722618" y="977104"/>
                  </a:lnTo>
                  <a:lnTo>
                    <a:pt x="721346" y="978471"/>
                  </a:lnTo>
                  <a:lnTo>
                    <a:pt x="721102" y="979936"/>
                  </a:lnTo>
                  <a:lnTo>
                    <a:pt x="721004" y="981354"/>
                  </a:lnTo>
                  <a:lnTo>
                    <a:pt x="720906" y="982819"/>
                  </a:lnTo>
                  <a:lnTo>
                    <a:pt x="720808" y="984773"/>
                  </a:lnTo>
                  <a:lnTo>
                    <a:pt x="720612" y="986726"/>
                  </a:lnTo>
                  <a:lnTo>
                    <a:pt x="720319" y="988680"/>
                  </a:lnTo>
                  <a:lnTo>
                    <a:pt x="719878" y="990584"/>
                  </a:lnTo>
                  <a:lnTo>
                    <a:pt x="719781" y="992539"/>
                  </a:lnTo>
                  <a:lnTo>
                    <a:pt x="719683" y="994493"/>
                  </a:lnTo>
                  <a:lnTo>
                    <a:pt x="719634" y="994981"/>
                  </a:lnTo>
                  <a:lnTo>
                    <a:pt x="719536" y="995958"/>
                  </a:lnTo>
                  <a:lnTo>
                    <a:pt x="719340" y="998351"/>
                  </a:lnTo>
                  <a:lnTo>
                    <a:pt x="719096" y="1000304"/>
                  </a:lnTo>
                  <a:lnTo>
                    <a:pt x="718949" y="1001769"/>
                  </a:lnTo>
                  <a:lnTo>
                    <a:pt x="718753" y="1003234"/>
                  </a:lnTo>
                  <a:lnTo>
                    <a:pt x="718606" y="1004699"/>
                  </a:lnTo>
                  <a:lnTo>
                    <a:pt x="718264" y="1007094"/>
                  </a:lnTo>
                  <a:lnTo>
                    <a:pt x="718068" y="1008559"/>
                  </a:lnTo>
                  <a:lnTo>
                    <a:pt x="717873" y="1009975"/>
                  </a:lnTo>
                  <a:lnTo>
                    <a:pt x="717579" y="1011929"/>
                  </a:lnTo>
                  <a:lnTo>
                    <a:pt x="717285" y="1013882"/>
                  </a:lnTo>
                  <a:lnTo>
                    <a:pt x="717041" y="1015787"/>
                  </a:lnTo>
                  <a:lnTo>
                    <a:pt x="716796" y="1018230"/>
                  </a:lnTo>
                  <a:lnTo>
                    <a:pt x="716600" y="1020184"/>
                  </a:lnTo>
                  <a:lnTo>
                    <a:pt x="716405" y="1022137"/>
                  </a:lnTo>
                  <a:lnTo>
                    <a:pt x="716258" y="1024091"/>
                  </a:lnTo>
                  <a:lnTo>
                    <a:pt x="716062" y="1025995"/>
                  </a:lnTo>
                  <a:lnTo>
                    <a:pt x="715915" y="1027949"/>
                  </a:lnTo>
                  <a:lnTo>
                    <a:pt x="715867" y="1029414"/>
                  </a:lnTo>
                  <a:lnTo>
                    <a:pt x="715818" y="1031369"/>
                  </a:lnTo>
                  <a:lnTo>
                    <a:pt x="715671" y="1032834"/>
                  </a:lnTo>
                  <a:lnTo>
                    <a:pt x="715377" y="1034788"/>
                  </a:lnTo>
                  <a:lnTo>
                    <a:pt x="715035" y="1036692"/>
                  </a:lnTo>
                  <a:lnTo>
                    <a:pt x="714741" y="1038646"/>
                  </a:lnTo>
                  <a:lnTo>
                    <a:pt x="714546" y="1040550"/>
                  </a:lnTo>
                  <a:lnTo>
                    <a:pt x="714350" y="1042503"/>
                  </a:lnTo>
                  <a:lnTo>
                    <a:pt x="714007" y="1044947"/>
                  </a:lnTo>
                  <a:lnTo>
                    <a:pt x="714203" y="1047340"/>
                  </a:lnTo>
                  <a:lnTo>
                    <a:pt x="714595" y="1048707"/>
                  </a:lnTo>
                  <a:lnTo>
                    <a:pt x="715035" y="1050172"/>
                  </a:lnTo>
                  <a:lnTo>
                    <a:pt x="715475" y="1052076"/>
                  </a:lnTo>
                  <a:lnTo>
                    <a:pt x="715769" y="1053495"/>
                  </a:lnTo>
                  <a:lnTo>
                    <a:pt x="716160" y="1054911"/>
                  </a:lnTo>
                  <a:lnTo>
                    <a:pt x="716552" y="1056278"/>
                  </a:lnTo>
                  <a:lnTo>
                    <a:pt x="717237" y="1058133"/>
                  </a:lnTo>
                  <a:lnTo>
                    <a:pt x="717726" y="1059502"/>
                  </a:lnTo>
                  <a:lnTo>
                    <a:pt x="718313" y="1060869"/>
                  </a:lnTo>
                  <a:lnTo>
                    <a:pt x="718949" y="1062724"/>
                  </a:lnTo>
                  <a:lnTo>
                    <a:pt x="719389" y="1064093"/>
                  </a:lnTo>
                  <a:lnTo>
                    <a:pt x="719781" y="1065558"/>
                  </a:lnTo>
                  <a:lnTo>
                    <a:pt x="720172" y="1067463"/>
                  </a:lnTo>
                  <a:lnTo>
                    <a:pt x="720563" y="1069416"/>
                  </a:lnTo>
                  <a:lnTo>
                    <a:pt x="719927" y="1071078"/>
                  </a:lnTo>
                  <a:lnTo>
                    <a:pt x="718606" y="1072543"/>
                  </a:lnTo>
                  <a:lnTo>
                    <a:pt x="717188" y="1073910"/>
                  </a:lnTo>
                  <a:lnTo>
                    <a:pt x="715720" y="1075230"/>
                  </a:lnTo>
                  <a:lnTo>
                    <a:pt x="713861" y="1076840"/>
                  </a:lnTo>
                  <a:lnTo>
                    <a:pt x="712295" y="1078013"/>
                  </a:lnTo>
                  <a:lnTo>
                    <a:pt x="710778" y="1079235"/>
                  </a:lnTo>
                  <a:lnTo>
                    <a:pt x="712197" y="1079527"/>
                  </a:lnTo>
                  <a:lnTo>
                    <a:pt x="714154" y="1079576"/>
                  </a:lnTo>
                  <a:lnTo>
                    <a:pt x="715524" y="1080113"/>
                  </a:lnTo>
                  <a:lnTo>
                    <a:pt x="716796" y="1080798"/>
                  </a:lnTo>
                  <a:lnTo>
                    <a:pt x="718117" y="1081431"/>
                  </a:lnTo>
                  <a:lnTo>
                    <a:pt x="719878" y="1082214"/>
                  </a:lnTo>
                  <a:lnTo>
                    <a:pt x="721346" y="1081870"/>
                  </a:lnTo>
                  <a:lnTo>
                    <a:pt x="723793" y="1081821"/>
                  </a:lnTo>
                  <a:lnTo>
                    <a:pt x="725749" y="1081821"/>
                  </a:lnTo>
                  <a:lnTo>
                    <a:pt x="727217" y="1081725"/>
                  </a:lnTo>
                  <a:lnTo>
                    <a:pt x="728685" y="1081529"/>
                  </a:lnTo>
                  <a:lnTo>
                    <a:pt x="731082" y="1081480"/>
                  </a:lnTo>
                  <a:lnTo>
                    <a:pt x="733529" y="1081627"/>
                  </a:lnTo>
                  <a:lnTo>
                    <a:pt x="735045" y="1081480"/>
                  </a:lnTo>
                  <a:lnTo>
                    <a:pt x="736660" y="1080504"/>
                  </a:lnTo>
                  <a:lnTo>
                    <a:pt x="737834" y="1078940"/>
                  </a:lnTo>
                  <a:lnTo>
                    <a:pt x="738910" y="1077232"/>
                  </a:lnTo>
                  <a:lnTo>
                    <a:pt x="739693" y="1075473"/>
                  </a:lnTo>
                  <a:lnTo>
                    <a:pt x="740476" y="1073617"/>
                  </a:lnTo>
                  <a:lnTo>
                    <a:pt x="741895" y="1072445"/>
                  </a:lnTo>
                  <a:lnTo>
                    <a:pt x="743509" y="1073568"/>
                  </a:lnTo>
                  <a:lnTo>
                    <a:pt x="744879" y="1074984"/>
                  </a:lnTo>
                  <a:lnTo>
                    <a:pt x="745907" y="1076059"/>
                  </a:lnTo>
                  <a:lnTo>
                    <a:pt x="747766" y="1076695"/>
                  </a:lnTo>
                  <a:lnTo>
                    <a:pt x="748744" y="1074984"/>
                  </a:lnTo>
                  <a:lnTo>
                    <a:pt x="751337" y="1074349"/>
                  </a:lnTo>
                  <a:lnTo>
                    <a:pt x="753539" y="1075473"/>
                  </a:lnTo>
                  <a:lnTo>
                    <a:pt x="755545" y="1074398"/>
                  </a:lnTo>
                  <a:lnTo>
                    <a:pt x="758187" y="1074692"/>
                  </a:lnTo>
                  <a:lnTo>
                    <a:pt x="760437" y="1075230"/>
                  </a:lnTo>
                  <a:lnTo>
                    <a:pt x="762737" y="1075230"/>
                  </a:lnTo>
                  <a:lnTo>
                    <a:pt x="764058" y="1076010"/>
                  </a:lnTo>
                  <a:lnTo>
                    <a:pt x="766260" y="1076791"/>
                  </a:lnTo>
                  <a:lnTo>
                    <a:pt x="767776" y="1076744"/>
                  </a:lnTo>
                  <a:lnTo>
                    <a:pt x="769391" y="1075718"/>
                  </a:lnTo>
                  <a:lnTo>
                    <a:pt x="771348" y="1074692"/>
                  </a:lnTo>
                  <a:lnTo>
                    <a:pt x="772816" y="1075132"/>
                  </a:lnTo>
                  <a:lnTo>
                    <a:pt x="774528" y="1075912"/>
                  </a:lnTo>
                  <a:lnTo>
                    <a:pt x="775653" y="1076938"/>
                  </a:lnTo>
                  <a:lnTo>
                    <a:pt x="777561" y="1077915"/>
                  </a:lnTo>
                  <a:lnTo>
                    <a:pt x="779812" y="1078013"/>
                  </a:lnTo>
                  <a:lnTo>
                    <a:pt x="781231" y="1079235"/>
                  </a:lnTo>
                  <a:lnTo>
                    <a:pt x="782943" y="1078258"/>
                  </a:lnTo>
                  <a:lnTo>
                    <a:pt x="784704" y="1077524"/>
                  </a:lnTo>
                  <a:lnTo>
                    <a:pt x="786527" y="1078147"/>
                  </a:lnTo>
                  <a:lnTo>
                    <a:pt x="786564" y="1078160"/>
                  </a:lnTo>
                  <a:lnTo>
                    <a:pt x="786714" y="1078295"/>
                  </a:lnTo>
                  <a:lnTo>
                    <a:pt x="787803" y="1079273"/>
                  </a:lnTo>
                  <a:lnTo>
                    <a:pt x="788031" y="1079478"/>
                  </a:lnTo>
                  <a:lnTo>
                    <a:pt x="788152" y="1079639"/>
                  </a:lnTo>
                  <a:lnTo>
                    <a:pt x="789206" y="1081041"/>
                  </a:lnTo>
                  <a:lnTo>
                    <a:pt x="789890" y="1082359"/>
                  </a:lnTo>
                  <a:lnTo>
                    <a:pt x="790624" y="1083630"/>
                  </a:lnTo>
                  <a:lnTo>
                    <a:pt x="792190" y="1084607"/>
                  </a:lnTo>
                  <a:lnTo>
                    <a:pt x="794147" y="1084410"/>
                  </a:lnTo>
                  <a:lnTo>
                    <a:pt x="796446" y="1084216"/>
                  </a:lnTo>
                  <a:lnTo>
                    <a:pt x="796349" y="1086072"/>
                  </a:lnTo>
                  <a:lnTo>
                    <a:pt x="797670" y="1087733"/>
                  </a:lnTo>
                  <a:lnTo>
                    <a:pt x="799480" y="1088464"/>
                  </a:lnTo>
                  <a:lnTo>
                    <a:pt x="800899" y="1090371"/>
                  </a:lnTo>
                  <a:lnTo>
                    <a:pt x="800556" y="1092715"/>
                  </a:lnTo>
                  <a:lnTo>
                    <a:pt x="801339" y="1094425"/>
                  </a:lnTo>
                  <a:lnTo>
                    <a:pt x="802366" y="1095498"/>
                  </a:lnTo>
                  <a:lnTo>
                    <a:pt x="803883" y="1096769"/>
                  </a:lnTo>
                  <a:lnTo>
                    <a:pt x="805671" y="1097708"/>
                  </a:lnTo>
                  <a:lnTo>
                    <a:pt x="805742" y="1097745"/>
                  </a:lnTo>
                  <a:lnTo>
                    <a:pt x="807063" y="1099259"/>
                  </a:lnTo>
                  <a:lnTo>
                    <a:pt x="808238" y="1100138"/>
                  </a:lnTo>
                  <a:lnTo>
                    <a:pt x="809412" y="1101066"/>
                  </a:lnTo>
                  <a:lnTo>
                    <a:pt x="810879" y="1102337"/>
                  </a:lnTo>
                  <a:lnTo>
                    <a:pt x="811907" y="1103411"/>
                  </a:lnTo>
                  <a:lnTo>
                    <a:pt x="813521" y="1104437"/>
                  </a:lnTo>
                  <a:lnTo>
                    <a:pt x="815332" y="1105267"/>
                  </a:lnTo>
                  <a:lnTo>
                    <a:pt x="816702" y="1105755"/>
                  </a:lnTo>
                  <a:lnTo>
                    <a:pt x="818218" y="1107026"/>
                  </a:lnTo>
                  <a:lnTo>
                    <a:pt x="819539" y="1108393"/>
                  </a:lnTo>
                  <a:lnTo>
                    <a:pt x="821056" y="1109711"/>
                  </a:lnTo>
                  <a:lnTo>
                    <a:pt x="822132" y="1110688"/>
                  </a:lnTo>
                  <a:lnTo>
                    <a:pt x="823111" y="1111763"/>
                  </a:lnTo>
                  <a:lnTo>
                    <a:pt x="823942" y="1112985"/>
                  </a:lnTo>
                  <a:lnTo>
                    <a:pt x="824921" y="1114693"/>
                  </a:lnTo>
                  <a:lnTo>
                    <a:pt x="825948" y="1116305"/>
                  </a:lnTo>
                  <a:lnTo>
                    <a:pt x="826878" y="1117478"/>
                  </a:lnTo>
                  <a:lnTo>
                    <a:pt x="828688" y="1119090"/>
                  </a:lnTo>
                  <a:lnTo>
                    <a:pt x="829911" y="1119871"/>
                  </a:lnTo>
                  <a:lnTo>
                    <a:pt x="831134" y="1120653"/>
                  </a:lnTo>
                  <a:lnTo>
                    <a:pt x="831819" y="1122460"/>
                  </a:lnTo>
                  <a:lnTo>
                    <a:pt x="832357" y="1124315"/>
                  </a:lnTo>
                  <a:lnTo>
                    <a:pt x="833091" y="1125586"/>
                  </a:lnTo>
                  <a:lnTo>
                    <a:pt x="833874" y="1126855"/>
                  </a:lnTo>
                  <a:lnTo>
                    <a:pt x="834853" y="1128516"/>
                  </a:lnTo>
                  <a:lnTo>
                    <a:pt x="835440" y="1129883"/>
                  </a:lnTo>
                  <a:lnTo>
                    <a:pt x="836027" y="1131203"/>
                  </a:lnTo>
                  <a:lnTo>
                    <a:pt x="837003" y="1132913"/>
                  </a:lnTo>
                  <a:lnTo>
                    <a:pt x="837541" y="1133743"/>
                  </a:lnTo>
                  <a:lnTo>
                    <a:pt x="837788" y="1134133"/>
                  </a:lnTo>
                  <a:lnTo>
                    <a:pt x="838669" y="1135890"/>
                  </a:lnTo>
                  <a:lnTo>
                    <a:pt x="839745" y="1138089"/>
                  </a:lnTo>
                  <a:lnTo>
                    <a:pt x="840577" y="1139848"/>
                  </a:lnTo>
                  <a:lnTo>
                    <a:pt x="841311" y="1141117"/>
                  </a:lnTo>
                  <a:lnTo>
                    <a:pt x="842436" y="1142730"/>
                  </a:lnTo>
                  <a:lnTo>
                    <a:pt x="843610" y="1144438"/>
                  </a:lnTo>
                  <a:lnTo>
                    <a:pt x="845176" y="1146148"/>
                  </a:lnTo>
                  <a:lnTo>
                    <a:pt x="846937" y="1146978"/>
                  </a:lnTo>
                  <a:lnTo>
                    <a:pt x="848307" y="1146538"/>
                  </a:lnTo>
                  <a:lnTo>
                    <a:pt x="850215" y="1146587"/>
                  </a:lnTo>
                  <a:lnTo>
                    <a:pt x="851536" y="1147272"/>
                  </a:lnTo>
                  <a:lnTo>
                    <a:pt x="853346" y="1147613"/>
                  </a:lnTo>
                  <a:lnTo>
                    <a:pt x="855304" y="1147419"/>
                  </a:lnTo>
                  <a:lnTo>
                    <a:pt x="857163" y="1146978"/>
                  </a:lnTo>
                  <a:lnTo>
                    <a:pt x="858826" y="1145952"/>
                  </a:lnTo>
                  <a:lnTo>
                    <a:pt x="860636" y="1145368"/>
                  </a:lnTo>
                  <a:lnTo>
                    <a:pt x="861468" y="1146538"/>
                  </a:lnTo>
                  <a:lnTo>
                    <a:pt x="861762" y="1148003"/>
                  </a:lnTo>
                  <a:lnTo>
                    <a:pt x="861713" y="1149469"/>
                  </a:lnTo>
                  <a:lnTo>
                    <a:pt x="862153" y="1151375"/>
                  </a:lnTo>
                  <a:lnTo>
                    <a:pt x="863768" y="1153083"/>
                  </a:lnTo>
                  <a:lnTo>
                    <a:pt x="865627" y="1153670"/>
                  </a:lnTo>
                  <a:lnTo>
                    <a:pt x="867975" y="1154354"/>
                  </a:lnTo>
                  <a:lnTo>
                    <a:pt x="869639" y="1155331"/>
                  </a:lnTo>
                  <a:lnTo>
                    <a:pt x="871400" y="1156210"/>
                  </a:lnTo>
                  <a:lnTo>
                    <a:pt x="873161" y="1156992"/>
                  </a:lnTo>
                  <a:lnTo>
                    <a:pt x="874433" y="1157773"/>
                  </a:lnTo>
                  <a:lnTo>
                    <a:pt x="876635" y="1158847"/>
                  </a:lnTo>
                  <a:lnTo>
                    <a:pt x="877907" y="1157920"/>
                  </a:lnTo>
                  <a:lnTo>
                    <a:pt x="879326" y="1158163"/>
                  </a:lnTo>
                  <a:lnTo>
                    <a:pt x="880940" y="1159336"/>
                  </a:lnTo>
                  <a:lnTo>
                    <a:pt x="882310" y="1160556"/>
                  </a:lnTo>
                  <a:lnTo>
                    <a:pt x="884169" y="1161046"/>
                  </a:lnTo>
                  <a:lnTo>
                    <a:pt x="884708" y="1162705"/>
                  </a:lnTo>
                  <a:lnTo>
                    <a:pt x="885784" y="1164610"/>
                  </a:lnTo>
                  <a:lnTo>
                    <a:pt x="885931" y="1166028"/>
                  </a:lnTo>
                  <a:lnTo>
                    <a:pt x="885882" y="1167687"/>
                  </a:lnTo>
                  <a:lnTo>
                    <a:pt x="884414" y="1168909"/>
                  </a:lnTo>
                  <a:lnTo>
                    <a:pt x="882995" y="1167638"/>
                  </a:lnTo>
                  <a:lnTo>
                    <a:pt x="884468" y="1169027"/>
                  </a:lnTo>
                  <a:lnTo>
                    <a:pt x="884757" y="1169299"/>
                  </a:lnTo>
                  <a:lnTo>
                    <a:pt x="885588" y="1171498"/>
                  </a:lnTo>
                  <a:lnTo>
                    <a:pt x="885539" y="1173012"/>
                  </a:lnTo>
                  <a:lnTo>
                    <a:pt x="885735" y="1174477"/>
                  </a:lnTo>
                  <a:lnTo>
                    <a:pt x="887252" y="1176332"/>
                  </a:lnTo>
                  <a:lnTo>
                    <a:pt x="889013" y="1177260"/>
                  </a:lnTo>
                  <a:lnTo>
                    <a:pt x="891361" y="1177701"/>
                  </a:lnTo>
                  <a:lnTo>
                    <a:pt x="893318" y="1177407"/>
                  </a:lnTo>
                  <a:lnTo>
                    <a:pt x="895129" y="1176676"/>
                  </a:lnTo>
                  <a:lnTo>
                    <a:pt x="896988" y="1176381"/>
                  </a:lnTo>
                  <a:lnTo>
                    <a:pt x="898407" y="1176089"/>
                  </a:lnTo>
                  <a:lnTo>
                    <a:pt x="900217" y="1175844"/>
                  </a:lnTo>
                  <a:lnTo>
                    <a:pt x="901538" y="1175162"/>
                  </a:lnTo>
                  <a:lnTo>
                    <a:pt x="902565" y="1176332"/>
                  </a:lnTo>
                  <a:lnTo>
                    <a:pt x="903788" y="1177066"/>
                  </a:lnTo>
                  <a:lnTo>
                    <a:pt x="905892" y="1178043"/>
                  </a:lnTo>
                  <a:lnTo>
                    <a:pt x="907898" y="1178921"/>
                  </a:lnTo>
                  <a:lnTo>
                    <a:pt x="909708" y="1178043"/>
                  </a:lnTo>
                  <a:lnTo>
                    <a:pt x="911323" y="1176772"/>
                  </a:lnTo>
                  <a:lnTo>
                    <a:pt x="912937" y="1175844"/>
                  </a:lnTo>
                  <a:lnTo>
                    <a:pt x="914699" y="1176283"/>
                  </a:lnTo>
                  <a:lnTo>
                    <a:pt x="916509" y="1177309"/>
                  </a:lnTo>
                  <a:lnTo>
                    <a:pt x="918417" y="1177797"/>
                  </a:lnTo>
                  <a:lnTo>
                    <a:pt x="920325" y="1177994"/>
                  </a:lnTo>
                  <a:lnTo>
                    <a:pt x="921793" y="1177945"/>
                  </a:lnTo>
                  <a:lnTo>
                    <a:pt x="923261" y="1177896"/>
                  </a:lnTo>
                  <a:lnTo>
                    <a:pt x="925218" y="1178092"/>
                  </a:lnTo>
                  <a:lnTo>
                    <a:pt x="927860" y="1179019"/>
                  </a:lnTo>
                  <a:lnTo>
                    <a:pt x="929034" y="1177407"/>
                  </a:lnTo>
                  <a:lnTo>
                    <a:pt x="930061" y="1175601"/>
                  </a:lnTo>
                  <a:lnTo>
                    <a:pt x="931333" y="1174281"/>
                  </a:lnTo>
                  <a:lnTo>
                    <a:pt x="934122" y="1174183"/>
                  </a:lnTo>
                  <a:lnTo>
                    <a:pt x="935639" y="1174428"/>
                  </a:lnTo>
                  <a:lnTo>
                    <a:pt x="937155" y="1174720"/>
                  </a:lnTo>
                  <a:lnTo>
                    <a:pt x="939161" y="1175014"/>
                  </a:lnTo>
                  <a:lnTo>
                    <a:pt x="940972" y="1174526"/>
                  </a:lnTo>
                  <a:lnTo>
                    <a:pt x="941852" y="1172816"/>
                  </a:lnTo>
                  <a:lnTo>
                    <a:pt x="942048" y="1170862"/>
                  </a:lnTo>
                  <a:lnTo>
                    <a:pt x="942097" y="1169397"/>
                  </a:lnTo>
                  <a:lnTo>
                    <a:pt x="942635" y="1167054"/>
                  </a:lnTo>
                  <a:lnTo>
                    <a:pt x="943369" y="1165783"/>
                  </a:lnTo>
                  <a:lnTo>
                    <a:pt x="944886" y="1164563"/>
                  </a:lnTo>
                  <a:lnTo>
                    <a:pt x="946647" y="1163682"/>
                  </a:lnTo>
                  <a:lnTo>
                    <a:pt x="948310" y="1162656"/>
                  </a:lnTo>
                  <a:lnTo>
                    <a:pt x="949485" y="1160605"/>
                  </a:lnTo>
                  <a:lnTo>
                    <a:pt x="949876" y="1158651"/>
                  </a:lnTo>
                  <a:lnTo>
                    <a:pt x="949925" y="1156698"/>
                  </a:lnTo>
                  <a:lnTo>
                    <a:pt x="949876" y="1154256"/>
                  </a:lnTo>
                  <a:lnTo>
                    <a:pt x="949925" y="1151814"/>
                  </a:lnTo>
                  <a:lnTo>
                    <a:pt x="950023" y="1150349"/>
                  </a:lnTo>
                  <a:lnTo>
                    <a:pt x="950218" y="1148396"/>
                  </a:lnTo>
                  <a:lnTo>
                    <a:pt x="950365" y="1146442"/>
                  </a:lnTo>
                  <a:lnTo>
                    <a:pt x="950463" y="1145024"/>
                  </a:lnTo>
                  <a:lnTo>
                    <a:pt x="951833" y="1145318"/>
                  </a:lnTo>
                  <a:lnTo>
                    <a:pt x="952763" y="1146538"/>
                  </a:lnTo>
                  <a:lnTo>
                    <a:pt x="954133" y="1147907"/>
                  </a:lnTo>
                  <a:lnTo>
                    <a:pt x="955796" y="1148933"/>
                  </a:lnTo>
                  <a:lnTo>
                    <a:pt x="957019" y="1149665"/>
                  </a:lnTo>
                  <a:lnTo>
                    <a:pt x="958927" y="1150251"/>
                  </a:lnTo>
                  <a:lnTo>
                    <a:pt x="961276" y="1150887"/>
                  </a:lnTo>
                  <a:lnTo>
                    <a:pt x="963086" y="1151618"/>
                  </a:lnTo>
                  <a:lnTo>
                    <a:pt x="964260" y="1152546"/>
                  </a:lnTo>
                  <a:lnTo>
                    <a:pt x="965238" y="1153621"/>
                  </a:lnTo>
                  <a:lnTo>
                    <a:pt x="966315" y="1154597"/>
                  </a:lnTo>
                  <a:lnTo>
                    <a:pt x="967538" y="1155429"/>
                  </a:lnTo>
                  <a:lnTo>
                    <a:pt x="968761" y="1156210"/>
                  </a:lnTo>
                  <a:lnTo>
                    <a:pt x="969984" y="1157041"/>
                  </a:lnTo>
                  <a:lnTo>
                    <a:pt x="971158" y="1157969"/>
                  </a:lnTo>
                  <a:lnTo>
                    <a:pt x="972920" y="1159628"/>
                  </a:lnTo>
                  <a:lnTo>
                    <a:pt x="974094" y="1161729"/>
                  </a:lnTo>
                  <a:lnTo>
                    <a:pt x="974681" y="1163096"/>
                  </a:lnTo>
                  <a:lnTo>
                    <a:pt x="975219" y="1164465"/>
                  </a:lnTo>
                  <a:lnTo>
                    <a:pt x="975904" y="1165734"/>
                  </a:lnTo>
                  <a:lnTo>
                    <a:pt x="976638" y="1167005"/>
                  </a:lnTo>
                  <a:lnTo>
                    <a:pt x="977421" y="1168274"/>
                  </a:lnTo>
                  <a:lnTo>
                    <a:pt x="978155" y="1169544"/>
                  </a:lnTo>
                  <a:lnTo>
                    <a:pt x="979133" y="1171253"/>
                  </a:lnTo>
                  <a:lnTo>
                    <a:pt x="979818" y="1172524"/>
                  </a:lnTo>
                  <a:lnTo>
                    <a:pt x="980503" y="1173842"/>
                  </a:lnTo>
                  <a:lnTo>
                    <a:pt x="981482" y="1175503"/>
                  </a:lnTo>
                  <a:lnTo>
                    <a:pt x="982509" y="1177164"/>
                  </a:lnTo>
                  <a:lnTo>
                    <a:pt x="983341" y="1178384"/>
                  </a:lnTo>
                  <a:lnTo>
                    <a:pt x="984124" y="1179606"/>
                  </a:lnTo>
                  <a:lnTo>
                    <a:pt x="985102" y="1181314"/>
                  </a:lnTo>
                  <a:lnTo>
                    <a:pt x="985739" y="1182634"/>
                  </a:lnTo>
                  <a:lnTo>
                    <a:pt x="986375" y="1183952"/>
                  </a:lnTo>
                  <a:lnTo>
                    <a:pt x="986961" y="1185319"/>
                  </a:lnTo>
                  <a:lnTo>
                    <a:pt x="988184" y="1187469"/>
                  </a:lnTo>
                  <a:lnTo>
                    <a:pt x="988403" y="1187951"/>
                  </a:lnTo>
                  <a:lnTo>
                    <a:pt x="990728" y="1187371"/>
                  </a:lnTo>
                  <a:lnTo>
                    <a:pt x="993616" y="1187371"/>
                  </a:lnTo>
                  <a:lnTo>
                    <a:pt x="995573" y="1187371"/>
                  </a:lnTo>
                  <a:lnTo>
                    <a:pt x="998018" y="1187322"/>
                  </a:lnTo>
                  <a:lnTo>
                    <a:pt x="999975" y="1187420"/>
                  </a:lnTo>
                  <a:lnTo>
                    <a:pt x="1002422" y="1187714"/>
                  </a:lnTo>
                  <a:lnTo>
                    <a:pt x="1004330" y="1187957"/>
                  </a:lnTo>
                  <a:lnTo>
                    <a:pt x="1005797" y="1188104"/>
                  </a:lnTo>
                  <a:lnTo>
                    <a:pt x="1007265" y="1188251"/>
                  </a:lnTo>
                  <a:lnTo>
                    <a:pt x="1008732" y="1188396"/>
                  </a:lnTo>
                  <a:lnTo>
                    <a:pt x="1010201" y="1188494"/>
                  </a:lnTo>
                  <a:lnTo>
                    <a:pt x="1011669" y="1188593"/>
                  </a:lnTo>
                  <a:lnTo>
                    <a:pt x="1013136" y="1188642"/>
                  </a:lnTo>
                  <a:lnTo>
                    <a:pt x="1015093" y="1188543"/>
                  </a:lnTo>
                  <a:lnTo>
                    <a:pt x="1016513" y="1188347"/>
                  </a:lnTo>
                  <a:lnTo>
                    <a:pt x="1018470" y="1188055"/>
                  </a:lnTo>
                  <a:lnTo>
                    <a:pt x="1020426" y="1187763"/>
                  </a:lnTo>
                  <a:lnTo>
                    <a:pt x="1021844" y="1187469"/>
                  </a:lnTo>
                  <a:lnTo>
                    <a:pt x="1023754" y="1187029"/>
                  </a:lnTo>
                  <a:lnTo>
                    <a:pt x="1025661" y="1186688"/>
                  </a:lnTo>
                  <a:lnTo>
                    <a:pt x="1027618" y="1186931"/>
                  </a:lnTo>
                  <a:lnTo>
                    <a:pt x="1029574" y="1187127"/>
                  </a:lnTo>
                  <a:lnTo>
                    <a:pt x="1031232" y="1187450"/>
                  </a:lnTo>
                  <a:lnTo>
                    <a:pt x="1031582" y="1187518"/>
                  </a:lnTo>
                  <a:lnTo>
                    <a:pt x="1031826" y="1189569"/>
                  </a:lnTo>
                  <a:lnTo>
                    <a:pt x="1032462" y="1191719"/>
                  </a:lnTo>
                  <a:lnTo>
                    <a:pt x="1033490" y="1192794"/>
                  </a:lnTo>
                  <a:lnTo>
                    <a:pt x="1034957" y="1194112"/>
                  </a:lnTo>
                  <a:lnTo>
                    <a:pt x="1035837" y="1195528"/>
                  </a:lnTo>
                  <a:lnTo>
                    <a:pt x="1036500" y="1195844"/>
                  </a:lnTo>
                  <a:lnTo>
                    <a:pt x="1037061" y="1196114"/>
                  </a:lnTo>
                  <a:lnTo>
                    <a:pt x="1038039" y="1197287"/>
                  </a:lnTo>
                  <a:lnTo>
                    <a:pt x="1039263" y="1198752"/>
                  </a:lnTo>
                  <a:lnTo>
                    <a:pt x="1039850" y="1200119"/>
                  </a:lnTo>
                  <a:lnTo>
                    <a:pt x="1040192" y="1201535"/>
                  </a:lnTo>
                  <a:lnTo>
                    <a:pt x="1041170" y="1203196"/>
                  </a:lnTo>
                  <a:lnTo>
                    <a:pt x="1042883" y="1204956"/>
                  </a:lnTo>
                  <a:lnTo>
                    <a:pt x="1044009" y="1205883"/>
                  </a:lnTo>
                  <a:lnTo>
                    <a:pt x="1045525" y="1207103"/>
                  </a:lnTo>
                  <a:lnTo>
                    <a:pt x="1046944" y="1208423"/>
                  </a:lnTo>
                  <a:lnTo>
                    <a:pt x="1048313" y="1209839"/>
                  </a:lnTo>
                  <a:lnTo>
                    <a:pt x="1049829" y="1211157"/>
                  </a:lnTo>
                  <a:lnTo>
                    <a:pt x="1051444" y="1212379"/>
                  </a:lnTo>
                  <a:lnTo>
                    <a:pt x="1053354" y="1213942"/>
                  </a:lnTo>
                  <a:lnTo>
                    <a:pt x="1054526" y="1215994"/>
                  </a:lnTo>
                  <a:lnTo>
                    <a:pt x="1055750" y="1217800"/>
                  </a:lnTo>
                  <a:lnTo>
                    <a:pt x="1057365" y="1219705"/>
                  </a:lnTo>
                  <a:lnTo>
                    <a:pt x="1058343" y="1220779"/>
                  </a:lnTo>
                  <a:lnTo>
                    <a:pt x="1059272" y="1221903"/>
                  </a:lnTo>
                  <a:lnTo>
                    <a:pt x="1060349" y="1222978"/>
                  </a:lnTo>
                  <a:lnTo>
                    <a:pt x="1062795" y="1223319"/>
                  </a:lnTo>
                  <a:lnTo>
                    <a:pt x="1064704" y="1223564"/>
                  </a:lnTo>
                  <a:lnTo>
                    <a:pt x="1066171" y="1223710"/>
                  </a:lnTo>
                  <a:lnTo>
                    <a:pt x="1067639" y="1223857"/>
                  </a:lnTo>
                  <a:lnTo>
                    <a:pt x="1069595" y="1223955"/>
                  </a:lnTo>
                  <a:lnTo>
                    <a:pt x="1071065" y="1223758"/>
                  </a:lnTo>
                  <a:lnTo>
                    <a:pt x="1072532" y="1223710"/>
                  </a:lnTo>
                  <a:lnTo>
                    <a:pt x="1074292" y="1224492"/>
                  </a:lnTo>
                  <a:lnTo>
                    <a:pt x="1076005" y="1225420"/>
                  </a:lnTo>
                  <a:lnTo>
                    <a:pt x="1077864" y="1226104"/>
                  </a:lnTo>
                  <a:lnTo>
                    <a:pt x="1080262" y="1227032"/>
                  </a:lnTo>
                  <a:lnTo>
                    <a:pt x="1080704" y="1228644"/>
                  </a:lnTo>
                  <a:lnTo>
                    <a:pt x="1080751" y="1228009"/>
                  </a:lnTo>
                  <a:lnTo>
                    <a:pt x="1083148" y="1227813"/>
                  </a:lnTo>
                  <a:lnTo>
                    <a:pt x="1085057" y="1228203"/>
                  </a:lnTo>
                  <a:lnTo>
                    <a:pt x="1086965" y="1228644"/>
                  </a:lnTo>
                  <a:lnTo>
                    <a:pt x="1088432" y="1228740"/>
                  </a:lnTo>
                  <a:lnTo>
                    <a:pt x="1090389" y="1228838"/>
                  </a:lnTo>
                  <a:lnTo>
                    <a:pt x="1092640" y="1228009"/>
                  </a:lnTo>
                  <a:lnTo>
                    <a:pt x="1095233" y="1228448"/>
                  </a:lnTo>
                  <a:lnTo>
                    <a:pt x="1096897" y="1229474"/>
                  </a:lnTo>
                  <a:lnTo>
                    <a:pt x="1098853" y="1230792"/>
                  </a:lnTo>
                  <a:lnTo>
                    <a:pt x="1100419" y="1232600"/>
                  </a:lnTo>
                  <a:lnTo>
                    <a:pt x="1101594" y="1233528"/>
                  </a:lnTo>
                  <a:lnTo>
                    <a:pt x="1103354" y="1233577"/>
                  </a:lnTo>
                  <a:lnTo>
                    <a:pt x="1104332" y="1232551"/>
                  </a:lnTo>
                  <a:lnTo>
                    <a:pt x="1105752" y="1231672"/>
                  </a:lnTo>
                  <a:lnTo>
                    <a:pt x="1107709" y="1232112"/>
                  </a:lnTo>
                  <a:lnTo>
                    <a:pt x="1109127" y="1232453"/>
                  </a:lnTo>
                  <a:lnTo>
                    <a:pt x="1110400" y="1231867"/>
                  </a:lnTo>
                  <a:lnTo>
                    <a:pt x="1111818" y="1231817"/>
                  </a:lnTo>
                  <a:lnTo>
                    <a:pt x="1113630" y="1231135"/>
                  </a:lnTo>
                  <a:lnTo>
                    <a:pt x="1115928" y="1230158"/>
                  </a:lnTo>
                  <a:lnTo>
                    <a:pt x="1117884" y="1229474"/>
                  </a:lnTo>
                  <a:lnTo>
                    <a:pt x="1118961" y="1230647"/>
                  </a:lnTo>
                  <a:lnTo>
                    <a:pt x="1120332" y="1232014"/>
                  </a:lnTo>
                  <a:lnTo>
                    <a:pt x="1121898" y="1233724"/>
                  </a:lnTo>
                  <a:lnTo>
                    <a:pt x="1122680" y="1235530"/>
                  </a:lnTo>
                  <a:lnTo>
                    <a:pt x="1123463" y="1236752"/>
                  </a:lnTo>
                  <a:lnTo>
                    <a:pt x="1124685" y="1238802"/>
                  </a:lnTo>
                  <a:lnTo>
                    <a:pt x="1125713" y="1239876"/>
                  </a:lnTo>
                  <a:lnTo>
                    <a:pt x="1127376" y="1240853"/>
                  </a:lnTo>
                  <a:lnTo>
                    <a:pt x="1129040" y="1241783"/>
                  </a:lnTo>
                  <a:lnTo>
                    <a:pt x="1129871" y="1243052"/>
                  </a:lnTo>
                  <a:lnTo>
                    <a:pt x="1130948" y="1244615"/>
                  </a:lnTo>
                  <a:lnTo>
                    <a:pt x="1132319" y="1246080"/>
                  </a:lnTo>
                  <a:lnTo>
                    <a:pt x="1134128" y="1246568"/>
                  </a:lnTo>
                  <a:lnTo>
                    <a:pt x="1135645" y="1246325"/>
                  </a:lnTo>
                  <a:lnTo>
                    <a:pt x="1136967" y="1245739"/>
                  </a:lnTo>
                  <a:lnTo>
                    <a:pt x="1137896" y="1244029"/>
                  </a:lnTo>
                  <a:lnTo>
                    <a:pt x="1139658" y="1243199"/>
                  </a:lnTo>
                  <a:lnTo>
                    <a:pt x="1141320" y="1244468"/>
                  </a:lnTo>
                  <a:lnTo>
                    <a:pt x="1142740" y="1245837"/>
                  </a:lnTo>
                  <a:lnTo>
                    <a:pt x="1144648" y="1247253"/>
                  </a:lnTo>
                  <a:lnTo>
                    <a:pt x="1146066" y="1247545"/>
                  </a:lnTo>
                  <a:lnTo>
                    <a:pt x="1147707" y="1246942"/>
                  </a:lnTo>
                  <a:lnTo>
                    <a:pt x="1147926" y="1246863"/>
                  </a:lnTo>
                  <a:lnTo>
                    <a:pt x="1149344" y="1247008"/>
                  </a:lnTo>
                  <a:lnTo>
                    <a:pt x="1151057" y="1247008"/>
                  </a:lnTo>
                  <a:lnTo>
                    <a:pt x="1152719" y="1247008"/>
                  </a:lnTo>
                  <a:lnTo>
                    <a:pt x="1154970" y="1245592"/>
                  </a:lnTo>
                  <a:lnTo>
                    <a:pt x="1154970" y="1243930"/>
                  </a:lnTo>
                  <a:lnTo>
                    <a:pt x="1154970" y="1240853"/>
                  </a:lnTo>
                  <a:lnTo>
                    <a:pt x="1157222" y="1238607"/>
                  </a:lnTo>
                  <a:lnTo>
                    <a:pt x="1158640" y="1237484"/>
                  </a:lnTo>
                  <a:lnTo>
                    <a:pt x="1158347" y="1235238"/>
                  </a:lnTo>
                  <a:lnTo>
                    <a:pt x="1158886" y="1233283"/>
                  </a:lnTo>
                  <a:lnTo>
                    <a:pt x="1160597" y="1232453"/>
                  </a:lnTo>
                  <a:lnTo>
                    <a:pt x="1160891" y="1230743"/>
                  </a:lnTo>
                  <a:lnTo>
                    <a:pt x="1162848" y="1229376"/>
                  </a:lnTo>
                  <a:lnTo>
                    <a:pt x="1164804" y="1228789"/>
                  </a:lnTo>
                  <a:lnTo>
                    <a:pt x="1167643" y="1227960"/>
                  </a:lnTo>
                  <a:lnTo>
                    <a:pt x="1169843" y="1226249"/>
                  </a:lnTo>
                  <a:lnTo>
                    <a:pt x="1171556" y="1226006"/>
                  </a:lnTo>
                  <a:lnTo>
                    <a:pt x="1173758" y="1226006"/>
                  </a:lnTo>
                  <a:lnTo>
                    <a:pt x="1175176" y="1225712"/>
                  </a:lnTo>
                  <a:lnTo>
                    <a:pt x="1177428" y="1226006"/>
                  </a:lnTo>
                  <a:lnTo>
                    <a:pt x="1178846" y="1226544"/>
                  </a:lnTo>
                  <a:lnTo>
                    <a:pt x="1181097" y="1226544"/>
                  </a:lnTo>
                  <a:lnTo>
                    <a:pt x="1183054" y="1226249"/>
                  </a:lnTo>
                  <a:lnTo>
                    <a:pt x="1185305" y="1225420"/>
                  </a:lnTo>
                  <a:lnTo>
                    <a:pt x="1187554" y="1224882"/>
                  </a:lnTo>
                  <a:lnTo>
                    <a:pt x="1189513" y="1224882"/>
                  </a:lnTo>
                  <a:lnTo>
                    <a:pt x="1191469" y="1224882"/>
                  </a:lnTo>
                  <a:lnTo>
                    <a:pt x="1194306" y="1224004"/>
                  </a:lnTo>
                  <a:lnTo>
                    <a:pt x="1196361" y="1222733"/>
                  </a:lnTo>
                  <a:lnTo>
                    <a:pt x="1196340" y="1222792"/>
                  </a:lnTo>
                  <a:lnTo>
                    <a:pt x="1195775" y="1224443"/>
                  </a:lnTo>
                  <a:lnTo>
                    <a:pt x="1196850" y="1222490"/>
                  </a:lnTo>
                  <a:lnTo>
                    <a:pt x="1198123" y="1221025"/>
                  </a:lnTo>
                  <a:lnTo>
                    <a:pt x="1198321" y="1220642"/>
                  </a:lnTo>
                  <a:lnTo>
                    <a:pt x="1198579" y="1220144"/>
                  </a:lnTo>
                  <a:lnTo>
                    <a:pt x="1198808" y="1219705"/>
                  </a:lnTo>
                  <a:lnTo>
                    <a:pt x="1198827" y="1219633"/>
                  </a:lnTo>
                  <a:lnTo>
                    <a:pt x="1199297" y="1217800"/>
                  </a:lnTo>
                  <a:lnTo>
                    <a:pt x="1198954" y="1215945"/>
                  </a:lnTo>
                  <a:lnTo>
                    <a:pt x="1198368" y="1214576"/>
                  </a:lnTo>
                  <a:lnTo>
                    <a:pt x="1197486" y="1212818"/>
                  </a:lnTo>
                  <a:lnTo>
                    <a:pt x="1196508" y="1210620"/>
                  </a:lnTo>
                  <a:lnTo>
                    <a:pt x="1195970" y="1208227"/>
                  </a:lnTo>
                  <a:lnTo>
                    <a:pt x="1196311" y="1206274"/>
                  </a:lnTo>
                  <a:lnTo>
                    <a:pt x="1197437" y="1204808"/>
                  </a:lnTo>
                  <a:lnTo>
                    <a:pt x="1197732" y="1202953"/>
                  </a:lnTo>
                  <a:lnTo>
                    <a:pt x="1197732" y="1201243"/>
                  </a:lnTo>
                  <a:lnTo>
                    <a:pt x="1199248" y="1199876"/>
                  </a:lnTo>
                  <a:lnTo>
                    <a:pt x="1201008" y="1198362"/>
                  </a:lnTo>
                  <a:lnTo>
                    <a:pt x="1200667" y="1196065"/>
                  </a:lnTo>
                  <a:lnTo>
                    <a:pt x="1200617" y="1193721"/>
                  </a:lnTo>
                  <a:lnTo>
                    <a:pt x="1201989" y="1192354"/>
                  </a:lnTo>
                  <a:lnTo>
                    <a:pt x="1202623" y="1190352"/>
                  </a:lnTo>
                  <a:lnTo>
                    <a:pt x="1203016" y="1188494"/>
                  </a:lnTo>
                  <a:lnTo>
                    <a:pt x="1203358" y="1187029"/>
                  </a:lnTo>
                  <a:lnTo>
                    <a:pt x="1204287" y="1185955"/>
                  </a:lnTo>
                  <a:lnTo>
                    <a:pt x="1205560" y="1185174"/>
                  </a:lnTo>
                  <a:lnTo>
                    <a:pt x="1206978" y="1183270"/>
                  </a:lnTo>
                  <a:lnTo>
                    <a:pt x="1209131" y="1181950"/>
                  </a:lnTo>
                  <a:lnTo>
                    <a:pt x="1210353" y="1180241"/>
                  </a:lnTo>
                  <a:lnTo>
                    <a:pt x="1210940" y="1178872"/>
                  </a:lnTo>
                  <a:lnTo>
                    <a:pt x="1211675" y="1176578"/>
                  </a:lnTo>
                  <a:lnTo>
                    <a:pt x="1212555" y="1174379"/>
                  </a:lnTo>
                  <a:lnTo>
                    <a:pt x="1213093" y="1172671"/>
                  </a:lnTo>
                  <a:lnTo>
                    <a:pt x="1213681" y="1170862"/>
                  </a:lnTo>
                  <a:lnTo>
                    <a:pt x="1214268" y="1168958"/>
                  </a:lnTo>
                  <a:lnTo>
                    <a:pt x="1214905" y="1167152"/>
                  </a:lnTo>
                  <a:lnTo>
                    <a:pt x="1215883" y="1164904"/>
                  </a:lnTo>
                  <a:lnTo>
                    <a:pt x="1216665" y="1163098"/>
                  </a:lnTo>
                  <a:lnTo>
                    <a:pt x="1217301" y="1161778"/>
                  </a:lnTo>
                  <a:lnTo>
                    <a:pt x="1218134" y="1160607"/>
                  </a:lnTo>
                  <a:lnTo>
                    <a:pt x="1219112" y="1159483"/>
                  </a:lnTo>
                  <a:lnTo>
                    <a:pt x="1220872" y="1157822"/>
                  </a:lnTo>
                  <a:lnTo>
                    <a:pt x="1222340" y="1157530"/>
                  </a:lnTo>
                  <a:lnTo>
                    <a:pt x="1222927" y="1156064"/>
                  </a:lnTo>
                  <a:lnTo>
                    <a:pt x="1223075" y="1153964"/>
                  </a:lnTo>
                  <a:lnTo>
                    <a:pt x="1224933" y="1153328"/>
                  </a:lnTo>
                  <a:lnTo>
                    <a:pt x="1226842" y="1153181"/>
                  </a:lnTo>
                  <a:lnTo>
                    <a:pt x="1230217" y="1151716"/>
                  </a:lnTo>
                  <a:lnTo>
                    <a:pt x="1232761" y="1150055"/>
                  </a:lnTo>
                  <a:lnTo>
                    <a:pt x="1234425" y="1147515"/>
                  </a:lnTo>
                  <a:lnTo>
                    <a:pt x="1235747" y="1145318"/>
                  </a:lnTo>
                  <a:lnTo>
                    <a:pt x="1237264" y="1147809"/>
                  </a:lnTo>
                  <a:lnTo>
                    <a:pt x="1240051" y="1150055"/>
                  </a:lnTo>
                  <a:lnTo>
                    <a:pt x="1241471" y="1150055"/>
                  </a:lnTo>
                  <a:lnTo>
                    <a:pt x="1243428" y="1150349"/>
                  </a:lnTo>
                  <a:lnTo>
                    <a:pt x="1246215" y="1150349"/>
                  </a:lnTo>
                  <a:lnTo>
                    <a:pt x="1247636" y="1150349"/>
                  </a:lnTo>
                  <a:lnTo>
                    <a:pt x="1248761" y="1151424"/>
                  </a:lnTo>
                  <a:lnTo>
                    <a:pt x="1249054" y="1153132"/>
                  </a:lnTo>
                  <a:lnTo>
                    <a:pt x="1249347" y="1154550"/>
                  </a:lnTo>
                  <a:lnTo>
                    <a:pt x="1250423" y="1155917"/>
                  </a:lnTo>
                  <a:lnTo>
                    <a:pt x="1251745" y="1157090"/>
                  </a:lnTo>
                  <a:lnTo>
                    <a:pt x="1251305" y="1159287"/>
                  </a:lnTo>
                  <a:lnTo>
                    <a:pt x="1249641" y="1160558"/>
                  </a:lnTo>
                  <a:lnTo>
                    <a:pt x="1251305" y="1160997"/>
                  </a:lnTo>
                  <a:lnTo>
                    <a:pt x="1253114" y="1160020"/>
                  </a:lnTo>
                  <a:lnTo>
                    <a:pt x="1255366" y="1159726"/>
                  </a:lnTo>
                  <a:lnTo>
                    <a:pt x="1255218" y="1161240"/>
                  </a:lnTo>
                  <a:lnTo>
                    <a:pt x="1253800" y="1162656"/>
                  </a:lnTo>
                  <a:lnTo>
                    <a:pt x="1253800" y="1164904"/>
                  </a:lnTo>
                  <a:lnTo>
                    <a:pt x="1254240" y="1166320"/>
                  </a:lnTo>
                  <a:lnTo>
                    <a:pt x="1256344" y="1167395"/>
                  </a:lnTo>
                  <a:lnTo>
                    <a:pt x="1258497" y="1169692"/>
                  </a:lnTo>
                  <a:lnTo>
                    <a:pt x="1260844" y="1170521"/>
                  </a:lnTo>
                  <a:lnTo>
                    <a:pt x="1263926" y="1170227"/>
                  </a:lnTo>
                  <a:lnTo>
                    <a:pt x="1266568" y="1170764"/>
                  </a:lnTo>
                  <a:lnTo>
                    <a:pt x="1268623" y="1173304"/>
                  </a:lnTo>
                  <a:lnTo>
                    <a:pt x="1270140" y="1175211"/>
                  </a:lnTo>
                  <a:lnTo>
                    <a:pt x="1271265" y="1176821"/>
                  </a:lnTo>
                  <a:lnTo>
                    <a:pt x="1272440" y="1178335"/>
                  </a:lnTo>
                  <a:lnTo>
                    <a:pt x="1273468" y="1179361"/>
                  </a:lnTo>
                  <a:lnTo>
                    <a:pt x="1274593" y="1180386"/>
                  </a:lnTo>
                  <a:lnTo>
                    <a:pt x="1275670" y="1181314"/>
                  </a:lnTo>
                  <a:lnTo>
                    <a:pt x="1276891" y="1182195"/>
                  </a:lnTo>
                  <a:lnTo>
                    <a:pt x="1278312" y="1183758"/>
                  </a:lnTo>
                  <a:lnTo>
                    <a:pt x="1278017" y="1185662"/>
                  </a:lnTo>
                  <a:lnTo>
                    <a:pt x="1276306" y="1185906"/>
                  </a:lnTo>
                  <a:lnTo>
                    <a:pt x="1275375" y="1187274"/>
                  </a:lnTo>
                  <a:lnTo>
                    <a:pt x="1275375" y="1188885"/>
                  </a:lnTo>
                  <a:lnTo>
                    <a:pt x="1276011" y="1190693"/>
                  </a:lnTo>
                  <a:lnTo>
                    <a:pt x="1277088" y="1192892"/>
                  </a:lnTo>
                  <a:lnTo>
                    <a:pt x="1278164" y="1195039"/>
                  </a:lnTo>
                  <a:lnTo>
                    <a:pt x="1279779" y="1196016"/>
                  </a:lnTo>
                  <a:lnTo>
                    <a:pt x="1281197" y="1196310"/>
                  </a:lnTo>
                  <a:lnTo>
                    <a:pt x="1282714" y="1197434"/>
                  </a:lnTo>
                  <a:lnTo>
                    <a:pt x="1283009" y="1196993"/>
                  </a:lnTo>
                  <a:lnTo>
                    <a:pt x="1283498" y="1195137"/>
                  </a:lnTo>
                  <a:lnTo>
                    <a:pt x="1283692" y="1193672"/>
                  </a:lnTo>
                  <a:lnTo>
                    <a:pt x="1283889" y="1192207"/>
                  </a:lnTo>
                  <a:lnTo>
                    <a:pt x="1284036" y="1190254"/>
                  </a:lnTo>
                  <a:lnTo>
                    <a:pt x="1284085" y="1188789"/>
                  </a:lnTo>
                  <a:lnTo>
                    <a:pt x="1283987" y="1187373"/>
                  </a:lnTo>
                  <a:lnTo>
                    <a:pt x="1283643" y="1185466"/>
                  </a:lnTo>
                  <a:lnTo>
                    <a:pt x="1283105" y="1183562"/>
                  </a:lnTo>
                  <a:lnTo>
                    <a:pt x="1282665" y="1182097"/>
                  </a:lnTo>
                  <a:lnTo>
                    <a:pt x="1282225" y="1180730"/>
                  </a:lnTo>
                  <a:lnTo>
                    <a:pt x="1281736" y="1179361"/>
                  </a:lnTo>
                  <a:lnTo>
                    <a:pt x="1281148" y="1177994"/>
                  </a:lnTo>
                  <a:lnTo>
                    <a:pt x="1280317" y="1176236"/>
                  </a:lnTo>
                  <a:lnTo>
                    <a:pt x="1279437" y="1174477"/>
                  </a:lnTo>
                  <a:lnTo>
                    <a:pt x="1278555" y="1172231"/>
                  </a:lnTo>
                  <a:lnTo>
                    <a:pt x="1277774" y="1170423"/>
                  </a:lnTo>
                  <a:lnTo>
                    <a:pt x="1276795" y="1168762"/>
                  </a:lnTo>
                  <a:lnTo>
                    <a:pt x="1275768" y="1167103"/>
                  </a:lnTo>
                  <a:lnTo>
                    <a:pt x="1274984" y="1165832"/>
                  </a:lnTo>
                  <a:lnTo>
                    <a:pt x="1273858" y="1164268"/>
                  </a:lnTo>
                  <a:lnTo>
                    <a:pt x="1272637" y="1162705"/>
                  </a:lnTo>
                  <a:lnTo>
                    <a:pt x="1271216" y="1160752"/>
                  </a:lnTo>
                  <a:lnTo>
                    <a:pt x="1270484" y="1159434"/>
                  </a:lnTo>
                  <a:lnTo>
                    <a:pt x="1269847" y="1158114"/>
                  </a:lnTo>
                  <a:lnTo>
                    <a:pt x="1269309" y="1156747"/>
                  </a:lnTo>
                  <a:lnTo>
                    <a:pt x="1268869" y="1155380"/>
                  </a:lnTo>
                  <a:lnTo>
                    <a:pt x="1268331" y="1153525"/>
                  </a:lnTo>
                  <a:lnTo>
                    <a:pt x="1267792" y="1151618"/>
                  </a:lnTo>
                  <a:lnTo>
                    <a:pt x="1267401" y="1149176"/>
                  </a:lnTo>
                  <a:lnTo>
                    <a:pt x="1266814" y="1146833"/>
                  </a:lnTo>
                  <a:lnTo>
                    <a:pt x="1266325" y="1144928"/>
                  </a:lnTo>
                  <a:lnTo>
                    <a:pt x="1266128" y="1143463"/>
                  </a:lnTo>
                  <a:lnTo>
                    <a:pt x="1265981" y="1141996"/>
                  </a:lnTo>
                  <a:lnTo>
                    <a:pt x="1265885" y="1139554"/>
                  </a:lnTo>
                  <a:lnTo>
                    <a:pt x="1265934" y="1137601"/>
                  </a:lnTo>
                  <a:lnTo>
                    <a:pt x="1266128" y="1135208"/>
                  </a:lnTo>
                  <a:lnTo>
                    <a:pt x="1266325" y="1133743"/>
                  </a:lnTo>
                  <a:lnTo>
                    <a:pt x="1266618" y="1132327"/>
                  </a:lnTo>
                  <a:lnTo>
                    <a:pt x="1266912" y="1130862"/>
                  </a:lnTo>
                  <a:lnTo>
                    <a:pt x="1267451" y="1129004"/>
                  </a:lnTo>
                  <a:lnTo>
                    <a:pt x="1267841" y="1127588"/>
                  </a:lnTo>
                  <a:lnTo>
                    <a:pt x="1268232" y="1126172"/>
                  </a:lnTo>
                  <a:lnTo>
                    <a:pt x="1268721" y="1124756"/>
                  </a:lnTo>
                  <a:lnTo>
                    <a:pt x="1269211" y="1123387"/>
                  </a:lnTo>
                  <a:lnTo>
                    <a:pt x="1269896" y="1121581"/>
                  </a:lnTo>
                  <a:lnTo>
                    <a:pt x="1270533" y="1120214"/>
                  </a:lnTo>
                  <a:lnTo>
                    <a:pt x="1271216" y="1118943"/>
                  </a:lnTo>
                  <a:lnTo>
                    <a:pt x="1272244" y="1117282"/>
                  </a:lnTo>
                  <a:lnTo>
                    <a:pt x="1273126" y="1116111"/>
                  </a:lnTo>
                  <a:lnTo>
                    <a:pt x="1274251" y="1114499"/>
                  </a:lnTo>
                  <a:lnTo>
                    <a:pt x="1275424" y="1112936"/>
                  </a:lnTo>
                  <a:lnTo>
                    <a:pt x="1276599" y="1111372"/>
                  </a:lnTo>
                  <a:lnTo>
                    <a:pt x="1277823" y="1109858"/>
                  </a:lnTo>
                  <a:lnTo>
                    <a:pt x="1278703" y="1108687"/>
                  </a:lnTo>
                  <a:lnTo>
                    <a:pt x="1279632" y="1107515"/>
                  </a:lnTo>
                  <a:lnTo>
                    <a:pt x="1280954" y="1106098"/>
                  </a:lnTo>
                  <a:lnTo>
                    <a:pt x="1283301" y="1105218"/>
                  </a:lnTo>
                  <a:lnTo>
                    <a:pt x="1283840" y="1104192"/>
                  </a:lnTo>
                  <a:lnTo>
                    <a:pt x="1284036" y="1102727"/>
                  </a:lnTo>
                  <a:lnTo>
                    <a:pt x="1283643" y="1101262"/>
                  </a:lnTo>
                  <a:lnTo>
                    <a:pt x="1281883" y="1100970"/>
                  </a:lnTo>
                  <a:lnTo>
                    <a:pt x="1279484" y="1101556"/>
                  </a:lnTo>
                  <a:lnTo>
                    <a:pt x="1277577" y="1102094"/>
                  </a:lnTo>
                  <a:lnTo>
                    <a:pt x="1275621" y="1102288"/>
                  </a:lnTo>
                  <a:lnTo>
                    <a:pt x="1273664" y="1102239"/>
                  </a:lnTo>
                  <a:lnTo>
                    <a:pt x="1271755" y="1101848"/>
                  </a:lnTo>
                  <a:lnTo>
                    <a:pt x="1269798" y="1101750"/>
                  </a:lnTo>
                  <a:lnTo>
                    <a:pt x="1268380" y="1101507"/>
                  </a:lnTo>
                  <a:lnTo>
                    <a:pt x="1267009" y="1100970"/>
                  </a:lnTo>
                  <a:lnTo>
                    <a:pt x="1265738" y="1100138"/>
                  </a:lnTo>
                  <a:lnTo>
                    <a:pt x="1265347" y="1098089"/>
                  </a:lnTo>
                  <a:lnTo>
                    <a:pt x="1263781" y="1095890"/>
                  </a:lnTo>
                  <a:lnTo>
                    <a:pt x="1263292" y="1094035"/>
                  </a:lnTo>
                  <a:lnTo>
                    <a:pt x="1263926" y="1092715"/>
                  </a:lnTo>
                  <a:lnTo>
                    <a:pt x="1264612" y="1091397"/>
                  </a:lnTo>
                  <a:lnTo>
                    <a:pt x="1265298" y="1090077"/>
                  </a:lnTo>
                  <a:lnTo>
                    <a:pt x="1266030" y="1088857"/>
                  </a:lnTo>
                  <a:lnTo>
                    <a:pt x="1267254" y="1086756"/>
                  </a:lnTo>
                  <a:lnTo>
                    <a:pt x="1268623" y="1084705"/>
                  </a:lnTo>
                  <a:lnTo>
                    <a:pt x="1269798" y="1083141"/>
                  </a:lnTo>
                  <a:lnTo>
                    <a:pt x="1271413" y="1081335"/>
                  </a:lnTo>
                  <a:lnTo>
                    <a:pt x="1272686" y="1079821"/>
                  </a:lnTo>
                  <a:lnTo>
                    <a:pt x="1273517" y="1078599"/>
                  </a:lnTo>
                  <a:lnTo>
                    <a:pt x="1274298" y="1077379"/>
                  </a:lnTo>
                  <a:lnTo>
                    <a:pt x="1275424" y="1075767"/>
                  </a:lnTo>
                  <a:lnTo>
                    <a:pt x="1276501" y="1074106"/>
                  </a:lnTo>
                  <a:lnTo>
                    <a:pt x="1277088" y="1072299"/>
                  </a:lnTo>
                  <a:lnTo>
                    <a:pt x="1277430" y="1070834"/>
                  </a:lnTo>
                  <a:lnTo>
                    <a:pt x="1277823" y="1069416"/>
                  </a:lnTo>
                  <a:lnTo>
                    <a:pt x="1278263" y="1068049"/>
                  </a:lnTo>
                  <a:lnTo>
                    <a:pt x="1278703" y="1066633"/>
                  </a:lnTo>
                  <a:lnTo>
                    <a:pt x="1278995" y="1064729"/>
                  </a:lnTo>
                  <a:lnTo>
                    <a:pt x="1278457" y="1062677"/>
                  </a:lnTo>
                  <a:lnTo>
                    <a:pt x="1276795" y="1061308"/>
                  </a:lnTo>
                  <a:lnTo>
                    <a:pt x="1275473" y="1059892"/>
                  </a:lnTo>
                  <a:lnTo>
                    <a:pt x="1274935" y="1058525"/>
                  </a:lnTo>
                  <a:lnTo>
                    <a:pt x="1274544" y="1056083"/>
                  </a:lnTo>
                  <a:lnTo>
                    <a:pt x="1274642" y="1054130"/>
                  </a:lnTo>
                  <a:lnTo>
                    <a:pt x="1274886" y="1052665"/>
                  </a:lnTo>
                  <a:lnTo>
                    <a:pt x="1274446" y="1050417"/>
                  </a:lnTo>
                  <a:lnTo>
                    <a:pt x="1274055" y="1047975"/>
                  </a:lnTo>
                  <a:lnTo>
                    <a:pt x="1272978" y="1046510"/>
                  </a:lnTo>
                  <a:lnTo>
                    <a:pt x="1271609" y="1046901"/>
                  </a:lnTo>
                  <a:lnTo>
                    <a:pt x="1270336" y="1045679"/>
                  </a:lnTo>
                  <a:lnTo>
                    <a:pt x="1271071" y="1044165"/>
                  </a:lnTo>
                  <a:lnTo>
                    <a:pt x="1272049" y="1042603"/>
                  </a:lnTo>
                  <a:lnTo>
                    <a:pt x="1272000" y="1040552"/>
                  </a:lnTo>
                  <a:lnTo>
                    <a:pt x="1270874" y="1039183"/>
                  </a:lnTo>
                  <a:lnTo>
                    <a:pt x="1271022" y="1037669"/>
                  </a:lnTo>
                  <a:lnTo>
                    <a:pt x="1270287" y="1035961"/>
                  </a:lnTo>
                  <a:lnTo>
                    <a:pt x="1270434" y="1034591"/>
                  </a:lnTo>
                  <a:lnTo>
                    <a:pt x="1272197" y="1034495"/>
                  </a:lnTo>
                  <a:lnTo>
                    <a:pt x="1273077" y="1035666"/>
                  </a:lnTo>
                  <a:lnTo>
                    <a:pt x="1274495" y="1035178"/>
                  </a:lnTo>
                  <a:lnTo>
                    <a:pt x="1275670" y="1034250"/>
                  </a:lnTo>
                  <a:lnTo>
                    <a:pt x="1276795" y="1032687"/>
                  </a:lnTo>
                  <a:lnTo>
                    <a:pt x="1276941" y="1031222"/>
                  </a:lnTo>
                  <a:lnTo>
                    <a:pt x="1275768" y="1029220"/>
                  </a:lnTo>
                  <a:lnTo>
                    <a:pt x="1275719" y="1026925"/>
                  </a:lnTo>
                  <a:lnTo>
                    <a:pt x="1276257" y="1025018"/>
                  </a:lnTo>
                  <a:lnTo>
                    <a:pt x="1278017" y="1023897"/>
                  </a:lnTo>
                  <a:lnTo>
                    <a:pt x="1278115" y="1022137"/>
                  </a:lnTo>
                  <a:lnTo>
                    <a:pt x="1278506" y="1020672"/>
                  </a:lnTo>
                  <a:lnTo>
                    <a:pt x="1278066" y="1018817"/>
                  </a:lnTo>
                  <a:lnTo>
                    <a:pt x="1278115" y="1016910"/>
                  </a:lnTo>
                  <a:lnTo>
                    <a:pt x="1277921" y="1014908"/>
                  </a:lnTo>
                  <a:lnTo>
                    <a:pt x="1276941" y="1015006"/>
                  </a:lnTo>
                  <a:lnTo>
                    <a:pt x="1274984" y="1013931"/>
                  </a:lnTo>
                  <a:lnTo>
                    <a:pt x="1275375" y="1011735"/>
                  </a:lnTo>
                  <a:lnTo>
                    <a:pt x="1276893" y="1010464"/>
                  </a:lnTo>
                  <a:lnTo>
                    <a:pt x="1277577" y="1008901"/>
                  </a:lnTo>
                  <a:lnTo>
                    <a:pt x="1277823" y="1007484"/>
                  </a:lnTo>
                  <a:lnTo>
                    <a:pt x="1276893" y="1005482"/>
                  </a:lnTo>
                  <a:lnTo>
                    <a:pt x="1276893" y="1003430"/>
                  </a:lnTo>
                  <a:lnTo>
                    <a:pt x="1275621" y="1001234"/>
                  </a:lnTo>
                  <a:lnTo>
                    <a:pt x="1275424" y="998937"/>
                  </a:lnTo>
                  <a:lnTo>
                    <a:pt x="1276550" y="996788"/>
                  </a:lnTo>
                  <a:lnTo>
                    <a:pt x="1277430" y="994542"/>
                  </a:lnTo>
                  <a:lnTo>
                    <a:pt x="1276746" y="992294"/>
                  </a:lnTo>
                  <a:lnTo>
                    <a:pt x="1276402" y="990439"/>
                  </a:lnTo>
                  <a:lnTo>
                    <a:pt x="1277334" y="989315"/>
                  </a:lnTo>
                  <a:lnTo>
                    <a:pt x="1277774" y="987948"/>
                  </a:lnTo>
                  <a:lnTo>
                    <a:pt x="1278164" y="986532"/>
                  </a:lnTo>
                  <a:lnTo>
                    <a:pt x="1278995" y="985310"/>
                  </a:lnTo>
                  <a:lnTo>
                    <a:pt x="1280121" y="983747"/>
                  </a:lnTo>
                  <a:lnTo>
                    <a:pt x="1280610" y="981550"/>
                  </a:lnTo>
                  <a:lnTo>
                    <a:pt x="1280219" y="980036"/>
                  </a:lnTo>
                  <a:lnTo>
                    <a:pt x="1281345" y="979106"/>
                  </a:lnTo>
                  <a:lnTo>
                    <a:pt x="1281148" y="977641"/>
                  </a:lnTo>
                  <a:lnTo>
                    <a:pt x="1280514" y="976323"/>
                  </a:lnTo>
                  <a:lnTo>
                    <a:pt x="1280268" y="974956"/>
                  </a:lnTo>
                  <a:lnTo>
                    <a:pt x="1281492" y="974076"/>
                  </a:lnTo>
                  <a:lnTo>
                    <a:pt x="1282323" y="972905"/>
                  </a:lnTo>
                  <a:lnTo>
                    <a:pt x="1283154" y="971683"/>
                  </a:lnTo>
                  <a:lnTo>
                    <a:pt x="1285405" y="971244"/>
                  </a:lnTo>
                  <a:lnTo>
                    <a:pt x="1287167" y="970706"/>
                  </a:lnTo>
                  <a:lnTo>
                    <a:pt x="1288244" y="969828"/>
                  </a:lnTo>
                  <a:lnTo>
                    <a:pt x="1288831" y="968313"/>
                  </a:lnTo>
                  <a:lnTo>
                    <a:pt x="1289320" y="967386"/>
                  </a:lnTo>
                  <a:lnTo>
                    <a:pt x="1290249" y="966115"/>
                  </a:lnTo>
                  <a:lnTo>
                    <a:pt x="1290837" y="964454"/>
                  </a:lnTo>
                  <a:lnTo>
                    <a:pt x="1290493" y="962988"/>
                  </a:lnTo>
                  <a:lnTo>
                    <a:pt x="1291179" y="961769"/>
                  </a:lnTo>
                  <a:lnTo>
                    <a:pt x="1291913" y="959911"/>
                  </a:lnTo>
                  <a:lnTo>
                    <a:pt x="1291080" y="957909"/>
                  </a:lnTo>
                  <a:lnTo>
                    <a:pt x="1289908" y="956542"/>
                  </a:lnTo>
                  <a:lnTo>
                    <a:pt x="1290151" y="955077"/>
                  </a:lnTo>
                  <a:lnTo>
                    <a:pt x="1290444" y="953123"/>
                  </a:lnTo>
                  <a:lnTo>
                    <a:pt x="1291326" y="951511"/>
                  </a:lnTo>
                  <a:lnTo>
                    <a:pt x="1292744" y="951023"/>
                  </a:lnTo>
                  <a:lnTo>
                    <a:pt x="1293332" y="949361"/>
                  </a:lnTo>
                  <a:lnTo>
                    <a:pt x="1295386" y="949069"/>
                  </a:lnTo>
                  <a:lnTo>
                    <a:pt x="1296512" y="947165"/>
                  </a:lnTo>
                  <a:lnTo>
                    <a:pt x="1296512" y="945162"/>
                  </a:lnTo>
                  <a:lnTo>
                    <a:pt x="1297343" y="943013"/>
                  </a:lnTo>
                  <a:lnTo>
                    <a:pt x="1298127" y="941742"/>
                  </a:lnTo>
                  <a:lnTo>
                    <a:pt x="1299545" y="940473"/>
                  </a:lnTo>
                  <a:lnTo>
                    <a:pt x="1300671" y="939057"/>
                  </a:lnTo>
                  <a:lnTo>
                    <a:pt x="1299154" y="938714"/>
                  </a:lnTo>
                  <a:lnTo>
                    <a:pt x="1297979" y="937786"/>
                  </a:lnTo>
                  <a:lnTo>
                    <a:pt x="1298665" y="936566"/>
                  </a:lnTo>
                  <a:lnTo>
                    <a:pt x="1299299" y="934709"/>
                  </a:lnTo>
                  <a:lnTo>
                    <a:pt x="1299299" y="932804"/>
                  </a:lnTo>
                  <a:lnTo>
                    <a:pt x="1299056" y="930998"/>
                  </a:lnTo>
                  <a:lnTo>
                    <a:pt x="1300034" y="929776"/>
                  </a:lnTo>
                  <a:lnTo>
                    <a:pt x="1299936" y="928262"/>
                  </a:lnTo>
                  <a:lnTo>
                    <a:pt x="1301354" y="927823"/>
                  </a:lnTo>
                  <a:lnTo>
                    <a:pt x="1301502" y="926210"/>
                  </a:lnTo>
                  <a:lnTo>
                    <a:pt x="1301258" y="924745"/>
                  </a:lnTo>
                  <a:lnTo>
                    <a:pt x="1300474" y="922890"/>
                  </a:lnTo>
                  <a:lnTo>
                    <a:pt x="1301403" y="920593"/>
                  </a:lnTo>
                  <a:lnTo>
                    <a:pt x="1301403" y="918151"/>
                  </a:lnTo>
                  <a:lnTo>
                    <a:pt x="1301502" y="915808"/>
                  </a:lnTo>
                  <a:lnTo>
                    <a:pt x="1301942" y="913854"/>
                  </a:lnTo>
                  <a:lnTo>
                    <a:pt x="1301258" y="911314"/>
                  </a:lnTo>
                  <a:lnTo>
                    <a:pt x="1299936" y="909849"/>
                  </a:lnTo>
                  <a:lnTo>
                    <a:pt x="1298616" y="907992"/>
                  </a:lnTo>
                  <a:lnTo>
                    <a:pt x="1298665" y="905989"/>
                  </a:lnTo>
                  <a:lnTo>
                    <a:pt x="1297687" y="903842"/>
                  </a:lnTo>
                  <a:lnTo>
                    <a:pt x="1298078" y="902230"/>
                  </a:lnTo>
                  <a:lnTo>
                    <a:pt x="1296854" y="901057"/>
                  </a:lnTo>
                  <a:lnTo>
                    <a:pt x="1295534" y="899543"/>
                  </a:lnTo>
                  <a:lnTo>
                    <a:pt x="1294701" y="897881"/>
                  </a:lnTo>
                  <a:lnTo>
                    <a:pt x="1293624" y="896856"/>
                  </a:lnTo>
                  <a:lnTo>
                    <a:pt x="1292744" y="895196"/>
                  </a:lnTo>
                  <a:lnTo>
                    <a:pt x="1293528" y="893633"/>
                  </a:lnTo>
                  <a:lnTo>
                    <a:pt x="1295485" y="893047"/>
                  </a:lnTo>
                  <a:lnTo>
                    <a:pt x="1295876" y="891385"/>
                  </a:lnTo>
                  <a:lnTo>
                    <a:pt x="1295436" y="889530"/>
                  </a:lnTo>
                  <a:lnTo>
                    <a:pt x="1294848" y="887918"/>
                  </a:lnTo>
                  <a:lnTo>
                    <a:pt x="1294506" y="886453"/>
                  </a:lnTo>
                  <a:lnTo>
                    <a:pt x="1293332" y="884939"/>
                  </a:lnTo>
                  <a:lnTo>
                    <a:pt x="1292695" y="883278"/>
                  </a:lnTo>
                  <a:lnTo>
                    <a:pt x="1293381" y="881911"/>
                  </a:lnTo>
                  <a:lnTo>
                    <a:pt x="1293528" y="879616"/>
                  </a:lnTo>
                  <a:lnTo>
                    <a:pt x="1293575" y="877319"/>
                  </a:lnTo>
                  <a:lnTo>
                    <a:pt x="1293086" y="875024"/>
                  </a:lnTo>
                  <a:lnTo>
                    <a:pt x="1292059" y="872875"/>
                  </a:lnTo>
                  <a:lnTo>
                    <a:pt x="1292255" y="871410"/>
                  </a:lnTo>
                  <a:lnTo>
                    <a:pt x="1292206" y="869358"/>
                  </a:lnTo>
                  <a:lnTo>
                    <a:pt x="1292744" y="867405"/>
                  </a:lnTo>
                  <a:lnTo>
                    <a:pt x="1293283" y="865596"/>
                  </a:lnTo>
                  <a:lnTo>
                    <a:pt x="1294310" y="864524"/>
                  </a:lnTo>
                  <a:lnTo>
                    <a:pt x="1295190" y="862521"/>
                  </a:lnTo>
                  <a:lnTo>
                    <a:pt x="1295141" y="860519"/>
                  </a:lnTo>
                  <a:lnTo>
                    <a:pt x="1295094" y="858563"/>
                  </a:lnTo>
                  <a:lnTo>
                    <a:pt x="1295045" y="857098"/>
                  </a:lnTo>
                  <a:lnTo>
                    <a:pt x="1295045" y="855633"/>
                  </a:lnTo>
                  <a:lnTo>
                    <a:pt x="1295045" y="853631"/>
                  </a:lnTo>
                  <a:lnTo>
                    <a:pt x="1294995" y="851677"/>
                  </a:lnTo>
                  <a:lnTo>
                    <a:pt x="1294946" y="849675"/>
                  </a:lnTo>
                  <a:lnTo>
                    <a:pt x="1294946" y="847721"/>
                  </a:lnTo>
                  <a:lnTo>
                    <a:pt x="1294897" y="846256"/>
                  </a:lnTo>
                  <a:lnTo>
                    <a:pt x="1294897" y="844742"/>
                  </a:lnTo>
                  <a:lnTo>
                    <a:pt x="1294848" y="842789"/>
                  </a:lnTo>
                  <a:lnTo>
                    <a:pt x="1294799" y="840835"/>
                  </a:lnTo>
                  <a:lnTo>
                    <a:pt x="1294750" y="838880"/>
                  </a:lnTo>
                  <a:lnTo>
                    <a:pt x="1294701" y="837415"/>
                  </a:lnTo>
                  <a:lnTo>
                    <a:pt x="1294652" y="835999"/>
                  </a:lnTo>
                  <a:lnTo>
                    <a:pt x="1294605" y="834533"/>
                  </a:lnTo>
                  <a:lnTo>
                    <a:pt x="1294555" y="833117"/>
                  </a:lnTo>
                  <a:lnTo>
                    <a:pt x="1294457" y="831652"/>
                  </a:lnTo>
                  <a:lnTo>
                    <a:pt x="1294408" y="830236"/>
                  </a:lnTo>
                  <a:lnTo>
                    <a:pt x="1292941" y="829063"/>
                  </a:lnTo>
                  <a:lnTo>
                    <a:pt x="1291913" y="827255"/>
                  </a:lnTo>
                  <a:lnTo>
                    <a:pt x="1292597" y="824764"/>
                  </a:lnTo>
                  <a:lnTo>
                    <a:pt x="1293577" y="822371"/>
                  </a:lnTo>
                  <a:lnTo>
                    <a:pt x="1294848" y="820077"/>
                  </a:lnTo>
                  <a:lnTo>
                    <a:pt x="1294995" y="817635"/>
                  </a:lnTo>
                  <a:lnTo>
                    <a:pt x="1294897" y="815680"/>
                  </a:lnTo>
                  <a:lnTo>
                    <a:pt x="1294799" y="813726"/>
                  </a:lnTo>
                  <a:lnTo>
                    <a:pt x="1294605" y="811773"/>
                  </a:lnTo>
                  <a:lnTo>
                    <a:pt x="1294457" y="809819"/>
                  </a:lnTo>
                  <a:lnTo>
                    <a:pt x="1292304" y="808597"/>
                  </a:lnTo>
                  <a:lnTo>
                    <a:pt x="1290886" y="806889"/>
                  </a:lnTo>
                  <a:lnTo>
                    <a:pt x="1291031" y="804985"/>
                  </a:lnTo>
                  <a:lnTo>
                    <a:pt x="1291424" y="803520"/>
                  </a:lnTo>
                  <a:lnTo>
                    <a:pt x="1291375" y="802101"/>
                  </a:lnTo>
                  <a:lnTo>
                    <a:pt x="1291375" y="800636"/>
                  </a:lnTo>
                  <a:lnTo>
                    <a:pt x="1292206" y="799512"/>
                  </a:lnTo>
                  <a:lnTo>
                    <a:pt x="1292695" y="797902"/>
                  </a:lnTo>
                  <a:lnTo>
                    <a:pt x="1291375" y="796533"/>
                  </a:lnTo>
                  <a:lnTo>
                    <a:pt x="1291228" y="794580"/>
                  </a:lnTo>
                  <a:lnTo>
                    <a:pt x="1291766" y="792285"/>
                  </a:lnTo>
                  <a:lnTo>
                    <a:pt x="1292646" y="790673"/>
                  </a:lnTo>
                  <a:lnTo>
                    <a:pt x="1292548" y="789355"/>
                  </a:lnTo>
                  <a:lnTo>
                    <a:pt x="1293723" y="788474"/>
                  </a:lnTo>
                  <a:lnTo>
                    <a:pt x="1294506" y="787254"/>
                  </a:lnTo>
                  <a:lnTo>
                    <a:pt x="1295239" y="785446"/>
                  </a:lnTo>
                  <a:lnTo>
                    <a:pt x="1295288" y="783493"/>
                  </a:lnTo>
                  <a:lnTo>
                    <a:pt x="1295777" y="782175"/>
                  </a:lnTo>
                  <a:lnTo>
                    <a:pt x="1297245" y="782322"/>
                  </a:lnTo>
                  <a:lnTo>
                    <a:pt x="1297783" y="780513"/>
                  </a:lnTo>
                  <a:lnTo>
                    <a:pt x="1298859" y="778413"/>
                  </a:lnTo>
                  <a:lnTo>
                    <a:pt x="1299887" y="776312"/>
                  </a:lnTo>
                  <a:lnTo>
                    <a:pt x="1300572" y="774506"/>
                  </a:lnTo>
                  <a:lnTo>
                    <a:pt x="1301403" y="772211"/>
                  </a:lnTo>
                  <a:lnTo>
                    <a:pt x="1302676" y="770648"/>
                  </a:lnTo>
                  <a:lnTo>
                    <a:pt x="1303949" y="769866"/>
                  </a:lnTo>
                  <a:lnTo>
                    <a:pt x="1305122" y="768450"/>
                  </a:lnTo>
                  <a:lnTo>
                    <a:pt x="1306149" y="766837"/>
                  </a:lnTo>
                  <a:lnTo>
                    <a:pt x="1306884" y="765225"/>
                  </a:lnTo>
                  <a:lnTo>
                    <a:pt x="1307177" y="763711"/>
                  </a:lnTo>
                  <a:lnTo>
                    <a:pt x="1308792" y="763223"/>
                  </a:lnTo>
                  <a:lnTo>
                    <a:pt x="1310455" y="761318"/>
                  </a:lnTo>
                  <a:lnTo>
                    <a:pt x="1311825" y="760000"/>
                  </a:lnTo>
                  <a:lnTo>
                    <a:pt x="1312805" y="758633"/>
                  </a:lnTo>
                  <a:lnTo>
                    <a:pt x="1314565" y="757411"/>
                  </a:lnTo>
                  <a:lnTo>
                    <a:pt x="1316620" y="756582"/>
                  </a:lnTo>
                  <a:lnTo>
                    <a:pt x="1317696" y="755556"/>
                  </a:lnTo>
                  <a:lnTo>
                    <a:pt x="1318382" y="754285"/>
                  </a:lnTo>
                  <a:lnTo>
                    <a:pt x="1319311" y="752673"/>
                  </a:lnTo>
                  <a:lnTo>
                    <a:pt x="1320778" y="751404"/>
                  </a:lnTo>
                  <a:lnTo>
                    <a:pt x="1322246" y="750378"/>
                  </a:lnTo>
                  <a:lnTo>
                    <a:pt x="1323762" y="750329"/>
                  </a:lnTo>
                  <a:lnTo>
                    <a:pt x="1326013" y="750329"/>
                  </a:lnTo>
                  <a:lnTo>
                    <a:pt x="1328019" y="750086"/>
                  </a:lnTo>
                  <a:lnTo>
                    <a:pt x="1329096" y="748572"/>
                  </a:lnTo>
                  <a:lnTo>
                    <a:pt x="1329585" y="746764"/>
                  </a:lnTo>
                  <a:lnTo>
                    <a:pt x="1331005" y="746665"/>
                  </a:lnTo>
                  <a:lnTo>
                    <a:pt x="1332571" y="745640"/>
                  </a:lnTo>
                  <a:lnTo>
                    <a:pt x="1334331" y="744908"/>
                  </a:lnTo>
                  <a:lnTo>
                    <a:pt x="1335604" y="743784"/>
                  </a:lnTo>
                  <a:lnTo>
                    <a:pt x="1335847" y="742368"/>
                  </a:lnTo>
                  <a:lnTo>
                    <a:pt x="1336776" y="741244"/>
                  </a:lnTo>
                  <a:lnTo>
                    <a:pt x="1338831" y="739926"/>
                  </a:lnTo>
                  <a:lnTo>
                    <a:pt x="1340104" y="738020"/>
                  </a:lnTo>
                  <a:lnTo>
                    <a:pt x="1342599" y="737436"/>
                  </a:lnTo>
                  <a:lnTo>
                    <a:pt x="1344508" y="737239"/>
                  </a:lnTo>
                  <a:lnTo>
                    <a:pt x="1345536" y="736118"/>
                  </a:lnTo>
                  <a:lnTo>
                    <a:pt x="1347443" y="735529"/>
                  </a:lnTo>
                  <a:lnTo>
                    <a:pt x="1349302" y="734945"/>
                  </a:lnTo>
                  <a:lnTo>
                    <a:pt x="1350722" y="734503"/>
                  </a:lnTo>
                  <a:lnTo>
                    <a:pt x="1352140" y="734064"/>
                  </a:lnTo>
                  <a:lnTo>
                    <a:pt x="1353949" y="733431"/>
                  </a:lnTo>
                  <a:lnTo>
                    <a:pt x="1355321" y="732942"/>
                  </a:lnTo>
                  <a:lnTo>
                    <a:pt x="1357031" y="731818"/>
                  </a:lnTo>
                  <a:lnTo>
                    <a:pt x="1360067" y="731524"/>
                  </a:lnTo>
                  <a:lnTo>
                    <a:pt x="1361583" y="731428"/>
                  </a:lnTo>
                  <a:lnTo>
                    <a:pt x="1363050" y="731330"/>
                  </a:lnTo>
                  <a:lnTo>
                    <a:pt x="1364321" y="731917"/>
                  </a:lnTo>
                  <a:lnTo>
                    <a:pt x="1365496" y="732697"/>
                  </a:lnTo>
                  <a:lnTo>
                    <a:pt x="1365967" y="732873"/>
                  </a:lnTo>
                  <a:lnTo>
                    <a:pt x="1366129" y="732934"/>
                  </a:lnTo>
                  <a:lnTo>
                    <a:pt x="1366671" y="733136"/>
                  </a:lnTo>
                  <a:lnTo>
                    <a:pt x="1368431" y="732550"/>
                  </a:lnTo>
                  <a:lnTo>
                    <a:pt x="1369949" y="732258"/>
                  </a:lnTo>
                  <a:lnTo>
                    <a:pt x="1371270" y="731769"/>
                  </a:lnTo>
                  <a:lnTo>
                    <a:pt x="1372150" y="730059"/>
                  </a:lnTo>
                  <a:lnTo>
                    <a:pt x="1374204" y="729082"/>
                  </a:lnTo>
                  <a:lnTo>
                    <a:pt x="1376212" y="729279"/>
                  </a:lnTo>
                  <a:lnTo>
                    <a:pt x="1377923" y="727912"/>
                  </a:lnTo>
                  <a:lnTo>
                    <a:pt x="1379636" y="727031"/>
                  </a:lnTo>
                  <a:lnTo>
                    <a:pt x="1380565" y="725860"/>
                  </a:lnTo>
                  <a:lnTo>
                    <a:pt x="1382327" y="725274"/>
                  </a:lnTo>
                  <a:lnTo>
                    <a:pt x="1384185" y="724736"/>
                  </a:lnTo>
                  <a:lnTo>
                    <a:pt x="1385164" y="723661"/>
                  </a:lnTo>
                  <a:lnTo>
                    <a:pt x="1385800" y="722343"/>
                  </a:lnTo>
                  <a:lnTo>
                    <a:pt x="1386289" y="720974"/>
                  </a:lnTo>
                  <a:lnTo>
                    <a:pt x="1386584" y="718533"/>
                  </a:lnTo>
                  <a:lnTo>
                    <a:pt x="1386828" y="716579"/>
                  </a:lnTo>
                  <a:lnTo>
                    <a:pt x="1387855" y="715016"/>
                  </a:lnTo>
                  <a:lnTo>
                    <a:pt x="1389177" y="714430"/>
                  </a:lnTo>
                  <a:lnTo>
                    <a:pt x="1390595" y="713892"/>
                  </a:lnTo>
                  <a:lnTo>
                    <a:pt x="1391866" y="713161"/>
                  </a:lnTo>
                  <a:lnTo>
                    <a:pt x="1393139" y="712476"/>
                  </a:lnTo>
                  <a:lnTo>
                    <a:pt x="1394607" y="712135"/>
                  </a:lnTo>
                  <a:lnTo>
                    <a:pt x="1395880" y="710913"/>
                  </a:lnTo>
                  <a:lnTo>
                    <a:pt x="1397249" y="709399"/>
                  </a:lnTo>
                  <a:lnTo>
                    <a:pt x="1398962" y="708569"/>
                  </a:lnTo>
                  <a:lnTo>
                    <a:pt x="1400331" y="709205"/>
                  </a:lnTo>
                  <a:lnTo>
                    <a:pt x="1401260" y="707202"/>
                  </a:lnTo>
                  <a:lnTo>
                    <a:pt x="1401749" y="705200"/>
                  </a:lnTo>
                  <a:lnTo>
                    <a:pt x="1402484" y="703440"/>
                  </a:lnTo>
                  <a:lnTo>
                    <a:pt x="1404686" y="702756"/>
                  </a:lnTo>
                  <a:lnTo>
                    <a:pt x="1407474" y="702464"/>
                  </a:lnTo>
                  <a:lnTo>
                    <a:pt x="1409187" y="701975"/>
                  </a:lnTo>
                  <a:lnTo>
                    <a:pt x="1410361" y="700950"/>
                  </a:lnTo>
                  <a:lnTo>
                    <a:pt x="1411487" y="699973"/>
                  </a:lnTo>
                  <a:lnTo>
                    <a:pt x="1413443" y="699875"/>
                  </a:lnTo>
                  <a:lnTo>
                    <a:pt x="1414422" y="697970"/>
                  </a:lnTo>
                  <a:lnTo>
                    <a:pt x="1415107" y="696652"/>
                  </a:lnTo>
                  <a:lnTo>
                    <a:pt x="1415742" y="694844"/>
                  </a:lnTo>
                  <a:lnTo>
                    <a:pt x="1417455" y="693428"/>
                  </a:lnTo>
                  <a:lnTo>
                    <a:pt x="1419119" y="692353"/>
                  </a:lnTo>
                  <a:lnTo>
                    <a:pt x="1420244" y="691377"/>
                  </a:lnTo>
                  <a:lnTo>
                    <a:pt x="1422103" y="690741"/>
                  </a:lnTo>
                  <a:lnTo>
                    <a:pt x="1423914" y="690108"/>
                  </a:lnTo>
                  <a:lnTo>
                    <a:pt x="1424597" y="688788"/>
                  </a:lnTo>
                  <a:lnTo>
                    <a:pt x="1425528" y="687126"/>
                  </a:lnTo>
                  <a:lnTo>
                    <a:pt x="1427190" y="686054"/>
                  </a:lnTo>
                  <a:lnTo>
                    <a:pt x="1428854" y="684930"/>
                  </a:lnTo>
                  <a:lnTo>
                    <a:pt x="1430420" y="685028"/>
                  </a:lnTo>
                  <a:lnTo>
                    <a:pt x="1432035" y="684147"/>
                  </a:lnTo>
                  <a:lnTo>
                    <a:pt x="1435166" y="684392"/>
                  </a:lnTo>
                  <a:lnTo>
                    <a:pt x="1436390" y="685857"/>
                  </a:lnTo>
                  <a:lnTo>
                    <a:pt x="1437661" y="685028"/>
                  </a:lnTo>
                  <a:lnTo>
                    <a:pt x="1439226" y="685906"/>
                  </a:lnTo>
                  <a:lnTo>
                    <a:pt x="1441136" y="687421"/>
                  </a:lnTo>
                  <a:lnTo>
                    <a:pt x="1442407" y="688739"/>
                  </a:lnTo>
                  <a:lnTo>
                    <a:pt x="1444412" y="688837"/>
                  </a:lnTo>
                  <a:lnTo>
                    <a:pt x="1446371" y="689033"/>
                  </a:lnTo>
                  <a:lnTo>
                    <a:pt x="1447789" y="690741"/>
                  </a:lnTo>
                  <a:lnTo>
                    <a:pt x="1448767" y="692353"/>
                  </a:lnTo>
                  <a:lnTo>
                    <a:pt x="1450038" y="693087"/>
                  </a:lnTo>
                  <a:lnTo>
                    <a:pt x="1450529" y="694503"/>
                  </a:lnTo>
                  <a:lnTo>
                    <a:pt x="1452046" y="695578"/>
                  </a:lnTo>
                  <a:lnTo>
                    <a:pt x="1453415" y="696164"/>
                  </a:lnTo>
                  <a:lnTo>
                    <a:pt x="1455323" y="696699"/>
                  </a:lnTo>
                  <a:lnTo>
                    <a:pt x="1457328" y="697823"/>
                  </a:lnTo>
                  <a:lnTo>
                    <a:pt x="1458992" y="698557"/>
                  </a:lnTo>
                  <a:lnTo>
                    <a:pt x="1461243" y="698800"/>
                  </a:lnTo>
                  <a:lnTo>
                    <a:pt x="1462467" y="700314"/>
                  </a:lnTo>
                  <a:lnTo>
                    <a:pt x="1464618" y="699239"/>
                  </a:lnTo>
                  <a:lnTo>
                    <a:pt x="1465842" y="697531"/>
                  </a:lnTo>
                  <a:lnTo>
                    <a:pt x="1467066" y="695968"/>
                  </a:lnTo>
                  <a:lnTo>
                    <a:pt x="1468632" y="696211"/>
                  </a:lnTo>
                  <a:lnTo>
                    <a:pt x="1470001" y="697092"/>
                  </a:lnTo>
                  <a:lnTo>
                    <a:pt x="1471714" y="697531"/>
                  </a:lnTo>
                  <a:lnTo>
                    <a:pt x="1472643" y="696407"/>
                  </a:lnTo>
                  <a:lnTo>
                    <a:pt x="1474208" y="695332"/>
                  </a:lnTo>
                  <a:lnTo>
                    <a:pt x="1476312" y="694746"/>
                  </a:lnTo>
                  <a:lnTo>
                    <a:pt x="1477829" y="693232"/>
                  </a:lnTo>
                  <a:lnTo>
                    <a:pt x="1479542" y="694160"/>
                  </a:lnTo>
                  <a:lnTo>
                    <a:pt x="1481742" y="695381"/>
                  </a:lnTo>
                  <a:lnTo>
                    <a:pt x="1483602" y="695870"/>
                  </a:lnTo>
                  <a:lnTo>
                    <a:pt x="1485021" y="695627"/>
                  </a:lnTo>
                  <a:lnTo>
                    <a:pt x="1486488" y="695283"/>
                  </a:lnTo>
                  <a:lnTo>
                    <a:pt x="1488397" y="694697"/>
                  </a:lnTo>
                  <a:lnTo>
                    <a:pt x="1489816" y="694307"/>
                  </a:lnTo>
                  <a:lnTo>
                    <a:pt x="1492116" y="694209"/>
                  </a:lnTo>
                  <a:lnTo>
                    <a:pt x="1494463" y="694014"/>
                  </a:lnTo>
                  <a:lnTo>
                    <a:pt x="1495882" y="693867"/>
                  </a:lnTo>
                  <a:lnTo>
                    <a:pt x="1497253" y="694552"/>
                  </a:lnTo>
                  <a:lnTo>
                    <a:pt x="1498426" y="695431"/>
                  </a:lnTo>
                  <a:lnTo>
                    <a:pt x="1499748" y="695870"/>
                  </a:lnTo>
                  <a:lnTo>
                    <a:pt x="1501264" y="695821"/>
                  </a:lnTo>
                  <a:lnTo>
                    <a:pt x="1503906" y="696017"/>
                  </a:lnTo>
                  <a:lnTo>
                    <a:pt x="1506450" y="695968"/>
                  </a:lnTo>
                  <a:lnTo>
                    <a:pt x="1507770" y="694064"/>
                  </a:lnTo>
                  <a:lnTo>
                    <a:pt x="1507183" y="691669"/>
                  </a:lnTo>
                  <a:lnTo>
                    <a:pt x="1506401" y="690400"/>
                  </a:lnTo>
                  <a:lnTo>
                    <a:pt x="1506010" y="688544"/>
                  </a:lnTo>
                  <a:lnTo>
                    <a:pt x="1506598" y="686493"/>
                  </a:lnTo>
                  <a:lnTo>
                    <a:pt x="1508505" y="685516"/>
                  </a:lnTo>
                  <a:lnTo>
                    <a:pt x="1510805" y="685955"/>
                  </a:lnTo>
                  <a:lnTo>
                    <a:pt x="1512516" y="687079"/>
                  </a:lnTo>
                  <a:lnTo>
                    <a:pt x="1514278" y="687909"/>
                  </a:lnTo>
                  <a:lnTo>
                    <a:pt x="1516039" y="686785"/>
                  </a:lnTo>
                  <a:lnTo>
                    <a:pt x="1517361" y="685612"/>
                  </a:lnTo>
                  <a:lnTo>
                    <a:pt x="1519123" y="686248"/>
                  </a:lnTo>
                  <a:lnTo>
                    <a:pt x="1520492" y="687615"/>
                  </a:lnTo>
                  <a:lnTo>
                    <a:pt x="1521910" y="688056"/>
                  </a:lnTo>
                  <a:lnTo>
                    <a:pt x="1523328" y="687958"/>
                  </a:lnTo>
                  <a:lnTo>
                    <a:pt x="1524798" y="686638"/>
                  </a:lnTo>
                  <a:lnTo>
                    <a:pt x="1526460" y="685661"/>
                  </a:lnTo>
                  <a:lnTo>
                    <a:pt x="1527880" y="685173"/>
                  </a:lnTo>
                  <a:lnTo>
                    <a:pt x="1529689" y="684490"/>
                  </a:lnTo>
                  <a:lnTo>
                    <a:pt x="1532039" y="684490"/>
                  </a:lnTo>
                  <a:lnTo>
                    <a:pt x="1533799" y="683757"/>
                  </a:lnTo>
                  <a:lnTo>
                    <a:pt x="1535266" y="681803"/>
                  </a:lnTo>
                  <a:lnTo>
                    <a:pt x="1535952" y="680485"/>
                  </a:lnTo>
                  <a:lnTo>
                    <a:pt x="1536785" y="679313"/>
                  </a:lnTo>
                  <a:lnTo>
                    <a:pt x="1539425" y="678726"/>
                  </a:lnTo>
                  <a:lnTo>
                    <a:pt x="1539071" y="677529"/>
                  </a:lnTo>
                  <a:lnTo>
                    <a:pt x="1539034" y="677408"/>
                  </a:lnTo>
                  <a:lnTo>
                    <a:pt x="1539378" y="675504"/>
                  </a:lnTo>
                  <a:lnTo>
                    <a:pt x="1539818" y="673597"/>
                  </a:lnTo>
                  <a:lnTo>
                    <a:pt x="1541040" y="672230"/>
                  </a:lnTo>
                  <a:lnTo>
                    <a:pt x="1542851" y="672572"/>
                  </a:lnTo>
                  <a:lnTo>
                    <a:pt x="1544367" y="673744"/>
                  </a:lnTo>
                  <a:lnTo>
                    <a:pt x="1545835" y="673646"/>
                  </a:lnTo>
                  <a:lnTo>
                    <a:pt x="1546764" y="672621"/>
                  </a:lnTo>
                  <a:lnTo>
                    <a:pt x="1547449" y="671254"/>
                  </a:lnTo>
                  <a:lnTo>
                    <a:pt x="1548135" y="669398"/>
                  </a:lnTo>
                  <a:lnTo>
                    <a:pt x="1548575" y="668029"/>
                  </a:lnTo>
                  <a:lnTo>
                    <a:pt x="1549113" y="666613"/>
                  </a:lnTo>
                  <a:lnTo>
                    <a:pt x="1549993" y="664952"/>
                  </a:lnTo>
                  <a:lnTo>
                    <a:pt x="1544026" y="662267"/>
                  </a:lnTo>
                  <a:lnTo>
                    <a:pt x="1538006" y="657528"/>
                  </a:lnTo>
                  <a:lnTo>
                    <a:pt x="1532577" y="646247"/>
                  </a:lnTo>
                  <a:lnTo>
                    <a:pt x="1530424" y="640581"/>
                  </a:lnTo>
                  <a:lnTo>
                    <a:pt x="1529053" y="637698"/>
                  </a:lnTo>
                  <a:lnTo>
                    <a:pt x="1527342" y="633987"/>
                  </a:lnTo>
                  <a:lnTo>
                    <a:pt x="1526705" y="626564"/>
                  </a:lnTo>
                  <a:lnTo>
                    <a:pt x="1526460" y="624804"/>
                  </a:lnTo>
                  <a:lnTo>
                    <a:pt x="1524405" y="618112"/>
                  </a:lnTo>
                  <a:lnTo>
                    <a:pt x="1524552" y="612789"/>
                  </a:lnTo>
                  <a:lnTo>
                    <a:pt x="1524309" y="610738"/>
                  </a:lnTo>
                  <a:lnTo>
                    <a:pt x="1523721" y="605511"/>
                  </a:lnTo>
                  <a:lnTo>
                    <a:pt x="1524552" y="603852"/>
                  </a:lnTo>
                  <a:lnTo>
                    <a:pt x="1526071" y="600775"/>
                  </a:lnTo>
                  <a:lnTo>
                    <a:pt x="1526607" y="599602"/>
                  </a:lnTo>
                  <a:lnTo>
                    <a:pt x="1527293" y="598284"/>
                  </a:lnTo>
                  <a:lnTo>
                    <a:pt x="1527391" y="595695"/>
                  </a:lnTo>
                  <a:lnTo>
                    <a:pt x="1527487" y="593447"/>
                  </a:lnTo>
                  <a:lnTo>
                    <a:pt x="1527487" y="590858"/>
                  </a:lnTo>
                  <a:lnTo>
                    <a:pt x="1527487" y="589003"/>
                  </a:lnTo>
                  <a:lnTo>
                    <a:pt x="1524454" y="582556"/>
                  </a:lnTo>
                  <a:lnTo>
                    <a:pt x="1526020" y="575376"/>
                  </a:lnTo>
                  <a:lnTo>
                    <a:pt x="1527733" y="569123"/>
                  </a:lnTo>
                  <a:lnTo>
                    <a:pt x="1528711" y="565069"/>
                  </a:lnTo>
                  <a:lnTo>
                    <a:pt x="1541187" y="555594"/>
                  </a:lnTo>
                  <a:lnTo>
                    <a:pt x="1542411" y="554031"/>
                  </a:lnTo>
                  <a:lnTo>
                    <a:pt x="1542654" y="551395"/>
                  </a:lnTo>
                  <a:lnTo>
                    <a:pt x="1542802" y="549685"/>
                  </a:lnTo>
                  <a:lnTo>
                    <a:pt x="1543094" y="547194"/>
                  </a:lnTo>
                  <a:lnTo>
                    <a:pt x="1542851" y="545093"/>
                  </a:lnTo>
                  <a:lnTo>
                    <a:pt x="1543094" y="542750"/>
                  </a:lnTo>
                  <a:lnTo>
                    <a:pt x="1543536" y="539866"/>
                  </a:lnTo>
                  <a:lnTo>
                    <a:pt x="1544416" y="536254"/>
                  </a:lnTo>
                  <a:lnTo>
                    <a:pt x="1546764" y="530831"/>
                  </a:lnTo>
                  <a:lnTo>
                    <a:pt x="1547351" y="528975"/>
                  </a:lnTo>
                  <a:lnTo>
                    <a:pt x="1550433" y="523554"/>
                  </a:lnTo>
                  <a:lnTo>
                    <a:pt x="1551608" y="521552"/>
                  </a:lnTo>
                  <a:lnTo>
                    <a:pt x="1554496" y="516813"/>
                  </a:lnTo>
                  <a:lnTo>
                    <a:pt x="1555474" y="515446"/>
                  </a:lnTo>
                  <a:lnTo>
                    <a:pt x="1556354" y="514273"/>
                  </a:lnTo>
                  <a:lnTo>
                    <a:pt x="1557136" y="513004"/>
                  </a:lnTo>
                  <a:lnTo>
                    <a:pt x="1558605" y="511051"/>
                  </a:lnTo>
                  <a:lnTo>
                    <a:pt x="1559338" y="509682"/>
                  </a:lnTo>
                  <a:lnTo>
                    <a:pt x="1560611" y="507631"/>
                  </a:lnTo>
                  <a:lnTo>
                    <a:pt x="1561687" y="505189"/>
                  </a:lnTo>
                  <a:lnTo>
                    <a:pt x="1562324" y="503724"/>
                  </a:lnTo>
                  <a:lnTo>
                    <a:pt x="1563398" y="501282"/>
                  </a:lnTo>
                  <a:lnTo>
                    <a:pt x="1564379" y="500256"/>
                  </a:lnTo>
                  <a:lnTo>
                    <a:pt x="1565699" y="498693"/>
                  </a:lnTo>
                  <a:lnTo>
                    <a:pt x="1567068" y="497081"/>
                  </a:lnTo>
                  <a:close/>
                </a:path>
              </a:pathLst>
            </a:custGeom>
            <a:solidFill>
              <a:srgbClr val="00944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1863D641-F719-990E-8E35-5D6DEEFCF14B}"/>
                </a:ext>
              </a:extLst>
            </p:cNvPr>
            <p:cNvSpPr/>
            <p:nvPr/>
          </p:nvSpPr>
          <p:spPr>
            <a:xfrm flipV="1">
              <a:off x="3763406" y="4968458"/>
              <a:ext cx="934229" cy="907630"/>
            </a:xfrm>
            <a:custGeom>
              <a:avLst/>
              <a:gdLst>
                <a:gd name="connsiteX0" fmla="*/ 829863 w 934229"/>
                <a:gd name="connsiteY0" fmla="*/ 511569 h 907630"/>
                <a:gd name="connsiteX1" fmla="*/ 828592 w 934229"/>
                <a:gd name="connsiteY1" fmla="*/ 510836 h 907630"/>
                <a:gd name="connsiteX2" fmla="*/ 827319 w 934229"/>
                <a:gd name="connsiteY2" fmla="*/ 510151 h 907630"/>
                <a:gd name="connsiteX3" fmla="*/ 825166 w 934229"/>
                <a:gd name="connsiteY3" fmla="*/ 508980 h 907630"/>
                <a:gd name="connsiteX4" fmla="*/ 823062 w 934229"/>
                <a:gd name="connsiteY4" fmla="*/ 507758 h 907630"/>
                <a:gd name="connsiteX5" fmla="*/ 821791 w 934229"/>
                <a:gd name="connsiteY5" fmla="*/ 506978 h 907630"/>
                <a:gd name="connsiteX6" fmla="*/ 820567 w 934229"/>
                <a:gd name="connsiteY6" fmla="*/ 506195 h 907630"/>
                <a:gd name="connsiteX7" fmla="*/ 818611 w 934229"/>
                <a:gd name="connsiteY7" fmla="*/ 504779 h 907630"/>
                <a:gd name="connsiteX8" fmla="*/ 817534 w 934229"/>
                <a:gd name="connsiteY8" fmla="*/ 503704 h 907630"/>
                <a:gd name="connsiteX9" fmla="*/ 816556 w 934229"/>
                <a:gd name="connsiteY9" fmla="*/ 502630 h 907630"/>
                <a:gd name="connsiteX10" fmla="*/ 815283 w 934229"/>
                <a:gd name="connsiteY10" fmla="*/ 501164 h 907630"/>
                <a:gd name="connsiteX11" fmla="*/ 814354 w 934229"/>
                <a:gd name="connsiteY11" fmla="*/ 499994 h 907630"/>
                <a:gd name="connsiteX12" fmla="*/ 813842 w 934229"/>
                <a:gd name="connsiteY12" fmla="*/ 499387 h 907630"/>
                <a:gd name="connsiteX13" fmla="*/ 813572 w 934229"/>
                <a:gd name="connsiteY13" fmla="*/ 499064 h 907630"/>
                <a:gd name="connsiteX14" fmla="*/ 812837 w 934229"/>
                <a:gd name="connsiteY14" fmla="*/ 497989 h 907630"/>
                <a:gd name="connsiteX15" fmla="*/ 812006 w 934229"/>
                <a:gd name="connsiteY15" fmla="*/ 496769 h 907630"/>
                <a:gd name="connsiteX16" fmla="*/ 811124 w 934229"/>
                <a:gd name="connsiteY16" fmla="*/ 495547 h 907630"/>
                <a:gd name="connsiteX17" fmla="*/ 810343 w 934229"/>
                <a:gd name="connsiteY17" fmla="*/ 494377 h 907630"/>
                <a:gd name="connsiteX18" fmla="*/ 809461 w 934229"/>
                <a:gd name="connsiteY18" fmla="*/ 493155 h 907630"/>
                <a:gd name="connsiteX19" fmla="*/ 808630 w 934229"/>
                <a:gd name="connsiteY19" fmla="*/ 491982 h 907630"/>
                <a:gd name="connsiteX20" fmla="*/ 807750 w 934229"/>
                <a:gd name="connsiteY20" fmla="*/ 490811 h 907630"/>
                <a:gd name="connsiteX21" fmla="*/ 806868 w 934229"/>
                <a:gd name="connsiteY21" fmla="*/ 489638 h 907630"/>
                <a:gd name="connsiteX22" fmla="*/ 805597 w 934229"/>
                <a:gd name="connsiteY22" fmla="*/ 488173 h 907630"/>
                <a:gd name="connsiteX23" fmla="*/ 804522 w 934229"/>
                <a:gd name="connsiteY23" fmla="*/ 487096 h 907630"/>
                <a:gd name="connsiteX24" fmla="*/ 803102 w 934229"/>
                <a:gd name="connsiteY24" fmla="*/ 485829 h 907630"/>
                <a:gd name="connsiteX25" fmla="*/ 801536 w 934229"/>
                <a:gd name="connsiteY25" fmla="*/ 484607 h 907630"/>
                <a:gd name="connsiteX26" fmla="*/ 800069 w 934229"/>
                <a:gd name="connsiteY26" fmla="*/ 483336 h 907630"/>
                <a:gd name="connsiteX27" fmla="*/ 798698 w 934229"/>
                <a:gd name="connsiteY27" fmla="*/ 481969 h 907630"/>
                <a:gd name="connsiteX28" fmla="*/ 797427 w 934229"/>
                <a:gd name="connsiteY28" fmla="*/ 480455 h 907630"/>
                <a:gd name="connsiteX29" fmla="*/ 795566 w 934229"/>
                <a:gd name="connsiteY29" fmla="*/ 478892 h 907630"/>
                <a:gd name="connsiteX30" fmla="*/ 793757 w 934229"/>
                <a:gd name="connsiteY30" fmla="*/ 477329 h 907630"/>
                <a:gd name="connsiteX31" fmla="*/ 792241 w 934229"/>
                <a:gd name="connsiteY31" fmla="*/ 476060 h 907630"/>
                <a:gd name="connsiteX32" fmla="*/ 790771 w 934229"/>
                <a:gd name="connsiteY32" fmla="*/ 474789 h 907630"/>
                <a:gd name="connsiteX33" fmla="*/ 789353 w 934229"/>
                <a:gd name="connsiteY33" fmla="*/ 473422 h 907630"/>
                <a:gd name="connsiteX34" fmla="*/ 787885 w 934229"/>
                <a:gd name="connsiteY34" fmla="*/ 472104 h 907630"/>
                <a:gd name="connsiteX35" fmla="*/ 786662 w 934229"/>
                <a:gd name="connsiteY35" fmla="*/ 471370 h 907630"/>
                <a:gd name="connsiteX36" fmla="*/ 785342 w 934229"/>
                <a:gd name="connsiteY36" fmla="*/ 470737 h 907630"/>
                <a:gd name="connsiteX37" fmla="*/ 783970 w 934229"/>
                <a:gd name="connsiteY37" fmla="*/ 470247 h 907630"/>
                <a:gd name="connsiteX38" fmla="*/ 782112 w 934229"/>
                <a:gd name="connsiteY38" fmla="*/ 469466 h 907630"/>
                <a:gd name="connsiteX39" fmla="*/ 779959 w 934229"/>
                <a:gd name="connsiteY39" fmla="*/ 468342 h 907630"/>
                <a:gd name="connsiteX40" fmla="*/ 778295 w 934229"/>
                <a:gd name="connsiteY40" fmla="*/ 467316 h 907630"/>
                <a:gd name="connsiteX41" fmla="*/ 776730 w 934229"/>
                <a:gd name="connsiteY41" fmla="*/ 466097 h 907630"/>
                <a:gd name="connsiteX42" fmla="*/ 775360 w 934229"/>
                <a:gd name="connsiteY42" fmla="*/ 464777 h 907630"/>
                <a:gd name="connsiteX43" fmla="*/ 774333 w 934229"/>
                <a:gd name="connsiteY43" fmla="*/ 463653 h 907630"/>
                <a:gd name="connsiteX44" fmla="*/ 773257 w 934229"/>
                <a:gd name="connsiteY44" fmla="*/ 462092 h 907630"/>
                <a:gd name="connsiteX45" fmla="*/ 769489 w 934229"/>
                <a:gd name="connsiteY45" fmla="*/ 457304 h 907630"/>
                <a:gd name="connsiteX46" fmla="*/ 767874 w 934229"/>
                <a:gd name="connsiteY46" fmla="*/ 457206 h 907630"/>
                <a:gd name="connsiteX47" fmla="*/ 766261 w 934229"/>
                <a:gd name="connsiteY47" fmla="*/ 456131 h 907630"/>
                <a:gd name="connsiteX48" fmla="*/ 764499 w 934229"/>
                <a:gd name="connsiteY48" fmla="*/ 455252 h 907630"/>
                <a:gd name="connsiteX49" fmla="*/ 763226 w 934229"/>
                <a:gd name="connsiteY49" fmla="*/ 454472 h 907630"/>
                <a:gd name="connsiteX50" fmla="*/ 761515 w 934229"/>
                <a:gd name="connsiteY50" fmla="*/ 453591 h 907630"/>
                <a:gd name="connsiteX51" fmla="*/ 760144 w 934229"/>
                <a:gd name="connsiteY51" fmla="*/ 452958 h 907630"/>
                <a:gd name="connsiteX52" fmla="*/ 758824 w 934229"/>
                <a:gd name="connsiteY52" fmla="*/ 452371 h 907630"/>
                <a:gd name="connsiteX53" fmla="*/ 757455 w 934229"/>
                <a:gd name="connsiteY53" fmla="*/ 451883 h 907630"/>
                <a:gd name="connsiteX54" fmla="*/ 755056 w 934229"/>
                <a:gd name="connsiteY54" fmla="*/ 451542 h 907630"/>
                <a:gd name="connsiteX55" fmla="*/ 753051 w 934229"/>
                <a:gd name="connsiteY55" fmla="*/ 451493 h 907630"/>
                <a:gd name="connsiteX56" fmla="*/ 750654 w 934229"/>
                <a:gd name="connsiteY56" fmla="*/ 451248 h 907630"/>
                <a:gd name="connsiteX57" fmla="*/ 748646 w 934229"/>
                <a:gd name="connsiteY57" fmla="*/ 451004 h 907630"/>
                <a:gd name="connsiteX58" fmla="*/ 746739 w 934229"/>
                <a:gd name="connsiteY58" fmla="*/ 450514 h 907630"/>
                <a:gd name="connsiteX59" fmla="*/ 745468 w 934229"/>
                <a:gd name="connsiteY59" fmla="*/ 449930 h 907630"/>
                <a:gd name="connsiteX60" fmla="*/ 743804 w 934229"/>
                <a:gd name="connsiteY60" fmla="*/ 448953 h 907630"/>
                <a:gd name="connsiteX61" fmla="*/ 742239 w 934229"/>
                <a:gd name="connsiteY61" fmla="*/ 447780 h 907630"/>
                <a:gd name="connsiteX62" fmla="*/ 741064 w 934229"/>
                <a:gd name="connsiteY62" fmla="*/ 446803 h 907630"/>
                <a:gd name="connsiteX63" fmla="*/ 739938 w 934229"/>
                <a:gd name="connsiteY63" fmla="*/ 445876 h 907630"/>
                <a:gd name="connsiteX64" fmla="*/ 738422 w 934229"/>
                <a:gd name="connsiteY64" fmla="*/ 444605 h 907630"/>
                <a:gd name="connsiteX65" fmla="*/ 737345 w 934229"/>
                <a:gd name="connsiteY65" fmla="*/ 443628 h 907630"/>
                <a:gd name="connsiteX66" fmla="*/ 736269 w 934229"/>
                <a:gd name="connsiteY66" fmla="*/ 442651 h 907630"/>
                <a:gd name="connsiteX67" fmla="*/ 735192 w 934229"/>
                <a:gd name="connsiteY67" fmla="*/ 441625 h 907630"/>
                <a:gd name="connsiteX68" fmla="*/ 733774 w 934229"/>
                <a:gd name="connsiteY68" fmla="*/ 440258 h 907630"/>
                <a:gd name="connsiteX69" fmla="*/ 732697 w 934229"/>
                <a:gd name="connsiteY69" fmla="*/ 439233 h 907630"/>
                <a:gd name="connsiteX70" fmla="*/ 731670 w 934229"/>
                <a:gd name="connsiteY70" fmla="*/ 438256 h 907630"/>
                <a:gd name="connsiteX71" fmla="*/ 730593 w 934229"/>
                <a:gd name="connsiteY71" fmla="*/ 437230 h 907630"/>
                <a:gd name="connsiteX72" fmla="*/ 729517 w 934229"/>
                <a:gd name="connsiteY72" fmla="*/ 436155 h 907630"/>
                <a:gd name="connsiteX73" fmla="*/ 728833 w 934229"/>
                <a:gd name="connsiteY73" fmla="*/ 434445 h 907630"/>
                <a:gd name="connsiteX74" fmla="*/ 728981 w 934229"/>
                <a:gd name="connsiteY74" fmla="*/ 433959 h 907630"/>
                <a:gd name="connsiteX75" fmla="*/ 729030 w 934229"/>
                <a:gd name="connsiteY75" fmla="*/ 433812 h 907630"/>
                <a:gd name="connsiteX76" fmla="*/ 729273 w 934229"/>
                <a:gd name="connsiteY76" fmla="*/ 433029 h 907630"/>
                <a:gd name="connsiteX77" fmla="*/ 729382 w 934229"/>
                <a:gd name="connsiteY77" fmla="*/ 432794 h 907630"/>
                <a:gd name="connsiteX78" fmla="*/ 730104 w 934229"/>
                <a:gd name="connsiteY78" fmla="*/ 431223 h 907630"/>
                <a:gd name="connsiteX79" fmla="*/ 730790 w 934229"/>
                <a:gd name="connsiteY79" fmla="*/ 429952 h 907630"/>
                <a:gd name="connsiteX80" fmla="*/ 731817 w 934229"/>
                <a:gd name="connsiteY80" fmla="*/ 428243 h 907630"/>
                <a:gd name="connsiteX81" fmla="*/ 732648 w 934229"/>
                <a:gd name="connsiteY81" fmla="*/ 426484 h 907630"/>
                <a:gd name="connsiteX82" fmla="*/ 732746 w 934229"/>
                <a:gd name="connsiteY82" fmla="*/ 425019 h 907630"/>
                <a:gd name="connsiteX83" fmla="*/ 732208 w 934229"/>
                <a:gd name="connsiteY83" fmla="*/ 423164 h 907630"/>
                <a:gd name="connsiteX84" fmla="*/ 731230 w 934229"/>
                <a:gd name="connsiteY84" fmla="*/ 421502 h 907630"/>
                <a:gd name="connsiteX85" fmla="*/ 730055 w 934229"/>
                <a:gd name="connsiteY85" fmla="*/ 419939 h 907630"/>
                <a:gd name="connsiteX86" fmla="*/ 728246 w 934229"/>
                <a:gd name="connsiteY86" fmla="*/ 418278 h 907630"/>
                <a:gd name="connsiteX87" fmla="*/ 726680 w 934229"/>
                <a:gd name="connsiteY87" fmla="*/ 417107 h 907630"/>
                <a:gd name="connsiteX88" fmla="*/ 724577 w 934229"/>
                <a:gd name="connsiteY88" fmla="*/ 415885 h 907630"/>
                <a:gd name="connsiteX89" fmla="*/ 722276 w 934229"/>
                <a:gd name="connsiteY89" fmla="*/ 415056 h 907630"/>
                <a:gd name="connsiteX90" fmla="*/ 720418 w 934229"/>
                <a:gd name="connsiteY90" fmla="*/ 414469 h 907630"/>
                <a:gd name="connsiteX91" fmla="*/ 718558 w 934229"/>
                <a:gd name="connsiteY91" fmla="*/ 413785 h 907630"/>
                <a:gd name="connsiteX92" fmla="*/ 716798 w 934229"/>
                <a:gd name="connsiteY92" fmla="*/ 412955 h 907630"/>
                <a:gd name="connsiteX93" fmla="*/ 715475 w 934229"/>
                <a:gd name="connsiteY93" fmla="*/ 412271 h 907630"/>
                <a:gd name="connsiteX94" fmla="*/ 714205 w 934229"/>
                <a:gd name="connsiteY94" fmla="*/ 411588 h 907630"/>
                <a:gd name="connsiteX95" fmla="*/ 712882 w 934229"/>
                <a:gd name="connsiteY95" fmla="*/ 410855 h 907630"/>
                <a:gd name="connsiteX96" fmla="*/ 711661 w 934229"/>
                <a:gd name="connsiteY96" fmla="*/ 410025 h 907630"/>
                <a:gd name="connsiteX97" fmla="*/ 710193 w 934229"/>
                <a:gd name="connsiteY97" fmla="*/ 408803 h 907630"/>
                <a:gd name="connsiteX98" fmla="*/ 709166 w 934229"/>
                <a:gd name="connsiteY98" fmla="*/ 407728 h 907630"/>
                <a:gd name="connsiteX99" fmla="*/ 708185 w 934229"/>
                <a:gd name="connsiteY99" fmla="*/ 406653 h 907630"/>
                <a:gd name="connsiteX100" fmla="*/ 706964 w 934229"/>
                <a:gd name="connsiteY100" fmla="*/ 404555 h 907630"/>
                <a:gd name="connsiteX101" fmla="*/ 706131 w 934229"/>
                <a:gd name="connsiteY101" fmla="*/ 402747 h 907630"/>
                <a:gd name="connsiteX102" fmla="*/ 705543 w 934229"/>
                <a:gd name="connsiteY102" fmla="*/ 401380 h 907630"/>
                <a:gd name="connsiteX103" fmla="*/ 704565 w 934229"/>
                <a:gd name="connsiteY103" fmla="*/ 399718 h 907630"/>
                <a:gd name="connsiteX104" fmla="*/ 703245 w 934229"/>
                <a:gd name="connsiteY104" fmla="*/ 398253 h 907630"/>
                <a:gd name="connsiteX105" fmla="*/ 702169 w 934229"/>
                <a:gd name="connsiteY105" fmla="*/ 397277 h 907630"/>
                <a:gd name="connsiteX106" fmla="*/ 700945 w 934229"/>
                <a:gd name="connsiteY106" fmla="*/ 396496 h 907630"/>
                <a:gd name="connsiteX107" fmla="*/ 699576 w 934229"/>
                <a:gd name="connsiteY107" fmla="*/ 396008 h 907630"/>
                <a:gd name="connsiteX108" fmla="*/ 697668 w 934229"/>
                <a:gd name="connsiteY108" fmla="*/ 395470 h 907630"/>
                <a:gd name="connsiteX109" fmla="*/ 696199 w 934229"/>
                <a:gd name="connsiteY109" fmla="*/ 395225 h 907630"/>
                <a:gd name="connsiteX110" fmla="*/ 693851 w 934229"/>
                <a:gd name="connsiteY110" fmla="*/ 394590 h 907630"/>
                <a:gd name="connsiteX111" fmla="*/ 691993 w 934229"/>
                <a:gd name="connsiteY111" fmla="*/ 394003 h 907630"/>
                <a:gd name="connsiteX112" fmla="*/ 690084 w 934229"/>
                <a:gd name="connsiteY112" fmla="*/ 393468 h 907630"/>
                <a:gd name="connsiteX113" fmla="*/ 688665 w 934229"/>
                <a:gd name="connsiteY113" fmla="*/ 393173 h 907630"/>
                <a:gd name="connsiteX114" fmla="*/ 686758 w 934229"/>
                <a:gd name="connsiteY114" fmla="*/ 392832 h 907630"/>
                <a:gd name="connsiteX115" fmla="*/ 684799 w 934229"/>
                <a:gd name="connsiteY115" fmla="*/ 392491 h 907630"/>
                <a:gd name="connsiteX116" fmla="*/ 683381 w 934229"/>
                <a:gd name="connsiteY116" fmla="*/ 392295 h 907630"/>
                <a:gd name="connsiteX117" fmla="*/ 681424 w 934229"/>
                <a:gd name="connsiteY117" fmla="*/ 391905 h 907630"/>
                <a:gd name="connsiteX118" fmla="*/ 680006 w 934229"/>
                <a:gd name="connsiteY118" fmla="*/ 391659 h 907630"/>
                <a:gd name="connsiteX119" fmla="*/ 677608 w 934229"/>
                <a:gd name="connsiteY119" fmla="*/ 391122 h 907630"/>
                <a:gd name="connsiteX120" fmla="*/ 675260 w 934229"/>
                <a:gd name="connsiteY120" fmla="*/ 390536 h 907630"/>
                <a:gd name="connsiteX121" fmla="*/ 673351 w 934229"/>
                <a:gd name="connsiteY121" fmla="*/ 390047 h 907630"/>
                <a:gd name="connsiteX122" fmla="*/ 671932 w 934229"/>
                <a:gd name="connsiteY122" fmla="*/ 389559 h 907630"/>
                <a:gd name="connsiteX123" fmla="*/ 670123 w 934229"/>
                <a:gd name="connsiteY123" fmla="*/ 388972 h 907630"/>
                <a:gd name="connsiteX124" fmla="*/ 667872 w 934229"/>
                <a:gd name="connsiteY124" fmla="*/ 388045 h 907630"/>
                <a:gd name="connsiteX125" fmla="*/ 666208 w 934229"/>
                <a:gd name="connsiteY125" fmla="*/ 387019 h 907630"/>
                <a:gd name="connsiteX126" fmla="*/ 664593 w 934229"/>
                <a:gd name="connsiteY126" fmla="*/ 385848 h 907630"/>
                <a:gd name="connsiteX127" fmla="*/ 663126 w 934229"/>
                <a:gd name="connsiteY127" fmla="*/ 384577 h 907630"/>
                <a:gd name="connsiteX128" fmla="*/ 661708 w 934229"/>
                <a:gd name="connsiteY128" fmla="*/ 383210 h 907630"/>
                <a:gd name="connsiteX129" fmla="*/ 660680 w 934229"/>
                <a:gd name="connsiteY129" fmla="*/ 382135 h 907630"/>
                <a:gd name="connsiteX130" fmla="*/ 659800 w 934229"/>
                <a:gd name="connsiteY130" fmla="*/ 380963 h 907630"/>
                <a:gd name="connsiteX131" fmla="*/ 658820 w 934229"/>
                <a:gd name="connsiteY131" fmla="*/ 379888 h 907630"/>
                <a:gd name="connsiteX132" fmla="*/ 658478 w 934229"/>
                <a:gd name="connsiteY132" fmla="*/ 379596 h 907630"/>
                <a:gd name="connsiteX133" fmla="*/ 657743 w 934229"/>
                <a:gd name="connsiteY133" fmla="*/ 378960 h 907630"/>
                <a:gd name="connsiteX134" fmla="*/ 657483 w 934229"/>
                <a:gd name="connsiteY134" fmla="*/ 378762 h 907630"/>
                <a:gd name="connsiteX135" fmla="*/ 656522 w 934229"/>
                <a:gd name="connsiteY135" fmla="*/ 378032 h 907630"/>
                <a:gd name="connsiteX136" fmla="*/ 655347 w 934229"/>
                <a:gd name="connsiteY136" fmla="*/ 377252 h 907630"/>
                <a:gd name="connsiteX137" fmla="*/ 654027 w 934229"/>
                <a:gd name="connsiteY137" fmla="*/ 376518 h 907630"/>
                <a:gd name="connsiteX138" fmla="*/ 652705 w 934229"/>
                <a:gd name="connsiteY138" fmla="*/ 375883 h 907630"/>
                <a:gd name="connsiteX139" fmla="*/ 650945 w 934229"/>
                <a:gd name="connsiteY139" fmla="*/ 375102 h 907630"/>
                <a:gd name="connsiteX140" fmla="*/ 649524 w 934229"/>
                <a:gd name="connsiteY140" fmla="*/ 374712 h 907630"/>
                <a:gd name="connsiteX141" fmla="*/ 647568 w 934229"/>
                <a:gd name="connsiteY141" fmla="*/ 374320 h 907630"/>
                <a:gd name="connsiteX142" fmla="*/ 646100 w 934229"/>
                <a:gd name="connsiteY142" fmla="*/ 374027 h 907630"/>
                <a:gd name="connsiteX143" fmla="*/ 644682 w 934229"/>
                <a:gd name="connsiteY143" fmla="*/ 373735 h 907630"/>
                <a:gd name="connsiteX144" fmla="*/ 643213 w 934229"/>
                <a:gd name="connsiteY144" fmla="*/ 372611 h 907630"/>
                <a:gd name="connsiteX145" fmla="*/ 644144 w 934229"/>
                <a:gd name="connsiteY145" fmla="*/ 370950 h 907630"/>
                <a:gd name="connsiteX146" fmla="*/ 646002 w 934229"/>
                <a:gd name="connsiteY146" fmla="*/ 370169 h 907630"/>
                <a:gd name="connsiteX147" fmla="*/ 647128 w 934229"/>
                <a:gd name="connsiteY147" fmla="*/ 369193 h 907630"/>
                <a:gd name="connsiteX148" fmla="*/ 648057 w 934229"/>
                <a:gd name="connsiteY148" fmla="*/ 368069 h 907630"/>
                <a:gd name="connsiteX149" fmla="*/ 648937 w 934229"/>
                <a:gd name="connsiteY149" fmla="*/ 366896 h 907630"/>
                <a:gd name="connsiteX150" fmla="*/ 650210 w 934229"/>
                <a:gd name="connsiteY150" fmla="*/ 365431 h 907630"/>
                <a:gd name="connsiteX151" fmla="*/ 650552 w 934229"/>
                <a:gd name="connsiteY151" fmla="*/ 361279 h 907630"/>
                <a:gd name="connsiteX152" fmla="*/ 651530 w 934229"/>
                <a:gd name="connsiteY152" fmla="*/ 360157 h 907630"/>
                <a:gd name="connsiteX153" fmla="*/ 653243 w 934229"/>
                <a:gd name="connsiteY153" fmla="*/ 359522 h 907630"/>
                <a:gd name="connsiteX154" fmla="*/ 654956 w 934229"/>
                <a:gd name="connsiteY154" fmla="*/ 358690 h 907630"/>
                <a:gd name="connsiteX155" fmla="*/ 655934 w 934229"/>
                <a:gd name="connsiteY155" fmla="*/ 357470 h 907630"/>
                <a:gd name="connsiteX156" fmla="*/ 657254 w 934229"/>
                <a:gd name="connsiteY156" fmla="*/ 356005 h 907630"/>
                <a:gd name="connsiteX157" fmla="*/ 659407 w 934229"/>
                <a:gd name="connsiteY157" fmla="*/ 354783 h 907630"/>
                <a:gd name="connsiteX158" fmla="*/ 661120 w 934229"/>
                <a:gd name="connsiteY158" fmla="*/ 353757 h 907630"/>
                <a:gd name="connsiteX159" fmla="*/ 662344 w 934229"/>
                <a:gd name="connsiteY159" fmla="*/ 352537 h 907630"/>
                <a:gd name="connsiteX160" fmla="*/ 662882 w 934229"/>
                <a:gd name="connsiteY160" fmla="*/ 351072 h 907630"/>
                <a:gd name="connsiteX161" fmla="*/ 662489 w 934229"/>
                <a:gd name="connsiteY161" fmla="*/ 347897 h 907630"/>
                <a:gd name="connsiteX162" fmla="*/ 662588 w 934229"/>
                <a:gd name="connsiteY162" fmla="*/ 345944 h 907630"/>
                <a:gd name="connsiteX163" fmla="*/ 664350 w 934229"/>
                <a:gd name="connsiteY163" fmla="*/ 344673 h 907630"/>
                <a:gd name="connsiteX164" fmla="*/ 666599 w 934229"/>
                <a:gd name="connsiteY164" fmla="*/ 343647 h 907630"/>
                <a:gd name="connsiteX165" fmla="*/ 668214 w 934229"/>
                <a:gd name="connsiteY165" fmla="*/ 343257 h 907630"/>
                <a:gd name="connsiteX166" fmla="*/ 670268 w 934229"/>
                <a:gd name="connsiteY166" fmla="*/ 343158 h 907630"/>
                <a:gd name="connsiteX167" fmla="*/ 671932 w 934229"/>
                <a:gd name="connsiteY167" fmla="*/ 343060 h 907630"/>
                <a:gd name="connsiteX168" fmla="*/ 674085 w 934229"/>
                <a:gd name="connsiteY168" fmla="*/ 342768 h 907630"/>
                <a:gd name="connsiteX169" fmla="*/ 676386 w 934229"/>
                <a:gd name="connsiteY169" fmla="*/ 340766 h 907630"/>
                <a:gd name="connsiteX170" fmla="*/ 676875 w 934229"/>
                <a:gd name="connsiteY170" fmla="*/ 339252 h 907630"/>
                <a:gd name="connsiteX171" fmla="*/ 677118 w 934229"/>
                <a:gd name="connsiteY171" fmla="*/ 336957 h 907630"/>
                <a:gd name="connsiteX172" fmla="*/ 677657 w 934229"/>
                <a:gd name="connsiteY172" fmla="*/ 334221 h 907630"/>
                <a:gd name="connsiteX173" fmla="*/ 678342 w 934229"/>
                <a:gd name="connsiteY173" fmla="*/ 331779 h 907630"/>
                <a:gd name="connsiteX174" fmla="*/ 678097 w 934229"/>
                <a:gd name="connsiteY174" fmla="*/ 330069 h 907630"/>
                <a:gd name="connsiteX175" fmla="*/ 677020 w 934229"/>
                <a:gd name="connsiteY175" fmla="*/ 328213 h 907630"/>
                <a:gd name="connsiteX176" fmla="*/ 675798 w 934229"/>
                <a:gd name="connsiteY176" fmla="*/ 326601 h 907630"/>
                <a:gd name="connsiteX177" fmla="*/ 675455 w 934229"/>
                <a:gd name="connsiteY177" fmla="*/ 324258 h 907630"/>
                <a:gd name="connsiteX178" fmla="*/ 675993 w 934229"/>
                <a:gd name="connsiteY178" fmla="*/ 322645 h 907630"/>
                <a:gd name="connsiteX179" fmla="*/ 674233 w 934229"/>
                <a:gd name="connsiteY179" fmla="*/ 323085 h 907630"/>
                <a:gd name="connsiteX180" fmla="*/ 672471 w 934229"/>
                <a:gd name="connsiteY180" fmla="*/ 322694 h 907630"/>
                <a:gd name="connsiteX181" fmla="*/ 673938 w 934229"/>
                <a:gd name="connsiteY181" fmla="*/ 321033 h 907630"/>
                <a:gd name="connsiteX182" fmla="*/ 673596 w 934229"/>
                <a:gd name="connsiteY182" fmla="*/ 318005 h 907630"/>
                <a:gd name="connsiteX183" fmla="*/ 672129 w 934229"/>
                <a:gd name="connsiteY183" fmla="*/ 317126 h 907630"/>
                <a:gd name="connsiteX184" fmla="*/ 672372 w 934229"/>
                <a:gd name="connsiteY184" fmla="*/ 315367 h 907630"/>
                <a:gd name="connsiteX185" fmla="*/ 673744 w 934229"/>
                <a:gd name="connsiteY185" fmla="*/ 313659 h 907630"/>
                <a:gd name="connsiteX186" fmla="*/ 674525 w 934229"/>
                <a:gd name="connsiteY186" fmla="*/ 311509 h 907630"/>
                <a:gd name="connsiteX187" fmla="*/ 674380 w 934229"/>
                <a:gd name="connsiteY187" fmla="*/ 309799 h 907630"/>
                <a:gd name="connsiteX188" fmla="*/ 674134 w 934229"/>
                <a:gd name="connsiteY188" fmla="*/ 307700 h 907630"/>
                <a:gd name="connsiteX189" fmla="*/ 672372 w 934229"/>
                <a:gd name="connsiteY189" fmla="*/ 307016 h 907630"/>
                <a:gd name="connsiteX190" fmla="*/ 672960 w 934229"/>
                <a:gd name="connsiteY190" fmla="*/ 304135 h 907630"/>
                <a:gd name="connsiteX191" fmla="*/ 673645 w 934229"/>
                <a:gd name="connsiteY191" fmla="*/ 300714 h 907630"/>
                <a:gd name="connsiteX192" fmla="*/ 675897 w 934229"/>
                <a:gd name="connsiteY192" fmla="*/ 299641 h 907630"/>
                <a:gd name="connsiteX193" fmla="*/ 677853 w 934229"/>
                <a:gd name="connsiteY193" fmla="*/ 299737 h 907630"/>
                <a:gd name="connsiteX194" fmla="*/ 678391 w 934229"/>
                <a:gd name="connsiteY194" fmla="*/ 298223 h 907630"/>
                <a:gd name="connsiteX195" fmla="*/ 679271 w 934229"/>
                <a:gd name="connsiteY195" fmla="*/ 295929 h 907630"/>
                <a:gd name="connsiteX196" fmla="*/ 680250 w 934229"/>
                <a:gd name="connsiteY196" fmla="*/ 294267 h 907630"/>
                <a:gd name="connsiteX197" fmla="*/ 681717 w 934229"/>
                <a:gd name="connsiteY197" fmla="*/ 293487 h 907630"/>
                <a:gd name="connsiteX198" fmla="*/ 683725 w 934229"/>
                <a:gd name="connsiteY198" fmla="*/ 294365 h 907630"/>
                <a:gd name="connsiteX199" fmla="*/ 684017 w 934229"/>
                <a:gd name="connsiteY199" fmla="*/ 292998 h 907630"/>
                <a:gd name="connsiteX200" fmla="*/ 682892 w 934229"/>
                <a:gd name="connsiteY200" fmla="*/ 291727 h 907630"/>
                <a:gd name="connsiteX201" fmla="*/ 684214 w 934229"/>
                <a:gd name="connsiteY201" fmla="*/ 290213 h 907630"/>
                <a:gd name="connsiteX202" fmla="*/ 686023 w 934229"/>
                <a:gd name="connsiteY202" fmla="*/ 289970 h 907630"/>
                <a:gd name="connsiteX203" fmla="*/ 687785 w 934229"/>
                <a:gd name="connsiteY203" fmla="*/ 289286 h 907630"/>
                <a:gd name="connsiteX204" fmla="*/ 688323 w 934229"/>
                <a:gd name="connsiteY204" fmla="*/ 287087 h 907630"/>
                <a:gd name="connsiteX205" fmla="*/ 688518 w 934229"/>
                <a:gd name="connsiteY205" fmla="*/ 285769 h 907630"/>
                <a:gd name="connsiteX206" fmla="*/ 688078 w 934229"/>
                <a:gd name="connsiteY206" fmla="*/ 284157 h 907630"/>
                <a:gd name="connsiteX207" fmla="*/ 686709 w 934229"/>
                <a:gd name="connsiteY207" fmla="*/ 282692 h 907630"/>
                <a:gd name="connsiteX208" fmla="*/ 688225 w 934229"/>
                <a:gd name="connsiteY208" fmla="*/ 281374 h 907630"/>
                <a:gd name="connsiteX209" fmla="*/ 690671 w 934229"/>
                <a:gd name="connsiteY209" fmla="*/ 280591 h 907630"/>
                <a:gd name="connsiteX210" fmla="*/ 692091 w 934229"/>
                <a:gd name="connsiteY210" fmla="*/ 279371 h 907630"/>
                <a:gd name="connsiteX211" fmla="*/ 694146 w 934229"/>
                <a:gd name="connsiteY211" fmla="*/ 277710 h 907630"/>
                <a:gd name="connsiteX212" fmla="*/ 696297 w 934229"/>
                <a:gd name="connsiteY212" fmla="*/ 277271 h 907630"/>
                <a:gd name="connsiteX213" fmla="*/ 695613 w 934229"/>
                <a:gd name="connsiteY213" fmla="*/ 275904 h 907630"/>
                <a:gd name="connsiteX214" fmla="*/ 695026 w 934229"/>
                <a:gd name="connsiteY214" fmla="*/ 273948 h 907630"/>
                <a:gd name="connsiteX215" fmla="*/ 695662 w 934229"/>
                <a:gd name="connsiteY215" fmla="*/ 271410 h 907630"/>
                <a:gd name="connsiteX216" fmla="*/ 696884 w 934229"/>
                <a:gd name="connsiteY216" fmla="*/ 270189 h 907630"/>
                <a:gd name="connsiteX217" fmla="*/ 698305 w 934229"/>
                <a:gd name="connsiteY217" fmla="*/ 271116 h 907630"/>
                <a:gd name="connsiteX218" fmla="*/ 698890 w 934229"/>
                <a:gd name="connsiteY218" fmla="*/ 268773 h 907630"/>
                <a:gd name="connsiteX219" fmla="*/ 699283 w 934229"/>
                <a:gd name="connsiteY219" fmla="*/ 267013 h 907630"/>
                <a:gd name="connsiteX220" fmla="*/ 699870 w 934229"/>
                <a:gd name="connsiteY220" fmla="*/ 265548 h 907630"/>
                <a:gd name="connsiteX221" fmla="*/ 699037 w 934229"/>
                <a:gd name="connsiteY221" fmla="*/ 263057 h 907630"/>
                <a:gd name="connsiteX222" fmla="*/ 697815 w 934229"/>
                <a:gd name="connsiteY222" fmla="*/ 260615 h 907630"/>
                <a:gd name="connsiteX223" fmla="*/ 698696 w 934229"/>
                <a:gd name="connsiteY223" fmla="*/ 258760 h 907630"/>
                <a:gd name="connsiteX224" fmla="*/ 698548 w 934229"/>
                <a:gd name="connsiteY224" fmla="*/ 257489 h 907630"/>
                <a:gd name="connsiteX225" fmla="*/ 697324 w 934229"/>
                <a:gd name="connsiteY225" fmla="*/ 256073 h 907630"/>
                <a:gd name="connsiteX226" fmla="*/ 696933 w 934229"/>
                <a:gd name="connsiteY226" fmla="*/ 254022 h 907630"/>
                <a:gd name="connsiteX227" fmla="*/ 695075 w 934229"/>
                <a:gd name="connsiteY227" fmla="*/ 253582 h 907630"/>
                <a:gd name="connsiteX228" fmla="*/ 693411 w 934229"/>
                <a:gd name="connsiteY228" fmla="*/ 252117 h 907630"/>
                <a:gd name="connsiteX229" fmla="*/ 692775 w 934229"/>
                <a:gd name="connsiteY229" fmla="*/ 250701 h 907630"/>
                <a:gd name="connsiteX230" fmla="*/ 692138 w 934229"/>
                <a:gd name="connsiteY230" fmla="*/ 248404 h 907630"/>
                <a:gd name="connsiteX231" fmla="*/ 691111 w 934229"/>
                <a:gd name="connsiteY231" fmla="*/ 247232 h 907630"/>
                <a:gd name="connsiteX232" fmla="*/ 690329 w 934229"/>
                <a:gd name="connsiteY232" fmla="*/ 245035 h 907630"/>
                <a:gd name="connsiteX233" fmla="*/ 690818 w 934229"/>
                <a:gd name="connsiteY233" fmla="*/ 242983 h 907630"/>
                <a:gd name="connsiteX234" fmla="*/ 691944 w 934229"/>
                <a:gd name="connsiteY234" fmla="*/ 242056 h 907630"/>
                <a:gd name="connsiteX235" fmla="*/ 693020 w 934229"/>
                <a:gd name="connsiteY235" fmla="*/ 240102 h 907630"/>
                <a:gd name="connsiteX236" fmla="*/ 693559 w 934229"/>
                <a:gd name="connsiteY236" fmla="*/ 237513 h 907630"/>
                <a:gd name="connsiteX237" fmla="*/ 692286 w 934229"/>
                <a:gd name="connsiteY237" fmla="*/ 236731 h 907630"/>
                <a:gd name="connsiteX238" fmla="*/ 690133 w 934229"/>
                <a:gd name="connsiteY238" fmla="*/ 235950 h 907630"/>
                <a:gd name="connsiteX239" fmla="*/ 689840 w 934229"/>
                <a:gd name="connsiteY239" fmla="*/ 234630 h 907630"/>
                <a:gd name="connsiteX240" fmla="*/ 687785 w 934229"/>
                <a:gd name="connsiteY240" fmla="*/ 233997 h 907630"/>
                <a:gd name="connsiteX241" fmla="*/ 687443 w 934229"/>
                <a:gd name="connsiteY241" fmla="*/ 232090 h 907630"/>
                <a:gd name="connsiteX242" fmla="*/ 686709 w 934229"/>
                <a:gd name="connsiteY242" fmla="*/ 230625 h 907630"/>
                <a:gd name="connsiteX243" fmla="*/ 686610 w 934229"/>
                <a:gd name="connsiteY243" fmla="*/ 229111 h 907630"/>
                <a:gd name="connsiteX244" fmla="*/ 684897 w 934229"/>
                <a:gd name="connsiteY244" fmla="*/ 227305 h 907630"/>
                <a:gd name="connsiteX245" fmla="*/ 683870 w 934229"/>
                <a:gd name="connsiteY245" fmla="*/ 224276 h 907630"/>
                <a:gd name="connsiteX246" fmla="*/ 682159 w 934229"/>
                <a:gd name="connsiteY246" fmla="*/ 222860 h 907630"/>
                <a:gd name="connsiteX247" fmla="*/ 683725 w 934229"/>
                <a:gd name="connsiteY247" fmla="*/ 221688 h 907630"/>
                <a:gd name="connsiteX248" fmla="*/ 682550 w 934229"/>
                <a:gd name="connsiteY248" fmla="*/ 220466 h 907630"/>
                <a:gd name="connsiteX249" fmla="*/ 679761 w 934229"/>
                <a:gd name="connsiteY249" fmla="*/ 217879 h 907630"/>
                <a:gd name="connsiteX250" fmla="*/ 676678 w 934229"/>
                <a:gd name="connsiteY250" fmla="*/ 213921 h 907630"/>
                <a:gd name="connsiteX251" fmla="*/ 675602 w 934229"/>
                <a:gd name="connsiteY251" fmla="*/ 213482 h 907630"/>
                <a:gd name="connsiteX252" fmla="*/ 675407 w 934229"/>
                <a:gd name="connsiteY252" fmla="*/ 210942 h 907630"/>
                <a:gd name="connsiteX253" fmla="*/ 674036 w 934229"/>
                <a:gd name="connsiteY253" fmla="*/ 210551 h 907630"/>
                <a:gd name="connsiteX254" fmla="*/ 671932 w 934229"/>
                <a:gd name="connsiteY254" fmla="*/ 210210 h 907630"/>
                <a:gd name="connsiteX255" fmla="*/ 670025 w 934229"/>
                <a:gd name="connsiteY255" fmla="*/ 208257 h 907630"/>
                <a:gd name="connsiteX256" fmla="*/ 668948 w 934229"/>
                <a:gd name="connsiteY256" fmla="*/ 206254 h 907630"/>
                <a:gd name="connsiteX257" fmla="*/ 667383 w 934229"/>
                <a:gd name="connsiteY257" fmla="*/ 204593 h 907630"/>
                <a:gd name="connsiteX258" fmla="*/ 665915 w 934229"/>
                <a:gd name="connsiteY258" fmla="*/ 203177 h 907630"/>
                <a:gd name="connsiteX259" fmla="*/ 664301 w 934229"/>
                <a:gd name="connsiteY259" fmla="*/ 201906 h 907630"/>
                <a:gd name="connsiteX260" fmla="*/ 664986 w 934229"/>
                <a:gd name="connsiteY260" fmla="*/ 200343 h 907630"/>
                <a:gd name="connsiteX261" fmla="*/ 666112 w 934229"/>
                <a:gd name="connsiteY261" fmla="*/ 199221 h 907630"/>
                <a:gd name="connsiteX262" fmla="*/ 665279 w 934229"/>
                <a:gd name="connsiteY262" fmla="*/ 198097 h 907630"/>
                <a:gd name="connsiteX263" fmla="*/ 663664 w 934229"/>
                <a:gd name="connsiteY263" fmla="*/ 197511 h 907630"/>
                <a:gd name="connsiteX264" fmla="*/ 661757 w 934229"/>
                <a:gd name="connsiteY264" fmla="*/ 196730 h 907630"/>
                <a:gd name="connsiteX265" fmla="*/ 662099 w 934229"/>
                <a:gd name="connsiteY265" fmla="*/ 194679 h 907630"/>
                <a:gd name="connsiteX266" fmla="*/ 662492 w 934229"/>
                <a:gd name="connsiteY266" fmla="*/ 193212 h 907630"/>
                <a:gd name="connsiteX267" fmla="*/ 661953 w 934229"/>
                <a:gd name="connsiteY267" fmla="*/ 191795 h 907630"/>
                <a:gd name="connsiteX268" fmla="*/ 660926 w 934229"/>
                <a:gd name="connsiteY268" fmla="*/ 192919 h 907630"/>
                <a:gd name="connsiteX269" fmla="*/ 658967 w 934229"/>
                <a:gd name="connsiteY269" fmla="*/ 192968 h 907630"/>
                <a:gd name="connsiteX270" fmla="*/ 657647 w 934229"/>
                <a:gd name="connsiteY270" fmla="*/ 193653 h 907630"/>
                <a:gd name="connsiteX271" fmla="*/ 657011 w 934229"/>
                <a:gd name="connsiteY271" fmla="*/ 192041 h 907630"/>
                <a:gd name="connsiteX272" fmla="*/ 657451 w 934229"/>
                <a:gd name="connsiteY272" fmla="*/ 190721 h 907630"/>
                <a:gd name="connsiteX273" fmla="*/ 658038 w 934229"/>
                <a:gd name="connsiteY273" fmla="*/ 189403 h 907630"/>
                <a:gd name="connsiteX274" fmla="*/ 658724 w 934229"/>
                <a:gd name="connsiteY274" fmla="*/ 186571 h 907630"/>
                <a:gd name="connsiteX275" fmla="*/ 656032 w 934229"/>
                <a:gd name="connsiteY275" fmla="*/ 185788 h 907630"/>
                <a:gd name="connsiteX276" fmla="*/ 654956 w 934229"/>
                <a:gd name="connsiteY276" fmla="*/ 185153 h 907630"/>
                <a:gd name="connsiteX277" fmla="*/ 655885 w 934229"/>
                <a:gd name="connsiteY277" fmla="*/ 183687 h 907630"/>
                <a:gd name="connsiteX278" fmla="*/ 657891 w 934229"/>
                <a:gd name="connsiteY278" fmla="*/ 183103 h 907630"/>
                <a:gd name="connsiteX279" fmla="*/ 659016 w 934229"/>
                <a:gd name="connsiteY279" fmla="*/ 181734 h 907630"/>
                <a:gd name="connsiteX280" fmla="*/ 657598 w 934229"/>
                <a:gd name="connsiteY280" fmla="*/ 180465 h 907630"/>
                <a:gd name="connsiteX281" fmla="*/ 655103 w 934229"/>
                <a:gd name="connsiteY281" fmla="*/ 178853 h 907630"/>
                <a:gd name="connsiteX282" fmla="*/ 654270 w 934229"/>
                <a:gd name="connsiteY282" fmla="*/ 177192 h 907630"/>
                <a:gd name="connsiteX283" fmla="*/ 652658 w 934229"/>
                <a:gd name="connsiteY283" fmla="*/ 177339 h 907630"/>
                <a:gd name="connsiteX284" fmla="*/ 650554 w 934229"/>
                <a:gd name="connsiteY284" fmla="*/ 177680 h 907630"/>
                <a:gd name="connsiteX285" fmla="*/ 648939 w 934229"/>
                <a:gd name="connsiteY285" fmla="*/ 177876 h 907630"/>
                <a:gd name="connsiteX286" fmla="*/ 649330 w 934229"/>
                <a:gd name="connsiteY286" fmla="*/ 176362 h 907630"/>
                <a:gd name="connsiteX287" fmla="*/ 650601 w 934229"/>
                <a:gd name="connsiteY287" fmla="*/ 174995 h 907630"/>
                <a:gd name="connsiteX288" fmla="*/ 650748 w 934229"/>
                <a:gd name="connsiteY288" fmla="*/ 172504 h 907630"/>
                <a:gd name="connsiteX289" fmla="*/ 650456 w 934229"/>
                <a:gd name="connsiteY289" fmla="*/ 170404 h 907630"/>
                <a:gd name="connsiteX290" fmla="*/ 649232 w 934229"/>
                <a:gd name="connsiteY290" fmla="*/ 169523 h 907630"/>
                <a:gd name="connsiteX291" fmla="*/ 648792 w 934229"/>
                <a:gd name="connsiteY291" fmla="*/ 168303 h 907630"/>
                <a:gd name="connsiteX292" fmla="*/ 650112 w 934229"/>
                <a:gd name="connsiteY292" fmla="*/ 167668 h 907630"/>
                <a:gd name="connsiteX293" fmla="*/ 651139 w 934229"/>
                <a:gd name="connsiteY293" fmla="*/ 166105 h 907630"/>
                <a:gd name="connsiteX294" fmla="*/ 649330 w 934229"/>
                <a:gd name="connsiteY294" fmla="*/ 164836 h 907630"/>
                <a:gd name="connsiteX295" fmla="*/ 646737 w 934229"/>
                <a:gd name="connsiteY295" fmla="*/ 164738 h 907630"/>
                <a:gd name="connsiteX296" fmla="*/ 645906 w 934229"/>
                <a:gd name="connsiteY296" fmla="*/ 163614 h 907630"/>
                <a:gd name="connsiteX297" fmla="*/ 644731 w 934229"/>
                <a:gd name="connsiteY297" fmla="*/ 163272 h 907630"/>
                <a:gd name="connsiteX298" fmla="*/ 642726 w 934229"/>
                <a:gd name="connsiteY298" fmla="*/ 165518 h 907630"/>
                <a:gd name="connsiteX299" fmla="*/ 640474 w 934229"/>
                <a:gd name="connsiteY299" fmla="*/ 165910 h 907630"/>
                <a:gd name="connsiteX300" fmla="*/ 638616 w 934229"/>
                <a:gd name="connsiteY300" fmla="*/ 164932 h 907630"/>
                <a:gd name="connsiteX301" fmla="*/ 636952 w 934229"/>
                <a:gd name="connsiteY301" fmla="*/ 164590 h 907630"/>
                <a:gd name="connsiteX302" fmla="*/ 637490 w 934229"/>
                <a:gd name="connsiteY302" fmla="*/ 168303 h 907630"/>
                <a:gd name="connsiteX303" fmla="*/ 635630 w 934229"/>
                <a:gd name="connsiteY303" fmla="*/ 168401 h 907630"/>
                <a:gd name="connsiteX304" fmla="*/ 634212 w 934229"/>
                <a:gd name="connsiteY304" fmla="*/ 167179 h 907630"/>
                <a:gd name="connsiteX305" fmla="*/ 632548 w 934229"/>
                <a:gd name="connsiteY305" fmla="*/ 167326 h 907630"/>
                <a:gd name="connsiteX306" fmla="*/ 632794 w 934229"/>
                <a:gd name="connsiteY306" fmla="*/ 169035 h 907630"/>
                <a:gd name="connsiteX307" fmla="*/ 633332 w 934229"/>
                <a:gd name="connsiteY307" fmla="*/ 171624 h 907630"/>
                <a:gd name="connsiteX308" fmla="*/ 631422 w 934229"/>
                <a:gd name="connsiteY308" fmla="*/ 172014 h 907630"/>
                <a:gd name="connsiteX309" fmla="*/ 631179 w 934229"/>
                <a:gd name="connsiteY309" fmla="*/ 170256 h 907630"/>
                <a:gd name="connsiteX310" fmla="*/ 630933 w 934229"/>
                <a:gd name="connsiteY310" fmla="*/ 168009 h 907630"/>
                <a:gd name="connsiteX311" fmla="*/ 630102 w 934229"/>
                <a:gd name="connsiteY311" fmla="*/ 166740 h 907630"/>
                <a:gd name="connsiteX312" fmla="*/ 628878 w 934229"/>
                <a:gd name="connsiteY312" fmla="*/ 167864 h 907630"/>
                <a:gd name="connsiteX313" fmla="*/ 626678 w 934229"/>
                <a:gd name="connsiteY313" fmla="*/ 168058 h 907630"/>
                <a:gd name="connsiteX314" fmla="*/ 625944 w 934229"/>
                <a:gd name="connsiteY314" fmla="*/ 164688 h 907630"/>
                <a:gd name="connsiteX315" fmla="*/ 624671 w 934229"/>
                <a:gd name="connsiteY315" fmla="*/ 162929 h 907630"/>
                <a:gd name="connsiteX316" fmla="*/ 622714 w 934229"/>
                <a:gd name="connsiteY316" fmla="*/ 163223 h 907630"/>
                <a:gd name="connsiteX317" fmla="*/ 620856 w 934229"/>
                <a:gd name="connsiteY317" fmla="*/ 164200 h 907630"/>
                <a:gd name="connsiteX318" fmla="*/ 620170 w 934229"/>
                <a:gd name="connsiteY318" fmla="*/ 165567 h 907630"/>
                <a:gd name="connsiteX319" fmla="*/ 618850 w 934229"/>
                <a:gd name="connsiteY319" fmla="*/ 166105 h 907630"/>
                <a:gd name="connsiteX320" fmla="*/ 617774 w 934229"/>
                <a:gd name="connsiteY320" fmla="*/ 164932 h 907630"/>
                <a:gd name="connsiteX321" fmla="*/ 615473 w 934229"/>
                <a:gd name="connsiteY321" fmla="*/ 164102 h 907630"/>
                <a:gd name="connsiteX322" fmla="*/ 613369 w 934229"/>
                <a:gd name="connsiteY322" fmla="*/ 163370 h 907630"/>
                <a:gd name="connsiteX323" fmla="*/ 611706 w 934229"/>
                <a:gd name="connsiteY323" fmla="*/ 162882 h 907630"/>
                <a:gd name="connsiteX324" fmla="*/ 611706 w 934229"/>
                <a:gd name="connsiteY324" fmla="*/ 161415 h 907630"/>
                <a:gd name="connsiteX325" fmla="*/ 609995 w 934229"/>
                <a:gd name="connsiteY325" fmla="*/ 161025 h 907630"/>
                <a:gd name="connsiteX326" fmla="*/ 608478 w 934229"/>
                <a:gd name="connsiteY326" fmla="*/ 162099 h 907630"/>
                <a:gd name="connsiteX327" fmla="*/ 606814 w 934229"/>
                <a:gd name="connsiteY327" fmla="*/ 163712 h 907630"/>
                <a:gd name="connsiteX328" fmla="*/ 605492 w 934229"/>
                <a:gd name="connsiteY328" fmla="*/ 163516 h 907630"/>
                <a:gd name="connsiteX329" fmla="*/ 604661 w 934229"/>
                <a:gd name="connsiteY329" fmla="*/ 162345 h 907630"/>
                <a:gd name="connsiteX330" fmla="*/ 602410 w 934229"/>
                <a:gd name="connsiteY330" fmla="*/ 161952 h 907630"/>
                <a:gd name="connsiteX331" fmla="*/ 600355 w 934229"/>
                <a:gd name="connsiteY331" fmla="*/ 162882 h 907630"/>
                <a:gd name="connsiteX332" fmla="*/ 599768 w 934229"/>
                <a:gd name="connsiteY332" fmla="*/ 161319 h 907630"/>
                <a:gd name="connsiteX333" fmla="*/ 600257 w 934229"/>
                <a:gd name="connsiteY333" fmla="*/ 159950 h 907630"/>
                <a:gd name="connsiteX334" fmla="*/ 598104 w 934229"/>
                <a:gd name="connsiteY334" fmla="*/ 160048 h 907630"/>
                <a:gd name="connsiteX335" fmla="*/ 596735 w 934229"/>
                <a:gd name="connsiteY335" fmla="*/ 159169 h 907630"/>
                <a:gd name="connsiteX336" fmla="*/ 596491 w 934229"/>
                <a:gd name="connsiteY336" fmla="*/ 157704 h 907630"/>
                <a:gd name="connsiteX337" fmla="*/ 595806 w 934229"/>
                <a:gd name="connsiteY337" fmla="*/ 155945 h 907630"/>
                <a:gd name="connsiteX338" fmla="*/ 594778 w 934229"/>
                <a:gd name="connsiteY338" fmla="*/ 154870 h 907630"/>
                <a:gd name="connsiteX339" fmla="*/ 593800 w 934229"/>
                <a:gd name="connsiteY339" fmla="*/ 153748 h 907630"/>
                <a:gd name="connsiteX340" fmla="*/ 594191 w 934229"/>
                <a:gd name="connsiteY340" fmla="*/ 152330 h 907630"/>
                <a:gd name="connsiteX341" fmla="*/ 596002 w 934229"/>
                <a:gd name="connsiteY341" fmla="*/ 151793 h 907630"/>
                <a:gd name="connsiteX342" fmla="*/ 598008 w 934229"/>
                <a:gd name="connsiteY342" fmla="*/ 150963 h 907630"/>
                <a:gd name="connsiteX343" fmla="*/ 596587 w 934229"/>
                <a:gd name="connsiteY343" fmla="*/ 149449 h 907630"/>
                <a:gd name="connsiteX344" fmla="*/ 595120 w 934229"/>
                <a:gd name="connsiteY344" fmla="*/ 148276 h 907630"/>
                <a:gd name="connsiteX345" fmla="*/ 594827 w 934229"/>
                <a:gd name="connsiteY345" fmla="*/ 146811 h 907630"/>
                <a:gd name="connsiteX346" fmla="*/ 593409 w 934229"/>
                <a:gd name="connsiteY346" fmla="*/ 145054 h 907630"/>
                <a:gd name="connsiteX347" fmla="*/ 592967 w 934229"/>
                <a:gd name="connsiteY347" fmla="*/ 142953 h 907630"/>
                <a:gd name="connsiteX348" fmla="*/ 592724 w 934229"/>
                <a:gd name="connsiteY348" fmla="*/ 141439 h 907630"/>
                <a:gd name="connsiteX349" fmla="*/ 592429 w 934229"/>
                <a:gd name="connsiteY349" fmla="*/ 139974 h 907630"/>
                <a:gd name="connsiteX350" fmla="*/ 592087 w 934229"/>
                <a:gd name="connsiteY350" fmla="*/ 137972 h 907630"/>
                <a:gd name="connsiteX351" fmla="*/ 591794 w 934229"/>
                <a:gd name="connsiteY351" fmla="*/ 136507 h 907630"/>
                <a:gd name="connsiteX352" fmla="*/ 591451 w 934229"/>
                <a:gd name="connsiteY352" fmla="*/ 135090 h 907630"/>
                <a:gd name="connsiteX353" fmla="*/ 591011 w 934229"/>
                <a:gd name="connsiteY353" fmla="*/ 133088 h 907630"/>
                <a:gd name="connsiteX354" fmla="*/ 589789 w 934229"/>
                <a:gd name="connsiteY354" fmla="*/ 134161 h 907630"/>
                <a:gd name="connsiteX355" fmla="*/ 587978 w 934229"/>
                <a:gd name="connsiteY355" fmla="*/ 135236 h 907630"/>
                <a:gd name="connsiteX356" fmla="*/ 586363 w 934229"/>
                <a:gd name="connsiteY356" fmla="*/ 134065 h 907630"/>
                <a:gd name="connsiteX357" fmla="*/ 585139 w 934229"/>
                <a:gd name="connsiteY357" fmla="*/ 132551 h 907630"/>
                <a:gd name="connsiteX358" fmla="*/ 585385 w 934229"/>
                <a:gd name="connsiteY358" fmla="*/ 131086 h 907630"/>
                <a:gd name="connsiteX359" fmla="*/ 586363 w 934229"/>
                <a:gd name="connsiteY359" fmla="*/ 129424 h 907630"/>
                <a:gd name="connsiteX360" fmla="*/ 587243 w 934229"/>
                <a:gd name="connsiteY360" fmla="*/ 127128 h 907630"/>
                <a:gd name="connsiteX361" fmla="*/ 586999 w 934229"/>
                <a:gd name="connsiteY361" fmla="*/ 125272 h 907630"/>
                <a:gd name="connsiteX362" fmla="*/ 585188 w 934229"/>
                <a:gd name="connsiteY362" fmla="*/ 124686 h 907630"/>
                <a:gd name="connsiteX363" fmla="*/ 584308 w 934229"/>
                <a:gd name="connsiteY363" fmla="*/ 123221 h 907630"/>
                <a:gd name="connsiteX364" fmla="*/ 585775 w 934229"/>
                <a:gd name="connsiteY364" fmla="*/ 121854 h 907630"/>
                <a:gd name="connsiteX365" fmla="*/ 585677 w 934229"/>
                <a:gd name="connsiteY365" fmla="*/ 119655 h 907630"/>
                <a:gd name="connsiteX366" fmla="*/ 586021 w 934229"/>
                <a:gd name="connsiteY366" fmla="*/ 117604 h 907630"/>
                <a:gd name="connsiteX367" fmla="*/ 588907 w 934229"/>
                <a:gd name="connsiteY367" fmla="*/ 117554 h 907630"/>
                <a:gd name="connsiteX368" fmla="*/ 590669 w 934229"/>
                <a:gd name="connsiteY368" fmla="*/ 118875 h 907630"/>
                <a:gd name="connsiteX369" fmla="*/ 590669 w 934229"/>
                <a:gd name="connsiteY369" fmla="*/ 121316 h 907630"/>
                <a:gd name="connsiteX370" fmla="*/ 591060 w 934229"/>
                <a:gd name="connsiteY370" fmla="*/ 123417 h 907630"/>
                <a:gd name="connsiteX371" fmla="*/ 591940 w 934229"/>
                <a:gd name="connsiteY371" fmla="*/ 121805 h 907630"/>
                <a:gd name="connsiteX372" fmla="*/ 592234 w 934229"/>
                <a:gd name="connsiteY372" fmla="*/ 119167 h 907630"/>
                <a:gd name="connsiteX373" fmla="*/ 592333 w 934229"/>
                <a:gd name="connsiteY373" fmla="*/ 117653 h 907630"/>
                <a:gd name="connsiteX374" fmla="*/ 592478 w 934229"/>
                <a:gd name="connsiteY374" fmla="*/ 116138 h 907630"/>
                <a:gd name="connsiteX375" fmla="*/ 592576 w 934229"/>
                <a:gd name="connsiteY375" fmla="*/ 114575 h 907630"/>
                <a:gd name="connsiteX376" fmla="*/ 592724 w 934229"/>
                <a:gd name="connsiteY376" fmla="*/ 113061 h 907630"/>
                <a:gd name="connsiteX377" fmla="*/ 591696 w 934229"/>
                <a:gd name="connsiteY377" fmla="*/ 111645 h 907630"/>
                <a:gd name="connsiteX378" fmla="*/ 590423 w 934229"/>
                <a:gd name="connsiteY378" fmla="*/ 110278 h 907630"/>
                <a:gd name="connsiteX379" fmla="*/ 589494 w 934229"/>
                <a:gd name="connsiteY379" fmla="*/ 109056 h 907630"/>
                <a:gd name="connsiteX380" fmla="*/ 587685 w 934229"/>
                <a:gd name="connsiteY380" fmla="*/ 108764 h 907630"/>
                <a:gd name="connsiteX381" fmla="*/ 585923 w 934229"/>
                <a:gd name="connsiteY381" fmla="*/ 109643 h 907630"/>
                <a:gd name="connsiteX382" fmla="*/ 584603 w 934229"/>
                <a:gd name="connsiteY382" fmla="*/ 110278 h 907630"/>
                <a:gd name="connsiteX383" fmla="*/ 582693 w 934229"/>
                <a:gd name="connsiteY383" fmla="*/ 110668 h 907630"/>
                <a:gd name="connsiteX384" fmla="*/ 580933 w 934229"/>
                <a:gd name="connsiteY384" fmla="*/ 109935 h 907630"/>
                <a:gd name="connsiteX385" fmla="*/ 580149 w 934229"/>
                <a:gd name="connsiteY385" fmla="*/ 108227 h 907630"/>
                <a:gd name="connsiteX386" fmla="*/ 580297 w 934229"/>
                <a:gd name="connsiteY386" fmla="*/ 106273 h 907630"/>
                <a:gd name="connsiteX387" fmla="*/ 580395 w 934229"/>
                <a:gd name="connsiteY387" fmla="*/ 104173 h 907630"/>
                <a:gd name="connsiteX388" fmla="*/ 578291 w 934229"/>
                <a:gd name="connsiteY388" fmla="*/ 103928 h 907630"/>
                <a:gd name="connsiteX389" fmla="*/ 576969 w 934229"/>
                <a:gd name="connsiteY389" fmla="*/ 104612 h 907630"/>
                <a:gd name="connsiteX390" fmla="*/ 575111 w 934229"/>
                <a:gd name="connsiteY390" fmla="*/ 105198 h 907630"/>
                <a:gd name="connsiteX391" fmla="*/ 573201 w 934229"/>
                <a:gd name="connsiteY391" fmla="*/ 104857 h 907630"/>
                <a:gd name="connsiteX392" fmla="*/ 571979 w 934229"/>
                <a:gd name="connsiteY392" fmla="*/ 103390 h 907630"/>
                <a:gd name="connsiteX393" fmla="*/ 571245 w 934229"/>
                <a:gd name="connsiteY393" fmla="*/ 102072 h 907630"/>
                <a:gd name="connsiteX394" fmla="*/ 570266 w 934229"/>
                <a:gd name="connsiteY394" fmla="*/ 101046 h 907630"/>
                <a:gd name="connsiteX395" fmla="*/ 568897 w 934229"/>
                <a:gd name="connsiteY395" fmla="*/ 100411 h 907630"/>
                <a:gd name="connsiteX396" fmla="*/ 568163 w 934229"/>
                <a:gd name="connsiteY396" fmla="*/ 98654 h 907630"/>
                <a:gd name="connsiteX397" fmla="*/ 566892 w 934229"/>
                <a:gd name="connsiteY397" fmla="*/ 96602 h 907630"/>
                <a:gd name="connsiteX398" fmla="*/ 565471 w 934229"/>
                <a:gd name="connsiteY398" fmla="*/ 95235 h 907630"/>
                <a:gd name="connsiteX399" fmla="*/ 563857 w 934229"/>
                <a:gd name="connsiteY399" fmla="*/ 93427 h 907630"/>
                <a:gd name="connsiteX400" fmla="*/ 562684 w 934229"/>
                <a:gd name="connsiteY400" fmla="*/ 91814 h 907630"/>
                <a:gd name="connsiteX401" fmla="*/ 561216 w 934229"/>
                <a:gd name="connsiteY401" fmla="*/ 90546 h 907630"/>
                <a:gd name="connsiteX402" fmla="*/ 559894 w 934229"/>
                <a:gd name="connsiteY402" fmla="*/ 89081 h 907630"/>
                <a:gd name="connsiteX403" fmla="*/ 558916 w 934229"/>
                <a:gd name="connsiteY403" fmla="*/ 87859 h 907630"/>
                <a:gd name="connsiteX404" fmla="*/ 557987 w 934229"/>
                <a:gd name="connsiteY404" fmla="*/ 86639 h 907630"/>
                <a:gd name="connsiteX405" fmla="*/ 557009 w 934229"/>
                <a:gd name="connsiteY405" fmla="*/ 85515 h 907630"/>
                <a:gd name="connsiteX406" fmla="*/ 555394 w 934229"/>
                <a:gd name="connsiteY406" fmla="*/ 84293 h 907630"/>
                <a:gd name="connsiteX407" fmla="*/ 553388 w 934229"/>
                <a:gd name="connsiteY407" fmla="*/ 83755 h 907630"/>
                <a:gd name="connsiteX408" fmla="*/ 551430 w 934229"/>
                <a:gd name="connsiteY408" fmla="*/ 83903 h 907630"/>
                <a:gd name="connsiteX409" fmla="*/ 549815 w 934229"/>
                <a:gd name="connsiteY409" fmla="*/ 84050 h 907630"/>
                <a:gd name="connsiteX410" fmla="*/ 548348 w 934229"/>
                <a:gd name="connsiteY410" fmla="*/ 84146 h 907630"/>
                <a:gd name="connsiteX411" fmla="*/ 546000 w 934229"/>
                <a:gd name="connsiteY411" fmla="*/ 83512 h 907630"/>
                <a:gd name="connsiteX412" fmla="*/ 543554 w 934229"/>
                <a:gd name="connsiteY412" fmla="*/ 83073 h 907630"/>
                <a:gd name="connsiteX413" fmla="*/ 541596 w 934229"/>
                <a:gd name="connsiteY413" fmla="*/ 82877 h 907630"/>
                <a:gd name="connsiteX414" fmla="*/ 539787 w 934229"/>
                <a:gd name="connsiteY414" fmla="*/ 82290 h 907630"/>
                <a:gd name="connsiteX415" fmla="*/ 538661 w 934229"/>
                <a:gd name="connsiteY415" fmla="*/ 80776 h 907630"/>
                <a:gd name="connsiteX416" fmla="*/ 537634 w 934229"/>
                <a:gd name="connsiteY416" fmla="*/ 79068 h 907630"/>
                <a:gd name="connsiteX417" fmla="*/ 536019 w 934229"/>
                <a:gd name="connsiteY417" fmla="*/ 77162 h 907630"/>
                <a:gd name="connsiteX418" fmla="*/ 534942 w 934229"/>
                <a:gd name="connsiteY418" fmla="*/ 76185 h 907630"/>
                <a:gd name="connsiteX419" fmla="*/ 533377 w 934229"/>
                <a:gd name="connsiteY419" fmla="*/ 75014 h 907630"/>
                <a:gd name="connsiteX420" fmla="*/ 531664 w 934229"/>
                <a:gd name="connsiteY420" fmla="*/ 74037 h 907630"/>
                <a:gd name="connsiteX421" fmla="*/ 529855 w 934229"/>
                <a:gd name="connsiteY421" fmla="*/ 73451 h 907630"/>
                <a:gd name="connsiteX422" fmla="*/ 528093 w 934229"/>
                <a:gd name="connsiteY422" fmla="*/ 73108 h 907630"/>
                <a:gd name="connsiteX423" fmla="*/ 526527 w 934229"/>
                <a:gd name="connsiteY423" fmla="*/ 72913 h 907630"/>
                <a:gd name="connsiteX424" fmla="*/ 524229 w 934229"/>
                <a:gd name="connsiteY424" fmla="*/ 72082 h 907630"/>
                <a:gd name="connsiteX425" fmla="*/ 522026 w 934229"/>
                <a:gd name="connsiteY425" fmla="*/ 71154 h 907630"/>
                <a:gd name="connsiteX426" fmla="*/ 520852 w 934229"/>
                <a:gd name="connsiteY426" fmla="*/ 68860 h 907630"/>
                <a:gd name="connsiteX427" fmla="*/ 517966 w 934229"/>
                <a:gd name="connsiteY427" fmla="*/ 68126 h 907630"/>
                <a:gd name="connsiteX428" fmla="*/ 516450 w 934229"/>
                <a:gd name="connsiteY428" fmla="*/ 67296 h 907630"/>
                <a:gd name="connsiteX429" fmla="*/ 515471 w 934229"/>
                <a:gd name="connsiteY429" fmla="*/ 66221 h 907630"/>
                <a:gd name="connsiteX430" fmla="*/ 513807 w 934229"/>
                <a:gd name="connsiteY430" fmla="*/ 65294 h 907630"/>
                <a:gd name="connsiteX431" fmla="*/ 511947 w 934229"/>
                <a:gd name="connsiteY431" fmla="*/ 64560 h 907630"/>
                <a:gd name="connsiteX432" fmla="*/ 509843 w 934229"/>
                <a:gd name="connsiteY432" fmla="*/ 63390 h 907630"/>
                <a:gd name="connsiteX433" fmla="*/ 508327 w 934229"/>
                <a:gd name="connsiteY433" fmla="*/ 62118 h 907630"/>
                <a:gd name="connsiteX434" fmla="*/ 508132 w 934229"/>
                <a:gd name="connsiteY434" fmla="*/ 60653 h 907630"/>
                <a:gd name="connsiteX435" fmla="*/ 508376 w 934229"/>
                <a:gd name="connsiteY435" fmla="*/ 58749 h 907630"/>
                <a:gd name="connsiteX436" fmla="*/ 509160 w 934229"/>
                <a:gd name="connsiteY436" fmla="*/ 57478 h 907630"/>
                <a:gd name="connsiteX437" fmla="*/ 509941 w 934229"/>
                <a:gd name="connsiteY437" fmla="*/ 55721 h 907630"/>
                <a:gd name="connsiteX438" fmla="*/ 508376 w 934229"/>
                <a:gd name="connsiteY438" fmla="*/ 55378 h 907630"/>
                <a:gd name="connsiteX439" fmla="*/ 506958 w 934229"/>
                <a:gd name="connsiteY439" fmla="*/ 55819 h 907630"/>
                <a:gd name="connsiteX440" fmla="*/ 505441 w 934229"/>
                <a:gd name="connsiteY440" fmla="*/ 55819 h 907630"/>
                <a:gd name="connsiteX441" fmla="*/ 504072 w 934229"/>
                <a:gd name="connsiteY441" fmla="*/ 54695 h 907630"/>
                <a:gd name="connsiteX442" fmla="*/ 503337 w 934229"/>
                <a:gd name="connsiteY442" fmla="*/ 52840 h 907630"/>
                <a:gd name="connsiteX443" fmla="*/ 502506 w 934229"/>
                <a:gd name="connsiteY443" fmla="*/ 51716 h 907630"/>
                <a:gd name="connsiteX444" fmla="*/ 501968 w 934229"/>
                <a:gd name="connsiteY444" fmla="*/ 50396 h 907630"/>
                <a:gd name="connsiteX445" fmla="*/ 501233 w 934229"/>
                <a:gd name="connsiteY445" fmla="*/ 49176 h 907630"/>
                <a:gd name="connsiteX446" fmla="*/ 500353 w 934229"/>
                <a:gd name="connsiteY446" fmla="*/ 48003 h 907630"/>
                <a:gd name="connsiteX447" fmla="*/ 499668 w 934229"/>
                <a:gd name="connsiteY447" fmla="*/ 46734 h 907630"/>
                <a:gd name="connsiteX448" fmla="*/ 498886 w 934229"/>
                <a:gd name="connsiteY448" fmla="*/ 45463 h 907630"/>
                <a:gd name="connsiteX449" fmla="*/ 497613 w 934229"/>
                <a:gd name="connsiteY449" fmla="*/ 44732 h 907630"/>
                <a:gd name="connsiteX450" fmla="*/ 495216 w 934229"/>
                <a:gd name="connsiteY450" fmla="*/ 44634 h 907630"/>
                <a:gd name="connsiteX451" fmla="*/ 493356 w 934229"/>
                <a:gd name="connsiteY451" fmla="*/ 45220 h 907630"/>
                <a:gd name="connsiteX452" fmla="*/ 492036 w 934229"/>
                <a:gd name="connsiteY452" fmla="*/ 45902 h 907630"/>
                <a:gd name="connsiteX453" fmla="*/ 489735 w 934229"/>
                <a:gd name="connsiteY453" fmla="*/ 46440 h 907630"/>
                <a:gd name="connsiteX454" fmla="*/ 487437 w 934229"/>
                <a:gd name="connsiteY454" fmla="*/ 47173 h 907630"/>
                <a:gd name="connsiteX455" fmla="*/ 485137 w 934229"/>
                <a:gd name="connsiteY455" fmla="*/ 46538 h 907630"/>
                <a:gd name="connsiteX456" fmla="*/ 484060 w 934229"/>
                <a:gd name="connsiteY456" fmla="*/ 45512 h 907630"/>
                <a:gd name="connsiteX457" fmla="*/ 483229 w 934229"/>
                <a:gd name="connsiteY457" fmla="*/ 43802 h 907630"/>
                <a:gd name="connsiteX458" fmla="*/ 482837 w 934229"/>
                <a:gd name="connsiteY458" fmla="*/ 42337 h 907630"/>
                <a:gd name="connsiteX459" fmla="*/ 482298 w 934229"/>
                <a:gd name="connsiteY459" fmla="*/ 40970 h 907630"/>
                <a:gd name="connsiteX460" fmla="*/ 481809 w 934229"/>
                <a:gd name="connsiteY460" fmla="*/ 39164 h 907630"/>
                <a:gd name="connsiteX461" fmla="*/ 482202 w 934229"/>
                <a:gd name="connsiteY461" fmla="*/ 37745 h 907630"/>
                <a:gd name="connsiteX462" fmla="*/ 481956 w 934229"/>
                <a:gd name="connsiteY462" fmla="*/ 35353 h 907630"/>
                <a:gd name="connsiteX463" fmla="*/ 480587 w 934229"/>
                <a:gd name="connsiteY463" fmla="*/ 33350 h 907630"/>
                <a:gd name="connsiteX464" fmla="*/ 478874 w 934229"/>
                <a:gd name="connsiteY464" fmla="*/ 31642 h 907630"/>
                <a:gd name="connsiteX465" fmla="*/ 477700 w 934229"/>
                <a:gd name="connsiteY465" fmla="*/ 30663 h 907630"/>
                <a:gd name="connsiteX466" fmla="*/ 476869 w 934229"/>
                <a:gd name="connsiteY466" fmla="*/ 28955 h 907630"/>
                <a:gd name="connsiteX467" fmla="*/ 476869 w 934229"/>
                <a:gd name="connsiteY467" fmla="*/ 27002 h 907630"/>
                <a:gd name="connsiteX468" fmla="*/ 476869 w 934229"/>
                <a:gd name="connsiteY468" fmla="*/ 25586 h 907630"/>
                <a:gd name="connsiteX469" fmla="*/ 476134 w 934229"/>
                <a:gd name="connsiteY469" fmla="*/ 24315 h 907630"/>
                <a:gd name="connsiteX470" fmla="*/ 475450 w 934229"/>
                <a:gd name="connsiteY470" fmla="*/ 21971 h 907630"/>
                <a:gd name="connsiteX471" fmla="*/ 474128 w 934229"/>
                <a:gd name="connsiteY471" fmla="*/ 20896 h 907630"/>
                <a:gd name="connsiteX472" fmla="*/ 472612 w 934229"/>
                <a:gd name="connsiteY472" fmla="*/ 20847 h 907630"/>
                <a:gd name="connsiteX473" fmla="*/ 470852 w 934229"/>
                <a:gd name="connsiteY473" fmla="*/ 19431 h 907630"/>
                <a:gd name="connsiteX474" fmla="*/ 469530 w 934229"/>
                <a:gd name="connsiteY474" fmla="*/ 17819 h 907630"/>
                <a:gd name="connsiteX475" fmla="*/ 467084 w 934229"/>
                <a:gd name="connsiteY475" fmla="*/ 17525 h 907630"/>
                <a:gd name="connsiteX476" fmla="*/ 465174 w 934229"/>
                <a:gd name="connsiteY476" fmla="*/ 16499 h 907630"/>
                <a:gd name="connsiteX477" fmla="*/ 462876 w 934229"/>
                <a:gd name="connsiteY477" fmla="*/ 15914 h 907630"/>
                <a:gd name="connsiteX478" fmla="*/ 461360 w 934229"/>
                <a:gd name="connsiteY478" fmla="*/ 16010 h 907630"/>
                <a:gd name="connsiteX479" fmla="*/ 459988 w 934229"/>
                <a:gd name="connsiteY479" fmla="*/ 14938 h 907630"/>
                <a:gd name="connsiteX480" fmla="*/ 458570 w 934229"/>
                <a:gd name="connsiteY480" fmla="*/ 13520 h 907630"/>
                <a:gd name="connsiteX481" fmla="*/ 456272 w 934229"/>
                <a:gd name="connsiteY481" fmla="*/ 12982 h 907630"/>
                <a:gd name="connsiteX482" fmla="*/ 454901 w 934229"/>
                <a:gd name="connsiteY482" fmla="*/ 13471 h 907630"/>
                <a:gd name="connsiteX483" fmla="*/ 452993 w 934229"/>
                <a:gd name="connsiteY483" fmla="*/ 13912 h 907630"/>
                <a:gd name="connsiteX484" fmla="*/ 451037 w 934229"/>
                <a:gd name="connsiteY484" fmla="*/ 13959 h 907630"/>
                <a:gd name="connsiteX485" fmla="*/ 449520 w 934229"/>
                <a:gd name="connsiteY485" fmla="*/ 14692 h 907630"/>
                <a:gd name="connsiteX486" fmla="*/ 448100 w 934229"/>
                <a:gd name="connsiteY486" fmla="*/ 14008 h 907630"/>
                <a:gd name="connsiteX487" fmla="*/ 446731 w 934229"/>
                <a:gd name="connsiteY487" fmla="*/ 12886 h 907630"/>
                <a:gd name="connsiteX488" fmla="*/ 446192 w 934229"/>
                <a:gd name="connsiteY488" fmla="*/ 10980 h 907630"/>
                <a:gd name="connsiteX489" fmla="*/ 446094 w 934229"/>
                <a:gd name="connsiteY489" fmla="*/ 9466 h 907630"/>
                <a:gd name="connsiteX490" fmla="*/ 445947 w 934229"/>
                <a:gd name="connsiteY490" fmla="*/ 8000 h 907630"/>
                <a:gd name="connsiteX491" fmla="*/ 445018 w 934229"/>
                <a:gd name="connsiteY491" fmla="*/ 6341 h 907630"/>
                <a:gd name="connsiteX492" fmla="*/ 443012 w 934229"/>
                <a:gd name="connsiteY492" fmla="*/ 4972 h 907630"/>
                <a:gd name="connsiteX493" fmla="*/ 440957 w 934229"/>
                <a:gd name="connsiteY493" fmla="*/ 3644 h 907630"/>
                <a:gd name="connsiteX494" fmla="*/ 439392 w 934229"/>
                <a:gd name="connsiteY494" fmla="*/ 2541 h 907630"/>
                <a:gd name="connsiteX495" fmla="*/ 437679 w 934229"/>
                <a:gd name="connsiteY495" fmla="*/ 1560 h 907630"/>
                <a:gd name="connsiteX496" fmla="*/ 436211 w 934229"/>
                <a:gd name="connsiteY496" fmla="*/ 1212 h 907630"/>
                <a:gd name="connsiteX497" fmla="*/ 433815 w 934229"/>
                <a:gd name="connsiteY497" fmla="*/ 1355 h 907630"/>
                <a:gd name="connsiteX498" fmla="*/ 431858 w 934229"/>
                <a:gd name="connsiteY498" fmla="*/ 1641 h 907630"/>
                <a:gd name="connsiteX499" fmla="*/ 429900 w 934229"/>
                <a:gd name="connsiteY499" fmla="*/ 1846 h 907630"/>
                <a:gd name="connsiteX500" fmla="*/ 428432 w 934229"/>
                <a:gd name="connsiteY500" fmla="*/ 1989 h 907630"/>
                <a:gd name="connsiteX501" fmla="*/ 427014 w 934229"/>
                <a:gd name="connsiteY501" fmla="*/ 2132 h 907630"/>
                <a:gd name="connsiteX502" fmla="*/ 425057 w 934229"/>
                <a:gd name="connsiteY502" fmla="*/ 2336 h 907630"/>
                <a:gd name="connsiteX503" fmla="*/ 422708 w 934229"/>
                <a:gd name="connsiteY503" fmla="*/ 1805 h 907630"/>
                <a:gd name="connsiteX504" fmla="*/ 420850 w 934229"/>
                <a:gd name="connsiteY504" fmla="*/ 1315 h 907630"/>
                <a:gd name="connsiteX505" fmla="*/ 417962 w 934229"/>
                <a:gd name="connsiteY505" fmla="*/ 1458 h 907630"/>
                <a:gd name="connsiteX506" fmla="*/ 416055 w 934229"/>
                <a:gd name="connsiteY506" fmla="*/ 1989 h 907630"/>
                <a:gd name="connsiteX507" fmla="*/ 414292 w 934229"/>
                <a:gd name="connsiteY507" fmla="*/ 1499 h 907630"/>
                <a:gd name="connsiteX508" fmla="*/ 413461 w 934229"/>
                <a:gd name="connsiteY508" fmla="*/ 293 h 907630"/>
                <a:gd name="connsiteX509" fmla="*/ 411650 w 934229"/>
                <a:gd name="connsiteY509" fmla="*/ 579 h 907630"/>
                <a:gd name="connsiteX510" fmla="*/ 410868 w 934229"/>
                <a:gd name="connsiteY510" fmla="*/ 1948 h 907630"/>
                <a:gd name="connsiteX511" fmla="*/ 409792 w 934229"/>
                <a:gd name="connsiteY511" fmla="*/ 3603 h 907630"/>
                <a:gd name="connsiteX512" fmla="*/ 408374 w 934229"/>
                <a:gd name="connsiteY512" fmla="*/ 4768 h 907630"/>
                <a:gd name="connsiteX513" fmla="*/ 406857 w 934229"/>
                <a:gd name="connsiteY513" fmla="*/ 4972 h 907630"/>
                <a:gd name="connsiteX514" fmla="*/ 404409 w 934229"/>
                <a:gd name="connsiteY514" fmla="*/ 5217 h 907630"/>
                <a:gd name="connsiteX515" fmla="*/ 402453 w 934229"/>
                <a:gd name="connsiteY515" fmla="*/ 5503 h 907630"/>
                <a:gd name="connsiteX516" fmla="*/ 401035 w 934229"/>
                <a:gd name="connsiteY516" fmla="*/ 4829 h 907630"/>
                <a:gd name="connsiteX517" fmla="*/ 400546 w 934229"/>
                <a:gd name="connsiteY517" fmla="*/ 3358 h 907630"/>
                <a:gd name="connsiteX518" fmla="*/ 400056 w 934229"/>
                <a:gd name="connsiteY518" fmla="*/ 1846 h 907630"/>
                <a:gd name="connsiteX519" fmla="*/ 398636 w 934229"/>
                <a:gd name="connsiteY519" fmla="*/ 1172 h 907630"/>
                <a:gd name="connsiteX520" fmla="*/ 397707 w 934229"/>
                <a:gd name="connsiteY520" fmla="*/ 2295 h 907630"/>
                <a:gd name="connsiteX521" fmla="*/ 396974 w 934229"/>
                <a:gd name="connsiteY521" fmla="*/ 3603 h 907630"/>
                <a:gd name="connsiteX522" fmla="*/ 395163 w 934229"/>
                <a:gd name="connsiteY522" fmla="*/ 5177 h 907630"/>
                <a:gd name="connsiteX523" fmla="*/ 384472 w 934229"/>
                <a:gd name="connsiteY523" fmla="*/ 2091 h 907630"/>
                <a:gd name="connsiteX524" fmla="*/ 381654 w 934229"/>
                <a:gd name="connsiteY524" fmla="*/ 1274 h 907630"/>
                <a:gd name="connsiteX525" fmla="*/ 381430 w 934229"/>
                <a:gd name="connsiteY525" fmla="*/ 1355 h 907630"/>
                <a:gd name="connsiteX526" fmla="*/ 381694 w 934229"/>
                <a:gd name="connsiteY526" fmla="*/ 6443 h 907630"/>
                <a:gd name="connsiteX527" fmla="*/ 383622 w 934229"/>
                <a:gd name="connsiteY527" fmla="*/ 8368 h 907630"/>
                <a:gd name="connsiteX528" fmla="*/ 383448 w 934229"/>
                <a:gd name="connsiteY528" fmla="*/ 11343 h 907630"/>
                <a:gd name="connsiteX529" fmla="*/ 383798 w 934229"/>
                <a:gd name="connsiteY529" fmla="*/ 13618 h 907630"/>
                <a:gd name="connsiteX530" fmla="*/ 387304 w 934229"/>
                <a:gd name="connsiteY530" fmla="*/ 16942 h 907630"/>
                <a:gd name="connsiteX531" fmla="*/ 393436 w 934229"/>
                <a:gd name="connsiteY531" fmla="*/ 22715 h 907630"/>
                <a:gd name="connsiteX532" fmla="*/ 394490 w 934229"/>
                <a:gd name="connsiteY532" fmla="*/ 25514 h 907630"/>
                <a:gd name="connsiteX533" fmla="*/ 394490 w 934229"/>
                <a:gd name="connsiteY533" fmla="*/ 27439 h 907630"/>
                <a:gd name="connsiteX534" fmla="*/ 393262 w 934229"/>
                <a:gd name="connsiteY534" fmla="*/ 30414 h 907630"/>
                <a:gd name="connsiteX535" fmla="*/ 391860 w 934229"/>
                <a:gd name="connsiteY535" fmla="*/ 31989 h 907630"/>
                <a:gd name="connsiteX536" fmla="*/ 390282 w 934229"/>
                <a:gd name="connsiteY536" fmla="*/ 33387 h 907630"/>
                <a:gd name="connsiteX537" fmla="*/ 390634 w 934229"/>
                <a:gd name="connsiteY537" fmla="*/ 34787 h 907630"/>
                <a:gd name="connsiteX538" fmla="*/ 392562 w 934229"/>
                <a:gd name="connsiteY538" fmla="*/ 36538 h 907630"/>
                <a:gd name="connsiteX539" fmla="*/ 393088 w 934229"/>
                <a:gd name="connsiteY539" fmla="*/ 38111 h 907630"/>
                <a:gd name="connsiteX540" fmla="*/ 389758 w 934229"/>
                <a:gd name="connsiteY540" fmla="*/ 40561 h 907630"/>
                <a:gd name="connsiteX541" fmla="*/ 388180 w 934229"/>
                <a:gd name="connsiteY541" fmla="*/ 40561 h 907630"/>
                <a:gd name="connsiteX542" fmla="*/ 383276 w 934229"/>
                <a:gd name="connsiteY542" fmla="*/ 36842 h 907630"/>
                <a:gd name="connsiteX543" fmla="*/ 377153 w 934229"/>
                <a:gd name="connsiteY543" fmla="*/ 42844 h 907630"/>
                <a:gd name="connsiteX544" fmla="*/ 375913 w 934229"/>
                <a:gd name="connsiteY544" fmla="*/ 44061 h 907630"/>
                <a:gd name="connsiteX545" fmla="*/ 372409 w 934229"/>
                <a:gd name="connsiteY545" fmla="*/ 51934 h 907630"/>
                <a:gd name="connsiteX546" fmla="*/ 372233 w 934229"/>
                <a:gd name="connsiteY546" fmla="*/ 63831 h 907630"/>
                <a:gd name="connsiteX547" fmla="*/ 373635 w 934229"/>
                <a:gd name="connsiteY547" fmla="*/ 77654 h 907630"/>
                <a:gd name="connsiteX548" fmla="*/ 375563 w 934229"/>
                <a:gd name="connsiteY548" fmla="*/ 89025 h 907630"/>
                <a:gd name="connsiteX549" fmla="*/ 378367 w 934229"/>
                <a:gd name="connsiteY549" fmla="*/ 106872 h 907630"/>
                <a:gd name="connsiteX550" fmla="*/ 380119 w 934229"/>
                <a:gd name="connsiteY550" fmla="*/ 117195 h 907630"/>
                <a:gd name="connsiteX551" fmla="*/ 379595 w 934229"/>
                <a:gd name="connsiteY551" fmla="*/ 122618 h 907630"/>
                <a:gd name="connsiteX552" fmla="*/ 377491 w 934229"/>
                <a:gd name="connsiteY552" fmla="*/ 129267 h 907630"/>
                <a:gd name="connsiteX553" fmla="*/ 375037 w 934229"/>
                <a:gd name="connsiteY553" fmla="*/ 136265 h 907630"/>
                <a:gd name="connsiteX554" fmla="*/ 374863 w 934229"/>
                <a:gd name="connsiteY554" fmla="*/ 141515 h 907630"/>
                <a:gd name="connsiteX555" fmla="*/ 375563 w 934229"/>
                <a:gd name="connsiteY555" fmla="*/ 149388 h 907630"/>
                <a:gd name="connsiteX556" fmla="*/ 375913 w 934229"/>
                <a:gd name="connsiteY556" fmla="*/ 157087 h 907630"/>
                <a:gd name="connsiteX557" fmla="*/ 373635 w 934229"/>
                <a:gd name="connsiteY557" fmla="*/ 170034 h 907630"/>
                <a:gd name="connsiteX558" fmla="*/ 369087 w 934229"/>
                <a:gd name="connsiteY558" fmla="*/ 182466 h 907630"/>
                <a:gd name="connsiteX559" fmla="*/ 366452 w 934229"/>
                <a:gd name="connsiteY559" fmla="*/ 188406 h 907630"/>
                <a:gd name="connsiteX560" fmla="*/ 363073 w 934229"/>
                <a:gd name="connsiteY560" fmla="*/ 191530 h 907630"/>
                <a:gd name="connsiteX561" fmla="*/ 359100 w 934229"/>
                <a:gd name="connsiteY561" fmla="*/ 196857 h 907630"/>
                <a:gd name="connsiteX562" fmla="*/ 355922 w 934229"/>
                <a:gd name="connsiteY562" fmla="*/ 204904 h 907630"/>
                <a:gd name="connsiteX563" fmla="*/ 355355 w 934229"/>
                <a:gd name="connsiteY563" fmla="*/ 213063 h 907630"/>
                <a:gd name="connsiteX564" fmla="*/ 356112 w 934229"/>
                <a:gd name="connsiteY564" fmla="*/ 219722 h 907630"/>
                <a:gd name="connsiteX565" fmla="*/ 359266 w 934229"/>
                <a:gd name="connsiteY565" fmla="*/ 230922 h 907630"/>
                <a:gd name="connsiteX566" fmla="*/ 359266 w 934229"/>
                <a:gd name="connsiteY566" fmla="*/ 236518 h 907630"/>
                <a:gd name="connsiteX567" fmla="*/ 356288 w 934229"/>
                <a:gd name="connsiteY567" fmla="*/ 243167 h 907630"/>
                <a:gd name="connsiteX568" fmla="*/ 349453 w 934229"/>
                <a:gd name="connsiteY568" fmla="*/ 252953 h 907630"/>
                <a:gd name="connsiteX569" fmla="*/ 348544 w 934229"/>
                <a:gd name="connsiteY569" fmla="*/ 255673 h 907630"/>
                <a:gd name="connsiteX570" fmla="*/ 348771 w 934229"/>
                <a:gd name="connsiteY570" fmla="*/ 257600 h 907630"/>
                <a:gd name="connsiteX571" fmla="*/ 349103 w 934229"/>
                <a:gd name="connsiteY571" fmla="*/ 259438 h 907630"/>
                <a:gd name="connsiteX572" fmla="*/ 348577 w 934229"/>
                <a:gd name="connsiteY572" fmla="*/ 260838 h 907630"/>
                <a:gd name="connsiteX573" fmla="*/ 345773 w 934229"/>
                <a:gd name="connsiteY573" fmla="*/ 268887 h 907630"/>
                <a:gd name="connsiteX574" fmla="*/ 341962 w 934229"/>
                <a:gd name="connsiteY574" fmla="*/ 273352 h 907630"/>
                <a:gd name="connsiteX575" fmla="*/ 340032 w 934229"/>
                <a:gd name="connsiteY575" fmla="*/ 273805 h 907630"/>
                <a:gd name="connsiteX576" fmla="*/ 331291 w 934229"/>
                <a:gd name="connsiteY576" fmla="*/ 283891 h 907630"/>
                <a:gd name="connsiteX577" fmla="*/ 328453 w 934229"/>
                <a:gd name="connsiteY577" fmla="*/ 285252 h 907630"/>
                <a:gd name="connsiteX578" fmla="*/ 324448 w 934229"/>
                <a:gd name="connsiteY578" fmla="*/ 289776 h 907630"/>
                <a:gd name="connsiteX579" fmla="*/ 324255 w 934229"/>
                <a:gd name="connsiteY579" fmla="*/ 292571 h 907630"/>
                <a:gd name="connsiteX580" fmla="*/ 306098 w 934229"/>
                <a:gd name="connsiteY580" fmla="*/ 318608 h 907630"/>
                <a:gd name="connsiteX581" fmla="*/ 296671 w 934229"/>
                <a:gd name="connsiteY581" fmla="*/ 327862 h 907630"/>
                <a:gd name="connsiteX582" fmla="*/ 289181 w 934229"/>
                <a:gd name="connsiteY582" fmla="*/ 338060 h 907630"/>
                <a:gd name="connsiteX583" fmla="*/ 287363 w 934229"/>
                <a:gd name="connsiteY583" fmla="*/ 341914 h 907630"/>
                <a:gd name="connsiteX584" fmla="*/ 273973 w 934229"/>
                <a:gd name="connsiteY584" fmla="*/ 359025 h 907630"/>
                <a:gd name="connsiteX585" fmla="*/ 271701 w 934229"/>
                <a:gd name="connsiteY585" fmla="*/ 360272 h 907630"/>
                <a:gd name="connsiteX586" fmla="*/ 269012 w 934229"/>
                <a:gd name="connsiteY586" fmla="*/ 364313 h 907630"/>
                <a:gd name="connsiteX587" fmla="*/ 266693 w 934229"/>
                <a:gd name="connsiteY587" fmla="*/ 368459 h 907630"/>
                <a:gd name="connsiteX588" fmla="*/ 267467 w 934229"/>
                <a:gd name="connsiteY588" fmla="*/ 371739 h 907630"/>
                <a:gd name="connsiteX589" fmla="*/ 267088 w 934229"/>
                <a:gd name="connsiteY589" fmla="*/ 372640 h 907630"/>
                <a:gd name="connsiteX590" fmla="*/ 264812 w 934229"/>
                <a:gd name="connsiteY590" fmla="*/ 375615 h 907630"/>
                <a:gd name="connsiteX591" fmla="*/ 263529 w 934229"/>
                <a:gd name="connsiteY591" fmla="*/ 378631 h 907630"/>
                <a:gd name="connsiteX592" fmla="*/ 263187 w 934229"/>
                <a:gd name="connsiteY592" fmla="*/ 380558 h 907630"/>
                <a:gd name="connsiteX593" fmla="*/ 260463 w 934229"/>
                <a:gd name="connsiteY593" fmla="*/ 382031 h 907630"/>
                <a:gd name="connsiteX594" fmla="*/ 259896 w 934229"/>
                <a:gd name="connsiteY594" fmla="*/ 384524 h 907630"/>
                <a:gd name="connsiteX595" fmla="*/ 256038 w 934229"/>
                <a:gd name="connsiteY595" fmla="*/ 387244 h 907630"/>
                <a:gd name="connsiteX596" fmla="*/ 250617 w 934229"/>
                <a:gd name="connsiteY596" fmla="*/ 391886 h 907630"/>
                <a:gd name="connsiteX597" fmla="*/ 248165 w 934229"/>
                <a:gd name="connsiteY597" fmla="*/ 395211 h 907630"/>
                <a:gd name="connsiteX598" fmla="*/ 245535 w 934229"/>
                <a:gd name="connsiteY598" fmla="*/ 397834 h 907630"/>
                <a:gd name="connsiteX599" fmla="*/ 243082 w 934229"/>
                <a:gd name="connsiteY599" fmla="*/ 398359 h 907630"/>
                <a:gd name="connsiteX600" fmla="*/ 238526 w 934229"/>
                <a:gd name="connsiteY600" fmla="*/ 402033 h 907630"/>
                <a:gd name="connsiteX601" fmla="*/ 237877 w 934229"/>
                <a:gd name="connsiteY601" fmla="*/ 405150 h 907630"/>
                <a:gd name="connsiteX602" fmla="*/ 232656 w 934229"/>
                <a:gd name="connsiteY602" fmla="*/ 408777 h 907630"/>
                <a:gd name="connsiteX603" fmla="*/ 228228 w 934229"/>
                <a:gd name="connsiteY603" fmla="*/ 414216 h 907630"/>
                <a:gd name="connsiteX604" fmla="*/ 218807 w 934229"/>
                <a:gd name="connsiteY604" fmla="*/ 421695 h 907630"/>
                <a:gd name="connsiteX605" fmla="*/ 215043 w 934229"/>
                <a:gd name="connsiteY605" fmla="*/ 425655 h 907630"/>
                <a:gd name="connsiteX606" fmla="*/ 209262 w 934229"/>
                <a:gd name="connsiteY606" fmla="*/ 432128 h 907630"/>
                <a:gd name="connsiteX607" fmla="*/ 198394 w 934229"/>
                <a:gd name="connsiteY607" fmla="*/ 440350 h 907630"/>
                <a:gd name="connsiteX608" fmla="*/ 193139 w 934229"/>
                <a:gd name="connsiteY608" fmla="*/ 445424 h 907630"/>
                <a:gd name="connsiteX609" fmla="*/ 190861 w 934229"/>
                <a:gd name="connsiteY609" fmla="*/ 449274 h 907630"/>
                <a:gd name="connsiteX610" fmla="*/ 189283 w 934229"/>
                <a:gd name="connsiteY610" fmla="*/ 449972 h 907630"/>
                <a:gd name="connsiteX611" fmla="*/ 184901 w 934229"/>
                <a:gd name="connsiteY611" fmla="*/ 453297 h 907630"/>
                <a:gd name="connsiteX612" fmla="*/ 180172 w 934229"/>
                <a:gd name="connsiteY612" fmla="*/ 457847 h 907630"/>
                <a:gd name="connsiteX613" fmla="*/ 177192 w 934229"/>
                <a:gd name="connsiteY613" fmla="*/ 459071 h 907630"/>
                <a:gd name="connsiteX614" fmla="*/ 173688 w 934229"/>
                <a:gd name="connsiteY614" fmla="*/ 462745 h 907630"/>
                <a:gd name="connsiteX615" fmla="*/ 171408 w 934229"/>
                <a:gd name="connsiteY615" fmla="*/ 463972 h 907630"/>
                <a:gd name="connsiteX616" fmla="*/ 169660 w 934229"/>
                <a:gd name="connsiteY616" fmla="*/ 466685 h 907630"/>
                <a:gd name="connsiteX617" fmla="*/ 158617 w 934229"/>
                <a:gd name="connsiteY617" fmla="*/ 477267 h 907630"/>
                <a:gd name="connsiteX618" fmla="*/ 150906 w 934229"/>
                <a:gd name="connsiteY618" fmla="*/ 483741 h 907630"/>
                <a:gd name="connsiteX619" fmla="*/ 149328 w 934229"/>
                <a:gd name="connsiteY619" fmla="*/ 483917 h 907630"/>
                <a:gd name="connsiteX620" fmla="*/ 148454 w 934229"/>
                <a:gd name="connsiteY620" fmla="*/ 484615 h 907630"/>
                <a:gd name="connsiteX621" fmla="*/ 146876 w 934229"/>
                <a:gd name="connsiteY621" fmla="*/ 487241 h 907630"/>
                <a:gd name="connsiteX622" fmla="*/ 145124 w 934229"/>
                <a:gd name="connsiteY622" fmla="*/ 489865 h 907630"/>
                <a:gd name="connsiteX623" fmla="*/ 143632 w 934229"/>
                <a:gd name="connsiteY623" fmla="*/ 491175 h 907630"/>
                <a:gd name="connsiteX624" fmla="*/ 148822 w 934229"/>
                <a:gd name="connsiteY624" fmla="*/ 505803 h 907630"/>
                <a:gd name="connsiteX625" fmla="*/ 149704 w 934229"/>
                <a:gd name="connsiteY625" fmla="*/ 507756 h 907630"/>
                <a:gd name="connsiteX626" fmla="*/ 148090 w 934229"/>
                <a:gd name="connsiteY626" fmla="*/ 508100 h 907630"/>
                <a:gd name="connsiteX627" fmla="*/ 147502 w 934229"/>
                <a:gd name="connsiteY627" fmla="*/ 510736 h 907630"/>
                <a:gd name="connsiteX628" fmla="*/ 147209 w 934229"/>
                <a:gd name="connsiteY628" fmla="*/ 512154 h 907630"/>
                <a:gd name="connsiteX629" fmla="*/ 146720 w 934229"/>
                <a:gd name="connsiteY629" fmla="*/ 514107 h 907630"/>
                <a:gd name="connsiteX630" fmla="*/ 144518 w 934229"/>
                <a:gd name="connsiteY630" fmla="*/ 515278 h 907630"/>
                <a:gd name="connsiteX631" fmla="*/ 143100 w 934229"/>
                <a:gd name="connsiteY631" fmla="*/ 515962 h 907630"/>
                <a:gd name="connsiteX632" fmla="*/ 142267 w 934229"/>
                <a:gd name="connsiteY632" fmla="*/ 517086 h 907630"/>
                <a:gd name="connsiteX633" fmla="*/ 140409 w 934229"/>
                <a:gd name="connsiteY633" fmla="*/ 519040 h 907630"/>
                <a:gd name="connsiteX634" fmla="*/ 138988 w 934229"/>
                <a:gd name="connsiteY634" fmla="*/ 520603 h 907630"/>
                <a:gd name="connsiteX635" fmla="*/ 138108 w 934229"/>
                <a:gd name="connsiteY635" fmla="*/ 521727 h 907630"/>
                <a:gd name="connsiteX636" fmla="*/ 137081 w 934229"/>
                <a:gd name="connsiteY636" fmla="*/ 523241 h 907630"/>
                <a:gd name="connsiteX637" fmla="*/ 136250 w 934229"/>
                <a:gd name="connsiteY637" fmla="*/ 524755 h 907630"/>
                <a:gd name="connsiteX638" fmla="*/ 135075 w 934229"/>
                <a:gd name="connsiteY638" fmla="*/ 526024 h 907630"/>
                <a:gd name="connsiteX639" fmla="*/ 133168 w 934229"/>
                <a:gd name="connsiteY639" fmla="*/ 526463 h 907630"/>
                <a:gd name="connsiteX640" fmla="*/ 132384 w 934229"/>
                <a:gd name="connsiteY640" fmla="*/ 527928 h 907630"/>
                <a:gd name="connsiteX641" fmla="*/ 131406 w 934229"/>
                <a:gd name="connsiteY641" fmla="*/ 530127 h 907630"/>
                <a:gd name="connsiteX642" fmla="*/ 131308 w 934229"/>
                <a:gd name="connsiteY642" fmla="*/ 531886 h 907630"/>
                <a:gd name="connsiteX643" fmla="*/ 129498 w 934229"/>
                <a:gd name="connsiteY643" fmla="*/ 533742 h 907630"/>
                <a:gd name="connsiteX644" fmla="*/ 127493 w 934229"/>
                <a:gd name="connsiteY644" fmla="*/ 535403 h 907630"/>
                <a:gd name="connsiteX645" fmla="*/ 125632 w 934229"/>
                <a:gd name="connsiteY645" fmla="*/ 535793 h 907630"/>
                <a:gd name="connsiteX646" fmla="*/ 124801 w 934229"/>
                <a:gd name="connsiteY646" fmla="*/ 537452 h 907630"/>
                <a:gd name="connsiteX647" fmla="*/ 123870 w 934229"/>
                <a:gd name="connsiteY647" fmla="*/ 538821 h 907630"/>
                <a:gd name="connsiteX648" fmla="*/ 122354 w 934229"/>
                <a:gd name="connsiteY648" fmla="*/ 539749 h 907630"/>
                <a:gd name="connsiteX649" fmla="*/ 120495 w 934229"/>
                <a:gd name="connsiteY649" fmla="*/ 539992 h 907630"/>
                <a:gd name="connsiteX650" fmla="*/ 117902 w 934229"/>
                <a:gd name="connsiteY650" fmla="*/ 539359 h 907630"/>
                <a:gd name="connsiteX651" fmla="*/ 115749 w 934229"/>
                <a:gd name="connsiteY651" fmla="*/ 539602 h 907630"/>
                <a:gd name="connsiteX652" fmla="*/ 113744 w 934229"/>
                <a:gd name="connsiteY652" fmla="*/ 540335 h 907630"/>
                <a:gd name="connsiteX653" fmla="*/ 112178 w 934229"/>
                <a:gd name="connsiteY653" fmla="*/ 539896 h 907630"/>
                <a:gd name="connsiteX654" fmla="*/ 110563 w 934229"/>
                <a:gd name="connsiteY654" fmla="*/ 539602 h 907630"/>
                <a:gd name="connsiteX655" fmla="*/ 108607 w 934229"/>
                <a:gd name="connsiteY655" fmla="*/ 539504 h 907630"/>
                <a:gd name="connsiteX656" fmla="*/ 106747 w 934229"/>
                <a:gd name="connsiteY656" fmla="*/ 541067 h 907630"/>
                <a:gd name="connsiteX657" fmla="*/ 106112 w 934229"/>
                <a:gd name="connsiteY657" fmla="*/ 543364 h 907630"/>
                <a:gd name="connsiteX658" fmla="*/ 104888 w 934229"/>
                <a:gd name="connsiteY658" fmla="*/ 544731 h 907630"/>
                <a:gd name="connsiteX659" fmla="*/ 102588 w 934229"/>
                <a:gd name="connsiteY659" fmla="*/ 546441 h 907630"/>
                <a:gd name="connsiteX660" fmla="*/ 101708 w 934229"/>
                <a:gd name="connsiteY660" fmla="*/ 548004 h 907630"/>
                <a:gd name="connsiteX661" fmla="*/ 100044 w 934229"/>
                <a:gd name="connsiteY661" fmla="*/ 549810 h 907630"/>
                <a:gd name="connsiteX662" fmla="*/ 99017 w 934229"/>
                <a:gd name="connsiteY662" fmla="*/ 551715 h 907630"/>
                <a:gd name="connsiteX663" fmla="*/ 97795 w 934229"/>
                <a:gd name="connsiteY663" fmla="*/ 553180 h 907630"/>
                <a:gd name="connsiteX664" fmla="*/ 96571 w 934229"/>
                <a:gd name="connsiteY664" fmla="*/ 554743 h 907630"/>
                <a:gd name="connsiteX665" fmla="*/ 95494 w 934229"/>
                <a:gd name="connsiteY665" fmla="*/ 556404 h 907630"/>
                <a:gd name="connsiteX666" fmla="*/ 94271 w 934229"/>
                <a:gd name="connsiteY666" fmla="*/ 557918 h 907630"/>
                <a:gd name="connsiteX667" fmla="*/ 93341 w 934229"/>
                <a:gd name="connsiteY667" fmla="*/ 559285 h 907630"/>
                <a:gd name="connsiteX668" fmla="*/ 91923 w 934229"/>
                <a:gd name="connsiteY668" fmla="*/ 561484 h 907630"/>
                <a:gd name="connsiteX669" fmla="*/ 90456 w 934229"/>
                <a:gd name="connsiteY669" fmla="*/ 563290 h 907630"/>
                <a:gd name="connsiteX670" fmla="*/ 88645 w 934229"/>
                <a:gd name="connsiteY670" fmla="*/ 563779 h 907630"/>
                <a:gd name="connsiteX671" fmla="*/ 87423 w 934229"/>
                <a:gd name="connsiteY671" fmla="*/ 565099 h 907630"/>
                <a:gd name="connsiteX672" fmla="*/ 85611 w 934229"/>
                <a:gd name="connsiteY672" fmla="*/ 565732 h 907630"/>
                <a:gd name="connsiteX673" fmla="*/ 85458 w 934229"/>
                <a:gd name="connsiteY673" fmla="*/ 565681 h 907630"/>
                <a:gd name="connsiteX674" fmla="*/ 84437 w 934229"/>
                <a:gd name="connsiteY674" fmla="*/ 565342 h 907630"/>
                <a:gd name="connsiteX675" fmla="*/ 83997 w 934229"/>
                <a:gd name="connsiteY675" fmla="*/ 567150 h 907630"/>
                <a:gd name="connsiteX676" fmla="*/ 83311 w 934229"/>
                <a:gd name="connsiteY676" fmla="*/ 568957 h 907630"/>
                <a:gd name="connsiteX677" fmla="*/ 82529 w 934229"/>
                <a:gd name="connsiteY677" fmla="*/ 570763 h 907630"/>
                <a:gd name="connsiteX678" fmla="*/ 81502 w 934229"/>
                <a:gd name="connsiteY678" fmla="*/ 572962 h 907630"/>
                <a:gd name="connsiteX679" fmla="*/ 80475 w 934229"/>
                <a:gd name="connsiteY679" fmla="*/ 575354 h 907630"/>
                <a:gd name="connsiteX680" fmla="*/ 79349 w 934229"/>
                <a:gd name="connsiteY680" fmla="*/ 577845 h 907630"/>
                <a:gd name="connsiteX681" fmla="*/ 78518 w 934229"/>
                <a:gd name="connsiteY681" fmla="*/ 579605 h 907630"/>
                <a:gd name="connsiteX682" fmla="*/ 77587 w 934229"/>
                <a:gd name="connsiteY682" fmla="*/ 581362 h 907630"/>
                <a:gd name="connsiteX683" fmla="*/ 76707 w 934229"/>
                <a:gd name="connsiteY683" fmla="*/ 583072 h 907630"/>
                <a:gd name="connsiteX684" fmla="*/ 75974 w 934229"/>
                <a:gd name="connsiteY684" fmla="*/ 584878 h 907630"/>
                <a:gd name="connsiteX685" fmla="*/ 75092 w 934229"/>
                <a:gd name="connsiteY685" fmla="*/ 586638 h 907630"/>
                <a:gd name="connsiteX686" fmla="*/ 74456 w 934229"/>
                <a:gd name="connsiteY686" fmla="*/ 587956 h 907630"/>
                <a:gd name="connsiteX687" fmla="*/ 73919 w 934229"/>
                <a:gd name="connsiteY687" fmla="*/ 589325 h 907630"/>
                <a:gd name="connsiteX688" fmla="*/ 72745 w 934229"/>
                <a:gd name="connsiteY688" fmla="*/ 591423 h 907630"/>
                <a:gd name="connsiteX689" fmla="*/ 71423 w 934229"/>
                <a:gd name="connsiteY689" fmla="*/ 592841 h 907630"/>
                <a:gd name="connsiteX690" fmla="*/ 70983 w 934229"/>
                <a:gd name="connsiteY690" fmla="*/ 594940 h 907630"/>
                <a:gd name="connsiteX691" fmla="*/ 69808 w 934229"/>
                <a:gd name="connsiteY691" fmla="*/ 597040 h 907630"/>
                <a:gd name="connsiteX692" fmla="*/ 68684 w 934229"/>
                <a:gd name="connsiteY692" fmla="*/ 599190 h 907630"/>
                <a:gd name="connsiteX693" fmla="*/ 67313 w 934229"/>
                <a:gd name="connsiteY693" fmla="*/ 601241 h 907630"/>
                <a:gd name="connsiteX694" fmla="*/ 66091 w 934229"/>
                <a:gd name="connsiteY694" fmla="*/ 603342 h 907630"/>
                <a:gd name="connsiteX695" fmla="*/ 64966 w 934229"/>
                <a:gd name="connsiteY695" fmla="*/ 605539 h 907630"/>
                <a:gd name="connsiteX696" fmla="*/ 63987 w 934229"/>
                <a:gd name="connsiteY696" fmla="*/ 607249 h 907630"/>
                <a:gd name="connsiteX697" fmla="*/ 63154 w 934229"/>
                <a:gd name="connsiteY697" fmla="*/ 608422 h 907630"/>
                <a:gd name="connsiteX698" fmla="*/ 62471 w 934229"/>
                <a:gd name="connsiteY698" fmla="*/ 609691 h 907630"/>
                <a:gd name="connsiteX699" fmla="*/ 61933 w 934229"/>
                <a:gd name="connsiteY699" fmla="*/ 611060 h 907630"/>
                <a:gd name="connsiteX700" fmla="*/ 60905 w 934229"/>
                <a:gd name="connsiteY700" fmla="*/ 613305 h 907630"/>
                <a:gd name="connsiteX701" fmla="*/ 60220 w 934229"/>
                <a:gd name="connsiteY701" fmla="*/ 614576 h 907630"/>
                <a:gd name="connsiteX702" fmla="*/ 59583 w 934229"/>
                <a:gd name="connsiteY702" fmla="*/ 615894 h 907630"/>
                <a:gd name="connsiteX703" fmla="*/ 58654 w 934229"/>
                <a:gd name="connsiteY703" fmla="*/ 617605 h 907630"/>
                <a:gd name="connsiteX704" fmla="*/ 57870 w 934229"/>
                <a:gd name="connsiteY704" fmla="*/ 618874 h 907630"/>
                <a:gd name="connsiteX705" fmla="*/ 57039 w 934229"/>
                <a:gd name="connsiteY705" fmla="*/ 620633 h 907630"/>
                <a:gd name="connsiteX706" fmla="*/ 55474 w 934229"/>
                <a:gd name="connsiteY706" fmla="*/ 622488 h 907630"/>
                <a:gd name="connsiteX707" fmla="*/ 53957 w 934229"/>
                <a:gd name="connsiteY707" fmla="*/ 623708 h 907630"/>
                <a:gd name="connsiteX708" fmla="*/ 52440 w 934229"/>
                <a:gd name="connsiteY708" fmla="*/ 624930 h 907630"/>
                <a:gd name="connsiteX709" fmla="*/ 51315 w 934229"/>
                <a:gd name="connsiteY709" fmla="*/ 625907 h 907630"/>
                <a:gd name="connsiteX710" fmla="*/ 49700 w 934229"/>
                <a:gd name="connsiteY710" fmla="*/ 627274 h 907630"/>
                <a:gd name="connsiteX711" fmla="*/ 49113 w 934229"/>
                <a:gd name="connsiteY711" fmla="*/ 628643 h 907630"/>
                <a:gd name="connsiteX712" fmla="*/ 48476 w 934229"/>
                <a:gd name="connsiteY712" fmla="*/ 629961 h 907630"/>
                <a:gd name="connsiteX713" fmla="*/ 47842 w 934229"/>
                <a:gd name="connsiteY713" fmla="*/ 631279 h 907630"/>
                <a:gd name="connsiteX714" fmla="*/ 47987 w 934229"/>
                <a:gd name="connsiteY714" fmla="*/ 633234 h 907630"/>
                <a:gd name="connsiteX715" fmla="*/ 48429 w 934229"/>
                <a:gd name="connsiteY715" fmla="*/ 635090 h 907630"/>
                <a:gd name="connsiteX716" fmla="*/ 49457 w 934229"/>
                <a:gd name="connsiteY716" fmla="*/ 636115 h 907630"/>
                <a:gd name="connsiteX717" fmla="*/ 50973 w 934229"/>
                <a:gd name="connsiteY717" fmla="*/ 637288 h 907630"/>
                <a:gd name="connsiteX718" fmla="*/ 52195 w 934229"/>
                <a:gd name="connsiteY718" fmla="*/ 638849 h 907630"/>
                <a:gd name="connsiteX719" fmla="*/ 53517 w 934229"/>
                <a:gd name="connsiteY719" fmla="*/ 640852 h 907630"/>
                <a:gd name="connsiteX720" fmla="*/ 53761 w 934229"/>
                <a:gd name="connsiteY720" fmla="*/ 642270 h 907630"/>
                <a:gd name="connsiteX721" fmla="*/ 54201 w 934229"/>
                <a:gd name="connsiteY721" fmla="*/ 643588 h 907630"/>
                <a:gd name="connsiteX722" fmla="*/ 51755 w 934229"/>
                <a:gd name="connsiteY722" fmla="*/ 645347 h 907630"/>
                <a:gd name="connsiteX723" fmla="*/ 49946 w 934229"/>
                <a:gd name="connsiteY723" fmla="*/ 644810 h 907630"/>
                <a:gd name="connsiteX724" fmla="*/ 48575 w 934229"/>
                <a:gd name="connsiteY724" fmla="*/ 644223 h 907630"/>
                <a:gd name="connsiteX725" fmla="*/ 47254 w 934229"/>
                <a:gd name="connsiteY725" fmla="*/ 643588 h 907630"/>
                <a:gd name="connsiteX726" fmla="*/ 45443 w 934229"/>
                <a:gd name="connsiteY726" fmla="*/ 642952 h 907630"/>
                <a:gd name="connsiteX727" fmla="*/ 43145 w 934229"/>
                <a:gd name="connsiteY727" fmla="*/ 642074 h 907630"/>
                <a:gd name="connsiteX728" fmla="*/ 41285 w 934229"/>
                <a:gd name="connsiteY728" fmla="*/ 641438 h 907630"/>
                <a:gd name="connsiteX729" fmla="*/ 39866 w 934229"/>
                <a:gd name="connsiteY729" fmla="*/ 640999 h 907630"/>
                <a:gd name="connsiteX730" fmla="*/ 38008 w 934229"/>
                <a:gd name="connsiteY730" fmla="*/ 640462 h 907630"/>
                <a:gd name="connsiteX731" fmla="*/ 36099 w 934229"/>
                <a:gd name="connsiteY731" fmla="*/ 640218 h 907630"/>
                <a:gd name="connsiteX732" fmla="*/ 35071 w 934229"/>
                <a:gd name="connsiteY732" fmla="*/ 640756 h 907630"/>
                <a:gd name="connsiteX733" fmla="*/ 34289 w 934229"/>
                <a:gd name="connsiteY733" fmla="*/ 641976 h 907630"/>
                <a:gd name="connsiteX734" fmla="*/ 33555 w 934229"/>
                <a:gd name="connsiteY734" fmla="*/ 643637 h 907630"/>
                <a:gd name="connsiteX735" fmla="*/ 32527 w 934229"/>
                <a:gd name="connsiteY735" fmla="*/ 645053 h 907630"/>
                <a:gd name="connsiteX736" fmla="*/ 32038 w 934229"/>
                <a:gd name="connsiteY736" fmla="*/ 646420 h 907630"/>
                <a:gd name="connsiteX737" fmla="*/ 31158 w 934229"/>
                <a:gd name="connsiteY737" fmla="*/ 647642 h 907630"/>
                <a:gd name="connsiteX738" fmla="*/ 30180 w 934229"/>
                <a:gd name="connsiteY738" fmla="*/ 649254 h 907630"/>
                <a:gd name="connsiteX739" fmla="*/ 28614 w 934229"/>
                <a:gd name="connsiteY739" fmla="*/ 650182 h 907630"/>
                <a:gd name="connsiteX740" fmla="*/ 27243 w 934229"/>
                <a:gd name="connsiteY740" fmla="*/ 651355 h 907630"/>
                <a:gd name="connsiteX741" fmla="*/ 25385 w 934229"/>
                <a:gd name="connsiteY741" fmla="*/ 652574 h 907630"/>
                <a:gd name="connsiteX742" fmla="*/ 25579 w 934229"/>
                <a:gd name="connsiteY742" fmla="*/ 654920 h 907630"/>
                <a:gd name="connsiteX743" fmla="*/ 26363 w 934229"/>
                <a:gd name="connsiteY743" fmla="*/ 656481 h 907630"/>
                <a:gd name="connsiteX744" fmla="*/ 27732 w 934229"/>
                <a:gd name="connsiteY744" fmla="*/ 657166 h 907630"/>
                <a:gd name="connsiteX745" fmla="*/ 29593 w 934229"/>
                <a:gd name="connsiteY745" fmla="*/ 657752 h 907630"/>
                <a:gd name="connsiteX746" fmla="*/ 31060 w 934229"/>
                <a:gd name="connsiteY746" fmla="*/ 657850 h 907630"/>
                <a:gd name="connsiteX747" fmla="*/ 33016 w 934229"/>
                <a:gd name="connsiteY747" fmla="*/ 657850 h 907630"/>
                <a:gd name="connsiteX748" fmla="*/ 34484 w 934229"/>
                <a:gd name="connsiteY748" fmla="*/ 657801 h 907630"/>
                <a:gd name="connsiteX749" fmla="*/ 35953 w 934229"/>
                <a:gd name="connsiteY749" fmla="*/ 657900 h 907630"/>
                <a:gd name="connsiteX750" fmla="*/ 37861 w 934229"/>
                <a:gd name="connsiteY750" fmla="*/ 658290 h 907630"/>
                <a:gd name="connsiteX751" fmla="*/ 39768 w 934229"/>
                <a:gd name="connsiteY751" fmla="*/ 658631 h 907630"/>
                <a:gd name="connsiteX752" fmla="*/ 41235 w 934229"/>
                <a:gd name="connsiteY752" fmla="*/ 658876 h 907630"/>
                <a:gd name="connsiteX753" fmla="*/ 42703 w 934229"/>
                <a:gd name="connsiteY753" fmla="*/ 659070 h 907630"/>
                <a:gd name="connsiteX754" fmla="*/ 43683 w 934229"/>
                <a:gd name="connsiteY754" fmla="*/ 660535 h 907630"/>
                <a:gd name="connsiteX755" fmla="*/ 42948 w 934229"/>
                <a:gd name="connsiteY755" fmla="*/ 661904 h 907630"/>
                <a:gd name="connsiteX756" fmla="*/ 42361 w 934229"/>
                <a:gd name="connsiteY756" fmla="*/ 663222 h 907630"/>
                <a:gd name="connsiteX757" fmla="*/ 41186 w 934229"/>
                <a:gd name="connsiteY757" fmla="*/ 664835 h 907630"/>
                <a:gd name="connsiteX758" fmla="*/ 40063 w 934229"/>
                <a:gd name="connsiteY758" fmla="*/ 666398 h 907630"/>
                <a:gd name="connsiteX759" fmla="*/ 39230 w 934229"/>
                <a:gd name="connsiteY759" fmla="*/ 668155 h 907630"/>
                <a:gd name="connsiteX760" fmla="*/ 37959 w 934229"/>
                <a:gd name="connsiteY760" fmla="*/ 670256 h 907630"/>
                <a:gd name="connsiteX761" fmla="*/ 37224 w 934229"/>
                <a:gd name="connsiteY761" fmla="*/ 671526 h 907630"/>
                <a:gd name="connsiteX762" fmla="*/ 36981 w 934229"/>
                <a:gd name="connsiteY762" fmla="*/ 672943 h 907630"/>
                <a:gd name="connsiteX763" fmla="*/ 37566 w 934229"/>
                <a:gd name="connsiteY763" fmla="*/ 674309 h 907630"/>
                <a:gd name="connsiteX764" fmla="*/ 38301 w 934229"/>
                <a:gd name="connsiteY764" fmla="*/ 675581 h 907630"/>
                <a:gd name="connsiteX765" fmla="*/ 39082 w 934229"/>
                <a:gd name="connsiteY765" fmla="*/ 676800 h 907630"/>
                <a:gd name="connsiteX766" fmla="*/ 39377 w 934229"/>
                <a:gd name="connsiteY766" fmla="*/ 678265 h 907630"/>
                <a:gd name="connsiteX767" fmla="*/ 38888 w 934229"/>
                <a:gd name="connsiteY767" fmla="*/ 680562 h 907630"/>
                <a:gd name="connsiteX768" fmla="*/ 38202 w 934229"/>
                <a:gd name="connsiteY768" fmla="*/ 681880 h 907630"/>
                <a:gd name="connsiteX769" fmla="*/ 37470 w 934229"/>
                <a:gd name="connsiteY769" fmla="*/ 683151 h 907630"/>
                <a:gd name="connsiteX770" fmla="*/ 36637 w 934229"/>
                <a:gd name="connsiteY770" fmla="*/ 684322 h 907630"/>
                <a:gd name="connsiteX771" fmla="*/ 35462 w 934229"/>
                <a:gd name="connsiteY771" fmla="*/ 685934 h 907630"/>
                <a:gd name="connsiteX772" fmla="*/ 34386 w 934229"/>
                <a:gd name="connsiteY772" fmla="*/ 687546 h 907630"/>
                <a:gd name="connsiteX773" fmla="*/ 32967 w 934229"/>
                <a:gd name="connsiteY773" fmla="*/ 689549 h 907630"/>
                <a:gd name="connsiteX774" fmla="*/ 31891 w 934229"/>
                <a:gd name="connsiteY774" fmla="*/ 691306 h 907630"/>
                <a:gd name="connsiteX775" fmla="*/ 31060 w 934229"/>
                <a:gd name="connsiteY775" fmla="*/ 693262 h 907630"/>
                <a:gd name="connsiteX776" fmla="*/ 30180 w 934229"/>
                <a:gd name="connsiteY776" fmla="*/ 695019 h 907630"/>
                <a:gd name="connsiteX777" fmla="*/ 29153 w 934229"/>
                <a:gd name="connsiteY777" fmla="*/ 697217 h 907630"/>
                <a:gd name="connsiteX778" fmla="*/ 28418 w 934229"/>
                <a:gd name="connsiteY778" fmla="*/ 698486 h 907630"/>
                <a:gd name="connsiteX779" fmla="*/ 27732 w 934229"/>
                <a:gd name="connsiteY779" fmla="*/ 699757 h 907630"/>
                <a:gd name="connsiteX780" fmla="*/ 26901 w 934229"/>
                <a:gd name="connsiteY780" fmla="*/ 700977 h 907630"/>
                <a:gd name="connsiteX781" fmla="*/ 25972 w 934229"/>
                <a:gd name="connsiteY781" fmla="*/ 702688 h 907630"/>
                <a:gd name="connsiteX782" fmla="*/ 24601 w 934229"/>
                <a:gd name="connsiteY782" fmla="*/ 704690 h 907630"/>
                <a:gd name="connsiteX783" fmla="*/ 23281 w 934229"/>
                <a:gd name="connsiteY783" fmla="*/ 706155 h 907630"/>
                <a:gd name="connsiteX784" fmla="*/ 21617 w 934229"/>
                <a:gd name="connsiteY784" fmla="*/ 707915 h 907630"/>
                <a:gd name="connsiteX785" fmla="*/ 19953 w 934229"/>
                <a:gd name="connsiteY785" fmla="*/ 709721 h 907630"/>
                <a:gd name="connsiteX786" fmla="*/ 18633 w 934229"/>
                <a:gd name="connsiteY786" fmla="*/ 711137 h 907630"/>
                <a:gd name="connsiteX787" fmla="*/ 17557 w 934229"/>
                <a:gd name="connsiteY787" fmla="*/ 712163 h 907630"/>
                <a:gd name="connsiteX788" fmla="*/ 16089 w 934229"/>
                <a:gd name="connsiteY788" fmla="*/ 713434 h 907630"/>
                <a:gd name="connsiteX789" fmla="*/ 14767 w 934229"/>
                <a:gd name="connsiteY789" fmla="*/ 714899 h 907630"/>
                <a:gd name="connsiteX790" fmla="*/ 13447 w 934229"/>
                <a:gd name="connsiteY790" fmla="*/ 716315 h 907630"/>
                <a:gd name="connsiteX791" fmla="*/ 12321 w 934229"/>
                <a:gd name="connsiteY791" fmla="*/ 717291 h 907630"/>
                <a:gd name="connsiteX792" fmla="*/ 10854 w 934229"/>
                <a:gd name="connsiteY792" fmla="*/ 718560 h 907630"/>
                <a:gd name="connsiteX793" fmla="*/ 9778 w 934229"/>
                <a:gd name="connsiteY793" fmla="*/ 720173 h 907630"/>
                <a:gd name="connsiteX794" fmla="*/ 8163 w 934229"/>
                <a:gd name="connsiteY794" fmla="*/ 722028 h 907630"/>
                <a:gd name="connsiteX795" fmla="*/ 6988 w 934229"/>
                <a:gd name="connsiteY795" fmla="*/ 722909 h 907630"/>
                <a:gd name="connsiteX796" fmla="*/ 5570 w 934229"/>
                <a:gd name="connsiteY796" fmla="*/ 724226 h 907630"/>
                <a:gd name="connsiteX797" fmla="*/ 3808 w 934229"/>
                <a:gd name="connsiteY797" fmla="*/ 725888 h 907630"/>
                <a:gd name="connsiteX798" fmla="*/ 3026 w 934229"/>
                <a:gd name="connsiteY798" fmla="*/ 727157 h 907630"/>
                <a:gd name="connsiteX799" fmla="*/ 2488 w 934229"/>
                <a:gd name="connsiteY799" fmla="*/ 729014 h 907630"/>
                <a:gd name="connsiteX800" fmla="*/ 2097 w 934229"/>
                <a:gd name="connsiteY800" fmla="*/ 730918 h 907630"/>
                <a:gd name="connsiteX801" fmla="*/ 1558 w 934229"/>
                <a:gd name="connsiteY801" fmla="*/ 732285 h 907630"/>
                <a:gd name="connsiteX802" fmla="*/ 971 w 934229"/>
                <a:gd name="connsiteY802" fmla="*/ 733653 h 907630"/>
                <a:gd name="connsiteX803" fmla="*/ 676 w 934229"/>
                <a:gd name="connsiteY803" fmla="*/ 735071 h 907630"/>
                <a:gd name="connsiteX804" fmla="*/ 725 w 934229"/>
                <a:gd name="connsiteY804" fmla="*/ 736536 h 907630"/>
                <a:gd name="connsiteX805" fmla="*/ 187 w 934229"/>
                <a:gd name="connsiteY805" fmla="*/ 738391 h 907630"/>
                <a:gd name="connsiteX806" fmla="*/ 775 w 934229"/>
                <a:gd name="connsiteY806" fmla="*/ 739758 h 907630"/>
                <a:gd name="connsiteX807" fmla="*/ 971 w 934229"/>
                <a:gd name="connsiteY807" fmla="*/ 741223 h 907630"/>
                <a:gd name="connsiteX808" fmla="*/ 1558 w 934229"/>
                <a:gd name="connsiteY808" fmla="*/ 743569 h 907630"/>
                <a:gd name="connsiteX809" fmla="*/ 1949 w 934229"/>
                <a:gd name="connsiteY809" fmla="*/ 744985 h 907630"/>
                <a:gd name="connsiteX810" fmla="*/ 3171 w 934229"/>
                <a:gd name="connsiteY810" fmla="*/ 746499 h 907630"/>
                <a:gd name="connsiteX811" fmla="*/ 4004 w 934229"/>
                <a:gd name="connsiteY811" fmla="*/ 747672 h 907630"/>
                <a:gd name="connsiteX812" fmla="*/ 5179 w 934229"/>
                <a:gd name="connsiteY812" fmla="*/ 749235 h 907630"/>
                <a:gd name="connsiteX813" fmla="*/ 6548 w 934229"/>
                <a:gd name="connsiteY813" fmla="*/ 751189 h 907630"/>
                <a:gd name="connsiteX814" fmla="*/ 7330 w 934229"/>
                <a:gd name="connsiteY814" fmla="*/ 752995 h 907630"/>
                <a:gd name="connsiteX815" fmla="*/ 7868 w 934229"/>
                <a:gd name="connsiteY815" fmla="*/ 754362 h 907630"/>
                <a:gd name="connsiteX816" fmla="*/ 8455 w 934229"/>
                <a:gd name="connsiteY816" fmla="*/ 756219 h 907630"/>
                <a:gd name="connsiteX817" fmla="*/ 9337 w 934229"/>
                <a:gd name="connsiteY817" fmla="*/ 758465 h 907630"/>
                <a:gd name="connsiteX818" fmla="*/ 9972 w 934229"/>
                <a:gd name="connsiteY818" fmla="*/ 759785 h 907630"/>
                <a:gd name="connsiteX819" fmla="*/ 10316 w 934229"/>
                <a:gd name="connsiteY819" fmla="*/ 761201 h 907630"/>
                <a:gd name="connsiteX820" fmla="*/ 10510 w 934229"/>
                <a:gd name="connsiteY820" fmla="*/ 762666 h 907630"/>
                <a:gd name="connsiteX821" fmla="*/ 10658 w 934229"/>
                <a:gd name="connsiteY821" fmla="*/ 764131 h 907630"/>
                <a:gd name="connsiteX822" fmla="*/ 10903 w 934229"/>
                <a:gd name="connsiteY822" fmla="*/ 765596 h 907630"/>
                <a:gd name="connsiteX823" fmla="*/ 11783 w 934229"/>
                <a:gd name="connsiteY823" fmla="*/ 767306 h 907630"/>
                <a:gd name="connsiteX824" fmla="*/ 12614 w 934229"/>
                <a:gd name="connsiteY824" fmla="*/ 768526 h 907630"/>
                <a:gd name="connsiteX825" fmla="*/ 13543 w 934229"/>
                <a:gd name="connsiteY825" fmla="*/ 769650 h 907630"/>
                <a:gd name="connsiteX826" fmla="*/ 14914 w 934229"/>
                <a:gd name="connsiteY826" fmla="*/ 770138 h 907630"/>
                <a:gd name="connsiteX827" fmla="*/ 16822 w 934229"/>
                <a:gd name="connsiteY827" fmla="*/ 770433 h 907630"/>
                <a:gd name="connsiteX828" fmla="*/ 18535 w 934229"/>
                <a:gd name="connsiteY828" fmla="*/ 772092 h 907630"/>
                <a:gd name="connsiteX829" fmla="*/ 19267 w 934229"/>
                <a:gd name="connsiteY829" fmla="*/ 773412 h 907630"/>
                <a:gd name="connsiteX830" fmla="*/ 20540 w 934229"/>
                <a:gd name="connsiteY830" fmla="*/ 774828 h 907630"/>
                <a:gd name="connsiteX831" fmla="*/ 22204 w 934229"/>
                <a:gd name="connsiteY831" fmla="*/ 775952 h 907630"/>
                <a:gd name="connsiteX832" fmla="*/ 23623 w 934229"/>
                <a:gd name="connsiteY832" fmla="*/ 777856 h 907630"/>
                <a:gd name="connsiteX833" fmla="*/ 24453 w 934229"/>
                <a:gd name="connsiteY833" fmla="*/ 779613 h 907630"/>
                <a:gd name="connsiteX834" fmla="*/ 25727 w 934229"/>
                <a:gd name="connsiteY834" fmla="*/ 781079 h 907630"/>
                <a:gd name="connsiteX835" fmla="*/ 27145 w 934229"/>
                <a:gd name="connsiteY835" fmla="*/ 782448 h 907630"/>
                <a:gd name="connsiteX836" fmla="*/ 28172 w 934229"/>
                <a:gd name="connsiteY836" fmla="*/ 783522 h 907630"/>
                <a:gd name="connsiteX837" fmla="*/ 29150 w 934229"/>
                <a:gd name="connsiteY837" fmla="*/ 784595 h 907630"/>
                <a:gd name="connsiteX838" fmla="*/ 30082 w 934229"/>
                <a:gd name="connsiteY838" fmla="*/ 786305 h 907630"/>
                <a:gd name="connsiteX839" fmla="*/ 30571 w 934229"/>
                <a:gd name="connsiteY839" fmla="*/ 787672 h 907630"/>
                <a:gd name="connsiteX840" fmla="*/ 30863 w 934229"/>
                <a:gd name="connsiteY840" fmla="*/ 789628 h 907630"/>
                <a:gd name="connsiteX841" fmla="*/ 30765 w 934229"/>
                <a:gd name="connsiteY841" fmla="*/ 791581 h 907630"/>
                <a:gd name="connsiteX842" fmla="*/ 30276 w 934229"/>
                <a:gd name="connsiteY842" fmla="*/ 793437 h 907630"/>
                <a:gd name="connsiteX843" fmla="*/ 29543 w 934229"/>
                <a:gd name="connsiteY843" fmla="*/ 795147 h 907630"/>
                <a:gd name="connsiteX844" fmla="*/ 31158 w 934229"/>
                <a:gd name="connsiteY844" fmla="*/ 795635 h 907630"/>
                <a:gd name="connsiteX845" fmla="*/ 32185 w 934229"/>
                <a:gd name="connsiteY845" fmla="*/ 796661 h 907630"/>
                <a:gd name="connsiteX846" fmla="*/ 33604 w 934229"/>
                <a:gd name="connsiteY846" fmla="*/ 798028 h 907630"/>
                <a:gd name="connsiteX847" fmla="*/ 35364 w 934229"/>
                <a:gd name="connsiteY847" fmla="*/ 799736 h 907630"/>
                <a:gd name="connsiteX848" fmla="*/ 36979 w 934229"/>
                <a:gd name="connsiteY848" fmla="*/ 800715 h 907630"/>
                <a:gd name="connsiteX849" fmla="*/ 37388 w 934229"/>
                <a:gd name="connsiteY849" fmla="*/ 801210 h 907630"/>
                <a:gd name="connsiteX850" fmla="*/ 37664 w 934229"/>
                <a:gd name="connsiteY850" fmla="*/ 801545 h 907630"/>
                <a:gd name="connsiteX851" fmla="*/ 39230 w 934229"/>
                <a:gd name="connsiteY851" fmla="*/ 802765 h 907630"/>
                <a:gd name="connsiteX852" fmla="*/ 40746 w 934229"/>
                <a:gd name="connsiteY852" fmla="*/ 803937 h 907630"/>
                <a:gd name="connsiteX853" fmla="*/ 41970 w 934229"/>
                <a:gd name="connsiteY853" fmla="*/ 804769 h 907630"/>
                <a:gd name="connsiteX854" fmla="*/ 43143 w 934229"/>
                <a:gd name="connsiteY854" fmla="*/ 805648 h 907630"/>
                <a:gd name="connsiteX855" fmla="*/ 44367 w 934229"/>
                <a:gd name="connsiteY855" fmla="*/ 806428 h 907630"/>
                <a:gd name="connsiteX856" fmla="*/ 45591 w 934229"/>
                <a:gd name="connsiteY856" fmla="*/ 807260 h 907630"/>
                <a:gd name="connsiteX857" fmla="*/ 46862 w 934229"/>
                <a:gd name="connsiteY857" fmla="*/ 808041 h 907630"/>
                <a:gd name="connsiteX858" fmla="*/ 48085 w 934229"/>
                <a:gd name="connsiteY858" fmla="*/ 808774 h 907630"/>
                <a:gd name="connsiteX859" fmla="*/ 49358 w 934229"/>
                <a:gd name="connsiteY859" fmla="*/ 809555 h 907630"/>
                <a:gd name="connsiteX860" fmla="*/ 51460 w 934229"/>
                <a:gd name="connsiteY860" fmla="*/ 810826 h 907630"/>
                <a:gd name="connsiteX861" fmla="*/ 53173 w 934229"/>
                <a:gd name="connsiteY861" fmla="*/ 811802 h 907630"/>
                <a:gd name="connsiteX862" fmla="*/ 54397 w 934229"/>
                <a:gd name="connsiteY862" fmla="*/ 812583 h 907630"/>
                <a:gd name="connsiteX863" fmla="*/ 56206 w 934229"/>
                <a:gd name="connsiteY863" fmla="*/ 813316 h 907630"/>
                <a:gd name="connsiteX864" fmla="*/ 58067 w 934229"/>
                <a:gd name="connsiteY864" fmla="*/ 814195 h 907630"/>
                <a:gd name="connsiteX865" fmla="*/ 58103 w 934229"/>
                <a:gd name="connsiteY865" fmla="*/ 814201 h 907630"/>
                <a:gd name="connsiteX866" fmla="*/ 60072 w 934229"/>
                <a:gd name="connsiteY866" fmla="*/ 814585 h 907630"/>
                <a:gd name="connsiteX867" fmla="*/ 61490 w 934229"/>
                <a:gd name="connsiteY867" fmla="*/ 815074 h 907630"/>
                <a:gd name="connsiteX868" fmla="*/ 63840 w 934229"/>
                <a:gd name="connsiteY868" fmla="*/ 815709 h 907630"/>
                <a:gd name="connsiteX869" fmla="*/ 66286 w 934229"/>
                <a:gd name="connsiteY869" fmla="*/ 815952 h 907630"/>
                <a:gd name="connsiteX870" fmla="*/ 68682 w 934229"/>
                <a:gd name="connsiteY870" fmla="*/ 816198 h 907630"/>
                <a:gd name="connsiteX871" fmla="*/ 70641 w 934229"/>
                <a:gd name="connsiteY871" fmla="*/ 816345 h 907630"/>
                <a:gd name="connsiteX872" fmla="*/ 72597 w 934229"/>
                <a:gd name="connsiteY872" fmla="*/ 816539 h 907630"/>
                <a:gd name="connsiteX873" fmla="*/ 75043 w 934229"/>
                <a:gd name="connsiteY873" fmla="*/ 816637 h 907630"/>
                <a:gd name="connsiteX874" fmla="*/ 76510 w 934229"/>
                <a:gd name="connsiteY874" fmla="*/ 816490 h 907630"/>
                <a:gd name="connsiteX875" fmla="*/ 78469 w 934229"/>
                <a:gd name="connsiteY875" fmla="*/ 816149 h 907630"/>
                <a:gd name="connsiteX876" fmla="*/ 80327 w 934229"/>
                <a:gd name="connsiteY876" fmla="*/ 815807 h 907630"/>
                <a:gd name="connsiteX877" fmla="*/ 82284 w 934229"/>
                <a:gd name="connsiteY877" fmla="*/ 815562 h 907630"/>
                <a:gd name="connsiteX878" fmla="*/ 84729 w 934229"/>
                <a:gd name="connsiteY878" fmla="*/ 815221 h 907630"/>
                <a:gd name="connsiteX879" fmla="*/ 86639 w 934229"/>
                <a:gd name="connsiteY879" fmla="*/ 814976 h 907630"/>
                <a:gd name="connsiteX880" fmla="*/ 88595 w 934229"/>
                <a:gd name="connsiteY880" fmla="*/ 814634 h 907630"/>
                <a:gd name="connsiteX881" fmla="*/ 90992 w 934229"/>
                <a:gd name="connsiteY881" fmla="*/ 814048 h 907630"/>
                <a:gd name="connsiteX882" fmla="*/ 92803 w 934229"/>
                <a:gd name="connsiteY882" fmla="*/ 813412 h 907630"/>
                <a:gd name="connsiteX883" fmla="*/ 94123 w 934229"/>
                <a:gd name="connsiteY883" fmla="*/ 812828 h 907630"/>
                <a:gd name="connsiteX884" fmla="*/ 95885 w 934229"/>
                <a:gd name="connsiteY884" fmla="*/ 811996 h 907630"/>
                <a:gd name="connsiteX885" fmla="*/ 97647 w 934229"/>
                <a:gd name="connsiteY885" fmla="*/ 811118 h 907630"/>
                <a:gd name="connsiteX886" fmla="*/ 98527 w 934229"/>
                <a:gd name="connsiteY886" fmla="*/ 810695 h 907630"/>
                <a:gd name="connsiteX887" fmla="*/ 98967 w 934229"/>
                <a:gd name="connsiteY887" fmla="*/ 810482 h 907630"/>
                <a:gd name="connsiteX888" fmla="*/ 100779 w 934229"/>
                <a:gd name="connsiteY888" fmla="*/ 809653 h 907630"/>
                <a:gd name="connsiteX889" fmla="*/ 102148 w 934229"/>
                <a:gd name="connsiteY889" fmla="*/ 809115 h 907630"/>
                <a:gd name="connsiteX890" fmla="*/ 103274 w 934229"/>
                <a:gd name="connsiteY890" fmla="*/ 808188 h 907630"/>
                <a:gd name="connsiteX891" fmla="*/ 104301 w 934229"/>
                <a:gd name="connsiteY891" fmla="*/ 807211 h 907630"/>
                <a:gd name="connsiteX892" fmla="*/ 105866 w 934229"/>
                <a:gd name="connsiteY892" fmla="*/ 806379 h 907630"/>
                <a:gd name="connsiteX893" fmla="*/ 107530 w 934229"/>
                <a:gd name="connsiteY893" fmla="*/ 805354 h 907630"/>
                <a:gd name="connsiteX894" fmla="*/ 108850 w 934229"/>
                <a:gd name="connsiteY894" fmla="*/ 804720 h 907630"/>
                <a:gd name="connsiteX895" fmla="*/ 110220 w 934229"/>
                <a:gd name="connsiteY895" fmla="*/ 804183 h 907630"/>
                <a:gd name="connsiteX896" fmla="*/ 111591 w 934229"/>
                <a:gd name="connsiteY896" fmla="*/ 803645 h 907630"/>
                <a:gd name="connsiteX897" fmla="*/ 113009 w 934229"/>
                <a:gd name="connsiteY897" fmla="*/ 803206 h 907630"/>
                <a:gd name="connsiteX898" fmla="*/ 115211 w 934229"/>
                <a:gd name="connsiteY898" fmla="*/ 802767 h 907630"/>
                <a:gd name="connsiteX899" fmla="*/ 117413 w 934229"/>
                <a:gd name="connsiteY899" fmla="*/ 803255 h 907630"/>
                <a:gd name="connsiteX900" fmla="*/ 118881 w 934229"/>
                <a:gd name="connsiteY900" fmla="*/ 803400 h 907630"/>
                <a:gd name="connsiteX901" fmla="*/ 120201 w 934229"/>
                <a:gd name="connsiteY901" fmla="*/ 803987 h 907630"/>
                <a:gd name="connsiteX902" fmla="*/ 121523 w 934229"/>
                <a:gd name="connsiteY902" fmla="*/ 804671 h 907630"/>
                <a:gd name="connsiteX903" fmla="*/ 123234 w 934229"/>
                <a:gd name="connsiteY903" fmla="*/ 805648 h 907630"/>
                <a:gd name="connsiteX904" fmla="*/ 124458 w 934229"/>
                <a:gd name="connsiteY904" fmla="*/ 806379 h 907630"/>
                <a:gd name="connsiteX905" fmla="*/ 126269 w 934229"/>
                <a:gd name="connsiteY905" fmla="*/ 807162 h 907630"/>
                <a:gd name="connsiteX906" fmla="*/ 128078 w 934229"/>
                <a:gd name="connsiteY906" fmla="*/ 807893 h 907630"/>
                <a:gd name="connsiteX907" fmla="*/ 129938 w 934229"/>
                <a:gd name="connsiteY907" fmla="*/ 808480 h 907630"/>
                <a:gd name="connsiteX908" fmla="*/ 131944 w 934229"/>
                <a:gd name="connsiteY908" fmla="*/ 809017 h 907630"/>
                <a:gd name="connsiteX909" fmla="*/ 133753 w 934229"/>
                <a:gd name="connsiteY909" fmla="*/ 809555 h 907630"/>
                <a:gd name="connsiteX910" fmla="*/ 134189 w 934229"/>
                <a:gd name="connsiteY910" fmla="*/ 810090 h 907630"/>
                <a:gd name="connsiteX911" fmla="*/ 134586 w 934229"/>
                <a:gd name="connsiteY911" fmla="*/ 810580 h 907630"/>
                <a:gd name="connsiteX912" fmla="*/ 134097 w 934229"/>
                <a:gd name="connsiteY912" fmla="*/ 811996 h 907630"/>
                <a:gd name="connsiteX913" fmla="*/ 133117 w 934229"/>
                <a:gd name="connsiteY913" fmla="*/ 813707 h 907630"/>
                <a:gd name="connsiteX914" fmla="*/ 131944 w 934229"/>
                <a:gd name="connsiteY914" fmla="*/ 815856 h 907630"/>
                <a:gd name="connsiteX915" fmla="*/ 131504 w 934229"/>
                <a:gd name="connsiteY915" fmla="*/ 818200 h 907630"/>
                <a:gd name="connsiteX916" fmla="*/ 132677 w 934229"/>
                <a:gd name="connsiteY916" fmla="*/ 820154 h 907630"/>
                <a:gd name="connsiteX917" fmla="*/ 134586 w 934229"/>
                <a:gd name="connsiteY917" fmla="*/ 821619 h 907630"/>
                <a:gd name="connsiteX918" fmla="*/ 135417 w 934229"/>
                <a:gd name="connsiteY918" fmla="*/ 822841 h 907630"/>
                <a:gd name="connsiteX919" fmla="*/ 137032 w 934229"/>
                <a:gd name="connsiteY919" fmla="*/ 823768 h 907630"/>
                <a:gd name="connsiteX920" fmla="*/ 139477 w 934229"/>
                <a:gd name="connsiteY920" fmla="*/ 823817 h 907630"/>
                <a:gd name="connsiteX921" fmla="*/ 140849 w 934229"/>
                <a:gd name="connsiteY921" fmla="*/ 824453 h 907630"/>
                <a:gd name="connsiteX922" fmla="*/ 142316 w 934229"/>
                <a:gd name="connsiteY922" fmla="*/ 825624 h 907630"/>
                <a:gd name="connsiteX923" fmla="*/ 143147 w 934229"/>
                <a:gd name="connsiteY923" fmla="*/ 826796 h 907630"/>
                <a:gd name="connsiteX924" fmla="*/ 144420 w 934229"/>
                <a:gd name="connsiteY924" fmla="*/ 827577 h 907630"/>
                <a:gd name="connsiteX925" fmla="*/ 146377 w 934229"/>
                <a:gd name="connsiteY925" fmla="*/ 828897 h 907630"/>
                <a:gd name="connsiteX926" fmla="*/ 147551 w 934229"/>
                <a:gd name="connsiteY926" fmla="*/ 830556 h 907630"/>
                <a:gd name="connsiteX927" fmla="*/ 148579 w 934229"/>
                <a:gd name="connsiteY927" fmla="*/ 832168 h 907630"/>
                <a:gd name="connsiteX928" fmla="*/ 149459 w 934229"/>
                <a:gd name="connsiteY928" fmla="*/ 833341 h 907630"/>
                <a:gd name="connsiteX929" fmla="*/ 151366 w 934229"/>
                <a:gd name="connsiteY929" fmla="*/ 833537 h 907630"/>
                <a:gd name="connsiteX930" fmla="*/ 153128 w 934229"/>
                <a:gd name="connsiteY930" fmla="*/ 833928 h 907630"/>
                <a:gd name="connsiteX931" fmla="*/ 154156 w 934229"/>
                <a:gd name="connsiteY931" fmla="*/ 832657 h 907630"/>
                <a:gd name="connsiteX932" fmla="*/ 156259 w 934229"/>
                <a:gd name="connsiteY932" fmla="*/ 831437 h 907630"/>
                <a:gd name="connsiteX933" fmla="*/ 157481 w 934229"/>
                <a:gd name="connsiteY933" fmla="*/ 830558 h 907630"/>
                <a:gd name="connsiteX934" fmla="*/ 212718 w 934229"/>
                <a:gd name="connsiteY934" fmla="*/ 831974 h 907630"/>
                <a:gd name="connsiteX935" fmla="*/ 214137 w 934229"/>
                <a:gd name="connsiteY935" fmla="*/ 832512 h 907630"/>
                <a:gd name="connsiteX936" fmla="*/ 215606 w 934229"/>
                <a:gd name="connsiteY936" fmla="*/ 832561 h 907630"/>
                <a:gd name="connsiteX937" fmla="*/ 217074 w 934229"/>
                <a:gd name="connsiteY937" fmla="*/ 832610 h 907630"/>
                <a:gd name="connsiteX938" fmla="*/ 218541 w 934229"/>
                <a:gd name="connsiteY938" fmla="*/ 832657 h 907630"/>
                <a:gd name="connsiteX939" fmla="*/ 220008 w 934229"/>
                <a:gd name="connsiteY939" fmla="*/ 832706 h 907630"/>
                <a:gd name="connsiteX940" fmla="*/ 221476 w 934229"/>
                <a:gd name="connsiteY940" fmla="*/ 832755 h 907630"/>
                <a:gd name="connsiteX941" fmla="*/ 223434 w 934229"/>
                <a:gd name="connsiteY941" fmla="*/ 832804 h 907630"/>
                <a:gd name="connsiteX942" fmla="*/ 225391 w 934229"/>
                <a:gd name="connsiteY942" fmla="*/ 832902 h 907630"/>
                <a:gd name="connsiteX943" fmla="*/ 226858 w 934229"/>
                <a:gd name="connsiteY943" fmla="*/ 832951 h 907630"/>
                <a:gd name="connsiteX944" fmla="*/ 228326 w 934229"/>
                <a:gd name="connsiteY944" fmla="*/ 833000 h 907630"/>
                <a:gd name="connsiteX945" fmla="*/ 230282 w 934229"/>
                <a:gd name="connsiteY945" fmla="*/ 833194 h 907630"/>
                <a:gd name="connsiteX946" fmla="*/ 231703 w 934229"/>
                <a:gd name="connsiteY946" fmla="*/ 833488 h 907630"/>
                <a:gd name="connsiteX947" fmla="*/ 233610 w 934229"/>
                <a:gd name="connsiteY947" fmla="*/ 833928 h 907630"/>
                <a:gd name="connsiteX948" fmla="*/ 235910 w 934229"/>
                <a:gd name="connsiteY948" fmla="*/ 834708 h 907630"/>
                <a:gd name="connsiteX949" fmla="*/ 237670 w 934229"/>
                <a:gd name="connsiteY949" fmla="*/ 835540 h 907630"/>
                <a:gd name="connsiteX950" fmla="*/ 238993 w 934229"/>
                <a:gd name="connsiteY950" fmla="*/ 836173 h 907630"/>
                <a:gd name="connsiteX951" fmla="*/ 240263 w 934229"/>
                <a:gd name="connsiteY951" fmla="*/ 836907 h 907630"/>
                <a:gd name="connsiteX952" fmla="*/ 241829 w 934229"/>
                <a:gd name="connsiteY952" fmla="*/ 838129 h 907630"/>
                <a:gd name="connsiteX953" fmla="*/ 243247 w 934229"/>
                <a:gd name="connsiteY953" fmla="*/ 839447 h 907630"/>
                <a:gd name="connsiteX954" fmla="*/ 244324 w 934229"/>
                <a:gd name="connsiteY954" fmla="*/ 840424 h 907630"/>
                <a:gd name="connsiteX955" fmla="*/ 245351 w 934229"/>
                <a:gd name="connsiteY955" fmla="*/ 841498 h 907630"/>
                <a:gd name="connsiteX956" fmla="*/ 245634 w 934229"/>
                <a:gd name="connsiteY956" fmla="*/ 841911 h 907630"/>
                <a:gd name="connsiteX957" fmla="*/ 245744 w 934229"/>
                <a:gd name="connsiteY957" fmla="*/ 842036 h 907630"/>
                <a:gd name="connsiteX958" fmla="*/ 246966 w 934229"/>
                <a:gd name="connsiteY958" fmla="*/ 841596 h 907630"/>
                <a:gd name="connsiteX959" fmla="*/ 248532 w 934229"/>
                <a:gd name="connsiteY959" fmla="*/ 840620 h 907630"/>
                <a:gd name="connsiteX960" fmla="*/ 249999 w 934229"/>
                <a:gd name="connsiteY960" fmla="*/ 840180 h 907630"/>
                <a:gd name="connsiteX961" fmla="*/ 251419 w 934229"/>
                <a:gd name="connsiteY961" fmla="*/ 840033 h 907630"/>
                <a:gd name="connsiteX962" fmla="*/ 253278 w 934229"/>
                <a:gd name="connsiteY962" fmla="*/ 840571 h 907630"/>
                <a:gd name="connsiteX963" fmla="*/ 255089 w 934229"/>
                <a:gd name="connsiteY963" fmla="*/ 841351 h 907630"/>
                <a:gd name="connsiteX964" fmla="*/ 256458 w 934229"/>
                <a:gd name="connsiteY964" fmla="*/ 841840 h 907630"/>
                <a:gd name="connsiteX965" fmla="*/ 257876 w 934229"/>
                <a:gd name="connsiteY965" fmla="*/ 842230 h 907630"/>
                <a:gd name="connsiteX966" fmla="*/ 259346 w 934229"/>
                <a:gd name="connsiteY966" fmla="*/ 842524 h 907630"/>
                <a:gd name="connsiteX967" fmla="*/ 261253 w 934229"/>
                <a:gd name="connsiteY967" fmla="*/ 842816 h 907630"/>
                <a:gd name="connsiteX968" fmla="*/ 263210 w 934229"/>
                <a:gd name="connsiteY968" fmla="*/ 842963 h 907630"/>
                <a:gd name="connsiteX969" fmla="*/ 265166 w 934229"/>
                <a:gd name="connsiteY969" fmla="*/ 842914 h 907630"/>
                <a:gd name="connsiteX970" fmla="*/ 267125 w 934229"/>
                <a:gd name="connsiteY970" fmla="*/ 842767 h 907630"/>
                <a:gd name="connsiteX971" fmla="*/ 269570 w 934229"/>
                <a:gd name="connsiteY971" fmla="*/ 842622 h 907630"/>
                <a:gd name="connsiteX972" fmla="*/ 271038 w 934229"/>
                <a:gd name="connsiteY972" fmla="*/ 842475 h 907630"/>
                <a:gd name="connsiteX973" fmla="*/ 272505 w 934229"/>
                <a:gd name="connsiteY973" fmla="*/ 842328 h 907630"/>
                <a:gd name="connsiteX974" fmla="*/ 273924 w 934229"/>
                <a:gd name="connsiteY974" fmla="*/ 842134 h 907630"/>
                <a:gd name="connsiteX975" fmla="*/ 275393 w 934229"/>
                <a:gd name="connsiteY975" fmla="*/ 841694 h 907630"/>
                <a:gd name="connsiteX976" fmla="*/ 277251 w 934229"/>
                <a:gd name="connsiteY976" fmla="*/ 841302 h 907630"/>
                <a:gd name="connsiteX977" fmla="*/ 278670 w 934229"/>
                <a:gd name="connsiteY977" fmla="*/ 840814 h 907630"/>
                <a:gd name="connsiteX978" fmla="*/ 280530 w 934229"/>
                <a:gd name="connsiteY978" fmla="*/ 840227 h 907630"/>
                <a:gd name="connsiteX979" fmla="*/ 282437 w 934229"/>
                <a:gd name="connsiteY979" fmla="*/ 839692 h 907630"/>
                <a:gd name="connsiteX980" fmla="*/ 284249 w 934229"/>
                <a:gd name="connsiteY980" fmla="*/ 839155 h 907630"/>
                <a:gd name="connsiteX981" fmla="*/ 285667 w 934229"/>
                <a:gd name="connsiteY981" fmla="*/ 838713 h 907630"/>
                <a:gd name="connsiteX982" fmla="*/ 287574 w 934229"/>
                <a:gd name="connsiteY982" fmla="*/ 838178 h 907630"/>
                <a:gd name="connsiteX983" fmla="*/ 289435 w 934229"/>
                <a:gd name="connsiteY983" fmla="*/ 837641 h 907630"/>
                <a:gd name="connsiteX984" fmla="*/ 291342 w 934229"/>
                <a:gd name="connsiteY984" fmla="*/ 837054 h 907630"/>
                <a:gd name="connsiteX985" fmla="*/ 293200 w 934229"/>
                <a:gd name="connsiteY985" fmla="*/ 836468 h 907630"/>
                <a:gd name="connsiteX986" fmla="*/ 294572 w 934229"/>
                <a:gd name="connsiteY986" fmla="*/ 836028 h 907630"/>
                <a:gd name="connsiteX987" fmla="*/ 295941 w 934229"/>
                <a:gd name="connsiteY987" fmla="*/ 835540 h 907630"/>
                <a:gd name="connsiteX988" fmla="*/ 297359 w 934229"/>
                <a:gd name="connsiteY988" fmla="*/ 835052 h 907630"/>
                <a:gd name="connsiteX989" fmla="*/ 299268 w 934229"/>
                <a:gd name="connsiteY989" fmla="*/ 834612 h 907630"/>
                <a:gd name="connsiteX990" fmla="*/ 301176 w 934229"/>
                <a:gd name="connsiteY990" fmla="*/ 834269 h 907630"/>
                <a:gd name="connsiteX991" fmla="*/ 303572 w 934229"/>
                <a:gd name="connsiteY991" fmla="*/ 833830 h 907630"/>
                <a:gd name="connsiteX992" fmla="*/ 305531 w 934229"/>
                <a:gd name="connsiteY992" fmla="*/ 833732 h 907630"/>
                <a:gd name="connsiteX993" fmla="*/ 307977 w 934229"/>
                <a:gd name="connsiteY993" fmla="*/ 833732 h 907630"/>
                <a:gd name="connsiteX994" fmla="*/ 309395 w 934229"/>
                <a:gd name="connsiteY994" fmla="*/ 834026 h 907630"/>
                <a:gd name="connsiteX995" fmla="*/ 310862 w 934229"/>
                <a:gd name="connsiteY995" fmla="*/ 834269 h 907630"/>
                <a:gd name="connsiteX996" fmla="*/ 312772 w 934229"/>
                <a:gd name="connsiteY996" fmla="*/ 834806 h 907630"/>
                <a:gd name="connsiteX997" fmla="*/ 314630 w 934229"/>
                <a:gd name="connsiteY997" fmla="*/ 835344 h 907630"/>
                <a:gd name="connsiteX998" fmla="*/ 316048 w 934229"/>
                <a:gd name="connsiteY998" fmla="*/ 835687 h 907630"/>
                <a:gd name="connsiteX999" fmla="*/ 317321 w 934229"/>
                <a:gd name="connsiteY999" fmla="*/ 835979 h 907630"/>
                <a:gd name="connsiteX1000" fmla="*/ 318936 w 934229"/>
                <a:gd name="connsiteY1000" fmla="*/ 836320 h 907630"/>
                <a:gd name="connsiteX1001" fmla="*/ 321333 w 934229"/>
                <a:gd name="connsiteY1001" fmla="*/ 836760 h 907630"/>
                <a:gd name="connsiteX1002" fmla="*/ 323338 w 934229"/>
                <a:gd name="connsiteY1002" fmla="*/ 836956 h 907630"/>
                <a:gd name="connsiteX1003" fmla="*/ 325786 w 934229"/>
                <a:gd name="connsiteY1003" fmla="*/ 836809 h 907630"/>
                <a:gd name="connsiteX1004" fmla="*/ 328232 w 934229"/>
                <a:gd name="connsiteY1004" fmla="*/ 836664 h 907630"/>
                <a:gd name="connsiteX1005" fmla="*/ 330188 w 934229"/>
                <a:gd name="connsiteY1005" fmla="*/ 836566 h 907630"/>
                <a:gd name="connsiteX1006" fmla="*/ 332145 w 934229"/>
                <a:gd name="connsiteY1006" fmla="*/ 836369 h 907630"/>
                <a:gd name="connsiteX1007" fmla="*/ 334592 w 934229"/>
                <a:gd name="connsiteY1007" fmla="*/ 836077 h 907630"/>
                <a:gd name="connsiteX1008" fmla="*/ 337478 w 934229"/>
                <a:gd name="connsiteY1008" fmla="*/ 835979 h 907630"/>
                <a:gd name="connsiteX1009" fmla="*/ 339435 w 934229"/>
                <a:gd name="connsiteY1009" fmla="*/ 836028 h 907630"/>
                <a:gd name="connsiteX1010" fmla="*/ 341882 w 934229"/>
                <a:gd name="connsiteY1010" fmla="*/ 836175 h 907630"/>
                <a:gd name="connsiteX1011" fmla="*/ 344328 w 934229"/>
                <a:gd name="connsiteY1011" fmla="*/ 836419 h 907630"/>
                <a:gd name="connsiteX1012" fmla="*/ 346774 w 934229"/>
                <a:gd name="connsiteY1012" fmla="*/ 836320 h 907630"/>
                <a:gd name="connsiteX1013" fmla="*/ 348388 w 934229"/>
                <a:gd name="connsiteY1013" fmla="*/ 836271 h 907630"/>
                <a:gd name="connsiteX1014" fmla="*/ 364632 w 934229"/>
                <a:gd name="connsiteY1014" fmla="*/ 852342 h 907630"/>
                <a:gd name="connsiteX1015" fmla="*/ 365709 w 934229"/>
                <a:gd name="connsiteY1015" fmla="*/ 853368 h 907630"/>
                <a:gd name="connsiteX1016" fmla="*/ 367127 w 934229"/>
                <a:gd name="connsiteY1016" fmla="*/ 854735 h 907630"/>
                <a:gd name="connsiteX1017" fmla="*/ 368154 w 934229"/>
                <a:gd name="connsiteY1017" fmla="*/ 855761 h 907630"/>
                <a:gd name="connsiteX1018" fmla="*/ 369231 w 934229"/>
                <a:gd name="connsiteY1018" fmla="*/ 856787 h 907630"/>
                <a:gd name="connsiteX1019" fmla="*/ 370649 w 934229"/>
                <a:gd name="connsiteY1019" fmla="*/ 858154 h 907630"/>
                <a:gd name="connsiteX1020" fmla="*/ 371726 w 934229"/>
                <a:gd name="connsiteY1020" fmla="*/ 859179 h 907630"/>
                <a:gd name="connsiteX1021" fmla="*/ 372802 w 934229"/>
                <a:gd name="connsiteY1021" fmla="*/ 860205 h 907630"/>
                <a:gd name="connsiteX1022" fmla="*/ 374220 w 934229"/>
                <a:gd name="connsiteY1022" fmla="*/ 861572 h 907630"/>
                <a:gd name="connsiteX1023" fmla="*/ 375641 w 934229"/>
                <a:gd name="connsiteY1023" fmla="*/ 862941 h 907630"/>
                <a:gd name="connsiteX1024" fmla="*/ 377059 w 934229"/>
                <a:gd name="connsiteY1024" fmla="*/ 864308 h 907630"/>
                <a:gd name="connsiteX1025" fmla="*/ 378086 w 934229"/>
                <a:gd name="connsiteY1025" fmla="*/ 865334 h 907630"/>
                <a:gd name="connsiteX1026" fmla="*/ 379163 w 934229"/>
                <a:gd name="connsiteY1026" fmla="*/ 866360 h 907630"/>
                <a:gd name="connsiteX1027" fmla="*/ 380532 w 934229"/>
                <a:gd name="connsiteY1027" fmla="*/ 867727 h 907630"/>
                <a:gd name="connsiteX1028" fmla="*/ 381559 w 934229"/>
                <a:gd name="connsiteY1028" fmla="*/ 868752 h 907630"/>
                <a:gd name="connsiteX1029" fmla="*/ 382587 w 934229"/>
                <a:gd name="connsiteY1029" fmla="*/ 869778 h 907630"/>
                <a:gd name="connsiteX1030" fmla="*/ 383614 w 934229"/>
                <a:gd name="connsiteY1030" fmla="*/ 870853 h 907630"/>
                <a:gd name="connsiteX1031" fmla="*/ 384592 w 934229"/>
                <a:gd name="connsiteY1031" fmla="*/ 871879 h 907630"/>
                <a:gd name="connsiteX1032" fmla="*/ 385622 w 934229"/>
                <a:gd name="connsiteY1032" fmla="*/ 872954 h 907630"/>
                <a:gd name="connsiteX1033" fmla="*/ 386551 w 934229"/>
                <a:gd name="connsiteY1033" fmla="*/ 873979 h 907630"/>
                <a:gd name="connsiteX1034" fmla="*/ 386795 w 934229"/>
                <a:gd name="connsiteY1034" fmla="*/ 875346 h 907630"/>
                <a:gd name="connsiteX1035" fmla="*/ 386502 w 934229"/>
                <a:gd name="connsiteY1035" fmla="*/ 876861 h 907630"/>
                <a:gd name="connsiteX1036" fmla="*/ 386158 w 934229"/>
                <a:gd name="connsiteY1036" fmla="*/ 879302 h 907630"/>
                <a:gd name="connsiteX1037" fmla="*/ 385816 w 934229"/>
                <a:gd name="connsiteY1037" fmla="*/ 880718 h 907630"/>
                <a:gd name="connsiteX1038" fmla="*/ 385573 w 934229"/>
                <a:gd name="connsiteY1038" fmla="*/ 882625 h 907630"/>
                <a:gd name="connsiteX1039" fmla="*/ 385669 w 934229"/>
                <a:gd name="connsiteY1039" fmla="*/ 885116 h 907630"/>
                <a:gd name="connsiteX1040" fmla="*/ 385964 w 934229"/>
                <a:gd name="connsiteY1040" fmla="*/ 887167 h 907630"/>
                <a:gd name="connsiteX1041" fmla="*/ 387040 w 934229"/>
                <a:gd name="connsiteY1041" fmla="*/ 888583 h 907630"/>
                <a:gd name="connsiteX1042" fmla="*/ 388215 w 934229"/>
                <a:gd name="connsiteY1042" fmla="*/ 889413 h 907630"/>
                <a:gd name="connsiteX1043" fmla="*/ 389388 w 934229"/>
                <a:gd name="connsiteY1043" fmla="*/ 890195 h 907630"/>
                <a:gd name="connsiteX1044" fmla="*/ 391101 w 934229"/>
                <a:gd name="connsiteY1044" fmla="*/ 891172 h 907630"/>
                <a:gd name="connsiteX1045" fmla="*/ 392374 w 934229"/>
                <a:gd name="connsiteY1045" fmla="*/ 891904 h 907630"/>
                <a:gd name="connsiteX1046" fmla="*/ 393694 w 934229"/>
                <a:gd name="connsiteY1046" fmla="*/ 892637 h 907630"/>
                <a:gd name="connsiteX1047" fmla="*/ 395014 w 934229"/>
                <a:gd name="connsiteY1047" fmla="*/ 893271 h 907630"/>
                <a:gd name="connsiteX1048" fmla="*/ 396336 w 934229"/>
                <a:gd name="connsiteY1048" fmla="*/ 894004 h 907630"/>
                <a:gd name="connsiteX1049" fmla="*/ 398096 w 934229"/>
                <a:gd name="connsiteY1049" fmla="*/ 894883 h 907630"/>
                <a:gd name="connsiteX1050" fmla="*/ 399858 w 934229"/>
                <a:gd name="connsiteY1050" fmla="*/ 895761 h 907630"/>
                <a:gd name="connsiteX1051" fmla="*/ 401620 w 934229"/>
                <a:gd name="connsiteY1051" fmla="*/ 896642 h 907630"/>
                <a:gd name="connsiteX1052" fmla="*/ 402940 w 934229"/>
                <a:gd name="connsiteY1052" fmla="*/ 897278 h 907630"/>
                <a:gd name="connsiteX1053" fmla="*/ 404262 w 934229"/>
                <a:gd name="connsiteY1053" fmla="*/ 897911 h 907630"/>
                <a:gd name="connsiteX1054" fmla="*/ 405582 w 934229"/>
                <a:gd name="connsiteY1054" fmla="*/ 898547 h 907630"/>
                <a:gd name="connsiteX1055" fmla="*/ 406904 w 934229"/>
                <a:gd name="connsiteY1055" fmla="*/ 899182 h 907630"/>
                <a:gd name="connsiteX1056" fmla="*/ 408713 w 934229"/>
                <a:gd name="connsiteY1056" fmla="*/ 899963 h 907630"/>
                <a:gd name="connsiteX1057" fmla="*/ 410476 w 934229"/>
                <a:gd name="connsiteY1057" fmla="*/ 900794 h 907630"/>
                <a:gd name="connsiteX1058" fmla="*/ 411796 w 934229"/>
                <a:gd name="connsiteY1058" fmla="*/ 901428 h 907630"/>
                <a:gd name="connsiteX1059" fmla="*/ 413558 w 934229"/>
                <a:gd name="connsiteY1059" fmla="*/ 902259 h 907630"/>
                <a:gd name="connsiteX1060" fmla="*/ 414976 w 934229"/>
                <a:gd name="connsiteY1060" fmla="*/ 902893 h 907630"/>
                <a:gd name="connsiteX1061" fmla="*/ 416982 w 934229"/>
                <a:gd name="connsiteY1061" fmla="*/ 903869 h 907630"/>
                <a:gd name="connsiteX1062" fmla="*/ 418744 w 934229"/>
                <a:gd name="connsiteY1062" fmla="*/ 904701 h 907630"/>
                <a:gd name="connsiteX1063" fmla="*/ 420946 w 934229"/>
                <a:gd name="connsiteY1063" fmla="*/ 905776 h 907630"/>
                <a:gd name="connsiteX1064" fmla="*/ 423195 w 934229"/>
                <a:gd name="connsiteY1064" fmla="*/ 906753 h 907630"/>
                <a:gd name="connsiteX1065" fmla="*/ 425006 w 934229"/>
                <a:gd name="connsiteY1065" fmla="*/ 907533 h 907630"/>
                <a:gd name="connsiteX1066" fmla="*/ 427206 w 934229"/>
                <a:gd name="connsiteY1066" fmla="*/ 907923 h 907630"/>
                <a:gd name="connsiteX1067" fmla="*/ 428430 w 934229"/>
                <a:gd name="connsiteY1067" fmla="*/ 907386 h 907630"/>
                <a:gd name="connsiteX1068" fmla="*/ 429703 w 934229"/>
                <a:gd name="connsiteY1068" fmla="*/ 906947 h 907630"/>
                <a:gd name="connsiteX1069" fmla="*/ 431365 w 934229"/>
                <a:gd name="connsiteY1069" fmla="*/ 906704 h 907630"/>
                <a:gd name="connsiteX1070" fmla="*/ 432736 w 934229"/>
                <a:gd name="connsiteY1070" fmla="*/ 905872 h 907630"/>
                <a:gd name="connsiteX1071" fmla="*/ 433862 w 934229"/>
                <a:gd name="connsiteY1071" fmla="*/ 904993 h 907630"/>
                <a:gd name="connsiteX1072" fmla="*/ 435133 w 934229"/>
                <a:gd name="connsiteY1072" fmla="*/ 904407 h 907630"/>
                <a:gd name="connsiteX1073" fmla="*/ 436406 w 934229"/>
                <a:gd name="connsiteY1073" fmla="*/ 903773 h 907630"/>
                <a:gd name="connsiteX1074" fmla="*/ 437775 w 934229"/>
                <a:gd name="connsiteY1074" fmla="*/ 903626 h 907630"/>
                <a:gd name="connsiteX1075" fmla="*/ 438950 w 934229"/>
                <a:gd name="connsiteY1075" fmla="*/ 903869 h 907630"/>
                <a:gd name="connsiteX1076" fmla="*/ 442717 w 934229"/>
                <a:gd name="connsiteY1076" fmla="*/ 903040 h 907630"/>
                <a:gd name="connsiteX1077" fmla="*/ 448098 w 934229"/>
                <a:gd name="connsiteY1077" fmla="*/ 902502 h 907630"/>
                <a:gd name="connsiteX1078" fmla="*/ 452844 w 934229"/>
                <a:gd name="connsiteY1078" fmla="*/ 902063 h 907630"/>
                <a:gd name="connsiteX1079" fmla="*/ 457393 w 934229"/>
                <a:gd name="connsiteY1079" fmla="*/ 903334 h 907630"/>
                <a:gd name="connsiteX1080" fmla="*/ 463902 w 934229"/>
                <a:gd name="connsiteY1080" fmla="*/ 904262 h 907630"/>
                <a:gd name="connsiteX1081" fmla="*/ 471290 w 934229"/>
                <a:gd name="connsiteY1081" fmla="*/ 904848 h 907630"/>
                <a:gd name="connsiteX1082" fmla="*/ 478041 w 934229"/>
                <a:gd name="connsiteY1082" fmla="*/ 905337 h 907630"/>
                <a:gd name="connsiteX1083" fmla="*/ 482689 w 934229"/>
                <a:gd name="connsiteY1083" fmla="*/ 904993 h 907630"/>
                <a:gd name="connsiteX1084" fmla="*/ 487679 w 934229"/>
                <a:gd name="connsiteY1084" fmla="*/ 905482 h 907630"/>
                <a:gd name="connsiteX1085" fmla="*/ 494283 w 934229"/>
                <a:gd name="connsiteY1085" fmla="*/ 905874 h 907630"/>
                <a:gd name="connsiteX1086" fmla="*/ 499616 w 934229"/>
                <a:gd name="connsiteY1086" fmla="*/ 906606 h 907630"/>
                <a:gd name="connsiteX1087" fmla="*/ 503286 w 934229"/>
                <a:gd name="connsiteY1087" fmla="*/ 906068 h 907630"/>
                <a:gd name="connsiteX1088" fmla="*/ 506515 w 934229"/>
                <a:gd name="connsiteY1088" fmla="*/ 904750 h 907630"/>
                <a:gd name="connsiteX1089" fmla="*/ 511898 w 934229"/>
                <a:gd name="connsiteY1089" fmla="*/ 904456 h 907630"/>
                <a:gd name="connsiteX1090" fmla="*/ 518697 w 934229"/>
                <a:gd name="connsiteY1090" fmla="*/ 904407 h 907630"/>
                <a:gd name="connsiteX1091" fmla="*/ 527749 w 934229"/>
                <a:gd name="connsiteY1091" fmla="*/ 904164 h 907630"/>
                <a:gd name="connsiteX1092" fmla="*/ 534842 w 934229"/>
                <a:gd name="connsiteY1092" fmla="*/ 903577 h 907630"/>
                <a:gd name="connsiteX1093" fmla="*/ 538905 w 934229"/>
                <a:gd name="connsiteY1093" fmla="*/ 904066 h 907630"/>
                <a:gd name="connsiteX1094" fmla="*/ 545607 w 934229"/>
                <a:gd name="connsiteY1094" fmla="*/ 902991 h 907630"/>
                <a:gd name="connsiteX1095" fmla="*/ 549862 w 934229"/>
                <a:gd name="connsiteY1095" fmla="*/ 902357 h 907630"/>
                <a:gd name="connsiteX1096" fmla="*/ 553777 w 934229"/>
                <a:gd name="connsiteY1096" fmla="*/ 901916 h 907630"/>
                <a:gd name="connsiteX1097" fmla="*/ 556663 w 934229"/>
                <a:gd name="connsiteY1097" fmla="*/ 902014 h 907630"/>
                <a:gd name="connsiteX1098" fmla="*/ 558132 w 934229"/>
                <a:gd name="connsiteY1098" fmla="*/ 900843 h 907630"/>
                <a:gd name="connsiteX1099" fmla="*/ 559941 w 934229"/>
                <a:gd name="connsiteY1099" fmla="*/ 901086 h 907630"/>
                <a:gd name="connsiteX1100" fmla="*/ 557201 w 934229"/>
                <a:gd name="connsiteY1100" fmla="*/ 897374 h 907630"/>
                <a:gd name="connsiteX1101" fmla="*/ 553386 w 934229"/>
                <a:gd name="connsiteY1101" fmla="*/ 893467 h 907630"/>
                <a:gd name="connsiteX1102" fmla="*/ 549766 w 934229"/>
                <a:gd name="connsiteY1102" fmla="*/ 888777 h 907630"/>
                <a:gd name="connsiteX1103" fmla="*/ 545460 w 934229"/>
                <a:gd name="connsiteY1103" fmla="*/ 883454 h 907630"/>
                <a:gd name="connsiteX1104" fmla="*/ 541350 w 934229"/>
                <a:gd name="connsiteY1104" fmla="*/ 878131 h 907630"/>
                <a:gd name="connsiteX1105" fmla="*/ 537388 w 934229"/>
                <a:gd name="connsiteY1105" fmla="*/ 872806 h 907630"/>
                <a:gd name="connsiteX1106" fmla="*/ 534109 w 934229"/>
                <a:gd name="connsiteY1106" fmla="*/ 867825 h 907630"/>
                <a:gd name="connsiteX1107" fmla="*/ 531566 w 934229"/>
                <a:gd name="connsiteY1107" fmla="*/ 865236 h 907630"/>
                <a:gd name="connsiteX1108" fmla="*/ 527945 w 934229"/>
                <a:gd name="connsiteY1108" fmla="*/ 862404 h 907630"/>
                <a:gd name="connsiteX1109" fmla="*/ 526623 w 934229"/>
                <a:gd name="connsiteY1109" fmla="*/ 859717 h 907630"/>
                <a:gd name="connsiteX1110" fmla="*/ 526623 w 934229"/>
                <a:gd name="connsiteY1110" fmla="*/ 857960 h 907630"/>
                <a:gd name="connsiteX1111" fmla="*/ 529951 w 934229"/>
                <a:gd name="connsiteY1111" fmla="*/ 856541 h 907630"/>
                <a:gd name="connsiteX1112" fmla="*/ 535919 w 934229"/>
                <a:gd name="connsiteY1112" fmla="*/ 856445 h 907630"/>
                <a:gd name="connsiteX1113" fmla="*/ 547416 w 934229"/>
                <a:gd name="connsiteY1113" fmla="*/ 852537 h 907630"/>
                <a:gd name="connsiteX1114" fmla="*/ 554952 w 934229"/>
                <a:gd name="connsiteY1114" fmla="*/ 851805 h 907630"/>
                <a:gd name="connsiteX1115" fmla="*/ 562534 w 934229"/>
                <a:gd name="connsiteY1115" fmla="*/ 850779 h 907630"/>
                <a:gd name="connsiteX1116" fmla="*/ 573934 w 934229"/>
                <a:gd name="connsiteY1116" fmla="*/ 846286 h 907630"/>
                <a:gd name="connsiteX1117" fmla="*/ 580196 w 934229"/>
                <a:gd name="connsiteY1117" fmla="*/ 844234 h 907630"/>
                <a:gd name="connsiteX1118" fmla="*/ 584650 w 934229"/>
                <a:gd name="connsiteY1118" fmla="*/ 841498 h 907630"/>
                <a:gd name="connsiteX1119" fmla="*/ 590030 w 934229"/>
                <a:gd name="connsiteY1119" fmla="*/ 839886 h 907630"/>
                <a:gd name="connsiteX1120" fmla="*/ 594678 w 934229"/>
                <a:gd name="connsiteY1120" fmla="*/ 839351 h 907630"/>
                <a:gd name="connsiteX1121" fmla="*/ 597711 w 934229"/>
                <a:gd name="connsiteY1121" fmla="*/ 838129 h 907630"/>
                <a:gd name="connsiteX1122" fmla="*/ 600159 w 934229"/>
                <a:gd name="connsiteY1122" fmla="*/ 836907 h 907630"/>
                <a:gd name="connsiteX1123" fmla="*/ 601968 w 934229"/>
                <a:gd name="connsiteY1123" fmla="*/ 836566 h 907630"/>
                <a:gd name="connsiteX1124" fmla="*/ 603435 w 934229"/>
                <a:gd name="connsiteY1124" fmla="*/ 836858 h 907630"/>
                <a:gd name="connsiteX1125" fmla="*/ 605932 w 934229"/>
                <a:gd name="connsiteY1125" fmla="*/ 838715 h 907630"/>
                <a:gd name="connsiteX1126" fmla="*/ 609307 w 934229"/>
                <a:gd name="connsiteY1126" fmla="*/ 843356 h 907630"/>
                <a:gd name="connsiteX1127" fmla="*/ 612536 w 934229"/>
                <a:gd name="connsiteY1127" fmla="*/ 847457 h 907630"/>
                <a:gd name="connsiteX1128" fmla="*/ 617332 w 934229"/>
                <a:gd name="connsiteY1128" fmla="*/ 851560 h 907630"/>
                <a:gd name="connsiteX1129" fmla="*/ 622223 w 934229"/>
                <a:gd name="connsiteY1129" fmla="*/ 855174 h 907630"/>
                <a:gd name="connsiteX1130" fmla="*/ 626578 w 934229"/>
                <a:gd name="connsiteY1130" fmla="*/ 857861 h 907630"/>
                <a:gd name="connsiteX1131" fmla="*/ 628046 w 934229"/>
                <a:gd name="connsiteY1131" fmla="*/ 859523 h 907630"/>
                <a:gd name="connsiteX1132" fmla="*/ 630100 w 934229"/>
                <a:gd name="connsiteY1132" fmla="*/ 862014 h 907630"/>
                <a:gd name="connsiteX1133" fmla="*/ 632008 w 934229"/>
                <a:gd name="connsiteY1133" fmla="*/ 863479 h 907630"/>
                <a:gd name="connsiteX1134" fmla="*/ 633672 w 934229"/>
                <a:gd name="connsiteY1134" fmla="*/ 864308 h 907630"/>
                <a:gd name="connsiteX1135" fmla="*/ 636608 w 934229"/>
                <a:gd name="connsiteY1135" fmla="*/ 865091 h 907630"/>
                <a:gd name="connsiteX1136" fmla="*/ 638808 w 934229"/>
                <a:gd name="connsiteY1136" fmla="*/ 865920 h 907630"/>
                <a:gd name="connsiteX1137" fmla="*/ 642382 w 934229"/>
                <a:gd name="connsiteY1137" fmla="*/ 867336 h 907630"/>
                <a:gd name="connsiteX1138" fmla="*/ 644877 w 934229"/>
                <a:gd name="connsiteY1138" fmla="*/ 868703 h 907630"/>
                <a:gd name="connsiteX1139" fmla="*/ 646882 w 934229"/>
                <a:gd name="connsiteY1139" fmla="*/ 869778 h 907630"/>
                <a:gd name="connsiteX1140" fmla="*/ 649181 w 934229"/>
                <a:gd name="connsiteY1140" fmla="*/ 870706 h 907630"/>
                <a:gd name="connsiteX1141" fmla="*/ 652166 w 934229"/>
                <a:gd name="connsiteY1141" fmla="*/ 871098 h 907630"/>
                <a:gd name="connsiteX1142" fmla="*/ 654416 w 934229"/>
                <a:gd name="connsiteY1142" fmla="*/ 871341 h 907630"/>
                <a:gd name="connsiteX1143" fmla="*/ 655932 w 934229"/>
                <a:gd name="connsiteY1143" fmla="*/ 870463 h 907630"/>
                <a:gd name="connsiteX1144" fmla="*/ 657107 w 934229"/>
                <a:gd name="connsiteY1144" fmla="*/ 869680 h 907630"/>
                <a:gd name="connsiteX1145" fmla="*/ 658183 w 934229"/>
                <a:gd name="connsiteY1145" fmla="*/ 867435 h 907630"/>
                <a:gd name="connsiteX1146" fmla="*/ 658869 w 934229"/>
                <a:gd name="connsiteY1146" fmla="*/ 864846 h 907630"/>
                <a:gd name="connsiteX1147" fmla="*/ 659896 w 934229"/>
                <a:gd name="connsiteY1147" fmla="*/ 863820 h 907630"/>
                <a:gd name="connsiteX1148" fmla="*/ 661853 w 934229"/>
                <a:gd name="connsiteY1148" fmla="*/ 860401 h 907630"/>
                <a:gd name="connsiteX1149" fmla="*/ 662588 w 934229"/>
                <a:gd name="connsiteY1149" fmla="*/ 858154 h 907630"/>
                <a:gd name="connsiteX1150" fmla="*/ 663320 w 934229"/>
                <a:gd name="connsiteY1150" fmla="*/ 853562 h 907630"/>
                <a:gd name="connsiteX1151" fmla="*/ 663664 w 934229"/>
                <a:gd name="connsiteY1151" fmla="*/ 850193 h 907630"/>
                <a:gd name="connsiteX1152" fmla="*/ 664642 w 934229"/>
                <a:gd name="connsiteY1152" fmla="*/ 846384 h 907630"/>
                <a:gd name="connsiteX1153" fmla="*/ 665473 w 934229"/>
                <a:gd name="connsiteY1153" fmla="*/ 842622 h 907630"/>
                <a:gd name="connsiteX1154" fmla="*/ 665670 w 934229"/>
                <a:gd name="connsiteY1154" fmla="*/ 840180 h 907630"/>
                <a:gd name="connsiteX1155" fmla="*/ 665864 w 934229"/>
                <a:gd name="connsiteY1155" fmla="*/ 836566 h 907630"/>
                <a:gd name="connsiteX1156" fmla="*/ 666648 w 934229"/>
                <a:gd name="connsiteY1156" fmla="*/ 834026 h 907630"/>
                <a:gd name="connsiteX1157" fmla="*/ 666353 w 934229"/>
                <a:gd name="connsiteY1157" fmla="*/ 831145 h 907630"/>
                <a:gd name="connsiteX1158" fmla="*/ 665913 w 934229"/>
                <a:gd name="connsiteY1158" fmla="*/ 828311 h 907630"/>
                <a:gd name="connsiteX1159" fmla="*/ 665375 w 934229"/>
                <a:gd name="connsiteY1159" fmla="*/ 826796 h 907630"/>
                <a:gd name="connsiteX1160" fmla="*/ 664495 w 934229"/>
                <a:gd name="connsiteY1160" fmla="*/ 824990 h 907630"/>
                <a:gd name="connsiteX1161" fmla="*/ 662979 w 934229"/>
                <a:gd name="connsiteY1161" fmla="*/ 822548 h 907630"/>
                <a:gd name="connsiteX1162" fmla="*/ 661315 w 934229"/>
                <a:gd name="connsiteY1162" fmla="*/ 819324 h 907630"/>
                <a:gd name="connsiteX1163" fmla="*/ 660678 w 934229"/>
                <a:gd name="connsiteY1163" fmla="*/ 816833 h 907630"/>
                <a:gd name="connsiteX1164" fmla="*/ 659946 w 934229"/>
                <a:gd name="connsiteY1164" fmla="*/ 814978 h 907630"/>
                <a:gd name="connsiteX1165" fmla="*/ 659700 w 934229"/>
                <a:gd name="connsiteY1165" fmla="*/ 812828 h 907630"/>
                <a:gd name="connsiteX1166" fmla="*/ 659407 w 934229"/>
                <a:gd name="connsiteY1166" fmla="*/ 809751 h 907630"/>
                <a:gd name="connsiteX1167" fmla="*/ 661167 w 934229"/>
                <a:gd name="connsiteY1167" fmla="*/ 806723 h 907630"/>
                <a:gd name="connsiteX1168" fmla="*/ 662391 w 934229"/>
                <a:gd name="connsiteY1168" fmla="*/ 804575 h 907630"/>
                <a:gd name="connsiteX1169" fmla="*/ 664153 w 934229"/>
                <a:gd name="connsiteY1169" fmla="*/ 802620 h 907630"/>
                <a:gd name="connsiteX1170" fmla="*/ 664741 w 934229"/>
                <a:gd name="connsiteY1170" fmla="*/ 801056 h 907630"/>
                <a:gd name="connsiteX1171" fmla="*/ 664153 w 934229"/>
                <a:gd name="connsiteY1171" fmla="*/ 797248 h 907630"/>
                <a:gd name="connsiteX1172" fmla="*/ 661462 w 934229"/>
                <a:gd name="connsiteY1172" fmla="*/ 793633 h 907630"/>
                <a:gd name="connsiteX1173" fmla="*/ 658967 w 934229"/>
                <a:gd name="connsiteY1173" fmla="*/ 790899 h 907630"/>
                <a:gd name="connsiteX1174" fmla="*/ 656423 w 934229"/>
                <a:gd name="connsiteY1174" fmla="*/ 787822 h 907630"/>
                <a:gd name="connsiteX1175" fmla="*/ 654123 w 934229"/>
                <a:gd name="connsiteY1175" fmla="*/ 785672 h 907630"/>
                <a:gd name="connsiteX1176" fmla="*/ 652019 w 934229"/>
                <a:gd name="connsiteY1176" fmla="*/ 783670 h 907630"/>
                <a:gd name="connsiteX1177" fmla="*/ 650503 w 934229"/>
                <a:gd name="connsiteY1177" fmla="*/ 781667 h 907630"/>
                <a:gd name="connsiteX1178" fmla="*/ 650306 w 934229"/>
                <a:gd name="connsiteY1178" fmla="*/ 778882 h 907630"/>
                <a:gd name="connsiteX1179" fmla="*/ 650943 w 934229"/>
                <a:gd name="connsiteY1179" fmla="*/ 775562 h 907630"/>
                <a:gd name="connsiteX1180" fmla="*/ 652265 w 934229"/>
                <a:gd name="connsiteY1180" fmla="*/ 772924 h 907630"/>
                <a:gd name="connsiteX1181" fmla="*/ 654465 w 934229"/>
                <a:gd name="connsiteY1181" fmla="*/ 770872 h 907630"/>
                <a:gd name="connsiteX1182" fmla="*/ 656814 w 934229"/>
                <a:gd name="connsiteY1182" fmla="*/ 768675 h 907630"/>
                <a:gd name="connsiteX1183" fmla="*/ 659651 w 934229"/>
                <a:gd name="connsiteY1183" fmla="*/ 765451 h 907630"/>
                <a:gd name="connsiteX1184" fmla="*/ 659555 w 934229"/>
                <a:gd name="connsiteY1184" fmla="*/ 760713 h 907630"/>
                <a:gd name="connsiteX1185" fmla="*/ 657842 w 934229"/>
                <a:gd name="connsiteY1185" fmla="*/ 755146 h 907630"/>
                <a:gd name="connsiteX1186" fmla="*/ 657451 w 934229"/>
                <a:gd name="connsiteY1186" fmla="*/ 753679 h 907630"/>
                <a:gd name="connsiteX1187" fmla="*/ 656325 w 934229"/>
                <a:gd name="connsiteY1187" fmla="*/ 750359 h 907630"/>
                <a:gd name="connsiteX1188" fmla="*/ 655052 w 934229"/>
                <a:gd name="connsiteY1188" fmla="*/ 747868 h 907630"/>
                <a:gd name="connsiteX1189" fmla="*/ 654465 w 934229"/>
                <a:gd name="connsiteY1189" fmla="*/ 745964 h 907630"/>
                <a:gd name="connsiteX1190" fmla="*/ 654760 w 934229"/>
                <a:gd name="connsiteY1190" fmla="*/ 743912 h 907630"/>
                <a:gd name="connsiteX1191" fmla="*/ 656325 w 934229"/>
                <a:gd name="connsiteY1191" fmla="*/ 741176 h 907630"/>
                <a:gd name="connsiteX1192" fmla="*/ 657402 w 934229"/>
                <a:gd name="connsiteY1192" fmla="*/ 740005 h 907630"/>
                <a:gd name="connsiteX1193" fmla="*/ 658820 w 934229"/>
                <a:gd name="connsiteY1193" fmla="*/ 738491 h 907630"/>
                <a:gd name="connsiteX1194" fmla="*/ 659602 w 934229"/>
                <a:gd name="connsiteY1194" fmla="*/ 736634 h 907630"/>
                <a:gd name="connsiteX1195" fmla="*/ 660678 w 934229"/>
                <a:gd name="connsiteY1195" fmla="*/ 735022 h 907630"/>
                <a:gd name="connsiteX1196" fmla="*/ 661755 w 934229"/>
                <a:gd name="connsiteY1196" fmla="*/ 733753 h 907630"/>
                <a:gd name="connsiteX1197" fmla="*/ 664006 w 934229"/>
                <a:gd name="connsiteY1197" fmla="*/ 732337 h 907630"/>
                <a:gd name="connsiteX1198" fmla="*/ 665864 w 934229"/>
                <a:gd name="connsiteY1198" fmla="*/ 731409 h 907630"/>
                <a:gd name="connsiteX1199" fmla="*/ 668506 w 934229"/>
                <a:gd name="connsiteY1199" fmla="*/ 730187 h 907630"/>
                <a:gd name="connsiteX1200" fmla="*/ 670856 w 934229"/>
                <a:gd name="connsiteY1200" fmla="*/ 729063 h 907630"/>
                <a:gd name="connsiteX1201" fmla="*/ 672665 w 934229"/>
                <a:gd name="connsiteY1201" fmla="*/ 728526 h 907630"/>
                <a:gd name="connsiteX1202" fmla="*/ 674280 w 934229"/>
                <a:gd name="connsiteY1202" fmla="*/ 728771 h 907630"/>
                <a:gd name="connsiteX1203" fmla="*/ 675796 w 934229"/>
                <a:gd name="connsiteY1203" fmla="*/ 729357 h 907630"/>
                <a:gd name="connsiteX1204" fmla="*/ 677558 w 934229"/>
                <a:gd name="connsiteY1204" fmla="*/ 729797 h 907630"/>
                <a:gd name="connsiteX1205" fmla="*/ 679321 w 934229"/>
                <a:gd name="connsiteY1205" fmla="*/ 730724 h 907630"/>
                <a:gd name="connsiteX1206" fmla="*/ 681228 w 934229"/>
                <a:gd name="connsiteY1206" fmla="*/ 732091 h 907630"/>
                <a:gd name="connsiteX1207" fmla="*/ 682646 w 934229"/>
                <a:gd name="connsiteY1207" fmla="*/ 733802 h 907630"/>
                <a:gd name="connsiteX1208" fmla="*/ 684065 w 934229"/>
                <a:gd name="connsiteY1208" fmla="*/ 735510 h 907630"/>
                <a:gd name="connsiteX1209" fmla="*/ 685141 w 934229"/>
                <a:gd name="connsiteY1209" fmla="*/ 736440 h 907630"/>
                <a:gd name="connsiteX1210" fmla="*/ 687196 w 934229"/>
                <a:gd name="connsiteY1210" fmla="*/ 736390 h 907630"/>
                <a:gd name="connsiteX1211" fmla="*/ 689643 w 934229"/>
                <a:gd name="connsiteY1211" fmla="*/ 735316 h 907630"/>
                <a:gd name="connsiteX1212" fmla="*/ 692089 w 934229"/>
                <a:gd name="connsiteY1212" fmla="*/ 734926 h 907630"/>
                <a:gd name="connsiteX1213" fmla="*/ 693802 w 934229"/>
                <a:gd name="connsiteY1213" fmla="*/ 735169 h 907630"/>
                <a:gd name="connsiteX1214" fmla="*/ 695464 w 934229"/>
                <a:gd name="connsiteY1214" fmla="*/ 735120 h 907630"/>
                <a:gd name="connsiteX1215" fmla="*/ 697813 w 934229"/>
                <a:gd name="connsiteY1215" fmla="*/ 735316 h 907630"/>
                <a:gd name="connsiteX1216" fmla="*/ 700406 w 934229"/>
                <a:gd name="connsiteY1216" fmla="*/ 736390 h 907630"/>
                <a:gd name="connsiteX1217" fmla="*/ 702754 w 934229"/>
                <a:gd name="connsiteY1217" fmla="*/ 736243 h 907630"/>
                <a:gd name="connsiteX1218" fmla="*/ 704565 w 934229"/>
                <a:gd name="connsiteY1218" fmla="*/ 735414 h 907630"/>
                <a:gd name="connsiteX1219" fmla="*/ 706522 w 934229"/>
                <a:gd name="connsiteY1219" fmla="*/ 733996 h 907630"/>
                <a:gd name="connsiteX1220" fmla="*/ 707989 w 934229"/>
                <a:gd name="connsiteY1220" fmla="*/ 733215 h 907630"/>
                <a:gd name="connsiteX1221" fmla="*/ 711904 w 934229"/>
                <a:gd name="connsiteY1221" fmla="*/ 732531 h 907630"/>
                <a:gd name="connsiteX1222" fmla="*/ 716210 w 934229"/>
                <a:gd name="connsiteY1222" fmla="*/ 733460 h 907630"/>
                <a:gd name="connsiteX1223" fmla="*/ 718998 w 934229"/>
                <a:gd name="connsiteY1223" fmla="*/ 733753 h 907630"/>
                <a:gd name="connsiteX1224" fmla="*/ 723304 w 934229"/>
                <a:gd name="connsiteY1224" fmla="*/ 733507 h 907630"/>
                <a:gd name="connsiteX1225" fmla="*/ 726337 w 934229"/>
                <a:gd name="connsiteY1225" fmla="*/ 733362 h 907630"/>
                <a:gd name="connsiteX1226" fmla="*/ 730252 w 934229"/>
                <a:gd name="connsiteY1226" fmla="*/ 733509 h 907630"/>
                <a:gd name="connsiteX1227" fmla="*/ 735290 w 934229"/>
                <a:gd name="connsiteY1227" fmla="*/ 733362 h 907630"/>
                <a:gd name="connsiteX1228" fmla="*/ 738763 w 934229"/>
                <a:gd name="connsiteY1228" fmla="*/ 733068 h 907630"/>
                <a:gd name="connsiteX1229" fmla="*/ 743900 w 934229"/>
                <a:gd name="connsiteY1229" fmla="*/ 732629 h 907630"/>
                <a:gd name="connsiteX1230" fmla="*/ 746250 w 934229"/>
                <a:gd name="connsiteY1230" fmla="*/ 732239 h 907630"/>
                <a:gd name="connsiteX1231" fmla="*/ 749136 w 934229"/>
                <a:gd name="connsiteY1231" fmla="*/ 733460 h 907630"/>
                <a:gd name="connsiteX1232" fmla="*/ 751729 w 934229"/>
                <a:gd name="connsiteY1232" fmla="*/ 734533 h 907630"/>
                <a:gd name="connsiteX1233" fmla="*/ 754518 w 934229"/>
                <a:gd name="connsiteY1233" fmla="*/ 734582 h 907630"/>
                <a:gd name="connsiteX1234" fmla="*/ 757502 w 934229"/>
                <a:gd name="connsiteY1234" fmla="*/ 734926 h 907630"/>
                <a:gd name="connsiteX1235" fmla="*/ 760291 w 934229"/>
                <a:gd name="connsiteY1235" fmla="*/ 735267 h 907630"/>
                <a:gd name="connsiteX1236" fmla="*/ 763617 w 934229"/>
                <a:gd name="connsiteY1236" fmla="*/ 735316 h 907630"/>
                <a:gd name="connsiteX1237" fmla="*/ 766065 w 934229"/>
                <a:gd name="connsiteY1237" fmla="*/ 735902 h 907630"/>
                <a:gd name="connsiteX1238" fmla="*/ 768609 w 934229"/>
                <a:gd name="connsiteY1238" fmla="*/ 737269 h 907630"/>
                <a:gd name="connsiteX1239" fmla="*/ 770125 w 934229"/>
                <a:gd name="connsiteY1239" fmla="*/ 739078 h 907630"/>
                <a:gd name="connsiteX1240" fmla="*/ 770418 w 934229"/>
                <a:gd name="connsiteY1240" fmla="*/ 740737 h 907630"/>
                <a:gd name="connsiteX1241" fmla="*/ 770273 w 934229"/>
                <a:gd name="connsiteY1241" fmla="*/ 743716 h 907630"/>
                <a:gd name="connsiteX1242" fmla="*/ 771396 w 934229"/>
                <a:gd name="connsiteY1242" fmla="*/ 744548 h 907630"/>
                <a:gd name="connsiteX1243" fmla="*/ 772620 w 934229"/>
                <a:gd name="connsiteY1243" fmla="*/ 745377 h 907630"/>
                <a:gd name="connsiteX1244" fmla="*/ 773795 w 934229"/>
                <a:gd name="connsiteY1244" fmla="*/ 746256 h 907630"/>
                <a:gd name="connsiteX1245" fmla="*/ 774970 w 934229"/>
                <a:gd name="connsiteY1245" fmla="*/ 747087 h 907630"/>
                <a:gd name="connsiteX1246" fmla="*/ 776142 w 934229"/>
                <a:gd name="connsiteY1246" fmla="*/ 747966 h 907630"/>
                <a:gd name="connsiteX1247" fmla="*/ 777366 w 934229"/>
                <a:gd name="connsiteY1247" fmla="*/ 748845 h 907630"/>
                <a:gd name="connsiteX1248" fmla="*/ 778932 w 934229"/>
                <a:gd name="connsiteY1248" fmla="*/ 750018 h 907630"/>
                <a:gd name="connsiteX1249" fmla="*/ 780497 w 934229"/>
                <a:gd name="connsiteY1249" fmla="*/ 751142 h 907630"/>
                <a:gd name="connsiteX1250" fmla="*/ 782063 w 934229"/>
                <a:gd name="connsiteY1250" fmla="*/ 752312 h 907630"/>
                <a:gd name="connsiteX1251" fmla="*/ 783629 w 934229"/>
                <a:gd name="connsiteY1251" fmla="*/ 753485 h 907630"/>
                <a:gd name="connsiteX1252" fmla="*/ 785194 w 934229"/>
                <a:gd name="connsiteY1252" fmla="*/ 754658 h 907630"/>
                <a:gd name="connsiteX1253" fmla="*/ 786760 w 934229"/>
                <a:gd name="connsiteY1253" fmla="*/ 755829 h 907630"/>
                <a:gd name="connsiteX1254" fmla="*/ 787935 w 934229"/>
                <a:gd name="connsiteY1254" fmla="*/ 756710 h 907630"/>
                <a:gd name="connsiteX1255" fmla="*/ 789156 w 934229"/>
                <a:gd name="connsiteY1255" fmla="*/ 757588 h 907630"/>
                <a:gd name="connsiteX1256" fmla="*/ 790722 w 934229"/>
                <a:gd name="connsiteY1256" fmla="*/ 758759 h 907630"/>
                <a:gd name="connsiteX1257" fmla="*/ 792288 w 934229"/>
                <a:gd name="connsiteY1257" fmla="*/ 759932 h 907630"/>
                <a:gd name="connsiteX1258" fmla="*/ 794244 w 934229"/>
                <a:gd name="connsiteY1258" fmla="*/ 761397 h 907630"/>
                <a:gd name="connsiteX1259" fmla="*/ 795665 w 934229"/>
                <a:gd name="connsiteY1259" fmla="*/ 762325 h 907630"/>
                <a:gd name="connsiteX1260" fmla="*/ 796299 w 934229"/>
                <a:gd name="connsiteY1260" fmla="*/ 760518 h 907630"/>
                <a:gd name="connsiteX1261" fmla="*/ 797132 w 934229"/>
                <a:gd name="connsiteY1261" fmla="*/ 758759 h 907630"/>
                <a:gd name="connsiteX1262" fmla="*/ 797865 w 934229"/>
                <a:gd name="connsiteY1262" fmla="*/ 757490 h 907630"/>
                <a:gd name="connsiteX1263" fmla="*/ 798648 w 934229"/>
                <a:gd name="connsiteY1263" fmla="*/ 756268 h 907630"/>
                <a:gd name="connsiteX1264" fmla="*/ 799430 w 934229"/>
                <a:gd name="connsiteY1264" fmla="*/ 754999 h 907630"/>
                <a:gd name="connsiteX1265" fmla="*/ 800214 w 934229"/>
                <a:gd name="connsiteY1265" fmla="*/ 753728 h 907630"/>
                <a:gd name="connsiteX1266" fmla="*/ 800996 w 934229"/>
                <a:gd name="connsiteY1266" fmla="*/ 752508 h 907630"/>
                <a:gd name="connsiteX1267" fmla="*/ 801780 w 934229"/>
                <a:gd name="connsiteY1267" fmla="*/ 751287 h 907630"/>
                <a:gd name="connsiteX1268" fmla="*/ 802562 w 934229"/>
                <a:gd name="connsiteY1268" fmla="*/ 750018 h 907630"/>
                <a:gd name="connsiteX1269" fmla="*/ 803345 w 934229"/>
                <a:gd name="connsiteY1269" fmla="*/ 748796 h 907630"/>
                <a:gd name="connsiteX1270" fmla="*/ 804373 w 934229"/>
                <a:gd name="connsiteY1270" fmla="*/ 747136 h 907630"/>
                <a:gd name="connsiteX1271" fmla="*/ 805400 w 934229"/>
                <a:gd name="connsiteY1271" fmla="*/ 745475 h 907630"/>
                <a:gd name="connsiteX1272" fmla="*/ 806477 w 934229"/>
                <a:gd name="connsiteY1272" fmla="*/ 743863 h 907630"/>
                <a:gd name="connsiteX1273" fmla="*/ 807504 w 934229"/>
                <a:gd name="connsiteY1273" fmla="*/ 742153 h 907630"/>
                <a:gd name="connsiteX1274" fmla="*/ 808286 w 934229"/>
                <a:gd name="connsiteY1274" fmla="*/ 740933 h 907630"/>
                <a:gd name="connsiteX1275" fmla="*/ 809070 w 934229"/>
                <a:gd name="connsiteY1275" fmla="*/ 739711 h 907630"/>
                <a:gd name="connsiteX1276" fmla="*/ 809851 w 934229"/>
                <a:gd name="connsiteY1276" fmla="*/ 738442 h 907630"/>
                <a:gd name="connsiteX1277" fmla="*/ 810635 w 934229"/>
                <a:gd name="connsiteY1277" fmla="*/ 737220 h 907630"/>
                <a:gd name="connsiteX1278" fmla="*/ 811417 w 934229"/>
                <a:gd name="connsiteY1278" fmla="*/ 736000 h 907630"/>
                <a:gd name="connsiteX1279" fmla="*/ 812201 w 934229"/>
                <a:gd name="connsiteY1279" fmla="*/ 734729 h 907630"/>
                <a:gd name="connsiteX1280" fmla="*/ 812983 w 934229"/>
                <a:gd name="connsiteY1280" fmla="*/ 733509 h 907630"/>
                <a:gd name="connsiteX1281" fmla="*/ 813767 w 934229"/>
                <a:gd name="connsiteY1281" fmla="*/ 732239 h 907630"/>
                <a:gd name="connsiteX1282" fmla="*/ 814843 w 934229"/>
                <a:gd name="connsiteY1282" fmla="*/ 730626 h 907630"/>
                <a:gd name="connsiteX1283" fmla="*/ 815821 w 934229"/>
                <a:gd name="connsiteY1283" fmla="*/ 728967 h 907630"/>
                <a:gd name="connsiteX1284" fmla="*/ 816603 w 934229"/>
                <a:gd name="connsiteY1284" fmla="*/ 727696 h 907630"/>
                <a:gd name="connsiteX1285" fmla="*/ 817680 w 934229"/>
                <a:gd name="connsiteY1285" fmla="*/ 726084 h 907630"/>
                <a:gd name="connsiteX1286" fmla="*/ 818707 w 934229"/>
                <a:gd name="connsiteY1286" fmla="*/ 724425 h 907630"/>
                <a:gd name="connsiteX1287" fmla="*/ 819783 w 934229"/>
                <a:gd name="connsiteY1287" fmla="*/ 722764 h 907630"/>
                <a:gd name="connsiteX1288" fmla="*/ 820811 w 934229"/>
                <a:gd name="connsiteY1288" fmla="*/ 721102 h 907630"/>
                <a:gd name="connsiteX1289" fmla="*/ 821838 w 934229"/>
                <a:gd name="connsiteY1289" fmla="*/ 719490 h 907630"/>
                <a:gd name="connsiteX1290" fmla="*/ 823160 w 934229"/>
                <a:gd name="connsiteY1290" fmla="*/ 717392 h 907630"/>
                <a:gd name="connsiteX1291" fmla="*/ 824188 w 934229"/>
                <a:gd name="connsiteY1291" fmla="*/ 715730 h 907630"/>
                <a:gd name="connsiteX1292" fmla="*/ 825264 w 934229"/>
                <a:gd name="connsiteY1292" fmla="*/ 714118 h 907630"/>
                <a:gd name="connsiteX1293" fmla="*/ 826292 w 934229"/>
                <a:gd name="connsiteY1293" fmla="*/ 712408 h 907630"/>
                <a:gd name="connsiteX1294" fmla="*/ 827319 w 934229"/>
                <a:gd name="connsiteY1294" fmla="*/ 710798 h 907630"/>
                <a:gd name="connsiteX1295" fmla="*/ 828639 w 934229"/>
                <a:gd name="connsiteY1295" fmla="*/ 708746 h 907630"/>
                <a:gd name="connsiteX1296" fmla="*/ 829666 w 934229"/>
                <a:gd name="connsiteY1296" fmla="*/ 707036 h 907630"/>
                <a:gd name="connsiteX1297" fmla="*/ 830743 w 934229"/>
                <a:gd name="connsiteY1297" fmla="*/ 705424 h 907630"/>
                <a:gd name="connsiteX1298" fmla="*/ 831770 w 934229"/>
                <a:gd name="connsiteY1298" fmla="*/ 703764 h 907630"/>
                <a:gd name="connsiteX1299" fmla="*/ 832554 w 934229"/>
                <a:gd name="connsiteY1299" fmla="*/ 702493 h 907630"/>
                <a:gd name="connsiteX1300" fmla="*/ 833582 w 934229"/>
                <a:gd name="connsiteY1300" fmla="*/ 700881 h 907630"/>
                <a:gd name="connsiteX1301" fmla="*/ 834609 w 934229"/>
                <a:gd name="connsiteY1301" fmla="*/ 699222 h 907630"/>
                <a:gd name="connsiteX1302" fmla="*/ 835391 w 934229"/>
                <a:gd name="connsiteY1302" fmla="*/ 697951 h 907630"/>
                <a:gd name="connsiteX1303" fmla="*/ 836467 w 934229"/>
                <a:gd name="connsiteY1303" fmla="*/ 696339 h 907630"/>
                <a:gd name="connsiteX1304" fmla="*/ 838180 w 934229"/>
                <a:gd name="connsiteY1304" fmla="*/ 694093 h 907630"/>
                <a:gd name="connsiteX1305" fmla="*/ 839989 w 934229"/>
                <a:gd name="connsiteY1305" fmla="*/ 693311 h 907630"/>
                <a:gd name="connsiteX1306" fmla="*/ 841262 w 934229"/>
                <a:gd name="connsiteY1306" fmla="*/ 692579 h 907630"/>
                <a:gd name="connsiteX1307" fmla="*/ 842486 w 934229"/>
                <a:gd name="connsiteY1307" fmla="*/ 691797 h 907630"/>
                <a:gd name="connsiteX1308" fmla="*/ 844639 w 934229"/>
                <a:gd name="connsiteY1308" fmla="*/ 690626 h 907630"/>
                <a:gd name="connsiteX1309" fmla="*/ 846399 w 934229"/>
                <a:gd name="connsiteY1309" fmla="*/ 689794 h 907630"/>
                <a:gd name="connsiteX1310" fmla="*/ 848161 w 934229"/>
                <a:gd name="connsiteY1310" fmla="*/ 688915 h 907630"/>
                <a:gd name="connsiteX1311" fmla="*/ 849872 w 934229"/>
                <a:gd name="connsiteY1311" fmla="*/ 688037 h 907630"/>
                <a:gd name="connsiteX1312" fmla="*/ 852025 w 934229"/>
                <a:gd name="connsiteY1312" fmla="*/ 686815 h 907630"/>
                <a:gd name="connsiteX1313" fmla="*/ 854178 w 934229"/>
                <a:gd name="connsiteY1313" fmla="*/ 685595 h 907630"/>
                <a:gd name="connsiteX1314" fmla="*/ 855793 w 934229"/>
                <a:gd name="connsiteY1314" fmla="*/ 684569 h 907630"/>
                <a:gd name="connsiteX1315" fmla="*/ 857457 w 934229"/>
                <a:gd name="connsiteY1315" fmla="*/ 683543 h 907630"/>
                <a:gd name="connsiteX1316" fmla="*/ 859072 w 934229"/>
                <a:gd name="connsiteY1316" fmla="*/ 682420 h 907630"/>
                <a:gd name="connsiteX1317" fmla="*/ 860686 w 934229"/>
                <a:gd name="connsiteY1317" fmla="*/ 681296 h 907630"/>
                <a:gd name="connsiteX1318" fmla="*/ 862252 w 934229"/>
                <a:gd name="connsiteY1318" fmla="*/ 680172 h 907630"/>
                <a:gd name="connsiteX1319" fmla="*/ 864258 w 934229"/>
                <a:gd name="connsiteY1319" fmla="*/ 678658 h 907630"/>
                <a:gd name="connsiteX1320" fmla="*/ 865922 w 934229"/>
                <a:gd name="connsiteY1320" fmla="*/ 677389 h 907630"/>
                <a:gd name="connsiteX1321" fmla="*/ 867487 w 934229"/>
                <a:gd name="connsiteY1321" fmla="*/ 676167 h 907630"/>
                <a:gd name="connsiteX1322" fmla="*/ 869346 w 934229"/>
                <a:gd name="connsiteY1322" fmla="*/ 674604 h 907630"/>
                <a:gd name="connsiteX1323" fmla="*/ 871204 w 934229"/>
                <a:gd name="connsiteY1323" fmla="*/ 672994 h 907630"/>
                <a:gd name="connsiteX1324" fmla="*/ 872673 w 934229"/>
                <a:gd name="connsiteY1324" fmla="*/ 671674 h 907630"/>
                <a:gd name="connsiteX1325" fmla="*/ 874141 w 934229"/>
                <a:gd name="connsiteY1325" fmla="*/ 670405 h 907630"/>
                <a:gd name="connsiteX1326" fmla="*/ 875315 w 934229"/>
                <a:gd name="connsiteY1326" fmla="*/ 669526 h 907630"/>
                <a:gd name="connsiteX1327" fmla="*/ 876881 w 934229"/>
                <a:gd name="connsiteY1327" fmla="*/ 668402 h 907630"/>
                <a:gd name="connsiteX1328" fmla="*/ 878494 w 934229"/>
                <a:gd name="connsiteY1328" fmla="*/ 667229 h 907630"/>
                <a:gd name="connsiteX1329" fmla="*/ 880059 w 934229"/>
                <a:gd name="connsiteY1329" fmla="*/ 666057 h 907630"/>
                <a:gd name="connsiteX1330" fmla="*/ 881185 w 934229"/>
                <a:gd name="connsiteY1330" fmla="*/ 665178 h 907630"/>
                <a:gd name="connsiteX1331" fmla="*/ 882311 w 934229"/>
                <a:gd name="connsiteY1331" fmla="*/ 664201 h 907630"/>
                <a:gd name="connsiteX1332" fmla="*/ 883387 w 934229"/>
                <a:gd name="connsiteY1332" fmla="*/ 663175 h 907630"/>
                <a:gd name="connsiteX1333" fmla="*/ 884415 w 934229"/>
                <a:gd name="connsiteY1333" fmla="*/ 662150 h 907630"/>
                <a:gd name="connsiteX1334" fmla="*/ 885784 w 934229"/>
                <a:gd name="connsiteY1334" fmla="*/ 660783 h 907630"/>
                <a:gd name="connsiteX1335" fmla="*/ 887253 w 934229"/>
                <a:gd name="connsiteY1335" fmla="*/ 659463 h 907630"/>
                <a:gd name="connsiteX1336" fmla="*/ 888426 w 934229"/>
                <a:gd name="connsiteY1336" fmla="*/ 658584 h 907630"/>
                <a:gd name="connsiteX1337" fmla="*/ 889942 w 934229"/>
                <a:gd name="connsiteY1337" fmla="*/ 657364 h 907630"/>
                <a:gd name="connsiteX1338" fmla="*/ 891412 w 934229"/>
                <a:gd name="connsiteY1338" fmla="*/ 656093 h 907630"/>
                <a:gd name="connsiteX1339" fmla="*/ 892584 w 934229"/>
                <a:gd name="connsiteY1339" fmla="*/ 655165 h 907630"/>
                <a:gd name="connsiteX1340" fmla="*/ 894150 w 934229"/>
                <a:gd name="connsiteY1340" fmla="*/ 653993 h 907630"/>
                <a:gd name="connsiteX1341" fmla="*/ 896109 w 934229"/>
                <a:gd name="connsiteY1341" fmla="*/ 652576 h 907630"/>
                <a:gd name="connsiteX1342" fmla="*/ 898114 w 934229"/>
                <a:gd name="connsiteY1342" fmla="*/ 651160 h 907630"/>
                <a:gd name="connsiteX1343" fmla="*/ 899287 w 934229"/>
                <a:gd name="connsiteY1343" fmla="*/ 650282 h 907630"/>
                <a:gd name="connsiteX1344" fmla="*/ 900902 w 934229"/>
                <a:gd name="connsiteY1344" fmla="*/ 649158 h 907630"/>
                <a:gd name="connsiteX1345" fmla="*/ 902467 w 934229"/>
                <a:gd name="connsiteY1345" fmla="*/ 648034 h 907630"/>
                <a:gd name="connsiteX1346" fmla="*/ 903691 w 934229"/>
                <a:gd name="connsiteY1346" fmla="*/ 647204 h 907630"/>
                <a:gd name="connsiteX1347" fmla="*/ 904915 w 934229"/>
                <a:gd name="connsiteY1347" fmla="*/ 646373 h 907630"/>
                <a:gd name="connsiteX1348" fmla="*/ 906137 w 934229"/>
                <a:gd name="connsiteY1348" fmla="*/ 645592 h 907630"/>
                <a:gd name="connsiteX1349" fmla="*/ 907361 w 934229"/>
                <a:gd name="connsiteY1349" fmla="*/ 644714 h 907630"/>
                <a:gd name="connsiteX1350" fmla="*/ 908976 w 934229"/>
                <a:gd name="connsiteY1350" fmla="*/ 643639 h 907630"/>
                <a:gd name="connsiteX1351" fmla="*/ 911129 w 934229"/>
                <a:gd name="connsiteY1351" fmla="*/ 642466 h 907630"/>
                <a:gd name="connsiteX1352" fmla="*/ 913134 w 934229"/>
                <a:gd name="connsiteY1352" fmla="*/ 641148 h 907630"/>
                <a:gd name="connsiteX1353" fmla="*/ 914700 w 934229"/>
                <a:gd name="connsiteY1353" fmla="*/ 639926 h 907630"/>
                <a:gd name="connsiteX1354" fmla="*/ 915825 w 934229"/>
                <a:gd name="connsiteY1354" fmla="*/ 638998 h 907630"/>
                <a:gd name="connsiteX1355" fmla="*/ 916949 w 934229"/>
                <a:gd name="connsiteY1355" fmla="*/ 638071 h 907630"/>
                <a:gd name="connsiteX1356" fmla="*/ 918124 w 934229"/>
                <a:gd name="connsiteY1356" fmla="*/ 637143 h 907630"/>
                <a:gd name="connsiteX1357" fmla="*/ 919984 w 934229"/>
                <a:gd name="connsiteY1357" fmla="*/ 635580 h 907630"/>
                <a:gd name="connsiteX1358" fmla="*/ 921842 w 934229"/>
                <a:gd name="connsiteY1358" fmla="*/ 634017 h 907630"/>
                <a:gd name="connsiteX1359" fmla="*/ 923750 w 934229"/>
                <a:gd name="connsiteY1359" fmla="*/ 632454 h 907630"/>
                <a:gd name="connsiteX1360" fmla="*/ 925266 w 934229"/>
                <a:gd name="connsiteY1360" fmla="*/ 631232 h 907630"/>
                <a:gd name="connsiteX1361" fmla="*/ 926736 w 934229"/>
                <a:gd name="connsiteY1361" fmla="*/ 629914 h 907630"/>
                <a:gd name="connsiteX1362" fmla="*/ 928105 w 934229"/>
                <a:gd name="connsiteY1362" fmla="*/ 628547 h 907630"/>
                <a:gd name="connsiteX1363" fmla="*/ 928985 w 934229"/>
                <a:gd name="connsiteY1363" fmla="*/ 627423 h 907630"/>
                <a:gd name="connsiteX1364" fmla="*/ 930111 w 934229"/>
                <a:gd name="connsiteY1364" fmla="*/ 625762 h 907630"/>
                <a:gd name="connsiteX1365" fmla="*/ 931187 w 934229"/>
                <a:gd name="connsiteY1365" fmla="*/ 624102 h 907630"/>
                <a:gd name="connsiteX1366" fmla="*/ 931971 w 934229"/>
                <a:gd name="connsiteY1366" fmla="*/ 622782 h 907630"/>
                <a:gd name="connsiteX1367" fmla="*/ 932654 w 934229"/>
                <a:gd name="connsiteY1367" fmla="*/ 621514 h 907630"/>
                <a:gd name="connsiteX1368" fmla="*/ 933438 w 934229"/>
                <a:gd name="connsiteY1368" fmla="*/ 619560 h 907630"/>
                <a:gd name="connsiteX1369" fmla="*/ 933829 w 934229"/>
                <a:gd name="connsiteY1369" fmla="*/ 616922 h 907630"/>
                <a:gd name="connsiteX1370" fmla="*/ 933731 w 934229"/>
                <a:gd name="connsiteY1370" fmla="*/ 614969 h 907630"/>
                <a:gd name="connsiteX1371" fmla="*/ 933633 w 934229"/>
                <a:gd name="connsiteY1371" fmla="*/ 612966 h 907630"/>
                <a:gd name="connsiteX1372" fmla="*/ 933780 w 934229"/>
                <a:gd name="connsiteY1372" fmla="*/ 611013 h 907630"/>
                <a:gd name="connsiteX1373" fmla="*/ 934075 w 934229"/>
                <a:gd name="connsiteY1373" fmla="*/ 609106 h 907630"/>
                <a:gd name="connsiteX1374" fmla="*/ 934269 w 934229"/>
                <a:gd name="connsiteY1374" fmla="*/ 607153 h 907630"/>
                <a:gd name="connsiteX1375" fmla="*/ 934367 w 934229"/>
                <a:gd name="connsiteY1375" fmla="*/ 605200 h 907630"/>
                <a:gd name="connsiteX1376" fmla="*/ 934417 w 934229"/>
                <a:gd name="connsiteY1376" fmla="*/ 603246 h 907630"/>
                <a:gd name="connsiteX1377" fmla="*/ 934417 w 934229"/>
                <a:gd name="connsiteY1377" fmla="*/ 601293 h 907630"/>
                <a:gd name="connsiteX1378" fmla="*/ 934269 w 934229"/>
                <a:gd name="connsiteY1378" fmla="*/ 599828 h 907630"/>
                <a:gd name="connsiteX1379" fmla="*/ 934026 w 934229"/>
                <a:gd name="connsiteY1379" fmla="*/ 598409 h 907630"/>
                <a:gd name="connsiteX1380" fmla="*/ 933487 w 934229"/>
                <a:gd name="connsiteY1380" fmla="*/ 596017 h 907630"/>
                <a:gd name="connsiteX1381" fmla="*/ 933094 w 934229"/>
                <a:gd name="connsiteY1381" fmla="*/ 594552 h 907630"/>
                <a:gd name="connsiteX1382" fmla="*/ 932802 w 934229"/>
                <a:gd name="connsiteY1382" fmla="*/ 593136 h 907630"/>
                <a:gd name="connsiteX1383" fmla="*/ 932605 w 934229"/>
                <a:gd name="connsiteY1383" fmla="*/ 591670 h 907630"/>
                <a:gd name="connsiteX1384" fmla="*/ 932605 w 934229"/>
                <a:gd name="connsiteY1384" fmla="*/ 589717 h 907630"/>
                <a:gd name="connsiteX1385" fmla="*/ 933047 w 934229"/>
                <a:gd name="connsiteY1385" fmla="*/ 588348 h 907630"/>
                <a:gd name="connsiteX1386" fmla="*/ 933537 w 934229"/>
                <a:gd name="connsiteY1386" fmla="*/ 586981 h 907630"/>
                <a:gd name="connsiteX1387" fmla="*/ 934122 w 934229"/>
                <a:gd name="connsiteY1387" fmla="*/ 584735 h 907630"/>
                <a:gd name="connsiteX1388" fmla="*/ 933780 w 934229"/>
                <a:gd name="connsiteY1388" fmla="*/ 583317 h 907630"/>
                <a:gd name="connsiteX1389" fmla="*/ 932851 w 934229"/>
                <a:gd name="connsiteY1389" fmla="*/ 581658 h 907630"/>
                <a:gd name="connsiteX1390" fmla="*/ 931725 w 934229"/>
                <a:gd name="connsiteY1390" fmla="*/ 580730 h 907630"/>
                <a:gd name="connsiteX1391" fmla="*/ 930160 w 934229"/>
                <a:gd name="connsiteY1391" fmla="*/ 579508 h 907630"/>
                <a:gd name="connsiteX1392" fmla="*/ 928496 w 934229"/>
                <a:gd name="connsiteY1392" fmla="*/ 578434 h 907630"/>
                <a:gd name="connsiteX1393" fmla="*/ 927225 w 934229"/>
                <a:gd name="connsiteY1393" fmla="*/ 577749 h 907630"/>
                <a:gd name="connsiteX1394" fmla="*/ 925854 w 934229"/>
                <a:gd name="connsiteY1394" fmla="*/ 577165 h 907630"/>
                <a:gd name="connsiteX1395" fmla="*/ 924045 w 934229"/>
                <a:gd name="connsiteY1395" fmla="*/ 576578 h 907630"/>
                <a:gd name="connsiteX1396" fmla="*/ 921744 w 934229"/>
                <a:gd name="connsiteY1396" fmla="*/ 575651 h 907630"/>
                <a:gd name="connsiteX1397" fmla="*/ 920033 w 934229"/>
                <a:gd name="connsiteY1397" fmla="*/ 574674 h 907630"/>
                <a:gd name="connsiteX1398" fmla="*/ 918418 w 934229"/>
                <a:gd name="connsiteY1398" fmla="*/ 573599 h 907630"/>
                <a:gd name="connsiteX1399" fmla="*/ 916853 w 934229"/>
                <a:gd name="connsiteY1399" fmla="*/ 572426 h 907630"/>
                <a:gd name="connsiteX1400" fmla="*/ 915287 w 934229"/>
                <a:gd name="connsiteY1400" fmla="*/ 571253 h 907630"/>
                <a:gd name="connsiteX1401" fmla="*/ 913771 w 934229"/>
                <a:gd name="connsiteY1401" fmla="*/ 570033 h 907630"/>
                <a:gd name="connsiteX1402" fmla="*/ 912645 w 934229"/>
                <a:gd name="connsiteY1402" fmla="*/ 569057 h 907630"/>
                <a:gd name="connsiteX1403" fmla="*/ 911569 w 934229"/>
                <a:gd name="connsiteY1403" fmla="*/ 568080 h 907630"/>
                <a:gd name="connsiteX1404" fmla="*/ 911227 w 934229"/>
                <a:gd name="connsiteY1404" fmla="*/ 567737 h 907630"/>
                <a:gd name="connsiteX1405" fmla="*/ 910541 w 934229"/>
                <a:gd name="connsiteY1405" fmla="*/ 567054 h 907630"/>
                <a:gd name="connsiteX1406" fmla="*/ 909465 w 934229"/>
                <a:gd name="connsiteY1406" fmla="*/ 566029 h 907630"/>
                <a:gd name="connsiteX1407" fmla="*/ 908437 w 934229"/>
                <a:gd name="connsiteY1407" fmla="*/ 564954 h 907630"/>
                <a:gd name="connsiteX1408" fmla="*/ 907459 w 934229"/>
                <a:gd name="connsiteY1408" fmla="*/ 563879 h 907630"/>
                <a:gd name="connsiteX1409" fmla="*/ 906481 w 934229"/>
                <a:gd name="connsiteY1409" fmla="*/ 562804 h 907630"/>
                <a:gd name="connsiteX1410" fmla="*/ 905404 w 934229"/>
                <a:gd name="connsiteY1410" fmla="*/ 561778 h 907630"/>
                <a:gd name="connsiteX1411" fmla="*/ 903839 w 934229"/>
                <a:gd name="connsiteY1411" fmla="*/ 560703 h 907630"/>
                <a:gd name="connsiteX1412" fmla="*/ 901978 w 934229"/>
                <a:gd name="connsiteY1412" fmla="*/ 559044 h 907630"/>
                <a:gd name="connsiteX1413" fmla="*/ 900609 w 934229"/>
                <a:gd name="connsiteY1413" fmla="*/ 557675 h 907630"/>
                <a:gd name="connsiteX1414" fmla="*/ 899289 w 934229"/>
                <a:gd name="connsiteY1414" fmla="*/ 556259 h 907630"/>
                <a:gd name="connsiteX1415" fmla="*/ 898407 w 934229"/>
                <a:gd name="connsiteY1415" fmla="*/ 555037 h 907630"/>
                <a:gd name="connsiteX1416" fmla="*/ 897185 w 934229"/>
                <a:gd name="connsiteY1416" fmla="*/ 553572 h 907630"/>
                <a:gd name="connsiteX1417" fmla="*/ 896158 w 934229"/>
                <a:gd name="connsiteY1417" fmla="*/ 552546 h 907630"/>
                <a:gd name="connsiteX1418" fmla="*/ 895130 w 934229"/>
                <a:gd name="connsiteY1418" fmla="*/ 551425 h 907630"/>
                <a:gd name="connsiteX1419" fmla="*/ 893956 w 934229"/>
                <a:gd name="connsiteY1419" fmla="*/ 550544 h 907630"/>
                <a:gd name="connsiteX1420" fmla="*/ 892781 w 934229"/>
                <a:gd name="connsiteY1420" fmla="*/ 549665 h 907630"/>
                <a:gd name="connsiteX1421" fmla="*/ 891166 w 934229"/>
                <a:gd name="connsiteY1421" fmla="*/ 548541 h 907630"/>
                <a:gd name="connsiteX1422" fmla="*/ 889944 w 934229"/>
                <a:gd name="connsiteY1422" fmla="*/ 547712 h 907630"/>
                <a:gd name="connsiteX1423" fmla="*/ 888671 w 934229"/>
                <a:gd name="connsiteY1423" fmla="*/ 546978 h 907630"/>
                <a:gd name="connsiteX1424" fmla="*/ 887398 w 934229"/>
                <a:gd name="connsiteY1424" fmla="*/ 546296 h 907630"/>
                <a:gd name="connsiteX1425" fmla="*/ 886078 w 934229"/>
                <a:gd name="connsiteY1425" fmla="*/ 545660 h 907630"/>
                <a:gd name="connsiteX1426" fmla="*/ 884267 w 934229"/>
                <a:gd name="connsiteY1426" fmla="*/ 544927 h 907630"/>
                <a:gd name="connsiteX1427" fmla="*/ 882409 w 934229"/>
                <a:gd name="connsiteY1427" fmla="*/ 544293 h 907630"/>
                <a:gd name="connsiteX1428" fmla="*/ 880941 w 934229"/>
                <a:gd name="connsiteY1428" fmla="*/ 544097 h 907630"/>
                <a:gd name="connsiteX1429" fmla="*/ 878496 w 934229"/>
                <a:gd name="connsiteY1429" fmla="*/ 544146 h 907630"/>
                <a:gd name="connsiteX1430" fmla="*/ 876537 w 934229"/>
                <a:gd name="connsiteY1430" fmla="*/ 544195 h 907630"/>
                <a:gd name="connsiteX1431" fmla="*/ 875070 w 934229"/>
                <a:gd name="connsiteY1431" fmla="*/ 544097 h 907630"/>
                <a:gd name="connsiteX1432" fmla="*/ 873162 w 934229"/>
                <a:gd name="connsiteY1432" fmla="*/ 543805 h 907630"/>
                <a:gd name="connsiteX1433" fmla="*/ 871695 w 934229"/>
                <a:gd name="connsiteY1433" fmla="*/ 543560 h 907630"/>
                <a:gd name="connsiteX1434" fmla="*/ 870226 w 934229"/>
                <a:gd name="connsiteY1434" fmla="*/ 543366 h 907630"/>
                <a:gd name="connsiteX1435" fmla="*/ 867878 w 934229"/>
                <a:gd name="connsiteY1435" fmla="*/ 542828 h 907630"/>
                <a:gd name="connsiteX1436" fmla="*/ 866020 w 934229"/>
                <a:gd name="connsiteY1436" fmla="*/ 542095 h 907630"/>
                <a:gd name="connsiteX1437" fmla="*/ 864747 w 934229"/>
                <a:gd name="connsiteY1437" fmla="*/ 541410 h 907630"/>
                <a:gd name="connsiteX1438" fmla="*/ 863230 w 934229"/>
                <a:gd name="connsiteY1438" fmla="*/ 540190 h 907630"/>
                <a:gd name="connsiteX1439" fmla="*/ 861616 w 934229"/>
                <a:gd name="connsiteY1439" fmla="*/ 538335 h 907630"/>
                <a:gd name="connsiteX1440" fmla="*/ 860441 w 934229"/>
                <a:gd name="connsiteY1440" fmla="*/ 536772 h 907630"/>
                <a:gd name="connsiteX1441" fmla="*/ 859463 w 934229"/>
                <a:gd name="connsiteY1441" fmla="*/ 534573 h 907630"/>
                <a:gd name="connsiteX1442" fmla="*/ 858484 w 934229"/>
                <a:gd name="connsiteY1442" fmla="*/ 532375 h 907630"/>
                <a:gd name="connsiteX1443" fmla="*/ 857799 w 934229"/>
                <a:gd name="connsiteY1443" fmla="*/ 530568 h 907630"/>
                <a:gd name="connsiteX1444" fmla="*/ 856528 w 934229"/>
                <a:gd name="connsiteY1444" fmla="*/ 528468 h 907630"/>
                <a:gd name="connsiteX1445" fmla="*/ 854962 w 934229"/>
                <a:gd name="connsiteY1445" fmla="*/ 527344 h 907630"/>
                <a:gd name="connsiteX1446" fmla="*/ 853495 w 934229"/>
                <a:gd name="connsiteY1446" fmla="*/ 526075 h 907630"/>
                <a:gd name="connsiteX1447" fmla="*/ 851978 w 934229"/>
                <a:gd name="connsiteY1447" fmla="*/ 524853 h 907630"/>
                <a:gd name="connsiteX1448" fmla="*/ 850558 w 934229"/>
                <a:gd name="connsiteY1448" fmla="*/ 524414 h 907630"/>
                <a:gd name="connsiteX1449" fmla="*/ 848847 w 934229"/>
                <a:gd name="connsiteY1449" fmla="*/ 523437 h 907630"/>
                <a:gd name="connsiteX1450" fmla="*/ 847672 w 934229"/>
                <a:gd name="connsiteY1450" fmla="*/ 522558 h 907630"/>
                <a:gd name="connsiteX1451" fmla="*/ 845519 w 934229"/>
                <a:gd name="connsiteY1451" fmla="*/ 521532 h 907630"/>
                <a:gd name="connsiteX1452" fmla="*/ 843661 w 934229"/>
                <a:gd name="connsiteY1452" fmla="*/ 520799 h 907630"/>
                <a:gd name="connsiteX1453" fmla="*/ 842388 w 934229"/>
                <a:gd name="connsiteY1453" fmla="*/ 520116 h 907630"/>
                <a:gd name="connsiteX1454" fmla="*/ 840724 w 934229"/>
                <a:gd name="connsiteY1454" fmla="*/ 519091 h 907630"/>
                <a:gd name="connsiteX1455" fmla="*/ 839158 w 934229"/>
                <a:gd name="connsiteY1455" fmla="*/ 517918 h 907630"/>
                <a:gd name="connsiteX1456" fmla="*/ 837544 w 934229"/>
                <a:gd name="connsiteY1456" fmla="*/ 516745 h 907630"/>
                <a:gd name="connsiteX1457" fmla="*/ 835978 w 934229"/>
                <a:gd name="connsiteY1457" fmla="*/ 515574 h 907630"/>
                <a:gd name="connsiteX1458" fmla="*/ 834412 w 934229"/>
                <a:gd name="connsiteY1458" fmla="*/ 514450 h 907630"/>
                <a:gd name="connsiteX1459" fmla="*/ 832800 w 934229"/>
                <a:gd name="connsiteY1459" fmla="*/ 513326 h 907630"/>
                <a:gd name="connsiteX1460" fmla="*/ 831136 w 934229"/>
                <a:gd name="connsiteY1460" fmla="*/ 512301 h 907630"/>
                <a:gd name="connsiteX1461" fmla="*/ 829863 w 934229"/>
                <a:gd name="connsiteY1461" fmla="*/ 511569 h 90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</a:cxnLst>
              <a:rect l="l" t="t" r="r" b="b"/>
              <a:pathLst>
                <a:path w="934229" h="907630">
                  <a:moveTo>
                    <a:pt x="829863" y="511569"/>
                  </a:moveTo>
                  <a:lnTo>
                    <a:pt x="828592" y="510836"/>
                  </a:lnTo>
                  <a:lnTo>
                    <a:pt x="827319" y="510151"/>
                  </a:lnTo>
                  <a:lnTo>
                    <a:pt x="825166" y="508980"/>
                  </a:lnTo>
                  <a:lnTo>
                    <a:pt x="823062" y="507758"/>
                  </a:lnTo>
                  <a:lnTo>
                    <a:pt x="821791" y="506978"/>
                  </a:lnTo>
                  <a:lnTo>
                    <a:pt x="820567" y="506195"/>
                  </a:lnTo>
                  <a:lnTo>
                    <a:pt x="818611" y="504779"/>
                  </a:lnTo>
                  <a:lnTo>
                    <a:pt x="817534" y="503704"/>
                  </a:lnTo>
                  <a:lnTo>
                    <a:pt x="816556" y="502630"/>
                  </a:lnTo>
                  <a:lnTo>
                    <a:pt x="815283" y="501164"/>
                  </a:lnTo>
                  <a:lnTo>
                    <a:pt x="814354" y="499994"/>
                  </a:lnTo>
                  <a:lnTo>
                    <a:pt x="813842" y="499387"/>
                  </a:lnTo>
                  <a:lnTo>
                    <a:pt x="813572" y="499064"/>
                  </a:lnTo>
                  <a:lnTo>
                    <a:pt x="812837" y="497989"/>
                  </a:lnTo>
                  <a:lnTo>
                    <a:pt x="812006" y="496769"/>
                  </a:lnTo>
                  <a:lnTo>
                    <a:pt x="811124" y="495547"/>
                  </a:lnTo>
                  <a:lnTo>
                    <a:pt x="810343" y="494377"/>
                  </a:lnTo>
                  <a:lnTo>
                    <a:pt x="809461" y="493155"/>
                  </a:lnTo>
                  <a:lnTo>
                    <a:pt x="808630" y="491982"/>
                  </a:lnTo>
                  <a:lnTo>
                    <a:pt x="807750" y="490811"/>
                  </a:lnTo>
                  <a:lnTo>
                    <a:pt x="806868" y="489638"/>
                  </a:lnTo>
                  <a:lnTo>
                    <a:pt x="805597" y="488173"/>
                  </a:lnTo>
                  <a:lnTo>
                    <a:pt x="804522" y="487096"/>
                  </a:lnTo>
                  <a:lnTo>
                    <a:pt x="803102" y="485829"/>
                  </a:lnTo>
                  <a:lnTo>
                    <a:pt x="801536" y="484607"/>
                  </a:lnTo>
                  <a:lnTo>
                    <a:pt x="800069" y="483336"/>
                  </a:lnTo>
                  <a:lnTo>
                    <a:pt x="798698" y="481969"/>
                  </a:lnTo>
                  <a:lnTo>
                    <a:pt x="797427" y="480455"/>
                  </a:lnTo>
                  <a:lnTo>
                    <a:pt x="795566" y="478892"/>
                  </a:lnTo>
                  <a:lnTo>
                    <a:pt x="793757" y="477329"/>
                  </a:lnTo>
                  <a:lnTo>
                    <a:pt x="792241" y="476060"/>
                  </a:lnTo>
                  <a:lnTo>
                    <a:pt x="790771" y="474789"/>
                  </a:lnTo>
                  <a:lnTo>
                    <a:pt x="789353" y="473422"/>
                  </a:lnTo>
                  <a:lnTo>
                    <a:pt x="787885" y="472104"/>
                  </a:lnTo>
                  <a:lnTo>
                    <a:pt x="786662" y="471370"/>
                  </a:lnTo>
                  <a:lnTo>
                    <a:pt x="785342" y="470737"/>
                  </a:lnTo>
                  <a:lnTo>
                    <a:pt x="783970" y="470247"/>
                  </a:lnTo>
                  <a:lnTo>
                    <a:pt x="782112" y="469466"/>
                  </a:lnTo>
                  <a:lnTo>
                    <a:pt x="779959" y="468342"/>
                  </a:lnTo>
                  <a:lnTo>
                    <a:pt x="778295" y="467316"/>
                  </a:lnTo>
                  <a:lnTo>
                    <a:pt x="776730" y="466097"/>
                  </a:lnTo>
                  <a:lnTo>
                    <a:pt x="775360" y="464777"/>
                  </a:lnTo>
                  <a:lnTo>
                    <a:pt x="774333" y="463653"/>
                  </a:lnTo>
                  <a:lnTo>
                    <a:pt x="773257" y="462092"/>
                  </a:lnTo>
                  <a:lnTo>
                    <a:pt x="769489" y="457304"/>
                  </a:lnTo>
                  <a:lnTo>
                    <a:pt x="767874" y="457206"/>
                  </a:lnTo>
                  <a:lnTo>
                    <a:pt x="766261" y="456131"/>
                  </a:lnTo>
                  <a:lnTo>
                    <a:pt x="764499" y="455252"/>
                  </a:lnTo>
                  <a:lnTo>
                    <a:pt x="763226" y="454472"/>
                  </a:lnTo>
                  <a:lnTo>
                    <a:pt x="761515" y="453591"/>
                  </a:lnTo>
                  <a:lnTo>
                    <a:pt x="760144" y="452958"/>
                  </a:lnTo>
                  <a:lnTo>
                    <a:pt x="758824" y="452371"/>
                  </a:lnTo>
                  <a:lnTo>
                    <a:pt x="757455" y="451883"/>
                  </a:lnTo>
                  <a:lnTo>
                    <a:pt x="755056" y="451542"/>
                  </a:lnTo>
                  <a:lnTo>
                    <a:pt x="753051" y="451493"/>
                  </a:lnTo>
                  <a:lnTo>
                    <a:pt x="750654" y="451248"/>
                  </a:lnTo>
                  <a:lnTo>
                    <a:pt x="748646" y="451004"/>
                  </a:lnTo>
                  <a:lnTo>
                    <a:pt x="746739" y="450514"/>
                  </a:lnTo>
                  <a:lnTo>
                    <a:pt x="745468" y="449930"/>
                  </a:lnTo>
                  <a:lnTo>
                    <a:pt x="743804" y="448953"/>
                  </a:lnTo>
                  <a:lnTo>
                    <a:pt x="742239" y="447780"/>
                  </a:lnTo>
                  <a:lnTo>
                    <a:pt x="741064" y="446803"/>
                  </a:lnTo>
                  <a:lnTo>
                    <a:pt x="739938" y="445876"/>
                  </a:lnTo>
                  <a:lnTo>
                    <a:pt x="738422" y="444605"/>
                  </a:lnTo>
                  <a:lnTo>
                    <a:pt x="737345" y="443628"/>
                  </a:lnTo>
                  <a:lnTo>
                    <a:pt x="736269" y="442651"/>
                  </a:lnTo>
                  <a:lnTo>
                    <a:pt x="735192" y="441625"/>
                  </a:lnTo>
                  <a:lnTo>
                    <a:pt x="733774" y="440258"/>
                  </a:lnTo>
                  <a:lnTo>
                    <a:pt x="732697" y="439233"/>
                  </a:lnTo>
                  <a:lnTo>
                    <a:pt x="731670" y="438256"/>
                  </a:lnTo>
                  <a:lnTo>
                    <a:pt x="730593" y="437230"/>
                  </a:lnTo>
                  <a:lnTo>
                    <a:pt x="729517" y="436155"/>
                  </a:lnTo>
                  <a:lnTo>
                    <a:pt x="728833" y="434445"/>
                  </a:lnTo>
                  <a:lnTo>
                    <a:pt x="728981" y="433959"/>
                  </a:lnTo>
                  <a:lnTo>
                    <a:pt x="729030" y="433812"/>
                  </a:lnTo>
                  <a:lnTo>
                    <a:pt x="729273" y="433029"/>
                  </a:lnTo>
                  <a:lnTo>
                    <a:pt x="729382" y="432794"/>
                  </a:lnTo>
                  <a:lnTo>
                    <a:pt x="730104" y="431223"/>
                  </a:lnTo>
                  <a:lnTo>
                    <a:pt x="730790" y="429952"/>
                  </a:lnTo>
                  <a:lnTo>
                    <a:pt x="731817" y="428243"/>
                  </a:lnTo>
                  <a:lnTo>
                    <a:pt x="732648" y="426484"/>
                  </a:lnTo>
                  <a:lnTo>
                    <a:pt x="732746" y="425019"/>
                  </a:lnTo>
                  <a:lnTo>
                    <a:pt x="732208" y="423164"/>
                  </a:lnTo>
                  <a:lnTo>
                    <a:pt x="731230" y="421502"/>
                  </a:lnTo>
                  <a:lnTo>
                    <a:pt x="730055" y="419939"/>
                  </a:lnTo>
                  <a:lnTo>
                    <a:pt x="728246" y="418278"/>
                  </a:lnTo>
                  <a:lnTo>
                    <a:pt x="726680" y="417107"/>
                  </a:lnTo>
                  <a:lnTo>
                    <a:pt x="724577" y="415885"/>
                  </a:lnTo>
                  <a:lnTo>
                    <a:pt x="722276" y="415056"/>
                  </a:lnTo>
                  <a:lnTo>
                    <a:pt x="720418" y="414469"/>
                  </a:lnTo>
                  <a:lnTo>
                    <a:pt x="718558" y="413785"/>
                  </a:lnTo>
                  <a:lnTo>
                    <a:pt x="716798" y="412955"/>
                  </a:lnTo>
                  <a:lnTo>
                    <a:pt x="715475" y="412271"/>
                  </a:lnTo>
                  <a:lnTo>
                    <a:pt x="714205" y="411588"/>
                  </a:lnTo>
                  <a:lnTo>
                    <a:pt x="712882" y="410855"/>
                  </a:lnTo>
                  <a:lnTo>
                    <a:pt x="711661" y="410025"/>
                  </a:lnTo>
                  <a:lnTo>
                    <a:pt x="710193" y="408803"/>
                  </a:lnTo>
                  <a:lnTo>
                    <a:pt x="709166" y="407728"/>
                  </a:lnTo>
                  <a:lnTo>
                    <a:pt x="708185" y="406653"/>
                  </a:lnTo>
                  <a:lnTo>
                    <a:pt x="706964" y="404555"/>
                  </a:lnTo>
                  <a:lnTo>
                    <a:pt x="706131" y="402747"/>
                  </a:lnTo>
                  <a:lnTo>
                    <a:pt x="705543" y="401380"/>
                  </a:lnTo>
                  <a:lnTo>
                    <a:pt x="704565" y="399718"/>
                  </a:lnTo>
                  <a:lnTo>
                    <a:pt x="703245" y="398253"/>
                  </a:lnTo>
                  <a:lnTo>
                    <a:pt x="702169" y="397277"/>
                  </a:lnTo>
                  <a:lnTo>
                    <a:pt x="700945" y="396496"/>
                  </a:lnTo>
                  <a:lnTo>
                    <a:pt x="699576" y="396008"/>
                  </a:lnTo>
                  <a:lnTo>
                    <a:pt x="697668" y="395470"/>
                  </a:lnTo>
                  <a:lnTo>
                    <a:pt x="696199" y="395225"/>
                  </a:lnTo>
                  <a:lnTo>
                    <a:pt x="693851" y="394590"/>
                  </a:lnTo>
                  <a:lnTo>
                    <a:pt x="691993" y="394003"/>
                  </a:lnTo>
                  <a:lnTo>
                    <a:pt x="690084" y="393468"/>
                  </a:lnTo>
                  <a:lnTo>
                    <a:pt x="688665" y="393173"/>
                  </a:lnTo>
                  <a:lnTo>
                    <a:pt x="686758" y="392832"/>
                  </a:lnTo>
                  <a:lnTo>
                    <a:pt x="684799" y="392491"/>
                  </a:lnTo>
                  <a:lnTo>
                    <a:pt x="683381" y="392295"/>
                  </a:lnTo>
                  <a:lnTo>
                    <a:pt x="681424" y="391905"/>
                  </a:lnTo>
                  <a:lnTo>
                    <a:pt x="680006" y="391659"/>
                  </a:lnTo>
                  <a:lnTo>
                    <a:pt x="677608" y="391122"/>
                  </a:lnTo>
                  <a:lnTo>
                    <a:pt x="675260" y="390536"/>
                  </a:lnTo>
                  <a:lnTo>
                    <a:pt x="673351" y="390047"/>
                  </a:lnTo>
                  <a:lnTo>
                    <a:pt x="671932" y="389559"/>
                  </a:lnTo>
                  <a:lnTo>
                    <a:pt x="670123" y="388972"/>
                  </a:lnTo>
                  <a:lnTo>
                    <a:pt x="667872" y="388045"/>
                  </a:lnTo>
                  <a:lnTo>
                    <a:pt x="666208" y="387019"/>
                  </a:lnTo>
                  <a:lnTo>
                    <a:pt x="664593" y="385848"/>
                  </a:lnTo>
                  <a:lnTo>
                    <a:pt x="663126" y="384577"/>
                  </a:lnTo>
                  <a:lnTo>
                    <a:pt x="661708" y="383210"/>
                  </a:lnTo>
                  <a:lnTo>
                    <a:pt x="660680" y="382135"/>
                  </a:lnTo>
                  <a:lnTo>
                    <a:pt x="659800" y="380963"/>
                  </a:lnTo>
                  <a:lnTo>
                    <a:pt x="658820" y="379888"/>
                  </a:lnTo>
                  <a:lnTo>
                    <a:pt x="658478" y="379596"/>
                  </a:lnTo>
                  <a:lnTo>
                    <a:pt x="657743" y="378960"/>
                  </a:lnTo>
                  <a:lnTo>
                    <a:pt x="657483" y="378762"/>
                  </a:lnTo>
                  <a:lnTo>
                    <a:pt x="656522" y="378032"/>
                  </a:lnTo>
                  <a:lnTo>
                    <a:pt x="655347" y="377252"/>
                  </a:lnTo>
                  <a:lnTo>
                    <a:pt x="654027" y="376518"/>
                  </a:lnTo>
                  <a:lnTo>
                    <a:pt x="652705" y="375883"/>
                  </a:lnTo>
                  <a:lnTo>
                    <a:pt x="650945" y="375102"/>
                  </a:lnTo>
                  <a:lnTo>
                    <a:pt x="649524" y="374712"/>
                  </a:lnTo>
                  <a:lnTo>
                    <a:pt x="647568" y="374320"/>
                  </a:lnTo>
                  <a:lnTo>
                    <a:pt x="646100" y="374027"/>
                  </a:lnTo>
                  <a:lnTo>
                    <a:pt x="644682" y="373735"/>
                  </a:lnTo>
                  <a:lnTo>
                    <a:pt x="643213" y="372611"/>
                  </a:lnTo>
                  <a:lnTo>
                    <a:pt x="644144" y="370950"/>
                  </a:lnTo>
                  <a:lnTo>
                    <a:pt x="646002" y="370169"/>
                  </a:lnTo>
                  <a:lnTo>
                    <a:pt x="647128" y="369193"/>
                  </a:lnTo>
                  <a:lnTo>
                    <a:pt x="648057" y="368069"/>
                  </a:lnTo>
                  <a:lnTo>
                    <a:pt x="648937" y="366896"/>
                  </a:lnTo>
                  <a:lnTo>
                    <a:pt x="650210" y="365431"/>
                  </a:lnTo>
                  <a:lnTo>
                    <a:pt x="650552" y="361279"/>
                  </a:lnTo>
                  <a:lnTo>
                    <a:pt x="651530" y="360157"/>
                  </a:lnTo>
                  <a:lnTo>
                    <a:pt x="653243" y="359522"/>
                  </a:lnTo>
                  <a:lnTo>
                    <a:pt x="654956" y="358690"/>
                  </a:lnTo>
                  <a:lnTo>
                    <a:pt x="655934" y="357470"/>
                  </a:lnTo>
                  <a:lnTo>
                    <a:pt x="657254" y="356005"/>
                  </a:lnTo>
                  <a:lnTo>
                    <a:pt x="659407" y="354783"/>
                  </a:lnTo>
                  <a:lnTo>
                    <a:pt x="661120" y="353757"/>
                  </a:lnTo>
                  <a:lnTo>
                    <a:pt x="662344" y="352537"/>
                  </a:lnTo>
                  <a:lnTo>
                    <a:pt x="662882" y="351072"/>
                  </a:lnTo>
                  <a:lnTo>
                    <a:pt x="662489" y="347897"/>
                  </a:lnTo>
                  <a:lnTo>
                    <a:pt x="662588" y="345944"/>
                  </a:lnTo>
                  <a:lnTo>
                    <a:pt x="664350" y="344673"/>
                  </a:lnTo>
                  <a:lnTo>
                    <a:pt x="666599" y="343647"/>
                  </a:lnTo>
                  <a:lnTo>
                    <a:pt x="668214" y="343257"/>
                  </a:lnTo>
                  <a:lnTo>
                    <a:pt x="670268" y="343158"/>
                  </a:lnTo>
                  <a:lnTo>
                    <a:pt x="671932" y="343060"/>
                  </a:lnTo>
                  <a:lnTo>
                    <a:pt x="674085" y="342768"/>
                  </a:lnTo>
                  <a:lnTo>
                    <a:pt x="676386" y="340766"/>
                  </a:lnTo>
                  <a:lnTo>
                    <a:pt x="676875" y="339252"/>
                  </a:lnTo>
                  <a:lnTo>
                    <a:pt x="677118" y="336957"/>
                  </a:lnTo>
                  <a:lnTo>
                    <a:pt x="677657" y="334221"/>
                  </a:lnTo>
                  <a:lnTo>
                    <a:pt x="678342" y="331779"/>
                  </a:lnTo>
                  <a:lnTo>
                    <a:pt x="678097" y="330069"/>
                  </a:lnTo>
                  <a:lnTo>
                    <a:pt x="677020" y="328213"/>
                  </a:lnTo>
                  <a:lnTo>
                    <a:pt x="675798" y="326601"/>
                  </a:lnTo>
                  <a:lnTo>
                    <a:pt x="675455" y="324258"/>
                  </a:lnTo>
                  <a:lnTo>
                    <a:pt x="675993" y="322645"/>
                  </a:lnTo>
                  <a:lnTo>
                    <a:pt x="674233" y="323085"/>
                  </a:lnTo>
                  <a:lnTo>
                    <a:pt x="672471" y="322694"/>
                  </a:lnTo>
                  <a:lnTo>
                    <a:pt x="673938" y="321033"/>
                  </a:lnTo>
                  <a:lnTo>
                    <a:pt x="673596" y="318005"/>
                  </a:lnTo>
                  <a:lnTo>
                    <a:pt x="672129" y="317126"/>
                  </a:lnTo>
                  <a:lnTo>
                    <a:pt x="672372" y="315367"/>
                  </a:lnTo>
                  <a:lnTo>
                    <a:pt x="673744" y="313659"/>
                  </a:lnTo>
                  <a:lnTo>
                    <a:pt x="674525" y="311509"/>
                  </a:lnTo>
                  <a:lnTo>
                    <a:pt x="674380" y="309799"/>
                  </a:lnTo>
                  <a:lnTo>
                    <a:pt x="674134" y="307700"/>
                  </a:lnTo>
                  <a:lnTo>
                    <a:pt x="672372" y="307016"/>
                  </a:lnTo>
                  <a:lnTo>
                    <a:pt x="672960" y="304135"/>
                  </a:lnTo>
                  <a:lnTo>
                    <a:pt x="673645" y="300714"/>
                  </a:lnTo>
                  <a:lnTo>
                    <a:pt x="675897" y="299641"/>
                  </a:lnTo>
                  <a:lnTo>
                    <a:pt x="677853" y="299737"/>
                  </a:lnTo>
                  <a:lnTo>
                    <a:pt x="678391" y="298223"/>
                  </a:lnTo>
                  <a:lnTo>
                    <a:pt x="679271" y="295929"/>
                  </a:lnTo>
                  <a:lnTo>
                    <a:pt x="680250" y="294267"/>
                  </a:lnTo>
                  <a:lnTo>
                    <a:pt x="681717" y="293487"/>
                  </a:lnTo>
                  <a:lnTo>
                    <a:pt x="683725" y="294365"/>
                  </a:lnTo>
                  <a:lnTo>
                    <a:pt x="684017" y="292998"/>
                  </a:lnTo>
                  <a:lnTo>
                    <a:pt x="682892" y="291727"/>
                  </a:lnTo>
                  <a:lnTo>
                    <a:pt x="684214" y="290213"/>
                  </a:lnTo>
                  <a:lnTo>
                    <a:pt x="686023" y="289970"/>
                  </a:lnTo>
                  <a:lnTo>
                    <a:pt x="687785" y="289286"/>
                  </a:lnTo>
                  <a:lnTo>
                    <a:pt x="688323" y="287087"/>
                  </a:lnTo>
                  <a:lnTo>
                    <a:pt x="688518" y="285769"/>
                  </a:lnTo>
                  <a:lnTo>
                    <a:pt x="688078" y="284157"/>
                  </a:lnTo>
                  <a:lnTo>
                    <a:pt x="686709" y="282692"/>
                  </a:lnTo>
                  <a:lnTo>
                    <a:pt x="688225" y="281374"/>
                  </a:lnTo>
                  <a:lnTo>
                    <a:pt x="690671" y="280591"/>
                  </a:lnTo>
                  <a:lnTo>
                    <a:pt x="692091" y="279371"/>
                  </a:lnTo>
                  <a:lnTo>
                    <a:pt x="694146" y="277710"/>
                  </a:lnTo>
                  <a:lnTo>
                    <a:pt x="696297" y="277271"/>
                  </a:lnTo>
                  <a:lnTo>
                    <a:pt x="695613" y="275904"/>
                  </a:lnTo>
                  <a:lnTo>
                    <a:pt x="695026" y="273948"/>
                  </a:lnTo>
                  <a:lnTo>
                    <a:pt x="695662" y="271410"/>
                  </a:lnTo>
                  <a:lnTo>
                    <a:pt x="696884" y="270189"/>
                  </a:lnTo>
                  <a:lnTo>
                    <a:pt x="698305" y="271116"/>
                  </a:lnTo>
                  <a:lnTo>
                    <a:pt x="698890" y="268773"/>
                  </a:lnTo>
                  <a:lnTo>
                    <a:pt x="699283" y="267013"/>
                  </a:lnTo>
                  <a:lnTo>
                    <a:pt x="699870" y="265548"/>
                  </a:lnTo>
                  <a:lnTo>
                    <a:pt x="699037" y="263057"/>
                  </a:lnTo>
                  <a:lnTo>
                    <a:pt x="697815" y="260615"/>
                  </a:lnTo>
                  <a:lnTo>
                    <a:pt x="698696" y="258760"/>
                  </a:lnTo>
                  <a:lnTo>
                    <a:pt x="698548" y="257489"/>
                  </a:lnTo>
                  <a:lnTo>
                    <a:pt x="697324" y="256073"/>
                  </a:lnTo>
                  <a:lnTo>
                    <a:pt x="696933" y="254022"/>
                  </a:lnTo>
                  <a:lnTo>
                    <a:pt x="695075" y="253582"/>
                  </a:lnTo>
                  <a:lnTo>
                    <a:pt x="693411" y="252117"/>
                  </a:lnTo>
                  <a:lnTo>
                    <a:pt x="692775" y="250701"/>
                  </a:lnTo>
                  <a:lnTo>
                    <a:pt x="692138" y="248404"/>
                  </a:lnTo>
                  <a:lnTo>
                    <a:pt x="691111" y="247232"/>
                  </a:lnTo>
                  <a:lnTo>
                    <a:pt x="690329" y="245035"/>
                  </a:lnTo>
                  <a:lnTo>
                    <a:pt x="690818" y="242983"/>
                  </a:lnTo>
                  <a:lnTo>
                    <a:pt x="691944" y="242056"/>
                  </a:lnTo>
                  <a:lnTo>
                    <a:pt x="693020" y="240102"/>
                  </a:lnTo>
                  <a:lnTo>
                    <a:pt x="693559" y="237513"/>
                  </a:lnTo>
                  <a:lnTo>
                    <a:pt x="692286" y="236731"/>
                  </a:lnTo>
                  <a:lnTo>
                    <a:pt x="690133" y="235950"/>
                  </a:lnTo>
                  <a:lnTo>
                    <a:pt x="689840" y="234630"/>
                  </a:lnTo>
                  <a:lnTo>
                    <a:pt x="687785" y="233997"/>
                  </a:lnTo>
                  <a:lnTo>
                    <a:pt x="687443" y="232090"/>
                  </a:lnTo>
                  <a:lnTo>
                    <a:pt x="686709" y="230625"/>
                  </a:lnTo>
                  <a:lnTo>
                    <a:pt x="686610" y="229111"/>
                  </a:lnTo>
                  <a:lnTo>
                    <a:pt x="684897" y="227305"/>
                  </a:lnTo>
                  <a:lnTo>
                    <a:pt x="683870" y="224276"/>
                  </a:lnTo>
                  <a:lnTo>
                    <a:pt x="682159" y="222860"/>
                  </a:lnTo>
                  <a:lnTo>
                    <a:pt x="683725" y="221688"/>
                  </a:lnTo>
                  <a:lnTo>
                    <a:pt x="682550" y="220466"/>
                  </a:lnTo>
                  <a:lnTo>
                    <a:pt x="679761" y="217879"/>
                  </a:lnTo>
                  <a:lnTo>
                    <a:pt x="676678" y="213921"/>
                  </a:lnTo>
                  <a:lnTo>
                    <a:pt x="675602" y="213482"/>
                  </a:lnTo>
                  <a:lnTo>
                    <a:pt x="675407" y="210942"/>
                  </a:lnTo>
                  <a:lnTo>
                    <a:pt x="674036" y="210551"/>
                  </a:lnTo>
                  <a:lnTo>
                    <a:pt x="671932" y="210210"/>
                  </a:lnTo>
                  <a:lnTo>
                    <a:pt x="670025" y="208257"/>
                  </a:lnTo>
                  <a:lnTo>
                    <a:pt x="668948" y="206254"/>
                  </a:lnTo>
                  <a:lnTo>
                    <a:pt x="667383" y="204593"/>
                  </a:lnTo>
                  <a:lnTo>
                    <a:pt x="665915" y="203177"/>
                  </a:lnTo>
                  <a:lnTo>
                    <a:pt x="664301" y="201906"/>
                  </a:lnTo>
                  <a:lnTo>
                    <a:pt x="664986" y="200343"/>
                  </a:lnTo>
                  <a:lnTo>
                    <a:pt x="666112" y="199221"/>
                  </a:lnTo>
                  <a:lnTo>
                    <a:pt x="665279" y="198097"/>
                  </a:lnTo>
                  <a:lnTo>
                    <a:pt x="663664" y="197511"/>
                  </a:lnTo>
                  <a:lnTo>
                    <a:pt x="661757" y="196730"/>
                  </a:lnTo>
                  <a:lnTo>
                    <a:pt x="662099" y="194679"/>
                  </a:lnTo>
                  <a:lnTo>
                    <a:pt x="662492" y="193212"/>
                  </a:lnTo>
                  <a:lnTo>
                    <a:pt x="661953" y="191795"/>
                  </a:lnTo>
                  <a:lnTo>
                    <a:pt x="660926" y="192919"/>
                  </a:lnTo>
                  <a:lnTo>
                    <a:pt x="658967" y="192968"/>
                  </a:lnTo>
                  <a:lnTo>
                    <a:pt x="657647" y="193653"/>
                  </a:lnTo>
                  <a:lnTo>
                    <a:pt x="657011" y="192041"/>
                  </a:lnTo>
                  <a:lnTo>
                    <a:pt x="657451" y="190721"/>
                  </a:lnTo>
                  <a:lnTo>
                    <a:pt x="658038" y="189403"/>
                  </a:lnTo>
                  <a:lnTo>
                    <a:pt x="658724" y="186571"/>
                  </a:lnTo>
                  <a:lnTo>
                    <a:pt x="656032" y="185788"/>
                  </a:lnTo>
                  <a:lnTo>
                    <a:pt x="654956" y="185153"/>
                  </a:lnTo>
                  <a:lnTo>
                    <a:pt x="655885" y="183687"/>
                  </a:lnTo>
                  <a:lnTo>
                    <a:pt x="657891" y="183103"/>
                  </a:lnTo>
                  <a:lnTo>
                    <a:pt x="659016" y="181734"/>
                  </a:lnTo>
                  <a:lnTo>
                    <a:pt x="657598" y="180465"/>
                  </a:lnTo>
                  <a:lnTo>
                    <a:pt x="655103" y="178853"/>
                  </a:lnTo>
                  <a:lnTo>
                    <a:pt x="654270" y="177192"/>
                  </a:lnTo>
                  <a:lnTo>
                    <a:pt x="652658" y="177339"/>
                  </a:lnTo>
                  <a:lnTo>
                    <a:pt x="650554" y="177680"/>
                  </a:lnTo>
                  <a:lnTo>
                    <a:pt x="648939" y="177876"/>
                  </a:lnTo>
                  <a:lnTo>
                    <a:pt x="649330" y="176362"/>
                  </a:lnTo>
                  <a:lnTo>
                    <a:pt x="650601" y="174995"/>
                  </a:lnTo>
                  <a:lnTo>
                    <a:pt x="650748" y="172504"/>
                  </a:lnTo>
                  <a:lnTo>
                    <a:pt x="650456" y="170404"/>
                  </a:lnTo>
                  <a:lnTo>
                    <a:pt x="649232" y="169523"/>
                  </a:lnTo>
                  <a:lnTo>
                    <a:pt x="648792" y="168303"/>
                  </a:lnTo>
                  <a:lnTo>
                    <a:pt x="650112" y="167668"/>
                  </a:lnTo>
                  <a:lnTo>
                    <a:pt x="651139" y="166105"/>
                  </a:lnTo>
                  <a:lnTo>
                    <a:pt x="649330" y="164836"/>
                  </a:lnTo>
                  <a:lnTo>
                    <a:pt x="646737" y="164738"/>
                  </a:lnTo>
                  <a:lnTo>
                    <a:pt x="645906" y="163614"/>
                  </a:lnTo>
                  <a:lnTo>
                    <a:pt x="644731" y="163272"/>
                  </a:lnTo>
                  <a:lnTo>
                    <a:pt x="642726" y="165518"/>
                  </a:lnTo>
                  <a:lnTo>
                    <a:pt x="640474" y="165910"/>
                  </a:lnTo>
                  <a:lnTo>
                    <a:pt x="638616" y="164932"/>
                  </a:lnTo>
                  <a:lnTo>
                    <a:pt x="636952" y="164590"/>
                  </a:lnTo>
                  <a:lnTo>
                    <a:pt x="637490" y="168303"/>
                  </a:lnTo>
                  <a:lnTo>
                    <a:pt x="635630" y="168401"/>
                  </a:lnTo>
                  <a:lnTo>
                    <a:pt x="634212" y="167179"/>
                  </a:lnTo>
                  <a:lnTo>
                    <a:pt x="632548" y="167326"/>
                  </a:lnTo>
                  <a:lnTo>
                    <a:pt x="632794" y="169035"/>
                  </a:lnTo>
                  <a:lnTo>
                    <a:pt x="633332" y="171624"/>
                  </a:lnTo>
                  <a:lnTo>
                    <a:pt x="631422" y="172014"/>
                  </a:lnTo>
                  <a:lnTo>
                    <a:pt x="631179" y="170256"/>
                  </a:lnTo>
                  <a:lnTo>
                    <a:pt x="630933" y="168009"/>
                  </a:lnTo>
                  <a:lnTo>
                    <a:pt x="630102" y="166740"/>
                  </a:lnTo>
                  <a:lnTo>
                    <a:pt x="628878" y="167864"/>
                  </a:lnTo>
                  <a:lnTo>
                    <a:pt x="626678" y="168058"/>
                  </a:lnTo>
                  <a:lnTo>
                    <a:pt x="625944" y="164688"/>
                  </a:lnTo>
                  <a:lnTo>
                    <a:pt x="624671" y="162929"/>
                  </a:lnTo>
                  <a:lnTo>
                    <a:pt x="622714" y="163223"/>
                  </a:lnTo>
                  <a:lnTo>
                    <a:pt x="620856" y="164200"/>
                  </a:lnTo>
                  <a:lnTo>
                    <a:pt x="620170" y="165567"/>
                  </a:lnTo>
                  <a:lnTo>
                    <a:pt x="618850" y="166105"/>
                  </a:lnTo>
                  <a:lnTo>
                    <a:pt x="617774" y="164932"/>
                  </a:lnTo>
                  <a:lnTo>
                    <a:pt x="615473" y="164102"/>
                  </a:lnTo>
                  <a:lnTo>
                    <a:pt x="613369" y="163370"/>
                  </a:lnTo>
                  <a:lnTo>
                    <a:pt x="611706" y="162882"/>
                  </a:lnTo>
                  <a:lnTo>
                    <a:pt x="611706" y="161415"/>
                  </a:lnTo>
                  <a:lnTo>
                    <a:pt x="609995" y="161025"/>
                  </a:lnTo>
                  <a:lnTo>
                    <a:pt x="608478" y="162099"/>
                  </a:lnTo>
                  <a:lnTo>
                    <a:pt x="606814" y="163712"/>
                  </a:lnTo>
                  <a:lnTo>
                    <a:pt x="605492" y="163516"/>
                  </a:lnTo>
                  <a:lnTo>
                    <a:pt x="604661" y="162345"/>
                  </a:lnTo>
                  <a:lnTo>
                    <a:pt x="602410" y="161952"/>
                  </a:lnTo>
                  <a:lnTo>
                    <a:pt x="600355" y="162882"/>
                  </a:lnTo>
                  <a:lnTo>
                    <a:pt x="599768" y="161319"/>
                  </a:lnTo>
                  <a:lnTo>
                    <a:pt x="600257" y="159950"/>
                  </a:lnTo>
                  <a:lnTo>
                    <a:pt x="598104" y="160048"/>
                  </a:lnTo>
                  <a:lnTo>
                    <a:pt x="596735" y="159169"/>
                  </a:lnTo>
                  <a:lnTo>
                    <a:pt x="596491" y="157704"/>
                  </a:lnTo>
                  <a:lnTo>
                    <a:pt x="595806" y="155945"/>
                  </a:lnTo>
                  <a:lnTo>
                    <a:pt x="594778" y="154870"/>
                  </a:lnTo>
                  <a:lnTo>
                    <a:pt x="593800" y="153748"/>
                  </a:lnTo>
                  <a:lnTo>
                    <a:pt x="594191" y="152330"/>
                  </a:lnTo>
                  <a:lnTo>
                    <a:pt x="596002" y="151793"/>
                  </a:lnTo>
                  <a:lnTo>
                    <a:pt x="598008" y="150963"/>
                  </a:lnTo>
                  <a:lnTo>
                    <a:pt x="596587" y="149449"/>
                  </a:lnTo>
                  <a:lnTo>
                    <a:pt x="595120" y="148276"/>
                  </a:lnTo>
                  <a:lnTo>
                    <a:pt x="594827" y="146811"/>
                  </a:lnTo>
                  <a:lnTo>
                    <a:pt x="593409" y="145054"/>
                  </a:lnTo>
                  <a:lnTo>
                    <a:pt x="592967" y="142953"/>
                  </a:lnTo>
                  <a:lnTo>
                    <a:pt x="592724" y="141439"/>
                  </a:lnTo>
                  <a:lnTo>
                    <a:pt x="592429" y="139974"/>
                  </a:lnTo>
                  <a:lnTo>
                    <a:pt x="592087" y="137972"/>
                  </a:lnTo>
                  <a:lnTo>
                    <a:pt x="591794" y="136507"/>
                  </a:lnTo>
                  <a:lnTo>
                    <a:pt x="591451" y="135090"/>
                  </a:lnTo>
                  <a:lnTo>
                    <a:pt x="591011" y="133088"/>
                  </a:lnTo>
                  <a:lnTo>
                    <a:pt x="589789" y="134161"/>
                  </a:lnTo>
                  <a:lnTo>
                    <a:pt x="587978" y="135236"/>
                  </a:lnTo>
                  <a:lnTo>
                    <a:pt x="586363" y="134065"/>
                  </a:lnTo>
                  <a:lnTo>
                    <a:pt x="585139" y="132551"/>
                  </a:lnTo>
                  <a:lnTo>
                    <a:pt x="585385" y="131086"/>
                  </a:lnTo>
                  <a:lnTo>
                    <a:pt x="586363" y="129424"/>
                  </a:lnTo>
                  <a:lnTo>
                    <a:pt x="587243" y="127128"/>
                  </a:lnTo>
                  <a:lnTo>
                    <a:pt x="586999" y="125272"/>
                  </a:lnTo>
                  <a:lnTo>
                    <a:pt x="585188" y="124686"/>
                  </a:lnTo>
                  <a:lnTo>
                    <a:pt x="584308" y="123221"/>
                  </a:lnTo>
                  <a:lnTo>
                    <a:pt x="585775" y="121854"/>
                  </a:lnTo>
                  <a:lnTo>
                    <a:pt x="585677" y="119655"/>
                  </a:lnTo>
                  <a:lnTo>
                    <a:pt x="586021" y="117604"/>
                  </a:lnTo>
                  <a:lnTo>
                    <a:pt x="588907" y="117554"/>
                  </a:lnTo>
                  <a:lnTo>
                    <a:pt x="590669" y="118875"/>
                  </a:lnTo>
                  <a:lnTo>
                    <a:pt x="590669" y="121316"/>
                  </a:lnTo>
                  <a:lnTo>
                    <a:pt x="591060" y="123417"/>
                  </a:lnTo>
                  <a:lnTo>
                    <a:pt x="591940" y="121805"/>
                  </a:lnTo>
                  <a:lnTo>
                    <a:pt x="592234" y="119167"/>
                  </a:lnTo>
                  <a:lnTo>
                    <a:pt x="592333" y="117653"/>
                  </a:lnTo>
                  <a:lnTo>
                    <a:pt x="592478" y="116138"/>
                  </a:lnTo>
                  <a:lnTo>
                    <a:pt x="592576" y="114575"/>
                  </a:lnTo>
                  <a:lnTo>
                    <a:pt x="592724" y="113061"/>
                  </a:lnTo>
                  <a:lnTo>
                    <a:pt x="591696" y="111645"/>
                  </a:lnTo>
                  <a:lnTo>
                    <a:pt x="590423" y="110278"/>
                  </a:lnTo>
                  <a:lnTo>
                    <a:pt x="589494" y="109056"/>
                  </a:lnTo>
                  <a:lnTo>
                    <a:pt x="587685" y="108764"/>
                  </a:lnTo>
                  <a:lnTo>
                    <a:pt x="585923" y="109643"/>
                  </a:lnTo>
                  <a:lnTo>
                    <a:pt x="584603" y="110278"/>
                  </a:lnTo>
                  <a:lnTo>
                    <a:pt x="582693" y="110668"/>
                  </a:lnTo>
                  <a:lnTo>
                    <a:pt x="580933" y="109935"/>
                  </a:lnTo>
                  <a:lnTo>
                    <a:pt x="580149" y="108227"/>
                  </a:lnTo>
                  <a:lnTo>
                    <a:pt x="580297" y="106273"/>
                  </a:lnTo>
                  <a:lnTo>
                    <a:pt x="580395" y="104173"/>
                  </a:lnTo>
                  <a:lnTo>
                    <a:pt x="578291" y="103928"/>
                  </a:lnTo>
                  <a:lnTo>
                    <a:pt x="576969" y="104612"/>
                  </a:lnTo>
                  <a:lnTo>
                    <a:pt x="575111" y="105198"/>
                  </a:lnTo>
                  <a:lnTo>
                    <a:pt x="573201" y="104857"/>
                  </a:lnTo>
                  <a:lnTo>
                    <a:pt x="571979" y="103390"/>
                  </a:lnTo>
                  <a:lnTo>
                    <a:pt x="571245" y="102072"/>
                  </a:lnTo>
                  <a:lnTo>
                    <a:pt x="570266" y="101046"/>
                  </a:lnTo>
                  <a:lnTo>
                    <a:pt x="568897" y="100411"/>
                  </a:lnTo>
                  <a:lnTo>
                    <a:pt x="568163" y="98654"/>
                  </a:lnTo>
                  <a:lnTo>
                    <a:pt x="566892" y="96602"/>
                  </a:lnTo>
                  <a:lnTo>
                    <a:pt x="565471" y="95235"/>
                  </a:lnTo>
                  <a:lnTo>
                    <a:pt x="563857" y="93427"/>
                  </a:lnTo>
                  <a:lnTo>
                    <a:pt x="562684" y="91814"/>
                  </a:lnTo>
                  <a:lnTo>
                    <a:pt x="561216" y="90546"/>
                  </a:lnTo>
                  <a:lnTo>
                    <a:pt x="559894" y="89081"/>
                  </a:lnTo>
                  <a:lnTo>
                    <a:pt x="558916" y="87859"/>
                  </a:lnTo>
                  <a:lnTo>
                    <a:pt x="557987" y="86639"/>
                  </a:lnTo>
                  <a:lnTo>
                    <a:pt x="557009" y="85515"/>
                  </a:lnTo>
                  <a:lnTo>
                    <a:pt x="555394" y="84293"/>
                  </a:lnTo>
                  <a:lnTo>
                    <a:pt x="553388" y="83755"/>
                  </a:lnTo>
                  <a:lnTo>
                    <a:pt x="551430" y="83903"/>
                  </a:lnTo>
                  <a:lnTo>
                    <a:pt x="549815" y="84050"/>
                  </a:lnTo>
                  <a:lnTo>
                    <a:pt x="548348" y="84146"/>
                  </a:lnTo>
                  <a:lnTo>
                    <a:pt x="546000" y="83512"/>
                  </a:lnTo>
                  <a:lnTo>
                    <a:pt x="543554" y="83073"/>
                  </a:lnTo>
                  <a:lnTo>
                    <a:pt x="541596" y="82877"/>
                  </a:lnTo>
                  <a:lnTo>
                    <a:pt x="539787" y="82290"/>
                  </a:lnTo>
                  <a:lnTo>
                    <a:pt x="538661" y="80776"/>
                  </a:lnTo>
                  <a:lnTo>
                    <a:pt x="537634" y="79068"/>
                  </a:lnTo>
                  <a:lnTo>
                    <a:pt x="536019" y="77162"/>
                  </a:lnTo>
                  <a:lnTo>
                    <a:pt x="534942" y="76185"/>
                  </a:lnTo>
                  <a:lnTo>
                    <a:pt x="533377" y="75014"/>
                  </a:lnTo>
                  <a:lnTo>
                    <a:pt x="531664" y="74037"/>
                  </a:lnTo>
                  <a:lnTo>
                    <a:pt x="529855" y="73451"/>
                  </a:lnTo>
                  <a:lnTo>
                    <a:pt x="528093" y="73108"/>
                  </a:lnTo>
                  <a:lnTo>
                    <a:pt x="526527" y="72913"/>
                  </a:lnTo>
                  <a:lnTo>
                    <a:pt x="524229" y="72082"/>
                  </a:lnTo>
                  <a:lnTo>
                    <a:pt x="522026" y="71154"/>
                  </a:lnTo>
                  <a:lnTo>
                    <a:pt x="520852" y="68860"/>
                  </a:lnTo>
                  <a:lnTo>
                    <a:pt x="517966" y="68126"/>
                  </a:lnTo>
                  <a:lnTo>
                    <a:pt x="516450" y="67296"/>
                  </a:lnTo>
                  <a:lnTo>
                    <a:pt x="515471" y="66221"/>
                  </a:lnTo>
                  <a:lnTo>
                    <a:pt x="513807" y="65294"/>
                  </a:lnTo>
                  <a:lnTo>
                    <a:pt x="511947" y="64560"/>
                  </a:lnTo>
                  <a:lnTo>
                    <a:pt x="509843" y="63390"/>
                  </a:lnTo>
                  <a:lnTo>
                    <a:pt x="508327" y="62118"/>
                  </a:lnTo>
                  <a:lnTo>
                    <a:pt x="508132" y="60653"/>
                  </a:lnTo>
                  <a:lnTo>
                    <a:pt x="508376" y="58749"/>
                  </a:lnTo>
                  <a:lnTo>
                    <a:pt x="509160" y="57478"/>
                  </a:lnTo>
                  <a:lnTo>
                    <a:pt x="509941" y="55721"/>
                  </a:lnTo>
                  <a:lnTo>
                    <a:pt x="508376" y="55378"/>
                  </a:lnTo>
                  <a:lnTo>
                    <a:pt x="506958" y="55819"/>
                  </a:lnTo>
                  <a:lnTo>
                    <a:pt x="505441" y="55819"/>
                  </a:lnTo>
                  <a:lnTo>
                    <a:pt x="504072" y="54695"/>
                  </a:lnTo>
                  <a:lnTo>
                    <a:pt x="503337" y="52840"/>
                  </a:lnTo>
                  <a:lnTo>
                    <a:pt x="502506" y="51716"/>
                  </a:lnTo>
                  <a:lnTo>
                    <a:pt x="501968" y="50396"/>
                  </a:lnTo>
                  <a:lnTo>
                    <a:pt x="501233" y="49176"/>
                  </a:lnTo>
                  <a:lnTo>
                    <a:pt x="500353" y="48003"/>
                  </a:lnTo>
                  <a:lnTo>
                    <a:pt x="499668" y="46734"/>
                  </a:lnTo>
                  <a:lnTo>
                    <a:pt x="498886" y="45463"/>
                  </a:lnTo>
                  <a:lnTo>
                    <a:pt x="497613" y="44732"/>
                  </a:lnTo>
                  <a:lnTo>
                    <a:pt x="495216" y="44634"/>
                  </a:lnTo>
                  <a:lnTo>
                    <a:pt x="493356" y="45220"/>
                  </a:lnTo>
                  <a:lnTo>
                    <a:pt x="492036" y="45902"/>
                  </a:lnTo>
                  <a:lnTo>
                    <a:pt x="489735" y="46440"/>
                  </a:lnTo>
                  <a:lnTo>
                    <a:pt x="487437" y="47173"/>
                  </a:lnTo>
                  <a:lnTo>
                    <a:pt x="485137" y="46538"/>
                  </a:lnTo>
                  <a:lnTo>
                    <a:pt x="484060" y="45512"/>
                  </a:lnTo>
                  <a:lnTo>
                    <a:pt x="483229" y="43802"/>
                  </a:lnTo>
                  <a:lnTo>
                    <a:pt x="482837" y="42337"/>
                  </a:lnTo>
                  <a:lnTo>
                    <a:pt x="482298" y="40970"/>
                  </a:lnTo>
                  <a:lnTo>
                    <a:pt x="481809" y="39164"/>
                  </a:lnTo>
                  <a:lnTo>
                    <a:pt x="482202" y="37745"/>
                  </a:lnTo>
                  <a:lnTo>
                    <a:pt x="481956" y="35353"/>
                  </a:lnTo>
                  <a:lnTo>
                    <a:pt x="480587" y="33350"/>
                  </a:lnTo>
                  <a:lnTo>
                    <a:pt x="478874" y="31642"/>
                  </a:lnTo>
                  <a:lnTo>
                    <a:pt x="477700" y="30663"/>
                  </a:lnTo>
                  <a:lnTo>
                    <a:pt x="476869" y="28955"/>
                  </a:lnTo>
                  <a:lnTo>
                    <a:pt x="476869" y="27002"/>
                  </a:lnTo>
                  <a:lnTo>
                    <a:pt x="476869" y="25586"/>
                  </a:lnTo>
                  <a:lnTo>
                    <a:pt x="476134" y="24315"/>
                  </a:lnTo>
                  <a:lnTo>
                    <a:pt x="475450" y="21971"/>
                  </a:lnTo>
                  <a:lnTo>
                    <a:pt x="474128" y="20896"/>
                  </a:lnTo>
                  <a:lnTo>
                    <a:pt x="472612" y="20847"/>
                  </a:lnTo>
                  <a:lnTo>
                    <a:pt x="470852" y="19431"/>
                  </a:lnTo>
                  <a:lnTo>
                    <a:pt x="469530" y="17819"/>
                  </a:lnTo>
                  <a:lnTo>
                    <a:pt x="467084" y="17525"/>
                  </a:lnTo>
                  <a:lnTo>
                    <a:pt x="465174" y="16499"/>
                  </a:lnTo>
                  <a:lnTo>
                    <a:pt x="462876" y="15914"/>
                  </a:lnTo>
                  <a:lnTo>
                    <a:pt x="461360" y="16010"/>
                  </a:lnTo>
                  <a:lnTo>
                    <a:pt x="459988" y="14938"/>
                  </a:lnTo>
                  <a:lnTo>
                    <a:pt x="458570" y="13520"/>
                  </a:lnTo>
                  <a:lnTo>
                    <a:pt x="456272" y="12982"/>
                  </a:lnTo>
                  <a:lnTo>
                    <a:pt x="454901" y="13471"/>
                  </a:lnTo>
                  <a:lnTo>
                    <a:pt x="452993" y="13912"/>
                  </a:lnTo>
                  <a:lnTo>
                    <a:pt x="451037" y="13959"/>
                  </a:lnTo>
                  <a:lnTo>
                    <a:pt x="449520" y="14692"/>
                  </a:lnTo>
                  <a:lnTo>
                    <a:pt x="448100" y="14008"/>
                  </a:lnTo>
                  <a:lnTo>
                    <a:pt x="446731" y="12886"/>
                  </a:lnTo>
                  <a:lnTo>
                    <a:pt x="446192" y="10980"/>
                  </a:lnTo>
                  <a:lnTo>
                    <a:pt x="446094" y="9466"/>
                  </a:lnTo>
                  <a:lnTo>
                    <a:pt x="445947" y="8000"/>
                  </a:lnTo>
                  <a:lnTo>
                    <a:pt x="445018" y="6341"/>
                  </a:lnTo>
                  <a:lnTo>
                    <a:pt x="443012" y="4972"/>
                  </a:lnTo>
                  <a:lnTo>
                    <a:pt x="440957" y="3644"/>
                  </a:lnTo>
                  <a:lnTo>
                    <a:pt x="439392" y="2541"/>
                  </a:lnTo>
                  <a:lnTo>
                    <a:pt x="437679" y="1560"/>
                  </a:lnTo>
                  <a:lnTo>
                    <a:pt x="436211" y="1212"/>
                  </a:lnTo>
                  <a:lnTo>
                    <a:pt x="433815" y="1355"/>
                  </a:lnTo>
                  <a:lnTo>
                    <a:pt x="431858" y="1641"/>
                  </a:lnTo>
                  <a:lnTo>
                    <a:pt x="429900" y="1846"/>
                  </a:lnTo>
                  <a:lnTo>
                    <a:pt x="428432" y="1989"/>
                  </a:lnTo>
                  <a:lnTo>
                    <a:pt x="427014" y="2132"/>
                  </a:lnTo>
                  <a:lnTo>
                    <a:pt x="425057" y="2336"/>
                  </a:lnTo>
                  <a:lnTo>
                    <a:pt x="422708" y="1805"/>
                  </a:lnTo>
                  <a:lnTo>
                    <a:pt x="420850" y="1315"/>
                  </a:lnTo>
                  <a:lnTo>
                    <a:pt x="417962" y="1458"/>
                  </a:lnTo>
                  <a:lnTo>
                    <a:pt x="416055" y="1989"/>
                  </a:lnTo>
                  <a:lnTo>
                    <a:pt x="414292" y="1499"/>
                  </a:lnTo>
                  <a:lnTo>
                    <a:pt x="413461" y="293"/>
                  </a:lnTo>
                  <a:lnTo>
                    <a:pt x="411650" y="579"/>
                  </a:lnTo>
                  <a:lnTo>
                    <a:pt x="410868" y="1948"/>
                  </a:lnTo>
                  <a:lnTo>
                    <a:pt x="409792" y="3603"/>
                  </a:lnTo>
                  <a:lnTo>
                    <a:pt x="408374" y="4768"/>
                  </a:lnTo>
                  <a:lnTo>
                    <a:pt x="406857" y="4972"/>
                  </a:lnTo>
                  <a:lnTo>
                    <a:pt x="404409" y="5217"/>
                  </a:lnTo>
                  <a:lnTo>
                    <a:pt x="402453" y="5503"/>
                  </a:lnTo>
                  <a:lnTo>
                    <a:pt x="401035" y="4829"/>
                  </a:lnTo>
                  <a:lnTo>
                    <a:pt x="400546" y="3358"/>
                  </a:lnTo>
                  <a:lnTo>
                    <a:pt x="400056" y="1846"/>
                  </a:lnTo>
                  <a:lnTo>
                    <a:pt x="398636" y="1172"/>
                  </a:lnTo>
                  <a:lnTo>
                    <a:pt x="397707" y="2295"/>
                  </a:lnTo>
                  <a:lnTo>
                    <a:pt x="396974" y="3603"/>
                  </a:lnTo>
                  <a:lnTo>
                    <a:pt x="395163" y="5177"/>
                  </a:lnTo>
                  <a:lnTo>
                    <a:pt x="384472" y="2091"/>
                  </a:lnTo>
                  <a:lnTo>
                    <a:pt x="381654" y="1274"/>
                  </a:lnTo>
                  <a:lnTo>
                    <a:pt x="381430" y="1355"/>
                  </a:lnTo>
                  <a:lnTo>
                    <a:pt x="381694" y="6443"/>
                  </a:lnTo>
                  <a:lnTo>
                    <a:pt x="383622" y="8368"/>
                  </a:lnTo>
                  <a:lnTo>
                    <a:pt x="383448" y="11343"/>
                  </a:lnTo>
                  <a:lnTo>
                    <a:pt x="383798" y="13618"/>
                  </a:lnTo>
                  <a:lnTo>
                    <a:pt x="387304" y="16942"/>
                  </a:lnTo>
                  <a:lnTo>
                    <a:pt x="393436" y="22715"/>
                  </a:lnTo>
                  <a:lnTo>
                    <a:pt x="394490" y="25514"/>
                  </a:lnTo>
                  <a:lnTo>
                    <a:pt x="394490" y="27439"/>
                  </a:lnTo>
                  <a:lnTo>
                    <a:pt x="393262" y="30414"/>
                  </a:lnTo>
                  <a:lnTo>
                    <a:pt x="391860" y="31989"/>
                  </a:lnTo>
                  <a:lnTo>
                    <a:pt x="390282" y="33387"/>
                  </a:lnTo>
                  <a:lnTo>
                    <a:pt x="390634" y="34787"/>
                  </a:lnTo>
                  <a:lnTo>
                    <a:pt x="392562" y="36538"/>
                  </a:lnTo>
                  <a:lnTo>
                    <a:pt x="393088" y="38111"/>
                  </a:lnTo>
                  <a:lnTo>
                    <a:pt x="389758" y="40561"/>
                  </a:lnTo>
                  <a:lnTo>
                    <a:pt x="388180" y="40561"/>
                  </a:lnTo>
                  <a:lnTo>
                    <a:pt x="383276" y="36842"/>
                  </a:lnTo>
                  <a:lnTo>
                    <a:pt x="377153" y="42844"/>
                  </a:lnTo>
                  <a:lnTo>
                    <a:pt x="375913" y="44061"/>
                  </a:lnTo>
                  <a:lnTo>
                    <a:pt x="372409" y="51934"/>
                  </a:lnTo>
                  <a:lnTo>
                    <a:pt x="372233" y="63831"/>
                  </a:lnTo>
                  <a:lnTo>
                    <a:pt x="373635" y="77654"/>
                  </a:lnTo>
                  <a:lnTo>
                    <a:pt x="375563" y="89025"/>
                  </a:lnTo>
                  <a:lnTo>
                    <a:pt x="378367" y="106872"/>
                  </a:lnTo>
                  <a:lnTo>
                    <a:pt x="380119" y="117195"/>
                  </a:lnTo>
                  <a:lnTo>
                    <a:pt x="379595" y="122618"/>
                  </a:lnTo>
                  <a:lnTo>
                    <a:pt x="377491" y="129267"/>
                  </a:lnTo>
                  <a:lnTo>
                    <a:pt x="375037" y="136265"/>
                  </a:lnTo>
                  <a:lnTo>
                    <a:pt x="374863" y="141515"/>
                  </a:lnTo>
                  <a:lnTo>
                    <a:pt x="375563" y="149388"/>
                  </a:lnTo>
                  <a:lnTo>
                    <a:pt x="375913" y="157087"/>
                  </a:lnTo>
                  <a:lnTo>
                    <a:pt x="373635" y="170034"/>
                  </a:lnTo>
                  <a:lnTo>
                    <a:pt x="369087" y="182466"/>
                  </a:lnTo>
                  <a:lnTo>
                    <a:pt x="366452" y="188406"/>
                  </a:lnTo>
                  <a:lnTo>
                    <a:pt x="363073" y="191530"/>
                  </a:lnTo>
                  <a:lnTo>
                    <a:pt x="359100" y="196857"/>
                  </a:lnTo>
                  <a:lnTo>
                    <a:pt x="355922" y="204904"/>
                  </a:lnTo>
                  <a:lnTo>
                    <a:pt x="355355" y="213063"/>
                  </a:lnTo>
                  <a:lnTo>
                    <a:pt x="356112" y="219722"/>
                  </a:lnTo>
                  <a:lnTo>
                    <a:pt x="359266" y="230922"/>
                  </a:lnTo>
                  <a:lnTo>
                    <a:pt x="359266" y="236518"/>
                  </a:lnTo>
                  <a:lnTo>
                    <a:pt x="356288" y="243167"/>
                  </a:lnTo>
                  <a:lnTo>
                    <a:pt x="349453" y="252953"/>
                  </a:lnTo>
                  <a:lnTo>
                    <a:pt x="348544" y="255673"/>
                  </a:lnTo>
                  <a:lnTo>
                    <a:pt x="348771" y="257600"/>
                  </a:lnTo>
                  <a:lnTo>
                    <a:pt x="349103" y="259438"/>
                  </a:lnTo>
                  <a:lnTo>
                    <a:pt x="348577" y="260838"/>
                  </a:lnTo>
                  <a:lnTo>
                    <a:pt x="345773" y="268887"/>
                  </a:lnTo>
                  <a:lnTo>
                    <a:pt x="341962" y="273352"/>
                  </a:lnTo>
                  <a:lnTo>
                    <a:pt x="340032" y="273805"/>
                  </a:lnTo>
                  <a:lnTo>
                    <a:pt x="331291" y="283891"/>
                  </a:lnTo>
                  <a:lnTo>
                    <a:pt x="328453" y="285252"/>
                  </a:lnTo>
                  <a:lnTo>
                    <a:pt x="324448" y="289776"/>
                  </a:lnTo>
                  <a:lnTo>
                    <a:pt x="324255" y="292571"/>
                  </a:lnTo>
                  <a:lnTo>
                    <a:pt x="306098" y="318608"/>
                  </a:lnTo>
                  <a:lnTo>
                    <a:pt x="296671" y="327862"/>
                  </a:lnTo>
                  <a:lnTo>
                    <a:pt x="289181" y="338060"/>
                  </a:lnTo>
                  <a:lnTo>
                    <a:pt x="287363" y="341914"/>
                  </a:lnTo>
                  <a:lnTo>
                    <a:pt x="273973" y="359025"/>
                  </a:lnTo>
                  <a:lnTo>
                    <a:pt x="271701" y="360272"/>
                  </a:lnTo>
                  <a:lnTo>
                    <a:pt x="269012" y="364313"/>
                  </a:lnTo>
                  <a:lnTo>
                    <a:pt x="266693" y="368459"/>
                  </a:lnTo>
                  <a:lnTo>
                    <a:pt x="267467" y="371739"/>
                  </a:lnTo>
                  <a:lnTo>
                    <a:pt x="267088" y="372640"/>
                  </a:lnTo>
                  <a:lnTo>
                    <a:pt x="264812" y="375615"/>
                  </a:lnTo>
                  <a:lnTo>
                    <a:pt x="263529" y="378631"/>
                  </a:lnTo>
                  <a:lnTo>
                    <a:pt x="263187" y="380558"/>
                  </a:lnTo>
                  <a:lnTo>
                    <a:pt x="260463" y="382031"/>
                  </a:lnTo>
                  <a:lnTo>
                    <a:pt x="259896" y="384524"/>
                  </a:lnTo>
                  <a:lnTo>
                    <a:pt x="256038" y="387244"/>
                  </a:lnTo>
                  <a:lnTo>
                    <a:pt x="250617" y="391886"/>
                  </a:lnTo>
                  <a:lnTo>
                    <a:pt x="248165" y="395211"/>
                  </a:lnTo>
                  <a:lnTo>
                    <a:pt x="245535" y="397834"/>
                  </a:lnTo>
                  <a:lnTo>
                    <a:pt x="243082" y="398359"/>
                  </a:lnTo>
                  <a:lnTo>
                    <a:pt x="238526" y="402033"/>
                  </a:lnTo>
                  <a:lnTo>
                    <a:pt x="237877" y="405150"/>
                  </a:lnTo>
                  <a:lnTo>
                    <a:pt x="232656" y="408777"/>
                  </a:lnTo>
                  <a:lnTo>
                    <a:pt x="228228" y="414216"/>
                  </a:lnTo>
                  <a:lnTo>
                    <a:pt x="218807" y="421695"/>
                  </a:lnTo>
                  <a:lnTo>
                    <a:pt x="215043" y="425655"/>
                  </a:lnTo>
                  <a:lnTo>
                    <a:pt x="209262" y="432128"/>
                  </a:lnTo>
                  <a:lnTo>
                    <a:pt x="198394" y="440350"/>
                  </a:lnTo>
                  <a:lnTo>
                    <a:pt x="193139" y="445424"/>
                  </a:lnTo>
                  <a:lnTo>
                    <a:pt x="190861" y="449274"/>
                  </a:lnTo>
                  <a:lnTo>
                    <a:pt x="189283" y="449972"/>
                  </a:lnTo>
                  <a:lnTo>
                    <a:pt x="184901" y="453297"/>
                  </a:lnTo>
                  <a:lnTo>
                    <a:pt x="180172" y="457847"/>
                  </a:lnTo>
                  <a:lnTo>
                    <a:pt x="177192" y="459071"/>
                  </a:lnTo>
                  <a:lnTo>
                    <a:pt x="173688" y="462745"/>
                  </a:lnTo>
                  <a:lnTo>
                    <a:pt x="171408" y="463972"/>
                  </a:lnTo>
                  <a:lnTo>
                    <a:pt x="169660" y="466685"/>
                  </a:lnTo>
                  <a:lnTo>
                    <a:pt x="158617" y="477267"/>
                  </a:lnTo>
                  <a:lnTo>
                    <a:pt x="150906" y="483741"/>
                  </a:lnTo>
                  <a:lnTo>
                    <a:pt x="149328" y="483917"/>
                  </a:lnTo>
                  <a:lnTo>
                    <a:pt x="148454" y="484615"/>
                  </a:lnTo>
                  <a:lnTo>
                    <a:pt x="146876" y="487241"/>
                  </a:lnTo>
                  <a:lnTo>
                    <a:pt x="145124" y="489865"/>
                  </a:lnTo>
                  <a:lnTo>
                    <a:pt x="143632" y="491175"/>
                  </a:lnTo>
                  <a:lnTo>
                    <a:pt x="148822" y="505803"/>
                  </a:lnTo>
                  <a:lnTo>
                    <a:pt x="149704" y="507756"/>
                  </a:lnTo>
                  <a:lnTo>
                    <a:pt x="148090" y="508100"/>
                  </a:lnTo>
                  <a:lnTo>
                    <a:pt x="147502" y="510736"/>
                  </a:lnTo>
                  <a:lnTo>
                    <a:pt x="147209" y="512154"/>
                  </a:lnTo>
                  <a:lnTo>
                    <a:pt x="146720" y="514107"/>
                  </a:lnTo>
                  <a:lnTo>
                    <a:pt x="144518" y="515278"/>
                  </a:lnTo>
                  <a:lnTo>
                    <a:pt x="143100" y="515962"/>
                  </a:lnTo>
                  <a:lnTo>
                    <a:pt x="142267" y="517086"/>
                  </a:lnTo>
                  <a:lnTo>
                    <a:pt x="140409" y="519040"/>
                  </a:lnTo>
                  <a:lnTo>
                    <a:pt x="138988" y="520603"/>
                  </a:lnTo>
                  <a:lnTo>
                    <a:pt x="138108" y="521727"/>
                  </a:lnTo>
                  <a:lnTo>
                    <a:pt x="137081" y="523241"/>
                  </a:lnTo>
                  <a:lnTo>
                    <a:pt x="136250" y="524755"/>
                  </a:lnTo>
                  <a:lnTo>
                    <a:pt x="135075" y="526024"/>
                  </a:lnTo>
                  <a:lnTo>
                    <a:pt x="133168" y="526463"/>
                  </a:lnTo>
                  <a:lnTo>
                    <a:pt x="132384" y="527928"/>
                  </a:lnTo>
                  <a:lnTo>
                    <a:pt x="131406" y="530127"/>
                  </a:lnTo>
                  <a:lnTo>
                    <a:pt x="131308" y="531886"/>
                  </a:lnTo>
                  <a:lnTo>
                    <a:pt x="129498" y="533742"/>
                  </a:lnTo>
                  <a:lnTo>
                    <a:pt x="127493" y="535403"/>
                  </a:lnTo>
                  <a:lnTo>
                    <a:pt x="125632" y="535793"/>
                  </a:lnTo>
                  <a:lnTo>
                    <a:pt x="124801" y="537452"/>
                  </a:lnTo>
                  <a:lnTo>
                    <a:pt x="123870" y="538821"/>
                  </a:lnTo>
                  <a:lnTo>
                    <a:pt x="122354" y="539749"/>
                  </a:lnTo>
                  <a:lnTo>
                    <a:pt x="120495" y="539992"/>
                  </a:lnTo>
                  <a:lnTo>
                    <a:pt x="117902" y="539359"/>
                  </a:lnTo>
                  <a:lnTo>
                    <a:pt x="115749" y="539602"/>
                  </a:lnTo>
                  <a:lnTo>
                    <a:pt x="113744" y="540335"/>
                  </a:lnTo>
                  <a:lnTo>
                    <a:pt x="112178" y="539896"/>
                  </a:lnTo>
                  <a:lnTo>
                    <a:pt x="110563" y="539602"/>
                  </a:lnTo>
                  <a:lnTo>
                    <a:pt x="108607" y="539504"/>
                  </a:lnTo>
                  <a:lnTo>
                    <a:pt x="106747" y="541067"/>
                  </a:lnTo>
                  <a:lnTo>
                    <a:pt x="106112" y="543364"/>
                  </a:lnTo>
                  <a:lnTo>
                    <a:pt x="104888" y="544731"/>
                  </a:lnTo>
                  <a:lnTo>
                    <a:pt x="102588" y="546441"/>
                  </a:lnTo>
                  <a:lnTo>
                    <a:pt x="101708" y="548004"/>
                  </a:lnTo>
                  <a:lnTo>
                    <a:pt x="100044" y="549810"/>
                  </a:lnTo>
                  <a:lnTo>
                    <a:pt x="99017" y="551715"/>
                  </a:lnTo>
                  <a:lnTo>
                    <a:pt x="97795" y="553180"/>
                  </a:lnTo>
                  <a:lnTo>
                    <a:pt x="96571" y="554743"/>
                  </a:lnTo>
                  <a:lnTo>
                    <a:pt x="95494" y="556404"/>
                  </a:lnTo>
                  <a:lnTo>
                    <a:pt x="94271" y="557918"/>
                  </a:lnTo>
                  <a:lnTo>
                    <a:pt x="93341" y="559285"/>
                  </a:lnTo>
                  <a:lnTo>
                    <a:pt x="91923" y="561484"/>
                  </a:lnTo>
                  <a:lnTo>
                    <a:pt x="90456" y="563290"/>
                  </a:lnTo>
                  <a:lnTo>
                    <a:pt x="88645" y="563779"/>
                  </a:lnTo>
                  <a:lnTo>
                    <a:pt x="87423" y="565099"/>
                  </a:lnTo>
                  <a:lnTo>
                    <a:pt x="85611" y="565732"/>
                  </a:lnTo>
                  <a:lnTo>
                    <a:pt x="85458" y="565681"/>
                  </a:lnTo>
                  <a:lnTo>
                    <a:pt x="84437" y="565342"/>
                  </a:lnTo>
                  <a:lnTo>
                    <a:pt x="83997" y="567150"/>
                  </a:lnTo>
                  <a:lnTo>
                    <a:pt x="83311" y="568957"/>
                  </a:lnTo>
                  <a:lnTo>
                    <a:pt x="82529" y="570763"/>
                  </a:lnTo>
                  <a:lnTo>
                    <a:pt x="81502" y="572962"/>
                  </a:lnTo>
                  <a:lnTo>
                    <a:pt x="80475" y="575354"/>
                  </a:lnTo>
                  <a:lnTo>
                    <a:pt x="79349" y="577845"/>
                  </a:lnTo>
                  <a:lnTo>
                    <a:pt x="78518" y="579605"/>
                  </a:lnTo>
                  <a:lnTo>
                    <a:pt x="77587" y="581362"/>
                  </a:lnTo>
                  <a:lnTo>
                    <a:pt x="76707" y="583072"/>
                  </a:lnTo>
                  <a:lnTo>
                    <a:pt x="75974" y="584878"/>
                  </a:lnTo>
                  <a:lnTo>
                    <a:pt x="75092" y="586638"/>
                  </a:lnTo>
                  <a:lnTo>
                    <a:pt x="74456" y="587956"/>
                  </a:lnTo>
                  <a:lnTo>
                    <a:pt x="73919" y="589325"/>
                  </a:lnTo>
                  <a:lnTo>
                    <a:pt x="72745" y="591423"/>
                  </a:lnTo>
                  <a:lnTo>
                    <a:pt x="71423" y="592841"/>
                  </a:lnTo>
                  <a:lnTo>
                    <a:pt x="70983" y="594940"/>
                  </a:lnTo>
                  <a:lnTo>
                    <a:pt x="69808" y="597040"/>
                  </a:lnTo>
                  <a:lnTo>
                    <a:pt x="68684" y="599190"/>
                  </a:lnTo>
                  <a:lnTo>
                    <a:pt x="67313" y="601241"/>
                  </a:lnTo>
                  <a:lnTo>
                    <a:pt x="66091" y="603342"/>
                  </a:lnTo>
                  <a:lnTo>
                    <a:pt x="64966" y="605539"/>
                  </a:lnTo>
                  <a:lnTo>
                    <a:pt x="63987" y="607249"/>
                  </a:lnTo>
                  <a:lnTo>
                    <a:pt x="63154" y="608422"/>
                  </a:lnTo>
                  <a:lnTo>
                    <a:pt x="62471" y="609691"/>
                  </a:lnTo>
                  <a:lnTo>
                    <a:pt x="61933" y="611060"/>
                  </a:lnTo>
                  <a:lnTo>
                    <a:pt x="60905" y="613305"/>
                  </a:lnTo>
                  <a:lnTo>
                    <a:pt x="60220" y="614576"/>
                  </a:lnTo>
                  <a:lnTo>
                    <a:pt x="59583" y="615894"/>
                  </a:lnTo>
                  <a:lnTo>
                    <a:pt x="58654" y="617605"/>
                  </a:lnTo>
                  <a:lnTo>
                    <a:pt x="57870" y="618874"/>
                  </a:lnTo>
                  <a:lnTo>
                    <a:pt x="57039" y="620633"/>
                  </a:lnTo>
                  <a:lnTo>
                    <a:pt x="55474" y="622488"/>
                  </a:lnTo>
                  <a:lnTo>
                    <a:pt x="53957" y="623708"/>
                  </a:lnTo>
                  <a:lnTo>
                    <a:pt x="52440" y="624930"/>
                  </a:lnTo>
                  <a:lnTo>
                    <a:pt x="51315" y="625907"/>
                  </a:lnTo>
                  <a:lnTo>
                    <a:pt x="49700" y="627274"/>
                  </a:lnTo>
                  <a:lnTo>
                    <a:pt x="49113" y="628643"/>
                  </a:lnTo>
                  <a:lnTo>
                    <a:pt x="48476" y="629961"/>
                  </a:lnTo>
                  <a:lnTo>
                    <a:pt x="47842" y="631279"/>
                  </a:lnTo>
                  <a:lnTo>
                    <a:pt x="47987" y="633234"/>
                  </a:lnTo>
                  <a:lnTo>
                    <a:pt x="48429" y="635090"/>
                  </a:lnTo>
                  <a:lnTo>
                    <a:pt x="49457" y="636115"/>
                  </a:lnTo>
                  <a:lnTo>
                    <a:pt x="50973" y="637288"/>
                  </a:lnTo>
                  <a:lnTo>
                    <a:pt x="52195" y="638849"/>
                  </a:lnTo>
                  <a:lnTo>
                    <a:pt x="53517" y="640852"/>
                  </a:lnTo>
                  <a:lnTo>
                    <a:pt x="53761" y="642270"/>
                  </a:lnTo>
                  <a:lnTo>
                    <a:pt x="54201" y="643588"/>
                  </a:lnTo>
                  <a:lnTo>
                    <a:pt x="51755" y="645347"/>
                  </a:lnTo>
                  <a:lnTo>
                    <a:pt x="49946" y="644810"/>
                  </a:lnTo>
                  <a:lnTo>
                    <a:pt x="48575" y="644223"/>
                  </a:lnTo>
                  <a:lnTo>
                    <a:pt x="47254" y="643588"/>
                  </a:lnTo>
                  <a:lnTo>
                    <a:pt x="45443" y="642952"/>
                  </a:lnTo>
                  <a:lnTo>
                    <a:pt x="43145" y="642074"/>
                  </a:lnTo>
                  <a:lnTo>
                    <a:pt x="41285" y="641438"/>
                  </a:lnTo>
                  <a:lnTo>
                    <a:pt x="39866" y="640999"/>
                  </a:lnTo>
                  <a:lnTo>
                    <a:pt x="38008" y="640462"/>
                  </a:lnTo>
                  <a:lnTo>
                    <a:pt x="36099" y="640218"/>
                  </a:lnTo>
                  <a:lnTo>
                    <a:pt x="35071" y="640756"/>
                  </a:lnTo>
                  <a:lnTo>
                    <a:pt x="34289" y="641976"/>
                  </a:lnTo>
                  <a:lnTo>
                    <a:pt x="33555" y="643637"/>
                  </a:lnTo>
                  <a:lnTo>
                    <a:pt x="32527" y="645053"/>
                  </a:lnTo>
                  <a:lnTo>
                    <a:pt x="32038" y="646420"/>
                  </a:lnTo>
                  <a:lnTo>
                    <a:pt x="31158" y="647642"/>
                  </a:lnTo>
                  <a:lnTo>
                    <a:pt x="30180" y="649254"/>
                  </a:lnTo>
                  <a:lnTo>
                    <a:pt x="28614" y="650182"/>
                  </a:lnTo>
                  <a:lnTo>
                    <a:pt x="27243" y="651355"/>
                  </a:lnTo>
                  <a:lnTo>
                    <a:pt x="25385" y="652574"/>
                  </a:lnTo>
                  <a:lnTo>
                    <a:pt x="25579" y="654920"/>
                  </a:lnTo>
                  <a:lnTo>
                    <a:pt x="26363" y="656481"/>
                  </a:lnTo>
                  <a:lnTo>
                    <a:pt x="27732" y="657166"/>
                  </a:lnTo>
                  <a:lnTo>
                    <a:pt x="29593" y="657752"/>
                  </a:lnTo>
                  <a:lnTo>
                    <a:pt x="31060" y="657850"/>
                  </a:lnTo>
                  <a:lnTo>
                    <a:pt x="33016" y="657850"/>
                  </a:lnTo>
                  <a:lnTo>
                    <a:pt x="34484" y="657801"/>
                  </a:lnTo>
                  <a:lnTo>
                    <a:pt x="35953" y="657900"/>
                  </a:lnTo>
                  <a:lnTo>
                    <a:pt x="37861" y="658290"/>
                  </a:lnTo>
                  <a:lnTo>
                    <a:pt x="39768" y="658631"/>
                  </a:lnTo>
                  <a:lnTo>
                    <a:pt x="41235" y="658876"/>
                  </a:lnTo>
                  <a:lnTo>
                    <a:pt x="42703" y="659070"/>
                  </a:lnTo>
                  <a:lnTo>
                    <a:pt x="43683" y="660535"/>
                  </a:lnTo>
                  <a:lnTo>
                    <a:pt x="42948" y="661904"/>
                  </a:lnTo>
                  <a:lnTo>
                    <a:pt x="42361" y="663222"/>
                  </a:lnTo>
                  <a:lnTo>
                    <a:pt x="41186" y="664835"/>
                  </a:lnTo>
                  <a:lnTo>
                    <a:pt x="40063" y="666398"/>
                  </a:lnTo>
                  <a:lnTo>
                    <a:pt x="39230" y="668155"/>
                  </a:lnTo>
                  <a:lnTo>
                    <a:pt x="37959" y="670256"/>
                  </a:lnTo>
                  <a:lnTo>
                    <a:pt x="37224" y="671526"/>
                  </a:lnTo>
                  <a:lnTo>
                    <a:pt x="36981" y="672943"/>
                  </a:lnTo>
                  <a:lnTo>
                    <a:pt x="37566" y="674309"/>
                  </a:lnTo>
                  <a:lnTo>
                    <a:pt x="38301" y="675581"/>
                  </a:lnTo>
                  <a:lnTo>
                    <a:pt x="39082" y="676800"/>
                  </a:lnTo>
                  <a:lnTo>
                    <a:pt x="39377" y="678265"/>
                  </a:lnTo>
                  <a:lnTo>
                    <a:pt x="38888" y="680562"/>
                  </a:lnTo>
                  <a:lnTo>
                    <a:pt x="38202" y="681880"/>
                  </a:lnTo>
                  <a:lnTo>
                    <a:pt x="37470" y="683151"/>
                  </a:lnTo>
                  <a:lnTo>
                    <a:pt x="36637" y="684322"/>
                  </a:lnTo>
                  <a:lnTo>
                    <a:pt x="35462" y="685934"/>
                  </a:lnTo>
                  <a:lnTo>
                    <a:pt x="34386" y="687546"/>
                  </a:lnTo>
                  <a:lnTo>
                    <a:pt x="32967" y="689549"/>
                  </a:lnTo>
                  <a:lnTo>
                    <a:pt x="31891" y="691306"/>
                  </a:lnTo>
                  <a:lnTo>
                    <a:pt x="31060" y="693262"/>
                  </a:lnTo>
                  <a:lnTo>
                    <a:pt x="30180" y="695019"/>
                  </a:lnTo>
                  <a:lnTo>
                    <a:pt x="29153" y="697217"/>
                  </a:lnTo>
                  <a:lnTo>
                    <a:pt x="28418" y="698486"/>
                  </a:lnTo>
                  <a:lnTo>
                    <a:pt x="27732" y="699757"/>
                  </a:lnTo>
                  <a:lnTo>
                    <a:pt x="26901" y="700977"/>
                  </a:lnTo>
                  <a:lnTo>
                    <a:pt x="25972" y="702688"/>
                  </a:lnTo>
                  <a:lnTo>
                    <a:pt x="24601" y="704690"/>
                  </a:lnTo>
                  <a:lnTo>
                    <a:pt x="23281" y="706155"/>
                  </a:lnTo>
                  <a:lnTo>
                    <a:pt x="21617" y="707915"/>
                  </a:lnTo>
                  <a:lnTo>
                    <a:pt x="19953" y="709721"/>
                  </a:lnTo>
                  <a:lnTo>
                    <a:pt x="18633" y="711137"/>
                  </a:lnTo>
                  <a:lnTo>
                    <a:pt x="17557" y="712163"/>
                  </a:lnTo>
                  <a:lnTo>
                    <a:pt x="16089" y="713434"/>
                  </a:lnTo>
                  <a:lnTo>
                    <a:pt x="14767" y="714899"/>
                  </a:lnTo>
                  <a:lnTo>
                    <a:pt x="13447" y="716315"/>
                  </a:lnTo>
                  <a:lnTo>
                    <a:pt x="12321" y="717291"/>
                  </a:lnTo>
                  <a:lnTo>
                    <a:pt x="10854" y="718560"/>
                  </a:lnTo>
                  <a:lnTo>
                    <a:pt x="9778" y="720173"/>
                  </a:lnTo>
                  <a:lnTo>
                    <a:pt x="8163" y="722028"/>
                  </a:lnTo>
                  <a:lnTo>
                    <a:pt x="6988" y="722909"/>
                  </a:lnTo>
                  <a:lnTo>
                    <a:pt x="5570" y="724226"/>
                  </a:lnTo>
                  <a:lnTo>
                    <a:pt x="3808" y="725888"/>
                  </a:lnTo>
                  <a:lnTo>
                    <a:pt x="3026" y="727157"/>
                  </a:lnTo>
                  <a:lnTo>
                    <a:pt x="2488" y="729014"/>
                  </a:lnTo>
                  <a:lnTo>
                    <a:pt x="2097" y="730918"/>
                  </a:lnTo>
                  <a:lnTo>
                    <a:pt x="1558" y="732285"/>
                  </a:lnTo>
                  <a:lnTo>
                    <a:pt x="971" y="733653"/>
                  </a:lnTo>
                  <a:lnTo>
                    <a:pt x="676" y="735071"/>
                  </a:lnTo>
                  <a:lnTo>
                    <a:pt x="725" y="736536"/>
                  </a:lnTo>
                  <a:lnTo>
                    <a:pt x="187" y="738391"/>
                  </a:lnTo>
                  <a:lnTo>
                    <a:pt x="775" y="739758"/>
                  </a:lnTo>
                  <a:lnTo>
                    <a:pt x="971" y="741223"/>
                  </a:lnTo>
                  <a:lnTo>
                    <a:pt x="1558" y="743569"/>
                  </a:lnTo>
                  <a:lnTo>
                    <a:pt x="1949" y="744985"/>
                  </a:lnTo>
                  <a:lnTo>
                    <a:pt x="3171" y="746499"/>
                  </a:lnTo>
                  <a:lnTo>
                    <a:pt x="4004" y="747672"/>
                  </a:lnTo>
                  <a:lnTo>
                    <a:pt x="5179" y="749235"/>
                  </a:lnTo>
                  <a:lnTo>
                    <a:pt x="6548" y="751189"/>
                  </a:lnTo>
                  <a:lnTo>
                    <a:pt x="7330" y="752995"/>
                  </a:lnTo>
                  <a:lnTo>
                    <a:pt x="7868" y="754362"/>
                  </a:lnTo>
                  <a:lnTo>
                    <a:pt x="8455" y="756219"/>
                  </a:lnTo>
                  <a:lnTo>
                    <a:pt x="9337" y="758465"/>
                  </a:lnTo>
                  <a:lnTo>
                    <a:pt x="9972" y="759785"/>
                  </a:lnTo>
                  <a:lnTo>
                    <a:pt x="10316" y="761201"/>
                  </a:lnTo>
                  <a:lnTo>
                    <a:pt x="10510" y="762666"/>
                  </a:lnTo>
                  <a:lnTo>
                    <a:pt x="10658" y="764131"/>
                  </a:lnTo>
                  <a:lnTo>
                    <a:pt x="10903" y="765596"/>
                  </a:lnTo>
                  <a:lnTo>
                    <a:pt x="11783" y="767306"/>
                  </a:lnTo>
                  <a:lnTo>
                    <a:pt x="12614" y="768526"/>
                  </a:lnTo>
                  <a:lnTo>
                    <a:pt x="13543" y="769650"/>
                  </a:lnTo>
                  <a:lnTo>
                    <a:pt x="14914" y="770138"/>
                  </a:lnTo>
                  <a:lnTo>
                    <a:pt x="16822" y="770433"/>
                  </a:lnTo>
                  <a:lnTo>
                    <a:pt x="18535" y="772092"/>
                  </a:lnTo>
                  <a:lnTo>
                    <a:pt x="19267" y="773412"/>
                  </a:lnTo>
                  <a:lnTo>
                    <a:pt x="20540" y="774828"/>
                  </a:lnTo>
                  <a:lnTo>
                    <a:pt x="22204" y="775952"/>
                  </a:lnTo>
                  <a:lnTo>
                    <a:pt x="23623" y="777856"/>
                  </a:lnTo>
                  <a:lnTo>
                    <a:pt x="24453" y="779613"/>
                  </a:lnTo>
                  <a:lnTo>
                    <a:pt x="25727" y="781079"/>
                  </a:lnTo>
                  <a:lnTo>
                    <a:pt x="27145" y="782448"/>
                  </a:lnTo>
                  <a:lnTo>
                    <a:pt x="28172" y="783522"/>
                  </a:lnTo>
                  <a:lnTo>
                    <a:pt x="29150" y="784595"/>
                  </a:lnTo>
                  <a:lnTo>
                    <a:pt x="30082" y="786305"/>
                  </a:lnTo>
                  <a:lnTo>
                    <a:pt x="30571" y="787672"/>
                  </a:lnTo>
                  <a:lnTo>
                    <a:pt x="30863" y="789628"/>
                  </a:lnTo>
                  <a:lnTo>
                    <a:pt x="30765" y="791581"/>
                  </a:lnTo>
                  <a:lnTo>
                    <a:pt x="30276" y="793437"/>
                  </a:lnTo>
                  <a:lnTo>
                    <a:pt x="29543" y="795147"/>
                  </a:lnTo>
                  <a:lnTo>
                    <a:pt x="31158" y="795635"/>
                  </a:lnTo>
                  <a:lnTo>
                    <a:pt x="32185" y="796661"/>
                  </a:lnTo>
                  <a:lnTo>
                    <a:pt x="33604" y="798028"/>
                  </a:lnTo>
                  <a:lnTo>
                    <a:pt x="35364" y="799736"/>
                  </a:lnTo>
                  <a:lnTo>
                    <a:pt x="36979" y="800715"/>
                  </a:lnTo>
                  <a:lnTo>
                    <a:pt x="37388" y="801210"/>
                  </a:lnTo>
                  <a:lnTo>
                    <a:pt x="37664" y="801545"/>
                  </a:lnTo>
                  <a:lnTo>
                    <a:pt x="39230" y="802765"/>
                  </a:lnTo>
                  <a:lnTo>
                    <a:pt x="40746" y="803937"/>
                  </a:lnTo>
                  <a:lnTo>
                    <a:pt x="41970" y="804769"/>
                  </a:lnTo>
                  <a:lnTo>
                    <a:pt x="43143" y="805648"/>
                  </a:lnTo>
                  <a:lnTo>
                    <a:pt x="44367" y="806428"/>
                  </a:lnTo>
                  <a:lnTo>
                    <a:pt x="45591" y="807260"/>
                  </a:lnTo>
                  <a:lnTo>
                    <a:pt x="46862" y="808041"/>
                  </a:lnTo>
                  <a:lnTo>
                    <a:pt x="48085" y="808774"/>
                  </a:lnTo>
                  <a:lnTo>
                    <a:pt x="49358" y="809555"/>
                  </a:lnTo>
                  <a:lnTo>
                    <a:pt x="51460" y="810826"/>
                  </a:lnTo>
                  <a:lnTo>
                    <a:pt x="53173" y="811802"/>
                  </a:lnTo>
                  <a:lnTo>
                    <a:pt x="54397" y="812583"/>
                  </a:lnTo>
                  <a:lnTo>
                    <a:pt x="56206" y="813316"/>
                  </a:lnTo>
                  <a:lnTo>
                    <a:pt x="58067" y="814195"/>
                  </a:lnTo>
                  <a:lnTo>
                    <a:pt x="58103" y="814201"/>
                  </a:lnTo>
                  <a:lnTo>
                    <a:pt x="60072" y="814585"/>
                  </a:lnTo>
                  <a:lnTo>
                    <a:pt x="61490" y="815074"/>
                  </a:lnTo>
                  <a:lnTo>
                    <a:pt x="63840" y="815709"/>
                  </a:lnTo>
                  <a:lnTo>
                    <a:pt x="66286" y="815952"/>
                  </a:lnTo>
                  <a:lnTo>
                    <a:pt x="68682" y="816198"/>
                  </a:lnTo>
                  <a:lnTo>
                    <a:pt x="70641" y="816345"/>
                  </a:lnTo>
                  <a:lnTo>
                    <a:pt x="72597" y="816539"/>
                  </a:lnTo>
                  <a:lnTo>
                    <a:pt x="75043" y="816637"/>
                  </a:lnTo>
                  <a:lnTo>
                    <a:pt x="76510" y="816490"/>
                  </a:lnTo>
                  <a:lnTo>
                    <a:pt x="78469" y="816149"/>
                  </a:lnTo>
                  <a:lnTo>
                    <a:pt x="80327" y="815807"/>
                  </a:lnTo>
                  <a:lnTo>
                    <a:pt x="82284" y="815562"/>
                  </a:lnTo>
                  <a:lnTo>
                    <a:pt x="84729" y="815221"/>
                  </a:lnTo>
                  <a:lnTo>
                    <a:pt x="86639" y="814976"/>
                  </a:lnTo>
                  <a:lnTo>
                    <a:pt x="88595" y="814634"/>
                  </a:lnTo>
                  <a:lnTo>
                    <a:pt x="90992" y="814048"/>
                  </a:lnTo>
                  <a:lnTo>
                    <a:pt x="92803" y="813412"/>
                  </a:lnTo>
                  <a:lnTo>
                    <a:pt x="94123" y="812828"/>
                  </a:lnTo>
                  <a:lnTo>
                    <a:pt x="95885" y="811996"/>
                  </a:lnTo>
                  <a:lnTo>
                    <a:pt x="97647" y="811118"/>
                  </a:lnTo>
                  <a:lnTo>
                    <a:pt x="98527" y="810695"/>
                  </a:lnTo>
                  <a:lnTo>
                    <a:pt x="98967" y="810482"/>
                  </a:lnTo>
                  <a:lnTo>
                    <a:pt x="100779" y="809653"/>
                  </a:lnTo>
                  <a:lnTo>
                    <a:pt x="102148" y="809115"/>
                  </a:lnTo>
                  <a:lnTo>
                    <a:pt x="103274" y="808188"/>
                  </a:lnTo>
                  <a:lnTo>
                    <a:pt x="104301" y="807211"/>
                  </a:lnTo>
                  <a:lnTo>
                    <a:pt x="105866" y="806379"/>
                  </a:lnTo>
                  <a:lnTo>
                    <a:pt x="107530" y="805354"/>
                  </a:lnTo>
                  <a:lnTo>
                    <a:pt x="108850" y="804720"/>
                  </a:lnTo>
                  <a:lnTo>
                    <a:pt x="110220" y="804183"/>
                  </a:lnTo>
                  <a:lnTo>
                    <a:pt x="111591" y="803645"/>
                  </a:lnTo>
                  <a:lnTo>
                    <a:pt x="113009" y="803206"/>
                  </a:lnTo>
                  <a:lnTo>
                    <a:pt x="115211" y="802767"/>
                  </a:lnTo>
                  <a:lnTo>
                    <a:pt x="117413" y="803255"/>
                  </a:lnTo>
                  <a:lnTo>
                    <a:pt x="118881" y="803400"/>
                  </a:lnTo>
                  <a:lnTo>
                    <a:pt x="120201" y="803987"/>
                  </a:lnTo>
                  <a:lnTo>
                    <a:pt x="121523" y="804671"/>
                  </a:lnTo>
                  <a:lnTo>
                    <a:pt x="123234" y="805648"/>
                  </a:lnTo>
                  <a:lnTo>
                    <a:pt x="124458" y="806379"/>
                  </a:lnTo>
                  <a:lnTo>
                    <a:pt x="126269" y="807162"/>
                  </a:lnTo>
                  <a:lnTo>
                    <a:pt x="128078" y="807893"/>
                  </a:lnTo>
                  <a:lnTo>
                    <a:pt x="129938" y="808480"/>
                  </a:lnTo>
                  <a:lnTo>
                    <a:pt x="131944" y="809017"/>
                  </a:lnTo>
                  <a:lnTo>
                    <a:pt x="133753" y="809555"/>
                  </a:lnTo>
                  <a:lnTo>
                    <a:pt x="134189" y="810090"/>
                  </a:lnTo>
                  <a:lnTo>
                    <a:pt x="134586" y="810580"/>
                  </a:lnTo>
                  <a:lnTo>
                    <a:pt x="134097" y="811996"/>
                  </a:lnTo>
                  <a:lnTo>
                    <a:pt x="133117" y="813707"/>
                  </a:lnTo>
                  <a:lnTo>
                    <a:pt x="131944" y="815856"/>
                  </a:lnTo>
                  <a:lnTo>
                    <a:pt x="131504" y="818200"/>
                  </a:lnTo>
                  <a:lnTo>
                    <a:pt x="132677" y="820154"/>
                  </a:lnTo>
                  <a:lnTo>
                    <a:pt x="134586" y="821619"/>
                  </a:lnTo>
                  <a:lnTo>
                    <a:pt x="135417" y="822841"/>
                  </a:lnTo>
                  <a:lnTo>
                    <a:pt x="137032" y="823768"/>
                  </a:lnTo>
                  <a:lnTo>
                    <a:pt x="139477" y="823817"/>
                  </a:lnTo>
                  <a:lnTo>
                    <a:pt x="140849" y="824453"/>
                  </a:lnTo>
                  <a:lnTo>
                    <a:pt x="142316" y="825624"/>
                  </a:lnTo>
                  <a:lnTo>
                    <a:pt x="143147" y="826796"/>
                  </a:lnTo>
                  <a:lnTo>
                    <a:pt x="144420" y="827577"/>
                  </a:lnTo>
                  <a:lnTo>
                    <a:pt x="146377" y="828897"/>
                  </a:lnTo>
                  <a:lnTo>
                    <a:pt x="147551" y="830556"/>
                  </a:lnTo>
                  <a:lnTo>
                    <a:pt x="148579" y="832168"/>
                  </a:lnTo>
                  <a:lnTo>
                    <a:pt x="149459" y="833341"/>
                  </a:lnTo>
                  <a:lnTo>
                    <a:pt x="151366" y="833537"/>
                  </a:lnTo>
                  <a:lnTo>
                    <a:pt x="153128" y="833928"/>
                  </a:lnTo>
                  <a:lnTo>
                    <a:pt x="154156" y="832657"/>
                  </a:lnTo>
                  <a:lnTo>
                    <a:pt x="156259" y="831437"/>
                  </a:lnTo>
                  <a:lnTo>
                    <a:pt x="157481" y="830558"/>
                  </a:lnTo>
                  <a:lnTo>
                    <a:pt x="212718" y="831974"/>
                  </a:lnTo>
                  <a:lnTo>
                    <a:pt x="214137" y="832512"/>
                  </a:lnTo>
                  <a:lnTo>
                    <a:pt x="215606" y="832561"/>
                  </a:lnTo>
                  <a:lnTo>
                    <a:pt x="217074" y="832610"/>
                  </a:lnTo>
                  <a:lnTo>
                    <a:pt x="218541" y="832657"/>
                  </a:lnTo>
                  <a:lnTo>
                    <a:pt x="220008" y="832706"/>
                  </a:lnTo>
                  <a:lnTo>
                    <a:pt x="221476" y="832755"/>
                  </a:lnTo>
                  <a:lnTo>
                    <a:pt x="223434" y="832804"/>
                  </a:lnTo>
                  <a:lnTo>
                    <a:pt x="225391" y="832902"/>
                  </a:lnTo>
                  <a:lnTo>
                    <a:pt x="226858" y="832951"/>
                  </a:lnTo>
                  <a:lnTo>
                    <a:pt x="228326" y="833000"/>
                  </a:lnTo>
                  <a:lnTo>
                    <a:pt x="230282" y="833194"/>
                  </a:lnTo>
                  <a:lnTo>
                    <a:pt x="231703" y="833488"/>
                  </a:lnTo>
                  <a:lnTo>
                    <a:pt x="233610" y="833928"/>
                  </a:lnTo>
                  <a:lnTo>
                    <a:pt x="235910" y="834708"/>
                  </a:lnTo>
                  <a:lnTo>
                    <a:pt x="237670" y="835540"/>
                  </a:lnTo>
                  <a:lnTo>
                    <a:pt x="238993" y="836173"/>
                  </a:lnTo>
                  <a:lnTo>
                    <a:pt x="240263" y="836907"/>
                  </a:lnTo>
                  <a:lnTo>
                    <a:pt x="241829" y="838129"/>
                  </a:lnTo>
                  <a:lnTo>
                    <a:pt x="243247" y="839447"/>
                  </a:lnTo>
                  <a:lnTo>
                    <a:pt x="244324" y="840424"/>
                  </a:lnTo>
                  <a:lnTo>
                    <a:pt x="245351" y="841498"/>
                  </a:lnTo>
                  <a:lnTo>
                    <a:pt x="245634" y="841911"/>
                  </a:lnTo>
                  <a:lnTo>
                    <a:pt x="245744" y="842036"/>
                  </a:lnTo>
                  <a:lnTo>
                    <a:pt x="246966" y="841596"/>
                  </a:lnTo>
                  <a:lnTo>
                    <a:pt x="248532" y="840620"/>
                  </a:lnTo>
                  <a:lnTo>
                    <a:pt x="249999" y="840180"/>
                  </a:lnTo>
                  <a:lnTo>
                    <a:pt x="251419" y="840033"/>
                  </a:lnTo>
                  <a:lnTo>
                    <a:pt x="253278" y="840571"/>
                  </a:lnTo>
                  <a:lnTo>
                    <a:pt x="255089" y="841351"/>
                  </a:lnTo>
                  <a:lnTo>
                    <a:pt x="256458" y="841840"/>
                  </a:lnTo>
                  <a:lnTo>
                    <a:pt x="257876" y="842230"/>
                  </a:lnTo>
                  <a:lnTo>
                    <a:pt x="259346" y="842524"/>
                  </a:lnTo>
                  <a:lnTo>
                    <a:pt x="261253" y="842816"/>
                  </a:lnTo>
                  <a:lnTo>
                    <a:pt x="263210" y="842963"/>
                  </a:lnTo>
                  <a:lnTo>
                    <a:pt x="265166" y="842914"/>
                  </a:lnTo>
                  <a:lnTo>
                    <a:pt x="267125" y="842767"/>
                  </a:lnTo>
                  <a:lnTo>
                    <a:pt x="269570" y="842622"/>
                  </a:lnTo>
                  <a:lnTo>
                    <a:pt x="271038" y="842475"/>
                  </a:lnTo>
                  <a:lnTo>
                    <a:pt x="272505" y="842328"/>
                  </a:lnTo>
                  <a:lnTo>
                    <a:pt x="273924" y="842134"/>
                  </a:lnTo>
                  <a:lnTo>
                    <a:pt x="275393" y="841694"/>
                  </a:lnTo>
                  <a:lnTo>
                    <a:pt x="277251" y="841302"/>
                  </a:lnTo>
                  <a:lnTo>
                    <a:pt x="278670" y="840814"/>
                  </a:lnTo>
                  <a:lnTo>
                    <a:pt x="280530" y="840227"/>
                  </a:lnTo>
                  <a:lnTo>
                    <a:pt x="282437" y="839692"/>
                  </a:lnTo>
                  <a:lnTo>
                    <a:pt x="284249" y="839155"/>
                  </a:lnTo>
                  <a:lnTo>
                    <a:pt x="285667" y="838713"/>
                  </a:lnTo>
                  <a:lnTo>
                    <a:pt x="287574" y="838178"/>
                  </a:lnTo>
                  <a:lnTo>
                    <a:pt x="289435" y="837641"/>
                  </a:lnTo>
                  <a:lnTo>
                    <a:pt x="291342" y="837054"/>
                  </a:lnTo>
                  <a:lnTo>
                    <a:pt x="293200" y="836468"/>
                  </a:lnTo>
                  <a:lnTo>
                    <a:pt x="294572" y="836028"/>
                  </a:lnTo>
                  <a:lnTo>
                    <a:pt x="295941" y="835540"/>
                  </a:lnTo>
                  <a:lnTo>
                    <a:pt x="297359" y="835052"/>
                  </a:lnTo>
                  <a:lnTo>
                    <a:pt x="299268" y="834612"/>
                  </a:lnTo>
                  <a:lnTo>
                    <a:pt x="301176" y="834269"/>
                  </a:lnTo>
                  <a:lnTo>
                    <a:pt x="303572" y="833830"/>
                  </a:lnTo>
                  <a:lnTo>
                    <a:pt x="305531" y="833732"/>
                  </a:lnTo>
                  <a:lnTo>
                    <a:pt x="307977" y="833732"/>
                  </a:lnTo>
                  <a:lnTo>
                    <a:pt x="309395" y="834026"/>
                  </a:lnTo>
                  <a:lnTo>
                    <a:pt x="310862" y="834269"/>
                  </a:lnTo>
                  <a:lnTo>
                    <a:pt x="312772" y="834806"/>
                  </a:lnTo>
                  <a:lnTo>
                    <a:pt x="314630" y="835344"/>
                  </a:lnTo>
                  <a:lnTo>
                    <a:pt x="316048" y="835687"/>
                  </a:lnTo>
                  <a:lnTo>
                    <a:pt x="317321" y="835979"/>
                  </a:lnTo>
                  <a:lnTo>
                    <a:pt x="318936" y="836320"/>
                  </a:lnTo>
                  <a:lnTo>
                    <a:pt x="321333" y="836760"/>
                  </a:lnTo>
                  <a:lnTo>
                    <a:pt x="323338" y="836956"/>
                  </a:lnTo>
                  <a:lnTo>
                    <a:pt x="325786" y="836809"/>
                  </a:lnTo>
                  <a:lnTo>
                    <a:pt x="328232" y="836664"/>
                  </a:lnTo>
                  <a:lnTo>
                    <a:pt x="330188" y="836566"/>
                  </a:lnTo>
                  <a:lnTo>
                    <a:pt x="332145" y="836369"/>
                  </a:lnTo>
                  <a:lnTo>
                    <a:pt x="334592" y="836077"/>
                  </a:lnTo>
                  <a:lnTo>
                    <a:pt x="337478" y="835979"/>
                  </a:lnTo>
                  <a:lnTo>
                    <a:pt x="339435" y="836028"/>
                  </a:lnTo>
                  <a:lnTo>
                    <a:pt x="341882" y="836175"/>
                  </a:lnTo>
                  <a:lnTo>
                    <a:pt x="344328" y="836419"/>
                  </a:lnTo>
                  <a:lnTo>
                    <a:pt x="346774" y="836320"/>
                  </a:lnTo>
                  <a:lnTo>
                    <a:pt x="348388" y="836271"/>
                  </a:lnTo>
                  <a:lnTo>
                    <a:pt x="364632" y="852342"/>
                  </a:lnTo>
                  <a:lnTo>
                    <a:pt x="365709" y="853368"/>
                  </a:lnTo>
                  <a:lnTo>
                    <a:pt x="367127" y="854735"/>
                  </a:lnTo>
                  <a:lnTo>
                    <a:pt x="368154" y="855761"/>
                  </a:lnTo>
                  <a:lnTo>
                    <a:pt x="369231" y="856787"/>
                  </a:lnTo>
                  <a:lnTo>
                    <a:pt x="370649" y="858154"/>
                  </a:lnTo>
                  <a:lnTo>
                    <a:pt x="371726" y="859179"/>
                  </a:lnTo>
                  <a:lnTo>
                    <a:pt x="372802" y="860205"/>
                  </a:lnTo>
                  <a:lnTo>
                    <a:pt x="374220" y="861572"/>
                  </a:lnTo>
                  <a:lnTo>
                    <a:pt x="375641" y="862941"/>
                  </a:lnTo>
                  <a:lnTo>
                    <a:pt x="377059" y="864308"/>
                  </a:lnTo>
                  <a:lnTo>
                    <a:pt x="378086" y="865334"/>
                  </a:lnTo>
                  <a:lnTo>
                    <a:pt x="379163" y="866360"/>
                  </a:lnTo>
                  <a:lnTo>
                    <a:pt x="380532" y="867727"/>
                  </a:lnTo>
                  <a:lnTo>
                    <a:pt x="381559" y="868752"/>
                  </a:lnTo>
                  <a:lnTo>
                    <a:pt x="382587" y="869778"/>
                  </a:lnTo>
                  <a:lnTo>
                    <a:pt x="383614" y="870853"/>
                  </a:lnTo>
                  <a:lnTo>
                    <a:pt x="384592" y="871879"/>
                  </a:lnTo>
                  <a:lnTo>
                    <a:pt x="385622" y="872954"/>
                  </a:lnTo>
                  <a:lnTo>
                    <a:pt x="386551" y="873979"/>
                  </a:lnTo>
                  <a:lnTo>
                    <a:pt x="386795" y="875346"/>
                  </a:lnTo>
                  <a:lnTo>
                    <a:pt x="386502" y="876861"/>
                  </a:lnTo>
                  <a:lnTo>
                    <a:pt x="386158" y="879302"/>
                  </a:lnTo>
                  <a:lnTo>
                    <a:pt x="385816" y="880718"/>
                  </a:lnTo>
                  <a:lnTo>
                    <a:pt x="385573" y="882625"/>
                  </a:lnTo>
                  <a:lnTo>
                    <a:pt x="385669" y="885116"/>
                  </a:lnTo>
                  <a:lnTo>
                    <a:pt x="385964" y="887167"/>
                  </a:lnTo>
                  <a:lnTo>
                    <a:pt x="387040" y="888583"/>
                  </a:lnTo>
                  <a:lnTo>
                    <a:pt x="388215" y="889413"/>
                  </a:lnTo>
                  <a:lnTo>
                    <a:pt x="389388" y="890195"/>
                  </a:lnTo>
                  <a:lnTo>
                    <a:pt x="391101" y="891172"/>
                  </a:lnTo>
                  <a:lnTo>
                    <a:pt x="392374" y="891904"/>
                  </a:lnTo>
                  <a:lnTo>
                    <a:pt x="393694" y="892637"/>
                  </a:lnTo>
                  <a:lnTo>
                    <a:pt x="395014" y="893271"/>
                  </a:lnTo>
                  <a:lnTo>
                    <a:pt x="396336" y="894004"/>
                  </a:lnTo>
                  <a:lnTo>
                    <a:pt x="398096" y="894883"/>
                  </a:lnTo>
                  <a:lnTo>
                    <a:pt x="399858" y="895761"/>
                  </a:lnTo>
                  <a:lnTo>
                    <a:pt x="401620" y="896642"/>
                  </a:lnTo>
                  <a:lnTo>
                    <a:pt x="402940" y="897278"/>
                  </a:lnTo>
                  <a:lnTo>
                    <a:pt x="404262" y="897911"/>
                  </a:lnTo>
                  <a:lnTo>
                    <a:pt x="405582" y="898547"/>
                  </a:lnTo>
                  <a:lnTo>
                    <a:pt x="406904" y="899182"/>
                  </a:lnTo>
                  <a:lnTo>
                    <a:pt x="408713" y="899963"/>
                  </a:lnTo>
                  <a:lnTo>
                    <a:pt x="410476" y="900794"/>
                  </a:lnTo>
                  <a:lnTo>
                    <a:pt x="411796" y="901428"/>
                  </a:lnTo>
                  <a:lnTo>
                    <a:pt x="413558" y="902259"/>
                  </a:lnTo>
                  <a:lnTo>
                    <a:pt x="414976" y="902893"/>
                  </a:lnTo>
                  <a:lnTo>
                    <a:pt x="416982" y="903869"/>
                  </a:lnTo>
                  <a:lnTo>
                    <a:pt x="418744" y="904701"/>
                  </a:lnTo>
                  <a:lnTo>
                    <a:pt x="420946" y="905776"/>
                  </a:lnTo>
                  <a:lnTo>
                    <a:pt x="423195" y="906753"/>
                  </a:lnTo>
                  <a:lnTo>
                    <a:pt x="425006" y="907533"/>
                  </a:lnTo>
                  <a:lnTo>
                    <a:pt x="427206" y="907923"/>
                  </a:lnTo>
                  <a:lnTo>
                    <a:pt x="428430" y="907386"/>
                  </a:lnTo>
                  <a:lnTo>
                    <a:pt x="429703" y="906947"/>
                  </a:lnTo>
                  <a:lnTo>
                    <a:pt x="431365" y="906704"/>
                  </a:lnTo>
                  <a:lnTo>
                    <a:pt x="432736" y="905872"/>
                  </a:lnTo>
                  <a:lnTo>
                    <a:pt x="433862" y="904993"/>
                  </a:lnTo>
                  <a:lnTo>
                    <a:pt x="435133" y="904407"/>
                  </a:lnTo>
                  <a:lnTo>
                    <a:pt x="436406" y="903773"/>
                  </a:lnTo>
                  <a:lnTo>
                    <a:pt x="437775" y="903626"/>
                  </a:lnTo>
                  <a:lnTo>
                    <a:pt x="438950" y="903869"/>
                  </a:lnTo>
                  <a:lnTo>
                    <a:pt x="442717" y="903040"/>
                  </a:lnTo>
                  <a:lnTo>
                    <a:pt x="448098" y="902502"/>
                  </a:lnTo>
                  <a:lnTo>
                    <a:pt x="452844" y="902063"/>
                  </a:lnTo>
                  <a:lnTo>
                    <a:pt x="457393" y="903334"/>
                  </a:lnTo>
                  <a:lnTo>
                    <a:pt x="463902" y="904262"/>
                  </a:lnTo>
                  <a:lnTo>
                    <a:pt x="471290" y="904848"/>
                  </a:lnTo>
                  <a:lnTo>
                    <a:pt x="478041" y="905337"/>
                  </a:lnTo>
                  <a:lnTo>
                    <a:pt x="482689" y="904993"/>
                  </a:lnTo>
                  <a:lnTo>
                    <a:pt x="487679" y="905482"/>
                  </a:lnTo>
                  <a:lnTo>
                    <a:pt x="494283" y="905874"/>
                  </a:lnTo>
                  <a:lnTo>
                    <a:pt x="499616" y="906606"/>
                  </a:lnTo>
                  <a:lnTo>
                    <a:pt x="503286" y="906068"/>
                  </a:lnTo>
                  <a:lnTo>
                    <a:pt x="506515" y="904750"/>
                  </a:lnTo>
                  <a:lnTo>
                    <a:pt x="511898" y="904456"/>
                  </a:lnTo>
                  <a:lnTo>
                    <a:pt x="518697" y="904407"/>
                  </a:lnTo>
                  <a:lnTo>
                    <a:pt x="527749" y="904164"/>
                  </a:lnTo>
                  <a:lnTo>
                    <a:pt x="534842" y="903577"/>
                  </a:lnTo>
                  <a:lnTo>
                    <a:pt x="538905" y="904066"/>
                  </a:lnTo>
                  <a:lnTo>
                    <a:pt x="545607" y="902991"/>
                  </a:lnTo>
                  <a:lnTo>
                    <a:pt x="549862" y="902357"/>
                  </a:lnTo>
                  <a:lnTo>
                    <a:pt x="553777" y="901916"/>
                  </a:lnTo>
                  <a:lnTo>
                    <a:pt x="556663" y="902014"/>
                  </a:lnTo>
                  <a:lnTo>
                    <a:pt x="558132" y="900843"/>
                  </a:lnTo>
                  <a:lnTo>
                    <a:pt x="559941" y="901086"/>
                  </a:lnTo>
                  <a:lnTo>
                    <a:pt x="557201" y="897374"/>
                  </a:lnTo>
                  <a:lnTo>
                    <a:pt x="553386" y="893467"/>
                  </a:lnTo>
                  <a:lnTo>
                    <a:pt x="549766" y="888777"/>
                  </a:lnTo>
                  <a:lnTo>
                    <a:pt x="545460" y="883454"/>
                  </a:lnTo>
                  <a:lnTo>
                    <a:pt x="541350" y="878131"/>
                  </a:lnTo>
                  <a:lnTo>
                    <a:pt x="537388" y="872806"/>
                  </a:lnTo>
                  <a:lnTo>
                    <a:pt x="534109" y="867825"/>
                  </a:lnTo>
                  <a:lnTo>
                    <a:pt x="531566" y="865236"/>
                  </a:lnTo>
                  <a:lnTo>
                    <a:pt x="527945" y="862404"/>
                  </a:lnTo>
                  <a:lnTo>
                    <a:pt x="526623" y="859717"/>
                  </a:lnTo>
                  <a:lnTo>
                    <a:pt x="526623" y="857960"/>
                  </a:lnTo>
                  <a:lnTo>
                    <a:pt x="529951" y="856541"/>
                  </a:lnTo>
                  <a:lnTo>
                    <a:pt x="535919" y="856445"/>
                  </a:lnTo>
                  <a:lnTo>
                    <a:pt x="547416" y="852537"/>
                  </a:lnTo>
                  <a:lnTo>
                    <a:pt x="554952" y="851805"/>
                  </a:lnTo>
                  <a:lnTo>
                    <a:pt x="562534" y="850779"/>
                  </a:lnTo>
                  <a:lnTo>
                    <a:pt x="573934" y="846286"/>
                  </a:lnTo>
                  <a:lnTo>
                    <a:pt x="580196" y="844234"/>
                  </a:lnTo>
                  <a:lnTo>
                    <a:pt x="584650" y="841498"/>
                  </a:lnTo>
                  <a:lnTo>
                    <a:pt x="590030" y="839886"/>
                  </a:lnTo>
                  <a:lnTo>
                    <a:pt x="594678" y="839351"/>
                  </a:lnTo>
                  <a:lnTo>
                    <a:pt x="597711" y="838129"/>
                  </a:lnTo>
                  <a:lnTo>
                    <a:pt x="600159" y="836907"/>
                  </a:lnTo>
                  <a:lnTo>
                    <a:pt x="601968" y="836566"/>
                  </a:lnTo>
                  <a:lnTo>
                    <a:pt x="603435" y="836858"/>
                  </a:lnTo>
                  <a:lnTo>
                    <a:pt x="605932" y="838715"/>
                  </a:lnTo>
                  <a:lnTo>
                    <a:pt x="609307" y="843356"/>
                  </a:lnTo>
                  <a:lnTo>
                    <a:pt x="612536" y="847457"/>
                  </a:lnTo>
                  <a:lnTo>
                    <a:pt x="617332" y="851560"/>
                  </a:lnTo>
                  <a:lnTo>
                    <a:pt x="622223" y="855174"/>
                  </a:lnTo>
                  <a:lnTo>
                    <a:pt x="626578" y="857861"/>
                  </a:lnTo>
                  <a:lnTo>
                    <a:pt x="628046" y="859523"/>
                  </a:lnTo>
                  <a:lnTo>
                    <a:pt x="630100" y="862014"/>
                  </a:lnTo>
                  <a:lnTo>
                    <a:pt x="632008" y="863479"/>
                  </a:lnTo>
                  <a:lnTo>
                    <a:pt x="633672" y="864308"/>
                  </a:lnTo>
                  <a:lnTo>
                    <a:pt x="636608" y="865091"/>
                  </a:lnTo>
                  <a:lnTo>
                    <a:pt x="638808" y="865920"/>
                  </a:lnTo>
                  <a:lnTo>
                    <a:pt x="642382" y="867336"/>
                  </a:lnTo>
                  <a:lnTo>
                    <a:pt x="644877" y="868703"/>
                  </a:lnTo>
                  <a:lnTo>
                    <a:pt x="646882" y="869778"/>
                  </a:lnTo>
                  <a:lnTo>
                    <a:pt x="649181" y="870706"/>
                  </a:lnTo>
                  <a:lnTo>
                    <a:pt x="652166" y="871098"/>
                  </a:lnTo>
                  <a:lnTo>
                    <a:pt x="654416" y="871341"/>
                  </a:lnTo>
                  <a:lnTo>
                    <a:pt x="655932" y="870463"/>
                  </a:lnTo>
                  <a:lnTo>
                    <a:pt x="657107" y="869680"/>
                  </a:lnTo>
                  <a:lnTo>
                    <a:pt x="658183" y="867435"/>
                  </a:lnTo>
                  <a:lnTo>
                    <a:pt x="658869" y="864846"/>
                  </a:lnTo>
                  <a:lnTo>
                    <a:pt x="659896" y="863820"/>
                  </a:lnTo>
                  <a:lnTo>
                    <a:pt x="661853" y="860401"/>
                  </a:lnTo>
                  <a:lnTo>
                    <a:pt x="662588" y="858154"/>
                  </a:lnTo>
                  <a:lnTo>
                    <a:pt x="663320" y="853562"/>
                  </a:lnTo>
                  <a:lnTo>
                    <a:pt x="663664" y="850193"/>
                  </a:lnTo>
                  <a:lnTo>
                    <a:pt x="664642" y="846384"/>
                  </a:lnTo>
                  <a:lnTo>
                    <a:pt x="665473" y="842622"/>
                  </a:lnTo>
                  <a:lnTo>
                    <a:pt x="665670" y="840180"/>
                  </a:lnTo>
                  <a:lnTo>
                    <a:pt x="665864" y="836566"/>
                  </a:lnTo>
                  <a:lnTo>
                    <a:pt x="666648" y="834026"/>
                  </a:lnTo>
                  <a:lnTo>
                    <a:pt x="666353" y="831145"/>
                  </a:lnTo>
                  <a:lnTo>
                    <a:pt x="665913" y="828311"/>
                  </a:lnTo>
                  <a:lnTo>
                    <a:pt x="665375" y="826796"/>
                  </a:lnTo>
                  <a:lnTo>
                    <a:pt x="664495" y="824990"/>
                  </a:lnTo>
                  <a:lnTo>
                    <a:pt x="662979" y="822548"/>
                  </a:lnTo>
                  <a:lnTo>
                    <a:pt x="661315" y="819324"/>
                  </a:lnTo>
                  <a:lnTo>
                    <a:pt x="660678" y="816833"/>
                  </a:lnTo>
                  <a:lnTo>
                    <a:pt x="659946" y="814978"/>
                  </a:lnTo>
                  <a:lnTo>
                    <a:pt x="659700" y="812828"/>
                  </a:lnTo>
                  <a:lnTo>
                    <a:pt x="659407" y="809751"/>
                  </a:lnTo>
                  <a:lnTo>
                    <a:pt x="661167" y="806723"/>
                  </a:lnTo>
                  <a:lnTo>
                    <a:pt x="662391" y="804575"/>
                  </a:lnTo>
                  <a:lnTo>
                    <a:pt x="664153" y="802620"/>
                  </a:lnTo>
                  <a:lnTo>
                    <a:pt x="664741" y="801056"/>
                  </a:lnTo>
                  <a:lnTo>
                    <a:pt x="664153" y="797248"/>
                  </a:lnTo>
                  <a:lnTo>
                    <a:pt x="661462" y="793633"/>
                  </a:lnTo>
                  <a:lnTo>
                    <a:pt x="658967" y="790899"/>
                  </a:lnTo>
                  <a:lnTo>
                    <a:pt x="656423" y="787822"/>
                  </a:lnTo>
                  <a:lnTo>
                    <a:pt x="654123" y="785672"/>
                  </a:lnTo>
                  <a:lnTo>
                    <a:pt x="652019" y="783670"/>
                  </a:lnTo>
                  <a:lnTo>
                    <a:pt x="650503" y="781667"/>
                  </a:lnTo>
                  <a:lnTo>
                    <a:pt x="650306" y="778882"/>
                  </a:lnTo>
                  <a:lnTo>
                    <a:pt x="650943" y="775562"/>
                  </a:lnTo>
                  <a:lnTo>
                    <a:pt x="652265" y="772924"/>
                  </a:lnTo>
                  <a:lnTo>
                    <a:pt x="654465" y="770872"/>
                  </a:lnTo>
                  <a:lnTo>
                    <a:pt x="656814" y="768675"/>
                  </a:lnTo>
                  <a:lnTo>
                    <a:pt x="659651" y="765451"/>
                  </a:lnTo>
                  <a:lnTo>
                    <a:pt x="659555" y="760713"/>
                  </a:lnTo>
                  <a:lnTo>
                    <a:pt x="657842" y="755146"/>
                  </a:lnTo>
                  <a:lnTo>
                    <a:pt x="657451" y="753679"/>
                  </a:lnTo>
                  <a:lnTo>
                    <a:pt x="656325" y="750359"/>
                  </a:lnTo>
                  <a:lnTo>
                    <a:pt x="655052" y="747868"/>
                  </a:lnTo>
                  <a:lnTo>
                    <a:pt x="654465" y="745964"/>
                  </a:lnTo>
                  <a:lnTo>
                    <a:pt x="654760" y="743912"/>
                  </a:lnTo>
                  <a:lnTo>
                    <a:pt x="656325" y="741176"/>
                  </a:lnTo>
                  <a:lnTo>
                    <a:pt x="657402" y="740005"/>
                  </a:lnTo>
                  <a:lnTo>
                    <a:pt x="658820" y="738491"/>
                  </a:lnTo>
                  <a:lnTo>
                    <a:pt x="659602" y="736634"/>
                  </a:lnTo>
                  <a:lnTo>
                    <a:pt x="660678" y="735022"/>
                  </a:lnTo>
                  <a:lnTo>
                    <a:pt x="661755" y="733753"/>
                  </a:lnTo>
                  <a:lnTo>
                    <a:pt x="664006" y="732337"/>
                  </a:lnTo>
                  <a:lnTo>
                    <a:pt x="665864" y="731409"/>
                  </a:lnTo>
                  <a:lnTo>
                    <a:pt x="668506" y="730187"/>
                  </a:lnTo>
                  <a:lnTo>
                    <a:pt x="670856" y="729063"/>
                  </a:lnTo>
                  <a:lnTo>
                    <a:pt x="672665" y="728526"/>
                  </a:lnTo>
                  <a:lnTo>
                    <a:pt x="674280" y="728771"/>
                  </a:lnTo>
                  <a:lnTo>
                    <a:pt x="675796" y="729357"/>
                  </a:lnTo>
                  <a:lnTo>
                    <a:pt x="677558" y="729797"/>
                  </a:lnTo>
                  <a:lnTo>
                    <a:pt x="679321" y="730724"/>
                  </a:lnTo>
                  <a:lnTo>
                    <a:pt x="681228" y="732091"/>
                  </a:lnTo>
                  <a:lnTo>
                    <a:pt x="682646" y="733802"/>
                  </a:lnTo>
                  <a:lnTo>
                    <a:pt x="684065" y="735510"/>
                  </a:lnTo>
                  <a:lnTo>
                    <a:pt x="685141" y="736440"/>
                  </a:lnTo>
                  <a:lnTo>
                    <a:pt x="687196" y="736390"/>
                  </a:lnTo>
                  <a:lnTo>
                    <a:pt x="689643" y="735316"/>
                  </a:lnTo>
                  <a:lnTo>
                    <a:pt x="692089" y="734926"/>
                  </a:lnTo>
                  <a:lnTo>
                    <a:pt x="693802" y="735169"/>
                  </a:lnTo>
                  <a:lnTo>
                    <a:pt x="695464" y="735120"/>
                  </a:lnTo>
                  <a:lnTo>
                    <a:pt x="697813" y="735316"/>
                  </a:lnTo>
                  <a:lnTo>
                    <a:pt x="700406" y="736390"/>
                  </a:lnTo>
                  <a:lnTo>
                    <a:pt x="702754" y="736243"/>
                  </a:lnTo>
                  <a:lnTo>
                    <a:pt x="704565" y="735414"/>
                  </a:lnTo>
                  <a:lnTo>
                    <a:pt x="706522" y="733996"/>
                  </a:lnTo>
                  <a:lnTo>
                    <a:pt x="707989" y="733215"/>
                  </a:lnTo>
                  <a:lnTo>
                    <a:pt x="711904" y="732531"/>
                  </a:lnTo>
                  <a:lnTo>
                    <a:pt x="716210" y="733460"/>
                  </a:lnTo>
                  <a:lnTo>
                    <a:pt x="718998" y="733753"/>
                  </a:lnTo>
                  <a:lnTo>
                    <a:pt x="723304" y="733507"/>
                  </a:lnTo>
                  <a:lnTo>
                    <a:pt x="726337" y="733362"/>
                  </a:lnTo>
                  <a:lnTo>
                    <a:pt x="730252" y="733509"/>
                  </a:lnTo>
                  <a:lnTo>
                    <a:pt x="735290" y="733362"/>
                  </a:lnTo>
                  <a:lnTo>
                    <a:pt x="738763" y="733068"/>
                  </a:lnTo>
                  <a:lnTo>
                    <a:pt x="743900" y="732629"/>
                  </a:lnTo>
                  <a:lnTo>
                    <a:pt x="746250" y="732239"/>
                  </a:lnTo>
                  <a:lnTo>
                    <a:pt x="749136" y="733460"/>
                  </a:lnTo>
                  <a:lnTo>
                    <a:pt x="751729" y="734533"/>
                  </a:lnTo>
                  <a:lnTo>
                    <a:pt x="754518" y="734582"/>
                  </a:lnTo>
                  <a:lnTo>
                    <a:pt x="757502" y="734926"/>
                  </a:lnTo>
                  <a:lnTo>
                    <a:pt x="760291" y="735267"/>
                  </a:lnTo>
                  <a:lnTo>
                    <a:pt x="763617" y="735316"/>
                  </a:lnTo>
                  <a:lnTo>
                    <a:pt x="766065" y="735902"/>
                  </a:lnTo>
                  <a:lnTo>
                    <a:pt x="768609" y="737269"/>
                  </a:lnTo>
                  <a:lnTo>
                    <a:pt x="770125" y="739078"/>
                  </a:lnTo>
                  <a:lnTo>
                    <a:pt x="770418" y="740737"/>
                  </a:lnTo>
                  <a:lnTo>
                    <a:pt x="770273" y="743716"/>
                  </a:lnTo>
                  <a:lnTo>
                    <a:pt x="771396" y="744548"/>
                  </a:lnTo>
                  <a:lnTo>
                    <a:pt x="772620" y="745377"/>
                  </a:lnTo>
                  <a:lnTo>
                    <a:pt x="773795" y="746256"/>
                  </a:lnTo>
                  <a:lnTo>
                    <a:pt x="774970" y="747087"/>
                  </a:lnTo>
                  <a:lnTo>
                    <a:pt x="776142" y="747966"/>
                  </a:lnTo>
                  <a:lnTo>
                    <a:pt x="777366" y="748845"/>
                  </a:lnTo>
                  <a:lnTo>
                    <a:pt x="778932" y="750018"/>
                  </a:lnTo>
                  <a:lnTo>
                    <a:pt x="780497" y="751142"/>
                  </a:lnTo>
                  <a:lnTo>
                    <a:pt x="782063" y="752312"/>
                  </a:lnTo>
                  <a:lnTo>
                    <a:pt x="783629" y="753485"/>
                  </a:lnTo>
                  <a:lnTo>
                    <a:pt x="785194" y="754658"/>
                  </a:lnTo>
                  <a:lnTo>
                    <a:pt x="786760" y="755829"/>
                  </a:lnTo>
                  <a:lnTo>
                    <a:pt x="787935" y="756710"/>
                  </a:lnTo>
                  <a:lnTo>
                    <a:pt x="789156" y="757588"/>
                  </a:lnTo>
                  <a:lnTo>
                    <a:pt x="790722" y="758759"/>
                  </a:lnTo>
                  <a:lnTo>
                    <a:pt x="792288" y="759932"/>
                  </a:lnTo>
                  <a:lnTo>
                    <a:pt x="794244" y="761397"/>
                  </a:lnTo>
                  <a:lnTo>
                    <a:pt x="795665" y="762325"/>
                  </a:lnTo>
                  <a:lnTo>
                    <a:pt x="796299" y="760518"/>
                  </a:lnTo>
                  <a:lnTo>
                    <a:pt x="797132" y="758759"/>
                  </a:lnTo>
                  <a:lnTo>
                    <a:pt x="797865" y="757490"/>
                  </a:lnTo>
                  <a:lnTo>
                    <a:pt x="798648" y="756268"/>
                  </a:lnTo>
                  <a:lnTo>
                    <a:pt x="799430" y="754999"/>
                  </a:lnTo>
                  <a:lnTo>
                    <a:pt x="800214" y="753728"/>
                  </a:lnTo>
                  <a:lnTo>
                    <a:pt x="800996" y="752508"/>
                  </a:lnTo>
                  <a:lnTo>
                    <a:pt x="801780" y="751287"/>
                  </a:lnTo>
                  <a:lnTo>
                    <a:pt x="802562" y="750018"/>
                  </a:lnTo>
                  <a:lnTo>
                    <a:pt x="803345" y="748796"/>
                  </a:lnTo>
                  <a:lnTo>
                    <a:pt x="804373" y="747136"/>
                  </a:lnTo>
                  <a:lnTo>
                    <a:pt x="805400" y="745475"/>
                  </a:lnTo>
                  <a:lnTo>
                    <a:pt x="806477" y="743863"/>
                  </a:lnTo>
                  <a:lnTo>
                    <a:pt x="807504" y="742153"/>
                  </a:lnTo>
                  <a:lnTo>
                    <a:pt x="808286" y="740933"/>
                  </a:lnTo>
                  <a:lnTo>
                    <a:pt x="809070" y="739711"/>
                  </a:lnTo>
                  <a:lnTo>
                    <a:pt x="809851" y="738442"/>
                  </a:lnTo>
                  <a:lnTo>
                    <a:pt x="810635" y="737220"/>
                  </a:lnTo>
                  <a:lnTo>
                    <a:pt x="811417" y="736000"/>
                  </a:lnTo>
                  <a:lnTo>
                    <a:pt x="812201" y="734729"/>
                  </a:lnTo>
                  <a:lnTo>
                    <a:pt x="812983" y="733509"/>
                  </a:lnTo>
                  <a:lnTo>
                    <a:pt x="813767" y="732239"/>
                  </a:lnTo>
                  <a:lnTo>
                    <a:pt x="814843" y="730626"/>
                  </a:lnTo>
                  <a:lnTo>
                    <a:pt x="815821" y="728967"/>
                  </a:lnTo>
                  <a:lnTo>
                    <a:pt x="816603" y="727696"/>
                  </a:lnTo>
                  <a:lnTo>
                    <a:pt x="817680" y="726084"/>
                  </a:lnTo>
                  <a:lnTo>
                    <a:pt x="818707" y="724425"/>
                  </a:lnTo>
                  <a:lnTo>
                    <a:pt x="819783" y="722764"/>
                  </a:lnTo>
                  <a:lnTo>
                    <a:pt x="820811" y="721102"/>
                  </a:lnTo>
                  <a:lnTo>
                    <a:pt x="821838" y="719490"/>
                  </a:lnTo>
                  <a:lnTo>
                    <a:pt x="823160" y="717392"/>
                  </a:lnTo>
                  <a:lnTo>
                    <a:pt x="824188" y="715730"/>
                  </a:lnTo>
                  <a:lnTo>
                    <a:pt x="825264" y="714118"/>
                  </a:lnTo>
                  <a:lnTo>
                    <a:pt x="826292" y="712408"/>
                  </a:lnTo>
                  <a:lnTo>
                    <a:pt x="827319" y="710798"/>
                  </a:lnTo>
                  <a:lnTo>
                    <a:pt x="828639" y="708746"/>
                  </a:lnTo>
                  <a:lnTo>
                    <a:pt x="829666" y="707036"/>
                  </a:lnTo>
                  <a:lnTo>
                    <a:pt x="830743" y="705424"/>
                  </a:lnTo>
                  <a:lnTo>
                    <a:pt x="831770" y="703764"/>
                  </a:lnTo>
                  <a:lnTo>
                    <a:pt x="832554" y="702493"/>
                  </a:lnTo>
                  <a:lnTo>
                    <a:pt x="833582" y="700881"/>
                  </a:lnTo>
                  <a:lnTo>
                    <a:pt x="834609" y="699222"/>
                  </a:lnTo>
                  <a:lnTo>
                    <a:pt x="835391" y="697951"/>
                  </a:lnTo>
                  <a:lnTo>
                    <a:pt x="836467" y="696339"/>
                  </a:lnTo>
                  <a:lnTo>
                    <a:pt x="838180" y="694093"/>
                  </a:lnTo>
                  <a:lnTo>
                    <a:pt x="839989" y="693311"/>
                  </a:lnTo>
                  <a:lnTo>
                    <a:pt x="841262" y="692579"/>
                  </a:lnTo>
                  <a:lnTo>
                    <a:pt x="842486" y="691797"/>
                  </a:lnTo>
                  <a:lnTo>
                    <a:pt x="844639" y="690626"/>
                  </a:lnTo>
                  <a:lnTo>
                    <a:pt x="846399" y="689794"/>
                  </a:lnTo>
                  <a:lnTo>
                    <a:pt x="848161" y="688915"/>
                  </a:lnTo>
                  <a:lnTo>
                    <a:pt x="849872" y="688037"/>
                  </a:lnTo>
                  <a:lnTo>
                    <a:pt x="852025" y="686815"/>
                  </a:lnTo>
                  <a:lnTo>
                    <a:pt x="854178" y="685595"/>
                  </a:lnTo>
                  <a:lnTo>
                    <a:pt x="855793" y="684569"/>
                  </a:lnTo>
                  <a:lnTo>
                    <a:pt x="857457" y="683543"/>
                  </a:lnTo>
                  <a:lnTo>
                    <a:pt x="859072" y="682420"/>
                  </a:lnTo>
                  <a:lnTo>
                    <a:pt x="860686" y="681296"/>
                  </a:lnTo>
                  <a:lnTo>
                    <a:pt x="862252" y="680172"/>
                  </a:lnTo>
                  <a:lnTo>
                    <a:pt x="864258" y="678658"/>
                  </a:lnTo>
                  <a:lnTo>
                    <a:pt x="865922" y="677389"/>
                  </a:lnTo>
                  <a:lnTo>
                    <a:pt x="867487" y="676167"/>
                  </a:lnTo>
                  <a:lnTo>
                    <a:pt x="869346" y="674604"/>
                  </a:lnTo>
                  <a:lnTo>
                    <a:pt x="871204" y="672994"/>
                  </a:lnTo>
                  <a:lnTo>
                    <a:pt x="872673" y="671674"/>
                  </a:lnTo>
                  <a:lnTo>
                    <a:pt x="874141" y="670405"/>
                  </a:lnTo>
                  <a:lnTo>
                    <a:pt x="875315" y="669526"/>
                  </a:lnTo>
                  <a:lnTo>
                    <a:pt x="876881" y="668402"/>
                  </a:lnTo>
                  <a:lnTo>
                    <a:pt x="878494" y="667229"/>
                  </a:lnTo>
                  <a:lnTo>
                    <a:pt x="880059" y="666057"/>
                  </a:lnTo>
                  <a:lnTo>
                    <a:pt x="881185" y="665178"/>
                  </a:lnTo>
                  <a:lnTo>
                    <a:pt x="882311" y="664201"/>
                  </a:lnTo>
                  <a:lnTo>
                    <a:pt x="883387" y="663175"/>
                  </a:lnTo>
                  <a:lnTo>
                    <a:pt x="884415" y="662150"/>
                  </a:lnTo>
                  <a:lnTo>
                    <a:pt x="885784" y="660783"/>
                  </a:lnTo>
                  <a:lnTo>
                    <a:pt x="887253" y="659463"/>
                  </a:lnTo>
                  <a:lnTo>
                    <a:pt x="888426" y="658584"/>
                  </a:lnTo>
                  <a:lnTo>
                    <a:pt x="889942" y="657364"/>
                  </a:lnTo>
                  <a:lnTo>
                    <a:pt x="891412" y="656093"/>
                  </a:lnTo>
                  <a:lnTo>
                    <a:pt x="892584" y="655165"/>
                  </a:lnTo>
                  <a:lnTo>
                    <a:pt x="894150" y="653993"/>
                  </a:lnTo>
                  <a:lnTo>
                    <a:pt x="896109" y="652576"/>
                  </a:lnTo>
                  <a:lnTo>
                    <a:pt x="898114" y="651160"/>
                  </a:lnTo>
                  <a:lnTo>
                    <a:pt x="899287" y="650282"/>
                  </a:lnTo>
                  <a:lnTo>
                    <a:pt x="900902" y="649158"/>
                  </a:lnTo>
                  <a:lnTo>
                    <a:pt x="902467" y="648034"/>
                  </a:lnTo>
                  <a:lnTo>
                    <a:pt x="903691" y="647204"/>
                  </a:lnTo>
                  <a:lnTo>
                    <a:pt x="904915" y="646373"/>
                  </a:lnTo>
                  <a:lnTo>
                    <a:pt x="906137" y="645592"/>
                  </a:lnTo>
                  <a:lnTo>
                    <a:pt x="907361" y="644714"/>
                  </a:lnTo>
                  <a:lnTo>
                    <a:pt x="908976" y="643639"/>
                  </a:lnTo>
                  <a:lnTo>
                    <a:pt x="911129" y="642466"/>
                  </a:lnTo>
                  <a:lnTo>
                    <a:pt x="913134" y="641148"/>
                  </a:lnTo>
                  <a:lnTo>
                    <a:pt x="914700" y="639926"/>
                  </a:lnTo>
                  <a:lnTo>
                    <a:pt x="915825" y="638998"/>
                  </a:lnTo>
                  <a:lnTo>
                    <a:pt x="916949" y="638071"/>
                  </a:lnTo>
                  <a:lnTo>
                    <a:pt x="918124" y="637143"/>
                  </a:lnTo>
                  <a:lnTo>
                    <a:pt x="919984" y="635580"/>
                  </a:lnTo>
                  <a:lnTo>
                    <a:pt x="921842" y="634017"/>
                  </a:lnTo>
                  <a:lnTo>
                    <a:pt x="923750" y="632454"/>
                  </a:lnTo>
                  <a:lnTo>
                    <a:pt x="925266" y="631232"/>
                  </a:lnTo>
                  <a:lnTo>
                    <a:pt x="926736" y="629914"/>
                  </a:lnTo>
                  <a:lnTo>
                    <a:pt x="928105" y="628547"/>
                  </a:lnTo>
                  <a:lnTo>
                    <a:pt x="928985" y="627423"/>
                  </a:lnTo>
                  <a:lnTo>
                    <a:pt x="930111" y="625762"/>
                  </a:lnTo>
                  <a:lnTo>
                    <a:pt x="931187" y="624102"/>
                  </a:lnTo>
                  <a:lnTo>
                    <a:pt x="931971" y="622782"/>
                  </a:lnTo>
                  <a:lnTo>
                    <a:pt x="932654" y="621514"/>
                  </a:lnTo>
                  <a:lnTo>
                    <a:pt x="933438" y="619560"/>
                  </a:lnTo>
                  <a:lnTo>
                    <a:pt x="933829" y="616922"/>
                  </a:lnTo>
                  <a:lnTo>
                    <a:pt x="933731" y="614969"/>
                  </a:lnTo>
                  <a:lnTo>
                    <a:pt x="933633" y="612966"/>
                  </a:lnTo>
                  <a:lnTo>
                    <a:pt x="933780" y="611013"/>
                  </a:lnTo>
                  <a:lnTo>
                    <a:pt x="934075" y="609106"/>
                  </a:lnTo>
                  <a:lnTo>
                    <a:pt x="934269" y="607153"/>
                  </a:lnTo>
                  <a:lnTo>
                    <a:pt x="934367" y="605200"/>
                  </a:lnTo>
                  <a:lnTo>
                    <a:pt x="934417" y="603246"/>
                  </a:lnTo>
                  <a:lnTo>
                    <a:pt x="934417" y="601293"/>
                  </a:lnTo>
                  <a:lnTo>
                    <a:pt x="934269" y="599828"/>
                  </a:lnTo>
                  <a:lnTo>
                    <a:pt x="934026" y="598409"/>
                  </a:lnTo>
                  <a:lnTo>
                    <a:pt x="933487" y="596017"/>
                  </a:lnTo>
                  <a:lnTo>
                    <a:pt x="933094" y="594552"/>
                  </a:lnTo>
                  <a:lnTo>
                    <a:pt x="932802" y="593136"/>
                  </a:lnTo>
                  <a:lnTo>
                    <a:pt x="932605" y="591670"/>
                  </a:lnTo>
                  <a:lnTo>
                    <a:pt x="932605" y="589717"/>
                  </a:lnTo>
                  <a:lnTo>
                    <a:pt x="933047" y="588348"/>
                  </a:lnTo>
                  <a:lnTo>
                    <a:pt x="933537" y="586981"/>
                  </a:lnTo>
                  <a:lnTo>
                    <a:pt x="934122" y="584735"/>
                  </a:lnTo>
                  <a:lnTo>
                    <a:pt x="933780" y="583317"/>
                  </a:lnTo>
                  <a:lnTo>
                    <a:pt x="932851" y="581658"/>
                  </a:lnTo>
                  <a:lnTo>
                    <a:pt x="931725" y="580730"/>
                  </a:lnTo>
                  <a:lnTo>
                    <a:pt x="930160" y="579508"/>
                  </a:lnTo>
                  <a:lnTo>
                    <a:pt x="928496" y="578434"/>
                  </a:lnTo>
                  <a:lnTo>
                    <a:pt x="927225" y="577749"/>
                  </a:lnTo>
                  <a:lnTo>
                    <a:pt x="925854" y="577165"/>
                  </a:lnTo>
                  <a:lnTo>
                    <a:pt x="924045" y="576578"/>
                  </a:lnTo>
                  <a:lnTo>
                    <a:pt x="921744" y="575651"/>
                  </a:lnTo>
                  <a:lnTo>
                    <a:pt x="920033" y="574674"/>
                  </a:lnTo>
                  <a:lnTo>
                    <a:pt x="918418" y="573599"/>
                  </a:lnTo>
                  <a:lnTo>
                    <a:pt x="916853" y="572426"/>
                  </a:lnTo>
                  <a:lnTo>
                    <a:pt x="915287" y="571253"/>
                  </a:lnTo>
                  <a:lnTo>
                    <a:pt x="913771" y="570033"/>
                  </a:lnTo>
                  <a:lnTo>
                    <a:pt x="912645" y="569057"/>
                  </a:lnTo>
                  <a:lnTo>
                    <a:pt x="911569" y="568080"/>
                  </a:lnTo>
                  <a:lnTo>
                    <a:pt x="911227" y="567737"/>
                  </a:lnTo>
                  <a:lnTo>
                    <a:pt x="910541" y="567054"/>
                  </a:lnTo>
                  <a:lnTo>
                    <a:pt x="909465" y="566029"/>
                  </a:lnTo>
                  <a:lnTo>
                    <a:pt x="908437" y="564954"/>
                  </a:lnTo>
                  <a:lnTo>
                    <a:pt x="907459" y="563879"/>
                  </a:lnTo>
                  <a:lnTo>
                    <a:pt x="906481" y="562804"/>
                  </a:lnTo>
                  <a:lnTo>
                    <a:pt x="905404" y="561778"/>
                  </a:lnTo>
                  <a:lnTo>
                    <a:pt x="903839" y="560703"/>
                  </a:lnTo>
                  <a:lnTo>
                    <a:pt x="901978" y="559044"/>
                  </a:lnTo>
                  <a:lnTo>
                    <a:pt x="900609" y="557675"/>
                  </a:lnTo>
                  <a:lnTo>
                    <a:pt x="899289" y="556259"/>
                  </a:lnTo>
                  <a:lnTo>
                    <a:pt x="898407" y="555037"/>
                  </a:lnTo>
                  <a:lnTo>
                    <a:pt x="897185" y="553572"/>
                  </a:lnTo>
                  <a:lnTo>
                    <a:pt x="896158" y="552546"/>
                  </a:lnTo>
                  <a:lnTo>
                    <a:pt x="895130" y="551425"/>
                  </a:lnTo>
                  <a:lnTo>
                    <a:pt x="893956" y="550544"/>
                  </a:lnTo>
                  <a:lnTo>
                    <a:pt x="892781" y="549665"/>
                  </a:lnTo>
                  <a:lnTo>
                    <a:pt x="891166" y="548541"/>
                  </a:lnTo>
                  <a:lnTo>
                    <a:pt x="889944" y="547712"/>
                  </a:lnTo>
                  <a:lnTo>
                    <a:pt x="888671" y="546978"/>
                  </a:lnTo>
                  <a:lnTo>
                    <a:pt x="887398" y="546296"/>
                  </a:lnTo>
                  <a:lnTo>
                    <a:pt x="886078" y="545660"/>
                  </a:lnTo>
                  <a:lnTo>
                    <a:pt x="884267" y="544927"/>
                  </a:lnTo>
                  <a:lnTo>
                    <a:pt x="882409" y="544293"/>
                  </a:lnTo>
                  <a:lnTo>
                    <a:pt x="880941" y="544097"/>
                  </a:lnTo>
                  <a:lnTo>
                    <a:pt x="878496" y="544146"/>
                  </a:lnTo>
                  <a:lnTo>
                    <a:pt x="876537" y="544195"/>
                  </a:lnTo>
                  <a:lnTo>
                    <a:pt x="875070" y="544097"/>
                  </a:lnTo>
                  <a:lnTo>
                    <a:pt x="873162" y="543805"/>
                  </a:lnTo>
                  <a:lnTo>
                    <a:pt x="871695" y="543560"/>
                  </a:lnTo>
                  <a:lnTo>
                    <a:pt x="870226" y="543366"/>
                  </a:lnTo>
                  <a:lnTo>
                    <a:pt x="867878" y="542828"/>
                  </a:lnTo>
                  <a:lnTo>
                    <a:pt x="866020" y="542095"/>
                  </a:lnTo>
                  <a:lnTo>
                    <a:pt x="864747" y="541410"/>
                  </a:lnTo>
                  <a:lnTo>
                    <a:pt x="863230" y="540190"/>
                  </a:lnTo>
                  <a:lnTo>
                    <a:pt x="861616" y="538335"/>
                  </a:lnTo>
                  <a:lnTo>
                    <a:pt x="860441" y="536772"/>
                  </a:lnTo>
                  <a:lnTo>
                    <a:pt x="859463" y="534573"/>
                  </a:lnTo>
                  <a:lnTo>
                    <a:pt x="858484" y="532375"/>
                  </a:lnTo>
                  <a:lnTo>
                    <a:pt x="857799" y="530568"/>
                  </a:lnTo>
                  <a:lnTo>
                    <a:pt x="856528" y="528468"/>
                  </a:lnTo>
                  <a:lnTo>
                    <a:pt x="854962" y="527344"/>
                  </a:lnTo>
                  <a:lnTo>
                    <a:pt x="853495" y="526075"/>
                  </a:lnTo>
                  <a:lnTo>
                    <a:pt x="851978" y="524853"/>
                  </a:lnTo>
                  <a:lnTo>
                    <a:pt x="850558" y="524414"/>
                  </a:lnTo>
                  <a:lnTo>
                    <a:pt x="848847" y="523437"/>
                  </a:lnTo>
                  <a:lnTo>
                    <a:pt x="847672" y="522558"/>
                  </a:lnTo>
                  <a:lnTo>
                    <a:pt x="845519" y="521532"/>
                  </a:lnTo>
                  <a:lnTo>
                    <a:pt x="843661" y="520799"/>
                  </a:lnTo>
                  <a:lnTo>
                    <a:pt x="842388" y="520116"/>
                  </a:lnTo>
                  <a:lnTo>
                    <a:pt x="840724" y="519091"/>
                  </a:lnTo>
                  <a:lnTo>
                    <a:pt x="839158" y="517918"/>
                  </a:lnTo>
                  <a:lnTo>
                    <a:pt x="837544" y="516745"/>
                  </a:lnTo>
                  <a:lnTo>
                    <a:pt x="835978" y="515574"/>
                  </a:lnTo>
                  <a:lnTo>
                    <a:pt x="834412" y="514450"/>
                  </a:lnTo>
                  <a:lnTo>
                    <a:pt x="832800" y="513326"/>
                  </a:lnTo>
                  <a:lnTo>
                    <a:pt x="831136" y="512301"/>
                  </a:lnTo>
                  <a:lnTo>
                    <a:pt x="829863" y="511569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4472E50-BB85-ECA3-E1AA-718B538821FC}"/>
                </a:ext>
              </a:extLst>
            </p:cNvPr>
            <p:cNvSpPr/>
            <p:nvPr/>
          </p:nvSpPr>
          <p:spPr>
            <a:xfrm flipV="1">
              <a:off x="1895086" y="3263027"/>
              <a:ext cx="1355139" cy="1263847"/>
            </a:xfrm>
            <a:custGeom>
              <a:avLst/>
              <a:gdLst>
                <a:gd name="connsiteX0" fmla="*/ 877638 w 1355139"/>
                <a:gd name="connsiteY0" fmla="*/ 53918 h 1263847"/>
                <a:gd name="connsiteX1" fmla="*/ 876124 w 1355139"/>
                <a:gd name="connsiteY1" fmla="*/ 54488 h 1263847"/>
                <a:gd name="connsiteX2" fmla="*/ 875203 w 1355139"/>
                <a:gd name="connsiteY2" fmla="*/ 53951 h 1263847"/>
                <a:gd name="connsiteX3" fmla="*/ 873075 w 1355139"/>
                <a:gd name="connsiteY3" fmla="*/ 54750 h 1263847"/>
                <a:gd name="connsiteX4" fmla="*/ 862944 w 1355139"/>
                <a:gd name="connsiteY4" fmla="*/ 62515 h 1263847"/>
                <a:gd name="connsiteX5" fmla="*/ 859321 w 1355139"/>
                <a:gd name="connsiteY5" fmla="*/ 63297 h 1263847"/>
                <a:gd name="connsiteX6" fmla="*/ 857357 w 1355139"/>
                <a:gd name="connsiteY6" fmla="*/ 65884 h 1263847"/>
                <a:gd name="connsiteX7" fmla="*/ 854778 w 1355139"/>
                <a:gd name="connsiteY7" fmla="*/ 68424 h 1263847"/>
                <a:gd name="connsiteX8" fmla="*/ 850951 w 1355139"/>
                <a:gd name="connsiteY8" fmla="*/ 72235 h 1263847"/>
                <a:gd name="connsiteX9" fmla="*/ 848618 w 1355139"/>
                <a:gd name="connsiteY9" fmla="*/ 75555 h 1263847"/>
                <a:gd name="connsiteX10" fmla="*/ 845139 w 1355139"/>
                <a:gd name="connsiteY10" fmla="*/ 78534 h 1263847"/>
                <a:gd name="connsiteX11" fmla="*/ 843379 w 1355139"/>
                <a:gd name="connsiteY11" fmla="*/ 79464 h 1263847"/>
                <a:gd name="connsiteX12" fmla="*/ 839306 w 1355139"/>
                <a:gd name="connsiteY12" fmla="*/ 80147 h 1263847"/>
                <a:gd name="connsiteX13" fmla="*/ 837116 w 1355139"/>
                <a:gd name="connsiteY13" fmla="*/ 81172 h 1263847"/>
                <a:gd name="connsiteX14" fmla="*/ 834026 w 1355139"/>
                <a:gd name="connsiteY14" fmla="*/ 81563 h 1263847"/>
                <a:gd name="connsiteX15" fmla="*/ 819557 w 1355139"/>
                <a:gd name="connsiteY15" fmla="*/ 87523 h 1263847"/>
                <a:gd name="connsiteX16" fmla="*/ 811759 w 1355139"/>
                <a:gd name="connsiteY16" fmla="*/ 94311 h 1263847"/>
                <a:gd name="connsiteX17" fmla="*/ 805026 w 1355139"/>
                <a:gd name="connsiteY17" fmla="*/ 99099 h 1263847"/>
                <a:gd name="connsiteX18" fmla="*/ 778645 w 1355139"/>
                <a:gd name="connsiteY18" fmla="*/ 101833 h 1263847"/>
                <a:gd name="connsiteX19" fmla="*/ 774429 w 1355139"/>
                <a:gd name="connsiteY19" fmla="*/ 104275 h 1263847"/>
                <a:gd name="connsiteX20" fmla="*/ 773160 w 1355139"/>
                <a:gd name="connsiteY20" fmla="*/ 105838 h 1263847"/>
                <a:gd name="connsiteX21" fmla="*/ 766407 w 1355139"/>
                <a:gd name="connsiteY21" fmla="*/ 108230 h 1263847"/>
                <a:gd name="connsiteX22" fmla="*/ 763664 w 1355139"/>
                <a:gd name="connsiteY22" fmla="*/ 111602 h 1263847"/>
                <a:gd name="connsiteX23" fmla="*/ 761229 w 1355139"/>
                <a:gd name="connsiteY23" fmla="*/ 116925 h 1263847"/>
                <a:gd name="connsiteX24" fmla="*/ 753984 w 1355139"/>
                <a:gd name="connsiteY24" fmla="*/ 121077 h 1263847"/>
                <a:gd name="connsiteX25" fmla="*/ 749829 w 1355139"/>
                <a:gd name="connsiteY25" fmla="*/ 125717 h 1263847"/>
                <a:gd name="connsiteX26" fmla="*/ 746801 w 1355139"/>
                <a:gd name="connsiteY26" fmla="*/ 128110 h 1263847"/>
                <a:gd name="connsiteX27" fmla="*/ 744652 w 1355139"/>
                <a:gd name="connsiteY27" fmla="*/ 133727 h 1263847"/>
                <a:gd name="connsiteX28" fmla="*/ 743362 w 1355139"/>
                <a:gd name="connsiteY28" fmla="*/ 134704 h 1263847"/>
                <a:gd name="connsiteX29" fmla="*/ 741316 w 1355139"/>
                <a:gd name="connsiteY29" fmla="*/ 137438 h 1263847"/>
                <a:gd name="connsiteX30" fmla="*/ 712500 w 1355139"/>
                <a:gd name="connsiteY30" fmla="*/ 141151 h 1263847"/>
                <a:gd name="connsiteX31" fmla="*/ 710781 w 1355139"/>
                <a:gd name="connsiteY31" fmla="*/ 141004 h 1263847"/>
                <a:gd name="connsiteX32" fmla="*/ 708836 w 1355139"/>
                <a:gd name="connsiteY32" fmla="*/ 141396 h 1263847"/>
                <a:gd name="connsiteX33" fmla="*/ 707363 w 1355139"/>
                <a:gd name="connsiteY33" fmla="*/ 141541 h 1263847"/>
                <a:gd name="connsiteX34" fmla="*/ 705787 w 1355139"/>
                <a:gd name="connsiteY34" fmla="*/ 140564 h 1263847"/>
                <a:gd name="connsiteX35" fmla="*/ 703781 w 1355139"/>
                <a:gd name="connsiteY35" fmla="*/ 139099 h 1263847"/>
                <a:gd name="connsiteX36" fmla="*/ 700404 w 1355139"/>
                <a:gd name="connsiteY36" fmla="*/ 137244 h 1263847"/>
                <a:gd name="connsiteX37" fmla="*/ 698358 w 1355139"/>
                <a:gd name="connsiteY37" fmla="*/ 135241 h 1263847"/>
                <a:gd name="connsiteX38" fmla="*/ 696598 w 1355139"/>
                <a:gd name="connsiteY38" fmla="*/ 136414 h 1263847"/>
                <a:gd name="connsiteX39" fmla="*/ 694060 w 1355139"/>
                <a:gd name="connsiteY39" fmla="*/ 137830 h 1263847"/>
                <a:gd name="connsiteX40" fmla="*/ 690970 w 1355139"/>
                <a:gd name="connsiteY40" fmla="*/ 139197 h 1263847"/>
                <a:gd name="connsiteX41" fmla="*/ 688125 w 1355139"/>
                <a:gd name="connsiteY41" fmla="*/ 141200 h 1263847"/>
                <a:gd name="connsiteX42" fmla="*/ 686283 w 1355139"/>
                <a:gd name="connsiteY42" fmla="*/ 142861 h 1263847"/>
                <a:gd name="connsiteX43" fmla="*/ 684462 w 1355139"/>
                <a:gd name="connsiteY43" fmla="*/ 144864 h 1263847"/>
                <a:gd name="connsiteX44" fmla="*/ 683398 w 1355139"/>
                <a:gd name="connsiteY44" fmla="*/ 149161 h 1263847"/>
                <a:gd name="connsiteX45" fmla="*/ 681965 w 1355139"/>
                <a:gd name="connsiteY45" fmla="*/ 152726 h 1263847"/>
                <a:gd name="connsiteX46" fmla="*/ 680553 w 1355139"/>
                <a:gd name="connsiteY46" fmla="*/ 155119 h 1263847"/>
                <a:gd name="connsiteX47" fmla="*/ 678199 w 1355139"/>
                <a:gd name="connsiteY47" fmla="*/ 157514 h 1263847"/>
                <a:gd name="connsiteX48" fmla="*/ 676193 w 1355139"/>
                <a:gd name="connsiteY48" fmla="*/ 159711 h 1263847"/>
                <a:gd name="connsiteX49" fmla="*/ 674536 w 1355139"/>
                <a:gd name="connsiteY49" fmla="*/ 162007 h 1263847"/>
                <a:gd name="connsiteX50" fmla="*/ 673451 w 1355139"/>
                <a:gd name="connsiteY50" fmla="*/ 163666 h 1263847"/>
                <a:gd name="connsiteX51" fmla="*/ 671834 w 1355139"/>
                <a:gd name="connsiteY51" fmla="*/ 167428 h 1263847"/>
                <a:gd name="connsiteX52" fmla="*/ 669153 w 1355139"/>
                <a:gd name="connsiteY52" fmla="*/ 172947 h 1263847"/>
                <a:gd name="connsiteX53" fmla="*/ 666697 w 1355139"/>
                <a:gd name="connsiteY53" fmla="*/ 178272 h 1263847"/>
                <a:gd name="connsiteX54" fmla="*/ 665326 w 1355139"/>
                <a:gd name="connsiteY54" fmla="*/ 183399 h 1263847"/>
                <a:gd name="connsiteX55" fmla="*/ 664937 w 1355139"/>
                <a:gd name="connsiteY55" fmla="*/ 186282 h 1263847"/>
                <a:gd name="connsiteX56" fmla="*/ 665183 w 1355139"/>
                <a:gd name="connsiteY56" fmla="*/ 188626 h 1263847"/>
                <a:gd name="connsiteX57" fmla="*/ 665674 w 1355139"/>
                <a:gd name="connsiteY57" fmla="*/ 191703 h 1263847"/>
                <a:gd name="connsiteX58" fmla="*/ 667045 w 1355139"/>
                <a:gd name="connsiteY58" fmla="*/ 196734 h 1263847"/>
                <a:gd name="connsiteX59" fmla="*/ 667393 w 1355139"/>
                <a:gd name="connsiteY59" fmla="*/ 198884 h 1263847"/>
                <a:gd name="connsiteX60" fmla="*/ 666861 w 1355139"/>
                <a:gd name="connsiteY60" fmla="*/ 200886 h 1263847"/>
                <a:gd name="connsiteX61" fmla="*/ 666124 w 1355139"/>
                <a:gd name="connsiteY61" fmla="*/ 203718 h 1263847"/>
                <a:gd name="connsiteX62" fmla="*/ 666124 w 1355139"/>
                <a:gd name="connsiteY62" fmla="*/ 206844 h 1263847"/>
                <a:gd name="connsiteX63" fmla="*/ 665920 w 1355139"/>
                <a:gd name="connsiteY63" fmla="*/ 208994 h 1263847"/>
                <a:gd name="connsiteX64" fmla="*/ 665674 w 1355139"/>
                <a:gd name="connsiteY64" fmla="*/ 211875 h 1263847"/>
                <a:gd name="connsiteX65" fmla="*/ 665674 w 1355139"/>
                <a:gd name="connsiteY65" fmla="*/ 213878 h 1263847"/>
                <a:gd name="connsiteX66" fmla="*/ 665817 w 1355139"/>
                <a:gd name="connsiteY66" fmla="*/ 217149 h 1263847"/>
                <a:gd name="connsiteX67" fmla="*/ 666370 w 1355139"/>
                <a:gd name="connsiteY67" fmla="*/ 220032 h 1263847"/>
                <a:gd name="connsiteX68" fmla="*/ 667577 w 1355139"/>
                <a:gd name="connsiteY68" fmla="*/ 225161 h 1263847"/>
                <a:gd name="connsiteX69" fmla="*/ 667925 w 1355139"/>
                <a:gd name="connsiteY69" fmla="*/ 229019 h 1263847"/>
                <a:gd name="connsiteX70" fmla="*/ 667434 w 1355139"/>
                <a:gd name="connsiteY70" fmla="*/ 233122 h 1263847"/>
                <a:gd name="connsiteX71" fmla="*/ 667536 w 1355139"/>
                <a:gd name="connsiteY71" fmla="*/ 235515 h 1263847"/>
                <a:gd name="connsiteX72" fmla="*/ 668519 w 1355139"/>
                <a:gd name="connsiteY72" fmla="*/ 239959 h 1263847"/>
                <a:gd name="connsiteX73" fmla="*/ 670136 w 1355139"/>
                <a:gd name="connsiteY73" fmla="*/ 244892 h 1263847"/>
                <a:gd name="connsiteX74" fmla="*/ 672326 w 1355139"/>
                <a:gd name="connsiteY74" fmla="*/ 250948 h 1263847"/>
                <a:gd name="connsiteX75" fmla="*/ 674290 w 1355139"/>
                <a:gd name="connsiteY75" fmla="*/ 255883 h 1263847"/>
                <a:gd name="connsiteX76" fmla="*/ 668621 w 1355139"/>
                <a:gd name="connsiteY76" fmla="*/ 258960 h 1263847"/>
                <a:gd name="connsiteX77" fmla="*/ 667148 w 1355139"/>
                <a:gd name="connsiteY77" fmla="*/ 259448 h 1263847"/>
                <a:gd name="connsiteX78" fmla="*/ 665633 w 1355139"/>
                <a:gd name="connsiteY78" fmla="*/ 259937 h 1263847"/>
                <a:gd name="connsiteX79" fmla="*/ 662932 w 1355139"/>
                <a:gd name="connsiteY79" fmla="*/ 260668 h 1263847"/>
                <a:gd name="connsiteX80" fmla="*/ 659800 w 1355139"/>
                <a:gd name="connsiteY80" fmla="*/ 261353 h 1263847"/>
                <a:gd name="connsiteX81" fmla="*/ 657508 w 1355139"/>
                <a:gd name="connsiteY81" fmla="*/ 262035 h 1263847"/>
                <a:gd name="connsiteX82" fmla="*/ 655011 w 1355139"/>
                <a:gd name="connsiteY82" fmla="*/ 263208 h 1263847"/>
                <a:gd name="connsiteX83" fmla="*/ 651041 w 1355139"/>
                <a:gd name="connsiteY83" fmla="*/ 264575 h 1263847"/>
                <a:gd name="connsiteX84" fmla="*/ 646539 w 1355139"/>
                <a:gd name="connsiteY84" fmla="*/ 266872 h 1263847"/>
                <a:gd name="connsiteX85" fmla="*/ 642097 w 1355139"/>
                <a:gd name="connsiteY85" fmla="*/ 270094 h 1263847"/>
                <a:gd name="connsiteX86" fmla="*/ 638721 w 1355139"/>
                <a:gd name="connsiteY86" fmla="*/ 272928 h 1263847"/>
                <a:gd name="connsiteX87" fmla="*/ 636367 w 1355139"/>
                <a:gd name="connsiteY87" fmla="*/ 275223 h 1263847"/>
                <a:gd name="connsiteX88" fmla="*/ 635139 w 1355139"/>
                <a:gd name="connsiteY88" fmla="*/ 277618 h 1263847"/>
                <a:gd name="connsiteX89" fmla="*/ 633973 w 1355139"/>
                <a:gd name="connsiteY89" fmla="*/ 279228 h 1263847"/>
                <a:gd name="connsiteX90" fmla="*/ 632458 w 1355139"/>
                <a:gd name="connsiteY90" fmla="*/ 279522 h 1263847"/>
                <a:gd name="connsiteX91" fmla="*/ 630944 w 1355139"/>
                <a:gd name="connsiteY91" fmla="*/ 279326 h 1263847"/>
                <a:gd name="connsiteX92" fmla="*/ 629122 w 1355139"/>
                <a:gd name="connsiteY92" fmla="*/ 278838 h 1263847"/>
                <a:gd name="connsiteX93" fmla="*/ 627035 w 1355139"/>
                <a:gd name="connsiteY93" fmla="*/ 278251 h 1263847"/>
                <a:gd name="connsiteX94" fmla="*/ 625745 w 1355139"/>
                <a:gd name="connsiteY94" fmla="*/ 280011 h 1263847"/>
                <a:gd name="connsiteX95" fmla="*/ 622716 w 1355139"/>
                <a:gd name="connsiteY95" fmla="*/ 280548 h 1263847"/>
                <a:gd name="connsiteX96" fmla="*/ 619196 w 1355139"/>
                <a:gd name="connsiteY96" fmla="*/ 281476 h 1263847"/>
                <a:gd name="connsiteX97" fmla="*/ 615963 w 1355139"/>
                <a:gd name="connsiteY97" fmla="*/ 282892 h 1263847"/>
                <a:gd name="connsiteX98" fmla="*/ 610887 w 1355139"/>
                <a:gd name="connsiteY98" fmla="*/ 284553 h 1263847"/>
                <a:gd name="connsiteX99" fmla="*/ 607797 w 1355139"/>
                <a:gd name="connsiteY99" fmla="*/ 285822 h 1263847"/>
                <a:gd name="connsiteX100" fmla="*/ 604870 w 1355139"/>
                <a:gd name="connsiteY100" fmla="*/ 287775 h 1263847"/>
                <a:gd name="connsiteX101" fmla="*/ 601739 w 1355139"/>
                <a:gd name="connsiteY101" fmla="*/ 289633 h 1263847"/>
                <a:gd name="connsiteX102" fmla="*/ 599570 w 1355139"/>
                <a:gd name="connsiteY102" fmla="*/ 290755 h 1263847"/>
                <a:gd name="connsiteX103" fmla="*/ 599283 w 1355139"/>
                <a:gd name="connsiteY103" fmla="*/ 288997 h 1263847"/>
                <a:gd name="connsiteX104" fmla="*/ 598751 w 1355139"/>
                <a:gd name="connsiteY104" fmla="*/ 285235 h 1263847"/>
                <a:gd name="connsiteX105" fmla="*/ 598505 w 1355139"/>
                <a:gd name="connsiteY105" fmla="*/ 281915 h 1263847"/>
                <a:gd name="connsiteX106" fmla="*/ 597973 w 1355139"/>
                <a:gd name="connsiteY106" fmla="*/ 279326 h 1263847"/>
                <a:gd name="connsiteX107" fmla="*/ 596745 w 1355139"/>
                <a:gd name="connsiteY107" fmla="*/ 275908 h 1263847"/>
                <a:gd name="connsiteX108" fmla="*/ 595661 w 1355139"/>
                <a:gd name="connsiteY108" fmla="*/ 274101 h 1263847"/>
                <a:gd name="connsiteX109" fmla="*/ 594535 w 1355139"/>
                <a:gd name="connsiteY109" fmla="*/ 272879 h 1263847"/>
                <a:gd name="connsiteX110" fmla="*/ 592775 w 1355139"/>
                <a:gd name="connsiteY110" fmla="*/ 272587 h 1263847"/>
                <a:gd name="connsiteX111" fmla="*/ 590278 w 1355139"/>
                <a:gd name="connsiteY111" fmla="*/ 272634 h 1263847"/>
                <a:gd name="connsiteX112" fmla="*/ 587699 w 1355139"/>
                <a:gd name="connsiteY112" fmla="*/ 273417 h 1263847"/>
                <a:gd name="connsiteX113" fmla="*/ 584220 w 1355139"/>
                <a:gd name="connsiteY113" fmla="*/ 274784 h 1263847"/>
                <a:gd name="connsiteX114" fmla="*/ 581580 w 1355139"/>
                <a:gd name="connsiteY114" fmla="*/ 276249 h 1263847"/>
                <a:gd name="connsiteX115" fmla="*/ 578879 w 1355139"/>
                <a:gd name="connsiteY115" fmla="*/ 276982 h 1263847"/>
                <a:gd name="connsiteX116" fmla="*/ 577221 w 1355139"/>
                <a:gd name="connsiteY116" fmla="*/ 279473 h 1263847"/>
                <a:gd name="connsiteX117" fmla="*/ 575215 w 1355139"/>
                <a:gd name="connsiteY117" fmla="*/ 282550 h 1263847"/>
                <a:gd name="connsiteX118" fmla="*/ 571941 w 1355139"/>
                <a:gd name="connsiteY118" fmla="*/ 286359 h 1263847"/>
                <a:gd name="connsiteX119" fmla="*/ 570221 w 1355139"/>
                <a:gd name="connsiteY119" fmla="*/ 288850 h 1263847"/>
                <a:gd name="connsiteX120" fmla="*/ 568216 w 1355139"/>
                <a:gd name="connsiteY120" fmla="*/ 291586 h 1263847"/>
                <a:gd name="connsiteX121" fmla="*/ 566947 w 1355139"/>
                <a:gd name="connsiteY121" fmla="*/ 293832 h 1263847"/>
                <a:gd name="connsiteX122" fmla="*/ 564102 w 1355139"/>
                <a:gd name="connsiteY122" fmla="*/ 297154 h 1263847"/>
                <a:gd name="connsiteX123" fmla="*/ 561912 w 1355139"/>
                <a:gd name="connsiteY123" fmla="*/ 298472 h 1263847"/>
                <a:gd name="connsiteX124" fmla="*/ 559702 w 1355139"/>
                <a:gd name="connsiteY124" fmla="*/ 299839 h 1263847"/>
                <a:gd name="connsiteX125" fmla="*/ 557594 w 1355139"/>
                <a:gd name="connsiteY125" fmla="*/ 301306 h 1263847"/>
                <a:gd name="connsiteX126" fmla="*/ 554668 w 1355139"/>
                <a:gd name="connsiteY126" fmla="*/ 303601 h 1263847"/>
                <a:gd name="connsiteX127" fmla="*/ 552559 w 1355139"/>
                <a:gd name="connsiteY127" fmla="*/ 305017 h 1263847"/>
                <a:gd name="connsiteX128" fmla="*/ 548835 w 1355139"/>
                <a:gd name="connsiteY128" fmla="*/ 307167 h 1263847"/>
                <a:gd name="connsiteX129" fmla="*/ 544394 w 1355139"/>
                <a:gd name="connsiteY129" fmla="*/ 309412 h 1263847"/>
                <a:gd name="connsiteX130" fmla="*/ 541692 w 1355139"/>
                <a:gd name="connsiteY130" fmla="*/ 310683 h 1263847"/>
                <a:gd name="connsiteX131" fmla="*/ 538418 w 1355139"/>
                <a:gd name="connsiteY131" fmla="*/ 311952 h 1263847"/>
                <a:gd name="connsiteX132" fmla="*/ 535143 w 1355139"/>
                <a:gd name="connsiteY132" fmla="*/ 313515 h 1263847"/>
                <a:gd name="connsiteX133" fmla="*/ 532257 w 1355139"/>
                <a:gd name="connsiteY133" fmla="*/ 314884 h 1263847"/>
                <a:gd name="connsiteX134" fmla="*/ 530293 w 1355139"/>
                <a:gd name="connsiteY134" fmla="*/ 315861 h 1263847"/>
                <a:gd name="connsiteX135" fmla="*/ 528348 w 1355139"/>
                <a:gd name="connsiteY135" fmla="*/ 318058 h 1263847"/>
                <a:gd name="connsiteX136" fmla="*/ 526732 w 1355139"/>
                <a:gd name="connsiteY136" fmla="*/ 320305 h 1263847"/>
                <a:gd name="connsiteX137" fmla="*/ 524665 w 1355139"/>
                <a:gd name="connsiteY137" fmla="*/ 321918 h 1263847"/>
                <a:gd name="connsiteX138" fmla="*/ 522966 w 1355139"/>
                <a:gd name="connsiteY138" fmla="*/ 322308 h 1263847"/>
                <a:gd name="connsiteX139" fmla="*/ 520858 w 1355139"/>
                <a:gd name="connsiteY139" fmla="*/ 322551 h 1263847"/>
                <a:gd name="connsiteX140" fmla="*/ 519139 w 1355139"/>
                <a:gd name="connsiteY140" fmla="*/ 323481 h 1263847"/>
                <a:gd name="connsiteX141" fmla="*/ 517092 w 1355139"/>
                <a:gd name="connsiteY141" fmla="*/ 325434 h 1263847"/>
                <a:gd name="connsiteX142" fmla="*/ 513920 w 1355139"/>
                <a:gd name="connsiteY142" fmla="*/ 326997 h 1263847"/>
                <a:gd name="connsiteX143" fmla="*/ 512201 w 1355139"/>
                <a:gd name="connsiteY143" fmla="*/ 327974 h 1263847"/>
                <a:gd name="connsiteX144" fmla="*/ 510298 w 1355139"/>
                <a:gd name="connsiteY144" fmla="*/ 328951 h 1263847"/>
                <a:gd name="connsiteX145" fmla="*/ 508231 w 1355139"/>
                <a:gd name="connsiteY145" fmla="*/ 330220 h 1263847"/>
                <a:gd name="connsiteX146" fmla="*/ 506614 w 1355139"/>
                <a:gd name="connsiteY146" fmla="*/ 331636 h 1263847"/>
                <a:gd name="connsiteX147" fmla="*/ 505652 w 1355139"/>
                <a:gd name="connsiteY147" fmla="*/ 333248 h 1263847"/>
                <a:gd name="connsiteX148" fmla="*/ 503871 w 1355139"/>
                <a:gd name="connsiteY148" fmla="*/ 335056 h 1263847"/>
                <a:gd name="connsiteX149" fmla="*/ 501334 w 1355139"/>
                <a:gd name="connsiteY149" fmla="*/ 336863 h 1263847"/>
                <a:gd name="connsiteX150" fmla="*/ 498980 w 1355139"/>
                <a:gd name="connsiteY150" fmla="*/ 338426 h 1263847"/>
                <a:gd name="connsiteX151" fmla="*/ 495849 w 1355139"/>
                <a:gd name="connsiteY151" fmla="*/ 340281 h 1263847"/>
                <a:gd name="connsiteX152" fmla="*/ 493700 w 1355139"/>
                <a:gd name="connsiteY152" fmla="*/ 341942 h 1263847"/>
                <a:gd name="connsiteX153" fmla="*/ 491264 w 1355139"/>
                <a:gd name="connsiteY153" fmla="*/ 345800 h 1263847"/>
                <a:gd name="connsiteX154" fmla="*/ 490180 w 1355139"/>
                <a:gd name="connsiteY154" fmla="*/ 348340 h 1263847"/>
                <a:gd name="connsiteX155" fmla="*/ 488870 w 1355139"/>
                <a:gd name="connsiteY155" fmla="*/ 352151 h 1263847"/>
                <a:gd name="connsiteX156" fmla="*/ 487887 w 1355139"/>
                <a:gd name="connsiteY156" fmla="*/ 354544 h 1263847"/>
                <a:gd name="connsiteX157" fmla="*/ 487048 w 1355139"/>
                <a:gd name="connsiteY157" fmla="*/ 357327 h 1263847"/>
                <a:gd name="connsiteX158" fmla="*/ 487089 w 1355139"/>
                <a:gd name="connsiteY158" fmla="*/ 358890 h 1263847"/>
                <a:gd name="connsiteX159" fmla="*/ 487540 w 1355139"/>
                <a:gd name="connsiteY159" fmla="*/ 361236 h 1263847"/>
                <a:gd name="connsiteX160" fmla="*/ 488133 w 1355139"/>
                <a:gd name="connsiteY160" fmla="*/ 364166 h 1263847"/>
                <a:gd name="connsiteX161" fmla="*/ 489259 w 1355139"/>
                <a:gd name="connsiteY161" fmla="*/ 368171 h 1263847"/>
                <a:gd name="connsiteX162" fmla="*/ 489893 w 1355139"/>
                <a:gd name="connsiteY162" fmla="*/ 371589 h 1263847"/>
                <a:gd name="connsiteX163" fmla="*/ 489996 w 1355139"/>
                <a:gd name="connsiteY163" fmla="*/ 373592 h 1263847"/>
                <a:gd name="connsiteX164" fmla="*/ 489689 w 1355139"/>
                <a:gd name="connsiteY164" fmla="*/ 375496 h 1263847"/>
                <a:gd name="connsiteX165" fmla="*/ 488952 w 1355139"/>
                <a:gd name="connsiteY165" fmla="*/ 377793 h 1263847"/>
                <a:gd name="connsiteX166" fmla="*/ 488522 w 1355139"/>
                <a:gd name="connsiteY166" fmla="*/ 379795 h 1263847"/>
                <a:gd name="connsiteX167" fmla="*/ 486946 w 1355139"/>
                <a:gd name="connsiteY167" fmla="*/ 380625 h 1263847"/>
                <a:gd name="connsiteX168" fmla="*/ 484940 w 1355139"/>
                <a:gd name="connsiteY168" fmla="*/ 381457 h 1263847"/>
                <a:gd name="connsiteX169" fmla="*/ 479476 w 1355139"/>
                <a:gd name="connsiteY169" fmla="*/ 381700 h 1263847"/>
                <a:gd name="connsiteX170" fmla="*/ 474974 w 1355139"/>
                <a:gd name="connsiteY170" fmla="*/ 381896 h 1263847"/>
                <a:gd name="connsiteX171" fmla="*/ 470614 w 1355139"/>
                <a:gd name="connsiteY171" fmla="*/ 382041 h 1263847"/>
                <a:gd name="connsiteX172" fmla="*/ 467831 w 1355139"/>
                <a:gd name="connsiteY172" fmla="*/ 382237 h 1263847"/>
                <a:gd name="connsiteX173" fmla="*/ 465764 w 1355139"/>
                <a:gd name="connsiteY173" fmla="*/ 382237 h 1263847"/>
                <a:gd name="connsiteX174" fmla="*/ 464209 w 1355139"/>
                <a:gd name="connsiteY174" fmla="*/ 382237 h 1263847"/>
                <a:gd name="connsiteX175" fmla="*/ 461323 w 1355139"/>
                <a:gd name="connsiteY175" fmla="*/ 382237 h 1263847"/>
                <a:gd name="connsiteX176" fmla="*/ 456186 w 1355139"/>
                <a:gd name="connsiteY176" fmla="*/ 381945 h 1263847"/>
                <a:gd name="connsiteX177" fmla="*/ 451377 w 1355139"/>
                <a:gd name="connsiteY177" fmla="*/ 382041 h 1263847"/>
                <a:gd name="connsiteX178" fmla="*/ 446096 w 1355139"/>
                <a:gd name="connsiteY178" fmla="*/ 382529 h 1263847"/>
                <a:gd name="connsiteX179" fmla="*/ 442474 w 1355139"/>
                <a:gd name="connsiteY179" fmla="*/ 382873 h 1263847"/>
                <a:gd name="connsiteX180" fmla="*/ 439404 w 1355139"/>
                <a:gd name="connsiteY180" fmla="*/ 382482 h 1263847"/>
                <a:gd name="connsiteX181" fmla="*/ 433039 w 1355139"/>
                <a:gd name="connsiteY181" fmla="*/ 382578 h 1263847"/>
                <a:gd name="connsiteX182" fmla="*/ 427206 w 1355139"/>
                <a:gd name="connsiteY182" fmla="*/ 382578 h 1263847"/>
                <a:gd name="connsiteX183" fmla="*/ 422274 w 1355139"/>
                <a:gd name="connsiteY183" fmla="*/ 382971 h 1263847"/>
                <a:gd name="connsiteX184" fmla="*/ 417424 w 1355139"/>
                <a:gd name="connsiteY184" fmla="*/ 383263 h 1263847"/>
                <a:gd name="connsiteX185" fmla="*/ 410834 w 1355139"/>
                <a:gd name="connsiteY185" fmla="*/ 382824 h 1263847"/>
                <a:gd name="connsiteX186" fmla="*/ 405738 w 1355139"/>
                <a:gd name="connsiteY186" fmla="*/ 383067 h 1263847"/>
                <a:gd name="connsiteX187" fmla="*/ 402361 w 1355139"/>
                <a:gd name="connsiteY187" fmla="*/ 383165 h 1263847"/>
                <a:gd name="connsiteX188" fmla="*/ 394523 w 1355139"/>
                <a:gd name="connsiteY188" fmla="*/ 383361 h 1263847"/>
                <a:gd name="connsiteX189" fmla="*/ 388219 w 1355139"/>
                <a:gd name="connsiteY189" fmla="*/ 383018 h 1263847"/>
                <a:gd name="connsiteX190" fmla="*/ 383471 w 1355139"/>
                <a:gd name="connsiteY190" fmla="*/ 383116 h 1263847"/>
                <a:gd name="connsiteX191" fmla="*/ 353243 w 1355139"/>
                <a:gd name="connsiteY191" fmla="*/ 396060 h 1263847"/>
                <a:gd name="connsiteX192" fmla="*/ 348700 w 1355139"/>
                <a:gd name="connsiteY192" fmla="*/ 395717 h 1263847"/>
                <a:gd name="connsiteX193" fmla="*/ 295857 w 1355139"/>
                <a:gd name="connsiteY193" fmla="*/ 391941 h 1263847"/>
                <a:gd name="connsiteX194" fmla="*/ 122327 w 1355139"/>
                <a:gd name="connsiteY194" fmla="*/ 375163 h 1263847"/>
                <a:gd name="connsiteX195" fmla="*/ 120833 w 1355139"/>
                <a:gd name="connsiteY195" fmla="*/ 377198 h 1263847"/>
                <a:gd name="connsiteX196" fmla="*/ 119196 w 1355139"/>
                <a:gd name="connsiteY196" fmla="*/ 378827 h 1263847"/>
                <a:gd name="connsiteX197" fmla="*/ 118950 w 1355139"/>
                <a:gd name="connsiteY197" fmla="*/ 379154 h 1263847"/>
                <a:gd name="connsiteX198" fmla="*/ 118889 w 1355139"/>
                <a:gd name="connsiteY198" fmla="*/ 379234 h 1263847"/>
                <a:gd name="connsiteX199" fmla="*/ 117702 w 1355139"/>
                <a:gd name="connsiteY199" fmla="*/ 380862 h 1263847"/>
                <a:gd name="connsiteX200" fmla="*/ 116351 w 1355139"/>
                <a:gd name="connsiteY200" fmla="*/ 382897 h 1263847"/>
                <a:gd name="connsiteX201" fmla="*/ 114980 w 1355139"/>
                <a:gd name="connsiteY201" fmla="*/ 384932 h 1263847"/>
                <a:gd name="connsiteX202" fmla="*/ 113629 w 1355139"/>
                <a:gd name="connsiteY202" fmla="*/ 386833 h 1263847"/>
                <a:gd name="connsiteX203" fmla="*/ 112135 w 1355139"/>
                <a:gd name="connsiteY203" fmla="*/ 388868 h 1263847"/>
                <a:gd name="connsiteX204" fmla="*/ 110764 w 1355139"/>
                <a:gd name="connsiteY204" fmla="*/ 390903 h 1263847"/>
                <a:gd name="connsiteX205" fmla="*/ 109679 w 1355139"/>
                <a:gd name="connsiteY205" fmla="*/ 393210 h 1263847"/>
                <a:gd name="connsiteX206" fmla="*/ 108329 w 1355139"/>
                <a:gd name="connsiteY206" fmla="*/ 395245 h 1263847"/>
                <a:gd name="connsiteX207" fmla="*/ 106958 w 1355139"/>
                <a:gd name="connsiteY207" fmla="*/ 397552 h 1263847"/>
                <a:gd name="connsiteX208" fmla="*/ 105198 w 1355139"/>
                <a:gd name="connsiteY208" fmla="*/ 399181 h 1263847"/>
                <a:gd name="connsiteX209" fmla="*/ 103847 w 1355139"/>
                <a:gd name="connsiteY209" fmla="*/ 401216 h 1263847"/>
                <a:gd name="connsiteX210" fmla="*/ 102066 w 1355139"/>
                <a:gd name="connsiteY210" fmla="*/ 402842 h 1263847"/>
                <a:gd name="connsiteX211" fmla="*/ 100715 w 1355139"/>
                <a:gd name="connsiteY211" fmla="*/ 404880 h 1263847"/>
                <a:gd name="connsiteX212" fmla="*/ 98955 w 1355139"/>
                <a:gd name="connsiteY212" fmla="*/ 406506 h 1263847"/>
                <a:gd name="connsiteX213" fmla="*/ 97318 w 1355139"/>
                <a:gd name="connsiteY213" fmla="*/ 408135 h 1263847"/>
                <a:gd name="connsiteX214" fmla="*/ 95558 w 1355139"/>
                <a:gd name="connsiteY214" fmla="*/ 409763 h 1263847"/>
                <a:gd name="connsiteX215" fmla="*/ 93512 w 1355139"/>
                <a:gd name="connsiteY215" fmla="*/ 411120 h 1263847"/>
                <a:gd name="connsiteX216" fmla="*/ 91752 w 1355139"/>
                <a:gd name="connsiteY216" fmla="*/ 412749 h 1263847"/>
                <a:gd name="connsiteX217" fmla="*/ 89705 w 1355139"/>
                <a:gd name="connsiteY217" fmla="*/ 414105 h 1263847"/>
                <a:gd name="connsiteX218" fmla="*/ 87945 w 1355139"/>
                <a:gd name="connsiteY218" fmla="*/ 415734 h 1263847"/>
                <a:gd name="connsiteX219" fmla="*/ 86164 w 1355139"/>
                <a:gd name="connsiteY219" fmla="*/ 417362 h 1263847"/>
                <a:gd name="connsiteX220" fmla="*/ 84138 w 1355139"/>
                <a:gd name="connsiteY220" fmla="*/ 418719 h 1263847"/>
                <a:gd name="connsiteX221" fmla="*/ 82501 w 1355139"/>
                <a:gd name="connsiteY221" fmla="*/ 420348 h 1263847"/>
                <a:gd name="connsiteX222" fmla="*/ 80741 w 1355139"/>
                <a:gd name="connsiteY222" fmla="*/ 421976 h 1263847"/>
                <a:gd name="connsiteX223" fmla="*/ 78960 w 1355139"/>
                <a:gd name="connsiteY223" fmla="*/ 424011 h 1263847"/>
                <a:gd name="connsiteX224" fmla="*/ 77200 w 1355139"/>
                <a:gd name="connsiteY224" fmla="*/ 425638 h 1263847"/>
                <a:gd name="connsiteX225" fmla="*/ 75563 w 1355139"/>
                <a:gd name="connsiteY225" fmla="*/ 427267 h 1263847"/>
                <a:gd name="connsiteX226" fmla="*/ 73803 w 1355139"/>
                <a:gd name="connsiteY226" fmla="*/ 429032 h 1263847"/>
                <a:gd name="connsiteX227" fmla="*/ 72043 w 1355139"/>
                <a:gd name="connsiteY227" fmla="*/ 430658 h 1263847"/>
                <a:gd name="connsiteX228" fmla="*/ 70405 w 1355139"/>
                <a:gd name="connsiteY228" fmla="*/ 432287 h 1263847"/>
                <a:gd name="connsiteX229" fmla="*/ 68645 w 1355139"/>
                <a:gd name="connsiteY229" fmla="*/ 433916 h 1263847"/>
                <a:gd name="connsiteX230" fmla="*/ 66885 w 1355139"/>
                <a:gd name="connsiteY230" fmla="*/ 435544 h 1263847"/>
                <a:gd name="connsiteX231" fmla="*/ 65514 w 1355139"/>
                <a:gd name="connsiteY231" fmla="*/ 437579 h 1263847"/>
                <a:gd name="connsiteX232" fmla="*/ 63754 w 1355139"/>
                <a:gd name="connsiteY232" fmla="*/ 439208 h 1263847"/>
                <a:gd name="connsiteX233" fmla="*/ 62117 w 1355139"/>
                <a:gd name="connsiteY233" fmla="*/ 440834 h 1263847"/>
                <a:gd name="connsiteX234" fmla="*/ 60357 w 1355139"/>
                <a:gd name="connsiteY234" fmla="*/ 442600 h 1263847"/>
                <a:gd name="connsiteX235" fmla="*/ 58576 w 1355139"/>
                <a:gd name="connsiteY235" fmla="*/ 444228 h 1263847"/>
                <a:gd name="connsiteX236" fmla="*/ 56959 w 1355139"/>
                <a:gd name="connsiteY236" fmla="*/ 445857 h 1263847"/>
                <a:gd name="connsiteX237" fmla="*/ 55179 w 1355139"/>
                <a:gd name="connsiteY237" fmla="*/ 447483 h 1263847"/>
                <a:gd name="connsiteX238" fmla="*/ 53153 w 1355139"/>
                <a:gd name="connsiteY238" fmla="*/ 448840 h 1263847"/>
                <a:gd name="connsiteX239" fmla="*/ 51372 w 1355139"/>
                <a:gd name="connsiteY239" fmla="*/ 450469 h 1263847"/>
                <a:gd name="connsiteX240" fmla="*/ 49346 w 1355139"/>
                <a:gd name="connsiteY240" fmla="*/ 451825 h 1263847"/>
                <a:gd name="connsiteX241" fmla="*/ 47586 w 1355139"/>
                <a:gd name="connsiteY241" fmla="*/ 453454 h 1263847"/>
                <a:gd name="connsiteX242" fmla="*/ 46624 w 1355139"/>
                <a:gd name="connsiteY242" fmla="*/ 454539 h 1263847"/>
                <a:gd name="connsiteX243" fmla="*/ 44189 w 1355139"/>
                <a:gd name="connsiteY243" fmla="*/ 456711 h 1263847"/>
                <a:gd name="connsiteX244" fmla="*/ 42142 w 1355139"/>
                <a:gd name="connsiteY244" fmla="*/ 458068 h 1263847"/>
                <a:gd name="connsiteX245" fmla="*/ 40382 w 1355139"/>
                <a:gd name="connsiteY245" fmla="*/ 459696 h 1263847"/>
                <a:gd name="connsiteX246" fmla="*/ 38602 w 1355139"/>
                <a:gd name="connsiteY246" fmla="*/ 461323 h 1263847"/>
                <a:gd name="connsiteX247" fmla="*/ 36985 w 1355139"/>
                <a:gd name="connsiteY247" fmla="*/ 463088 h 1263847"/>
                <a:gd name="connsiteX248" fmla="*/ 34795 w 1355139"/>
                <a:gd name="connsiteY248" fmla="*/ 464310 h 1263847"/>
                <a:gd name="connsiteX249" fmla="*/ 33178 w 1355139"/>
                <a:gd name="connsiteY249" fmla="*/ 466074 h 1263847"/>
                <a:gd name="connsiteX250" fmla="*/ 31132 w 1355139"/>
                <a:gd name="connsiteY250" fmla="*/ 467294 h 1263847"/>
                <a:gd name="connsiteX251" fmla="*/ 28962 w 1355139"/>
                <a:gd name="connsiteY251" fmla="*/ 468650 h 1263847"/>
                <a:gd name="connsiteX252" fmla="*/ 26916 w 1355139"/>
                <a:gd name="connsiteY252" fmla="*/ 469872 h 1263847"/>
                <a:gd name="connsiteX253" fmla="*/ 24889 w 1355139"/>
                <a:gd name="connsiteY253" fmla="*/ 471229 h 1263847"/>
                <a:gd name="connsiteX254" fmla="*/ 22434 w 1355139"/>
                <a:gd name="connsiteY254" fmla="*/ 472179 h 1263847"/>
                <a:gd name="connsiteX255" fmla="*/ 20387 w 1355139"/>
                <a:gd name="connsiteY255" fmla="*/ 473536 h 1263847"/>
                <a:gd name="connsiteX256" fmla="*/ 140747 w 1355139"/>
                <a:gd name="connsiteY256" fmla="*/ 587034 h 1263847"/>
                <a:gd name="connsiteX257" fmla="*/ 140951 w 1355139"/>
                <a:gd name="connsiteY257" fmla="*/ 588255 h 1263847"/>
                <a:gd name="connsiteX258" fmla="*/ 141156 w 1355139"/>
                <a:gd name="connsiteY258" fmla="*/ 589427 h 1263847"/>
                <a:gd name="connsiteX259" fmla="*/ 141401 w 1355139"/>
                <a:gd name="connsiteY259" fmla="*/ 590404 h 1263847"/>
                <a:gd name="connsiteX260" fmla="*/ 141934 w 1355139"/>
                <a:gd name="connsiteY260" fmla="*/ 592260 h 1263847"/>
                <a:gd name="connsiteX261" fmla="*/ 142322 w 1355139"/>
                <a:gd name="connsiteY261" fmla="*/ 593139 h 1263847"/>
                <a:gd name="connsiteX262" fmla="*/ 143243 w 1355139"/>
                <a:gd name="connsiteY262" fmla="*/ 594555 h 1263847"/>
                <a:gd name="connsiteX263" fmla="*/ 143980 w 1355139"/>
                <a:gd name="connsiteY263" fmla="*/ 595581 h 1263847"/>
                <a:gd name="connsiteX264" fmla="*/ 144471 w 1355139"/>
                <a:gd name="connsiteY264" fmla="*/ 596411 h 1263847"/>
                <a:gd name="connsiteX265" fmla="*/ 144860 w 1355139"/>
                <a:gd name="connsiteY265" fmla="*/ 597339 h 1263847"/>
                <a:gd name="connsiteX266" fmla="*/ 145351 w 1355139"/>
                <a:gd name="connsiteY266" fmla="*/ 598414 h 1263847"/>
                <a:gd name="connsiteX267" fmla="*/ 145904 w 1355139"/>
                <a:gd name="connsiteY267" fmla="*/ 599781 h 1263847"/>
                <a:gd name="connsiteX268" fmla="*/ 146334 w 1355139"/>
                <a:gd name="connsiteY268" fmla="*/ 600954 h 1263847"/>
                <a:gd name="connsiteX269" fmla="*/ 146784 w 1355139"/>
                <a:gd name="connsiteY269" fmla="*/ 602077 h 1263847"/>
                <a:gd name="connsiteX270" fmla="*/ 147214 w 1355139"/>
                <a:gd name="connsiteY270" fmla="*/ 603249 h 1263847"/>
                <a:gd name="connsiteX271" fmla="*/ 147500 w 1355139"/>
                <a:gd name="connsiteY271" fmla="*/ 604177 h 1263847"/>
                <a:gd name="connsiteX272" fmla="*/ 147848 w 1355139"/>
                <a:gd name="connsiteY272" fmla="*/ 605105 h 1263847"/>
                <a:gd name="connsiteX273" fmla="*/ 148135 w 1355139"/>
                <a:gd name="connsiteY273" fmla="*/ 606033 h 1263847"/>
                <a:gd name="connsiteX274" fmla="*/ 148442 w 1355139"/>
                <a:gd name="connsiteY274" fmla="*/ 606961 h 1263847"/>
                <a:gd name="connsiteX275" fmla="*/ 148789 w 1355139"/>
                <a:gd name="connsiteY275" fmla="*/ 608085 h 1263847"/>
                <a:gd name="connsiteX276" fmla="*/ 148872 w 1355139"/>
                <a:gd name="connsiteY276" fmla="*/ 609794 h 1263847"/>
                <a:gd name="connsiteX277" fmla="*/ 148974 w 1355139"/>
                <a:gd name="connsiteY277" fmla="*/ 611015 h 1263847"/>
                <a:gd name="connsiteX278" fmla="*/ 149424 w 1355139"/>
                <a:gd name="connsiteY278" fmla="*/ 612188 h 1263847"/>
                <a:gd name="connsiteX279" fmla="*/ 149854 w 1355139"/>
                <a:gd name="connsiteY279" fmla="*/ 613067 h 1263847"/>
                <a:gd name="connsiteX280" fmla="*/ 150243 w 1355139"/>
                <a:gd name="connsiteY280" fmla="*/ 614190 h 1263847"/>
                <a:gd name="connsiteX281" fmla="*/ 150734 w 1355139"/>
                <a:gd name="connsiteY281" fmla="*/ 615362 h 1263847"/>
                <a:gd name="connsiteX282" fmla="*/ 151368 w 1355139"/>
                <a:gd name="connsiteY282" fmla="*/ 616925 h 1263847"/>
                <a:gd name="connsiteX283" fmla="*/ 152248 w 1355139"/>
                <a:gd name="connsiteY283" fmla="*/ 618635 h 1263847"/>
                <a:gd name="connsiteX284" fmla="*/ 152944 w 1355139"/>
                <a:gd name="connsiteY284" fmla="*/ 619954 h 1263847"/>
                <a:gd name="connsiteX285" fmla="*/ 153620 w 1355139"/>
                <a:gd name="connsiteY285" fmla="*/ 621272 h 1263847"/>
                <a:gd name="connsiteX286" fmla="*/ 154172 w 1355139"/>
                <a:gd name="connsiteY286" fmla="*/ 622347 h 1263847"/>
                <a:gd name="connsiteX287" fmla="*/ 154602 w 1355139"/>
                <a:gd name="connsiteY287" fmla="*/ 623226 h 1263847"/>
                <a:gd name="connsiteX288" fmla="*/ 154888 w 1355139"/>
                <a:gd name="connsiteY288" fmla="*/ 624154 h 1263847"/>
                <a:gd name="connsiteX289" fmla="*/ 154888 w 1355139"/>
                <a:gd name="connsiteY289" fmla="*/ 625082 h 1263847"/>
                <a:gd name="connsiteX290" fmla="*/ 154807 w 1355139"/>
                <a:gd name="connsiteY290" fmla="*/ 626059 h 1263847"/>
                <a:gd name="connsiteX291" fmla="*/ 154745 w 1355139"/>
                <a:gd name="connsiteY291" fmla="*/ 627036 h 1263847"/>
                <a:gd name="connsiteX292" fmla="*/ 154704 w 1355139"/>
                <a:gd name="connsiteY292" fmla="*/ 628061 h 1263847"/>
                <a:gd name="connsiteX293" fmla="*/ 154847 w 1355139"/>
                <a:gd name="connsiteY293" fmla="*/ 628989 h 1263847"/>
                <a:gd name="connsiteX294" fmla="*/ 155134 w 1355139"/>
                <a:gd name="connsiteY294" fmla="*/ 629966 h 1263847"/>
                <a:gd name="connsiteX295" fmla="*/ 155482 w 1355139"/>
                <a:gd name="connsiteY295" fmla="*/ 631090 h 1263847"/>
                <a:gd name="connsiteX296" fmla="*/ 155932 w 1355139"/>
                <a:gd name="connsiteY296" fmla="*/ 632506 h 1263847"/>
                <a:gd name="connsiteX297" fmla="*/ 156505 w 1355139"/>
                <a:gd name="connsiteY297" fmla="*/ 633581 h 1263847"/>
                <a:gd name="connsiteX298" fmla="*/ 157140 w 1355139"/>
                <a:gd name="connsiteY298" fmla="*/ 634362 h 1263847"/>
                <a:gd name="connsiteX299" fmla="*/ 158081 w 1355139"/>
                <a:gd name="connsiteY299" fmla="*/ 635144 h 1263847"/>
                <a:gd name="connsiteX300" fmla="*/ 159105 w 1355139"/>
                <a:gd name="connsiteY300" fmla="*/ 635778 h 1263847"/>
                <a:gd name="connsiteX301" fmla="*/ 159943 w 1355139"/>
                <a:gd name="connsiteY301" fmla="*/ 636316 h 1263847"/>
                <a:gd name="connsiteX302" fmla="*/ 160721 w 1355139"/>
                <a:gd name="connsiteY302" fmla="*/ 636902 h 1263847"/>
                <a:gd name="connsiteX303" fmla="*/ 161438 w 1355139"/>
                <a:gd name="connsiteY303" fmla="*/ 637529 h 1263847"/>
                <a:gd name="connsiteX304" fmla="*/ 161499 w 1355139"/>
                <a:gd name="connsiteY304" fmla="*/ 637586 h 1263847"/>
                <a:gd name="connsiteX305" fmla="*/ 162195 w 1355139"/>
                <a:gd name="connsiteY305" fmla="*/ 638465 h 1263847"/>
                <a:gd name="connsiteX306" fmla="*/ 162277 w 1355139"/>
                <a:gd name="connsiteY306" fmla="*/ 639686 h 1263847"/>
                <a:gd name="connsiteX307" fmla="*/ 161990 w 1355139"/>
                <a:gd name="connsiteY307" fmla="*/ 640858 h 1263847"/>
                <a:gd name="connsiteX308" fmla="*/ 161397 w 1355139"/>
                <a:gd name="connsiteY308" fmla="*/ 641933 h 1263847"/>
                <a:gd name="connsiteX309" fmla="*/ 160967 w 1355139"/>
                <a:gd name="connsiteY309" fmla="*/ 642812 h 1263847"/>
                <a:gd name="connsiteX310" fmla="*/ 160660 w 1355139"/>
                <a:gd name="connsiteY310" fmla="*/ 643789 h 1263847"/>
                <a:gd name="connsiteX311" fmla="*/ 160578 w 1355139"/>
                <a:gd name="connsiteY311" fmla="*/ 644717 h 1263847"/>
                <a:gd name="connsiteX312" fmla="*/ 160824 w 1355139"/>
                <a:gd name="connsiteY312" fmla="*/ 645694 h 1263847"/>
                <a:gd name="connsiteX313" fmla="*/ 161253 w 1355139"/>
                <a:gd name="connsiteY313" fmla="*/ 646573 h 1263847"/>
                <a:gd name="connsiteX314" fmla="*/ 161847 w 1355139"/>
                <a:gd name="connsiteY314" fmla="*/ 647354 h 1263847"/>
                <a:gd name="connsiteX315" fmla="*/ 162829 w 1355139"/>
                <a:gd name="connsiteY315" fmla="*/ 648038 h 1263847"/>
                <a:gd name="connsiteX316" fmla="*/ 163852 w 1355139"/>
                <a:gd name="connsiteY316" fmla="*/ 648722 h 1263847"/>
                <a:gd name="connsiteX317" fmla="*/ 164671 w 1355139"/>
                <a:gd name="connsiteY317" fmla="*/ 649210 h 1263847"/>
                <a:gd name="connsiteX318" fmla="*/ 165572 w 1355139"/>
                <a:gd name="connsiteY318" fmla="*/ 649699 h 1263847"/>
                <a:gd name="connsiteX319" fmla="*/ 166390 w 1355139"/>
                <a:gd name="connsiteY319" fmla="*/ 650187 h 1263847"/>
                <a:gd name="connsiteX320" fmla="*/ 167270 w 1355139"/>
                <a:gd name="connsiteY320" fmla="*/ 650627 h 1263847"/>
                <a:gd name="connsiteX321" fmla="*/ 168150 w 1355139"/>
                <a:gd name="connsiteY321" fmla="*/ 651066 h 1263847"/>
                <a:gd name="connsiteX322" fmla="*/ 169030 w 1355139"/>
                <a:gd name="connsiteY322" fmla="*/ 651506 h 1263847"/>
                <a:gd name="connsiteX323" fmla="*/ 169910 w 1355139"/>
                <a:gd name="connsiteY323" fmla="*/ 651897 h 1263847"/>
                <a:gd name="connsiteX324" fmla="*/ 170790 w 1355139"/>
                <a:gd name="connsiteY324" fmla="*/ 652336 h 1263847"/>
                <a:gd name="connsiteX325" fmla="*/ 171732 w 1355139"/>
                <a:gd name="connsiteY325" fmla="*/ 652727 h 1263847"/>
                <a:gd name="connsiteX326" fmla="*/ 172612 w 1355139"/>
                <a:gd name="connsiteY326" fmla="*/ 653118 h 1263847"/>
                <a:gd name="connsiteX327" fmla="*/ 173492 w 1355139"/>
                <a:gd name="connsiteY327" fmla="*/ 653508 h 1263847"/>
                <a:gd name="connsiteX328" fmla="*/ 174413 w 1355139"/>
                <a:gd name="connsiteY328" fmla="*/ 653850 h 1263847"/>
                <a:gd name="connsiteX329" fmla="*/ 175498 w 1355139"/>
                <a:gd name="connsiteY329" fmla="*/ 654339 h 1263847"/>
                <a:gd name="connsiteX330" fmla="*/ 175886 w 1355139"/>
                <a:gd name="connsiteY330" fmla="*/ 654501 h 1263847"/>
                <a:gd name="connsiteX331" fmla="*/ 176664 w 1355139"/>
                <a:gd name="connsiteY331" fmla="*/ 654827 h 1263847"/>
                <a:gd name="connsiteX332" fmla="*/ 176971 w 1355139"/>
                <a:gd name="connsiteY332" fmla="*/ 654967 h 1263847"/>
                <a:gd name="connsiteX333" fmla="*/ 177114 w 1355139"/>
                <a:gd name="connsiteY333" fmla="*/ 655024 h 1263847"/>
                <a:gd name="connsiteX334" fmla="*/ 177749 w 1355139"/>
                <a:gd name="connsiteY334" fmla="*/ 655316 h 1263847"/>
                <a:gd name="connsiteX335" fmla="*/ 177994 w 1355139"/>
                <a:gd name="connsiteY335" fmla="*/ 655415 h 1263847"/>
                <a:gd name="connsiteX336" fmla="*/ 178915 w 1355139"/>
                <a:gd name="connsiteY336" fmla="*/ 655804 h 1263847"/>
                <a:gd name="connsiteX337" fmla="*/ 179795 w 1355139"/>
                <a:gd name="connsiteY337" fmla="*/ 656195 h 1263847"/>
                <a:gd name="connsiteX338" fmla="*/ 180675 w 1355139"/>
                <a:gd name="connsiteY338" fmla="*/ 656585 h 1263847"/>
                <a:gd name="connsiteX339" fmla="*/ 181617 w 1355139"/>
                <a:gd name="connsiteY339" fmla="*/ 656976 h 1263847"/>
                <a:gd name="connsiteX340" fmla="*/ 182497 w 1355139"/>
                <a:gd name="connsiteY340" fmla="*/ 657367 h 1263847"/>
                <a:gd name="connsiteX341" fmla="*/ 183623 w 1355139"/>
                <a:gd name="connsiteY341" fmla="*/ 657855 h 1263847"/>
                <a:gd name="connsiteX342" fmla="*/ 184748 w 1355139"/>
                <a:gd name="connsiteY342" fmla="*/ 658393 h 1263847"/>
                <a:gd name="connsiteX343" fmla="*/ 185628 w 1355139"/>
                <a:gd name="connsiteY343" fmla="*/ 658832 h 1263847"/>
                <a:gd name="connsiteX344" fmla="*/ 186447 w 1355139"/>
                <a:gd name="connsiteY344" fmla="*/ 659272 h 1263847"/>
                <a:gd name="connsiteX345" fmla="*/ 187286 w 1355139"/>
                <a:gd name="connsiteY345" fmla="*/ 659760 h 1263847"/>
                <a:gd name="connsiteX346" fmla="*/ 188063 w 1355139"/>
                <a:gd name="connsiteY346" fmla="*/ 660395 h 1263847"/>
                <a:gd name="connsiteX347" fmla="*/ 188698 w 1355139"/>
                <a:gd name="connsiteY347" fmla="*/ 661128 h 1263847"/>
                <a:gd name="connsiteX348" fmla="*/ 189291 w 1355139"/>
                <a:gd name="connsiteY348" fmla="*/ 661958 h 1263847"/>
                <a:gd name="connsiteX349" fmla="*/ 189721 w 1355139"/>
                <a:gd name="connsiteY349" fmla="*/ 662788 h 1263847"/>
                <a:gd name="connsiteX350" fmla="*/ 190130 w 1355139"/>
                <a:gd name="connsiteY350" fmla="*/ 663961 h 1263847"/>
                <a:gd name="connsiteX351" fmla="*/ 190560 w 1355139"/>
                <a:gd name="connsiteY351" fmla="*/ 665133 h 1263847"/>
                <a:gd name="connsiteX352" fmla="*/ 190949 w 1355139"/>
                <a:gd name="connsiteY352" fmla="*/ 666012 h 1263847"/>
                <a:gd name="connsiteX353" fmla="*/ 191645 w 1355139"/>
                <a:gd name="connsiteY353" fmla="*/ 666696 h 1263847"/>
                <a:gd name="connsiteX354" fmla="*/ 193303 w 1355139"/>
                <a:gd name="connsiteY354" fmla="*/ 667136 h 1263847"/>
                <a:gd name="connsiteX355" fmla="*/ 194961 w 1355139"/>
                <a:gd name="connsiteY355" fmla="*/ 667331 h 1263847"/>
                <a:gd name="connsiteX356" fmla="*/ 195943 w 1355139"/>
                <a:gd name="connsiteY356" fmla="*/ 667429 h 1263847"/>
                <a:gd name="connsiteX357" fmla="*/ 196925 w 1355139"/>
                <a:gd name="connsiteY357" fmla="*/ 667526 h 1263847"/>
                <a:gd name="connsiteX358" fmla="*/ 198153 w 1355139"/>
                <a:gd name="connsiteY358" fmla="*/ 667722 h 1263847"/>
                <a:gd name="connsiteX359" fmla="*/ 199320 w 1355139"/>
                <a:gd name="connsiteY359" fmla="*/ 668015 h 1263847"/>
                <a:gd name="connsiteX360" fmla="*/ 200302 w 1355139"/>
                <a:gd name="connsiteY360" fmla="*/ 668259 h 1263847"/>
                <a:gd name="connsiteX361" fmla="*/ 201223 w 1355139"/>
                <a:gd name="connsiteY361" fmla="*/ 668552 h 1263847"/>
                <a:gd name="connsiteX362" fmla="*/ 202164 w 1355139"/>
                <a:gd name="connsiteY362" fmla="*/ 668894 h 1263847"/>
                <a:gd name="connsiteX363" fmla="*/ 203290 w 1355139"/>
                <a:gd name="connsiteY363" fmla="*/ 669333 h 1263847"/>
                <a:gd name="connsiteX364" fmla="*/ 204497 w 1355139"/>
                <a:gd name="connsiteY364" fmla="*/ 670115 h 1263847"/>
                <a:gd name="connsiteX365" fmla="*/ 205439 w 1355139"/>
                <a:gd name="connsiteY365" fmla="*/ 670945 h 1263847"/>
                <a:gd name="connsiteX366" fmla="*/ 206421 w 1355139"/>
                <a:gd name="connsiteY366" fmla="*/ 672020 h 1263847"/>
                <a:gd name="connsiteX367" fmla="*/ 206994 w 1355139"/>
                <a:gd name="connsiteY367" fmla="*/ 672801 h 1263847"/>
                <a:gd name="connsiteX368" fmla="*/ 207445 w 1355139"/>
                <a:gd name="connsiteY368" fmla="*/ 673925 h 1263847"/>
                <a:gd name="connsiteX369" fmla="*/ 207588 w 1355139"/>
                <a:gd name="connsiteY369" fmla="*/ 675390 h 1263847"/>
                <a:gd name="connsiteX370" fmla="*/ 207547 w 1355139"/>
                <a:gd name="connsiteY370" fmla="*/ 676611 h 1263847"/>
                <a:gd name="connsiteX371" fmla="*/ 207486 w 1355139"/>
                <a:gd name="connsiteY371" fmla="*/ 677588 h 1263847"/>
                <a:gd name="connsiteX372" fmla="*/ 207301 w 1355139"/>
                <a:gd name="connsiteY372" fmla="*/ 678809 h 1263847"/>
                <a:gd name="connsiteX373" fmla="*/ 206851 w 1355139"/>
                <a:gd name="connsiteY373" fmla="*/ 680176 h 1263847"/>
                <a:gd name="connsiteX374" fmla="*/ 206421 w 1355139"/>
                <a:gd name="connsiteY374" fmla="*/ 681349 h 1263847"/>
                <a:gd name="connsiteX375" fmla="*/ 206073 w 1355139"/>
                <a:gd name="connsiteY375" fmla="*/ 682472 h 1263847"/>
                <a:gd name="connsiteX376" fmla="*/ 205726 w 1355139"/>
                <a:gd name="connsiteY376" fmla="*/ 683693 h 1263847"/>
                <a:gd name="connsiteX377" fmla="*/ 205480 w 1355139"/>
                <a:gd name="connsiteY377" fmla="*/ 684865 h 1263847"/>
                <a:gd name="connsiteX378" fmla="*/ 205439 w 1355139"/>
                <a:gd name="connsiteY378" fmla="*/ 686331 h 1263847"/>
                <a:gd name="connsiteX379" fmla="*/ 205541 w 1355139"/>
                <a:gd name="connsiteY379" fmla="*/ 688040 h 1263847"/>
                <a:gd name="connsiteX380" fmla="*/ 205623 w 1355139"/>
                <a:gd name="connsiteY380" fmla="*/ 689017 h 1263847"/>
                <a:gd name="connsiteX381" fmla="*/ 205726 w 1355139"/>
                <a:gd name="connsiteY381" fmla="*/ 689994 h 1263847"/>
                <a:gd name="connsiteX382" fmla="*/ 205828 w 1355139"/>
                <a:gd name="connsiteY382" fmla="*/ 691215 h 1263847"/>
                <a:gd name="connsiteX383" fmla="*/ 206073 w 1355139"/>
                <a:gd name="connsiteY383" fmla="*/ 692924 h 1263847"/>
                <a:gd name="connsiteX384" fmla="*/ 206257 w 1355139"/>
                <a:gd name="connsiteY384" fmla="*/ 694097 h 1263847"/>
                <a:gd name="connsiteX385" fmla="*/ 206462 w 1355139"/>
                <a:gd name="connsiteY385" fmla="*/ 695318 h 1263847"/>
                <a:gd name="connsiteX386" fmla="*/ 206360 w 1355139"/>
                <a:gd name="connsiteY386" fmla="*/ 696294 h 1263847"/>
                <a:gd name="connsiteX387" fmla="*/ 206114 w 1355139"/>
                <a:gd name="connsiteY387" fmla="*/ 697222 h 1263847"/>
                <a:gd name="connsiteX388" fmla="*/ 205971 w 1355139"/>
                <a:gd name="connsiteY388" fmla="*/ 698444 h 1263847"/>
                <a:gd name="connsiteX389" fmla="*/ 206073 w 1355139"/>
                <a:gd name="connsiteY389" fmla="*/ 699909 h 1263847"/>
                <a:gd name="connsiteX390" fmla="*/ 205930 w 1355139"/>
                <a:gd name="connsiteY390" fmla="*/ 701374 h 1263847"/>
                <a:gd name="connsiteX391" fmla="*/ 205480 w 1355139"/>
                <a:gd name="connsiteY391" fmla="*/ 702497 h 1263847"/>
                <a:gd name="connsiteX392" fmla="*/ 204845 w 1355139"/>
                <a:gd name="connsiteY392" fmla="*/ 703816 h 1263847"/>
                <a:gd name="connsiteX393" fmla="*/ 204497 w 1355139"/>
                <a:gd name="connsiteY393" fmla="*/ 704744 h 1263847"/>
                <a:gd name="connsiteX394" fmla="*/ 203965 w 1355139"/>
                <a:gd name="connsiteY394" fmla="*/ 705868 h 1263847"/>
                <a:gd name="connsiteX395" fmla="*/ 203188 w 1355139"/>
                <a:gd name="connsiteY395" fmla="*/ 707089 h 1263847"/>
                <a:gd name="connsiteX396" fmla="*/ 202492 w 1355139"/>
                <a:gd name="connsiteY396" fmla="*/ 708065 h 1263847"/>
                <a:gd name="connsiteX397" fmla="*/ 201714 w 1355139"/>
                <a:gd name="connsiteY397" fmla="*/ 709042 h 1263847"/>
                <a:gd name="connsiteX398" fmla="*/ 200589 w 1355139"/>
                <a:gd name="connsiteY398" fmla="*/ 710654 h 1263847"/>
                <a:gd name="connsiteX399" fmla="*/ 199565 w 1355139"/>
                <a:gd name="connsiteY399" fmla="*/ 711631 h 1263847"/>
                <a:gd name="connsiteX400" fmla="*/ 198235 w 1355139"/>
                <a:gd name="connsiteY400" fmla="*/ 712364 h 1263847"/>
                <a:gd name="connsiteX401" fmla="*/ 197416 w 1355139"/>
                <a:gd name="connsiteY401" fmla="*/ 713243 h 1263847"/>
                <a:gd name="connsiteX402" fmla="*/ 196864 w 1355139"/>
                <a:gd name="connsiteY402" fmla="*/ 714073 h 1263847"/>
                <a:gd name="connsiteX403" fmla="*/ 196332 w 1355139"/>
                <a:gd name="connsiteY403" fmla="*/ 714952 h 1263847"/>
                <a:gd name="connsiteX404" fmla="*/ 195943 w 1355139"/>
                <a:gd name="connsiteY404" fmla="*/ 715831 h 1263847"/>
                <a:gd name="connsiteX405" fmla="*/ 195758 w 1355139"/>
                <a:gd name="connsiteY405" fmla="*/ 716759 h 1263847"/>
                <a:gd name="connsiteX406" fmla="*/ 195800 w 1355139"/>
                <a:gd name="connsiteY406" fmla="*/ 717687 h 1263847"/>
                <a:gd name="connsiteX407" fmla="*/ 195902 w 1355139"/>
                <a:gd name="connsiteY407" fmla="*/ 718664 h 1263847"/>
                <a:gd name="connsiteX408" fmla="*/ 196148 w 1355139"/>
                <a:gd name="connsiteY408" fmla="*/ 719641 h 1263847"/>
                <a:gd name="connsiteX409" fmla="*/ 196393 w 1355139"/>
                <a:gd name="connsiteY409" fmla="*/ 720618 h 1263847"/>
                <a:gd name="connsiteX410" fmla="*/ 196782 w 1355139"/>
                <a:gd name="connsiteY410" fmla="*/ 721497 h 1263847"/>
                <a:gd name="connsiteX411" fmla="*/ 196966 w 1355139"/>
                <a:gd name="connsiteY411" fmla="*/ 723109 h 1263847"/>
                <a:gd name="connsiteX412" fmla="*/ 198337 w 1355139"/>
                <a:gd name="connsiteY412" fmla="*/ 724184 h 1263847"/>
                <a:gd name="connsiteX413" fmla="*/ 198890 w 1355139"/>
                <a:gd name="connsiteY413" fmla="*/ 724965 h 1263847"/>
                <a:gd name="connsiteX414" fmla="*/ 199668 w 1355139"/>
                <a:gd name="connsiteY414" fmla="*/ 725942 h 1263847"/>
                <a:gd name="connsiteX415" fmla="*/ 199852 w 1355139"/>
                <a:gd name="connsiteY415" fmla="*/ 726870 h 1263847"/>
                <a:gd name="connsiteX416" fmla="*/ 199913 w 1355139"/>
                <a:gd name="connsiteY416" fmla="*/ 728091 h 1263847"/>
                <a:gd name="connsiteX417" fmla="*/ 199954 w 1355139"/>
                <a:gd name="connsiteY417" fmla="*/ 729312 h 1263847"/>
                <a:gd name="connsiteX418" fmla="*/ 199954 w 1355139"/>
                <a:gd name="connsiteY418" fmla="*/ 730289 h 1263847"/>
                <a:gd name="connsiteX419" fmla="*/ 199852 w 1355139"/>
                <a:gd name="connsiteY419" fmla="*/ 731266 h 1263847"/>
                <a:gd name="connsiteX420" fmla="*/ 199668 w 1355139"/>
                <a:gd name="connsiteY420" fmla="*/ 732487 h 1263847"/>
                <a:gd name="connsiteX421" fmla="*/ 199422 w 1355139"/>
                <a:gd name="connsiteY421" fmla="*/ 733415 h 1263847"/>
                <a:gd name="connsiteX422" fmla="*/ 199279 w 1355139"/>
                <a:gd name="connsiteY422" fmla="*/ 734636 h 1263847"/>
                <a:gd name="connsiteX423" fmla="*/ 199463 w 1355139"/>
                <a:gd name="connsiteY423" fmla="*/ 735613 h 1263847"/>
                <a:gd name="connsiteX424" fmla="*/ 199852 w 1355139"/>
                <a:gd name="connsiteY424" fmla="*/ 736736 h 1263847"/>
                <a:gd name="connsiteX425" fmla="*/ 200404 w 1355139"/>
                <a:gd name="connsiteY425" fmla="*/ 738104 h 1263847"/>
                <a:gd name="connsiteX426" fmla="*/ 201182 w 1355139"/>
                <a:gd name="connsiteY426" fmla="*/ 739667 h 1263847"/>
                <a:gd name="connsiteX427" fmla="*/ 201612 w 1355139"/>
                <a:gd name="connsiteY427" fmla="*/ 740497 h 1263847"/>
                <a:gd name="connsiteX428" fmla="*/ 202062 w 1355139"/>
                <a:gd name="connsiteY428" fmla="*/ 741376 h 1263847"/>
                <a:gd name="connsiteX429" fmla="*/ 202553 w 1355139"/>
                <a:gd name="connsiteY429" fmla="*/ 742499 h 1263847"/>
                <a:gd name="connsiteX430" fmla="*/ 202983 w 1355139"/>
                <a:gd name="connsiteY430" fmla="*/ 743867 h 1263847"/>
                <a:gd name="connsiteX431" fmla="*/ 203433 w 1355139"/>
                <a:gd name="connsiteY431" fmla="*/ 745284 h 1263847"/>
                <a:gd name="connsiteX432" fmla="*/ 203679 w 1355139"/>
                <a:gd name="connsiteY432" fmla="*/ 746505 h 1263847"/>
                <a:gd name="connsiteX433" fmla="*/ 203720 w 1355139"/>
                <a:gd name="connsiteY433" fmla="*/ 747481 h 1263847"/>
                <a:gd name="connsiteX434" fmla="*/ 203720 w 1355139"/>
                <a:gd name="connsiteY434" fmla="*/ 748702 h 1263847"/>
                <a:gd name="connsiteX435" fmla="*/ 203863 w 1355139"/>
                <a:gd name="connsiteY435" fmla="*/ 749924 h 1263847"/>
                <a:gd name="connsiteX436" fmla="*/ 203924 w 1355139"/>
                <a:gd name="connsiteY436" fmla="*/ 750900 h 1263847"/>
                <a:gd name="connsiteX437" fmla="*/ 203822 w 1355139"/>
                <a:gd name="connsiteY437" fmla="*/ 752121 h 1263847"/>
                <a:gd name="connsiteX438" fmla="*/ 203474 w 1355139"/>
                <a:gd name="connsiteY438" fmla="*/ 753538 h 1263847"/>
                <a:gd name="connsiteX439" fmla="*/ 203126 w 1355139"/>
                <a:gd name="connsiteY439" fmla="*/ 754710 h 1263847"/>
                <a:gd name="connsiteX440" fmla="*/ 202840 w 1355139"/>
                <a:gd name="connsiteY440" fmla="*/ 755687 h 1263847"/>
                <a:gd name="connsiteX441" fmla="*/ 202492 w 1355139"/>
                <a:gd name="connsiteY441" fmla="*/ 756615 h 1263847"/>
                <a:gd name="connsiteX442" fmla="*/ 202164 w 1355139"/>
                <a:gd name="connsiteY442" fmla="*/ 757543 h 1263847"/>
                <a:gd name="connsiteX443" fmla="*/ 201612 w 1355139"/>
                <a:gd name="connsiteY443" fmla="*/ 758618 h 1263847"/>
                <a:gd name="connsiteX444" fmla="*/ 200936 w 1355139"/>
                <a:gd name="connsiteY444" fmla="*/ 759887 h 1263847"/>
                <a:gd name="connsiteX445" fmla="*/ 200056 w 1355139"/>
                <a:gd name="connsiteY445" fmla="*/ 761011 h 1263847"/>
                <a:gd name="connsiteX446" fmla="*/ 199115 w 1355139"/>
                <a:gd name="connsiteY446" fmla="*/ 761841 h 1263847"/>
                <a:gd name="connsiteX447" fmla="*/ 198337 w 1355139"/>
                <a:gd name="connsiteY447" fmla="*/ 762427 h 1263847"/>
                <a:gd name="connsiteX448" fmla="*/ 198153 w 1355139"/>
                <a:gd name="connsiteY448" fmla="*/ 762574 h 1263847"/>
                <a:gd name="connsiteX449" fmla="*/ 197171 w 1355139"/>
                <a:gd name="connsiteY449" fmla="*/ 763355 h 1263847"/>
                <a:gd name="connsiteX450" fmla="*/ 195984 w 1355139"/>
                <a:gd name="connsiteY450" fmla="*/ 764234 h 1263847"/>
                <a:gd name="connsiteX451" fmla="*/ 195206 w 1355139"/>
                <a:gd name="connsiteY451" fmla="*/ 764869 h 1263847"/>
                <a:gd name="connsiteX452" fmla="*/ 194388 w 1355139"/>
                <a:gd name="connsiteY452" fmla="*/ 765407 h 1263847"/>
                <a:gd name="connsiteX453" fmla="*/ 193303 w 1355139"/>
                <a:gd name="connsiteY453" fmla="*/ 765944 h 1263847"/>
                <a:gd name="connsiteX454" fmla="*/ 192136 w 1355139"/>
                <a:gd name="connsiteY454" fmla="*/ 766335 h 1263847"/>
                <a:gd name="connsiteX455" fmla="*/ 190949 w 1355139"/>
                <a:gd name="connsiteY455" fmla="*/ 766628 h 1263847"/>
                <a:gd name="connsiteX456" fmla="*/ 189496 w 1355139"/>
                <a:gd name="connsiteY456" fmla="*/ 766823 h 1263847"/>
                <a:gd name="connsiteX457" fmla="*/ 188023 w 1355139"/>
                <a:gd name="connsiteY457" fmla="*/ 767018 h 1263847"/>
                <a:gd name="connsiteX458" fmla="*/ 186549 w 1355139"/>
                <a:gd name="connsiteY458" fmla="*/ 767165 h 1263847"/>
                <a:gd name="connsiteX459" fmla="*/ 185137 w 1355139"/>
                <a:gd name="connsiteY459" fmla="*/ 767165 h 1263847"/>
                <a:gd name="connsiteX460" fmla="*/ 183233 w 1355139"/>
                <a:gd name="connsiteY460" fmla="*/ 766725 h 1263847"/>
                <a:gd name="connsiteX461" fmla="*/ 181801 w 1355139"/>
                <a:gd name="connsiteY461" fmla="*/ 766383 h 1263847"/>
                <a:gd name="connsiteX462" fmla="*/ 179550 w 1355139"/>
                <a:gd name="connsiteY462" fmla="*/ 765455 h 1263847"/>
                <a:gd name="connsiteX463" fmla="*/ 178240 w 1355139"/>
                <a:gd name="connsiteY463" fmla="*/ 764723 h 1263847"/>
                <a:gd name="connsiteX464" fmla="*/ 176316 w 1355139"/>
                <a:gd name="connsiteY464" fmla="*/ 764332 h 1263847"/>
                <a:gd name="connsiteX465" fmla="*/ 174372 w 1355139"/>
                <a:gd name="connsiteY465" fmla="*/ 764234 h 1263847"/>
                <a:gd name="connsiteX466" fmla="*/ 172898 w 1355139"/>
                <a:gd name="connsiteY466" fmla="*/ 764283 h 1263847"/>
                <a:gd name="connsiteX467" fmla="*/ 171670 w 1355139"/>
                <a:gd name="connsiteY467" fmla="*/ 765065 h 1263847"/>
                <a:gd name="connsiteX468" fmla="*/ 170504 w 1355139"/>
                <a:gd name="connsiteY468" fmla="*/ 765993 h 1263847"/>
                <a:gd name="connsiteX469" fmla="*/ 169173 w 1355139"/>
                <a:gd name="connsiteY469" fmla="*/ 767458 h 1263847"/>
                <a:gd name="connsiteX470" fmla="*/ 168498 w 1355139"/>
                <a:gd name="connsiteY470" fmla="*/ 768728 h 1263847"/>
                <a:gd name="connsiteX471" fmla="*/ 167864 w 1355139"/>
                <a:gd name="connsiteY471" fmla="*/ 770047 h 1263847"/>
                <a:gd name="connsiteX472" fmla="*/ 167229 w 1355139"/>
                <a:gd name="connsiteY472" fmla="*/ 771365 h 1263847"/>
                <a:gd name="connsiteX473" fmla="*/ 166595 w 1355139"/>
                <a:gd name="connsiteY473" fmla="*/ 772684 h 1263847"/>
                <a:gd name="connsiteX474" fmla="*/ 165960 w 1355139"/>
                <a:gd name="connsiteY474" fmla="*/ 774003 h 1263847"/>
                <a:gd name="connsiteX475" fmla="*/ 165162 w 1355139"/>
                <a:gd name="connsiteY475" fmla="*/ 775761 h 1263847"/>
                <a:gd name="connsiteX476" fmla="*/ 164385 w 1355139"/>
                <a:gd name="connsiteY476" fmla="*/ 777568 h 1263847"/>
                <a:gd name="connsiteX477" fmla="*/ 163791 w 1355139"/>
                <a:gd name="connsiteY477" fmla="*/ 778887 h 1263847"/>
                <a:gd name="connsiteX478" fmla="*/ 163218 w 1355139"/>
                <a:gd name="connsiteY478" fmla="*/ 780255 h 1263847"/>
                <a:gd name="connsiteX479" fmla="*/ 162440 w 1355139"/>
                <a:gd name="connsiteY479" fmla="*/ 782062 h 1263847"/>
                <a:gd name="connsiteX480" fmla="*/ 161642 w 1355139"/>
                <a:gd name="connsiteY480" fmla="*/ 783869 h 1263847"/>
                <a:gd name="connsiteX481" fmla="*/ 160905 w 1355139"/>
                <a:gd name="connsiteY481" fmla="*/ 785676 h 1263847"/>
                <a:gd name="connsiteX482" fmla="*/ 160128 w 1355139"/>
                <a:gd name="connsiteY482" fmla="*/ 787483 h 1263847"/>
                <a:gd name="connsiteX483" fmla="*/ 159534 w 1355139"/>
                <a:gd name="connsiteY483" fmla="*/ 788802 h 1263847"/>
                <a:gd name="connsiteX484" fmla="*/ 158961 w 1355139"/>
                <a:gd name="connsiteY484" fmla="*/ 790170 h 1263847"/>
                <a:gd name="connsiteX485" fmla="*/ 158368 w 1355139"/>
                <a:gd name="connsiteY485" fmla="*/ 791489 h 1263847"/>
                <a:gd name="connsiteX486" fmla="*/ 157733 w 1355139"/>
                <a:gd name="connsiteY486" fmla="*/ 792856 h 1263847"/>
                <a:gd name="connsiteX487" fmla="*/ 156955 w 1355139"/>
                <a:gd name="connsiteY487" fmla="*/ 794663 h 1263847"/>
                <a:gd name="connsiteX488" fmla="*/ 156178 w 1355139"/>
                <a:gd name="connsiteY488" fmla="*/ 796422 h 1263847"/>
                <a:gd name="connsiteX489" fmla="*/ 155584 w 1355139"/>
                <a:gd name="connsiteY489" fmla="*/ 797789 h 1263847"/>
                <a:gd name="connsiteX490" fmla="*/ 154807 w 1355139"/>
                <a:gd name="connsiteY490" fmla="*/ 799547 h 1263847"/>
                <a:gd name="connsiteX491" fmla="*/ 154008 w 1355139"/>
                <a:gd name="connsiteY491" fmla="*/ 801355 h 1263847"/>
                <a:gd name="connsiteX492" fmla="*/ 153435 w 1355139"/>
                <a:gd name="connsiteY492" fmla="*/ 802673 h 1263847"/>
                <a:gd name="connsiteX493" fmla="*/ 152248 w 1355139"/>
                <a:gd name="connsiteY493" fmla="*/ 804090 h 1263847"/>
                <a:gd name="connsiteX494" fmla="*/ 136305 w 1355139"/>
                <a:gd name="connsiteY494" fmla="*/ 848781 h 1263847"/>
                <a:gd name="connsiteX495" fmla="*/ 134975 w 1355139"/>
                <a:gd name="connsiteY495" fmla="*/ 850393 h 1263847"/>
                <a:gd name="connsiteX496" fmla="*/ 133665 w 1355139"/>
                <a:gd name="connsiteY496" fmla="*/ 851125 h 1263847"/>
                <a:gd name="connsiteX497" fmla="*/ 132089 w 1355139"/>
                <a:gd name="connsiteY497" fmla="*/ 851809 h 1263847"/>
                <a:gd name="connsiteX498" fmla="*/ 131066 w 1355139"/>
                <a:gd name="connsiteY498" fmla="*/ 853567 h 1263847"/>
                <a:gd name="connsiteX499" fmla="*/ 129838 w 1355139"/>
                <a:gd name="connsiteY499" fmla="*/ 854788 h 1263847"/>
                <a:gd name="connsiteX500" fmla="*/ 127444 w 1355139"/>
                <a:gd name="connsiteY500" fmla="*/ 855716 h 1263847"/>
                <a:gd name="connsiteX501" fmla="*/ 127301 w 1355139"/>
                <a:gd name="connsiteY501" fmla="*/ 857426 h 1263847"/>
                <a:gd name="connsiteX502" fmla="*/ 127014 w 1355139"/>
                <a:gd name="connsiteY502" fmla="*/ 859331 h 1263847"/>
                <a:gd name="connsiteX503" fmla="*/ 126175 w 1355139"/>
                <a:gd name="connsiteY503" fmla="*/ 860845 h 1263847"/>
                <a:gd name="connsiteX504" fmla="*/ 125295 w 1355139"/>
                <a:gd name="connsiteY504" fmla="*/ 862066 h 1263847"/>
                <a:gd name="connsiteX505" fmla="*/ 123821 w 1355139"/>
                <a:gd name="connsiteY505" fmla="*/ 862798 h 1263847"/>
                <a:gd name="connsiteX506" fmla="*/ 121959 w 1355139"/>
                <a:gd name="connsiteY506" fmla="*/ 862896 h 1263847"/>
                <a:gd name="connsiteX507" fmla="*/ 120690 w 1355139"/>
                <a:gd name="connsiteY507" fmla="*/ 864068 h 1263847"/>
                <a:gd name="connsiteX508" fmla="*/ 120792 w 1355139"/>
                <a:gd name="connsiteY508" fmla="*/ 865631 h 1263847"/>
                <a:gd name="connsiteX509" fmla="*/ 119953 w 1355139"/>
                <a:gd name="connsiteY509" fmla="*/ 877598 h 1263847"/>
                <a:gd name="connsiteX510" fmla="*/ 117518 w 1355139"/>
                <a:gd name="connsiteY510" fmla="*/ 882922 h 1263847"/>
                <a:gd name="connsiteX511" fmla="*/ 116924 w 1355139"/>
                <a:gd name="connsiteY511" fmla="*/ 884240 h 1263847"/>
                <a:gd name="connsiteX512" fmla="*/ 116351 w 1355139"/>
                <a:gd name="connsiteY512" fmla="*/ 885608 h 1263847"/>
                <a:gd name="connsiteX513" fmla="*/ 115512 w 1355139"/>
                <a:gd name="connsiteY513" fmla="*/ 887366 h 1263847"/>
                <a:gd name="connsiteX514" fmla="*/ 114919 w 1355139"/>
                <a:gd name="connsiteY514" fmla="*/ 888685 h 1263847"/>
                <a:gd name="connsiteX515" fmla="*/ 114100 w 1355139"/>
                <a:gd name="connsiteY515" fmla="*/ 890492 h 1263847"/>
                <a:gd name="connsiteX516" fmla="*/ 113302 w 1355139"/>
                <a:gd name="connsiteY516" fmla="*/ 892251 h 1263847"/>
                <a:gd name="connsiteX517" fmla="*/ 112483 w 1355139"/>
                <a:gd name="connsiteY517" fmla="*/ 894058 h 1263847"/>
                <a:gd name="connsiteX518" fmla="*/ 111685 w 1355139"/>
                <a:gd name="connsiteY518" fmla="*/ 895816 h 1263847"/>
                <a:gd name="connsiteX519" fmla="*/ 110866 w 1355139"/>
                <a:gd name="connsiteY519" fmla="*/ 897623 h 1263847"/>
                <a:gd name="connsiteX520" fmla="*/ 110273 w 1355139"/>
                <a:gd name="connsiteY520" fmla="*/ 898942 h 1263847"/>
                <a:gd name="connsiteX521" fmla="*/ 109434 w 1355139"/>
                <a:gd name="connsiteY521" fmla="*/ 900700 h 1263847"/>
                <a:gd name="connsiteX522" fmla="*/ 108861 w 1355139"/>
                <a:gd name="connsiteY522" fmla="*/ 902068 h 1263847"/>
                <a:gd name="connsiteX523" fmla="*/ 108022 w 1355139"/>
                <a:gd name="connsiteY523" fmla="*/ 903826 h 1263847"/>
                <a:gd name="connsiteX524" fmla="*/ 106998 w 1355139"/>
                <a:gd name="connsiteY524" fmla="*/ 905537 h 1263847"/>
                <a:gd name="connsiteX525" fmla="*/ 106303 w 1355139"/>
                <a:gd name="connsiteY525" fmla="*/ 907343 h 1263847"/>
                <a:gd name="connsiteX526" fmla="*/ 106118 w 1355139"/>
                <a:gd name="connsiteY526" fmla="*/ 908759 h 1263847"/>
                <a:gd name="connsiteX527" fmla="*/ 105914 w 1355139"/>
                <a:gd name="connsiteY527" fmla="*/ 910224 h 1263847"/>
                <a:gd name="connsiteX528" fmla="*/ 105668 w 1355139"/>
                <a:gd name="connsiteY528" fmla="*/ 912177 h 1263847"/>
                <a:gd name="connsiteX529" fmla="*/ 105525 w 1355139"/>
                <a:gd name="connsiteY529" fmla="*/ 914084 h 1263847"/>
                <a:gd name="connsiteX530" fmla="*/ 105382 w 1355139"/>
                <a:gd name="connsiteY530" fmla="*/ 916037 h 1263847"/>
                <a:gd name="connsiteX531" fmla="*/ 105238 w 1355139"/>
                <a:gd name="connsiteY531" fmla="*/ 917502 h 1263847"/>
                <a:gd name="connsiteX532" fmla="*/ 105136 w 1355139"/>
                <a:gd name="connsiteY532" fmla="*/ 918967 h 1263847"/>
                <a:gd name="connsiteX533" fmla="*/ 104952 w 1355139"/>
                <a:gd name="connsiteY533" fmla="*/ 920921 h 1263847"/>
                <a:gd name="connsiteX534" fmla="*/ 104788 w 1355139"/>
                <a:gd name="connsiteY534" fmla="*/ 922386 h 1263847"/>
                <a:gd name="connsiteX535" fmla="*/ 104604 w 1355139"/>
                <a:gd name="connsiteY535" fmla="*/ 923851 h 1263847"/>
                <a:gd name="connsiteX536" fmla="*/ 104399 w 1355139"/>
                <a:gd name="connsiteY536" fmla="*/ 925316 h 1263847"/>
                <a:gd name="connsiteX537" fmla="*/ 104215 w 1355139"/>
                <a:gd name="connsiteY537" fmla="*/ 926781 h 1263847"/>
                <a:gd name="connsiteX538" fmla="*/ 103908 w 1355139"/>
                <a:gd name="connsiteY538" fmla="*/ 928199 h 1263847"/>
                <a:gd name="connsiteX539" fmla="*/ 103581 w 1355139"/>
                <a:gd name="connsiteY539" fmla="*/ 930153 h 1263847"/>
                <a:gd name="connsiteX540" fmla="*/ 103171 w 1355139"/>
                <a:gd name="connsiteY540" fmla="*/ 932057 h 1263847"/>
                <a:gd name="connsiteX541" fmla="*/ 102782 w 1355139"/>
                <a:gd name="connsiteY541" fmla="*/ 933962 h 1263847"/>
                <a:gd name="connsiteX542" fmla="*/ 102496 w 1355139"/>
                <a:gd name="connsiteY542" fmla="*/ 935378 h 1263847"/>
                <a:gd name="connsiteX543" fmla="*/ 102209 w 1355139"/>
                <a:gd name="connsiteY543" fmla="*/ 936845 h 1263847"/>
                <a:gd name="connsiteX544" fmla="*/ 101902 w 1355139"/>
                <a:gd name="connsiteY544" fmla="*/ 938261 h 1263847"/>
                <a:gd name="connsiteX545" fmla="*/ 101616 w 1355139"/>
                <a:gd name="connsiteY545" fmla="*/ 939677 h 1263847"/>
                <a:gd name="connsiteX546" fmla="*/ 101268 w 1355139"/>
                <a:gd name="connsiteY546" fmla="*/ 941630 h 1263847"/>
                <a:gd name="connsiteX547" fmla="*/ 100879 w 1355139"/>
                <a:gd name="connsiteY547" fmla="*/ 943535 h 1263847"/>
                <a:gd name="connsiteX548" fmla="*/ 100531 w 1355139"/>
                <a:gd name="connsiteY548" fmla="*/ 945441 h 1263847"/>
                <a:gd name="connsiteX549" fmla="*/ 100142 w 1355139"/>
                <a:gd name="connsiteY549" fmla="*/ 947345 h 1263847"/>
                <a:gd name="connsiteX550" fmla="*/ 99753 w 1355139"/>
                <a:gd name="connsiteY550" fmla="*/ 949299 h 1263847"/>
                <a:gd name="connsiteX551" fmla="*/ 99406 w 1355139"/>
                <a:gd name="connsiteY551" fmla="*/ 951203 h 1263847"/>
                <a:gd name="connsiteX552" fmla="*/ 99017 w 1355139"/>
                <a:gd name="connsiteY552" fmla="*/ 953108 h 1263847"/>
                <a:gd name="connsiteX553" fmla="*/ 98587 w 1355139"/>
                <a:gd name="connsiteY553" fmla="*/ 955550 h 1263847"/>
                <a:gd name="connsiteX554" fmla="*/ 98280 w 1355139"/>
                <a:gd name="connsiteY554" fmla="*/ 956968 h 1263847"/>
                <a:gd name="connsiteX555" fmla="*/ 97891 w 1355139"/>
                <a:gd name="connsiteY555" fmla="*/ 958872 h 1263847"/>
                <a:gd name="connsiteX556" fmla="*/ 97502 w 1355139"/>
                <a:gd name="connsiteY556" fmla="*/ 960776 h 1263847"/>
                <a:gd name="connsiteX557" fmla="*/ 97257 w 1355139"/>
                <a:gd name="connsiteY557" fmla="*/ 962241 h 1263847"/>
                <a:gd name="connsiteX558" fmla="*/ 96970 w 1355139"/>
                <a:gd name="connsiteY558" fmla="*/ 963658 h 1263847"/>
                <a:gd name="connsiteX559" fmla="*/ 96684 w 1355139"/>
                <a:gd name="connsiteY559" fmla="*/ 965123 h 1263847"/>
                <a:gd name="connsiteX560" fmla="*/ 96193 w 1355139"/>
                <a:gd name="connsiteY560" fmla="*/ 967517 h 1263847"/>
                <a:gd name="connsiteX561" fmla="*/ 95804 w 1355139"/>
                <a:gd name="connsiteY561" fmla="*/ 969422 h 1263847"/>
                <a:gd name="connsiteX562" fmla="*/ 95497 w 1355139"/>
                <a:gd name="connsiteY562" fmla="*/ 971083 h 1263847"/>
                <a:gd name="connsiteX563" fmla="*/ 95210 w 1355139"/>
                <a:gd name="connsiteY563" fmla="*/ 972548 h 1263847"/>
                <a:gd name="connsiteX564" fmla="*/ 95006 w 1355139"/>
                <a:gd name="connsiteY564" fmla="*/ 973476 h 1263847"/>
                <a:gd name="connsiteX565" fmla="*/ 94821 w 1355139"/>
                <a:gd name="connsiteY565" fmla="*/ 974453 h 1263847"/>
                <a:gd name="connsiteX566" fmla="*/ 94617 w 1355139"/>
                <a:gd name="connsiteY566" fmla="*/ 975429 h 1263847"/>
                <a:gd name="connsiteX567" fmla="*/ 94432 w 1355139"/>
                <a:gd name="connsiteY567" fmla="*/ 976357 h 1263847"/>
                <a:gd name="connsiteX568" fmla="*/ 94187 w 1355139"/>
                <a:gd name="connsiteY568" fmla="*/ 977579 h 1263847"/>
                <a:gd name="connsiteX569" fmla="*/ 93941 w 1355139"/>
                <a:gd name="connsiteY569" fmla="*/ 978752 h 1263847"/>
                <a:gd name="connsiteX570" fmla="*/ 93880 w 1355139"/>
                <a:gd name="connsiteY570" fmla="*/ 978995 h 1263847"/>
                <a:gd name="connsiteX571" fmla="*/ 93695 w 1355139"/>
                <a:gd name="connsiteY571" fmla="*/ 979972 h 1263847"/>
                <a:gd name="connsiteX572" fmla="*/ 93634 w 1355139"/>
                <a:gd name="connsiteY572" fmla="*/ 980215 h 1263847"/>
                <a:gd name="connsiteX573" fmla="*/ 93450 w 1355139"/>
                <a:gd name="connsiteY573" fmla="*/ 981144 h 1263847"/>
                <a:gd name="connsiteX574" fmla="*/ 93205 w 1355139"/>
                <a:gd name="connsiteY574" fmla="*/ 982364 h 1263847"/>
                <a:gd name="connsiteX575" fmla="*/ 93000 w 1355139"/>
                <a:gd name="connsiteY575" fmla="*/ 983537 h 1263847"/>
                <a:gd name="connsiteX576" fmla="*/ 92754 w 1355139"/>
                <a:gd name="connsiteY576" fmla="*/ 984759 h 1263847"/>
                <a:gd name="connsiteX577" fmla="*/ 92508 w 1355139"/>
                <a:gd name="connsiteY577" fmla="*/ 985930 h 1263847"/>
                <a:gd name="connsiteX578" fmla="*/ 92263 w 1355139"/>
                <a:gd name="connsiteY578" fmla="*/ 987152 h 1263847"/>
                <a:gd name="connsiteX579" fmla="*/ 92018 w 1355139"/>
                <a:gd name="connsiteY579" fmla="*/ 988323 h 1263847"/>
                <a:gd name="connsiteX580" fmla="*/ 91833 w 1355139"/>
                <a:gd name="connsiteY580" fmla="*/ 989302 h 1263847"/>
                <a:gd name="connsiteX581" fmla="*/ 91628 w 1355139"/>
                <a:gd name="connsiteY581" fmla="*/ 990278 h 1263847"/>
                <a:gd name="connsiteX582" fmla="*/ 91445 w 1355139"/>
                <a:gd name="connsiteY582" fmla="*/ 991206 h 1263847"/>
                <a:gd name="connsiteX583" fmla="*/ 91199 w 1355139"/>
                <a:gd name="connsiteY583" fmla="*/ 992426 h 1263847"/>
                <a:gd name="connsiteX584" fmla="*/ 90953 w 1355139"/>
                <a:gd name="connsiteY584" fmla="*/ 993599 h 1263847"/>
                <a:gd name="connsiteX585" fmla="*/ 90708 w 1355139"/>
                <a:gd name="connsiteY585" fmla="*/ 994821 h 1263847"/>
                <a:gd name="connsiteX586" fmla="*/ 90503 w 1355139"/>
                <a:gd name="connsiteY586" fmla="*/ 995991 h 1263847"/>
                <a:gd name="connsiteX587" fmla="*/ 90257 w 1355139"/>
                <a:gd name="connsiteY587" fmla="*/ 997213 h 1263847"/>
                <a:gd name="connsiteX588" fmla="*/ 90012 w 1355139"/>
                <a:gd name="connsiteY588" fmla="*/ 998386 h 1263847"/>
                <a:gd name="connsiteX589" fmla="*/ 89766 w 1355139"/>
                <a:gd name="connsiteY589" fmla="*/ 999606 h 1263847"/>
                <a:gd name="connsiteX590" fmla="*/ 89541 w 1355139"/>
                <a:gd name="connsiteY590" fmla="*/ 1000779 h 1263847"/>
                <a:gd name="connsiteX591" fmla="*/ 89295 w 1355139"/>
                <a:gd name="connsiteY591" fmla="*/ 1001999 h 1263847"/>
                <a:gd name="connsiteX592" fmla="*/ 89050 w 1355139"/>
                <a:gd name="connsiteY592" fmla="*/ 1003172 h 1263847"/>
                <a:gd name="connsiteX593" fmla="*/ 88804 w 1355139"/>
                <a:gd name="connsiteY593" fmla="*/ 1004394 h 1263847"/>
                <a:gd name="connsiteX594" fmla="*/ 88559 w 1355139"/>
                <a:gd name="connsiteY594" fmla="*/ 1005565 h 1263847"/>
                <a:gd name="connsiteX595" fmla="*/ 88313 w 1355139"/>
                <a:gd name="connsiteY595" fmla="*/ 1006786 h 1263847"/>
                <a:gd name="connsiteX596" fmla="*/ 88068 w 1355139"/>
                <a:gd name="connsiteY596" fmla="*/ 1007959 h 1263847"/>
                <a:gd name="connsiteX597" fmla="*/ 87863 w 1355139"/>
                <a:gd name="connsiteY597" fmla="*/ 1008936 h 1263847"/>
                <a:gd name="connsiteX598" fmla="*/ 87720 w 1355139"/>
                <a:gd name="connsiteY598" fmla="*/ 1009913 h 1263847"/>
                <a:gd name="connsiteX599" fmla="*/ 87535 w 1355139"/>
                <a:gd name="connsiteY599" fmla="*/ 1010840 h 1263847"/>
                <a:gd name="connsiteX600" fmla="*/ 87290 w 1355139"/>
                <a:gd name="connsiteY600" fmla="*/ 1012060 h 1263847"/>
                <a:gd name="connsiteX601" fmla="*/ 87044 w 1355139"/>
                <a:gd name="connsiteY601" fmla="*/ 1013233 h 1263847"/>
                <a:gd name="connsiteX602" fmla="*/ 86799 w 1355139"/>
                <a:gd name="connsiteY602" fmla="*/ 1014455 h 1263847"/>
                <a:gd name="connsiteX603" fmla="*/ 86553 w 1355139"/>
                <a:gd name="connsiteY603" fmla="*/ 1015626 h 1263847"/>
                <a:gd name="connsiteX604" fmla="*/ 86307 w 1355139"/>
                <a:gd name="connsiteY604" fmla="*/ 1016848 h 1263847"/>
                <a:gd name="connsiteX605" fmla="*/ 86062 w 1355139"/>
                <a:gd name="connsiteY605" fmla="*/ 1018021 h 1263847"/>
                <a:gd name="connsiteX606" fmla="*/ 85816 w 1355139"/>
                <a:gd name="connsiteY606" fmla="*/ 1019241 h 1263847"/>
                <a:gd name="connsiteX607" fmla="*/ 85571 w 1355139"/>
                <a:gd name="connsiteY607" fmla="*/ 1020414 h 1263847"/>
                <a:gd name="connsiteX608" fmla="*/ 85325 w 1355139"/>
                <a:gd name="connsiteY608" fmla="*/ 1021633 h 1263847"/>
                <a:gd name="connsiteX609" fmla="*/ 85080 w 1355139"/>
                <a:gd name="connsiteY609" fmla="*/ 1022806 h 1263847"/>
                <a:gd name="connsiteX610" fmla="*/ 84834 w 1355139"/>
                <a:gd name="connsiteY610" fmla="*/ 1024028 h 1263847"/>
                <a:gd name="connsiteX611" fmla="*/ 84588 w 1355139"/>
                <a:gd name="connsiteY611" fmla="*/ 1025199 h 1263847"/>
                <a:gd name="connsiteX612" fmla="*/ 84343 w 1355139"/>
                <a:gd name="connsiteY612" fmla="*/ 1026421 h 1263847"/>
                <a:gd name="connsiteX613" fmla="*/ 84097 w 1355139"/>
                <a:gd name="connsiteY613" fmla="*/ 1027594 h 1263847"/>
                <a:gd name="connsiteX614" fmla="*/ 83852 w 1355139"/>
                <a:gd name="connsiteY614" fmla="*/ 1028814 h 1263847"/>
                <a:gd name="connsiteX615" fmla="*/ 83606 w 1355139"/>
                <a:gd name="connsiteY615" fmla="*/ 1029987 h 1263847"/>
                <a:gd name="connsiteX616" fmla="*/ 83360 w 1355139"/>
                <a:gd name="connsiteY616" fmla="*/ 1031209 h 1263847"/>
                <a:gd name="connsiteX617" fmla="*/ 83115 w 1355139"/>
                <a:gd name="connsiteY617" fmla="*/ 1032379 h 1263847"/>
                <a:gd name="connsiteX618" fmla="*/ 82869 w 1355139"/>
                <a:gd name="connsiteY618" fmla="*/ 1033601 h 1263847"/>
                <a:gd name="connsiteX619" fmla="*/ 82685 w 1355139"/>
                <a:gd name="connsiteY619" fmla="*/ 1034772 h 1263847"/>
                <a:gd name="connsiteX620" fmla="*/ 82480 w 1355139"/>
                <a:gd name="connsiteY620" fmla="*/ 1035749 h 1263847"/>
                <a:gd name="connsiteX621" fmla="*/ 82235 w 1355139"/>
                <a:gd name="connsiteY621" fmla="*/ 1036922 h 1263847"/>
                <a:gd name="connsiteX622" fmla="*/ 82050 w 1355139"/>
                <a:gd name="connsiteY622" fmla="*/ 1038144 h 1263847"/>
                <a:gd name="connsiteX623" fmla="*/ 81805 w 1355139"/>
                <a:gd name="connsiteY623" fmla="*/ 1039315 h 1263847"/>
                <a:gd name="connsiteX624" fmla="*/ 81600 w 1355139"/>
                <a:gd name="connsiteY624" fmla="*/ 1040536 h 1263847"/>
                <a:gd name="connsiteX625" fmla="*/ 81416 w 1355139"/>
                <a:gd name="connsiteY625" fmla="*/ 1041513 h 1263847"/>
                <a:gd name="connsiteX626" fmla="*/ 81273 w 1355139"/>
                <a:gd name="connsiteY626" fmla="*/ 1042490 h 1263847"/>
                <a:gd name="connsiteX627" fmla="*/ 81109 w 1355139"/>
                <a:gd name="connsiteY627" fmla="*/ 1043418 h 1263847"/>
                <a:gd name="connsiteX628" fmla="*/ 80863 w 1355139"/>
                <a:gd name="connsiteY628" fmla="*/ 1044639 h 1263847"/>
                <a:gd name="connsiteX629" fmla="*/ 80618 w 1355139"/>
                <a:gd name="connsiteY629" fmla="*/ 1046056 h 1263847"/>
                <a:gd name="connsiteX630" fmla="*/ 80475 w 1355139"/>
                <a:gd name="connsiteY630" fmla="*/ 1047277 h 1263847"/>
                <a:gd name="connsiteX631" fmla="*/ 80229 w 1355139"/>
                <a:gd name="connsiteY631" fmla="*/ 1048497 h 1263847"/>
                <a:gd name="connsiteX632" fmla="*/ 80045 w 1355139"/>
                <a:gd name="connsiteY632" fmla="*/ 1049913 h 1263847"/>
                <a:gd name="connsiteX633" fmla="*/ 79840 w 1355139"/>
                <a:gd name="connsiteY633" fmla="*/ 1051135 h 1263847"/>
                <a:gd name="connsiteX634" fmla="*/ 79697 w 1355139"/>
                <a:gd name="connsiteY634" fmla="*/ 1052112 h 1263847"/>
                <a:gd name="connsiteX635" fmla="*/ 79492 w 1355139"/>
                <a:gd name="connsiteY635" fmla="*/ 1053334 h 1263847"/>
                <a:gd name="connsiteX636" fmla="*/ 79308 w 1355139"/>
                <a:gd name="connsiteY636" fmla="*/ 1054505 h 1263847"/>
                <a:gd name="connsiteX637" fmla="*/ 79165 w 1355139"/>
                <a:gd name="connsiteY637" fmla="*/ 1055482 h 1263847"/>
                <a:gd name="connsiteX638" fmla="*/ 78960 w 1355139"/>
                <a:gd name="connsiteY638" fmla="*/ 1056458 h 1263847"/>
                <a:gd name="connsiteX639" fmla="*/ 78817 w 1355139"/>
                <a:gd name="connsiteY639" fmla="*/ 1057437 h 1263847"/>
                <a:gd name="connsiteX640" fmla="*/ 78612 w 1355139"/>
                <a:gd name="connsiteY640" fmla="*/ 1058608 h 1263847"/>
                <a:gd name="connsiteX641" fmla="*/ 78428 w 1355139"/>
                <a:gd name="connsiteY641" fmla="*/ 1059830 h 1263847"/>
                <a:gd name="connsiteX642" fmla="*/ 78223 w 1355139"/>
                <a:gd name="connsiteY642" fmla="*/ 1060806 h 1263847"/>
                <a:gd name="connsiteX643" fmla="*/ 78080 w 1355139"/>
                <a:gd name="connsiteY643" fmla="*/ 1061734 h 1263847"/>
                <a:gd name="connsiteX644" fmla="*/ 77896 w 1355139"/>
                <a:gd name="connsiteY644" fmla="*/ 1062711 h 1263847"/>
                <a:gd name="connsiteX645" fmla="*/ 77691 w 1355139"/>
                <a:gd name="connsiteY645" fmla="*/ 1063688 h 1263847"/>
                <a:gd name="connsiteX646" fmla="*/ 77487 w 1355139"/>
                <a:gd name="connsiteY646" fmla="*/ 1064860 h 1263847"/>
                <a:gd name="connsiteX647" fmla="*/ 77200 w 1355139"/>
                <a:gd name="connsiteY647" fmla="*/ 1066277 h 1263847"/>
                <a:gd name="connsiteX648" fmla="*/ 76709 w 1355139"/>
                <a:gd name="connsiteY648" fmla="*/ 1068718 h 1263847"/>
                <a:gd name="connsiteX649" fmla="*/ 76422 w 1355139"/>
                <a:gd name="connsiteY649" fmla="*/ 1070134 h 1263847"/>
                <a:gd name="connsiteX650" fmla="*/ 76034 w 1355139"/>
                <a:gd name="connsiteY650" fmla="*/ 1072041 h 1263847"/>
                <a:gd name="connsiteX651" fmla="*/ 75645 w 1355139"/>
                <a:gd name="connsiteY651" fmla="*/ 1073994 h 1263847"/>
                <a:gd name="connsiteX652" fmla="*/ 75235 w 1355139"/>
                <a:gd name="connsiteY652" fmla="*/ 1075899 h 1263847"/>
                <a:gd name="connsiteX653" fmla="*/ 74949 w 1355139"/>
                <a:gd name="connsiteY653" fmla="*/ 1077315 h 1263847"/>
                <a:gd name="connsiteX654" fmla="*/ 74560 w 1355139"/>
                <a:gd name="connsiteY654" fmla="*/ 1079219 h 1263847"/>
                <a:gd name="connsiteX655" fmla="*/ 74171 w 1355139"/>
                <a:gd name="connsiteY655" fmla="*/ 1081126 h 1263847"/>
                <a:gd name="connsiteX656" fmla="*/ 73885 w 1355139"/>
                <a:gd name="connsiteY656" fmla="*/ 1082591 h 1263847"/>
                <a:gd name="connsiteX657" fmla="*/ 73475 w 1355139"/>
                <a:gd name="connsiteY657" fmla="*/ 1084495 h 1263847"/>
                <a:gd name="connsiteX658" fmla="*/ 73189 w 1355139"/>
                <a:gd name="connsiteY658" fmla="*/ 1085911 h 1263847"/>
                <a:gd name="connsiteX659" fmla="*/ 72943 w 1355139"/>
                <a:gd name="connsiteY659" fmla="*/ 1087376 h 1263847"/>
                <a:gd name="connsiteX660" fmla="*/ 72657 w 1355139"/>
                <a:gd name="connsiteY660" fmla="*/ 1088792 h 1263847"/>
                <a:gd name="connsiteX661" fmla="*/ 72309 w 1355139"/>
                <a:gd name="connsiteY661" fmla="*/ 1090746 h 1263847"/>
                <a:gd name="connsiteX662" fmla="*/ 72063 w 1355139"/>
                <a:gd name="connsiteY662" fmla="*/ 1092164 h 1263847"/>
                <a:gd name="connsiteX663" fmla="*/ 71715 w 1355139"/>
                <a:gd name="connsiteY663" fmla="*/ 1094117 h 1263847"/>
                <a:gd name="connsiteX664" fmla="*/ 71327 w 1355139"/>
                <a:gd name="connsiteY664" fmla="*/ 1096022 h 1263847"/>
                <a:gd name="connsiteX665" fmla="*/ 71081 w 1355139"/>
                <a:gd name="connsiteY665" fmla="*/ 1097487 h 1263847"/>
                <a:gd name="connsiteX666" fmla="*/ 70692 w 1355139"/>
                <a:gd name="connsiteY666" fmla="*/ 1099879 h 1263847"/>
                <a:gd name="connsiteX667" fmla="*/ 70344 w 1355139"/>
                <a:gd name="connsiteY667" fmla="*/ 1101786 h 1263847"/>
                <a:gd name="connsiteX668" fmla="*/ 70098 w 1355139"/>
                <a:gd name="connsiteY668" fmla="*/ 1103251 h 1263847"/>
                <a:gd name="connsiteX669" fmla="*/ 69771 w 1355139"/>
                <a:gd name="connsiteY669" fmla="*/ 1105155 h 1263847"/>
                <a:gd name="connsiteX670" fmla="*/ 69423 w 1355139"/>
                <a:gd name="connsiteY670" fmla="*/ 1107109 h 1263847"/>
                <a:gd name="connsiteX671" fmla="*/ 69075 w 1355139"/>
                <a:gd name="connsiteY671" fmla="*/ 1109013 h 1263847"/>
                <a:gd name="connsiteX672" fmla="*/ 68830 w 1355139"/>
                <a:gd name="connsiteY672" fmla="*/ 1110478 h 1263847"/>
                <a:gd name="connsiteX673" fmla="*/ 68502 w 1355139"/>
                <a:gd name="connsiteY673" fmla="*/ 1112385 h 1263847"/>
                <a:gd name="connsiteX674" fmla="*/ 68297 w 1355139"/>
                <a:gd name="connsiteY674" fmla="*/ 1113850 h 1263847"/>
                <a:gd name="connsiteX675" fmla="*/ 68093 w 1355139"/>
                <a:gd name="connsiteY675" fmla="*/ 1115852 h 1263847"/>
                <a:gd name="connsiteX676" fmla="*/ 68011 w 1355139"/>
                <a:gd name="connsiteY676" fmla="*/ 1117953 h 1263847"/>
                <a:gd name="connsiteX677" fmla="*/ 67950 w 1355139"/>
                <a:gd name="connsiteY677" fmla="*/ 1120002 h 1263847"/>
                <a:gd name="connsiteX678" fmla="*/ 67847 w 1355139"/>
                <a:gd name="connsiteY678" fmla="*/ 1122054 h 1263847"/>
                <a:gd name="connsiteX679" fmla="*/ 67704 w 1355139"/>
                <a:gd name="connsiteY679" fmla="*/ 1124056 h 1263847"/>
                <a:gd name="connsiteX680" fmla="*/ 67458 w 1355139"/>
                <a:gd name="connsiteY680" fmla="*/ 1126059 h 1263847"/>
                <a:gd name="connsiteX681" fmla="*/ 66824 w 1355139"/>
                <a:gd name="connsiteY681" fmla="*/ 1128599 h 1263847"/>
                <a:gd name="connsiteX682" fmla="*/ 66046 w 1355139"/>
                <a:gd name="connsiteY682" fmla="*/ 1130505 h 1263847"/>
                <a:gd name="connsiteX683" fmla="*/ 64921 w 1355139"/>
                <a:gd name="connsiteY683" fmla="*/ 1132262 h 1263847"/>
                <a:gd name="connsiteX684" fmla="*/ 63611 w 1355139"/>
                <a:gd name="connsiteY684" fmla="*/ 1133875 h 1263847"/>
                <a:gd name="connsiteX685" fmla="*/ 62669 w 1355139"/>
                <a:gd name="connsiteY685" fmla="*/ 1134949 h 1263847"/>
                <a:gd name="connsiteX686" fmla="*/ 61749 w 1355139"/>
                <a:gd name="connsiteY686" fmla="*/ 1136024 h 1263847"/>
                <a:gd name="connsiteX687" fmla="*/ 60766 w 1355139"/>
                <a:gd name="connsiteY687" fmla="*/ 1137050 h 1263847"/>
                <a:gd name="connsiteX688" fmla="*/ 59743 w 1355139"/>
                <a:gd name="connsiteY688" fmla="*/ 1138027 h 1263847"/>
                <a:gd name="connsiteX689" fmla="*/ 58699 w 1355139"/>
                <a:gd name="connsiteY689" fmla="*/ 1139052 h 1263847"/>
                <a:gd name="connsiteX690" fmla="*/ 57635 w 1355139"/>
                <a:gd name="connsiteY690" fmla="*/ 1140029 h 1263847"/>
                <a:gd name="connsiteX691" fmla="*/ 56550 w 1355139"/>
                <a:gd name="connsiteY691" fmla="*/ 1141006 h 1263847"/>
                <a:gd name="connsiteX692" fmla="*/ 55097 w 1355139"/>
                <a:gd name="connsiteY692" fmla="*/ 1142275 h 1263847"/>
                <a:gd name="connsiteX693" fmla="*/ 53910 w 1355139"/>
                <a:gd name="connsiteY693" fmla="*/ 1143202 h 1263847"/>
                <a:gd name="connsiteX694" fmla="*/ 52784 w 1355139"/>
                <a:gd name="connsiteY694" fmla="*/ 1144132 h 1263847"/>
                <a:gd name="connsiteX695" fmla="*/ 51229 w 1355139"/>
                <a:gd name="connsiteY695" fmla="*/ 1145352 h 1263847"/>
                <a:gd name="connsiteX696" fmla="*/ 49653 w 1355139"/>
                <a:gd name="connsiteY696" fmla="*/ 1146574 h 1263847"/>
                <a:gd name="connsiteX697" fmla="*/ 48037 w 1355139"/>
                <a:gd name="connsiteY697" fmla="*/ 1147794 h 1263847"/>
                <a:gd name="connsiteX698" fmla="*/ 46870 w 1355139"/>
                <a:gd name="connsiteY698" fmla="*/ 1148724 h 1263847"/>
                <a:gd name="connsiteX699" fmla="*/ 45642 w 1355139"/>
                <a:gd name="connsiteY699" fmla="*/ 1149602 h 1263847"/>
                <a:gd name="connsiteX700" fmla="*/ 44475 w 1355139"/>
                <a:gd name="connsiteY700" fmla="*/ 1150530 h 1263847"/>
                <a:gd name="connsiteX701" fmla="*/ 43247 w 1355139"/>
                <a:gd name="connsiteY701" fmla="*/ 1151408 h 1263847"/>
                <a:gd name="connsiteX702" fmla="*/ 41692 w 1355139"/>
                <a:gd name="connsiteY702" fmla="*/ 1152630 h 1263847"/>
                <a:gd name="connsiteX703" fmla="*/ 40075 w 1355139"/>
                <a:gd name="connsiteY703" fmla="*/ 1153850 h 1263847"/>
                <a:gd name="connsiteX704" fmla="*/ 38499 w 1355139"/>
                <a:gd name="connsiteY704" fmla="*/ 1155121 h 1263847"/>
                <a:gd name="connsiteX705" fmla="*/ 37333 w 1355139"/>
                <a:gd name="connsiteY705" fmla="*/ 1156049 h 1263847"/>
                <a:gd name="connsiteX706" fmla="*/ 36207 w 1355139"/>
                <a:gd name="connsiteY706" fmla="*/ 1156977 h 1263847"/>
                <a:gd name="connsiteX707" fmla="*/ 35020 w 1355139"/>
                <a:gd name="connsiteY707" fmla="*/ 1157904 h 1263847"/>
                <a:gd name="connsiteX708" fmla="*/ 33956 w 1355139"/>
                <a:gd name="connsiteY708" fmla="*/ 1158930 h 1263847"/>
                <a:gd name="connsiteX709" fmla="*/ 32134 w 1355139"/>
                <a:gd name="connsiteY709" fmla="*/ 1160542 h 1263847"/>
                <a:gd name="connsiteX710" fmla="*/ 30681 w 1355139"/>
                <a:gd name="connsiteY710" fmla="*/ 1161862 h 1263847"/>
                <a:gd name="connsiteX711" fmla="*/ 29597 w 1355139"/>
                <a:gd name="connsiteY711" fmla="*/ 1162839 h 1263847"/>
                <a:gd name="connsiteX712" fmla="*/ 28185 w 1355139"/>
                <a:gd name="connsiteY712" fmla="*/ 1164157 h 1263847"/>
                <a:gd name="connsiteX713" fmla="*/ 26711 w 1355139"/>
                <a:gd name="connsiteY713" fmla="*/ 1165475 h 1263847"/>
                <a:gd name="connsiteX714" fmla="*/ 25688 w 1355139"/>
                <a:gd name="connsiteY714" fmla="*/ 1166501 h 1263847"/>
                <a:gd name="connsiteX715" fmla="*/ 24603 w 1355139"/>
                <a:gd name="connsiteY715" fmla="*/ 1167526 h 1263847"/>
                <a:gd name="connsiteX716" fmla="*/ 23191 w 1355139"/>
                <a:gd name="connsiteY716" fmla="*/ 1168846 h 1263847"/>
                <a:gd name="connsiteX717" fmla="*/ 21431 w 1355139"/>
                <a:gd name="connsiteY717" fmla="*/ 1170555 h 1263847"/>
                <a:gd name="connsiteX718" fmla="*/ 19671 w 1355139"/>
                <a:gd name="connsiteY718" fmla="*/ 1172216 h 1263847"/>
                <a:gd name="connsiteX719" fmla="*/ 18238 w 1355139"/>
                <a:gd name="connsiteY719" fmla="*/ 1173583 h 1263847"/>
                <a:gd name="connsiteX720" fmla="*/ 17174 w 1355139"/>
                <a:gd name="connsiteY720" fmla="*/ 1174609 h 1263847"/>
                <a:gd name="connsiteX721" fmla="*/ 16089 w 1355139"/>
                <a:gd name="connsiteY721" fmla="*/ 1175634 h 1263847"/>
                <a:gd name="connsiteX722" fmla="*/ 15066 w 1355139"/>
                <a:gd name="connsiteY722" fmla="*/ 1176660 h 1263847"/>
                <a:gd name="connsiteX723" fmla="*/ 13654 w 1355139"/>
                <a:gd name="connsiteY723" fmla="*/ 1177980 h 1263847"/>
                <a:gd name="connsiteX724" fmla="*/ 11894 w 1355139"/>
                <a:gd name="connsiteY724" fmla="*/ 1179688 h 1263847"/>
                <a:gd name="connsiteX725" fmla="*/ 10134 w 1355139"/>
                <a:gd name="connsiteY725" fmla="*/ 1181399 h 1263847"/>
                <a:gd name="connsiteX726" fmla="*/ 9049 w 1355139"/>
                <a:gd name="connsiteY726" fmla="*/ 1182375 h 1263847"/>
                <a:gd name="connsiteX727" fmla="*/ 7678 w 1355139"/>
                <a:gd name="connsiteY727" fmla="*/ 1183742 h 1263847"/>
                <a:gd name="connsiteX728" fmla="*/ 6511 w 1355139"/>
                <a:gd name="connsiteY728" fmla="*/ 1184817 h 1263847"/>
                <a:gd name="connsiteX729" fmla="*/ 6061 w 1355139"/>
                <a:gd name="connsiteY729" fmla="*/ 1185158 h 1263847"/>
                <a:gd name="connsiteX730" fmla="*/ 5631 w 1355139"/>
                <a:gd name="connsiteY730" fmla="*/ 1185500 h 1263847"/>
                <a:gd name="connsiteX731" fmla="*/ 4547 w 1355139"/>
                <a:gd name="connsiteY731" fmla="*/ 1186331 h 1263847"/>
                <a:gd name="connsiteX732" fmla="*/ 3318 w 1355139"/>
                <a:gd name="connsiteY732" fmla="*/ 1187161 h 1263847"/>
                <a:gd name="connsiteX733" fmla="*/ 2050 w 1355139"/>
                <a:gd name="connsiteY733" fmla="*/ 1187993 h 1263847"/>
                <a:gd name="connsiteX734" fmla="*/ 535 w 1355139"/>
                <a:gd name="connsiteY734" fmla="*/ 1189163 h 1263847"/>
                <a:gd name="connsiteX735" fmla="*/ 187 w 1355139"/>
                <a:gd name="connsiteY735" fmla="*/ 1190727 h 1263847"/>
                <a:gd name="connsiteX736" fmla="*/ 2009 w 1355139"/>
                <a:gd name="connsiteY736" fmla="*/ 1190923 h 1263847"/>
                <a:gd name="connsiteX737" fmla="*/ 3953 w 1355139"/>
                <a:gd name="connsiteY737" fmla="*/ 1191119 h 1263847"/>
                <a:gd name="connsiteX738" fmla="*/ 6593 w 1355139"/>
                <a:gd name="connsiteY738" fmla="*/ 1191313 h 1263847"/>
                <a:gd name="connsiteX739" fmla="*/ 9254 w 1355139"/>
                <a:gd name="connsiteY739" fmla="*/ 1191509 h 1263847"/>
                <a:gd name="connsiteX740" fmla="*/ 11935 w 1355139"/>
                <a:gd name="connsiteY740" fmla="*/ 1191703 h 1263847"/>
                <a:gd name="connsiteX741" fmla="*/ 13940 w 1355139"/>
                <a:gd name="connsiteY741" fmla="*/ 1191801 h 1263847"/>
                <a:gd name="connsiteX742" fmla="*/ 16048 w 1355139"/>
                <a:gd name="connsiteY742" fmla="*/ 1191949 h 1263847"/>
                <a:gd name="connsiteX743" fmla="*/ 18832 w 1355139"/>
                <a:gd name="connsiteY743" fmla="*/ 1192096 h 1263847"/>
                <a:gd name="connsiteX744" fmla="*/ 20940 w 1355139"/>
                <a:gd name="connsiteY744" fmla="*/ 1192192 h 1263847"/>
                <a:gd name="connsiteX745" fmla="*/ 22352 w 1355139"/>
                <a:gd name="connsiteY745" fmla="*/ 1192241 h 1263847"/>
                <a:gd name="connsiteX746" fmla="*/ 23825 w 1355139"/>
                <a:gd name="connsiteY746" fmla="*/ 1192290 h 1263847"/>
                <a:gd name="connsiteX747" fmla="*/ 25238 w 1355139"/>
                <a:gd name="connsiteY747" fmla="*/ 1192339 h 1263847"/>
                <a:gd name="connsiteX748" fmla="*/ 26711 w 1355139"/>
                <a:gd name="connsiteY748" fmla="*/ 1192388 h 1263847"/>
                <a:gd name="connsiteX749" fmla="*/ 28123 w 1355139"/>
                <a:gd name="connsiteY749" fmla="*/ 1192437 h 1263847"/>
                <a:gd name="connsiteX750" fmla="*/ 29597 w 1355139"/>
                <a:gd name="connsiteY750" fmla="*/ 1192486 h 1263847"/>
                <a:gd name="connsiteX751" fmla="*/ 31070 w 1355139"/>
                <a:gd name="connsiteY751" fmla="*/ 1192535 h 1263847"/>
                <a:gd name="connsiteX752" fmla="*/ 32523 w 1355139"/>
                <a:gd name="connsiteY752" fmla="*/ 1192584 h 1263847"/>
                <a:gd name="connsiteX753" fmla="*/ 34058 w 1355139"/>
                <a:gd name="connsiteY753" fmla="*/ 1192633 h 1263847"/>
                <a:gd name="connsiteX754" fmla="*/ 36002 w 1355139"/>
                <a:gd name="connsiteY754" fmla="*/ 1192680 h 1263847"/>
                <a:gd name="connsiteX755" fmla="*/ 38008 w 1355139"/>
                <a:gd name="connsiteY755" fmla="*/ 1192729 h 1263847"/>
                <a:gd name="connsiteX756" fmla="*/ 40014 w 1355139"/>
                <a:gd name="connsiteY756" fmla="*/ 1192778 h 1263847"/>
                <a:gd name="connsiteX757" fmla="*/ 42019 w 1355139"/>
                <a:gd name="connsiteY757" fmla="*/ 1192827 h 1263847"/>
                <a:gd name="connsiteX758" fmla="*/ 43534 w 1355139"/>
                <a:gd name="connsiteY758" fmla="*/ 1192827 h 1263847"/>
                <a:gd name="connsiteX759" fmla="*/ 45048 w 1355139"/>
                <a:gd name="connsiteY759" fmla="*/ 1192876 h 1263847"/>
                <a:gd name="connsiteX760" fmla="*/ 47116 w 1355139"/>
                <a:gd name="connsiteY760" fmla="*/ 1192925 h 1263847"/>
                <a:gd name="connsiteX761" fmla="*/ 49121 w 1355139"/>
                <a:gd name="connsiteY761" fmla="*/ 1192925 h 1263847"/>
                <a:gd name="connsiteX762" fmla="*/ 51168 w 1355139"/>
                <a:gd name="connsiteY762" fmla="*/ 1192974 h 1263847"/>
                <a:gd name="connsiteX763" fmla="*/ 52682 w 1355139"/>
                <a:gd name="connsiteY763" fmla="*/ 1192974 h 1263847"/>
                <a:gd name="connsiteX764" fmla="*/ 54258 w 1355139"/>
                <a:gd name="connsiteY764" fmla="*/ 1193023 h 1263847"/>
                <a:gd name="connsiteX765" fmla="*/ 56264 w 1355139"/>
                <a:gd name="connsiteY765" fmla="*/ 1193072 h 1263847"/>
                <a:gd name="connsiteX766" fmla="*/ 58310 w 1355139"/>
                <a:gd name="connsiteY766" fmla="*/ 1193072 h 1263847"/>
                <a:gd name="connsiteX767" fmla="*/ 60377 w 1355139"/>
                <a:gd name="connsiteY767" fmla="*/ 1193121 h 1263847"/>
                <a:gd name="connsiteX768" fmla="*/ 61892 w 1355139"/>
                <a:gd name="connsiteY768" fmla="*/ 1193121 h 1263847"/>
                <a:gd name="connsiteX769" fmla="*/ 63447 w 1355139"/>
                <a:gd name="connsiteY769" fmla="*/ 1193168 h 1263847"/>
                <a:gd name="connsiteX770" fmla="*/ 64962 w 1355139"/>
                <a:gd name="connsiteY770" fmla="*/ 1193168 h 1263847"/>
                <a:gd name="connsiteX771" fmla="*/ 66537 w 1355139"/>
                <a:gd name="connsiteY771" fmla="*/ 1193217 h 1263847"/>
                <a:gd name="connsiteX772" fmla="*/ 68052 w 1355139"/>
                <a:gd name="connsiteY772" fmla="*/ 1193217 h 1263847"/>
                <a:gd name="connsiteX773" fmla="*/ 69628 w 1355139"/>
                <a:gd name="connsiteY773" fmla="*/ 1193266 h 1263847"/>
                <a:gd name="connsiteX774" fmla="*/ 71675 w 1355139"/>
                <a:gd name="connsiteY774" fmla="*/ 1193316 h 1263847"/>
                <a:gd name="connsiteX775" fmla="*/ 73680 w 1355139"/>
                <a:gd name="connsiteY775" fmla="*/ 1193365 h 1263847"/>
                <a:gd name="connsiteX776" fmla="*/ 75727 w 1355139"/>
                <a:gd name="connsiteY776" fmla="*/ 1193365 h 1263847"/>
                <a:gd name="connsiteX777" fmla="*/ 77241 w 1355139"/>
                <a:gd name="connsiteY777" fmla="*/ 1193414 h 1263847"/>
                <a:gd name="connsiteX778" fmla="*/ 78776 w 1355139"/>
                <a:gd name="connsiteY778" fmla="*/ 1193463 h 1263847"/>
                <a:gd name="connsiteX779" fmla="*/ 80290 w 1355139"/>
                <a:gd name="connsiteY779" fmla="*/ 1193463 h 1263847"/>
                <a:gd name="connsiteX780" fmla="*/ 81805 w 1355139"/>
                <a:gd name="connsiteY780" fmla="*/ 1193512 h 1263847"/>
                <a:gd name="connsiteX781" fmla="*/ 83320 w 1355139"/>
                <a:gd name="connsiteY781" fmla="*/ 1193561 h 1263847"/>
                <a:gd name="connsiteX782" fmla="*/ 84834 w 1355139"/>
                <a:gd name="connsiteY782" fmla="*/ 1193610 h 1263847"/>
                <a:gd name="connsiteX783" fmla="*/ 86840 w 1355139"/>
                <a:gd name="connsiteY783" fmla="*/ 1193659 h 1263847"/>
                <a:gd name="connsiteX784" fmla="*/ 88845 w 1355139"/>
                <a:gd name="connsiteY784" fmla="*/ 1193706 h 1263847"/>
                <a:gd name="connsiteX785" fmla="*/ 90851 w 1355139"/>
                <a:gd name="connsiteY785" fmla="*/ 1193804 h 1263847"/>
                <a:gd name="connsiteX786" fmla="*/ 92815 w 1355139"/>
                <a:gd name="connsiteY786" fmla="*/ 1193853 h 1263847"/>
                <a:gd name="connsiteX787" fmla="*/ 94760 w 1355139"/>
                <a:gd name="connsiteY787" fmla="*/ 1193951 h 1263847"/>
                <a:gd name="connsiteX788" fmla="*/ 96233 w 1355139"/>
                <a:gd name="connsiteY788" fmla="*/ 1194000 h 1263847"/>
                <a:gd name="connsiteX789" fmla="*/ 97707 w 1355139"/>
                <a:gd name="connsiteY789" fmla="*/ 1194049 h 1263847"/>
                <a:gd name="connsiteX790" fmla="*/ 99221 w 1355139"/>
                <a:gd name="connsiteY790" fmla="*/ 1194049 h 1263847"/>
                <a:gd name="connsiteX791" fmla="*/ 100695 w 1355139"/>
                <a:gd name="connsiteY791" fmla="*/ 1194098 h 1263847"/>
                <a:gd name="connsiteX792" fmla="*/ 102700 w 1355139"/>
                <a:gd name="connsiteY792" fmla="*/ 1194098 h 1263847"/>
                <a:gd name="connsiteX793" fmla="*/ 104706 w 1355139"/>
                <a:gd name="connsiteY793" fmla="*/ 1194049 h 1263847"/>
                <a:gd name="connsiteX794" fmla="*/ 106221 w 1355139"/>
                <a:gd name="connsiteY794" fmla="*/ 1194049 h 1263847"/>
                <a:gd name="connsiteX795" fmla="*/ 107735 w 1355139"/>
                <a:gd name="connsiteY795" fmla="*/ 1194000 h 1263847"/>
                <a:gd name="connsiteX796" fmla="*/ 109250 w 1355139"/>
                <a:gd name="connsiteY796" fmla="*/ 1193951 h 1263847"/>
                <a:gd name="connsiteX797" fmla="*/ 110805 w 1355139"/>
                <a:gd name="connsiteY797" fmla="*/ 1193902 h 1263847"/>
                <a:gd name="connsiteX798" fmla="*/ 112811 w 1355139"/>
                <a:gd name="connsiteY798" fmla="*/ 1193853 h 1263847"/>
                <a:gd name="connsiteX799" fmla="*/ 114346 w 1355139"/>
                <a:gd name="connsiteY799" fmla="*/ 1193755 h 1263847"/>
                <a:gd name="connsiteX800" fmla="*/ 115901 w 1355139"/>
                <a:gd name="connsiteY800" fmla="*/ 1193706 h 1263847"/>
                <a:gd name="connsiteX801" fmla="*/ 117907 w 1355139"/>
                <a:gd name="connsiteY801" fmla="*/ 1193659 h 1263847"/>
                <a:gd name="connsiteX802" fmla="*/ 119421 w 1355139"/>
                <a:gd name="connsiteY802" fmla="*/ 1193610 h 1263847"/>
                <a:gd name="connsiteX803" fmla="*/ 120936 w 1355139"/>
                <a:gd name="connsiteY803" fmla="*/ 1193610 h 1263847"/>
                <a:gd name="connsiteX804" fmla="*/ 122450 w 1355139"/>
                <a:gd name="connsiteY804" fmla="*/ 1193561 h 1263847"/>
                <a:gd name="connsiteX805" fmla="*/ 124456 w 1355139"/>
                <a:gd name="connsiteY805" fmla="*/ 1193561 h 1263847"/>
                <a:gd name="connsiteX806" fmla="*/ 126462 w 1355139"/>
                <a:gd name="connsiteY806" fmla="*/ 1193610 h 1263847"/>
                <a:gd name="connsiteX807" fmla="*/ 127935 w 1355139"/>
                <a:gd name="connsiteY807" fmla="*/ 1193659 h 1263847"/>
                <a:gd name="connsiteX808" fmla="*/ 129449 w 1355139"/>
                <a:gd name="connsiteY808" fmla="*/ 1193755 h 1263847"/>
                <a:gd name="connsiteX809" fmla="*/ 131414 w 1355139"/>
                <a:gd name="connsiteY809" fmla="*/ 1193853 h 1263847"/>
                <a:gd name="connsiteX810" fmla="*/ 132826 w 1355139"/>
                <a:gd name="connsiteY810" fmla="*/ 1193951 h 1263847"/>
                <a:gd name="connsiteX811" fmla="*/ 134300 w 1355139"/>
                <a:gd name="connsiteY811" fmla="*/ 1194098 h 1263847"/>
                <a:gd name="connsiteX812" fmla="*/ 135712 w 1355139"/>
                <a:gd name="connsiteY812" fmla="*/ 1194292 h 1263847"/>
                <a:gd name="connsiteX813" fmla="*/ 137144 w 1355139"/>
                <a:gd name="connsiteY813" fmla="*/ 1194488 h 1263847"/>
                <a:gd name="connsiteX814" fmla="*/ 138495 w 1355139"/>
                <a:gd name="connsiteY814" fmla="*/ 1194732 h 1263847"/>
                <a:gd name="connsiteX815" fmla="*/ 139928 w 1355139"/>
                <a:gd name="connsiteY815" fmla="*/ 1194977 h 1263847"/>
                <a:gd name="connsiteX816" fmla="*/ 141975 w 1355139"/>
                <a:gd name="connsiteY816" fmla="*/ 1195514 h 1263847"/>
                <a:gd name="connsiteX817" fmla="*/ 143939 w 1355139"/>
                <a:gd name="connsiteY817" fmla="*/ 1196052 h 1263847"/>
                <a:gd name="connsiteX818" fmla="*/ 145883 w 1355139"/>
                <a:gd name="connsiteY818" fmla="*/ 1196734 h 1263847"/>
                <a:gd name="connsiteX819" fmla="*/ 148442 w 1355139"/>
                <a:gd name="connsiteY819" fmla="*/ 1197858 h 1263847"/>
                <a:gd name="connsiteX820" fmla="*/ 150836 w 1355139"/>
                <a:gd name="connsiteY820" fmla="*/ 1199227 h 1263847"/>
                <a:gd name="connsiteX821" fmla="*/ 152555 w 1355139"/>
                <a:gd name="connsiteY821" fmla="*/ 1200398 h 1263847"/>
                <a:gd name="connsiteX822" fmla="*/ 153620 w 1355139"/>
                <a:gd name="connsiteY822" fmla="*/ 1201276 h 1263847"/>
                <a:gd name="connsiteX823" fmla="*/ 154745 w 1355139"/>
                <a:gd name="connsiteY823" fmla="*/ 1202206 h 1263847"/>
                <a:gd name="connsiteX824" fmla="*/ 155768 w 1355139"/>
                <a:gd name="connsiteY824" fmla="*/ 1203183 h 1263847"/>
                <a:gd name="connsiteX825" fmla="*/ 156853 w 1355139"/>
                <a:gd name="connsiteY825" fmla="*/ 1204160 h 1263847"/>
                <a:gd name="connsiteX826" fmla="*/ 157876 w 1355139"/>
                <a:gd name="connsiteY826" fmla="*/ 1205234 h 1263847"/>
                <a:gd name="connsiteX827" fmla="*/ 159248 w 1355139"/>
                <a:gd name="connsiteY827" fmla="*/ 1206699 h 1263847"/>
                <a:gd name="connsiteX828" fmla="*/ 160230 w 1355139"/>
                <a:gd name="connsiteY828" fmla="*/ 1207821 h 1263847"/>
                <a:gd name="connsiteX829" fmla="*/ 161212 w 1355139"/>
                <a:gd name="connsiteY829" fmla="*/ 1208994 h 1263847"/>
                <a:gd name="connsiteX830" fmla="*/ 162195 w 1355139"/>
                <a:gd name="connsiteY830" fmla="*/ 1210118 h 1263847"/>
                <a:gd name="connsiteX831" fmla="*/ 163157 w 1355139"/>
                <a:gd name="connsiteY831" fmla="*/ 1211340 h 1263847"/>
                <a:gd name="connsiteX832" fmla="*/ 164139 w 1355139"/>
                <a:gd name="connsiteY832" fmla="*/ 1212511 h 1263847"/>
                <a:gd name="connsiteX833" fmla="*/ 165121 w 1355139"/>
                <a:gd name="connsiteY833" fmla="*/ 1213733 h 1263847"/>
                <a:gd name="connsiteX834" fmla="*/ 166390 w 1355139"/>
                <a:gd name="connsiteY834" fmla="*/ 1215345 h 1263847"/>
                <a:gd name="connsiteX835" fmla="*/ 167659 w 1355139"/>
                <a:gd name="connsiteY835" fmla="*/ 1216955 h 1263847"/>
                <a:gd name="connsiteX836" fmla="*/ 168600 w 1355139"/>
                <a:gd name="connsiteY836" fmla="*/ 1218177 h 1263847"/>
                <a:gd name="connsiteX837" fmla="*/ 169624 w 1355139"/>
                <a:gd name="connsiteY837" fmla="*/ 1219350 h 1263847"/>
                <a:gd name="connsiteX838" fmla="*/ 170893 w 1355139"/>
                <a:gd name="connsiteY838" fmla="*/ 1220913 h 1263847"/>
                <a:gd name="connsiteX839" fmla="*/ 172223 w 1355139"/>
                <a:gd name="connsiteY839" fmla="*/ 1222427 h 1263847"/>
                <a:gd name="connsiteX840" fmla="*/ 173246 w 1355139"/>
                <a:gd name="connsiteY840" fmla="*/ 1223500 h 1263847"/>
                <a:gd name="connsiteX841" fmla="*/ 174270 w 1355139"/>
                <a:gd name="connsiteY841" fmla="*/ 1224575 h 1263847"/>
                <a:gd name="connsiteX842" fmla="*/ 175293 w 1355139"/>
                <a:gd name="connsiteY842" fmla="*/ 1225600 h 1263847"/>
                <a:gd name="connsiteX843" fmla="*/ 176316 w 1355139"/>
                <a:gd name="connsiteY843" fmla="*/ 1226626 h 1263847"/>
                <a:gd name="connsiteX844" fmla="*/ 177401 w 1355139"/>
                <a:gd name="connsiteY844" fmla="*/ 1227652 h 1263847"/>
                <a:gd name="connsiteX845" fmla="*/ 178772 w 1355139"/>
                <a:gd name="connsiteY845" fmla="*/ 1229068 h 1263847"/>
                <a:gd name="connsiteX846" fmla="*/ 180184 w 1355139"/>
                <a:gd name="connsiteY846" fmla="*/ 1230437 h 1263847"/>
                <a:gd name="connsiteX847" fmla="*/ 181555 w 1355139"/>
                <a:gd name="connsiteY847" fmla="*/ 1231804 h 1263847"/>
                <a:gd name="connsiteX848" fmla="*/ 182988 w 1355139"/>
                <a:gd name="connsiteY848" fmla="*/ 1233171 h 1263847"/>
                <a:gd name="connsiteX849" fmla="*/ 184339 w 1355139"/>
                <a:gd name="connsiteY849" fmla="*/ 1234540 h 1263847"/>
                <a:gd name="connsiteX850" fmla="*/ 185771 w 1355139"/>
                <a:gd name="connsiteY850" fmla="*/ 1235907 h 1263847"/>
                <a:gd name="connsiteX851" fmla="*/ 187531 w 1355139"/>
                <a:gd name="connsiteY851" fmla="*/ 1237615 h 1263847"/>
                <a:gd name="connsiteX852" fmla="*/ 189250 w 1355139"/>
                <a:gd name="connsiteY852" fmla="*/ 1239326 h 1263847"/>
                <a:gd name="connsiteX853" fmla="*/ 191011 w 1355139"/>
                <a:gd name="connsiteY853" fmla="*/ 1241036 h 1263847"/>
                <a:gd name="connsiteX854" fmla="*/ 192771 w 1355139"/>
                <a:gd name="connsiteY854" fmla="*/ 1242744 h 1263847"/>
                <a:gd name="connsiteX855" fmla="*/ 194469 w 1355139"/>
                <a:gd name="connsiteY855" fmla="*/ 1244454 h 1263847"/>
                <a:gd name="connsiteX856" fmla="*/ 196229 w 1355139"/>
                <a:gd name="connsiteY856" fmla="*/ 1246165 h 1263847"/>
                <a:gd name="connsiteX857" fmla="*/ 197989 w 1355139"/>
                <a:gd name="connsiteY857" fmla="*/ 1247873 h 1263847"/>
                <a:gd name="connsiteX858" fmla="*/ 199361 w 1355139"/>
                <a:gd name="connsiteY858" fmla="*/ 1249240 h 1263847"/>
                <a:gd name="connsiteX859" fmla="*/ 200793 w 1355139"/>
                <a:gd name="connsiteY859" fmla="*/ 1250803 h 1263847"/>
                <a:gd name="connsiteX860" fmla="*/ 202246 w 1355139"/>
                <a:gd name="connsiteY860" fmla="*/ 1253637 h 1263847"/>
                <a:gd name="connsiteX861" fmla="*/ 204313 w 1355139"/>
                <a:gd name="connsiteY861" fmla="*/ 1254663 h 1263847"/>
                <a:gd name="connsiteX862" fmla="*/ 205337 w 1355139"/>
                <a:gd name="connsiteY862" fmla="*/ 1255981 h 1263847"/>
                <a:gd name="connsiteX863" fmla="*/ 206360 w 1355139"/>
                <a:gd name="connsiteY863" fmla="*/ 1257348 h 1263847"/>
                <a:gd name="connsiteX864" fmla="*/ 207731 w 1355139"/>
                <a:gd name="connsiteY864" fmla="*/ 1259009 h 1263847"/>
                <a:gd name="connsiteX865" fmla="*/ 209164 w 1355139"/>
                <a:gd name="connsiteY865" fmla="*/ 1260474 h 1263847"/>
                <a:gd name="connsiteX866" fmla="*/ 209982 w 1355139"/>
                <a:gd name="connsiteY866" fmla="*/ 1261696 h 1263847"/>
                <a:gd name="connsiteX867" fmla="*/ 211742 w 1355139"/>
                <a:gd name="connsiteY867" fmla="*/ 1261696 h 1263847"/>
                <a:gd name="connsiteX868" fmla="*/ 215406 w 1355139"/>
                <a:gd name="connsiteY868" fmla="*/ 1261696 h 1263847"/>
                <a:gd name="connsiteX869" fmla="*/ 225598 w 1355139"/>
                <a:gd name="connsiteY869" fmla="*/ 1261061 h 1263847"/>
                <a:gd name="connsiteX870" fmla="*/ 233764 w 1355139"/>
                <a:gd name="connsiteY870" fmla="*/ 1262379 h 1263847"/>
                <a:gd name="connsiteX871" fmla="*/ 241254 w 1355139"/>
                <a:gd name="connsiteY871" fmla="*/ 1263748 h 1263847"/>
                <a:gd name="connsiteX872" fmla="*/ 255539 w 1355139"/>
                <a:gd name="connsiteY872" fmla="*/ 1263748 h 1263847"/>
                <a:gd name="connsiteX873" fmla="*/ 269824 w 1355139"/>
                <a:gd name="connsiteY873" fmla="*/ 1261061 h 1263847"/>
                <a:gd name="connsiteX874" fmla="*/ 282738 w 1355139"/>
                <a:gd name="connsiteY874" fmla="*/ 1259694 h 1263847"/>
                <a:gd name="connsiteX875" fmla="*/ 295652 w 1355139"/>
                <a:gd name="connsiteY875" fmla="*/ 1260376 h 1263847"/>
                <a:gd name="connsiteX876" fmla="*/ 311309 w 1355139"/>
                <a:gd name="connsiteY876" fmla="*/ 1261696 h 1263847"/>
                <a:gd name="connsiteX877" fmla="*/ 322176 w 1355139"/>
                <a:gd name="connsiteY877" fmla="*/ 1261696 h 1263847"/>
                <a:gd name="connsiteX878" fmla="*/ 334455 w 1355139"/>
                <a:gd name="connsiteY878" fmla="*/ 1261061 h 1263847"/>
                <a:gd name="connsiteX879" fmla="*/ 345323 w 1355139"/>
                <a:gd name="connsiteY879" fmla="*/ 1261061 h 1263847"/>
                <a:gd name="connsiteX880" fmla="*/ 350746 w 1355139"/>
                <a:gd name="connsiteY880" fmla="*/ 1261061 h 1263847"/>
                <a:gd name="connsiteX881" fmla="*/ 356865 w 1355139"/>
                <a:gd name="connsiteY881" fmla="*/ 1261696 h 1263847"/>
                <a:gd name="connsiteX882" fmla="*/ 363660 w 1355139"/>
                <a:gd name="connsiteY882" fmla="*/ 1262379 h 1263847"/>
                <a:gd name="connsiteX883" fmla="*/ 370516 w 1355139"/>
                <a:gd name="connsiteY883" fmla="*/ 1262379 h 1263847"/>
                <a:gd name="connsiteX884" fmla="*/ 375264 w 1355139"/>
                <a:gd name="connsiteY884" fmla="*/ 1262379 h 1263847"/>
                <a:gd name="connsiteX885" fmla="*/ 384208 w 1355139"/>
                <a:gd name="connsiteY885" fmla="*/ 1263991 h 1263847"/>
                <a:gd name="connsiteX886" fmla="*/ 384310 w 1355139"/>
                <a:gd name="connsiteY886" fmla="*/ 1262037 h 1263847"/>
                <a:gd name="connsiteX887" fmla="*/ 384453 w 1355139"/>
                <a:gd name="connsiteY887" fmla="*/ 1260084 h 1263847"/>
                <a:gd name="connsiteX888" fmla="*/ 384740 w 1355139"/>
                <a:gd name="connsiteY888" fmla="*/ 1257642 h 1263847"/>
                <a:gd name="connsiteX889" fmla="*/ 385190 w 1355139"/>
                <a:gd name="connsiteY889" fmla="*/ 1255738 h 1263847"/>
                <a:gd name="connsiteX890" fmla="*/ 385579 w 1355139"/>
                <a:gd name="connsiteY890" fmla="*/ 1254320 h 1263847"/>
                <a:gd name="connsiteX891" fmla="*/ 386070 w 1355139"/>
                <a:gd name="connsiteY891" fmla="*/ 1252953 h 1263847"/>
                <a:gd name="connsiteX892" fmla="*/ 386909 w 1355139"/>
                <a:gd name="connsiteY892" fmla="*/ 1251146 h 1263847"/>
                <a:gd name="connsiteX893" fmla="*/ 387789 w 1355139"/>
                <a:gd name="connsiteY893" fmla="*/ 1249436 h 1263847"/>
                <a:gd name="connsiteX894" fmla="*/ 388465 w 1355139"/>
                <a:gd name="connsiteY894" fmla="*/ 1248118 h 1263847"/>
                <a:gd name="connsiteX895" fmla="*/ 389099 w 1355139"/>
                <a:gd name="connsiteY895" fmla="*/ 1246798 h 1263847"/>
                <a:gd name="connsiteX896" fmla="*/ 389795 w 1355139"/>
                <a:gd name="connsiteY896" fmla="*/ 1245480 h 1263847"/>
                <a:gd name="connsiteX897" fmla="*/ 390614 w 1355139"/>
                <a:gd name="connsiteY897" fmla="*/ 1244307 h 1263847"/>
                <a:gd name="connsiteX898" fmla="*/ 392046 w 1355139"/>
                <a:gd name="connsiteY898" fmla="*/ 1242940 h 1263847"/>
                <a:gd name="connsiteX899" fmla="*/ 393110 w 1355139"/>
                <a:gd name="connsiteY899" fmla="*/ 1241914 h 1263847"/>
                <a:gd name="connsiteX900" fmla="*/ 394236 w 1355139"/>
                <a:gd name="connsiteY900" fmla="*/ 1240987 h 1263847"/>
                <a:gd name="connsiteX901" fmla="*/ 395853 w 1355139"/>
                <a:gd name="connsiteY901" fmla="*/ 1239814 h 1263847"/>
                <a:gd name="connsiteX902" fmla="*/ 397265 w 1355139"/>
                <a:gd name="connsiteY902" fmla="*/ 1238496 h 1263847"/>
                <a:gd name="connsiteX903" fmla="*/ 398207 w 1355139"/>
                <a:gd name="connsiteY903" fmla="*/ 1236835 h 1263847"/>
                <a:gd name="connsiteX904" fmla="*/ 398780 w 1355139"/>
                <a:gd name="connsiteY904" fmla="*/ 1235468 h 1263847"/>
                <a:gd name="connsiteX905" fmla="*/ 399475 w 1355139"/>
                <a:gd name="connsiteY905" fmla="*/ 1234148 h 1263847"/>
                <a:gd name="connsiteX906" fmla="*/ 400499 w 1355139"/>
                <a:gd name="connsiteY906" fmla="*/ 1232489 h 1263847"/>
                <a:gd name="connsiteX907" fmla="*/ 401481 w 1355139"/>
                <a:gd name="connsiteY907" fmla="*/ 1231365 h 1263847"/>
                <a:gd name="connsiteX908" fmla="*/ 402791 w 1355139"/>
                <a:gd name="connsiteY908" fmla="*/ 1229900 h 1263847"/>
                <a:gd name="connsiteX909" fmla="*/ 404264 w 1355139"/>
                <a:gd name="connsiteY909" fmla="*/ 1228678 h 1263847"/>
                <a:gd name="connsiteX910" fmla="*/ 405676 w 1355139"/>
                <a:gd name="connsiteY910" fmla="*/ 1228189 h 1263847"/>
                <a:gd name="connsiteX911" fmla="*/ 407150 w 1355139"/>
                <a:gd name="connsiteY911" fmla="*/ 1227897 h 1263847"/>
                <a:gd name="connsiteX912" fmla="*/ 409053 w 1355139"/>
                <a:gd name="connsiteY912" fmla="*/ 1227458 h 1263847"/>
                <a:gd name="connsiteX913" fmla="*/ 410977 w 1355139"/>
                <a:gd name="connsiteY913" fmla="*/ 1227164 h 1263847"/>
                <a:gd name="connsiteX914" fmla="*/ 413413 w 1355139"/>
                <a:gd name="connsiteY914" fmla="*/ 1227262 h 1263847"/>
                <a:gd name="connsiteX915" fmla="*/ 414886 w 1355139"/>
                <a:gd name="connsiteY915" fmla="*/ 1227213 h 1263847"/>
                <a:gd name="connsiteX916" fmla="*/ 416360 w 1355139"/>
                <a:gd name="connsiteY916" fmla="*/ 1227164 h 1263847"/>
                <a:gd name="connsiteX917" fmla="*/ 418304 w 1355139"/>
                <a:gd name="connsiteY917" fmla="*/ 1226920 h 1263847"/>
                <a:gd name="connsiteX918" fmla="*/ 419777 w 1355139"/>
                <a:gd name="connsiteY918" fmla="*/ 1226626 h 1263847"/>
                <a:gd name="connsiteX919" fmla="*/ 421108 w 1355139"/>
                <a:gd name="connsiteY919" fmla="*/ 1226138 h 1263847"/>
                <a:gd name="connsiteX920" fmla="*/ 422233 w 1355139"/>
                <a:gd name="connsiteY920" fmla="*/ 1225112 h 1263847"/>
                <a:gd name="connsiteX921" fmla="*/ 422704 w 1355139"/>
                <a:gd name="connsiteY921" fmla="*/ 1223306 h 1263847"/>
                <a:gd name="connsiteX922" fmla="*/ 422458 w 1355139"/>
                <a:gd name="connsiteY922" fmla="*/ 1221890 h 1263847"/>
                <a:gd name="connsiteX923" fmla="*/ 421190 w 1355139"/>
                <a:gd name="connsiteY923" fmla="*/ 1219789 h 1263847"/>
                <a:gd name="connsiteX924" fmla="*/ 420268 w 1355139"/>
                <a:gd name="connsiteY924" fmla="*/ 1218079 h 1263847"/>
                <a:gd name="connsiteX925" fmla="*/ 419818 w 1355139"/>
                <a:gd name="connsiteY925" fmla="*/ 1216712 h 1263847"/>
                <a:gd name="connsiteX926" fmla="*/ 419491 w 1355139"/>
                <a:gd name="connsiteY926" fmla="*/ 1215247 h 1263847"/>
                <a:gd name="connsiteX927" fmla="*/ 419286 w 1355139"/>
                <a:gd name="connsiteY927" fmla="*/ 1213831 h 1263847"/>
                <a:gd name="connsiteX928" fmla="*/ 419327 w 1355139"/>
                <a:gd name="connsiteY928" fmla="*/ 1211877 h 1263847"/>
                <a:gd name="connsiteX929" fmla="*/ 419491 w 1355139"/>
                <a:gd name="connsiteY929" fmla="*/ 1209922 h 1263847"/>
                <a:gd name="connsiteX930" fmla="*/ 419634 w 1355139"/>
                <a:gd name="connsiteY930" fmla="*/ 1207480 h 1263847"/>
                <a:gd name="connsiteX931" fmla="*/ 419777 w 1355139"/>
                <a:gd name="connsiteY931" fmla="*/ 1205527 h 1263847"/>
                <a:gd name="connsiteX932" fmla="*/ 419736 w 1355139"/>
                <a:gd name="connsiteY932" fmla="*/ 1204012 h 1263847"/>
                <a:gd name="connsiteX933" fmla="*/ 420453 w 1355139"/>
                <a:gd name="connsiteY933" fmla="*/ 1202255 h 1263847"/>
                <a:gd name="connsiteX934" fmla="*/ 421394 w 1355139"/>
                <a:gd name="connsiteY934" fmla="*/ 1200496 h 1263847"/>
                <a:gd name="connsiteX935" fmla="*/ 422561 w 1355139"/>
                <a:gd name="connsiteY935" fmla="*/ 1198982 h 1263847"/>
                <a:gd name="connsiteX936" fmla="*/ 423830 w 1355139"/>
                <a:gd name="connsiteY936" fmla="*/ 1198250 h 1263847"/>
                <a:gd name="connsiteX937" fmla="*/ 425160 w 1355139"/>
                <a:gd name="connsiteY937" fmla="*/ 1197615 h 1263847"/>
                <a:gd name="connsiteX938" fmla="*/ 427063 w 1355139"/>
                <a:gd name="connsiteY938" fmla="*/ 1197126 h 1263847"/>
                <a:gd name="connsiteX939" fmla="*/ 429519 w 1355139"/>
                <a:gd name="connsiteY939" fmla="*/ 1196979 h 1263847"/>
                <a:gd name="connsiteX940" fmla="*/ 430972 w 1355139"/>
                <a:gd name="connsiteY940" fmla="*/ 1196979 h 1263847"/>
                <a:gd name="connsiteX941" fmla="*/ 432446 w 1355139"/>
                <a:gd name="connsiteY941" fmla="*/ 1197028 h 1263847"/>
                <a:gd name="connsiteX942" fmla="*/ 433858 w 1355139"/>
                <a:gd name="connsiteY942" fmla="*/ 1197175 h 1263847"/>
                <a:gd name="connsiteX943" fmla="*/ 435823 w 1355139"/>
                <a:gd name="connsiteY943" fmla="*/ 1197468 h 1263847"/>
                <a:gd name="connsiteX944" fmla="*/ 437787 w 1355139"/>
                <a:gd name="connsiteY944" fmla="*/ 1197762 h 1263847"/>
                <a:gd name="connsiteX945" fmla="*/ 439691 w 1355139"/>
                <a:gd name="connsiteY945" fmla="*/ 1198103 h 1263847"/>
                <a:gd name="connsiteX946" fmla="*/ 441594 w 1355139"/>
                <a:gd name="connsiteY946" fmla="*/ 1198444 h 1263847"/>
                <a:gd name="connsiteX947" fmla="*/ 443559 w 1355139"/>
                <a:gd name="connsiteY947" fmla="*/ 1198835 h 1263847"/>
                <a:gd name="connsiteX948" fmla="*/ 445462 w 1355139"/>
                <a:gd name="connsiteY948" fmla="*/ 1199227 h 1263847"/>
                <a:gd name="connsiteX949" fmla="*/ 445728 w 1355139"/>
                <a:gd name="connsiteY949" fmla="*/ 1199750 h 1263847"/>
                <a:gd name="connsiteX950" fmla="*/ 445994 w 1355139"/>
                <a:gd name="connsiteY950" fmla="*/ 1200302 h 1263847"/>
                <a:gd name="connsiteX951" fmla="*/ 447713 w 1355139"/>
                <a:gd name="connsiteY951" fmla="*/ 1200155 h 1263847"/>
                <a:gd name="connsiteX952" fmla="*/ 449084 w 1355139"/>
                <a:gd name="connsiteY952" fmla="*/ 1200741 h 1263847"/>
                <a:gd name="connsiteX953" fmla="*/ 450885 w 1355139"/>
                <a:gd name="connsiteY953" fmla="*/ 1201473 h 1263847"/>
                <a:gd name="connsiteX954" fmla="*/ 452645 w 1355139"/>
                <a:gd name="connsiteY954" fmla="*/ 1202304 h 1263847"/>
                <a:gd name="connsiteX955" fmla="*/ 453976 w 1355139"/>
                <a:gd name="connsiteY955" fmla="*/ 1202938 h 1263847"/>
                <a:gd name="connsiteX956" fmla="*/ 455695 w 1355139"/>
                <a:gd name="connsiteY956" fmla="*/ 1203963 h 1263847"/>
                <a:gd name="connsiteX957" fmla="*/ 456902 w 1355139"/>
                <a:gd name="connsiteY957" fmla="*/ 1204746 h 1263847"/>
                <a:gd name="connsiteX958" fmla="*/ 458130 w 1355139"/>
                <a:gd name="connsiteY958" fmla="*/ 1205576 h 1263847"/>
                <a:gd name="connsiteX959" fmla="*/ 459747 w 1355139"/>
                <a:gd name="connsiteY959" fmla="*/ 1206699 h 1263847"/>
                <a:gd name="connsiteX960" fmla="*/ 461262 w 1355139"/>
                <a:gd name="connsiteY960" fmla="*/ 1207872 h 1263847"/>
                <a:gd name="connsiteX961" fmla="*/ 462346 w 1355139"/>
                <a:gd name="connsiteY961" fmla="*/ 1208849 h 1263847"/>
                <a:gd name="connsiteX962" fmla="*/ 463656 w 1355139"/>
                <a:gd name="connsiteY962" fmla="*/ 1210314 h 1263847"/>
                <a:gd name="connsiteX963" fmla="*/ 464249 w 1355139"/>
                <a:gd name="connsiteY963" fmla="*/ 1211095 h 1263847"/>
                <a:gd name="connsiteX964" fmla="*/ 464536 w 1355139"/>
                <a:gd name="connsiteY964" fmla="*/ 1211485 h 1263847"/>
                <a:gd name="connsiteX965" fmla="*/ 465375 w 1355139"/>
                <a:gd name="connsiteY965" fmla="*/ 1212707 h 1263847"/>
                <a:gd name="connsiteX966" fmla="*/ 466255 w 1355139"/>
                <a:gd name="connsiteY966" fmla="*/ 1213880 h 1263847"/>
                <a:gd name="connsiteX967" fmla="*/ 467238 w 1355139"/>
                <a:gd name="connsiteY967" fmla="*/ 1214955 h 1263847"/>
                <a:gd name="connsiteX968" fmla="*/ 468404 w 1355139"/>
                <a:gd name="connsiteY968" fmla="*/ 1215931 h 1263847"/>
                <a:gd name="connsiteX969" fmla="*/ 470082 w 1355139"/>
                <a:gd name="connsiteY969" fmla="*/ 1216957 h 1263847"/>
                <a:gd name="connsiteX970" fmla="*/ 471494 w 1355139"/>
                <a:gd name="connsiteY970" fmla="*/ 1217347 h 1263847"/>
                <a:gd name="connsiteX971" fmla="*/ 473500 w 1355139"/>
                <a:gd name="connsiteY971" fmla="*/ 1217102 h 1263847"/>
                <a:gd name="connsiteX972" fmla="*/ 475506 w 1355139"/>
                <a:gd name="connsiteY972" fmla="*/ 1216614 h 1263847"/>
                <a:gd name="connsiteX973" fmla="*/ 476979 w 1355139"/>
                <a:gd name="connsiteY973" fmla="*/ 1215637 h 1263847"/>
                <a:gd name="connsiteX974" fmla="*/ 477225 w 1355139"/>
                <a:gd name="connsiteY974" fmla="*/ 1214221 h 1263847"/>
                <a:gd name="connsiteX975" fmla="*/ 477409 w 1355139"/>
                <a:gd name="connsiteY975" fmla="*/ 1212658 h 1263847"/>
                <a:gd name="connsiteX976" fmla="*/ 478044 w 1355139"/>
                <a:gd name="connsiteY976" fmla="*/ 1210802 h 1263847"/>
                <a:gd name="connsiteX977" fmla="*/ 478535 w 1355139"/>
                <a:gd name="connsiteY977" fmla="*/ 1209433 h 1263847"/>
                <a:gd name="connsiteX978" fmla="*/ 478432 w 1355139"/>
                <a:gd name="connsiteY978" fmla="*/ 1207968 h 1263847"/>
                <a:gd name="connsiteX979" fmla="*/ 478248 w 1355139"/>
                <a:gd name="connsiteY979" fmla="*/ 1206503 h 1263847"/>
                <a:gd name="connsiteX980" fmla="*/ 478105 w 1355139"/>
                <a:gd name="connsiteY980" fmla="*/ 1204550 h 1263847"/>
                <a:gd name="connsiteX981" fmla="*/ 478432 w 1355139"/>
                <a:gd name="connsiteY981" fmla="*/ 1202206 h 1263847"/>
                <a:gd name="connsiteX982" fmla="*/ 479804 w 1355139"/>
                <a:gd name="connsiteY982" fmla="*/ 1200204 h 1263847"/>
                <a:gd name="connsiteX983" fmla="*/ 481625 w 1355139"/>
                <a:gd name="connsiteY983" fmla="*/ 1198542 h 1263847"/>
                <a:gd name="connsiteX984" fmla="*/ 482751 w 1355139"/>
                <a:gd name="connsiteY984" fmla="*/ 1197566 h 1263847"/>
                <a:gd name="connsiteX985" fmla="*/ 483713 w 1355139"/>
                <a:gd name="connsiteY985" fmla="*/ 1196540 h 1263847"/>
                <a:gd name="connsiteX986" fmla="*/ 484204 w 1355139"/>
                <a:gd name="connsiteY986" fmla="*/ 1195173 h 1263847"/>
                <a:gd name="connsiteX987" fmla="*/ 484265 w 1355139"/>
                <a:gd name="connsiteY987" fmla="*/ 1193659 h 1263847"/>
                <a:gd name="connsiteX988" fmla="*/ 484265 w 1355139"/>
                <a:gd name="connsiteY988" fmla="*/ 1191705 h 1263847"/>
                <a:gd name="connsiteX989" fmla="*/ 484367 w 1355139"/>
                <a:gd name="connsiteY989" fmla="*/ 1189750 h 1263847"/>
                <a:gd name="connsiteX990" fmla="*/ 484511 w 1355139"/>
                <a:gd name="connsiteY990" fmla="*/ 1188236 h 1263847"/>
                <a:gd name="connsiteX991" fmla="*/ 485391 w 1355139"/>
                <a:gd name="connsiteY991" fmla="*/ 1186626 h 1263847"/>
                <a:gd name="connsiteX992" fmla="*/ 486455 w 1355139"/>
                <a:gd name="connsiteY992" fmla="*/ 1185649 h 1263847"/>
                <a:gd name="connsiteX993" fmla="*/ 487970 w 1355139"/>
                <a:gd name="connsiteY993" fmla="*/ 1184378 h 1263847"/>
                <a:gd name="connsiteX994" fmla="*/ 489647 w 1355139"/>
                <a:gd name="connsiteY994" fmla="*/ 1183254 h 1263847"/>
                <a:gd name="connsiteX995" fmla="*/ 491305 w 1355139"/>
                <a:gd name="connsiteY995" fmla="*/ 1182179 h 1263847"/>
                <a:gd name="connsiteX996" fmla="*/ 492963 w 1355139"/>
                <a:gd name="connsiteY996" fmla="*/ 1181203 h 1263847"/>
                <a:gd name="connsiteX997" fmla="*/ 494825 w 1355139"/>
                <a:gd name="connsiteY997" fmla="*/ 1180569 h 1263847"/>
                <a:gd name="connsiteX998" fmla="*/ 496790 w 1355139"/>
                <a:gd name="connsiteY998" fmla="*/ 1180226 h 1263847"/>
                <a:gd name="connsiteX999" fmla="*/ 499226 w 1355139"/>
                <a:gd name="connsiteY999" fmla="*/ 1180081 h 1263847"/>
                <a:gd name="connsiteX1000" fmla="*/ 500699 w 1355139"/>
                <a:gd name="connsiteY1000" fmla="*/ 1180081 h 1263847"/>
                <a:gd name="connsiteX1001" fmla="*/ 502173 w 1355139"/>
                <a:gd name="connsiteY1001" fmla="*/ 1180130 h 1263847"/>
                <a:gd name="connsiteX1002" fmla="*/ 503544 w 1355139"/>
                <a:gd name="connsiteY1002" fmla="*/ 1179787 h 1263847"/>
                <a:gd name="connsiteX1003" fmla="*/ 504178 w 1355139"/>
                <a:gd name="connsiteY1003" fmla="*/ 1178420 h 1263847"/>
                <a:gd name="connsiteX1004" fmla="*/ 504608 w 1355139"/>
                <a:gd name="connsiteY1004" fmla="*/ 1177003 h 1263847"/>
                <a:gd name="connsiteX1005" fmla="*/ 504854 w 1355139"/>
                <a:gd name="connsiteY1005" fmla="*/ 1175587 h 1263847"/>
                <a:gd name="connsiteX1006" fmla="*/ 504915 w 1355139"/>
                <a:gd name="connsiteY1006" fmla="*/ 1174120 h 1263847"/>
                <a:gd name="connsiteX1007" fmla="*/ 504915 w 1355139"/>
                <a:gd name="connsiteY1007" fmla="*/ 1172655 h 1263847"/>
                <a:gd name="connsiteX1008" fmla="*/ 504956 w 1355139"/>
                <a:gd name="connsiteY1008" fmla="*/ 1171190 h 1263847"/>
                <a:gd name="connsiteX1009" fmla="*/ 505202 w 1355139"/>
                <a:gd name="connsiteY1009" fmla="*/ 1169237 h 1263847"/>
                <a:gd name="connsiteX1010" fmla="*/ 505488 w 1355139"/>
                <a:gd name="connsiteY1010" fmla="*/ 1167332 h 1263847"/>
                <a:gd name="connsiteX1011" fmla="*/ 506184 w 1355139"/>
                <a:gd name="connsiteY1011" fmla="*/ 1165477 h 1263847"/>
                <a:gd name="connsiteX1012" fmla="*/ 507207 w 1355139"/>
                <a:gd name="connsiteY1012" fmla="*/ 1163816 h 1263847"/>
                <a:gd name="connsiteX1013" fmla="*/ 508538 w 1355139"/>
                <a:gd name="connsiteY1013" fmla="*/ 1162400 h 1263847"/>
                <a:gd name="connsiteX1014" fmla="*/ 509602 w 1355139"/>
                <a:gd name="connsiteY1014" fmla="*/ 1161423 h 1263847"/>
                <a:gd name="connsiteX1015" fmla="*/ 510768 w 1355139"/>
                <a:gd name="connsiteY1015" fmla="*/ 1160493 h 1263847"/>
                <a:gd name="connsiteX1016" fmla="*/ 512242 w 1355139"/>
                <a:gd name="connsiteY1016" fmla="*/ 1159175 h 1263847"/>
                <a:gd name="connsiteX1017" fmla="*/ 513429 w 1355139"/>
                <a:gd name="connsiteY1017" fmla="*/ 1158297 h 1263847"/>
                <a:gd name="connsiteX1018" fmla="*/ 514984 w 1355139"/>
                <a:gd name="connsiteY1018" fmla="*/ 1157124 h 1263847"/>
                <a:gd name="connsiteX1019" fmla="*/ 516990 w 1355139"/>
                <a:gd name="connsiteY1019" fmla="*/ 1155757 h 1263847"/>
                <a:gd name="connsiteX1020" fmla="*/ 519036 w 1355139"/>
                <a:gd name="connsiteY1020" fmla="*/ 1154437 h 1263847"/>
                <a:gd name="connsiteX1021" fmla="*/ 520080 w 1355139"/>
                <a:gd name="connsiteY1021" fmla="*/ 1152827 h 1263847"/>
                <a:gd name="connsiteX1022" fmla="*/ 520817 w 1355139"/>
                <a:gd name="connsiteY1022" fmla="*/ 1151018 h 1263847"/>
                <a:gd name="connsiteX1023" fmla="*/ 521492 w 1355139"/>
                <a:gd name="connsiteY1023" fmla="*/ 1149163 h 1263847"/>
                <a:gd name="connsiteX1024" fmla="*/ 522168 w 1355139"/>
                <a:gd name="connsiteY1024" fmla="*/ 1147308 h 1263847"/>
                <a:gd name="connsiteX1025" fmla="*/ 522659 w 1355139"/>
                <a:gd name="connsiteY1025" fmla="*/ 1145938 h 1263847"/>
                <a:gd name="connsiteX1026" fmla="*/ 523150 w 1355139"/>
                <a:gd name="connsiteY1026" fmla="*/ 1144571 h 1263847"/>
                <a:gd name="connsiteX1027" fmla="*/ 523744 w 1355139"/>
                <a:gd name="connsiteY1027" fmla="*/ 1142716 h 1263847"/>
                <a:gd name="connsiteX1028" fmla="*/ 524174 w 1355139"/>
                <a:gd name="connsiteY1028" fmla="*/ 1140812 h 1263847"/>
                <a:gd name="connsiteX1029" fmla="*/ 524583 w 1355139"/>
                <a:gd name="connsiteY1029" fmla="*/ 1138856 h 1263847"/>
                <a:gd name="connsiteX1030" fmla="*/ 524726 w 1355139"/>
                <a:gd name="connsiteY1030" fmla="*/ 1136952 h 1263847"/>
                <a:gd name="connsiteX1031" fmla="*/ 524624 w 1355139"/>
                <a:gd name="connsiteY1031" fmla="*/ 1135487 h 1263847"/>
                <a:gd name="connsiteX1032" fmla="*/ 524521 w 1355139"/>
                <a:gd name="connsiteY1032" fmla="*/ 1134022 h 1263847"/>
                <a:gd name="connsiteX1033" fmla="*/ 524481 w 1355139"/>
                <a:gd name="connsiteY1033" fmla="*/ 1132068 h 1263847"/>
                <a:gd name="connsiteX1034" fmla="*/ 524726 w 1355139"/>
                <a:gd name="connsiteY1034" fmla="*/ 1130603 h 1263847"/>
                <a:gd name="connsiteX1035" fmla="*/ 524972 w 1355139"/>
                <a:gd name="connsiteY1035" fmla="*/ 1129187 h 1263847"/>
                <a:gd name="connsiteX1036" fmla="*/ 525299 w 1355139"/>
                <a:gd name="connsiteY1036" fmla="*/ 1127232 h 1263847"/>
                <a:gd name="connsiteX1037" fmla="*/ 525852 w 1355139"/>
                <a:gd name="connsiteY1037" fmla="*/ 1125376 h 1263847"/>
                <a:gd name="connsiteX1038" fmla="*/ 526527 w 1355139"/>
                <a:gd name="connsiteY1038" fmla="*/ 1124058 h 1263847"/>
                <a:gd name="connsiteX1039" fmla="*/ 527305 w 1355139"/>
                <a:gd name="connsiteY1039" fmla="*/ 1121762 h 1263847"/>
                <a:gd name="connsiteX1040" fmla="*/ 527857 w 1355139"/>
                <a:gd name="connsiteY1040" fmla="*/ 1120346 h 1263847"/>
                <a:gd name="connsiteX1041" fmla="*/ 528246 w 1355139"/>
                <a:gd name="connsiteY1041" fmla="*/ 1118979 h 1263847"/>
                <a:gd name="connsiteX1042" fmla="*/ 527898 w 1355139"/>
                <a:gd name="connsiteY1042" fmla="*/ 1117563 h 1263847"/>
                <a:gd name="connsiteX1043" fmla="*/ 528287 w 1355139"/>
                <a:gd name="connsiteY1043" fmla="*/ 1116144 h 1263847"/>
                <a:gd name="connsiteX1044" fmla="*/ 529331 w 1355139"/>
                <a:gd name="connsiteY1044" fmla="*/ 1114534 h 1263847"/>
                <a:gd name="connsiteX1045" fmla="*/ 529904 w 1355139"/>
                <a:gd name="connsiteY1045" fmla="*/ 1112677 h 1263847"/>
                <a:gd name="connsiteX1046" fmla="*/ 530211 w 1355139"/>
                <a:gd name="connsiteY1046" fmla="*/ 1111212 h 1263847"/>
                <a:gd name="connsiteX1047" fmla="*/ 530497 w 1355139"/>
                <a:gd name="connsiteY1047" fmla="*/ 1109796 h 1263847"/>
                <a:gd name="connsiteX1048" fmla="*/ 531173 w 1355139"/>
                <a:gd name="connsiteY1048" fmla="*/ 1107989 h 1263847"/>
                <a:gd name="connsiteX1049" fmla="*/ 532216 w 1355139"/>
                <a:gd name="connsiteY1049" fmla="*/ 1106915 h 1263847"/>
                <a:gd name="connsiteX1050" fmla="*/ 533915 w 1355139"/>
                <a:gd name="connsiteY1050" fmla="*/ 1105987 h 1263847"/>
                <a:gd name="connsiteX1051" fmla="*/ 535348 w 1355139"/>
                <a:gd name="connsiteY1051" fmla="*/ 1105644 h 1263847"/>
                <a:gd name="connsiteX1052" fmla="*/ 537190 w 1355139"/>
                <a:gd name="connsiteY1052" fmla="*/ 1106034 h 1263847"/>
                <a:gd name="connsiteX1053" fmla="*/ 538725 w 1355139"/>
                <a:gd name="connsiteY1053" fmla="*/ 1107207 h 1263847"/>
                <a:gd name="connsiteX1054" fmla="*/ 539666 w 1355139"/>
                <a:gd name="connsiteY1054" fmla="*/ 1108402 h 1263847"/>
                <a:gd name="connsiteX1055" fmla="*/ 540034 w 1355139"/>
                <a:gd name="connsiteY1055" fmla="*/ 1108868 h 1263847"/>
                <a:gd name="connsiteX1056" fmla="*/ 539932 w 1355139"/>
                <a:gd name="connsiteY1056" fmla="*/ 1106230 h 1263847"/>
                <a:gd name="connsiteX1057" fmla="*/ 539932 w 1355139"/>
                <a:gd name="connsiteY1057" fmla="*/ 1103788 h 1263847"/>
                <a:gd name="connsiteX1058" fmla="*/ 539932 w 1355139"/>
                <a:gd name="connsiteY1058" fmla="*/ 1101835 h 1263847"/>
                <a:gd name="connsiteX1059" fmla="*/ 539605 w 1355139"/>
                <a:gd name="connsiteY1059" fmla="*/ 1100419 h 1263847"/>
                <a:gd name="connsiteX1060" fmla="*/ 538663 w 1355139"/>
                <a:gd name="connsiteY1060" fmla="*/ 1099295 h 1263847"/>
                <a:gd name="connsiteX1061" fmla="*/ 537190 w 1355139"/>
                <a:gd name="connsiteY1061" fmla="*/ 1097975 h 1263847"/>
                <a:gd name="connsiteX1062" fmla="*/ 535389 w 1355139"/>
                <a:gd name="connsiteY1062" fmla="*/ 1097292 h 1263847"/>
                <a:gd name="connsiteX1063" fmla="*/ 533137 w 1355139"/>
                <a:gd name="connsiteY1063" fmla="*/ 1096365 h 1263847"/>
                <a:gd name="connsiteX1064" fmla="*/ 531869 w 1355139"/>
                <a:gd name="connsiteY1064" fmla="*/ 1095582 h 1263847"/>
                <a:gd name="connsiteX1065" fmla="*/ 530641 w 1355139"/>
                <a:gd name="connsiteY1065" fmla="*/ 1094802 h 1263847"/>
                <a:gd name="connsiteX1066" fmla="*/ 529863 w 1355139"/>
                <a:gd name="connsiteY1066" fmla="*/ 1093629 h 1263847"/>
                <a:gd name="connsiteX1067" fmla="*/ 529269 w 1355139"/>
                <a:gd name="connsiteY1067" fmla="*/ 1092262 h 1263847"/>
                <a:gd name="connsiteX1068" fmla="*/ 528676 w 1355139"/>
                <a:gd name="connsiteY1068" fmla="*/ 1090893 h 1263847"/>
                <a:gd name="connsiteX1069" fmla="*/ 527612 w 1355139"/>
                <a:gd name="connsiteY1069" fmla="*/ 1089332 h 1263847"/>
                <a:gd name="connsiteX1070" fmla="*/ 526097 w 1355139"/>
                <a:gd name="connsiteY1070" fmla="*/ 1088061 h 1263847"/>
                <a:gd name="connsiteX1071" fmla="*/ 524910 w 1355139"/>
                <a:gd name="connsiteY1071" fmla="*/ 1087182 h 1263847"/>
                <a:gd name="connsiteX1072" fmla="*/ 523744 w 1355139"/>
                <a:gd name="connsiteY1072" fmla="*/ 1085668 h 1263847"/>
                <a:gd name="connsiteX1073" fmla="*/ 523539 w 1355139"/>
                <a:gd name="connsiteY1073" fmla="*/ 1083714 h 1263847"/>
                <a:gd name="connsiteX1074" fmla="*/ 524624 w 1355139"/>
                <a:gd name="connsiteY1074" fmla="*/ 1081614 h 1263847"/>
                <a:gd name="connsiteX1075" fmla="*/ 525708 w 1355139"/>
                <a:gd name="connsiteY1075" fmla="*/ 1079806 h 1263847"/>
                <a:gd name="connsiteX1076" fmla="*/ 526097 w 1355139"/>
                <a:gd name="connsiteY1076" fmla="*/ 1078829 h 1263847"/>
                <a:gd name="connsiteX1077" fmla="*/ 526343 w 1355139"/>
                <a:gd name="connsiteY1077" fmla="*/ 1077852 h 1263847"/>
                <a:gd name="connsiteX1078" fmla="*/ 526486 w 1355139"/>
                <a:gd name="connsiteY1078" fmla="*/ 1076875 h 1263847"/>
                <a:gd name="connsiteX1079" fmla="*/ 526629 w 1355139"/>
                <a:gd name="connsiteY1079" fmla="*/ 1075655 h 1263847"/>
                <a:gd name="connsiteX1080" fmla="*/ 526916 w 1355139"/>
                <a:gd name="connsiteY1080" fmla="*/ 1074726 h 1263847"/>
                <a:gd name="connsiteX1081" fmla="*/ 527857 w 1355139"/>
                <a:gd name="connsiteY1081" fmla="*/ 1073604 h 1263847"/>
                <a:gd name="connsiteX1082" fmla="*/ 528492 w 1355139"/>
                <a:gd name="connsiteY1082" fmla="*/ 1072870 h 1263847"/>
                <a:gd name="connsiteX1083" fmla="*/ 529331 w 1355139"/>
                <a:gd name="connsiteY1083" fmla="*/ 1071651 h 1263847"/>
                <a:gd name="connsiteX1084" fmla="*/ 530047 w 1355139"/>
                <a:gd name="connsiteY1084" fmla="*/ 1070674 h 1263847"/>
                <a:gd name="connsiteX1085" fmla="*/ 530641 w 1355139"/>
                <a:gd name="connsiteY1085" fmla="*/ 1069891 h 1263847"/>
                <a:gd name="connsiteX1086" fmla="*/ 531909 w 1355139"/>
                <a:gd name="connsiteY1086" fmla="*/ 1068573 h 1263847"/>
                <a:gd name="connsiteX1087" fmla="*/ 532749 w 1355139"/>
                <a:gd name="connsiteY1087" fmla="*/ 1067889 h 1263847"/>
                <a:gd name="connsiteX1088" fmla="*/ 533486 w 1355139"/>
                <a:gd name="connsiteY1088" fmla="*/ 1067400 h 1263847"/>
                <a:gd name="connsiteX1089" fmla="*/ 534509 w 1355139"/>
                <a:gd name="connsiteY1089" fmla="*/ 1066571 h 1263847"/>
                <a:gd name="connsiteX1090" fmla="*/ 535246 w 1355139"/>
                <a:gd name="connsiteY1090" fmla="*/ 1065935 h 1263847"/>
                <a:gd name="connsiteX1091" fmla="*/ 536310 w 1355139"/>
                <a:gd name="connsiteY1091" fmla="*/ 1065300 h 1263847"/>
                <a:gd name="connsiteX1092" fmla="*/ 537783 w 1355139"/>
                <a:gd name="connsiteY1092" fmla="*/ 1064470 h 1263847"/>
                <a:gd name="connsiteX1093" fmla="*/ 538909 w 1355139"/>
                <a:gd name="connsiteY1093" fmla="*/ 1063982 h 1263847"/>
                <a:gd name="connsiteX1094" fmla="*/ 540034 w 1355139"/>
                <a:gd name="connsiteY1094" fmla="*/ 1063444 h 1263847"/>
                <a:gd name="connsiteX1095" fmla="*/ 541856 w 1355139"/>
                <a:gd name="connsiteY1095" fmla="*/ 1062760 h 1263847"/>
                <a:gd name="connsiteX1096" fmla="*/ 542736 w 1355139"/>
                <a:gd name="connsiteY1096" fmla="*/ 1061930 h 1263847"/>
                <a:gd name="connsiteX1097" fmla="*/ 543411 w 1355139"/>
                <a:gd name="connsiteY1097" fmla="*/ 1061246 h 1263847"/>
                <a:gd name="connsiteX1098" fmla="*/ 544087 w 1355139"/>
                <a:gd name="connsiteY1098" fmla="*/ 1060733 h 1263847"/>
                <a:gd name="connsiteX1099" fmla="*/ 544373 w 1355139"/>
                <a:gd name="connsiteY1099" fmla="*/ 1060576 h 1263847"/>
                <a:gd name="connsiteX1100" fmla="*/ 545069 w 1355139"/>
                <a:gd name="connsiteY1100" fmla="*/ 1060220 h 1263847"/>
                <a:gd name="connsiteX1101" fmla="*/ 545519 w 1355139"/>
                <a:gd name="connsiteY1101" fmla="*/ 1060026 h 1263847"/>
                <a:gd name="connsiteX1102" fmla="*/ 546092 w 1355139"/>
                <a:gd name="connsiteY1102" fmla="*/ 1059587 h 1263847"/>
                <a:gd name="connsiteX1103" fmla="*/ 546297 w 1355139"/>
                <a:gd name="connsiteY1103" fmla="*/ 1059439 h 1263847"/>
                <a:gd name="connsiteX1104" fmla="*/ 547075 w 1355139"/>
                <a:gd name="connsiteY1104" fmla="*/ 1058853 h 1263847"/>
                <a:gd name="connsiteX1105" fmla="*/ 547873 w 1355139"/>
                <a:gd name="connsiteY1105" fmla="*/ 1058267 h 1263847"/>
                <a:gd name="connsiteX1106" fmla="*/ 549469 w 1355139"/>
                <a:gd name="connsiteY1106" fmla="*/ 1057094 h 1263847"/>
                <a:gd name="connsiteX1107" fmla="*/ 551966 w 1355139"/>
                <a:gd name="connsiteY1107" fmla="*/ 1056313 h 1263847"/>
                <a:gd name="connsiteX1108" fmla="*/ 553194 w 1355139"/>
                <a:gd name="connsiteY1108" fmla="*/ 1056068 h 1263847"/>
                <a:gd name="connsiteX1109" fmla="*/ 555097 w 1355139"/>
                <a:gd name="connsiteY1109" fmla="*/ 1055044 h 1263847"/>
                <a:gd name="connsiteX1110" fmla="*/ 556080 w 1355139"/>
                <a:gd name="connsiteY1110" fmla="*/ 1054311 h 1263847"/>
                <a:gd name="connsiteX1111" fmla="*/ 557103 w 1355139"/>
                <a:gd name="connsiteY1111" fmla="*/ 1053626 h 1263847"/>
                <a:gd name="connsiteX1112" fmla="*/ 558331 w 1355139"/>
                <a:gd name="connsiteY1112" fmla="*/ 1052455 h 1263847"/>
                <a:gd name="connsiteX1113" fmla="*/ 558965 w 1355139"/>
                <a:gd name="connsiteY1113" fmla="*/ 1051722 h 1263847"/>
                <a:gd name="connsiteX1114" fmla="*/ 559518 w 1355139"/>
                <a:gd name="connsiteY1114" fmla="*/ 1050892 h 1263847"/>
                <a:gd name="connsiteX1115" fmla="*/ 559804 w 1355139"/>
                <a:gd name="connsiteY1115" fmla="*/ 1049719 h 1263847"/>
                <a:gd name="connsiteX1116" fmla="*/ 559989 w 1355139"/>
                <a:gd name="connsiteY1116" fmla="*/ 1048254 h 1263847"/>
                <a:gd name="connsiteX1117" fmla="*/ 560234 w 1355139"/>
                <a:gd name="connsiteY1117" fmla="*/ 1046544 h 1263847"/>
                <a:gd name="connsiteX1118" fmla="*/ 560480 w 1355139"/>
                <a:gd name="connsiteY1118" fmla="*/ 1045373 h 1263847"/>
                <a:gd name="connsiteX1119" fmla="*/ 561462 w 1355139"/>
                <a:gd name="connsiteY1119" fmla="*/ 1043761 h 1263847"/>
                <a:gd name="connsiteX1120" fmla="*/ 562792 w 1355139"/>
                <a:gd name="connsiteY1120" fmla="*/ 1043027 h 1263847"/>
                <a:gd name="connsiteX1121" fmla="*/ 564593 w 1355139"/>
                <a:gd name="connsiteY1121" fmla="*/ 1042296 h 1263847"/>
                <a:gd name="connsiteX1122" fmla="*/ 566067 w 1355139"/>
                <a:gd name="connsiteY1122" fmla="*/ 1042100 h 1263847"/>
                <a:gd name="connsiteX1123" fmla="*/ 568564 w 1355139"/>
                <a:gd name="connsiteY1123" fmla="*/ 1042247 h 1263847"/>
                <a:gd name="connsiteX1124" fmla="*/ 569485 w 1355139"/>
                <a:gd name="connsiteY1124" fmla="*/ 1042100 h 1263847"/>
                <a:gd name="connsiteX1125" fmla="*/ 570467 w 1355139"/>
                <a:gd name="connsiteY1125" fmla="*/ 1042198 h 1263847"/>
                <a:gd name="connsiteX1126" fmla="*/ 571450 w 1355139"/>
                <a:gd name="connsiteY1126" fmla="*/ 1042296 h 1263847"/>
                <a:gd name="connsiteX1127" fmla="*/ 572677 w 1355139"/>
                <a:gd name="connsiteY1127" fmla="*/ 1042002 h 1263847"/>
                <a:gd name="connsiteX1128" fmla="*/ 573803 w 1355139"/>
                <a:gd name="connsiteY1128" fmla="*/ 1041123 h 1263847"/>
                <a:gd name="connsiteX1129" fmla="*/ 574090 w 1355139"/>
                <a:gd name="connsiteY1129" fmla="*/ 1039707 h 1263847"/>
                <a:gd name="connsiteX1130" fmla="*/ 574130 w 1355139"/>
                <a:gd name="connsiteY1130" fmla="*/ 1038485 h 1263847"/>
                <a:gd name="connsiteX1131" fmla="*/ 574130 w 1355139"/>
                <a:gd name="connsiteY1131" fmla="*/ 1037508 h 1263847"/>
                <a:gd name="connsiteX1132" fmla="*/ 574130 w 1355139"/>
                <a:gd name="connsiteY1132" fmla="*/ 1036288 h 1263847"/>
                <a:gd name="connsiteX1133" fmla="*/ 573946 w 1355139"/>
                <a:gd name="connsiteY1133" fmla="*/ 1035066 h 1263847"/>
                <a:gd name="connsiteX1134" fmla="*/ 573742 w 1355139"/>
                <a:gd name="connsiteY1134" fmla="*/ 1034090 h 1263847"/>
                <a:gd name="connsiteX1135" fmla="*/ 573394 w 1355139"/>
                <a:gd name="connsiteY1135" fmla="*/ 1033211 h 1263847"/>
                <a:gd name="connsiteX1136" fmla="*/ 572268 w 1355139"/>
                <a:gd name="connsiteY1136" fmla="*/ 1031307 h 1263847"/>
                <a:gd name="connsiteX1137" fmla="*/ 571797 w 1355139"/>
                <a:gd name="connsiteY1137" fmla="*/ 1030232 h 1263847"/>
                <a:gd name="connsiteX1138" fmla="*/ 571634 w 1355139"/>
                <a:gd name="connsiteY1138" fmla="*/ 1028522 h 1263847"/>
                <a:gd name="connsiteX1139" fmla="*/ 572084 w 1355139"/>
                <a:gd name="connsiteY1139" fmla="*/ 1027349 h 1263847"/>
                <a:gd name="connsiteX1140" fmla="*/ 573066 w 1355139"/>
                <a:gd name="connsiteY1140" fmla="*/ 1026666 h 1263847"/>
                <a:gd name="connsiteX1141" fmla="*/ 574683 w 1355139"/>
                <a:gd name="connsiteY1141" fmla="*/ 1026080 h 1263847"/>
                <a:gd name="connsiteX1142" fmla="*/ 575604 w 1355139"/>
                <a:gd name="connsiteY1142" fmla="*/ 1025788 h 1263847"/>
                <a:gd name="connsiteX1143" fmla="*/ 577221 w 1355139"/>
                <a:gd name="connsiteY1143" fmla="*/ 1025299 h 1263847"/>
                <a:gd name="connsiteX1144" fmla="*/ 579615 w 1355139"/>
                <a:gd name="connsiteY1144" fmla="*/ 1024762 h 1263847"/>
                <a:gd name="connsiteX1145" fmla="*/ 581580 w 1355139"/>
                <a:gd name="connsiteY1145" fmla="*/ 1024517 h 1263847"/>
                <a:gd name="connsiteX1146" fmla="*/ 582399 w 1355139"/>
                <a:gd name="connsiteY1146" fmla="*/ 1023491 h 1263847"/>
                <a:gd name="connsiteX1147" fmla="*/ 582255 w 1355139"/>
                <a:gd name="connsiteY1147" fmla="*/ 1022563 h 1263847"/>
                <a:gd name="connsiteX1148" fmla="*/ 581519 w 1355139"/>
                <a:gd name="connsiteY1148" fmla="*/ 1021245 h 1263847"/>
                <a:gd name="connsiteX1149" fmla="*/ 580004 w 1355139"/>
                <a:gd name="connsiteY1149" fmla="*/ 1020072 h 1263847"/>
                <a:gd name="connsiteX1150" fmla="*/ 578694 w 1355139"/>
                <a:gd name="connsiteY1150" fmla="*/ 1019437 h 1263847"/>
                <a:gd name="connsiteX1151" fmla="*/ 577610 w 1355139"/>
                <a:gd name="connsiteY1151" fmla="*/ 1018850 h 1263847"/>
                <a:gd name="connsiteX1152" fmla="*/ 576730 w 1355139"/>
                <a:gd name="connsiteY1152" fmla="*/ 1018460 h 1263847"/>
                <a:gd name="connsiteX1153" fmla="*/ 575891 w 1355139"/>
                <a:gd name="connsiteY1153" fmla="*/ 1017972 h 1263847"/>
                <a:gd name="connsiteX1154" fmla="*/ 575154 w 1355139"/>
                <a:gd name="connsiteY1154" fmla="*/ 1017336 h 1263847"/>
                <a:gd name="connsiteX1155" fmla="*/ 574519 w 1355139"/>
                <a:gd name="connsiteY1155" fmla="*/ 1016556 h 1263847"/>
                <a:gd name="connsiteX1156" fmla="*/ 574049 w 1355139"/>
                <a:gd name="connsiteY1156" fmla="*/ 1015724 h 1263847"/>
                <a:gd name="connsiteX1157" fmla="*/ 573557 w 1355139"/>
                <a:gd name="connsiteY1157" fmla="*/ 1014845 h 1263847"/>
                <a:gd name="connsiteX1158" fmla="*/ 573107 w 1355139"/>
                <a:gd name="connsiteY1158" fmla="*/ 1012990 h 1263847"/>
                <a:gd name="connsiteX1159" fmla="*/ 574335 w 1355139"/>
                <a:gd name="connsiteY1159" fmla="*/ 1011329 h 1263847"/>
                <a:gd name="connsiteX1160" fmla="*/ 575461 w 1355139"/>
                <a:gd name="connsiteY1160" fmla="*/ 1010303 h 1263847"/>
                <a:gd name="connsiteX1161" fmla="*/ 576627 w 1355139"/>
                <a:gd name="connsiteY1161" fmla="*/ 1009375 h 1263847"/>
                <a:gd name="connsiteX1162" fmla="*/ 578101 w 1355139"/>
                <a:gd name="connsiteY1162" fmla="*/ 1008546 h 1263847"/>
                <a:gd name="connsiteX1163" fmla="*/ 578940 w 1355139"/>
                <a:gd name="connsiteY1163" fmla="*/ 1008008 h 1263847"/>
                <a:gd name="connsiteX1164" fmla="*/ 579759 w 1355139"/>
                <a:gd name="connsiteY1164" fmla="*/ 1007520 h 1263847"/>
                <a:gd name="connsiteX1165" fmla="*/ 581130 w 1355139"/>
                <a:gd name="connsiteY1165" fmla="*/ 1006494 h 1263847"/>
                <a:gd name="connsiteX1166" fmla="*/ 582153 w 1355139"/>
                <a:gd name="connsiteY1166" fmla="*/ 1004345 h 1263847"/>
                <a:gd name="connsiteX1167" fmla="*/ 582501 w 1355139"/>
                <a:gd name="connsiteY1167" fmla="*/ 1002880 h 1263847"/>
                <a:gd name="connsiteX1168" fmla="*/ 582644 w 1355139"/>
                <a:gd name="connsiteY1168" fmla="*/ 1001952 h 1263847"/>
                <a:gd name="connsiteX1169" fmla="*/ 582849 w 1355139"/>
                <a:gd name="connsiteY1169" fmla="*/ 1000730 h 1263847"/>
                <a:gd name="connsiteX1170" fmla="*/ 583033 w 1355139"/>
                <a:gd name="connsiteY1170" fmla="*/ 999753 h 1263847"/>
                <a:gd name="connsiteX1171" fmla="*/ 583197 w 1355139"/>
                <a:gd name="connsiteY1171" fmla="*/ 998826 h 1263847"/>
                <a:gd name="connsiteX1172" fmla="*/ 583340 w 1355139"/>
                <a:gd name="connsiteY1172" fmla="*/ 997849 h 1263847"/>
                <a:gd name="connsiteX1173" fmla="*/ 583381 w 1355139"/>
                <a:gd name="connsiteY1173" fmla="*/ 996872 h 1263847"/>
                <a:gd name="connsiteX1174" fmla="*/ 583279 w 1355139"/>
                <a:gd name="connsiteY1174" fmla="*/ 995895 h 1263847"/>
                <a:gd name="connsiteX1175" fmla="*/ 583033 w 1355139"/>
                <a:gd name="connsiteY1175" fmla="*/ 994968 h 1263847"/>
                <a:gd name="connsiteX1176" fmla="*/ 582788 w 1355139"/>
                <a:gd name="connsiteY1176" fmla="*/ 993991 h 1263847"/>
                <a:gd name="connsiteX1177" fmla="*/ 582706 w 1355139"/>
                <a:gd name="connsiteY1177" fmla="*/ 993012 h 1263847"/>
                <a:gd name="connsiteX1178" fmla="*/ 582501 w 1355139"/>
                <a:gd name="connsiteY1178" fmla="*/ 992085 h 1263847"/>
                <a:gd name="connsiteX1179" fmla="*/ 582010 w 1355139"/>
                <a:gd name="connsiteY1179" fmla="*/ 990425 h 1263847"/>
                <a:gd name="connsiteX1180" fmla="*/ 581662 w 1355139"/>
                <a:gd name="connsiteY1180" fmla="*/ 989496 h 1263847"/>
                <a:gd name="connsiteX1181" fmla="*/ 582010 w 1355139"/>
                <a:gd name="connsiteY1181" fmla="*/ 988251 h 1263847"/>
                <a:gd name="connsiteX1182" fmla="*/ 582747 w 1355139"/>
                <a:gd name="connsiteY1182" fmla="*/ 988325 h 1263847"/>
                <a:gd name="connsiteX1183" fmla="*/ 582992 w 1355139"/>
                <a:gd name="connsiteY1183" fmla="*/ 988343 h 1263847"/>
                <a:gd name="connsiteX1184" fmla="*/ 583238 w 1355139"/>
                <a:gd name="connsiteY1184" fmla="*/ 988374 h 1263847"/>
                <a:gd name="connsiteX1185" fmla="*/ 583565 w 1355139"/>
                <a:gd name="connsiteY1185" fmla="*/ 988390 h 1263847"/>
                <a:gd name="connsiteX1186" fmla="*/ 583975 w 1355139"/>
                <a:gd name="connsiteY1186" fmla="*/ 988423 h 1263847"/>
                <a:gd name="connsiteX1187" fmla="*/ 585202 w 1355139"/>
                <a:gd name="connsiteY1187" fmla="*/ 988519 h 1263847"/>
                <a:gd name="connsiteX1188" fmla="*/ 586410 w 1355139"/>
                <a:gd name="connsiteY1188" fmla="*/ 988617 h 1263847"/>
                <a:gd name="connsiteX1189" fmla="*/ 587638 w 1355139"/>
                <a:gd name="connsiteY1189" fmla="*/ 988715 h 1263847"/>
                <a:gd name="connsiteX1190" fmla="*/ 588620 w 1355139"/>
                <a:gd name="connsiteY1190" fmla="*/ 988813 h 1263847"/>
                <a:gd name="connsiteX1191" fmla="*/ 589541 w 1355139"/>
                <a:gd name="connsiteY1191" fmla="*/ 988911 h 1263847"/>
                <a:gd name="connsiteX1192" fmla="*/ 590524 w 1355139"/>
                <a:gd name="connsiteY1192" fmla="*/ 989007 h 1263847"/>
                <a:gd name="connsiteX1193" fmla="*/ 591506 w 1355139"/>
                <a:gd name="connsiteY1193" fmla="*/ 989154 h 1263847"/>
                <a:gd name="connsiteX1194" fmla="*/ 592345 w 1355139"/>
                <a:gd name="connsiteY1194" fmla="*/ 989594 h 1263847"/>
                <a:gd name="connsiteX1195" fmla="*/ 593164 w 1355139"/>
                <a:gd name="connsiteY1195" fmla="*/ 990180 h 1263847"/>
                <a:gd name="connsiteX1196" fmla="*/ 594146 w 1355139"/>
                <a:gd name="connsiteY1196" fmla="*/ 990865 h 1263847"/>
                <a:gd name="connsiteX1197" fmla="*/ 595517 w 1355139"/>
                <a:gd name="connsiteY1197" fmla="*/ 991743 h 1263847"/>
                <a:gd name="connsiteX1198" fmla="*/ 596991 w 1355139"/>
                <a:gd name="connsiteY1198" fmla="*/ 992818 h 1263847"/>
                <a:gd name="connsiteX1199" fmla="*/ 597912 w 1355139"/>
                <a:gd name="connsiteY1199" fmla="*/ 993599 h 1263847"/>
                <a:gd name="connsiteX1200" fmla="*/ 598792 w 1355139"/>
                <a:gd name="connsiteY1200" fmla="*/ 994087 h 1263847"/>
                <a:gd name="connsiteX1201" fmla="*/ 599877 w 1355139"/>
                <a:gd name="connsiteY1201" fmla="*/ 994624 h 1263847"/>
                <a:gd name="connsiteX1202" fmla="*/ 601043 w 1355139"/>
                <a:gd name="connsiteY1202" fmla="*/ 994968 h 1263847"/>
                <a:gd name="connsiteX1203" fmla="*/ 602455 w 1355139"/>
                <a:gd name="connsiteY1203" fmla="*/ 995017 h 1263847"/>
                <a:gd name="connsiteX1204" fmla="*/ 603437 w 1355139"/>
                <a:gd name="connsiteY1204" fmla="*/ 995162 h 1263847"/>
                <a:gd name="connsiteX1205" fmla="*/ 604420 w 1355139"/>
                <a:gd name="connsiteY1205" fmla="*/ 995064 h 1263847"/>
                <a:gd name="connsiteX1206" fmla="*/ 605996 w 1355139"/>
                <a:gd name="connsiteY1206" fmla="*/ 993942 h 1263847"/>
                <a:gd name="connsiteX1207" fmla="*/ 606466 w 1355139"/>
                <a:gd name="connsiteY1207" fmla="*/ 993110 h 1263847"/>
                <a:gd name="connsiteX1208" fmla="*/ 606917 w 1355139"/>
                <a:gd name="connsiteY1208" fmla="*/ 992232 h 1263847"/>
                <a:gd name="connsiteX1209" fmla="*/ 607162 w 1355139"/>
                <a:gd name="connsiteY1209" fmla="*/ 991255 h 1263847"/>
                <a:gd name="connsiteX1210" fmla="*/ 607367 w 1355139"/>
                <a:gd name="connsiteY1210" fmla="*/ 990327 h 1263847"/>
                <a:gd name="connsiteX1211" fmla="*/ 607797 w 1355139"/>
                <a:gd name="connsiteY1211" fmla="*/ 989252 h 1263847"/>
                <a:gd name="connsiteX1212" fmla="*/ 609066 w 1355139"/>
                <a:gd name="connsiteY1212" fmla="*/ 989252 h 1263847"/>
                <a:gd name="connsiteX1213" fmla="*/ 610294 w 1355139"/>
                <a:gd name="connsiteY1213" fmla="*/ 989203 h 1263847"/>
                <a:gd name="connsiteX1214" fmla="*/ 611808 w 1355139"/>
                <a:gd name="connsiteY1214" fmla="*/ 989154 h 1263847"/>
                <a:gd name="connsiteX1215" fmla="*/ 613077 w 1355139"/>
                <a:gd name="connsiteY1215" fmla="*/ 989105 h 1263847"/>
                <a:gd name="connsiteX1216" fmla="*/ 614059 w 1355139"/>
                <a:gd name="connsiteY1216" fmla="*/ 989105 h 1263847"/>
                <a:gd name="connsiteX1217" fmla="*/ 615042 w 1355139"/>
                <a:gd name="connsiteY1217" fmla="*/ 989056 h 1263847"/>
                <a:gd name="connsiteX1218" fmla="*/ 616761 w 1355139"/>
                <a:gd name="connsiteY1218" fmla="*/ 989105 h 1263847"/>
                <a:gd name="connsiteX1219" fmla="*/ 618173 w 1355139"/>
                <a:gd name="connsiteY1219" fmla="*/ 989154 h 1263847"/>
                <a:gd name="connsiteX1220" fmla="*/ 619299 w 1355139"/>
                <a:gd name="connsiteY1220" fmla="*/ 989252 h 1263847"/>
                <a:gd name="connsiteX1221" fmla="*/ 619646 w 1355139"/>
                <a:gd name="connsiteY1221" fmla="*/ 990914 h 1263847"/>
                <a:gd name="connsiteX1222" fmla="*/ 620813 w 1355139"/>
                <a:gd name="connsiteY1222" fmla="*/ 992330 h 1263847"/>
                <a:gd name="connsiteX1223" fmla="*/ 623248 w 1355139"/>
                <a:gd name="connsiteY1223" fmla="*/ 992134 h 1263847"/>
                <a:gd name="connsiteX1224" fmla="*/ 624374 w 1355139"/>
                <a:gd name="connsiteY1224" fmla="*/ 991255 h 1263847"/>
                <a:gd name="connsiteX1225" fmla="*/ 624476 w 1355139"/>
                <a:gd name="connsiteY1225" fmla="*/ 989790 h 1263847"/>
                <a:gd name="connsiteX1226" fmla="*/ 624538 w 1355139"/>
                <a:gd name="connsiteY1226" fmla="*/ 988715 h 1263847"/>
                <a:gd name="connsiteX1227" fmla="*/ 624722 w 1355139"/>
                <a:gd name="connsiteY1227" fmla="*/ 987787 h 1263847"/>
                <a:gd name="connsiteX1228" fmla="*/ 624927 w 1355139"/>
                <a:gd name="connsiteY1228" fmla="*/ 986811 h 1263847"/>
                <a:gd name="connsiteX1229" fmla="*/ 625172 w 1355139"/>
                <a:gd name="connsiteY1229" fmla="*/ 985883 h 1263847"/>
                <a:gd name="connsiteX1230" fmla="*/ 625356 w 1355139"/>
                <a:gd name="connsiteY1230" fmla="*/ 984906 h 1263847"/>
                <a:gd name="connsiteX1231" fmla="*/ 625602 w 1355139"/>
                <a:gd name="connsiteY1231" fmla="*/ 983977 h 1263847"/>
                <a:gd name="connsiteX1232" fmla="*/ 625909 w 1355139"/>
                <a:gd name="connsiteY1232" fmla="*/ 982757 h 1263847"/>
                <a:gd name="connsiteX1233" fmla="*/ 626195 w 1355139"/>
                <a:gd name="connsiteY1233" fmla="*/ 981584 h 1263847"/>
                <a:gd name="connsiteX1234" fmla="*/ 626482 w 1355139"/>
                <a:gd name="connsiteY1234" fmla="*/ 980413 h 1263847"/>
                <a:gd name="connsiteX1235" fmla="*/ 626932 w 1355139"/>
                <a:gd name="connsiteY1235" fmla="*/ 978752 h 1263847"/>
                <a:gd name="connsiteX1236" fmla="*/ 627362 w 1355139"/>
                <a:gd name="connsiteY1236" fmla="*/ 977530 h 1263847"/>
                <a:gd name="connsiteX1237" fmla="*/ 627915 w 1355139"/>
                <a:gd name="connsiteY1237" fmla="*/ 976163 h 1263847"/>
                <a:gd name="connsiteX1238" fmla="*/ 628201 w 1355139"/>
                <a:gd name="connsiteY1238" fmla="*/ 974747 h 1263847"/>
                <a:gd name="connsiteX1239" fmla="*/ 627997 w 1355139"/>
                <a:gd name="connsiteY1239" fmla="*/ 973282 h 1263847"/>
                <a:gd name="connsiteX1240" fmla="*/ 628160 w 1355139"/>
                <a:gd name="connsiteY1240" fmla="*/ 972060 h 1263847"/>
                <a:gd name="connsiteX1241" fmla="*/ 628385 w 1355139"/>
                <a:gd name="connsiteY1241" fmla="*/ 971132 h 1263847"/>
                <a:gd name="connsiteX1242" fmla="*/ 628877 w 1355139"/>
                <a:gd name="connsiteY1242" fmla="*/ 970302 h 1263847"/>
                <a:gd name="connsiteX1243" fmla="*/ 629613 w 1355139"/>
                <a:gd name="connsiteY1243" fmla="*/ 969618 h 1263847"/>
                <a:gd name="connsiteX1244" fmla="*/ 630452 w 1355139"/>
                <a:gd name="connsiteY1244" fmla="*/ 968739 h 1263847"/>
                <a:gd name="connsiteX1245" fmla="*/ 631721 w 1355139"/>
                <a:gd name="connsiteY1245" fmla="*/ 968104 h 1263847"/>
                <a:gd name="connsiteX1246" fmla="*/ 633133 w 1355139"/>
                <a:gd name="connsiteY1246" fmla="*/ 967665 h 1263847"/>
                <a:gd name="connsiteX1247" fmla="*/ 634566 w 1355139"/>
                <a:gd name="connsiteY1247" fmla="*/ 967321 h 1263847"/>
                <a:gd name="connsiteX1248" fmla="*/ 636019 w 1355139"/>
                <a:gd name="connsiteY1248" fmla="*/ 967029 h 1263847"/>
                <a:gd name="connsiteX1249" fmla="*/ 638188 w 1355139"/>
                <a:gd name="connsiteY1249" fmla="*/ 966003 h 1263847"/>
                <a:gd name="connsiteX1250" fmla="*/ 638864 w 1355139"/>
                <a:gd name="connsiteY1250" fmla="*/ 964197 h 1263847"/>
                <a:gd name="connsiteX1251" fmla="*/ 639150 w 1355139"/>
                <a:gd name="connsiteY1251" fmla="*/ 963073 h 1263847"/>
                <a:gd name="connsiteX1252" fmla="*/ 639744 w 1355139"/>
                <a:gd name="connsiteY1252" fmla="*/ 961998 h 1263847"/>
                <a:gd name="connsiteX1253" fmla="*/ 640767 w 1355139"/>
                <a:gd name="connsiteY1253" fmla="*/ 961314 h 1263847"/>
                <a:gd name="connsiteX1254" fmla="*/ 641750 w 1355139"/>
                <a:gd name="connsiteY1254" fmla="*/ 961314 h 1263847"/>
                <a:gd name="connsiteX1255" fmla="*/ 642875 w 1355139"/>
                <a:gd name="connsiteY1255" fmla="*/ 961706 h 1263847"/>
                <a:gd name="connsiteX1256" fmla="*/ 644287 w 1355139"/>
                <a:gd name="connsiteY1256" fmla="*/ 962145 h 1263847"/>
                <a:gd name="connsiteX1257" fmla="*/ 646252 w 1355139"/>
                <a:gd name="connsiteY1257" fmla="*/ 962389 h 1263847"/>
                <a:gd name="connsiteX1258" fmla="*/ 648012 w 1355139"/>
                <a:gd name="connsiteY1258" fmla="*/ 963267 h 1263847"/>
                <a:gd name="connsiteX1259" fmla="*/ 649179 w 1355139"/>
                <a:gd name="connsiteY1259" fmla="*/ 963758 h 1263847"/>
                <a:gd name="connsiteX1260" fmla="*/ 650079 w 1355139"/>
                <a:gd name="connsiteY1260" fmla="*/ 964148 h 1263847"/>
                <a:gd name="connsiteX1261" fmla="*/ 650795 w 1355139"/>
                <a:gd name="connsiteY1261" fmla="*/ 964734 h 1263847"/>
                <a:gd name="connsiteX1262" fmla="*/ 651348 w 1355139"/>
                <a:gd name="connsiteY1262" fmla="*/ 965515 h 1263847"/>
                <a:gd name="connsiteX1263" fmla="*/ 651737 w 1355139"/>
                <a:gd name="connsiteY1263" fmla="*/ 966443 h 1263847"/>
                <a:gd name="connsiteX1264" fmla="*/ 652167 w 1355139"/>
                <a:gd name="connsiteY1264" fmla="*/ 967566 h 1263847"/>
                <a:gd name="connsiteX1265" fmla="*/ 652515 w 1355139"/>
                <a:gd name="connsiteY1265" fmla="*/ 968494 h 1263847"/>
                <a:gd name="connsiteX1266" fmla="*/ 653149 w 1355139"/>
                <a:gd name="connsiteY1266" fmla="*/ 969814 h 1263847"/>
                <a:gd name="connsiteX1267" fmla="*/ 653538 w 1355139"/>
                <a:gd name="connsiteY1267" fmla="*/ 970693 h 1263847"/>
                <a:gd name="connsiteX1268" fmla="*/ 654377 w 1355139"/>
                <a:gd name="connsiteY1268" fmla="*/ 971620 h 1263847"/>
                <a:gd name="connsiteX1269" fmla="*/ 655359 w 1355139"/>
                <a:gd name="connsiteY1269" fmla="*/ 972305 h 1263847"/>
                <a:gd name="connsiteX1270" fmla="*/ 656239 w 1355139"/>
                <a:gd name="connsiteY1270" fmla="*/ 972695 h 1263847"/>
                <a:gd name="connsiteX1271" fmla="*/ 657447 w 1355139"/>
                <a:gd name="connsiteY1271" fmla="*/ 972987 h 1263847"/>
                <a:gd name="connsiteX1272" fmla="*/ 658429 w 1355139"/>
                <a:gd name="connsiteY1272" fmla="*/ 972889 h 1263847"/>
                <a:gd name="connsiteX1273" fmla="*/ 659371 w 1355139"/>
                <a:gd name="connsiteY1273" fmla="*/ 972548 h 1263847"/>
                <a:gd name="connsiteX1274" fmla="*/ 660189 w 1355139"/>
                <a:gd name="connsiteY1274" fmla="*/ 972109 h 1263847"/>
                <a:gd name="connsiteX1275" fmla="*/ 660885 w 1355139"/>
                <a:gd name="connsiteY1275" fmla="*/ 971424 h 1263847"/>
                <a:gd name="connsiteX1276" fmla="*/ 660967 w 1355139"/>
                <a:gd name="connsiteY1276" fmla="*/ 971298 h 1263847"/>
                <a:gd name="connsiteX1277" fmla="*/ 661028 w 1355139"/>
                <a:gd name="connsiteY1277" fmla="*/ 971230 h 1263847"/>
                <a:gd name="connsiteX1278" fmla="*/ 661233 w 1355139"/>
                <a:gd name="connsiteY1278" fmla="*/ 970871 h 1263847"/>
                <a:gd name="connsiteX1279" fmla="*/ 661417 w 1355139"/>
                <a:gd name="connsiteY1279" fmla="*/ 970595 h 1263847"/>
                <a:gd name="connsiteX1280" fmla="*/ 661765 w 1355139"/>
                <a:gd name="connsiteY1280" fmla="*/ 970072 h 1263847"/>
                <a:gd name="connsiteX1281" fmla="*/ 662461 w 1355139"/>
                <a:gd name="connsiteY1281" fmla="*/ 969457 h 1263847"/>
                <a:gd name="connsiteX1282" fmla="*/ 662604 w 1355139"/>
                <a:gd name="connsiteY1282" fmla="*/ 969365 h 1263847"/>
                <a:gd name="connsiteX1283" fmla="*/ 663955 w 1355139"/>
                <a:gd name="connsiteY1283" fmla="*/ 969130 h 1263847"/>
                <a:gd name="connsiteX1284" fmla="*/ 665183 w 1355139"/>
                <a:gd name="connsiteY1284" fmla="*/ 969032 h 1263847"/>
                <a:gd name="connsiteX1285" fmla="*/ 666063 w 1355139"/>
                <a:gd name="connsiteY1285" fmla="*/ 968739 h 1263847"/>
                <a:gd name="connsiteX1286" fmla="*/ 666800 w 1355139"/>
                <a:gd name="connsiteY1286" fmla="*/ 968055 h 1263847"/>
                <a:gd name="connsiteX1287" fmla="*/ 668703 w 1355139"/>
                <a:gd name="connsiteY1287" fmla="*/ 966980 h 1263847"/>
                <a:gd name="connsiteX1288" fmla="*/ 669890 w 1355139"/>
                <a:gd name="connsiteY1288" fmla="*/ 966688 h 1263847"/>
                <a:gd name="connsiteX1289" fmla="*/ 671097 w 1355139"/>
                <a:gd name="connsiteY1289" fmla="*/ 966443 h 1263847"/>
                <a:gd name="connsiteX1290" fmla="*/ 672284 w 1355139"/>
                <a:gd name="connsiteY1290" fmla="*/ 966150 h 1263847"/>
                <a:gd name="connsiteX1291" fmla="*/ 673267 w 1355139"/>
                <a:gd name="connsiteY1291" fmla="*/ 966052 h 1263847"/>
                <a:gd name="connsiteX1292" fmla="*/ 674229 w 1355139"/>
                <a:gd name="connsiteY1292" fmla="*/ 966052 h 1263847"/>
                <a:gd name="connsiteX1293" fmla="*/ 675211 w 1355139"/>
                <a:gd name="connsiteY1293" fmla="*/ 965954 h 1263847"/>
                <a:gd name="connsiteX1294" fmla="*/ 677319 w 1355139"/>
                <a:gd name="connsiteY1294" fmla="*/ 965368 h 1263847"/>
                <a:gd name="connsiteX1295" fmla="*/ 679222 w 1355139"/>
                <a:gd name="connsiteY1295" fmla="*/ 964879 h 1263847"/>
                <a:gd name="connsiteX1296" fmla="*/ 681330 w 1355139"/>
                <a:gd name="connsiteY1296" fmla="*/ 965125 h 1263847"/>
                <a:gd name="connsiteX1297" fmla="*/ 682169 w 1355139"/>
                <a:gd name="connsiteY1297" fmla="*/ 965662 h 1263847"/>
                <a:gd name="connsiteX1298" fmla="*/ 682988 w 1355139"/>
                <a:gd name="connsiteY1298" fmla="*/ 966199 h 1263847"/>
                <a:gd name="connsiteX1299" fmla="*/ 683786 w 1355139"/>
                <a:gd name="connsiteY1299" fmla="*/ 966786 h 1263847"/>
                <a:gd name="connsiteX1300" fmla="*/ 684605 w 1355139"/>
                <a:gd name="connsiteY1300" fmla="*/ 967321 h 1263847"/>
                <a:gd name="connsiteX1301" fmla="*/ 685485 w 1355139"/>
                <a:gd name="connsiteY1301" fmla="*/ 967763 h 1263847"/>
                <a:gd name="connsiteX1302" fmla="*/ 686570 w 1355139"/>
                <a:gd name="connsiteY1302" fmla="*/ 968251 h 1263847"/>
                <a:gd name="connsiteX1303" fmla="*/ 687736 w 1355139"/>
                <a:gd name="connsiteY1303" fmla="*/ 968543 h 1263847"/>
                <a:gd name="connsiteX1304" fmla="*/ 688719 w 1355139"/>
                <a:gd name="connsiteY1304" fmla="*/ 968690 h 1263847"/>
                <a:gd name="connsiteX1305" fmla="*/ 689885 w 1355139"/>
                <a:gd name="connsiteY1305" fmla="*/ 968251 h 1263847"/>
                <a:gd name="connsiteX1306" fmla="*/ 691420 w 1355139"/>
                <a:gd name="connsiteY1306" fmla="*/ 967078 h 1263847"/>
                <a:gd name="connsiteX1307" fmla="*/ 692341 w 1355139"/>
                <a:gd name="connsiteY1307" fmla="*/ 966003 h 1263847"/>
                <a:gd name="connsiteX1308" fmla="*/ 692873 w 1355139"/>
                <a:gd name="connsiteY1308" fmla="*/ 964636 h 1263847"/>
                <a:gd name="connsiteX1309" fmla="*/ 693712 w 1355139"/>
                <a:gd name="connsiteY1309" fmla="*/ 962634 h 1263847"/>
                <a:gd name="connsiteX1310" fmla="*/ 695022 w 1355139"/>
                <a:gd name="connsiteY1310" fmla="*/ 962145 h 1263847"/>
                <a:gd name="connsiteX1311" fmla="*/ 696496 w 1355139"/>
                <a:gd name="connsiteY1311" fmla="*/ 961949 h 1263847"/>
                <a:gd name="connsiteX1312" fmla="*/ 697683 w 1355139"/>
                <a:gd name="connsiteY1312" fmla="*/ 961608 h 1263847"/>
                <a:gd name="connsiteX1313" fmla="*/ 698890 w 1355139"/>
                <a:gd name="connsiteY1313" fmla="*/ 960825 h 1263847"/>
                <a:gd name="connsiteX1314" fmla="*/ 700814 w 1355139"/>
                <a:gd name="connsiteY1314" fmla="*/ 959800 h 1263847"/>
                <a:gd name="connsiteX1315" fmla="*/ 701776 w 1355139"/>
                <a:gd name="connsiteY1315" fmla="*/ 959557 h 1263847"/>
                <a:gd name="connsiteX1316" fmla="*/ 702717 w 1355139"/>
                <a:gd name="connsiteY1316" fmla="*/ 959215 h 1263847"/>
                <a:gd name="connsiteX1317" fmla="*/ 703454 w 1355139"/>
                <a:gd name="connsiteY1317" fmla="*/ 958629 h 1263847"/>
                <a:gd name="connsiteX1318" fmla="*/ 703740 w 1355139"/>
                <a:gd name="connsiteY1318" fmla="*/ 957456 h 1263847"/>
                <a:gd name="connsiteX1319" fmla="*/ 704661 w 1355139"/>
                <a:gd name="connsiteY1319" fmla="*/ 955306 h 1263847"/>
                <a:gd name="connsiteX1320" fmla="*/ 706135 w 1355139"/>
                <a:gd name="connsiteY1320" fmla="*/ 954037 h 1263847"/>
                <a:gd name="connsiteX1321" fmla="*/ 707117 w 1355139"/>
                <a:gd name="connsiteY1321" fmla="*/ 952914 h 1263847"/>
                <a:gd name="connsiteX1322" fmla="*/ 708345 w 1355139"/>
                <a:gd name="connsiteY1322" fmla="*/ 952229 h 1263847"/>
                <a:gd name="connsiteX1323" fmla="*/ 709757 w 1355139"/>
                <a:gd name="connsiteY1323" fmla="*/ 951888 h 1263847"/>
                <a:gd name="connsiteX1324" fmla="*/ 711763 w 1355139"/>
                <a:gd name="connsiteY1324" fmla="*/ 951937 h 1263847"/>
                <a:gd name="connsiteX1325" fmla="*/ 714158 w 1355139"/>
                <a:gd name="connsiteY1325" fmla="*/ 951888 h 1263847"/>
                <a:gd name="connsiteX1326" fmla="*/ 715385 w 1355139"/>
                <a:gd name="connsiteY1326" fmla="*/ 951692 h 1263847"/>
                <a:gd name="connsiteX1327" fmla="*/ 716552 w 1355139"/>
                <a:gd name="connsiteY1327" fmla="*/ 951449 h 1263847"/>
                <a:gd name="connsiteX1328" fmla="*/ 717780 w 1355139"/>
                <a:gd name="connsiteY1328" fmla="*/ 951301 h 1263847"/>
                <a:gd name="connsiteX1329" fmla="*/ 719254 w 1355139"/>
                <a:gd name="connsiteY1329" fmla="*/ 951301 h 1263847"/>
                <a:gd name="connsiteX1330" fmla="*/ 720236 w 1355139"/>
                <a:gd name="connsiteY1330" fmla="*/ 951301 h 1263847"/>
                <a:gd name="connsiteX1331" fmla="*/ 722917 w 1355139"/>
                <a:gd name="connsiteY1331" fmla="*/ 951301 h 1263847"/>
                <a:gd name="connsiteX1332" fmla="*/ 723899 w 1355139"/>
                <a:gd name="connsiteY1332" fmla="*/ 951350 h 1263847"/>
                <a:gd name="connsiteX1333" fmla="*/ 724882 w 1355139"/>
                <a:gd name="connsiteY1333" fmla="*/ 951399 h 1263847"/>
                <a:gd name="connsiteX1334" fmla="*/ 726826 w 1355139"/>
                <a:gd name="connsiteY1334" fmla="*/ 951498 h 1263847"/>
                <a:gd name="connsiteX1335" fmla="*/ 729180 w 1355139"/>
                <a:gd name="connsiteY1335" fmla="*/ 952133 h 1263847"/>
                <a:gd name="connsiteX1336" fmla="*/ 730346 w 1355139"/>
                <a:gd name="connsiteY1336" fmla="*/ 952621 h 1263847"/>
                <a:gd name="connsiteX1337" fmla="*/ 731533 w 1355139"/>
                <a:gd name="connsiteY1337" fmla="*/ 952717 h 1263847"/>
                <a:gd name="connsiteX1338" fmla="*/ 732597 w 1355139"/>
                <a:gd name="connsiteY1338" fmla="*/ 951790 h 1263847"/>
                <a:gd name="connsiteX1339" fmla="*/ 734132 w 1355139"/>
                <a:gd name="connsiteY1339" fmla="*/ 950472 h 1263847"/>
                <a:gd name="connsiteX1340" fmla="*/ 735053 w 1355139"/>
                <a:gd name="connsiteY1340" fmla="*/ 950764 h 1263847"/>
                <a:gd name="connsiteX1341" fmla="*/ 736465 w 1355139"/>
                <a:gd name="connsiteY1341" fmla="*/ 951741 h 1263847"/>
                <a:gd name="connsiteX1342" fmla="*/ 737898 w 1355139"/>
                <a:gd name="connsiteY1342" fmla="*/ 952278 h 1263847"/>
                <a:gd name="connsiteX1343" fmla="*/ 739105 w 1355139"/>
                <a:gd name="connsiteY1343" fmla="*/ 951547 h 1263847"/>
                <a:gd name="connsiteX1344" fmla="*/ 739699 w 1355139"/>
                <a:gd name="connsiteY1344" fmla="*/ 950764 h 1263847"/>
                <a:gd name="connsiteX1345" fmla="*/ 741172 w 1355139"/>
                <a:gd name="connsiteY1345" fmla="*/ 949105 h 1263847"/>
                <a:gd name="connsiteX1346" fmla="*/ 741745 w 1355139"/>
                <a:gd name="connsiteY1346" fmla="*/ 948322 h 1263847"/>
                <a:gd name="connsiteX1347" fmla="*/ 742830 w 1355139"/>
                <a:gd name="connsiteY1347" fmla="*/ 947395 h 1263847"/>
                <a:gd name="connsiteX1348" fmla="*/ 743812 w 1355139"/>
                <a:gd name="connsiteY1348" fmla="*/ 947247 h 1263847"/>
                <a:gd name="connsiteX1349" fmla="*/ 744938 w 1355139"/>
                <a:gd name="connsiteY1349" fmla="*/ 947736 h 1263847"/>
                <a:gd name="connsiteX1350" fmla="*/ 745532 w 1355139"/>
                <a:gd name="connsiteY1350" fmla="*/ 949056 h 1263847"/>
                <a:gd name="connsiteX1351" fmla="*/ 744488 w 1355139"/>
                <a:gd name="connsiteY1351" fmla="*/ 950032 h 1263847"/>
                <a:gd name="connsiteX1352" fmla="*/ 743117 w 1355139"/>
                <a:gd name="connsiteY1352" fmla="*/ 950911 h 1263847"/>
                <a:gd name="connsiteX1353" fmla="*/ 743117 w 1355139"/>
                <a:gd name="connsiteY1353" fmla="*/ 952229 h 1263847"/>
                <a:gd name="connsiteX1354" fmla="*/ 744836 w 1355139"/>
                <a:gd name="connsiteY1354" fmla="*/ 953890 h 1263847"/>
                <a:gd name="connsiteX1355" fmla="*/ 745613 w 1355139"/>
                <a:gd name="connsiteY1355" fmla="*/ 954916 h 1263847"/>
                <a:gd name="connsiteX1356" fmla="*/ 746555 w 1355139"/>
                <a:gd name="connsiteY1356" fmla="*/ 955601 h 1263847"/>
                <a:gd name="connsiteX1357" fmla="*/ 748458 w 1355139"/>
                <a:gd name="connsiteY1357" fmla="*/ 955991 h 1263847"/>
                <a:gd name="connsiteX1358" fmla="*/ 750464 w 1355139"/>
                <a:gd name="connsiteY1358" fmla="*/ 955503 h 1263847"/>
                <a:gd name="connsiteX1359" fmla="*/ 751549 w 1355139"/>
                <a:gd name="connsiteY1359" fmla="*/ 953696 h 1263847"/>
                <a:gd name="connsiteX1360" fmla="*/ 752183 w 1355139"/>
                <a:gd name="connsiteY1360" fmla="*/ 951547 h 1263847"/>
                <a:gd name="connsiteX1361" fmla="*/ 752613 w 1355139"/>
                <a:gd name="connsiteY1361" fmla="*/ 950764 h 1263847"/>
                <a:gd name="connsiteX1362" fmla="*/ 753636 w 1355139"/>
                <a:gd name="connsiteY1362" fmla="*/ 950472 h 1263847"/>
                <a:gd name="connsiteX1363" fmla="*/ 754475 w 1355139"/>
                <a:gd name="connsiteY1363" fmla="*/ 950764 h 1263847"/>
                <a:gd name="connsiteX1364" fmla="*/ 755069 w 1355139"/>
                <a:gd name="connsiteY1364" fmla="*/ 952376 h 1263847"/>
                <a:gd name="connsiteX1365" fmla="*/ 756092 w 1355139"/>
                <a:gd name="connsiteY1365" fmla="*/ 953208 h 1263847"/>
                <a:gd name="connsiteX1366" fmla="*/ 757402 w 1355139"/>
                <a:gd name="connsiteY1366" fmla="*/ 952374 h 1263847"/>
                <a:gd name="connsiteX1367" fmla="*/ 758732 w 1355139"/>
                <a:gd name="connsiteY1367" fmla="*/ 953012 h 1263847"/>
                <a:gd name="connsiteX1368" fmla="*/ 759223 w 1355139"/>
                <a:gd name="connsiteY1368" fmla="*/ 954965 h 1263847"/>
                <a:gd name="connsiteX1369" fmla="*/ 759817 w 1355139"/>
                <a:gd name="connsiteY1369" fmla="*/ 956332 h 1263847"/>
                <a:gd name="connsiteX1370" fmla="*/ 760697 w 1355139"/>
                <a:gd name="connsiteY1370" fmla="*/ 957407 h 1263847"/>
                <a:gd name="connsiteX1371" fmla="*/ 762457 w 1355139"/>
                <a:gd name="connsiteY1371" fmla="*/ 957358 h 1263847"/>
                <a:gd name="connsiteX1372" fmla="*/ 763480 w 1355139"/>
                <a:gd name="connsiteY1372" fmla="*/ 958433 h 1263847"/>
                <a:gd name="connsiteX1373" fmla="*/ 764954 w 1355139"/>
                <a:gd name="connsiteY1373" fmla="*/ 959409 h 1263847"/>
                <a:gd name="connsiteX1374" fmla="*/ 765834 w 1355139"/>
                <a:gd name="connsiteY1374" fmla="*/ 959753 h 1263847"/>
                <a:gd name="connsiteX1375" fmla="*/ 766714 w 1355139"/>
                <a:gd name="connsiteY1375" fmla="*/ 959409 h 1263847"/>
                <a:gd name="connsiteX1376" fmla="*/ 767635 w 1355139"/>
                <a:gd name="connsiteY1376" fmla="*/ 958970 h 1263847"/>
                <a:gd name="connsiteX1377" fmla="*/ 769927 w 1355139"/>
                <a:gd name="connsiteY1377" fmla="*/ 959215 h 1263847"/>
                <a:gd name="connsiteX1378" fmla="*/ 770418 w 1355139"/>
                <a:gd name="connsiteY1378" fmla="*/ 960435 h 1263847"/>
                <a:gd name="connsiteX1379" fmla="*/ 771155 w 1355139"/>
                <a:gd name="connsiteY1379" fmla="*/ 960973 h 1263847"/>
                <a:gd name="connsiteX1380" fmla="*/ 772178 w 1355139"/>
                <a:gd name="connsiteY1380" fmla="*/ 961071 h 1263847"/>
                <a:gd name="connsiteX1381" fmla="*/ 773160 w 1355139"/>
                <a:gd name="connsiteY1381" fmla="*/ 961022 h 1263847"/>
                <a:gd name="connsiteX1382" fmla="*/ 774102 w 1355139"/>
                <a:gd name="connsiteY1382" fmla="*/ 961314 h 1263847"/>
                <a:gd name="connsiteX1383" fmla="*/ 775064 w 1355139"/>
                <a:gd name="connsiteY1383" fmla="*/ 961608 h 1263847"/>
                <a:gd name="connsiteX1384" fmla="*/ 776149 w 1355139"/>
                <a:gd name="connsiteY1384" fmla="*/ 961412 h 1263847"/>
                <a:gd name="connsiteX1385" fmla="*/ 775801 w 1355139"/>
                <a:gd name="connsiteY1385" fmla="*/ 960094 h 1263847"/>
                <a:gd name="connsiteX1386" fmla="*/ 776292 w 1355139"/>
                <a:gd name="connsiteY1386" fmla="*/ 959019 h 1263847"/>
                <a:gd name="connsiteX1387" fmla="*/ 777315 w 1355139"/>
                <a:gd name="connsiteY1387" fmla="*/ 959117 h 1263847"/>
                <a:gd name="connsiteX1388" fmla="*/ 778113 w 1355139"/>
                <a:gd name="connsiteY1388" fmla="*/ 959753 h 1263847"/>
                <a:gd name="connsiteX1389" fmla="*/ 778993 w 1355139"/>
                <a:gd name="connsiteY1389" fmla="*/ 960192 h 1263847"/>
                <a:gd name="connsiteX1390" fmla="*/ 780201 w 1355139"/>
                <a:gd name="connsiteY1390" fmla="*/ 960143 h 1263847"/>
                <a:gd name="connsiteX1391" fmla="*/ 781245 w 1355139"/>
                <a:gd name="connsiteY1391" fmla="*/ 959311 h 1263847"/>
                <a:gd name="connsiteX1392" fmla="*/ 781183 w 1355139"/>
                <a:gd name="connsiteY1392" fmla="*/ 958091 h 1263847"/>
                <a:gd name="connsiteX1393" fmla="*/ 781388 w 1355139"/>
                <a:gd name="connsiteY1393" fmla="*/ 957164 h 1263847"/>
                <a:gd name="connsiteX1394" fmla="*/ 782206 w 1355139"/>
                <a:gd name="connsiteY1394" fmla="*/ 956332 h 1263847"/>
                <a:gd name="connsiteX1395" fmla="*/ 783393 w 1355139"/>
                <a:gd name="connsiteY1395" fmla="*/ 956040 h 1263847"/>
                <a:gd name="connsiteX1396" fmla="*/ 784560 w 1355139"/>
                <a:gd name="connsiteY1396" fmla="*/ 955795 h 1263847"/>
                <a:gd name="connsiteX1397" fmla="*/ 785788 w 1355139"/>
                <a:gd name="connsiteY1397" fmla="*/ 954965 h 1263847"/>
                <a:gd name="connsiteX1398" fmla="*/ 786034 w 1355139"/>
                <a:gd name="connsiteY1398" fmla="*/ 953159 h 1263847"/>
                <a:gd name="connsiteX1399" fmla="*/ 786177 w 1355139"/>
                <a:gd name="connsiteY1399" fmla="*/ 951741 h 1263847"/>
                <a:gd name="connsiteX1400" fmla="*/ 787159 w 1355139"/>
                <a:gd name="connsiteY1400" fmla="*/ 950668 h 1263847"/>
                <a:gd name="connsiteX1401" fmla="*/ 788244 w 1355139"/>
                <a:gd name="connsiteY1401" fmla="*/ 949689 h 1263847"/>
                <a:gd name="connsiteX1402" fmla="*/ 789369 w 1355139"/>
                <a:gd name="connsiteY1402" fmla="*/ 948762 h 1263847"/>
                <a:gd name="connsiteX1403" fmla="*/ 790884 w 1355139"/>
                <a:gd name="connsiteY1403" fmla="*/ 947444 h 1263847"/>
                <a:gd name="connsiteX1404" fmla="*/ 792153 w 1355139"/>
                <a:gd name="connsiteY1404" fmla="*/ 947395 h 1263847"/>
                <a:gd name="connsiteX1405" fmla="*/ 793135 w 1355139"/>
                <a:gd name="connsiteY1405" fmla="*/ 948224 h 1263847"/>
                <a:gd name="connsiteX1406" fmla="*/ 794261 w 1355139"/>
                <a:gd name="connsiteY1406" fmla="*/ 949495 h 1263847"/>
                <a:gd name="connsiteX1407" fmla="*/ 793422 w 1355139"/>
                <a:gd name="connsiteY1407" fmla="*/ 951596 h 1263847"/>
                <a:gd name="connsiteX1408" fmla="*/ 794977 w 1355139"/>
                <a:gd name="connsiteY1408" fmla="*/ 952914 h 1263847"/>
                <a:gd name="connsiteX1409" fmla="*/ 796062 w 1355139"/>
                <a:gd name="connsiteY1409" fmla="*/ 953890 h 1263847"/>
                <a:gd name="connsiteX1410" fmla="*/ 797290 w 1355139"/>
                <a:gd name="connsiteY1410" fmla="*/ 953549 h 1263847"/>
                <a:gd name="connsiteX1411" fmla="*/ 798067 w 1355139"/>
                <a:gd name="connsiteY1411" fmla="*/ 952523 h 1263847"/>
                <a:gd name="connsiteX1412" fmla="*/ 799234 w 1355139"/>
                <a:gd name="connsiteY1412" fmla="*/ 952865 h 1263847"/>
                <a:gd name="connsiteX1413" fmla="*/ 800175 w 1355139"/>
                <a:gd name="connsiteY1413" fmla="*/ 953255 h 1263847"/>
                <a:gd name="connsiteX1414" fmla="*/ 801833 w 1355139"/>
                <a:gd name="connsiteY1414" fmla="*/ 953598 h 1263847"/>
                <a:gd name="connsiteX1415" fmla="*/ 802959 w 1355139"/>
                <a:gd name="connsiteY1415" fmla="*/ 954136 h 1263847"/>
                <a:gd name="connsiteX1416" fmla="*/ 803941 w 1355139"/>
                <a:gd name="connsiteY1416" fmla="*/ 954185 h 1263847"/>
                <a:gd name="connsiteX1417" fmla="*/ 804432 w 1355139"/>
                <a:gd name="connsiteY1417" fmla="*/ 953402 h 1263847"/>
                <a:gd name="connsiteX1418" fmla="*/ 804228 w 1355139"/>
                <a:gd name="connsiteY1418" fmla="*/ 952572 h 1263847"/>
                <a:gd name="connsiteX1419" fmla="*/ 803450 w 1355139"/>
                <a:gd name="connsiteY1419" fmla="*/ 952182 h 1263847"/>
                <a:gd name="connsiteX1420" fmla="*/ 803941 w 1355139"/>
                <a:gd name="connsiteY1420" fmla="*/ 951058 h 1263847"/>
                <a:gd name="connsiteX1421" fmla="*/ 804289 w 1355139"/>
                <a:gd name="connsiteY1421" fmla="*/ 950131 h 1263847"/>
                <a:gd name="connsiteX1422" fmla="*/ 804473 w 1355139"/>
                <a:gd name="connsiteY1422" fmla="*/ 949154 h 1263847"/>
                <a:gd name="connsiteX1423" fmla="*/ 804780 w 1355139"/>
                <a:gd name="connsiteY1423" fmla="*/ 947981 h 1263847"/>
                <a:gd name="connsiteX1424" fmla="*/ 805803 w 1355139"/>
                <a:gd name="connsiteY1424" fmla="*/ 946955 h 1263847"/>
                <a:gd name="connsiteX1425" fmla="*/ 806868 w 1355139"/>
                <a:gd name="connsiteY1425" fmla="*/ 946369 h 1263847"/>
                <a:gd name="connsiteX1426" fmla="*/ 807850 w 1355139"/>
                <a:gd name="connsiteY1426" fmla="*/ 946271 h 1263847"/>
                <a:gd name="connsiteX1427" fmla="*/ 809119 w 1355139"/>
                <a:gd name="connsiteY1427" fmla="*/ 946418 h 1263847"/>
                <a:gd name="connsiteX1428" fmla="*/ 810163 w 1355139"/>
                <a:gd name="connsiteY1428" fmla="*/ 946418 h 1263847"/>
                <a:gd name="connsiteX1429" fmla="*/ 810981 w 1355139"/>
                <a:gd name="connsiteY1429" fmla="*/ 947736 h 1263847"/>
                <a:gd name="connsiteX1430" fmla="*/ 810838 w 1355139"/>
                <a:gd name="connsiteY1430" fmla="*/ 948958 h 1263847"/>
                <a:gd name="connsiteX1431" fmla="*/ 810797 w 1355139"/>
                <a:gd name="connsiteY1431" fmla="*/ 949934 h 1263847"/>
                <a:gd name="connsiteX1432" fmla="*/ 811432 w 1355139"/>
                <a:gd name="connsiteY1432" fmla="*/ 950619 h 1263847"/>
                <a:gd name="connsiteX1433" fmla="*/ 812557 w 1355139"/>
                <a:gd name="connsiteY1433" fmla="*/ 951156 h 1263847"/>
                <a:gd name="connsiteX1434" fmla="*/ 813581 w 1355139"/>
                <a:gd name="connsiteY1434" fmla="*/ 951790 h 1263847"/>
                <a:gd name="connsiteX1435" fmla="*/ 814215 w 1355139"/>
                <a:gd name="connsiteY1435" fmla="*/ 952523 h 1263847"/>
                <a:gd name="connsiteX1436" fmla="*/ 814849 w 1355139"/>
                <a:gd name="connsiteY1436" fmla="*/ 953304 h 1263847"/>
                <a:gd name="connsiteX1437" fmla="*/ 815770 w 1355139"/>
                <a:gd name="connsiteY1437" fmla="*/ 953988 h 1263847"/>
                <a:gd name="connsiteX1438" fmla="*/ 816957 w 1355139"/>
                <a:gd name="connsiteY1438" fmla="*/ 953841 h 1263847"/>
                <a:gd name="connsiteX1439" fmla="*/ 818185 w 1355139"/>
                <a:gd name="connsiteY1439" fmla="*/ 953500 h 1263847"/>
                <a:gd name="connsiteX1440" fmla="*/ 819352 w 1355139"/>
                <a:gd name="connsiteY1440" fmla="*/ 953255 h 1263847"/>
                <a:gd name="connsiteX1441" fmla="*/ 820273 w 1355139"/>
                <a:gd name="connsiteY1441" fmla="*/ 953598 h 1263847"/>
                <a:gd name="connsiteX1442" fmla="*/ 821562 w 1355139"/>
                <a:gd name="connsiteY1442" fmla="*/ 953988 h 1263847"/>
                <a:gd name="connsiteX1443" fmla="*/ 822033 w 1355139"/>
                <a:gd name="connsiteY1443" fmla="*/ 952621 h 1263847"/>
                <a:gd name="connsiteX1444" fmla="*/ 823895 w 1355139"/>
                <a:gd name="connsiteY1444" fmla="*/ 952327 h 1263847"/>
                <a:gd name="connsiteX1445" fmla="*/ 824530 w 1355139"/>
                <a:gd name="connsiteY1445" fmla="*/ 951547 h 1263847"/>
                <a:gd name="connsiteX1446" fmla="*/ 825123 w 1355139"/>
                <a:gd name="connsiteY1446" fmla="*/ 950764 h 1263847"/>
                <a:gd name="connsiteX1447" fmla="*/ 826044 w 1355139"/>
                <a:gd name="connsiteY1447" fmla="*/ 950472 h 1263847"/>
                <a:gd name="connsiteX1448" fmla="*/ 827027 w 1355139"/>
                <a:gd name="connsiteY1448" fmla="*/ 950521 h 1263847"/>
                <a:gd name="connsiteX1449" fmla="*/ 827866 w 1355139"/>
                <a:gd name="connsiteY1449" fmla="*/ 951009 h 1263847"/>
                <a:gd name="connsiteX1450" fmla="*/ 828930 w 1355139"/>
                <a:gd name="connsiteY1450" fmla="*/ 951547 h 1263847"/>
                <a:gd name="connsiteX1451" fmla="*/ 830362 w 1355139"/>
                <a:gd name="connsiteY1451" fmla="*/ 951888 h 1263847"/>
                <a:gd name="connsiteX1452" fmla="*/ 831734 w 1355139"/>
                <a:gd name="connsiteY1452" fmla="*/ 952084 h 1263847"/>
                <a:gd name="connsiteX1453" fmla="*/ 832368 w 1355139"/>
                <a:gd name="connsiteY1453" fmla="*/ 953890 h 1263847"/>
                <a:gd name="connsiteX1454" fmla="*/ 832757 w 1355139"/>
                <a:gd name="connsiteY1454" fmla="*/ 955210 h 1263847"/>
                <a:gd name="connsiteX1455" fmla="*/ 834128 w 1355139"/>
                <a:gd name="connsiteY1455" fmla="*/ 955355 h 1263847"/>
                <a:gd name="connsiteX1456" fmla="*/ 835008 w 1355139"/>
                <a:gd name="connsiteY1456" fmla="*/ 956089 h 1263847"/>
                <a:gd name="connsiteX1457" fmla="*/ 835397 w 1355139"/>
                <a:gd name="connsiteY1457" fmla="*/ 957554 h 1263847"/>
                <a:gd name="connsiteX1458" fmla="*/ 837444 w 1355139"/>
                <a:gd name="connsiteY1458" fmla="*/ 957066 h 1263847"/>
                <a:gd name="connsiteX1459" fmla="*/ 838815 w 1355139"/>
                <a:gd name="connsiteY1459" fmla="*/ 955552 h 1263847"/>
                <a:gd name="connsiteX1460" fmla="*/ 839511 w 1355139"/>
                <a:gd name="connsiteY1460" fmla="*/ 954624 h 1263847"/>
                <a:gd name="connsiteX1461" fmla="*/ 840391 w 1355139"/>
                <a:gd name="connsiteY1461" fmla="*/ 954867 h 1263847"/>
                <a:gd name="connsiteX1462" fmla="*/ 841066 w 1355139"/>
                <a:gd name="connsiteY1462" fmla="*/ 955601 h 1263847"/>
                <a:gd name="connsiteX1463" fmla="*/ 840739 w 1355139"/>
                <a:gd name="connsiteY1463" fmla="*/ 956771 h 1263847"/>
                <a:gd name="connsiteX1464" fmla="*/ 840779 w 1355139"/>
                <a:gd name="connsiteY1464" fmla="*/ 958042 h 1263847"/>
                <a:gd name="connsiteX1465" fmla="*/ 841516 w 1355139"/>
                <a:gd name="connsiteY1465" fmla="*/ 959117 h 1263847"/>
                <a:gd name="connsiteX1466" fmla="*/ 843174 w 1355139"/>
                <a:gd name="connsiteY1466" fmla="*/ 959311 h 1263847"/>
                <a:gd name="connsiteX1467" fmla="*/ 844156 w 1355139"/>
                <a:gd name="connsiteY1467" fmla="*/ 959409 h 1263847"/>
                <a:gd name="connsiteX1468" fmla="*/ 845384 w 1355139"/>
                <a:gd name="connsiteY1468" fmla="*/ 960825 h 1263847"/>
                <a:gd name="connsiteX1469" fmla="*/ 845630 w 1355139"/>
                <a:gd name="connsiteY1469" fmla="*/ 961804 h 1263847"/>
                <a:gd name="connsiteX1470" fmla="*/ 845568 w 1355139"/>
                <a:gd name="connsiteY1470" fmla="*/ 963414 h 1263847"/>
                <a:gd name="connsiteX1471" fmla="*/ 847083 w 1355139"/>
                <a:gd name="connsiteY1471" fmla="*/ 964587 h 1263847"/>
                <a:gd name="connsiteX1472" fmla="*/ 848024 w 1355139"/>
                <a:gd name="connsiteY1472" fmla="*/ 965272 h 1263847"/>
                <a:gd name="connsiteX1473" fmla="*/ 848065 w 1355139"/>
                <a:gd name="connsiteY1473" fmla="*/ 966639 h 1263847"/>
                <a:gd name="connsiteX1474" fmla="*/ 847247 w 1355139"/>
                <a:gd name="connsiteY1474" fmla="*/ 967566 h 1263847"/>
                <a:gd name="connsiteX1475" fmla="*/ 846203 w 1355139"/>
                <a:gd name="connsiteY1475" fmla="*/ 968251 h 1263847"/>
                <a:gd name="connsiteX1476" fmla="*/ 845528 w 1355139"/>
                <a:gd name="connsiteY1476" fmla="*/ 968982 h 1263847"/>
                <a:gd name="connsiteX1477" fmla="*/ 845323 w 1355139"/>
                <a:gd name="connsiteY1477" fmla="*/ 970155 h 1263847"/>
                <a:gd name="connsiteX1478" fmla="*/ 846408 w 1355139"/>
                <a:gd name="connsiteY1478" fmla="*/ 970889 h 1263847"/>
                <a:gd name="connsiteX1479" fmla="*/ 847779 w 1355139"/>
                <a:gd name="connsiteY1479" fmla="*/ 970497 h 1263847"/>
                <a:gd name="connsiteX1480" fmla="*/ 848761 w 1355139"/>
                <a:gd name="connsiteY1480" fmla="*/ 971719 h 1263847"/>
                <a:gd name="connsiteX1481" fmla="*/ 849191 w 1355139"/>
                <a:gd name="connsiteY1481" fmla="*/ 972842 h 1263847"/>
                <a:gd name="connsiteX1482" fmla="*/ 850951 w 1355139"/>
                <a:gd name="connsiteY1482" fmla="*/ 973184 h 1263847"/>
                <a:gd name="connsiteX1483" fmla="*/ 851156 w 1355139"/>
                <a:gd name="connsiteY1483" fmla="*/ 972207 h 1263847"/>
                <a:gd name="connsiteX1484" fmla="*/ 851545 w 1355139"/>
                <a:gd name="connsiteY1484" fmla="*/ 971083 h 1263847"/>
                <a:gd name="connsiteX1485" fmla="*/ 852425 w 1355139"/>
                <a:gd name="connsiteY1485" fmla="*/ 971377 h 1263847"/>
                <a:gd name="connsiteX1486" fmla="*/ 853898 w 1355139"/>
                <a:gd name="connsiteY1486" fmla="*/ 972256 h 1263847"/>
                <a:gd name="connsiteX1487" fmla="*/ 854471 w 1355139"/>
                <a:gd name="connsiteY1487" fmla="*/ 971230 h 1263847"/>
                <a:gd name="connsiteX1488" fmla="*/ 853837 w 1355139"/>
                <a:gd name="connsiteY1488" fmla="*/ 970155 h 1263847"/>
                <a:gd name="connsiteX1489" fmla="*/ 854860 w 1355139"/>
                <a:gd name="connsiteY1489" fmla="*/ 969422 h 1263847"/>
                <a:gd name="connsiteX1490" fmla="*/ 856088 w 1355139"/>
                <a:gd name="connsiteY1490" fmla="*/ 970595 h 1263847"/>
                <a:gd name="connsiteX1491" fmla="*/ 856886 w 1355139"/>
                <a:gd name="connsiteY1491" fmla="*/ 972842 h 1263847"/>
                <a:gd name="connsiteX1492" fmla="*/ 856968 w 1355139"/>
                <a:gd name="connsiteY1492" fmla="*/ 974111 h 1263847"/>
                <a:gd name="connsiteX1493" fmla="*/ 857357 w 1355139"/>
                <a:gd name="connsiteY1493" fmla="*/ 974941 h 1263847"/>
                <a:gd name="connsiteX1494" fmla="*/ 858401 w 1355139"/>
                <a:gd name="connsiteY1494" fmla="*/ 975527 h 1263847"/>
                <a:gd name="connsiteX1495" fmla="*/ 860488 w 1355139"/>
                <a:gd name="connsiteY1495" fmla="*/ 976700 h 1263847"/>
                <a:gd name="connsiteX1496" fmla="*/ 862248 w 1355139"/>
                <a:gd name="connsiteY1496" fmla="*/ 978361 h 1263847"/>
                <a:gd name="connsiteX1497" fmla="*/ 863149 w 1355139"/>
                <a:gd name="connsiteY1497" fmla="*/ 979338 h 1263847"/>
                <a:gd name="connsiteX1498" fmla="*/ 863578 w 1355139"/>
                <a:gd name="connsiteY1498" fmla="*/ 981390 h 1263847"/>
                <a:gd name="connsiteX1499" fmla="*/ 862494 w 1355139"/>
                <a:gd name="connsiteY1499" fmla="*/ 982366 h 1263847"/>
                <a:gd name="connsiteX1500" fmla="*/ 862555 w 1355139"/>
                <a:gd name="connsiteY1500" fmla="*/ 983586 h 1263847"/>
                <a:gd name="connsiteX1501" fmla="*/ 863149 w 1355139"/>
                <a:gd name="connsiteY1501" fmla="*/ 984320 h 1263847"/>
                <a:gd name="connsiteX1502" fmla="*/ 864070 w 1355139"/>
                <a:gd name="connsiteY1502" fmla="*/ 984710 h 1263847"/>
                <a:gd name="connsiteX1503" fmla="*/ 865052 w 1355139"/>
                <a:gd name="connsiteY1503" fmla="*/ 984857 h 1263847"/>
                <a:gd name="connsiteX1504" fmla="*/ 866505 w 1355139"/>
                <a:gd name="connsiteY1504" fmla="*/ 985687 h 1263847"/>
                <a:gd name="connsiteX1505" fmla="*/ 867058 w 1355139"/>
                <a:gd name="connsiteY1505" fmla="*/ 983831 h 1263847"/>
                <a:gd name="connsiteX1506" fmla="*/ 867385 w 1355139"/>
                <a:gd name="connsiteY1506" fmla="*/ 982415 h 1263847"/>
                <a:gd name="connsiteX1507" fmla="*/ 869309 w 1355139"/>
                <a:gd name="connsiteY1507" fmla="*/ 982219 h 1263847"/>
                <a:gd name="connsiteX1508" fmla="*/ 871499 w 1355139"/>
                <a:gd name="connsiteY1508" fmla="*/ 983245 h 1263847"/>
                <a:gd name="connsiteX1509" fmla="*/ 872768 w 1355139"/>
                <a:gd name="connsiteY1509" fmla="*/ 983979 h 1263847"/>
                <a:gd name="connsiteX1510" fmla="*/ 874057 w 1355139"/>
                <a:gd name="connsiteY1510" fmla="*/ 984710 h 1263847"/>
                <a:gd name="connsiteX1511" fmla="*/ 875326 w 1355139"/>
                <a:gd name="connsiteY1511" fmla="*/ 985444 h 1263847"/>
                <a:gd name="connsiteX1512" fmla="*/ 876349 w 1355139"/>
                <a:gd name="connsiteY1512" fmla="*/ 986077 h 1263847"/>
                <a:gd name="connsiteX1513" fmla="*/ 877434 w 1355139"/>
                <a:gd name="connsiteY1513" fmla="*/ 986664 h 1263847"/>
                <a:gd name="connsiteX1514" fmla="*/ 878703 w 1355139"/>
                <a:gd name="connsiteY1514" fmla="*/ 987397 h 1263847"/>
                <a:gd name="connsiteX1515" fmla="*/ 879767 w 1355139"/>
                <a:gd name="connsiteY1515" fmla="*/ 988080 h 1263847"/>
                <a:gd name="connsiteX1516" fmla="*/ 881097 w 1355139"/>
                <a:gd name="connsiteY1516" fmla="*/ 989105 h 1263847"/>
                <a:gd name="connsiteX1517" fmla="*/ 880708 w 1355139"/>
                <a:gd name="connsiteY1517" fmla="*/ 991012 h 1263847"/>
                <a:gd name="connsiteX1518" fmla="*/ 880463 w 1355139"/>
                <a:gd name="connsiteY1518" fmla="*/ 992134 h 1263847"/>
                <a:gd name="connsiteX1519" fmla="*/ 881834 w 1355139"/>
                <a:gd name="connsiteY1519" fmla="*/ 993552 h 1263847"/>
                <a:gd name="connsiteX1520" fmla="*/ 882612 w 1355139"/>
                <a:gd name="connsiteY1520" fmla="*/ 994528 h 1263847"/>
                <a:gd name="connsiteX1521" fmla="*/ 883287 w 1355139"/>
                <a:gd name="connsiteY1521" fmla="*/ 996043 h 1263847"/>
                <a:gd name="connsiteX1522" fmla="*/ 883001 w 1355139"/>
                <a:gd name="connsiteY1522" fmla="*/ 997459 h 1263847"/>
                <a:gd name="connsiteX1523" fmla="*/ 883001 w 1355139"/>
                <a:gd name="connsiteY1523" fmla="*/ 998678 h 1263847"/>
                <a:gd name="connsiteX1524" fmla="*/ 883778 w 1355139"/>
                <a:gd name="connsiteY1524" fmla="*/ 999559 h 1263847"/>
                <a:gd name="connsiteX1525" fmla="*/ 886029 w 1355139"/>
                <a:gd name="connsiteY1525" fmla="*/ 999608 h 1263847"/>
                <a:gd name="connsiteX1526" fmla="*/ 887012 w 1355139"/>
                <a:gd name="connsiteY1526" fmla="*/ 1000681 h 1263847"/>
                <a:gd name="connsiteX1527" fmla="*/ 888342 w 1355139"/>
                <a:gd name="connsiteY1527" fmla="*/ 1002148 h 1263847"/>
                <a:gd name="connsiteX1528" fmla="*/ 889161 w 1355139"/>
                <a:gd name="connsiteY1528" fmla="*/ 1003027 h 1263847"/>
                <a:gd name="connsiteX1529" fmla="*/ 890204 w 1355139"/>
                <a:gd name="connsiteY1529" fmla="*/ 1003564 h 1263847"/>
                <a:gd name="connsiteX1530" fmla="*/ 890982 w 1355139"/>
                <a:gd name="connsiteY1530" fmla="*/ 1003515 h 1263847"/>
                <a:gd name="connsiteX1531" fmla="*/ 890737 w 1355139"/>
                <a:gd name="connsiteY1531" fmla="*/ 1002391 h 1263847"/>
                <a:gd name="connsiteX1532" fmla="*/ 890675 w 1355139"/>
                <a:gd name="connsiteY1532" fmla="*/ 1001365 h 1263847"/>
                <a:gd name="connsiteX1533" fmla="*/ 891473 w 1355139"/>
                <a:gd name="connsiteY1533" fmla="*/ 1000828 h 1263847"/>
                <a:gd name="connsiteX1534" fmla="*/ 892394 w 1355139"/>
                <a:gd name="connsiteY1534" fmla="*/ 1000975 h 1263847"/>
                <a:gd name="connsiteX1535" fmla="*/ 893377 w 1355139"/>
                <a:gd name="connsiteY1535" fmla="*/ 1001218 h 1263847"/>
                <a:gd name="connsiteX1536" fmla="*/ 894359 w 1355139"/>
                <a:gd name="connsiteY1536" fmla="*/ 1001415 h 1263847"/>
                <a:gd name="connsiteX1537" fmla="*/ 895526 w 1355139"/>
                <a:gd name="connsiteY1537" fmla="*/ 1002587 h 1263847"/>
                <a:gd name="connsiteX1538" fmla="*/ 894932 w 1355139"/>
                <a:gd name="connsiteY1538" fmla="*/ 1004688 h 1263847"/>
                <a:gd name="connsiteX1539" fmla="*/ 895771 w 1355139"/>
                <a:gd name="connsiteY1539" fmla="*/ 1005223 h 1263847"/>
                <a:gd name="connsiteX1540" fmla="*/ 897429 w 1355139"/>
                <a:gd name="connsiteY1540" fmla="*/ 1005616 h 1263847"/>
                <a:gd name="connsiteX1541" fmla="*/ 898862 w 1355139"/>
                <a:gd name="connsiteY1541" fmla="*/ 1005957 h 1263847"/>
                <a:gd name="connsiteX1542" fmla="*/ 900765 w 1355139"/>
                <a:gd name="connsiteY1542" fmla="*/ 1005714 h 1263847"/>
                <a:gd name="connsiteX1543" fmla="*/ 903200 w 1355139"/>
                <a:gd name="connsiteY1543" fmla="*/ 1005714 h 1263847"/>
                <a:gd name="connsiteX1544" fmla="*/ 904428 w 1355139"/>
                <a:gd name="connsiteY1544" fmla="*/ 1005810 h 1263847"/>
                <a:gd name="connsiteX1545" fmla="*/ 905411 w 1355139"/>
                <a:gd name="connsiteY1545" fmla="*/ 1005908 h 1263847"/>
                <a:gd name="connsiteX1546" fmla="*/ 906536 w 1355139"/>
                <a:gd name="connsiteY1546" fmla="*/ 1006249 h 1263847"/>
                <a:gd name="connsiteX1547" fmla="*/ 908399 w 1355139"/>
                <a:gd name="connsiteY1547" fmla="*/ 1006445 h 1263847"/>
                <a:gd name="connsiteX1548" fmla="*/ 908439 w 1355139"/>
                <a:gd name="connsiteY1548" fmla="*/ 1005370 h 1263847"/>
                <a:gd name="connsiteX1549" fmla="*/ 907662 w 1355139"/>
                <a:gd name="connsiteY1549" fmla="*/ 1004394 h 1263847"/>
                <a:gd name="connsiteX1550" fmla="*/ 906966 w 1355139"/>
                <a:gd name="connsiteY1550" fmla="*/ 1003221 h 1263847"/>
                <a:gd name="connsiteX1551" fmla="*/ 908337 w 1355139"/>
                <a:gd name="connsiteY1551" fmla="*/ 1003027 h 1263847"/>
                <a:gd name="connsiteX1552" fmla="*/ 909176 w 1355139"/>
                <a:gd name="connsiteY1552" fmla="*/ 1004247 h 1263847"/>
                <a:gd name="connsiteX1553" fmla="*/ 909238 w 1355139"/>
                <a:gd name="connsiteY1553" fmla="*/ 1004306 h 1263847"/>
                <a:gd name="connsiteX1554" fmla="*/ 909319 w 1355139"/>
                <a:gd name="connsiteY1554" fmla="*/ 1004443 h 1263847"/>
                <a:gd name="connsiteX1555" fmla="*/ 909401 w 1355139"/>
                <a:gd name="connsiteY1555" fmla="*/ 1004496 h 1263847"/>
                <a:gd name="connsiteX1556" fmla="*/ 909954 w 1355139"/>
                <a:gd name="connsiteY1556" fmla="*/ 1005127 h 1263847"/>
                <a:gd name="connsiteX1557" fmla="*/ 910159 w 1355139"/>
                <a:gd name="connsiteY1557" fmla="*/ 1005033 h 1263847"/>
                <a:gd name="connsiteX1558" fmla="*/ 910343 w 1355139"/>
                <a:gd name="connsiteY1558" fmla="*/ 1005176 h 1263847"/>
                <a:gd name="connsiteX1559" fmla="*/ 910998 w 1355139"/>
                <a:gd name="connsiteY1559" fmla="*/ 1004631 h 1263847"/>
                <a:gd name="connsiteX1560" fmla="*/ 911080 w 1355139"/>
                <a:gd name="connsiteY1560" fmla="*/ 1004590 h 1263847"/>
                <a:gd name="connsiteX1561" fmla="*/ 911100 w 1355139"/>
                <a:gd name="connsiteY1561" fmla="*/ 1004553 h 1263847"/>
                <a:gd name="connsiteX1562" fmla="*/ 911284 w 1355139"/>
                <a:gd name="connsiteY1562" fmla="*/ 1004394 h 1263847"/>
                <a:gd name="connsiteX1563" fmla="*/ 911284 w 1355139"/>
                <a:gd name="connsiteY1563" fmla="*/ 1003417 h 1263847"/>
                <a:gd name="connsiteX1564" fmla="*/ 911428 w 1355139"/>
                <a:gd name="connsiteY1564" fmla="*/ 1002440 h 1263847"/>
                <a:gd name="connsiteX1565" fmla="*/ 911223 w 1355139"/>
                <a:gd name="connsiteY1565" fmla="*/ 1001267 h 1263847"/>
                <a:gd name="connsiteX1566" fmla="*/ 911284 w 1355139"/>
                <a:gd name="connsiteY1566" fmla="*/ 999265 h 1263847"/>
                <a:gd name="connsiteX1567" fmla="*/ 913290 w 1355139"/>
                <a:gd name="connsiteY1567" fmla="*/ 998875 h 1263847"/>
                <a:gd name="connsiteX1568" fmla="*/ 914518 w 1355139"/>
                <a:gd name="connsiteY1568" fmla="*/ 998777 h 1263847"/>
                <a:gd name="connsiteX1569" fmla="*/ 915480 w 1355139"/>
                <a:gd name="connsiteY1569" fmla="*/ 998631 h 1263847"/>
                <a:gd name="connsiteX1570" fmla="*/ 916708 w 1355139"/>
                <a:gd name="connsiteY1570" fmla="*/ 998533 h 1263847"/>
                <a:gd name="connsiteX1571" fmla="*/ 917833 w 1355139"/>
                <a:gd name="connsiteY1571" fmla="*/ 998143 h 1263847"/>
                <a:gd name="connsiteX1572" fmla="*/ 918816 w 1355139"/>
                <a:gd name="connsiteY1572" fmla="*/ 997996 h 1263847"/>
                <a:gd name="connsiteX1573" fmla="*/ 921497 w 1355139"/>
                <a:gd name="connsiteY1573" fmla="*/ 998094 h 1263847"/>
                <a:gd name="connsiteX1574" fmla="*/ 923420 w 1355139"/>
                <a:gd name="connsiteY1574" fmla="*/ 998435 h 1263847"/>
                <a:gd name="connsiteX1575" fmla="*/ 924587 w 1355139"/>
                <a:gd name="connsiteY1575" fmla="*/ 998826 h 1263847"/>
                <a:gd name="connsiteX1576" fmla="*/ 925569 w 1355139"/>
                <a:gd name="connsiteY1576" fmla="*/ 998875 h 1263847"/>
                <a:gd name="connsiteX1577" fmla="*/ 925754 w 1355139"/>
                <a:gd name="connsiteY1577" fmla="*/ 997947 h 1263847"/>
                <a:gd name="connsiteX1578" fmla="*/ 927084 w 1355139"/>
                <a:gd name="connsiteY1578" fmla="*/ 997655 h 1263847"/>
                <a:gd name="connsiteX1579" fmla="*/ 928496 w 1355139"/>
                <a:gd name="connsiteY1579" fmla="*/ 997164 h 1263847"/>
                <a:gd name="connsiteX1580" fmla="*/ 929581 w 1355139"/>
                <a:gd name="connsiteY1580" fmla="*/ 996970 h 1263847"/>
                <a:gd name="connsiteX1581" fmla="*/ 930665 w 1355139"/>
                <a:gd name="connsiteY1581" fmla="*/ 997996 h 1263847"/>
                <a:gd name="connsiteX1582" fmla="*/ 931382 w 1355139"/>
                <a:gd name="connsiteY1582" fmla="*/ 998728 h 1263847"/>
                <a:gd name="connsiteX1583" fmla="*/ 932364 w 1355139"/>
                <a:gd name="connsiteY1583" fmla="*/ 998239 h 1263847"/>
                <a:gd name="connsiteX1584" fmla="*/ 933346 w 1355139"/>
                <a:gd name="connsiteY1584" fmla="*/ 997019 h 1263847"/>
                <a:gd name="connsiteX1585" fmla="*/ 935209 w 1355139"/>
                <a:gd name="connsiteY1585" fmla="*/ 997800 h 1263847"/>
                <a:gd name="connsiteX1586" fmla="*/ 936273 w 1355139"/>
                <a:gd name="connsiteY1586" fmla="*/ 998239 h 1263847"/>
                <a:gd name="connsiteX1587" fmla="*/ 937255 w 1355139"/>
                <a:gd name="connsiteY1587" fmla="*/ 998045 h 1263847"/>
                <a:gd name="connsiteX1588" fmla="*/ 937992 w 1355139"/>
                <a:gd name="connsiteY1588" fmla="*/ 997606 h 1263847"/>
                <a:gd name="connsiteX1589" fmla="*/ 939015 w 1355139"/>
                <a:gd name="connsiteY1589" fmla="*/ 996872 h 1263847"/>
                <a:gd name="connsiteX1590" fmla="*/ 938524 w 1355139"/>
                <a:gd name="connsiteY1590" fmla="*/ 995066 h 1263847"/>
                <a:gd name="connsiteX1591" fmla="*/ 939895 w 1355139"/>
                <a:gd name="connsiteY1591" fmla="*/ 993257 h 1263847"/>
                <a:gd name="connsiteX1592" fmla="*/ 940939 w 1355139"/>
                <a:gd name="connsiteY1592" fmla="*/ 992575 h 1263847"/>
                <a:gd name="connsiteX1593" fmla="*/ 942740 w 1355139"/>
                <a:gd name="connsiteY1593" fmla="*/ 992379 h 1263847"/>
                <a:gd name="connsiteX1594" fmla="*/ 943866 w 1355139"/>
                <a:gd name="connsiteY1594" fmla="*/ 993356 h 1263847"/>
                <a:gd name="connsiteX1595" fmla="*/ 944951 w 1355139"/>
                <a:gd name="connsiteY1595" fmla="*/ 993991 h 1263847"/>
                <a:gd name="connsiteX1596" fmla="*/ 946404 w 1355139"/>
                <a:gd name="connsiteY1596" fmla="*/ 994723 h 1263847"/>
                <a:gd name="connsiteX1597" fmla="*/ 946649 w 1355139"/>
                <a:gd name="connsiteY1597" fmla="*/ 995699 h 1263847"/>
                <a:gd name="connsiteX1598" fmla="*/ 947140 w 1355139"/>
                <a:gd name="connsiteY1598" fmla="*/ 996774 h 1263847"/>
                <a:gd name="connsiteX1599" fmla="*/ 948266 w 1355139"/>
                <a:gd name="connsiteY1599" fmla="*/ 997262 h 1263847"/>
                <a:gd name="connsiteX1600" fmla="*/ 949494 w 1355139"/>
                <a:gd name="connsiteY1600" fmla="*/ 997360 h 1263847"/>
                <a:gd name="connsiteX1601" fmla="*/ 950906 w 1355139"/>
                <a:gd name="connsiteY1601" fmla="*/ 997019 h 1263847"/>
                <a:gd name="connsiteX1602" fmla="*/ 952339 w 1355139"/>
                <a:gd name="connsiteY1602" fmla="*/ 996580 h 1263847"/>
                <a:gd name="connsiteX1603" fmla="*/ 953689 w 1355139"/>
                <a:gd name="connsiteY1603" fmla="*/ 996092 h 1263847"/>
                <a:gd name="connsiteX1604" fmla="*/ 955552 w 1355139"/>
                <a:gd name="connsiteY1604" fmla="*/ 995603 h 1263847"/>
                <a:gd name="connsiteX1605" fmla="*/ 956780 w 1355139"/>
                <a:gd name="connsiteY1605" fmla="*/ 995358 h 1263847"/>
                <a:gd name="connsiteX1606" fmla="*/ 958990 w 1355139"/>
                <a:gd name="connsiteY1606" fmla="*/ 995260 h 1263847"/>
                <a:gd name="connsiteX1607" fmla="*/ 960852 w 1355139"/>
                <a:gd name="connsiteY1607" fmla="*/ 994430 h 1263847"/>
                <a:gd name="connsiteX1608" fmla="*/ 960996 w 1355139"/>
                <a:gd name="connsiteY1608" fmla="*/ 992281 h 1263847"/>
                <a:gd name="connsiteX1609" fmla="*/ 962449 w 1355139"/>
                <a:gd name="connsiteY1609" fmla="*/ 991645 h 1263847"/>
                <a:gd name="connsiteX1610" fmla="*/ 962899 w 1355139"/>
                <a:gd name="connsiteY1610" fmla="*/ 990572 h 1263847"/>
                <a:gd name="connsiteX1611" fmla="*/ 963636 w 1355139"/>
                <a:gd name="connsiteY1611" fmla="*/ 989888 h 1263847"/>
                <a:gd name="connsiteX1612" fmla="*/ 964516 w 1355139"/>
                <a:gd name="connsiteY1612" fmla="*/ 989498 h 1263847"/>
                <a:gd name="connsiteX1613" fmla="*/ 965641 w 1355139"/>
                <a:gd name="connsiteY1613" fmla="*/ 989009 h 1263847"/>
                <a:gd name="connsiteX1614" fmla="*/ 967053 w 1355139"/>
                <a:gd name="connsiteY1614" fmla="*/ 989009 h 1263847"/>
                <a:gd name="connsiteX1615" fmla="*/ 968466 w 1355139"/>
                <a:gd name="connsiteY1615" fmla="*/ 989302 h 1263847"/>
                <a:gd name="connsiteX1616" fmla="*/ 969694 w 1355139"/>
                <a:gd name="connsiteY1616" fmla="*/ 989252 h 1263847"/>
                <a:gd name="connsiteX1617" fmla="*/ 970676 w 1355139"/>
                <a:gd name="connsiteY1617" fmla="*/ 989154 h 1263847"/>
                <a:gd name="connsiteX1618" fmla="*/ 971658 w 1355139"/>
                <a:gd name="connsiteY1618" fmla="*/ 989058 h 1263847"/>
                <a:gd name="connsiteX1619" fmla="*/ 972641 w 1355139"/>
                <a:gd name="connsiteY1619" fmla="*/ 988960 h 1263847"/>
                <a:gd name="connsiteX1620" fmla="*/ 973603 w 1355139"/>
                <a:gd name="connsiteY1620" fmla="*/ 988813 h 1263847"/>
                <a:gd name="connsiteX1621" fmla="*/ 974728 w 1355139"/>
                <a:gd name="connsiteY1621" fmla="*/ 988960 h 1263847"/>
                <a:gd name="connsiteX1622" fmla="*/ 974831 w 1355139"/>
                <a:gd name="connsiteY1622" fmla="*/ 989888 h 1263847"/>
                <a:gd name="connsiteX1623" fmla="*/ 975567 w 1355139"/>
                <a:gd name="connsiteY1623" fmla="*/ 990474 h 1263847"/>
                <a:gd name="connsiteX1624" fmla="*/ 976406 w 1355139"/>
                <a:gd name="connsiteY1624" fmla="*/ 991061 h 1263847"/>
                <a:gd name="connsiteX1625" fmla="*/ 976795 w 1355139"/>
                <a:gd name="connsiteY1625" fmla="*/ 991940 h 1263847"/>
                <a:gd name="connsiteX1626" fmla="*/ 977184 w 1355139"/>
                <a:gd name="connsiteY1626" fmla="*/ 992769 h 1263847"/>
                <a:gd name="connsiteX1627" fmla="*/ 978064 w 1355139"/>
                <a:gd name="connsiteY1627" fmla="*/ 993159 h 1263847"/>
                <a:gd name="connsiteX1628" fmla="*/ 979087 w 1355139"/>
                <a:gd name="connsiteY1628" fmla="*/ 993356 h 1263847"/>
                <a:gd name="connsiteX1629" fmla="*/ 980029 w 1355139"/>
                <a:gd name="connsiteY1629" fmla="*/ 993257 h 1263847"/>
                <a:gd name="connsiteX1630" fmla="*/ 980704 w 1355139"/>
                <a:gd name="connsiteY1630" fmla="*/ 992281 h 1263847"/>
                <a:gd name="connsiteX1631" fmla="*/ 982362 w 1355139"/>
                <a:gd name="connsiteY1631" fmla="*/ 991255 h 1263847"/>
                <a:gd name="connsiteX1632" fmla="*/ 983835 w 1355139"/>
                <a:gd name="connsiteY1632" fmla="*/ 989986 h 1263847"/>
                <a:gd name="connsiteX1633" fmla="*/ 985104 w 1355139"/>
                <a:gd name="connsiteY1633" fmla="*/ 988862 h 1263847"/>
                <a:gd name="connsiteX1634" fmla="*/ 985984 w 1355139"/>
                <a:gd name="connsiteY1634" fmla="*/ 987935 h 1263847"/>
                <a:gd name="connsiteX1635" fmla="*/ 988195 w 1355139"/>
                <a:gd name="connsiteY1635" fmla="*/ 987250 h 1263847"/>
                <a:gd name="connsiteX1636" fmla="*/ 989423 w 1355139"/>
                <a:gd name="connsiteY1636" fmla="*/ 987152 h 1263847"/>
                <a:gd name="connsiteX1637" fmla="*/ 990385 w 1355139"/>
                <a:gd name="connsiteY1637" fmla="*/ 987056 h 1263847"/>
                <a:gd name="connsiteX1638" fmla="*/ 991367 w 1355139"/>
                <a:gd name="connsiteY1638" fmla="*/ 986958 h 1263847"/>
                <a:gd name="connsiteX1639" fmla="*/ 993045 w 1355139"/>
                <a:gd name="connsiteY1639" fmla="*/ 986713 h 1263847"/>
                <a:gd name="connsiteX1640" fmla="*/ 994744 w 1355139"/>
                <a:gd name="connsiteY1640" fmla="*/ 986519 h 1263847"/>
                <a:gd name="connsiteX1641" fmla="*/ 995972 w 1355139"/>
                <a:gd name="connsiteY1641" fmla="*/ 986469 h 1263847"/>
                <a:gd name="connsiteX1642" fmla="*/ 998182 w 1355139"/>
                <a:gd name="connsiteY1642" fmla="*/ 986568 h 1263847"/>
                <a:gd name="connsiteX1643" fmla="*/ 999144 w 1355139"/>
                <a:gd name="connsiteY1643" fmla="*/ 986568 h 1263847"/>
                <a:gd name="connsiteX1644" fmla="*/ 1000863 w 1355139"/>
                <a:gd name="connsiteY1644" fmla="*/ 986371 h 1263847"/>
                <a:gd name="connsiteX1645" fmla="*/ 1002091 w 1355139"/>
                <a:gd name="connsiteY1645" fmla="*/ 985589 h 1263847"/>
                <a:gd name="connsiteX1646" fmla="*/ 1003012 w 1355139"/>
                <a:gd name="connsiteY1646" fmla="*/ 983392 h 1263847"/>
                <a:gd name="connsiteX1647" fmla="*/ 1003851 w 1355139"/>
                <a:gd name="connsiteY1647" fmla="*/ 981633 h 1263847"/>
                <a:gd name="connsiteX1648" fmla="*/ 1004281 w 1355139"/>
                <a:gd name="connsiteY1648" fmla="*/ 979777 h 1263847"/>
                <a:gd name="connsiteX1649" fmla="*/ 1004833 w 1355139"/>
                <a:gd name="connsiteY1649" fmla="*/ 978165 h 1263847"/>
                <a:gd name="connsiteX1650" fmla="*/ 1005161 w 1355139"/>
                <a:gd name="connsiteY1650" fmla="*/ 977238 h 1263847"/>
                <a:gd name="connsiteX1651" fmla="*/ 1005611 w 1355139"/>
                <a:gd name="connsiteY1651" fmla="*/ 975527 h 1263847"/>
                <a:gd name="connsiteX1652" fmla="*/ 1005713 w 1355139"/>
                <a:gd name="connsiteY1652" fmla="*/ 974356 h 1263847"/>
                <a:gd name="connsiteX1653" fmla="*/ 1005795 w 1355139"/>
                <a:gd name="connsiteY1653" fmla="*/ 973184 h 1263847"/>
                <a:gd name="connsiteX1654" fmla="*/ 1005795 w 1355139"/>
                <a:gd name="connsiteY1654" fmla="*/ 972403 h 1263847"/>
                <a:gd name="connsiteX1655" fmla="*/ 1005898 w 1355139"/>
                <a:gd name="connsiteY1655" fmla="*/ 971426 h 1263847"/>
                <a:gd name="connsiteX1656" fmla="*/ 1006532 w 1355139"/>
                <a:gd name="connsiteY1656" fmla="*/ 969520 h 1263847"/>
                <a:gd name="connsiteX1657" fmla="*/ 1006450 w 1355139"/>
                <a:gd name="connsiteY1657" fmla="*/ 968300 h 1263847"/>
                <a:gd name="connsiteX1658" fmla="*/ 1006982 w 1355139"/>
                <a:gd name="connsiteY1658" fmla="*/ 966931 h 1263847"/>
                <a:gd name="connsiteX1659" fmla="*/ 1007617 w 1355139"/>
                <a:gd name="connsiteY1659" fmla="*/ 965613 h 1263847"/>
                <a:gd name="connsiteX1660" fmla="*/ 1008251 w 1355139"/>
                <a:gd name="connsiteY1660" fmla="*/ 964295 h 1263847"/>
                <a:gd name="connsiteX1661" fmla="*/ 1009131 w 1355139"/>
                <a:gd name="connsiteY1661" fmla="*/ 963122 h 1263847"/>
                <a:gd name="connsiteX1662" fmla="*/ 1010257 w 1355139"/>
                <a:gd name="connsiteY1662" fmla="*/ 961510 h 1263847"/>
                <a:gd name="connsiteX1663" fmla="*/ 1011035 w 1355139"/>
                <a:gd name="connsiteY1663" fmla="*/ 960241 h 1263847"/>
                <a:gd name="connsiteX1664" fmla="*/ 1012160 w 1355139"/>
                <a:gd name="connsiteY1664" fmla="*/ 959360 h 1263847"/>
                <a:gd name="connsiteX1665" fmla="*/ 1013388 w 1355139"/>
                <a:gd name="connsiteY1665" fmla="*/ 958190 h 1263847"/>
                <a:gd name="connsiteX1666" fmla="*/ 1014064 w 1355139"/>
                <a:gd name="connsiteY1666" fmla="*/ 957213 h 1263847"/>
                <a:gd name="connsiteX1667" fmla="*/ 1014309 w 1355139"/>
                <a:gd name="connsiteY1667" fmla="*/ 955991 h 1263847"/>
                <a:gd name="connsiteX1668" fmla="*/ 1014473 w 1355139"/>
                <a:gd name="connsiteY1668" fmla="*/ 955063 h 1263847"/>
                <a:gd name="connsiteX1669" fmla="*/ 1014657 w 1355139"/>
                <a:gd name="connsiteY1669" fmla="*/ 954086 h 1263847"/>
                <a:gd name="connsiteX1670" fmla="*/ 1015148 w 1355139"/>
                <a:gd name="connsiteY1670" fmla="*/ 953257 h 1263847"/>
                <a:gd name="connsiteX1671" fmla="*/ 1016069 w 1355139"/>
                <a:gd name="connsiteY1671" fmla="*/ 952474 h 1263847"/>
                <a:gd name="connsiteX1672" fmla="*/ 1017399 w 1355139"/>
                <a:gd name="connsiteY1672" fmla="*/ 951399 h 1263847"/>
                <a:gd name="connsiteX1673" fmla="*/ 1018239 w 1355139"/>
                <a:gd name="connsiteY1673" fmla="*/ 950472 h 1263847"/>
                <a:gd name="connsiteX1674" fmla="*/ 1019753 w 1355139"/>
                <a:gd name="connsiteY1674" fmla="*/ 949252 h 1263847"/>
                <a:gd name="connsiteX1675" fmla="*/ 1020879 w 1355139"/>
                <a:gd name="connsiteY1675" fmla="*/ 948860 h 1263847"/>
                <a:gd name="connsiteX1676" fmla="*/ 1021861 w 1355139"/>
                <a:gd name="connsiteY1676" fmla="*/ 949056 h 1263847"/>
                <a:gd name="connsiteX1677" fmla="*/ 1022577 w 1355139"/>
                <a:gd name="connsiteY1677" fmla="*/ 949642 h 1263847"/>
                <a:gd name="connsiteX1678" fmla="*/ 1023457 w 1355139"/>
                <a:gd name="connsiteY1678" fmla="*/ 950229 h 1263847"/>
                <a:gd name="connsiteX1679" fmla="*/ 1024358 w 1355139"/>
                <a:gd name="connsiteY1679" fmla="*/ 950521 h 1263847"/>
                <a:gd name="connsiteX1680" fmla="*/ 1025463 w 1355139"/>
                <a:gd name="connsiteY1680" fmla="*/ 949740 h 1263847"/>
                <a:gd name="connsiteX1681" fmla="*/ 1026793 w 1355139"/>
                <a:gd name="connsiteY1681" fmla="*/ 948518 h 1263847"/>
                <a:gd name="connsiteX1682" fmla="*/ 1027776 w 1355139"/>
                <a:gd name="connsiteY1682" fmla="*/ 948322 h 1263847"/>
                <a:gd name="connsiteX1683" fmla="*/ 1028840 w 1355139"/>
                <a:gd name="connsiteY1683" fmla="*/ 947785 h 1263847"/>
                <a:gd name="connsiteX1684" fmla="*/ 1029781 w 1355139"/>
                <a:gd name="connsiteY1684" fmla="*/ 947004 h 1263847"/>
                <a:gd name="connsiteX1685" fmla="*/ 1030907 w 1355139"/>
                <a:gd name="connsiteY1685" fmla="*/ 945686 h 1263847"/>
                <a:gd name="connsiteX1686" fmla="*/ 1031398 w 1355139"/>
                <a:gd name="connsiteY1686" fmla="*/ 944317 h 1263847"/>
                <a:gd name="connsiteX1687" fmla="*/ 1031889 w 1355139"/>
                <a:gd name="connsiteY1687" fmla="*/ 942950 h 1263847"/>
                <a:gd name="connsiteX1688" fmla="*/ 1032626 w 1355139"/>
                <a:gd name="connsiteY1688" fmla="*/ 941681 h 1263847"/>
                <a:gd name="connsiteX1689" fmla="*/ 1033445 w 1355139"/>
                <a:gd name="connsiteY1689" fmla="*/ 940508 h 1263847"/>
                <a:gd name="connsiteX1690" fmla="*/ 1034529 w 1355139"/>
                <a:gd name="connsiteY1690" fmla="*/ 939483 h 1263847"/>
                <a:gd name="connsiteX1691" fmla="*/ 1035307 w 1355139"/>
                <a:gd name="connsiteY1691" fmla="*/ 938555 h 1263847"/>
                <a:gd name="connsiteX1692" fmla="*/ 1035512 w 1355139"/>
                <a:gd name="connsiteY1692" fmla="*/ 937382 h 1263847"/>
                <a:gd name="connsiteX1693" fmla="*/ 1035266 w 1355139"/>
                <a:gd name="connsiteY1693" fmla="*/ 935672 h 1263847"/>
                <a:gd name="connsiteX1694" fmla="*/ 1035594 w 1355139"/>
                <a:gd name="connsiteY1694" fmla="*/ 934793 h 1263847"/>
                <a:gd name="connsiteX1695" fmla="*/ 1036146 w 1355139"/>
                <a:gd name="connsiteY1695" fmla="*/ 933915 h 1263847"/>
                <a:gd name="connsiteX1696" fmla="*/ 1036678 w 1355139"/>
                <a:gd name="connsiteY1696" fmla="*/ 932840 h 1263847"/>
                <a:gd name="connsiteX1697" fmla="*/ 1037169 w 1355139"/>
                <a:gd name="connsiteY1697" fmla="*/ 931228 h 1263847"/>
                <a:gd name="connsiteX1698" fmla="*/ 1037108 w 1355139"/>
                <a:gd name="connsiteY1698" fmla="*/ 930251 h 1263847"/>
                <a:gd name="connsiteX1699" fmla="*/ 1036719 w 1355139"/>
                <a:gd name="connsiteY1699" fmla="*/ 929323 h 1263847"/>
                <a:gd name="connsiteX1700" fmla="*/ 1035982 w 1355139"/>
                <a:gd name="connsiteY1700" fmla="*/ 928688 h 1263847"/>
                <a:gd name="connsiteX1701" fmla="*/ 1035164 w 1355139"/>
                <a:gd name="connsiteY1701" fmla="*/ 927662 h 1263847"/>
                <a:gd name="connsiteX1702" fmla="*/ 1035757 w 1355139"/>
                <a:gd name="connsiteY1702" fmla="*/ 926393 h 1263847"/>
                <a:gd name="connsiteX1703" fmla="*/ 1036228 w 1355139"/>
                <a:gd name="connsiteY1703" fmla="*/ 924830 h 1263847"/>
                <a:gd name="connsiteX1704" fmla="*/ 1035901 w 1355139"/>
                <a:gd name="connsiteY1704" fmla="*/ 923951 h 1263847"/>
                <a:gd name="connsiteX1705" fmla="*/ 1035061 w 1355139"/>
                <a:gd name="connsiteY1705" fmla="*/ 922778 h 1263847"/>
                <a:gd name="connsiteX1706" fmla="*/ 1034468 w 1355139"/>
                <a:gd name="connsiteY1706" fmla="*/ 921019 h 1263847"/>
                <a:gd name="connsiteX1707" fmla="*/ 1034529 w 1355139"/>
                <a:gd name="connsiteY1707" fmla="*/ 920042 h 1263847"/>
                <a:gd name="connsiteX1708" fmla="*/ 1034140 w 1355139"/>
                <a:gd name="connsiteY1708" fmla="*/ 918187 h 1263847"/>
                <a:gd name="connsiteX1709" fmla="*/ 1034529 w 1355139"/>
                <a:gd name="connsiteY1709" fmla="*/ 916771 h 1263847"/>
                <a:gd name="connsiteX1710" fmla="*/ 1035205 w 1355139"/>
                <a:gd name="connsiteY1710" fmla="*/ 915500 h 1263847"/>
                <a:gd name="connsiteX1711" fmla="*/ 1034816 w 1355139"/>
                <a:gd name="connsiteY1711" fmla="*/ 914474 h 1263847"/>
                <a:gd name="connsiteX1712" fmla="*/ 1034673 w 1355139"/>
                <a:gd name="connsiteY1712" fmla="*/ 913107 h 1263847"/>
                <a:gd name="connsiteX1713" fmla="*/ 1035348 w 1355139"/>
                <a:gd name="connsiteY1713" fmla="*/ 912278 h 1263847"/>
                <a:gd name="connsiteX1714" fmla="*/ 1036433 w 1355139"/>
                <a:gd name="connsiteY1714" fmla="*/ 911691 h 1263847"/>
                <a:gd name="connsiteX1715" fmla="*/ 1037272 w 1355139"/>
                <a:gd name="connsiteY1715" fmla="*/ 911154 h 1263847"/>
                <a:gd name="connsiteX1716" fmla="*/ 1037845 w 1355139"/>
                <a:gd name="connsiteY1716" fmla="*/ 910373 h 1263847"/>
                <a:gd name="connsiteX1717" fmla="*/ 1037599 w 1355139"/>
                <a:gd name="connsiteY1717" fmla="*/ 908761 h 1263847"/>
                <a:gd name="connsiteX1718" fmla="*/ 1036433 w 1355139"/>
                <a:gd name="connsiteY1718" fmla="*/ 908955 h 1263847"/>
                <a:gd name="connsiteX1719" fmla="*/ 1035409 w 1355139"/>
                <a:gd name="connsiteY1719" fmla="*/ 909640 h 1263847"/>
                <a:gd name="connsiteX1720" fmla="*/ 1034284 w 1355139"/>
                <a:gd name="connsiteY1720" fmla="*/ 909443 h 1263847"/>
                <a:gd name="connsiteX1721" fmla="*/ 1034079 w 1355139"/>
                <a:gd name="connsiteY1721" fmla="*/ 908516 h 1263847"/>
                <a:gd name="connsiteX1722" fmla="*/ 1034222 w 1355139"/>
                <a:gd name="connsiteY1722" fmla="*/ 907247 h 1263847"/>
                <a:gd name="connsiteX1723" fmla="*/ 1034857 w 1355139"/>
                <a:gd name="connsiteY1723" fmla="*/ 905927 h 1263847"/>
                <a:gd name="connsiteX1724" fmla="*/ 1035512 w 1355139"/>
                <a:gd name="connsiteY1724" fmla="*/ 904560 h 1263847"/>
                <a:gd name="connsiteX1725" fmla="*/ 1037067 w 1355139"/>
                <a:gd name="connsiteY1725" fmla="*/ 904121 h 1263847"/>
                <a:gd name="connsiteX1726" fmla="*/ 1038336 w 1355139"/>
                <a:gd name="connsiteY1726" fmla="*/ 903437 h 1263847"/>
                <a:gd name="connsiteX1727" fmla="*/ 1039073 w 1355139"/>
                <a:gd name="connsiteY1727" fmla="*/ 902216 h 1263847"/>
                <a:gd name="connsiteX1728" fmla="*/ 1039216 w 1355139"/>
                <a:gd name="connsiteY1728" fmla="*/ 900262 h 1263847"/>
                <a:gd name="connsiteX1729" fmla="*/ 1039707 w 1355139"/>
                <a:gd name="connsiteY1729" fmla="*/ 897918 h 1263847"/>
                <a:gd name="connsiteX1730" fmla="*/ 1040444 w 1355139"/>
                <a:gd name="connsiteY1730" fmla="*/ 896696 h 1263847"/>
                <a:gd name="connsiteX1731" fmla="*/ 1040055 w 1355139"/>
                <a:gd name="connsiteY1731" fmla="*/ 895036 h 1263847"/>
                <a:gd name="connsiteX1732" fmla="*/ 1039564 w 1355139"/>
                <a:gd name="connsiteY1732" fmla="*/ 894157 h 1263847"/>
                <a:gd name="connsiteX1733" fmla="*/ 1038397 w 1355139"/>
                <a:gd name="connsiteY1733" fmla="*/ 892691 h 1263847"/>
                <a:gd name="connsiteX1734" fmla="*/ 1038479 w 1355139"/>
                <a:gd name="connsiteY1734" fmla="*/ 891275 h 1263847"/>
                <a:gd name="connsiteX1735" fmla="*/ 1039421 w 1355139"/>
                <a:gd name="connsiteY1735" fmla="*/ 890152 h 1263847"/>
                <a:gd name="connsiteX1736" fmla="*/ 1040587 w 1355139"/>
                <a:gd name="connsiteY1736" fmla="*/ 890493 h 1263847"/>
                <a:gd name="connsiteX1737" fmla="*/ 1041426 w 1355139"/>
                <a:gd name="connsiteY1737" fmla="*/ 891422 h 1263847"/>
                <a:gd name="connsiteX1738" fmla="*/ 1042450 w 1355139"/>
                <a:gd name="connsiteY1738" fmla="*/ 891177 h 1263847"/>
                <a:gd name="connsiteX1739" fmla="*/ 1043534 w 1355139"/>
                <a:gd name="connsiteY1739" fmla="*/ 890054 h 1263847"/>
                <a:gd name="connsiteX1740" fmla="*/ 1045049 w 1355139"/>
                <a:gd name="connsiteY1740" fmla="*/ 888882 h 1263847"/>
                <a:gd name="connsiteX1741" fmla="*/ 1045970 w 1355139"/>
                <a:gd name="connsiteY1741" fmla="*/ 888833 h 1263847"/>
                <a:gd name="connsiteX1742" fmla="*/ 1046993 w 1355139"/>
                <a:gd name="connsiteY1742" fmla="*/ 888930 h 1263847"/>
                <a:gd name="connsiteX1743" fmla="*/ 1048610 w 1355139"/>
                <a:gd name="connsiteY1743" fmla="*/ 888784 h 1263847"/>
                <a:gd name="connsiteX1744" fmla="*/ 1049387 w 1355139"/>
                <a:gd name="connsiteY1744" fmla="*/ 887074 h 1263847"/>
                <a:gd name="connsiteX1745" fmla="*/ 1048999 w 1355139"/>
                <a:gd name="connsiteY1745" fmla="*/ 885951 h 1263847"/>
                <a:gd name="connsiteX1746" fmla="*/ 1048180 w 1355139"/>
                <a:gd name="connsiteY1746" fmla="*/ 885023 h 1263847"/>
                <a:gd name="connsiteX1747" fmla="*/ 1047484 w 1355139"/>
                <a:gd name="connsiteY1747" fmla="*/ 884339 h 1263847"/>
                <a:gd name="connsiteX1748" fmla="*/ 1047341 w 1355139"/>
                <a:gd name="connsiteY1748" fmla="*/ 883411 h 1263847"/>
                <a:gd name="connsiteX1749" fmla="*/ 1047873 w 1355139"/>
                <a:gd name="connsiteY1749" fmla="*/ 881799 h 1263847"/>
                <a:gd name="connsiteX1750" fmla="*/ 1048610 w 1355139"/>
                <a:gd name="connsiteY1750" fmla="*/ 880530 h 1263847"/>
                <a:gd name="connsiteX1751" fmla="*/ 1049387 w 1355139"/>
                <a:gd name="connsiteY1751" fmla="*/ 879260 h 1263847"/>
                <a:gd name="connsiteX1752" fmla="*/ 1049244 w 1355139"/>
                <a:gd name="connsiteY1752" fmla="*/ 878136 h 1263847"/>
                <a:gd name="connsiteX1753" fmla="*/ 1050042 w 1355139"/>
                <a:gd name="connsiteY1753" fmla="*/ 877599 h 1263847"/>
                <a:gd name="connsiteX1754" fmla="*/ 1050963 w 1355139"/>
                <a:gd name="connsiteY1754" fmla="*/ 877208 h 1263847"/>
                <a:gd name="connsiteX1755" fmla="*/ 1051803 w 1355139"/>
                <a:gd name="connsiteY1755" fmla="*/ 876720 h 1263847"/>
                <a:gd name="connsiteX1756" fmla="*/ 1052478 w 1355139"/>
                <a:gd name="connsiteY1756" fmla="*/ 875743 h 1263847"/>
                <a:gd name="connsiteX1757" fmla="*/ 1052376 w 1355139"/>
                <a:gd name="connsiteY1757" fmla="*/ 874571 h 1263847"/>
                <a:gd name="connsiteX1758" fmla="*/ 1052376 w 1355139"/>
                <a:gd name="connsiteY1758" fmla="*/ 873106 h 1263847"/>
                <a:gd name="connsiteX1759" fmla="*/ 1051639 w 1355139"/>
                <a:gd name="connsiteY1759" fmla="*/ 871884 h 1263847"/>
                <a:gd name="connsiteX1760" fmla="*/ 1050615 w 1355139"/>
                <a:gd name="connsiteY1760" fmla="*/ 870810 h 1263847"/>
                <a:gd name="connsiteX1761" fmla="*/ 1049797 w 1355139"/>
                <a:gd name="connsiteY1761" fmla="*/ 870419 h 1263847"/>
                <a:gd name="connsiteX1762" fmla="*/ 1048180 w 1355139"/>
                <a:gd name="connsiteY1762" fmla="*/ 869442 h 1263847"/>
                <a:gd name="connsiteX1763" fmla="*/ 1049244 w 1355139"/>
                <a:gd name="connsiteY1763" fmla="*/ 868270 h 1263847"/>
                <a:gd name="connsiteX1764" fmla="*/ 1050227 w 1355139"/>
                <a:gd name="connsiteY1764" fmla="*/ 868417 h 1263847"/>
                <a:gd name="connsiteX1765" fmla="*/ 1051639 w 1355139"/>
                <a:gd name="connsiteY1765" fmla="*/ 868514 h 1263847"/>
                <a:gd name="connsiteX1766" fmla="*/ 1052478 w 1355139"/>
                <a:gd name="connsiteY1766" fmla="*/ 867977 h 1263847"/>
                <a:gd name="connsiteX1767" fmla="*/ 1053358 w 1355139"/>
                <a:gd name="connsiteY1767" fmla="*/ 867537 h 1263847"/>
                <a:gd name="connsiteX1768" fmla="*/ 1055425 w 1355139"/>
                <a:gd name="connsiteY1768" fmla="*/ 866805 h 1263847"/>
                <a:gd name="connsiteX1769" fmla="*/ 1055568 w 1355139"/>
                <a:gd name="connsiteY1769" fmla="*/ 865535 h 1263847"/>
                <a:gd name="connsiteX1770" fmla="*/ 1055609 w 1355139"/>
                <a:gd name="connsiteY1770" fmla="*/ 864314 h 1263847"/>
                <a:gd name="connsiteX1771" fmla="*/ 1055650 w 1355139"/>
                <a:gd name="connsiteY1771" fmla="*/ 862897 h 1263847"/>
                <a:gd name="connsiteX1772" fmla="*/ 1055650 w 1355139"/>
                <a:gd name="connsiteY1772" fmla="*/ 861676 h 1263847"/>
                <a:gd name="connsiteX1773" fmla="*/ 1055650 w 1355139"/>
                <a:gd name="connsiteY1773" fmla="*/ 860651 h 1263847"/>
                <a:gd name="connsiteX1774" fmla="*/ 1055650 w 1355139"/>
                <a:gd name="connsiteY1774" fmla="*/ 859674 h 1263847"/>
                <a:gd name="connsiteX1775" fmla="*/ 1055650 w 1355139"/>
                <a:gd name="connsiteY1775" fmla="*/ 858697 h 1263847"/>
                <a:gd name="connsiteX1776" fmla="*/ 1055609 w 1355139"/>
                <a:gd name="connsiteY1776" fmla="*/ 857720 h 1263847"/>
                <a:gd name="connsiteX1777" fmla="*/ 1055609 w 1355139"/>
                <a:gd name="connsiteY1777" fmla="*/ 856694 h 1263847"/>
                <a:gd name="connsiteX1778" fmla="*/ 1055609 w 1355139"/>
                <a:gd name="connsiteY1778" fmla="*/ 855717 h 1263847"/>
                <a:gd name="connsiteX1779" fmla="*/ 1055609 w 1355139"/>
                <a:gd name="connsiteY1779" fmla="*/ 854692 h 1263847"/>
                <a:gd name="connsiteX1780" fmla="*/ 1055568 w 1355139"/>
                <a:gd name="connsiteY1780" fmla="*/ 853715 h 1263847"/>
                <a:gd name="connsiteX1781" fmla="*/ 1055568 w 1355139"/>
                <a:gd name="connsiteY1781" fmla="*/ 852738 h 1263847"/>
                <a:gd name="connsiteX1782" fmla="*/ 1055364 w 1355139"/>
                <a:gd name="connsiteY1782" fmla="*/ 850980 h 1263847"/>
                <a:gd name="connsiteX1783" fmla="*/ 1056244 w 1355139"/>
                <a:gd name="connsiteY1783" fmla="*/ 850247 h 1263847"/>
                <a:gd name="connsiteX1784" fmla="*/ 1057472 w 1355139"/>
                <a:gd name="connsiteY1784" fmla="*/ 850296 h 1263847"/>
                <a:gd name="connsiteX1785" fmla="*/ 1057963 w 1355139"/>
                <a:gd name="connsiteY1785" fmla="*/ 849319 h 1263847"/>
                <a:gd name="connsiteX1786" fmla="*/ 1058986 w 1355139"/>
                <a:gd name="connsiteY1786" fmla="*/ 848391 h 1263847"/>
                <a:gd name="connsiteX1787" fmla="*/ 1059027 w 1355139"/>
                <a:gd name="connsiteY1787" fmla="*/ 847072 h 1263847"/>
                <a:gd name="connsiteX1788" fmla="*/ 1058065 w 1355139"/>
                <a:gd name="connsiteY1788" fmla="*/ 846486 h 1263847"/>
                <a:gd name="connsiteX1789" fmla="*/ 1057860 w 1355139"/>
                <a:gd name="connsiteY1789" fmla="*/ 845314 h 1263847"/>
                <a:gd name="connsiteX1790" fmla="*/ 1058781 w 1355139"/>
                <a:gd name="connsiteY1790" fmla="*/ 845217 h 1263847"/>
                <a:gd name="connsiteX1791" fmla="*/ 1060071 w 1355139"/>
                <a:gd name="connsiteY1791" fmla="*/ 845363 h 1263847"/>
                <a:gd name="connsiteX1792" fmla="*/ 1061196 w 1355139"/>
                <a:gd name="connsiteY1792" fmla="*/ 844923 h 1263847"/>
                <a:gd name="connsiteX1793" fmla="*/ 1062158 w 1355139"/>
                <a:gd name="connsiteY1793" fmla="*/ 844826 h 1263847"/>
                <a:gd name="connsiteX1794" fmla="*/ 1063140 w 1355139"/>
                <a:gd name="connsiteY1794" fmla="*/ 844923 h 1263847"/>
                <a:gd name="connsiteX1795" fmla="*/ 1064123 w 1355139"/>
                <a:gd name="connsiteY1795" fmla="*/ 845021 h 1263847"/>
                <a:gd name="connsiteX1796" fmla="*/ 1065740 w 1355139"/>
                <a:gd name="connsiteY1796" fmla="*/ 844630 h 1263847"/>
                <a:gd name="connsiteX1797" fmla="*/ 1065535 w 1355139"/>
                <a:gd name="connsiteY1797" fmla="*/ 843702 h 1263847"/>
                <a:gd name="connsiteX1798" fmla="*/ 1064614 w 1355139"/>
                <a:gd name="connsiteY1798" fmla="*/ 843311 h 1263847"/>
                <a:gd name="connsiteX1799" fmla="*/ 1064819 w 1355139"/>
                <a:gd name="connsiteY1799" fmla="*/ 841553 h 1263847"/>
                <a:gd name="connsiteX1800" fmla="*/ 1065883 w 1355139"/>
                <a:gd name="connsiteY1800" fmla="*/ 841504 h 1263847"/>
                <a:gd name="connsiteX1801" fmla="*/ 1066026 w 1355139"/>
                <a:gd name="connsiteY1801" fmla="*/ 840430 h 1263847"/>
                <a:gd name="connsiteX1802" fmla="*/ 1067009 w 1355139"/>
                <a:gd name="connsiteY1802" fmla="*/ 839795 h 1263847"/>
                <a:gd name="connsiteX1803" fmla="*/ 1067950 w 1355139"/>
                <a:gd name="connsiteY1803" fmla="*/ 839062 h 1263847"/>
                <a:gd name="connsiteX1804" fmla="*/ 1069117 w 1355139"/>
                <a:gd name="connsiteY1804" fmla="*/ 837499 h 1263847"/>
                <a:gd name="connsiteX1805" fmla="*/ 1070488 w 1355139"/>
                <a:gd name="connsiteY1805" fmla="*/ 837304 h 1263847"/>
                <a:gd name="connsiteX1806" fmla="*/ 1071552 w 1355139"/>
                <a:gd name="connsiteY1806" fmla="*/ 836767 h 1263847"/>
                <a:gd name="connsiteX1807" fmla="*/ 1072534 w 1355139"/>
                <a:gd name="connsiteY1807" fmla="*/ 836229 h 1263847"/>
                <a:gd name="connsiteX1808" fmla="*/ 1074438 w 1355139"/>
                <a:gd name="connsiteY1808" fmla="*/ 835839 h 1263847"/>
                <a:gd name="connsiteX1809" fmla="*/ 1075666 w 1355139"/>
                <a:gd name="connsiteY1809" fmla="*/ 835399 h 1263847"/>
                <a:gd name="connsiteX1810" fmla="*/ 1074990 w 1355139"/>
                <a:gd name="connsiteY1810" fmla="*/ 834569 h 1263847"/>
                <a:gd name="connsiteX1811" fmla="*/ 1074683 w 1355139"/>
                <a:gd name="connsiteY1811" fmla="*/ 833445 h 1263847"/>
                <a:gd name="connsiteX1812" fmla="*/ 1074212 w 1355139"/>
                <a:gd name="connsiteY1812" fmla="*/ 831492 h 1263847"/>
                <a:gd name="connsiteX1813" fmla="*/ 1075134 w 1355139"/>
                <a:gd name="connsiteY1813" fmla="*/ 831248 h 1263847"/>
                <a:gd name="connsiteX1814" fmla="*/ 1076546 w 1355139"/>
                <a:gd name="connsiteY1814" fmla="*/ 831199 h 1263847"/>
                <a:gd name="connsiteX1815" fmla="*/ 1076402 w 1355139"/>
                <a:gd name="connsiteY1815" fmla="*/ 829929 h 1263847"/>
                <a:gd name="connsiteX1816" fmla="*/ 1075379 w 1355139"/>
                <a:gd name="connsiteY1816" fmla="*/ 828903 h 1263847"/>
                <a:gd name="connsiteX1817" fmla="*/ 1075134 w 1355139"/>
                <a:gd name="connsiteY1817" fmla="*/ 827047 h 1263847"/>
                <a:gd name="connsiteX1818" fmla="*/ 1076054 w 1355139"/>
                <a:gd name="connsiteY1818" fmla="*/ 825435 h 1263847"/>
                <a:gd name="connsiteX1819" fmla="*/ 1077180 w 1355139"/>
                <a:gd name="connsiteY1819" fmla="*/ 825679 h 1263847"/>
                <a:gd name="connsiteX1820" fmla="*/ 1078408 w 1355139"/>
                <a:gd name="connsiteY1820" fmla="*/ 825631 h 1263847"/>
                <a:gd name="connsiteX1821" fmla="*/ 1079677 w 1355139"/>
                <a:gd name="connsiteY1821" fmla="*/ 825142 h 1263847"/>
                <a:gd name="connsiteX1822" fmla="*/ 1080127 w 1355139"/>
                <a:gd name="connsiteY1822" fmla="*/ 823579 h 1263847"/>
                <a:gd name="connsiteX1823" fmla="*/ 1081191 w 1355139"/>
                <a:gd name="connsiteY1823" fmla="*/ 823091 h 1263847"/>
                <a:gd name="connsiteX1824" fmla="*/ 1082378 w 1355139"/>
                <a:gd name="connsiteY1824" fmla="*/ 822944 h 1263847"/>
                <a:gd name="connsiteX1825" fmla="*/ 1083197 w 1355139"/>
                <a:gd name="connsiteY1825" fmla="*/ 822065 h 1263847"/>
                <a:gd name="connsiteX1826" fmla="*/ 1084179 w 1355139"/>
                <a:gd name="connsiteY1826" fmla="*/ 821381 h 1263847"/>
                <a:gd name="connsiteX1827" fmla="*/ 1084036 w 1355139"/>
                <a:gd name="connsiteY1827" fmla="*/ 820356 h 1263847"/>
                <a:gd name="connsiteX1828" fmla="*/ 1082911 w 1355139"/>
                <a:gd name="connsiteY1828" fmla="*/ 819183 h 1263847"/>
                <a:gd name="connsiteX1829" fmla="*/ 1081539 w 1355139"/>
                <a:gd name="connsiteY1829" fmla="*/ 817523 h 1263847"/>
                <a:gd name="connsiteX1830" fmla="*/ 1081110 w 1355139"/>
                <a:gd name="connsiteY1830" fmla="*/ 816546 h 1263847"/>
                <a:gd name="connsiteX1831" fmla="*/ 1082174 w 1355139"/>
                <a:gd name="connsiteY1831" fmla="*/ 815911 h 1263847"/>
                <a:gd name="connsiteX1832" fmla="*/ 1083197 w 1355139"/>
                <a:gd name="connsiteY1832" fmla="*/ 815129 h 1263847"/>
                <a:gd name="connsiteX1833" fmla="*/ 1084527 w 1355139"/>
                <a:gd name="connsiteY1833" fmla="*/ 815618 h 1263847"/>
                <a:gd name="connsiteX1834" fmla="*/ 1085407 w 1355139"/>
                <a:gd name="connsiteY1834" fmla="*/ 816058 h 1263847"/>
                <a:gd name="connsiteX1835" fmla="*/ 1086431 w 1355139"/>
                <a:gd name="connsiteY1835" fmla="*/ 815667 h 1263847"/>
                <a:gd name="connsiteX1836" fmla="*/ 1086492 w 1355139"/>
                <a:gd name="connsiteY1836" fmla="*/ 814495 h 1263847"/>
                <a:gd name="connsiteX1837" fmla="*/ 1086328 w 1355139"/>
                <a:gd name="connsiteY1837" fmla="*/ 813615 h 1263847"/>
                <a:gd name="connsiteX1838" fmla="*/ 1087167 w 1355139"/>
                <a:gd name="connsiteY1838" fmla="*/ 812736 h 1263847"/>
                <a:gd name="connsiteX1839" fmla="*/ 1088498 w 1355139"/>
                <a:gd name="connsiteY1839" fmla="*/ 812101 h 1263847"/>
                <a:gd name="connsiteX1840" fmla="*/ 1090299 w 1355139"/>
                <a:gd name="connsiteY1840" fmla="*/ 812004 h 1263847"/>
                <a:gd name="connsiteX1841" fmla="*/ 1091179 w 1355139"/>
                <a:gd name="connsiteY1841" fmla="*/ 811662 h 1263847"/>
                <a:gd name="connsiteX1842" fmla="*/ 1091383 w 1355139"/>
                <a:gd name="connsiteY1842" fmla="*/ 810148 h 1263847"/>
                <a:gd name="connsiteX1843" fmla="*/ 1092836 w 1355139"/>
                <a:gd name="connsiteY1843" fmla="*/ 809659 h 1263847"/>
                <a:gd name="connsiteX1844" fmla="*/ 1093819 w 1355139"/>
                <a:gd name="connsiteY1844" fmla="*/ 808682 h 1263847"/>
                <a:gd name="connsiteX1845" fmla="*/ 1093716 w 1355139"/>
                <a:gd name="connsiteY1845" fmla="*/ 807217 h 1263847"/>
                <a:gd name="connsiteX1846" fmla="*/ 1094658 w 1355139"/>
                <a:gd name="connsiteY1846" fmla="*/ 806484 h 1263847"/>
                <a:gd name="connsiteX1847" fmla="*/ 1095681 w 1355139"/>
                <a:gd name="connsiteY1847" fmla="*/ 806387 h 1263847"/>
                <a:gd name="connsiteX1848" fmla="*/ 1096561 w 1355139"/>
                <a:gd name="connsiteY1848" fmla="*/ 805703 h 1263847"/>
                <a:gd name="connsiteX1849" fmla="*/ 1098362 w 1355139"/>
                <a:gd name="connsiteY1849" fmla="*/ 804970 h 1263847"/>
                <a:gd name="connsiteX1850" fmla="*/ 1099406 w 1355139"/>
                <a:gd name="connsiteY1850" fmla="*/ 804335 h 1263847"/>
                <a:gd name="connsiteX1851" fmla="*/ 1100327 w 1355139"/>
                <a:gd name="connsiteY1851" fmla="*/ 803993 h 1263847"/>
                <a:gd name="connsiteX1852" fmla="*/ 1101268 w 1355139"/>
                <a:gd name="connsiteY1852" fmla="*/ 803749 h 1263847"/>
                <a:gd name="connsiteX1853" fmla="*/ 1102476 w 1355139"/>
                <a:gd name="connsiteY1853" fmla="*/ 803603 h 1263847"/>
                <a:gd name="connsiteX1854" fmla="*/ 1103663 w 1355139"/>
                <a:gd name="connsiteY1854" fmla="*/ 803700 h 1263847"/>
                <a:gd name="connsiteX1855" fmla="*/ 1104625 w 1355139"/>
                <a:gd name="connsiteY1855" fmla="*/ 803456 h 1263847"/>
                <a:gd name="connsiteX1856" fmla="*/ 1105607 w 1355139"/>
                <a:gd name="connsiteY1856" fmla="*/ 803505 h 1263847"/>
                <a:gd name="connsiteX1857" fmla="*/ 1106508 w 1355139"/>
                <a:gd name="connsiteY1857" fmla="*/ 803617 h 1263847"/>
                <a:gd name="connsiteX1858" fmla="*/ 1107040 w 1355139"/>
                <a:gd name="connsiteY1858" fmla="*/ 803700 h 1263847"/>
                <a:gd name="connsiteX1859" fmla="*/ 1108738 w 1355139"/>
                <a:gd name="connsiteY1859" fmla="*/ 803798 h 1263847"/>
                <a:gd name="connsiteX1860" fmla="*/ 1110212 w 1355139"/>
                <a:gd name="connsiteY1860" fmla="*/ 803652 h 1263847"/>
                <a:gd name="connsiteX1861" fmla="*/ 1111624 w 1355139"/>
                <a:gd name="connsiteY1861" fmla="*/ 803261 h 1263847"/>
                <a:gd name="connsiteX1862" fmla="*/ 1113343 w 1355139"/>
                <a:gd name="connsiteY1862" fmla="*/ 802333 h 1263847"/>
                <a:gd name="connsiteX1863" fmla="*/ 1114367 w 1355139"/>
                <a:gd name="connsiteY1863" fmla="*/ 801063 h 1263847"/>
                <a:gd name="connsiteX1864" fmla="*/ 1113978 w 1355139"/>
                <a:gd name="connsiteY1864" fmla="*/ 799842 h 1263847"/>
                <a:gd name="connsiteX1865" fmla="*/ 1113937 w 1355139"/>
                <a:gd name="connsiteY1865" fmla="*/ 798865 h 1263847"/>
                <a:gd name="connsiteX1866" fmla="*/ 1113937 w 1355139"/>
                <a:gd name="connsiteY1866" fmla="*/ 797888 h 1263847"/>
                <a:gd name="connsiteX1867" fmla="*/ 1113978 w 1355139"/>
                <a:gd name="connsiteY1867" fmla="*/ 796667 h 1263847"/>
                <a:gd name="connsiteX1868" fmla="*/ 1114018 w 1355139"/>
                <a:gd name="connsiteY1868" fmla="*/ 795446 h 1263847"/>
                <a:gd name="connsiteX1869" fmla="*/ 1114080 w 1355139"/>
                <a:gd name="connsiteY1869" fmla="*/ 794469 h 1263847"/>
                <a:gd name="connsiteX1870" fmla="*/ 1114121 w 1355139"/>
                <a:gd name="connsiteY1870" fmla="*/ 793297 h 1263847"/>
                <a:gd name="connsiteX1871" fmla="*/ 1114182 w 1355139"/>
                <a:gd name="connsiteY1871" fmla="*/ 792076 h 1263847"/>
                <a:gd name="connsiteX1872" fmla="*/ 1114223 w 1355139"/>
                <a:gd name="connsiteY1872" fmla="*/ 791099 h 1263847"/>
                <a:gd name="connsiteX1873" fmla="*/ 1114264 w 1355139"/>
                <a:gd name="connsiteY1873" fmla="*/ 790122 h 1263847"/>
                <a:gd name="connsiteX1874" fmla="*/ 1114326 w 1355139"/>
                <a:gd name="connsiteY1874" fmla="*/ 789145 h 1263847"/>
                <a:gd name="connsiteX1875" fmla="*/ 1114367 w 1355139"/>
                <a:gd name="connsiteY1875" fmla="*/ 788168 h 1263847"/>
                <a:gd name="connsiteX1876" fmla="*/ 1114428 w 1355139"/>
                <a:gd name="connsiteY1876" fmla="*/ 787192 h 1263847"/>
                <a:gd name="connsiteX1877" fmla="*/ 1114469 w 1355139"/>
                <a:gd name="connsiteY1877" fmla="*/ 786215 h 1263847"/>
                <a:gd name="connsiteX1878" fmla="*/ 1114571 w 1355139"/>
                <a:gd name="connsiteY1878" fmla="*/ 784994 h 1263847"/>
                <a:gd name="connsiteX1879" fmla="*/ 1114612 w 1355139"/>
                <a:gd name="connsiteY1879" fmla="*/ 783773 h 1263847"/>
                <a:gd name="connsiteX1880" fmla="*/ 1114673 w 1355139"/>
                <a:gd name="connsiteY1880" fmla="*/ 782796 h 1263847"/>
                <a:gd name="connsiteX1881" fmla="*/ 1114714 w 1355139"/>
                <a:gd name="connsiteY1881" fmla="*/ 781819 h 1263847"/>
                <a:gd name="connsiteX1882" fmla="*/ 1114817 w 1355139"/>
                <a:gd name="connsiteY1882" fmla="*/ 780598 h 1263847"/>
                <a:gd name="connsiteX1883" fmla="*/ 1114858 w 1355139"/>
                <a:gd name="connsiteY1883" fmla="*/ 779377 h 1263847"/>
                <a:gd name="connsiteX1884" fmla="*/ 1114899 w 1355139"/>
                <a:gd name="connsiteY1884" fmla="*/ 778156 h 1263847"/>
                <a:gd name="connsiteX1885" fmla="*/ 1115001 w 1355139"/>
                <a:gd name="connsiteY1885" fmla="*/ 776935 h 1263847"/>
                <a:gd name="connsiteX1886" fmla="*/ 1115062 w 1355139"/>
                <a:gd name="connsiteY1886" fmla="*/ 775714 h 1263847"/>
                <a:gd name="connsiteX1887" fmla="*/ 1115144 w 1355139"/>
                <a:gd name="connsiteY1887" fmla="*/ 774493 h 1263847"/>
                <a:gd name="connsiteX1888" fmla="*/ 1115206 w 1355139"/>
                <a:gd name="connsiteY1888" fmla="*/ 773271 h 1263847"/>
                <a:gd name="connsiteX1889" fmla="*/ 1115308 w 1355139"/>
                <a:gd name="connsiteY1889" fmla="*/ 772050 h 1263847"/>
                <a:gd name="connsiteX1890" fmla="*/ 1115349 w 1355139"/>
                <a:gd name="connsiteY1890" fmla="*/ 770829 h 1263847"/>
                <a:gd name="connsiteX1891" fmla="*/ 1115451 w 1355139"/>
                <a:gd name="connsiteY1891" fmla="*/ 769608 h 1263847"/>
                <a:gd name="connsiteX1892" fmla="*/ 1115492 w 1355139"/>
                <a:gd name="connsiteY1892" fmla="*/ 768631 h 1263847"/>
                <a:gd name="connsiteX1893" fmla="*/ 1115553 w 1355139"/>
                <a:gd name="connsiteY1893" fmla="*/ 767410 h 1263847"/>
                <a:gd name="connsiteX1894" fmla="*/ 1115635 w 1355139"/>
                <a:gd name="connsiteY1894" fmla="*/ 766189 h 1263847"/>
                <a:gd name="connsiteX1895" fmla="*/ 1115697 w 1355139"/>
                <a:gd name="connsiteY1895" fmla="*/ 765213 h 1263847"/>
                <a:gd name="connsiteX1896" fmla="*/ 1115738 w 1355139"/>
                <a:gd name="connsiteY1896" fmla="*/ 764236 h 1263847"/>
                <a:gd name="connsiteX1897" fmla="*/ 1115799 w 1355139"/>
                <a:gd name="connsiteY1897" fmla="*/ 763014 h 1263847"/>
                <a:gd name="connsiteX1898" fmla="*/ 1116127 w 1355139"/>
                <a:gd name="connsiteY1898" fmla="*/ 761794 h 1263847"/>
                <a:gd name="connsiteX1899" fmla="*/ 1117109 w 1355139"/>
                <a:gd name="connsiteY1899" fmla="*/ 761745 h 1263847"/>
                <a:gd name="connsiteX1900" fmla="*/ 1117989 w 1355139"/>
                <a:gd name="connsiteY1900" fmla="*/ 761256 h 1263847"/>
                <a:gd name="connsiteX1901" fmla="*/ 1118275 w 1355139"/>
                <a:gd name="connsiteY1901" fmla="*/ 760133 h 1263847"/>
                <a:gd name="connsiteX1902" fmla="*/ 1119319 w 1355139"/>
                <a:gd name="connsiteY1902" fmla="*/ 758521 h 1263847"/>
                <a:gd name="connsiteX1903" fmla="*/ 1120445 w 1355139"/>
                <a:gd name="connsiteY1903" fmla="*/ 758961 h 1263847"/>
                <a:gd name="connsiteX1904" fmla="*/ 1121325 w 1355139"/>
                <a:gd name="connsiteY1904" fmla="*/ 759937 h 1263847"/>
                <a:gd name="connsiteX1905" fmla="*/ 1122248 w 1355139"/>
                <a:gd name="connsiteY1905" fmla="*/ 760328 h 1263847"/>
                <a:gd name="connsiteX1906" fmla="*/ 1123275 w 1355139"/>
                <a:gd name="connsiteY1906" fmla="*/ 760768 h 1263847"/>
                <a:gd name="connsiteX1907" fmla="*/ 1124204 w 1355139"/>
                <a:gd name="connsiteY1907" fmla="*/ 760133 h 1263847"/>
                <a:gd name="connsiteX1908" fmla="*/ 1125379 w 1355139"/>
                <a:gd name="connsiteY1908" fmla="*/ 758863 h 1263847"/>
                <a:gd name="connsiteX1909" fmla="*/ 1125379 w 1355139"/>
                <a:gd name="connsiteY1909" fmla="*/ 757788 h 1263847"/>
                <a:gd name="connsiteX1910" fmla="*/ 1126112 w 1355139"/>
                <a:gd name="connsiteY1910" fmla="*/ 757300 h 1263847"/>
                <a:gd name="connsiteX1911" fmla="*/ 1127139 w 1355139"/>
                <a:gd name="connsiteY1911" fmla="*/ 757105 h 1263847"/>
                <a:gd name="connsiteX1912" fmla="*/ 1128901 w 1355139"/>
                <a:gd name="connsiteY1912" fmla="*/ 756860 h 1263847"/>
                <a:gd name="connsiteX1913" fmla="*/ 1129683 w 1355139"/>
                <a:gd name="connsiteY1913" fmla="*/ 754809 h 1263847"/>
                <a:gd name="connsiteX1914" fmla="*/ 1130614 w 1355139"/>
                <a:gd name="connsiteY1914" fmla="*/ 753100 h 1263847"/>
                <a:gd name="connsiteX1915" fmla="*/ 1131787 w 1355139"/>
                <a:gd name="connsiteY1915" fmla="*/ 752171 h 1263847"/>
                <a:gd name="connsiteX1916" fmla="*/ 1132913 w 1355139"/>
                <a:gd name="connsiteY1916" fmla="*/ 751732 h 1263847"/>
                <a:gd name="connsiteX1917" fmla="*/ 1133647 w 1355139"/>
                <a:gd name="connsiteY1917" fmla="*/ 751097 h 1263847"/>
                <a:gd name="connsiteX1918" fmla="*/ 1134478 w 1355139"/>
                <a:gd name="connsiteY1918" fmla="*/ 750218 h 1263847"/>
                <a:gd name="connsiteX1919" fmla="*/ 1136289 w 1355139"/>
                <a:gd name="connsiteY1919" fmla="*/ 749485 h 1263847"/>
                <a:gd name="connsiteX1920" fmla="*/ 1138099 w 1355139"/>
                <a:gd name="connsiteY1920" fmla="*/ 748850 h 1263847"/>
                <a:gd name="connsiteX1921" fmla="*/ 1139273 w 1355139"/>
                <a:gd name="connsiteY1921" fmla="*/ 749192 h 1263847"/>
                <a:gd name="connsiteX1922" fmla="*/ 1140008 w 1355139"/>
                <a:gd name="connsiteY1922" fmla="*/ 749827 h 1263847"/>
                <a:gd name="connsiteX1923" fmla="*/ 1141085 w 1355139"/>
                <a:gd name="connsiteY1923" fmla="*/ 750364 h 1263847"/>
                <a:gd name="connsiteX1924" fmla="*/ 1141377 w 1355139"/>
                <a:gd name="connsiteY1924" fmla="*/ 751634 h 1263847"/>
                <a:gd name="connsiteX1925" fmla="*/ 1141377 w 1355139"/>
                <a:gd name="connsiteY1925" fmla="*/ 753441 h 1263847"/>
                <a:gd name="connsiteX1926" fmla="*/ 1141623 w 1355139"/>
                <a:gd name="connsiteY1926" fmla="*/ 754321 h 1263847"/>
                <a:gd name="connsiteX1927" fmla="*/ 1142552 w 1355139"/>
                <a:gd name="connsiteY1927" fmla="*/ 754614 h 1263847"/>
                <a:gd name="connsiteX1928" fmla="*/ 1144705 w 1355139"/>
                <a:gd name="connsiteY1928" fmla="*/ 754467 h 1263847"/>
                <a:gd name="connsiteX1929" fmla="*/ 1145585 w 1355139"/>
                <a:gd name="connsiteY1929" fmla="*/ 754858 h 1263847"/>
                <a:gd name="connsiteX1930" fmla="*/ 1146807 w 1355139"/>
                <a:gd name="connsiteY1930" fmla="*/ 754662 h 1263847"/>
                <a:gd name="connsiteX1931" fmla="*/ 1147640 w 1355139"/>
                <a:gd name="connsiteY1931" fmla="*/ 754125 h 1263847"/>
                <a:gd name="connsiteX1932" fmla="*/ 1147738 w 1355139"/>
                <a:gd name="connsiteY1932" fmla="*/ 753148 h 1263847"/>
                <a:gd name="connsiteX1933" fmla="*/ 1147836 w 1355139"/>
                <a:gd name="connsiteY1933" fmla="*/ 751976 h 1263847"/>
                <a:gd name="connsiteX1934" fmla="*/ 1149205 w 1355139"/>
                <a:gd name="connsiteY1934" fmla="*/ 752318 h 1263847"/>
                <a:gd name="connsiteX1935" fmla="*/ 1150722 w 1355139"/>
                <a:gd name="connsiteY1935" fmla="*/ 752807 h 1263847"/>
                <a:gd name="connsiteX1936" fmla="*/ 1151848 w 1355139"/>
                <a:gd name="connsiteY1936" fmla="*/ 753148 h 1263847"/>
                <a:gd name="connsiteX1937" fmla="*/ 1152826 w 1355139"/>
                <a:gd name="connsiteY1937" fmla="*/ 753002 h 1263847"/>
                <a:gd name="connsiteX1938" fmla="*/ 1153951 w 1355139"/>
                <a:gd name="connsiteY1938" fmla="*/ 752953 h 1263847"/>
                <a:gd name="connsiteX1939" fmla="*/ 1154733 w 1355139"/>
                <a:gd name="connsiteY1939" fmla="*/ 753881 h 1263847"/>
                <a:gd name="connsiteX1940" fmla="*/ 1155566 w 1355139"/>
                <a:gd name="connsiteY1940" fmla="*/ 754321 h 1263847"/>
                <a:gd name="connsiteX1941" fmla="*/ 1156348 w 1355139"/>
                <a:gd name="connsiteY1941" fmla="*/ 755200 h 1263847"/>
                <a:gd name="connsiteX1942" fmla="*/ 1156984 w 1355139"/>
                <a:gd name="connsiteY1942" fmla="*/ 755932 h 1263847"/>
                <a:gd name="connsiteX1943" fmla="*/ 1158354 w 1355139"/>
                <a:gd name="connsiteY1943" fmla="*/ 755151 h 1263847"/>
                <a:gd name="connsiteX1944" fmla="*/ 1159479 w 1355139"/>
                <a:gd name="connsiteY1944" fmla="*/ 754223 h 1263847"/>
                <a:gd name="connsiteX1945" fmla="*/ 1160851 w 1355139"/>
                <a:gd name="connsiteY1945" fmla="*/ 753637 h 1263847"/>
                <a:gd name="connsiteX1946" fmla="*/ 1162310 w 1355139"/>
                <a:gd name="connsiteY1946" fmla="*/ 753881 h 1263847"/>
                <a:gd name="connsiteX1947" fmla="*/ 1162856 w 1355139"/>
                <a:gd name="connsiteY1947" fmla="*/ 754223 h 1263847"/>
                <a:gd name="connsiteX1948" fmla="*/ 1163785 w 1355139"/>
                <a:gd name="connsiteY1948" fmla="*/ 754321 h 1263847"/>
                <a:gd name="connsiteX1949" fmla="*/ 1164960 w 1355139"/>
                <a:gd name="connsiteY1949" fmla="*/ 753490 h 1263847"/>
                <a:gd name="connsiteX1950" fmla="*/ 1166231 w 1355139"/>
                <a:gd name="connsiteY1950" fmla="*/ 753490 h 1263847"/>
                <a:gd name="connsiteX1951" fmla="*/ 1166329 w 1355139"/>
                <a:gd name="connsiteY1951" fmla="*/ 753490 h 1263847"/>
                <a:gd name="connsiteX1952" fmla="*/ 1167160 w 1355139"/>
                <a:gd name="connsiteY1952" fmla="*/ 753051 h 1263847"/>
                <a:gd name="connsiteX1953" fmla="*/ 1168236 w 1355139"/>
                <a:gd name="connsiteY1953" fmla="*/ 752465 h 1263847"/>
                <a:gd name="connsiteX1954" fmla="*/ 1168922 w 1355139"/>
                <a:gd name="connsiteY1954" fmla="*/ 751537 h 1263847"/>
                <a:gd name="connsiteX1955" fmla="*/ 1169999 w 1355139"/>
                <a:gd name="connsiteY1955" fmla="*/ 750560 h 1263847"/>
                <a:gd name="connsiteX1956" fmla="*/ 1170146 w 1355139"/>
                <a:gd name="connsiteY1956" fmla="*/ 749681 h 1263847"/>
                <a:gd name="connsiteX1957" fmla="*/ 1170340 w 1355139"/>
                <a:gd name="connsiteY1957" fmla="*/ 748460 h 1263847"/>
                <a:gd name="connsiteX1958" fmla="*/ 1171173 w 1355139"/>
                <a:gd name="connsiteY1958" fmla="*/ 746604 h 1263847"/>
                <a:gd name="connsiteX1959" fmla="*/ 1173081 w 1355139"/>
                <a:gd name="connsiteY1959" fmla="*/ 746408 h 1263847"/>
                <a:gd name="connsiteX1960" fmla="*/ 1174059 w 1355139"/>
                <a:gd name="connsiteY1960" fmla="*/ 746604 h 1263847"/>
                <a:gd name="connsiteX1961" fmla="*/ 1175037 w 1355139"/>
                <a:gd name="connsiteY1961" fmla="*/ 746506 h 1263847"/>
                <a:gd name="connsiteX1962" fmla="*/ 1176701 w 1355139"/>
                <a:gd name="connsiteY1962" fmla="*/ 745138 h 1263847"/>
                <a:gd name="connsiteX1963" fmla="*/ 1179002 w 1355139"/>
                <a:gd name="connsiteY1963" fmla="*/ 744455 h 1263847"/>
                <a:gd name="connsiteX1964" fmla="*/ 1181056 w 1355139"/>
                <a:gd name="connsiteY1964" fmla="*/ 743722 h 1263847"/>
                <a:gd name="connsiteX1965" fmla="*/ 1181740 w 1355139"/>
                <a:gd name="connsiteY1965" fmla="*/ 743038 h 1263847"/>
                <a:gd name="connsiteX1966" fmla="*/ 1183404 w 1355139"/>
                <a:gd name="connsiteY1966" fmla="*/ 742403 h 1263847"/>
                <a:gd name="connsiteX1967" fmla="*/ 1184188 w 1355139"/>
                <a:gd name="connsiteY1967" fmla="*/ 741817 h 1263847"/>
                <a:gd name="connsiteX1968" fmla="*/ 1185264 w 1355139"/>
                <a:gd name="connsiteY1968" fmla="*/ 741573 h 1263847"/>
                <a:gd name="connsiteX1969" fmla="*/ 1186633 w 1355139"/>
                <a:gd name="connsiteY1969" fmla="*/ 740205 h 1263847"/>
                <a:gd name="connsiteX1970" fmla="*/ 1188150 w 1355139"/>
                <a:gd name="connsiteY1970" fmla="*/ 740401 h 1263847"/>
                <a:gd name="connsiteX1971" fmla="*/ 1188885 w 1355139"/>
                <a:gd name="connsiteY1971" fmla="*/ 739863 h 1263847"/>
                <a:gd name="connsiteX1972" fmla="*/ 1189568 w 1355139"/>
                <a:gd name="connsiteY1972" fmla="*/ 738838 h 1263847"/>
                <a:gd name="connsiteX1973" fmla="*/ 1190645 w 1355139"/>
                <a:gd name="connsiteY1973" fmla="*/ 738740 h 1263847"/>
                <a:gd name="connsiteX1974" fmla="*/ 1191527 w 1355139"/>
                <a:gd name="connsiteY1974" fmla="*/ 737861 h 1263847"/>
                <a:gd name="connsiteX1975" fmla="*/ 1192016 w 1355139"/>
                <a:gd name="connsiteY1975" fmla="*/ 737030 h 1263847"/>
                <a:gd name="connsiteX1976" fmla="*/ 1192308 w 1355139"/>
                <a:gd name="connsiteY1976" fmla="*/ 735809 h 1263847"/>
                <a:gd name="connsiteX1977" fmla="*/ 1192161 w 1355139"/>
                <a:gd name="connsiteY1977" fmla="*/ 734637 h 1263847"/>
                <a:gd name="connsiteX1978" fmla="*/ 1192259 w 1355139"/>
                <a:gd name="connsiteY1978" fmla="*/ 733465 h 1263847"/>
                <a:gd name="connsiteX1979" fmla="*/ 1193188 w 1355139"/>
                <a:gd name="connsiteY1979" fmla="*/ 732049 h 1263847"/>
                <a:gd name="connsiteX1980" fmla="*/ 1194560 w 1355139"/>
                <a:gd name="connsiteY1980" fmla="*/ 731511 h 1263847"/>
                <a:gd name="connsiteX1981" fmla="*/ 1195685 w 1355139"/>
                <a:gd name="connsiteY1981" fmla="*/ 731072 h 1263847"/>
                <a:gd name="connsiteX1982" fmla="*/ 1196516 w 1355139"/>
                <a:gd name="connsiteY1982" fmla="*/ 730144 h 1263847"/>
                <a:gd name="connsiteX1983" fmla="*/ 1197787 w 1355139"/>
                <a:gd name="connsiteY1983" fmla="*/ 729216 h 1263847"/>
                <a:gd name="connsiteX1984" fmla="*/ 1198229 w 1355139"/>
                <a:gd name="connsiteY1984" fmla="*/ 727604 h 1263847"/>
                <a:gd name="connsiteX1985" fmla="*/ 1199500 w 1355139"/>
                <a:gd name="connsiteY1985" fmla="*/ 726676 h 1263847"/>
                <a:gd name="connsiteX1986" fmla="*/ 1200429 w 1355139"/>
                <a:gd name="connsiteY1986" fmla="*/ 726676 h 1263847"/>
                <a:gd name="connsiteX1987" fmla="*/ 1201702 w 1355139"/>
                <a:gd name="connsiteY1987" fmla="*/ 726529 h 1263847"/>
                <a:gd name="connsiteX1988" fmla="*/ 1202779 w 1355139"/>
                <a:gd name="connsiteY1988" fmla="*/ 724966 h 1263847"/>
                <a:gd name="connsiteX1989" fmla="*/ 1203708 w 1355139"/>
                <a:gd name="connsiteY1989" fmla="*/ 724136 h 1263847"/>
                <a:gd name="connsiteX1990" fmla="*/ 1205470 w 1355139"/>
                <a:gd name="connsiteY1990" fmla="*/ 723452 h 1263847"/>
                <a:gd name="connsiteX1991" fmla="*/ 1205959 w 1355139"/>
                <a:gd name="connsiteY1991" fmla="*/ 724331 h 1263847"/>
                <a:gd name="connsiteX1992" fmla="*/ 1207279 w 1355139"/>
                <a:gd name="connsiteY1992" fmla="*/ 724576 h 1263847"/>
                <a:gd name="connsiteX1993" fmla="*/ 1207768 w 1355139"/>
                <a:gd name="connsiteY1993" fmla="*/ 723550 h 1263847"/>
                <a:gd name="connsiteX1994" fmla="*/ 1207623 w 1355139"/>
                <a:gd name="connsiteY1994" fmla="*/ 721938 h 1263847"/>
                <a:gd name="connsiteX1995" fmla="*/ 1208601 w 1355139"/>
                <a:gd name="connsiteY1995" fmla="*/ 720522 h 1263847"/>
                <a:gd name="connsiteX1996" fmla="*/ 1208796 w 1355139"/>
                <a:gd name="connsiteY1996" fmla="*/ 719691 h 1263847"/>
                <a:gd name="connsiteX1997" fmla="*/ 1209823 w 1355139"/>
                <a:gd name="connsiteY1997" fmla="*/ 719008 h 1263847"/>
                <a:gd name="connsiteX1998" fmla="*/ 1211733 w 1355139"/>
                <a:gd name="connsiteY1998" fmla="*/ 719349 h 1263847"/>
                <a:gd name="connsiteX1999" fmla="*/ 1212954 w 1355139"/>
                <a:gd name="connsiteY1999" fmla="*/ 718568 h 1263847"/>
                <a:gd name="connsiteX2000" fmla="*/ 1214227 w 1355139"/>
                <a:gd name="connsiteY2000" fmla="*/ 717787 h 1263847"/>
                <a:gd name="connsiteX2001" fmla="*/ 1215547 w 1355139"/>
                <a:gd name="connsiteY2001" fmla="*/ 717347 h 1263847"/>
                <a:gd name="connsiteX2002" fmla="*/ 1216673 w 1355139"/>
                <a:gd name="connsiteY2002" fmla="*/ 717933 h 1263847"/>
                <a:gd name="connsiteX2003" fmla="*/ 1217946 w 1355139"/>
                <a:gd name="connsiteY2003" fmla="*/ 717689 h 1263847"/>
                <a:gd name="connsiteX2004" fmla="*/ 1218973 w 1355139"/>
                <a:gd name="connsiteY2004" fmla="*/ 717640 h 1263847"/>
                <a:gd name="connsiteX2005" fmla="*/ 1220050 w 1355139"/>
                <a:gd name="connsiteY2005" fmla="*/ 718373 h 1263847"/>
                <a:gd name="connsiteX2006" fmla="*/ 1220783 w 1355139"/>
                <a:gd name="connsiteY2006" fmla="*/ 717738 h 1263847"/>
                <a:gd name="connsiteX2007" fmla="*/ 1221665 w 1355139"/>
                <a:gd name="connsiteY2007" fmla="*/ 717347 h 1263847"/>
                <a:gd name="connsiteX2008" fmla="*/ 1222496 w 1355139"/>
                <a:gd name="connsiteY2008" fmla="*/ 716907 h 1263847"/>
                <a:gd name="connsiteX2009" fmla="*/ 1224501 w 1355139"/>
                <a:gd name="connsiteY2009" fmla="*/ 715979 h 1263847"/>
                <a:gd name="connsiteX2010" fmla="*/ 1226898 w 1355139"/>
                <a:gd name="connsiteY2010" fmla="*/ 715686 h 1263847"/>
                <a:gd name="connsiteX2011" fmla="*/ 1227731 w 1355139"/>
                <a:gd name="connsiteY2011" fmla="*/ 716565 h 1263847"/>
                <a:gd name="connsiteX2012" fmla="*/ 1227878 w 1355139"/>
                <a:gd name="connsiteY2012" fmla="*/ 717884 h 1263847"/>
                <a:gd name="connsiteX2013" fmla="*/ 1229296 w 1355139"/>
                <a:gd name="connsiteY2013" fmla="*/ 718080 h 1263847"/>
                <a:gd name="connsiteX2014" fmla="*/ 1230518 w 1355139"/>
                <a:gd name="connsiteY2014" fmla="*/ 717884 h 1263847"/>
                <a:gd name="connsiteX2015" fmla="*/ 1231742 w 1355139"/>
                <a:gd name="connsiteY2015" fmla="*/ 717835 h 1263847"/>
                <a:gd name="connsiteX2016" fmla="*/ 1233160 w 1355139"/>
                <a:gd name="connsiteY2016" fmla="*/ 718031 h 1263847"/>
                <a:gd name="connsiteX2017" fmla="*/ 1234140 w 1355139"/>
                <a:gd name="connsiteY2017" fmla="*/ 717396 h 1263847"/>
                <a:gd name="connsiteX2018" fmla="*/ 1235070 w 1355139"/>
                <a:gd name="connsiteY2018" fmla="*/ 717249 h 1263847"/>
                <a:gd name="connsiteX2019" fmla="*/ 1235950 w 1355139"/>
                <a:gd name="connsiteY2019" fmla="*/ 717689 h 1263847"/>
                <a:gd name="connsiteX2020" fmla="*/ 1236977 w 1355139"/>
                <a:gd name="connsiteY2020" fmla="*/ 718715 h 1263847"/>
                <a:gd name="connsiteX2021" fmla="*/ 1238152 w 1355139"/>
                <a:gd name="connsiteY2021" fmla="*/ 718812 h 1263847"/>
                <a:gd name="connsiteX2022" fmla="*/ 1238983 w 1355139"/>
                <a:gd name="connsiteY2022" fmla="*/ 718275 h 1263847"/>
                <a:gd name="connsiteX2023" fmla="*/ 1239619 w 1355139"/>
                <a:gd name="connsiteY2023" fmla="*/ 717542 h 1263847"/>
                <a:gd name="connsiteX2024" fmla="*/ 1240158 w 1355139"/>
                <a:gd name="connsiteY2024" fmla="*/ 716712 h 1263847"/>
                <a:gd name="connsiteX2025" fmla="*/ 1241038 w 1355139"/>
                <a:gd name="connsiteY2025" fmla="*/ 715589 h 1263847"/>
                <a:gd name="connsiteX2026" fmla="*/ 1242212 w 1355139"/>
                <a:gd name="connsiteY2026" fmla="*/ 714856 h 1263847"/>
                <a:gd name="connsiteX2027" fmla="*/ 1242849 w 1355139"/>
                <a:gd name="connsiteY2027" fmla="*/ 713391 h 1263847"/>
                <a:gd name="connsiteX2028" fmla="*/ 1244023 w 1355139"/>
                <a:gd name="connsiteY2028" fmla="*/ 713147 h 1263847"/>
                <a:gd name="connsiteX2029" fmla="*/ 1244953 w 1355139"/>
                <a:gd name="connsiteY2029" fmla="*/ 713293 h 1263847"/>
                <a:gd name="connsiteX2030" fmla="*/ 1246174 w 1355139"/>
                <a:gd name="connsiteY2030" fmla="*/ 713635 h 1263847"/>
                <a:gd name="connsiteX2031" fmla="*/ 1247349 w 1355139"/>
                <a:gd name="connsiteY2031" fmla="*/ 713928 h 1263847"/>
                <a:gd name="connsiteX2032" fmla="*/ 1248278 w 1355139"/>
                <a:gd name="connsiteY2032" fmla="*/ 713733 h 1263847"/>
                <a:gd name="connsiteX2033" fmla="*/ 1249551 w 1355139"/>
                <a:gd name="connsiteY2033" fmla="*/ 713781 h 1263847"/>
                <a:gd name="connsiteX2034" fmla="*/ 1250677 w 1355139"/>
                <a:gd name="connsiteY2034" fmla="*/ 713928 h 1263847"/>
                <a:gd name="connsiteX2035" fmla="*/ 1251655 w 1355139"/>
                <a:gd name="connsiteY2035" fmla="*/ 713635 h 1263847"/>
                <a:gd name="connsiteX2036" fmla="*/ 1252781 w 1355139"/>
                <a:gd name="connsiteY2036" fmla="*/ 713586 h 1263847"/>
                <a:gd name="connsiteX2037" fmla="*/ 1254199 w 1355139"/>
                <a:gd name="connsiteY2037" fmla="*/ 714612 h 1263847"/>
                <a:gd name="connsiteX2038" fmla="*/ 1255128 w 1355139"/>
                <a:gd name="connsiteY2038" fmla="*/ 714905 h 1263847"/>
                <a:gd name="connsiteX2039" fmla="*/ 1256057 w 1355139"/>
                <a:gd name="connsiteY2039" fmla="*/ 714807 h 1263847"/>
                <a:gd name="connsiteX2040" fmla="*/ 1257574 w 1355139"/>
                <a:gd name="connsiteY2040" fmla="*/ 714710 h 1263847"/>
                <a:gd name="connsiteX2041" fmla="*/ 1259043 w 1355139"/>
                <a:gd name="connsiteY2041" fmla="*/ 714319 h 1263847"/>
                <a:gd name="connsiteX2042" fmla="*/ 1261049 w 1355139"/>
                <a:gd name="connsiteY2042" fmla="*/ 714270 h 1263847"/>
                <a:gd name="connsiteX2043" fmla="*/ 1261538 w 1355139"/>
                <a:gd name="connsiteY2043" fmla="*/ 715247 h 1263847"/>
                <a:gd name="connsiteX2044" fmla="*/ 1262615 w 1355139"/>
                <a:gd name="connsiteY2044" fmla="*/ 714416 h 1263847"/>
                <a:gd name="connsiteX2045" fmla="*/ 1263202 w 1355139"/>
                <a:gd name="connsiteY2045" fmla="*/ 713342 h 1263847"/>
                <a:gd name="connsiteX2046" fmla="*/ 1263740 w 1355139"/>
                <a:gd name="connsiteY2046" fmla="*/ 711681 h 1263847"/>
                <a:gd name="connsiteX2047" fmla="*/ 1265158 w 1355139"/>
                <a:gd name="connsiteY2047" fmla="*/ 711828 h 1263847"/>
                <a:gd name="connsiteX2048" fmla="*/ 1267312 w 1355139"/>
                <a:gd name="connsiteY2048" fmla="*/ 712365 h 1263847"/>
                <a:gd name="connsiteX2049" fmla="*/ 1268241 w 1355139"/>
                <a:gd name="connsiteY2049" fmla="*/ 712609 h 1263847"/>
                <a:gd name="connsiteX2050" fmla="*/ 1269023 w 1355139"/>
                <a:gd name="connsiteY2050" fmla="*/ 712121 h 1263847"/>
                <a:gd name="connsiteX2051" fmla="*/ 1270443 w 1355139"/>
                <a:gd name="connsiteY2051" fmla="*/ 711095 h 1263847"/>
                <a:gd name="connsiteX2052" fmla="*/ 1270932 w 1355139"/>
                <a:gd name="connsiteY2052" fmla="*/ 710021 h 1263847"/>
                <a:gd name="connsiteX2053" fmla="*/ 1271775 w 1355139"/>
                <a:gd name="connsiteY2053" fmla="*/ 709312 h 1263847"/>
                <a:gd name="connsiteX2054" fmla="*/ 1272123 w 1355139"/>
                <a:gd name="connsiteY2054" fmla="*/ 709257 h 1263847"/>
                <a:gd name="connsiteX2055" fmla="*/ 1273077 w 1355139"/>
                <a:gd name="connsiteY2055" fmla="*/ 709323 h 1263847"/>
                <a:gd name="connsiteX2056" fmla="*/ 1273525 w 1355139"/>
                <a:gd name="connsiteY2056" fmla="*/ 709435 h 1263847"/>
                <a:gd name="connsiteX2057" fmla="*/ 1274698 w 1355139"/>
                <a:gd name="connsiteY2057" fmla="*/ 709483 h 1263847"/>
                <a:gd name="connsiteX2058" fmla="*/ 1275531 w 1355139"/>
                <a:gd name="connsiteY2058" fmla="*/ 708702 h 1263847"/>
                <a:gd name="connsiteX2059" fmla="*/ 1275922 w 1355139"/>
                <a:gd name="connsiteY2059" fmla="*/ 707579 h 1263847"/>
                <a:gd name="connsiteX2060" fmla="*/ 1277195 w 1355139"/>
                <a:gd name="connsiteY2060" fmla="*/ 707041 h 1263847"/>
                <a:gd name="connsiteX2061" fmla="*/ 1277927 w 1355139"/>
                <a:gd name="connsiteY2061" fmla="*/ 706113 h 1263847"/>
                <a:gd name="connsiteX2062" fmla="*/ 1278271 w 1355139"/>
                <a:gd name="connsiteY2062" fmla="*/ 704941 h 1263847"/>
                <a:gd name="connsiteX2063" fmla="*/ 1279200 w 1355139"/>
                <a:gd name="connsiteY2063" fmla="*/ 704208 h 1263847"/>
                <a:gd name="connsiteX2064" fmla="*/ 1280422 w 1355139"/>
                <a:gd name="connsiteY2064" fmla="*/ 703573 h 1263847"/>
                <a:gd name="connsiteX2065" fmla="*/ 1282479 w 1355139"/>
                <a:gd name="connsiteY2065" fmla="*/ 704404 h 1263847"/>
                <a:gd name="connsiteX2066" fmla="*/ 1283015 w 1355139"/>
                <a:gd name="connsiteY2066" fmla="*/ 703525 h 1263847"/>
                <a:gd name="connsiteX2067" fmla="*/ 1283651 w 1355139"/>
                <a:gd name="connsiteY2067" fmla="*/ 702597 h 1263847"/>
                <a:gd name="connsiteX2068" fmla="*/ 1285463 w 1355139"/>
                <a:gd name="connsiteY2068" fmla="*/ 703525 h 1263847"/>
                <a:gd name="connsiteX2069" fmla="*/ 1287859 w 1355139"/>
                <a:gd name="connsiteY2069" fmla="*/ 703622 h 1263847"/>
                <a:gd name="connsiteX2070" fmla="*/ 1288594 w 1355139"/>
                <a:gd name="connsiteY2070" fmla="*/ 704795 h 1263847"/>
                <a:gd name="connsiteX2071" fmla="*/ 1290501 w 1355139"/>
                <a:gd name="connsiteY2071" fmla="*/ 705088 h 1263847"/>
                <a:gd name="connsiteX2072" fmla="*/ 1292654 w 1355139"/>
                <a:gd name="connsiteY2072" fmla="*/ 705234 h 1263847"/>
                <a:gd name="connsiteX2073" fmla="*/ 1293583 w 1355139"/>
                <a:gd name="connsiteY2073" fmla="*/ 704892 h 1263847"/>
                <a:gd name="connsiteX2074" fmla="*/ 1294562 w 1355139"/>
                <a:gd name="connsiteY2074" fmla="*/ 704795 h 1263847"/>
                <a:gd name="connsiteX2075" fmla="*/ 1295346 w 1355139"/>
                <a:gd name="connsiteY2075" fmla="*/ 705185 h 1263847"/>
                <a:gd name="connsiteX2076" fmla="*/ 1295933 w 1355139"/>
                <a:gd name="connsiteY2076" fmla="*/ 706553 h 1263847"/>
                <a:gd name="connsiteX2077" fmla="*/ 1297791 w 1355139"/>
                <a:gd name="connsiteY2077" fmla="*/ 706309 h 1263847"/>
                <a:gd name="connsiteX2078" fmla="*/ 1299015 w 1355139"/>
                <a:gd name="connsiteY2078" fmla="*/ 706113 h 1263847"/>
                <a:gd name="connsiteX2079" fmla="*/ 1299993 w 1355139"/>
                <a:gd name="connsiteY2079" fmla="*/ 705918 h 1263847"/>
                <a:gd name="connsiteX2080" fmla="*/ 1301608 w 1355139"/>
                <a:gd name="connsiteY2080" fmla="*/ 705527 h 1263847"/>
                <a:gd name="connsiteX2081" fmla="*/ 1302586 w 1355139"/>
                <a:gd name="connsiteY2081" fmla="*/ 706113 h 1263847"/>
                <a:gd name="connsiteX2082" fmla="*/ 1303712 w 1355139"/>
                <a:gd name="connsiteY2082" fmla="*/ 706699 h 1263847"/>
                <a:gd name="connsiteX2083" fmla="*/ 1304934 w 1355139"/>
                <a:gd name="connsiteY2083" fmla="*/ 705576 h 1263847"/>
                <a:gd name="connsiteX2084" fmla="*/ 1307087 w 1355139"/>
                <a:gd name="connsiteY2084" fmla="*/ 704599 h 1263847"/>
                <a:gd name="connsiteX2085" fmla="*/ 1308262 w 1355139"/>
                <a:gd name="connsiteY2085" fmla="*/ 705088 h 1263847"/>
                <a:gd name="connsiteX2086" fmla="*/ 1309533 w 1355139"/>
                <a:gd name="connsiteY2086" fmla="*/ 704892 h 1263847"/>
                <a:gd name="connsiteX2087" fmla="*/ 1309925 w 1355139"/>
                <a:gd name="connsiteY2087" fmla="*/ 703280 h 1263847"/>
                <a:gd name="connsiteX2088" fmla="*/ 1310415 w 1355139"/>
                <a:gd name="connsiteY2088" fmla="*/ 702157 h 1263847"/>
                <a:gd name="connsiteX2089" fmla="*/ 1311051 w 1355139"/>
                <a:gd name="connsiteY2089" fmla="*/ 701424 h 1263847"/>
                <a:gd name="connsiteX2090" fmla="*/ 1311980 w 1355139"/>
                <a:gd name="connsiteY2090" fmla="*/ 700643 h 1263847"/>
                <a:gd name="connsiteX2091" fmla="*/ 1313155 w 1355139"/>
                <a:gd name="connsiteY2091" fmla="*/ 700643 h 1263847"/>
                <a:gd name="connsiteX2092" fmla="*/ 1314377 w 1355139"/>
                <a:gd name="connsiteY2092" fmla="*/ 699861 h 1263847"/>
                <a:gd name="connsiteX2093" fmla="*/ 1315502 w 1355139"/>
                <a:gd name="connsiteY2093" fmla="*/ 698933 h 1263847"/>
                <a:gd name="connsiteX2094" fmla="*/ 1316090 w 1355139"/>
                <a:gd name="connsiteY2094" fmla="*/ 697859 h 1263847"/>
                <a:gd name="connsiteX2095" fmla="*/ 1316188 w 1355139"/>
                <a:gd name="connsiteY2095" fmla="*/ 696882 h 1263847"/>
                <a:gd name="connsiteX2096" fmla="*/ 1315795 w 1355139"/>
                <a:gd name="connsiteY2096" fmla="*/ 695759 h 1263847"/>
                <a:gd name="connsiteX2097" fmla="*/ 1316726 w 1355139"/>
                <a:gd name="connsiteY2097" fmla="*/ 694782 h 1263847"/>
                <a:gd name="connsiteX2098" fmla="*/ 1317459 w 1355139"/>
                <a:gd name="connsiteY2098" fmla="*/ 693512 h 1263847"/>
                <a:gd name="connsiteX2099" fmla="*/ 1317754 w 1355139"/>
                <a:gd name="connsiteY2099" fmla="*/ 692340 h 1263847"/>
                <a:gd name="connsiteX2100" fmla="*/ 1317899 w 1355139"/>
                <a:gd name="connsiteY2100" fmla="*/ 691119 h 1263847"/>
                <a:gd name="connsiteX2101" fmla="*/ 1318437 w 1355139"/>
                <a:gd name="connsiteY2101" fmla="*/ 690288 h 1263847"/>
                <a:gd name="connsiteX2102" fmla="*/ 1320445 w 1355139"/>
                <a:gd name="connsiteY2102" fmla="*/ 690484 h 1263847"/>
                <a:gd name="connsiteX2103" fmla="*/ 1321030 w 1355139"/>
                <a:gd name="connsiteY2103" fmla="*/ 689800 h 1263847"/>
                <a:gd name="connsiteX2104" fmla="*/ 1321716 w 1355139"/>
                <a:gd name="connsiteY2104" fmla="*/ 688970 h 1263847"/>
                <a:gd name="connsiteX2105" fmla="*/ 1323232 w 1355139"/>
                <a:gd name="connsiteY2105" fmla="*/ 688383 h 1263847"/>
                <a:gd name="connsiteX2106" fmla="*/ 1324847 w 1355139"/>
                <a:gd name="connsiteY2106" fmla="*/ 688725 h 1263847"/>
                <a:gd name="connsiteX2107" fmla="*/ 1325533 w 1355139"/>
                <a:gd name="connsiteY2107" fmla="*/ 688139 h 1263847"/>
                <a:gd name="connsiteX2108" fmla="*/ 1326364 w 1355139"/>
                <a:gd name="connsiteY2108" fmla="*/ 687162 h 1263847"/>
                <a:gd name="connsiteX2109" fmla="*/ 1327147 w 1355139"/>
                <a:gd name="connsiteY2109" fmla="*/ 686527 h 1263847"/>
                <a:gd name="connsiteX2110" fmla="*/ 1327587 w 1355139"/>
                <a:gd name="connsiteY2110" fmla="*/ 685453 h 1263847"/>
                <a:gd name="connsiteX2111" fmla="*/ 1328320 w 1355139"/>
                <a:gd name="connsiteY2111" fmla="*/ 684232 h 1263847"/>
                <a:gd name="connsiteX2112" fmla="*/ 1329104 w 1355139"/>
                <a:gd name="connsiteY2112" fmla="*/ 683695 h 1263847"/>
                <a:gd name="connsiteX2113" fmla="*/ 1329642 w 1355139"/>
                <a:gd name="connsiteY2113" fmla="*/ 682864 h 1263847"/>
                <a:gd name="connsiteX2114" fmla="*/ 1329740 w 1355139"/>
                <a:gd name="connsiteY2114" fmla="*/ 681887 h 1263847"/>
                <a:gd name="connsiteX2115" fmla="*/ 1329837 w 1355139"/>
                <a:gd name="connsiteY2115" fmla="*/ 680959 h 1263847"/>
                <a:gd name="connsiteX2116" fmla="*/ 1330473 w 1355139"/>
                <a:gd name="connsiteY2116" fmla="*/ 679934 h 1263847"/>
                <a:gd name="connsiteX2117" fmla="*/ 1331795 w 1355139"/>
                <a:gd name="connsiteY2117" fmla="*/ 678469 h 1263847"/>
                <a:gd name="connsiteX2118" fmla="*/ 1333948 w 1355139"/>
                <a:gd name="connsiteY2118" fmla="*/ 677687 h 1263847"/>
                <a:gd name="connsiteX2119" fmla="*/ 1334877 w 1355139"/>
                <a:gd name="connsiteY2119" fmla="*/ 676613 h 1263847"/>
                <a:gd name="connsiteX2120" fmla="*/ 1335757 w 1355139"/>
                <a:gd name="connsiteY2120" fmla="*/ 676222 h 1263847"/>
                <a:gd name="connsiteX2121" fmla="*/ 1336785 w 1355139"/>
                <a:gd name="connsiteY2121" fmla="*/ 675294 h 1263847"/>
                <a:gd name="connsiteX2122" fmla="*/ 1338154 w 1355139"/>
                <a:gd name="connsiteY2122" fmla="*/ 675587 h 1263847"/>
                <a:gd name="connsiteX2123" fmla="*/ 1339036 w 1355139"/>
                <a:gd name="connsiteY2123" fmla="*/ 676368 h 1263847"/>
                <a:gd name="connsiteX2124" fmla="*/ 1340014 w 1355139"/>
                <a:gd name="connsiteY2124" fmla="*/ 676417 h 1263847"/>
                <a:gd name="connsiteX2125" fmla="*/ 1340845 w 1355139"/>
                <a:gd name="connsiteY2125" fmla="*/ 675929 h 1263847"/>
                <a:gd name="connsiteX2126" fmla="*/ 1341776 w 1355139"/>
                <a:gd name="connsiteY2126" fmla="*/ 675587 h 1263847"/>
                <a:gd name="connsiteX2127" fmla="*/ 1342706 w 1355139"/>
                <a:gd name="connsiteY2127" fmla="*/ 675782 h 1263847"/>
                <a:gd name="connsiteX2128" fmla="*/ 1343831 w 1355139"/>
                <a:gd name="connsiteY2128" fmla="*/ 675538 h 1263847"/>
                <a:gd name="connsiteX2129" fmla="*/ 1345493 w 1355139"/>
                <a:gd name="connsiteY2129" fmla="*/ 675050 h 1263847"/>
                <a:gd name="connsiteX2130" fmla="*/ 1346668 w 1355139"/>
                <a:gd name="connsiteY2130" fmla="*/ 675098 h 1263847"/>
                <a:gd name="connsiteX2131" fmla="*/ 1346424 w 1355139"/>
                <a:gd name="connsiteY2131" fmla="*/ 670898 h 1263847"/>
                <a:gd name="connsiteX2132" fmla="*/ 1346424 w 1355139"/>
                <a:gd name="connsiteY2132" fmla="*/ 667186 h 1263847"/>
                <a:gd name="connsiteX2133" fmla="*/ 1346424 w 1355139"/>
                <a:gd name="connsiteY2133" fmla="*/ 659762 h 1263847"/>
                <a:gd name="connsiteX2134" fmla="*/ 1355327 w 1355139"/>
                <a:gd name="connsiteY2134" fmla="*/ 650872 h 1263847"/>
                <a:gd name="connsiteX2135" fmla="*/ 1354594 w 1355139"/>
                <a:gd name="connsiteY2135" fmla="*/ 646379 h 1263847"/>
                <a:gd name="connsiteX2136" fmla="*/ 1348673 w 1355139"/>
                <a:gd name="connsiteY2136" fmla="*/ 634510 h 1263847"/>
                <a:gd name="connsiteX2137" fmla="*/ 1344173 w 1355139"/>
                <a:gd name="connsiteY2137" fmla="*/ 622642 h 1263847"/>
                <a:gd name="connsiteX2138" fmla="*/ 1334534 w 1355139"/>
                <a:gd name="connsiteY2138" fmla="*/ 614485 h 1263847"/>
                <a:gd name="connsiteX2139" fmla="*/ 1320396 w 1355139"/>
                <a:gd name="connsiteY2139" fmla="*/ 607793 h 1263847"/>
                <a:gd name="connsiteX2140" fmla="*/ 1310756 w 1355139"/>
                <a:gd name="connsiteY2140" fmla="*/ 597390 h 1263847"/>
                <a:gd name="connsiteX2141" fmla="*/ 1301803 w 1355139"/>
                <a:gd name="connsiteY2141" fmla="*/ 582591 h 1263847"/>
                <a:gd name="connsiteX2142" fmla="*/ 1295884 w 1355139"/>
                <a:gd name="connsiteY2142" fmla="*/ 570673 h 1263847"/>
                <a:gd name="connsiteX2143" fmla="*/ 1286197 w 1355139"/>
                <a:gd name="connsiteY2143" fmla="*/ 552894 h 1263847"/>
                <a:gd name="connsiteX2144" fmla="*/ 1280228 w 1355139"/>
                <a:gd name="connsiteY2144" fmla="*/ 531355 h 1263847"/>
                <a:gd name="connsiteX2145" fmla="*/ 1275776 w 1355139"/>
                <a:gd name="connsiteY2145" fmla="*/ 494967 h 1263847"/>
                <a:gd name="connsiteX2146" fmla="*/ 1275776 w 1355139"/>
                <a:gd name="connsiteY2146" fmla="*/ 478655 h 1263847"/>
                <a:gd name="connsiteX2147" fmla="*/ 1276509 w 1355139"/>
                <a:gd name="connsiteY2147" fmla="*/ 456382 h 1263847"/>
                <a:gd name="connsiteX2148" fmla="*/ 1279493 w 1355139"/>
                <a:gd name="connsiteY2148" fmla="*/ 432645 h 1263847"/>
                <a:gd name="connsiteX2149" fmla="*/ 1281011 w 1355139"/>
                <a:gd name="connsiteY2149" fmla="*/ 417796 h 1263847"/>
                <a:gd name="connsiteX2150" fmla="*/ 1278760 w 1355139"/>
                <a:gd name="connsiteY2150" fmla="*/ 388100 h 1263847"/>
                <a:gd name="connsiteX2151" fmla="*/ 1275776 w 1355139"/>
                <a:gd name="connsiteY2151" fmla="*/ 376963 h 1263847"/>
                <a:gd name="connsiteX2152" fmla="*/ 1275776 w 1355139"/>
                <a:gd name="connsiteY2152" fmla="*/ 362848 h 1263847"/>
                <a:gd name="connsiteX2153" fmla="*/ 1270590 w 1355139"/>
                <a:gd name="connsiteY2153" fmla="*/ 348732 h 1263847"/>
                <a:gd name="connsiteX2154" fmla="*/ 1267604 w 1355139"/>
                <a:gd name="connsiteY2154" fmla="*/ 342823 h 1263847"/>
                <a:gd name="connsiteX2155" fmla="*/ 1265404 w 1355139"/>
                <a:gd name="connsiteY2155" fmla="*/ 333152 h 1263847"/>
                <a:gd name="connsiteX2156" fmla="*/ 1264111 w 1355139"/>
                <a:gd name="connsiteY2156" fmla="*/ 327633 h 1263847"/>
                <a:gd name="connsiteX2157" fmla="*/ 1263984 w 1355139"/>
                <a:gd name="connsiteY2157" fmla="*/ 327095 h 1263847"/>
                <a:gd name="connsiteX2158" fmla="*/ 1263153 w 1355139"/>
                <a:gd name="connsiteY2158" fmla="*/ 325630 h 1263847"/>
                <a:gd name="connsiteX2159" fmla="*/ 1262273 w 1355139"/>
                <a:gd name="connsiteY2159" fmla="*/ 323920 h 1263847"/>
                <a:gd name="connsiteX2160" fmla="*/ 1261538 w 1355139"/>
                <a:gd name="connsiteY2160" fmla="*/ 322796 h 1263847"/>
                <a:gd name="connsiteX2161" fmla="*/ 1260951 w 1355139"/>
                <a:gd name="connsiteY2161" fmla="*/ 322065 h 1263847"/>
                <a:gd name="connsiteX2162" fmla="*/ 1259092 w 1355139"/>
                <a:gd name="connsiteY2162" fmla="*/ 321527 h 1263847"/>
                <a:gd name="connsiteX2163" fmla="*/ 1258114 w 1355139"/>
                <a:gd name="connsiteY2163" fmla="*/ 321674 h 1263847"/>
                <a:gd name="connsiteX2164" fmla="*/ 1256940 w 1355139"/>
                <a:gd name="connsiteY2164" fmla="*/ 321967 h 1263847"/>
                <a:gd name="connsiteX2165" fmla="*/ 1255961 w 1355139"/>
                <a:gd name="connsiteY2165" fmla="*/ 322163 h 1263847"/>
                <a:gd name="connsiteX2166" fmla="*/ 1254983 w 1355139"/>
                <a:gd name="connsiteY2166" fmla="*/ 322212 h 1263847"/>
                <a:gd name="connsiteX2167" fmla="*/ 1253270 w 1355139"/>
                <a:gd name="connsiteY2167" fmla="*/ 322114 h 1263847"/>
                <a:gd name="connsiteX2168" fmla="*/ 1252351 w 1355139"/>
                <a:gd name="connsiteY2168" fmla="*/ 321149 h 1263847"/>
                <a:gd name="connsiteX2169" fmla="*/ 1252341 w 1355139"/>
                <a:gd name="connsiteY2169" fmla="*/ 321137 h 1263847"/>
                <a:gd name="connsiteX2170" fmla="*/ 1252335 w 1355139"/>
                <a:gd name="connsiteY2170" fmla="*/ 321096 h 1263847"/>
                <a:gd name="connsiteX2171" fmla="*/ 1252095 w 1355139"/>
                <a:gd name="connsiteY2171" fmla="*/ 319135 h 1263847"/>
                <a:gd name="connsiteX2172" fmla="*/ 1250628 w 1355139"/>
                <a:gd name="connsiteY2172" fmla="*/ 317962 h 1263847"/>
                <a:gd name="connsiteX2173" fmla="*/ 1249600 w 1355139"/>
                <a:gd name="connsiteY2173" fmla="*/ 317962 h 1263847"/>
                <a:gd name="connsiteX2174" fmla="*/ 1248328 w 1355139"/>
                <a:gd name="connsiteY2174" fmla="*/ 318695 h 1263847"/>
                <a:gd name="connsiteX2175" fmla="*/ 1247447 w 1355139"/>
                <a:gd name="connsiteY2175" fmla="*/ 319086 h 1263847"/>
                <a:gd name="connsiteX2176" fmla="*/ 1246469 w 1355139"/>
                <a:gd name="connsiteY2176" fmla="*/ 318987 h 1263847"/>
                <a:gd name="connsiteX2177" fmla="*/ 1245589 w 1355139"/>
                <a:gd name="connsiteY2177" fmla="*/ 318548 h 1263847"/>
                <a:gd name="connsiteX2178" fmla="*/ 1244611 w 1355139"/>
                <a:gd name="connsiteY2178" fmla="*/ 317766 h 1263847"/>
                <a:gd name="connsiteX2179" fmla="*/ 1242701 w 1355139"/>
                <a:gd name="connsiteY2179" fmla="*/ 316985 h 1263847"/>
                <a:gd name="connsiteX2180" fmla="*/ 1241674 w 1355139"/>
                <a:gd name="connsiteY2180" fmla="*/ 316985 h 1263847"/>
                <a:gd name="connsiteX2181" fmla="*/ 1240794 w 1355139"/>
                <a:gd name="connsiteY2181" fmla="*/ 316789 h 1263847"/>
                <a:gd name="connsiteX2182" fmla="*/ 1239914 w 1355139"/>
                <a:gd name="connsiteY2182" fmla="*/ 316350 h 1263847"/>
                <a:gd name="connsiteX2183" fmla="*/ 1239032 w 1355139"/>
                <a:gd name="connsiteY2183" fmla="*/ 315812 h 1263847"/>
                <a:gd name="connsiteX2184" fmla="*/ 1238201 w 1355139"/>
                <a:gd name="connsiteY2184" fmla="*/ 315324 h 1263847"/>
                <a:gd name="connsiteX2185" fmla="*/ 1237272 w 1355139"/>
                <a:gd name="connsiteY2185" fmla="*/ 314202 h 1263847"/>
                <a:gd name="connsiteX2186" fmla="*/ 1236488 w 1355139"/>
                <a:gd name="connsiteY2186" fmla="*/ 313616 h 1263847"/>
                <a:gd name="connsiteX2187" fmla="*/ 1235559 w 1355139"/>
                <a:gd name="connsiteY2187" fmla="*/ 313468 h 1263847"/>
                <a:gd name="connsiteX2188" fmla="*/ 1234288 w 1355139"/>
                <a:gd name="connsiteY2188" fmla="*/ 314543 h 1263847"/>
                <a:gd name="connsiteX2189" fmla="*/ 1233113 w 1355139"/>
                <a:gd name="connsiteY2189" fmla="*/ 314737 h 1263847"/>
                <a:gd name="connsiteX2190" fmla="*/ 1232037 w 1355139"/>
                <a:gd name="connsiteY2190" fmla="*/ 314202 h 1263847"/>
                <a:gd name="connsiteX2191" fmla="*/ 1231742 w 1355139"/>
                <a:gd name="connsiteY2191" fmla="*/ 313272 h 1263847"/>
                <a:gd name="connsiteX2192" fmla="*/ 1231889 w 1355139"/>
                <a:gd name="connsiteY2192" fmla="*/ 311807 h 1263847"/>
                <a:gd name="connsiteX2193" fmla="*/ 1232329 w 1355139"/>
                <a:gd name="connsiteY2193" fmla="*/ 310683 h 1263847"/>
                <a:gd name="connsiteX2194" fmla="*/ 1233113 w 1355139"/>
                <a:gd name="connsiteY2194" fmla="*/ 309463 h 1263847"/>
                <a:gd name="connsiteX2195" fmla="*/ 1233797 w 1355139"/>
                <a:gd name="connsiteY2195" fmla="*/ 308438 h 1263847"/>
                <a:gd name="connsiteX2196" fmla="*/ 1234190 w 1355139"/>
                <a:gd name="connsiteY2196" fmla="*/ 307559 h 1263847"/>
                <a:gd name="connsiteX2197" fmla="*/ 1234482 w 1355139"/>
                <a:gd name="connsiteY2197" fmla="*/ 306582 h 1263847"/>
                <a:gd name="connsiteX2198" fmla="*/ 1234482 w 1355139"/>
                <a:gd name="connsiteY2198" fmla="*/ 305360 h 1263847"/>
                <a:gd name="connsiteX2199" fmla="*/ 1233504 w 1355139"/>
                <a:gd name="connsiteY2199" fmla="*/ 304482 h 1263847"/>
                <a:gd name="connsiteX2200" fmla="*/ 1231988 w 1355139"/>
                <a:gd name="connsiteY2200" fmla="*/ 304433 h 1263847"/>
                <a:gd name="connsiteX2201" fmla="*/ 1229542 w 1355139"/>
                <a:gd name="connsiteY2201" fmla="*/ 304384 h 1263847"/>
                <a:gd name="connsiteX2202" fmla="*/ 1227632 w 1355139"/>
                <a:gd name="connsiteY2202" fmla="*/ 304531 h 1263847"/>
                <a:gd name="connsiteX2203" fmla="*/ 1226460 w 1355139"/>
                <a:gd name="connsiteY2203" fmla="*/ 305311 h 1263847"/>
                <a:gd name="connsiteX2204" fmla="*/ 1225432 w 1355139"/>
                <a:gd name="connsiteY2204" fmla="*/ 305996 h 1263847"/>
                <a:gd name="connsiteX2205" fmla="*/ 1224550 w 1355139"/>
                <a:gd name="connsiteY2205" fmla="*/ 306435 h 1263847"/>
                <a:gd name="connsiteX2206" fmla="*/ 1223034 w 1355139"/>
                <a:gd name="connsiteY2206" fmla="*/ 307265 h 1263847"/>
                <a:gd name="connsiteX2207" fmla="*/ 1222055 w 1355139"/>
                <a:gd name="connsiteY2207" fmla="*/ 307998 h 1263847"/>
                <a:gd name="connsiteX2208" fmla="*/ 1221225 w 1355139"/>
                <a:gd name="connsiteY2208" fmla="*/ 308585 h 1263847"/>
                <a:gd name="connsiteX2209" fmla="*/ 1220148 w 1355139"/>
                <a:gd name="connsiteY2209" fmla="*/ 309073 h 1263847"/>
                <a:gd name="connsiteX2210" fmla="*/ 1218924 w 1355139"/>
                <a:gd name="connsiteY2210" fmla="*/ 309218 h 1263847"/>
                <a:gd name="connsiteX2211" fmla="*/ 1217897 w 1355139"/>
                <a:gd name="connsiteY2211" fmla="*/ 309707 h 1263847"/>
                <a:gd name="connsiteX2212" fmla="*/ 1216820 w 1355139"/>
                <a:gd name="connsiteY2212" fmla="*/ 311076 h 1263847"/>
                <a:gd name="connsiteX2213" fmla="*/ 1216088 w 1355139"/>
                <a:gd name="connsiteY2213" fmla="*/ 311709 h 1263847"/>
                <a:gd name="connsiteX2214" fmla="*/ 1215107 w 1355139"/>
                <a:gd name="connsiteY2214" fmla="*/ 311613 h 1263847"/>
                <a:gd name="connsiteX2215" fmla="*/ 1214473 w 1355139"/>
                <a:gd name="connsiteY2215" fmla="*/ 310636 h 1263847"/>
                <a:gd name="connsiteX2216" fmla="*/ 1214178 w 1355139"/>
                <a:gd name="connsiteY2216" fmla="*/ 309169 h 1263847"/>
                <a:gd name="connsiteX2217" fmla="*/ 1213640 w 1355139"/>
                <a:gd name="connsiteY2217" fmla="*/ 307802 h 1263847"/>
                <a:gd name="connsiteX2218" fmla="*/ 1212760 w 1355139"/>
                <a:gd name="connsiteY2218" fmla="*/ 306045 h 1263847"/>
                <a:gd name="connsiteX2219" fmla="*/ 1212271 w 1355139"/>
                <a:gd name="connsiteY2219" fmla="*/ 304970 h 1263847"/>
                <a:gd name="connsiteX2220" fmla="*/ 1211992 w 1355139"/>
                <a:gd name="connsiteY2220" fmla="*/ 303724 h 1263847"/>
                <a:gd name="connsiteX2221" fmla="*/ 1211976 w 1355139"/>
                <a:gd name="connsiteY2221" fmla="*/ 303650 h 1263847"/>
                <a:gd name="connsiteX2222" fmla="*/ 1209970 w 1355139"/>
                <a:gd name="connsiteY2222" fmla="*/ 302185 h 1263847"/>
                <a:gd name="connsiteX2223" fmla="*/ 1208601 w 1355139"/>
                <a:gd name="connsiteY2223" fmla="*/ 301893 h 1263847"/>
                <a:gd name="connsiteX2224" fmla="*/ 1207036 w 1355139"/>
                <a:gd name="connsiteY2224" fmla="*/ 301795 h 1263847"/>
                <a:gd name="connsiteX2225" fmla="*/ 1204981 w 1355139"/>
                <a:gd name="connsiteY2225" fmla="*/ 301844 h 1263847"/>
                <a:gd name="connsiteX2226" fmla="*/ 1203366 w 1355139"/>
                <a:gd name="connsiteY2226" fmla="*/ 301844 h 1263847"/>
                <a:gd name="connsiteX2227" fmla="*/ 1201604 w 1355139"/>
                <a:gd name="connsiteY2227" fmla="*/ 301503 h 1263847"/>
                <a:gd name="connsiteX2228" fmla="*/ 1199306 w 1355139"/>
                <a:gd name="connsiteY2228" fmla="*/ 301746 h 1263847"/>
                <a:gd name="connsiteX2229" fmla="*/ 1197153 w 1355139"/>
                <a:gd name="connsiteY2229" fmla="*/ 302381 h 1263847"/>
                <a:gd name="connsiteX2230" fmla="*/ 1195833 w 1355139"/>
                <a:gd name="connsiteY2230" fmla="*/ 301306 h 1263847"/>
                <a:gd name="connsiteX2231" fmla="*/ 1194461 w 1355139"/>
                <a:gd name="connsiteY2231" fmla="*/ 300720 h 1263847"/>
                <a:gd name="connsiteX2232" fmla="*/ 1193581 w 1355139"/>
                <a:gd name="connsiteY2232" fmla="*/ 299206 h 1263847"/>
                <a:gd name="connsiteX2233" fmla="*/ 1192994 w 1355139"/>
                <a:gd name="connsiteY2233" fmla="*/ 297009 h 1263847"/>
                <a:gd name="connsiteX2234" fmla="*/ 1190450 w 1355139"/>
                <a:gd name="connsiteY2234" fmla="*/ 295348 h 1263847"/>
                <a:gd name="connsiteX2235" fmla="*/ 1189177 w 1355139"/>
                <a:gd name="connsiteY2235" fmla="*/ 297449 h 1263847"/>
                <a:gd name="connsiteX2236" fmla="*/ 1186731 w 1355139"/>
                <a:gd name="connsiteY2236" fmla="*/ 298914 h 1263847"/>
                <a:gd name="connsiteX2237" fmla="*/ 1184480 w 1355139"/>
                <a:gd name="connsiteY2237" fmla="*/ 298278 h 1263847"/>
                <a:gd name="connsiteX2238" fmla="*/ 1182818 w 1355139"/>
                <a:gd name="connsiteY2238" fmla="*/ 297839 h 1263847"/>
                <a:gd name="connsiteX2239" fmla="*/ 1181204 w 1355139"/>
                <a:gd name="connsiteY2239" fmla="*/ 297839 h 1263847"/>
                <a:gd name="connsiteX2240" fmla="*/ 1179882 w 1355139"/>
                <a:gd name="connsiteY2240" fmla="*/ 296715 h 1263847"/>
                <a:gd name="connsiteX2241" fmla="*/ 1177583 w 1355139"/>
                <a:gd name="connsiteY2241" fmla="*/ 295007 h 1263847"/>
                <a:gd name="connsiteX2242" fmla="*/ 1176261 w 1355139"/>
                <a:gd name="connsiteY2242" fmla="*/ 293540 h 1263847"/>
                <a:gd name="connsiteX2243" fmla="*/ 1174745 w 1355139"/>
                <a:gd name="connsiteY2243" fmla="*/ 293687 h 1263847"/>
                <a:gd name="connsiteX2244" fmla="*/ 1172837 w 1355139"/>
                <a:gd name="connsiteY2244" fmla="*/ 294420 h 1263847"/>
                <a:gd name="connsiteX2245" fmla="*/ 1171026 w 1355139"/>
                <a:gd name="connsiteY2245" fmla="*/ 294322 h 1263847"/>
                <a:gd name="connsiteX2246" fmla="*/ 1169315 w 1355139"/>
                <a:gd name="connsiteY2246" fmla="*/ 293198 h 1263847"/>
                <a:gd name="connsiteX2247" fmla="*/ 1167211 w 1355139"/>
                <a:gd name="connsiteY2247" fmla="*/ 293100 h 1263847"/>
                <a:gd name="connsiteX2248" fmla="*/ 1164862 w 1355139"/>
                <a:gd name="connsiteY2248" fmla="*/ 292320 h 1263847"/>
                <a:gd name="connsiteX2249" fmla="*/ 1162660 w 1355139"/>
                <a:gd name="connsiteY2249" fmla="*/ 291635 h 1263847"/>
                <a:gd name="connsiteX2250" fmla="*/ 1160998 w 1355139"/>
                <a:gd name="connsiteY2250" fmla="*/ 291098 h 1263847"/>
                <a:gd name="connsiteX2251" fmla="*/ 1158257 w 1355139"/>
                <a:gd name="connsiteY2251" fmla="*/ 290023 h 1263847"/>
                <a:gd name="connsiteX2252" fmla="*/ 1157375 w 1355139"/>
                <a:gd name="connsiteY2252" fmla="*/ 287728 h 1263847"/>
                <a:gd name="connsiteX2253" fmla="*/ 1156594 w 1355139"/>
                <a:gd name="connsiteY2253" fmla="*/ 286506 h 1263847"/>
                <a:gd name="connsiteX2254" fmla="*/ 1155224 w 1355139"/>
                <a:gd name="connsiteY2254" fmla="*/ 285188 h 1263847"/>
                <a:gd name="connsiteX2255" fmla="*/ 1152533 w 1355139"/>
                <a:gd name="connsiteY2255" fmla="*/ 284212 h 1263847"/>
                <a:gd name="connsiteX2256" fmla="*/ 1149940 w 1355139"/>
                <a:gd name="connsiteY2256" fmla="*/ 283235 h 1263847"/>
                <a:gd name="connsiteX2257" fmla="*/ 1148129 w 1355139"/>
                <a:gd name="connsiteY2257" fmla="*/ 282209 h 1263847"/>
                <a:gd name="connsiteX2258" fmla="*/ 1146661 w 1355139"/>
                <a:gd name="connsiteY2258" fmla="*/ 281134 h 1263847"/>
                <a:gd name="connsiteX2259" fmla="*/ 1145831 w 1355139"/>
                <a:gd name="connsiteY2259" fmla="*/ 279620 h 1263847"/>
                <a:gd name="connsiteX2260" fmla="*/ 1143825 w 1355139"/>
                <a:gd name="connsiteY2260" fmla="*/ 278155 h 1263847"/>
                <a:gd name="connsiteX2261" fmla="*/ 1142308 w 1355139"/>
                <a:gd name="connsiteY2261" fmla="*/ 277031 h 1263847"/>
                <a:gd name="connsiteX2262" fmla="*/ 1138882 w 1355139"/>
                <a:gd name="connsiteY2262" fmla="*/ 274442 h 1263847"/>
                <a:gd name="connsiteX2263" fmla="*/ 1136584 w 1355139"/>
                <a:gd name="connsiteY2263" fmla="*/ 275078 h 1263847"/>
                <a:gd name="connsiteX2264" fmla="*/ 1134871 w 1355139"/>
                <a:gd name="connsiteY2264" fmla="*/ 275029 h 1263847"/>
                <a:gd name="connsiteX2265" fmla="*/ 1133453 w 1355139"/>
                <a:gd name="connsiteY2265" fmla="*/ 274590 h 1263847"/>
                <a:gd name="connsiteX2266" fmla="*/ 1131251 w 1355139"/>
                <a:gd name="connsiteY2266" fmla="*/ 273613 h 1263847"/>
                <a:gd name="connsiteX2267" fmla="*/ 1129734 w 1355139"/>
                <a:gd name="connsiteY2267" fmla="*/ 272830 h 1263847"/>
                <a:gd name="connsiteX2268" fmla="*/ 1127729 w 1355139"/>
                <a:gd name="connsiteY2268" fmla="*/ 272830 h 1263847"/>
                <a:gd name="connsiteX2269" fmla="*/ 1124303 w 1355139"/>
                <a:gd name="connsiteY2269" fmla="*/ 271659 h 1263847"/>
                <a:gd name="connsiteX2270" fmla="*/ 1123961 w 1355139"/>
                <a:gd name="connsiteY2270" fmla="*/ 269755 h 1263847"/>
                <a:gd name="connsiteX2271" fmla="*/ 1123617 w 1355139"/>
                <a:gd name="connsiteY2271" fmla="*/ 267849 h 1263847"/>
                <a:gd name="connsiteX2272" fmla="*/ 1126846 w 1355139"/>
                <a:gd name="connsiteY2272" fmla="*/ 261500 h 1263847"/>
                <a:gd name="connsiteX2273" fmla="*/ 1129879 w 1355139"/>
                <a:gd name="connsiteY2273" fmla="*/ 255591 h 1263847"/>
                <a:gd name="connsiteX2274" fmla="*/ 1130125 w 1355139"/>
                <a:gd name="connsiteY2274" fmla="*/ 253539 h 1263847"/>
                <a:gd name="connsiteX2275" fmla="*/ 1130125 w 1355139"/>
                <a:gd name="connsiteY2275" fmla="*/ 251048 h 1263847"/>
                <a:gd name="connsiteX2276" fmla="*/ 1129783 w 1355139"/>
                <a:gd name="connsiteY2276" fmla="*/ 248653 h 1263847"/>
                <a:gd name="connsiteX2277" fmla="*/ 1129147 w 1355139"/>
                <a:gd name="connsiteY2277" fmla="*/ 245674 h 1263847"/>
                <a:gd name="connsiteX2278" fmla="*/ 1127825 w 1355139"/>
                <a:gd name="connsiteY2278" fmla="*/ 236884 h 1263847"/>
                <a:gd name="connsiteX2279" fmla="*/ 1127092 w 1355139"/>
                <a:gd name="connsiteY2279" fmla="*/ 233708 h 1263847"/>
                <a:gd name="connsiteX2280" fmla="*/ 1126065 w 1355139"/>
                <a:gd name="connsiteY2280" fmla="*/ 226871 h 1263847"/>
                <a:gd name="connsiteX2281" fmla="*/ 1125185 w 1355139"/>
                <a:gd name="connsiteY2281" fmla="*/ 216125 h 1263847"/>
                <a:gd name="connsiteX2282" fmla="*/ 1124792 w 1355139"/>
                <a:gd name="connsiteY2282" fmla="*/ 213780 h 1263847"/>
                <a:gd name="connsiteX2283" fmla="*/ 1124155 w 1355139"/>
                <a:gd name="connsiteY2283" fmla="*/ 207090 h 1263847"/>
                <a:gd name="connsiteX2284" fmla="*/ 1123814 w 1355139"/>
                <a:gd name="connsiteY2284" fmla="*/ 204940 h 1263847"/>
                <a:gd name="connsiteX2285" fmla="*/ 1123373 w 1355139"/>
                <a:gd name="connsiteY2285" fmla="*/ 202498 h 1263847"/>
                <a:gd name="connsiteX2286" fmla="*/ 1122933 w 1355139"/>
                <a:gd name="connsiteY2286" fmla="*/ 200398 h 1263847"/>
                <a:gd name="connsiteX2287" fmla="*/ 1122150 w 1355139"/>
                <a:gd name="connsiteY2287" fmla="*/ 197760 h 1263847"/>
                <a:gd name="connsiteX2288" fmla="*/ 1121570 w 1355139"/>
                <a:gd name="connsiteY2288" fmla="*/ 196197 h 1263847"/>
                <a:gd name="connsiteX2289" fmla="*/ 1118194 w 1355139"/>
                <a:gd name="connsiteY2289" fmla="*/ 190238 h 1263847"/>
                <a:gd name="connsiteX2290" fmla="*/ 1115390 w 1355139"/>
                <a:gd name="connsiteY2290" fmla="*/ 182815 h 1263847"/>
                <a:gd name="connsiteX2291" fmla="*/ 1114264 w 1355139"/>
                <a:gd name="connsiteY2291" fmla="*/ 180714 h 1263847"/>
                <a:gd name="connsiteX2292" fmla="*/ 1113384 w 1355139"/>
                <a:gd name="connsiteY2292" fmla="*/ 179151 h 1263847"/>
                <a:gd name="connsiteX2293" fmla="*/ 1112115 w 1355139"/>
                <a:gd name="connsiteY2293" fmla="*/ 177148 h 1263847"/>
                <a:gd name="connsiteX2294" fmla="*/ 1107367 w 1355139"/>
                <a:gd name="connsiteY2294" fmla="*/ 170164 h 1263847"/>
                <a:gd name="connsiteX2295" fmla="*/ 1106242 w 1355139"/>
                <a:gd name="connsiteY2295" fmla="*/ 168162 h 1263847"/>
                <a:gd name="connsiteX2296" fmla="*/ 1104297 w 1355139"/>
                <a:gd name="connsiteY2296" fmla="*/ 165232 h 1263847"/>
                <a:gd name="connsiteX2297" fmla="*/ 1103417 w 1355139"/>
                <a:gd name="connsiteY2297" fmla="*/ 163669 h 1263847"/>
                <a:gd name="connsiteX2298" fmla="*/ 1102578 w 1355139"/>
                <a:gd name="connsiteY2298" fmla="*/ 162398 h 1263847"/>
                <a:gd name="connsiteX2299" fmla="*/ 1099549 w 1355139"/>
                <a:gd name="connsiteY2299" fmla="*/ 157318 h 1263847"/>
                <a:gd name="connsiteX2300" fmla="*/ 1097789 w 1355139"/>
                <a:gd name="connsiteY2300" fmla="*/ 153997 h 1263847"/>
                <a:gd name="connsiteX2301" fmla="*/ 1096807 w 1355139"/>
                <a:gd name="connsiteY2301" fmla="*/ 152142 h 1263847"/>
                <a:gd name="connsiteX2302" fmla="*/ 1096275 w 1355139"/>
                <a:gd name="connsiteY2302" fmla="*/ 149796 h 1263847"/>
                <a:gd name="connsiteX2303" fmla="*/ 1095886 w 1355139"/>
                <a:gd name="connsiteY2303" fmla="*/ 146329 h 1263847"/>
                <a:gd name="connsiteX2304" fmla="*/ 1094658 w 1355139"/>
                <a:gd name="connsiteY2304" fmla="*/ 144132 h 1263847"/>
                <a:gd name="connsiteX2305" fmla="*/ 1093389 w 1355139"/>
                <a:gd name="connsiteY2305" fmla="*/ 142861 h 1263847"/>
                <a:gd name="connsiteX2306" fmla="*/ 1091281 w 1355139"/>
                <a:gd name="connsiteY2306" fmla="*/ 141592 h 1263847"/>
                <a:gd name="connsiteX2307" fmla="*/ 1090831 w 1355139"/>
                <a:gd name="connsiteY2307" fmla="*/ 140272 h 1263847"/>
                <a:gd name="connsiteX2308" fmla="*/ 1090585 w 1355139"/>
                <a:gd name="connsiteY2308" fmla="*/ 138856 h 1263847"/>
                <a:gd name="connsiteX2309" fmla="*/ 1089951 w 1355139"/>
                <a:gd name="connsiteY2309" fmla="*/ 137097 h 1263847"/>
                <a:gd name="connsiteX2310" fmla="*/ 1088989 w 1355139"/>
                <a:gd name="connsiteY2310" fmla="*/ 135926 h 1263847"/>
                <a:gd name="connsiteX2311" fmla="*/ 1087556 w 1355139"/>
                <a:gd name="connsiteY2311" fmla="*/ 134314 h 1263847"/>
                <a:gd name="connsiteX2312" fmla="*/ 1086738 w 1355139"/>
                <a:gd name="connsiteY2312" fmla="*/ 132409 h 1263847"/>
                <a:gd name="connsiteX2313" fmla="*/ 1086185 w 1355139"/>
                <a:gd name="connsiteY2313" fmla="*/ 129771 h 1263847"/>
                <a:gd name="connsiteX2314" fmla="*/ 1085694 w 1355139"/>
                <a:gd name="connsiteY2314" fmla="*/ 125376 h 1263847"/>
                <a:gd name="connsiteX2315" fmla="*/ 1083791 w 1355139"/>
                <a:gd name="connsiteY2315" fmla="*/ 125668 h 1263847"/>
                <a:gd name="connsiteX2316" fmla="*/ 1082071 w 1355139"/>
                <a:gd name="connsiteY2316" fmla="*/ 125914 h 1263847"/>
                <a:gd name="connsiteX2317" fmla="*/ 1080762 w 1355139"/>
                <a:gd name="connsiteY2317" fmla="*/ 125425 h 1263847"/>
                <a:gd name="connsiteX2318" fmla="*/ 1079431 w 1355139"/>
                <a:gd name="connsiteY2318" fmla="*/ 124741 h 1263847"/>
                <a:gd name="connsiteX2319" fmla="*/ 1075911 w 1355139"/>
                <a:gd name="connsiteY2319" fmla="*/ 124594 h 1263847"/>
                <a:gd name="connsiteX2320" fmla="*/ 1072923 w 1355139"/>
                <a:gd name="connsiteY2320" fmla="*/ 126010 h 1263847"/>
                <a:gd name="connsiteX2321" fmla="*/ 1070836 w 1355139"/>
                <a:gd name="connsiteY2321" fmla="*/ 126498 h 1263847"/>
                <a:gd name="connsiteX2322" fmla="*/ 1068666 w 1355139"/>
                <a:gd name="connsiteY2322" fmla="*/ 126157 h 1263847"/>
                <a:gd name="connsiteX2323" fmla="*/ 1066026 w 1355139"/>
                <a:gd name="connsiteY2323" fmla="*/ 126792 h 1263847"/>
                <a:gd name="connsiteX2324" fmla="*/ 1064082 w 1355139"/>
                <a:gd name="connsiteY2324" fmla="*/ 125963 h 1263847"/>
                <a:gd name="connsiteX2325" fmla="*/ 1062260 w 1355139"/>
                <a:gd name="connsiteY2325" fmla="*/ 123423 h 1263847"/>
                <a:gd name="connsiteX2326" fmla="*/ 1058556 w 1355139"/>
                <a:gd name="connsiteY2326" fmla="*/ 117609 h 1263847"/>
                <a:gd name="connsiteX2327" fmla="*/ 1056837 w 1355139"/>
                <a:gd name="connsiteY2327" fmla="*/ 116291 h 1263847"/>
                <a:gd name="connsiteX2328" fmla="*/ 1054934 w 1355139"/>
                <a:gd name="connsiteY2328" fmla="*/ 116242 h 1263847"/>
                <a:gd name="connsiteX2329" fmla="*/ 1053563 w 1355139"/>
                <a:gd name="connsiteY2329" fmla="*/ 117806 h 1263847"/>
                <a:gd name="connsiteX2330" fmla="*/ 1051066 w 1355139"/>
                <a:gd name="connsiteY2330" fmla="*/ 119710 h 1263847"/>
                <a:gd name="connsiteX2331" fmla="*/ 1049797 w 1355139"/>
                <a:gd name="connsiteY2331" fmla="*/ 122885 h 1263847"/>
                <a:gd name="connsiteX2332" fmla="*/ 1046461 w 1355139"/>
                <a:gd name="connsiteY2332" fmla="*/ 128257 h 1263847"/>
                <a:gd name="connsiteX2333" fmla="*/ 1044844 w 1355139"/>
                <a:gd name="connsiteY2333" fmla="*/ 129479 h 1263847"/>
                <a:gd name="connsiteX2334" fmla="*/ 1043084 w 1355139"/>
                <a:gd name="connsiteY2334" fmla="*/ 129624 h 1263847"/>
                <a:gd name="connsiteX2335" fmla="*/ 1041222 w 1355139"/>
                <a:gd name="connsiteY2335" fmla="*/ 129136 h 1263847"/>
                <a:gd name="connsiteX2336" fmla="*/ 1039134 w 1355139"/>
                <a:gd name="connsiteY2336" fmla="*/ 126939 h 1263847"/>
                <a:gd name="connsiteX2337" fmla="*/ 1037763 w 1355139"/>
                <a:gd name="connsiteY2337" fmla="*/ 124594 h 1263847"/>
                <a:gd name="connsiteX2338" fmla="*/ 1037763 w 1355139"/>
                <a:gd name="connsiteY2338" fmla="*/ 122444 h 1263847"/>
                <a:gd name="connsiteX2339" fmla="*/ 1037845 w 1355139"/>
                <a:gd name="connsiteY2339" fmla="*/ 120785 h 1263847"/>
                <a:gd name="connsiteX2340" fmla="*/ 1036965 w 1355139"/>
                <a:gd name="connsiteY2340" fmla="*/ 114289 h 1263847"/>
                <a:gd name="connsiteX2341" fmla="*/ 1036924 w 1355139"/>
                <a:gd name="connsiteY2341" fmla="*/ 111261 h 1263847"/>
                <a:gd name="connsiteX2342" fmla="*/ 1036535 w 1355139"/>
                <a:gd name="connsiteY2342" fmla="*/ 107597 h 1263847"/>
                <a:gd name="connsiteX2343" fmla="*/ 1035307 w 1355139"/>
                <a:gd name="connsiteY2343" fmla="*/ 106326 h 1263847"/>
                <a:gd name="connsiteX2344" fmla="*/ 1034181 w 1355139"/>
                <a:gd name="connsiteY2344" fmla="*/ 105496 h 1263847"/>
                <a:gd name="connsiteX2345" fmla="*/ 1033097 w 1355139"/>
                <a:gd name="connsiteY2345" fmla="*/ 104178 h 1263847"/>
                <a:gd name="connsiteX2346" fmla="*/ 1032421 w 1355139"/>
                <a:gd name="connsiteY2346" fmla="*/ 102078 h 1263847"/>
                <a:gd name="connsiteX2347" fmla="*/ 1028553 w 1355139"/>
                <a:gd name="connsiteY2347" fmla="*/ 97634 h 1263847"/>
                <a:gd name="connsiteX2348" fmla="*/ 1026936 w 1355139"/>
                <a:gd name="connsiteY2348" fmla="*/ 96314 h 1263847"/>
                <a:gd name="connsiteX2349" fmla="*/ 1025872 w 1355139"/>
                <a:gd name="connsiteY2349" fmla="*/ 95094 h 1263847"/>
                <a:gd name="connsiteX2350" fmla="*/ 1024051 w 1355139"/>
                <a:gd name="connsiteY2350" fmla="*/ 93091 h 1263847"/>
                <a:gd name="connsiteX2351" fmla="*/ 1022925 w 1355139"/>
                <a:gd name="connsiteY2351" fmla="*/ 91138 h 1263847"/>
                <a:gd name="connsiteX2352" fmla="*/ 1021800 w 1355139"/>
                <a:gd name="connsiteY2352" fmla="*/ 88988 h 1263847"/>
                <a:gd name="connsiteX2353" fmla="*/ 1020428 w 1355139"/>
                <a:gd name="connsiteY2353" fmla="*/ 87523 h 1263847"/>
                <a:gd name="connsiteX2354" fmla="*/ 1018525 w 1355139"/>
                <a:gd name="connsiteY2354" fmla="*/ 86058 h 1263847"/>
                <a:gd name="connsiteX2355" fmla="*/ 1014268 w 1355139"/>
                <a:gd name="connsiteY2355" fmla="*/ 80684 h 1263847"/>
                <a:gd name="connsiteX2356" fmla="*/ 1014309 w 1355139"/>
                <a:gd name="connsiteY2356" fmla="*/ 78438 h 1263847"/>
                <a:gd name="connsiteX2357" fmla="*/ 1013634 w 1355139"/>
                <a:gd name="connsiteY2357" fmla="*/ 76532 h 1263847"/>
                <a:gd name="connsiteX2358" fmla="*/ 1012078 w 1355139"/>
                <a:gd name="connsiteY2358" fmla="*/ 74677 h 1263847"/>
                <a:gd name="connsiteX2359" fmla="*/ 1010953 w 1355139"/>
                <a:gd name="connsiteY2359" fmla="*/ 72625 h 1263847"/>
                <a:gd name="connsiteX2360" fmla="*/ 1010216 w 1355139"/>
                <a:gd name="connsiteY2360" fmla="*/ 69450 h 1263847"/>
                <a:gd name="connsiteX2361" fmla="*/ 1010011 w 1355139"/>
                <a:gd name="connsiteY2361" fmla="*/ 67106 h 1263847"/>
                <a:gd name="connsiteX2362" fmla="*/ 1009725 w 1355139"/>
                <a:gd name="connsiteY2362" fmla="*/ 64860 h 1263847"/>
                <a:gd name="connsiteX2363" fmla="*/ 1006880 w 1355139"/>
                <a:gd name="connsiteY2363" fmla="*/ 59830 h 1263847"/>
                <a:gd name="connsiteX2364" fmla="*/ 1005857 w 1355139"/>
                <a:gd name="connsiteY2364" fmla="*/ 58657 h 1263847"/>
                <a:gd name="connsiteX2365" fmla="*/ 1004915 w 1355139"/>
                <a:gd name="connsiteY2365" fmla="*/ 57143 h 1263847"/>
                <a:gd name="connsiteX2366" fmla="*/ 1003892 w 1355139"/>
                <a:gd name="connsiteY2366" fmla="*/ 54846 h 1263847"/>
                <a:gd name="connsiteX2367" fmla="*/ 1002910 w 1355139"/>
                <a:gd name="connsiteY2367" fmla="*/ 52942 h 1263847"/>
                <a:gd name="connsiteX2368" fmla="*/ 1001702 w 1355139"/>
                <a:gd name="connsiteY2368" fmla="*/ 50841 h 1263847"/>
                <a:gd name="connsiteX2369" fmla="*/ 987356 w 1355139"/>
                <a:gd name="connsiteY2369" fmla="*/ 144 h 1263847"/>
                <a:gd name="connsiteX2370" fmla="*/ 986660 w 1355139"/>
                <a:gd name="connsiteY2370" fmla="*/ 597 h 1263847"/>
                <a:gd name="connsiteX2371" fmla="*/ 883082 w 1355139"/>
                <a:gd name="connsiteY2371" fmla="*/ 53146 h 1263847"/>
                <a:gd name="connsiteX2372" fmla="*/ 881957 w 1355139"/>
                <a:gd name="connsiteY2372" fmla="*/ 53587 h 1263847"/>
                <a:gd name="connsiteX2373" fmla="*/ 877638 w 1355139"/>
                <a:gd name="connsiteY2373" fmla="*/ 53918 h 126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</a:cxnLst>
              <a:rect l="l" t="t" r="r" b="b"/>
              <a:pathLst>
                <a:path w="1355139" h="1263847">
                  <a:moveTo>
                    <a:pt x="877638" y="53918"/>
                  </a:moveTo>
                  <a:lnTo>
                    <a:pt x="876124" y="54488"/>
                  </a:lnTo>
                  <a:lnTo>
                    <a:pt x="875203" y="53951"/>
                  </a:lnTo>
                  <a:lnTo>
                    <a:pt x="873075" y="54750"/>
                  </a:lnTo>
                  <a:lnTo>
                    <a:pt x="862944" y="62515"/>
                  </a:lnTo>
                  <a:lnTo>
                    <a:pt x="859321" y="63297"/>
                  </a:lnTo>
                  <a:lnTo>
                    <a:pt x="857357" y="65884"/>
                  </a:lnTo>
                  <a:lnTo>
                    <a:pt x="854778" y="68424"/>
                  </a:lnTo>
                  <a:lnTo>
                    <a:pt x="850951" y="72235"/>
                  </a:lnTo>
                  <a:lnTo>
                    <a:pt x="848618" y="75555"/>
                  </a:lnTo>
                  <a:lnTo>
                    <a:pt x="845139" y="78534"/>
                  </a:lnTo>
                  <a:lnTo>
                    <a:pt x="843379" y="79464"/>
                  </a:lnTo>
                  <a:lnTo>
                    <a:pt x="839306" y="80147"/>
                  </a:lnTo>
                  <a:lnTo>
                    <a:pt x="837116" y="81172"/>
                  </a:lnTo>
                  <a:lnTo>
                    <a:pt x="834026" y="81563"/>
                  </a:lnTo>
                  <a:lnTo>
                    <a:pt x="819557" y="87523"/>
                  </a:lnTo>
                  <a:lnTo>
                    <a:pt x="811759" y="94311"/>
                  </a:lnTo>
                  <a:lnTo>
                    <a:pt x="805026" y="99099"/>
                  </a:lnTo>
                  <a:lnTo>
                    <a:pt x="778645" y="101833"/>
                  </a:lnTo>
                  <a:lnTo>
                    <a:pt x="774429" y="104275"/>
                  </a:lnTo>
                  <a:lnTo>
                    <a:pt x="773160" y="105838"/>
                  </a:lnTo>
                  <a:lnTo>
                    <a:pt x="766407" y="108230"/>
                  </a:lnTo>
                  <a:lnTo>
                    <a:pt x="763664" y="111602"/>
                  </a:lnTo>
                  <a:lnTo>
                    <a:pt x="761229" y="116925"/>
                  </a:lnTo>
                  <a:lnTo>
                    <a:pt x="753984" y="121077"/>
                  </a:lnTo>
                  <a:lnTo>
                    <a:pt x="749829" y="125717"/>
                  </a:lnTo>
                  <a:lnTo>
                    <a:pt x="746801" y="128110"/>
                  </a:lnTo>
                  <a:lnTo>
                    <a:pt x="744652" y="133727"/>
                  </a:lnTo>
                  <a:lnTo>
                    <a:pt x="743362" y="134704"/>
                  </a:lnTo>
                  <a:lnTo>
                    <a:pt x="741316" y="137438"/>
                  </a:lnTo>
                  <a:lnTo>
                    <a:pt x="712500" y="141151"/>
                  </a:lnTo>
                  <a:lnTo>
                    <a:pt x="710781" y="141004"/>
                  </a:lnTo>
                  <a:lnTo>
                    <a:pt x="708836" y="141396"/>
                  </a:lnTo>
                  <a:lnTo>
                    <a:pt x="707363" y="141541"/>
                  </a:lnTo>
                  <a:lnTo>
                    <a:pt x="705787" y="140564"/>
                  </a:lnTo>
                  <a:lnTo>
                    <a:pt x="703781" y="139099"/>
                  </a:lnTo>
                  <a:lnTo>
                    <a:pt x="700404" y="137244"/>
                  </a:lnTo>
                  <a:lnTo>
                    <a:pt x="698358" y="135241"/>
                  </a:lnTo>
                  <a:lnTo>
                    <a:pt x="696598" y="136414"/>
                  </a:lnTo>
                  <a:lnTo>
                    <a:pt x="694060" y="137830"/>
                  </a:lnTo>
                  <a:lnTo>
                    <a:pt x="690970" y="139197"/>
                  </a:lnTo>
                  <a:lnTo>
                    <a:pt x="688125" y="141200"/>
                  </a:lnTo>
                  <a:lnTo>
                    <a:pt x="686283" y="142861"/>
                  </a:lnTo>
                  <a:lnTo>
                    <a:pt x="684462" y="144864"/>
                  </a:lnTo>
                  <a:lnTo>
                    <a:pt x="683398" y="149161"/>
                  </a:lnTo>
                  <a:lnTo>
                    <a:pt x="681965" y="152726"/>
                  </a:lnTo>
                  <a:lnTo>
                    <a:pt x="680553" y="155119"/>
                  </a:lnTo>
                  <a:lnTo>
                    <a:pt x="678199" y="157514"/>
                  </a:lnTo>
                  <a:lnTo>
                    <a:pt x="676193" y="159711"/>
                  </a:lnTo>
                  <a:lnTo>
                    <a:pt x="674536" y="162007"/>
                  </a:lnTo>
                  <a:lnTo>
                    <a:pt x="673451" y="163666"/>
                  </a:lnTo>
                  <a:lnTo>
                    <a:pt x="671834" y="167428"/>
                  </a:lnTo>
                  <a:lnTo>
                    <a:pt x="669153" y="172947"/>
                  </a:lnTo>
                  <a:lnTo>
                    <a:pt x="666697" y="178272"/>
                  </a:lnTo>
                  <a:lnTo>
                    <a:pt x="665326" y="183399"/>
                  </a:lnTo>
                  <a:lnTo>
                    <a:pt x="664937" y="186282"/>
                  </a:lnTo>
                  <a:lnTo>
                    <a:pt x="665183" y="188626"/>
                  </a:lnTo>
                  <a:lnTo>
                    <a:pt x="665674" y="191703"/>
                  </a:lnTo>
                  <a:lnTo>
                    <a:pt x="667045" y="196734"/>
                  </a:lnTo>
                  <a:lnTo>
                    <a:pt x="667393" y="198884"/>
                  </a:lnTo>
                  <a:lnTo>
                    <a:pt x="666861" y="200886"/>
                  </a:lnTo>
                  <a:lnTo>
                    <a:pt x="666124" y="203718"/>
                  </a:lnTo>
                  <a:lnTo>
                    <a:pt x="666124" y="206844"/>
                  </a:lnTo>
                  <a:lnTo>
                    <a:pt x="665920" y="208994"/>
                  </a:lnTo>
                  <a:lnTo>
                    <a:pt x="665674" y="211875"/>
                  </a:lnTo>
                  <a:lnTo>
                    <a:pt x="665674" y="213878"/>
                  </a:lnTo>
                  <a:lnTo>
                    <a:pt x="665817" y="217149"/>
                  </a:lnTo>
                  <a:lnTo>
                    <a:pt x="666370" y="220032"/>
                  </a:lnTo>
                  <a:lnTo>
                    <a:pt x="667577" y="225161"/>
                  </a:lnTo>
                  <a:lnTo>
                    <a:pt x="667925" y="229019"/>
                  </a:lnTo>
                  <a:lnTo>
                    <a:pt x="667434" y="233122"/>
                  </a:lnTo>
                  <a:lnTo>
                    <a:pt x="667536" y="235515"/>
                  </a:lnTo>
                  <a:lnTo>
                    <a:pt x="668519" y="239959"/>
                  </a:lnTo>
                  <a:lnTo>
                    <a:pt x="670136" y="244892"/>
                  </a:lnTo>
                  <a:lnTo>
                    <a:pt x="672326" y="250948"/>
                  </a:lnTo>
                  <a:lnTo>
                    <a:pt x="674290" y="255883"/>
                  </a:lnTo>
                  <a:lnTo>
                    <a:pt x="668621" y="258960"/>
                  </a:lnTo>
                  <a:lnTo>
                    <a:pt x="667148" y="259448"/>
                  </a:lnTo>
                  <a:lnTo>
                    <a:pt x="665633" y="259937"/>
                  </a:lnTo>
                  <a:lnTo>
                    <a:pt x="662932" y="260668"/>
                  </a:lnTo>
                  <a:lnTo>
                    <a:pt x="659800" y="261353"/>
                  </a:lnTo>
                  <a:lnTo>
                    <a:pt x="657508" y="262035"/>
                  </a:lnTo>
                  <a:lnTo>
                    <a:pt x="655011" y="263208"/>
                  </a:lnTo>
                  <a:lnTo>
                    <a:pt x="651041" y="264575"/>
                  </a:lnTo>
                  <a:lnTo>
                    <a:pt x="646539" y="266872"/>
                  </a:lnTo>
                  <a:lnTo>
                    <a:pt x="642097" y="270094"/>
                  </a:lnTo>
                  <a:lnTo>
                    <a:pt x="638721" y="272928"/>
                  </a:lnTo>
                  <a:lnTo>
                    <a:pt x="636367" y="275223"/>
                  </a:lnTo>
                  <a:lnTo>
                    <a:pt x="635139" y="277618"/>
                  </a:lnTo>
                  <a:lnTo>
                    <a:pt x="633973" y="279228"/>
                  </a:lnTo>
                  <a:lnTo>
                    <a:pt x="632458" y="279522"/>
                  </a:lnTo>
                  <a:lnTo>
                    <a:pt x="630944" y="279326"/>
                  </a:lnTo>
                  <a:lnTo>
                    <a:pt x="629122" y="278838"/>
                  </a:lnTo>
                  <a:lnTo>
                    <a:pt x="627035" y="278251"/>
                  </a:lnTo>
                  <a:lnTo>
                    <a:pt x="625745" y="280011"/>
                  </a:lnTo>
                  <a:lnTo>
                    <a:pt x="622716" y="280548"/>
                  </a:lnTo>
                  <a:lnTo>
                    <a:pt x="619196" y="281476"/>
                  </a:lnTo>
                  <a:lnTo>
                    <a:pt x="615963" y="282892"/>
                  </a:lnTo>
                  <a:lnTo>
                    <a:pt x="610887" y="284553"/>
                  </a:lnTo>
                  <a:lnTo>
                    <a:pt x="607797" y="285822"/>
                  </a:lnTo>
                  <a:lnTo>
                    <a:pt x="604870" y="287775"/>
                  </a:lnTo>
                  <a:lnTo>
                    <a:pt x="601739" y="289633"/>
                  </a:lnTo>
                  <a:lnTo>
                    <a:pt x="599570" y="290755"/>
                  </a:lnTo>
                  <a:lnTo>
                    <a:pt x="599283" y="288997"/>
                  </a:lnTo>
                  <a:lnTo>
                    <a:pt x="598751" y="285235"/>
                  </a:lnTo>
                  <a:lnTo>
                    <a:pt x="598505" y="281915"/>
                  </a:lnTo>
                  <a:lnTo>
                    <a:pt x="597973" y="279326"/>
                  </a:lnTo>
                  <a:lnTo>
                    <a:pt x="596745" y="275908"/>
                  </a:lnTo>
                  <a:lnTo>
                    <a:pt x="595661" y="274101"/>
                  </a:lnTo>
                  <a:lnTo>
                    <a:pt x="594535" y="272879"/>
                  </a:lnTo>
                  <a:lnTo>
                    <a:pt x="592775" y="272587"/>
                  </a:lnTo>
                  <a:lnTo>
                    <a:pt x="590278" y="272634"/>
                  </a:lnTo>
                  <a:lnTo>
                    <a:pt x="587699" y="273417"/>
                  </a:lnTo>
                  <a:lnTo>
                    <a:pt x="584220" y="274784"/>
                  </a:lnTo>
                  <a:lnTo>
                    <a:pt x="581580" y="276249"/>
                  </a:lnTo>
                  <a:lnTo>
                    <a:pt x="578879" y="276982"/>
                  </a:lnTo>
                  <a:lnTo>
                    <a:pt x="577221" y="279473"/>
                  </a:lnTo>
                  <a:lnTo>
                    <a:pt x="575215" y="282550"/>
                  </a:lnTo>
                  <a:lnTo>
                    <a:pt x="571941" y="286359"/>
                  </a:lnTo>
                  <a:lnTo>
                    <a:pt x="570221" y="288850"/>
                  </a:lnTo>
                  <a:lnTo>
                    <a:pt x="568216" y="291586"/>
                  </a:lnTo>
                  <a:lnTo>
                    <a:pt x="566947" y="293832"/>
                  </a:lnTo>
                  <a:lnTo>
                    <a:pt x="564102" y="297154"/>
                  </a:lnTo>
                  <a:lnTo>
                    <a:pt x="561912" y="298472"/>
                  </a:lnTo>
                  <a:lnTo>
                    <a:pt x="559702" y="299839"/>
                  </a:lnTo>
                  <a:lnTo>
                    <a:pt x="557594" y="301306"/>
                  </a:lnTo>
                  <a:lnTo>
                    <a:pt x="554668" y="303601"/>
                  </a:lnTo>
                  <a:lnTo>
                    <a:pt x="552559" y="305017"/>
                  </a:lnTo>
                  <a:lnTo>
                    <a:pt x="548835" y="307167"/>
                  </a:lnTo>
                  <a:lnTo>
                    <a:pt x="544394" y="309412"/>
                  </a:lnTo>
                  <a:lnTo>
                    <a:pt x="541692" y="310683"/>
                  </a:lnTo>
                  <a:lnTo>
                    <a:pt x="538418" y="311952"/>
                  </a:lnTo>
                  <a:lnTo>
                    <a:pt x="535143" y="313515"/>
                  </a:lnTo>
                  <a:lnTo>
                    <a:pt x="532257" y="314884"/>
                  </a:lnTo>
                  <a:lnTo>
                    <a:pt x="530293" y="315861"/>
                  </a:lnTo>
                  <a:lnTo>
                    <a:pt x="528348" y="318058"/>
                  </a:lnTo>
                  <a:lnTo>
                    <a:pt x="526732" y="320305"/>
                  </a:lnTo>
                  <a:lnTo>
                    <a:pt x="524665" y="321918"/>
                  </a:lnTo>
                  <a:lnTo>
                    <a:pt x="522966" y="322308"/>
                  </a:lnTo>
                  <a:lnTo>
                    <a:pt x="520858" y="322551"/>
                  </a:lnTo>
                  <a:lnTo>
                    <a:pt x="519139" y="323481"/>
                  </a:lnTo>
                  <a:lnTo>
                    <a:pt x="517092" y="325434"/>
                  </a:lnTo>
                  <a:lnTo>
                    <a:pt x="513920" y="326997"/>
                  </a:lnTo>
                  <a:lnTo>
                    <a:pt x="512201" y="327974"/>
                  </a:lnTo>
                  <a:lnTo>
                    <a:pt x="510298" y="328951"/>
                  </a:lnTo>
                  <a:lnTo>
                    <a:pt x="508231" y="330220"/>
                  </a:lnTo>
                  <a:lnTo>
                    <a:pt x="506614" y="331636"/>
                  </a:lnTo>
                  <a:lnTo>
                    <a:pt x="505652" y="333248"/>
                  </a:lnTo>
                  <a:lnTo>
                    <a:pt x="503871" y="335056"/>
                  </a:lnTo>
                  <a:lnTo>
                    <a:pt x="501334" y="336863"/>
                  </a:lnTo>
                  <a:lnTo>
                    <a:pt x="498980" y="338426"/>
                  </a:lnTo>
                  <a:lnTo>
                    <a:pt x="495849" y="340281"/>
                  </a:lnTo>
                  <a:lnTo>
                    <a:pt x="493700" y="341942"/>
                  </a:lnTo>
                  <a:lnTo>
                    <a:pt x="491264" y="345800"/>
                  </a:lnTo>
                  <a:lnTo>
                    <a:pt x="490180" y="348340"/>
                  </a:lnTo>
                  <a:lnTo>
                    <a:pt x="488870" y="352151"/>
                  </a:lnTo>
                  <a:lnTo>
                    <a:pt x="487887" y="354544"/>
                  </a:lnTo>
                  <a:lnTo>
                    <a:pt x="487048" y="357327"/>
                  </a:lnTo>
                  <a:lnTo>
                    <a:pt x="487089" y="358890"/>
                  </a:lnTo>
                  <a:lnTo>
                    <a:pt x="487540" y="361236"/>
                  </a:lnTo>
                  <a:lnTo>
                    <a:pt x="488133" y="364166"/>
                  </a:lnTo>
                  <a:lnTo>
                    <a:pt x="489259" y="368171"/>
                  </a:lnTo>
                  <a:lnTo>
                    <a:pt x="489893" y="371589"/>
                  </a:lnTo>
                  <a:lnTo>
                    <a:pt x="489996" y="373592"/>
                  </a:lnTo>
                  <a:lnTo>
                    <a:pt x="489689" y="375496"/>
                  </a:lnTo>
                  <a:lnTo>
                    <a:pt x="488952" y="377793"/>
                  </a:lnTo>
                  <a:lnTo>
                    <a:pt x="488522" y="379795"/>
                  </a:lnTo>
                  <a:lnTo>
                    <a:pt x="486946" y="380625"/>
                  </a:lnTo>
                  <a:lnTo>
                    <a:pt x="484940" y="381457"/>
                  </a:lnTo>
                  <a:lnTo>
                    <a:pt x="479476" y="381700"/>
                  </a:lnTo>
                  <a:lnTo>
                    <a:pt x="474974" y="381896"/>
                  </a:lnTo>
                  <a:lnTo>
                    <a:pt x="470614" y="382041"/>
                  </a:lnTo>
                  <a:lnTo>
                    <a:pt x="467831" y="382237"/>
                  </a:lnTo>
                  <a:lnTo>
                    <a:pt x="465764" y="382237"/>
                  </a:lnTo>
                  <a:lnTo>
                    <a:pt x="464209" y="382237"/>
                  </a:lnTo>
                  <a:lnTo>
                    <a:pt x="461323" y="382237"/>
                  </a:lnTo>
                  <a:lnTo>
                    <a:pt x="456186" y="381945"/>
                  </a:lnTo>
                  <a:lnTo>
                    <a:pt x="451377" y="382041"/>
                  </a:lnTo>
                  <a:lnTo>
                    <a:pt x="446096" y="382529"/>
                  </a:lnTo>
                  <a:lnTo>
                    <a:pt x="442474" y="382873"/>
                  </a:lnTo>
                  <a:lnTo>
                    <a:pt x="439404" y="382482"/>
                  </a:lnTo>
                  <a:lnTo>
                    <a:pt x="433039" y="382578"/>
                  </a:lnTo>
                  <a:lnTo>
                    <a:pt x="427206" y="382578"/>
                  </a:lnTo>
                  <a:lnTo>
                    <a:pt x="422274" y="382971"/>
                  </a:lnTo>
                  <a:lnTo>
                    <a:pt x="417424" y="383263"/>
                  </a:lnTo>
                  <a:lnTo>
                    <a:pt x="410834" y="382824"/>
                  </a:lnTo>
                  <a:lnTo>
                    <a:pt x="405738" y="383067"/>
                  </a:lnTo>
                  <a:lnTo>
                    <a:pt x="402361" y="383165"/>
                  </a:lnTo>
                  <a:lnTo>
                    <a:pt x="394523" y="383361"/>
                  </a:lnTo>
                  <a:lnTo>
                    <a:pt x="388219" y="383018"/>
                  </a:lnTo>
                  <a:lnTo>
                    <a:pt x="383471" y="383116"/>
                  </a:lnTo>
                  <a:lnTo>
                    <a:pt x="353243" y="396060"/>
                  </a:lnTo>
                  <a:lnTo>
                    <a:pt x="348700" y="395717"/>
                  </a:lnTo>
                  <a:lnTo>
                    <a:pt x="295857" y="391941"/>
                  </a:lnTo>
                  <a:lnTo>
                    <a:pt x="122327" y="375163"/>
                  </a:lnTo>
                  <a:lnTo>
                    <a:pt x="120833" y="377198"/>
                  </a:lnTo>
                  <a:lnTo>
                    <a:pt x="119196" y="378827"/>
                  </a:lnTo>
                  <a:lnTo>
                    <a:pt x="118950" y="379154"/>
                  </a:lnTo>
                  <a:lnTo>
                    <a:pt x="118889" y="379234"/>
                  </a:lnTo>
                  <a:lnTo>
                    <a:pt x="117702" y="380862"/>
                  </a:lnTo>
                  <a:lnTo>
                    <a:pt x="116351" y="382897"/>
                  </a:lnTo>
                  <a:lnTo>
                    <a:pt x="114980" y="384932"/>
                  </a:lnTo>
                  <a:lnTo>
                    <a:pt x="113629" y="386833"/>
                  </a:lnTo>
                  <a:lnTo>
                    <a:pt x="112135" y="388868"/>
                  </a:lnTo>
                  <a:lnTo>
                    <a:pt x="110764" y="390903"/>
                  </a:lnTo>
                  <a:lnTo>
                    <a:pt x="109679" y="393210"/>
                  </a:lnTo>
                  <a:lnTo>
                    <a:pt x="108329" y="395245"/>
                  </a:lnTo>
                  <a:lnTo>
                    <a:pt x="106958" y="397552"/>
                  </a:lnTo>
                  <a:lnTo>
                    <a:pt x="105198" y="399181"/>
                  </a:lnTo>
                  <a:lnTo>
                    <a:pt x="103847" y="401216"/>
                  </a:lnTo>
                  <a:lnTo>
                    <a:pt x="102066" y="402842"/>
                  </a:lnTo>
                  <a:lnTo>
                    <a:pt x="100715" y="404880"/>
                  </a:lnTo>
                  <a:lnTo>
                    <a:pt x="98955" y="406506"/>
                  </a:lnTo>
                  <a:lnTo>
                    <a:pt x="97318" y="408135"/>
                  </a:lnTo>
                  <a:lnTo>
                    <a:pt x="95558" y="409763"/>
                  </a:lnTo>
                  <a:lnTo>
                    <a:pt x="93512" y="411120"/>
                  </a:lnTo>
                  <a:lnTo>
                    <a:pt x="91752" y="412749"/>
                  </a:lnTo>
                  <a:lnTo>
                    <a:pt x="89705" y="414105"/>
                  </a:lnTo>
                  <a:lnTo>
                    <a:pt x="87945" y="415734"/>
                  </a:lnTo>
                  <a:lnTo>
                    <a:pt x="86164" y="417362"/>
                  </a:lnTo>
                  <a:lnTo>
                    <a:pt x="84138" y="418719"/>
                  </a:lnTo>
                  <a:lnTo>
                    <a:pt x="82501" y="420348"/>
                  </a:lnTo>
                  <a:lnTo>
                    <a:pt x="80741" y="421976"/>
                  </a:lnTo>
                  <a:lnTo>
                    <a:pt x="78960" y="424011"/>
                  </a:lnTo>
                  <a:lnTo>
                    <a:pt x="77200" y="425638"/>
                  </a:lnTo>
                  <a:lnTo>
                    <a:pt x="75563" y="427267"/>
                  </a:lnTo>
                  <a:lnTo>
                    <a:pt x="73803" y="429032"/>
                  </a:lnTo>
                  <a:lnTo>
                    <a:pt x="72043" y="430658"/>
                  </a:lnTo>
                  <a:lnTo>
                    <a:pt x="70405" y="432287"/>
                  </a:lnTo>
                  <a:lnTo>
                    <a:pt x="68645" y="433916"/>
                  </a:lnTo>
                  <a:lnTo>
                    <a:pt x="66885" y="435544"/>
                  </a:lnTo>
                  <a:lnTo>
                    <a:pt x="65514" y="437579"/>
                  </a:lnTo>
                  <a:lnTo>
                    <a:pt x="63754" y="439208"/>
                  </a:lnTo>
                  <a:lnTo>
                    <a:pt x="62117" y="440834"/>
                  </a:lnTo>
                  <a:lnTo>
                    <a:pt x="60357" y="442600"/>
                  </a:lnTo>
                  <a:lnTo>
                    <a:pt x="58576" y="444228"/>
                  </a:lnTo>
                  <a:lnTo>
                    <a:pt x="56959" y="445857"/>
                  </a:lnTo>
                  <a:lnTo>
                    <a:pt x="55179" y="447483"/>
                  </a:lnTo>
                  <a:lnTo>
                    <a:pt x="53153" y="448840"/>
                  </a:lnTo>
                  <a:lnTo>
                    <a:pt x="51372" y="450469"/>
                  </a:lnTo>
                  <a:lnTo>
                    <a:pt x="49346" y="451825"/>
                  </a:lnTo>
                  <a:lnTo>
                    <a:pt x="47586" y="453454"/>
                  </a:lnTo>
                  <a:lnTo>
                    <a:pt x="46624" y="454539"/>
                  </a:lnTo>
                  <a:lnTo>
                    <a:pt x="44189" y="456711"/>
                  </a:lnTo>
                  <a:lnTo>
                    <a:pt x="42142" y="458068"/>
                  </a:lnTo>
                  <a:lnTo>
                    <a:pt x="40382" y="459696"/>
                  </a:lnTo>
                  <a:lnTo>
                    <a:pt x="38602" y="461323"/>
                  </a:lnTo>
                  <a:lnTo>
                    <a:pt x="36985" y="463088"/>
                  </a:lnTo>
                  <a:lnTo>
                    <a:pt x="34795" y="464310"/>
                  </a:lnTo>
                  <a:lnTo>
                    <a:pt x="33178" y="466074"/>
                  </a:lnTo>
                  <a:lnTo>
                    <a:pt x="31132" y="467294"/>
                  </a:lnTo>
                  <a:lnTo>
                    <a:pt x="28962" y="468650"/>
                  </a:lnTo>
                  <a:lnTo>
                    <a:pt x="26916" y="469872"/>
                  </a:lnTo>
                  <a:lnTo>
                    <a:pt x="24889" y="471229"/>
                  </a:lnTo>
                  <a:lnTo>
                    <a:pt x="22434" y="472179"/>
                  </a:lnTo>
                  <a:lnTo>
                    <a:pt x="20387" y="473536"/>
                  </a:lnTo>
                  <a:lnTo>
                    <a:pt x="140747" y="587034"/>
                  </a:lnTo>
                  <a:lnTo>
                    <a:pt x="140951" y="588255"/>
                  </a:lnTo>
                  <a:lnTo>
                    <a:pt x="141156" y="589427"/>
                  </a:lnTo>
                  <a:lnTo>
                    <a:pt x="141401" y="590404"/>
                  </a:lnTo>
                  <a:lnTo>
                    <a:pt x="141934" y="592260"/>
                  </a:lnTo>
                  <a:lnTo>
                    <a:pt x="142322" y="593139"/>
                  </a:lnTo>
                  <a:lnTo>
                    <a:pt x="143243" y="594555"/>
                  </a:lnTo>
                  <a:lnTo>
                    <a:pt x="143980" y="595581"/>
                  </a:lnTo>
                  <a:lnTo>
                    <a:pt x="144471" y="596411"/>
                  </a:lnTo>
                  <a:lnTo>
                    <a:pt x="144860" y="597339"/>
                  </a:lnTo>
                  <a:lnTo>
                    <a:pt x="145351" y="598414"/>
                  </a:lnTo>
                  <a:lnTo>
                    <a:pt x="145904" y="599781"/>
                  </a:lnTo>
                  <a:lnTo>
                    <a:pt x="146334" y="600954"/>
                  </a:lnTo>
                  <a:lnTo>
                    <a:pt x="146784" y="602077"/>
                  </a:lnTo>
                  <a:lnTo>
                    <a:pt x="147214" y="603249"/>
                  </a:lnTo>
                  <a:lnTo>
                    <a:pt x="147500" y="604177"/>
                  </a:lnTo>
                  <a:lnTo>
                    <a:pt x="147848" y="605105"/>
                  </a:lnTo>
                  <a:lnTo>
                    <a:pt x="148135" y="606033"/>
                  </a:lnTo>
                  <a:lnTo>
                    <a:pt x="148442" y="606961"/>
                  </a:lnTo>
                  <a:lnTo>
                    <a:pt x="148789" y="608085"/>
                  </a:lnTo>
                  <a:lnTo>
                    <a:pt x="148872" y="609794"/>
                  </a:lnTo>
                  <a:lnTo>
                    <a:pt x="148974" y="611015"/>
                  </a:lnTo>
                  <a:lnTo>
                    <a:pt x="149424" y="612188"/>
                  </a:lnTo>
                  <a:lnTo>
                    <a:pt x="149854" y="613067"/>
                  </a:lnTo>
                  <a:lnTo>
                    <a:pt x="150243" y="614190"/>
                  </a:lnTo>
                  <a:lnTo>
                    <a:pt x="150734" y="615362"/>
                  </a:lnTo>
                  <a:lnTo>
                    <a:pt x="151368" y="616925"/>
                  </a:lnTo>
                  <a:lnTo>
                    <a:pt x="152248" y="618635"/>
                  </a:lnTo>
                  <a:lnTo>
                    <a:pt x="152944" y="619954"/>
                  </a:lnTo>
                  <a:lnTo>
                    <a:pt x="153620" y="621272"/>
                  </a:lnTo>
                  <a:lnTo>
                    <a:pt x="154172" y="622347"/>
                  </a:lnTo>
                  <a:lnTo>
                    <a:pt x="154602" y="623226"/>
                  </a:lnTo>
                  <a:lnTo>
                    <a:pt x="154888" y="624154"/>
                  </a:lnTo>
                  <a:lnTo>
                    <a:pt x="154888" y="625082"/>
                  </a:lnTo>
                  <a:lnTo>
                    <a:pt x="154807" y="626059"/>
                  </a:lnTo>
                  <a:lnTo>
                    <a:pt x="154745" y="627036"/>
                  </a:lnTo>
                  <a:lnTo>
                    <a:pt x="154704" y="628061"/>
                  </a:lnTo>
                  <a:lnTo>
                    <a:pt x="154847" y="628989"/>
                  </a:lnTo>
                  <a:lnTo>
                    <a:pt x="155134" y="629966"/>
                  </a:lnTo>
                  <a:lnTo>
                    <a:pt x="155482" y="631090"/>
                  </a:lnTo>
                  <a:lnTo>
                    <a:pt x="155932" y="632506"/>
                  </a:lnTo>
                  <a:lnTo>
                    <a:pt x="156505" y="633581"/>
                  </a:lnTo>
                  <a:lnTo>
                    <a:pt x="157140" y="634362"/>
                  </a:lnTo>
                  <a:lnTo>
                    <a:pt x="158081" y="635144"/>
                  </a:lnTo>
                  <a:lnTo>
                    <a:pt x="159105" y="635778"/>
                  </a:lnTo>
                  <a:lnTo>
                    <a:pt x="159943" y="636316"/>
                  </a:lnTo>
                  <a:lnTo>
                    <a:pt x="160721" y="636902"/>
                  </a:lnTo>
                  <a:lnTo>
                    <a:pt x="161438" y="637529"/>
                  </a:lnTo>
                  <a:lnTo>
                    <a:pt x="161499" y="637586"/>
                  </a:lnTo>
                  <a:lnTo>
                    <a:pt x="162195" y="638465"/>
                  </a:lnTo>
                  <a:lnTo>
                    <a:pt x="162277" y="639686"/>
                  </a:lnTo>
                  <a:lnTo>
                    <a:pt x="161990" y="640858"/>
                  </a:lnTo>
                  <a:lnTo>
                    <a:pt x="161397" y="641933"/>
                  </a:lnTo>
                  <a:lnTo>
                    <a:pt x="160967" y="642812"/>
                  </a:lnTo>
                  <a:lnTo>
                    <a:pt x="160660" y="643789"/>
                  </a:lnTo>
                  <a:lnTo>
                    <a:pt x="160578" y="644717"/>
                  </a:lnTo>
                  <a:lnTo>
                    <a:pt x="160824" y="645694"/>
                  </a:lnTo>
                  <a:lnTo>
                    <a:pt x="161253" y="646573"/>
                  </a:lnTo>
                  <a:lnTo>
                    <a:pt x="161847" y="647354"/>
                  </a:lnTo>
                  <a:lnTo>
                    <a:pt x="162829" y="648038"/>
                  </a:lnTo>
                  <a:lnTo>
                    <a:pt x="163852" y="648722"/>
                  </a:lnTo>
                  <a:lnTo>
                    <a:pt x="164671" y="649210"/>
                  </a:lnTo>
                  <a:lnTo>
                    <a:pt x="165572" y="649699"/>
                  </a:lnTo>
                  <a:lnTo>
                    <a:pt x="166390" y="650187"/>
                  </a:lnTo>
                  <a:lnTo>
                    <a:pt x="167270" y="650627"/>
                  </a:lnTo>
                  <a:lnTo>
                    <a:pt x="168150" y="651066"/>
                  </a:lnTo>
                  <a:lnTo>
                    <a:pt x="169030" y="651506"/>
                  </a:lnTo>
                  <a:lnTo>
                    <a:pt x="169910" y="651897"/>
                  </a:lnTo>
                  <a:lnTo>
                    <a:pt x="170790" y="652336"/>
                  </a:lnTo>
                  <a:lnTo>
                    <a:pt x="171732" y="652727"/>
                  </a:lnTo>
                  <a:lnTo>
                    <a:pt x="172612" y="653118"/>
                  </a:lnTo>
                  <a:lnTo>
                    <a:pt x="173492" y="653508"/>
                  </a:lnTo>
                  <a:lnTo>
                    <a:pt x="174413" y="653850"/>
                  </a:lnTo>
                  <a:lnTo>
                    <a:pt x="175498" y="654339"/>
                  </a:lnTo>
                  <a:lnTo>
                    <a:pt x="175886" y="654501"/>
                  </a:lnTo>
                  <a:lnTo>
                    <a:pt x="176664" y="654827"/>
                  </a:lnTo>
                  <a:lnTo>
                    <a:pt x="176971" y="654967"/>
                  </a:lnTo>
                  <a:lnTo>
                    <a:pt x="177114" y="655024"/>
                  </a:lnTo>
                  <a:lnTo>
                    <a:pt x="177749" y="655316"/>
                  </a:lnTo>
                  <a:lnTo>
                    <a:pt x="177994" y="655415"/>
                  </a:lnTo>
                  <a:lnTo>
                    <a:pt x="178915" y="655804"/>
                  </a:lnTo>
                  <a:lnTo>
                    <a:pt x="179795" y="656195"/>
                  </a:lnTo>
                  <a:lnTo>
                    <a:pt x="180675" y="656585"/>
                  </a:lnTo>
                  <a:lnTo>
                    <a:pt x="181617" y="656976"/>
                  </a:lnTo>
                  <a:lnTo>
                    <a:pt x="182497" y="657367"/>
                  </a:lnTo>
                  <a:lnTo>
                    <a:pt x="183623" y="657855"/>
                  </a:lnTo>
                  <a:lnTo>
                    <a:pt x="184748" y="658393"/>
                  </a:lnTo>
                  <a:lnTo>
                    <a:pt x="185628" y="658832"/>
                  </a:lnTo>
                  <a:lnTo>
                    <a:pt x="186447" y="659272"/>
                  </a:lnTo>
                  <a:lnTo>
                    <a:pt x="187286" y="659760"/>
                  </a:lnTo>
                  <a:lnTo>
                    <a:pt x="188063" y="660395"/>
                  </a:lnTo>
                  <a:lnTo>
                    <a:pt x="188698" y="661128"/>
                  </a:lnTo>
                  <a:lnTo>
                    <a:pt x="189291" y="661958"/>
                  </a:lnTo>
                  <a:lnTo>
                    <a:pt x="189721" y="662788"/>
                  </a:lnTo>
                  <a:lnTo>
                    <a:pt x="190130" y="663961"/>
                  </a:lnTo>
                  <a:lnTo>
                    <a:pt x="190560" y="665133"/>
                  </a:lnTo>
                  <a:lnTo>
                    <a:pt x="190949" y="666012"/>
                  </a:lnTo>
                  <a:lnTo>
                    <a:pt x="191645" y="666696"/>
                  </a:lnTo>
                  <a:lnTo>
                    <a:pt x="193303" y="667136"/>
                  </a:lnTo>
                  <a:lnTo>
                    <a:pt x="194961" y="667331"/>
                  </a:lnTo>
                  <a:lnTo>
                    <a:pt x="195943" y="667429"/>
                  </a:lnTo>
                  <a:lnTo>
                    <a:pt x="196925" y="667526"/>
                  </a:lnTo>
                  <a:lnTo>
                    <a:pt x="198153" y="667722"/>
                  </a:lnTo>
                  <a:lnTo>
                    <a:pt x="199320" y="668015"/>
                  </a:lnTo>
                  <a:lnTo>
                    <a:pt x="200302" y="668259"/>
                  </a:lnTo>
                  <a:lnTo>
                    <a:pt x="201223" y="668552"/>
                  </a:lnTo>
                  <a:lnTo>
                    <a:pt x="202164" y="668894"/>
                  </a:lnTo>
                  <a:lnTo>
                    <a:pt x="203290" y="669333"/>
                  </a:lnTo>
                  <a:lnTo>
                    <a:pt x="204497" y="670115"/>
                  </a:lnTo>
                  <a:lnTo>
                    <a:pt x="205439" y="670945"/>
                  </a:lnTo>
                  <a:lnTo>
                    <a:pt x="206421" y="672020"/>
                  </a:lnTo>
                  <a:lnTo>
                    <a:pt x="206994" y="672801"/>
                  </a:lnTo>
                  <a:lnTo>
                    <a:pt x="207445" y="673925"/>
                  </a:lnTo>
                  <a:lnTo>
                    <a:pt x="207588" y="675390"/>
                  </a:lnTo>
                  <a:lnTo>
                    <a:pt x="207547" y="676611"/>
                  </a:lnTo>
                  <a:lnTo>
                    <a:pt x="207486" y="677588"/>
                  </a:lnTo>
                  <a:lnTo>
                    <a:pt x="207301" y="678809"/>
                  </a:lnTo>
                  <a:lnTo>
                    <a:pt x="206851" y="680176"/>
                  </a:lnTo>
                  <a:lnTo>
                    <a:pt x="206421" y="681349"/>
                  </a:lnTo>
                  <a:lnTo>
                    <a:pt x="206073" y="682472"/>
                  </a:lnTo>
                  <a:lnTo>
                    <a:pt x="205726" y="683693"/>
                  </a:lnTo>
                  <a:lnTo>
                    <a:pt x="205480" y="684865"/>
                  </a:lnTo>
                  <a:lnTo>
                    <a:pt x="205439" y="686331"/>
                  </a:lnTo>
                  <a:lnTo>
                    <a:pt x="205541" y="688040"/>
                  </a:lnTo>
                  <a:lnTo>
                    <a:pt x="205623" y="689017"/>
                  </a:lnTo>
                  <a:lnTo>
                    <a:pt x="205726" y="689994"/>
                  </a:lnTo>
                  <a:lnTo>
                    <a:pt x="205828" y="691215"/>
                  </a:lnTo>
                  <a:lnTo>
                    <a:pt x="206073" y="692924"/>
                  </a:lnTo>
                  <a:lnTo>
                    <a:pt x="206257" y="694097"/>
                  </a:lnTo>
                  <a:lnTo>
                    <a:pt x="206462" y="695318"/>
                  </a:lnTo>
                  <a:lnTo>
                    <a:pt x="206360" y="696294"/>
                  </a:lnTo>
                  <a:lnTo>
                    <a:pt x="206114" y="697222"/>
                  </a:lnTo>
                  <a:lnTo>
                    <a:pt x="205971" y="698444"/>
                  </a:lnTo>
                  <a:lnTo>
                    <a:pt x="206073" y="699909"/>
                  </a:lnTo>
                  <a:lnTo>
                    <a:pt x="205930" y="701374"/>
                  </a:lnTo>
                  <a:lnTo>
                    <a:pt x="205480" y="702497"/>
                  </a:lnTo>
                  <a:lnTo>
                    <a:pt x="204845" y="703816"/>
                  </a:lnTo>
                  <a:lnTo>
                    <a:pt x="204497" y="704744"/>
                  </a:lnTo>
                  <a:lnTo>
                    <a:pt x="203965" y="705868"/>
                  </a:lnTo>
                  <a:lnTo>
                    <a:pt x="203188" y="707089"/>
                  </a:lnTo>
                  <a:lnTo>
                    <a:pt x="202492" y="708065"/>
                  </a:lnTo>
                  <a:lnTo>
                    <a:pt x="201714" y="709042"/>
                  </a:lnTo>
                  <a:lnTo>
                    <a:pt x="200589" y="710654"/>
                  </a:lnTo>
                  <a:lnTo>
                    <a:pt x="199565" y="711631"/>
                  </a:lnTo>
                  <a:lnTo>
                    <a:pt x="198235" y="712364"/>
                  </a:lnTo>
                  <a:lnTo>
                    <a:pt x="197416" y="713243"/>
                  </a:lnTo>
                  <a:lnTo>
                    <a:pt x="196864" y="714073"/>
                  </a:lnTo>
                  <a:lnTo>
                    <a:pt x="196332" y="714952"/>
                  </a:lnTo>
                  <a:lnTo>
                    <a:pt x="195943" y="715831"/>
                  </a:lnTo>
                  <a:lnTo>
                    <a:pt x="195758" y="716759"/>
                  </a:lnTo>
                  <a:lnTo>
                    <a:pt x="195800" y="717687"/>
                  </a:lnTo>
                  <a:lnTo>
                    <a:pt x="195902" y="718664"/>
                  </a:lnTo>
                  <a:lnTo>
                    <a:pt x="196148" y="719641"/>
                  </a:lnTo>
                  <a:lnTo>
                    <a:pt x="196393" y="720618"/>
                  </a:lnTo>
                  <a:lnTo>
                    <a:pt x="196782" y="721497"/>
                  </a:lnTo>
                  <a:lnTo>
                    <a:pt x="196966" y="723109"/>
                  </a:lnTo>
                  <a:lnTo>
                    <a:pt x="198337" y="724184"/>
                  </a:lnTo>
                  <a:lnTo>
                    <a:pt x="198890" y="724965"/>
                  </a:lnTo>
                  <a:lnTo>
                    <a:pt x="199668" y="725942"/>
                  </a:lnTo>
                  <a:lnTo>
                    <a:pt x="199852" y="726870"/>
                  </a:lnTo>
                  <a:lnTo>
                    <a:pt x="199913" y="728091"/>
                  </a:lnTo>
                  <a:lnTo>
                    <a:pt x="199954" y="729312"/>
                  </a:lnTo>
                  <a:lnTo>
                    <a:pt x="199954" y="730289"/>
                  </a:lnTo>
                  <a:lnTo>
                    <a:pt x="199852" y="731266"/>
                  </a:lnTo>
                  <a:lnTo>
                    <a:pt x="199668" y="732487"/>
                  </a:lnTo>
                  <a:lnTo>
                    <a:pt x="199422" y="733415"/>
                  </a:lnTo>
                  <a:lnTo>
                    <a:pt x="199279" y="734636"/>
                  </a:lnTo>
                  <a:lnTo>
                    <a:pt x="199463" y="735613"/>
                  </a:lnTo>
                  <a:lnTo>
                    <a:pt x="199852" y="736736"/>
                  </a:lnTo>
                  <a:lnTo>
                    <a:pt x="200404" y="738104"/>
                  </a:lnTo>
                  <a:lnTo>
                    <a:pt x="201182" y="739667"/>
                  </a:lnTo>
                  <a:lnTo>
                    <a:pt x="201612" y="740497"/>
                  </a:lnTo>
                  <a:lnTo>
                    <a:pt x="202062" y="741376"/>
                  </a:lnTo>
                  <a:lnTo>
                    <a:pt x="202553" y="742499"/>
                  </a:lnTo>
                  <a:lnTo>
                    <a:pt x="202983" y="743867"/>
                  </a:lnTo>
                  <a:lnTo>
                    <a:pt x="203433" y="745284"/>
                  </a:lnTo>
                  <a:lnTo>
                    <a:pt x="203679" y="746505"/>
                  </a:lnTo>
                  <a:lnTo>
                    <a:pt x="203720" y="747481"/>
                  </a:lnTo>
                  <a:lnTo>
                    <a:pt x="203720" y="748702"/>
                  </a:lnTo>
                  <a:lnTo>
                    <a:pt x="203863" y="749924"/>
                  </a:lnTo>
                  <a:lnTo>
                    <a:pt x="203924" y="750900"/>
                  </a:lnTo>
                  <a:lnTo>
                    <a:pt x="203822" y="752121"/>
                  </a:lnTo>
                  <a:lnTo>
                    <a:pt x="203474" y="753538"/>
                  </a:lnTo>
                  <a:lnTo>
                    <a:pt x="203126" y="754710"/>
                  </a:lnTo>
                  <a:lnTo>
                    <a:pt x="202840" y="755687"/>
                  </a:lnTo>
                  <a:lnTo>
                    <a:pt x="202492" y="756615"/>
                  </a:lnTo>
                  <a:lnTo>
                    <a:pt x="202164" y="757543"/>
                  </a:lnTo>
                  <a:lnTo>
                    <a:pt x="201612" y="758618"/>
                  </a:lnTo>
                  <a:lnTo>
                    <a:pt x="200936" y="759887"/>
                  </a:lnTo>
                  <a:lnTo>
                    <a:pt x="200056" y="761011"/>
                  </a:lnTo>
                  <a:lnTo>
                    <a:pt x="199115" y="761841"/>
                  </a:lnTo>
                  <a:lnTo>
                    <a:pt x="198337" y="762427"/>
                  </a:lnTo>
                  <a:lnTo>
                    <a:pt x="198153" y="762574"/>
                  </a:lnTo>
                  <a:lnTo>
                    <a:pt x="197171" y="763355"/>
                  </a:lnTo>
                  <a:lnTo>
                    <a:pt x="195984" y="764234"/>
                  </a:lnTo>
                  <a:lnTo>
                    <a:pt x="195206" y="764869"/>
                  </a:lnTo>
                  <a:lnTo>
                    <a:pt x="194388" y="765407"/>
                  </a:lnTo>
                  <a:lnTo>
                    <a:pt x="193303" y="765944"/>
                  </a:lnTo>
                  <a:lnTo>
                    <a:pt x="192136" y="766335"/>
                  </a:lnTo>
                  <a:lnTo>
                    <a:pt x="190949" y="766628"/>
                  </a:lnTo>
                  <a:lnTo>
                    <a:pt x="189496" y="766823"/>
                  </a:lnTo>
                  <a:lnTo>
                    <a:pt x="188023" y="767018"/>
                  </a:lnTo>
                  <a:lnTo>
                    <a:pt x="186549" y="767165"/>
                  </a:lnTo>
                  <a:lnTo>
                    <a:pt x="185137" y="767165"/>
                  </a:lnTo>
                  <a:lnTo>
                    <a:pt x="183233" y="766725"/>
                  </a:lnTo>
                  <a:lnTo>
                    <a:pt x="181801" y="766383"/>
                  </a:lnTo>
                  <a:lnTo>
                    <a:pt x="179550" y="765455"/>
                  </a:lnTo>
                  <a:lnTo>
                    <a:pt x="178240" y="764723"/>
                  </a:lnTo>
                  <a:lnTo>
                    <a:pt x="176316" y="764332"/>
                  </a:lnTo>
                  <a:lnTo>
                    <a:pt x="174372" y="764234"/>
                  </a:lnTo>
                  <a:lnTo>
                    <a:pt x="172898" y="764283"/>
                  </a:lnTo>
                  <a:lnTo>
                    <a:pt x="171670" y="765065"/>
                  </a:lnTo>
                  <a:lnTo>
                    <a:pt x="170504" y="765993"/>
                  </a:lnTo>
                  <a:lnTo>
                    <a:pt x="169173" y="767458"/>
                  </a:lnTo>
                  <a:lnTo>
                    <a:pt x="168498" y="768728"/>
                  </a:lnTo>
                  <a:lnTo>
                    <a:pt x="167864" y="770047"/>
                  </a:lnTo>
                  <a:lnTo>
                    <a:pt x="167229" y="771365"/>
                  </a:lnTo>
                  <a:lnTo>
                    <a:pt x="166595" y="772684"/>
                  </a:lnTo>
                  <a:lnTo>
                    <a:pt x="165960" y="774003"/>
                  </a:lnTo>
                  <a:lnTo>
                    <a:pt x="165162" y="775761"/>
                  </a:lnTo>
                  <a:lnTo>
                    <a:pt x="164385" y="777568"/>
                  </a:lnTo>
                  <a:lnTo>
                    <a:pt x="163791" y="778887"/>
                  </a:lnTo>
                  <a:lnTo>
                    <a:pt x="163218" y="780255"/>
                  </a:lnTo>
                  <a:lnTo>
                    <a:pt x="162440" y="782062"/>
                  </a:lnTo>
                  <a:lnTo>
                    <a:pt x="161642" y="783869"/>
                  </a:lnTo>
                  <a:lnTo>
                    <a:pt x="160905" y="785676"/>
                  </a:lnTo>
                  <a:lnTo>
                    <a:pt x="160128" y="787483"/>
                  </a:lnTo>
                  <a:lnTo>
                    <a:pt x="159534" y="788802"/>
                  </a:lnTo>
                  <a:lnTo>
                    <a:pt x="158961" y="790170"/>
                  </a:lnTo>
                  <a:lnTo>
                    <a:pt x="158368" y="791489"/>
                  </a:lnTo>
                  <a:lnTo>
                    <a:pt x="157733" y="792856"/>
                  </a:lnTo>
                  <a:lnTo>
                    <a:pt x="156955" y="794663"/>
                  </a:lnTo>
                  <a:lnTo>
                    <a:pt x="156178" y="796422"/>
                  </a:lnTo>
                  <a:lnTo>
                    <a:pt x="155584" y="797789"/>
                  </a:lnTo>
                  <a:lnTo>
                    <a:pt x="154807" y="799547"/>
                  </a:lnTo>
                  <a:lnTo>
                    <a:pt x="154008" y="801355"/>
                  </a:lnTo>
                  <a:lnTo>
                    <a:pt x="153435" y="802673"/>
                  </a:lnTo>
                  <a:lnTo>
                    <a:pt x="152248" y="804090"/>
                  </a:lnTo>
                  <a:lnTo>
                    <a:pt x="136305" y="848781"/>
                  </a:lnTo>
                  <a:lnTo>
                    <a:pt x="134975" y="850393"/>
                  </a:lnTo>
                  <a:lnTo>
                    <a:pt x="133665" y="851125"/>
                  </a:lnTo>
                  <a:lnTo>
                    <a:pt x="132089" y="851809"/>
                  </a:lnTo>
                  <a:lnTo>
                    <a:pt x="131066" y="853567"/>
                  </a:lnTo>
                  <a:lnTo>
                    <a:pt x="129838" y="854788"/>
                  </a:lnTo>
                  <a:lnTo>
                    <a:pt x="127444" y="855716"/>
                  </a:lnTo>
                  <a:lnTo>
                    <a:pt x="127301" y="857426"/>
                  </a:lnTo>
                  <a:lnTo>
                    <a:pt x="127014" y="859331"/>
                  </a:lnTo>
                  <a:lnTo>
                    <a:pt x="126175" y="860845"/>
                  </a:lnTo>
                  <a:lnTo>
                    <a:pt x="125295" y="862066"/>
                  </a:lnTo>
                  <a:lnTo>
                    <a:pt x="123821" y="862798"/>
                  </a:lnTo>
                  <a:lnTo>
                    <a:pt x="121959" y="862896"/>
                  </a:lnTo>
                  <a:lnTo>
                    <a:pt x="120690" y="864068"/>
                  </a:lnTo>
                  <a:lnTo>
                    <a:pt x="120792" y="865631"/>
                  </a:lnTo>
                  <a:lnTo>
                    <a:pt x="119953" y="877598"/>
                  </a:lnTo>
                  <a:lnTo>
                    <a:pt x="117518" y="882922"/>
                  </a:lnTo>
                  <a:lnTo>
                    <a:pt x="116924" y="884240"/>
                  </a:lnTo>
                  <a:lnTo>
                    <a:pt x="116351" y="885608"/>
                  </a:lnTo>
                  <a:lnTo>
                    <a:pt x="115512" y="887366"/>
                  </a:lnTo>
                  <a:lnTo>
                    <a:pt x="114919" y="888685"/>
                  </a:lnTo>
                  <a:lnTo>
                    <a:pt x="114100" y="890492"/>
                  </a:lnTo>
                  <a:lnTo>
                    <a:pt x="113302" y="892251"/>
                  </a:lnTo>
                  <a:lnTo>
                    <a:pt x="112483" y="894058"/>
                  </a:lnTo>
                  <a:lnTo>
                    <a:pt x="111685" y="895816"/>
                  </a:lnTo>
                  <a:lnTo>
                    <a:pt x="110866" y="897623"/>
                  </a:lnTo>
                  <a:lnTo>
                    <a:pt x="110273" y="898942"/>
                  </a:lnTo>
                  <a:lnTo>
                    <a:pt x="109434" y="900700"/>
                  </a:lnTo>
                  <a:lnTo>
                    <a:pt x="108861" y="902068"/>
                  </a:lnTo>
                  <a:lnTo>
                    <a:pt x="108022" y="903826"/>
                  </a:lnTo>
                  <a:lnTo>
                    <a:pt x="106998" y="905537"/>
                  </a:lnTo>
                  <a:lnTo>
                    <a:pt x="106303" y="907343"/>
                  </a:lnTo>
                  <a:lnTo>
                    <a:pt x="106118" y="908759"/>
                  </a:lnTo>
                  <a:lnTo>
                    <a:pt x="105914" y="910224"/>
                  </a:lnTo>
                  <a:lnTo>
                    <a:pt x="105668" y="912177"/>
                  </a:lnTo>
                  <a:lnTo>
                    <a:pt x="105525" y="914084"/>
                  </a:lnTo>
                  <a:lnTo>
                    <a:pt x="105382" y="916037"/>
                  </a:lnTo>
                  <a:lnTo>
                    <a:pt x="105238" y="917502"/>
                  </a:lnTo>
                  <a:lnTo>
                    <a:pt x="105136" y="918967"/>
                  </a:lnTo>
                  <a:lnTo>
                    <a:pt x="104952" y="920921"/>
                  </a:lnTo>
                  <a:lnTo>
                    <a:pt x="104788" y="922386"/>
                  </a:lnTo>
                  <a:lnTo>
                    <a:pt x="104604" y="923851"/>
                  </a:lnTo>
                  <a:lnTo>
                    <a:pt x="104399" y="925316"/>
                  </a:lnTo>
                  <a:lnTo>
                    <a:pt x="104215" y="926781"/>
                  </a:lnTo>
                  <a:lnTo>
                    <a:pt x="103908" y="928199"/>
                  </a:lnTo>
                  <a:lnTo>
                    <a:pt x="103581" y="930153"/>
                  </a:lnTo>
                  <a:lnTo>
                    <a:pt x="103171" y="932057"/>
                  </a:lnTo>
                  <a:lnTo>
                    <a:pt x="102782" y="933962"/>
                  </a:lnTo>
                  <a:lnTo>
                    <a:pt x="102496" y="935378"/>
                  </a:lnTo>
                  <a:lnTo>
                    <a:pt x="102209" y="936845"/>
                  </a:lnTo>
                  <a:lnTo>
                    <a:pt x="101902" y="938261"/>
                  </a:lnTo>
                  <a:lnTo>
                    <a:pt x="101616" y="939677"/>
                  </a:lnTo>
                  <a:lnTo>
                    <a:pt x="101268" y="941630"/>
                  </a:lnTo>
                  <a:lnTo>
                    <a:pt x="100879" y="943535"/>
                  </a:lnTo>
                  <a:lnTo>
                    <a:pt x="100531" y="945441"/>
                  </a:lnTo>
                  <a:lnTo>
                    <a:pt x="100142" y="947345"/>
                  </a:lnTo>
                  <a:lnTo>
                    <a:pt x="99753" y="949299"/>
                  </a:lnTo>
                  <a:lnTo>
                    <a:pt x="99406" y="951203"/>
                  </a:lnTo>
                  <a:lnTo>
                    <a:pt x="99017" y="953108"/>
                  </a:lnTo>
                  <a:lnTo>
                    <a:pt x="98587" y="955550"/>
                  </a:lnTo>
                  <a:lnTo>
                    <a:pt x="98280" y="956968"/>
                  </a:lnTo>
                  <a:lnTo>
                    <a:pt x="97891" y="958872"/>
                  </a:lnTo>
                  <a:lnTo>
                    <a:pt x="97502" y="960776"/>
                  </a:lnTo>
                  <a:lnTo>
                    <a:pt x="97257" y="962241"/>
                  </a:lnTo>
                  <a:lnTo>
                    <a:pt x="96970" y="963658"/>
                  </a:lnTo>
                  <a:lnTo>
                    <a:pt x="96684" y="965123"/>
                  </a:lnTo>
                  <a:lnTo>
                    <a:pt x="96193" y="967517"/>
                  </a:lnTo>
                  <a:lnTo>
                    <a:pt x="95804" y="969422"/>
                  </a:lnTo>
                  <a:lnTo>
                    <a:pt x="95497" y="971083"/>
                  </a:lnTo>
                  <a:lnTo>
                    <a:pt x="95210" y="972548"/>
                  </a:lnTo>
                  <a:lnTo>
                    <a:pt x="95006" y="973476"/>
                  </a:lnTo>
                  <a:lnTo>
                    <a:pt x="94821" y="974453"/>
                  </a:lnTo>
                  <a:lnTo>
                    <a:pt x="94617" y="975429"/>
                  </a:lnTo>
                  <a:lnTo>
                    <a:pt x="94432" y="976357"/>
                  </a:lnTo>
                  <a:lnTo>
                    <a:pt x="94187" y="977579"/>
                  </a:lnTo>
                  <a:lnTo>
                    <a:pt x="93941" y="978752"/>
                  </a:lnTo>
                  <a:lnTo>
                    <a:pt x="93880" y="978995"/>
                  </a:lnTo>
                  <a:lnTo>
                    <a:pt x="93695" y="979972"/>
                  </a:lnTo>
                  <a:lnTo>
                    <a:pt x="93634" y="980215"/>
                  </a:lnTo>
                  <a:lnTo>
                    <a:pt x="93450" y="981144"/>
                  </a:lnTo>
                  <a:lnTo>
                    <a:pt x="93205" y="982364"/>
                  </a:lnTo>
                  <a:lnTo>
                    <a:pt x="93000" y="983537"/>
                  </a:lnTo>
                  <a:lnTo>
                    <a:pt x="92754" y="984759"/>
                  </a:lnTo>
                  <a:lnTo>
                    <a:pt x="92508" y="985930"/>
                  </a:lnTo>
                  <a:lnTo>
                    <a:pt x="92263" y="987152"/>
                  </a:lnTo>
                  <a:lnTo>
                    <a:pt x="92018" y="988323"/>
                  </a:lnTo>
                  <a:lnTo>
                    <a:pt x="91833" y="989302"/>
                  </a:lnTo>
                  <a:lnTo>
                    <a:pt x="91628" y="990278"/>
                  </a:lnTo>
                  <a:lnTo>
                    <a:pt x="91445" y="991206"/>
                  </a:lnTo>
                  <a:lnTo>
                    <a:pt x="91199" y="992426"/>
                  </a:lnTo>
                  <a:lnTo>
                    <a:pt x="90953" y="993599"/>
                  </a:lnTo>
                  <a:lnTo>
                    <a:pt x="90708" y="994821"/>
                  </a:lnTo>
                  <a:lnTo>
                    <a:pt x="90503" y="995991"/>
                  </a:lnTo>
                  <a:lnTo>
                    <a:pt x="90257" y="997213"/>
                  </a:lnTo>
                  <a:lnTo>
                    <a:pt x="90012" y="998386"/>
                  </a:lnTo>
                  <a:lnTo>
                    <a:pt x="89766" y="999606"/>
                  </a:lnTo>
                  <a:lnTo>
                    <a:pt x="89541" y="1000779"/>
                  </a:lnTo>
                  <a:lnTo>
                    <a:pt x="89295" y="1001999"/>
                  </a:lnTo>
                  <a:lnTo>
                    <a:pt x="89050" y="1003172"/>
                  </a:lnTo>
                  <a:lnTo>
                    <a:pt x="88804" y="1004394"/>
                  </a:lnTo>
                  <a:lnTo>
                    <a:pt x="88559" y="1005565"/>
                  </a:lnTo>
                  <a:lnTo>
                    <a:pt x="88313" y="1006786"/>
                  </a:lnTo>
                  <a:lnTo>
                    <a:pt x="88068" y="1007959"/>
                  </a:lnTo>
                  <a:lnTo>
                    <a:pt x="87863" y="1008936"/>
                  </a:lnTo>
                  <a:lnTo>
                    <a:pt x="87720" y="1009913"/>
                  </a:lnTo>
                  <a:lnTo>
                    <a:pt x="87535" y="1010840"/>
                  </a:lnTo>
                  <a:lnTo>
                    <a:pt x="87290" y="1012060"/>
                  </a:lnTo>
                  <a:lnTo>
                    <a:pt x="87044" y="1013233"/>
                  </a:lnTo>
                  <a:lnTo>
                    <a:pt x="86799" y="1014455"/>
                  </a:lnTo>
                  <a:lnTo>
                    <a:pt x="86553" y="1015626"/>
                  </a:lnTo>
                  <a:lnTo>
                    <a:pt x="86307" y="1016848"/>
                  </a:lnTo>
                  <a:lnTo>
                    <a:pt x="86062" y="1018021"/>
                  </a:lnTo>
                  <a:lnTo>
                    <a:pt x="85816" y="1019241"/>
                  </a:lnTo>
                  <a:lnTo>
                    <a:pt x="85571" y="1020414"/>
                  </a:lnTo>
                  <a:lnTo>
                    <a:pt x="85325" y="1021633"/>
                  </a:lnTo>
                  <a:lnTo>
                    <a:pt x="85080" y="1022806"/>
                  </a:lnTo>
                  <a:lnTo>
                    <a:pt x="84834" y="1024028"/>
                  </a:lnTo>
                  <a:lnTo>
                    <a:pt x="84588" y="1025199"/>
                  </a:lnTo>
                  <a:lnTo>
                    <a:pt x="84343" y="1026421"/>
                  </a:lnTo>
                  <a:lnTo>
                    <a:pt x="84097" y="1027594"/>
                  </a:lnTo>
                  <a:lnTo>
                    <a:pt x="83852" y="1028814"/>
                  </a:lnTo>
                  <a:lnTo>
                    <a:pt x="83606" y="1029987"/>
                  </a:lnTo>
                  <a:lnTo>
                    <a:pt x="83360" y="1031209"/>
                  </a:lnTo>
                  <a:lnTo>
                    <a:pt x="83115" y="1032379"/>
                  </a:lnTo>
                  <a:lnTo>
                    <a:pt x="82869" y="1033601"/>
                  </a:lnTo>
                  <a:lnTo>
                    <a:pt x="82685" y="1034772"/>
                  </a:lnTo>
                  <a:lnTo>
                    <a:pt x="82480" y="1035749"/>
                  </a:lnTo>
                  <a:lnTo>
                    <a:pt x="82235" y="1036922"/>
                  </a:lnTo>
                  <a:lnTo>
                    <a:pt x="82050" y="1038144"/>
                  </a:lnTo>
                  <a:lnTo>
                    <a:pt x="81805" y="1039315"/>
                  </a:lnTo>
                  <a:lnTo>
                    <a:pt x="81600" y="1040536"/>
                  </a:lnTo>
                  <a:lnTo>
                    <a:pt x="81416" y="1041513"/>
                  </a:lnTo>
                  <a:lnTo>
                    <a:pt x="81273" y="1042490"/>
                  </a:lnTo>
                  <a:lnTo>
                    <a:pt x="81109" y="1043418"/>
                  </a:lnTo>
                  <a:lnTo>
                    <a:pt x="80863" y="1044639"/>
                  </a:lnTo>
                  <a:lnTo>
                    <a:pt x="80618" y="1046056"/>
                  </a:lnTo>
                  <a:lnTo>
                    <a:pt x="80475" y="1047277"/>
                  </a:lnTo>
                  <a:lnTo>
                    <a:pt x="80229" y="1048497"/>
                  </a:lnTo>
                  <a:lnTo>
                    <a:pt x="80045" y="1049913"/>
                  </a:lnTo>
                  <a:lnTo>
                    <a:pt x="79840" y="1051135"/>
                  </a:lnTo>
                  <a:lnTo>
                    <a:pt x="79697" y="1052112"/>
                  </a:lnTo>
                  <a:lnTo>
                    <a:pt x="79492" y="1053334"/>
                  </a:lnTo>
                  <a:lnTo>
                    <a:pt x="79308" y="1054505"/>
                  </a:lnTo>
                  <a:lnTo>
                    <a:pt x="79165" y="1055482"/>
                  </a:lnTo>
                  <a:lnTo>
                    <a:pt x="78960" y="1056458"/>
                  </a:lnTo>
                  <a:lnTo>
                    <a:pt x="78817" y="1057437"/>
                  </a:lnTo>
                  <a:lnTo>
                    <a:pt x="78612" y="1058608"/>
                  </a:lnTo>
                  <a:lnTo>
                    <a:pt x="78428" y="1059830"/>
                  </a:lnTo>
                  <a:lnTo>
                    <a:pt x="78223" y="1060806"/>
                  </a:lnTo>
                  <a:lnTo>
                    <a:pt x="78080" y="1061734"/>
                  </a:lnTo>
                  <a:lnTo>
                    <a:pt x="77896" y="1062711"/>
                  </a:lnTo>
                  <a:lnTo>
                    <a:pt x="77691" y="1063688"/>
                  </a:lnTo>
                  <a:lnTo>
                    <a:pt x="77487" y="1064860"/>
                  </a:lnTo>
                  <a:lnTo>
                    <a:pt x="77200" y="1066277"/>
                  </a:lnTo>
                  <a:lnTo>
                    <a:pt x="76709" y="1068718"/>
                  </a:lnTo>
                  <a:lnTo>
                    <a:pt x="76422" y="1070134"/>
                  </a:lnTo>
                  <a:lnTo>
                    <a:pt x="76034" y="1072041"/>
                  </a:lnTo>
                  <a:lnTo>
                    <a:pt x="75645" y="1073994"/>
                  </a:lnTo>
                  <a:lnTo>
                    <a:pt x="75235" y="1075899"/>
                  </a:lnTo>
                  <a:lnTo>
                    <a:pt x="74949" y="1077315"/>
                  </a:lnTo>
                  <a:lnTo>
                    <a:pt x="74560" y="1079219"/>
                  </a:lnTo>
                  <a:lnTo>
                    <a:pt x="74171" y="1081126"/>
                  </a:lnTo>
                  <a:lnTo>
                    <a:pt x="73885" y="1082591"/>
                  </a:lnTo>
                  <a:lnTo>
                    <a:pt x="73475" y="1084495"/>
                  </a:lnTo>
                  <a:lnTo>
                    <a:pt x="73189" y="1085911"/>
                  </a:lnTo>
                  <a:lnTo>
                    <a:pt x="72943" y="1087376"/>
                  </a:lnTo>
                  <a:lnTo>
                    <a:pt x="72657" y="1088792"/>
                  </a:lnTo>
                  <a:lnTo>
                    <a:pt x="72309" y="1090746"/>
                  </a:lnTo>
                  <a:lnTo>
                    <a:pt x="72063" y="1092164"/>
                  </a:lnTo>
                  <a:lnTo>
                    <a:pt x="71715" y="1094117"/>
                  </a:lnTo>
                  <a:lnTo>
                    <a:pt x="71327" y="1096022"/>
                  </a:lnTo>
                  <a:lnTo>
                    <a:pt x="71081" y="1097487"/>
                  </a:lnTo>
                  <a:lnTo>
                    <a:pt x="70692" y="1099879"/>
                  </a:lnTo>
                  <a:lnTo>
                    <a:pt x="70344" y="1101786"/>
                  </a:lnTo>
                  <a:lnTo>
                    <a:pt x="70098" y="1103251"/>
                  </a:lnTo>
                  <a:lnTo>
                    <a:pt x="69771" y="1105155"/>
                  </a:lnTo>
                  <a:lnTo>
                    <a:pt x="69423" y="1107109"/>
                  </a:lnTo>
                  <a:lnTo>
                    <a:pt x="69075" y="1109013"/>
                  </a:lnTo>
                  <a:lnTo>
                    <a:pt x="68830" y="1110478"/>
                  </a:lnTo>
                  <a:lnTo>
                    <a:pt x="68502" y="1112385"/>
                  </a:lnTo>
                  <a:lnTo>
                    <a:pt x="68297" y="1113850"/>
                  </a:lnTo>
                  <a:lnTo>
                    <a:pt x="68093" y="1115852"/>
                  </a:lnTo>
                  <a:lnTo>
                    <a:pt x="68011" y="1117953"/>
                  </a:lnTo>
                  <a:lnTo>
                    <a:pt x="67950" y="1120002"/>
                  </a:lnTo>
                  <a:lnTo>
                    <a:pt x="67847" y="1122054"/>
                  </a:lnTo>
                  <a:lnTo>
                    <a:pt x="67704" y="1124056"/>
                  </a:lnTo>
                  <a:lnTo>
                    <a:pt x="67458" y="1126059"/>
                  </a:lnTo>
                  <a:lnTo>
                    <a:pt x="66824" y="1128599"/>
                  </a:lnTo>
                  <a:lnTo>
                    <a:pt x="66046" y="1130505"/>
                  </a:lnTo>
                  <a:lnTo>
                    <a:pt x="64921" y="1132262"/>
                  </a:lnTo>
                  <a:lnTo>
                    <a:pt x="63611" y="1133875"/>
                  </a:lnTo>
                  <a:lnTo>
                    <a:pt x="62669" y="1134949"/>
                  </a:lnTo>
                  <a:lnTo>
                    <a:pt x="61749" y="1136024"/>
                  </a:lnTo>
                  <a:lnTo>
                    <a:pt x="60766" y="1137050"/>
                  </a:lnTo>
                  <a:lnTo>
                    <a:pt x="59743" y="1138027"/>
                  </a:lnTo>
                  <a:lnTo>
                    <a:pt x="58699" y="1139052"/>
                  </a:lnTo>
                  <a:lnTo>
                    <a:pt x="57635" y="1140029"/>
                  </a:lnTo>
                  <a:lnTo>
                    <a:pt x="56550" y="1141006"/>
                  </a:lnTo>
                  <a:lnTo>
                    <a:pt x="55097" y="1142275"/>
                  </a:lnTo>
                  <a:lnTo>
                    <a:pt x="53910" y="1143202"/>
                  </a:lnTo>
                  <a:lnTo>
                    <a:pt x="52784" y="1144132"/>
                  </a:lnTo>
                  <a:lnTo>
                    <a:pt x="51229" y="1145352"/>
                  </a:lnTo>
                  <a:lnTo>
                    <a:pt x="49653" y="1146574"/>
                  </a:lnTo>
                  <a:lnTo>
                    <a:pt x="48037" y="1147794"/>
                  </a:lnTo>
                  <a:lnTo>
                    <a:pt x="46870" y="1148724"/>
                  </a:lnTo>
                  <a:lnTo>
                    <a:pt x="45642" y="1149602"/>
                  </a:lnTo>
                  <a:lnTo>
                    <a:pt x="44475" y="1150530"/>
                  </a:lnTo>
                  <a:lnTo>
                    <a:pt x="43247" y="1151408"/>
                  </a:lnTo>
                  <a:lnTo>
                    <a:pt x="41692" y="1152630"/>
                  </a:lnTo>
                  <a:lnTo>
                    <a:pt x="40075" y="1153850"/>
                  </a:lnTo>
                  <a:lnTo>
                    <a:pt x="38499" y="1155121"/>
                  </a:lnTo>
                  <a:lnTo>
                    <a:pt x="37333" y="1156049"/>
                  </a:lnTo>
                  <a:lnTo>
                    <a:pt x="36207" y="1156977"/>
                  </a:lnTo>
                  <a:lnTo>
                    <a:pt x="35020" y="1157904"/>
                  </a:lnTo>
                  <a:lnTo>
                    <a:pt x="33956" y="1158930"/>
                  </a:lnTo>
                  <a:lnTo>
                    <a:pt x="32134" y="1160542"/>
                  </a:lnTo>
                  <a:lnTo>
                    <a:pt x="30681" y="1161862"/>
                  </a:lnTo>
                  <a:lnTo>
                    <a:pt x="29597" y="1162839"/>
                  </a:lnTo>
                  <a:lnTo>
                    <a:pt x="28185" y="1164157"/>
                  </a:lnTo>
                  <a:lnTo>
                    <a:pt x="26711" y="1165475"/>
                  </a:lnTo>
                  <a:lnTo>
                    <a:pt x="25688" y="1166501"/>
                  </a:lnTo>
                  <a:lnTo>
                    <a:pt x="24603" y="1167526"/>
                  </a:lnTo>
                  <a:lnTo>
                    <a:pt x="23191" y="1168846"/>
                  </a:lnTo>
                  <a:lnTo>
                    <a:pt x="21431" y="1170555"/>
                  </a:lnTo>
                  <a:lnTo>
                    <a:pt x="19671" y="1172216"/>
                  </a:lnTo>
                  <a:lnTo>
                    <a:pt x="18238" y="1173583"/>
                  </a:lnTo>
                  <a:lnTo>
                    <a:pt x="17174" y="1174609"/>
                  </a:lnTo>
                  <a:lnTo>
                    <a:pt x="16089" y="1175634"/>
                  </a:lnTo>
                  <a:lnTo>
                    <a:pt x="15066" y="1176660"/>
                  </a:lnTo>
                  <a:lnTo>
                    <a:pt x="13654" y="1177980"/>
                  </a:lnTo>
                  <a:lnTo>
                    <a:pt x="11894" y="1179688"/>
                  </a:lnTo>
                  <a:lnTo>
                    <a:pt x="10134" y="1181399"/>
                  </a:lnTo>
                  <a:lnTo>
                    <a:pt x="9049" y="1182375"/>
                  </a:lnTo>
                  <a:lnTo>
                    <a:pt x="7678" y="1183742"/>
                  </a:lnTo>
                  <a:lnTo>
                    <a:pt x="6511" y="1184817"/>
                  </a:lnTo>
                  <a:lnTo>
                    <a:pt x="6061" y="1185158"/>
                  </a:lnTo>
                  <a:lnTo>
                    <a:pt x="5631" y="1185500"/>
                  </a:lnTo>
                  <a:lnTo>
                    <a:pt x="4547" y="1186331"/>
                  </a:lnTo>
                  <a:lnTo>
                    <a:pt x="3318" y="1187161"/>
                  </a:lnTo>
                  <a:lnTo>
                    <a:pt x="2050" y="1187993"/>
                  </a:lnTo>
                  <a:lnTo>
                    <a:pt x="535" y="1189163"/>
                  </a:lnTo>
                  <a:lnTo>
                    <a:pt x="187" y="1190727"/>
                  </a:lnTo>
                  <a:lnTo>
                    <a:pt x="2009" y="1190923"/>
                  </a:lnTo>
                  <a:lnTo>
                    <a:pt x="3953" y="1191119"/>
                  </a:lnTo>
                  <a:lnTo>
                    <a:pt x="6593" y="1191313"/>
                  </a:lnTo>
                  <a:lnTo>
                    <a:pt x="9254" y="1191509"/>
                  </a:lnTo>
                  <a:lnTo>
                    <a:pt x="11935" y="1191703"/>
                  </a:lnTo>
                  <a:lnTo>
                    <a:pt x="13940" y="1191801"/>
                  </a:lnTo>
                  <a:lnTo>
                    <a:pt x="16048" y="1191949"/>
                  </a:lnTo>
                  <a:lnTo>
                    <a:pt x="18832" y="1192096"/>
                  </a:lnTo>
                  <a:lnTo>
                    <a:pt x="20940" y="1192192"/>
                  </a:lnTo>
                  <a:lnTo>
                    <a:pt x="22352" y="1192241"/>
                  </a:lnTo>
                  <a:lnTo>
                    <a:pt x="23825" y="1192290"/>
                  </a:lnTo>
                  <a:lnTo>
                    <a:pt x="25238" y="1192339"/>
                  </a:lnTo>
                  <a:lnTo>
                    <a:pt x="26711" y="1192388"/>
                  </a:lnTo>
                  <a:lnTo>
                    <a:pt x="28123" y="1192437"/>
                  </a:lnTo>
                  <a:lnTo>
                    <a:pt x="29597" y="1192486"/>
                  </a:lnTo>
                  <a:lnTo>
                    <a:pt x="31070" y="1192535"/>
                  </a:lnTo>
                  <a:lnTo>
                    <a:pt x="32523" y="1192584"/>
                  </a:lnTo>
                  <a:lnTo>
                    <a:pt x="34058" y="1192633"/>
                  </a:lnTo>
                  <a:lnTo>
                    <a:pt x="36002" y="1192680"/>
                  </a:lnTo>
                  <a:lnTo>
                    <a:pt x="38008" y="1192729"/>
                  </a:lnTo>
                  <a:lnTo>
                    <a:pt x="40014" y="1192778"/>
                  </a:lnTo>
                  <a:lnTo>
                    <a:pt x="42019" y="1192827"/>
                  </a:lnTo>
                  <a:lnTo>
                    <a:pt x="43534" y="1192827"/>
                  </a:lnTo>
                  <a:lnTo>
                    <a:pt x="45048" y="1192876"/>
                  </a:lnTo>
                  <a:lnTo>
                    <a:pt x="47116" y="1192925"/>
                  </a:lnTo>
                  <a:lnTo>
                    <a:pt x="49121" y="1192925"/>
                  </a:lnTo>
                  <a:lnTo>
                    <a:pt x="51168" y="1192974"/>
                  </a:lnTo>
                  <a:lnTo>
                    <a:pt x="52682" y="1192974"/>
                  </a:lnTo>
                  <a:lnTo>
                    <a:pt x="54258" y="1193023"/>
                  </a:lnTo>
                  <a:lnTo>
                    <a:pt x="56264" y="1193072"/>
                  </a:lnTo>
                  <a:lnTo>
                    <a:pt x="58310" y="1193072"/>
                  </a:lnTo>
                  <a:lnTo>
                    <a:pt x="60377" y="1193121"/>
                  </a:lnTo>
                  <a:lnTo>
                    <a:pt x="61892" y="1193121"/>
                  </a:lnTo>
                  <a:lnTo>
                    <a:pt x="63447" y="1193168"/>
                  </a:lnTo>
                  <a:lnTo>
                    <a:pt x="64962" y="1193168"/>
                  </a:lnTo>
                  <a:lnTo>
                    <a:pt x="66537" y="1193217"/>
                  </a:lnTo>
                  <a:lnTo>
                    <a:pt x="68052" y="1193217"/>
                  </a:lnTo>
                  <a:lnTo>
                    <a:pt x="69628" y="1193266"/>
                  </a:lnTo>
                  <a:lnTo>
                    <a:pt x="71675" y="1193316"/>
                  </a:lnTo>
                  <a:lnTo>
                    <a:pt x="73680" y="1193365"/>
                  </a:lnTo>
                  <a:lnTo>
                    <a:pt x="75727" y="1193365"/>
                  </a:lnTo>
                  <a:lnTo>
                    <a:pt x="77241" y="1193414"/>
                  </a:lnTo>
                  <a:lnTo>
                    <a:pt x="78776" y="1193463"/>
                  </a:lnTo>
                  <a:lnTo>
                    <a:pt x="80290" y="1193463"/>
                  </a:lnTo>
                  <a:lnTo>
                    <a:pt x="81805" y="1193512"/>
                  </a:lnTo>
                  <a:lnTo>
                    <a:pt x="83320" y="1193561"/>
                  </a:lnTo>
                  <a:lnTo>
                    <a:pt x="84834" y="1193610"/>
                  </a:lnTo>
                  <a:lnTo>
                    <a:pt x="86840" y="1193659"/>
                  </a:lnTo>
                  <a:lnTo>
                    <a:pt x="88845" y="1193706"/>
                  </a:lnTo>
                  <a:lnTo>
                    <a:pt x="90851" y="1193804"/>
                  </a:lnTo>
                  <a:lnTo>
                    <a:pt x="92815" y="1193853"/>
                  </a:lnTo>
                  <a:lnTo>
                    <a:pt x="94760" y="1193951"/>
                  </a:lnTo>
                  <a:lnTo>
                    <a:pt x="96233" y="1194000"/>
                  </a:lnTo>
                  <a:lnTo>
                    <a:pt x="97707" y="1194049"/>
                  </a:lnTo>
                  <a:lnTo>
                    <a:pt x="99221" y="1194049"/>
                  </a:lnTo>
                  <a:lnTo>
                    <a:pt x="100695" y="1194098"/>
                  </a:lnTo>
                  <a:lnTo>
                    <a:pt x="102700" y="1194098"/>
                  </a:lnTo>
                  <a:lnTo>
                    <a:pt x="104706" y="1194049"/>
                  </a:lnTo>
                  <a:lnTo>
                    <a:pt x="106221" y="1194049"/>
                  </a:lnTo>
                  <a:lnTo>
                    <a:pt x="107735" y="1194000"/>
                  </a:lnTo>
                  <a:lnTo>
                    <a:pt x="109250" y="1193951"/>
                  </a:lnTo>
                  <a:lnTo>
                    <a:pt x="110805" y="1193902"/>
                  </a:lnTo>
                  <a:lnTo>
                    <a:pt x="112811" y="1193853"/>
                  </a:lnTo>
                  <a:lnTo>
                    <a:pt x="114346" y="1193755"/>
                  </a:lnTo>
                  <a:lnTo>
                    <a:pt x="115901" y="1193706"/>
                  </a:lnTo>
                  <a:lnTo>
                    <a:pt x="117907" y="1193659"/>
                  </a:lnTo>
                  <a:lnTo>
                    <a:pt x="119421" y="1193610"/>
                  </a:lnTo>
                  <a:lnTo>
                    <a:pt x="120936" y="1193610"/>
                  </a:lnTo>
                  <a:lnTo>
                    <a:pt x="122450" y="1193561"/>
                  </a:lnTo>
                  <a:lnTo>
                    <a:pt x="124456" y="1193561"/>
                  </a:lnTo>
                  <a:lnTo>
                    <a:pt x="126462" y="1193610"/>
                  </a:lnTo>
                  <a:lnTo>
                    <a:pt x="127935" y="1193659"/>
                  </a:lnTo>
                  <a:lnTo>
                    <a:pt x="129449" y="1193755"/>
                  </a:lnTo>
                  <a:lnTo>
                    <a:pt x="131414" y="1193853"/>
                  </a:lnTo>
                  <a:lnTo>
                    <a:pt x="132826" y="1193951"/>
                  </a:lnTo>
                  <a:lnTo>
                    <a:pt x="134300" y="1194098"/>
                  </a:lnTo>
                  <a:lnTo>
                    <a:pt x="135712" y="1194292"/>
                  </a:lnTo>
                  <a:lnTo>
                    <a:pt x="137144" y="1194488"/>
                  </a:lnTo>
                  <a:lnTo>
                    <a:pt x="138495" y="1194732"/>
                  </a:lnTo>
                  <a:lnTo>
                    <a:pt x="139928" y="1194977"/>
                  </a:lnTo>
                  <a:lnTo>
                    <a:pt x="141975" y="1195514"/>
                  </a:lnTo>
                  <a:lnTo>
                    <a:pt x="143939" y="1196052"/>
                  </a:lnTo>
                  <a:lnTo>
                    <a:pt x="145883" y="1196734"/>
                  </a:lnTo>
                  <a:lnTo>
                    <a:pt x="148442" y="1197858"/>
                  </a:lnTo>
                  <a:lnTo>
                    <a:pt x="150836" y="1199227"/>
                  </a:lnTo>
                  <a:lnTo>
                    <a:pt x="152555" y="1200398"/>
                  </a:lnTo>
                  <a:lnTo>
                    <a:pt x="153620" y="1201276"/>
                  </a:lnTo>
                  <a:lnTo>
                    <a:pt x="154745" y="1202206"/>
                  </a:lnTo>
                  <a:lnTo>
                    <a:pt x="155768" y="1203183"/>
                  </a:lnTo>
                  <a:lnTo>
                    <a:pt x="156853" y="1204160"/>
                  </a:lnTo>
                  <a:lnTo>
                    <a:pt x="157876" y="1205234"/>
                  </a:lnTo>
                  <a:lnTo>
                    <a:pt x="159248" y="1206699"/>
                  </a:lnTo>
                  <a:lnTo>
                    <a:pt x="160230" y="1207821"/>
                  </a:lnTo>
                  <a:lnTo>
                    <a:pt x="161212" y="1208994"/>
                  </a:lnTo>
                  <a:lnTo>
                    <a:pt x="162195" y="1210118"/>
                  </a:lnTo>
                  <a:lnTo>
                    <a:pt x="163157" y="1211340"/>
                  </a:lnTo>
                  <a:lnTo>
                    <a:pt x="164139" y="1212511"/>
                  </a:lnTo>
                  <a:lnTo>
                    <a:pt x="165121" y="1213733"/>
                  </a:lnTo>
                  <a:lnTo>
                    <a:pt x="166390" y="1215345"/>
                  </a:lnTo>
                  <a:lnTo>
                    <a:pt x="167659" y="1216955"/>
                  </a:lnTo>
                  <a:lnTo>
                    <a:pt x="168600" y="1218177"/>
                  </a:lnTo>
                  <a:lnTo>
                    <a:pt x="169624" y="1219350"/>
                  </a:lnTo>
                  <a:lnTo>
                    <a:pt x="170893" y="1220913"/>
                  </a:lnTo>
                  <a:lnTo>
                    <a:pt x="172223" y="1222427"/>
                  </a:lnTo>
                  <a:lnTo>
                    <a:pt x="173246" y="1223500"/>
                  </a:lnTo>
                  <a:lnTo>
                    <a:pt x="174270" y="1224575"/>
                  </a:lnTo>
                  <a:lnTo>
                    <a:pt x="175293" y="1225600"/>
                  </a:lnTo>
                  <a:lnTo>
                    <a:pt x="176316" y="1226626"/>
                  </a:lnTo>
                  <a:lnTo>
                    <a:pt x="177401" y="1227652"/>
                  </a:lnTo>
                  <a:lnTo>
                    <a:pt x="178772" y="1229068"/>
                  </a:lnTo>
                  <a:lnTo>
                    <a:pt x="180184" y="1230437"/>
                  </a:lnTo>
                  <a:lnTo>
                    <a:pt x="181555" y="1231804"/>
                  </a:lnTo>
                  <a:lnTo>
                    <a:pt x="182988" y="1233171"/>
                  </a:lnTo>
                  <a:lnTo>
                    <a:pt x="184339" y="1234540"/>
                  </a:lnTo>
                  <a:lnTo>
                    <a:pt x="185771" y="1235907"/>
                  </a:lnTo>
                  <a:lnTo>
                    <a:pt x="187531" y="1237615"/>
                  </a:lnTo>
                  <a:lnTo>
                    <a:pt x="189250" y="1239326"/>
                  </a:lnTo>
                  <a:lnTo>
                    <a:pt x="191011" y="1241036"/>
                  </a:lnTo>
                  <a:lnTo>
                    <a:pt x="192771" y="1242744"/>
                  </a:lnTo>
                  <a:lnTo>
                    <a:pt x="194469" y="1244454"/>
                  </a:lnTo>
                  <a:lnTo>
                    <a:pt x="196229" y="1246165"/>
                  </a:lnTo>
                  <a:lnTo>
                    <a:pt x="197989" y="1247873"/>
                  </a:lnTo>
                  <a:lnTo>
                    <a:pt x="199361" y="1249240"/>
                  </a:lnTo>
                  <a:lnTo>
                    <a:pt x="200793" y="1250803"/>
                  </a:lnTo>
                  <a:lnTo>
                    <a:pt x="202246" y="1253637"/>
                  </a:lnTo>
                  <a:lnTo>
                    <a:pt x="204313" y="1254663"/>
                  </a:lnTo>
                  <a:lnTo>
                    <a:pt x="205337" y="1255981"/>
                  </a:lnTo>
                  <a:lnTo>
                    <a:pt x="206360" y="1257348"/>
                  </a:lnTo>
                  <a:lnTo>
                    <a:pt x="207731" y="1259009"/>
                  </a:lnTo>
                  <a:lnTo>
                    <a:pt x="209164" y="1260474"/>
                  </a:lnTo>
                  <a:lnTo>
                    <a:pt x="209982" y="1261696"/>
                  </a:lnTo>
                  <a:lnTo>
                    <a:pt x="211742" y="1261696"/>
                  </a:lnTo>
                  <a:lnTo>
                    <a:pt x="215406" y="1261696"/>
                  </a:lnTo>
                  <a:lnTo>
                    <a:pt x="225598" y="1261061"/>
                  </a:lnTo>
                  <a:lnTo>
                    <a:pt x="233764" y="1262379"/>
                  </a:lnTo>
                  <a:lnTo>
                    <a:pt x="241254" y="1263748"/>
                  </a:lnTo>
                  <a:lnTo>
                    <a:pt x="255539" y="1263748"/>
                  </a:lnTo>
                  <a:lnTo>
                    <a:pt x="269824" y="1261061"/>
                  </a:lnTo>
                  <a:lnTo>
                    <a:pt x="282738" y="1259694"/>
                  </a:lnTo>
                  <a:lnTo>
                    <a:pt x="295652" y="1260376"/>
                  </a:lnTo>
                  <a:lnTo>
                    <a:pt x="311309" y="1261696"/>
                  </a:lnTo>
                  <a:lnTo>
                    <a:pt x="322176" y="1261696"/>
                  </a:lnTo>
                  <a:lnTo>
                    <a:pt x="334455" y="1261061"/>
                  </a:lnTo>
                  <a:lnTo>
                    <a:pt x="345323" y="1261061"/>
                  </a:lnTo>
                  <a:lnTo>
                    <a:pt x="350746" y="1261061"/>
                  </a:lnTo>
                  <a:lnTo>
                    <a:pt x="356865" y="1261696"/>
                  </a:lnTo>
                  <a:lnTo>
                    <a:pt x="363660" y="1262379"/>
                  </a:lnTo>
                  <a:lnTo>
                    <a:pt x="370516" y="1262379"/>
                  </a:lnTo>
                  <a:lnTo>
                    <a:pt x="375264" y="1262379"/>
                  </a:lnTo>
                  <a:lnTo>
                    <a:pt x="384208" y="1263991"/>
                  </a:lnTo>
                  <a:lnTo>
                    <a:pt x="384310" y="1262037"/>
                  </a:lnTo>
                  <a:lnTo>
                    <a:pt x="384453" y="1260084"/>
                  </a:lnTo>
                  <a:lnTo>
                    <a:pt x="384740" y="1257642"/>
                  </a:lnTo>
                  <a:lnTo>
                    <a:pt x="385190" y="1255738"/>
                  </a:lnTo>
                  <a:lnTo>
                    <a:pt x="385579" y="1254320"/>
                  </a:lnTo>
                  <a:lnTo>
                    <a:pt x="386070" y="1252953"/>
                  </a:lnTo>
                  <a:lnTo>
                    <a:pt x="386909" y="1251146"/>
                  </a:lnTo>
                  <a:lnTo>
                    <a:pt x="387789" y="1249436"/>
                  </a:lnTo>
                  <a:lnTo>
                    <a:pt x="388465" y="1248118"/>
                  </a:lnTo>
                  <a:lnTo>
                    <a:pt x="389099" y="1246798"/>
                  </a:lnTo>
                  <a:lnTo>
                    <a:pt x="389795" y="1245480"/>
                  </a:lnTo>
                  <a:lnTo>
                    <a:pt x="390614" y="1244307"/>
                  </a:lnTo>
                  <a:lnTo>
                    <a:pt x="392046" y="1242940"/>
                  </a:lnTo>
                  <a:lnTo>
                    <a:pt x="393110" y="1241914"/>
                  </a:lnTo>
                  <a:lnTo>
                    <a:pt x="394236" y="1240987"/>
                  </a:lnTo>
                  <a:lnTo>
                    <a:pt x="395853" y="1239814"/>
                  </a:lnTo>
                  <a:lnTo>
                    <a:pt x="397265" y="1238496"/>
                  </a:lnTo>
                  <a:lnTo>
                    <a:pt x="398207" y="1236835"/>
                  </a:lnTo>
                  <a:lnTo>
                    <a:pt x="398780" y="1235468"/>
                  </a:lnTo>
                  <a:lnTo>
                    <a:pt x="399475" y="1234148"/>
                  </a:lnTo>
                  <a:lnTo>
                    <a:pt x="400499" y="1232489"/>
                  </a:lnTo>
                  <a:lnTo>
                    <a:pt x="401481" y="1231365"/>
                  </a:lnTo>
                  <a:lnTo>
                    <a:pt x="402791" y="1229900"/>
                  </a:lnTo>
                  <a:lnTo>
                    <a:pt x="404264" y="1228678"/>
                  </a:lnTo>
                  <a:lnTo>
                    <a:pt x="405676" y="1228189"/>
                  </a:lnTo>
                  <a:lnTo>
                    <a:pt x="407150" y="1227897"/>
                  </a:lnTo>
                  <a:lnTo>
                    <a:pt x="409053" y="1227458"/>
                  </a:lnTo>
                  <a:lnTo>
                    <a:pt x="410977" y="1227164"/>
                  </a:lnTo>
                  <a:lnTo>
                    <a:pt x="413413" y="1227262"/>
                  </a:lnTo>
                  <a:lnTo>
                    <a:pt x="414886" y="1227213"/>
                  </a:lnTo>
                  <a:lnTo>
                    <a:pt x="416360" y="1227164"/>
                  </a:lnTo>
                  <a:lnTo>
                    <a:pt x="418304" y="1226920"/>
                  </a:lnTo>
                  <a:lnTo>
                    <a:pt x="419777" y="1226626"/>
                  </a:lnTo>
                  <a:lnTo>
                    <a:pt x="421108" y="1226138"/>
                  </a:lnTo>
                  <a:lnTo>
                    <a:pt x="422233" y="1225112"/>
                  </a:lnTo>
                  <a:lnTo>
                    <a:pt x="422704" y="1223306"/>
                  </a:lnTo>
                  <a:lnTo>
                    <a:pt x="422458" y="1221890"/>
                  </a:lnTo>
                  <a:lnTo>
                    <a:pt x="421190" y="1219789"/>
                  </a:lnTo>
                  <a:lnTo>
                    <a:pt x="420268" y="1218079"/>
                  </a:lnTo>
                  <a:lnTo>
                    <a:pt x="419818" y="1216712"/>
                  </a:lnTo>
                  <a:lnTo>
                    <a:pt x="419491" y="1215247"/>
                  </a:lnTo>
                  <a:lnTo>
                    <a:pt x="419286" y="1213831"/>
                  </a:lnTo>
                  <a:lnTo>
                    <a:pt x="419327" y="1211877"/>
                  </a:lnTo>
                  <a:lnTo>
                    <a:pt x="419491" y="1209922"/>
                  </a:lnTo>
                  <a:lnTo>
                    <a:pt x="419634" y="1207480"/>
                  </a:lnTo>
                  <a:lnTo>
                    <a:pt x="419777" y="1205527"/>
                  </a:lnTo>
                  <a:lnTo>
                    <a:pt x="419736" y="1204012"/>
                  </a:lnTo>
                  <a:lnTo>
                    <a:pt x="420453" y="1202255"/>
                  </a:lnTo>
                  <a:lnTo>
                    <a:pt x="421394" y="1200496"/>
                  </a:lnTo>
                  <a:lnTo>
                    <a:pt x="422561" y="1198982"/>
                  </a:lnTo>
                  <a:lnTo>
                    <a:pt x="423830" y="1198250"/>
                  </a:lnTo>
                  <a:lnTo>
                    <a:pt x="425160" y="1197615"/>
                  </a:lnTo>
                  <a:lnTo>
                    <a:pt x="427063" y="1197126"/>
                  </a:lnTo>
                  <a:lnTo>
                    <a:pt x="429519" y="1196979"/>
                  </a:lnTo>
                  <a:lnTo>
                    <a:pt x="430972" y="1196979"/>
                  </a:lnTo>
                  <a:lnTo>
                    <a:pt x="432446" y="1197028"/>
                  </a:lnTo>
                  <a:lnTo>
                    <a:pt x="433858" y="1197175"/>
                  </a:lnTo>
                  <a:lnTo>
                    <a:pt x="435823" y="1197468"/>
                  </a:lnTo>
                  <a:lnTo>
                    <a:pt x="437787" y="1197762"/>
                  </a:lnTo>
                  <a:lnTo>
                    <a:pt x="439691" y="1198103"/>
                  </a:lnTo>
                  <a:lnTo>
                    <a:pt x="441594" y="1198444"/>
                  </a:lnTo>
                  <a:lnTo>
                    <a:pt x="443559" y="1198835"/>
                  </a:lnTo>
                  <a:lnTo>
                    <a:pt x="445462" y="1199227"/>
                  </a:lnTo>
                  <a:lnTo>
                    <a:pt x="445728" y="1199750"/>
                  </a:lnTo>
                  <a:lnTo>
                    <a:pt x="445994" y="1200302"/>
                  </a:lnTo>
                  <a:lnTo>
                    <a:pt x="447713" y="1200155"/>
                  </a:lnTo>
                  <a:lnTo>
                    <a:pt x="449084" y="1200741"/>
                  </a:lnTo>
                  <a:lnTo>
                    <a:pt x="450885" y="1201473"/>
                  </a:lnTo>
                  <a:lnTo>
                    <a:pt x="452645" y="1202304"/>
                  </a:lnTo>
                  <a:lnTo>
                    <a:pt x="453976" y="1202938"/>
                  </a:lnTo>
                  <a:lnTo>
                    <a:pt x="455695" y="1203963"/>
                  </a:lnTo>
                  <a:lnTo>
                    <a:pt x="456902" y="1204746"/>
                  </a:lnTo>
                  <a:lnTo>
                    <a:pt x="458130" y="1205576"/>
                  </a:lnTo>
                  <a:lnTo>
                    <a:pt x="459747" y="1206699"/>
                  </a:lnTo>
                  <a:lnTo>
                    <a:pt x="461262" y="1207872"/>
                  </a:lnTo>
                  <a:lnTo>
                    <a:pt x="462346" y="1208849"/>
                  </a:lnTo>
                  <a:lnTo>
                    <a:pt x="463656" y="1210314"/>
                  </a:lnTo>
                  <a:lnTo>
                    <a:pt x="464249" y="1211095"/>
                  </a:lnTo>
                  <a:lnTo>
                    <a:pt x="464536" y="1211485"/>
                  </a:lnTo>
                  <a:lnTo>
                    <a:pt x="465375" y="1212707"/>
                  </a:lnTo>
                  <a:lnTo>
                    <a:pt x="466255" y="1213880"/>
                  </a:lnTo>
                  <a:lnTo>
                    <a:pt x="467238" y="1214955"/>
                  </a:lnTo>
                  <a:lnTo>
                    <a:pt x="468404" y="1215931"/>
                  </a:lnTo>
                  <a:lnTo>
                    <a:pt x="470082" y="1216957"/>
                  </a:lnTo>
                  <a:lnTo>
                    <a:pt x="471494" y="1217347"/>
                  </a:lnTo>
                  <a:lnTo>
                    <a:pt x="473500" y="1217102"/>
                  </a:lnTo>
                  <a:lnTo>
                    <a:pt x="475506" y="1216614"/>
                  </a:lnTo>
                  <a:lnTo>
                    <a:pt x="476979" y="1215637"/>
                  </a:lnTo>
                  <a:lnTo>
                    <a:pt x="477225" y="1214221"/>
                  </a:lnTo>
                  <a:lnTo>
                    <a:pt x="477409" y="1212658"/>
                  </a:lnTo>
                  <a:lnTo>
                    <a:pt x="478044" y="1210802"/>
                  </a:lnTo>
                  <a:lnTo>
                    <a:pt x="478535" y="1209433"/>
                  </a:lnTo>
                  <a:lnTo>
                    <a:pt x="478432" y="1207968"/>
                  </a:lnTo>
                  <a:lnTo>
                    <a:pt x="478248" y="1206503"/>
                  </a:lnTo>
                  <a:lnTo>
                    <a:pt x="478105" y="1204550"/>
                  </a:lnTo>
                  <a:lnTo>
                    <a:pt x="478432" y="1202206"/>
                  </a:lnTo>
                  <a:lnTo>
                    <a:pt x="479804" y="1200204"/>
                  </a:lnTo>
                  <a:lnTo>
                    <a:pt x="481625" y="1198542"/>
                  </a:lnTo>
                  <a:lnTo>
                    <a:pt x="482751" y="1197566"/>
                  </a:lnTo>
                  <a:lnTo>
                    <a:pt x="483713" y="1196540"/>
                  </a:lnTo>
                  <a:lnTo>
                    <a:pt x="484204" y="1195173"/>
                  </a:lnTo>
                  <a:lnTo>
                    <a:pt x="484265" y="1193659"/>
                  </a:lnTo>
                  <a:lnTo>
                    <a:pt x="484265" y="1191705"/>
                  </a:lnTo>
                  <a:lnTo>
                    <a:pt x="484367" y="1189750"/>
                  </a:lnTo>
                  <a:lnTo>
                    <a:pt x="484511" y="1188236"/>
                  </a:lnTo>
                  <a:lnTo>
                    <a:pt x="485391" y="1186626"/>
                  </a:lnTo>
                  <a:lnTo>
                    <a:pt x="486455" y="1185649"/>
                  </a:lnTo>
                  <a:lnTo>
                    <a:pt x="487970" y="1184378"/>
                  </a:lnTo>
                  <a:lnTo>
                    <a:pt x="489647" y="1183254"/>
                  </a:lnTo>
                  <a:lnTo>
                    <a:pt x="491305" y="1182179"/>
                  </a:lnTo>
                  <a:lnTo>
                    <a:pt x="492963" y="1181203"/>
                  </a:lnTo>
                  <a:lnTo>
                    <a:pt x="494825" y="1180569"/>
                  </a:lnTo>
                  <a:lnTo>
                    <a:pt x="496790" y="1180226"/>
                  </a:lnTo>
                  <a:lnTo>
                    <a:pt x="499226" y="1180081"/>
                  </a:lnTo>
                  <a:lnTo>
                    <a:pt x="500699" y="1180081"/>
                  </a:lnTo>
                  <a:lnTo>
                    <a:pt x="502173" y="1180130"/>
                  </a:lnTo>
                  <a:lnTo>
                    <a:pt x="503544" y="1179787"/>
                  </a:lnTo>
                  <a:lnTo>
                    <a:pt x="504178" y="1178420"/>
                  </a:lnTo>
                  <a:lnTo>
                    <a:pt x="504608" y="1177003"/>
                  </a:lnTo>
                  <a:lnTo>
                    <a:pt x="504854" y="1175587"/>
                  </a:lnTo>
                  <a:lnTo>
                    <a:pt x="504915" y="1174120"/>
                  </a:lnTo>
                  <a:lnTo>
                    <a:pt x="504915" y="1172655"/>
                  </a:lnTo>
                  <a:lnTo>
                    <a:pt x="504956" y="1171190"/>
                  </a:lnTo>
                  <a:lnTo>
                    <a:pt x="505202" y="1169237"/>
                  </a:lnTo>
                  <a:lnTo>
                    <a:pt x="505488" y="1167332"/>
                  </a:lnTo>
                  <a:lnTo>
                    <a:pt x="506184" y="1165477"/>
                  </a:lnTo>
                  <a:lnTo>
                    <a:pt x="507207" y="1163816"/>
                  </a:lnTo>
                  <a:lnTo>
                    <a:pt x="508538" y="1162400"/>
                  </a:lnTo>
                  <a:lnTo>
                    <a:pt x="509602" y="1161423"/>
                  </a:lnTo>
                  <a:lnTo>
                    <a:pt x="510768" y="1160493"/>
                  </a:lnTo>
                  <a:lnTo>
                    <a:pt x="512242" y="1159175"/>
                  </a:lnTo>
                  <a:lnTo>
                    <a:pt x="513429" y="1158297"/>
                  </a:lnTo>
                  <a:lnTo>
                    <a:pt x="514984" y="1157124"/>
                  </a:lnTo>
                  <a:lnTo>
                    <a:pt x="516990" y="1155757"/>
                  </a:lnTo>
                  <a:lnTo>
                    <a:pt x="519036" y="1154437"/>
                  </a:lnTo>
                  <a:lnTo>
                    <a:pt x="520080" y="1152827"/>
                  </a:lnTo>
                  <a:lnTo>
                    <a:pt x="520817" y="1151018"/>
                  </a:lnTo>
                  <a:lnTo>
                    <a:pt x="521492" y="1149163"/>
                  </a:lnTo>
                  <a:lnTo>
                    <a:pt x="522168" y="1147308"/>
                  </a:lnTo>
                  <a:lnTo>
                    <a:pt x="522659" y="1145938"/>
                  </a:lnTo>
                  <a:lnTo>
                    <a:pt x="523150" y="1144571"/>
                  </a:lnTo>
                  <a:lnTo>
                    <a:pt x="523744" y="1142716"/>
                  </a:lnTo>
                  <a:lnTo>
                    <a:pt x="524174" y="1140812"/>
                  </a:lnTo>
                  <a:lnTo>
                    <a:pt x="524583" y="1138856"/>
                  </a:lnTo>
                  <a:lnTo>
                    <a:pt x="524726" y="1136952"/>
                  </a:lnTo>
                  <a:lnTo>
                    <a:pt x="524624" y="1135487"/>
                  </a:lnTo>
                  <a:lnTo>
                    <a:pt x="524521" y="1134022"/>
                  </a:lnTo>
                  <a:lnTo>
                    <a:pt x="524481" y="1132068"/>
                  </a:lnTo>
                  <a:lnTo>
                    <a:pt x="524726" y="1130603"/>
                  </a:lnTo>
                  <a:lnTo>
                    <a:pt x="524972" y="1129187"/>
                  </a:lnTo>
                  <a:lnTo>
                    <a:pt x="525299" y="1127232"/>
                  </a:lnTo>
                  <a:lnTo>
                    <a:pt x="525852" y="1125376"/>
                  </a:lnTo>
                  <a:lnTo>
                    <a:pt x="526527" y="1124058"/>
                  </a:lnTo>
                  <a:lnTo>
                    <a:pt x="527305" y="1121762"/>
                  </a:lnTo>
                  <a:lnTo>
                    <a:pt x="527857" y="1120346"/>
                  </a:lnTo>
                  <a:lnTo>
                    <a:pt x="528246" y="1118979"/>
                  </a:lnTo>
                  <a:lnTo>
                    <a:pt x="527898" y="1117563"/>
                  </a:lnTo>
                  <a:lnTo>
                    <a:pt x="528287" y="1116144"/>
                  </a:lnTo>
                  <a:lnTo>
                    <a:pt x="529331" y="1114534"/>
                  </a:lnTo>
                  <a:lnTo>
                    <a:pt x="529904" y="1112677"/>
                  </a:lnTo>
                  <a:lnTo>
                    <a:pt x="530211" y="1111212"/>
                  </a:lnTo>
                  <a:lnTo>
                    <a:pt x="530497" y="1109796"/>
                  </a:lnTo>
                  <a:lnTo>
                    <a:pt x="531173" y="1107989"/>
                  </a:lnTo>
                  <a:lnTo>
                    <a:pt x="532216" y="1106915"/>
                  </a:lnTo>
                  <a:lnTo>
                    <a:pt x="533915" y="1105987"/>
                  </a:lnTo>
                  <a:lnTo>
                    <a:pt x="535348" y="1105644"/>
                  </a:lnTo>
                  <a:lnTo>
                    <a:pt x="537190" y="1106034"/>
                  </a:lnTo>
                  <a:lnTo>
                    <a:pt x="538725" y="1107207"/>
                  </a:lnTo>
                  <a:lnTo>
                    <a:pt x="539666" y="1108402"/>
                  </a:lnTo>
                  <a:lnTo>
                    <a:pt x="540034" y="1108868"/>
                  </a:lnTo>
                  <a:lnTo>
                    <a:pt x="539932" y="1106230"/>
                  </a:lnTo>
                  <a:lnTo>
                    <a:pt x="539932" y="1103788"/>
                  </a:lnTo>
                  <a:lnTo>
                    <a:pt x="539932" y="1101835"/>
                  </a:lnTo>
                  <a:lnTo>
                    <a:pt x="539605" y="1100419"/>
                  </a:lnTo>
                  <a:lnTo>
                    <a:pt x="538663" y="1099295"/>
                  </a:lnTo>
                  <a:lnTo>
                    <a:pt x="537190" y="1097975"/>
                  </a:lnTo>
                  <a:lnTo>
                    <a:pt x="535389" y="1097292"/>
                  </a:lnTo>
                  <a:lnTo>
                    <a:pt x="533137" y="1096365"/>
                  </a:lnTo>
                  <a:lnTo>
                    <a:pt x="531869" y="1095582"/>
                  </a:lnTo>
                  <a:lnTo>
                    <a:pt x="530641" y="1094802"/>
                  </a:lnTo>
                  <a:lnTo>
                    <a:pt x="529863" y="1093629"/>
                  </a:lnTo>
                  <a:lnTo>
                    <a:pt x="529269" y="1092262"/>
                  </a:lnTo>
                  <a:lnTo>
                    <a:pt x="528676" y="1090893"/>
                  </a:lnTo>
                  <a:lnTo>
                    <a:pt x="527612" y="1089332"/>
                  </a:lnTo>
                  <a:lnTo>
                    <a:pt x="526097" y="1088061"/>
                  </a:lnTo>
                  <a:lnTo>
                    <a:pt x="524910" y="1087182"/>
                  </a:lnTo>
                  <a:lnTo>
                    <a:pt x="523744" y="1085668"/>
                  </a:lnTo>
                  <a:lnTo>
                    <a:pt x="523539" y="1083714"/>
                  </a:lnTo>
                  <a:lnTo>
                    <a:pt x="524624" y="1081614"/>
                  </a:lnTo>
                  <a:lnTo>
                    <a:pt x="525708" y="1079806"/>
                  </a:lnTo>
                  <a:lnTo>
                    <a:pt x="526097" y="1078829"/>
                  </a:lnTo>
                  <a:lnTo>
                    <a:pt x="526343" y="1077852"/>
                  </a:lnTo>
                  <a:lnTo>
                    <a:pt x="526486" y="1076875"/>
                  </a:lnTo>
                  <a:lnTo>
                    <a:pt x="526629" y="1075655"/>
                  </a:lnTo>
                  <a:lnTo>
                    <a:pt x="526916" y="1074726"/>
                  </a:lnTo>
                  <a:lnTo>
                    <a:pt x="527857" y="1073604"/>
                  </a:lnTo>
                  <a:lnTo>
                    <a:pt x="528492" y="1072870"/>
                  </a:lnTo>
                  <a:lnTo>
                    <a:pt x="529331" y="1071651"/>
                  </a:lnTo>
                  <a:lnTo>
                    <a:pt x="530047" y="1070674"/>
                  </a:lnTo>
                  <a:lnTo>
                    <a:pt x="530641" y="1069891"/>
                  </a:lnTo>
                  <a:lnTo>
                    <a:pt x="531909" y="1068573"/>
                  </a:lnTo>
                  <a:lnTo>
                    <a:pt x="532749" y="1067889"/>
                  </a:lnTo>
                  <a:lnTo>
                    <a:pt x="533486" y="1067400"/>
                  </a:lnTo>
                  <a:lnTo>
                    <a:pt x="534509" y="1066571"/>
                  </a:lnTo>
                  <a:lnTo>
                    <a:pt x="535246" y="1065935"/>
                  </a:lnTo>
                  <a:lnTo>
                    <a:pt x="536310" y="1065300"/>
                  </a:lnTo>
                  <a:lnTo>
                    <a:pt x="537783" y="1064470"/>
                  </a:lnTo>
                  <a:lnTo>
                    <a:pt x="538909" y="1063982"/>
                  </a:lnTo>
                  <a:lnTo>
                    <a:pt x="540034" y="1063444"/>
                  </a:lnTo>
                  <a:lnTo>
                    <a:pt x="541856" y="1062760"/>
                  </a:lnTo>
                  <a:lnTo>
                    <a:pt x="542736" y="1061930"/>
                  </a:lnTo>
                  <a:lnTo>
                    <a:pt x="543411" y="1061246"/>
                  </a:lnTo>
                  <a:lnTo>
                    <a:pt x="544087" y="1060733"/>
                  </a:lnTo>
                  <a:lnTo>
                    <a:pt x="544373" y="1060576"/>
                  </a:lnTo>
                  <a:lnTo>
                    <a:pt x="545069" y="1060220"/>
                  </a:lnTo>
                  <a:lnTo>
                    <a:pt x="545519" y="1060026"/>
                  </a:lnTo>
                  <a:lnTo>
                    <a:pt x="546092" y="1059587"/>
                  </a:lnTo>
                  <a:lnTo>
                    <a:pt x="546297" y="1059439"/>
                  </a:lnTo>
                  <a:lnTo>
                    <a:pt x="547075" y="1058853"/>
                  </a:lnTo>
                  <a:lnTo>
                    <a:pt x="547873" y="1058267"/>
                  </a:lnTo>
                  <a:lnTo>
                    <a:pt x="549469" y="1057094"/>
                  </a:lnTo>
                  <a:lnTo>
                    <a:pt x="551966" y="1056313"/>
                  </a:lnTo>
                  <a:lnTo>
                    <a:pt x="553194" y="1056068"/>
                  </a:lnTo>
                  <a:lnTo>
                    <a:pt x="555097" y="1055044"/>
                  </a:lnTo>
                  <a:lnTo>
                    <a:pt x="556080" y="1054311"/>
                  </a:lnTo>
                  <a:lnTo>
                    <a:pt x="557103" y="1053626"/>
                  </a:lnTo>
                  <a:lnTo>
                    <a:pt x="558331" y="1052455"/>
                  </a:lnTo>
                  <a:lnTo>
                    <a:pt x="558965" y="1051722"/>
                  </a:lnTo>
                  <a:lnTo>
                    <a:pt x="559518" y="1050892"/>
                  </a:lnTo>
                  <a:lnTo>
                    <a:pt x="559804" y="1049719"/>
                  </a:lnTo>
                  <a:lnTo>
                    <a:pt x="559989" y="1048254"/>
                  </a:lnTo>
                  <a:lnTo>
                    <a:pt x="560234" y="1046544"/>
                  </a:lnTo>
                  <a:lnTo>
                    <a:pt x="560480" y="1045373"/>
                  </a:lnTo>
                  <a:lnTo>
                    <a:pt x="561462" y="1043761"/>
                  </a:lnTo>
                  <a:lnTo>
                    <a:pt x="562792" y="1043027"/>
                  </a:lnTo>
                  <a:lnTo>
                    <a:pt x="564593" y="1042296"/>
                  </a:lnTo>
                  <a:lnTo>
                    <a:pt x="566067" y="1042100"/>
                  </a:lnTo>
                  <a:lnTo>
                    <a:pt x="568564" y="1042247"/>
                  </a:lnTo>
                  <a:lnTo>
                    <a:pt x="569485" y="1042100"/>
                  </a:lnTo>
                  <a:lnTo>
                    <a:pt x="570467" y="1042198"/>
                  </a:lnTo>
                  <a:lnTo>
                    <a:pt x="571450" y="1042296"/>
                  </a:lnTo>
                  <a:lnTo>
                    <a:pt x="572677" y="1042002"/>
                  </a:lnTo>
                  <a:lnTo>
                    <a:pt x="573803" y="1041123"/>
                  </a:lnTo>
                  <a:lnTo>
                    <a:pt x="574090" y="1039707"/>
                  </a:lnTo>
                  <a:lnTo>
                    <a:pt x="574130" y="1038485"/>
                  </a:lnTo>
                  <a:lnTo>
                    <a:pt x="574130" y="1037508"/>
                  </a:lnTo>
                  <a:lnTo>
                    <a:pt x="574130" y="1036288"/>
                  </a:lnTo>
                  <a:lnTo>
                    <a:pt x="573946" y="1035066"/>
                  </a:lnTo>
                  <a:lnTo>
                    <a:pt x="573742" y="1034090"/>
                  </a:lnTo>
                  <a:lnTo>
                    <a:pt x="573394" y="1033211"/>
                  </a:lnTo>
                  <a:lnTo>
                    <a:pt x="572268" y="1031307"/>
                  </a:lnTo>
                  <a:lnTo>
                    <a:pt x="571797" y="1030232"/>
                  </a:lnTo>
                  <a:lnTo>
                    <a:pt x="571634" y="1028522"/>
                  </a:lnTo>
                  <a:lnTo>
                    <a:pt x="572084" y="1027349"/>
                  </a:lnTo>
                  <a:lnTo>
                    <a:pt x="573066" y="1026666"/>
                  </a:lnTo>
                  <a:lnTo>
                    <a:pt x="574683" y="1026080"/>
                  </a:lnTo>
                  <a:lnTo>
                    <a:pt x="575604" y="1025788"/>
                  </a:lnTo>
                  <a:lnTo>
                    <a:pt x="577221" y="1025299"/>
                  </a:lnTo>
                  <a:lnTo>
                    <a:pt x="579615" y="1024762"/>
                  </a:lnTo>
                  <a:lnTo>
                    <a:pt x="581580" y="1024517"/>
                  </a:lnTo>
                  <a:lnTo>
                    <a:pt x="582399" y="1023491"/>
                  </a:lnTo>
                  <a:lnTo>
                    <a:pt x="582255" y="1022563"/>
                  </a:lnTo>
                  <a:lnTo>
                    <a:pt x="581519" y="1021245"/>
                  </a:lnTo>
                  <a:lnTo>
                    <a:pt x="580004" y="1020072"/>
                  </a:lnTo>
                  <a:lnTo>
                    <a:pt x="578694" y="1019437"/>
                  </a:lnTo>
                  <a:lnTo>
                    <a:pt x="577610" y="1018850"/>
                  </a:lnTo>
                  <a:lnTo>
                    <a:pt x="576730" y="1018460"/>
                  </a:lnTo>
                  <a:lnTo>
                    <a:pt x="575891" y="1017972"/>
                  </a:lnTo>
                  <a:lnTo>
                    <a:pt x="575154" y="1017336"/>
                  </a:lnTo>
                  <a:lnTo>
                    <a:pt x="574519" y="1016556"/>
                  </a:lnTo>
                  <a:lnTo>
                    <a:pt x="574049" y="1015724"/>
                  </a:lnTo>
                  <a:lnTo>
                    <a:pt x="573557" y="1014845"/>
                  </a:lnTo>
                  <a:lnTo>
                    <a:pt x="573107" y="1012990"/>
                  </a:lnTo>
                  <a:lnTo>
                    <a:pt x="574335" y="1011329"/>
                  </a:lnTo>
                  <a:lnTo>
                    <a:pt x="575461" y="1010303"/>
                  </a:lnTo>
                  <a:lnTo>
                    <a:pt x="576627" y="1009375"/>
                  </a:lnTo>
                  <a:lnTo>
                    <a:pt x="578101" y="1008546"/>
                  </a:lnTo>
                  <a:lnTo>
                    <a:pt x="578940" y="1008008"/>
                  </a:lnTo>
                  <a:lnTo>
                    <a:pt x="579759" y="1007520"/>
                  </a:lnTo>
                  <a:lnTo>
                    <a:pt x="581130" y="1006494"/>
                  </a:lnTo>
                  <a:lnTo>
                    <a:pt x="582153" y="1004345"/>
                  </a:lnTo>
                  <a:lnTo>
                    <a:pt x="582501" y="1002880"/>
                  </a:lnTo>
                  <a:lnTo>
                    <a:pt x="582644" y="1001952"/>
                  </a:lnTo>
                  <a:lnTo>
                    <a:pt x="582849" y="1000730"/>
                  </a:lnTo>
                  <a:lnTo>
                    <a:pt x="583033" y="999753"/>
                  </a:lnTo>
                  <a:lnTo>
                    <a:pt x="583197" y="998826"/>
                  </a:lnTo>
                  <a:lnTo>
                    <a:pt x="583340" y="997849"/>
                  </a:lnTo>
                  <a:lnTo>
                    <a:pt x="583381" y="996872"/>
                  </a:lnTo>
                  <a:lnTo>
                    <a:pt x="583279" y="995895"/>
                  </a:lnTo>
                  <a:lnTo>
                    <a:pt x="583033" y="994968"/>
                  </a:lnTo>
                  <a:lnTo>
                    <a:pt x="582788" y="993991"/>
                  </a:lnTo>
                  <a:lnTo>
                    <a:pt x="582706" y="993012"/>
                  </a:lnTo>
                  <a:lnTo>
                    <a:pt x="582501" y="992085"/>
                  </a:lnTo>
                  <a:lnTo>
                    <a:pt x="582010" y="990425"/>
                  </a:lnTo>
                  <a:lnTo>
                    <a:pt x="581662" y="989496"/>
                  </a:lnTo>
                  <a:lnTo>
                    <a:pt x="582010" y="988251"/>
                  </a:lnTo>
                  <a:lnTo>
                    <a:pt x="582747" y="988325"/>
                  </a:lnTo>
                  <a:lnTo>
                    <a:pt x="582992" y="988343"/>
                  </a:lnTo>
                  <a:lnTo>
                    <a:pt x="583238" y="988374"/>
                  </a:lnTo>
                  <a:lnTo>
                    <a:pt x="583565" y="988390"/>
                  </a:lnTo>
                  <a:lnTo>
                    <a:pt x="583975" y="988423"/>
                  </a:lnTo>
                  <a:lnTo>
                    <a:pt x="585202" y="988519"/>
                  </a:lnTo>
                  <a:lnTo>
                    <a:pt x="586410" y="988617"/>
                  </a:lnTo>
                  <a:lnTo>
                    <a:pt x="587638" y="988715"/>
                  </a:lnTo>
                  <a:lnTo>
                    <a:pt x="588620" y="988813"/>
                  </a:lnTo>
                  <a:lnTo>
                    <a:pt x="589541" y="988911"/>
                  </a:lnTo>
                  <a:lnTo>
                    <a:pt x="590524" y="989007"/>
                  </a:lnTo>
                  <a:lnTo>
                    <a:pt x="591506" y="989154"/>
                  </a:lnTo>
                  <a:lnTo>
                    <a:pt x="592345" y="989594"/>
                  </a:lnTo>
                  <a:lnTo>
                    <a:pt x="593164" y="990180"/>
                  </a:lnTo>
                  <a:lnTo>
                    <a:pt x="594146" y="990865"/>
                  </a:lnTo>
                  <a:lnTo>
                    <a:pt x="595517" y="991743"/>
                  </a:lnTo>
                  <a:lnTo>
                    <a:pt x="596991" y="992818"/>
                  </a:lnTo>
                  <a:lnTo>
                    <a:pt x="597912" y="993599"/>
                  </a:lnTo>
                  <a:lnTo>
                    <a:pt x="598792" y="994087"/>
                  </a:lnTo>
                  <a:lnTo>
                    <a:pt x="599877" y="994624"/>
                  </a:lnTo>
                  <a:lnTo>
                    <a:pt x="601043" y="994968"/>
                  </a:lnTo>
                  <a:lnTo>
                    <a:pt x="602455" y="995017"/>
                  </a:lnTo>
                  <a:lnTo>
                    <a:pt x="603437" y="995162"/>
                  </a:lnTo>
                  <a:lnTo>
                    <a:pt x="604420" y="995064"/>
                  </a:lnTo>
                  <a:lnTo>
                    <a:pt x="605996" y="993942"/>
                  </a:lnTo>
                  <a:lnTo>
                    <a:pt x="606466" y="993110"/>
                  </a:lnTo>
                  <a:lnTo>
                    <a:pt x="606917" y="992232"/>
                  </a:lnTo>
                  <a:lnTo>
                    <a:pt x="607162" y="991255"/>
                  </a:lnTo>
                  <a:lnTo>
                    <a:pt x="607367" y="990327"/>
                  </a:lnTo>
                  <a:lnTo>
                    <a:pt x="607797" y="989252"/>
                  </a:lnTo>
                  <a:lnTo>
                    <a:pt x="609066" y="989252"/>
                  </a:lnTo>
                  <a:lnTo>
                    <a:pt x="610294" y="989203"/>
                  </a:lnTo>
                  <a:lnTo>
                    <a:pt x="611808" y="989154"/>
                  </a:lnTo>
                  <a:lnTo>
                    <a:pt x="613077" y="989105"/>
                  </a:lnTo>
                  <a:lnTo>
                    <a:pt x="614059" y="989105"/>
                  </a:lnTo>
                  <a:lnTo>
                    <a:pt x="615042" y="989056"/>
                  </a:lnTo>
                  <a:lnTo>
                    <a:pt x="616761" y="989105"/>
                  </a:lnTo>
                  <a:lnTo>
                    <a:pt x="618173" y="989154"/>
                  </a:lnTo>
                  <a:lnTo>
                    <a:pt x="619299" y="989252"/>
                  </a:lnTo>
                  <a:lnTo>
                    <a:pt x="619646" y="990914"/>
                  </a:lnTo>
                  <a:lnTo>
                    <a:pt x="620813" y="992330"/>
                  </a:lnTo>
                  <a:lnTo>
                    <a:pt x="623248" y="992134"/>
                  </a:lnTo>
                  <a:lnTo>
                    <a:pt x="624374" y="991255"/>
                  </a:lnTo>
                  <a:lnTo>
                    <a:pt x="624476" y="989790"/>
                  </a:lnTo>
                  <a:lnTo>
                    <a:pt x="624538" y="988715"/>
                  </a:lnTo>
                  <a:lnTo>
                    <a:pt x="624722" y="987787"/>
                  </a:lnTo>
                  <a:lnTo>
                    <a:pt x="624927" y="986811"/>
                  </a:lnTo>
                  <a:lnTo>
                    <a:pt x="625172" y="985883"/>
                  </a:lnTo>
                  <a:lnTo>
                    <a:pt x="625356" y="984906"/>
                  </a:lnTo>
                  <a:lnTo>
                    <a:pt x="625602" y="983977"/>
                  </a:lnTo>
                  <a:lnTo>
                    <a:pt x="625909" y="982757"/>
                  </a:lnTo>
                  <a:lnTo>
                    <a:pt x="626195" y="981584"/>
                  </a:lnTo>
                  <a:lnTo>
                    <a:pt x="626482" y="980413"/>
                  </a:lnTo>
                  <a:lnTo>
                    <a:pt x="626932" y="978752"/>
                  </a:lnTo>
                  <a:lnTo>
                    <a:pt x="627362" y="977530"/>
                  </a:lnTo>
                  <a:lnTo>
                    <a:pt x="627915" y="976163"/>
                  </a:lnTo>
                  <a:lnTo>
                    <a:pt x="628201" y="974747"/>
                  </a:lnTo>
                  <a:lnTo>
                    <a:pt x="627997" y="973282"/>
                  </a:lnTo>
                  <a:lnTo>
                    <a:pt x="628160" y="972060"/>
                  </a:lnTo>
                  <a:lnTo>
                    <a:pt x="628385" y="971132"/>
                  </a:lnTo>
                  <a:lnTo>
                    <a:pt x="628877" y="970302"/>
                  </a:lnTo>
                  <a:lnTo>
                    <a:pt x="629613" y="969618"/>
                  </a:lnTo>
                  <a:lnTo>
                    <a:pt x="630452" y="968739"/>
                  </a:lnTo>
                  <a:lnTo>
                    <a:pt x="631721" y="968104"/>
                  </a:lnTo>
                  <a:lnTo>
                    <a:pt x="633133" y="967665"/>
                  </a:lnTo>
                  <a:lnTo>
                    <a:pt x="634566" y="967321"/>
                  </a:lnTo>
                  <a:lnTo>
                    <a:pt x="636019" y="967029"/>
                  </a:lnTo>
                  <a:lnTo>
                    <a:pt x="638188" y="966003"/>
                  </a:lnTo>
                  <a:lnTo>
                    <a:pt x="638864" y="964197"/>
                  </a:lnTo>
                  <a:lnTo>
                    <a:pt x="639150" y="963073"/>
                  </a:lnTo>
                  <a:lnTo>
                    <a:pt x="639744" y="961998"/>
                  </a:lnTo>
                  <a:lnTo>
                    <a:pt x="640767" y="961314"/>
                  </a:lnTo>
                  <a:lnTo>
                    <a:pt x="641750" y="961314"/>
                  </a:lnTo>
                  <a:lnTo>
                    <a:pt x="642875" y="961706"/>
                  </a:lnTo>
                  <a:lnTo>
                    <a:pt x="644287" y="962145"/>
                  </a:lnTo>
                  <a:lnTo>
                    <a:pt x="646252" y="962389"/>
                  </a:lnTo>
                  <a:lnTo>
                    <a:pt x="648012" y="963267"/>
                  </a:lnTo>
                  <a:lnTo>
                    <a:pt x="649179" y="963758"/>
                  </a:lnTo>
                  <a:lnTo>
                    <a:pt x="650079" y="964148"/>
                  </a:lnTo>
                  <a:lnTo>
                    <a:pt x="650795" y="964734"/>
                  </a:lnTo>
                  <a:lnTo>
                    <a:pt x="651348" y="965515"/>
                  </a:lnTo>
                  <a:lnTo>
                    <a:pt x="651737" y="966443"/>
                  </a:lnTo>
                  <a:lnTo>
                    <a:pt x="652167" y="967566"/>
                  </a:lnTo>
                  <a:lnTo>
                    <a:pt x="652515" y="968494"/>
                  </a:lnTo>
                  <a:lnTo>
                    <a:pt x="653149" y="969814"/>
                  </a:lnTo>
                  <a:lnTo>
                    <a:pt x="653538" y="970693"/>
                  </a:lnTo>
                  <a:lnTo>
                    <a:pt x="654377" y="971620"/>
                  </a:lnTo>
                  <a:lnTo>
                    <a:pt x="655359" y="972305"/>
                  </a:lnTo>
                  <a:lnTo>
                    <a:pt x="656239" y="972695"/>
                  </a:lnTo>
                  <a:lnTo>
                    <a:pt x="657447" y="972987"/>
                  </a:lnTo>
                  <a:lnTo>
                    <a:pt x="658429" y="972889"/>
                  </a:lnTo>
                  <a:lnTo>
                    <a:pt x="659371" y="972548"/>
                  </a:lnTo>
                  <a:lnTo>
                    <a:pt x="660189" y="972109"/>
                  </a:lnTo>
                  <a:lnTo>
                    <a:pt x="660885" y="971424"/>
                  </a:lnTo>
                  <a:lnTo>
                    <a:pt x="660967" y="971298"/>
                  </a:lnTo>
                  <a:lnTo>
                    <a:pt x="661028" y="971230"/>
                  </a:lnTo>
                  <a:lnTo>
                    <a:pt x="661233" y="970871"/>
                  </a:lnTo>
                  <a:lnTo>
                    <a:pt x="661417" y="970595"/>
                  </a:lnTo>
                  <a:lnTo>
                    <a:pt x="661765" y="970072"/>
                  </a:lnTo>
                  <a:lnTo>
                    <a:pt x="662461" y="969457"/>
                  </a:lnTo>
                  <a:lnTo>
                    <a:pt x="662604" y="969365"/>
                  </a:lnTo>
                  <a:lnTo>
                    <a:pt x="663955" y="969130"/>
                  </a:lnTo>
                  <a:lnTo>
                    <a:pt x="665183" y="969032"/>
                  </a:lnTo>
                  <a:lnTo>
                    <a:pt x="666063" y="968739"/>
                  </a:lnTo>
                  <a:lnTo>
                    <a:pt x="666800" y="968055"/>
                  </a:lnTo>
                  <a:lnTo>
                    <a:pt x="668703" y="966980"/>
                  </a:lnTo>
                  <a:lnTo>
                    <a:pt x="669890" y="966688"/>
                  </a:lnTo>
                  <a:lnTo>
                    <a:pt x="671097" y="966443"/>
                  </a:lnTo>
                  <a:lnTo>
                    <a:pt x="672284" y="966150"/>
                  </a:lnTo>
                  <a:lnTo>
                    <a:pt x="673267" y="966052"/>
                  </a:lnTo>
                  <a:lnTo>
                    <a:pt x="674229" y="966052"/>
                  </a:lnTo>
                  <a:lnTo>
                    <a:pt x="675211" y="965954"/>
                  </a:lnTo>
                  <a:lnTo>
                    <a:pt x="677319" y="965368"/>
                  </a:lnTo>
                  <a:lnTo>
                    <a:pt x="679222" y="964879"/>
                  </a:lnTo>
                  <a:lnTo>
                    <a:pt x="681330" y="965125"/>
                  </a:lnTo>
                  <a:lnTo>
                    <a:pt x="682169" y="965662"/>
                  </a:lnTo>
                  <a:lnTo>
                    <a:pt x="682988" y="966199"/>
                  </a:lnTo>
                  <a:lnTo>
                    <a:pt x="683786" y="966786"/>
                  </a:lnTo>
                  <a:lnTo>
                    <a:pt x="684605" y="967321"/>
                  </a:lnTo>
                  <a:lnTo>
                    <a:pt x="685485" y="967763"/>
                  </a:lnTo>
                  <a:lnTo>
                    <a:pt x="686570" y="968251"/>
                  </a:lnTo>
                  <a:lnTo>
                    <a:pt x="687736" y="968543"/>
                  </a:lnTo>
                  <a:lnTo>
                    <a:pt x="688719" y="968690"/>
                  </a:lnTo>
                  <a:lnTo>
                    <a:pt x="689885" y="968251"/>
                  </a:lnTo>
                  <a:lnTo>
                    <a:pt x="691420" y="967078"/>
                  </a:lnTo>
                  <a:lnTo>
                    <a:pt x="692341" y="966003"/>
                  </a:lnTo>
                  <a:lnTo>
                    <a:pt x="692873" y="964636"/>
                  </a:lnTo>
                  <a:lnTo>
                    <a:pt x="693712" y="962634"/>
                  </a:lnTo>
                  <a:lnTo>
                    <a:pt x="695022" y="962145"/>
                  </a:lnTo>
                  <a:lnTo>
                    <a:pt x="696496" y="961949"/>
                  </a:lnTo>
                  <a:lnTo>
                    <a:pt x="697683" y="961608"/>
                  </a:lnTo>
                  <a:lnTo>
                    <a:pt x="698890" y="960825"/>
                  </a:lnTo>
                  <a:lnTo>
                    <a:pt x="700814" y="959800"/>
                  </a:lnTo>
                  <a:lnTo>
                    <a:pt x="701776" y="959557"/>
                  </a:lnTo>
                  <a:lnTo>
                    <a:pt x="702717" y="959215"/>
                  </a:lnTo>
                  <a:lnTo>
                    <a:pt x="703454" y="958629"/>
                  </a:lnTo>
                  <a:lnTo>
                    <a:pt x="703740" y="957456"/>
                  </a:lnTo>
                  <a:lnTo>
                    <a:pt x="704661" y="955306"/>
                  </a:lnTo>
                  <a:lnTo>
                    <a:pt x="706135" y="954037"/>
                  </a:lnTo>
                  <a:lnTo>
                    <a:pt x="707117" y="952914"/>
                  </a:lnTo>
                  <a:lnTo>
                    <a:pt x="708345" y="952229"/>
                  </a:lnTo>
                  <a:lnTo>
                    <a:pt x="709757" y="951888"/>
                  </a:lnTo>
                  <a:lnTo>
                    <a:pt x="711763" y="951937"/>
                  </a:lnTo>
                  <a:lnTo>
                    <a:pt x="714158" y="951888"/>
                  </a:lnTo>
                  <a:lnTo>
                    <a:pt x="715385" y="951692"/>
                  </a:lnTo>
                  <a:lnTo>
                    <a:pt x="716552" y="951449"/>
                  </a:lnTo>
                  <a:lnTo>
                    <a:pt x="717780" y="951301"/>
                  </a:lnTo>
                  <a:lnTo>
                    <a:pt x="719254" y="951301"/>
                  </a:lnTo>
                  <a:lnTo>
                    <a:pt x="720236" y="951301"/>
                  </a:lnTo>
                  <a:lnTo>
                    <a:pt x="722917" y="951301"/>
                  </a:lnTo>
                  <a:lnTo>
                    <a:pt x="723899" y="951350"/>
                  </a:lnTo>
                  <a:lnTo>
                    <a:pt x="724882" y="951399"/>
                  </a:lnTo>
                  <a:lnTo>
                    <a:pt x="726826" y="951498"/>
                  </a:lnTo>
                  <a:lnTo>
                    <a:pt x="729180" y="952133"/>
                  </a:lnTo>
                  <a:lnTo>
                    <a:pt x="730346" y="952621"/>
                  </a:lnTo>
                  <a:lnTo>
                    <a:pt x="731533" y="952717"/>
                  </a:lnTo>
                  <a:lnTo>
                    <a:pt x="732597" y="951790"/>
                  </a:lnTo>
                  <a:lnTo>
                    <a:pt x="734132" y="950472"/>
                  </a:lnTo>
                  <a:lnTo>
                    <a:pt x="735053" y="950764"/>
                  </a:lnTo>
                  <a:lnTo>
                    <a:pt x="736465" y="951741"/>
                  </a:lnTo>
                  <a:lnTo>
                    <a:pt x="737898" y="952278"/>
                  </a:lnTo>
                  <a:lnTo>
                    <a:pt x="739105" y="951547"/>
                  </a:lnTo>
                  <a:lnTo>
                    <a:pt x="739699" y="950764"/>
                  </a:lnTo>
                  <a:lnTo>
                    <a:pt x="741172" y="949105"/>
                  </a:lnTo>
                  <a:lnTo>
                    <a:pt x="741745" y="948322"/>
                  </a:lnTo>
                  <a:lnTo>
                    <a:pt x="742830" y="947395"/>
                  </a:lnTo>
                  <a:lnTo>
                    <a:pt x="743812" y="947247"/>
                  </a:lnTo>
                  <a:lnTo>
                    <a:pt x="744938" y="947736"/>
                  </a:lnTo>
                  <a:lnTo>
                    <a:pt x="745532" y="949056"/>
                  </a:lnTo>
                  <a:lnTo>
                    <a:pt x="744488" y="950032"/>
                  </a:lnTo>
                  <a:lnTo>
                    <a:pt x="743117" y="950911"/>
                  </a:lnTo>
                  <a:lnTo>
                    <a:pt x="743117" y="952229"/>
                  </a:lnTo>
                  <a:lnTo>
                    <a:pt x="744836" y="953890"/>
                  </a:lnTo>
                  <a:lnTo>
                    <a:pt x="745613" y="954916"/>
                  </a:lnTo>
                  <a:lnTo>
                    <a:pt x="746555" y="955601"/>
                  </a:lnTo>
                  <a:lnTo>
                    <a:pt x="748458" y="955991"/>
                  </a:lnTo>
                  <a:lnTo>
                    <a:pt x="750464" y="955503"/>
                  </a:lnTo>
                  <a:lnTo>
                    <a:pt x="751549" y="953696"/>
                  </a:lnTo>
                  <a:lnTo>
                    <a:pt x="752183" y="951547"/>
                  </a:lnTo>
                  <a:lnTo>
                    <a:pt x="752613" y="950764"/>
                  </a:lnTo>
                  <a:lnTo>
                    <a:pt x="753636" y="950472"/>
                  </a:lnTo>
                  <a:lnTo>
                    <a:pt x="754475" y="950764"/>
                  </a:lnTo>
                  <a:lnTo>
                    <a:pt x="755069" y="952376"/>
                  </a:lnTo>
                  <a:lnTo>
                    <a:pt x="756092" y="953208"/>
                  </a:lnTo>
                  <a:lnTo>
                    <a:pt x="757402" y="952374"/>
                  </a:lnTo>
                  <a:lnTo>
                    <a:pt x="758732" y="953012"/>
                  </a:lnTo>
                  <a:lnTo>
                    <a:pt x="759223" y="954965"/>
                  </a:lnTo>
                  <a:lnTo>
                    <a:pt x="759817" y="956332"/>
                  </a:lnTo>
                  <a:lnTo>
                    <a:pt x="760697" y="957407"/>
                  </a:lnTo>
                  <a:lnTo>
                    <a:pt x="762457" y="957358"/>
                  </a:lnTo>
                  <a:lnTo>
                    <a:pt x="763480" y="958433"/>
                  </a:lnTo>
                  <a:lnTo>
                    <a:pt x="764954" y="959409"/>
                  </a:lnTo>
                  <a:lnTo>
                    <a:pt x="765834" y="959753"/>
                  </a:lnTo>
                  <a:lnTo>
                    <a:pt x="766714" y="959409"/>
                  </a:lnTo>
                  <a:lnTo>
                    <a:pt x="767635" y="958970"/>
                  </a:lnTo>
                  <a:lnTo>
                    <a:pt x="769927" y="959215"/>
                  </a:lnTo>
                  <a:lnTo>
                    <a:pt x="770418" y="960435"/>
                  </a:lnTo>
                  <a:lnTo>
                    <a:pt x="771155" y="960973"/>
                  </a:lnTo>
                  <a:lnTo>
                    <a:pt x="772178" y="961071"/>
                  </a:lnTo>
                  <a:lnTo>
                    <a:pt x="773160" y="961022"/>
                  </a:lnTo>
                  <a:lnTo>
                    <a:pt x="774102" y="961314"/>
                  </a:lnTo>
                  <a:lnTo>
                    <a:pt x="775064" y="961608"/>
                  </a:lnTo>
                  <a:lnTo>
                    <a:pt x="776149" y="961412"/>
                  </a:lnTo>
                  <a:lnTo>
                    <a:pt x="775801" y="960094"/>
                  </a:lnTo>
                  <a:lnTo>
                    <a:pt x="776292" y="959019"/>
                  </a:lnTo>
                  <a:lnTo>
                    <a:pt x="777315" y="959117"/>
                  </a:lnTo>
                  <a:lnTo>
                    <a:pt x="778113" y="959753"/>
                  </a:lnTo>
                  <a:lnTo>
                    <a:pt x="778993" y="960192"/>
                  </a:lnTo>
                  <a:lnTo>
                    <a:pt x="780201" y="960143"/>
                  </a:lnTo>
                  <a:lnTo>
                    <a:pt x="781245" y="959311"/>
                  </a:lnTo>
                  <a:lnTo>
                    <a:pt x="781183" y="958091"/>
                  </a:lnTo>
                  <a:lnTo>
                    <a:pt x="781388" y="957164"/>
                  </a:lnTo>
                  <a:lnTo>
                    <a:pt x="782206" y="956332"/>
                  </a:lnTo>
                  <a:lnTo>
                    <a:pt x="783393" y="956040"/>
                  </a:lnTo>
                  <a:lnTo>
                    <a:pt x="784560" y="955795"/>
                  </a:lnTo>
                  <a:lnTo>
                    <a:pt x="785788" y="954965"/>
                  </a:lnTo>
                  <a:lnTo>
                    <a:pt x="786034" y="953159"/>
                  </a:lnTo>
                  <a:lnTo>
                    <a:pt x="786177" y="951741"/>
                  </a:lnTo>
                  <a:lnTo>
                    <a:pt x="787159" y="950668"/>
                  </a:lnTo>
                  <a:lnTo>
                    <a:pt x="788244" y="949689"/>
                  </a:lnTo>
                  <a:lnTo>
                    <a:pt x="789369" y="948762"/>
                  </a:lnTo>
                  <a:lnTo>
                    <a:pt x="790884" y="947444"/>
                  </a:lnTo>
                  <a:lnTo>
                    <a:pt x="792153" y="947395"/>
                  </a:lnTo>
                  <a:lnTo>
                    <a:pt x="793135" y="948224"/>
                  </a:lnTo>
                  <a:lnTo>
                    <a:pt x="794261" y="949495"/>
                  </a:lnTo>
                  <a:lnTo>
                    <a:pt x="793422" y="951596"/>
                  </a:lnTo>
                  <a:lnTo>
                    <a:pt x="794977" y="952914"/>
                  </a:lnTo>
                  <a:lnTo>
                    <a:pt x="796062" y="953890"/>
                  </a:lnTo>
                  <a:lnTo>
                    <a:pt x="797290" y="953549"/>
                  </a:lnTo>
                  <a:lnTo>
                    <a:pt x="798067" y="952523"/>
                  </a:lnTo>
                  <a:lnTo>
                    <a:pt x="799234" y="952865"/>
                  </a:lnTo>
                  <a:lnTo>
                    <a:pt x="800175" y="953255"/>
                  </a:lnTo>
                  <a:lnTo>
                    <a:pt x="801833" y="953598"/>
                  </a:lnTo>
                  <a:lnTo>
                    <a:pt x="802959" y="954136"/>
                  </a:lnTo>
                  <a:lnTo>
                    <a:pt x="803941" y="954185"/>
                  </a:lnTo>
                  <a:lnTo>
                    <a:pt x="804432" y="953402"/>
                  </a:lnTo>
                  <a:lnTo>
                    <a:pt x="804228" y="952572"/>
                  </a:lnTo>
                  <a:lnTo>
                    <a:pt x="803450" y="952182"/>
                  </a:lnTo>
                  <a:lnTo>
                    <a:pt x="803941" y="951058"/>
                  </a:lnTo>
                  <a:lnTo>
                    <a:pt x="804289" y="950131"/>
                  </a:lnTo>
                  <a:lnTo>
                    <a:pt x="804473" y="949154"/>
                  </a:lnTo>
                  <a:lnTo>
                    <a:pt x="804780" y="947981"/>
                  </a:lnTo>
                  <a:lnTo>
                    <a:pt x="805803" y="946955"/>
                  </a:lnTo>
                  <a:lnTo>
                    <a:pt x="806868" y="946369"/>
                  </a:lnTo>
                  <a:lnTo>
                    <a:pt x="807850" y="946271"/>
                  </a:lnTo>
                  <a:lnTo>
                    <a:pt x="809119" y="946418"/>
                  </a:lnTo>
                  <a:lnTo>
                    <a:pt x="810163" y="946418"/>
                  </a:lnTo>
                  <a:lnTo>
                    <a:pt x="810981" y="947736"/>
                  </a:lnTo>
                  <a:lnTo>
                    <a:pt x="810838" y="948958"/>
                  </a:lnTo>
                  <a:lnTo>
                    <a:pt x="810797" y="949934"/>
                  </a:lnTo>
                  <a:lnTo>
                    <a:pt x="811432" y="950619"/>
                  </a:lnTo>
                  <a:lnTo>
                    <a:pt x="812557" y="951156"/>
                  </a:lnTo>
                  <a:lnTo>
                    <a:pt x="813581" y="951790"/>
                  </a:lnTo>
                  <a:lnTo>
                    <a:pt x="814215" y="952523"/>
                  </a:lnTo>
                  <a:lnTo>
                    <a:pt x="814849" y="953304"/>
                  </a:lnTo>
                  <a:lnTo>
                    <a:pt x="815770" y="953988"/>
                  </a:lnTo>
                  <a:lnTo>
                    <a:pt x="816957" y="953841"/>
                  </a:lnTo>
                  <a:lnTo>
                    <a:pt x="818185" y="953500"/>
                  </a:lnTo>
                  <a:lnTo>
                    <a:pt x="819352" y="953255"/>
                  </a:lnTo>
                  <a:lnTo>
                    <a:pt x="820273" y="953598"/>
                  </a:lnTo>
                  <a:lnTo>
                    <a:pt x="821562" y="953988"/>
                  </a:lnTo>
                  <a:lnTo>
                    <a:pt x="822033" y="952621"/>
                  </a:lnTo>
                  <a:lnTo>
                    <a:pt x="823895" y="952327"/>
                  </a:lnTo>
                  <a:lnTo>
                    <a:pt x="824530" y="951547"/>
                  </a:lnTo>
                  <a:lnTo>
                    <a:pt x="825123" y="950764"/>
                  </a:lnTo>
                  <a:lnTo>
                    <a:pt x="826044" y="950472"/>
                  </a:lnTo>
                  <a:lnTo>
                    <a:pt x="827027" y="950521"/>
                  </a:lnTo>
                  <a:lnTo>
                    <a:pt x="827866" y="951009"/>
                  </a:lnTo>
                  <a:lnTo>
                    <a:pt x="828930" y="951547"/>
                  </a:lnTo>
                  <a:lnTo>
                    <a:pt x="830362" y="951888"/>
                  </a:lnTo>
                  <a:lnTo>
                    <a:pt x="831734" y="952084"/>
                  </a:lnTo>
                  <a:lnTo>
                    <a:pt x="832368" y="953890"/>
                  </a:lnTo>
                  <a:lnTo>
                    <a:pt x="832757" y="955210"/>
                  </a:lnTo>
                  <a:lnTo>
                    <a:pt x="834128" y="955355"/>
                  </a:lnTo>
                  <a:lnTo>
                    <a:pt x="835008" y="956089"/>
                  </a:lnTo>
                  <a:lnTo>
                    <a:pt x="835397" y="957554"/>
                  </a:lnTo>
                  <a:lnTo>
                    <a:pt x="837444" y="957066"/>
                  </a:lnTo>
                  <a:lnTo>
                    <a:pt x="838815" y="955552"/>
                  </a:lnTo>
                  <a:lnTo>
                    <a:pt x="839511" y="954624"/>
                  </a:lnTo>
                  <a:lnTo>
                    <a:pt x="840391" y="954867"/>
                  </a:lnTo>
                  <a:lnTo>
                    <a:pt x="841066" y="955601"/>
                  </a:lnTo>
                  <a:lnTo>
                    <a:pt x="840739" y="956771"/>
                  </a:lnTo>
                  <a:lnTo>
                    <a:pt x="840779" y="958042"/>
                  </a:lnTo>
                  <a:lnTo>
                    <a:pt x="841516" y="959117"/>
                  </a:lnTo>
                  <a:lnTo>
                    <a:pt x="843174" y="959311"/>
                  </a:lnTo>
                  <a:lnTo>
                    <a:pt x="844156" y="959409"/>
                  </a:lnTo>
                  <a:lnTo>
                    <a:pt x="845384" y="960825"/>
                  </a:lnTo>
                  <a:lnTo>
                    <a:pt x="845630" y="961804"/>
                  </a:lnTo>
                  <a:lnTo>
                    <a:pt x="845568" y="963414"/>
                  </a:lnTo>
                  <a:lnTo>
                    <a:pt x="847083" y="964587"/>
                  </a:lnTo>
                  <a:lnTo>
                    <a:pt x="848024" y="965272"/>
                  </a:lnTo>
                  <a:lnTo>
                    <a:pt x="848065" y="966639"/>
                  </a:lnTo>
                  <a:lnTo>
                    <a:pt x="847247" y="967566"/>
                  </a:lnTo>
                  <a:lnTo>
                    <a:pt x="846203" y="968251"/>
                  </a:lnTo>
                  <a:lnTo>
                    <a:pt x="845528" y="968982"/>
                  </a:lnTo>
                  <a:lnTo>
                    <a:pt x="845323" y="970155"/>
                  </a:lnTo>
                  <a:lnTo>
                    <a:pt x="846408" y="970889"/>
                  </a:lnTo>
                  <a:lnTo>
                    <a:pt x="847779" y="970497"/>
                  </a:lnTo>
                  <a:lnTo>
                    <a:pt x="848761" y="971719"/>
                  </a:lnTo>
                  <a:lnTo>
                    <a:pt x="849191" y="972842"/>
                  </a:lnTo>
                  <a:lnTo>
                    <a:pt x="850951" y="973184"/>
                  </a:lnTo>
                  <a:lnTo>
                    <a:pt x="851156" y="972207"/>
                  </a:lnTo>
                  <a:lnTo>
                    <a:pt x="851545" y="971083"/>
                  </a:lnTo>
                  <a:lnTo>
                    <a:pt x="852425" y="971377"/>
                  </a:lnTo>
                  <a:lnTo>
                    <a:pt x="853898" y="972256"/>
                  </a:lnTo>
                  <a:lnTo>
                    <a:pt x="854471" y="971230"/>
                  </a:lnTo>
                  <a:lnTo>
                    <a:pt x="853837" y="970155"/>
                  </a:lnTo>
                  <a:lnTo>
                    <a:pt x="854860" y="969422"/>
                  </a:lnTo>
                  <a:lnTo>
                    <a:pt x="856088" y="970595"/>
                  </a:lnTo>
                  <a:lnTo>
                    <a:pt x="856886" y="972842"/>
                  </a:lnTo>
                  <a:lnTo>
                    <a:pt x="856968" y="974111"/>
                  </a:lnTo>
                  <a:lnTo>
                    <a:pt x="857357" y="974941"/>
                  </a:lnTo>
                  <a:lnTo>
                    <a:pt x="858401" y="975527"/>
                  </a:lnTo>
                  <a:lnTo>
                    <a:pt x="860488" y="976700"/>
                  </a:lnTo>
                  <a:lnTo>
                    <a:pt x="862248" y="978361"/>
                  </a:lnTo>
                  <a:lnTo>
                    <a:pt x="863149" y="979338"/>
                  </a:lnTo>
                  <a:lnTo>
                    <a:pt x="863578" y="981390"/>
                  </a:lnTo>
                  <a:lnTo>
                    <a:pt x="862494" y="982366"/>
                  </a:lnTo>
                  <a:lnTo>
                    <a:pt x="862555" y="983586"/>
                  </a:lnTo>
                  <a:lnTo>
                    <a:pt x="863149" y="984320"/>
                  </a:lnTo>
                  <a:lnTo>
                    <a:pt x="864070" y="984710"/>
                  </a:lnTo>
                  <a:lnTo>
                    <a:pt x="865052" y="984857"/>
                  </a:lnTo>
                  <a:lnTo>
                    <a:pt x="866505" y="985687"/>
                  </a:lnTo>
                  <a:lnTo>
                    <a:pt x="867058" y="983831"/>
                  </a:lnTo>
                  <a:lnTo>
                    <a:pt x="867385" y="982415"/>
                  </a:lnTo>
                  <a:lnTo>
                    <a:pt x="869309" y="982219"/>
                  </a:lnTo>
                  <a:lnTo>
                    <a:pt x="871499" y="983245"/>
                  </a:lnTo>
                  <a:lnTo>
                    <a:pt x="872768" y="983979"/>
                  </a:lnTo>
                  <a:lnTo>
                    <a:pt x="874057" y="984710"/>
                  </a:lnTo>
                  <a:lnTo>
                    <a:pt x="875326" y="985444"/>
                  </a:lnTo>
                  <a:lnTo>
                    <a:pt x="876349" y="986077"/>
                  </a:lnTo>
                  <a:lnTo>
                    <a:pt x="877434" y="986664"/>
                  </a:lnTo>
                  <a:lnTo>
                    <a:pt x="878703" y="987397"/>
                  </a:lnTo>
                  <a:lnTo>
                    <a:pt x="879767" y="988080"/>
                  </a:lnTo>
                  <a:lnTo>
                    <a:pt x="881097" y="989105"/>
                  </a:lnTo>
                  <a:lnTo>
                    <a:pt x="880708" y="991012"/>
                  </a:lnTo>
                  <a:lnTo>
                    <a:pt x="880463" y="992134"/>
                  </a:lnTo>
                  <a:lnTo>
                    <a:pt x="881834" y="993552"/>
                  </a:lnTo>
                  <a:lnTo>
                    <a:pt x="882612" y="994528"/>
                  </a:lnTo>
                  <a:lnTo>
                    <a:pt x="883287" y="996043"/>
                  </a:lnTo>
                  <a:lnTo>
                    <a:pt x="883001" y="997459"/>
                  </a:lnTo>
                  <a:lnTo>
                    <a:pt x="883001" y="998678"/>
                  </a:lnTo>
                  <a:lnTo>
                    <a:pt x="883778" y="999559"/>
                  </a:lnTo>
                  <a:lnTo>
                    <a:pt x="886029" y="999608"/>
                  </a:lnTo>
                  <a:lnTo>
                    <a:pt x="887012" y="1000681"/>
                  </a:lnTo>
                  <a:lnTo>
                    <a:pt x="888342" y="1002148"/>
                  </a:lnTo>
                  <a:lnTo>
                    <a:pt x="889161" y="1003027"/>
                  </a:lnTo>
                  <a:lnTo>
                    <a:pt x="890204" y="1003564"/>
                  </a:lnTo>
                  <a:lnTo>
                    <a:pt x="890982" y="1003515"/>
                  </a:lnTo>
                  <a:lnTo>
                    <a:pt x="890737" y="1002391"/>
                  </a:lnTo>
                  <a:lnTo>
                    <a:pt x="890675" y="1001365"/>
                  </a:lnTo>
                  <a:lnTo>
                    <a:pt x="891473" y="1000828"/>
                  </a:lnTo>
                  <a:lnTo>
                    <a:pt x="892394" y="1000975"/>
                  </a:lnTo>
                  <a:lnTo>
                    <a:pt x="893377" y="1001218"/>
                  </a:lnTo>
                  <a:lnTo>
                    <a:pt x="894359" y="1001415"/>
                  </a:lnTo>
                  <a:lnTo>
                    <a:pt x="895526" y="1002587"/>
                  </a:lnTo>
                  <a:lnTo>
                    <a:pt x="894932" y="1004688"/>
                  </a:lnTo>
                  <a:lnTo>
                    <a:pt x="895771" y="1005223"/>
                  </a:lnTo>
                  <a:lnTo>
                    <a:pt x="897429" y="1005616"/>
                  </a:lnTo>
                  <a:lnTo>
                    <a:pt x="898862" y="1005957"/>
                  </a:lnTo>
                  <a:lnTo>
                    <a:pt x="900765" y="1005714"/>
                  </a:lnTo>
                  <a:lnTo>
                    <a:pt x="903200" y="1005714"/>
                  </a:lnTo>
                  <a:lnTo>
                    <a:pt x="904428" y="1005810"/>
                  </a:lnTo>
                  <a:lnTo>
                    <a:pt x="905411" y="1005908"/>
                  </a:lnTo>
                  <a:lnTo>
                    <a:pt x="906536" y="1006249"/>
                  </a:lnTo>
                  <a:lnTo>
                    <a:pt x="908399" y="1006445"/>
                  </a:lnTo>
                  <a:lnTo>
                    <a:pt x="908439" y="1005370"/>
                  </a:lnTo>
                  <a:lnTo>
                    <a:pt x="907662" y="1004394"/>
                  </a:lnTo>
                  <a:lnTo>
                    <a:pt x="906966" y="1003221"/>
                  </a:lnTo>
                  <a:lnTo>
                    <a:pt x="908337" y="1003027"/>
                  </a:lnTo>
                  <a:lnTo>
                    <a:pt x="909176" y="1004247"/>
                  </a:lnTo>
                  <a:lnTo>
                    <a:pt x="909238" y="1004306"/>
                  </a:lnTo>
                  <a:lnTo>
                    <a:pt x="909319" y="1004443"/>
                  </a:lnTo>
                  <a:lnTo>
                    <a:pt x="909401" y="1004496"/>
                  </a:lnTo>
                  <a:lnTo>
                    <a:pt x="909954" y="1005127"/>
                  </a:lnTo>
                  <a:lnTo>
                    <a:pt x="910159" y="1005033"/>
                  </a:lnTo>
                  <a:lnTo>
                    <a:pt x="910343" y="1005176"/>
                  </a:lnTo>
                  <a:lnTo>
                    <a:pt x="910998" y="1004631"/>
                  </a:lnTo>
                  <a:lnTo>
                    <a:pt x="911080" y="1004590"/>
                  </a:lnTo>
                  <a:lnTo>
                    <a:pt x="911100" y="1004553"/>
                  </a:lnTo>
                  <a:lnTo>
                    <a:pt x="911284" y="1004394"/>
                  </a:lnTo>
                  <a:lnTo>
                    <a:pt x="911284" y="1003417"/>
                  </a:lnTo>
                  <a:lnTo>
                    <a:pt x="911428" y="1002440"/>
                  </a:lnTo>
                  <a:lnTo>
                    <a:pt x="911223" y="1001267"/>
                  </a:lnTo>
                  <a:lnTo>
                    <a:pt x="911284" y="999265"/>
                  </a:lnTo>
                  <a:lnTo>
                    <a:pt x="913290" y="998875"/>
                  </a:lnTo>
                  <a:lnTo>
                    <a:pt x="914518" y="998777"/>
                  </a:lnTo>
                  <a:lnTo>
                    <a:pt x="915480" y="998631"/>
                  </a:lnTo>
                  <a:lnTo>
                    <a:pt x="916708" y="998533"/>
                  </a:lnTo>
                  <a:lnTo>
                    <a:pt x="917833" y="998143"/>
                  </a:lnTo>
                  <a:lnTo>
                    <a:pt x="918816" y="997996"/>
                  </a:lnTo>
                  <a:lnTo>
                    <a:pt x="921497" y="998094"/>
                  </a:lnTo>
                  <a:lnTo>
                    <a:pt x="923420" y="998435"/>
                  </a:lnTo>
                  <a:lnTo>
                    <a:pt x="924587" y="998826"/>
                  </a:lnTo>
                  <a:lnTo>
                    <a:pt x="925569" y="998875"/>
                  </a:lnTo>
                  <a:lnTo>
                    <a:pt x="925754" y="997947"/>
                  </a:lnTo>
                  <a:lnTo>
                    <a:pt x="927084" y="997655"/>
                  </a:lnTo>
                  <a:lnTo>
                    <a:pt x="928496" y="997164"/>
                  </a:lnTo>
                  <a:lnTo>
                    <a:pt x="929581" y="996970"/>
                  </a:lnTo>
                  <a:lnTo>
                    <a:pt x="930665" y="997996"/>
                  </a:lnTo>
                  <a:lnTo>
                    <a:pt x="931382" y="998728"/>
                  </a:lnTo>
                  <a:lnTo>
                    <a:pt x="932364" y="998239"/>
                  </a:lnTo>
                  <a:lnTo>
                    <a:pt x="933346" y="997019"/>
                  </a:lnTo>
                  <a:lnTo>
                    <a:pt x="935209" y="997800"/>
                  </a:lnTo>
                  <a:lnTo>
                    <a:pt x="936273" y="998239"/>
                  </a:lnTo>
                  <a:lnTo>
                    <a:pt x="937255" y="998045"/>
                  </a:lnTo>
                  <a:lnTo>
                    <a:pt x="937992" y="997606"/>
                  </a:lnTo>
                  <a:lnTo>
                    <a:pt x="939015" y="996872"/>
                  </a:lnTo>
                  <a:lnTo>
                    <a:pt x="938524" y="995066"/>
                  </a:lnTo>
                  <a:lnTo>
                    <a:pt x="939895" y="993257"/>
                  </a:lnTo>
                  <a:lnTo>
                    <a:pt x="940939" y="992575"/>
                  </a:lnTo>
                  <a:lnTo>
                    <a:pt x="942740" y="992379"/>
                  </a:lnTo>
                  <a:lnTo>
                    <a:pt x="943866" y="993356"/>
                  </a:lnTo>
                  <a:lnTo>
                    <a:pt x="944951" y="993991"/>
                  </a:lnTo>
                  <a:lnTo>
                    <a:pt x="946404" y="994723"/>
                  </a:lnTo>
                  <a:lnTo>
                    <a:pt x="946649" y="995699"/>
                  </a:lnTo>
                  <a:lnTo>
                    <a:pt x="947140" y="996774"/>
                  </a:lnTo>
                  <a:lnTo>
                    <a:pt x="948266" y="997262"/>
                  </a:lnTo>
                  <a:lnTo>
                    <a:pt x="949494" y="997360"/>
                  </a:lnTo>
                  <a:lnTo>
                    <a:pt x="950906" y="997019"/>
                  </a:lnTo>
                  <a:lnTo>
                    <a:pt x="952339" y="996580"/>
                  </a:lnTo>
                  <a:lnTo>
                    <a:pt x="953689" y="996092"/>
                  </a:lnTo>
                  <a:lnTo>
                    <a:pt x="955552" y="995603"/>
                  </a:lnTo>
                  <a:lnTo>
                    <a:pt x="956780" y="995358"/>
                  </a:lnTo>
                  <a:lnTo>
                    <a:pt x="958990" y="995260"/>
                  </a:lnTo>
                  <a:lnTo>
                    <a:pt x="960852" y="994430"/>
                  </a:lnTo>
                  <a:lnTo>
                    <a:pt x="960996" y="992281"/>
                  </a:lnTo>
                  <a:lnTo>
                    <a:pt x="962449" y="991645"/>
                  </a:lnTo>
                  <a:lnTo>
                    <a:pt x="962899" y="990572"/>
                  </a:lnTo>
                  <a:lnTo>
                    <a:pt x="963636" y="989888"/>
                  </a:lnTo>
                  <a:lnTo>
                    <a:pt x="964516" y="989498"/>
                  </a:lnTo>
                  <a:lnTo>
                    <a:pt x="965641" y="989009"/>
                  </a:lnTo>
                  <a:lnTo>
                    <a:pt x="967053" y="989009"/>
                  </a:lnTo>
                  <a:lnTo>
                    <a:pt x="968466" y="989302"/>
                  </a:lnTo>
                  <a:lnTo>
                    <a:pt x="969694" y="989252"/>
                  </a:lnTo>
                  <a:lnTo>
                    <a:pt x="970676" y="989154"/>
                  </a:lnTo>
                  <a:lnTo>
                    <a:pt x="971658" y="989058"/>
                  </a:lnTo>
                  <a:lnTo>
                    <a:pt x="972641" y="988960"/>
                  </a:lnTo>
                  <a:lnTo>
                    <a:pt x="973603" y="988813"/>
                  </a:lnTo>
                  <a:lnTo>
                    <a:pt x="974728" y="988960"/>
                  </a:lnTo>
                  <a:lnTo>
                    <a:pt x="974831" y="989888"/>
                  </a:lnTo>
                  <a:lnTo>
                    <a:pt x="975567" y="990474"/>
                  </a:lnTo>
                  <a:lnTo>
                    <a:pt x="976406" y="991061"/>
                  </a:lnTo>
                  <a:lnTo>
                    <a:pt x="976795" y="991940"/>
                  </a:lnTo>
                  <a:lnTo>
                    <a:pt x="977184" y="992769"/>
                  </a:lnTo>
                  <a:lnTo>
                    <a:pt x="978064" y="993159"/>
                  </a:lnTo>
                  <a:lnTo>
                    <a:pt x="979087" y="993356"/>
                  </a:lnTo>
                  <a:lnTo>
                    <a:pt x="980029" y="993257"/>
                  </a:lnTo>
                  <a:lnTo>
                    <a:pt x="980704" y="992281"/>
                  </a:lnTo>
                  <a:lnTo>
                    <a:pt x="982362" y="991255"/>
                  </a:lnTo>
                  <a:lnTo>
                    <a:pt x="983835" y="989986"/>
                  </a:lnTo>
                  <a:lnTo>
                    <a:pt x="985104" y="988862"/>
                  </a:lnTo>
                  <a:lnTo>
                    <a:pt x="985984" y="987935"/>
                  </a:lnTo>
                  <a:lnTo>
                    <a:pt x="988195" y="987250"/>
                  </a:lnTo>
                  <a:lnTo>
                    <a:pt x="989423" y="987152"/>
                  </a:lnTo>
                  <a:lnTo>
                    <a:pt x="990385" y="987056"/>
                  </a:lnTo>
                  <a:lnTo>
                    <a:pt x="991367" y="986958"/>
                  </a:lnTo>
                  <a:lnTo>
                    <a:pt x="993045" y="986713"/>
                  </a:lnTo>
                  <a:lnTo>
                    <a:pt x="994744" y="986519"/>
                  </a:lnTo>
                  <a:lnTo>
                    <a:pt x="995972" y="986469"/>
                  </a:lnTo>
                  <a:lnTo>
                    <a:pt x="998182" y="986568"/>
                  </a:lnTo>
                  <a:lnTo>
                    <a:pt x="999144" y="986568"/>
                  </a:lnTo>
                  <a:lnTo>
                    <a:pt x="1000863" y="986371"/>
                  </a:lnTo>
                  <a:lnTo>
                    <a:pt x="1002091" y="985589"/>
                  </a:lnTo>
                  <a:lnTo>
                    <a:pt x="1003012" y="983392"/>
                  </a:lnTo>
                  <a:lnTo>
                    <a:pt x="1003851" y="981633"/>
                  </a:lnTo>
                  <a:lnTo>
                    <a:pt x="1004281" y="979777"/>
                  </a:lnTo>
                  <a:lnTo>
                    <a:pt x="1004833" y="978165"/>
                  </a:lnTo>
                  <a:lnTo>
                    <a:pt x="1005161" y="977238"/>
                  </a:lnTo>
                  <a:lnTo>
                    <a:pt x="1005611" y="975527"/>
                  </a:lnTo>
                  <a:lnTo>
                    <a:pt x="1005713" y="974356"/>
                  </a:lnTo>
                  <a:lnTo>
                    <a:pt x="1005795" y="973184"/>
                  </a:lnTo>
                  <a:lnTo>
                    <a:pt x="1005795" y="972403"/>
                  </a:lnTo>
                  <a:lnTo>
                    <a:pt x="1005898" y="971426"/>
                  </a:lnTo>
                  <a:lnTo>
                    <a:pt x="1006532" y="969520"/>
                  </a:lnTo>
                  <a:lnTo>
                    <a:pt x="1006450" y="968300"/>
                  </a:lnTo>
                  <a:lnTo>
                    <a:pt x="1006982" y="966931"/>
                  </a:lnTo>
                  <a:lnTo>
                    <a:pt x="1007617" y="965613"/>
                  </a:lnTo>
                  <a:lnTo>
                    <a:pt x="1008251" y="964295"/>
                  </a:lnTo>
                  <a:lnTo>
                    <a:pt x="1009131" y="963122"/>
                  </a:lnTo>
                  <a:lnTo>
                    <a:pt x="1010257" y="961510"/>
                  </a:lnTo>
                  <a:lnTo>
                    <a:pt x="1011035" y="960241"/>
                  </a:lnTo>
                  <a:lnTo>
                    <a:pt x="1012160" y="959360"/>
                  </a:lnTo>
                  <a:lnTo>
                    <a:pt x="1013388" y="958190"/>
                  </a:lnTo>
                  <a:lnTo>
                    <a:pt x="1014064" y="957213"/>
                  </a:lnTo>
                  <a:lnTo>
                    <a:pt x="1014309" y="955991"/>
                  </a:lnTo>
                  <a:lnTo>
                    <a:pt x="1014473" y="955063"/>
                  </a:lnTo>
                  <a:lnTo>
                    <a:pt x="1014657" y="954086"/>
                  </a:lnTo>
                  <a:lnTo>
                    <a:pt x="1015148" y="953257"/>
                  </a:lnTo>
                  <a:lnTo>
                    <a:pt x="1016069" y="952474"/>
                  </a:lnTo>
                  <a:lnTo>
                    <a:pt x="1017399" y="951399"/>
                  </a:lnTo>
                  <a:lnTo>
                    <a:pt x="1018239" y="950472"/>
                  </a:lnTo>
                  <a:lnTo>
                    <a:pt x="1019753" y="949252"/>
                  </a:lnTo>
                  <a:lnTo>
                    <a:pt x="1020879" y="948860"/>
                  </a:lnTo>
                  <a:lnTo>
                    <a:pt x="1021861" y="949056"/>
                  </a:lnTo>
                  <a:lnTo>
                    <a:pt x="1022577" y="949642"/>
                  </a:lnTo>
                  <a:lnTo>
                    <a:pt x="1023457" y="950229"/>
                  </a:lnTo>
                  <a:lnTo>
                    <a:pt x="1024358" y="950521"/>
                  </a:lnTo>
                  <a:lnTo>
                    <a:pt x="1025463" y="949740"/>
                  </a:lnTo>
                  <a:lnTo>
                    <a:pt x="1026793" y="948518"/>
                  </a:lnTo>
                  <a:lnTo>
                    <a:pt x="1027776" y="948322"/>
                  </a:lnTo>
                  <a:lnTo>
                    <a:pt x="1028840" y="947785"/>
                  </a:lnTo>
                  <a:lnTo>
                    <a:pt x="1029781" y="947004"/>
                  </a:lnTo>
                  <a:lnTo>
                    <a:pt x="1030907" y="945686"/>
                  </a:lnTo>
                  <a:lnTo>
                    <a:pt x="1031398" y="944317"/>
                  </a:lnTo>
                  <a:lnTo>
                    <a:pt x="1031889" y="942950"/>
                  </a:lnTo>
                  <a:lnTo>
                    <a:pt x="1032626" y="941681"/>
                  </a:lnTo>
                  <a:lnTo>
                    <a:pt x="1033445" y="940508"/>
                  </a:lnTo>
                  <a:lnTo>
                    <a:pt x="1034529" y="939483"/>
                  </a:lnTo>
                  <a:lnTo>
                    <a:pt x="1035307" y="938555"/>
                  </a:lnTo>
                  <a:lnTo>
                    <a:pt x="1035512" y="937382"/>
                  </a:lnTo>
                  <a:lnTo>
                    <a:pt x="1035266" y="935672"/>
                  </a:lnTo>
                  <a:lnTo>
                    <a:pt x="1035594" y="934793"/>
                  </a:lnTo>
                  <a:lnTo>
                    <a:pt x="1036146" y="933915"/>
                  </a:lnTo>
                  <a:lnTo>
                    <a:pt x="1036678" y="932840"/>
                  </a:lnTo>
                  <a:lnTo>
                    <a:pt x="1037169" y="931228"/>
                  </a:lnTo>
                  <a:lnTo>
                    <a:pt x="1037108" y="930251"/>
                  </a:lnTo>
                  <a:lnTo>
                    <a:pt x="1036719" y="929323"/>
                  </a:lnTo>
                  <a:lnTo>
                    <a:pt x="1035982" y="928688"/>
                  </a:lnTo>
                  <a:lnTo>
                    <a:pt x="1035164" y="927662"/>
                  </a:lnTo>
                  <a:lnTo>
                    <a:pt x="1035757" y="926393"/>
                  </a:lnTo>
                  <a:lnTo>
                    <a:pt x="1036228" y="924830"/>
                  </a:lnTo>
                  <a:lnTo>
                    <a:pt x="1035901" y="923951"/>
                  </a:lnTo>
                  <a:lnTo>
                    <a:pt x="1035061" y="922778"/>
                  </a:lnTo>
                  <a:lnTo>
                    <a:pt x="1034468" y="921019"/>
                  </a:lnTo>
                  <a:lnTo>
                    <a:pt x="1034529" y="920042"/>
                  </a:lnTo>
                  <a:lnTo>
                    <a:pt x="1034140" y="918187"/>
                  </a:lnTo>
                  <a:lnTo>
                    <a:pt x="1034529" y="916771"/>
                  </a:lnTo>
                  <a:lnTo>
                    <a:pt x="1035205" y="915500"/>
                  </a:lnTo>
                  <a:lnTo>
                    <a:pt x="1034816" y="914474"/>
                  </a:lnTo>
                  <a:lnTo>
                    <a:pt x="1034673" y="913107"/>
                  </a:lnTo>
                  <a:lnTo>
                    <a:pt x="1035348" y="912278"/>
                  </a:lnTo>
                  <a:lnTo>
                    <a:pt x="1036433" y="911691"/>
                  </a:lnTo>
                  <a:lnTo>
                    <a:pt x="1037272" y="911154"/>
                  </a:lnTo>
                  <a:lnTo>
                    <a:pt x="1037845" y="910373"/>
                  </a:lnTo>
                  <a:lnTo>
                    <a:pt x="1037599" y="908761"/>
                  </a:lnTo>
                  <a:lnTo>
                    <a:pt x="1036433" y="908955"/>
                  </a:lnTo>
                  <a:lnTo>
                    <a:pt x="1035409" y="909640"/>
                  </a:lnTo>
                  <a:lnTo>
                    <a:pt x="1034284" y="909443"/>
                  </a:lnTo>
                  <a:lnTo>
                    <a:pt x="1034079" y="908516"/>
                  </a:lnTo>
                  <a:lnTo>
                    <a:pt x="1034222" y="907247"/>
                  </a:lnTo>
                  <a:lnTo>
                    <a:pt x="1034857" y="905927"/>
                  </a:lnTo>
                  <a:lnTo>
                    <a:pt x="1035512" y="904560"/>
                  </a:lnTo>
                  <a:lnTo>
                    <a:pt x="1037067" y="904121"/>
                  </a:lnTo>
                  <a:lnTo>
                    <a:pt x="1038336" y="903437"/>
                  </a:lnTo>
                  <a:lnTo>
                    <a:pt x="1039073" y="902216"/>
                  </a:lnTo>
                  <a:lnTo>
                    <a:pt x="1039216" y="900262"/>
                  </a:lnTo>
                  <a:lnTo>
                    <a:pt x="1039707" y="897918"/>
                  </a:lnTo>
                  <a:lnTo>
                    <a:pt x="1040444" y="896696"/>
                  </a:lnTo>
                  <a:lnTo>
                    <a:pt x="1040055" y="895036"/>
                  </a:lnTo>
                  <a:lnTo>
                    <a:pt x="1039564" y="894157"/>
                  </a:lnTo>
                  <a:lnTo>
                    <a:pt x="1038397" y="892691"/>
                  </a:lnTo>
                  <a:lnTo>
                    <a:pt x="1038479" y="891275"/>
                  </a:lnTo>
                  <a:lnTo>
                    <a:pt x="1039421" y="890152"/>
                  </a:lnTo>
                  <a:lnTo>
                    <a:pt x="1040587" y="890493"/>
                  </a:lnTo>
                  <a:lnTo>
                    <a:pt x="1041426" y="891422"/>
                  </a:lnTo>
                  <a:lnTo>
                    <a:pt x="1042450" y="891177"/>
                  </a:lnTo>
                  <a:lnTo>
                    <a:pt x="1043534" y="890054"/>
                  </a:lnTo>
                  <a:lnTo>
                    <a:pt x="1045049" y="888882"/>
                  </a:lnTo>
                  <a:lnTo>
                    <a:pt x="1045970" y="888833"/>
                  </a:lnTo>
                  <a:lnTo>
                    <a:pt x="1046993" y="888930"/>
                  </a:lnTo>
                  <a:lnTo>
                    <a:pt x="1048610" y="888784"/>
                  </a:lnTo>
                  <a:lnTo>
                    <a:pt x="1049387" y="887074"/>
                  </a:lnTo>
                  <a:lnTo>
                    <a:pt x="1048999" y="885951"/>
                  </a:lnTo>
                  <a:lnTo>
                    <a:pt x="1048180" y="885023"/>
                  </a:lnTo>
                  <a:lnTo>
                    <a:pt x="1047484" y="884339"/>
                  </a:lnTo>
                  <a:lnTo>
                    <a:pt x="1047341" y="883411"/>
                  </a:lnTo>
                  <a:lnTo>
                    <a:pt x="1047873" y="881799"/>
                  </a:lnTo>
                  <a:lnTo>
                    <a:pt x="1048610" y="880530"/>
                  </a:lnTo>
                  <a:lnTo>
                    <a:pt x="1049387" y="879260"/>
                  </a:lnTo>
                  <a:lnTo>
                    <a:pt x="1049244" y="878136"/>
                  </a:lnTo>
                  <a:lnTo>
                    <a:pt x="1050042" y="877599"/>
                  </a:lnTo>
                  <a:lnTo>
                    <a:pt x="1050963" y="877208"/>
                  </a:lnTo>
                  <a:lnTo>
                    <a:pt x="1051803" y="876720"/>
                  </a:lnTo>
                  <a:lnTo>
                    <a:pt x="1052478" y="875743"/>
                  </a:lnTo>
                  <a:lnTo>
                    <a:pt x="1052376" y="874571"/>
                  </a:lnTo>
                  <a:lnTo>
                    <a:pt x="1052376" y="873106"/>
                  </a:lnTo>
                  <a:lnTo>
                    <a:pt x="1051639" y="871884"/>
                  </a:lnTo>
                  <a:lnTo>
                    <a:pt x="1050615" y="870810"/>
                  </a:lnTo>
                  <a:lnTo>
                    <a:pt x="1049797" y="870419"/>
                  </a:lnTo>
                  <a:lnTo>
                    <a:pt x="1048180" y="869442"/>
                  </a:lnTo>
                  <a:lnTo>
                    <a:pt x="1049244" y="868270"/>
                  </a:lnTo>
                  <a:lnTo>
                    <a:pt x="1050227" y="868417"/>
                  </a:lnTo>
                  <a:lnTo>
                    <a:pt x="1051639" y="868514"/>
                  </a:lnTo>
                  <a:lnTo>
                    <a:pt x="1052478" y="867977"/>
                  </a:lnTo>
                  <a:lnTo>
                    <a:pt x="1053358" y="867537"/>
                  </a:lnTo>
                  <a:lnTo>
                    <a:pt x="1055425" y="866805"/>
                  </a:lnTo>
                  <a:lnTo>
                    <a:pt x="1055568" y="865535"/>
                  </a:lnTo>
                  <a:lnTo>
                    <a:pt x="1055609" y="864314"/>
                  </a:lnTo>
                  <a:lnTo>
                    <a:pt x="1055650" y="862897"/>
                  </a:lnTo>
                  <a:lnTo>
                    <a:pt x="1055650" y="861676"/>
                  </a:lnTo>
                  <a:lnTo>
                    <a:pt x="1055650" y="860651"/>
                  </a:lnTo>
                  <a:lnTo>
                    <a:pt x="1055650" y="859674"/>
                  </a:lnTo>
                  <a:lnTo>
                    <a:pt x="1055650" y="858697"/>
                  </a:lnTo>
                  <a:lnTo>
                    <a:pt x="1055609" y="857720"/>
                  </a:lnTo>
                  <a:lnTo>
                    <a:pt x="1055609" y="856694"/>
                  </a:lnTo>
                  <a:lnTo>
                    <a:pt x="1055609" y="855717"/>
                  </a:lnTo>
                  <a:lnTo>
                    <a:pt x="1055609" y="854692"/>
                  </a:lnTo>
                  <a:lnTo>
                    <a:pt x="1055568" y="853715"/>
                  </a:lnTo>
                  <a:lnTo>
                    <a:pt x="1055568" y="852738"/>
                  </a:lnTo>
                  <a:lnTo>
                    <a:pt x="1055364" y="850980"/>
                  </a:lnTo>
                  <a:lnTo>
                    <a:pt x="1056244" y="850247"/>
                  </a:lnTo>
                  <a:lnTo>
                    <a:pt x="1057472" y="850296"/>
                  </a:lnTo>
                  <a:lnTo>
                    <a:pt x="1057963" y="849319"/>
                  </a:lnTo>
                  <a:lnTo>
                    <a:pt x="1058986" y="848391"/>
                  </a:lnTo>
                  <a:lnTo>
                    <a:pt x="1059027" y="847072"/>
                  </a:lnTo>
                  <a:lnTo>
                    <a:pt x="1058065" y="846486"/>
                  </a:lnTo>
                  <a:lnTo>
                    <a:pt x="1057860" y="845314"/>
                  </a:lnTo>
                  <a:lnTo>
                    <a:pt x="1058781" y="845217"/>
                  </a:lnTo>
                  <a:lnTo>
                    <a:pt x="1060071" y="845363"/>
                  </a:lnTo>
                  <a:lnTo>
                    <a:pt x="1061196" y="844923"/>
                  </a:lnTo>
                  <a:lnTo>
                    <a:pt x="1062158" y="844826"/>
                  </a:lnTo>
                  <a:lnTo>
                    <a:pt x="1063140" y="844923"/>
                  </a:lnTo>
                  <a:lnTo>
                    <a:pt x="1064123" y="845021"/>
                  </a:lnTo>
                  <a:lnTo>
                    <a:pt x="1065740" y="844630"/>
                  </a:lnTo>
                  <a:lnTo>
                    <a:pt x="1065535" y="843702"/>
                  </a:lnTo>
                  <a:lnTo>
                    <a:pt x="1064614" y="843311"/>
                  </a:lnTo>
                  <a:lnTo>
                    <a:pt x="1064819" y="841553"/>
                  </a:lnTo>
                  <a:lnTo>
                    <a:pt x="1065883" y="841504"/>
                  </a:lnTo>
                  <a:lnTo>
                    <a:pt x="1066026" y="840430"/>
                  </a:lnTo>
                  <a:lnTo>
                    <a:pt x="1067009" y="839795"/>
                  </a:lnTo>
                  <a:lnTo>
                    <a:pt x="1067950" y="839062"/>
                  </a:lnTo>
                  <a:lnTo>
                    <a:pt x="1069117" y="837499"/>
                  </a:lnTo>
                  <a:lnTo>
                    <a:pt x="1070488" y="837304"/>
                  </a:lnTo>
                  <a:lnTo>
                    <a:pt x="1071552" y="836767"/>
                  </a:lnTo>
                  <a:lnTo>
                    <a:pt x="1072534" y="836229"/>
                  </a:lnTo>
                  <a:lnTo>
                    <a:pt x="1074438" y="835839"/>
                  </a:lnTo>
                  <a:lnTo>
                    <a:pt x="1075666" y="835399"/>
                  </a:lnTo>
                  <a:lnTo>
                    <a:pt x="1074990" y="834569"/>
                  </a:lnTo>
                  <a:lnTo>
                    <a:pt x="1074683" y="833445"/>
                  </a:lnTo>
                  <a:lnTo>
                    <a:pt x="1074212" y="831492"/>
                  </a:lnTo>
                  <a:lnTo>
                    <a:pt x="1075134" y="831248"/>
                  </a:lnTo>
                  <a:lnTo>
                    <a:pt x="1076546" y="831199"/>
                  </a:lnTo>
                  <a:lnTo>
                    <a:pt x="1076402" y="829929"/>
                  </a:lnTo>
                  <a:lnTo>
                    <a:pt x="1075379" y="828903"/>
                  </a:lnTo>
                  <a:lnTo>
                    <a:pt x="1075134" y="827047"/>
                  </a:lnTo>
                  <a:lnTo>
                    <a:pt x="1076054" y="825435"/>
                  </a:lnTo>
                  <a:lnTo>
                    <a:pt x="1077180" y="825679"/>
                  </a:lnTo>
                  <a:lnTo>
                    <a:pt x="1078408" y="825631"/>
                  </a:lnTo>
                  <a:lnTo>
                    <a:pt x="1079677" y="825142"/>
                  </a:lnTo>
                  <a:lnTo>
                    <a:pt x="1080127" y="823579"/>
                  </a:lnTo>
                  <a:lnTo>
                    <a:pt x="1081191" y="823091"/>
                  </a:lnTo>
                  <a:lnTo>
                    <a:pt x="1082378" y="822944"/>
                  </a:lnTo>
                  <a:lnTo>
                    <a:pt x="1083197" y="822065"/>
                  </a:lnTo>
                  <a:lnTo>
                    <a:pt x="1084179" y="821381"/>
                  </a:lnTo>
                  <a:lnTo>
                    <a:pt x="1084036" y="820356"/>
                  </a:lnTo>
                  <a:lnTo>
                    <a:pt x="1082911" y="819183"/>
                  </a:lnTo>
                  <a:lnTo>
                    <a:pt x="1081539" y="817523"/>
                  </a:lnTo>
                  <a:lnTo>
                    <a:pt x="1081110" y="816546"/>
                  </a:lnTo>
                  <a:lnTo>
                    <a:pt x="1082174" y="815911"/>
                  </a:lnTo>
                  <a:lnTo>
                    <a:pt x="1083197" y="815129"/>
                  </a:lnTo>
                  <a:lnTo>
                    <a:pt x="1084527" y="815618"/>
                  </a:lnTo>
                  <a:lnTo>
                    <a:pt x="1085407" y="816058"/>
                  </a:lnTo>
                  <a:lnTo>
                    <a:pt x="1086431" y="815667"/>
                  </a:lnTo>
                  <a:lnTo>
                    <a:pt x="1086492" y="814495"/>
                  </a:lnTo>
                  <a:lnTo>
                    <a:pt x="1086328" y="813615"/>
                  </a:lnTo>
                  <a:lnTo>
                    <a:pt x="1087167" y="812736"/>
                  </a:lnTo>
                  <a:lnTo>
                    <a:pt x="1088498" y="812101"/>
                  </a:lnTo>
                  <a:lnTo>
                    <a:pt x="1090299" y="812004"/>
                  </a:lnTo>
                  <a:lnTo>
                    <a:pt x="1091179" y="811662"/>
                  </a:lnTo>
                  <a:lnTo>
                    <a:pt x="1091383" y="810148"/>
                  </a:lnTo>
                  <a:lnTo>
                    <a:pt x="1092836" y="809659"/>
                  </a:lnTo>
                  <a:lnTo>
                    <a:pt x="1093819" y="808682"/>
                  </a:lnTo>
                  <a:lnTo>
                    <a:pt x="1093716" y="807217"/>
                  </a:lnTo>
                  <a:lnTo>
                    <a:pt x="1094658" y="806484"/>
                  </a:lnTo>
                  <a:lnTo>
                    <a:pt x="1095681" y="806387"/>
                  </a:lnTo>
                  <a:lnTo>
                    <a:pt x="1096561" y="805703"/>
                  </a:lnTo>
                  <a:lnTo>
                    <a:pt x="1098362" y="804970"/>
                  </a:lnTo>
                  <a:lnTo>
                    <a:pt x="1099406" y="804335"/>
                  </a:lnTo>
                  <a:lnTo>
                    <a:pt x="1100327" y="803993"/>
                  </a:lnTo>
                  <a:lnTo>
                    <a:pt x="1101268" y="803749"/>
                  </a:lnTo>
                  <a:lnTo>
                    <a:pt x="1102476" y="803603"/>
                  </a:lnTo>
                  <a:lnTo>
                    <a:pt x="1103663" y="803700"/>
                  </a:lnTo>
                  <a:lnTo>
                    <a:pt x="1104625" y="803456"/>
                  </a:lnTo>
                  <a:lnTo>
                    <a:pt x="1105607" y="803505"/>
                  </a:lnTo>
                  <a:lnTo>
                    <a:pt x="1106508" y="803617"/>
                  </a:lnTo>
                  <a:lnTo>
                    <a:pt x="1107040" y="803700"/>
                  </a:lnTo>
                  <a:lnTo>
                    <a:pt x="1108738" y="803798"/>
                  </a:lnTo>
                  <a:lnTo>
                    <a:pt x="1110212" y="803652"/>
                  </a:lnTo>
                  <a:lnTo>
                    <a:pt x="1111624" y="803261"/>
                  </a:lnTo>
                  <a:lnTo>
                    <a:pt x="1113343" y="802333"/>
                  </a:lnTo>
                  <a:lnTo>
                    <a:pt x="1114367" y="801063"/>
                  </a:lnTo>
                  <a:lnTo>
                    <a:pt x="1113978" y="799842"/>
                  </a:lnTo>
                  <a:lnTo>
                    <a:pt x="1113937" y="798865"/>
                  </a:lnTo>
                  <a:lnTo>
                    <a:pt x="1113937" y="797888"/>
                  </a:lnTo>
                  <a:lnTo>
                    <a:pt x="1113978" y="796667"/>
                  </a:lnTo>
                  <a:lnTo>
                    <a:pt x="1114018" y="795446"/>
                  </a:lnTo>
                  <a:lnTo>
                    <a:pt x="1114080" y="794469"/>
                  </a:lnTo>
                  <a:lnTo>
                    <a:pt x="1114121" y="793297"/>
                  </a:lnTo>
                  <a:lnTo>
                    <a:pt x="1114182" y="792076"/>
                  </a:lnTo>
                  <a:lnTo>
                    <a:pt x="1114223" y="791099"/>
                  </a:lnTo>
                  <a:lnTo>
                    <a:pt x="1114264" y="790122"/>
                  </a:lnTo>
                  <a:lnTo>
                    <a:pt x="1114326" y="789145"/>
                  </a:lnTo>
                  <a:lnTo>
                    <a:pt x="1114367" y="788168"/>
                  </a:lnTo>
                  <a:lnTo>
                    <a:pt x="1114428" y="787192"/>
                  </a:lnTo>
                  <a:lnTo>
                    <a:pt x="1114469" y="786215"/>
                  </a:lnTo>
                  <a:lnTo>
                    <a:pt x="1114571" y="784994"/>
                  </a:lnTo>
                  <a:lnTo>
                    <a:pt x="1114612" y="783773"/>
                  </a:lnTo>
                  <a:lnTo>
                    <a:pt x="1114673" y="782796"/>
                  </a:lnTo>
                  <a:lnTo>
                    <a:pt x="1114714" y="781819"/>
                  </a:lnTo>
                  <a:lnTo>
                    <a:pt x="1114817" y="780598"/>
                  </a:lnTo>
                  <a:lnTo>
                    <a:pt x="1114858" y="779377"/>
                  </a:lnTo>
                  <a:lnTo>
                    <a:pt x="1114899" y="778156"/>
                  </a:lnTo>
                  <a:lnTo>
                    <a:pt x="1115001" y="776935"/>
                  </a:lnTo>
                  <a:lnTo>
                    <a:pt x="1115062" y="775714"/>
                  </a:lnTo>
                  <a:lnTo>
                    <a:pt x="1115144" y="774493"/>
                  </a:lnTo>
                  <a:lnTo>
                    <a:pt x="1115206" y="773271"/>
                  </a:lnTo>
                  <a:lnTo>
                    <a:pt x="1115308" y="772050"/>
                  </a:lnTo>
                  <a:lnTo>
                    <a:pt x="1115349" y="770829"/>
                  </a:lnTo>
                  <a:lnTo>
                    <a:pt x="1115451" y="769608"/>
                  </a:lnTo>
                  <a:lnTo>
                    <a:pt x="1115492" y="768631"/>
                  </a:lnTo>
                  <a:lnTo>
                    <a:pt x="1115553" y="767410"/>
                  </a:lnTo>
                  <a:lnTo>
                    <a:pt x="1115635" y="766189"/>
                  </a:lnTo>
                  <a:lnTo>
                    <a:pt x="1115697" y="765213"/>
                  </a:lnTo>
                  <a:lnTo>
                    <a:pt x="1115738" y="764236"/>
                  </a:lnTo>
                  <a:lnTo>
                    <a:pt x="1115799" y="763014"/>
                  </a:lnTo>
                  <a:lnTo>
                    <a:pt x="1116127" y="761794"/>
                  </a:lnTo>
                  <a:lnTo>
                    <a:pt x="1117109" y="761745"/>
                  </a:lnTo>
                  <a:lnTo>
                    <a:pt x="1117989" y="761256"/>
                  </a:lnTo>
                  <a:lnTo>
                    <a:pt x="1118275" y="760133"/>
                  </a:lnTo>
                  <a:lnTo>
                    <a:pt x="1119319" y="758521"/>
                  </a:lnTo>
                  <a:lnTo>
                    <a:pt x="1120445" y="758961"/>
                  </a:lnTo>
                  <a:lnTo>
                    <a:pt x="1121325" y="759937"/>
                  </a:lnTo>
                  <a:lnTo>
                    <a:pt x="1122248" y="760328"/>
                  </a:lnTo>
                  <a:lnTo>
                    <a:pt x="1123275" y="760768"/>
                  </a:lnTo>
                  <a:lnTo>
                    <a:pt x="1124204" y="760133"/>
                  </a:lnTo>
                  <a:lnTo>
                    <a:pt x="1125379" y="758863"/>
                  </a:lnTo>
                  <a:lnTo>
                    <a:pt x="1125379" y="757788"/>
                  </a:lnTo>
                  <a:lnTo>
                    <a:pt x="1126112" y="757300"/>
                  </a:lnTo>
                  <a:lnTo>
                    <a:pt x="1127139" y="757105"/>
                  </a:lnTo>
                  <a:lnTo>
                    <a:pt x="1128901" y="756860"/>
                  </a:lnTo>
                  <a:lnTo>
                    <a:pt x="1129683" y="754809"/>
                  </a:lnTo>
                  <a:lnTo>
                    <a:pt x="1130614" y="753100"/>
                  </a:lnTo>
                  <a:lnTo>
                    <a:pt x="1131787" y="752171"/>
                  </a:lnTo>
                  <a:lnTo>
                    <a:pt x="1132913" y="751732"/>
                  </a:lnTo>
                  <a:lnTo>
                    <a:pt x="1133647" y="751097"/>
                  </a:lnTo>
                  <a:lnTo>
                    <a:pt x="1134478" y="750218"/>
                  </a:lnTo>
                  <a:lnTo>
                    <a:pt x="1136289" y="749485"/>
                  </a:lnTo>
                  <a:lnTo>
                    <a:pt x="1138099" y="748850"/>
                  </a:lnTo>
                  <a:lnTo>
                    <a:pt x="1139273" y="749192"/>
                  </a:lnTo>
                  <a:lnTo>
                    <a:pt x="1140008" y="749827"/>
                  </a:lnTo>
                  <a:lnTo>
                    <a:pt x="1141085" y="750364"/>
                  </a:lnTo>
                  <a:lnTo>
                    <a:pt x="1141377" y="751634"/>
                  </a:lnTo>
                  <a:lnTo>
                    <a:pt x="1141377" y="753441"/>
                  </a:lnTo>
                  <a:lnTo>
                    <a:pt x="1141623" y="754321"/>
                  </a:lnTo>
                  <a:lnTo>
                    <a:pt x="1142552" y="754614"/>
                  </a:lnTo>
                  <a:lnTo>
                    <a:pt x="1144705" y="754467"/>
                  </a:lnTo>
                  <a:lnTo>
                    <a:pt x="1145585" y="754858"/>
                  </a:lnTo>
                  <a:lnTo>
                    <a:pt x="1146807" y="754662"/>
                  </a:lnTo>
                  <a:lnTo>
                    <a:pt x="1147640" y="754125"/>
                  </a:lnTo>
                  <a:lnTo>
                    <a:pt x="1147738" y="753148"/>
                  </a:lnTo>
                  <a:lnTo>
                    <a:pt x="1147836" y="751976"/>
                  </a:lnTo>
                  <a:lnTo>
                    <a:pt x="1149205" y="752318"/>
                  </a:lnTo>
                  <a:lnTo>
                    <a:pt x="1150722" y="752807"/>
                  </a:lnTo>
                  <a:lnTo>
                    <a:pt x="1151848" y="753148"/>
                  </a:lnTo>
                  <a:lnTo>
                    <a:pt x="1152826" y="753002"/>
                  </a:lnTo>
                  <a:lnTo>
                    <a:pt x="1153951" y="752953"/>
                  </a:lnTo>
                  <a:lnTo>
                    <a:pt x="1154733" y="753881"/>
                  </a:lnTo>
                  <a:lnTo>
                    <a:pt x="1155566" y="754321"/>
                  </a:lnTo>
                  <a:lnTo>
                    <a:pt x="1156348" y="755200"/>
                  </a:lnTo>
                  <a:lnTo>
                    <a:pt x="1156984" y="755932"/>
                  </a:lnTo>
                  <a:lnTo>
                    <a:pt x="1158354" y="755151"/>
                  </a:lnTo>
                  <a:lnTo>
                    <a:pt x="1159479" y="754223"/>
                  </a:lnTo>
                  <a:lnTo>
                    <a:pt x="1160851" y="753637"/>
                  </a:lnTo>
                  <a:lnTo>
                    <a:pt x="1162310" y="753881"/>
                  </a:lnTo>
                  <a:lnTo>
                    <a:pt x="1162856" y="754223"/>
                  </a:lnTo>
                  <a:lnTo>
                    <a:pt x="1163785" y="754321"/>
                  </a:lnTo>
                  <a:lnTo>
                    <a:pt x="1164960" y="753490"/>
                  </a:lnTo>
                  <a:lnTo>
                    <a:pt x="1166231" y="753490"/>
                  </a:lnTo>
                  <a:lnTo>
                    <a:pt x="1166329" y="753490"/>
                  </a:lnTo>
                  <a:lnTo>
                    <a:pt x="1167160" y="753051"/>
                  </a:lnTo>
                  <a:lnTo>
                    <a:pt x="1168236" y="752465"/>
                  </a:lnTo>
                  <a:lnTo>
                    <a:pt x="1168922" y="751537"/>
                  </a:lnTo>
                  <a:lnTo>
                    <a:pt x="1169999" y="750560"/>
                  </a:lnTo>
                  <a:lnTo>
                    <a:pt x="1170146" y="749681"/>
                  </a:lnTo>
                  <a:lnTo>
                    <a:pt x="1170340" y="748460"/>
                  </a:lnTo>
                  <a:lnTo>
                    <a:pt x="1171173" y="746604"/>
                  </a:lnTo>
                  <a:lnTo>
                    <a:pt x="1173081" y="746408"/>
                  </a:lnTo>
                  <a:lnTo>
                    <a:pt x="1174059" y="746604"/>
                  </a:lnTo>
                  <a:lnTo>
                    <a:pt x="1175037" y="746506"/>
                  </a:lnTo>
                  <a:lnTo>
                    <a:pt x="1176701" y="745138"/>
                  </a:lnTo>
                  <a:lnTo>
                    <a:pt x="1179002" y="744455"/>
                  </a:lnTo>
                  <a:lnTo>
                    <a:pt x="1181056" y="743722"/>
                  </a:lnTo>
                  <a:lnTo>
                    <a:pt x="1181740" y="743038"/>
                  </a:lnTo>
                  <a:lnTo>
                    <a:pt x="1183404" y="742403"/>
                  </a:lnTo>
                  <a:lnTo>
                    <a:pt x="1184188" y="741817"/>
                  </a:lnTo>
                  <a:lnTo>
                    <a:pt x="1185264" y="741573"/>
                  </a:lnTo>
                  <a:lnTo>
                    <a:pt x="1186633" y="740205"/>
                  </a:lnTo>
                  <a:lnTo>
                    <a:pt x="1188150" y="740401"/>
                  </a:lnTo>
                  <a:lnTo>
                    <a:pt x="1188885" y="739863"/>
                  </a:lnTo>
                  <a:lnTo>
                    <a:pt x="1189568" y="738838"/>
                  </a:lnTo>
                  <a:lnTo>
                    <a:pt x="1190645" y="738740"/>
                  </a:lnTo>
                  <a:lnTo>
                    <a:pt x="1191527" y="737861"/>
                  </a:lnTo>
                  <a:lnTo>
                    <a:pt x="1192016" y="737030"/>
                  </a:lnTo>
                  <a:lnTo>
                    <a:pt x="1192308" y="735809"/>
                  </a:lnTo>
                  <a:lnTo>
                    <a:pt x="1192161" y="734637"/>
                  </a:lnTo>
                  <a:lnTo>
                    <a:pt x="1192259" y="733465"/>
                  </a:lnTo>
                  <a:lnTo>
                    <a:pt x="1193188" y="732049"/>
                  </a:lnTo>
                  <a:lnTo>
                    <a:pt x="1194560" y="731511"/>
                  </a:lnTo>
                  <a:lnTo>
                    <a:pt x="1195685" y="731072"/>
                  </a:lnTo>
                  <a:lnTo>
                    <a:pt x="1196516" y="730144"/>
                  </a:lnTo>
                  <a:lnTo>
                    <a:pt x="1197787" y="729216"/>
                  </a:lnTo>
                  <a:lnTo>
                    <a:pt x="1198229" y="727604"/>
                  </a:lnTo>
                  <a:lnTo>
                    <a:pt x="1199500" y="726676"/>
                  </a:lnTo>
                  <a:lnTo>
                    <a:pt x="1200429" y="726676"/>
                  </a:lnTo>
                  <a:lnTo>
                    <a:pt x="1201702" y="726529"/>
                  </a:lnTo>
                  <a:lnTo>
                    <a:pt x="1202779" y="724966"/>
                  </a:lnTo>
                  <a:lnTo>
                    <a:pt x="1203708" y="724136"/>
                  </a:lnTo>
                  <a:lnTo>
                    <a:pt x="1205470" y="723452"/>
                  </a:lnTo>
                  <a:lnTo>
                    <a:pt x="1205959" y="724331"/>
                  </a:lnTo>
                  <a:lnTo>
                    <a:pt x="1207279" y="724576"/>
                  </a:lnTo>
                  <a:lnTo>
                    <a:pt x="1207768" y="723550"/>
                  </a:lnTo>
                  <a:lnTo>
                    <a:pt x="1207623" y="721938"/>
                  </a:lnTo>
                  <a:lnTo>
                    <a:pt x="1208601" y="720522"/>
                  </a:lnTo>
                  <a:lnTo>
                    <a:pt x="1208796" y="719691"/>
                  </a:lnTo>
                  <a:lnTo>
                    <a:pt x="1209823" y="719008"/>
                  </a:lnTo>
                  <a:lnTo>
                    <a:pt x="1211733" y="719349"/>
                  </a:lnTo>
                  <a:lnTo>
                    <a:pt x="1212954" y="718568"/>
                  </a:lnTo>
                  <a:lnTo>
                    <a:pt x="1214227" y="717787"/>
                  </a:lnTo>
                  <a:lnTo>
                    <a:pt x="1215547" y="717347"/>
                  </a:lnTo>
                  <a:lnTo>
                    <a:pt x="1216673" y="717933"/>
                  </a:lnTo>
                  <a:lnTo>
                    <a:pt x="1217946" y="717689"/>
                  </a:lnTo>
                  <a:lnTo>
                    <a:pt x="1218973" y="717640"/>
                  </a:lnTo>
                  <a:lnTo>
                    <a:pt x="1220050" y="718373"/>
                  </a:lnTo>
                  <a:lnTo>
                    <a:pt x="1220783" y="717738"/>
                  </a:lnTo>
                  <a:lnTo>
                    <a:pt x="1221665" y="717347"/>
                  </a:lnTo>
                  <a:lnTo>
                    <a:pt x="1222496" y="716907"/>
                  </a:lnTo>
                  <a:lnTo>
                    <a:pt x="1224501" y="715979"/>
                  </a:lnTo>
                  <a:lnTo>
                    <a:pt x="1226898" y="715686"/>
                  </a:lnTo>
                  <a:lnTo>
                    <a:pt x="1227731" y="716565"/>
                  </a:lnTo>
                  <a:lnTo>
                    <a:pt x="1227878" y="717884"/>
                  </a:lnTo>
                  <a:lnTo>
                    <a:pt x="1229296" y="718080"/>
                  </a:lnTo>
                  <a:lnTo>
                    <a:pt x="1230518" y="717884"/>
                  </a:lnTo>
                  <a:lnTo>
                    <a:pt x="1231742" y="717835"/>
                  </a:lnTo>
                  <a:lnTo>
                    <a:pt x="1233160" y="718031"/>
                  </a:lnTo>
                  <a:lnTo>
                    <a:pt x="1234140" y="717396"/>
                  </a:lnTo>
                  <a:lnTo>
                    <a:pt x="1235070" y="717249"/>
                  </a:lnTo>
                  <a:lnTo>
                    <a:pt x="1235950" y="717689"/>
                  </a:lnTo>
                  <a:lnTo>
                    <a:pt x="1236977" y="718715"/>
                  </a:lnTo>
                  <a:lnTo>
                    <a:pt x="1238152" y="718812"/>
                  </a:lnTo>
                  <a:lnTo>
                    <a:pt x="1238983" y="718275"/>
                  </a:lnTo>
                  <a:lnTo>
                    <a:pt x="1239619" y="717542"/>
                  </a:lnTo>
                  <a:lnTo>
                    <a:pt x="1240158" y="716712"/>
                  </a:lnTo>
                  <a:lnTo>
                    <a:pt x="1241038" y="715589"/>
                  </a:lnTo>
                  <a:lnTo>
                    <a:pt x="1242212" y="714856"/>
                  </a:lnTo>
                  <a:lnTo>
                    <a:pt x="1242849" y="713391"/>
                  </a:lnTo>
                  <a:lnTo>
                    <a:pt x="1244023" y="713147"/>
                  </a:lnTo>
                  <a:lnTo>
                    <a:pt x="1244953" y="713293"/>
                  </a:lnTo>
                  <a:lnTo>
                    <a:pt x="1246174" y="713635"/>
                  </a:lnTo>
                  <a:lnTo>
                    <a:pt x="1247349" y="713928"/>
                  </a:lnTo>
                  <a:lnTo>
                    <a:pt x="1248278" y="713733"/>
                  </a:lnTo>
                  <a:lnTo>
                    <a:pt x="1249551" y="713781"/>
                  </a:lnTo>
                  <a:lnTo>
                    <a:pt x="1250677" y="713928"/>
                  </a:lnTo>
                  <a:lnTo>
                    <a:pt x="1251655" y="713635"/>
                  </a:lnTo>
                  <a:lnTo>
                    <a:pt x="1252781" y="713586"/>
                  </a:lnTo>
                  <a:lnTo>
                    <a:pt x="1254199" y="714612"/>
                  </a:lnTo>
                  <a:lnTo>
                    <a:pt x="1255128" y="714905"/>
                  </a:lnTo>
                  <a:lnTo>
                    <a:pt x="1256057" y="714807"/>
                  </a:lnTo>
                  <a:lnTo>
                    <a:pt x="1257574" y="714710"/>
                  </a:lnTo>
                  <a:lnTo>
                    <a:pt x="1259043" y="714319"/>
                  </a:lnTo>
                  <a:lnTo>
                    <a:pt x="1261049" y="714270"/>
                  </a:lnTo>
                  <a:lnTo>
                    <a:pt x="1261538" y="715247"/>
                  </a:lnTo>
                  <a:lnTo>
                    <a:pt x="1262615" y="714416"/>
                  </a:lnTo>
                  <a:lnTo>
                    <a:pt x="1263202" y="713342"/>
                  </a:lnTo>
                  <a:lnTo>
                    <a:pt x="1263740" y="711681"/>
                  </a:lnTo>
                  <a:lnTo>
                    <a:pt x="1265158" y="711828"/>
                  </a:lnTo>
                  <a:lnTo>
                    <a:pt x="1267312" y="712365"/>
                  </a:lnTo>
                  <a:lnTo>
                    <a:pt x="1268241" y="712609"/>
                  </a:lnTo>
                  <a:lnTo>
                    <a:pt x="1269023" y="712121"/>
                  </a:lnTo>
                  <a:lnTo>
                    <a:pt x="1270443" y="711095"/>
                  </a:lnTo>
                  <a:lnTo>
                    <a:pt x="1270932" y="710021"/>
                  </a:lnTo>
                  <a:lnTo>
                    <a:pt x="1271775" y="709312"/>
                  </a:lnTo>
                  <a:lnTo>
                    <a:pt x="1272123" y="709257"/>
                  </a:lnTo>
                  <a:lnTo>
                    <a:pt x="1273077" y="709323"/>
                  </a:lnTo>
                  <a:lnTo>
                    <a:pt x="1273525" y="709435"/>
                  </a:lnTo>
                  <a:lnTo>
                    <a:pt x="1274698" y="709483"/>
                  </a:lnTo>
                  <a:lnTo>
                    <a:pt x="1275531" y="708702"/>
                  </a:lnTo>
                  <a:lnTo>
                    <a:pt x="1275922" y="707579"/>
                  </a:lnTo>
                  <a:lnTo>
                    <a:pt x="1277195" y="707041"/>
                  </a:lnTo>
                  <a:lnTo>
                    <a:pt x="1277927" y="706113"/>
                  </a:lnTo>
                  <a:lnTo>
                    <a:pt x="1278271" y="704941"/>
                  </a:lnTo>
                  <a:lnTo>
                    <a:pt x="1279200" y="704208"/>
                  </a:lnTo>
                  <a:lnTo>
                    <a:pt x="1280422" y="703573"/>
                  </a:lnTo>
                  <a:lnTo>
                    <a:pt x="1282479" y="704404"/>
                  </a:lnTo>
                  <a:lnTo>
                    <a:pt x="1283015" y="703525"/>
                  </a:lnTo>
                  <a:lnTo>
                    <a:pt x="1283651" y="702597"/>
                  </a:lnTo>
                  <a:lnTo>
                    <a:pt x="1285463" y="703525"/>
                  </a:lnTo>
                  <a:lnTo>
                    <a:pt x="1287859" y="703622"/>
                  </a:lnTo>
                  <a:lnTo>
                    <a:pt x="1288594" y="704795"/>
                  </a:lnTo>
                  <a:lnTo>
                    <a:pt x="1290501" y="705088"/>
                  </a:lnTo>
                  <a:lnTo>
                    <a:pt x="1292654" y="705234"/>
                  </a:lnTo>
                  <a:lnTo>
                    <a:pt x="1293583" y="704892"/>
                  </a:lnTo>
                  <a:lnTo>
                    <a:pt x="1294562" y="704795"/>
                  </a:lnTo>
                  <a:lnTo>
                    <a:pt x="1295346" y="705185"/>
                  </a:lnTo>
                  <a:lnTo>
                    <a:pt x="1295933" y="706553"/>
                  </a:lnTo>
                  <a:lnTo>
                    <a:pt x="1297791" y="706309"/>
                  </a:lnTo>
                  <a:lnTo>
                    <a:pt x="1299015" y="706113"/>
                  </a:lnTo>
                  <a:lnTo>
                    <a:pt x="1299993" y="705918"/>
                  </a:lnTo>
                  <a:lnTo>
                    <a:pt x="1301608" y="705527"/>
                  </a:lnTo>
                  <a:lnTo>
                    <a:pt x="1302586" y="706113"/>
                  </a:lnTo>
                  <a:lnTo>
                    <a:pt x="1303712" y="706699"/>
                  </a:lnTo>
                  <a:lnTo>
                    <a:pt x="1304934" y="705576"/>
                  </a:lnTo>
                  <a:lnTo>
                    <a:pt x="1307087" y="704599"/>
                  </a:lnTo>
                  <a:lnTo>
                    <a:pt x="1308262" y="705088"/>
                  </a:lnTo>
                  <a:lnTo>
                    <a:pt x="1309533" y="704892"/>
                  </a:lnTo>
                  <a:lnTo>
                    <a:pt x="1309925" y="703280"/>
                  </a:lnTo>
                  <a:lnTo>
                    <a:pt x="1310415" y="702157"/>
                  </a:lnTo>
                  <a:lnTo>
                    <a:pt x="1311051" y="701424"/>
                  </a:lnTo>
                  <a:lnTo>
                    <a:pt x="1311980" y="700643"/>
                  </a:lnTo>
                  <a:lnTo>
                    <a:pt x="1313155" y="700643"/>
                  </a:lnTo>
                  <a:lnTo>
                    <a:pt x="1314377" y="699861"/>
                  </a:lnTo>
                  <a:lnTo>
                    <a:pt x="1315502" y="698933"/>
                  </a:lnTo>
                  <a:lnTo>
                    <a:pt x="1316090" y="697859"/>
                  </a:lnTo>
                  <a:lnTo>
                    <a:pt x="1316188" y="696882"/>
                  </a:lnTo>
                  <a:lnTo>
                    <a:pt x="1315795" y="695759"/>
                  </a:lnTo>
                  <a:lnTo>
                    <a:pt x="1316726" y="694782"/>
                  </a:lnTo>
                  <a:lnTo>
                    <a:pt x="1317459" y="693512"/>
                  </a:lnTo>
                  <a:lnTo>
                    <a:pt x="1317754" y="692340"/>
                  </a:lnTo>
                  <a:lnTo>
                    <a:pt x="1317899" y="691119"/>
                  </a:lnTo>
                  <a:lnTo>
                    <a:pt x="1318437" y="690288"/>
                  </a:lnTo>
                  <a:lnTo>
                    <a:pt x="1320445" y="690484"/>
                  </a:lnTo>
                  <a:lnTo>
                    <a:pt x="1321030" y="689800"/>
                  </a:lnTo>
                  <a:lnTo>
                    <a:pt x="1321716" y="688970"/>
                  </a:lnTo>
                  <a:lnTo>
                    <a:pt x="1323232" y="688383"/>
                  </a:lnTo>
                  <a:lnTo>
                    <a:pt x="1324847" y="688725"/>
                  </a:lnTo>
                  <a:lnTo>
                    <a:pt x="1325533" y="688139"/>
                  </a:lnTo>
                  <a:lnTo>
                    <a:pt x="1326364" y="687162"/>
                  </a:lnTo>
                  <a:lnTo>
                    <a:pt x="1327147" y="686527"/>
                  </a:lnTo>
                  <a:lnTo>
                    <a:pt x="1327587" y="685453"/>
                  </a:lnTo>
                  <a:lnTo>
                    <a:pt x="1328320" y="684232"/>
                  </a:lnTo>
                  <a:lnTo>
                    <a:pt x="1329104" y="683695"/>
                  </a:lnTo>
                  <a:lnTo>
                    <a:pt x="1329642" y="682864"/>
                  </a:lnTo>
                  <a:lnTo>
                    <a:pt x="1329740" y="681887"/>
                  </a:lnTo>
                  <a:lnTo>
                    <a:pt x="1329837" y="680959"/>
                  </a:lnTo>
                  <a:lnTo>
                    <a:pt x="1330473" y="679934"/>
                  </a:lnTo>
                  <a:lnTo>
                    <a:pt x="1331795" y="678469"/>
                  </a:lnTo>
                  <a:lnTo>
                    <a:pt x="1333948" y="677687"/>
                  </a:lnTo>
                  <a:lnTo>
                    <a:pt x="1334877" y="676613"/>
                  </a:lnTo>
                  <a:lnTo>
                    <a:pt x="1335757" y="676222"/>
                  </a:lnTo>
                  <a:lnTo>
                    <a:pt x="1336785" y="675294"/>
                  </a:lnTo>
                  <a:lnTo>
                    <a:pt x="1338154" y="675587"/>
                  </a:lnTo>
                  <a:lnTo>
                    <a:pt x="1339036" y="676368"/>
                  </a:lnTo>
                  <a:lnTo>
                    <a:pt x="1340014" y="676417"/>
                  </a:lnTo>
                  <a:lnTo>
                    <a:pt x="1340845" y="675929"/>
                  </a:lnTo>
                  <a:lnTo>
                    <a:pt x="1341776" y="675587"/>
                  </a:lnTo>
                  <a:lnTo>
                    <a:pt x="1342706" y="675782"/>
                  </a:lnTo>
                  <a:lnTo>
                    <a:pt x="1343831" y="675538"/>
                  </a:lnTo>
                  <a:lnTo>
                    <a:pt x="1345493" y="675050"/>
                  </a:lnTo>
                  <a:lnTo>
                    <a:pt x="1346668" y="675098"/>
                  </a:lnTo>
                  <a:lnTo>
                    <a:pt x="1346424" y="670898"/>
                  </a:lnTo>
                  <a:lnTo>
                    <a:pt x="1346424" y="667186"/>
                  </a:lnTo>
                  <a:lnTo>
                    <a:pt x="1346424" y="659762"/>
                  </a:lnTo>
                  <a:lnTo>
                    <a:pt x="1355327" y="650872"/>
                  </a:lnTo>
                  <a:lnTo>
                    <a:pt x="1354594" y="646379"/>
                  </a:lnTo>
                  <a:lnTo>
                    <a:pt x="1348673" y="634510"/>
                  </a:lnTo>
                  <a:lnTo>
                    <a:pt x="1344173" y="622642"/>
                  </a:lnTo>
                  <a:lnTo>
                    <a:pt x="1334534" y="614485"/>
                  </a:lnTo>
                  <a:lnTo>
                    <a:pt x="1320396" y="607793"/>
                  </a:lnTo>
                  <a:lnTo>
                    <a:pt x="1310756" y="597390"/>
                  </a:lnTo>
                  <a:lnTo>
                    <a:pt x="1301803" y="582591"/>
                  </a:lnTo>
                  <a:lnTo>
                    <a:pt x="1295884" y="570673"/>
                  </a:lnTo>
                  <a:lnTo>
                    <a:pt x="1286197" y="552894"/>
                  </a:lnTo>
                  <a:lnTo>
                    <a:pt x="1280228" y="531355"/>
                  </a:lnTo>
                  <a:lnTo>
                    <a:pt x="1275776" y="494967"/>
                  </a:lnTo>
                  <a:lnTo>
                    <a:pt x="1275776" y="478655"/>
                  </a:lnTo>
                  <a:lnTo>
                    <a:pt x="1276509" y="456382"/>
                  </a:lnTo>
                  <a:lnTo>
                    <a:pt x="1279493" y="432645"/>
                  </a:lnTo>
                  <a:lnTo>
                    <a:pt x="1281011" y="417796"/>
                  </a:lnTo>
                  <a:lnTo>
                    <a:pt x="1278760" y="388100"/>
                  </a:lnTo>
                  <a:lnTo>
                    <a:pt x="1275776" y="376963"/>
                  </a:lnTo>
                  <a:lnTo>
                    <a:pt x="1275776" y="362848"/>
                  </a:lnTo>
                  <a:lnTo>
                    <a:pt x="1270590" y="348732"/>
                  </a:lnTo>
                  <a:lnTo>
                    <a:pt x="1267604" y="342823"/>
                  </a:lnTo>
                  <a:lnTo>
                    <a:pt x="1265404" y="333152"/>
                  </a:lnTo>
                  <a:lnTo>
                    <a:pt x="1264111" y="327633"/>
                  </a:lnTo>
                  <a:lnTo>
                    <a:pt x="1263984" y="327095"/>
                  </a:lnTo>
                  <a:lnTo>
                    <a:pt x="1263153" y="325630"/>
                  </a:lnTo>
                  <a:lnTo>
                    <a:pt x="1262273" y="323920"/>
                  </a:lnTo>
                  <a:lnTo>
                    <a:pt x="1261538" y="322796"/>
                  </a:lnTo>
                  <a:lnTo>
                    <a:pt x="1260951" y="322065"/>
                  </a:lnTo>
                  <a:lnTo>
                    <a:pt x="1259092" y="321527"/>
                  </a:lnTo>
                  <a:lnTo>
                    <a:pt x="1258114" y="321674"/>
                  </a:lnTo>
                  <a:lnTo>
                    <a:pt x="1256940" y="321967"/>
                  </a:lnTo>
                  <a:lnTo>
                    <a:pt x="1255961" y="322163"/>
                  </a:lnTo>
                  <a:lnTo>
                    <a:pt x="1254983" y="322212"/>
                  </a:lnTo>
                  <a:lnTo>
                    <a:pt x="1253270" y="322114"/>
                  </a:lnTo>
                  <a:lnTo>
                    <a:pt x="1252351" y="321149"/>
                  </a:lnTo>
                  <a:lnTo>
                    <a:pt x="1252341" y="321137"/>
                  </a:lnTo>
                  <a:lnTo>
                    <a:pt x="1252335" y="321096"/>
                  </a:lnTo>
                  <a:lnTo>
                    <a:pt x="1252095" y="319135"/>
                  </a:lnTo>
                  <a:lnTo>
                    <a:pt x="1250628" y="317962"/>
                  </a:lnTo>
                  <a:lnTo>
                    <a:pt x="1249600" y="317962"/>
                  </a:lnTo>
                  <a:lnTo>
                    <a:pt x="1248328" y="318695"/>
                  </a:lnTo>
                  <a:lnTo>
                    <a:pt x="1247447" y="319086"/>
                  </a:lnTo>
                  <a:lnTo>
                    <a:pt x="1246469" y="318987"/>
                  </a:lnTo>
                  <a:lnTo>
                    <a:pt x="1245589" y="318548"/>
                  </a:lnTo>
                  <a:lnTo>
                    <a:pt x="1244611" y="317766"/>
                  </a:lnTo>
                  <a:lnTo>
                    <a:pt x="1242701" y="316985"/>
                  </a:lnTo>
                  <a:lnTo>
                    <a:pt x="1241674" y="316985"/>
                  </a:lnTo>
                  <a:lnTo>
                    <a:pt x="1240794" y="316789"/>
                  </a:lnTo>
                  <a:lnTo>
                    <a:pt x="1239914" y="316350"/>
                  </a:lnTo>
                  <a:lnTo>
                    <a:pt x="1239032" y="315812"/>
                  </a:lnTo>
                  <a:lnTo>
                    <a:pt x="1238201" y="315324"/>
                  </a:lnTo>
                  <a:lnTo>
                    <a:pt x="1237272" y="314202"/>
                  </a:lnTo>
                  <a:lnTo>
                    <a:pt x="1236488" y="313616"/>
                  </a:lnTo>
                  <a:lnTo>
                    <a:pt x="1235559" y="313468"/>
                  </a:lnTo>
                  <a:lnTo>
                    <a:pt x="1234288" y="314543"/>
                  </a:lnTo>
                  <a:lnTo>
                    <a:pt x="1233113" y="314737"/>
                  </a:lnTo>
                  <a:lnTo>
                    <a:pt x="1232037" y="314202"/>
                  </a:lnTo>
                  <a:lnTo>
                    <a:pt x="1231742" y="313272"/>
                  </a:lnTo>
                  <a:lnTo>
                    <a:pt x="1231889" y="311807"/>
                  </a:lnTo>
                  <a:lnTo>
                    <a:pt x="1232329" y="310683"/>
                  </a:lnTo>
                  <a:lnTo>
                    <a:pt x="1233113" y="309463"/>
                  </a:lnTo>
                  <a:lnTo>
                    <a:pt x="1233797" y="308438"/>
                  </a:lnTo>
                  <a:lnTo>
                    <a:pt x="1234190" y="307559"/>
                  </a:lnTo>
                  <a:lnTo>
                    <a:pt x="1234482" y="306582"/>
                  </a:lnTo>
                  <a:lnTo>
                    <a:pt x="1234482" y="305360"/>
                  </a:lnTo>
                  <a:lnTo>
                    <a:pt x="1233504" y="304482"/>
                  </a:lnTo>
                  <a:lnTo>
                    <a:pt x="1231988" y="304433"/>
                  </a:lnTo>
                  <a:lnTo>
                    <a:pt x="1229542" y="304384"/>
                  </a:lnTo>
                  <a:lnTo>
                    <a:pt x="1227632" y="304531"/>
                  </a:lnTo>
                  <a:lnTo>
                    <a:pt x="1226460" y="305311"/>
                  </a:lnTo>
                  <a:lnTo>
                    <a:pt x="1225432" y="305996"/>
                  </a:lnTo>
                  <a:lnTo>
                    <a:pt x="1224550" y="306435"/>
                  </a:lnTo>
                  <a:lnTo>
                    <a:pt x="1223034" y="307265"/>
                  </a:lnTo>
                  <a:lnTo>
                    <a:pt x="1222055" y="307998"/>
                  </a:lnTo>
                  <a:lnTo>
                    <a:pt x="1221225" y="308585"/>
                  </a:lnTo>
                  <a:lnTo>
                    <a:pt x="1220148" y="309073"/>
                  </a:lnTo>
                  <a:lnTo>
                    <a:pt x="1218924" y="309218"/>
                  </a:lnTo>
                  <a:lnTo>
                    <a:pt x="1217897" y="309707"/>
                  </a:lnTo>
                  <a:lnTo>
                    <a:pt x="1216820" y="311076"/>
                  </a:lnTo>
                  <a:lnTo>
                    <a:pt x="1216088" y="311709"/>
                  </a:lnTo>
                  <a:lnTo>
                    <a:pt x="1215107" y="311613"/>
                  </a:lnTo>
                  <a:lnTo>
                    <a:pt x="1214473" y="310636"/>
                  </a:lnTo>
                  <a:lnTo>
                    <a:pt x="1214178" y="309169"/>
                  </a:lnTo>
                  <a:lnTo>
                    <a:pt x="1213640" y="307802"/>
                  </a:lnTo>
                  <a:lnTo>
                    <a:pt x="1212760" y="306045"/>
                  </a:lnTo>
                  <a:lnTo>
                    <a:pt x="1212271" y="304970"/>
                  </a:lnTo>
                  <a:lnTo>
                    <a:pt x="1211992" y="303724"/>
                  </a:lnTo>
                  <a:lnTo>
                    <a:pt x="1211976" y="303650"/>
                  </a:lnTo>
                  <a:lnTo>
                    <a:pt x="1209970" y="302185"/>
                  </a:lnTo>
                  <a:lnTo>
                    <a:pt x="1208601" y="301893"/>
                  </a:lnTo>
                  <a:lnTo>
                    <a:pt x="1207036" y="301795"/>
                  </a:lnTo>
                  <a:lnTo>
                    <a:pt x="1204981" y="301844"/>
                  </a:lnTo>
                  <a:lnTo>
                    <a:pt x="1203366" y="301844"/>
                  </a:lnTo>
                  <a:lnTo>
                    <a:pt x="1201604" y="301503"/>
                  </a:lnTo>
                  <a:lnTo>
                    <a:pt x="1199306" y="301746"/>
                  </a:lnTo>
                  <a:lnTo>
                    <a:pt x="1197153" y="302381"/>
                  </a:lnTo>
                  <a:lnTo>
                    <a:pt x="1195833" y="301306"/>
                  </a:lnTo>
                  <a:lnTo>
                    <a:pt x="1194461" y="300720"/>
                  </a:lnTo>
                  <a:lnTo>
                    <a:pt x="1193581" y="299206"/>
                  </a:lnTo>
                  <a:lnTo>
                    <a:pt x="1192994" y="297009"/>
                  </a:lnTo>
                  <a:lnTo>
                    <a:pt x="1190450" y="295348"/>
                  </a:lnTo>
                  <a:lnTo>
                    <a:pt x="1189177" y="297449"/>
                  </a:lnTo>
                  <a:lnTo>
                    <a:pt x="1186731" y="298914"/>
                  </a:lnTo>
                  <a:lnTo>
                    <a:pt x="1184480" y="298278"/>
                  </a:lnTo>
                  <a:lnTo>
                    <a:pt x="1182818" y="297839"/>
                  </a:lnTo>
                  <a:lnTo>
                    <a:pt x="1181204" y="297839"/>
                  </a:lnTo>
                  <a:lnTo>
                    <a:pt x="1179882" y="296715"/>
                  </a:lnTo>
                  <a:lnTo>
                    <a:pt x="1177583" y="295007"/>
                  </a:lnTo>
                  <a:lnTo>
                    <a:pt x="1176261" y="293540"/>
                  </a:lnTo>
                  <a:lnTo>
                    <a:pt x="1174745" y="293687"/>
                  </a:lnTo>
                  <a:lnTo>
                    <a:pt x="1172837" y="294420"/>
                  </a:lnTo>
                  <a:lnTo>
                    <a:pt x="1171026" y="294322"/>
                  </a:lnTo>
                  <a:lnTo>
                    <a:pt x="1169315" y="293198"/>
                  </a:lnTo>
                  <a:lnTo>
                    <a:pt x="1167211" y="293100"/>
                  </a:lnTo>
                  <a:lnTo>
                    <a:pt x="1164862" y="292320"/>
                  </a:lnTo>
                  <a:lnTo>
                    <a:pt x="1162660" y="291635"/>
                  </a:lnTo>
                  <a:lnTo>
                    <a:pt x="1160998" y="291098"/>
                  </a:lnTo>
                  <a:lnTo>
                    <a:pt x="1158257" y="290023"/>
                  </a:lnTo>
                  <a:lnTo>
                    <a:pt x="1157375" y="287728"/>
                  </a:lnTo>
                  <a:lnTo>
                    <a:pt x="1156594" y="286506"/>
                  </a:lnTo>
                  <a:lnTo>
                    <a:pt x="1155224" y="285188"/>
                  </a:lnTo>
                  <a:lnTo>
                    <a:pt x="1152533" y="284212"/>
                  </a:lnTo>
                  <a:lnTo>
                    <a:pt x="1149940" y="283235"/>
                  </a:lnTo>
                  <a:lnTo>
                    <a:pt x="1148129" y="282209"/>
                  </a:lnTo>
                  <a:lnTo>
                    <a:pt x="1146661" y="281134"/>
                  </a:lnTo>
                  <a:lnTo>
                    <a:pt x="1145831" y="279620"/>
                  </a:lnTo>
                  <a:lnTo>
                    <a:pt x="1143825" y="278155"/>
                  </a:lnTo>
                  <a:lnTo>
                    <a:pt x="1142308" y="277031"/>
                  </a:lnTo>
                  <a:lnTo>
                    <a:pt x="1138882" y="274442"/>
                  </a:lnTo>
                  <a:lnTo>
                    <a:pt x="1136584" y="275078"/>
                  </a:lnTo>
                  <a:lnTo>
                    <a:pt x="1134871" y="275029"/>
                  </a:lnTo>
                  <a:lnTo>
                    <a:pt x="1133453" y="274590"/>
                  </a:lnTo>
                  <a:lnTo>
                    <a:pt x="1131251" y="273613"/>
                  </a:lnTo>
                  <a:lnTo>
                    <a:pt x="1129734" y="272830"/>
                  </a:lnTo>
                  <a:lnTo>
                    <a:pt x="1127729" y="272830"/>
                  </a:lnTo>
                  <a:lnTo>
                    <a:pt x="1124303" y="271659"/>
                  </a:lnTo>
                  <a:lnTo>
                    <a:pt x="1123961" y="269755"/>
                  </a:lnTo>
                  <a:lnTo>
                    <a:pt x="1123617" y="267849"/>
                  </a:lnTo>
                  <a:lnTo>
                    <a:pt x="1126846" y="261500"/>
                  </a:lnTo>
                  <a:lnTo>
                    <a:pt x="1129879" y="255591"/>
                  </a:lnTo>
                  <a:lnTo>
                    <a:pt x="1130125" y="253539"/>
                  </a:lnTo>
                  <a:lnTo>
                    <a:pt x="1130125" y="251048"/>
                  </a:lnTo>
                  <a:lnTo>
                    <a:pt x="1129783" y="248653"/>
                  </a:lnTo>
                  <a:lnTo>
                    <a:pt x="1129147" y="245674"/>
                  </a:lnTo>
                  <a:lnTo>
                    <a:pt x="1127825" y="236884"/>
                  </a:lnTo>
                  <a:lnTo>
                    <a:pt x="1127092" y="233708"/>
                  </a:lnTo>
                  <a:lnTo>
                    <a:pt x="1126065" y="226871"/>
                  </a:lnTo>
                  <a:lnTo>
                    <a:pt x="1125185" y="216125"/>
                  </a:lnTo>
                  <a:lnTo>
                    <a:pt x="1124792" y="213780"/>
                  </a:lnTo>
                  <a:lnTo>
                    <a:pt x="1124155" y="207090"/>
                  </a:lnTo>
                  <a:lnTo>
                    <a:pt x="1123814" y="204940"/>
                  </a:lnTo>
                  <a:lnTo>
                    <a:pt x="1123373" y="202498"/>
                  </a:lnTo>
                  <a:lnTo>
                    <a:pt x="1122933" y="200398"/>
                  </a:lnTo>
                  <a:lnTo>
                    <a:pt x="1122150" y="197760"/>
                  </a:lnTo>
                  <a:lnTo>
                    <a:pt x="1121570" y="196197"/>
                  </a:lnTo>
                  <a:lnTo>
                    <a:pt x="1118194" y="190238"/>
                  </a:lnTo>
                  <a:lnTo>
                    <a:pt x="1115390" y="182815"/>
                  </a:lnTo>
                  <a:lnTo>
                    <a:pt x="1114264" y="180714"/>
                  </a:lnTo>
                  <a:lnTo>
                    <a:pt x="1113384" y="179151"/>
                  </a:lnTo>
                  <a:lnTo>
                    <a:pt x="1112115" y="177148"/>
                  </a:lnTo>
                  <a:lnTo>
                    <a:pt x="1107367" y="170164"/>
                  </a:lnTo>
                  <a:lnTo>
                    <a:pt x="1106242" y="168162"/>
                  </a:lnTo>
                  <a:lnTo>
                    <a:pt x="1104297" y="165232"/>
                  </a:lnTo>
                  <a:lnTo>
                    <a:pt x="1103417" y="163669"/>
                  </a:lnTo>
                  <a:lnTo>
                    <a:pt x="1102578" y="162398"/>
                  </a:lnTo>
                  <a:lnTo>
                    <a:pt x="1099549" y="157318"/>
                  </a:lnTo>
                  <a:lnTo>
                    <a:pt x="1097789" y="153997"/>
                  </a:lnTo>
                  <a:lnTo>
                    <a:pt x="1096807" y="152142"/>
                  </a:lnTo>
                  <a:lnTo>
                    <a:pt x="1096275" y="149796"/>
                  </a:lnTo>
                  <a:lnTo>
                    <a:pt x="1095886" y="146329"/>
                  </a:lnTo>
                  <a:lnTo>
                    <a:pt x="1094658" y="144132"/>
                  </a:lnTo>
                  <a:lnTo>
                    <a:pt x="1093389" y="142861"/>
                  </a:lnTo>
                  <a:lnTo>
                    <a:pt x="1091281" y="141592"/>
                  </a:lnTo>
                  <a:lnTo>
                    <a:pt x="1090831" y="140272"/>
                  </a:lnTo>
                  <a:lnTo>
                    <a:pt x="1090585" y="138856"/>
                  </a:lnTo>
                  <a:lnTo>
                    <a:pt x="1089951" y="137097"/>
                  </a:lnTo>
                  <a:lnTo>
                    <a:pt x="1088989" y="135926"/>
                  </a:lnTo>
                  <a:lnTo>
                    <a:pt x="1087556" y="134314"/>
                  </a:lnTo>
                  <a:lnTo>
                    <a:pt x="1086738" y="132409"/>
                  </a:lnTo>
                  <a:lnTo>
                    <a:pt x="1086185" y="129771"/>
                  </a:lnTo>
                  <a:lnTo>
                    <a:pt x="1085694" y="125376"/>
                  </a:lnTo>
                  <a:lnTo>
                    <a:pt x="1083791" y="125668"/>
                  </a:lnTo>
                  <a:lnTo>
                    <a:pt x="1082071" y="125914"/>
                  </a:lnTo>
                  <a:lnTo>
                    <a:pt x="1080762" y="125425"/>
                  </a:lnTo>
                  <a:lnTo>
                    <a:pt x="1079431" y="124741"/>
                  </a:lnTo>
                  <a:lnTo>
                    <a:pt x="1075911" y="124594"/>
                  </a:lnTo>
                  <a:lnTo>
                    <a:pt x="1072923" y="126010"/>
                  </a:lnTo>
                  <a:lnTo>
                    <a:pt x="1070836" y="126498"/>
                  </a:lnTo>
                  <a:lnTo>
                    <a:pt x="1068666" y="126157"/>
                  </a:lnTo>
                  <a:lnTo>
                    <a:pt x="1066026" y="126792"/>
                  </a:lnTo>
                  <a:lnTo>
                    <a:pt x="1064082" y="125963"/>
                  </a:lnTo>
                  <a:lnTo>
                    <a:pt x="1062260" y="123423"/>
                  </a:lnTo>
                  <a:lnTo>
                    <a:pt x="1058556" y="117609"/>
                  </a:lnTo>
                  <a:lnTo>
                    <a:pt x="1056837" y="116291"/>
                  </a:lnTo>
                  <a:lnTo>
                    <a:pt x="1054934" y="116242"/>
                  </a:lnTo>
                  <a:lnTo>
                    <a:pt x="1053563" y="117806"/>
                  </a:lnTo>
                  <a:lnTo>
                    <a:pt x="1051066" y="119710"/>
                  </a:lnTo>
                  <a:lnTo>
                    <a:pt x="1049797" y="122885"/>
                  </a:lnTo>
                  <a:lnTo>
                    <a:pt x="1046461" y="128257"/>
                  </a:lnTo>
                  <a:lnTo>
                    <a:pt x="1044844" y="129479"/>
                  </a:lnTo>
                  <a:lnTo>
                    <a:pt x="1043084" y="129624"/>
                  </a:lnTo>
                  <a:lnTo>
                    <a:pt x="1041222" y="129136"/>
                  </a:lnTo>
                  <a:lnTo>
                    <a:pt x="1039134" y="126939"/>
                  </a:lnTo>
                  <a:lnTo>
                    <a:pt x="1037763" y="124594"/>
                  </a:lnTo>
                  <a:lnTo>
                    <a:pt x="1037763" y="122444"/>
                  </a:lnTo>
                  <a:lnTo>
                    <a:pt x="1037845" y="120785"/>
                  </a:lnTo>
                  <a:lnTo>
                    <a:pt x="1036965" y="114289"/>
                  </a:lnTo>
                  <a:lnTo>
                    <a:pt x="1036924" y="111261"/>
                  </a:lnTo>
                  <a:lnTo>
                    <a:pt x="1036535" y="107597"/>
                  </a:lnTo>
                  <a:lnTo>
                    <a:pt x="1035307" y="106326"/>
                  </a:lnTo>
                  <a:lnTo>
                    <a:pt x="1034181" y="105496"/>
                  </a:lnTo>
                  <a:lnTo>
                    <a:pt x="1033097" y="104178"/>
                  </a:lnTo>
                  <a:lnTo>
                    <a:pt x="1032421" y="102078"/>
                  </a:lnTo>
                  <a:lnTo>
                    <a:pt x="1028553" y="97634"/>
                  </a:lnTo>
                  <a:lnTo>
                    <a:pt x="1026936" y="96314"/>
                  </a:lnTo>
                  <a:lnTo>
                    <a:pt x="1025872" y="95094"/>
                  </a:lnTo>
                  <a:lnTo>
                    <a:pt x="1024051" y="93091"/>
                  </a:lnTo>
                  <a:lnTo>
                    <a:pt x="1022925" y="91138"/>
                  </a:lnTo>
                  <a:lnTo>
                    <a:pt x="1021800" y="88988"/>
                  </a:lnTo>
                  <a:lnTo>
                    <a:pt x="1020428" y="87523"/>
                  </a:lnTo>
                  <a:lnTo>
                    <a:pt x="1018525" y="86058"/>
                  </a:lnTo>
                  <a:lnTo>
                    <a:pt x="1014268" y="80684"/>
                  </a:lnTo>
                  <a:lnTo>
                    <a:pt x="1014309" y="78438"/>
                  </a:lnTo>
                  <a:lnTo>
                    <a:pt x="1013634" y="76532"/>
                  </a:lnTo>
                  <a:lnTo>
                    <a:pt x="1012078" y="74677"/>
                  </a:lnTo>
                  <a:lnTo>
                    <a:pt x="1010953" y="72625"/>
                  </a:lnTo>
                  <a:lnTo>
                    <a:pt x="1010216" y="69450"/>
                  </a:lnTo>
                  <a:lnTo>
                    <a:pt x="1010011" y="67106"/>
                  </a:lnTo>
                  <a:lnTo>
                    <a:pt x="1009725" y="64860"/>
                  </a:lnTo>
                  <a:lnTo>
                    <a:pt x="1006880" y="59830"/>
                  </a:lnTo>
                  <a:lnTo>
                    <a:pt x="1005857" y="58657"/>
                  </a:lnTo>
                  <a:lnTo>
                    <a:pt x="1004915" y="57143"/>
                  </a:lnTo>
                  <a:lnTo>
                    <a:pt x="1003892" y="54846"/>
                  </a:lnTo>
                  <a:lnTo>
                    <a:pt x="1002910" y="52942"/>
                  </a:lnTo>
                  <a:lnTo>
                    <a:pt x="1001702" y="50841"/>
                  </a:lnTo>
                  <a:lnTo>
                    <a:pt x="987356" y="144"/>
                  </a:lnTo>
                  <a:lnTo>
                    <a:pt x="986660" y="597"/>
                  </a:lnTo>
                  <a:lnTo>
                    <a:pt x="883082" y="53146"/>
                  </a:lnTo>
                  <a:lnTo>
                    <a:pt x="881957" y="53587"/>
                  </a:lnTo>
                  <a:lnTo>
                    <a:pt x="877638" y="53918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DF54495-70CE-A585-D129-9D7B1392092C}"/>
                </a:ext>
              </a:extLst>
            </p:cNvPr>
            <p:cNvSpPr/>
            <p:nvPr/>
          </p:nvSpPr>
          <p:spPr>
            <a:xfrm flipV="1">
              <a:off x="3544632" y="1753655"/>
              <a:ext cx="919917" cy="950220"/>
            </a:xfrm>
            <a:custGeom>
              <a:avLst/>
              <a:gdLst>
                <a:gd name="connsiteX0" fmla="*/ 116801 w 919917"/>
                <a:gd name="connsiteY0" fmla="*/ 717373 h 950220"/>
                <a:gd name="connsiteX1" fmla="*/ 115616 w 919917"/>
                <a:gd name="connsiteY1" fmla="*/ 717369 h 950220"/>
                <a:gd name="connsiteX2" fmla="*/ 115015 w 919917"/>
                <a:gd name="connsiteY2" fmla="*/ 717099 h 950220"/>
                <a:gd name="connsiteX3" fmla="*/ 114505 w 919917"/>
                <a:gd name="connsiteY3" fmla="*/ 716576 h 950220"/>
                <a:gd name="connsiteX4" fmla="*/ 113906 w 919917"/>
                <a:gd name="connsiteY4" fmla="*/ 716382 h 950220"/>
                <a:gd name="connsiteX5" fmla="*/ 113386 w 919917"/>
                <a:gd name="connsiteY5" fmla="*/ 717341 h 950220"/>
                <a:gd name="connsiteX6" fmla="*/ 113034 w 919917"/>
                <a:gd name="connsiteY6" fmla="*/ 717713 h 950220"/>
                <a:gd name="connsiteX7" fmla="*/ 111830 w 919917"/>
                <a:gd name="connsiteY7" fmla="*/ 718078 h 950220"/>
                <a:gd name="connsiteX8" fmla="*/ 111126 w 919917"/>
                <a:gd name="connsiteY8" fmla="*/ 717424 h 950220"/>
                <a:gd name="connsiteX9" fmla="*/ 110721 w 919917"/>
                <a:gd name="connsiteY9" fmla="*/ 717388 h 950220"/>
                <a:gd name="connsiteX10" fmla="*/ 110044 w 919917"/>
                <a:gd name="connsiteY10" fmla="*/ 718060 h 950220"/>
                <a:gd name="connsiteX11" fmla="*/ 109434 w 919917"/>
                <a:gd name="connsiteY11" fmla="*/ 718205 h 950220"/>
                <a:gd name="connsiteX12" fmla="*/ 108668 w 919917"/>
                <a:gd name="connsiteY12" fmla="*/ 718152 h 950220"/>
                <a:gd name="connsiteX13" fmla="*/ 108044 w 919917"/>
                <a:gd name="connsiteY13" fmla="*/ 717909 h 950220"/>
                <a:gd name="connsiteX14" fmla="*/ 105844 w 919917"/>
                <a:gd name="connsiteY14" fmla="*/ 717377 h 950220"/>
                <a:gd name="connsiteX15" fmla="*/ 104565 w 919917"/>
                <a:gd name="connsiteY15" fmla="*/ 717001 h 950220"/>
                <a:gd name="connsiteX16" fmla="*/ 104473 w 919917"/>
                <a:gd name="connsiteY16" fmla="*/ 717005 h 950220"/>
                <a:gd name="connsiteX17" fmla="*/ 104501 w 919917"/>
                <a:gd name="connsiteY17" fmla="*/ 717651 h 950220"/>
                <a:gd name="connsiteX18" fmla="*/ 104137 w 919917"/>
                <a:gd name="connsiteY18" fmla="*/ 718328 h 950220"/>
                <a:gd name="connsiteX19" fmla="*/ 103255 w 919917"/>
                <a:gd name="connsiteY19" fmla="*/ 718746 h 950220"/>
                <a:gd name="connsiteX20" fmla="*/ 102391 w 919917"/>
                <a:gd name="connsiteY20" fmla="*/ 718808 h 950220"/>
                <a:gd name="connsiteX21" fmla="*/ 101945 w 919917"/>
                <a:gd name="connsiteY21" fmla="*/ 718693 h 950220"/>
                <a:gd name="connsiteX22" fmla="*/ 101622 w 919917"/>
                <a:gd name="connsiteY22" fmla="*/ 719502 h 950220"/>
                <a:gd name="connsiteX23" fmla="*/ 100959 w 919917"/>
                <a:gd name="connsiteY23" fmla="*/ 720371 h 950220"/>
                <a:gd name="connsiteX24" fmla="*/ 100343 w 919917"/>
                <a:gd name="connsiteY24" fmla="*/ 720473 h 950220"/>
                <a:gd name="connsiteX25" fmla="*/ 99897 w 919917"/>
                <a:gd name="connsiteY25" fmla="*/ 720283 h 950220"/>
                <a:gd name="connsiteX26" fmla="*/ 98669 w 919917"/>
                <a:gd name="connsiteY26" fmla="*/ 719603 h 950220"/>
                <a:gd name="connsiteX27" fmla="*/ 98499 w 919917"/>
                <a:gd name="connsiteY27" fmla="*/ 719588 h 950220"/>
                <a:gd name="connsiteX28" fmla="*/ 98464 w 919917"/>
                <a:gd name="connsiteY28" fmla="*/ 720177 h 950220"/>
                <a:gd name="connsiteX29" fmla="*/ 98648 w 919917"/>
                <a:gd name="connsiteY29" fmla="*/ 721002 h 950220"/>
                <a:gd name="connsiteX30" fmla="*/ 98354 w 919917"/>
                <a:gd name="connsiteY30" fmla="*/ 721560 h 950220"/>
                <a:gd name="connsiteX31" fmla="*/ 97922 w 919917"/>
                <a:gd name="connsiteY31" fmla="*/ 721820 h 950220"/>
                <a:gd name="connsiteX32" fmla="*/ 96160 w 919917"/>
                <a:gd name="connsiteY32" fmla="*/ 721987 h 950220"/>
                <a:gd name="connsiteX33" fmla="*/ 95707 w 919917"/>
                <a:gd name="connsiteY33" fmla="*/ 722341 h 950220"/>
                <a:gd name="connsiteX34" fmla="*/ 95769 w 919917"/>
                <a:gd name="connsiteY34" fmla="*/ 721607 h 950220"/>
                <a:gd name="connsiteX35" fmla="*/ 95431 w 919917"/>
                <a:gd name="connsiteY35" fmla="*/ 721196 h 950220"/>
                <a:gd name="connsiteX36" fmla="*/ 94283 w 919917"/>
                <a:gd name="connsiteY36" fmla="*/ 720520 h 950220"/>
                <a:gd name="connsiteX37" fmla="*/ 92382 w 919917"/>
                <a:gd name="connsiteY37" fmla="*/ 720210 h 950220"/>
                <a:gd name="connsiteX38" fmla="*/ 91972 w 919917"/>
                <a:gd name="connsiteY38" fmla="*/ 720373 h 950220"/>
                <a:gd name="connsiteX39" fmla="*/ 91450 w 919917"/>
                <a:gd name="connsiteY39" fmla="*/ 720859 h 950220"/>
                <a:gd name="connsiteX40" fmla="*/ 90200 w 919917"/>
                <a:gd name="connsiteY40" fmla="*/ 720731 h 950220"/>
                <a:gd name="connsiteX41" fmla="*/ 88999 w 919917"/>
                <a:gd name="connsiteY41" fmla="*/ 720720 h 950220"/>
                <a:gd name="connsiteX42" fmla="*/ 88018 w 919917"/>
                <a:gd name="connsiteY42" fmla="*/ 720473 h 950220"/>
                <a:gd name="connsiteX43" fmla="*/ 87310 w 919917"/>
                <a:gd name="connsiteY43" fmla="*/ 720003 h 950220"/>
                <a:gd name="connsiteX44" fmla="*/ 86039 w 919917"/>
                <a:gd name="connsiteY44" fmla="*/ 719004 h 950220"/>
                <a:gd name="connsiteX45" fmla="*/ 85863 w 919917"/>
                <a:gd name="connsiteY45" fmla="*/ 718920 h 950220"/>
                <a:gd name="connsiteX46" fmla="*/ 85298 w 919917"/>
                <a:gd name="connsiteY46" fmla="*/ 720048 h 950220"/>
                <a:gd name="connsiteX47" fmla="*/ 84470 w 919917"/>
                <a:gd name="connsiteY47" fmla="*/ 720322 h 950220"/>
                <a:gd name="connsiteX48" fmla="*/ 83461 w 919917"/>
                <a:gd name="connsiteY48" fmla="*/ 720015 h 950220"/>
                <a:gd name="connsiteX49" fmla="*/ 82841 w 919917"/>
                <a:gd name="connsiteY49" fmla="*/ 719415 h 950220"/>
                <a:gd name="connsiteX50" fmla="*/ 82171 w 919917"/>
                <a:gd name="connsiteY50" fmla="*/ 719092 h 950220"/>
                <a:gd name="connsiteX51" fmla="*/ 81840 w 919917"/>
                <a:gd name="connsiteY51" fmla="*/ 719135 h 950220"/>
                <a:gd name="connsiteX52" fmla="*/ 81469 w 919917"/>
                <a:gd name="connsiteY52" fmla="*/ 719241 h 950220"/>
                <a:gd name="connsiteX53" fmla="*/ 81199 w 919917"/>
                <a:gd name="connsiteY53" fmla="*/ 719564 h 950220"/>
                <a:gd name="connsiteX54" fmla="*/ 80274 w 919917"/>
                <a:gd name="connsiteY54" fmla="*/ 719811 h 950220"/>
                <a:gd name="connsiteX55" fmla="*/ 79136 w 919917"/>
                <a:gd name="connsiteY55" fmla="*/ 719541 h 950220"/>
                <a:gd name="connsiteX56" fmla="*/ 78606 w 919917"/>
                <a:gd name="connsiteY56" fmla="*/ 720306 h 950220"/>
                <a:gd name="connsiteX57" fmla="*/ 78080 w 919917"/>
                <a:gd name="connsiteY57" fmla="*/ 720469 h 950220"/>
                <a:gd name="connsiteX58" fmla="*/ 76504 w 919917"/>
                <a:gd name="connsiteY58" fmla="*/ 718908 h 950220"/>
                <a:gd name="connsiteX59" fmla="*/ 75804 w 919917"/>
                <a:gd name="connsiteY59" fmla="*/ 718166 h 950220"/>
                <a:gd name="connsiteX60" fmla="*/ 74791 w 919917"/>
                <a:gd name="connsiteY60" fmla="*/ 717704 h 950220"/>
                <a:gd name="connsiteX61" fmla="*/ 73977 w 919917"/>
                <a:gd name="connsiteY61" fmla="*/ 718270 h 950220"/>
                <a:gd name="connsiteX62" fmla="*/ 74069 w 919917"/>
                <a:gd name="connsiteY62" fmla="*/ 718638 h 950220"/>
                <a:gd name="connsiteX63" fmla="*/ 75008 w 919917"/>
                <a:gd name="connsiteY63" fmla="*/ 718924 h 950220"/>
                <a:gd name="connsiteX64" fmla="*/ 75291 w 919917"/>
                <a:gd name="connsiteY64" fmla="*/ 719840 h 950220"/>
                <a:gd name="connsiteX65" fmla="*/ 74869 w 919917"/>
                <a:gd name="connsiteY65" fmla="*/ 720733 h 950220"/>
                <a:gd name="connsiteX66" fmla="*/ 74916 w 919917"/>
                <a:gd name="connsiteY66" fmla="*/ 721489 h 950220"/>
                <a:gd name="connsiteX67" fmla="*/ 74640 w 919917"/>
                <a:gd name="connsiteY67" fmla="*/ 722386 h 950220"/>
                <a:gd name="connsiteX68" fmla="*/ 73979 w 919917"/>
                <a:gd name="connsiteY68" fmla="*/ 722831 h 950220"/>
                <a:gd name="connsiteX69" fmla="*/ 72775 w 919917"/>
                <a:gd name="connsiteY69" fmla="*/ 722508 h 950220"/>
                <a:gd name="connsiteX70" fmla="*/ 71678 w 919917"/>
                <a:gd name="connsiteY70" fmla="*/ 722353 h 950220"/>
                <a:gd name="connsiteX71" fmla="*/ 70825 w 919917"/>
                <a:gd name="connsiteY71" fmla="*/ 721985 h 950220"/>
                <a:gd name="connsiteX72" fmla="*/ 69779 w 919917"/>
                <a:gd name="connsiteY72" fmla="*/ 720712 h 950220"/>
                <a:gd name="connsiteX73" fmla="*/ 69004 w 919917"/>
                <a:gd name="connsiteY73" fmla="*/ 720328 h 950220"/>
                <a:gd name="connsiteX74" fmla="*/ 68398 w 919917"/>
                <a:gd name="connsiteY74" fmla="*/ 719607 h 950220"/>
                <a:gd name="connsiteX75" fmla="*/ 66054 w 919917"/>
                <a:gd name="connsiteY75" fmla="*/ 718616 h 950220"/>
                <a:gd name="connsiteX76" fmla="*/ 65084 w 919917"/>
                <a:gd name="connsiteY76" fmla="*/ 718037 h 950220"/>
                <a:gd name="connsiteX77" fmla="*/ 64292 w 919917"/>
                <a:gd name="connsiteY77" fmla="*/ 718524 h 950220"/>
                <a:gd name="connsiteX78" fmla="*/ 63813 w 919917"/>
                <a:gd name="connsiteY78" fmla="*/ 718969 h 950220"/>
                <a:gd name="connsiteX79" fmla="*/ 62029 w 919917"/>
                <a:gd name="connsiteY79" fmla="*/ 719308 h 950220"/>
                <a:gd name="connsiteX80" fmla="*/ 61902 w 919917"/>
                <a:gd name="connsiteY80" fmla="*/ 719214 h 950220"/>
                <a:gd name="connsiteX81" fmla="*/ 60836 w 919917"/>
                <a:gd name="connsiteY81" fmla="*/ 719096 h 950220"/>
                <a:gd name="connsiteX82" fmla="*/ 59904 w 919917"/>
                <a:gd name="connsiteY82" fmla="*/ 718781 h 950220"/>
                <a:gd name="connsiteX83" fmla="*/ 58075 w 919917"/>
                <a:gd name="connsiteY83" fmla="*/ 719110 h 950220"/>
                <a:gd name="connsiteX84" fmla="*/ 57266 w 919917"/>
                <a:gd name="connsiteY84" fmla="*/ 719668 h 950220"/>
                <a:gd name="connsiteX85" fmla="*/ 56597 w 919917"/>
                <a:gd name="connsiteY85" fmla="*/ 720385 h 950220"/>
                <a:gd name="connsiteX86" fmla="*/ 55494 w 919917"/>
                <a:gd name="connsiteY86" fmla="*/ 721145 h 950220"/>
                <a:gd name="connsiteX87" fmla="*/ 53720 w 919917"/>
                <a:gd name="connsiteY87" fmla="*/ 721155 h 950220"/>
                <a:gd name="connsiteX88" fmla="*/ 54242 w 919917"/>
                <a:gd name="connsiteY88" fmla="*/ 722132 h 950220"/>
                <a:gd name="connsiteX89" fmla="*/ 53877 w 919917"/>
                <a:gd name="connsiteY89" fmla="*/ 723050 h 950220"/>
                <a:gd name="connsiteX90" fmla="*/ 52764 w 919917"/>
                <a:gd name="connsiteY90" fmla="*/ 723178 h 950220"/>
                <a:gd name="connsiteX91" fmla="*/ 51757 w 919917"/>
                <a:gd name="connsiteY91" fmla="*/ 723270 h 950220"/>
                <a:gd name="connsiteX92" fmla="*/ 50989 w 919917"/>
                <a:gd name="connsiteY92" fmla="*/ 724378 h 950220"/>
                <a:gd name="connsiteX93" fmla="*/ 50122 w 919917"/>
                <a:gd name="connsiteY93" fmla="*/ 723702 h 950220"/>
                <a:gd name="connsiteX94" fmla="*/ 49776 w 919917"/>
                <a:gd name="connsiteY94" fmla="*/ 722690 h 950220"/>
                <a:gd name="connsiteX95" fmla="*/ 48141 w 919917"/>
                <a:gd name="connsiteY95" fmla="*/ 723305 h 950220"/>
                <a:gd name="connsiteX96" fmla="*/ 46745 w 919917"/>
                <a:gd name="connsiteY96" fmla="*/ 722978 h 950220"/>
                <a:gd name="connsiteX97" fmla="*/ 45754 w 919917"/>
                <a:gd name="connsiteY97" fmla="*/ 723791 h 950220"/>
                <a:gd name="connsiteX98" fmla="*/ 45760 w 919917"/>
                <a:gd name="connsiteY98" fmla="*/ 724827 h 950220"/>
                <a:gd name="connsiteX99" fmla="*/ 45476 w 919917"/>
                <a:gd name="connsiteY99" fmla="*/ 726756 h 950220"/>
                <a:gd name="connsiteX100" fmla="*/ 44488 w 919917"/>
                <a:gd name="connsiteY100" fmla="*/ 727803 h 950220"/>
                <a:gd name="connsiteX101" fmla="*/ 43663 w 919917"/>
                <a:gd name="connsiteY101" fmla="*/ 728342 h 950220"/>
                <a:gd name="connsiteX102" fmla="*/ 41759 w 919917"/>
                <a:gd name="connsiteY102" fmla="*/ 729870 h 950220"/>
                <a:gd name="connsiteX103" fmla="*/ 40660 w 919917"/>
                <a:gd name="connsiteY103" fmla="*/ 730810 h 950220"/>
                <a:gd name="connsiteX104" fmla="*/ 39498 w 919917"/>
                <a:gd name="connsiteY104" fmla="*/ 731591 h 950220"/>
                <a:gd name="connsiteX105" fmla="*/ 38778 w 919917"/>
                <a:gd name="connsiteY105" fmla="*/ 733953 h 950220"/>
                <a:gd name="connsiteX106" fmla="*/ 38086 w 919917"/>
                <a:gd name="connsiteY106" fmla="*/ 735782 h 950220"/>
                <a:gd name="connsiteX107" fmla="*/ 37562 w 919917"/>
                <a:gd name="connsiteY107" fmla="*/ 737151 h 950220"/>
                <a:gd name="connsiteX108" fmla="*/ 36862 w 919917"/>
                <a:gd name="connsiteY108" fmla="*/ 738974 h 950220"/>
                <a:gd name="connsiteX109" fmla="*/ 36637 w 919917"/>
                <a:gd name="connsiteY109" fmla="*/ 739562 h 950220"/>
                <a:gd name="connsiteX110" fmla="*/ 187 w 919917"/>
                <a:gd name="connsiteY110" fmla="*/ 835246 h 950220"/>
                <a:gd name="connsiteX111" fmla="*/ 180645 w 919917"/>
                <a:gd name="connsiteY111" fmla="*/ 910539 h 950220"/>
                <a:gd name="connsiteX112" fmla="*/ 182847 w 919917"/>
                <a:gd name="connsiteY112" fmla="*/ 950201 h 950220"/>
                <a:gd name="connsiteX113" fmla="*/ 192658 w 919917"/>
                <a:gd name="connsiteY113" fmla="*/ 943968 h 950220"/>
                <a:gd name="connsiteX114" fmla="*/ 198300 w 919917"/>
                <a:gd name="connsiteY114" fmla="*/ 940208 h 950220"/>
                <a:gd name="connsiteX115" fmla="*/ 203018 w 919917"/>
                <a:gd name="connsiteY115" fmla="*/ 934508 h 950220"/>
                <a:gd name="connsiteX116" fmla="*/ 209499 w 919917"/>
                <a:gd name="connsiteY116" fmla="*/ 928541 h 950220"/>
                <a:gd name="connsiteX117" fmla="*/ 224666 w 919917"/>
                <a:gd name="connsiteY117" fmla="*/ 912777 h 950220"/>
                <a:gd name="connsiteX118" fmla="*/ 231426 w 919917"/>
                <a:gd name="connsiteY118" fmla="*/ 904877 h 950220"/>
                <a:gd name="connsiteX119" fmla="*/ 232167 w 919917"/>
                <a:gd name="connsiteY119" fmla="*/ 903847 h 950220"/>
                <a:gd name="connsiteX120" fmla="*/ 233917 w 919917"/>
                <a:gd name="connsiteY120" fmla="*/ 902576 h 950220"/>
                <a:gd name="connsiteX121" fmla="*/ 235763 w 919917"/>
                <a:gd name="connsiteY121" fmla="*/ 902488 h 950220"/>
                <a:gd name="connsiteX122" fmla="*/ 237548 w 919917"/>
                <a:gd name="connsiteY122" fmla="*/ 903015 h 950220"/>
                <a:gd name="connsiteX123" fmla="*/ 241023 w 919917"/>
                <a:gd name="connsiteY123" fmla="*/ 901708 h 950220"/>
                <a:gd name="connsiteX124" fmla="*/ 243370 w 919917"/>
                <a:gd name="connsiteY124" fmla="*/ 903177 h 950220"/>
                <a:gd name="connsiteX125" fmla="*/ 245181 w 919917"/>
                <a:gd name="connsiteY125" fmla="*/ 903616 h 950220"/>
                <a:gd name="connsiteX126" fmla="*/ 246649 w 919917"/>
                <a:gd name="connsiteY126" fmla="*/ 902492 h 950220"/>
                <a:gd name="connsiteX127" fmla="*/ 248313 w 919917"/>
                <a:gd name="connsiteY127" fmla="*/ 901174 h 950220"/>
                <a:gd name="connsiteX128" fmla="*/ 250464 w 919917"/>
                <a:gd name="connsiteY128" fmla="*/ 901221 h 950220"/>
                <a:gd name="connsiteX129" fmla="*/ 251737 w 919917"/>
                <a:gd name="connsiteY129" fmla="*/ 901955 h 950220"/>
                <a:gd name="connsiteX130" fmla="*/ 254671 w 919917"/>
                <a:gd name="connsiteY130" fmla="*/ 902883 h 950220"/>
                <a:gd name="connsiteX131" fmla="*/ 256335 w 919917"/>
                <a:gd name="connsiteY131" fmla="*/ 903665 h 950220"/>
                <a:gd name="connsiteX132" fmla="*/ 258685 w 919917"/>
                <a:gd name="connsiteY132" fmla="*/ 902591 h 950220"/>
                <a:gd name="connsiteX133" fmla="*/ 260543 w 919917"/>
                <a:gd name="connsiteY133" fmla="*/ 903322 h 950220"/>
                <a:gd name="connsiteX134" fmla="*/ 261669 w 919917"/>
                <a:gd name="connsiteY134" fmla="*/ 904203 h 950220"/>
                <a:gd name="connsiteX135" fmla="*/ 263625 w 919917"/>
                <a:gd name="connsiteY135" fmla="*/ 904105 h 950220"/>
                <a:gd name="connsiteX136" fmla="*/ 267344 w 919917"/>
                <a:gd name="connsiteY136" fmla="*/ 906497 h 950220"/>
                <a:gd name="connsiteX137" fmla="*/ 271062 w 919917"/>
                <a:gd name="connsiteY137" fmla="*/ 909037 h 950220"/>
                <a:gd name="connsiteX138" fmla="*/ 273997 w 919917"/>
                <a:gd name="connsiteY138" fmla="*/ 910210 h 950220"/>
                <a:gd name="connsiteX139" fmla="*/ 275661 w 919917"/>
                <a:gd name="connsiteY139" fmla="*/ 910112 h 950220"/>
                <a:gd name="connsiteX140" fmla="*/ 277961 w 919917"/>
                <a:gd name="connsiteY140" fmla="*/ 909916 h 950220"/>
                <a:gd name="connsiteX141" fmla="*/ 279771 w 919917"/>
                <a:gd name="connsiteY141" fmla="*/ 909233 h 950220"/>
                <a:gd name="connsiteX142" fmla="*/ 284713 w 919917"/>
                <a:gd name="connsiteY142" fmla="*/ 909233 h 950220"/>
                <a:gd name="connsiteX143" fmla="*/ 286033 w 919917"/>
                <a:gd name="connsiteY143" fmla="*/ 908598 h 950220"/>
                <a:gd name="connsiteX144" fmla="*/ 287990 w 919917"/>
                <a:gd name="connsiteY144" fmla="*/ 907621 h 950220"/>
                <a:gd name="connsiteX145" fmla="*/ 289604 w 919917"/>
                <a:gd name="connsiteY145" fmla="*/ 906058 h 950220"/>
                <a:gd name="connsiteX146" fmla="*/ 290632 w 919917"/>
                <a:gd name="connsiteY146" fmla="*/ 905130 h 950220"/>
                <a:gd name="connsiteX147" fmla="*/ 292394 w 919917"/>
                <a:gd name="connsiteY147" fmla="*/ 904544 h 950220"/>
                <a:gd name="connsiteX148" fmla="*/ 294449 w 919917"/>
                <a:gd name="connsiteY148" fmla="*/ 904787 h 950220"/>
                <a:gd name="connsiteX149" fmla="*/ 296356 w 919917"/>
                <a:gd name="connsiteY149" fmla="*/ 904495 h 950220"/>
                <a:gd name="connsiteX150" fmla="*/ 298264 w 919917"/>
                <a:gd name="connsiteY150" fmla="*/ 905668 h 950220"/>
                <a:gd name="connsiteX151" fmla="*/ 300320 w 919917"/>
                <a:gd name="connsiteY151" fmla="*/ 905226 h 950220"/>
                <a:gd name="connsiteX152" fmla="*/ 301493 w 919917"/>
                <a:gd name="connsiteY152" fmla="*/ 903810 h 950220"/>
                <a:gd name="connsiteX153" fmla="*/ 302913 w 919917"/>
                <a:gd name="connsiteY153" fmla="*/ 904154 h 950220"/>
                <a:gd name="connsiteX154" fmla="*/ 304283 w 919917"/>
                <a:gd name="connsiteY154" fmla="*/ 905179 h 950220"/>
                <a:gd name="connsiteX155" fmla="*/ 306925 w 919917"/>
                <a:gd name="connsiteY155" fmla="*/ 906399 h 950220"/>
                <a:gd name="connsiteX156" fmla="*/ 310398 w 919917"/>
                <a:gd name="connsiteY156" fmla="*/ 907621 h 950220"/>
                <a:gd name="connsiteX157" fmla="*/ 312403 w 919917"/>
                <a:gd name="connsiteY157" fmla="*/ 906937 h 950220"/>
                <a:gd name="connsiteX158" fmla="*/ 314018 w 919917"/>
                <a:gd name="connsiteY158" fmla="*/ 908159 h 950220"/>
                <a:gd name="connsiteX159" fmla="*/ 315975 w 919917"/>
                <a:gd name="connsiteY159" fmla="*/ 908500 h 950220"/>
                <a:gd name="connsiteX160" fmla="*/ 317589 w 919917"/>
                <a:gd name="connsiteY160" fmla="*/ 908451 h 950220"/>
                <a:gd name="connsiteX161" fmla="*/ 324879 w 919917"/>
                <a:gd name="connsiteY161" fmla="*/ 908792 h 950220"/>
                <a:gd name="connsiteX162" fmla="*/ 325319 w 919917"/>
                <a:gd name="connsiteY162" fmla="*/ 910698 h 950220"/>
                <a:gd name="connsiteX163" fmla="*/ 325712 w 919917"/>
                <a:gd name="connsiteY163" fmla="*/ 912603 h 950220"/>
                <a:gd name="connsiteX164" fmla="*/ 326005 w 919917"/>
                <a:gd name="connsiteY164" fmla="*/ 914019 h 950220"/>
                <a:gd name="connsiteX165" fmla="*/ 326300 w 919917"/>
                <a:gd name="connsiteY165" fmla="*/ 915484 h 950220"/>
                <a:gd name="connsiteX166" fmla="*/ 326740 w 919917"/>
                <a:gd name="connsiteY166" fmla="*/ 917388 h 950220"/>
                <a:gd name="connsiteX167" fmla="*/ 327131 w 919917"/>
                <a:gd name="connsiteY167" fmla="*/ 919295 h 950220"/>
                <a:gd name="connsiteX168" fmla="*/ 327571 w 919917"/>
                <a:gd name="connsiteY168" fmla="*/ 921205 h 950220"/>
                <a:gd name="connsiteX169" fmla="*/ 327912 w 919917"/>
                <a:gd name="connsiteY169" fmla="*/ 922615 h 950220"/>
                <a:gd name="connsiteX170" fmla="*/ 328305 w 919917"/>
                <a:gd name="connsiteY170" fmla="*/ 924025 h 950220"/>
                <a:gd name="connsiteX171" fmla="*/ 328893 w 919917"/>
                <a:gd name="connsiteY171" fmla="*/ 925885 h 950220"/>
                <a:gd name="connsiteX172" fmla="*/ 329431 w 919917"/>
                <a:gd name="connsiteY172" fmla="*/ 927254 h 950220"/>
                <a:gd name="connsiteX173" fmla="*/ 330065 w 919917"/>
                <a:gd name="connsiteY173" fmla="*/ 928623 h 950220"/>
                <a:gd name="connsiteX174" fmla="*/ 330800 w 919917"/>
                <a:gd name="connsiteY174" fmla="*/ 929890 h 950220"/>
                <a:gd name="connsiteX175" fmla="*/ 331926 w 919917"/>
                <a:gd name="connsiteY175" fmla="*/ 931504 h 950220"/>
                <a:gd name="connsiteX176" fmla="*/ 333442 w 919917"/>
                <a:gd name="connsiteY176" fmla="*/ 932873 h 950220"/>
                <a:gd name="connsiteX177" fmla="*/ 335202 w 919917"/>
                <a:gd name="connsiteY177" fmla="*/ 933404 h 950220"/>
                <a:gd name="connsiteX178" fmla="*/ 336623 w 919917"/>
                <a:gd name="connsiteY178" fmla="*/ 933261 h 950220"/>
                <a:gd name="connsiteX179" fmla="*/ 338090 w 919917"/>
                <a:gd name="connsiteY179" fmla="*/ 932873 h 950220"/>
                <a:gd name="connsiteX180" fmla="*/ 339508 w 919917"/>
                <a:gd name="connsiteY180" fmla="*/ 932342 h 950220"/>
                <a:gd name="connsiteX181" fmla="*/ 340879 w 919917"/>
                <a:gd name="connsiteY181" fmla="*/ 931749 h 950220"/>
                <a:gd name="connsiteX182" fmla="*/ 343030 w 919917"/>
                <a:gd name="connsiteY182" fmla="*/ 930584 h 950220"/>
                <a:gd name="connsiteX183" fmla="*/ 344254 w 919917"/>
                <a:gd name="connsiteY183" fmla="*/ 929706 h 950220"/>
                <a:gd name="connsiteX184" fmla="*/ 345380 w 919917"/>
                <a:gd name="connsiteY184" fmla="*/ 928766 h 950220"/>
                <a:gd name="connsiteX185" fmla="*/ 346749 w 919917"/>
                <a:gd name="connsiteY185" fmla="*/ 927356 h 950220"/>
                <a:gd name="connsiteX186" fmla="*/ 347678 w 919917"/>
                <a:gd name="connsiteY186" fmla="*/ 926232 h 950220"/>
                <a:gd name="connsiteX187" fmla="*/ 348511 w 919917"/>
                <a:gd name="connsiteY187" fmla="*/ 925006 h 950220"/>
                <a:gd name="connsiteX188" fmla="*/ 349539 w 919917"/>
                <a:gd name="connsiteY188" fmla="*/ 923351 h 950220"/>
                <a:gd name="connsiteX189" fmla="*/ 350517 w 919917"/>
                <a:gd name="connsiteY189" fmla="*/ 921491 h 950220"/>
                <a:gd name="connsiteX190" fmla="*/ 352279 w 919917"/>
                <a:gd name="connsiteY190" fmla="*/ 920321 h 950220"/>
                <a:gd name="connsiteX191" fmla="*/ 353550 w 919917"/>
                <a:gd name="connsiteY191" fmla="*/ 919489 h 950220"/>
                <a:gd name="connsiteX192" fmla="*/ 354626 w 919917"/>
                <a:gd name="connsiteY192" fmla="*/ 918561 h 950220"/>
                <a:gd name="connsiteX193" fmla="*/ 355752 w 919917"/>
                <a:gd name="connsiteY193" fmla="*/ 917585 h 950220"/>
                <a:gd name="connsiteX194" fmla="*/ 356779 w 919917"/>
                <a:gd name="connsiteY194" fmla="*/ 916559 h 950220"/>
                <a:gd name="connsiteX195" fmla="*/ 357856 w 919917"/>
                <a:gd name="connsiteY195" fmla="*/ 915533 h 950220"/>
                <a:gd name="connsiteX196" fmla="*/ 358932 w 919917"/>
                <a:gd name="connsiteY196" fmla="*/ 914507 h 950220"/>
                <a:gd name="connsiteX197" fmla="*/ 359960 w 919917"/>
                <a:gd name="connsiteY197" fmla="*/ 913481 h 950220"/>
                <a:gd name="connsiteX198" fmla="*/ 361329 w 919917"/>
                <a:gd name="connsiteY198" fmla="*/ 912066 h 950220"/>
                <a:gd name="connsiteX199" fmla="*/ 363042 w 919917"/>
                <a:gd name="connsiteY199" fmla="*/ 910306 h 950220"/>
                <a:gd name="connsiteX200" fmla="*/ 364217 w 919917"/>
                <a:gd name="connsiteY200" fmla="*/ 908743 h 950220"/>
                <a:gd name="connsiteX201" fmla="*/ 365146 w 919917"/>
                <a:gd name="connsiteY201" fmla="*/ 907572 h 950220"/>
                <a:gd name="connsiteX202" fmla="*/ 366124 w 919917"/>
                <a:gd name="connsiteY202" fmla="*/ 906497 h 950220"/>
                <a:gd name="connsiteX203" fmla="*/ 367250 w 919917"/>
                <a:gd name="connsiteY203" fmla="*/ 905619 h 950220"/>
                <a:gd name="connsiteX204" fmla="*/ 368521 w 919917"/>
                <a:gd name="connsiteY204" fmla="*/ 904885 h 950220"/>
                <a:gd name="connsiteX205" fmla="*/ 370283 w 919917"/>
                <a:gd name="connsiteY205" fmla="*/ 904056 h 950220"/>
                <a:gd name="connsiteX206" fmla="*/ 371996 w 919917"/>
                <a:gd name="connsiteY206" fmla="*/ 903030 h 950220"/>
                <a:gd name="connsiteX207" fmla="*/ 373218 w 919917"/>
                <a:gd name="connsiteY207" fmla="*/ 902200 h 950220"/>
                <a:gd name="connsiteX208" fmla="*/ 374589 w 919917"/>
                <a:gd name="connsiteY208" fmla="*/ 901808 h 950220"/>
                <a:gd name="connsiteX209" fmla="*/ 376496 w 919917"/>
                <a:gd name="connsiteY209" fmla="*/ 901369 h 950220"/>
                <a:gd name="connsiteX210" fmla="*/ 378453 w 919917"/>
                <a:gd name="connsiteY210" fmla="*/ 901076 h 950220"/>
                <a:gd name="connsiteX211" fmla="*/ 380409 w 919917"/>
                <a:gd name="connsiteY211" fmla="*/ 900831 h 950220"/>
                <a:gd name="connsiteX212" fmla="*/ 382368 w 919917"/>
                <a:gd name="connsiteY212" fmla="*/ 900684 h 950220"/>
                <a:gd name="connsiteX213" fmla="*/ 384324 w 919917"/>
                <a:gd name="connsiteY213" fmla="*/ 900637 h 950220"/>
                <a:gd name="connsiteX214" fmla="*/ 386281 w 919917"/>
                <a:gd name="connsiteY214" fmla="*/ 900637 h 950220"/>
                <a:gd name="connsiteX215" fmla="*/ 387748 w 919917"/>
                <a:gd name="connsiteY215" fmla="*/ 900637 h 950220"/>
                <a:gd name="connsiteX216" fmla="*/ 389218 w 919917"/>
                <a:gd name="connsiteY216" fmla="*/ 900684 h 950220"/>
                <a:gd name="connsiteX217" fmla="*/ 391174 w 919917"/>
                <a:gd name="connsiteY217" fmla="*/ 900782 h 950220"/>
                <a:gd name="connsiteX218" fmla="*/ 393131 w 919917"/>
                <a:gd name="connsiteY218" fmla="*/ 900880 h 950220"/>
                <a:gd name="connsiteX219" fmla="*/ 395087 w 919917"/>
                <a:gd name="connsiteY219" fmla="*/ 901125 h 950220"/>
                <a:gd name="connsiteX220" fmla="*/ 396997 w 919917"/>
                <a:gd name="connsiteY220" fmla="*/ 901467 h 950220"/>
                <a:gd name="connsiteX221" fmla="*/ 398953 w 919917"/>
                <a:gd name="connsiteY221" fmla="*/ 901857 h 950220"/>
                <a:gd name="connsiteX222" fmla="*/ 400861 w 919917"/>
                <a:gd name="connsiteY222" fmla="*/ 902151 h 950220"/>
                <a:gd name="connsiteX223" fmla="*/ 402817 w 919917"/>
                <a:gd name="connsiteY223" fmla="*/ 902296 h 950220"/>
                <a:gd name="connsiteX224" fmla="*/ 404287 w 919917"/>
                <a:gd name="connsiteY224" fmla="*/ 902053 h 950220"/>
                <a:gd name="connsiteX225" fmla="*/ 405607 w 919917"/>
                <a:gd name="connsiteY225" fmla="*/ 901467 h 950220"/>
                <a:gd name="connsiteX226" fmla="*/ 406880 w 919917"/>
                <a:gd name="connsiteY226" fmla="*/ 900782 h 950220"/>
                <a:gd name="connsiteX227" fmla="*/ 408151 w 919917"/>
                <a:gd name="connsiteY227" fmla="*/ 900002 h 950220"/>
                <a:gd name="connsiteX228" fmla="*/ 409374 w 919917"/>
                <a:gd name="connsiteY228" fmla="*/ 899219 h 950220"/>
                <a:gd name="connsiteX229" fmla="*/ 411038 w 919917"/>
                <a:gd name="connsiteY229" fmla="*/ 898097 h 950220"/>
                <a:gd name="connsiteX230" fmla="*/ 412604 w 919917"/>
                <a:gd name="connsiteY230" fmla="*/ 896973 h 950220"/>
                <a:gd name="connsiteX231" fmla="*/ 414462 w 919917"/>
                <a:gd name="connsiteY231" fmla="*/ 895312 h 950220"/>
                <a:gd name="connsiteX232" fmla="*/ 415881 w 919917"/>
                <a:gd name="connsiteY232" fmla="*/ 894043 h 950220"/>
                <a:gd name="connsiteX233" fmla="*/ 417154 w 919917"/>
                <a:gd name="connsiteY233" fmla="*/ 893359 h 950220"/>
                <a:gd name="connsiteX234" fmla="*/ 418474 w 919917"/>
                <a:gd name="connsiteY234" fmla="*/ 892723 h 950220"/>
                <a:gd name="connsiteX235" fmla="*/ 420285 w 919917"/>
                <a:gd name="connsiteY235" fmla="*/ 891894 h 950220"/>
                <a:gd name="connsiteX236" fmla="*/ 421996 w 919917"/>
                <a:gd name="connsiteY236" fmla="*/ 891015 h 950220"/>
                <a:gd name="connsiteX237" fmla="*/ 423121 w 919917"/>
                <a:gd name="connsiteY237" fmla="*/ 890038 h 950220"/>
                <a:gd name="connsiteX238" fmla="*/ 424345 w 919917"/>
                <a:gd name="connsiteY238" fmla="*/ 889207 h 950220"/>
                <a:gd name="connsiteX239" fmla="*/ 426107 w 919917"/>
                <a:gd name="connsiteY239" fmla="*/ 888426 h 950220"/>
                <a:gd name="connsiteX240" fmla="*/ 427476 w 919917"/>
                <a:gd name="connsiteY240" fmla="*/ 887840 h 950220"/>
                <a:gd name="connsiteX241" fmla="*/ 428846 w 919917"/>
                <a:gd name="connsiteY241" fmla="*/ 887302 h 950220"/>
                <a:gd name="connsiteX242" fmla="*/ 430608 w 919917"/>
                <a:gd name="connsiteY242" fmla="*/ 886473 h 950220"/>
                <a:gd name="connsiteX243" fmla="*/ 431684 w 919917"/>
                <a:gd name="connsiteY243" fmla="*/ 885496 h 950220"/>
                <a:gd name="connsiteX244" fmla="*/ 433493 w 919917"/>
                <a:gd name="connsiteY244" fmla="*/ 884762 h 950220"/>
                <a:gd name="connsiteX245" fmla="*/ 434865 w 919917"/>
                <a:gd name="connsiteY245" fmla="*/ 884176 h 950220"/>
                <a:gd name="connsiteX246" fmla="*/ 436185 w 919917"/>
                <a:gd name="connsiteY246" fmla="*/ 883542 h 950220"/>
                <a:gd name="connsiteX247" fmla="*/ 437652 w 919917"/>
                <a:gd name="connsiteY247" fmla="*/ 882222 h 950220"/>
                <a:gd name="connsiteX248" fmla="*/ 439658 w 919917"/>
                <a:gd name="connsiteY248" fmla="*/ 880954 h 950220"/>
                <a:gd name="connsiteX249" fmla="*/ 441029 w 919917"/>
                <a:gd name="connsiteY249" fmla="*/ 880318 h 950220"/>
                <a:gd name="connsiteX250" fmla="*/ 442398 w 919917"/>
                <a:gd name="connsiteY250" fmla="*/ 879830 h 950220"/>
                <a:gd name="connsiteX251" fmla="*/ 443865 w 919917"/>
                <a:gd name="connsiteY251" fmla="*/ 879488 h 950220"/>
                <a:gd name="connsiteX252" fmla="*/ 446851 w 919917"/>
                <a:gd name="connsiteY252" fmla="*/ 879390 h 950220"/>
                <a:gd name="connsiteX253" fmla="*/ 449199 w 919917"/>
                <a:gd name="connsiteY253" fmla="*/ 879047 h 950220"/>
                <a:gd name="connsiteX254" fmla="*/ 451106 w 919917"/>
                <a:gd name="connsiteY254" fmla="*/ 878706 h 950220"/>
                <a:gd name="connsiteX255" fmla="*/ 452576 w 919917"/>
                <a:gd name="connsiteY255" fmla="*/ 878463 h 950220"/>
                <a:gd name="connsiteX256" fmla="*/ 453994 w 919917"/>
                <a:gd name="connsiteY256" fmla="*/ 878217 h 950220"/>
                <a:gd name="connsiteX257" fmla="*/ 455461 w 919917"/>
                <a:gd name="connsiteY257" fmla="*/ 877974 h 950220"/>
                <a:gd name="connsiteX258" fmla="*/ 457369 w 919917"/>
                <a:gd name="connsiteY258" fmla="*/ 877680 h 950220"/>
                <a:gd name="connsiteX259" fmla="*/ 459327 w 919917"/>
                <a:gd name="connsiteY259" fmla="*/ 877388 h 950220"/>
                <a:gd name="connsiteX260" fmla="*/ 462262 w 919917"/>
                <a:gd name="connsiteY260" fmla="*/ 877437 h 950220"/>
                <a:gd name="connsiteX261" fmla="*/ 464708 w 919917"/>
                <a:gd name="connsiteY261" fmla="*/ 877631 h 950220"/>
                <a:gd name="connsiteX262" fmla="*/ 466175 w 919917"/>
                <a:gd name="connsiteY262" fmla="*/ 877388 h 950220"/>
                <a:gd name="connsiteX263" fmla="*/ 467252 w 919917"/>
                <a:gd name="connsiteY263" fmla="*/ 876460 h 950220"/>
                <a:gd name="connsiteX264" fmla="*/ 468183 w 919917"/>
                <a:gd name="connsiteY264" fmla="*/ 875287 h 950220"/>
                <a:gd name="connsiteX265" fmla="*/ 469260 w 919917"/>
                <a:gd name="connsiteY265" fmla="*/ 873626 h 950220"/>
                <a:gd name="connsiteX266" fmla="*/ 470090 w 919917"/>
                <a:gd name="connsiteY266" fmla="*/ 871869 h 950220"/>
                <a:gd name="connsiteX267" fmla="*/ 470238 w 919917"/>
                <a:gd name="connsiteY267" fmla="*/ 869915 h 950220"/>
                <a:gd name="connsiteX268" fmla="*/ 469894 w 919917"/>
                <a:gd name="connsiteY268" fmla="*/ 867864 h 950220"/>
                <a:gd name="connsiteX269" fmla="*/ 470189 w 919917"/>
                <a:gd name="connsiteY269" fmla="*/ 867277 h 950220"/>
                <a:gd name="connsiteX270" fmla="*/ 470481 w 919917"/>
                <a:gd name="connsiteY270" fmla="*/ 866691 h 950220"/>
                <a:gd name="connsiteX271" fmla="*/ 470823 w 919917"/>
                <a:gd name="connsiteY271" fmla="*/ 865275 h 950220"/>
                <a:gd name="connsiteX272" fmla="*/ 471509 w 919917"/>
                <a:gd name="connsiteY272" fmla="*/ 864004 h 950220"/>
                <a:gd name="connsiteX273" fmla="*/ 472634 w 919917"/>
                <a:gd name="connsiteY273" fmla="*/ 862441 h 950220"/>
                <a:gd name="connsiteX274" fmla="*/ 473809 w 919917"/>
                <a:gd name="connsiteY274" fmla="*/ 860831 h 950220"/>
                <a:gd name="connsiteX275" fmla="*/ 474640 w 919917"/>
                <a:gd name="connsiteY275" fmla="*/ 859609 h 950220"/>
                <a:gd name="connsiteX276" fmla="*/ 475473 w 919917"/>
                <a:gd name="connsiteY276" fmla="*/ 858387 h 950220"/>
                <a:gd name="connsiteX277" fmla="*/ 476547 w 919917"/>
                <a:gd name="connsiteY277" fmla="*/ 856728 h 950220"/>
                <a:gd name="connsiteX278" fmla="*/ 477722 w 919917"/>
                <a:gd name="connsiteY278" fmla="*/ 855213 h 950220"/>
                <a:gd name="connsiteX279" fmla="*/ 478799 w 919917"/>
                <a:gd name="connsiteY279" fmla="*/ 854237 h 950220"/>
                <a:gd name="connsiteX280" fmla="*/ 479973 w 919917"/>
                <a:gd name="connsiteY280" fmla="*/ 853356 h 950220"/>
                <a:gd name="connsiteX281" fmla="*/ 481244 w 919917"/>
                <a:gd name="connsiteY281" fmla="*/ 852575 h 950220"/>
                <a:gd name="connsiteX282" fmla="*/ 482859 w 919917"/>
                <a:gd name="connsiteY282" fmla="*/ 851452 h 950220"/>
                <a:gd name="connsiteX283" fmla="*/ 484719 w 919917"/>
                <a:gd name="connsiteY283" fmla="*/ 849888 h 950220"/>
                <a:gd name="connsiteX284" fmla="*/ 486039 w 919917"/>
                <a:gd name="connsiteY284" fmla="*/ 848423 h 950220"/>
                <a:gd name="connsiteX285" fmla="*/ 487458 w 919917"/>
                <a:gd name="connsiteY285" fmla="*/ 847105 h 950220"/>
                <a:gd name="connsiteX286" fmla="*/ 488632 w 919917"/>
                <a:gd name="connsiteY286" fmla="*/ 846225 h 950220"/>
                <a:gd name="connsiteX287" fmla="*/ 490296 w 919917"/>
                <a:gd name="connsiteY287" fmla="*/ 845199 h 950220"/>
                <a:gd name="connsiteX288" fmla="*/ 491618 w 919917"/>
                <a:gd name="connsiteY288" fmla="*/ 844566 h 950220"/>
                <a:gd name="connsiteX289" fmla="*/ 492988 w 919917"/>
                <a:gd name="connsiteY289" fmla="*/ 843979 h 950220"/>
                <a:gd name="connsiteX290" fmla="*/ 494357 w 919917"/>
                <a:gd name="connsiteY290" fmla="*/ 843393 h 950220"/>
                <a:gd name="connsiteX291" fmla="*/ 496070 w 919917"/>
                <a:gd name="connsiteY291" fmla="*/ 843491 h 950220"/>
                <a:gd name="connsiteX292" fmla="*/ 496851 w 919917"/>
                <a:gd name="connsiteY292" fmla="*/ 841977 h 950220"/>
                <a:gd name="connsiteX293" fmla="*/ 498859 w 919917"/>
                <a:gd name="connsiteY293" fmla="*/ 840657 h 950220"/>
                <a:gd name="connsiteX294" fmla="*/ 500619 w 919917"/>
                <a:gd name="connsiteY294" fmla="*/ 839778 h 950220"/>
                <a:gd name="connsiteX295" fmla="*/ 502920 w 919917"/>
                <a:gd name="connsiteY295" fmla="*/ 838899 h 950220"/>
                <a:gd name="connsiteX296" fmla="*/ 504827 w 919917"/>
                <a:gd name="connsiteY296" fmla="*/ 838362 h 950220"/>
                <a:gd name="connsiteX297" fmla="*/ 506196 w 919917"/>
                <a:gd name="connsiteY297" fmla="*/ 837874 h 950220"/>
                <a:gd name="connsiteX298" fmla="*/ 507567 w 919917"/>
                <a:gd name="connsiteY298" fmla="*/ 837385 h 950220"/>
                <a:gd name="connsiteX299" fmla="*/ 509426 w 919917"/>
                <a:gd name="connsiteY299" fmla="*/ 836701 h 950220"/>
                <a:gd name="connsiteX300" fmla="*/ 511237 w 919917"/>
                <a:gd name="connsiteY300" fmla="*/ 835969 h 950220"/>
                <a:gd name="connsiteX301" fmla="*/ 513046 w 919917"/>
                <a:gd name="connsiteY301" fmla="*/ 835236 h 950220"/>
                <a:gd name="connsiteX302" fmla="*/ 514368 w 919917"/>
                <a:gd name="connsiteY302" fmla="*/ 834600 h 950220"/>
                <a:gd name="connsiteX303" fmla="*/ 516128 w 919917"/>
                <a:gd name="connsiteY303" fmla="*/ 833722 h 950220"/>
                <a:gd name="connsiteX304" fmla="*/ 517792 w 919917"/>
                <a:gd name="connsiteY304" fmla="*/ 832647 h 950220"/>
                <a:gd name="connsiteX305" fmla="*/ 519260 w 919917"/>
                <a:gd name="connsiteY305" fmla="*/ 831427 h 950220"/>
                <a:gd name="connsiteX306" fmla="*/ 520287 w 919917"/>
                <a:gd name="connsiteY306" fmla="*/ 830352 h 950220"/>
                <a:gd name="connsiteX307" fmla="*/ 521609 w 919917"/>
                <a:gd name="connsiteY307" fmla="*/ 828936 h 950220"/>
                <a:gd name="connsiteX308" fmla="*/ 521865 w 919917"/>
                <a:gd name="connsiteY308" fmla="*/ 828650 h 950220"/>
                <a:gd name="connsiteX309" fmla="*/ 522567 w 919917"/>
                <a:gd name="connsiteY309" fmla="*/ 827871 h 950220"/>
                <a:gd name="connsiteX310" fmla="*/ 522929 w 919917"/>
                <a:gd name="connsiteY310" fmla="*/ 827471 h 950220"/>
                <a:gd name="connsiteX311" fmla="*/ 524202 w 919917"/>
                <a:gd name="connsiteY311" fmla="*/ 825957 h 950220"/>
                <a:gd name="connsiteX312" fmla="*/ 525180 w 919917"/>
                <a:gd name="connsiteY312" fmla="*/ 824833 h 950220"/>
                <a:gd name="connsiteX313" fmla="*/ 526159 w 919917"/>
                <a:gd name="connsiteY313" fmla="*/ 823807 h 950220"/>
                <a:gd name="connsiteX314" fmla="*/ 527235 w 919917"/>
                <a:gd name="connsiteY314" fmla="*/ 822781 h 950220"/>
                <a:gd name="connsiteX315" fmla="*/ 528361 w 919917"/>
                <a:gd name="connsiteY315" fmla="*/ 821854 h 950220"/>
                <a:gd name="connsiteX316" fmla="*/ 529926 w 919917"/>
                <a:gd name="connsiteY316" fmla="*/ 820730 h 950220"/>
                <a:gd name="connsiteX317" fmla="*/ 531148 w 919917"/>
                <a:gd name="connsiteY317" fmla="*/ 819900 h 950220"/>
                <a:gd name="connsiteX318" fmla="*/ 532421 w 919917"/>
                <a:gd name="connsiteY318" fmla="*/ 819118 h 950220"/>
                <a:gd name="connsiteX319" fmla="*/ 534623 w 919917"/>
                <a:gd name="connsiteY319" fmla="*/ 817505 h 950220"/>
                <a:gd name="connsiteX320" fmla="*/ 536432 w 919917"/>
                <a:gd name="connsiteY320" fmla="*/ 816480 h 950220"/>
                <a:gd name="connsiteX321" fmla="*/ 537754 w 919917"/>
                <a:gd name="connsiteY321" fmla="*/ 815748 h 950220"/>
                <a:gd name="connsiteX322" fmla="*/ 540053 w 919917"/>
                <a:gd name="connsiteY322" fmla="*/ 815015 h 950220"/>
                <a:gd name="connsiteX323" fmla="*/ 541569 w 919917"/>
                <a:gd name="connsiteY323" fmla="*/ 814870 h 950220"/>
                <a:gd name="connsiteX324" fmla="*/ 542990 w 919917"/>
                <a:gd name="connsiteY324" fmla="*/ 814575 h 950220"/>
                <a:gd name="connsiteX325" fmla="*/ 544017 w 919917"/>
                <a:gd name="connsiteY325" fmla="*/ 813648 h 950220"/>
                <a:gd name="connsiteX326" fmla="*/ 544604 w 919917"/>
                <a:gd name="connsiteY326" fmla="*/ 812232 h 950220"/>
                <a:gd name="connsiteX327" fmla="*/ 544946 w 919917"/>
                <a:gd name="connsiteY327" fmla="*/ 810327 h 950220"/>
                <a:gd name="connsiteX328" fmla="*/ 545094 w 919917"/>
                <a:gd name="connsiteY328" fmla="*/ 808862 h 950220"/>
                <a:gd name="connsiteX329" fmla="*/ 545239 w 919917"/>
                <a:gd name="connsiteY329" fmla="*/ 807348 h 950220"/>
                <a:gd name="connsiteX330" fmla="*/ 545679 w 919917"/>
                <a:gd name="connsiteY330" fmla="*/ 805491 h 950220"/>
                <a:gd name="connsiteX331" fmla="*/ 546364 w 919917"/>
                <a:gd name="connsiteY331" fmla="*/ 804173 h 950220"/>
                <a:gd name="connsiteX332" fmla="*/ 547588 w 919917"/>
                <a:gd name="connsiteY332" fmla="*/ 802659 h 950220"/>
                <a:gd name="connsiteX333" fmla="*/ 548859 w 919917"/>
                <a:gd name="connsiteY333" fmla="*/ 801193 h 950220"/>
                <a:gd name="connsiteX334" fmla="*/ 550034 w 919917"/>
                <a:gd name="connsiteY334" fmla="*/ 799581 h 950220"/>
                <a:gd name="connsiteX335" fmla="*/ 550769 w 919917"/>
                <a:gd name="connsiteY335" fmla="*/ 798310 h 950220"/>
                <a:gd name="connsiteX336" fmla="*/ 551403 w 919917"/>
                <a:gd name="connsiteY336" fmla="*/ 796992 h 950220"/>
                <a:gd name="connsiteX337" fmla="*/ 552089 w 919917"/>
                <a:gd name="connsiteY337" fmla="*/ 795674 h 950220"/>
                <a:gd name="connsiteX338" fmla="*/ 552823 w 919917"/>
                <a:gd name="connsiteY338" fmla="*/ 794453 h 950220"/>
                <a:gd name="connsiteX339" fmla="*/ 554291 w 919917"/>
                <a:gd name="connsiteY339" fmla="*/ 793134 h 950220"/>
                <a:gd name="connsiteX340" fmla="*/ 555073 w 919917"/>
                <a:gd name="connsiteY340" fmla="*/ 791473 h 950220"/>
                <a:gd name="connsiteX341" fmla="*/ 556053 w 919917"/>
                <a:gd name="connsiteY341" fmla="*/ 790349 h 950220"/>
                <a:gd name="connsiteX342" fmla="*/ 557080 w 919917"/>
                <a:gd name="connsiteY342" fmla="*/ 789324 h 950220"/>
                <a:gd name="connsiteX343" fmla="*/ 558155 w 919917"/>
                <a:gd name="connsiteY343" fmla="*/ 788298 h 950220"/>
                <a:gd name="connsiteX344" fmla="*/ 559135 w 919917"/>
                <a:gd name="connsiteY344" fmla="*/ 787174 h 950220"/>
                <a:gd name="connsiteX345" fmla="*/ 559917 w 919917"/>
                <a:gd name="connsiteY345" fmla="*/ 785905 h 950220"/>
                <a:gd name="connsiteX346" fmla="*/ 560895 w 919917"/>
                <a:gd name="connsiteY346" fmla="*/ 784879 h 950220"/>
                <a:gd name="connsiteX347" fmla="*/ 562168 w 919917"/>
                <a:gd name="connsiteY347" fmla="*/ 784244 h 950220"/>
                <a:gd name="connsiteX348" fmla="*/ 563537 w 919917"/>
                <a:gd name="connsiteY348" fmla="*/ 783657 h 950220"/>
                <a:gd name="connsiteX349" fmla="*/ 565398 w 919917"/>
                <a:gd name="connsiteY349" fmla="*/ 782975 h 950220"/>
                <a:gd name="connsiteX350" fmla="*/ 566767 w 919917"/>
                <a:gd name="connsiteY350" fmla="*/ 782389 h 950220"/>
                <a:gd name="connsiteX351" fmla="*/ 568185 w 919917"/>
                <a:gd name="connsiteY351" fmla="*/ 782339 h 950220"/>
                <a:gd name="connsiteX352" fmla="*/ 569652 w 919917"/>
                <a:gd name="connsiteY352" fmla="*/ 782730 h 950220"/>
                <a:gd name="connsiteX353" fmla="*/ 571562 w 919917"/>
                <a:gd name="connsiteY353" fmla="*/ 782926 h 950220"/>
                <a:gd name="connsiteX354" fmla="*/ 573518 w 919917"/>
                <a:gd name="connsiteY354" fmla="*/ 782926 h 950220"/>
                <a:gd name="connsiteX355" fmla="*/ 575475 w 919917"/>
                <a:gd name="connsiteY355" fmla="*/ 782926 h 950220"/>
                <a:gd name="connsiteX356" fmla="*/ 577432 w 919917"/>
                <a:gd name="connsiteY356" fmla="*/ 782975 h 950220"/>
                <a:gd name="connsiteX357" fmla="*/ 578412 w 919917"/>
                <a:gd name="connsiteY357" fmla="*/ 782975 h 950220"/>
                <a:gd name="connsiteX358" fmla="*/ 579390 w 919917"/>
                <a:gd name="connsiteY358" fmla="*/ 782975 h 950220"/>
                <a:gd name="connsiteX359" fmla="*/ 581396 w 919917"/>
                <a:gd name="connsiteY359" fmla="*/ 783024 h 950220"/>
                <a:gd name="connsiteX360" fmla="*/ 582863 w 919917"/>
                <a:gd name="connsiteY360" fmla="*/ 783073 h 950220"/>
                <a:gd name="connsiteX361" fmla="*/ 584281 w 919917"/>
                <a:gd name="connsiteY361" fmla="*/ 783365 h 950220"/>
                <a:gd name="connsiteX362" fmla="*/ 585653 w 919917"/>
                <a:gd name="connsiteY362" fmla="*/ 783805 h 950220"/>
                <a:gd name="connsiteX363" fmla="*/ 587022 w 919917"/>
                <a:gd name="connsiteY363" fmla="*/ 784440 h 950220"/>
                <a:gd name="connsiteX364" fmla="*/ 588342 w 919917"/>
                <a:gd name="connsiteY364" fmla="*/ 785076 h 950220"/>
                <a:gd name="connsiteX365" fmla="*/ 589664 w 919917"/>
                <a:gd name="connsiteY365" fmla="*/ 785758 h 950220"/>
                <a:gd name="connsiteX366" fmla="*/ 591670 w 919917"/>
                <a:gd name="connsiteY366" fmla="*/ 787127 h 950220"/>
                <a:gd name="connsiteX367" fmla="*/ 592746 w 919917"/>
                <a:gd name="connsiteY367" fmla="*/ 788153 h 950220"/>
                <a:gd name="connsiteX368" fmla="*/ 593970 w 919917"/>
                <a:gd name="connsiteY368" fmla="*/ 788884 h 950220"/>
                <a:gd name="connsiteX369" fmla="*/ 595388 w 919917"/>
                <a:gd name="connsiteY369" fmla="*/ 788494 h 950220"/>
                <a:gd name="connsiteX370" fmla="*/ 596659 w 919917"/>
                <a:gd name="connsiteY370" fmla="*/ 787810 h 950220"/>
                <a:gd name="connsiteX371" fmla="*/ 598274 w 919917"/>
                <a:gd name="connsiteY371" fmla="*/ 786686 h 950220"/>
                <a:gd name="connsiteX372" fmla="*/ 599449 w 919917"/>
                <a:gd name="connsiteY372" fmla="*/ 785758 h 950220"/>
                <a:gd name="connsiteX373" fmla="*/ 600525 w 919917"/>
                <a:gd name="connsiteY373" fmla="*/ 784781 h 950220"/>
                <a:gd name="connsiteX374" fmla="*/ 601405 w 919917"/>
                <a:gd name="connsiteY374" fmla="*/ 783610 h 950220"/>
                <a:gd name="connsiteX375" fmla="*/ 602287 w 919917"/>
                <a:gd name="connsiteY375" fmla="*/ 782438 h 950220"/>
                <a:gd name="connsiteX376" fmla="*/ 603949 w 919917"/>
                <a:gd name="connsiteY376" fmla="*/ 780631 h 950220"/>
                <a:gd name="connsiteX377" fmla="*/ 605419 w 919917"/>
                <a:gd name="connsiteY377" fmla="*/ 779360 h 950220"/>
                <a:gd name="connsiteX378" fmla="*/ 605777 w 919917"/>
                <a:gd name="connsiteY378" fmla="*/ 779035 h 950220"/>
                <a:gd name="connsiteX379" fmla="*/ 606493 w 919917"/>
                <a:gd name="connsiteY379" fmla="*/ 778384 h 950220"/>
                <a:gd name="connsiteX380" fmla="*/ 608108 w 919917"/>
                <a:gd name="connsiteY380" fmla="*/ 777260 h 950220"/>
                <a:gd name="connsiteX381" fmla="*/ 609673 w 919917"/>
                <a:gd name="connsiteY381" fmla="*/ 776089 h 950220"/>
                <a:gd name="connsiteX382" fmla="*/ 610652 w 919917"/>
                <a:gd name="connsiteY382" fmla="*/ 774965 h 950220"/>
                <a:gd name="connsiteX383" fmla="*/ 612121 w 919917"/>
                <a:gd name="connsiteY383" fmla="*/ 773792 h 950220"/>
                <a:gd name="connsiteX384" fmla="*/ 613979 w 919917"/>
                <a:gd name="connsiteY384" fmla="*/ 773157 h 950220"/>
                <a:gd name="connsiteX385" fmla="*/ 615887 w 919917"/>
                <a:gd name="connsiteY385" fmla="*/ 772570 h 950220"/>
                <a:gd name="connsiteX386" fmla="*/ 617258 w 919917"/>
                <a:gd name="connsiteY386" fmla="*/ 772082 h 950220"/>
                <a:gd name="connsiteX387" fmla="*/ 618578 w 919917"/>
                <a:gd name="connsiteY387" fmla="*/ 771448 h 950220"/>
                <a:gd name="connsiteX388" fmla="*/ 619900 w 919917"/>
                <a:gd name="connsiteY388" fmla="*/ 770813 h 950220"/>
                <a:gd name="connsiteX389" fmla="*/ 621660 w 919917"/>
                <a:gd name="connsiteY389" fmla="*/ 769885 h 950220"/>
                <a:gd name="connsiteX390" fmla="*/ 623324 w 919917"/>
                <a:gd name="connsiteY390" fmla="*/ 768860 h 950220"/>
                <a:gd name="connsiteX391" fmla="*/ 624499 w 919917"/>
                <a:gd name="connsiteY391" fmla="*/ 768030 h 950220"/>
                <a:gd name="connsiteX392" fmla="*/ 626064 w 919917"/>
                <a:gd name="connsiteY392" fmla="*/ 766808 h 950220"/>
                <a:gd name="connsiteX393" fmla="*/ 627532 w 919917"/>
                <a:gd name="connsiteY393" fmla="*/ 765586 h 950220"/>
                <a:gd name="connsiteX394" fmla="*/ 629048 w 919917"/>
                <a:gd name="connsiteY394" fmla="*/ 764268 h 950220"/>
                <a:gd name="connsiteX395" fmla="*/ 630810 w 919917"/>
                <a:gd name="connsiteY395" fmla="*/ 763291 h 950220"/>
                <a:gd name="connsiteX396" fmla="*/ 631494 w 919917"/>
                <a:gd name="connsiteY396" fmla="*/ 764317 h 950220"/>
                <a:gd name="connsiteX397" fmla="*/ 633549 w 919917"/>
                <a:gd name="connsiteY397" fmla="*/ 763438 h 950220"/>
                <a:gd name="connsiteX398" fmla="*/ 635164 w 919917"/>
                <a:gd name="connsiteY398" fmla="*/ 762364 h 950220"/>
                <a:gd name="connsiteX399" fmla="*/ 636729 w 919917"/>
                <a:gd name="connsiteY399" fmla="*/ 761044 h 950220"/>
                <a:gd name="connsiteX400" fmla="*/ 638197 w 919917"/>
                <a:gd name="connsiteY400" fmla="*/ 759726 h 950220"/>
                <a:gd name="connsiteX401" fmla="*/ 639568 w 919917"/>
                <a:gd name="connsiteY401" fmla="*/ 758261 h 950220"/>
                <a:gd name="connsiteX402" fmla="*/ 640839 w 919917"/>
                <a:gd name="connsiteY402" fmla="*/ 756746 h 950220"/>
                <a:gd name="connsiteX403" fmla="*/ 642210 w 919917"/>
                <a:gd name="connsiteY403" fmla="*/ 755380 h 950220"/>
                <a:gd name="connsiteX404" fmla="*/ 643432 w 919917"/>
                <a:gd name="connsiteY404" fmla="*/ 754646 h 950220"/>
                <a:gd name="connsiteX405" fmla="*/ 644950 w 919917"/>
                <a:gd name="connsiteY405" fmla="*/ 754450 h 950220"/>
                <a:gd name="connsiteX406" fmla="*/ 646858 w 919917"/>
                <a:gd name="connsiteY406" fmla="*/ 754793 h 950220"/>
                <a:gd name="connsiteX407" fmla="*/ 648227 w 919917"/>
                <a:gd name="connsiteY407" fmla="*/ 755282 h 950220"/>
                <a:gd name="connsiteX408" fmla="*/ 649598 w 919917"/>
                <a:gd name="connsiteY408" fmla="*/ 755868 h 950220"/>
                <a:gd name="connsiteX409" fmla="*/ 651407 w 919917"/>
                <a:gd name="connsiteY409" fmla="*/ 756746 h 950220"/>
                <a:gd name="connsiteX410" fmla="*/ 653218 w 919917"/>
                <a:gd name="connsiteY410" fmla="*/ 757527 h 950220"/>
                <a:gd name="connsiteX411" fmla="*/ 654588 w 919917"/>
                <a:gd name="connsiteY411" fmla="*/ 758114 h 950220"/>
                <a:gd name="connsiteX412" fmla="*/ 655957 w 919917"/>
                <a:gd name="connsiteY412" fmla="*/ 758553 h 950220"/>
                <a:gd name="connsiteX413" fmla="*/ 657328 w 919917"/>
                <a:gd name="connsiteY413" fmla="*/ 758847 h 950220"/>
                <a:gd name="connsiteX414" fmla="*/ 659235 w 919917"/>
                <a:gd name="connsiteY414" fmla="*/ 758359 h 950220"/>
                <a:gd name="connsiteX415" fmla="*/ 661143 w 919917"/>
                <a:gd name="connsiteY415" fmla="*/ 757772 h 950220"/>
                <a:gd name="connsiteX416" fmla="*/ 663101 w 919917"/>
                <a:gd name="connsiteY416" fmla="*/ 757625 h 950220"/>
                <a:gd name="connsiteX417" fmla="*/ 664569 w 919917"/>
                <a:gd name="connsiteY417" fmla="*/ 757625 h 950220"/>
                <a:gd name="connsiteX418" fmla="*/ 666036 w 919917"/>
                <a:gd name="connsiteY418" fmla="*/ 757625 h 950220"/>
                <a:gd name="connsiteX419" fmla="*/ 667504 w 919917"/>
                <a:gd name="connsiteY419" fmla="*/ 757625 h 950220"/>
                <a:gd name="connsiteX420" fmla="*/ 668971 w 919917"/>
                <a:gd name="connsiteY420" fmla="*/ 757625 h 950220"/>
                <a:gd name="connsiteX421" fmla="*/ 670438 w 919917"/>
                <a:gd name="connsiteY421" fmla="*/ 757674 h 950220"/>
                <a:gd name="connsiteX422" fmla="*/ 671908 w 919917"/>
                <a:gd name="connsiteY422" fmla="*/ 757674 h 950220"/>
                <a:gd name="connsiteX423" fmla="*/ 673375 w 919917"/>
                <a:gd name="connsiteY423" fmla="*/ 757723 h 950220"/>
                <a:gd name="connsiteX424" fmla="*/ 674843 w 919917"/>
                <a:gd name="connsiteY424" fmla="*/ 757723 h 950220"/>
                <a:gd name="connsiteX425" fmla="*/ 676310 w 919917"/>
                <a:gd name="connsiteY425" fmla="*/ 757772 h 950220"/>
                <a:gd name="connsiteX426" fmla="*/ 678267 w 919917"/>
                <a:gd name="connsiteY426" fmla="*/ 757821 h 950220"/>
                <a:gd name="connsiteX427" fmla="*/ 679736 w 919917"/>
                <a:gd name="connsiteY427" fmla="*/ 757870 h 950220"/>
                <a:gd name="connsiteX428" fmla="*/ 681693 w 919917"/>
                <a:gd name="connsiteY428" fmla="*/ 757919 h 950220"/>
                <a:gd name="connsiteX429" fmla="*/ 683649 w 919917"/>
                <a:gd name="connsiteY429" fmla="*/ 757966 h 950220"/>
                <a:gd name="connsiteX430" fmla="*/ 686095 w 919917"/>
                <a:gd name="connsiteY430" fmla="*/ 758015 h 950220"/>
                <a:gd name="connsiteX431" fmla="*/ 688053 w 919917"/>
                <a:gd name="connsiteY431" fmla="*/ 758065 h 950220"/>
                <a:gd name="connsiteX432" fmla="*/ 689521 w 919917"/>
                <a:gd name="connsiteY432" fmla="*/ 758065 h 950220"/>
                <a:gd name="connsiteX433" fmla="*/ 690988 w 919917"/>
                <a:gd name="connsiteY433" fmla="*/ 758065 h 950220"/>
                <a:gd name="connsiteX434" fmla="*/ 692945 w 919917"/>
                <a:gd name="connsiteY434" fmla="*/ 758065 h 950220"/>
                <a:gd name="connsiteX435" fmla="*/ 694412 w 919917"/>
                <a:gd name="connsiteY435" fmla="*/ 758065 h 950220"/>
                <a:gd name="connsiteX436" fmla="*/ 695879 w 919917"/>
                <a:gd name="connsiteY436" fmla="*/ 758065 h 950220"/>
                <a:gd name="connsiteX437" fmla="*/ 697349 w 919917"/>
                <a:gd name="connsiteY437" fmla="*/ 758065 h 950220"/>
                <a:gd name="connsiteX438" fmla="*/ 699305 w 919917"/>
                <a:gd name="connsiteY438" fmla="*/ 758065 h 950220"/>
                <a:gd name="connsiteX439" fmla="*/ 701262 w 919917"/>
                <a:gd name="connsiteY439" fmla="*/ 758065 h 950220"/>
                <a:gd name="connsiteX440" fmla="*/ 702729 w 919917"/>
                <a:gd name="connsiteY440" fmla="*/ 758065 h 950220"/>
                <a:gd name="connsiteX441" fmla="*/ 704197 w 919917"/>
                <a:gd name="connsiteY441" fmla="*/ 758065 h 950220"/>
                <a:gd name="connsiteX442" fmla="*/ 705666 w 919917"/>
                <a:gd name="connsiteY442" fmla="*/ 758065 h 950220"/>
                <a:gd name="connsiteX443" fmla="*/ 707134 w 919917"/>
                <a:gd name="connsiteY443" fmla="*/ 758065 h 950220"/>
                <a:gd name="connsiteX444" fmla="*/ 709090 w 919917"/>
                <a:gd name="connsiteY444" fmla="*/ 758065 h 950220"/>
                <a:gd name="connsiteX445" fmla="*/ 711536 w 919917"/>
                <a:gd name="connsiteY445" fmla="*/ 758065 h 950220"/>
                <a:gd name="connsiteX446" fmla="*/ 713494 w 919917"/>
                <a:gd name="connsiteY446" fmla="*/ 758015 h 950220"/>
                <a:gd name="connsiteX447" fmla="*/ 715451 w 919917"/>
                <a:gd name="connsiteY447" fmla="*/ 758015 h 950220"/>
                <a:gd name="connsiteX448" fmla="*/ 717407 w 919917"/>
                <a:gd name="connsiteY448" fmla="*/ 758015 h 950220"/>
                <a:gd name="connsiteX449" fmla="*/ 718875 w 919917"/>
                <a:gd name="connsiteY449" fmla="*/ 758015 h 950220"/>
                <a:gd name="connsiteX450" fmla="*/ 720342 w 919917"/>
                <a:gd name="connsiteY450" fmla="*/ 758015 h 950220"/>
                <a:gd name="connsiteX451" fmla="*/ 721812 w 919917"/>
                <a:gd name="connsiteY451" fmla="*/ 758015 h 950220"/>
                <a:gd name="connsiteX452" fmla="*/ 723279 w 919917"/>
                <a:gd name="connsiteY452" fmla="*/ 758015 h 950220"/>
                <a:gd name="connsiteX453" fmla="*/ 725236 w 919917"/>
                <a:gd name="connsiteY453" fmla="*/ 758015 h 950220"/>
                <a:gd name="connsiteX454" fmla="*/ 727192 w 919917"/>
                <a:gd name="connsiteY454" fmla="*/ 758015 h 950220"/>
                <a:gd name="connsiteX455" fmla="*/ 728659 w 919917"/>
                <a:gd name="connsiteY455" fmla="*/ 758015 h 950220"/>
                <a:gd name="connsiteX456" fmla="*/ 730129 w 919917"/>
                <a:gd name="connsiteY456" fmla="*/ 758015 h 950220"/>
                <a:gd name="connsiteX457" fmla="*/ 732085 w 919917"/>
                <a:gd name="connsiteY457" fmla="*/ 758015 h 950220"/>
                <a:gd name="connsiteX458" fmla="*/ 734042 w 919917"/>
                <a:gd name="connsiteY458" fmla="*/ 757966 h 950220"/>
                <a:gd name="connsiteX459" fmla="*/ 735509 w 919917"/>
                <a:gd name="connsiteY459" fmla="*/ 757966 h 950220"/>
                <a:gd name="connsiteX460" fmla="*/ 736977 w 919917"/>
                <a:gd name="connsiteY460" fmla="*/ 758015 h 950220"/>
                <a:gd name="connsiteX461" fmla="*/ 738446 w 919917"/>
                <a:gd name="connsiteY461" fmla="*/ 758015 h 950220"/>
                <a:gd name="connsiteX462" fmla="*/ 739914 w 919917"/>
                <a:gd name="connsiteY462" fmla="*/ 758015 h 950220"/>
                <a:gd name="connsiteX463" fmla="*/ 741870 w 919917"/>
                <a:gd name="connsiteY463" fmla="*/ 758015 h 950220"/>
                <a:gd name="connsiteX464" fmla="*/ 743827 w 919917"/>
                <a:gd name="connsiteY464" fmla="*/ 758015 h 950220"/>
                <a:gd name="connsiteX465" fmla="*/ 745783 w 919917"/>
                <a:gd name="connsiteY465" fmla="*/ 758015 h 950220"/>
                <a:gd name="connsiteX466" fmla="*/ 747742 w 919917"/>
                <a:gd name="connsiteY466" fmla="*/ 758015 h 950220"/>
                <a:gd name="connsiteX467" fmla="*/ 749209 w 919917"/>
                <a:gd name="connsiteY467" fmla="*/ 758015 h 950220"/>
                <a:gd name="connsiteX468" fmla="*/ 750677 w 919917"/>
                <a:gd name="connsiteY468" fmla="*/ 758015 h 950220"/>
                <a:gd name="connsiteX469" fmla="*/ 752144 w 919917"/>
                <a:gd name="connsiteY469" fmla="*/ 758065 h 950220"/>
                <a:gd name="connsiteX470" fmla="*/ 753611 w 919917"/>
                <a:gd name="connsiteY470" fmla="*/ 758065 h 950220"/>
                <a:gd name="connsiteX471" fmla="*/ 755081 w 919917"/>
                <a:gd name="connsiteY471" fmla="*/ 758065 h 950220"/>
                <a:gd name="connsiteX472" fmla="*/ 757037 w 919917"/>
                <a:gd name="connsiteY472" fmla="*/ 758114 h 950220"/>
                <a:gd name="connsiteX473" fmla="*/ 758994 w 919917"/>
                <a:gd name="connsiteY473" fmla="*/ 758114 h 950220"/>
                <a:gd name="connsiteX474" fmla="*/ 760950 w 919917"/>
                <a:gd name="connsiteY474" fmla="*/ 758163 h 950220"/>
                <a:gd name="connsiteX475" fmla="*/ 762909 w 919917"/>
                <a:gd name="connsiteY475" fmla="*/ 758212 h 950220"/>
                <a:gd name="connsiteX476" fmla="*/ 764866 w 919917"/>
                <a:gd name="connsiteY476" fmla="*/ 758261 h 950220"/>
                <a:gd name="connsiteX477" fmla="*/ 766822 w 919917"/>
                <a:gd name="connsiteY477" fmla="*/ 758261 h 950220"/>
                <a:gd name="connsiteX478" fmla="*/ 768290 w 919917"/>
                <a:gd name="connsiteY478" fmla="*/ 758310 h 950220"/>
                <a:gd name="connsiteX479" fmla="*/ 769757 w 919917"/>
                <a:gd name="connsiteY479" fmla="*/ 758359 h 950220"/>
                <a:gd name="connsiteX480" fmla="*/ 771226 w 919917"/>
                <a:gd name="connsiteY480" fmla="*/ 758359 h 950220"/>
                <a:gd name="connsiteX481" fmla="*/ 773183 w 919917"/>
                <a:gd name="connsiteY481" fmla="*/ 758457 h 950220"/>
                <a:gd name="connsiteX482" fmla="*/ 775139 w 919917"/>
                <a:gd name="connsiteY482" fmla="*/ 758457 h 950220"/>
                <a:gd name="connsiteX483" fmla="*/ 776607 w 919917"/>
                <a:gd name="connsiteY483" fmla="*/ 758504 h 950220"/>
                <a:gd name="connsiteX484" fmla="*/ 778074 w 919917"/>
                <a:gd name="connsiteY484" fmla="*/ 758553 h 950220"/>
                <a:gd name="connsiteX485" fmla="*/ 779544 w 919917"/>
                <a:gd name="connsiteY485" fmla="*/ 758602 h 950220"/>
                <a:gd name="connsiteX486" fmla="*/ 781011 w 919917"/>
                <a:gd name="connsiteY486" fmla="*/ 758651 h 950220"/>
                <a:gd name="connsiteX487" fmla="*/ 782478 w 919917"/>
                <a:gd name="connsiteY487" fmla="*/ 758700 h 950220"/>
                <a:gd name="connsiteX488" fmla="*/ 783946 w 919917"/>
                <a:gd name="connsiteY488" fmla="*/ 758749 h 950220"/>
                <a:gd name="connsiteX489" fmla="*/ 785413 w 919917"/>
                <a:gd name="connsiteY489" fmla="*/ 758749 h 950220"/>
                <a:gd name="connsiteX490" fmla="*/ 787370 w 919917"/>
                <a:gd name="connsiteY490" fmla="*/ 758847 h 950220"/>
                <a:gd name="connsiteX491" fmla="*/ 789279 w 919917"/>
                <a:gd name="connsiteY491" fmla="*/ 759139 h 950220"/>
                <a:gd name="connsiteX492" fmla="*/ 790599 w 919917"/>
                <a:gd name="connsiteY492" fmla="*/ 758553 h 950220"/>
                <a:gd name="connsiteX493" fmla="*/ 792556 w 919917"/>
                <a:gd name="connsiteY493" fmla="*/ 758602 h 950220"/>
                <a:gd name="connsiteX494" fmla="*/ 794025 w 919917"/>
                <a:gd name="connsiteY494" fmla="*/ 758651 h 950220"/>
                <a:gd name="connsiteX495" fmla="*/ 795982 w 919917"/>
                <a:gd name="connsiteY495" fmla="*/ 758798 h 950220"/>
                <a:gd name="connsiteX496" fmla="*/ 797938 w 919917"/>
                <a:gd name="connsiteY496" fmla="*/ 758896 h 950220"/>
                <a:gd name="connsiteX497" fmla="*/ 799895 w 919917"/>
                <a:gd name="connsiteY497" fmla="*/ 758992 h 950220"/>
                <a:gd name="connsiteX498" fmla="*/ 801853 w 919917"/>
                <a:gd name="connsiteY498" fmla="*/ 759090 h 950220"/>
                <a:gd name="connsiteX499" fmla="*/ 803810 w 919917"/>
                <a:gd name="connsiteY499" fmla="*/ 759237 h 950220"/>
                <a:gd name="connsiteX500" fmla="*/ 805277 w 919917"/>
                <a:gd name="connsiteY500" fmla="*/ 759286 h 950220"/>
                <a:gd name="connsiteX501" fmla="*/ 806745 w 919917"/>
                <a:gd name="connsiteY501" fmla="*/ 759335 h 950220"/>
                <a:gd name="connsiteX502" fmla="*/ 808701 w 919917"/>
                <a:gd name="connsiteY502" fmla="*/ 759385 h 950220"/>
                <a:gd name="connsiteX503" fmla="*/ 810660 w 919917"/>
                <a:gd name="connsiteY503" fmla="*/ 759433 h 950220"/>
                <a:gd name="connsiteX504" fmla="*/ 812567 w 919917"/>
                <a:gd name="connsiteY504" fmla="*/ 759041 h 950220"/>
                <a:gd name="connsiteX505" fmla="*/ 814524 w 919917"/>
                <a:gd name="connsiteY505" fmla="*/ 758896 h 950220"/>
                <a:gd name="connsiteX506" fmla="*/ 815991 w 919917"/>
                <a:gd name="connsiteY506" fmla="*/ 758896 h 950220"/>
                <a:gd name="connsiteX507" fmla="*/ 817461 w 919917"/>
                <a:gd name="connsiteY507" fmla="*/ 758896 h 950220"/>
                <a:gd name="connsiteX508" fmla="*/ 818928 w 919917"/>
                <a:gd name="connsiteY508" fmla="*/ 758945 h 950220"/>
                <a:gd name="connsiteX509" fmla="*/ 820395 w 919917"/>
                <a:gd name="connsiteY509" fmla="*/ 758945 h 950220"/>
                <a:gd name="connsiteX510" fmla="*/ 821863 w 919917"/>
                <a:gd name="connsiteY510" fmla="*/ 758945 h 950220"/>
                <a:gd name="connsiteX511" fmla="*/ 823330 w 919917"/>
                <a:gd name="connsiteY511" fmla="*/ 758945 h 950220"/>
                <a:gd name="connsiteX512" fmla="*/ 824798 w 919917"/>
                <a:gd name="connsiteY512" fmla="*/ 758992 h 950220"/>
                <a:gd name="connsiteX513" fmla="*/ 826267 w 919917"/>
                <a:gd name="connsiteY513" fmla="*/ 758992 h 950220"/>
                <a:gd name="connsiteX514" fmla="*/ 827734 w 919917"/>
                <a:gd name="connsiteY514" fmla="*/ 758992 h 950220"/>
                <a:gd name="connsiteX515" fmla="*/ 829202 w 919917"/>
                <a:gd name="connsiteY515" fmla="*/ 759041 h 950220"/>
                <a:gd name="connsiteX516" fmla="*/ 830669 w 919917"/>
                <a:gd name="connsiteY516" fmla="*/ 759041 h 950220"/>
                <a:gd name="connsiteX517" fmla="*/ 832137 w 919917"/>
                <a:gd name="connsiteY517" fmla="*/ 759041 h 950220"/>
                <a:gd name="connsiteX518" fmla="*/ 833604 w 919917"/>
                <a:gd name="connsiteY518" fmla="*/ 759090 h 950220"/>
                <a:gd name="connsiteX519" fmla="*/ 835074 w 919917"/>
                <a:gd name="connsiteY519" fmla="*/ 759090 h 950220"/>
                <a:gd name="connsiteX520" fmla="*/ 837030 w 919917"/>
                <a:gd name="connsiteY520" fmla="*/ 759139 h 950220"/>
                <a:gd name="connsiteX521" fmla="*/ 838987 w 919917"/>
                <a:gd name="connsiteY521" fmla="*/ 759188 h 950220"/>
                <a:gd name="connsiteX522" fmla="*/ 840454 w 919917"/>
                <a:gd name="connsiteY522" fmla="*/ 759188 h 950220"/>
                <a:gd name="connsiteX523" fmla="*/ 841921 w 919917"/>
                <a:gd name="connsiteY523" fmla="*/ 759188 h 950220"/>
                <a:gd name="connsiteX524" fmla="*/ 843880 w 919917"/>
                <a:gd name="connsiteY524" fmla="*/ 759237 h 950220"/>
                <a:gd name="connsiteX525" fmla="*/ 846326 w 919917"/>
                <a:gd name="connsiteY525" fmla="*/ 759286 h 950220"/>
                <a:gd name="connsiteX526" fmla="*/ 848771 w 919917"/>
                <a:gd name="connsiteY526" fmla="*/ 759335 h 950220"/>
                <a:gd name="connsiteX527" fmla="*/ 851219 w 919917"/>
                <a:gd name="connsiteY527" fmla="*/ 759385 h 950220"/>
                <a:gd name="connsiteX528" fmla="*/ 853176 w 919917"/>
                <a:gd name="connsiteY528" fmla="*/ 759385 h 950220"/>
                <a:gd name="connsiteX529" fmla="*/ 854643 w 919917"/>
                <a:gd name="connsiteY529" fmla="*/ 759433 h 950220"/>
                <a:gd name="connsiteX530" fmla="*/ 856599 w 919917"/>
                <a:gd name="connsiteY530" fmla="*/ 759481 h 950220"/>
                <a:gd name="connsiteX531" fmla="*/ 859047 w 919917"/>
                <a:gd name="connsiteY531" fmla="*/ 759530 h 950220"/>
                <a:gd name="connsiteX532" fmla="*/ 861004 w 919917"/>
                <a:gd name="connsiteY532" fmla="*/ 759530 h 950220"/>
                <a:gd name="connsiteX533" fmla="*/ 862471 w 919917"/>
                <a:gd name="connsiteY533" fmla="*/ 759579 h 950220"/>
                <a:gd name="connsiteX534" fmla="*/ 864428 w 919917"/>
                <a:gd name="connsiteY534" fmla="*/ 759579 h 950220"/>
                <a:gd name="connsiteX535" fmla="*/ 866873 w 919917"/>
                <a:gd name="connsiteY535" fmla="*/ 759628 h 950220"/>
                <a:gd name="connsiteX536" fmla="*/ 868832 w 919917"/>
                <a:gd name="connsiteY536" fmla="*/ 759677 h 950220"/>
                <a:gd name="connsiteX537" fmla="*/ 870788 w 919917"/>
                <a:gd name="connsiteY537" fmla="*/ 759677 h 950220"/>
                <a:gd name="connsiteX538" fmla="*/ 872745 w 919917"/>
                <a:gd name="connsiteY538" fmla="*/ 759726 h 950220"/>
                <a:gd name="connsiteX539" fmla="*/ 874701 w 919917"/>
                <a:gd name="connsiteY539" fmla="*/ 759726 h 950220"/>
                <a:gd name="connsiteX540" fmla="*/ 876660 w 919917"/>
                <a:gd name="connsiteY540" fmla="*/ 759726 h 950220"/>
                <a:gd name="connsiteX541" fmla="*/ 878127 w 919917"/>
                <a:gd name="connsiteY541" fmla="*/ 759726 h 950220"/>
                <a:gd name="connsiteX542" fmla="*/ 879595 w 919917"/>
                <a:gd name="connsiteY542" fmla="*/ 759775 h 950220"/>
                <a:gd name="connsiteX543" fmla="*/ 881551 w 919917"/>
                <a:gd name="connsiteY543" fmla="*/ 759775 h 950220"/>
                <a:gd name="connsiteX544" fmla="*/ 883508 w 919917"/>
                <a:gd name="connsiteY544" fmla="*/ 759775 h 950220"/>
                <a:gd name="connsiteX545" fmla="*/ 885466 w 919917"/>
                <a:gd name="connsiteY545" fmla="*/ 759775 h 950220"/>
                <a:gd name="connsiteX546" fmla="*/ 888401 w 919917"/>
                <a:gd name="connsiteY546" fmla="*/ 759775 h 950220"/>
                <a:gd name="connsiteX547" fmla="*/ 890358 w 919917"/>
                <a:gd name="connsiteY547" fmla="*/ 759775 h 950220"/>
                <a:gd name="connsiteX548" fmla="*/ 892316 w 919917"/>
                <a:gd name="connsiteY548" fmla="*/ 759775 h 950220"/>
                <a:gd name="connsiteX549" fmla="*/ 894273 w 919917"/>
                <a:gd name="connsiteY549" fmla="*/ 759775 h 950220"/>
                <a:gd name="connsiteX550" fmla="*/ 895740 w 919917"/>
                <a:gd name="connsiteY550" fmla="*/ 759775 h 950220"/>
                <a:gd name="connsiteX551" fmla="*/ 897208 w 919917"/>
                <a:gd name="connsiteY551" fmla="*/ 759775 h 950220"/>
                <a:gd name="connsiteX552" fmla="*/ 899164 w 919917"/>
                <a:gd name="connsiteY552" fmla="*/ 759726 h 950220"/>
                <a:gd name="connsiteX553" fmla="*/ 901123 w 919917"/>
                <a:gd name="connsiteY553" fmla="*/ 759726 h 950220"/>
                <a:gd name="connsiteX554" fmla="*/ 902590 w 919917"/>
                <a:gd name="connsiteY554" fmla="*/ 759726 h 950220"/>
                <a:gd name="connsiteX555" fmla="*/ 904058 w 919917"/>
                <a:gd name="connsiteY555" fmla="*/ 759726 h 950220"/>
                <a:gd name="connsiteX556" fmla="*/ 905525 w 919917"/>
                <a:gd name="connsiteY556" fmla="*/ 759726 h 950220"/>
                <a:gd name="connsiteX557" fmla="*/ 906992 w 919917"/>
                <a:gd name="connsiteY557" fmla="*/ 759726 h 950220"/>
                <a:gd name="connsiteX558" fmla="*/ 908951 w 919917"/>
                <a:gd name="connsiteY558" fmla="*/ 759726 h 950220"/>
                <a:gd name="connsiteX559" fmla="*/ 910908 w 919917"/>
                <a:gd name="connsiteY559" fmla="*/ 759726 h 950220"/>
                <a:gd name="connsiteX560" fmla="*/ 912913 w 919917"/>
                <a:gd name="connsiteY560" fmla="*/ 759530 h 950220"/>
                <a:gd name="connsiteX561" fmla="*/ 918687 w 919917"/>
                <a:gd name="connsiteY561" fmla="*/ 753181 h 950220"/>
                <a:gd name="connsiteX562" fmla="*/ 920105 w 919917"/>
                <a:gd name="connsiteY562" fmla="*/ 751618 h 950220"/>
                <a:gd name="connsiteX563" fmla="*/ 919370 w 919917"/>
                <a:gd name="connsiteY563" fmla="*/ 749956 h 950220"/>
                <a:gd name="connsiteX564" fmla="*/ 919468 w 919917"/>
                <a:gd name="connsiteY564" fmla="*/ 748540 h 950220"/>
                <a:gd name="connsiteX565" fmla="*/ 919370 w 919917"/>
                <a:gd name="connsiteY565" fmla="*/ 746587 h 950220"/>
                <a:gd name="connsiteX566" fmla="*/ 918979 w 919917"/>
                <a:gd name="connsiteY566" fmla="*/ 744926 h 950220"/>
                <a:gd name="connsiteX567" fmla="*/ 918539 w 919917"/>
                <a:gd name="connsiteY567" fmla="*/ 743021 h 950220"/>
                <a:gd name="connsiteX568" fmla="*/ 918099 w 919917"/>
                <a:gd name="connsiteY568" fmla="*/ 741117 h 950220"/>
                <a:gd name="connsiteX569" fmla="*/ 917903 w 919917"/>
                <a:gd name="connsiteY569" fmla="*/ 739016 h 950220"/>
                <a:gd name="connsiteX570" fmla="*/ 917512 w 919917"/>
                <a:gd name="connsiteY570" fmla="*/ 736965 h 950220"/>
                <a:gd name="connsiteX571" fmla="*/ 917121 w 919917"/>
                <a:gd name="connsiteY571" fmla="*/ 735011 h 950220"/>
                <a:gd name="connsiteX572" fmla="*/ 916777 w 919917"/>
                <a:gd name="connsiteY572" fmla="*/ 733107 h 950220"/>
                <a:gd name="connsiteX573" fmla="*/ 916534 w 919917"/>
                <a:gd name="connsiteY573" fmla="*/ 731154 h 950220"/>
                <a:gd name="connsiteX574" fmla="*/ 916337 w 919917"/>
                <a:gd name="connsiteY574" fmla="*/ 729200 h 950220"/>
                <a:gd name="connsiteX575" fmla="*/ 916143 w 919917"/>
                <a:gd name="connsiteY575" fmla="*/ 727343 h 950220"/>
                <a:gd name="connsiteX576" fmla="*/ 915946 w 919917"/>
                <a:gd name="connsiteY576" fmla="*/ 725878 h 950220"/>
                <a:gd name="connsiteX577" fmla="*/ 915703 w 919917"/>
                <a:gd name="connsiteY577" fmla="*/ 723973 h 950220"/>
                <a:gd name="connsiteX578" fmla="*/ 915457 w 919917"/>
                <a:gd name="connsiteY578" fmla="*/ 722020 h 950220"/>
                <a:gd name="connsiteX579" fmla="*/ 915164 w 919917"/>
                <a:gd name="connsiteY579" fmla="*/ 720066 h 950220"/>
                <a:gd name="connsiteX580" fmla="*/ 914968 w 919917"/>
                <a:gd name="connsiteY580" fmla="*/ 718648 h 950220"/>
                <a:gd name="connsiteX581" fmla="*/ 914675 w 919917"/>
                <a:gd name="connsiteY581" fmla="*/ 716695 h 950220"/>
                <a:gd name="connsiteX582" fmla="*/ 914381 w 919917"/>
                <a:gd name="connsiteY582" fmla="*/ 715279 h 950220"/>
                <a:gd name="connsiteX583" fmla="*/ 913990 w 919917"/>
                <a:gd name="connsiteY583" fmla="*/ 713473 h 950220"/>
                <a:gd name="connsiteX584" fmla="*/ 913695 w 919917"/>
                <a:gd name="connsiteY584" fmla="*/ 712007 h 950220"/>
                <a:gd name="connsiteX585" fmla="*/ 913451 w 919917"/>
                <a:gd name="connsiteY585" fmla="*/ 710101 h 950220"/>
                <a:gd name="connsiteX586" fmla="*/ 913206 w 919917"/>
                <a:gd name="connsiteY586" fmla="*/ 708246 h 950220"/>
                <a:gd name="connsiteX587" fmla="*/ 912962 w 919917"/>
                <a:gd name="connsiteY587" fmla="*/ 706341 h 950220"/>
                <a:gd name="connsiteX588" fmla="*/ 912618 w 919917"/>
                <a:gd name="connsiteY588" fmla="*/ 703899 h 950220"/>
                <a:gd name="connsiteX589" fmla="*/ 912326 w 919917"/>
                <a:gd name="connsiteY589" fmla="*/ 701848 h 950220"/>
                <a:gd name="connsiteX590" fmla="*/ 912129 w 919917"/>
                <a:gd name="connsiteY590" fmla="*/ 700383 h 950220"/>
                <a:gd name="connsiteX591" fmla="*/ 911886 w 919917"/>
                <a:gd name="connsiteY591" fmla="*/ 698427 h 950220"/>
                <a:gd name="connsiteX592" fmla="*/ 911591 w 919917"/>
                <a:gd name="connsiteY592" fmla="*/ 696035 h 950220"/>
                <a:gd name="connsiteX593" fmla="*/ 911348 w 919917"/>
                <a:gd name="connsiteY593" fmla="*/ 694081 h 950220"/>
                <a:gd name="connsiteX594" fmla="*/ 911053 w 919917"/>
                <a:gd name="connsiteY594" fmla="*/ 692128 h 950220"/>
                <a:gd name="connsiteX595" fmla="*/ 910809 w 919917"/>
                <a:gd name="connsiteY595" fmla="*/ 690712 h 950220"/>
                <a:gd name="connsiteX596" fmla="*/ 910564 w 919917"/>
                <a:gd name="connsiteY596" fmla="*/ 689247 h 950220"/>
                <a:gd name="connsiteX597" fmla="*/ 910124 w 919917"/>
                <a:gd name="connsiteY597" fmla="*/ 686852 h 950220"/>
                <a:gd name="connsiteX598" fmla="*/ 909782 w 919917"/>
                <a:gd name="connsiteY598" fmla="*/ 684947 h 950220"/>
                <a:gd name="connsiteX599" fmla="*/ 909536 w 919917"/>
                <a:gd name="connsiteY599" fmla="*/ 683482 h 950220"/>
                <a:gd name="connsiteX600" fmla="*/ 909293 w 919917"/>
                <a:gd name="connsiteY600" fmla="*/ 682017 h 950220"/>
                <a:gd name="connsiteX601" fmla="*/ 909047 w 919917"/>
                <a:gd name="connsiteY601" fmla="*/ 680601 h 950220"/>
                <a:gd name="connsiteX602" fmla="*/ 908705 w 919917"/>
                <a:gd name="connsiteY602" fmla="*/ 678550 h 950220"/>
                <a:gd name="connsiteX603" fmla="*/ 908460 w 919917"/>
                <a:gd name="connsiteY603" fmla="*/ 676888 h 950220"/>
                <a:gd name="connsiteX604" fmla="*/ 908020 w 919917"/>
                <a:gd name="connsiteY604" fmla="*/ 674447 h 950220"/>
                <a:gd name="connsiteX605" fmla="*/ 907580 w 919917"/>
                <a:gd name="connsiteY605" fmla="*/ 672054 h 950220"/>
                <a:gd name="connsiteX606" fmla="*/ 907189 w 919917"/>
                <a:gd name="connsiteY606" fmla="*/ 670149 h 950220"/>
                <a:gd name="connsiteX607" fmla="*/ 906943 w 919917"/>
                <a:gd name="connsiteY607" fmla="*/ 668682 h 950220"/>
                <a:gd name="connsiteX608" fmla="*/ 906552 w 919917"/>
                <a:gd name="connsiteY608" fmla="*/ 666778 h 950220"/>
                <a:gd name="connsiteX609" fmla="*/ 906162 w 919917"/>
                <a:gd name="connsiteY609" fmla="*/ 664873 h 950220"/>
                <a:gd name="connsiteX610" fmla="*/ 905771 w 919917"/>
                <a:gd name="connsiteY610" fmla="*/ 662969 h 950220"/>
                <a:gd name="connsiteX611" fmla="*/ 905331 w 919917"/>
                <a:gd name="connsiteY611" fmla="*/ 661065 h 950220"/>
                <a:gd name="connsiteX612" fmla="*/ 904938 w 919917"/>
                <a:gd name="connsiteY612" fmla="*/ 659158 h 950220"/>
                <a:gd name="connsiteX613" fmla="*/ 904547 w 919917"/>
                <a:gd name="connsiteY613" fmla="*/ 657205 h 950220"/>
                <a:gd name="connsiteX614" fmla="*/ 904156 w 919917"/>
                <a:gd name="connsiteY614" fmla="*/ 655300 h 950220"/>
                <a:gd name="connsiteX615" fmla="*/ 903910 w 919917"/>
                <a:gd name="connsiteY615" fmla="*/ 653835 h 950220"/>
                <a:gd name="connsiteX616" fmla="*/ 903519 w 919917"/>
                <a:gd name="connsiteY616" fmla="*/ 651980 h 950220"/>
                <a:gd name="connsiteX617" fmla="*/ 903079 w 919917"/>
                <a:gd name="connsiteY617" fmla="*/ 650074 h 950220"/>
                <a:gd name="connsiteX618" fmla="*/ 902590 w 919917"/>
                <a:gd name="connsiteY618" fmla="*/ 648120 h 950220"/>
                <a:gd name="connsiteX619" fmla="*/ 902345 w 919917"/>
                <a:gd name="connsiteY619" fmla="*/ 646704 h 950220"/>
                <a:gd name="connsiteX620" fmla="*/ 901497 w 919917"/>
                <a:gd name="connsiteY620" fmla="*/ 643398 h 950220"/>
                <a:gd name="connsiteX621" fmla="*/ 901612 w 919917"/>
                <a:gd name="connsiteY621" fmla="*/ 643188 h 950220"/>
                <a:gd name="connsiteX622" fmla="*/ 901172 w 919917"/>
                <a:gd name="connsiteY622" fmla="*/ 641771 h 950220"/>
                <a:gd name="connsiteX623" fmla="*/ 900730 w 919917"/>
                <a:gd name="connsiteY623" fmla="*/ 639914 h 950220"/>
                <a:gd name="connsiteX624" fmla="*/ 900388 w 919917"/>
                <a:gd name="connsiteY624" fmla="*/ 638449 h 950220"/>
                <a:gd name="connsiteX625" fmla="*/ 900046 w 919917"/>
                <a:gd name="connsiteY625" fmla="*/ 637033 h 950220"/>
                <a:gd name="connsiteX626" fmla="*/ 899606 w 919917"/>
                <a:gd name="connsiteY626" fmla="*/ 635129 h 950220"/>
                <a:gd name="connsiteX627" fmla="*/ 899115 w 919917"/>
                <a:gd name="connsiteY627" fmla="*/ 633224 h 950220"/>
                <a:gd name="connsiteX628" fmla="*/ 898577 w 919917"/>
                <a:gd name="connsiteY628" fmla="*/ 631222 h 950220"/>
                <a:gd name="connsiteX629" fmla="*/ 897844 w 919917"/>
                <a:gd name="connsiteY629" fmla="*/ 629268 h 950220"/>
                <a:gd name="connsiteX630" fmla="*/ 897648 w 919917"/>
                <a:gd name="connsiteY630" fmla="*/ 627801 h 950220"/>
                <a:gd name="connsiteX631" fmla="*/ 897404 w 919917"/>
                <a:gd name="connsiteY631" fmla="*/ 626385 h 950220"/>
                <a:gd name="connsiteX632" fmla="*/ 896964 w 919917"/>
                <a:gd name="connsiteY632" fmla="*/ 624432 h 950220"/>
                <a:gd name="connsiteX633" fmla="*/ 896620 w 919917"/>
                <a:gd name="connsiteY633" fmla="*/ 623065 h 950220"/>
                <a:gd name="connsiteX634" fmla="*/ 896131 w 919917"/>
                <a:gd name="connsiteY634" fmla="*/ 621160 h 950220"/>
                <a:gd name="connsiteX635" fmla="*/ 895691 w 919917"/>
                <a:gd name="connsiteY635" fmla="*/ 619254 h 950220"/>
                <a:gd name="connsiteX636" fmla="*/ 895251 w 919917"/>
                <a:gd name="connsiteY636" fmla="*/ 617349 h 950220"/>
                <a:gd name="connsiteX637" fmla="*/ 894762 w 919917"/>
                <a:gd name="connsiteY637" fmla="*/ 615445 h 950220"/>
                <a:gd name="connsiteX638" fmla="*/ 894224 w 919917"/>
                <a:gd name="connsiteY638" fmla="*/ 613590 h 950220"/>
                <a:gd name="connsiteX639" fmla="*/ 893735 w 919917"/>
                <a:gd name="connsiteY639" fmla="*/ 611683 h 950220"/>
                <a:gd name="connsiteX640" fmla="*/ 893196 w 919917"/>
                <a:gd name="connsiteY640" fmla="*/ 609779 h 950220"/>
                <a:gd name="connsiteX641" fmla="*/ 892806 w 919917"/>
                <a:gd name="connsiteY641" fmla="*/ 608363 h 950220"/>
                <a:gd name="connsiteX642" fmla="*/ 892462 w 919917"/>
                <a:gd name="connsiteY642" fmla="*/ 606996 h 950220"/>
                <a:gd name="connsiteX643" fmla="*/ 891973 w 919917"/>
                <a:gd name="connsiteY643" fmla="*/ 605091 h 950220"/>
                <a:gd name="connsiteX644" fmla="*/ 891434 w 919917"/>
                <a:gd name="connsiteY644" fmla="*/ 603185 h 950220"/>
                <a:gd name="connsiteX645" fmla="*/ 891043 w 919917"/>
                <a:gd name="connsiteY645" fmla="*/ 601769 h 950220"/>
                <a:gd name="connsiteX646" fmla="*/ 890603 w 919917"/>
                <a:gd name="connsiteY646" fmla="*/ 599913 h 950220"/>
                <a:gd name="connsiteX647" fmla="*/ 890065 w 919917"/>
                <a:gd name="connsiteY647" fmla="*/ 597960 h 950220"/>
                <a:gd name="connsiteX648" fmla="*/ 889723 w 919917"/>
                <a:gd name="connsiteY648" fmla="*/ 596542 h 950220"/>
                <a:gd name="connsiteX649" fmla="*/ 889234 w 919917"/>
                <a:gd name="connsiteY649" fmla="*/ 594687 h 950220"/>
                <a:gd name="connsiteX650" fmla="*/ 889181 w 919917"/>
                <a:gd name="connsiteY650" fmla="*/ 594492 h 950220"/>
                <a:gd name="connsiteX651" fmla="*/ 888598 w 919917"/>
                <a:gd name="connsiteY651" fmla="*/ 592392 h 950220"/>
                <a:gd name="connsiteX652" fmla="*/ 888158 w 919917"/>
                <a:gd name="connsiteY652" fmla="*/ 589997 h 950220"/>
                <a:gd name="connsiteX653" fmla="*/ 887912 w 919917"/>
                <a:gd name="connsiteY653" fmla="*/ 588044 h 950220"/>
                <a:gd name="connsiteX654" fmla="*/ 887570 w 919917"/>
                <a:gd name="connsiteY654" fmla="*/ 586090 h 950220"/>
                <a:gd name="connsiteX655" fmla="*/ 887081 w 919917"/>
                <a:gd name="connsiteY655" fmla="*/ 584235 h 950220"/>
                <a:gd name="connsiteX656" fmla="*/ 886543 w 919917"/>
                <a:gd name="connsiteY656" fmla="*/ 582377 h 950220"/>
                <a:gd name="connsiteX657" fmla="*/ 885956 w 919917"/>
                <a:gd name="connsiteY657" fmla="*/ 579985 h 950220"/>
                <a:gd name="connsiteX658" fmla="*/ 885466 w 919917"/>
                <a:gd name="connsiteY658" fmla="*/ 578080 h 950220"/>
                <a:gd name="connsiteX659" fmla="*/ 884928 w 919917"/>
                <a:gd name="connsiteY659" fmla="*/ 576225 h 950220"/>
                <a:gd name="connsiteX660" fmla="*/ 884292 w 919917"/>
                <a:gd name="connsiteY660" fmla="*/ 574368 h 950220"/>
                <a:gd name="connsiteX661" fmla="*/ 883803 w 919917"/>
                <a:gd name="connsiteY661" fmla="*/ 572952 h 950220"/>
                <a:gd name="connsiteX662" fmla="*/ 883412 w 919917"/>
                <a:gd name="connsiteY662" fmla="*/ 571536 h 950220"/>
                <a:gd name="connsiteX663" fmla="*/ 883019 w 919917"/>
                <a:gd name="connsiteY663" fmla="*/ 570119 h 950220"/>
                <a:gd name="connsiteX664" fmla="*/ 882677 w 919917"/>
                <a:gd name="connsiteY664" fmla="*/ 568703 h 950220"/>
                <a:gd name="connsiteX665" fmla="*/ 882335 w 919917"/>
                <a:gd name="connsiteY665" fmla="*/ 567285 h 950220"/>
                <a:gd name="connsiteX666" fmla="*/ 881846 w 919917"/>
                <a:gd name="connsiteY666" fmla="*/ 565430 h 950220"/>
                <a:gd name="connsiteX667" fmla="*/ 881406 w 919917"/>
                <a:gd name="connsiteY667" fmla="*/ 563525 h 950220"/>
                <a:gd name="connsiteX668" fmla="*/ 880964 w 919917"/>
                <a:gd name="connsiteY668" fmla="*/ 561621 h 950220"/>
                <a:gd name="connsiteX669" fmla="*/ 880475 w 919917"/>
                <a:gd name="connsiteY669" fmla="*/ 559715 h 950220"/>
                <a:gd name="connsiteX670" fmla="*/ 880133 w 919917"/>
                <a:gd name="connsiteY670" fmla="*/ 558299 h 950220"/>
                <a:gd name="connsiteX671" fmla="*/ 879693 w 919917"/>
                <a:gd name="connsiteY671" fmla="*/ 556394 h 950220"/>
                <a:gd name="connsiteX672" fmla="*/ 878989 w 919917"/>
                <a:gd name="connsiteY672" fmla="*/ 554474 h 950220"/>
                <a:gd name="connsiteX673" fmla="*/ 878958 w 919917"/>
                <a:gd name="connsiteY673" fmla="*/ 554392 h 950220"/>
                <a:gd name="connsiteX674" fmla="*/ 878762 w 919917"/>
                <a:gd name="connsiteY674" fmla="*/ 554190 h 950220"/>
                <a:gd name="connsiteX675" fmla="*/ 877491 w 919917"/>
                <a:gd name="connsiteY675" fmla="*/ 552878 h 950220"/>
                <a:gd name="connsiteX676" fmla="*/ 877479 w 919917"/>
                <a:gd name="connsiteY676" fmla="*/ 552863 h 950220"/>
                <a:gd name="connsiteX677" fmla="*/ 875778 w 919917"/>
                <a:gd name="connsiteY677" fmla="*/ 551118 h 950220"/>
                <a:gd name="connsiteX678" fmla="*/ 874360 w 919917"/>
                <a:gd name="connsiteY678" fmla="*/ 549751 h 950220"/>
                <a:gd name="connsiteX679" fmla="*/ 873136 w 919917"/>
                <a:gd name="connsiteY679" fmla="*/ 548922 h 950220"/>
                <a:gd name="connsiteX680" fmla="*/ 871523 w 919917"/>
                <a:gd name="connsiteY680" fmla="*/ 547798 h 950220"/>
                <a:gd name="connsiteX681" fmla="*/ 869859 w 919917"/>
                <a:gd name="connsiteY681" fmla="*/ 546772 h 950220"/>
                <a:gd name="connsiteX682" fmla="*/ 867950 w 919917"/>
                <a:gd name="connsiteY682" fmla="*/ 546382 h 950220"/>
                <a:gd name="connsiteX683" fmla="*/ 865651 w 919917"/>
                <a:gd name="connsiteY683" fmla="*/ 545599 h 950220"/>
                <a:gd name="connsiteX684" fmla="*/ 863840 w 919917"/>
                <a:gd name="connsiteY684" fmla="*/ 544868 h 950220"/>
                <a:gd name="connsiteX685" fmla="*/ 861591 w 919917"/>
                <a:gd name="connsiteY685" fmla="*/ 543891 h 950220"/>
                <a:gd name="connsiteX686" fmla="*/ 859829 w 919917"/>
                <a:gd name="connsiteY686" fmla="*/ 543059 h 950220"/>
                <a:gd name="connsiteX687" fmla="*/ 857578 w 919917"/>
                <a:gd name="connsiteY687" fmla="*/ 542034 h 950220"/>
                <a:gd name="connsiteX688" fmla="*/ 856258 w 919917"/>
                <a:gd name="connsiteY688" fmla="*/ 541400 h 950220"/>
                <a:gd name="connsiteX689" fmla="*/ 854936 w 919917"/>
                <a:gd name="connsiteY689" fmla="*/ 540765 h 950220"/>
                <a:gd name="connsiteX690" fmla="*/ 853616 w 919917"/>
                <a:gd name="connsiteY690" fmla="*/ 540129 h 950220"/>
                <a:gd name="connsiteX691" fmla="*/ 851853 w 919917"/>
                <a:gd name="connsiteY691" fmla="*/ 539300 h 950220"/>
                <a:gd name="connsiteX692" fmla="*/ 850533 w 919917"/>
                <a:gd name="connsiteY692" fmla="*/ 538664 h 950220"/>
                <a:gd name="connsiteX693" fmla="*/ 849213 w 919917"/>
                <a:gd name="connsiteY693" fmla="*/ 538029 h 950220"/>
                <a:gd name="connsiteX694" fmla="*/ 847011 w 919917"/>
                <a:gd name="connsiteY694" fmla="*/ 537003 h 950220"/>
                <a:gd name="connsiteX695" fmla="*/ 845249 w 919917"/>
                <a:gd name="connsiteY695" fmla="*/ 536124 h 950220"/>
                <a:gd name="connsiteX696" fmla="*/ 843978 w 919917"/>
                <a:gd name="connsiteY696" fmla="*/ 535442 h 950220"/>
                <a:gd name="connsiteX697" fmla="*/ 842754 w 919917"/>
                <a:gd name="connsiteY697" fmla="*/ 534610 h 950220"/>
                <a:gd name="connsiteX698" fmla="*/ 841189 w 919917"/>
                <a:gd name="connsiteY698" fmla="*/ 532706 h 950220"/>
                <a:gd name="connsiteX699" fmla="*/ 840112 w 919917"/>
                <a:gd name="connsiteY699" fmla="*/ 531044 h 950220"/>
                <a:gd name="connsiteX700" fmla="*/ 838937 w 919917"/>
                <a:gd name="connsiteY700" fmla="*/ 529481 h 950220"/>
                <a:gd name="connsiteX701" fmla="*/ 837812 w 919917"/>
                <a:gd name="connsiteY701" fmla="*/ 528603 h 950220"/>
                <a:gd name="connsiteX702" fmla="*/ 836052 w 919917"/>
                <a:gd name="connsiteY702" fmla="*/ 527822 h 950220"/>
                <a:gd name="connsiteX703" fmla="*/ 834633 w 919917"/>
                <a:gd name="connsiteY703" fmla="*/ 527334 h 950220"/>
                <a:gd name="connsiteX704" fmla="*/ 833262 w 919917"/>
                <a:gd name="connsiteY704" fmla="*/ 526747 h 950220"/>
                <a:gd name="connsiteX705" fmla="*/ 831598 w 919917"/>
                <a:gd name="connsiteY705" fmla="*/ 525722 h 950220"/>
                <a:gd name="connsiteX706" fmla="*/ 829937 w 919917"/>
                <a:gd name="connsiteY706" fmla="*/ 524598 h 950220"/>
                <a:gd name="connsiteX707" fmla="*/ 828175 w 919917"/>
                <a:gd name="connsiteY707" fmla="*/ 523719 h 950220"/>
                <a:gd name="connsiteX708" fmla="*/ 825874 w 919917"/>
                <a:gd name="connsiteY708" fmla="*/ 523523 h 950220"/>
                <a:gd name="connsiteX709" fmla="*/ 823868 w 919917"/>
                <a:gd name="connsiteY709" fmla="*/ 523913 h 950220"/>
                <a:gd name="connsiteX710" fmla="*/ 821130 w 919917"/>
                <a:gd name="connsiteY710" fmla="*/ 524306 h 950220"/>
                <a:gd name="connsiteX711" fmla="*/ 819417 w 919917"/>
                <a:gd name="connsiteY711" fmla="*/ 523572 h 950220"/>
                <a:gd name="connsiteX712" fmla="*/ 818144 w 919917"/>
                <a:gd name="connsiteY712" fmla="*/ 522742 h 950220"/>
                <a:gd name="connsiteX713" fmla="*/ 816092 w 919917"/>
                <a:gd name="connsiteY713" fmla="*/ 522499 h 950220"/>
                <a:gd name="connsiteX714" fmla="*/ 814475 w 919917"/>
                <a:gd name="connsiteY714" fmla="*/ 523621 h 950220"/>
                <a:gd name="connsiteX715" fmla="*/ 812813 w 919917"/>
                <a:gd name="connsiteY715" fmla="*/ 524696 h 950220"/>
                <a:gd name="connsiteX716" fmla="*/ 811247 w 919917"/>
                <a:gd name="connsiteY716" fmla="*/ 525820 h 950220"/>
                <a:gd name="connsiteX717" fmla="*/ 810171 w 919917"/>
                <a:gd name="connsiteY717" fmla="*/ 526796 h 950220"/>
                <a:gd name="connsiteX718" fmla="*/ 809192 w 919917"/>
                <a:gd name="connsiteY718" fmla="*/ 527918 h 950220"/>
                <a:gd name="connsiteX719" fmla="*/ 808310 w 919917"/>
                <a:gd name="connsiteY719" fmla="*/ 529091 h 950220"/>
                <a:gd name="connsiteX720" fmla="*/ 807627 w 919917"/>
                <a:gd name="connsiteY720" fmla="*/ 530362 h 950220"/>
                <a:gd name="connsiteX721" fmla="*/ 807136 w 919917"/>
                <a:gd name="connsiteY721" fmla="*/ 531778 h 950220"/>
                <a:gd name="connsiteX722" fmla="*/ 806794 w 919917"/>
                <a:gd name="connsiteY722" fmla="*/ 533194 h 950220"/>
                <a:gd name="connsiteX723" fmla="*/ 806647 w 919917"/>
                <a:gd name="connsiteY723" fmla="*/ 534659 h 950220"/>
                <a:gd name="connsiteX724" fmla="*/ 806599 w 919917"/>
                <a:gd name="connsiteY724" fmla="*/ 536124 h 950220"/>
                <a:gd name="connsiteX725" fmla="*/ 806599 w 919917"/>
                <a:gd name="connsiteY725" fmla="*/ 537589 h 950220"/>
                <a:gd name="connsiteX726" fmla="*/ 806569 w 919917"/>
                <a:gd name="connsiteY726" fmla="*/ 538470 h 950220"/>
                <a:gd name="connsiteX727" fmla="*/ 806550 w 919917"/>
                <a:gd name="connsiteY727" fmla="*/ 539054 h 950220"/>
                <a:gd name="connsiteX728" fmla="*/ 806452 w 919917"/>
                <a:gd name="connsiteY728" fmla="*/ 540031 h 950220"/>
                <a:gd name="connsiteX729" fmla="*/ 806403 w 919917"/>
                <a:gd name="connsiteY729" fmla="*/ 540519 h 950220"/>
                <a:gd name="connsiteX730" fmla="*/ 806108 w 919917"/>
                <a:gd name="connsiteY730" fmla="*/ 541987 h 950220"/>
                <a:gd name="connsiteX731" fmla="*/ 805277 w 919917"/>
                <a:gd name="connsiteY731" fmla="*/ 543744 h 950220"/>
                <a:gd name="connsiteX732" fmla="*/ 804103 w 919917"/>
                <a:gd name="connsiteY732" fmla="*/ 545307 h 950220"/>
                <a:gd name="connsiteX733" fmla="*/ 802733 w 919917"/>
                <a:gd name="connsiteY733" fmla="*/ 546723 h 950220"/>
                <a:gd name="connsiteX734" fmla="*/ 801119 w 919917"/>
                <a:gd name="connsiteY734" fmla="*/ 547847 h 950220"/>
                <a:gd name="connsiteX735" fmla="*/ 799357 w 919917"/>
                <a:gd name="connsiteY735" fmla="*/ 548676 h 950220"/>
                <a:gd name="connsiteX736" fmla="*/ 797987 w 919917"/>
                <a:gd name="connsiteY736" fmla="*/ 549214 h 950220"/>
                <a:gd name="connsiteX737" fmla="*/ 796667 w 919917"/>
                <a:gd name="connsiteY737" fmla="*/ 549849 h 950220"/>
                <a:gd name="connsiteX738" fmla="*/ 795444 w 919917"/>
                <a:gd name="connsiteY738" fmla="*/ 550630 h 950220"/>
                <a:gd name="connsiteX739" fmla="*/ 794220 w 919917"/>
                <a:gd name="connsiteY739" fmla="*/ 551511 h 950220"/>
                <a:gd name="connsiteX740" fmla="*/ 792605 w 919917"/>
                <a:gd name="connsiteY740" fmla="*/ 552536 h 950220"/>
                <a:gd name="connsiteX741" fmla="*/ 790845 w 919917"/>
                <a:gd name="connsiteY741" fmla="*/ 553464 h 950220"/>
                <a:gd name="connsiteX742" fmla="*/ 789083 w 919917"/>
                <a:gd name="connsiteY742" fmla="*/ 554294 h 950220"/>
                <a:gd name="connsiteX743" fmla="*/ 786979 w 919917"/>
                <a:gd name="connsiteY743" fmla="*/ 555467 h 950220"/>
                <a:gd name="connsiteX744" fmla="*/ 785708 w 919917"/>
                <a:gd name="connsiteY744" fmla="*/ 556247 h 950220"/>
                <a:gd name="connsiteX745" fmla="*/ 784484 w 919917"/>
                <a:gd name="connsiteY745" fmla="*/ 557079 h 950220"/>
                <a:gd name="connsiteX746" fmla="*/ 783309 w 919917"/>
                <a:gd name="connsiteY746" fmla="*/ 557957 h 950220"/>
                <a:gd name="connsiteX747" fmla="*/ 782184 w 919917"/>
                <a:gd name="connsiteY747" fmla="*/ 558885 h 950220"/>
                <a:gd name="connsiteX748" fmla="*/ 781060 w 919917"/>
                <a:gd name="connsiteY748" fmla="*/ 559862 h 950220"/>
                <a:gd name="connsiteX749" fmla="*/ 779640 w 919917"/>
                <a:gd name="connsiteY749" fmla="*/ 561182 h 950220"/>
                <a:gd name="connsiteX750" fmla="*/ 778172 w 919917"/>
                <a:gd name="connsiteY750" fmla="*/ 562500 h 950220"/>
                <a:gd name="connsiteX751" fmla="*/ 776754 w 919917"/>
                <a:gd name="connsiteY751" fmla="*/ 563818 h 950220"/>
                <a:gd name="connsiteX752" fmla="*/ 775336 w 919917"/>
                <a:gd name="connsiteY752" fmla="*/ 565187 h 950220"/>
                <a:gd name="connsiteX753" fmla="*/ 774309 w 919917"/>
                <a:gd name="connsiteY753" fmla="*/ 566212 h 950220"/>
                <a:gd name="connsiteX754" fmla="*/ 773232 w 919917"/>
                <a:gd name="connsiteY754" fmla="*/ 567238 h 950220"/>
                <a:gd name="connsiteX755" fmla="*/ 771861 w 919917"/>
                <a:gd name="connsiteY755" fmla="*/ 568605 h 950220"/>
                <a:gd name="connsiteX756" fmla="*/ 770833 w 919917"/>
                <a:gd name="connsiteY756" fmla="*/ 569680 h 950220"/>
                <a:gd name="connsiteX757" fmla="*/ 769806 w 919917"/>
                <a:gd name="connsiteY757" fmla="*/ 571290 h 950220"/>
                <a:gd name="connsiteX758" fmla="*/ 768486 w 919917"/>
                <a:gd name="connsiteY758" fmla="*/ 573050 h 950220"/>
                <a:gd name="connsiteX759" fmla="*/ 767019 w 919917"/>
                <a:gd name="connsiteY759" fmla="*/ 574711 h 950220"/>
                <a:gd name="connsiteX760" fmla="*/ 765746 w 919917"/>
                <a:gd name="connsiteY760" fmla="*/ 575639 h 950220"/>
                <a:gd name="connsiteX761" fmla="*/ 764915 w 919917"/>
                <a:gd name="connsiteY761" fmla="*/ 574466 h 950220"/>
                <a:gd name="connsiteX762" fmla="*/ 764571 w 919917"/>
                <a:gd name="connsiteY762" fmla="*/ 572708 h 950220"/>
                <a:gd name="connsiteX763" fmla="*/ 764475 w 919917"/>
                <a:gd name="connsiteY763" fmla="*/ 570657 h 950220"/>
                <a:gd name="connsiteX764" fmla="*/ 764620 w 919917"/>
                <a:gd name="connsiteY764" fmla="*/ 568703 h 950220"/>
                <a:gd name="connsiteX765" fmla="*/ 764718 w 919917"/>
                <a:gd name="connsiteY765" fmla="*/ 567238 h 950220"/>
                <a:gd name="connsiteX766" fmla="*/ 764866 w 919917"/>
                <a:gd name="connsiteY766" fmla="*/ 565771 h 950220"/>
                <a:gd name="connsiteX767" fmla="*/ 764964 w 919917"/>
                <a:gd name="connsiteY767" fmla="*/ 563818 h 950220"/>
                <a:gd name="connsiteX768" fmla="*/ 765013 w 919917"/>
                <a:gd name="connsiteY768" fmla="*/ 562304 h 950220"/>
                <a:gd name="connsiteX769" fmla="*/ 765060 w 919917"/>
                <a:gd name="connsiteY769" fmla="*/ 560790 h 950220"/>
                <a:gd name="connsiteX770" fmla="*/ 764571 w 919917"/>
                <a:gd name="connsiteY770" fmla="*/ 558983 h 950220"/>
                <a:gd name="connsiteX771" fmla="*/ 762909 w 919917"/>
                <a:gd name="connsiteY771" fmla="*/ 558105 h 950220"/>
                <a:gd name="connsiteX772" fmla="*/ 761736 w 919917"/>
                <a:gd name="connsiteY772" fmla="*/ 557694 h 950220"/>
                <a:gd name="connsiteX773" fmla="*/ 763838 w 919917"/>
                <a:gd name="connsiteY773" fmla="*/ 543646 h 950220"/>
                <a:gd name="connsiteX774" fmla="*/ 763838 w 919917"/>
                <a:gd name="connsiteY774" fmla="*/ 541692 h 950220"/>
                <a:gd name="connsiteX775" fmla="*/ 763838 w 919917"/>
                <a:gd name="connsiteY775" fmla="*/ 540227 h 950220"/>
                <a:gd name="connsiteX776" fmla="*/ 763838 w 919917"/>
                <a:gd name="connsiteY776" fmla="*/ 538762 h 950220"/>
                <a:gd name="connsiteX777" fmla="*/ 763838 w 919917"/>
                <a:gd name="connsiteY777" fmla="*/ 536809 h 950220"/>
                <a:gd name="connsiteX778" fmla="*/ 763838 w 919917"/>
                <a:gd name="connsiteY778" fmla="*/ 535344 h 950220"/>
                <a:gd name="connsiteX779" fmla="*/ 763838 w 919917"/>
                <a:gd name="connsiteY779" fmla="*/ 533879 h 950220"/>
                <a:gd name="connsiteX780" fmla="*/ 763838 w 919917"/>
                <a:gd name="connsiteY780" fmla="*/ 532414 h 950220"/>
                <a:gd name="connsiteX781" fmla="*/ 763838 w 919917"/>
                <a:gd name="connsiteY781" fmla="*/ 530946 h 950220"/>
                <a:gd name="connsiteX782" fmla="*/ 763838 w 919917"/>
                <a:gd name="connsiteY782" fmla="*/ 528993 h 950220"/>
                <a:gd name="connsiteX783" fmla="*/ 763838 w 919917"/>
                <a:gd name="connsiteY783" fmla="*/ 527528 h 950220"/>
                <a:gd name="connsiteX784" fmla="*/ 763838 w 919917"/>
                <a:gd name="connsiteY784" fmla="*/ 526063 h 950220"/>
                <a:gd name="connsiteX785" fmla="*/ 763838 w 919917"/>
                <a:gd name="connsiteY785" fmla="*/ 524598 h 950220"/>
                <a:gd name="connsiteX786" fmla="*/ 763838 w 919917"/>
                <a:gd name="connsiteY786" fmla="*/ 523133 h 950220"/>
                <a:gd name="connsiteX787" fmla="*/ 763838 w 919917"/>
                <a:gd name="connsiteY787" fmla="*/ 521667 h 950220"/>
                <a:gd name="connsiteX788" fmla="*/ 763838 w 919917"/>
                <a:gd name="connsiteY788" fmla="*/ 520203 h 950220"/>
                <a:gd name="connsiteX789" fmla="*/ 763838 w 919917"/>
                <a:gd name="connsiteY789" fmla="*/ 518249 h 950220"/>
                <a:gd name="connsiteX790" fmla="*/ 763838 w 919917"/>
                <a:gd name="connsiteY790" fmla="*/ 516784 h 950220"/>
                <a:gd name="connsiteX791" fmla="*/ 763838 w 919917"/>
                <a:gd name="connsiteY791" fmla="*/ 515317 h 950220"/>
                <a:gd name="connsiteX792" fmla="*/ 763838 w 919917"/>
                <a:gd name="connsiteY792" fmla="*/ 513852 h 950220"/>
                <a:gd name="connsiteX793" fmla="*/ 763838 w 919917"/>
                <a:gd name="connsiteY793" fmla="*/ 511898 h 950220"/>
                <a:gd name="connsiteX794" fmla="*/ 763838 w 919917"/>
                <a:gd name="connsiteY794" fmla="*/ 510433 h 950220"/>
                <a:gd name="connsiteX795" fmla="*/ 763838 w 919917"/>
                <a:gd name="connsiteY795" fmla="*/ 508480 h 950220"/>
                <a:gd name="connsiteX796" fmla="*/ 763838 w 919917"/>
                <a:gd name="connsiteY796" fmla="*/ 507015 h 950220"/>
                <a:gd name="connsiteX797" fmla="*/ 763838 w 919917"/>
                <a:gd name="connsiteY797" fmla="*/ 504573 h 950220"/>
                <a:gd name="connsiteX798" fmla="*/ 763789 w 919917"/>
                <a:gd name="connsiteY798" fmla="*/ 502619 h 950220"/>
                <a:gd name="connsiteX799" fmla="*/ 763789 w 919917"/>
                <a:gd name="connsiteY799" fmla="*/ 501154 h 950220"/>
                <a:gd name="connsiteX800" fmla="*/ 763789 w 919917"/>
                <a:gd name="connsiteY800" fmla="*/ 499199 h 950220"/>
                <a:gd name="connsiteX801" fmla="*/ 763740 w 919917"/>
                <a:gd name="connsiteY801" fmla="*/ 497245 h 950220"/>
                <a:gd name="connsiteX802" fmla="*/ 763740 w 919917"/>
                <a:gd name="connsiteY802" fmla="*/ 495292 h 950220"/>
                <a:gd name="connsiteX803" fmla="*/ 763691 w 919917"/>
                <a:gd name="connsiteY803" fmla="*/ 493827 h 950220"/>
                <a:gd name="connsiteX804" fmla="*/ 763593 w 919917"/>
                <a:gd name="connsiteY804" fmla="*/ 491824 h 950220"/>
                <a:gd name="connsiteX805" fmla="*/ 763447 w 919917"/>
                <a:gd name="connsiteY805" fmla="*/ 490310 h 950220"/>
                <a:gd name="connsiteX806" fmla="*/ 763398 w 919917"/>
                <a:gd name="connsiteY806" fmla="*/ 488845 h 950220"/>
                <a:gd name="connsiteX807" fmla="*/ 763447 w 919917"/>
                <a:gd name="connsiteY807" fmla="*/ 486941 h 950220"/>
                <a:gd name="connsiteX808" fmla="*/ 763740 w 919917"/>
                <a:gd name="connsiteY808" fmla="*/ 485572 h 950220"/>
                <a:gd name="connsiteX809" fmla="*/ 764718 w 919917"/>
                <a:gd name="connsiteY809" fmla="*/ 484546 h 950220"/>
                <a:gd name="connsiteX810" fmla="*/ 765942 w 919917"/>
                <a:gd name="connsiteY810" fmla="*/ 483618 h 950220"/>
                <a:gd name="connsiteX811" fmla="*/ 763494 w 919917"/>
                <a:gd name="connsiteY811" fmla="*/ 472727 h 950220"/>
                <a:gd name="connsiteX812" fmla="*/ 763494 w 919917"/>
                <a:gd name="connsiteY812" fmla="*/ 472239 h 950220"/>
                <a:gd name="connsiteX813" fmla="*/ 763494 w 919917"/>
                <a:gd name="connsiteY813" fmla="*/ 471262 h 950220"/>
                <a:gd name="connsiteX814" fmla="*/ 763494 w 919917"/>
                <a:gd name="connsiteY814" fmla="*/ 470774 h 950220"/>
                <a:gd name="connsiteX815" fmla="*/ 763494 w 919917"/>
                <a:gd name="connsiteY815" fmla="*/ 469309 h 950220"/>
                <a:gd name="connsiteX816" fmla="*/ 763494 w 919917"/>
                <a:gd name="connsiteY816" fmla="*/ 467353 h 950220"/>
                <a:gd name="connsiteX817" fmla="*/ 763494 w 919917"/>
                <a:gd name="connsiteY817" fmla="*/ 465839 h 950220"/>
                <a:gd name="connsiteX818" fmla="*/ 763494 w 919917"/>
                <a:gd name="connsiteY818" fmla="*/ 464374 h 950220"/>
                <a:gd name="connsiteX819" fmla="*/ 763447 w 919917"/>
                <a:gd name="connsiteY819" fmla="*/ 462909 h 950220"/>
                <a:gd name="connsiteX820" fmla="*/ 763447 w 919917"/>
                <a:gd name="connsiteY820" fmla="*/ 461444 h 950220"/>
                <a:gd name="connsiteX821" fmla="*/ 763398 w 919917"/>
                <a:gd name="connsiteY821" fmla="*/ 460028 h 950220"/>
                <a:gd name="connsiteX822" fmla="*/ 763349 w 919917"/>
                <a:gd name="connsiteY822" fmla="*/ 458563 h 950220"/>
                <a:gd name="connsiteX823" fmla="*/ 763251 w 919917"/>
                <a:gd name="connsiteY823" fmla="*/ 457098 h 950220"/>
                <a:gd name="connsiteX824" fmla="*/ 762958 w 919917"/>
                <a:gd name="connsiteY824" fmla="*/ 455633 h 950220"/>
                <a:gd name="connsiteX825" fmla="*/ 762713 w 919917"/>
                <a:gd name="connsiteY825" fmla="*/ 453728 h 950220"/>
                <a:gd name="connsiteX826" fmla="*/ 762713 w 919917"/>
                <a:gd name="connsiteY826" fmla="*/ 452261 h 950220"/>
                <a:gd name="connsiteX827" fmla="*/ 762713 w 919917"/>
                <a:gd name="connsiteY827" fmla="*/ 450796 h 950220"/>
                <a:gd name="connsiteX828" fmla="*/ 762663 w 919917"/>
                <a:gd name="connsiteY828" fmla="*/ 449331 h 950220"/>
                <a:gd name="connsiteX829" fmla="*/ 762663 w 919917"/>
                <a:gd name="connsiteY829" fmla="*/ 447866 h 950220"/>
                <a:gd name="connsiteX830" fmla="*/ 762663 w 919917"/>
                <a:gd name="connsiteY830" fmla="*/ 446401 h 950220"/>
                <a:gd name="connsiteX831" fmla="*/ 762663 w 919917"/>
                <a:gd name="connsiteY831" fmla="*/ 444936 h 950220"/>
                <a:gd name="connsiteX832" fmla="*/ 762663 w 919917"/>
                <a:gd name="connsiteY832" fmla="*/ 443471 h 950220"/>
                <a:gd name="connsiteX833" fmla="*/ 762614 w 919917"/>
                <a:gd name="connsiteY833" fmla="*/ 442006 h 950220"/>
                <a:gd name="connsiteX834" fmla="*/ 762614 w 919917"/>
                <a:gd name="connsiteY834" fmla="*/ 440052 h 950220"/>
                <a:gd name="connsiteX835" fmla="*/ 762663 w 919917"/>
                <a:gd name="connsiteY835" fmla="*/ 438585 h 950220"/>
                <a:gd name="connsiteX836" fmla="*/ 762663 w 919917"/>
                <a:gd name="connsiteY836" fmla="*/ 438097 h 950220"/>
                <a:gd name="connsiteX837" fmla="*/ 762663 w 919917"/>
                <a:gd name="connsiteY837" fmla="*/ 437120 h 950220"/>
                <a:gd name="connsiteX838" fmla="*/ 762663 w 919917"/>
                <a:gd name="connsiteY838" fmla="*/ 436143 h 950220"/>
                <a:gd name="connsiteX839" fmla="*/ 762663 w 919917"/>
                <a:gd name="connsiteY839" fmla="*/ 435166 h 950220"/>
                <a:gd name="connsiteX840" fmla="*/ 762663 w 919917"/>
                <a:gd name="connsiteY840" fmla="*/ 434190 h 950220"/>
                <a:gd name="connsiteX841" fmla="*/ 762663 w 919917"/>
                <a:gd name="connsiteY841" fmla="*/ 433213 h 950220"/>
                <a:gd name="connsiteX842" fmla="*/ 762663 w 919917"/>
                <a:gd name="connsiteY842" fmla="*/ 432236 h 950220"/>
                <a:gd name="connsiteX843" fmla="*/ 762663 w 919917"/>
                <a:gd name="connsiteY843" fmla="*/ 431748 h 950220"/>
                <a:gd name="connsiteX844" fmla="*/ 762663 w 919917"/>
                <a:gd name="connsiteY844" fmla="*/ 430283 h 950220"/>
                <a:gd name="connsiteX845" fmla="*/ 762663 w 919917"/>
                <a:gd name="connsiteY845" fmla="*/ 428330 h 950220"/>
                <a:gd name="connsiteX846" fmla="*/ 762663 w 919917"/>
                <a:gd name="connsiteY846" fmla="*/ 426376 h 950220"/>
                <a:gd name="connsiteX847" fmla="*/ 762663 w 919917"/>
                <a:gd name="connsiteY847" fmla="*/ 424423 h 950220"/>
                <a:gd name="connsiteX848" fmla="*/ 762663 w 919917"/>
                <a:gd name="connsiteY848" fmla="*/ 422467 h 950220"/>
                <a:gd name="connsiteX849" fmla="*/ 762663 w 919917"/>
                <a:gd name="connsiteY849" fmla="*/ 420172 h 950220"/>
                <a:gd name="connsiteX850" fmla="*/ 762614 w 919917"/>
                <a:gd name="connsiteY850" fmla="*/ 418219 h 950220"/>
                <a:gd name="connsiteX851" fmla="*/ 762565 w 919917"/>
                <a:gd name="connsiteY851" fmla="*/ 416754 h 950220"/>
                <a:gd name="connsiteX852" fmla="*/ 762516 w 919917"/>
                <a:gd name="connsiteY852" fmla="*/ 415289 h 950220"/>
                <a:gd name="connsiteX853" fmla="*/ 762027 w 919917"/>
                <a:gd name="connsiteY853" fmla="*/ 413481 h 950220"/>
                <a:gd name="connsiteX854" fmla="*/ 762420 w 919917"/>
                <a:gd name="connsiteY854" fmla="*/ 411380 h 950220"/>
                <a:gd name="connsiteX855" fmla="*/ 762371 w 919917"/>
                <a:gd name="connsiteY855" fmla="*/ 409426 h 950220"/>
                <a:gd name="connsiteX856" fmla="*/ 762322 w 919917"/>
                <a:gd name="connsiteY856" fmla="*/ 407473 h 950220"/>
                <a:gd name="connsiteX857" fmla="*/ 762273 w 919917"/>
                <a:gd name="connsiteY857" fmla="*/ 406008 h 950220"/>
                <a:gd name="connsiteX858" fmla="*/ 762223 w 919917"/>
                <a:gd name="connsiteY858" fmla="*/ 404543 h 950220"/>
                <a:gd name="connsiteX859" fmla="*/ 762174 w 919917"/>
                <a:gd name="connsiteY859" fmla="*/ 402589 h 950220"/>
                <a:gd name="connsiteX860" fmla="*/ 762125 w 919917"/>
                <a:gd name="connsiteY860" fmla="*/ 400636 h 950220"/>
                <a:gd name="connsiteX861" fmla="*/ 762076 w 919917"/>
                <a:gd name="connsiteY861" fmla="*/ 398194 h 950220"/>
                <a:gd name="connsiteX862" fmla="*/ 762027 w 919917"/>
                <a:gd name="connsiteY862" fmla="*/ 396239 h 950220"/>
                <a:gd name="connsiteX863" fmla="*/ 761978 w 919917"/>
                <a:gd name="connsiteY863" fmla="*/ 394774 h 950220"/>
                <a:gd name="connsiteX864" fmla="*/ 761931 w 919917"/>
                <a:gd name="connsiteY864" fmla="*/ 393308 h 950220"/>
                <a:gd name="connsiteX865" fmla="*/ 761931 w 919917"/>
                <a:gd name="connsiteY865" fmla="*/ 391843 h 950220"/>
                <a:gd name="connsiteX866" fmla="*/ 761882 w 919917"/>
                <a:gd name="connsiteY866" fmla="*/ 390378 h 950220"/>
                <a:gd name="connsiteX867" fmla="*/ 761833 w 919917"/>
                <a:gd name="connsiteY867" fmla="*/ 388913 h 950220"/>
                <a:gd name="connsiteX868" fmla="*/ 761833 w 919917"/>
                <a:gd name="connsiteY868" fmla="*/ 387448 h 950220"/>
                <a:gd name="connsiteX869" fmla="*/ 761783 w 919917"/>
                <a:gd name="connsiteY869" fmla="*/ 385983 h 950220"/>
                <a:gd name="connsiteX870" fmla="*/ 761734 w 919917"/>
                <a:gd name="connsiteY870" fmla="*/ 384518 h 950220"/>
                <a:gd name="connsiteX871" fmla="*/ 761734 w 919917"/>
                <a:gd name="connsiteY871" fmla="*/ 383053 h 950220"/>
                <a:gd name="connsiteX872" fmla="*/ 761734 w 919917"/>
                <a:gd name="connsiteY872" fmla="*/ 381098 h 950220"/>
                <a:gd name="connsiteX873" fmla="*/ 761833 w 919917"/>
                <a:gd name="connsiteY873" fmla="*/ 379144 h 950220"/>
                <a:gd name="connsiteX874" fmla="*/ 761931 w 919917"/>
                <a:gd name="connsiteY874" fmla="*/ 377191 h 950220"/>
                <a:gd name="connsiteX875" fmla="*/ 761931 w 919917"/>
                <a:gd name="connsiteY875" fmla="*/ 375237 h 950220"/>
                <a:gd name="connsiteX876" fmla="*/ 761636 w 919917"/>
                <a:gd name="connsiteY876" fmla="*/ 373333 h 950220"/>
                <a:gd name="connsiteX877" fmla="*/ 761343 w 919917"/>
                <a:gd name="connsiteY877" fmla="*/ 371379 h 950220"/>
                <a:gd name="connsiteX878" fmla="*/ 761343 w 919917"/>
                <a:gd name="connsiteY878" fmla="*/ 369914 h 950220"/>
                <a:gd name="connsiteX879" fmla="*/ 761440 w 919917"/>
                <a:gd name="connsiteY879" fmla="*/ 368449 h 950220"/>
                <a:gd name="connsiteX880" fmla="*/ 761636 w 919917"/>
                <a:gd name="connsiteY880" fmla="*/ 366005 h 950220"/>
                <a:gd name="connsiteX881" fmla="*/ 761734 w 919917"/>
                <a:gd name="connsiteY881" fmla="*/ 364540 h 950220"/>
                <a:gd name="connsiteX882" fmla="*/ 761783 w 919917"/>
                <a:gd name="connsiteY882" fmla="*/ 363075 h 950220"/>
                <a:gd name="connsiteX883" fmla="*/ 761734 w 919917"/>
                <a:gd name="connsiteY883" fmla="*/ 361659 h 950220"/>
                <a:gd name="connsiteX884" fmla="*/ 761343 w 919917"/>
                <a:gd name="connsiteY884" fmla="*/ 360243 h 950220"/>
                <a:gd name="connsiteX885" fmla="*/ 761147 w 919917"/>
                <a:gd name="connsiteY885" fmla="*/ 358290 h 950220"/>
                <a:gd name="connsiteX886" fmla="*/ 761098 w 919917"/>
                <a:gd name="connsiteY886" fmla="*/ 356336 h 950220"/>
                <a:gd name="connsiteX887" fmla="*/ 761098 w 919917"/>
                <a:gd name="connsiteY887" fmla="*/ 354381 h 950220"/>
                <a:gd name="connsiteX888" fmla="*/ 761098 w 919917"/>
                <a:gd name="connsiteY888" fmla="*/ 352427 h 950220"/>
                <a:gd name="connsiteX889" fmla="*/ 761098 w 919917"/>
                <a:gd name="connsiteY889" fmla="*/ 350133 h 950220"/>
                <a:gd name="connsiteX890" fmla="*/ 761098 w 919917"/>
                <a:gd name="connsiteY890" fmla="*/ 348179 h 950220"/>
                <a:gd name="connsiteX891" fmla="*/ 761049 w 919917"/>
                <a:gd name="connsiteY891" fmla="*/ 346714 h 950220"/>
                <a:gd name="connsiteX892" fmla="*/ 761049 w 919917"/>
                <a:gd name="connsiteY892" fmla="*/ 345249 h 950220"/>
                <a:gd name="connsiteX893" fmla="*/ 761049 w 919917"/>
                <a:gd name="connsiteY893" fmla="*/ 343293 h 950220"/>
                <a:gd name="connsiteX894" fmla="*/ 761049 w 919917"/>
                <a:gd name="connsiteY894" fmla="*/ 341340 h 950220"/>
                <a:gd name="connsiteX895" fmla="*/ 761000 w 919917"/>
                <a:gd name="connsiteY895" fmla="*/ 339387 h 950220"/>
                <a:gd name="connsiteX896" fmla="*/ 761000 w 919917"/>
                <a:gd name="connsiteY896" fmla="*/ 337433 h 950220"/>
                <a:gd name="connsiteX897" fmla="*/ 761000 w 919917"/>
                <a:gd name="connsiteY897" fmla="*/ 335480 h 950220"/>
                <a:gd name="connsiteX898" fmla="*/ 760950 w 919917"/>
                <a:gd name="connsiteY898" fmla="*/ 334015 h 950220"/>
                <a:gd name="connsiteX899" fmla="*/ 760950 w 919917"/>
                <a:gd name="connsiteY899" fmla="*/ 332550 h 950220"/>
                <a:gd name="connsiteX900" fmla="*/ 760950 w 919917"/>
                <a:gd name="connsiteY900" fmla="*/ 331085 h 950220"/>
                <a:gd name="connsiteX901" fmla="*/ 760903 w 919917"/>
                <a:gd name="connsiteY901" fmla="*/ 329619 h 950220"/>
                <a:gd name="connsiteX902" fmla="*/ 760903 w 919917"/>
                <a:gd name="connsiteY902" fmla="*/ 328152 h 950220"/>
                <a:gd name="connsiteX903" fmla="*/ 760854 w 919917"/>
                <a:gd name="connsiteY903" fmla="*/ 326687 h 950220"/>
                <a:gd name="connsiteX904" fmla="*/ 760707 w 919917"/>
                <a:gd name="connsiteY904" fmla="*/ 324783 h 950220"/>
                <a:gd name="connsiteX905" fmla="*/ 760658 w 919917"/>
                <a:gd name="connsiteY905" fmla="*/ 322341 h 950220"/>
                <a:gd name="connsiteX906" fmla="*/ 760756 w 919917"/>
                <a:gd name="connsiteY906" fmla="*/ 320388 h 950220"/>
                <a:gd name="connsiteX907" fmla="*/ 760805 w 919917"/>
                <a:gd name="connsiteY907" fmla="*/ 317946 h 950220"/>
                <a:gd name="connsiteX908" fmla="*/ 760805 w 919917"/>
                <a:gd name="connsiteY908" fmla="*/ 316969 h 950220"/>
                <a:gd name="connsiteX909" fmla="*/ 760805 w 919917"/>
                <a:gd name="connsiteY909" fmla="*/ 315992 h 950220"/>
                <a:gd name="connsiteX910" fmla="*/ 760805 w 919917"/>
                <a:gd name="connsiteY910" fmla="*/ 315014 h 950220"/>
                <a:gd name="connsiteX911" fmla="*/ 760805 w 919917"/>
                <a:gd name="connsiteY911" fmla="*/ 314037 h 950220"/>
                <a:gd name="connsiteX912" fmla="*/ 760805 w 919917"/>
                <a:gd name="connsiteY912" fmla="*/ 313060 h 950220"/>
                <a:gd name="connsiteX913" fmla="*/ 760805 w 919917"/>
                <a:gd name="connsiteY913" fmla="*/ 312572 h 950220"/>
                <a:gd name="connsiteX914" fmla="*/ 760805 w 919917"/>
                <a:gd name="connsiteY914" fmla="*/ 311107 h 950220"/>
                <a:gd name="connsiteX915" fmla="*/ 760756 w 919917"/>
                <a:gd name="connsiteY915" fmla="*/ 309153 h 950220"/>
                <a:gd name="connsiteX916" fmla="*/ 760707 w 919917"/>
                <a:gd name="connsiteY916" fmla="*/ 307200 h 950220"/>
                <a:gd name="connsiteX917" fmla="*/ 760707 w 919917"/>
                <a:gd name="connsiteY917" fmla="*/ 305735 h 950220"/>
                <a:gd name="connsiteX918" fmla="*/ 760560 w 919917"/>
                <a:gd name="connsiteY918" fmla="*/ 303781 h 950220"/>
                <a:gd name="connsiteX919" fmla="*/ 760120 w 919917"/>
                <a:gd name="connsiteY919" fmla="*/ 302365 h 950220"/>
                <a:gd name="connsiteX920" fmla="*/ 760316 w 919917"/>
                <a:gd name="connsiteY920" fmla="*/ 300459 h 950220"/>
                <a:gd name="connsiteX921" fmla="*/ 760412 w 919917"/>
                <a:gd name="connsiteY921" fmla="*/ 296991 h 950220"/>
                <a:gd name="connsiteX922" fmla="*/ 760267 w 919917"/>
                <a:gd name="connsiteY922" fmla="*/ 294500 h 950220"/>
                <a:gd name="connsiteX923" fmla="*/ 760218 w 919917"/>
                <a:gd name="connsiteY923" fmla="*/ 293035 h 950220"/>
                <a:gd name="connsiteX924" fmla="*/ 760070 w 919917"/>
                <a:gd name="connsiteY924" fmla="*/ 291082 h 950220"/>
                <a:gd name="connsiteX925" fmla="*/ 759972 w 919917"/>
                <a:gd name="connsiteY925" fmla="*/ 289129 h 950220"/>
                <a:gd name="connsiteX926" fmla="*/ 759827 w 919917"/>
                <a:gd name="connsiteY926" fmla="*/ 287175 h 950220"/>
                <a:gd name="connsiteX927" fmla="*/ 759729 w 919917"/>
                <a:gd name="connsiteY927" fmla="*/ 285220 h 950220"/>
                <a:gd name="connsiteX928" fmla="*/ 759581 w 919917"/>
                <a:gd name="connsiteY928" fmla="*/ 283754 h 950220"/>
                <a:gd name="connsiteX929" fmla="*/ 759532 w 919917"/>
                <a:gd name="connsiteY929" fmla="*/ 282289 h 950220"/>
                <a:gd name="connsiteX930" fmla="*/ 759434 w 919917"/>
                <a:gd name="connsiteY930" fmla="*/ 280824 h 950220"/>
                <a:gd name="connsiteX931" fmla="*/ 759338 w 919917"/>
                <a:gd name="connsiteY931" fmla="*/ 279359 h 950220"/>
                <a:gd name="connsiteX932" fmla="*/ 759289 w 919917"/>
                <a:gd name="connsiteY932" fmla="*/ 277894 h 950220"/>
                <a:gd name="connsiteX933" fmla="*/ 759190 w 919917"/>
                <a:gd name="connsiteY933" fmla="*/ 276429 h 950220"/>
                <a:gd name="connsiteX934" fmla="*/ 759190 w 919917"/>
                <a:gd name="connsiteY934" fmla="*/ 274964 h 950220"/>
                <a:gd name="connsiteX935" fmla="*/ 759141 w 919917"/>
                <a:gd name="connsiteY935" fmla="*/ 273499 h 950220"/>
                <a:gd name="connsiteX936" fmla="*/ 759190 w 919917"/>
                <a:gd name="connsiteY936" fmla="*/ 272034 h 950220"/>
                <a:gd name="connsiteX937" fmla="*/ 759043 w 919917"/>
                <a:gd name="connsiteY937" fmla="*/ 270616 h 950220"/>
                <a:gd name="connsiteX938" fmla="*/ 758505 w 919917"/>
                <a:gd name="connsiteY938" fmla="*/ 268760 h 950220"/>
                <a:gd name="connsiteX939" fmla="*/ 757967 w 919917"/>
                <a:gd name="connsiteY939" fmla="*/ 266856 h 950220"/>
                <a:gd name="connsiteX940" fmla="*/ 757819 w 919917"/>
                <a:gd name="connsiteY940" fmla="*/ 265293 h 950220"/>
                <a:gd name="connsiteX941" fmla="*/ 757625 w 919917"/>
                <a:gd name="connsiteY941" fmla="*/ 263828 h 950220"/>
                <a:gd name="connsiteX942" fmla="*/ 757868 w 919917"/>
                <a:gd name="connsiteY942" fmla="*/ 261435 h 950220"/>
                <a:gd name="connsiteX943" fmla="*/ 757967 w 919917"/>
                <a:gd name="connsiteY943" fmla="*/ 259481 h 950220"/>
                <a:gd name="connsiteX944" fmla="*/ 757917 w 919917"/>
                <a:gd name="connsiteY944" fmla="*/ 258014 h 950220"/>
                <a:gd name="connsiteX945" fmla="*/ 757868 w 919917"/>
                <a:gd name="connsiteY945" fmla="*/ 255573 h 950220"/>
                <a:gd name="connsiteX946" fmla="*/ 757428 w 919917"/>
                <a:gd name="connsiteY946" fmla="*/ 253082 h 950220"/>
                <a:gd name="connsiteX947" fmla="*/ 757631 w 919917"/>
                <a:gd name="connsiteY947" fmla="*/ 252303 h 950220"/>
                <a:gd name="connsiteX948" fmla="*/ 757772 w 919917"/>
                <a:gd name="connsiteY948" fmla="*/ 251764 h 950220"/>
                <a:gd name="connsiteX949" fmla="*/ 757723 w 919917"/>
                <a:gd name="connsiteY949" fmla="*/ 250299 h 950220"/>
                <a:gd name="connsiteX950" fmla="*/ 757576 w 919917"/>
                <a:gd name="connsiteY950" fmla="*/ 248834 h 950220"/>
                <a:gd name="connsiteX951" fmla="*/ 757527 w 919917"/>
                <a:gd name="connsiteY951" fmla="*/ 246880 h 950220"/>
                <a:gd name="connsiteX952" fmla="*/ 757868 w 919917"/>
                <a:gd name="connsiteY952" fmla="*/ 244974 h 950220"/>
                <a:gd name="connsiteX953" fmla="*/ 758163 w 919917"/>
                <a:gd name="connsiteY953" fmla="*/ 242532 h 950220"/>
                <a:gd name="connsiteX954" fmla="*/ 758261 w 919917"/>
                <a:gd name="connsiteY954" fmla="*/ 240579 h 950220"/>
                <a:gd name="connsiteX955" fmla="*/ 758407 w 919917"/>
                <a:gd name="connsiteY955" fmla="*/ 238137 h 950220"/>
                <a:gd name="connsiteX956" fmla="*/ 758407 w 919917"/>
                <a:gd name="connsiteY956" fmla="*/ 236183 h 950220"/>
                <a:gd name="connsiteX957" fmla="*/ 758310 w 919917"/>
                <a:gd name="connsiteY957" fmla="*/ 234279 h 950220"/>
                <a:gd name="connsiteX958" fmla="*/ 758163 w 919917"/>
                <a:gd name="connsiteY958" fmla="*/ 232812 h 950220"/>
                <a:gd name="connsiteX959" fmla="*/ 758114 w 919917"/>
                <a:gd name="connsiteY959" fmla="*/ 231347 h 950220"/>
                <a:gd name="connsiteX960" fmla="*/ 758163 w 919917"/>
                <a:gd name="connsiteY960" fmla="*/ 229393 h 950220"/>
                <a:gd name="connsiteX961" fmla="*/ 758163 w 919917"/>
                <a:gd name="connsiteY961" fmla="*/ 227440 h 950220"/>
                <a:gd name="connsiteX962" fmla="*/ 758114 w 919917"/>
                <a:gd name="connsiteY962" fmla="*/ 225486 h 950220"/>
                <a:gd name="connsiteX963" fmla="*/ 758016 w 919917"/>
                <a:gd name="connsiteY963" fmla="*/ 223533 h 950220"/>
                <a:gd name="connsiteX964" fmla="*/ 758065 w 919917"/>
                <a:gd name="connsiteY964" fmla="*/ 221579 h 950220"/>
                <a:gd name="connsiteX965" fmla="*/ 758212 w 919917"/>
                <a:gd name="connsiteY965" fmla="*/ 219626 h 950220"/>
                <a:gd name="connsiteX966" fmla="*/ 758261 w 919917"/>
                <a:gd name="connsiteY966" fmla="*/ 217671 h 950220"/>
                <a:gd name="connsiteX967" fmla="*/ 758212 w 919917"/>
                <a:gd name="connsiteY967" fmla="*/ 216205 h 950220"/>
                <a:gd name="connsiteX968" fmla="*/ 758212 w 919917"/>
                <a:gd name="connsiteY968" fmla="*/ 214740 h 950220"/>
                <a:gd name="connsiteX969" fmla="*/ 758310 w 919917"/>
                <a:gd name="connsiteY969" fmla="*/ 212299 h 950220"/>
                <a:gd name="connsiteX970" fmla="*/ 758407 w 919917"/>
                <a:gd name="connsiteY970" fmla="*/ 210345 h 950220"/>
                <a:gd name="connsiteX971" fmla="*/ 758407 w 919917"/>
                <a:gd name="connsiteY971" fmla="*/ 208392 h 950220"/>
                <a:gd name="connsiteX972" fmla="*/ 757917 w 919917"/>
                <a:gd name="connsiteY972" fmla="*/ 206340 h 950220"/>
                <a:gd name="connsiteX973" fmla="*/ 756206 w 919917"/>
                <a:gd name="connsiteY973" fmla="*/ 205511 h 950220"/>
                <a:gd name="connsiteX974" fmla="*/ 755228 w 919917"/>
                <a:gd name="connsiteY974" fmla="*/ 204436 h 950220"/>
                <a:gd name="connsiteX975" fmla="*/ 752633 w 919917"/>
                <a:gd name="connsiteY975" fmla="*/ 204043 h 950220"/>
                <a:gd name="connsiteX976" fmla="*/ 750628 w 919917"/>
                <a:gd name="connsiteY976" fmla="*/ 203214 h 950220"/>
                <a:gd name="connsiteX977" fmla="*/ 748622 w 919917"/>
                <a:gd name="connsiteY977" fmla="*/ 203116 h 950220"/>
                <a:gd name="connsiteX978" fmla="*/ 748034 w 919917"/>
                <a:gd name="connsiteY978" fmla="*/ 204436 h 950220"/>
                <a:gd name="connsiteX979" fmla="*/ 746714 w 919917"/>
                <a:gd name="connsiteY979" fmla="*/ 203800 h 950220"/>
                <a:gd name="connsiteX980" fmla="*/ 745589 w 919917"/>
                <a:gd name="connsiteY980" fmla="*/ 202873 h 950220"/>
                <a:gd name="connsiteX981" fmla="*/ 743288 w 919917"/>
                <a:gd name="connsiteY981" fmla="*/ 202922 h 950220"/>
                <a:gd name="connsiteX982" fmla="*/ 741821 w 919917"/>
                <a:gd name="connsiteY982" fmla="*/ 204338 h 950220"/>
                <a:gd name="connsiteX983" fmla="*/ 741381 w 919917"/>
                <a:gd name="connsiteY983" fmla="*/ 205950 h 950220"/>
                <a:gd name="connsiteX984" fmla="*/ 739815 w 919917"/>
                <a:gd name="connsiteY984" fmla="*/ 206095 h 950220"/>
                <a:gd name="connsiteX985" fmla="*/ 737419 w 919917"/>
                <a:gd name="connsiteY985" fmla="*/ 206144 h 950220"/>
                <a:gd name="connsiteX986" fmla="*/ 735559 w 919917"/>
                <a:gd name="connsiteY986" fmla="*/ 206829 h 950220"/>
                <a:gd name="connsiteX987" fmla="*/ 733749 w 919917"/>
                <a:gd name="connsiteY987" fmla="*/ 207658 h 950220"/>
                <a:gd name="connsiteX988" fmla="*/ 732378 w 919917"/>
                <a:gd name="connsiteY988" fmla="*/ 208245 h 950220"/>
                <a:gd name="connsiteX989" fmla="*/ 731009 w 919917"/>
                <a:gd name="connsiteY989" fmla="*/ 208635 h 950220"/>
                <a:gd name="connsiteX990" fmla="*/ 729200 w 919917"/>
                <a:gd name="connsiteY990" fmla="*/ 208001 h 950220"/>
                <a:gd name="connsiteX991" fmla="*/ 727927 w 919917"/>
                <a:gd name="connsiteY991" fmla="*/ 207170 h 950220"/>
                <a:gd name="connsiteX992" fmla="*/ 726312 w 919917"/>
                <a:gd name="connsiteY992" fmla="*/ 206095 h 950220"/>
                <a:gd name="connsiteX993" fmla="*/ 725088 w 919917"/>
                <a:gd name="connsiteY993" fmla="*/ 205216 h 950220"/>
                <a:gd name="connsiteX994" fmla="*/ 724159 w 919917"/>
                <a:gd name="connsiteY994" fmla="*/ 204191 h 950220"/>
                <a:gd name="connsiteX995" fmla="*/ 724599 w 919917"/>
                <a:gd name="connsiteY995" fmla="*/ 202726 h 950220"/>
                <a:gd name="connsiteX996" fmla="*/ 724943 w 919917"/>
                <a:gd name="connsiteY996" fmla="*/ 200821 h 950220"/>
                <a:gd name="connsiteX997" fmla="*/ 724454 w 919917"/>
                <a:gd name="connsiteY997" fmla="*/ 199454 h 950220"/>
                <a:gd name="connsiteX998" fmla="*/ 724257 w 919917"/>
                <a:gd name="connsiteY998" fmla="*/ 197010 h 950220"/>
                <a:gd name="connsiteX999" fmla="*/ 724648 w 919917"/>
                <a:gd name="connsiteY999" fmla="*/ 195594 h 950220"/>
                <a:gd name="connsiteX1000" fmla="*/ 724014 w 919917"/>
                <a:gd name="connsiteY1000" fmla="*/ 193837 h 950220"/>
                <a:gd name="connsiteX1001" fmla="*/ 723817 w 919917"/>
                <a:gd name="connsiteY1001" fmla="*/ 191930 h 950220"/>
                <a:gd name="connsiteX1002" fmla="*/ 723866 w 919917"/>
                <a:gd name="connsiteY1002" fmla="*/ 190124 h 950220"/>
                <a:gd name="connsiteX1003" fmla="*/ 722104 w 919917"/>
                <a:gd name="connsiteY1003" fmla="*/ 189246 h 950220"/>
                <a:gd name="connsiteX1004" fmla="*/ 720735 w 919917"/>
                <a:gd name="connsiteY1004" fmla="*/ 188757 h 950220"/>
                <a:gd name="connsiteX1005" fmla="*/ 719317 w 919917"/>
                <a:gd name="connsiteY1005" fmla="*/ 188122 h 950220"/>
                <a:gd name="connsiteX1006" fmla="*/ 719071 w 919917"/>
                <a:gd name="connsiteY1006" fmla="*/ 186460 h 950220"/>
                <a:gd name="connsiteX1007" fmla="*/ 717358 w 919917"/>
                <a:gd name="connsiteY1007" fmla="*/ 186949 h 950220"/>
                <a:gd name="connsiteX1008" fmla="*/ 716038 w 919917"/>
                <a:gd name="connsiteY1008" fmla="*/ 185533 h 950220"/>
                <a:gd name="connsiteX1009" fmla="*/ 714522 w 919917"/>
                <a:gd name="connsiteY1009" fmla="*/ 184313 h 950220"/>
                <a:gd name="connsiteX1010" fmla="*/ 713054 w 919917"/>
                <a:gd name="connsiteY1010" fmla="*/ 183091 h 950220"/>
                <a:gd name="connsiteX1011" fmla="*/ 711292 w 919917"/>
                <a:gd name="connsiteY1011" fmla="*/ 182163 h 950220"/>
                <a:gd name="connsiteX1012" fmla="*/ 709579 w 919917"/>
                <a:gd name="connsiteY1012" fmla="*/ 180502 h 950220"/>
                <a:gd name="connsiteX1013" fmla="*/ 707917 w 919917"/>
                <a:gd name="connsiteY1013" fmla="*/ 178792 h 950220"/>
                <a:gd name="connsiteX1014" fmla="*/ 706106 w 919917"/>
                <a:gd name="connsiteY1014" fmla="*/ 177278 h 950220"/>
                <a:gd name="connsiteX1015" fmla="*/ 704981 w 919917"/>
                <a:gd name="connsiteY1015" fmla="*/ 175618 h 950220"/>
                <a:gd name="connsiteX1016" fmla="*/ 703759 w 919917"/>
                <a:gd name="connsiteY1016" fmla="*/ 174104 h 950220"/>
                <a:gd name="connsiteX1017" fmla="*/ 702828 w 919917"/>
                <a:gd name="connsiteY1017" fmla="*/ 173030 h 950220"/>
                <a:gd name="connsiteX1018" fmla="*/ 701898 w 919917"/>
                <a:gd name="connsiteY1018" fmla="*/ 171857 h 950220"/>
                <a:gd name="connsiteX1019" fmla="*/ 700529 w 919917"/>
                <a:gd name="connsiteY1019" fmla="*/ 170490 h 950220"/>
                <a:gd name="connsiteX1020" fmla="*/ 698964 w 919917"/>
                <a:gd name="connsiteY1020" fmla="*/ 169317 h 950220"/>
                <a:gd name="connsiteX1021" fmla="*/ 697447 w 919917"/>
                <a:gd name="connsiteY1021" fmla="*/ 168048 h 950220"/>
                <a:gd name="connsiteX1022" fmla="*/ 696516 w 919917"/>
                <a:gd name="connsiteY1022" fmla="*/ 166973 h 950220"/>
                <a:gd name="connsiteX1023" fmla="*/ 695294 w 919917"/>
                <a:gd name="connsiteY1023" fmla="*/ 165410 h 950220"/>
                <a:gd name="connsiteX1024" fmla="*/ 694119 w 919917"/>
                <a:gd name="connsiteY1024" fmla="*/ 163847 h 950220"/>
                <a:gd name="connsiteX1025" fmla="*/ 692945 w 919917"/>
                <a:gd name="connsiteY1025" fmla="*/ 162284 h 950220"/>
                <a:gd name="connsiteX1026" fmla="*/ 688786 w 919917"/>
                <a:gd name="connsiteY1026" fmla="*/ 142502 h 950220"/>
                <a:gd name="connsiteX1027" fmla="*/ 688102 w 919917"/>
                <a:gd name="connsiteY1027" fmla="*/ 140843 h 950220"/>
                <a:gd name="connsiteX1028" fmla="*/ 687124 w 919917"/>
                <a:gd name="connsiteY1028" fmla="*/ 139768 h 950220"/>
                <a:gd name="connsiteX1029" fmla="*/ 685900 w 919917"/>
                <a:gd name="connsiteY1029" fmla="*/ 138889 h 950220"/>
                <a:gd name="connsiteX1030" fmla="*/ 684971 w 919917"/>
                <a:gd name="connsiteY1030" fmla="*/ 137326 h 950220"/>
                <a:gd name="connsiteX1031" fmla="*/ 685851 w 919917"/>
                <a:gd name="connsiteY1031" fmla="*/ 135127 h 950220"/>
                <a:gd name="connsiteX1032" fmla="*/ 686829 w 919917"/>
                <a:gd name="connsiteY1032" fmla="*/ 132833 h 950220"/>
                <a:gd name="connsiteX1033" fmla="*/ 688346 w 919917"/>
                <a:gd name="connsiteY1033" fmla="*/ 131758 h 950220"/>
                <a:gd name="connsiteX1034" fmla="*/ 689668 w 919917"/>
                <a:gd name="connsiteY1034" fmla="*/ 130195 h 950220"/>
                <a:gd name="connsiteX1035" fmla="*/ 690548 w 919917"/>
                <a:gd name="connsiteY1035" fmla="*/ 128241 h 950220"/>
                <a:gd name="connsiteX1036" fmla="*/ 691135 w 919917"/>
                <a:gd name="connsiteY1036" fmla="*/ 126921 h 950220"/>
                <a:gd name="connsiteX1037" fmla="*/ 691674 w 919917"/>
                <a:gd name="connsiteY1037" fmla="*/ 125554 h 950220"/>
                <a:gd name="connsiteX1038" fmla="*/ 692261 w 919917"/>
                <a:gd name="connsiteY1038" fmla="*/ 124187 h 950220"/>
                <a:gd name="connsiteX1039" fmla="*/ 692750 w 919917"/>
                <a:gd name="connsiteY1039" fmla="*/ 122818 h 950220"/>
                <a:gd name="connsiteX1040" fmla="*/ 693338 w 919917"/>
                <a:gd name="connsiteY1040" fmla="*/ 121451 h 950220"/>
                <a:gd name="connsiteX1041" fmla="*/ 694021 w 919917"/>
                <a:gd name="connsiteY1041" fmla="*/ 119596 h 950220"/>
                <a:gd name="connsiteX1042" fmla="*/ 694658 w 919917"/>
                <a:gd name="connsiteY1042" fmla="*/ 117692 h 950220"/>
                <a:gd name="connsiteX1043" fmla="*/ 694707 w 919917"/>
                <a:gd name="connsiteY1043" fmla="*/ 117105 h 950220"/>
                <a:gd name="connsiteX1044" fmla="*/ 692945 w 919917"/>
                <a:gd name="connsiteY1044" fmla="*/ 115981 h 950220"/>
                <a:gd name="connsiteX1045" fmla="*/ 691037 w 919917"/>
                <a:gd name="connsiteY1045" fmla="*/ 115542 h 950220"/>
                <a:gd name="connsiteX1046" fmla="*/ 688592 w 919917"/>
                <a:gd name="connsiteY1046" fmla="*/ 115346 h 950220"/>
                <a:gd name="connsiteX1047" fmla="*/ 687171 w 919917"/>
                <a:gd name="connsiteY1047" fmla="*/ 115054 h 950220"/>
                <a:gd name="connsiteX1048" fmla="*/ 685704 w 919917"/>
                <a:gd name="connsiteY1048" fmla="*/ 114808 h 950220"/>
                <a:gd name="connsiteX1049" fmla="*/ 684286 w 919917"/>
                <a:gd name="connsiteY1049" fmla="*/ 114663 h 950220"/>
                <a:gd name="connsiteX1050" fmla="*/ 682329 w 919917"/>
                <a:gd name="connsiteY1050" fmla="*/ 114467 h 950220"/>
                <a:gd name="connsiteX1051" fmla="*/ 678903 w 919917"/>
                <a:gd name="connsiteY1051" fmla="*/ 114418 h 950220"/>
                <a:gd name="connsiteX1052" fmla="*/ 676947 w 919917"/>
                <a:gd name="connsiteY1052" fmla="*/ 114565 h 950220"/>
                <a:gd name="connsiteX1053" fmla="*/ 674990 w 919917"/>
                <a:gd name="connsiteY1053" fmla="*/ 114369 h 950220"/>
                <a:gd name="connsiteX1054" fmla="*/ 672690 w 919917"/>
                <a:gd name="connsiteY1054" fmla="*/ 113685 h 950220"/>
                <a:gd name="connsiteX1055" fmla="*/ 671271 w 919917"/>
                <a:gd name="connsiteY1055" fmla="*/ 113100 h 950220"/>
                <a:gd name="connsiteX1056" fmla="*/ 669607 w 919917"/>
                <a:gd name="connsiteY1056" fmla="*/ 112123 h 950220"/>
                <a:gd name="connsiteX1057" fmla="*/ 668238 w 919917"/>
                <a:gd name="connsiteY1057" fmla="*/ 110705 h 950220"/>
                <a:gd name="connsiteX1058" fmla="*/ 667602 w 919917"/>
                <a:gd name="connsiteY1058" fmla="*/ 109436 h 950220"/>
                <a:gd name="connsiteX1059" fmla="*/ 667014 w 919917"/>
                <a:gd name="connsiteY1059" fmla="*/ 108069 h 950220"/>
                <a:gd name="connsiteX1060" fmla="*/ 666331 w 919917"/>
                <a:gd name="connsiteY1060" fmla="*/ 106261 h 950220"/>
                <a:gd name="connsiteX1061" fmla="*/ 665793 w 919917"/>
                <a:gd name="connsiteY1061" fmla="*/ 104845 h 950220"/>
                <a:gd name="connsiteX1062" fmla="*/ 665694 w 919917"/>
                <a:gd name="connsiteY1062" fmla="*/ 102892 h 950220"/>
                <a:gd name="connsiteX1063" fmla="*/ 665645 w 919917"/>
                <a:gd name="connsiteY1063" fmla="*/ 101427 h 950220"/>
                <a:gd name="connsiteX1064" fmla="*/ 665498 w 919917"/>
                <a:gd name="connsiteY1064" fmla="*/ 100010 h 950220"/>
                <a:gd name="connsiteX1065" fmla="*/ 665205 w 919917"/>
                <a:gd name="connsiteY1065" fmla="*/ 98055 h 950220"/>
                <a:gd name="connsiteX1066" fmla="*/ 664129 w 919917"/>
                <a:gd name="connsiteY1066" fmla="*/ 95907 h 950220"/>
                <a:gd name="connsiteX1067" fmla="*/ 662711 w 919917"/>
                <a:gd name="connsiteY1067" fmla="*/ 94587 h 950220"/>
                <a:gd name="connsiteX1068" fmla="*/ 661487 w 919917"/>
                <a:gd name="connsiteY1068" fmla="*/ 93758 h 950220"/>
                <a:gd name="connsiteX1069" fmla="*/ 659334 w 919917"/>
                <a:gd name="connsiteY1069" fmla="*/ 92585 h 950220"/>
                <a:gd name="connsiteX1070" fmla="*/ 657964 w 919917"/>
                <a:gd name="connsiteY1070" fmla="*/ 91999 h 950220"/>
                <a:gd name="connsiteX1071" fmla="*/ 656153 w 919917"/>
                <a:gd name="connsiteY1071" fmla="*/ 91316 h 950220"/>
                <a:gd name="connsiteX1072" fmla="*/ 653855 w 919917"/>
                <a:gd name="connsiteY1072" fmla="*/ 90484 h 950220"/>
                <a:gd name="connsiteX1073" fmla="*/ 651555 w 919917"/>
                <a:gd name="connsiteY1073" fmla="*/ 89704 h 950220"/>
                <a:gd name="connsiteX1074" fmla="*/ 650087 w 919917"/>
                <a:gd name="connsiteY1074" fmla="*/ 89363 h 950220"/>
                <a:gd name="connsiteX1075" fmla="*/ 648669 w 919917"/>
                <a:gd name="connsiteY1075" fmla="*/ 89655 h 950220"/>
                <a:gd name="connsiteX1076" fmla="*/ 647298 w 919917"/>
                <a:gd name="connsiteY1076" fmla="*/ 90192 h 950220"/>
                <a:gd name="connsiteX1077" fmla="*/ 645341 w 919917"/>
                <a:gd name="connsiteY1077" fmla="*/ 90632 h 950220"/>
                <a:gd name="connsiteX1078" fmla="*/ 643483 w 919917"/>
                <a:gd name="connsiteY1078" fmla="*/ 90388 h 950220"/>
                <a:gd name="connsiteX1079" fmla="*/ 642161 w 919917"/>
                <a:gd name="connsiteY1079" fmla="*/ 89704 h 950220"/>
                <a:gd name="connsiteX1080" fmla="*/ 640937 w 919917"/>
                <a:gd name="connsiteY1080" fmla="*/ 88825 h 950220"/>
                <a:gd name="connsiteX1081" fmla="*/ 639420 w 919917"/>
                <a:gd name="connsiteY1081" fmla="*/ 87554 h 950220"/>
                <a:gd name="connsiteX1082" fmla="*/ 638442 w 919917"/>
                <a:gd name="connsiteY1082" fmla="*/ 86479 h 950220"/>
                <a:gd name="connsiteX1083" fmla="*/ 636975 w 919917"/>
                <a:gd name="connsiteY1083" fmla="*/ 85211 h 950220"/>
                <a:gd name="connsiteX1084" fmla="*/ 635800 w 919917"/>
                <a:gd name="connsiteY1084" fmla="*/ 84332 h 950220"/>
                <a:gd name="connsiteX1085" fmla="*/ 634724 w 919917"/>
                <a:gd name="connsiteY1085" fmla="*/ 83306 h 950220"/>
                <a:gd name="connsiteX1086" fmla="*/ 633745 w 919917"/>
                <a:gd name="connsiteY1086" fmla="*/ 82182 h 950220"/>
                <a:gd name="connsiteX1087" fmla="*/ 632767 w 919917"/>
                <a:gd name="connsiteY1087" fmla="*/ 81058 h 950220"/>
                <a:gd name="connsiteX1088" fmla="*/ 631641 w 919917"/>
                <a:gd name="connsiteY1088" fmla="*/ 80180 h 950220"/>
                <a:gd name="connsiteX1089" fmla="*/ 629783 w 919917"/>
                <a:gd name="connsiteY1089" fmla="*/ 79642 h 950220"/>
                <a:gd name="connsiteX1090" fmla="*/ 627827 w 919917"/>
                <a:gd name="connsiteY1090" fmla="*/ 79397 h 950220"/>
                <a:gd name="connsiteX1091" fmla="*/ 625868 w 919917"/>
                <a:gd name="connsiteY1091" fmla="*/ 79105 h 950220"/>
                <a:gd name="connsiteX1092" fmla="*/ 624597 w 919917"/>
                <a:gd name="connsiteY1092" fmla="*/ 78374 h 950220"/>
                <a:gd name="connsiteX1093" fmla="*/ 622835 w 919917"/>
                <a:gd name="connsiteY1093" fmla="*/ 78470 h 950220"/>
                <a:gd name="connsiteX1094" fmla="*/ 620878 w 919917"/>
                <a:gd name="connsiteY1094" fmla="*/ 78324 h 950220"/>
                <a:gd name="connsiteX1095" fmla="*/ 619509 w 919917"/>
                <a:gd name="connsiteY1095" fmla="*/ 77883 h 950220"/>
                <a:gd name="connsiteX1096" fmla="*/ 617698 w 919917"/>
                <a:gd name="connsiteY1096" fmla="*/ 77053 h 950220"/>
                <a:gd name="connsiteX1097" fmla="*/ 615889 w 919917"/>
                <a:gd name="connsiteY1097" fmla="*/ 76418 h 950220"/>
                <a:gd name="connsiteX1098" fmla="*/ 614419 w 919917"/>
                <a:gd name="connsiteY1098" fmla="*/ 76322 h 950220"/>
                <a:gd name="connsiteX1099" fmla="*/ 612463 w 919917"/>
                <a:gd name="connsiteY1099" fmla="*/ 76028 h 950220"/>
                <a:gd name="connsiteX1100" fmla="*/ 610605 w 919917"/>
                <a:gd name="connsiteY1100" fmla="*/ 75441 h 950220"/>
                <a:gd name="connsiteX1101" fmla="*/ 608744 w 919917"/>
                <a:gd name="connsiteY1101" fmla="*/ 74855 h 950220"/>
                <a:gd name="connsiteX1102" fmla="*/ 607277 w 919917"/>
                <a:gd name="connsiteY1102" fmla="*/ 74661 h 950220"/>
                <a:gd name="connsiteX1103" fmla="*/ 605809 w 919917"/>
                <a:gd name="connsiteY1103" fmla="*/ 74612 h 950220"/>
                <a:gd name="connsiteX1104" fmla="*/ 603902 w 919917"/>
                <a:gd name="connsiteY1104" fmla="*/ 74270 h 950220"/>
                <a:gd name="connsiteX1105" fmla="*/ 602238 w 919917"/>
                <a:gd name="connsiteY1105" fmla="*/ 73294 h 950220"/>
                <a:gd name="connsiteX1106" fmla="*/ 600427 w 919917"/>
                <a:gd name="connsiteY1106" fmla="*/ 72462 h 950220"/>
                <a:gd name="connsiteX1107" fmla="*/ 598960 w 919917"/>
                <a:gd name="connsiteY1107" fmla="*/ 72268 h 950220"/>
                <a:gd name="connsiteX1108" fmla="*/ 597003 w 919917"/>
                <a:gd name="connsiteY1108" fmla="*/ 72170 h 950220"/>
                <a:gd name="connsiteX1109" fmla="*/ 595096 w 919917"/>
                <a:gd name="connsiteY1109" fmla="*/ 71925 h 950220"/>
                <a:gd name="connsiteX1110" fmla="*/ 593626 w 919917"/>
                <a:gd name="connsiteY1110" fmla="*/ 71633 h 950220"/>
                <a:gd name="connsiteX1111" fmla="*/ 592257 w 919917"/>
                <a:gd name="connsiteY1111" fmla="*/ 71291 h 950220"/>
                <a:gd name="connsiteX1112" fmla="*/ 589910 w 919917"/>
                <a:gd name="connsiteY1112" fmla="*/ 70509 h 950220"/>
                <a:gd name="connsiteX1113" fmla="*/ 588587 w 919917"/>
                <a:gd name="connsiteY1113" fmla="*/ 69824 h 950220"/>
                <a:gd name="connsiteX1114" fmla="*/ 587071 w 919917"/>
                <a:gd name="connsiteY1114" fmla="*/ 68653 h 950220"/>
                <a:gd name="connsiteX1115" fmla="*/ 585456 w 919917"/>
                <a:gd name="connsiteY1115" fmla="*/ 67529 h 950220"/>
                <a:gd name="connsiteX1116" fmla="*/ 584281 w 919917"/>
                <a:gd name="connsiteY1116" fmla="*/ 66651 h 950220"/>
                <a:gd name="connsiteX1117" fmla="*/ 582814 w 919917"/>
                <a:gd name="connsiteY1117" fmla="*/ 65429 h 950220"/>
                <a:gd name="connsiteX1118" fmla="*/ 581199 w 919917"/>
                <a:gd name="connsiteY1118" fmla="*/ 64305 h 950220"/>
                <a:gd name="connsiteX1119" fmla="*/ 579977 w 919917"/>
                <a:gd name="connsiteY1119" fmla="*/ 63426 h 950220"/>
                <a:gd name="connsiteX1120" fmla="*/ 578852 w 919917"/>
                <a:gd name="connsiteY1120" fmla="*/ 62499 h 950220"/>
                <a:gd name="connsiteX1121" fmla="*/ 577775 w 919917"/>
                <a:gd name="connsiteY1121" fmla="*/ 61571 h 950220"/>
                <a:gd name="connsiteX1122" fmla="*/ 575819 w 919917"/>
                <a:gd name="connsiteY1122" fmla="*/ 60057 h 950220"/>
                <a:gd name="connsiteX1123" fmla="*/ 574595 w 919917"/>
                <a:gd name="connsiteY1123" fmla="*/ 59225 h 950220"/>
                <a:gd name="connsiteX1124" fmla="*/ 573324 w 919917"/>
                <a:gd name="connsiteY1124" fmla="*/ 58592 h 950220"/>
                <a:gd name="connsiteX1125" fmla="*/ 572002 w 919917"/>
                <a:gd name="connsiteY1125" fmla="*/ 57858 h 950220"/>
                <a:gd name="connsiteX1126" fmla="*/ 570485 w 919917"/>
                <a:gd name="connsiteY1126" fmla="*/ 57517 h 950220"/>
                <a:gd name="connsiteX1127" fmla="*/ 568578 w 919917"/>
                <a:gd name="connsiteY1127" fmla="*/ 57907 h 950220"/>
                <a:gd name="connsiteX1128" fmla="*/ 567111 w 919917"/>
                <a:gd name="connsiteY1128" fmla="*/ 58933 h 950220"/>
                <a:gd name="connsiteX1129" fmla="*/ 565447 w 919917"/>
                <a:gd name="connsiteY1129" fmla="*/ 58641 h 950220"/>
                <a:gd name="connsiteX1130" fmla="*/ 563537 w 919917"/>
                <a:gd name="connsiteY1130" fmla="*/ 58396 h 950220"/>
                <a:gd name="connsiteX1131" fmla="*/ 562119 w 919917"/>
                <a:gd name="connsiteY1131" fmla="*/ 58054 h 950220"/>
                <a:gd name="connsiteX1132" fmla="*/ 560652 w 919917"/>
                <a:gd name="connsiteY1132" fmla="*/ 57711 h 950220"/>
                <a:gd name="connsiteX1133" fmla="*/ 558793 w 919917"/>
                <a:gd name="connsiteY1133" fmla="*/ 57272 h 950220"/>
                <a:gd name="connsiteX1134" fmla="*/ 557373 w 919917"/>
                <a:gd name="connsiteY1134" fmla="*/ 56833 h 950220"/>
                <a:gd name="connsiteX1135" fmla="*/ 555955 w 919917"/>
                <a:gd name="connsiteY1135" fmla="*/ 56491 h 950220"/>
                <a:gd name="connsiteX1136" fmla="*/ 554047 w 919917"/>
                <a:gd name="connsiteY1136" fmla="*/ 56003 h 950220"/>
                <a:gd name="connsiteX1137" fmla="*/ 552138 w 919917"/>
                <a:gd name="connsiteY1137" fmla="*/ 55515 h 950220"/>
                <a:gd name="connsiteX1138" fmla="*/ 550670 w 919917"/>
                <a:gd name="connsiteY1138" fmla="*/ 55318 h 950220"/>
                <a:gd name="connsiteX1139" fmla="*/ 548763 w 919917"/>
                <a:gd name="connsiteY1139" fmla="*/ 54977 h 950220"/>
                <a:gd name="connsiteX1140" fmla="*/ 547392 w 919917"/>
                <a:gd name="connsiteY1140" fmla="*/ 54440 h 950220"/>
                <a:gd name="connsiteX1141" fmla="*/ 545290 w 919917"/>
                <a:gd name="connsiteY1141" fmla="*/ 53267 h 950220"/>
                <a:gd name="connsiteX1142" fmla="*/ 543088 w 919917"/>
                <a:gd name="connsiteY1142" fmla="*/ 52192 h 950220"/>
                <a:gd name="connsiteX1143" fmla="*/ 541178 w 919917"/>
                <a:gd name="connsiteY1143" fmla="*/ 51655 h 950220"/>
                <a:gd name="connsiteX1144" fmla="*/ 539566 w 919917"/>
                <a:gd name="connsiteY1144" fmla="*/ 51412 h 950220"/>
                <a:gd name="connsiteX1145" fmla="*/ 537853 w 919917"/>
                <a:gd name="connsiteY1145" fmla="*/ 50629 h 950220"/>
                <a:gd name="connsiteX1146" fmla="*/ 536531 w 919917"/>
                <a:gd name="connsiteY1146" fmla="*/ 49213 h 950220"/>
                <a:gd name="connsiteX1147" fmla="*/ 535161 w 919917"/>
                <a:gd name="connsiteY1147" fmla="*/ 47797 h 950220"/>
                <a:gd name="connsiteX1148" fmla="*/ 533792 w 919917"/>
                <a:gd name="connsiteY1148" fmla="*/ 46381 h 950220"/>
                <a:gd name="connsiteX1149" fmla="*/ 532519 w 919917"/>
                <a:gd name="connsiteY1149" fmla="*/ 44916 h 950220"/>
                <a:gd name="connsiteX1150" fmla="*/ 531248 w 919917"/>
                <a:gd name="connsiteY1150" fmla="*/ 43451 h 950220"/>
                <a:gd name="connsiteX1151" fmla="*/ 529730 w 919917"/>
                <a:gd name="connsiteY1151" fmla="*/ 42180 h 950220"/>
                <a:gd name="connsiteX1152" fmla="*/ 528557 w 919917"/>
                <a:gd name="connsiteY1152" fmla="*/ 41301 h 950220"/>
                <a:gd name="connsiteX1153" fmla="*/ 527333 w 919917"/>
                <a:gd name="connsiteY1153" fmla="*/ 40518 h 950220"/>
                <a:gd name="connsiteX1154" fmla="*/ 525719 w 919917"/>
                <a:gd name="connsiteY1154" fmla="*/ 39397 h 950220"/>
                <a:gd name="connsiteX1155" fmla="*/ 524104 w 919917"/>
                <a:gd name="connsiteY1155" fmla="*/ 38273 h 950220"/>
                <a:gd name="connsiteX1156" fmla="*/ 522784 w 919917"/>
                <a:gd name="connsiteY1156" fmla="*/ 37588 h 950220"/>
                <a:gd name="connsiteX1157" fmla="*/ 521169 w 919917"/>
                <a:gd name="connsiteY1157" fmla="*/ 36563 h 950220"/>
                <a:gd name="connsiteX1158" fmla="*/ 519945 w 919917"/>
                <a:gd name="connsiteY1158" fmla="*/ 35684 h 950220"/>
                <a:gd name="connsiteX1159" fmla="*/ 518281 w 919917"/>
                <a:gd name="connsiteY1159" fmla="*/ 34707 h 950220"/>
                <a:gd name="connsiteX1160" fmla="*/ 516570 w 919917"/>
                <a:gd name="connsiteY1160" fmla="*/ 33730 h 950220"/>
                <a:gd name="connsiteX1161" fmla="*/ 515005 w 919917"/>
                <a:gd name="connsiteY1161" fmla="*/ 32558 h 950220"/>
                <a:gd name="connsiteX1162" fmla="*/ 513683 w 919917"/>
                <a:gd name="connsiteY1162" fmla="*/ 30555 h 950220"/>
                <a:gd name="connsiteX1163" fmla="*/ 512803 w 919917"/>
                <a:gd name="connsiteY1163" fmla="*/ 28847 h 950220"/>
                <a:gd name="connsiteX1164" fmla="*/ 511726 w 919917"/>
                <a:gd name="connsiteY1164" fmla="*/ 26697 h 950220"/>
                <a:gd name="connsiteX1165" fmla="*/ 511090 w 919917"/>
                <a:gd name="connsiteY1165" fmla="*/ 24842 h 950220"/>
                <a:gd name="connsiteX1166" fmla="*/ 510502 w 919917"/>
                <a:gd name="connsiteY1166" fmla="*/ 22935 h 950220"/>
                <a:gd name="connsiteX1167" fmla="*/ 510013 w 919917"/>
                <a:gd name="connsiteY1167" fmla="*/ 21568 h 950220"/>
                <a:gd name="connsiteX1168" fmla="*/ 509475 w 919917"/>
                <a:gd name="connsiteY1168" fmla="*/ 20201 h 950220"/>
                <a:gd name="connsiteX1169" fmla="*/ 508546 w 919917"/>
                <a:gd name="connsiteY1169" fmla="*/ 18687 h 950220"/>
                <a:gd name="connsiteX1170" fmla="*/ 506736 w 919917"/>
                <a:gd name="connsiteY1170" fmla="*/ 18297 h 950220"/>
                <a:gd name="connsiteX1171" fmla="*/ 505316 w 919917"/>
                <a:gd name="connsiteY1171" fmla="*/ 18687 h 950220"/>
                <a:gd name="connsiteX1172" fmla="*/ 503409 w 919917"/>
                <a:gd name="connsiteY1172" fmla="*/ 19225 h 950220"/>
                <a:gd name="connsiteX1173" fmla="*/ 501550 w 919917"/>
                <a:gd name="connsiteY1173" fmla="*/ 19811 h 950220"/>
                <a:gd name="connsiteX1174" fmla="*/ 500083 w 919917"/>
                <a:gd name="connsiteY1174" fmla="*/ 20201 h 950220"/>
                <a:gd name="connsiteX1175" fmla="*/ 498663 w 919917"/>
                <a:gd name="connsiteY1175" fmla="*/ 20494 h 950220"/>
                <a:gd name="connsiteX1176" fmla="*/ 497244 w 919917"/>
                <a:gd name="connsiteY1176" fmla="*/ 20739 h 950220"/>
                <a:gd name="connsiteX1177" fmla="*/ 495777 w 919917"/>
                <a:gd name="connsiteY1177" fmla="*/ 20835 h 950220"/>
                <a:gd name="connsiteX1178" fmla="*/ 493821 w 919917"/>
                <a:gd name="connsiteY1178" fmla="*/ 20884 h 950220"/>
                <a:gd name="connsiteX1179" fmla="*/ 491862 w 919917"/>
                <a:gd name="connsiteY1179" fmla="*/ 20884 h 950220"/>
                <a:gd name="connsiteX1180" fmla="*/ 489905 w 919917"/>
                <a:gd name="connsiteY1180" fmla="*/ 20835 h 950220"/>
                <a:gd name="connsiteX1181" fmla="*/ 487949 w 919917"/>
                <a:gd name="connsiteY1181" fmla="*/ 20788 h 950220"/>
                <a:gd name="connsiteX1182" fmla="*/ 485992 w 919917"/>
                <a:gd name="connsiteY1182" fmla="*/ 20543 h 950220"/>
                <a:gd name="connsiteX1183" fmla="*/ 483643 w 919917"/>
                <a:gd name="connsiteY1183" fmla="*/ 19956 h 950220"/>
                <a:gd name="connsiteX1184" fmla="*/ 481785 w 919917"/>
                <a:gd name="connsiteY1184" fmla="*/ 19370 h 950220"/>
                <a:gd name="connsiteX1185" fmla="*/ 479875 w 919917"/>
                <a:gd name="connsiteY1185" fmla="*/ 18736 h 950220"/>
                <a:gd name="connsiteX1186" fmla="*/ 478164 w 919917"/>
                <a:gd name="connsiteY1186" fmla="*/ 17905 h 950220"/>
                <a:gd name="connsiteX1187" fmla="*/ 476109 w 919917"/>
                <a:gd name="connsiteY1187" fmla="*/ 18199 h 950220"/>
                <a:gd name="connsiteX1188" fmla="*/ 476060 w 919917"/>
                <a:gd name="connsiteY1188" fmla="*/ 16879 h 950220"/>
                <a:gd name="connsiteX1189" fmla="*/ 474689 w 919917"/>
                <a:gd name="connsiteY1189" fmla="*/ 16391 h 950220"/>
                <a:gd name="connsiteX1190" fmla="*/ 472831 w 919917"/>
                <a:gd name="connsiteY1190" fmla="*/ 15659 h 950220"/>
                <a:gd name="connsiteX1191" fmla="*/ 471020 w 919917"/>
                <a:gd name="connsiteY1191" fmla="*/ 14926 h 950220"/>
                <a:gd name="connsiteX1192" fmla="*/ 469309 w 919917"/>
                <a:gd name="connsiteY1192" fmla="*/ 14047 h 950220"/>
                <a:gd name="connsiteX1193" fmla="*/ 467743 w 919917"/>
                <a:gd name="connsiteY1193" fmla="*/ 12825 h 950220"/>
                <a:gd name="connsiteX1194" fmla="*/ 466716 w 919917"/>
                <a:gd name="connsiteY1194" fmla="*/ 11799 h 950220"/>
                <a:gd name="connsiteX1195" fmla="*/ 465688 w 919917"/>
                <a:gd name="connsiteY1195" fmla="*/ 10726 h 950220"/>
                <a:gd name="connsiteX1196" fmla="*/ 464904 w 919917"/>
                <a:gd name="connsiteY1196" fmla="*/ 9505 h 950220"/>
                <a:gd name="connsiteX1197" fmla="*/ 464172 w 919917"/>
                <a:gd name="connsiteY1197" fmla="*/ 8187 h 950220"/>
                <a:gd name="connsiteX1198" fmla="*/ 463388 w 919917"/>
                <a:gd name="connsiteY1198" fmla="*/ 5939 h 950220"/>
                <a:gd name="connsiteX1199" fmla="*/ 463633 w 919917"/>
                <a:gd name="connsiteY1199" fmla="*/ 3985 h 950220"/>
                <a:gd name="connsiteX1200" fmla="*/ 463388 w 919917"/>
                <a:gd name="connsiteY1200" fmla="*/ 2226 h 950220"/>
                <a:gd name="connsiteX1201" fmla="*/ 461628 w 919917"/>
                <a:gd name="connsiteY1201" fmla="*/ 1104 h 950220"/>
                <a:gd name="connsiteX1202" fmla="*/ 460306 w 919917"/>
                <a:gd name="connsiteY1202" fmla="*/ 420 h 950220"/>
                <a:gd name="connsiteX1203" fmla="*/ 458398 w 919917"/>
                <a:gd name="connsiteY1203" fmla="*/ -20 h 950220"/>
                <a:gd name="connsiteX1204" fmla="*/ 456538 w 919917"/>
                <a:gd name="connsiteY1204" fmla="*/ 518 h 950220"/>
                <a:gd name="connsiteX1205" fmla="*/ 454532 w 919917"/>
                <a:gd name="connsiteY1205" fmla="*/ 1836 h 950220"/>
                <a:gd name="connsiteX1206" fmla="*/ 453114 w 919917"/>
                <a:gd name="connsiteY1206" fmla="*/ 3203 h 950220"/>
                <a:gd name="connsiteX1207" fmla="*/ 452087 w 919917"/>
                <a:gd name="connsiteY1207" fmla="*/ 4229 h 950220"/>
                <a:gd name="connsiteX1208" fmla="*/ 450570 w 919917"/>
                <a:gd name="connsiteY1208" fmla="*/ 5450 h 950220"/>
                <a:gd name="connsiteX1209" fmla="*/ 449004 w 919917"/>
                <a:gd name="connsiteY1209" fmla="*/ 6623 h 950220"/>
                <a:gd name="connsiteX1210" fmla="*/ 447781 w 919917"/>
                <a:gd name="connsiteY1210" fmla="*/ 7453 h 950220"/>
                <a:gd name="connsiteX1211" fmla="*/ 446021 w 919917"/>
                <a:gd name="connsiteY1211" fmla="*/ 8332 h 950220"/>
                <a:gd name="connsiteX1212" fmla="*/ 444308 w 919917"/>
                <a:gd name="connsiteY1212" fmla="*/ 8869 h 950220"/>
                <a:gd name="connsiteX1213" fmla="*/ 444013 w 919917"/>
                <a:gd name="connsiteY1213" fmla="*/ 10481 h 950220"/>
                <a:gd name="connsiteX1214" fmla="*/ 442889 w 919917"/>
                <a:gd name="connsiteY1214" fmla="*/ 12582 h 950220"/>
                <a:gd name="connsiteX1215" fmla="*/ 441275 w 919917"/>
                <a:gd name="connsiteY1215" fmla="*/ 13706 h 950220"/>
                <a:gd name="connsiteX1216" fmla="*/ 439903 w 919917"/>
                <a:gd name="connsiteY1216" fmla="*/ 14339 h 950220"/>
                <a:gd name="connsiteX1217" fmla="*/ 438094 w 919917"/>
                <a:gd name="connsiteY1217" fmla="*/ 14975 h 950220"/>
                <a:gd name="connsiteX1218" fmla="*/ 436674 w 919917"/>
                <a:gd name="connsiteY1218" fmla="*/ 15414 h 950220"/>
                <a:gd name="connsiteX1219" fmla="*/ 434326 w 919917"/>
                <a:gd name="connsiteY1219" fmla="*/ 16147 h 950220"/>
                <a:gd name="connsiteX1220" fmla="*/ 432761 w 919917"/>
                <a:gd name="connsiteY1220" fmla="*/ 17760 h 950220"/>
                <a:gd name="connsiteX1221" fmla="*/ 432517 w 919917"/>
                <a:gd name="connsiteY1221" fmla="*/ 20201 h 950220"/>
                <a:gd name="connsiteX1222" fmla="*/ 433053 w 919917"/>
                <a:gd name="connsiteY1222" fmla="*/ 22106 h 950220"/>
                <a:gd name="connsiteX1223" fmla="*/ 433837 w 919917"/>
                <a:gd name="connsiteY1223" fmla="*/ 23328 h 950220"/>
                <a:gd name="connsiteX1224" fmla="*/ 433935 w 919917"/>
                <a:gd name="connsiteY1224" fmla="*/ 24744 h 950220"/>
                <a:gd name="connsiteX1225" fmla="*/ 433985 w 919917"/>
                <a:gd name="connsiteY1225" fmla="*/ 26697 h 950220"/>
                <a:gd name="connsiteX1226" fmla="*/ 433935 w 919917"/>
                <a:gd name="connsiteY1226" fmla="*/ 28651 h 950220"/>
                <a:gd name="connsiteX1227" fmla="*/ 433886 w 919917"/>
                <a:gd name="connsiteY1227" fmla="*/ 30116 h 950220"/>
                <a:gd name="connsiteX1228" fmla="*/ 433788 w 919917"/>
                <a:gd name="connsiteY1228" fmla="*/ 31630 h 950220"/>
                <a:gd name="connsiteX1229" fmla="*/ 433641 w 919917"/>
                <a:gd name="connsiteY1229" fmla="*/ 33095 h 950220"/>
                <a:gd name="connsiteX1230" fmla="*/ 433495 w 919917"/>
                <a:gd name="connsiteY1230" fmla="*/ 34511 h 950220"/>
                <a:gd name="connsiteX1231" fmla="*/ 433053 w 919917"/>
                <a:gd name="connsiteY1231" fmla="*/ 36464 h 950220"/>
                <a:gd name="connsiteX1232" fmla="*/ 432468 w 919917"/>
                <a:gd name="connsiteY1232" fmla="*/ 38322 h 950220"/>
                <a:gd name="connsiteX1233" fmla="*/ 432026 w 919917"/>
                <a:gd name="connsiteY1233" fmla="*/ 40226 h 950220"/>
                <a:gd name="connsiteX1234" fmla="*/ 431733 w 919917"/>
                <a:gd name="connsiteY1234" fmla="*/ 41642 h 950220"/>
                <a:gd name="connsiteX1235" fmla="*/ 431488 w 919917"/>
                <a:gd name="connsiteY1235" fmla="*/ 43107 h 950220"/>
                <a:gd name="connsiteX1236" fmla="*/ 431244 w 919917"/>
                <a:gd name="connsiteY1236" fmla="*/ 44572 h 950220"/>
                <a:gd name="connsiteX1237" fmla="*/ 430902 w 919917"/>
                <a:gd name="connsiteY1237" fmla="*/ 45991 h 950220"/>
                <a:gd name="connsiteX1238" fmla="*/ 429875 w 919917"/>
                <a:gd name="connsiteY1238" fmla="*/ 47601 h 950220"/>
                <a:gd name="connsiteX1239" fmla="*/ 428749 w 919917"/>
                <a:gd name="connsiteY1239" fmla="*/ 48577 h 950220"/>
                <a:gd name="connsiteX1240" fmla="*/ 427184 w 919917"/>
                <a:gd name="connsiteY1240" fmla="*/ 49750 h 950220"/>
                <a:gd name="connsiteX1241" fmla="*/ 425862 w 919917"/>
                <a:gd name="connsiteY1241" fmla="*/ 50484 h 950220"/>
                <a:gd name="connsiteX1242" fmla="*/ 424345 w 919917"/>
                <a:gd name="connsiteY1242" fmla="*/ 51704 h 950220"/>
                <a:gd name="connsiteX1243" fmla="*/ 423123 w 919917"/>
                <a:gd name="connsiteY1243" fmla="*/ 53267 h 950220"/>
                <a:gd name="connsiteX1244" fmla="*/ 423220 w 919917"/>
                <a:gd name="connsiteY1244" fmla="*/ 55171 h 950220"/>
                <a:gd name="connsiteX1245" fmla="*/ 424053 w 919917"/>
                <a:gd name="connsiteY1245" fmla="*/ 57517 h 950220"/>
                <a:gd name="connsiteX1246" fmla="*/ 424689 w 919917"/>
                <a:gd name="connsiteY1246" fmla="*/ 58835 h 950220"/>
                <a:gd name="connsiteX1247" fmla="*/ 425422 w 919917"/>
                <a:gd name="connsiteY1247" fmla="*/ 60643 h 950220"/>
                <a:gd name="connsiteX1248" fmla="*/ 425862 w 919917"/>
                <a:gd name="connsiteY1248" fmla="*/ 62059 h 950220"/>
                <a:gd name="connsiteX1249" fmla="*/ 426009 w 919917"/>
                <a:gd name="connsiteY1249" fmla="*/ 63524 h 950220"/>
                <a:gd name="connsiteX1250" fmla="*/ 425716 w 919917"/>
                <a:gd name="connsiteY1250" fmla="*/ 64891 h 950220"/>
                <a:gd name="connsiteX1251" fmla="*/ 425274 w 919917"/>
                <a:gd name="connsiteY1251" fmla="*/ 66308 h 950220"/>
                <a:gd name="connsiteX1252" fmla="*/ 424736 w 919917"/>
                <a:gd name="connsiteY1252" fmla="*/ 67677 h 950220"/>
                <a:gd name="connsiteX1253" fmla="*/ 424151 w 919917"/>
                <a:gd name="connsiteY1253" fmla="*/ 69044 h 950220"/>
                <a:gd name="connsiteX1254" fmla="*/ 423563 w 919917"/>
                <a:gd name="connsiteY1254" fmla="*/ 70411 h 950220"/>
                <a:gd name="connsiteX1255" fmla="*/ 422976 w 919917"/>
                <a:gd name="connsiteY1255" fmla="*/ 71731 h 950220"/>
                <a:gd name="connsiteX1256" fmla="*/ 422340 w 919917"/>
                <a:gd name="connsiteY1256" fmla="*/ 73098 h 950220"/>
                <a:gd name="connsiteX1257" fmla="*/ 421460 w 919917"/>
                <a:gd name="connsiteY1257" fmla="*/ 74806 h 950220"/>
                <a:gd name="connsiteX1258" fmla="*/ 420481 w 919917"/>
                <a:gd name="connsiteY1258" fmla="*/ 76516 h 950220"/>
                <a:gd name="connsiteX1259" fmla="*/ 419648 w 919917"/>
                <a:gd name="connsiteY1259" fmla="*/ 77738 h 950220"/>
                <a:gd name="connsiteX1260" fmla="*/ 418719 w 919917"/>
                <a:gd name="connsiteY1260" fmla="*/ 78909 h 950220"/>
                <a:gd name="connsiteX1261" fmla="*/ 417301 w 919917"/>
                <a:gd name="connsiteY1261" fmla="*/ 80180 h 950220"/>
                <a:gd name="connsiteX1262" fmla="*/ 415979 w 919917"/>
                <a:gd name="connsiteY1262" fmla="*/ 80911 h 950220"/>
                <a:gd name="connsiteX1263" fmla="*/ 414462 w 919917"/>
                <a:gd name="connsiteY1263" fmla="*/ 82084 h 950220"/>
                <a:gd name="connsiteX1264" fmla="*/ 413337 w 919917"/>
                <a:gd name="connsiteY1264" fmla="*/ 83110 h 950220"/>
                <a:gd name="connsiteX1265" fmla="*/ 412457 w 919917"/>
                <a:gd name="connsiteY1265" fmla="*/ 84283 h 950220"/>
                <a:gd name="connsiteX1266" fmla="*/ 411968 w 919917"/>
                <a:gd name="connsiteY1266" fmla="*/ 85601 h 950220"/>
                <a:gd name="connsiteX1267" fmla="*/ 411675 w 919917"/>
                <a:gd name="connsiteY1267" fmla="*/ 87066 h 950220"/>
                <a:gd name="connsiteX1268" fmla="*/ 411233 w 919917"/>
                <a:gd name="connsiteY1268" fmla="*/ 89019 h 950220"/>
                <a:gd name="connsiteX1269" fmla="*/ 410304 w 919917"/>
                <a:gd name="connsiteY1269" fmla="*/ 91267 h 950220"/>
                <a:gd name="connsiteX1270" fmla="*/ 409374 w 919917"/>
                <a:gd name="connsiteY1270" fmla="*/ 93024 h 950220"/>
                <a:gd name="connsiteX1271" fmla="*/ 408396 w 919917"/>
                <a:gd name="connsiteY1271" fmla="*/ 94784 h 950220"/>
                <a:gd name="connsiteX1272" fmla="*/ 407221 w 919917"/>
                <a:gd name="connsiteY1272" fmla="*/ 96347 h 950220"/>
                <a:gd name="connsiteX1273" fmla="*/ 406292 w 919917"/>
                <a:gd name="connsiteY1273" fmla="*/ 97471 h 950220"/>
                <a:gd name="connsiteX1274" fmla="*/ 405216 w 919917"/>
                <a:gd name="connsiteY1274" fmla="*/ 98398 h 950220"/>
                <a:gd name="connsiteX1275" fmla="*/ 404041 w 919917"/>
                <a:gd name="connsiteY1275" fmla="*/ 99228 h 950220"/>
                <a:gd name="connsiteX1276" fmla="*/ 402426 w 919917"/>
                <a:gd name="connsiteY1276" fmla="*/ 100254 h 950220"/>
                <a:gd name="connsiteX1277" fmla="*/ 400666 w 919917"/>
                <a:gd name="connsiteY1277" fmla="*/ 101181 h 950220"/>
                <a:gd name="connsiteX1278" fmla="*/ 400226 w 919917"/>
                <a:gd name="connsiteY1278" fmla="*/ 101378 h 950220"/>
                <a:gd name="connsiteX1279" fmla="*/ 398904 w 919917"/>
                <a:gd name="connsiteY1279" fmla="*/ 101964 h 950220"/>
                <a:gd name="connsiteX1280" fmla="*/ 397095 w 919917"/>
                <a:gd name="connsiteY1280" fmla="*/ 102941 h 950220"/>
                <a:gd name="connsiteX1281" fmla="*/ 395581 w 919917"/>
                <a:gd name="connsiteY1281" fmla="*/ 103889 h 950220"/>
                <a:gd name="connsiteX1282" fmla="*/ 395382 w 919917"/>
                <a:gd name="connsiteY1282" fmla="*/ 104015 h 950220"/>
                <a:gd name="connsiteX1283" fmla="*/ 395007 w 919917"/>
                <a:gd name="connsiteY1283" fmla="*/ 104353 h 950220"/>
                <a:gd name="connsiteX1284" fmla="*/ 394944 w 919917"/>
                <a:gd name="connsiteY1284" fmla="*/ 104408 h 950220"/>
                <a:gd name="connsiteX1285" fmla="*/ 393865 w 919917"/>
                <a:gd name="connsiteY1285" fmla="*/ 105382 h 950220"/>
                <a:gd name="connsiteX1286" fmla="*/ 392398 w 919917"/>
                <a:gd name="connsiteY1286" fmla="*/ 106651 h 950220"/>
                <a:gd name="connsiteX1287" fmla="*/ 390489 w 919917"/>
                <a:gd name="connsiteY1287" fmla="*/ 108215 h 950220"/>
                <a:gd name="connsiteX1288" fmla="*/ 389510 w 919917"/>
                <a:gd name="connsiteY1288" fmla="*/ 109289 h 950220"/>
                <a:gd name="connsiteX1289" fmla="*/ 388581 w 919917"/>
                <a:gd name="connsiteY1289" fmla="*/ 111049 h 950220"/>
                <a:gd name="connsiteX1290" fmla="*/ 387505 w 919917"/>
                <a:gd name="connsiteY1290" fmla="*/ 112563 h 950220"/>
                <a:gd name="connsiteX1291" fmla="*/ 386330 w 919917"/>
                <a:gd name="connsiteY1291" fmla="*/ 113491 h 950220"/>
                <a:gd name="connsiteX1292" fmla="*/ 384813 w 919917"/>
                <a:gd name="connsiteY1292" fmla="*/ 115395 h 950220"/>
                <a:gd name="connsiteX1293" fmla="*/ 383884 w 919917"/>
                <a:gd name="connsiteY1293" fmla="*/ 117201 h 950220"/>
                <a:gd name="connsiteX1294" fmla="*/ 383854 w 919917"/>
                <a:gd name="connsiteY1294" fmla="*/ 117228 h 950220"/>
                <a:gd name="connsiteX1295" fmla="*/ 382515 w 919917"/>
                <a:gd name="connsiteY1295" fmla="*/ 118374 h 950220"/>
                <a:gd name="connsiteX1296" fmla="*/ 380802 w 919917"/>
                <a:gd name="connsiteY1296" fmla="*/ 119302 h 950220"/>
                <a:gd name="connsiteX1297" fmla="*/ 379089 w 919917"/>
                <a:gd name="connsiteY1297" fmla="*/ 120229 h 950220"/>
                <a:gd name="connsiteX1298" fmla="*/ 377622 w 919917"/>
                <a:gd name="connsiteY1298" fmla="*/ 120622 h 950220"/>
                <a:gd name="connsiteX1299" fmla="*/ 376742 w 919917"/>
                <a:gd name="connsiteY1299" fmla="*/ 122185 h 950220"/>
                <a:gd name="connsiteX1300" fmla="*/ 375420 w 919917"/>
                <a:gd name="connsiteY1300" fmla="*/ 123650 h 950220"/>
                <a:gd name="connsiteX1301" fmla="*/ 374149 w 919917"/>
                <a:gd name="connsiteY1301" fmla="*/ 124480 h 950220"/>
                <a:gd name="connsiteX1302" fmla="*/ 373072 w 919917"/>
                <a:gd name="connsiteY1302" fmla="*/ 126482 h 950220"/>
                <a:gd name="connsiteX1303" fmla="*/ 371947 w 919917"/>
                <a:gd name="connsiteY1303" fmla="*/ 128045 h 950220"/>
                <a:gd name="connsiteX1304" fmla="*/ 371067 w 919917"/>
                <a:gd name="connsiteY1304" fmla="*/ 130195 h 950220"/>
                <a:gd name="connsiteX1305" fmla="*/ 370821 w 919917"/>
                <a:gd name="connsiteY1305" fmla="*/ 132197 h 950220"/>
                <a:gd name="connsiteX1306" fmla="*/ 370135 w 919917"/>
                <a:gd name="connsiteY1306" fmla="*/ 133955 h 950220"/>
                <a:gd name="connsiteX1307" fmla="*/ 369918 w 919917"/>
                <a:gd name="connsiteY1307" fmla="*/ 134335 h 950220"/>
                <a:gd name="connsiteX1308" fmla="*/ 369403 w 919917"/>
                <a:gd name="connsiteY1308" fmla="*/ 135226 h 950220"/>
                <a:gd name="connsiteX1309" fmla="*/ 368717 w 919917"/>
                <a:gd name="connsiteY1309" fmla="*/ 136543 h 950220"/>
                <a:gd name="connsiteX1310" fmla="*/ 368034 w 919917"/>
                <a:gd name="connsiteY1310" fmla="*/ 137862 h 950220"/>
                <a:gd name="connsiteX1311" fmla="*/ 366908 w 919917"/>
                <a:gd name="connsiteY1311" fmla="*/ 139425 h 950220"/>
                <a:gd name="connsiteX1312" fmla="*/ 365537 w 919917"/>
                <a:gd name="connsiteY1312" fmla="*/ 140939 h 950220"/>
                <a:gd name="connsiteX1313" fmla="*/ 364069 w 919917"/>
                <a:gd name="connsiteY1313" fmla="*/ 142990 h 950220"/>
                <a:gd name="connsiteX1314" fmla="*/ 363238 w 919917"/>
                <a:gd name="connsiteY1314" fmla="*/ 144701 h 950220"/>
                <a:gd name="connsiteX1315" fmla="*/ 363482 w 919917"/>
                <a:gd name="connsiteY1315" fmla="*/ 146068 h 950220"/>
                <a:gd name="connsiteX1316" fmla="*/ 362260 w 919917"/>
                <a:gd name="connsiteY1316" fmla="*/ 146313 h 950220"/>
                <a:gd name="connsiteX1317" fmla="*/ 362260 w 919917"/>
                <a:gd name="connsiteY1317" fmla="*/ 148804 h 950220"/>
                <a:gd name="connsiteX1318" fmla="*/ 362700 w 919917"/>
                <a:gd name="connsiteY1318" fmla="*/ 150561 h 950220"/>
                <a:gd name="connsiteX1319" fmla="*/ 364902 w 919917"/>
                <a:gd name="connsiteY1319" fmla="*/ 151098 h 950220"/>
                <a:gd name="connsiteX1320" fmla="*/ 366271 w 919917"/>
                <a:gd name="connsiteY1320" fmla="*/ 152222 h 950220"/>
                <a:gd name="connsiteX1321" fmla="*/ 366810 w 919917"/>
                <a:gd name="connsiteY1321" fmla="*/ 153687 h 950220"/>
                <a:gd name="connsiteX1322" fmla="*/ 367446 w 919917"/>
                <a:gd name="connsiteY1322" fmla="*/ 155543 h 950220"/>
                <a:gd name="connsiteX1323" fmla="*/ 367591 w 919917"/>
                <a:gd name="connsiteY1323" fmla="*/ 157400 h 950220"/>
                <a:gd name="connsiteX1324" fmla="*/ 367886 w 919917"/>
                <a:gd name="connsiteY1324" fmla="*/ 159597 h 950220"/>
                <a:gd name="connsiteX1325" fmla="*/ 366173 w 919917"/>
                <a:gd name="connsiteY1325" fmla="*/ 161356 h 950220"/>
                <a:gd name="connsiteX1326" fmla="*/ 364902 w 919917"/>
                <a:gd name="connsiteY1326" fmla="*/ 163358 h 950220"/>
                <a:gd name="connsiteX1327" fmla="*/ 363728 w 919917"/>
                <a:gd name="connsiteY1327" fmla="*/ 164823 h 950220"/>
                <a:gd name="connsiteX1328" fmla="*/ 363482 w 919917"/>
                <a:gd name="connsiteY1328" fmla="*/ 166288 h 950220"/>
                <a:gd name="connsiteX1329" fmla="*/ 362651 w 919917"/>
                <a:gd name="connsiteY1329" fmla="*/ 168487 h 950220"/>
                <a:gd name="connsiteX1330" fmla="*/ 361184 w 919917"/>
                <a:gd name="connsiteY1330" fmla="*/ 169805 h 950220"/>
                <a:gd name="connsiteX1331" fmla="*/ 359716 w 919917"/>
                <a:gd name="connsiteY1331" fmla="*/ 171710 h 950220"/>
                <a:gd name="connsiteX1332" fmla="*/ 359178 w 919917"/>
                <a:gd name="connsiteY1332" fmla="*/ 173128 h 950220"/>
                <a:gd name="connsiteX1333" fmla="*/ 359812 w 919917"/>
                <a:gd name="connsiteY1333" fmla="*/ 174642 h 950220"/>
                <a:gd name="connsiteX1334" fmla="*/ 361476 w 919917"/>
                <a:gd name="connsiteY1334" fmla="*/ 176107 h 950220"/>
                <a:gd name="connsiteX1335" fmla="*/ 361476 w 919917"/>
                <a:gd name="connsiteY1335" fmla="*/ 178109 h 950220"/>
                <a:gd name="connsiteX1336" fmla="*/ 361427 w 919917"/>
                <a:gd name="connsiteY1336" fmla="*/ 179574 h 950220"/>
                <a:gd name="connsiteX1337" fmla="*/ 361036 w 919917"/>
                <a:gd name="connsiteY1337" fmla="*/ 180990 h 950220"/>
                <a:gd name="connsiteX1338" fmla="*/ 360302 w 919917"/>
                <a:gd name="connsiteY1338" fmla="*/ 182259 h 950220"/>
                <a:gd name="connsiteX1339" fmla="*/ 360938 w 919917"/>
                <a:gd name="connsiteY1339" fmla="*/ 184262 h 950220"/>
                <a:gd name="connsiteX1340" fmla="*/ 361771 w 919917"/>
                <a:gd name="connsiteY1340" fmla="*/ 185874 h 950220"/>
                <a:gd name="connsiteX1341" fmla="*/ 361134 w 919917"/>
                <a:gd name="connsiteY1341" fmla="*/ 187339 h 950220"/>
                <a:gd name="connsiteX1342" fmla="*/ 360498 w 919917"/>
                <a:gd name="connsiteY1342" fmla="*/ 188708 h 950220"/>
                <a:gd name="connsiteX1343" fmla="*/ 359862 w 919917"/>
                <a:gd name="connsiteY1343" fmla="*/ 190026 h 950220"/>
                <a:gd name="connsiteX1344" fmla="*/ 359323 w 919917"/>
                <a:gd name="connsiteY1344" fmla="*/ 191393 h 950220"/>
                <a:gd name="connsiteX1345" fmla="*/ 358883 w 919917"/>
                <a:gd name="connsiteY1345" fmla="*/ 192713 h 950220"/>
                <a:gd name="connsiteX1346" fmla="*/ 356779 w 919917"/>
                <a:gd name="connsiteY1346" fmla="*/ 192323 h 950220"/>
                <a:gd name="connsiteX1347" fmla="*/ 354432 w 919917"/>
                <a:gd name="connsiteY1347" fmla="*/ 193251 h 950220"/>
                <a:gd name="connsiteX1348" fmla="*/ 353110 w 919917"/>
                <a:gd name="connsiteY1348" fmla="*/ 194667 h 950220"/>
                <a:gd name="connsiteX1349" fmla="*/ 352670 w 919917"/>
                <a:gd name="connsiteY1349" fmla="*/ 196522 h 950220"/>
                <a:gd name="connsiteX1350" fmla="*/ 352377 w 919917"/>
                <a:gd name="connsiteY1350" fmla="*/ 198524 h 950220"/>
                <a:gd name="connsiteX1351" fmla="*/ 352132 w 919917"/>
                <a:gd name="connsiteY1351" fmla="*/ 200478 h 950220"/>
                <a:gd name="connsiteX1352" fmla="*/ 351888 w 919917"/>
                <a:gd name="connsiteY1352" fmla="*/ 202384 h 950220"/>
                <a:gd name="connsiteX1353" fmla="*/ 352082 w 919917"/>
                <a:gd name="connsiteY1353" fmla="*/ 204826 h 950220"/>
                <a:gd name="connsiteX1354" fmla="*/ 352866 w 919917"/>
                <a:gd name="connsiteY1354" fmla="*/ 206583 h 950220"/>
                <a:gd name="connsiteX1355" fmla="*/ 353599 w 919917"/>
                <a:gd name="connsiteY1355" fmla="*/ 207854 h 950220"/>
                <a:gd name="connsiteX1356" fmla="*/ 354383 w 919917"/>
                <a:gd name="connsiteY1356" fmla="*/ 209123 h 950220"/>
                <a:gd name="connsiteX1357" fmla="*/ 355312 w 919917"/>
                <a:gd name="connsiteY1357" fmla="*/ 211028 h 950220"/>
                <a:gd name="connsiteX1358" fmla="*/ 353454 w 919917"/>
                <a:gd name="connsiteY1358" fmla="*/ 211810 h 950220"/>
                <a:gd name="connsiteX1359" fmla="*/ 352789 w 919917"/>
                <a:gd name="connsiteY1359" fmla="*/ 211876 h 950220"/>
                <a:gd name="connsiteX1360" fmla="*/ 351984 w 919917"/>
                <a:gd name="connsiteY1360" fmla="*/ 211957 h 950220"/>
                <a:gd name="connsiteX1361" fmla="*/ 350126 w 919917"/>
                <a:gd name="connsiteY1361" fmla="*/ 212542 h 950220"/>
                <a:gd name="connsiteX1362" fmla="*/ 348315 w 919917"/>
                <a:gd name="connsiteY1362" fmla="*/ 213324 h 950220"/>
                <a:gd name="connsiteX1363" fmla="*/ 346995 w 919917"/>
                <a:gd name="connsiteY1363" fmla="*/ 213960 h 950220"/>
                <a:gd name="connsiteX1364" fmla="*/ 345626 w 919917"/>
                <a:gd name="connsiteY1364" fmla="*/ 214448 h 950220"/>
                <a:gd name="connsiteX1365" fmla="*/ 343276 w 919917"/>
                <a:gd name="connsiteY1365" fmla="*/ 215082 h 950220"/>
                <a:gd name="connsiteX1366" fmla="*/ 340830 w 919917"/>
                <a:gd name="connsiteY1366" fmla="*/ 215327 h 950220"/>
                <a:gd name="connsiteX1367" fmla="*/ 338385 w 919917"/>
                <a:gd name="connsiteY1367" fmla="*/ 215474 h 950220"/>
                <a:gd name="connsiteX1368" fmla="*/ 336915 w 919917"/>
                <a:gd name="connsiteY1368" fmla="*/ 215523 h 950220"/>
                <a:gd name="connsiteX1369" fmla="*/ 335008 w 919917"/>
                <a:gd name="connsiteY1369" fmla="*/ 215229 h 950220"/>
                <a:gd name="connsiteX1370" fmla="*/ 333199 w 919917"/>
                <a:gd name="connsiteY1370" fmla="*/ 214497 h 950220"/>
                <a:gd name="connsiteX1371" fmla="*/ 331584 w 919917"/>
                <a:gd name="connsiteY1371" fmla="*/ 213324 h 950220"/>
                <a:gd name="connsiteX1372" fmla="*/ 329920 w 919917"/>
                <a:gd name="connsiteY1372" fmla="*/ 212299 h 950220"/>
                <a:gd name="connsiteX1373" fmla="*/ 328502 w 919917"/>
                <a:gd name="connsiteY1373" fmla="*/ 212004 h 950220"/>
                <a:gd name="connsiteX1374" fmla="*/ 326543 w 919917"/>
                <a:gd name="connsiteY1374" fmla="*/ 211810 h 950220"/>
                <a:gd name="connsiteX1375" fmla="*/ 324098 w 919917"/>
                <a:gd name="connsiteY1375" fmla="*/ 211614 h 950220"/>
                <a:gd name="connsiteX1376" fmla="*/ 322532 w 919917"/>
                <a:gd name="connsiteY1376" fmla="*/ 211516 h 950220"/>
                <a:gd name="connsiteX1377" fmla="*/ 322777 w 919917"/>
                <a:gd name="connsiteY1377" fmla="*/ 213373 h 950220"/>
                <a:gd name="connsiteX1378" fmla="*/ 323267 w 919917"/>
                <a:gd name="connsiteY1378" fmla="*/ 214740 h 950220"/>
                <a:gd name="connsiteX1379" fmla="*/ 324685 w 919917"/>
                <a:gd name="connsiteY1379" fmla="*/ 216011 h 950220"/>
                <a:gd name="connsiteX1380" fmla="*/ 326592 w 919917"/>
                <a:gd name="connsiteY1380" fmla="*/ 217476 h 950220"/>
                <a:gd name="connsiteX1381" fmla="*/ 326789 w 919917"/>
                <a:gd name="connsiteY1381" fmla="*/ 219820 h 950220"/>
                <a:gd name="connsiteX1382" fmla="*/ 325761 w 919917"/>
                <a:gd name="connsiteY1382" fmla="*/ 221481 h 950220"/>
                <a:gd name="connsiteX1383" fmla="*/ 324488 w 919917"/>
                <a:gd name="connsiteY1383" fmla="*/ 222947 h 950220"/>
                <a:gd name="connsiteX1384" fmla="*/ 323168 w 919917"/>
                <a:gd name="connsiteY1384" fmla="*/ 224998 h 950220"/>
                <a:gd name="connsiteX1385" fmla="*/ 321701 w 919917"/>
                <a:gd name="connsiteY1385" fmla="*/ 226267 h 950220"/>
                <a:gd name="connsiteX1386" fmla="*/ 320723 w 919917"/>
                <a:gd name="connsiteY1386" fmla="*/ 227342 h 950220"/>
                <a:gd name="connsiteX1387" fmla="*/ 319742 w 919917"/>
                <a:gd name="connsiteY1387" fmla="*/ 228466 h 950220"/>
                <a:gd name="connsiteX1388" fmla="*/ 317933 w 919917"/>
                <a:gd name="connsiteY1388" fmla="*/ 228807 h 950220"/>
                <a:gd name="connsiteX1389" fmla="*/ 315046 w 919917"/>
                <a:gd name="connsiteY1389" fmla="*/ 229344 h 950220"/>
                <a:gd name="connsiteX1390" fmla="*/ 313480 w 919917"/>
                <a:gd name="connsiteY1390" fmla="*/ 231104 h 950220"/>
                <a:gd name="connsiteX1391" fmla="*/ 312845 w 919917"/>
                <a:gd name="connsiteY1391" fmla="*/ 233447 h 950220"/>
                <a:gd name="connsiteX1392" fmla="*/ 312551 w 919917"/>
                <a:gd name="connsiteY1392" fmla="*/ 235401 h 950220"/>
                <a:gd name="connsiteX1393" fmla="*/ 312160 w 919917"/>
                <a:gd name="connsiteY1393" fmla="*/ 236866 h 950220"/>
                <a:gd name="connsiteX1394" fmla="*/ 310840 w 919917"/>
                <a:gd name="connsiteY1394" fmla="*/ 237990 h 950220"/>
                <a:gd name="connsiteX1395" fmla="*/ 308912 w 919917"/>
                <a:gd name="connsiteY1395" fmla="*/ 239479 h 950220"/>
                <a:gd name="connsiteX1396" fmla="*/ 307805 w 919917"/>
                <a:gd name="connsiteY1396" fmla="*/ 241506 h 950220"/>
                <a:gd name="connsiteX1397" fmla="*/ 307072 w 919917"/>
                <a:gd name="connsiteY1397" fmla="*/ 243411 h 950220"/>
                <a:gd name="connsiteX1398" fmla="*/ 306190 w 919917"/>
                <a:gd name="connsiteY1398" fmla="*/ 245170 h 950220"/>
                <a:gd name="connsiteX1399" fmla="*/ 304772 w 919917"/>
                <a:gd name="connsiteY1399" fmla="*/ 245852 h 950220"/>
                <a:gd name="connsiteX1400" fmla="*/ 302668 w 919917"/>
                <a:gd name="connsiteY1400" fmla="*/ 245560 h 950220"/>
                <a:gd name="connsiteX1401" fmla="*/ 300271 w 919917"/>
                <a:gd name="connsiteY1401" fmla="*/ 245951 h 950220"/>
                <a:gd name="connsiteX1402" fmla="*/ 298607 w 919917"/>
                <a:gd name="connsiteY1402" fmla="*/ 247806 h 950220"/>
                <a:gd name="connsiteX1403" fmla="*/ 296356 w 919917"/>
                <a:gd name="connsiteY1403" fmla="*/ 248881 h 950220"/>
                <a:gd name="connsiteX1404" fmla="*/ 294889 w 919917"/>
                <a:gd name="connsiteY1404" fmla="*/ 249224 h 950220"/>
                <a:gd name="connsiteX1405" fmla="*/ 293470 w 919917"/>
                <a:gd name="connsiteY1405" fmla="*/ 249614 h 950220"/>
                <a:gd name="connsiteX1406" fmla="*/ 292052 w 919917"/>
                <a:gd name="connsiteY1406" fmla="*/ 250103 h 950220"/>
                <a:gd name="connsiteX1407" fmla="*/ 290437 w 919917"/>
                <a:gd name="connsiteY1407" fmla="*/ 251177 h 950220"/>
                <a:gd name="connsiteX1408" fmla="*/ 288432 w 919917"/>
                <a:gd name="connsiteY1408" fmla="*/ 252593 h 950220"/>
                <a:gd name="connsiteX1409" fmla="*/ 286473 w 919917"/>
                <a:gd name="connsiteY1409" fmla="*/ 254009 h 950220"/>
                <a:gd name="connsiteX1410" fmla="*/ 285055 w 919917"/>
                <a:gd name="connsiteY1410" fmla="*/ 255376 h 950220"/>
                <a:gd name="connsiteX1411" fmla="*/ 283588 w 919917"/>
                <a:gd name="connsiteY1411" fmla="*/ 256598 h 950220"/>
                <a:gd name="connsiteX1412" fmla="*/ 281729 w 919917"/>
                <a:gd name="connsiteY1412" fmla="*/ 256647 h 950220"/>
                <a:gd name="connsiteX1413" fmla="*/ 280309 w 919917"/>
                <a:gd name="connsiteY1413" fmla="*/ 256451 h 950220"/>
                <a:gd name="connsiteX1414" fmla="*/ 278891 w 919917"/>
                <a:gd name="connsiteY1414" fmla="*/ 256159 h 950220"/>
                <a:gd name="connsiteX1415" fmla="*/ 277423 w 919917"/>
                <a:gd name="connsiteY1415" fmla="*/ 255818 h 950220"/>
                <a:gd name="connsiteX1416" fmla="*/ 274978 w 919917"/>
                <a:gd name="connsiteY1416" fmla="*/ 255865 h 950220"/>
                <a:gd name="connsiteX1417" fmla="*/ 273019 w 919917"/>
                <a:gd name="connsiteY1417" fmla="*/ 255914 h 950220"/>
                <a:gd name="connsiteX1418" fmla="*/ 271062 w 919917"/>
                <a:gd name="connsiteY1418" fmla="*/ 255914 h 950220"/>
                <a:gd name="connsiteX1419" fmla="*/ 269106 w 919917"/>
                <a:gd name="connsiteY1419" fmla="*/ 255914 h 950220"/>
                <a:gd name="connsiteX1420" fmla="*/ 267639 w 919917"/>
                <a:gd name="connsiteY1420" fmla="*/ 255865 h 950220"/>
                <a:gd name="connsiteX1421" fmla="*/ 266169 w 919917"/>
                <a:gd name="connsiteY1421" fmla="*/ 255818 h 950220"/>
                <a:gd name="connsiteX1422" fmla="*/ 264213 w 919917"/>
                <a:gd name="connsiteY1422" fmla="*/ 255769 h 950220"/>
                <a:gd name="connsiteX1423" fmla="*/ 262305 w 919917"/>
                <a:gd name="connsiteY1423" fmla="*/ 255622 h 950220"/>
                <a:gd name="connsiteX1424" fmla="*/ 260641 w 919917"/>
                <a:gd name="connsiteY1424" fmla="*/ 256159 h 950220"/>
                <a:gd name="connsiteX1425" fmla="*/ 258879 w 919917"/>
                <a:gd name="connsiteY1425" fmla="*/ 256598 h 950220"/>
                <a:gd name="connsiteX1426" fmla="*/ 256923 w 919917"/>
                <a:gd name="connsiteY1426" fmla="*/ 256402 h 950220"/>
                <a:gd name="connsiteX1427" fmla="*/ 254966 w 919917"/>
                <a:gd name="connsiteY1427" fmla="*/ 256208 h 950220"/>
                <a:gd name="connsiteX1428" fmla="*/ 253059 w 919917"/>
                <a:gd name="connsiteY1428" fmla="*/ 256402 h 950220"/>
                <a:gd name="connsiteX1429" fmla="*/ 251100 w 919917"/>
                <a:gd name="connsiteY1429" fmla="*/ 256549 h 950220"/>
                <a:gd name="connsiteX1430" fmla="*/ 249193 w 919917"/>
                <a:gd name="connsiteY1430" fmla="*/ 256306 h 950220"/>
                <a:gd name="connsiteX1431" fmla="*/ 246747 w 919917"/>
                <a:gd name="connsiteY1431" fmla="*/ 256012 h 950220"/>
                <a:gd name="connsiteX1432" fmla="*/ 244301 w 919917"/>
                <a:gd name="connsiteY1432" fmla="*/ 256012 h 950220"/>
                <a:gd name="connsiteX1433" fmla="*/ 242441 w 919917"/>
                <a:gd name="connsiteY1433" fmla="*/ 256500 h 950220"/>
                <a:gd name="connsiteX1434" fmla="*/ 240044 w 919917"/>
                <a:gd name="connsiteY1434" fmla="*/ 257087 h 950220"/>
                <a:gd name="connsiteX1435" fmla="*/ 238088 w 919917"/>
                <a:gd name="connsiteY1435" fmla="*/ 257332 h 950220"/>
                <a:gd name="connsiteX1436" fmla="*/ 236080 w 919917"/>
                <a:gd name="connsiteY1436" fmla="*/ 257575 h 950220"/>
                <a:gd name="connsiteX1437" fmla="*/ 234124 w 919917"/>
                <a:gd name="connsiteY1437" fmla="*/ 257673 h 950220"/>
                <a:gd name="connsiteX1438" fmla="*/ 232705 w 919917"/>
                <a:gd name="connsiteY1438" fmla="*/ 257722 h 950220"/>
                <a:gd name="connsiteX1439" fmla="*/ 231189 w 919917"/>
                <a:gd name="connsiteY1439" fmla="*/ 256746 h 950220"/>
                <a:gd name="connsiteX1440" fmla="*/ 230651 w 919917"/>
                <a:gd name="connsiteY1440" fmla="*/ 255330 h 950220"/>
                <a:gd name="connsiteX1441" fmla="*/ 230162 w 919917"/>
                <a:gd name="connsiteY1441" fmla="*/ 253960 h 950220"/>
                <a:gd name="connsiteX1442" fmla="*/ 229085 w 919917"/>
                <a:gd name="connsiteY1442" fmla="*/ 252348 h 950220"/>
                <a:gd name="connsiteX1443" fmla="*/ 227910 w 919917"/>
                <a:gd name="connsiteY1443" fmla="*/ 251568 h 950220"/>
                <a:gd name="connsiteX1444" fmla="*/ 226541 w 919917"/>
                <a:gd name="connsiteY1444" fmla="*/ 250932 h 950220"/>
                <a:gd name="connsiteX1445" fmla="*/ 224828 w 919917"/>
                <a:gd name="connsiteY1445" fmla="*/ 249906 h 950220"/>
                <a:gd name="connsiteX1446" fmla="*/ 223263 w 919917"/>
                <a:gd name="connsiteY1446" fmla="*/ 248736 h 950220"/>
                <a:gd name="connsiteX1447" fmla="*/ 221453 w 919917"/>
                <a:gd name="connsiteY1447" fmla="*/ 247416 h 950220"/>
                <a:gd name="connsiteX1448" fmla="*/ 220669 w 919917"/>
                <a:gd name="connsiteY1448" fmla="*/ 245023 h 950220"/>
                <a:gd name="connsiteX1449" fmla="*/ 219740 w 919917"/>
                <a:gd name="connsiteY1449" fmla="*/ 242824 h 950220"/>
                <a:gd name="connsiteX1450" fmla="*/ 218517 w 919917"/>
                <a:gd name="connsiteY1450" fmla="*/ 241310 h 950220"/>
                <a:gd name="connsiteX1451" fmla="*/ 217342 w 919917"/>
                <a:gd name="connsiteY1451" fmla="*/ 239747 h 950220"/>
                <a:gd name="connsiteX1452" fmla="*/ 216413 w 919917"/>
                <a:gd name="connsiteY1452" fmla="*/ 238527 h 950220"/>
                <a:gd name="connsiteX1453" fmla="*/ 214798 w 919917"/>
                <a:gd name="connsiteY1453" fmla="*/ 237648 h 950220"/>
                <a:gd name="connsiteX1454" fmla="*/ 213281 w 919917"/>
                <a:gd name="connsiteY1454" fmla="*/ 237550 h 950220"/>
                <a:gd name="connsiteX1455" fmla="*/ 211765 w 919917"/>
                <a:gd name="connsiteY1455" fmla="*/ 236574 h 950220"/>
                <a:gd name="connsiteX1456" fmla="*/ 211814 w 919917"/>
                <a:gd name="connsiteY1456" fmla="*/ 234716 h 950220"/>
                <a:gd name="connsiteX1457" fmla="*/ 211521 w 919917"/>
                <a:gd name="connsiteY1457" fmla="*/ 232812 h 950220"/>
                <a:gd name="connsiteX1458" fmla="*/ 209270 w 919917"/>
                <a:gd name="connsiteY1458" fmla="*/ 232665 h 950220"/>
                <a:gd name="connsiteX1459" fmla="*/ 207901 w 919917"/>
                <a:gd name="connsiteY1459" fmla="*/ 234277 h 950220"/>
                <a:gd name="connsiteX1460" fmla="*/ 207704 w 919917"/>
                <a:gd name="connsiteY1460" fmla="*/ 236230 h 950220"/>
                <a:gd name="connsiteX1461" fmla="*/ 206286 w 919917"/>
                <a:gd name="connsiteY1461" fmla="*/ 236817 h 950220"/>
                <a:gd name="connsiteX1462" fmla="*/ 204182 w 919917"/>
                <a:gd name="connsiteY1462" fmla="*/ 236768 h 950220"/>
                <a:gd name="connsiteX1463" fmla="*/ 202617 w 919917"/>
                <a:gd name="connsiteY1463" fmla="*/ 237892 h 950220"/>
                <a:gd name="connsiteX1464" fmla="*/ 201442 w 919917"/>
                <a:gd name="connsiteY1464" fmla="*/ 238819 h 950220"/>
                <a:gd name="connsiteX1465" fmla="*/ 200169 w 919917"/>
                <a:gd name="connsiteY1465" fmla="*/ 239796 h 950220"/>
                <a:gd name="connsiteX1466" fmla="*/ 198603 w 919917"/>
                <a:gd name="connsiteY1466" fmla="*/ 240969 h 950220"/>
                <a:gd name="connsiteX1467" fmla="*/ 196892 w 919917"/>
                <a:gd name="connsiteY1467" fmla="*/ 241897 h 950220"/>
                <a:gd name="connsiteX1468" fmla="*/ 194788 w 919917"/>
                <a:gd name="connsiteY1468" fmla="*/ 243069 h 950220"/>
                <a:gd name="connsiteX1469" fmla="*/ 192734 w 919917"/>
                <a:gd name="connsiteY1469" fmla="*/ 244289 h 950220"/>
                <a:gd name="connsiteX1470" fmla="*/ 191119 w 919917"/>
                <a:gd name="connsiteY1470" fmla="*/ 245170 h 950220"/>
                <a:gd name="connsiteX1471" fmla="*/ 190286 w 919917"/>
                <a:gd name="connsiteY1471" fmla="*/ 246439 h 950220"/>
                <a:gd name="connsiteX1472" fmla="*/ 189064 w 919917"/>
                <a:gd name="connsiteY1472" fmla="*/ 247904 h 950220"/>
                <a:gd name="connsiteX1473" fmla="*/ 188575 w 919917"/>
                <a:gd name="connsiteY1473" fmla="*/ 249320 h 950220"/>
                <a:gd name="connsiteX1474" fmla="*/ 187646 w 919917"/>
                <a:gd name="connsiteY1474" fmla="*/ 251568 h 950220"/>
                <a:gd name="connsiteX1475" fmla="*/ 187400 w 919917"/>
                <a:gd name="connsiteY1475" fmla="*/ 254107 h 950220"/>
                <a:gd name="connsiteX1476" fmla="*/ 187429 w 919917"/>
                <a:gd name="connsiteY1476" fmla="*/ 254494 h 950220"/>
                <a:gd name="connsiteX1477" fmla="*/ 187597 w 919917"/>
                <a:gd name="connsiteY1477" fmla="*/ 254743 h 950220"/>
                <a:gd name="connsiteX1478" fmla="*/ 187597 w 919917"/>
                <a:gd name="connsiteY1478" fmla="*/ 256696 h 950220"/>
                <a:gd name="connsiteX1479" fmla="*/ 187597 w 919917"/>
                <a:gd name="connsiteY1479" fmla="*/ 258650 h 950220"/>
                <a:gd name="connsiteX1480" fmla="*/ 187988 w 919917"/>
                <a:gd name="connsiteY1480" fmla="*/ 260115 h 950220"/>
                <a:gd name="connsiteX1481" fmla="*/ 188037 w 919917"/>
                <a:gd name="connsiteY1481" fmla="*/ 261970 h 950220"/>
                <a:gd name="connsiteX1482" fmla="*/ 187108 w 919917"/>
                <a:gd name="connsiteY1482" fmla="*/ 263730 h 950220"/>
                <a:gd name="connsiteX1483" fmla="*/ 186373 w 919917"/>
                <a:gd name="connsiteY1483" fmla="*/ 264999 h 950220"/>
                <a:gd name="connsiteX1484" fmla="*/ 186422 w 919917"/>
                <a:gd name="connsiteY1484" fmla="*/ 266464 h 950220"/>
                <a:gd name="connsiteX1485" fmla="*/ 186127 w 919917"/>
                <a:gd name="connsiteY1485" fmla="*/ 268370 h 950220"/>
                <a:gd name="connsiteX1486" fmla="*/ 185589 w 919917"/>
                <a:gd name="connsiteY1486" fmla="*/ 269737 h 950220"/>
                <a:gd name="connsiteX1487" fmla="*/ 184758 w 919917"/>
                <a:gd name="connsiteY1487" fmla="*/ 271494 h 950220"/>
                <a:gd name="connsiteX1488" fmla="*/ 184611 w 919917"/>
                <a:gd name="connsiteY1488" fmla="*/ 273450 h 950220"/>
                <a:gd name="connsiteX1489" fmla="*/ 184269 w 919917"/>
                <a:gd name="connsiteY1489" fmla="*/ 275794 h 950220"/>
                <a:gd name="connsiteX1490" fmla="*/ 183291 w 919917"/>
                <a:gd name="connsiteY1490" fmla="*/ 277504 h 950220"/>
                <a:gd name="connsiteX1491" fmla="*/ 181969 w 919917"/>
                <a:gd name="connsiteY1491" fmla="*/ 278920 h 950220"/>
                <a:gd name="connsiteX1492" fmla="*/ 180747 w 919917"/>
                <a:gd name="connsiteY1492" fmla="*/ 279750 h 950220"/>
                <a:gd name="connsiteX1493" fmla="*/ 178985 w 919917"/>
                <a:gd name="connsiteY1493" fmla="*/ 280628 h 950220"/>
                <a:gd name="connsiteX1494" fmla="*/ 177665 w 919917"/>
                <a:gd name="connsiteY1494" fmla="*/ 281264 h 950220"/>
                <a:gd name="connsiteX1495" fmla="*/ 175854 w 919917"/>
                <a:gd name="connsiteY1495" fmla="*/ 282046 h 950220"/>
                <a:gd name="connsiteX1496" fmla="*/ 173506 w 919917"/>
                <a:gd name="connsiteY1496" fmla="*/ 282729 h 950220"/>
                <a:gd name="connsiteX1497" fmla="*/ 171206 w 919917"/>
                <a:gd name="connsiteY1497" fmla="*/ 283364 h 950220"/>
                <a:gd name="connsiteX1498" fmla="*/ 168956 w 919917"/>
                <a:gd name="connsiteY1498" fmla="*/ 284243 h 950220"/>
                <a:gd name="connsiteX1499" fmla="*/ 167438 w 919917"/>
                <a:gd name="connsiteY1499" fmla="*/ 285367 h 950220"/>
                <a:gd name="connsiteX1500" fmla="*/ 166558 w 919917"/>
                <a:gd name="connsiteY1500" fmla="*/ 286589 h 950220"/>
                <a:gd name="connsiteX1501" fmla="*/ 165287 w 919917"/>
                <a:gd name="connsiteY1501" fmla="*/ 287222 h 950220"/>
                <a:gd name="connsiteX1502" fmla="*/ 163623 w 919917"/>
                <a:gd name="connsiteY1502" fmla="*/ 287809 h 950220"/>
                <a:gd name="connsiteX1503" fmla="*/ 162301 w 919917"/>
                <a:gd name="connsiteY1503" fmla="*/ 289273 h 950220"/>
                <a:gd name="connsiteX1504" fmla="*/ 161175 w 919917"/>
                <a:gd name="connsiteY1504" fmla="*/ 291033 h 950220"/>
                <a:gd name="connsiteX1505" fmla="*/ 161274 w 919917"/>
                <a:gd name="connsiteY1505" fmla="*/ 293133 h 950220"/>
                <a:gd name="connsiteX1506" fmla="*/ 161224 w 919917"/>
                <a:gd name="connsiteY1506" fmla="*/ 294599 h 950220"/>
                <a:gd name="connsiteX1507" fmla="*/ 161175 w 919917"/>
                <a:gd name="connsiteY1507" fmla="*/ 296552 h 950220"/>
                <a:gd name="connsiteX1508" fmla="*/ 160492 w 919917"/>
                <a:gd name="connsiteY1508" fmla="*/ 298847 h 950220"/>
                <a:gd name="connsiteX1509" fmla="*/ 159757 w 919917"/>
                <a:gd name="connsiteY1509" fmla="*/ 300606 h 950220"/>
                <a:gd name="connsiteX1510" fmla="*/ 159806 w 919917"/>
                <a:gd name="connsiteY1510" fmla="*/ 302120 h 950220"/>
                <a:gd name="connsiteX1511" fmla="*/ 159610 w 919917"/>
                <a:gd name="connsiteY1511" fmla="*/ 304562 h 950220"/>
                <a:gd name="connsiteX1512" fmla="*/ 158632 w 919917"/>
                <a:gd name="connsiteY1512" fmla="*/ 306761 h 950220"/>
                <a:gd name="connsiteX1513" fmla="*/ 157410 w 919917"/>
                <a:gd name="connsiteY1513" fmla="*/ 307590 h 950220"/>
                <a:gd name="connsiteX1514" fmla="*/ 156675 w 919917"/>
                <a:gd name="connsiteY1514" fmla="*/ 308812 h 950220"/>
                <a:gd name="connsiteX1515" fmla="*/ 155158 w 919917"/>
                <a:gd name="connsiteY1515" fmla="*/ 310032 h 950220"/>
                <a:gd name="connsiteX1516" fmla="*/ 153593 w 919917"/>
                <a:gd name="connsiteY1516" fmla="*/ 311205 h 950220"/>
                <a:gd name="connsiteX1517" fmla="*/ 152516 w 919917"/>
                <a:gd name="connsiteY1517" fmla="*/ 312231 h 950220"/>
                <a:gd name="connsiteX1518" fmla="*/ 151440 w 919917"/>
                <a:gd name="connsiteY1518" fmla="*/ 313843 h 950220"/>
                <a:gd name="connsiteX1519" fmla="*/ 149727 w 919917"/>
                <a:gd name="connsiteY1519" fmla="*/ 315502 h 950220"/>
                <a:gd name="connsiteX1520" fmla="*/ 148603 w 919917"/>
                <a:gd name="connsiteY1520" fmla="*/ 317114 h 950220"/>
                <a:gd name="connsiteX1521" fmla="*/ 147429 w 919917"/>
                <a:gd name="connsiteY1521" fmla="*/ 317993 h 950220"/>
                <a:gd name="connsiteX1522" fmla="*/ 146205 w 919917"/>
                <a:gd name="connsiteY1522" fmla="*/ 318824 h 950220"/>
                <a:gd name="connsiteX1523" fmla="*/ 145032 w 919917"/>
                <a:gd name="connsiteY1523" fmla="*/ 319703 h 950220"/>
                <a:gd name="connsiteX1524" fmla="*/ 143562 w 919917"/>
                <a:gd name="connsiteY1524" fmla="*/ 320972 h 950220"/>
                <a:gd name="connsiteX1525" fmla="*/ 141409 w 919917"/>
                <a:gd name="connsiteY1525" fmla="*/ 322096 h 950220"/>
                <a:gd name="connsiteX1526" fmla="*/ 139844 w 919917"/>
                <a:gd name="connsiteY1526" fmla="*/ 323220 h 950220"/>
                <a:gd name="connsiteX1527" fmla="*/ 138475 w 919917"/>
                <a:gd name="connsiteY1527" fmla="*/ 323855 h 950220"/>
                <a:gd name="connsiteX1528" fmla="*/ 137251 w 919917"/>
                <a:gd name="connsiteY1528" fmla="*/ 324636 h 950220"/>
                <a:gd name="connsiteX1529" fmla="*/ 136029 w 919917"/>
                <a:gd name="connsiteY1529" fmla="*/ 325612 h 950220"/>
                <a:gd name="connsiteX1530" fmla="*/ 133778 w 919917"/>
                <a:gd name="connsiteY1530" fmla="*/ 327470 h 950220"/>
                <a:gd name="connsiteX1531" fmla="*/ 132603 w 919917"/>
                <a:gd name="connsiteY1531" fmla="*/ 328398 h 950220"/>
                <a:gd name="connsiteX1532" fmla="*/ 131625 w 919917"/>
                <a:gd name="connsiteY1532" fmla="*/ 329961 h 950220"/>
                <a:gd name="connsiteX1533" fmla="*/ 130745 w 919917"/>
                <a:gd name="connsiteY1533" fmla="*/ 332255 h 950220"/>
                <a:gd name="connsiteX1534" fmla="*/ 129865 w 919917"/>
                <a:gd name="connsiteY1534" fmla="*/ 333966 h 950220"/>
                <a:gd name="connsiteX1535" fmla="*/ 129081 w 919917"/>
                <a:gd name="connsiteY1535" fmla="*/ 335772 h 950220"/>
                <a:gd name="connsiteX1536" fmla="*/ 128348 w 919917"/>
                <a:gd name="connsiteY1536" fmla="*/ 337043 h 950220"/>
                <a:gd name="connsiteX1537" fmla="*/ 127124 w 919917"/>
                <a:gd name="connsiteY1537" fmla="*/ 338557 h 950220"/>
                <a:gd name="connsiteX1538" fmla="*/ 126097 w 919917"/>
                <a:gd name="connsiteY1538" fmla="*/ 339581 h 950220"/>
                <a:gd name="connsiteX1539" fmla="*/ 125217 w 919917"/>
                <a:gd name="connsiteY1539" fmla="*/ 340754 h 950220"/>
                <a:gd name="connsiteX1540" fmla="*/ 124239 w 919917"/>
                <a:gd name="connsiteY1540" fmla="*/ 342464 h 950220"/>
                <a:gd name="connsiteX1541" fmla="*/ 123258 w 919917"/>
                <a:gd name="connsiteY1541" fmla="*/ 344172 h 950220"/>
                <a:gd name="connsiteX1542" fmla="*/ 122184 w 919917"/>
                <a:gd name="connsiteY1542" fmla="*/ 345784 h 950220"/>
                <a:gd name="connsiteX1543" fmla="*/ 121107 w 919917"/>
                <a:gd name="connsiteY1543" fmla="*/ 347397 h 950220"/>
                <a:gd name="connsiteX1544" fmla="*/ 120274 w 919917"/>
                <a:gd name="connsiteY1544" fmla="*/ 348619 h 950220"/>
                <a:gd name="connsiteX1545" fmla="*/ 119444 w 919917"/>
                <a:gd name="connsiteY1545" fmla="*/ 349789 h 950220"/>
                <a:gd name="connsiteX1546" fmla="*/ 118514 w 919917"/>
                <a:gd name="connsiteY1546" fmla="*/ 350962 h 950220"/>
                <a:gd name="connsiteX1547" fmla="*/ 117094 w 919917"/>
                <a:gd name="connsiteY1547" fmla="*/ 352916 h 950220"/>
                <a:gd name="connsiteX1548" fmla="*/ 115968 w 919917"/>
                <a:gd name="connsiteY1548" fmla="*/ 355114 h 950220"/>
                <a:gd name="connsiteX1549" fmla="*/ 114356 w 919917"/>
                <a:gd name="connsiteY1549" fmla="*/ 356872 h 950220"/>
                <a:gd name="connsiteX1550" fmla="*/ 112886 w 919917"/>
                <a:gd name="connsiteY1550" fmla="*/ 358238 h 950220"/>
                <a:gd name="connsiteX1551" fmla="*/ 111419 w 919917"/>
                <a:gd name="connsiteY1551" fmla="*/ 359461 h 950220"/>
                <a:gd name="connsiteX1552" fmla="*/ 109853 w 919917"/>
                <a:gd name="connsiteY1552" fmla="*/ 360633 h 950220"/>
                <a:gd name="connsiteX1553" fmla="*/ 109364 w 919917"/>
                <a:gd name="connsiteY1553" fmla="*/ 361024 h 950220"/>
                <a:gd name="connsiteX1554" fmla="*/ 107799 w 919917"/>
                <a:gd name="connsiteY1554" fmla="*/ 362197 h 950220"/>
                <a:gd name="connsiteX1555" fmla="*/ 106135 w 919917"/>
                <a:gd name="connsiteY1555" fmla="*/ 363222 h 950220"/>
                <a:gd name="connsiteX1556" fmla="*/ 104424 w 919917"/>
                <a:gd name="connsiteY1556" fmla="*/ 364150 h 950220"/>
                <a:gd name="connsiteX1557" fmla="*/ 103052 w 919917"/>
                <a:gd name="connsiteY1557" fmla="*/ 364736 h 950220"/>
                <a:gd name="connsiteX1558" fmla="*/ 101438 w 919917"/>
                <a:gd name="connsiteY1558" fmla="*/ 365762 h 950220"/>
                <a:gd name="connsiteX1559" fmla="*/ 100607 w 919917"/>
                <a:gd name="connsiteY1559" fmla="*/ 366933 h 950220"/>
                <a:gd name="connsiteX1560" fmla="*/ 99823 w 919917"/>
                <a:gd name="connsiteY1560" fmla="*/ 368106 h 950220"/>
                <a:gd name="connsiteX1561" fmla="*/ 98601 w 919917"/>
                <a:gd name="connsiteY1561" fmla="*/ 368984 h 950220"/>
                <a:gd name="connsiteX1562" fmla="*/ 98454 w 919917"/>
                <a:gd name="connsiteY1562" fmla="*/ 369036 h 950220"/>
                <a:gd name="connsiteX1563" fmla="*/ 96937 w 919917"/>
                <a:gd name="connsiteY1563" fmla="*/ 369571 h 950220"/>
                <a:gd name="connsiteX1564" fmla="*/ 95470 w 919917"/>
                <a:gd name="connsiteY1564" fmla="*/ 369767 h 950220"/>
                <a:gd name="connsiteX1565" fmla="*/ 93513 w 919917"/>
                <a:gd name="connsiteY1565" fmla="*/ 369522 h 950220"/>
                <a:gd name="connsiteX1566" fmla="*/ 91604 w 919917"/>
                <a:gd name="connsiteY1566" fmla="*/ 369279 h 950220"/>
                <a:gd name="connsiteX1567" fmla="*/ 90137 w 919917"/>
                <a:gd name="connsiteY1567" fmla="*/ 369375 h 950220"/>
                <a:gd name="connsiteX1568" fmla="*/ 88718 w 919917"/>
                <a:gd name="connsiteY1568" fmla="*/ 369865 h 950220"/>
                <a:gd name="connsiteX1569" fmla="*/ 86418 w 919917"/>
                <a:gd name="connsiteY1569" fmla="*/ 369375 h 950220"/>
                <a:gd name="connsiteX1570" fmla="*/ 85098 w 919917"/>
                <a:gd name="connsiteY1570" fmla="*/ 368692 h 950220"/>
                <a:gd name="connsiteX1571" fmla="*/ 83237 w 919917"/>
                <a:gd name="connsiteY1571" fmla="*/ 368155 h 950220"/>
                <a:gd name="connsiteX1572" fmla="*/ 81281 w 919917"/>
                <a:gd name="connsiteY1572" fmla="*/ 367910 h 950220"/>
                <a:gd name="connsiteX1573" fmla="*/ 78737 w 919917"/>
                <a:gd name="connsiteY1573" fmla="*/ 367910 h 950220"/>
                <a:gd name="connsiteX1574" fmla="*/ 76682 w 919917"/>
                <a:gd name="connsiteY1574" fmla="*/ 367667 h 950220"/>
                <a:gd name="connsiteX1575" fmla="*/ 75166 w 919917"/>
                <a:gd name="connsiteY1575" fmla="*/ 367618 h 950220"/>
                <a:gd name="connsiteX1576" fmla="*/ 73893 w 919917"/>
                <a:gd name="connsiteY1576" fmla="*/ 366982 h 950220"/>
                <a:gd name="connsiteX1577" fmla="*/ 72720 w 919917"/>
                <a:gd name="connsiteY1577" fmla="*/ 366103 h 950220"/>
                <a:gd name="connsiteX1578" fmla="*/ 70078 w 919917"/>
                <a:gd name="connsiteY1578" fmla="*/ 365713 h 950220"/>
                <a:gd name="connsiteX1579" fmla="*/ 67679 w 919917"/>
                <a:gd name="connsiteY1579" fmla="*/ 366103 h 950220"/>
                <a:gd name="connsiteX1580" fmla="*/ 65723 w 919917"/>
                <a:gd name="connsiteY1580" fmla="*/ 365809 h 950220"/>
                <a:gd name="connsiteX1581" fmla="*/ 63766 w 919917"/>
                <a:gd name="connsiteY1581" fmla="*/ 365615 h 950220"/>
                <a:gd name="connsiteX1582" fmla="*/ 61368 w 919917"/>
                <a:gd name="connsiteY1582" fmla="*/ 365809 h 950220"/>
                <a:gd name="connsiteX1583" fmla="*/ 59460 w 919917"/>
                <a:gd name="connsiteY1583" fmla="*/ 366251 h 950220"/>
                <a:gd name="connsiteX1584" fmla="*/ 57064 w 919917"/>
                <a:gd name="connsiteY1584" fmla="*/ 366788 h 950220"/>
                <a:gd name="connsiteX1585" fmla="*/ 54616 w 919917"/>
                <a:gd name="connsiteY1585" fmla="*/ 366933 h 950220"/>
                <a:gd name="connsiteX1586" fmla="*/ 53149 w 919917"/>
                <a:gd name="connsiteY1586" fmla="*/ 366739 h 950220"/>
                <a:gd name="connsiteX1587" fmla="*/ 51730 w 919917"/>
                <a:gd name="connsiteY1587" fmla="*/ 366494 h 950220"/>
                <a:gd name="connsiteX1588" fmla="*/ 50312 w 919917"/>
                <a:gd name="connsiteY1588" fmla="*/ 366054 h 950220"/>
                <a:gd name="connsiteX1589" fmla="*/ 48894 w 919917"/>
                <a:gd name="connsiteY1589" fmla="*/ 365664 h 950220"/>
                <a:gd name="connsiteX1590" fmla="*/ 47424 w 919917"/>
                <a:gd name="connsiteY1590" fmla="*/ 365664 h 950220"/>
                <a:gd name="connsiteX1591" fmla="*/ 45957 w 919917"/>
                <a:gd name="connsiteY1591" fmla="*/ 365907 h 950220"/>
                <a:gd name="connsiteX1592" fmla="*/ 44588 w 919917"/>
                <a:gd name="connsiteY1592" fmla="*/ 366201 h 950220"/>
                <a:gd name="connsiteX1593" fmla="*/ 42631 w 919917"/>
                <a:gd name="connsiteY1593" fmla="*/ 366347 h 950220"/>
                <a:gd name="connsiteX1594" fmla="*/ 41162 w 919917"/>
                <a:gd name="connsiteY1594" fmla="*/ 366396 h 950220"/>
                <a:gd name="connsiteX1595" fmla="*/ 38716 w 919917"/>
                <a:gd name="connsiteY1595" fmla="*/ 365956 h 950220"/>
                <a:gd name="connsiteX1596" fmla="*/ 39451 w 919917"/>
                <a:gd name="connsiteY1596" fmla="*/ 367569 h 950220"/>
                <a:gd name="connsiteX1597" fmla="*/ 39694 w 919917"/>
                <a:gd name="connsiteY1597" fmla="*/ 368984 h 950220"/>
                <a:gd name="connsiteX1598" fmla="*/ 39891 w 919917"/>
                <a:gd name="connsiteY1598" fmla="*/ 370450 h 950220"/>
                <a:gd name="connsiteX1599" fmla="*/ 40085 w 919917"/>
                <a:gd name="connsiteY1599" fmla="*/ 371915 h 950220"/>
                <a:gd name="connsiteX1600" fmla="*/ 40282 w 919917"/>
                <a:gd name="connsiteY1600" fmla="*/ 373333 h 950220"/>
                <a:gd name="connsiteX1601" fmla="*/ 40624 w 919917"/>
                <a:gd name="connsiteY1601" fmla="*/ 375286 h 950220"/>
                <a:gd name="connsiteX1602" fmla="*/ 41162 w 919917"/>
                <a:gd name="connsiteY1602" fmla="*/ 377191 h 950220"/>
                <a:gd name="connsiteX1603" fmla="*/ 41555 w 919917"/>
                <a:gd name="connsiteY1603" fmla="*/ 378558 h 950220"/>
                <a:gd name="connsiteX1604" fmla="*/ 42238 w 919917"/>
                <a:gd name="connsiteY1604" fmla="*/ 380415 h 950220"/>
                <a:gd name="connsiteX1605" fmla="*/ 42973 w 919917"/>
                <a:gd name="connsiteY1605" fmla="*/ 382221 h 950220"/>
                <a:gd name="connsiteX1606" fmla="*/ 43315 w 919917"/>
                <a:gd name="connsiteY1606" fmla="*/ 383637 h 950220"/>
                <a:gd name="connsiteX1607" fmla="*/ 43902 w 919917"/>
                <a:gd name="connsiteY1607" fmla="*/ 385640 h 950220"/>
                <a:gd name="connsiteX1608" fmla="*/ 43462 w 919917"/>
                <a:gd name="connsiteY1608" fmla="*/ 387691 h 950220"/>
                <a:gd name="connsiteX1609" fmla="*/ 43755 w 919917"/>
                <a:gd name="connsiteY1609" fmla="*/ 389107 h 950220"/>
                <a:gd name="connsiteX1610" fmla="*/ 44244 w 919917"/>
                <a:gd name="connsiteY1610" fmla="*/ 390525 h 950220"/>
                <a:gd name="connsiteX1611" fmla="*/ 44930 w 919917"/>
                <a:gd name="connsiteY1611" fmla="*/ 392869 h 950220"/>
                <a:gd name="connsiteX1612" fmla="*/ 45370 w 919917"/>
                <a:gd name="connsiteY1612" fmla="*/ 394725 h 950220"/>
                <a:gd name="connsiteX1613" fmla="*/ 45664 w 919917"/>
                <a:gd name="connsiteY1613" fmla="*/ 396190 h 950220"/>
                <a:gd name="connsiteX1614" fmla="*/ 46055 w 919917"/>
                <a:gd name="connsiteY1614" fmla="*/ 398584 h 950220"/>
                <a:gd name="connsiteX1615" fmla="*/ 46299 w 919917"/>
                <a:gd name="connsiteY1615" fmla="*/ 400050 h 950220"/>
                <a:gd name="connsiteX1616" fmla="*/ 46446 w 919917"/>
                <a:gd name="connsiteY1616" fmla="*/ 401466 h 950220"/>
                <a:gd name="connsiteX1617" fmla="*/ 44979 w 919917"/>
                <a:gd name="connsiteY1617" fmla="*/ 402882 h 950220"/>
                <a:gd name="connsiteX1618" fmla="*/ 46692 w 919917"/>
                <a:gd name="connsiteY1618" fmla="*/ 404737 h 950220"/>
                <a:gd name="connsiteX1619" fmla="*/ 47375 w 919917"/>
                <a:gd name="connsiteY1619" fmla="*/ 406594 h 950220"/>
                <a:gd name="connsiteX1620" fmla="*/ 48501 w 919917"/>
                <a:gd name="connsiteY1620" fmla="*/ 408791 h 950220"/>
                <a:gd name="connsiteX1621" fmla="*/ 49479 w 919917"/>
                <a:gd name="connsiteY1621" fmla="*/ 410990 h 950220"/>
                <a:gd name="connsiteX1622" fmla="*/ 50654 w 919917"/>
                <a:gd name="connsiteY1622" fmla="*/ 412553 h 950220"/>
                <a:gd name="connsiteX1623" fmla="*/ 52220 w 919917"/>
                <a:gd name="connsiteY1623" fmla="*/ 413628 h 950220"/>
                <a:gd name="connsiteX1624" fmla="*/ 52633 w 919917"/>
                <a:gd name="connsiteY1624" fmla="*/ 414067 h 950220"/>
                <a:gd name="connsiteX1625" fmla="*/ 53003 w 919917"/>
                <a:gd name="connsiteY1625" fmla="*/ 414457 h 950220"/>
                <a:gd name="connsiteX1626" fmla="*/ 54520 w 919917"/>
                <a:gd name="connsiteY1626" fmla="*/ 414018 h 950220"/>
                <a:gd name="connsiteX1627" fmla="*/ 56525 w 919917"/>
                <a:gd name="connsiteY1627" fmla="*/ 414702 h 950220"/>
                <a:gd name="connsiteX1628" fmla="*/ 58775 w 919917"/>
                <a:gd name="connsiteY1628" fmla="*/ 414798 h 950220"/>
                <a:gd name="connsiteX1629" fmla="*/ 60928 w 919917"/>
                <a:gd name="connsiteY1629" fmla="*/ 415922 h 950220"/>
                <a:gd name="connsiteX1630" fmla="*/ 63228 w 919917"/>
                <a:gd name="connsiteY1630" fmla="*/ 417387 h 950220"/>
                <a:gd name="connsiteX1631" fmla="*/ 64548 w 919917"/>
                <a:gd name="connsiteY1631" fmla="*/ 419439 h 950220"/>
                <a:gd name="connsiteX1632" fmla="*/ 65870 w 919917"/>
                <a:gd name="connsiteY1632" fmla="*/ 420710 h 950220"/>
                <a:gd name="connsiteX1633" fmla="*/ 68365 w 919917"/>
                <a:gd name="connsiteY1633" fmla="*/ 422077 h 950220"/>
                <a:gd name="connsiteX1634" fmla="*/ 69685 w 919917"/>
                <a:gd name="connsiteY1634" fmla="*/ 423542 h 950220"/>
                <a:gd name="connsiteX1635" fmla="*/ 69734 w 919917"/>
                <a:gd name="connsiteY1635" fmla="*/ 425839 h 950220"/>
                <a:gd name="connsiteX1636" fmla="*/ 69343 w 919917"/>
                <a:gd name="connsiteY1636" fmla="*/ 428378 h 950220"/>
                <a:gd name="connsiteX1637" fmla="*/ 69783 w 919917"/>
                <a:gd name="connsiteY1637" fmla="*/ 429746 h 950220"/>
                <a:gd name="connsiteX1638" fmla="*/ 69245 w 919917"/>
                <a:gd name="connsiteY1638" fmla="*/ 432187 h 950220"/>
                <a:gd name="connsiteX1639" fmla="*/ 68756 w 919917"/>
                <a:gd name="connsiteY1639" fmla="*/ 433994 h 950220"/>
                <a:gd name="connsiteX1640" fmla="*/ 68316 w 919917"/>
                <a:gd name="connsiteY1640" fmla="*/ 435704 h 950220"/>
                <a:gd name="connsiteX1641" fmla="*/ 69196 w 919917"/>
                <a:gd name="connsiteY1641" fmla="*/ 437022 h 950220"/>
                <a:gd name="connsiteX1642" fmla="*/ 69980 w 919917"/>
                <a:gd name="connsiteY1642" fmla="*/ 439270 h 950220"/>
                <a:gd name="connsiteX1643" fmla="*/ 70322 w 919917"/>
                <a:gd name="connsiteY1643" fmla="*/ 441515 h 950220"/>
                <a:gd name="connsiteX1644" fmla="*/ 69196 w 919917"/>
                <a:gd name="connsiteY1644" fmla="*/ 444398 h 950220"/>
                <a:gd name="connsiteX1645" fmla="*/ 69392 w 919917"/>
                <a:gd name="connsiteY1645" fmla="*/ 446156 h 950220"/>
                <a:gd name="connsiteX1646" fmla="*/ 70029 w 919917"/>
                <a:gd name="connsiteY1646" fmla="*/ 448013 h 950220"/>
                <a:gd name="connsiteX1647" fmla="*/ 70078 w 919917"/>
                <a:gd name="connsiteY1647" fmla="*/ 449478 h 950220"/>
                <a:gd name="connsiteX1648" fmla="*/ 70176 w 919917"/>
                <a:gd name="connsiteY1648" fmla="*/ 451871 h 950220"/>
                <a:gd name="connsiteX1649" fmla="*/ 70762 w 919917"/>
                <a:gd name="connsiteY1649" fmla="*/ 454166 h 950220"/>
                <a:gd name="connsiteX1650" fmla="*/ 71251 w 919917"/>
                <a:gd name="connsiteY1650" fmla="*/ 456511 h 950220"/>
                <a:gd name="connsiteX1651" fmla="*/ 71936 w 919917"/>
                <a:gd name="connsiteY1651" fmla="*/ 458806 h 950220"/>
                <a:gd name="connsiteX1652" fmla="*/ 72816 w 919917"/>
                <a:gd name="connsiteY1652" fmla="*/ 460956 h 950220"/>
                <a:gd name="connsiteX1653" fmla="*/ 73404 w 919917"/>
                <a:gd name="connsiteY1653" fmla="*/ 463250 h 950220"/>
                <a:gd name="connsiteX1654" fmla="*/ 72327 w 919917"/>
                <a:gd name="connsiteY1654" fmla="*/ 465400 h 950220"/>
                <a:gd name="connsiteX1655" fmla="*/ 71056 w 919917"/>
                <a:gd name="connsiteY1655" fmla="*/ 466865 h 950220"/>
                <a:gd name="connsiteX1656" fmla="*/ 70272 w 919917"/>
                <a:gd name="connsiteY1656" fmla="*/ 468624 h 950220"/>
                <a:gd name="connsiteX1657" fmla="*/ 69196 w 919917"/>
                <a:gd name="connsiteY1657" fmla="*/ 470236 h 950220"/>
                <a:gd name="connsiteX1658" fmla="*/ 71545 w 919917"/>
                <a:gd name="connsiteY1658" fmla="*/ 471066 h 950220"/>
                <a:gd name="connsiteX1659" fmla="*/ 73404 w 919917"/>
                <a:gd name="connsiteY1659" fmla="*/ 471702 h 950220"/>
                <a:gd name="connsiteX1660" fmla="*/ 74775 w 919917"/>
                <a:gd name="connsiteY1660" fmla="*/ 472141 h 950220"/>
                <a:gd name="connsiteX1661" fmla="*/ 76046 w 919917"/>
                <a:gd name="connsiteY1661" fmla="*/ 472776 h 950220"/>
                <a:gd name="connsiteX1662" fmla="*/ 77319 w 919917"/>
                <a:gd name="connsiteY1662" fmla="*/ 473557 h 950220"/>
                <a:gd name="connsiteX1663" fmla="*/ 78590 w 919917"/>
                <a:gd name="connsiteY1663" fmla="*/ 474288 h 950220"/>
                <a:gd name="connsiteX1664" fmla="*/ 79374 w 919917"/>
                <a:gd name="connsiteY1664" fmla="*/ 475805 h 950220"/>
                <a:gd name="connsiteX1665" fmla="*/ 79423 w 919917"/>
                <a:gd name="connsiteY1665" fmla="*/ 477758 h 950220"/>
                <a:gd name="connsiteX1666" fmla="*/ 79519 w 919917"/>
                <a:gd name="connsiteY1666" fmla="*/ 479223 h 950220"/>
                <a:gd name="connsiteX1667" fmla="*/ 79666 w 919917"/>
                <a:gd name="connsiteY1667" fmla="*/ 481128 h 950220"/>
                <a:gd name="connsiteX1668" fmla="*/ 79617 w 919917"/>
                <a:gd name="connsiteY1668" fmla="*/ 483569 h 950220"/>
                <a:gd name="connsiteX1669" fmla="*/ 79275 w 919917"/>
                <a:gd name="connsiteY1669" fmla="*/ 485329 h 950220"/>
                <a:gd name="connsiteX1670" fmla="*/ 79324 w 919917"/>
                <a:gd name="connsiteY1670" fmla="*/ 486745 h 950220"/>
                <a:gd name="connsiteX1671" fmla="*/ 80106 w 919917"/>
                <a:gd name="connsiteY1671" fmla="*/ 487965 h 950220"/>
                <a:gd name="connsiteX1672" fmla="*/ 81085 w 919917"/>
                <a:gd name="connsiteY1672" fmla="*/ 489137 h 950220"/>
                <a:gd name="connsiteX1673" fmla="*/ 82554 w 919917"/>
                <a:gd name="connsiteY1673" fmla="*/ 491091 h 950220"/>
                <a:gd name="connsiteX1674" fmla="*/ 83434 w 919917"/>
                <a:gd name="connsiteY1674" fmla="*/ 492801 h 950220"/>
                <a:gd name="connsiteX1675" fmla="*/ 83923 w 919917"/>
                <a:gd name="connsiteY1675" fmla="*/ 494168 h 950220"/>
                <a:gd name="connsiteX1676" fmla="*/ 84852 w 919917"/>
                <a:gd name="connsiteY1676" fmla="*/ 495927 h 950220"/>
                <a:gd name="connsiteX1677" fmla="*/ 85781 w 919917"/>
                <a:gd name="connsiteY1677" fmla="*/ 498173 h 950220"/>
                <a:gd name="connsiteX1678" fmla="*/ 86273 w 919917"/>
                <a:gd name="connsiteY1678" fmla="*/ 500566 h 950220"/>
                <a:gd name="connsiteX1679" fmla="*/ 86467 w 919917"/>
                <a:gd name="connsiteY1679" fmla="*/ 501984 h 950220"/>
                <a:gd name="connsiteX1680" fmla="*/ 86631 w 919917"/>
                <a:gd name="connsiteY1680" fmla="*/ 502961 h 950220"/>
                <a:gd name="connsiteX1681" fmla="*/ 86713 w 919917"/>
                <a:gd name="connsiteY1681" fmla="*/ 503449 h 950220"/>
                <a:gd name="connsiteX1682" fmla="*/ 87054 w 919917"/>
                <a:gd name="connsiteY1682" fmla="*/ 505354 h 950220"/>
                <a:gd name="connsiteX1683" fmla="*/ 87838 w 919917"/>
                <a:gd name="connsiteY1683" fmla="*/ 506917 h 950220"/>
                <a:gd name="connsiteX1684" fmla="*/ 88571 w 919917"/>
                <a:gd name="connsiteY1684" fmla="*/ 509260 h 950220"/>
                <a:gd name="connsiteX1685" fmla="*/ 88866 w 919917"/>
                <a:gd name="connsiteY1685" fmla="*/ 511653 h 950220"/>
                <a:gd name="connsiteX1686" fmla="*/ 89158 w 919917"/>
                <a:gd name="connsiteY1686" fmla="*/ 513412 h 950220"/>
                <a:gd name="connsiteX1687" fmla="*/ 89402 w 919917"/>
                <a:gd name="connsiteY1687" fmla="*/ 514829 h 950220"/>
                <a:gd name="connsiteX1688" fmla="*/ 89402 w 919917"/>
                <a:gd name="connsiteY1688" fmla="*/ 516782 h 950220"/>
                <a:gd name="connsiteX1689" fmla="*/ 89306 w 919917"/>
                <a:gd name="connsiteY1689" fmla="*/ 518247 h 950220"/>
                <a:gd name="connsiteX1690" fmla="*/ 90431 w 919917"/>
                <a:gd name="connsiteY1690" fmla="*/ 519810 h 950220"/>
                <a:gd name="connsiteX1691" fmla="*/ 93317 w 919917"/>
                <a:gd name="connsiteY1691" fmla="*/ 520397 h 950220"/>
                <a:gd name="connsiteX1692" fmla="*/ 95273 w 919917"/>
                <a:gd name="connsiteY1692" fmla="*/ 521862 h 950220"/>
                <a:gd name="connsiteX1693" fmla="*/ 94784 w 919917"/>
                <a:gd name="connsiteY1693" fmla="*/ 523913 h 950220"/>
                <a:gd name="connsiteX1694" fmla="*/ 92533 w 919917"/>
                <a:gd name="connsiteY1694" fmla="*/ 524841 h 950220"/>
                <a:gd name="connsiteX1695" fmla="*/ 91066 w 919917"/>
                <a:gd name="connsiteY1695" fmla="*/ 525135 h 950220"/>
                <a:gd name="connsiteX1696" fmla="*/ 89647 w 919917"/>
                <a:gd name="connsiteY1696" fmla="*/ 525427 h 950220"/>
                <a:gd name="connsiteX1697" fmla="*/ 88473 w 919917"/>
                <a:gd name="connsiteY1697" fmla="*/ 526794 h 950220"/>
                <a:gd name="connsiteX1698" fmla="*/ 87984 w 919917"/>
                <a:gd name="connsiteY1698" fmla="*/ 528652 h 950220"/>
                <a:gd name="connsiteX1699" fmla="*/ 87445 w 919917"/>
                <a:gd name="connsiteY1699" fmla="*/ 530605 h 950220"/>
                <a:gd name="connsiteX1700" fmla="*/ 86956 w 919917"/>
                <a:gd name="connsiteY1700" fmla="*/ 533047 h 950220"/>
                <a:gd name="connsiteX1701" fmla="*/ 86713 w 919917"/>
                <a:gd name="connsiteY1701" fmla="*/ 534512 h 950220"/>
                <a:gd name="connsiteX1702" fmla="*/ 86418 w 919917"/>
                <a:gd name="connsiteY1702" fmla="*/ 536416 h 950220"/>
                <a:gd name="connsiteX1703" fmla="*/ 85978 w 919917"/>
                <a:gd name="connsiteY1703" fmla="*/ 538860 h 950220"/>
                <a:gd name="connsiteX1704" fmla="*/ 85538 w 919917"/>
                <a:gd name="connsiteY1704" fmla="*/ 541253 h 950220"/>
                <a:gd name="connsiteX1705" fmla="*/ 85341 w 919917"/>
                <a:gd name="connsiteY1705" fmla="*/ 542816 h 950220"/>
                <a:gd name="connsiteX1706" fmla="*/ 85098 w 919917"/>
                <a:gd name="connsiteY1706" fmla="*/ 544770 h 950220"/>
                <a:gd name="connsiteX1707" fmla="*/ 84803 w 919917"/>
                <a:gd name="connsiteY1707" fmla="*/ 546723 h 950220"/>
                <a:gd name="connsiteX1708" fmla="*/ 84216 w 919917"/>
                <a:gd name="connsiteY1708" fmla="*/ 547992 h 950220"/>
                <a:gd name="connsiteX1709" fmla="*/ 84054 w 919917"/>
                <a:gd name="connsiteY1709" fmla="*/ 548836 h 950220"/>
                <a:gd name="connsiteX1710" fmla="*/ 83972 w 919917"/>
                <a:gd name="connsiteY1710" fmla="*/ 549263 h 950220"/>
                <a:gd name="connsiteX1711" fmla="*/ 83483 w 919917"/>
                <a:gd name="connsiteY1711" fmla="*/ 550679 h 950220"/>
                <a:gd name="connsiteX1712" fmla="*/ 82945 w 919917"/>
                <a:gd name="connsiteY1712" fmla="*/ 552534 h 950220"/>
                <a:gd name="connsiteX1713" fmla="*/ 82699 w 919917"/>
                <a:gd name="connsiteY1713" fmla="*/ 554441 h 950220"/>
                <a:gd name="connsiteX1714" fmla="*/ 82603 w 919917"/>
                <a:gd name="connsiteY1714" fmla="*/ 555906 h 950220"/>
                <a:gd name="connsiteX1715" fmla="*/ 82407 w 919917"/>
                <a:gd name="connsiteY1715" fmla="*/ 557371 h 950220"/>
                <a:gd name="connsiteX1716" fmla="*/ 82065 w 919917"/>
                <a:gd name="connsiteY1716" fmla="*/ 559324 h 950220"/>
                <a:gd name="connsiteX1717" fmla="*/ 81770 w 919917"/>
                <a:gd name="connsiteY1717" fmla="*/ 560740 h 950220"/>
                <a:gd name="connsiteX1718" fmla="*/ 80939 w 919917"/>
                <a:gd name="connsiteY1718" fmla="*/ 562451 h 950220"/>
                <a:gd name="connsiteX1719" fmla="*/ 79374 w 919917"/>
                <a:gd name="connsiteY1719" fmla="*/ 563086 h 950220"/>
                <a:gd name="connsiteX1720" fmla="*/ 78639 w 919917"/>
                <a:gd name="connsiteY1720" fmla="*/ 564745 h 950220"/>
                <a:gd name="connsiteX1721" fmla="*/ 78541 w 919917"/>
                <a:gd name="connsiteY1721" fmla="*/ 566456 h 950220"/>
                <a:gd name="connsiteX1722" fmla="*/ 78444 w 919917"/>
                <a:gd name="connsiteY1722" fmla="*/ 568409 h 950220"/>
                <a:gd name="connsiteX1723" fmla="*/ 78346 w 919917"/>
                <a:gd name="connsiteY1723" fmla="*/ 569874 h 950220"/>
                <a:gd name="connsiteX1724" fmla="*/ 78248 w 919917"/>
                <a:gd name="connsiteY1724" fmla="*/ 571339 h 950220"/>
                <a:gd name="connsiteX1725" fmla="*/ 78150 w 919917"/>
                <a:gd name="connsiteY1725" fmla="*/ 572804 h 950220"/>
                <a:gd name="connsiteX1726" fmla="*/ 78002 w 919917"/>
                <a:gd name="connsiteY1726" fmla="*/ 574269 h 950220"/>
                <a:gd name="connsiteX1727" fmla="*/ 77857 w 919917"/>
                <a:gd name="connsiteY1727" fmla="*/ 575687 h 950220"/>
                <a:gd name="connsiteX1728" fmla="*/ 77611 w 919917"/>
                <a:gd name="connsiteY1728" fmla="*/ 577153 h 950220"/>
                <a:gd name="connsiteX1729" fmla="*/ 77171 w 919917"/>
                <a:gd name="connsiteY1729" fmla="*/ 578569 h 950220"/>
                <a:gd name="connsiteX1730" fmla="*/ 76830 w 919917"/>
                <a:gd name="connsiteY1730" fmla="*/ 579985 h 950220"/>
                <a:gd name="connsiteX1731" fmla="*/ 76926 w 919917"/>
                <a:gd name="connsiteY1731" fmla="*/ 581938 h 950220"/>
                <a:gd name="connsiteX1732" fmla="*/ 77171 w 919917"/>
                <a:gd name="connsiteY1732" fmla="*/ 583354 h 950220"/>
                <a:gd name="connsiteX1733" fmla="*/ 77122 w 919917"/>
                <a:gd name="connsiteY1733" fmla="*/ 585308 h 950220"/>
                <a:gd name="connsiteX1734" fmla="*/ 77368 w 919917"/>
                <a:gd name="connsiteY1734" fmla="*/ 586969 h 950220"/>
                <a:gd name="connsiteX1735" fmla="*/ 79226 w 919917"/>
                <a:gd name="connsiteY1735" fmla="*/ 587801 h 950220"/>
                <a:gd name="connsiteX1736" fmla="*/ 79324 w 919917"/>
                <a:gd name="connsiteY1736" fmla="*/ 590291 h 950220"/>
                <a:gd name="connsiteX1737" fmla="*/ 99285 w 919917"/>
                <a:gd name="connsiteY1737" fmla="*/ 592684 h 950220"/>
                <a:gd name="connsiteX1738" fmla="*/ 99921 w 919917"/>
                <a:gd name="connsiteY1738" fmla="*/ 594002 h 950220"/>
                <a:gd name="connsiteX1739" fmla="*/ 100803 w 919917"/>
                <a:gd name="connsiteY1739" fmla="*/ 595761 h 950220"/>
                <a:gd name="connsiteX1740" fmla="*/ 101634 w 919917"/>
                <a:gd name="connsiteY1740" fmla="*/ 597519 h 950220"/>
                <a:gd name="connsiteX1741" fmla="*/ 102514 w 919917"/>
                <a:gd name="connsiteY1741" fmla="*/ 599278 h 950220"/>
                <a:gd name="connsiteX1742" fmla="*/ 103347 w 919917"/>
                <a:gd name="connsiteY1742" fmla="*/ 601035 h 950220"/>
                <a:gd name="connsiteX1743" fmla="*/ 104178 w 919917"/>
                <a:gd name="connsiteY1743" fmla="*/ 602844 h 950220"/>
                <a:gd name="connsiteX1744" fmla="*/ 105009 w 919917"/>
                <a:gd name="connsiteY1744" fmla="*/ 604601 h 950220"/>
                <a:gd name="connsiteX1745" fmla="*/ 105989 w 919917"/>
                <a:gd name="connsiteY1745" fmla="*/ 606311 h 950220"/>
                <a:gd name="connsiteX1746" fmla="*/ 106968 w 919917"/>
                <a:gd name="connsiteY1746" fmla="*/ 607435 h 950220"/>
                <a:gd name="connsiteX1747" fmla="*/ 108288 w 919917"/>
                <a:gd name="connsiteY1747" fmla="*/ 607874 h 950220"/>
                <a:gd name="connsiteX1748" fmla="*/ 110244 w 919917"/>
                <a:gd name="connsiteY1748" fmla="*/ 608118 h 950220"/>
                <a:gd name="connsiteX1749" fmla="*/ 112203 w 919917"/>
                <a:gd name="connsiteY1749" fmla="*/ 608216 h 950220"/>
                <a:gd name="connsiteX1750" fmla="*/ 114159 w 919917"/>
                <a:gd name="connsiteY1750" fmla="*/ 608363 h 950220"/>
                <a:gd name="connsiteX1751" fmla="*/ 116116 w 919917"/>
                <a:gd name="connsiteY1751" fmla="*/ 608704 h 950220"/>
                <a:gd name="connsiteX1752" fmla="*/ 117534 w 919917"/>
                <a:gd name="connsiteY1752" fmla="*/ 609094 h 950220"/>
                <a:gd name="connsiteX1753" fmla="*/ 118905 w 919917"/>
                <a:gd name="connsiteY1753" fmla="*/ 609632 h 950220"/>
                <a:gd name="connsiteX1754" fmla="*/ 119345 w 919917"/>
                <a:gd name="connsiteY1754" fmla="*/ 609828 h 950220"/>
                <a:gd name="connsiteX1755" fmla="*/ 120225 w 919917"/>
                <a:gd name="connsiteY1755" fmla="*/ 610218 h 950220"/>
                <a:gd name="connsiteX1756" fmla="*/ 121987 w 919917"/>
                <a:gd name="connsiteY1756" fmla="*/ 611097 h 950220"/>
                <a:gd name="connsiteX1757" fmla="*/ 123698 w 919917"/>
                <a:gd name="connsiteY1757" fmla="*/ 611977 h 950220"/>
                <a:gd name="connsiteX1758" fmla="*/ 125020 w 919917"/>
                <a:gd name="connsiteY1758" fmla="*/ 612709 h 950220"/>
                <a:gd name="connsiteX1759" fmla="*/ 126244 w 919917"/>
                <a:gd name="connsiteY1759" fmla="*/ 613492 h 950220"/>
                <a:gd name="connsiteX1760" fmla="*/ 127857 w 919917"/>
                <a:gd name="connsiteY1760" fmla="*/ 614613 h 950220"/>
                <a:gd name="connsiteX1761" fmla="*/ 129865 w 919917"/>
                <a:gd name="connsiteY1761" fmla="*/ 616031 h 950220"/>
                <a:gd name="connsiteX1762" fmla="*/ 131381 w 919917"/>
                <a:gd name="connsiteY1762" fmla="*/ 617251 h 950220"/>
                <a:gd name="connsiteX1763" fmla="*/ 132507 w 919917"/>
                <a:gd name="connsiteY1763" fmla="*/ 618130 h 950220"/>
                <a:gd name="connsiteX1764" fmla="*/ 133680 w 919917"/>
                <a:gd name="connsiteY1764" fmla="*/ 619109 h 950220"/>
                <a:gd name="connsiteX1765" fmla="*/ 134756 w 919917"/>
                <a:gd name="connsiteY1765" fmla="*/ 620085 h 950220"/>
                <a:gd name="connsiteX1766" fmla="*/ 136174 w 919917"/>
                <a:gd name="connsiteY1766" fmla="*/ 621501 h 950220"/>
                <a:gd name="connsiteX1767" fmla="*/ 137497 w 919917"/>
                <a:gd name="connsiteY1767" fmla="*/ 623308 h 950220"/>
                <a:gd name="connsiteX1768" fmla="*/ 139160 w 919917"/>
                <a:gd name="connsiteY1768" fmla="*/ 622429 h 950220"/>
                <a:gd name="connsiteX1769" fmla="*/ 140480 w 919917"/>
                <a:gd name="connsiteY1769" fmla="*/ 620719 h 950220"/>
                <a:gd name="connsiteX1770" fmla="*/ 141802 w 919917"/>
                <a:gd name="connsiteY1770" fmla="*/ 620036 h 950220"/>
                <a:gd name="connsiteX1771" fmla="*/ 143808 w 919917"/>
                <a:gd name="connsiteY1771" fmla="*/ 620036 h 950220"/>
                <a:gd name="connsiteX1772" fmla="*/ 145863 w 919917"/>
                <a:gd name="connsiteY1772" fmla="*/ 620230 h 950220"/>
                <a:gd name="connsiteX1773" fmla="*/ 147527 w 919917"/>
                <a:gd name="connsiteY1773" fmla="*/ 620040 h 950220"/>
                <a:gd name="connsiteX1774" fmla="*/ 147576 w 919917"/>
                <a:gd name="connsiteY1774" fmla="*/ 620036 h 950220"/>
                <a:gd name="connsiteX1775" fmla="*/ 148407 w 919917"/>
                <a:gd name="connsiteY1775" fmla="*/ 618130 h 950220"/>
                <a:gd name="connsiteX1776" fmla="*/ 149385 w 919917"/>
                <a:gd name="connsiteY1776" fmla="*/ 616275 h 950220"/>
                <a:gd name="connsiteX1777" fmla="*/ 150902 w 919917"/>
                <a:gd name="connsiteY1777" fmla="*/ 614370 h 950220"/>
                <a:gd name="connsiteX1778" fmla="*/ 153153 w 919917"/>
                <a:gd name="connsiteY1778" fmla="*/ 613686 h 950220"/>
                <a:gd name="connsiteX1779" fmla="*/ 154571 w 919917"/>
                <a:gd name="connsiteY1779" fmla="*/ 613246 h 950220"/>
                <a:gd name="connsiteX1780" fmla="*/ 155893 w 919917"/>
                <a:gd name="connsiteY1780" fmla="*/ 611830 h 950220"/>
                <a:gd name="connsiteX1781" fmla="*/ 156773 w 919917"/>
                <a:gd name="connsiteY1781" fmla="*/ 610120 h 950220"/>
                <a:gd name="connsiteX1782" fmla="*/ 157164 w 919917"/>
                <a:gd name="connsiteY1782" fmla="*/ 608704 h 950220"/>
                <a:gd name="connsiteX1783" fmla="*/ 159219 w 919917"/>
                <a:gd name="connsiteY1783" fmla="*/ 608461 h 950220"/>
                <a:gd name="connsiteX1784" fmla="*/ 160686 w 919917"/>
                <a:gd name="connsiteY1784" fmla="*/ 608802 h 950220"/>
                <a:gd name="connsiteX1785" fmla="*/ 163085 w 919917"/>
                <a:gd name="connsiteY1785" fmla="*/ 609389 h 950220"/>
                <a:gd name="connsiteX1786" fmla="*/ 164943 w 919917"/>
                <a:gd name="connsiteY1786" fmla="*/ 609779 h 950220"/>
                <a:gd name="connsiteX1787" fmla="*/ 166411 w 919917"/>
                <a:gd name="connsiteY1787" fmla="*/ 610120 h 950220"/>
                <a:gd name="connsiteX1788" fmla="*/ 168320 w 919917"/>
                <a:gd name="connsiteY1788" fmla="*/ 610559 h 950220"/>
                <a:gd name="connsiteX1789" fmla="*/ 170717 w 919917"/>
                <a:gd name="connsiteY1789" fmla="*/ 611001 h 950220"/>
                <a:gd name="connsiteX1790" fmla="*/ 172184 w 919917"/>
                <a:gd name="connsiteY1790" fmla="*/ 611146 h 950220"/>
                <a:gd name="connsiteX1791" fmla="*/ 173457 w 919917"/>
                <a:gd name="connsiteY1791" fmla="*/ 611781 h 950220"/>
                <a:gd name="connsiteX1792" fmla="*/ 175168 w 919917"/>
                <a:gd name="connsiteY1792" fmla="*/ 612856 h 950220"/>
                <a:gd name="connsiteX1793" fmla="*/ 176783 w 919917"/>
                <a:gd name="connsiteY1793" fmla="*/ 613931 h 950220"/>
                <a:gd name="connsiteX1794" fmla="*/ 178446 w 919917"/>
                <a:gd name="connsiteY1794" fmla="*/ 615006 h 950220"/>
                <a:gd name="connsiteX1795" fmla="*/ 180110 w 919917"/>
                <a:gd name="connsiteY1795" fmla="*/ 615982 h 950220"/>
                <a:gd name="connsiteX1796" fmla="*/ 181430 w 919917"/>
                <a:gd name="connsiteY1796" fmla="*/ 616520 h 950220"/>
                <a:gd name="connsiteX1797" fmla="*/ 182409 w 919917"/>
                <a:gd name="connsiteY1797" fmla="*/ 617545 h 950220"/>
                <a:gd name="connsiteX1798" fmla="*/ 183389 w 919917"/>
                <a:gd name="connsiteY1798" fmla="*/ 618667 h 950220"/>
                <a:gd name="connsiteX1799" fmla="*/ 184416 w 919917"/>
                <a:gd name="connsiteY1799" fmla="*/ 619791 h 950220"/>
                <a:gd name="connsiteX1800" fmla="*/ 185687 w 919917"/>
                <a:gd name="connsiteY1800" fmla="*/ 621256 h 950220"/>
                <a:gd name="connsiteX1801" fmla="*/ 186960 w 919917"/>
                <a:gd name="connsiteY1801" fmla="*/ 622770 h 950220"/>
                <a:gd name="connsiteX1802" fmla="*/ 188231 w 919917"/>
                <a:gd name="connsiteY1802" fmla="*/ 624235 h 950220"/>
                <a:gd name="connsiteX1803" fmla="*/ 189504 w 919917"/>
                <a:gd name="connsiteY1803" fmla="*/ 625700 h 950220"/>
                <a:gd name="connsiteX1804" fmla="*/ 190972 w 919917"/>
                <a:gd name="connsiteY1804" fmla="*/ 626922 h 950220"/>
                <a:gd name="connsiteX1805" fmla="*/ 192048 w 919917"/>
                <a:gd name="connsiteY1805" fmla="*/ 627899 h 950220"/>
                <a:gd name="connsiteX1806" fmla="*/ 193466 w 919917"/>
                <a:gd name="connsiteY1806" fmla="*/ 629121 h 950220"/>
                <a:gd name="connsiteX1807" fmla="*/ 195816 w 919917"/>
                <a:gd name="connsiteY1807" fmla="*/ 628633 h 950220"/>
                <a:gd name="connsiteX1808" fmla="*/ 197087 w 919917"/>
                <a:gd name="connsiteY1808" fmla="*/ 627850 h 950220"/>
                <a:gd name="connsiteX1809" fmla="*/ 198947 w 919917"/>
                <a:gd name="connsiteY1809" fmla="*/ 627264 h 950220"/>
                <a:gd name="connsiteX1810" fmla="*/ 200854 w 919917"/>
                <a:gd name="connsiteY1810" fmla="*/ 626824 h 950220"/>
                <a:gd name="connsiteX1811" fmla="*/ 203300 w 919917"/>
                <a:gd name="connsiteY1811" fmla="*/ 626677 h 950220"/>
                <a:gd name="connsiteX1812" fmla="*/ 205161 w 919917"/>
                <a:gd name="connsiteY1812" fmla="*/ 627264 h 950220"/>
                <a:gd name="connsiteX1813" fmla="*/ 206970 w 919917"/>
                <a:gd name="connsiteY1813" fmla="*/ 628046 h 950220"/>
                <a:gd name="connsiteX1814" fmla="*/ 208341 w 919917"/>
                <a:gd name="connsiteY1814" fmla="*/ 628584 h 950220"/>
                <a:gd name="connsiteX1815" fmla="*/ 210248 w 919917"/>
                <a:gd name="connsiteY1815" fmla="*/ 628729 h 950220"/>
                <a:gd name="connsiteX1816" fmla="*/ 212254 w 919917"/>
                <a:gd name="connsiteY1816" fmla="*/ 628240 h 950220"/>
                <a:gd name="connsiteX1817" fmla="*/ 212890 w 919917"/>
                <a:gd name="connsiteY1817" fmla="*/ 629560 h 950220"/>
                <a:gd name="connsiteX1818" fmla="*/ 213771 w 919917"/>
                <a:gd name="connsiteY1818" fmla="*/ 631318 h 950220"/>
                <a:gd name="connsiteX1819" fmla="*/ 214456 w 919917"/>
                <a:gd name="connsiteY1819" fmla="*/ 632589 h 950220"/>
                <a:gd name="connsiteX1820" fmla="*/ 215336 w 919917"/>
                <a:gd name="connsiteY1820" fmla="*/ 634346 h 950220"/>
                <a:gd name="connsiteX1821" fmla="*/ 216169 w 919917"/>
                <a:gd name="connsiteY1821" fmla="*/ 635519 h 950220"/>
                <a:gd name="connsiteX1822" fmla="*/ 217000 w 919917"/>
                <a:gd name="connsiteY1822" fmla="*/ 636788 h 950220"/>
                <a:gd name="connsiteX1823" fmla="*/ 217391 w 919917"/>
                <a:gd name="connsiteY1823" fmla="*/ 638645 h 950220"/>
                <a:gd name="connsiteX1824" fmla="*/ 217978 w 919917"/>
                <a:gd name="connsiteY1824" fmla="*/ 641038 h 950220"/>
                <a:gd name="connsiteX1825" fmla="*/ 218369 w 919917"/>
                <a:gd name="connsiteY1825" fmla="*/ 642844 h 950220"/>
                <a:gd name="connsiteX1826" fmla="*/ 218467 w 919917"/>
                <a:gd name="connsiteY1826" fmla="*/ 644311 h 950220"/>
                <a:gd name="connsiteX1827" fmla="*/ 218517 w 919917"/>
                <a:gd name="connsiteY1827" fmla="*/ 645776 h 950220"/>
                <a:gd name="connsiteX1828" fmla="*/ 218566 w 919917"/>
                <a:gd name="connsiteY1828" fmla="*/ 647730 h 950220"/>
                <a:gd name="connsiteX1829" fmla="*/ 218615 w 919917"/>
                <a:gd name="connsiteY1829" fmla="*/ 649683 h 950220"/>
                <a:gd name="connsiteX1830" fmla="*/ 218566 w 919917"/>
                <a:gd name="connsiteY1830" fmla="*/ 652125 h 950220"/>
                <a:gd name="connsiteX1831" fmla="*/ 218418 w 919917"/>
                <a:gd name="connsiteY1831" fmla="*/ 653590 h 950220"/>
                <a:gd name="connsiteX1832" fmla="*/ 218271 w 919917"/>
                <a:gd name="connsiteY1832" fmla="*/ 655202 h 950220"/>
                <a:gd name="connsiteX1833" fmla="*/ 217978 w 919917"/>
                <a:gd name="connsiteY1833" fmla="*/ 657156 h 950220"/>
                <a:gd name="connsiteX1834" fmla="*/ 217686 w 919917"/>
                <a:gd name="connsiteY1834" fmla="*/ 659060 h 950220"/>
                <a:gd name="connsiteX1835" fmla="*/ 217440 w 919917"/>
                <a:gd name="connsiteY1835" fmla="*/ 660525 h 950220"/>
                <a:gd name="connsiteX1836" fmla="*/ 217196 w 919917"/>
                <a:gd name="connsiteY1836" fmla="*/ 661943 h 950220"/>
                <a:gd name="connsiteX1837" fmla="*/ 216951 w 919917"/>
                <a:gd name="connsiteY1837" fmla="*/ 663409 h 950220"/>
                <a:gd name="connsiteX1838" fmla="*/ 216400 w 919917"/>
                <a:gd name="connsiteY1838" fmla="*/ 665239 h 950220"/>
                <a:gd name="connsiteX1839" fmla="*/ 216071 w 919917"/>
                <a:gd name="connsiteY1839" fmla="*/ 665899 h 950220"/>
                <a:gd name="connsiteX1840" fmla="*/ 215727 w 919917"/>
                <a:gd name="connsiteY1840" fmla="*/ 667364 h 950220"/>
                <a:gd name="connsiteX1841" fmla="*/ 214994 w 919917"/>
                <a:gd name="connsiteY1841" fmla="*/ 669122 h 950220"/>
                <a:gd name="connsiteX1842" fmla="*/ 213771 w 919917"/>
                <a:gd name="connsiteY1842" fmla="*/ 670636 h 950220"/>
                <a:gd name="connsiteX1843" fmla="*/ 212352 w 919917"/>
                <a:gd name="connsiteY1843" fmla="*/ 672054 h 950220"/>
                <a:gd name="connsiteX1844" fmla="*/ 211227 w 919917"/>
                <a:gd name="connsiteY1844" fmla="*/ 673031 h 950220"/>
                <a:gd name="connsiteX1845" fmla="*/ 209612 w 919917"/>
                <a:gd name="connsiteY1845" fmla="*/ 674103 h 950220"/>
                <a:gd name="connsiteX1846" fmla="*/ 208683 w 919917"/>
                <a:gd name="connsiteY1846" fmla="*/ 675571 h 950220"/>
                <a:gd name="connsiteX1847" fmla="*/ 206333 w 919917"/>
                <a:gd name="connsiteY1847" fmla="*/ 676108 h 950220"/>
                <a:gd name="connsiteX1848" fmla="*/ 204671 w 919917"/>
                <a:gd name="connsiteY1848" fmla="*/ 677181 h 950220"/>
                <a:gd name="connsiteX1849" fmla="*/ 203448 w 919917"/>
                <a:gd name="connsiteY1849" fmla="*/ 677963 h 950220"/>
                <a:gd name="connsiteX1850" fmla="*/ 201833 w 919917"/>
                <a:gd name="connsiteY1850" fmla="*/ 679038 h 950220"/>
                <a:gd name="connsiteX1851" fmla="*/ 200169 w 919917"/>
                <a:gd name="connsiteY1851" fmla="*/ 680113 h 950220"/>
                <a:gd name="connsiteX1852" fmla="*/ 198114 w 919917"/>
                <a:gd name="connsiteY1852" fmla="*/ 681431 h 950220"/>
                <a:gd name="connsiteX1853" fmla="*/ 196450 w 919917"/>
                <a:gd name="connsiteY1853" fmla="*/ 682457 h 950220"/>
                <a:gd name="connsiteX1854" fmla="*/ 194788 w 919917"/>
                <a:gd name="connsiteY1854" fmla="*/ 683482 h 950220"/>
                <a:gd name="connsiteX1855" fmla="*/ 193565 w 919917"/>
                <a:gd name="connsiteY1855" fmla="*/ 684263 h 950220"/>
                <a:gd name="connsiteX1856" fmla="*/ 191901 w 919917"/>
                <a:gd name="connsiteY1856" fmla="*/ 685289 h 950220"/>
                <a:gd name="connsiteX1857" fmla="*/ 190237 w 919917"/>
                <a:gd name="connsiteY1857" fmla="*/ 686314 h 950220"/>
                <a:gd name="connsiteX1858" fmla="*/ 189015 w 919917"/>
                <a:gd name="connsiteY1858" fmla="*/ 687097 h 950220"/>
                <a:gd name="connsiteX1859" fmla="*/ 187302 w 919917"/>
                <a:gd name="connsiteY1859" fmla="*/ 688123 h 950220"/>
                <a:gd name="connsiteX1860" fmla="*/ 185638 w 919917"/>
                <a:gd name="connsiteY1860" fmla="*/ 689099 h 950220"/>
                <a:gd name="connsiteX1861" fmla="*/ 183878 w 919917"/>
                <a:gd name="connsiteY1861" fmla="*/ 690027 h 950220"/>
                <a:gd name="connsiteX1862" fmla="*/ 182605 w 919917"/>
                <a:gd name="connsiteY1862" fmla="*/ 690759 h 950220"/>
                <a:gd name="connsiteX1863" fmla="*/ 181285 w 919917"/>
                <a:gd name="connsiteY1863" fmla="*/ 691394 h 950220"/>
                <a:gd name="connsiteX1864" fmla="*/ 179963 w 919917"/>
                <a:gd name="connsiteY1864" fmla="*/ 692030 h 950220"/>
                <a:gd name="connsiteX1865" fmla="*/ 178203 w 919917"/>
                <a:gd name="connsiteY1865" fmla="*/ 692859 h 950220"/>
                <a:gd name="connsiteX1866" fmla="*/ 176392 w 919917"/>
                <a:gd name="connsiteY1866" fmla="*/ 693642 h 950220"/>
                <a:gd name="connsiteX1867" fmla="*/ 174630 w 919917"/>
                <a:gd name="connsiteY1867" fmla="*/ 694422 h 950220"/>
                <a:gd name="connsiteX1868" fmla="*/ 172429 w 919917"/>
                <a:gd name="connsiteY1868" fmla="*/ 695497 h 950220"/>
                <a:gd name="connsiteX1869" fmla="*/ 170667 w 919917"/>
                <a:gd name="connsiteY1869" fmla="*/ 696376 h 950220"/>
                <a:gd name="connsiteX1870" fmla="*/ 169396 w 919917"/>
                <a:gd name="connsiteY1870" fmla="*/ 697109 h 950220"/>
                <a:gd name="connsiteX1871" fmla="*/ 168124 w 919917"/>
                <a:gd name="connsiteY1871" fmla="*/ 697794 h 950220"/>
                <a:gd name="connsiteX1872" fmla="*/ 166851 w 919917"/>
                <a:gd name="connsiteY1872" fmla="*/ 698525 h 950220"/>
                <a:gd name="connsiteX1873" fmla="*/ 165580 w 919917"/>
                <a:gd name="connsiteY1873" fmla="*/ 699259 h 950220"/>
                <a:gd name="connsiteX1874" fmla="*/ 164257 w 919917"/>
                <a:gd name="connsiteY1874" fmla="*/ 699991 h 950220"/>
                <a:gd name="connsiteX1875" fmla="*/ 162987 w 919917"/>
                <a:gd name="connsiteY1875" fmla="*/ 700675 h 950220"/>
                <a:gd name="connsiteX1876" fmla="*/ 161224 w 919917"/>
                <a:gd name="connsiteY1876" fmla="*/ 701505 h 950220"/>
                <a:gd name="connsiteX1877" fmla="*/ 159806 w 919917"/>
                <a:gd name="connsiteY1877" fmla="*/ 701993 h 950220"/>
                <a:gd name="connsiteX1878" fmla="*/ 158093 w 919917"/>
                <a:gd name="connsiteY1878" fmla="*/ 702872 h 950220"/>
                <a:gd name="connsiteX1879" fmla="*/ 156429 w 919917"/>
                <a:gd name="connsiteY1879" fmla="*/ 703752 h 950220"/>
                <a:gd name="connsiteX1880" fmla="*/ 154669 w 919917"/>
                <a:gd name="connsiteY1880" fmla="*/ 704094 h 950220"/>
                <a:gd name="connsiteX1881" fmla="*/ 153740 w 919917"/>
                <a:gd name="connsiteY1881" fmla="*/ 705217 h 950220"/>
                <a:gd name="connsiteX1882" fmla="*/ 152369 w 919917"/>
                <a:gd name="connsiteY1882" fmla="*/ 705706 h 950220"/>
                <a:gd name="connsiteX1883" fmla="*/ 150951 w 919917"/>
                <a:gd name="connsiteY1883" fmla="*/ 706975 h 950220"/>
                <a:gd name="connsiteX1884" fmla="*/ 149287 w 919917"/>
                <a:gd name="connsiteY1884" fmla="*/ 707951 h 950220"/>
                <a:gd name="connsiteX1885" fmla="*/ 147576 w 919917"/>
                <a:gd name="connsiteY1885" fmla="*/ 708881 h 950220"/>
                <a:gd name="connsiteX1886" fmla="*/ 145423 w 919917"/>
                <a:gd name="connsiteY1886" fmla="*/ 710150 h 950220"/>
                <a:gd name="connsiteX1887" fmla="*/ 144052 w 919917"/>
                <a:gd name="connsiteY1887" fmla="*/ 711566 h 950220"/>
                <a:gd name="connsiteX1888" fmla="*/ 142732 w 919917"/>
                <a:gd name="connsiteY1888" fmla="*/ 712982 h 950220"/>
                <a:gd name="connsiteX1889" fmla="*/ 141802 w 919917"/>
                <a:gd name="connsiteY1889" fmla="*/ 715230 h 950220"/>
                <a:gd name="connsiteX1890" fmla="*/ 141557 w 919917"/>
                <a:gd name="connsiteY1890" fmla="*/ 716695 h 950220"/>
                <a:gd name="connsiteX1891" fmla="*/ 141508 w 919917"/>
                <a:gd name="connsiteY1891" fmla="*/ 718160 h 950220"/>
                <a:gd name="connsiteX1892" fmla="*/ 141753 w 919917"/>
                <a:gd name="connsiteY1892" fmla="*/ 720113 h 950220"/>
                <a:gd name="connsiteX1893" fmla="*/ 142193 w 919917"/>
                <a:gd name="connsiteY1893" fmla="*/ 721482 h 950220"/>
                <a:gd name="connsiteX1894" fmla="*/ 142682 w 919917"/>
                <a:gd name="connsiteY1894" fmla="*/ 722849 h 950220"/>
                <a:gd name="connsiteX1895" fmla="*/ 143172 w 919917"/>
                <a:gd name="connsiteY1895" fmla="*/ 724216 h 950220"/>
                <a:gd name="connsiteX1896" fmla="*/ 143759 w 919917"/>
                <a:gd name="connsiteY1896" fmla="*/ 725583 h 950220"/>
                <a:gd name="connsiteX1897" fmla="*/ 144346 w 919917"/>
                <a:gd name="connsiteY1897" fmla="*/ 726903 h 950220"/>
                <a:gd name="connsiteX1898" fmla="*/ 144981 w 919917"/>
                <a:gd name="connsiteY1898" fmla="*/ 728270 h 950220"/>
                <a:gd name="connsiteX1899" fmla="*/ 145863 w 919917"/>
                <a:gd name="connsiteY1899" fmla="*/ 730030 h 950220"/>
                <a:gd name="connsiteX1900" fmla="*/ 146499 w 919917"/>
                <a:gd name="connsiteY1900" fmla="*/ 731397 h 950220"/>
                <a:gd name="connsiteX1901" fmla="*/ 146546 w 919917"/>
                <a:gd name="connsiteY1901" fmla="*/ 732275 h 950220"/>
                <a:gd name="connsiteX1902" fmla="*/ 147134 w 919917"/>
                <a:gd name="connsiteY1902" fmla="*/ 733009 h 950220"/>
                <a:gd name="connsiteX1903" fmla="*/ 148016 w 919917"/>
                <a:gd name="connsiteY1903" fmla="*/ 734425 h 950220"/>
                <a:gd name="connsiteX1904" fmla="*/ 146487 w 919917"/>
                <a:gd name="connsiteY1904" fmla="*/ 734067 h 950220"/>
                <a:gd name="connsiteX1905" fmla="*/ 145497 w 919917"/>
                <a:gd name="connsiteY1905" fmla="*/ 733469 h 950220"/>
                <a:gd name="connsiteX1906" fmla="*/ 144598 w 919917"/>
                <a:gd name="connsiteY1906" fmla="*/ 732130 h 950220"/>
                <a:gd name="connsiteX1907" fmla="*/ 143475 w 919917"/>
                <a:gd name="connsiteY1907" fmla="*/ 731803 h 950220"/>
                <a:gd name="connsiteX1908" fmla="*/ 143124 w 919917"/>
                <a:gd name="connsiteY1908" fmla="*/ 731207 h 950220"/>
                <a:gd name="connsiteX1909" fmla="*/ 141901 w 919917"/>
                <a:gd name="connsiteY1909" fmla="*/ 730201 h 950220"/>
                <a:gd name="connsiteX1910" fmla="*/ 141025 w 919917"/>
                <a:gd name="connsiteY1910" fmla="*/ 730908 h 950220"/>
                <a:gd name="connsiteX1911" fmla="*/ 140452 w 919917"/>
                <a:gd name="connsiteY1911" fmla="*/ 731337 h 950220"/>
                <a:gd name="connsiteX1912" fmla="*/ 139484 w 919917"/>
                <a:gd name="connsiteY1912" fmla="*/ 730624 h 950220"/>
                <a:gd name="connsiteX1913" fmla="*/ 137699 w 919917"/>
                <a:gd name="connsiteY1913" fmla="*/ 729311 h 950220"/>
                <a:gd name="connsiteX1914" fmla="*/ 136565 w 919917"/>
                <a:gd name="connsiteY1914" fmla="*/ 728706 h 950220"/>
                <a:gd name="connsiteX1915" fmla="*/ 135657 w 919917"/>
                <a:gd name="connsiteY1915" fmla="*/ 728105 h 950220"/>
                <a:gd name="connsiteX1916" fmla="*/ 135566 w 919917"/>
                <a:gd name="connsiteY1916" fmla="*/ 727551 h 950220"/>
                <a:gd name="connsiteX1917" fmla="*/ 135489 w 919917"/>
                <a:gd name="connsiteY1917" fmla="*/ 726809 h 950220"/>
                <a:gd name="connsiteX1918" fmla="*/ 134838 w 919917"/>
                <a:gd name="connsiteY1918" fmla="*/ 725933 h 950220"/>
                <a:gd name="connsiteX1919" fmla="*/ 134232 w 919917"/>
                <a:gd name="connsiteY1919" fmla="*/ 726350 h 950220"/>
                <a:gd name="connsiteX1920" fmla="*/ 132478 w 919917"/>
                <a:gd name="connsiteY1920" fmla="*/ 728179 h 950220"/>
                <a:gd name="connsiteX1921" fmla="*/ 131963 w 919917"/>
                <a:gd name="connsiteY1921" fmla="*/ 727537 h 950220"/>
                <a:gd name="connsiteX1922" fmla="*/ 132100 w 919917"/>
                <a:gd name="connsiteY1922" fmla="*/ 726852 h 950220"/>
                <a:gd name="connsiteX1923" fmla="*/ 131977 w 919917"/>
                <a:gd name="connsiteY1923" fmla="*/ 725963 h 950220"/>
                <a:gd name="connsiteX1924" fmla="*/ 131471 w 919917"/>
                <a:gd name="connsiteY1924" fmla="*/ 725849 h 950220"/>
                <a:gd name="connsiteX1925" fmla="*/ 130765 w 919917"/>
                <a:gd name="connsiteY1925" fmla="*/ 725060 h 950220"/>
                <a:gd name="connsiteX1926" fmla="*/ 129676 w 919917"/>
                <a:gd name="connsiteY1926" fmla="*/ 724905 h 950220"/>
                <a:gd name="connsiteX1927" fmla="*/ 128768 w 919917"/>
                <a:gd name="connsiteY1927" fmla="*/ 724993 h 950220"/>
                <a:gd name="connsiteX1928" fmla="*/ 128205 w 919917"/>
                <a:gd name="connsiteY1928" fmla="*/ 725103 h 950220"/>
                <a:gd name="connsiteX1929" fmla="*/ 127176 w 919917"/>
                <a:gd name="connsiteY1929" fmla="*/ 724601 h 950220"/>
                <a:gd name="connsiteX1930" fmla="*/ 126695 w 919917"/>
                <a:gd name="connsiteY1930" fmla="*/ 724100 h 950220"/>
                <a:gd name="connsiteX1931" fmla="*/ 126246 w 919917"/>
                <a:gd name="connsiteY1931" fmla="*/ 724024 h 950220"/>
                <a:gd name="connsiteX1932" fmla="*/ 125739 w 919917"/>
                <a:gd name="connsiteY1932" fmla="*/ 724625 h 950220"/>
                <a:gd name="connsiteX1933" fmla="*/ 125031 w 919917"/>
                <a:gd name="connsiteY1933" fmla="*/ 724652 h 950220"/>
                <a:gd name="connsiteX1934" fmla="*/ 124370 w 919917"/>
                <a:gd name="connsiteY1934" fmla="*/ 724290 h 950220"/>
                <a:gd name="connsiteX1935" fmla="*/ 123338 w 919917"/>
                <a:gd name="connsiteY1935" fmla="*/ 724204 h 950220"/>
                <a:gd name="connsiteX1936" fmla="*/ 122825 w 919917"/>
                <a:gd name="connsiteY1936" fmla="*/ 723710 h 950220"/>
                <a:gd name="connsiteX1937" fmla="*/ 122462 w 919917"/>
                <a:gd name="connsiteY1937" fmla="*/ 724451 h 950220"/>
                <a:gd name="connsiteX1938" fmla="*/ 122022 w 919917"/>
                <a:gd name="connsiteY1938" fmla="*/ 725017 h 950220"/>
                <a:gd name="connsiteX1939" fmla="*/ 121071 w 919917"/>
                <a:gd name="connsiteY1939" fmla="*/ 724619 h 950220"/>
                <a:gd name="connsiteX1940" fmla="*/ 120903 w 919917"/>
                <a:gd name="connsiteY1940" fmla="*/ 724543 h 950220"/>
                <a:gd name="connsiteX1941" fmla="*/ 117256 w 919917"/>
                <a:gd name="connsiteY1941" fmla="*/ 719725 h 950220"/>
                <a:gd name="connsiteX1942" fmla="*/ 117325 w 919917"/>
                <a:gd name="connsiteY1942" fmla="*/ 718403 h 950220"/>
                <a:gd name="connsiteX1943" fmla="*/ 117761 w 919917"/>
                <a:gd name="connsiteY1943" fmla="*/ 717980 h 950220"/>
                <a:gd name="connsiteX1944" fmla="*/ 117749 w 919917"/>
                <a:gd name="connsiteY1944" fmla="*/ 717414 h 950220"/>
                <a:gd name="connsiteX1945" fmla="*/ 116801 w 919917"/>
                <a:gd name="connsiteY1945" fmla="*/ 717373 h 95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</a:cxnLst>
              <a:rect l="l" t="t" r="r" b="b"/>
              <a:pathLst>
                <a:path w="919917" h="950220">
                  <a:moveTo>
                    <a:pt x="116801" y="717373"/>
                  </a:moveTo>
                  <a:lnTo>
                    <a:pt x="115616" y="717369"/>
                  </a:lnTo>
                  <a:lnTo>
                    <a:pt x="115015" y="717099"/>
                  </a:lnTo>
                  <a:lnTo>
                    <a:pt x="114505" y="716576"/>
                  </a:lnTo>
                  <a:lnTo>
                    <a:pt x="113906" y="716382"/>
                  </a:lnTo>
                  <a:lnTo>
                    <a:pt x="113386" y="717341"/>
                  </a:lnTo>
                  <a:lnTo>
                    <a:pt x="113034" y="717713"/>
                  </a:lnTo>
                  <a:lnTo>
                    <a:pt x="111830" y="718078"/>
                  </a:lnTo>
                  <a:lnTo>
                    <a:pt x="111126" y="717424"/>
                  </a:lnTo>
                  <a:lnTo>
                    <a:pt x="110721" y="717388"/>
                  </a:lnTo>
                  <a:lnTo>
                    <a:pt x="110044" y="718060"/>
                  </a:lnTo>
                  <a:lnTo>
                    <a:pt x="109434" y="718205"/>
                  </a:lnTo>
                  <a:lnTo>
                    <a:pt x="108668" y="718152"/>
                  </a:lnTo>
                  <a:lnTo>
                    <a:pt x="108044" y="717909"/>
                  </a:lnTo>
                  <a:lnTo>
                    <a:pt x="105844" y="717377"/>
                  </a:lnTo>
                  <a:lnTo>
                    <a:pt x="104565" y="717001"/>
                  </a:lnTo>
                  <a:lnTo>
                    <a:pt x="104473" y="717005"/>
                  </a:lnTo>
                  <a:lnTo>
                    <a:pt x="104501" y="717651"/>
                  </a:lnTo>
                  <a:lnTo>
                    <a:pt x="104137" y="718328"/>
                  </a:lnTo>
                  <a:lnTo>
                    <a:pt x="103255" y="718746"/>
                  </a:lnTo>
                  <a:lnTo>
                    <a:pt x="102391" y="718808"/>
                  </a:lnTo>
                  <a:lnTo>
                    <a:pt x="101945" y="718693"/>
                  </a:lnTo>
                  <a:lnTo>
                    <a:pt x="101622" y="719502"/>
                  </a:lnTo>
                  <a:lnTo>
                    <a:pt x="100959" y="720371"/>
                  </a:lnTo>
                  <a:lnTo>
                    <a:pt x="100343" y="720473"/>
                  </a:lnTo>
                  <a:lnTo>
                    <a:pt x="99897" y="720283"/>
                  </a:lnTo>
                  <a:lnTo>
                    <a:pt x="98669" y="719603"/>
                  </a:lnTo>
                  <a:lnTo>
                    <a:pt x="98499" y="719588"/>
                  </a:lnTo>
                  <a:lnTo>
                    <a:pt x="98464" y="720177"/>
                  </a:lnTo>
                  <a:lnTo>
                    <a:pt x="98648" y="721002"/>
                  </a:lnTo>
                  <a:lnTo>
                    <a:pt x="98354" y="721560"/>
                  </a:lnTo>
                  <a:lnTo>
                    <a:pt x="97922" y="721820"/>
                  </a:lnTo>
                  <a:lnTo>
                    <a:pt x="96160" y="721987"/>
                  </a:lnTo>
                  <a:lnTo>
                    <a:pt x="95707" y="722341"/>
                  </a:lnTo>
                  <a:lnTo>
                    <a:pt x="95769" y="721607"/>
                  </a:lnTo>
                  <a:lnTo>
                    <a:pt x="95431" y="721196"/>
                  </a:lnTo>
                  <a:lnTo>
                    <a:pt x="94283" y="720520"/>
                  </a:lnTo>
                  <a:lnTo>
                    <a:pt x="92382" y="720210"/>
                  </a:lnTo>
                  <a:lnTo>
                    <a:pt x="91972" y="720373"/>
                  </a:lnTo>
                  <a:lnTo>
                    <a:pt x="91450" y="720859"/>
                  </a:lnTo>
                  <a:lnTo>
                    <a:pt x="90200" y="720731"/>
                  </a:lnTo>
                  <a:lnTo>
                    <a:pt x="88999" y="720720"/>
                  </a:lnTo>
                  <a:lnTo>
                    <a:pt x="88018" y="720473"/>
                  </a:lnTo>
                  <a:lnTo>
                    <a:pt x="87310" y="720003"/>
                  </a:lnTo>
                  <a:lnTo>
                    <a:pt x="86039" y="719004"/>
                  </a:lnTo>
                  <a:lnTo>
                    <a:pt x="85863" y="718920"/>
                  </a:lnTo>
                  <a:lnTo>
                    <a:pt x="85298" y="720048"/>
                  </a:lnTo>
                  <a:lnTo>
                    <a:pt x="84470" y="720322"/>
                  </a:lnTo>
                  <a:lnTo>
                    <a:pt x="83461" y="720015"/>
                  </a:lnTo>
                  <a:lnTo>
                    <a:pt x="82841" y="719415"/>
                  </a:lnTo>
                  <a:lnTo>
                    <a:pt x="82171" y="719092"/>
                  </a:lnTo>
                  <a:lnTo>
                    <a:pt x="81840" y="719135"/>
                  </a:lnTo>
                  <a:lnTo>
                    <a:pt x="81469" y="719241"/>
                  </a:lnTo>
                  <a:lnTo>
                    <a:pt x="81199" y="719564"/>
                  </a:lnTo>
                  <a:lnTo>
                    <a:pt x="80274" y="719811"/>
                  </a:lnTo>
                  <a:lnTo>
                    <a:pt x="79136" y="719541"/>
                  </a:lnTo>
                  <a:lnTo>
                    <a:pt x="78606" y="720306"/>
                  </a:lnTo>
                  <a:lnTo>
                    <a:pt x="78080" y="720469"/>
                  </a:lnTo>
                  <a:lnTo>
                    <a:pt x="76504" y="718908"/>
                  </a:lnTo>
                  <a:lnTo>
                    <a:pt x="75804" y="718166"/>
                  </a:lnTo>
                  <a:lnTo>
                    <a:pt x="74791" y="717704"/>
                  </a:lnTo>
                  <a:lnTo>
                    <a:pt x="73977" y="718270"/>
                  </a:lnTo>
                  <a:lnTo>
                    <a:pt x="74069" y="718638"/>
                  </a:lnTo>
                  <a:lnTo>
                    <a:pt x="75008" y="718924"/>
                  </a:lnTo>
                  <a:lnTo>
                    <a:pt x="75291" y="719840"/>
                  </a:lnTo>
                  <a:lnTo>
                    <a:pt x="74869" y="720733"/>
                  </a:lnTo>
                  <a:lnTo>
                    <a:pt x="74916" y="721489"/>
                  </a:lnTo>
                  <a:lnTo>
                    <a:pt x="74640" y="722386"/>
                  </a:lnTo>
                  <a:lnTo>
                    <a:pt x="73979" y="722831"/>
                  </a:lnTo>
                  <a:lnTo>
                    <a:pt x="72775" y="722508"/>
                  </a:lnTo>
                  <a:lnTo>
                    <a:pt x="71678" y="722353"/>
                  </a:lnTo>
                  <a:lnTo>
                    <a:pt x="70825" y="721985"/>
                  </a:lnTo>
                  <a:lnTo>
                    <a:pt x="69779" y="720712"/>
                  </a:lnTo>
                  <a:lnTo>
                    <a:pt x="69004" y="720328"/>
                  </a:lnTo>
                  <a:lnTo>
                    <a:pt x="68398" y="719607"/>
                  </a:lnTo>
                  <a:lnTo>
                    <a:pt x="66054" y="718616"/>
                  </a:lnTo>
                  <a:lnTo>
                    <a:pt x="65084" y="718037"/>
                  </a:lnTo>
                  <a:lnTo>
                    <a:pt x="64292" y="718524"/>
                  </a:lnTo>
                  <a:lnTo>
                    <a:pt x="63813" y="718969"/>
                  </a:lnTo>
                  <a:lnTo>
                    <a:pt x="62029" y="719308"/>
                  </a:lnTo>
                  <a:lnTo>
                    <a:pt x="61902" y="719214"/>
                  </a:lnTo>
                  <a:lnTo>
                    <a:pt x="60836" y="719096"/>
                  </a:lnTo>
                  <a:lnTo>
                    <a:pt x="59904" y="718781"/>
                  </a:lnTo>
                  <a:lnTo>
                    <a:pt x="58075" y="719110"/>
                  </a:lnTo>
                  <a:lnTo>
                    <a:pt x="57266" y="719668"/>
                  </a:lnTo>
                  <a:lnTo>
                    <a:pt x="56597" y="720385"/>
                  </a:lnTo>
                  <a:lnTo>
                    <a:pt x="55494" y="721145"/>
                  </a:lnTo>
                  <a:lnTo>
                    <a:pt x="53720" y="721155"/>
                  </a:lnTo>
                  <a:lnTo>
                    <a:pt x="54242" y="722132"/>
                  </a:lnTo>
                  <a:lnTo>
                    <a:pt x="53877" y="723050"/>
                  </a:lnTo>
                  <a:lnTo>
                    <a:pt x="52764" y="723178"/>
                  </a:lnTo>
                  <a:lnTo>
                    <a:pt x="51757" y="723270"/>
                  </a:lnTo>
                  <a:lnTo>
                    <a:pt x="50989" y="724378"/>
                  </a:lnTo>
                  <a:lnTo>
                    <a:pt x="50122" y="723702"/>
                  </a:lnTo>
                  <a:lnTo>
                    <a:pt x="49776" y="722690"/>
                  </a:lnTo>
                  <a:lnTo>
                    <a:pt x="48141" y="723305"/>
                  </a:lnTo>
                  <a:lnTo>
                    <a:pt x="46745" y="722978"/>
                  </a:lnTo>
                  <a:lnTo>
                    <a:pt x="45754" y="723791"/>
                  </a:lnTo>
                  <a:lnTo>
                    <a:pt x="45760" y="724827"/>
                  </a:lnTo>
                  <a:lnTo>
                    <a:pt x="45476" y="726756"/>
                  </a:lnTo>
                  <a:lnTo>
                    <a:pt x="44488" y="727803"/>
                  </a:lnTo>
                  <a:lnTo>
                    <a:pt x="43663" y="728342"/>
                  </a:lnTo>
                  <a:lnTo>
                    <a:pt x="41759" y="729870"/>
                  </a:lnTo>
                  <a:lnTo>
                    <a:pt x="40660" y="730810"/>
                  </a:lnTo>
                  <a:lnTo>
                    <a:pt x="39498" y="731591"/>
                  </a:lnTo>
                  <a:lnTo>
                    <a:pt x="38778" y="733953"/>
                  </a:lnTo>
                  <a:lnTo>
                    <a:pt x="38086" y="735782"/>
                  </a:lnTo>
                  <a:lnTo>
                    <a:pt x="37562" y="737151"/>
                  </a:lnTo>
                  <a:lnTo>
                    <a:pt x="36862" y="738974"/>
                  </a:lnTo>
                  <a:lnTo>
                    <a:pt x="36637" y="739562"/>
                  </a:lnTo>
                  <a:lnTo>
                    <a:pt x="187" y="835246"/>
                  </a:lnTo>
                  <a:lnTo>
                    <a:pt x="180645" y="910539"/>
                  </a:lnTo>
                  <a:lnTo>
                    <a:pt x="182847" y="950201"/>
                  </a:lnTo>
                  <a:lnTo>
                    <a:pt x="192658" y="943968"/>
                  </a:lnTo>
                  <a:lnTo>
                    <a:pt x="198300" y="940208"/>
                  </a:lnTo>
                  <a:lnTo>
                    <a:pt x="203018" y="934508"/>
                  </a:lnTo>
                  <a:lnTo>
                    <a:pt x="209499" y="928541"/>
                  </a:lnTo>
                  <a:lnTo>
                    <a:pt x="224666" y="912777"/>
                  </a:lnTo>
                  <a:lnTo>
                    <a:pt x="231426" y="904877"/>
                  </a:lnTo>
                  <a:lnTo>
                    <a:pt x="232167" y="903847"/>
                  </a:lnTo>
                  <a:lnTo>
                    <a:pt x="233917" y="902576"/>
                  </a:lnTo>
                  <a:lnTo>
                    <a:pt x="235763" y="902488"/>
                  </a:lnTo>
                  <a:lnTo>
                    <a:pt x="237548" y="903015"/>
                  </a:lnTo>
                  <a:lnTo>
                    <a:pt x="241023" y="901708"/>
                  </a:lnTo>
                  <a:lnTo>
                    <a:pt x="243370" y="903177"/>
                  </a:lnTo>
                  <a:lnTo>
                    <a:pt x="245181" y="903616"/>
                  </a:lnTo>
                  <a:lnTo>
                    <a:pt x="246649" y="902492"/>
                  </a:lnTo>
                  <a:lnTo>
                    <a:pt x="248313" y="901174"/>
                  </a:lnTo>
                  <a:lnTo>
                    <a:pt x="250464" y="901221"/>
                  </a:lnTo>
                  <a:lnTo>
                    <a:pt x="251737" y="901955"/>
                  </a:lnTo>
                  <a:lnTo>
                    <a:pt x="254671" y="902883"/>
                  </a:lnTo>
                  <a:lnTo>
                    <a:pt x="256335" y="903665"/>
                  </a:lnTo>
                  <a:lnTo>
                    <a:pt x="258685" y="902591"/>
                  </a:lnTo>
                  <a:lnTo>
                    <a:pt x="260543" y="903322"/>
                  </a:lnTo>
                  <a:lnTo>
                    <a:pt x="261669" y="904203"/>
                  </a:lnTo>
                  <a:lnTo>
                    <a:pt x="263625" y="904105"/>
                  </a:lnTo>
                  <a:lnTo>
                    <a:pt x="267344" y="906497"/>
                  </a:lnTo>
                  <a:lnTo>
                    <a:pt x="271062" y="909037"/>
                  </a:lnTo>
                  <a:lnTo>
                    <a:pt x="273997" y="910210"/>
                  </a:lnTo>
                  <a:lnTo>
                    <a:pt x="275661" y="910112"/>
                  </a:lnTo>
                  <a:lnTo>
                    <a:pt x="277961" y="909916"/>
                  </a:lnTo>
                  <a:lnTo>
                    <a:pt x="279771" y="909233"/>
                  </a:lnTo>
                  <a:lnTo>
                    <a:pt x="284713" y="909233"/>
                  </a:lnTo>
                  <a:lnTo>
                    <a:pt x="286033" y="908598"/>
                  </a:lnTo>
                  <a:lnTo>
                    <a:pt x="287990" y="907621"/>
                  </a:lnTo>
                  <a:lnTo>
                    <a:pt x="289604" y="906058"/>
                  </a:lnTo>
                  <a:lnTo>
                    <a:pt x="290632" y="905130"/>
                  </a:lnTo>
                  <a:lnTo>
                    <a:pt x="292394" y="904544"/>
                  </a:lnTo>
                  <a:lnTo>
                    <a:pt x="294449" y="904787"/>
                  </a:lnTo>
                  <a:lnTo>
                    <a:pt x="296356" y="904495"/>
                  </a:lnTo>
                  <a:lnTo>
                    <a:pt x="298264" y="905668"/>
                  </a:lnTo>
                  <a:lnTo>
                    <a:pt x="300320" y="905226"/>
                  </a:lnTo>
                  <a:lnTo>
                    <a:pt x="301493" y="903810"/>
                  </a:lnTo>
                  <a:lnTo>
                    <a:pt x="302913" y="904154"/>
                  </a:lnTo>
                  <a:lnTo>
                    <a:pt x="304283" y="905179"/>
                  </a:lnTo>
                  <a:lnTo>
                    <a:pt x="306925" y="906399"/>
                  </a:lnTo>
                  <a:lnTo>
                    <a:pt x="310398" y="907621"/>
                  </a:lnTo>
                  <a:lnTo>
                    <a:pt x="312403" y="906937"/>
                  </a:lnTo>
                  <a:lnTo>
                    <a:pt x="314018" y="908159"/>
                  </a:lnTo>
                  <a:lnTo>
                    <a:pt x="315975" y="908500"/>
                  </a:lnTo>
                  <a:lnTo>
                    <a:pt x="317589" y="908451"/>
                  </a:lnTo>
                  <a:lnTo>
                    <a:pt x="324879" y="908792"/>
                  </a:lnTo>
                  <a:lnTo>
                    <a:pt x="325319" y="910698"/>
                  </a:lnTo>
                  <a:lnTo>
                    <a:pt x="325712" y="912603"/>
                  </a:lnTo>
                  <a:lnTo>
                    <a:pt x="326005" y="914019"/>
                  </a:lnTo>
                  <a:lnTo>
                    <a:pt x="326300" y="915484"/>
                  </a:lnTo>
                  <a:lnTo>
                    <a:pt x="326740" y="917388"/>
                  </a:lnTo>
                  <a:lnTo>
                    <a:pt x="327131" y="919295"/>
                  </a:lnTo>
                  <a:lnTo>
                    <a:pt x="327571" y="921205"/>
                  </a:lnTo>
                  <a:lnTo>
                    <a:pt x="327912" y="922615"/>
                  </a:lnTo>
                  <a:lnTo>
                    <a:pt x="328305" y="924025"/>
                  </a:lnTo>
                  <a:lnTo>
                    <a:pt x="328893" y="925885"/>
                  </a:lnTo>
                  <a:lnTo>
                    <a:pt x="329431" y="927254"/>
                  </a:lnTo>
                  <a:lnTo>
                    <a:pt x="330065" y="928623"/>
                  </a:lnTo>
                  <a:lnTo>
                    <a:pt x="330800" y="929890"/>
                  </a:lnTo>
                  <a:lnTo>
                    <a:pt x="331926" y="931504"/>
                  </a:lnTo>
                  <a:lnTo>
                    <a:pt x="333442" y="932873"/>
                  </a:lnTo>
                  <a:lnTo>
                    <a:pt x="335202" y="933404"/>
                  </a:lnTo>
                  <a:lnTo>
                    <a:pt x="336623" y="933261"/>
                  </a:lnTo>
                  <a:lnTo>
                    <a:pt x="338090" y="932873"/>
                  </a:lnTo>
                  <a:lnTo>
                    <a:pt x="339508" y="932342"/>
                  </a:lnTo>
                  <a:lnTo>
                    <a:pt x="340879" y="931749"/>
                  </a:lnTo>
                  <a:lnTo>
                    <a:pt x="343030" y="930584"/>
                  </a:lnTo>
                  <a:lnTo>
                    <a:pt x="344254" y="929706"/>
                  </a:lnTo>
                  <a:lnTo>
                    <a:pt x="345380" y="928766"/>
                  </a:lnTo>
                  <a:lnTo>
                    <a:pt x="346749" y="927356"/>
                  </a:lnTo>
                  <a:lnTo>
                    <a:pt x="347678" y="926232"/>
                  </a:lnTo>
                  <a:lnTo>
                    <a:pt x="348511" y="925006"/>
                  </a:lnTo>
                  <a:lnTo>
                    <a:pt x="349539" y="923351"/>
                  </a:lnTo>
                  <a:lnTo>
                    <a:pt x="350517" y="921491"/>
                  </a:lnTo>
                  <a:lnTo>
                    <a:pt x="352279" y="920321"/>
                  </a:lnTo>
                  <a:lnTo>
                    <a:pt x="353550" y="919489"/>
                  </a:lnTo>
                  <a:lnTo>
                    <a:pt x="354626" y="918561"/>
                  </a:lnTo>
                  <a:lnTo>
                    <a:pt x="355752" y="917585"/>
                  </a:lnTo>
                  <a:lnTo>
                    <a:pt x="356779" y="916559"/>
                  </a:lnTo>
                  <a:lnTo>
                    <a:pt x="357856" y="915533"/>
                  </a:lnTo>
                  <a:lnTo>
                    <a:pt x="358932" y="914507"/>
                  </a:lnTo>
                  <a:lnTo>
                    <a:pt x="359960" y="913481"/>
                  </a:lnTo>
                  <a:lnTo>
                    <a:pt x="361329" y="912066"/>
                  </a:lnTo>
                  <a:lnTo>
                    <a:pt x="363042" y="910306"/>
                  </a:lnTo>
                  <a:lnTo>
                    <a:pt x="364217" y="908743"/>
                  </a:lnTo>
                  <a:lnTo>
                    <a:pt x="365146" y="907572"/>
                  </a:lnTo>
                  <a:lnTo>
                    <a:pt x="366124" y="906497"/>
                  </a:lnTo>
                  <a:lnTo>
                    <a:pt x="367250" y="905619"/>
                  </a:lnTo>
                  <a:lnTo>
                    <a:pt x="368521" y="904885"/>
                  </a:lnTo>
                  <a:lnTo>
                    <a:pt x="370283" y="904056"/>
                  </a:lnTo>
                  <a:lnTo>
                    <a:pt x="371996" y="903030"/>
                  </a:lnTo>
                  <a:lnTo>
                    <a:pt x="373218" y="902200"/>
                  </a:lnTo>
                  <a:lnTo>
                    <a:pt x="374589" y="901808"/>
                  </a:lnTo>
                  <a:lnTo>
                    <a:pt x="376496" y="901369"/>
                  </a:lnTo>
                  <a:lnTo>
                    <a:pt x="378453" y="901076"/>
                  </a:lnTo>
                  <a:lnTo>
                    <a:pt x="380409" y="900831"/>
                  </a:lnTo>
                  <a:lnTo>
                    <a:pt x="382368" y="900684"/>
                  </a:lnTo>
                  <a:lnTo>
                    <a:pt x="384324" y="900637"/>
                  </a:lnTo>
                  <a:lnTo>
                    <a:pt x="386281" y="900637"/>
                  </a:lnTo>
                  <a:lnTo>
                    <a:pt x="387748" y="900637"/>
                  </a:lnTo>
                  <a:lnTo>
                    <a:pt x="389218" y="900684"/>
                  </a:lnTo>
                  <a:lnTo>
                    <a:pt x="391174" y="900782"/>
                  </a:lnTo>
                  <a:lnTo>
                    <a:pt x="393131" y="900880"/>
                  </a:lnTo>
                  <a:lnTo>
                    <a:pt x="395087" y="901125"/>
                  </a:lnTo>
                  <a:lnTo>
                    <a:pt x="396997" y="901467"/>
                  </a:lnTo>
                  <a:lnTo>
                    <a:pt x="398953" y="901857"/>
                  </a:lnTo>
                  <a:lnTo>
                    <a:pt x="400861" y="902151"/>
                  </a:lnTo>
                  <a:lnTo>
                    <a:pt x="402817" y="902296"/>
                  </a:lnTo>
                  <a:lnTo>
                    <a:pt x="404287" y="902053"/>
                  </a:lnTo>
                  <a:lnTo>
                    <a:pt x="405607" y="901467"/>
                  </a:lnTo>
                  <a:lnTo>
                    <a:pt x="406880" y="900782"/>
                  </a:lnTo>
                  <a:lnTo>
                    <a:pt x="408151" y="900002"/>
                  </a:lnTo>
                  <a:lnTo>
                    <a:pt x="409374" y="899219"/>
                  </a:lnTo>
                  <a:lnTo>
                    <a:pt x="411038" y="898097"/>
                  </a:lnTo>
                  <a:lnTo>
                    <a:pt x="412604" y="896973"/>
                  </a:lnTo>
                  <a:lnTo>
                    <a:pt x="414462" y="895312"/>
                  </a:lnTo>
                  <a:lnTo>
                    <a:pt x="415881" y="894043"/>
                  </a:lnTo>
                  <a:lnTo>
                    <a:pt x="417154" y="893359"/>
                  </a:lnTo>
                  <a:lnTo>
                    <a:pt x="418474" y="892723"/>
                  </a:lnTo>
                  <a:lnTo>
                    <a:pt x="420285" y="891894"/>
                  </a:lnTo>
                  <a:lnTo>
                    <a:pt x="421996" y="891015"/>
                  </a:lnTo>
                  <a:lnTo>
                    <a:pt x="423121" y="890038"/>
                  </a:lnTo>
                  <a:lnTo>
                    <a:pt x="424345" y="889207"/>
                  </a:lnTo>
                  <a:lnTo>
                    <a:pt x="426107" y="888426"/>
                  </a:lnTo>
                  <a:lnTo>
                    <a:pt x="427476" y="887840"/>
                  </a:lnTo>
                  <a:lnTo>
                    <a:pt x="428846" y="887302"/>
                  </a:lnTo>
                  <a:lnTo>
                    <a:pt x="430608" y="886473"/>
                  </a:lnTo>
                  <a:lnTo>
                    <a:pt x="431684" y="885496"/>
                  </a:lnTo>
                  <a:lnTo>
                    <a:pt x="433493" y="884762"/>
                  </a:lnTo>
                  <a:lnTo>
                    <a:pt x="434865" y="884176"/>
                  </a:lnTo>
                  <a:lnTo>
                    <a:pt x="436185" y="883542"/>
                  </a:lnTo>
                  <a:lnTo>
                    <a:pt x="437652" y="882222"/>
                  </a:lnTo>
                  <a:lnTo>
                    <a:pt x="439658" y="880954"/>
                  </a:lnTo>
                  <a:lnTo>
                    <a:pt x="441029" y="880318"/>
                  </a:lnTo>
                  <a:lnTo>
                    <a:pt x="442398" y="879830"/>
                  </a:lnTo>
                  <a:lnTo>
                    <a:pt x="443865" y="879488"/>
                  </a:lnTo>
                  <a:lnTo>
                    <a:pt x="446851" y="879390"/>
                  </a:lnTo>
                  <a:lnTo>
                    <a:pt x="449199" y="879047"/>
                  </a:lnTo>
                  <a:lnTo>
                    <a:pt x="451106" y="878706"/>
                  </a:lnTo>
                  <a:lnTo>
                    <a:pt x="452576" y="878463"/>
                  </a:lnTo>
                  <a:lnTo>
                    <a:pt x="453994" y="878217"/>
                  </a:lnTo>
                  <a:lnTo>
                    <a:pt x="455461" y="877974"/>
                  </a:lnTo>
                  <a:lnTo>
                    <a:pt x="457369" y="877680"/>
                  </a:lnTo>
                  <a:lnTo>
                    <a:pt x="459327" y="877388"/>
                  </a:lnTo>
                  <a:lnTo>
                    <a:pt x="462262" y="877437"/>
                  </a:lnTo>
                  <a:lnTo>
                    <a:pt x="464708" y="877631"/>
                  </a:lnTo>
                  <a:lnTo>
                    <a:pt x="466175" y="877388"/>
                  </a:lnTo>
                  <a:lnTo>
                    <a:pt x="467252" y="876460"/>
                  </a:lnTo>
                  <a:lnTo>
                    <a:pt x="468183" y="875287"/>
                  </a:lnTo>
                  <a:lnTo>
                    <a:pt x="469260" y="873626"/>
                  </a:lnTo>
                  <a:lnTo>
                    <a:pt x="470090" y="871869"/>
                  </a:lnTo>
                  <a:lnTo>
                    <a:pt x="470238" y="869915"/>
                  </a:lnTo>
                  <a:lnTo>
                    <a:pt x="469894" y="867864"/>
                  </a:lnTo>
                  <a:lnTo>
                    <a:pt x="470189" y="867277"/>
                  </a:lnTo>
                  <a:lnTo>
                    <a:pt x="470481" y="866691"/>
                  </a:lnTo>
                  <a:lnTo>
                    <a:pt x="470823" y="865275"/>
                  </a:lnTo>
                  <a:lnTo>
                    <a:pt x="471509" y="864004"/>
                  </a:lnTo>
                  <a:lnTo>
                    <a:pt x="472634" y="862441"/>
                  </a:lnTo>
                  <a:lnTo>
                    <a:pt x="473809" y="860831"/>
                  </a:lnTo>
                  <a:lnTo>
                    <a:pt x="474640" y="859609"/>
                  </a:lnTo>
                  <a:lnTo>
                    <a:pt x="475473" y="858387"/>
                  </a:lnTo>
                  <a:lnTo>
                    <a:pt x="476547" y="856728"/>
                  </a:lnTo>
                  <a:lnTo>
                    <a:pt x="477722" y="855213"/>
                  </a:lnTo>
                  <a:lnTo>
                    <a:pt x="478799" y="854237"/>
                  </a:lnTo>
                  <a:lnTo>
                    <a:pt x="479973" y="853356"/>
                  </a:lnTo>
                  <a:lnTo>
                    <a:pt x="481244" y="852575"/>
                  </a:lnTo>
                  <a:lnTo>
                    <a:pt x="482859" y="851452"/>
                  </a:lnTo>
                  <a:lnTo>
                    <a:pt x="484719" y="849888"/>
                  </a:lnTo>
                  <a:lnTo>
                    <a:pt x="486039" y="848423"/>
                  </a:lnTo>
                  <a:lnTo>
                    <a:pt x="487458" y="847105"/>
                  </a:lnTo>
                  <a:lnTo>
                    <a:pt x="488632" y="846225"/>
                  </a:lnTo>
                  <a:lnTo>
                    <a:pt x="490296" y="845199"/>
                  </a:lnTo>
                  <a:lnTo>
                    <a:pt x="491618" y="844566"/>
                  </a:lnTo>
                  <a:lnTo>
                    <a:pt x="492988" y="843979"/>
                  </a:lnTo>
                  <a:lnTo>
                    <a:pt x="494357" y="843393"/>
                  </a:lnTo>
                  <a:lnTo>
                    <a:pt x="496070" y="843491"/>
                  </a:lnTo>
                  <a:lnTo>
                    <a:pt x="496851" y="841977"/>
                  </a:lnTo>
                  <a:lnTo>
                    <a:pt x="498859" y="840657"/>
                  </a:lnTo>
                  <a:lnTo>
                    <a:pt x="500619" y="839778"/>
                  </a:lnTo>
                  <a:lnTo>
                    <a:pt x="502920" y="838899"/>
                  </a:lnTo>
                  <a:lnTo>
                    <a:pt x="504827" y="838362"/>
                  </a:lnTo>
                  <a:lnTo>
                    <a:pt x="506196" y="837874"/>
                  </a:lnTo>
                  <a:lnTo>
                    <a:pt x="507567" y="837385"/>
                  </a:lnTo>
                  <a:lnTo>
                    <a:pt x="509426" y="836701"/>
                  </a:lnTo>
                  <a:lnTo>
                    <a:pt x="511237" y="835969"/>
                  </a:lnTo>
                  <a:lnTo>
                    <a:pt x="513046" y="835236"/>
                  </a:lnTo>
                  <a:lnTo>
                    <a:pt x="514368" y="834600"/>
                  </a:lnTo>
                  <a:lnTo>
                    <a:pt x="516128" y="833722"/>
                  </a:lnTo>
                  <a:lnTo>
                    <a:pt x="517792" y="832647"/>
                  </a:lnTo>
                  <a:lnTo>
                    <a:pt x="519260" y="831427"/>
                  </a:lnTo>
                  <a:lnTo>
                    <a:pt x="520287" y="830352"/>
                  </a:lnTo>
                  <a:lnTo>
                    <a:pt x="521609" y="828936"/>
                  </a:lnTo>
                  <a:lnTo>
                    <a:pt x="521865" y="828650"/>
                  </a:lnTo>
                  <a:lnTo>
                    <a:pt x="522567" y="827871"/>
                  </a:lnTo>
                  <a:lnTo>
                    <a:pt x="522929" y="827471"/>
                  </a:lnTo>
                  <a:lnTo>
                    <a:pt x="524202" y="825957"/>
                  </a:lnTo>
                  <a:lnTo>
                    <a:pt x="525180" y="824833"/>
                  </a:lnTo>
                  <a:lnTo>
                    <a:pt x="526159" y="823807"/>
                  </a:lnTo>
                  <a:lnTo>
                    <a:pt x="527235" y="822781"/>
                  </a:lnTo>
                  <a:lnTo>
                    <a:pt x="528361" y="821854"/>
                  </a:lnTo>
                  <a:lnTo>
                    <a:pt x="529926" y="820730"/>
                  </a:lnTo>
                  <a:lnTo>
                    <a:pt x="531148" y="819900"/>
                  </a:lnTo>
                  <a:lnTo>
                    <a:pt x="532421" y="819118"/>
                  </a:lnTo>
                  <a:lnTo>
                    <a:pt x="534623" y="817505"/>
                  </a:lnTo>
                  <a:lnTo>
                    <a:pt x="536432" y="816480"/>
                  </a:lnTo>
                  <a:lnTo>
                    <a:pt x="537754" y="815748"/>
                  </a:lnTo>
                  <a:lnTo>
                    <a:pt x="540053" y="815015"/>
                  </a:lnTo>
                  <a:lnTo>
                    <a:pt x="541569" y="814870"/>
                  </a:lnTo>
                  <a:lnTo>
                    <a:pt x="542990" y="814575"/>
                  </a:lnTo>
                  <a:lnTo>
                    <a:pt x="544017" y="813648"/>
                  </a:lnTo>
                  <a:lnTo>
                    <a:pt x="544604" y="812232"/>
                  </a:lnTo>
                  <a:lnTo>
                    <a:pt x="544946" y="810327"/>
                  </a:lnTo>
                  <a:lnTo>
                    <a:pt x="545094" y="808862"/>
                  </a:lnTo>
                  <a:lnTo>
                    <a:pt x="545239" y="807348"/>
                  </a:lnTo>
                  <a:lnTo>
                    <a:pt x="545679" y="805491"/>
                  </a:lnTo>
                  <a:lnTo>
                    <a:pt x="546364" y="804173"/>
                  </a:lnTo>
                  <a:lnTo>
                    <a:pt x="547588" y="802659"/>
                  </a:lnTo>
                  <a:lnTo>
                    <a:pt x="548859" y="801193"/>
                  </a:lnTo>
                  <a:lnTo>
                    <a:pt x="550034" y="799581"/>
                  </a:lnTo>
                  <a:lnTo>
                    <a:pt x="550769" y="798310"/>
                  </a:lnTo>
                  <a:lnTo>
                    <a:pt x="551403" y="796992"/>
                  </a:lnTo>
                  <a:lnTo>
                    <a:pt x="552089" y="795674"/>
                  </a:lnTo>
                  <a:lnTo>
                    <a:pt x="552823" y="794453"/>
                  </a:lnTo>
                  <a:lnTo>
                    <a:pt x="554291" y="793134"/>
                  </a:lnTo>
                  <a:lnTo>
                    <a:pt x="555073" y="791473"/>
                  </a:lnTo>
                  <a:lnTo>
                    <a:pt x="556053" y="790349"/>
                  </a:lnTo>
                  <a:lnTo>
                    <a:pt x="557080" y="789324"/>
                  </a:lnTo>
                  <a:lnTo>
                    <a:pt x="558155" y="788298"/>
                  </a:lnTo>
                  <a:lnTo>
                    <a:pt x="559135" y="787174"/>
                  </a:lnTo>
                  <a:lnTo>
                    <a:pt x="559917" y="785905"/>
                  </a:lnTo>
                  <a:lnTo>
                    <a:pt x="560895" y="784879"/>
                  </a:lnTo>
                  <a:lnTo>
                    <a:pt x="562168" y="784244"/>
                  </a:lnTo>
                  <a:lnTo>
                    <a:pt x="563537" y="783657"/>
                  </a:lnTo>
                  <a:lnTo>
                    <a:pt x="565398" y="782975"/>
                  </a:lnTo>
                  <a:lnTo>
                    <a:pt x="566767" y="782389"/>
                  </a:lnTo>
                  <a:lnTo>
                    <a:pt x="568185" y="782339"/>
                  </a:lnTo>
                  <a:lnTo>
                    <a:pt x="569652" y="782730"/>
                  </a:lnTo>
                  <a:lnTo>
                    <a:pt x="571562" y="782926"/>
                  </a:lnTo>
                  <a:lnTo>
                    <a:pt x="573518" y="782926"/>
                  </a:lnTo>
                  <a:lnTo>
                    <a:pt x="575475" y="782926"/>
                  </a:lnTo>
                  <a:lnTo>
                    <a:pt x="577432" y="782975"/>
                  </a:lnTo>
                  <a:lnTo>
                    <a:pt x="578412" y="782975"/>
                  </a:lnTo>
                  <a:lnTo>
                    <a:pt x="579390" y="782975"/>
                  </a:lnTo>
                  <a:lnTo>
                    <a:pt x="581396" y="783024"/>
                  </a:lnTo>
                  <a:lnTo>
                    <a:pt x="582863" y="783073"/>
                  </a:lnTo>
                  <a:lnTo>
                    <a:pt x="584281" y="783365"/>
                  </a:lnTo>
                  <a:lnTo>
                    <a:pt x="585653" y="783805"/>
                  </a:lnTo>
                  <a:lnTo>
                    <a:pt x="587022" y="784440"/>
                  </a:lnTo>
                  <a:lnTo>
                    <a:pt x="588342" y="785076"/>
                  </a:lnTo>
                  <a:lnTo>
                    <a:pt x="589664" y="785758"/>
                  </a:lnTo>
                  <a:lnTo>
                    <a:pt x="591670" y="787127"/>
                  </a:lnTo>
                  <a:lnTo>
                    <a:pt x="592746" y="788153"/>
                  </a:lnTo>
                  <a:lnTo>
                    <a:pt x="593970" y="788884"/>
                  </a:lnTo>
                  <a:lnTo>
                    <a:pt x="595388" y="788494"/>
                  </a:lnTo>
                  <a:lnTo>
                    <a:pt x="596659" y="787810"/>
                  </a:lnTo>
                  <a:lnTo>
                    <a:pt x="598274" y="786686"/>
                  </a:lnTo>
                  <a:lnTo>
                    <a:pt x="599449" y="785758"/>
                  </a:lnTo>
                  <a:lnTo>
                    <a:pt x="600525" y="784781"/>
                  </a:lnTo>
                  <a:lnTo>
                    <a:pt x="601405" y="783610"/>
                  </a:lnTo>
                  <a:lnTo>
                    <a:pt x="602287" y="782438"/>
                  </a:lnTo>
                  <a:lnTo>
                    <a:pt x="603949" y="780631"/>
                  </a:lnTo>
                  <a:lnTo>
                    <a:pt x="605419" y="779360"/>
                  </a:lnTo>
                  <a:lnTo>
                    <a:pt x="605777" y="779035"/>
                  </a:lnTo>
                  <a:lnTo>
                    <a:pt x="606493" y="778384"/>
                  </a:lnTo>
                  <a:lnTo>
                    <a:pt x="608108" y="777260"/>
                  </a:lnTo>
                  <a:lnTo>
                    <a:pt x="609673" y="776089"/>
                  </a:lnTo>
                  <a:lnTo>
                    <a:pt x="610652" y="774965"/>
                  </a:lnTo>
                  <a:lnTo>
                    <a:pt x="612121" y="773792"/>
                  </a:lnTo>
                  <a:lnTo>
                    <a:pt x="613979" y="773157"/>
                  </a:lnTo>
                  <a:lnTo>
                    <a:pt x="615887" y="772570"/>
                  </a:lnTo>
                  <a:lnTo>
                    <a:pt x="617258" y="772082"/>
                  </a:lnTo>
                  <a:lnTo>
                    <a:pt x="618578" y="771448"/>
                  </a:lnTo>
                  <a:lnTo>
                    <a:pt x="619900" y="770813"/>
                  </a:lnTo>
                  <a:lnTo>
                    <a:pt x="621660" y="769885"/>
                  </a:lnTo>
                  <a:lnTo>
                    <a:pt x="623324" y="768860"/>
                  </a:lnTo>
                  <a:lnTo>
                    <a:pt x="624499" y="768030"/>
                  </a:lnTo>
                  <a:lnTo>
                    <a:pt x="626064" y="766808"/>
                  </a:lnTo>
                  <a:lnTo>
                    <a:pt x="627532" y="765586"/>
                  </a:lnTo>
                  <a:lnTo>
                    <a:pt x="629048" y="764268"/>
                  </a:lnTo>
                  <a:lnTo>
                    <a:pt x="630810" y="763291"/>
                  </a:lnTo>
                  <a:lnTo>
                    <a:pt x="631494" y="764317"/>
                  </a:lnTo>
                  <a:lnTo>
                    <a:pt x="633549" y="763438"/>
                  </a:lnTo>
                  <a:lnTo>
                    <a:pt x="635164" y="762364"/>
                  </a:lnTo>
                  <a:lnTo>
                    <a:pt x="636729" y="761044"/>
                  </a:lnTo>
                  <a:lnTo>
                    <a:pt x="638197" y="759726"/>
                  </a:lnTo>
                  <a:lnTo>
                    <a:pt x="639568" y="758261"/>
                  </a:lnTo>
                  <a:lnTo>
                    <a:pt x="640839" y="756746"/>
                  </a:lnTo>
                  <a:lnTo>
                    <a:pt x="642210" y="755380"/>
                  </a:lnTo>
                  <a:lnTo>
                    <a:pt x="643432" y="754646"/>
                  </a:lnTo>
                  <a:lnTo>
                    <a:pt x="644950" y="754450"/>
                  </a:lnTo>
                  <a:lnTo>
                    <a:pt x="646858" y="754793"/>
                  </a:lnTo>
                  <a:lnTo>
                    <a:pt x="648227" y="755282"/>
                  </a:lnTo>
                  <a:lnTo>
                    <a:pt x="649598" y="755868"/>
                  </a:lnTo>
                  <a:lnTo>
                    <a:pt x="651407" y="756746"/>
                  </a:lnTo>
                  <a:lnTo>
                    <a:pt x="653218" y="757527"/>
                  </a:lnTo>
                  <a:lnTo>
                    <a:pt x="654588" y="758114"/>
                  </a:lnTo>
                  <a:lnTo>
                    <a:pt x="655957" y="758553"/>
                  </a:lnTo>
                  <a:lnTo>
                    <a:pt x="657328" y="758847"/>
                  </a:lnTo>
                  <a:lnTo>
                    <a:pt x="659235" y="758359"/>
                  </a:lnTo>
                  <a:lnTo>
                    <a:pt x="661143" y="757772"/>
                  </a:lnTo>
                  <a:lnTo>
                    <a:pt x="663101" y="757625"/>
                  </a:lnTo>
                  <a:lnTo>
                    <a:pt x="664569" y="757625"/>
                  </a:lnTo>
                  <a:lnTo>
                    <a:pt x="666036" y="757625"/>
                  </a:lnTo>
                  <a:lnTo>
                    <a:pt x="667504" y="757625"/>
                  </a:lnTo>
                  <a:lnTo>
                    <a:pt x="668971" y="757625"/>
                  </a:lnTo>
                  <a:lnTo>
                    <a:pt x="670438" y="757674"/>
                  </a:lnTo>
                  <a:lnTo>
                    <a:pt x="671908" y="757674"/>
                  </a:lnTo>
                  <a:lnTo>
                    <a:pt x="673375" y="757723"/>
                  </a:lnTo>
                  <a:lnTo>
                    <a:pt x="674843" y="757723"/>
                  </a:lnTo>
                  <a:lnTo>
                    <a:pt x="676310" y="757772"/>
                  </a:lnTo>
                  <a:lnTo>
                    <a:pt x="678267" y="757821"/>
                  </a:lnTo>
                  <a:lnTo>
                    <a:pt x="679736" y="757870"/>
                  </a:lnTo>
                  <a:lnTo>
                    <a:pt x="681693" y="757919"/>
                  </a:lnTo>
                  <a:lnTo>
                    <a:pt x="683649" y="757966"/>
                  </a:lnTo>
                  <a:lnTo>
                    <a:pt x="686095" y="758015"/>
                  </a:lnTo>
                  <a:lnTo>
                    <a:pt x="688053" y="758065"/>
                  </a:lnTo>
                  <a:lnTo>
                    <a:pt x="689521" y="758065"/>
                  </a:lnTo>
                  <a:lnTo>
                    <a:pt x="690988" y="758065"/>
                  </a:lnTo>
                  <a:lnTo>
                    <a:pt x="692945" y="758065"/>
                  </a:lnTo>
                  <a:lnTo>
                    <a:pt x="694412" y="758065"/>
                  </a:lnTo>
                  <a:lnTo>
                    <a:pt x="695879" y="758065"/>
                  </a:lnTo>
                  <a:lnTo>
                    <a:pt x="697349" y="758065"/>
                  </a:lnTo>
                  <a:lnTo>
                    <a:pt x="699305" y="758065"/>
                  </a:lnTo>
                  <a:lnTo>
                    <a:pt x="701262" y="758065"/>
                  </a:lnTo>
                  <a:lnTo>
                    <a:pt x="702729" y="758065"/>
                  </a:lnTo>
                  <a:lnTo>
                    <a:pt x="704197" y="758065"/>
                  </a:lnTo>
                  <a:lnTo>
                    <a:pt x="705666" y="758065"/>
                  </a:lnTo>
                  <a:lnTo>
                    <a:pt x="707134" y="758065"/>
                  </a:lnTo>
                  <a:lnTo>
                    <a:pt x="709090" y="758065"/>
                  </a:lnTo>
                  <a:lnTo>
                    <a:pt x="711536" y="758065"/>
                  </a:lnTo>
                  <a:lnTo>
                    <a:pt x="713494" y="758015"/>
                  </a:lnTo>
                  <a:lnTo>
                    <a:pt x="715451" y="758015"/>
                  </a:lnTo>
                  <a:lnTo>
                    <a:pt x="717407" y="758015"/>
                  </a:lnTo>
                  <a:lnTo>
                    <a:pt x="718875" y="758015"/>
                  </a:lnTo>
                  <a:lnTo>
                    <a:pt x="720342" y="758015"/>
                  </a:lnTo>
                  <a:lnTo>
                    <a:pt x="721812" y="758015"/>
                  </a:lnTo>
                  <a:lnTo>
                    <a:pt x="723279" y="758015"/>
                  </a:lnTo>
                  <a:lnTo>
                    <a:pt x="725236" y="758015"/>
                  </a:lnTo>
                  <a:lnTo>
                    <a:pt x="727192" y="758015"/>
                  </a:lnTo>
                  <a:lnTo>
                    <a:pt x="728659" y="758015"/>
                  </a:lnTo>
                  <a:lnTo>
                    <a:pt x="730129" y="758015"/>
                  </a:lnTo>
                  <a:lnTo>
                    <a:pt x="732085" y="758015"/>
                  </a:lnTo>
                  <a:lnTo>
                    <a:pt x="734042" y="757966"/>
                  </a:lnTo>
                  <a:lnTo>
                    <a:pt x="735509" y="757966"/>
                  </a:lnTo>
                  <a:lnTo>
                    <a:pt x="736977" y="758015"/>
                  </a:lnTo>
                  <a:lnTo>
                    <a:pt x="738446" y="758015"/>
                  </a:lnTo>
                  <a:lnTo>
                    <a:pt x="739914" y="758015"/>
                  </a:lnTo>
                  <a:lnTo>
                    <a:pt x="741870" y="758015"/>
                  </a:lnTo>
                  <a:lnTo>
                    <a:pt x="743827" y="758015"/>
                  </a:lnTo>
                  <a:lnTo>
                    <a:pt x="745783" y="758015"/>
                  </a:lnTo>
                  <a:lnTo>
                    <a:pt x="747742" y="758015"/>
                  </a:lnTo>
                  <a:lnTo>
                    <a:pt x="749209" y="758015"/>
                  </a:lnTo>
                  <a:lnTo>
                    <a:pt x="750677" y="758015"/>
                  </a:lnTo>
                  <a:lnTo>
                    <a:pt x="752144" y="758065"/>
                  </a:lnTo>
                  <a:lnTo>
                    <a:pt x="753611" y="758065"/>
                  </a:lnTo>
                  <a:lnTo>
                    <a:pt x="755081" y="758065"/>
                  </a:lnTo>
                  <a:lnTo>
                    <a:pt x="757037" y="758114"/>
                  </a:lnTo>
                  <a:lnTo>
                    <a:pt x="758994" y="758114"/>
                  </a:lnTo>
                  <a:lnTo>
                    <a:pt x="760950" y="758163"/>
                  </a:lnTo>
                  <a:lnTo>
                    <a:pt x="762909" y="758212"/>
                  </a:lnTo>
                  <a:lnTo>
                    <a:pt x="764866" y="758261"/>
                  </a:lnTo>
                  <a:lnTo>
                    <a:pt x="766822" y="758261"/>
                  </a:lnTo>
                  <a:lnTo>
                    <a:pt x="768290" y="758310"/>
                  </a:lnTo>
                  <a:lnTo>
                    <a:pt x="769757" y="758359"/>
                  </a:lnTo>
                  <a:lnTo>
                    <a:pt x="771226" y="758359"/>
                  </a:lnTo>
                  <a:lnTo>
                    <a:pt x="773183" y="758457"/>
                  </a:lnTo>
                  <a:lnTo>
                    <a:pt x="775139" y="758457"/>
                  </a:lnTo>
                  <a:lnTo>
                    <a:pt x="776607" y="758504"/>
                  </a:lnTo>
                  <a:lnTo>
                    <a:pt x="778074" y="758553"/>
                  </a:lnTo>
                  <a:lnTo>
                    <a:pt x="779544" y="758602"/>
                  </a:lnTo>
                  <a:lnTo>
                    <a:pt x="781011" y="758651"/>
                  </a:lnTo>
                  <a:lnTo>
                    <a:pt x="782478" y="758700"/>
                  </a:lnTo>
                  <a:lnTo>
                    <a:pt x="783946" y="758749"/>
                  </a:lnTo>
                  <a:lnTo>
                    <a:pt x="785413" y="758749"/>
                  </a:lnTo>
                  <a:lnTo>
                    <a:pt x="787370" y="758847"/>
                  </a:lnTo>
                  <a:lnTo>
                    <a:pt x="789279" y="759139"/>
                  </a:lnTo>
                  <a:lnTo>
                    <a:pt x="790599" y="758553"/>
                  </a:lnTo>
                  <a:lnTo>
                    <a:pt x="792556" y="758602"/>
                  </a:lnTo>
                  <a:lnTo>
                    <a:pt x="794025" y="758651"/>
                  </a:lnTo>
                  <a:lnTo>
                    <a:pt x="795982" y="758798"/>
                  </a:lnTo>
                  <a:lnTo>
                    <a:pt x="797938" y="758896"/>
                  </a:lnTo>
                  <a:lnTo>
                    <a:pt x="799895" y="758992"/>
                  </a:lnTo>
                  <a:lnTo>
                    <a:pt x="801853" y="759090"/>
                  </a:lnTo>
                  <a:lnTo>
                    <a:pt x="803810" y="759237"/>
                  </a:lnTo>
                  <a:lnTo>
                    <a:pt x="805277" y="759286"/>
                  </a:lnTo>
                  <a:lnTo>
                    <a:pt x="806745" y="759335"/>
                  </a:lnTo>
                  <a:lnTo>
                    <a:pt x="808701" y="759385"/>
                  </a:lnTo>
                  <a:lnTo>
                    <a:pt x="810660" y="759433"/>
                  </a:lnTo>
                  <a:lnTo>
                    <a:pt x="812567" y="759041"/>
                  </a:lnTo>
                  <a:lnTo>
                    <a:pt x="814524" y="758896"/>
                  </a:lnTo>
                  <a:lnTo>
                    <a:pt x="815991" y="758896"/>
                  </a:lnTo>
                  <a:lnTo>
                    <a:pt x="817461" y="758896"/>
                  </a:lnTo>
                  <a:lnTo>
                    <a:pt x="818928" y="758945"/>
                  </a:lnTo>
                  <a:lnTo>
                    <a:pt x="820395" y="758945"/>
                  </a:lnTo>
                  <a:lnTo>
                    <a:pt x="821863" y="758945"/>
                  </a:lnTo>
                  <a:lnTo>
                    <a:pt x="823330" y="758945"/>
                  </a:lnTo>
                  <a:lnTo>
                    <a:pt x="824798" y="758992"/>
                  </a:lnTo>
                  <a:lnTo>
                    <a:pt x="826267" y="758992"/>
                  </a:lnTo>
                  <a:lnTo>
                    <a:pt x="827734" y="758992"/>
                  </a:lnTo>
                  <a:lnTo>
                    <a:pt x="829202" y="759041"/>
                  </a:lnTo>
                  <a:lnTo>
                    <a:pt x="830669" y="759041"/>
                  </a:lnTo>
                  <a:lnTo>
                    <a:pt x="832137" y="759041"/>
                  </a:lnTo>
                  <a:lnTo>
                    <a:pt x="833604" y="759090"/>
                  </a:lnTo>
                  <a:lnTo>
                    <a:pt x="835074" y="759090"/>
                  </a:lnTo>
                  <a:lnTo>
                    <a:pt x="837030" y="759139"/>
                  </a:lnTo>
                  <a:lnTo>
                    <a:pt x="838987" y="759188"/>
                  </a:lnTo>
                  <a:lnTo>
                    <a:pt x="840454" y="759188"/>
                  </a:lnTo>
                  <a:lnTo>
                    <a:pt x="841921" y="759188"/>
                  </a:lnTo>
                  <a:lnTo>
                    <a:pt x="843880" y="759237"/>
                  </a:lnTo>
                  <a:lnTo>
                    <a:pt x="846326" y="759286"/>
                  </a:lnTo>
                  <a:lnTo>
                    <a:pt x="848771" y="759335"/>
                  </a:lnTo>
                  <a:lnTo>
                    <a:pt x="851219" y="759385"/>
                  </a:lnTo>
                  <a:lnTo>
                    <a:pt x="853176" y="759385"/>
                  </a:lnTo>
                  <a:lnTo>
                    <a:pt x="854643" y="759433"/>
                  </a:lnTo>
                  <a:lnTo>
                    <a:pt x="856599" y="759481"/>
                  </a:lnTo>
                  <a:lnTo>
                    <a:pt x="859047" y="759530"/>
                  </a:lnTo>
                  <a:lnTo>
                    <a:pt x="861004" y="759530"/>
                  </a:lnTo>
                  <a:lnTo>
                    <a:pt x="862471" y="759579"/>
                  </a:lnTo>
                  <a:lnTo>
                    <a:pt x="864428" y="759579"/>
                  </a:lnTo>
                  <a:lnTo>
                    <a:pt x="866873" y="759628"/>
                  </a:lnTo>
                  <a:lnTo>
                    <a:pt x="868832" y="759677"/>
                  </a:lnTo>
                  <a:lnTo>
                    <a:pt x="870788" y="759677"/>
                  </a:lnTo>
                  <a:lnTo>
                    <a:pt x="872745" y="759726"/>
                  </a:lnTo>
                  <a:lnTo>
                    <a:pt x="874701" y="759726"/>
                  </a:lnTo>
                  <a:lnTo>
                    <a:pt x="876660" y="759726"/>
                  </a:lnTo>
                  <a:lnTo>
                    <a:pt x="878127" y="759726"/>
                  </a:lnTo>
                  <a:lnTo>
                    <a:pt x="879595" y="759775"/>
                  </a:lnTo>
                  <a:lnTo>
                    <a:pt x="881551" y="759775"/>
                  </a:lnTo>
                  <a:lnTo>
                    <a:pt x="883508" y="759775"/>
                  </a:lnTo>
                  <a:lnTo>
                    <a:pt x="885466" y="759775"/>
                  </a:lnTo>
                  <a:lnTo>
                    <a:pt x="888401" y="759775"/>
                  </a:lnTo>
                  <a:lnTo>
                    <a:pt x="890358" y="759775"/>
                  </a:lnTo>
                  <a:lnTo>
                    <a:pt x="892316" y="759775"/>
                  </a:lnTo>
                  <a:lnTo>
                    <a:pt x="894273" y="759775"/>
                  </a:lnTo>
                  <a:lnTo>
                    <a:pt x="895740" y="759775"/>
                  </a:lnTo>
                  <a:lnTo>
                    <a:pt x="897208" y="759775"/>
                  </a:lnTo>
                  <a:lnTo>
                    <a:pt x="899164" y="759726"/>
                  </a:lnTo>
                  <a:lnTo>
                    <a:pt x="901123" y="759726"/>
                  </a:lnTo>
                  <a:lnTo>
                    <a:pt x="902590" y="759726"/>
                  </a:lnTo>
                  <a:lnTo>
                    <a:pt x="904058" y="759726"/>
                  </a:lnTo>
                  <a:lnTo>
                    <a:pt x="905525" y="759726"/>
                  </a:lnTo>
                  <a:lnTo>
                    <a:pt x="906992" y="759726"/>
                  </a:lnTo>
                  <a:lnTo>
                    <a:pt x="908951" y="759726"/>
                  </a:lnTo>
                  <a:lnTo>
                    <a:pt x="910908" y="759726"/>
                  </a:lnTo>
                  <a:lnTo>
                    <a:pt x="912913" y="759530"/>
                  </a:lnTo>
                  <a:lnTo>
                    <a:pt x="918687" y="753181"/>
                  </a:lnTo>
                  <a:lnTo>
                    <a:pt x="920105" y="751618"/>
                  </a:lnTo>
                  <a:lnTo>
                    <a:pt x="919370" y="749956"/>
                  </a:lnTo>
                  <a:lnTo>
                    <a:pt x="919468" y="748540"/>
                  </a:lnTo>
                  <a:lnTo>
                    <a:pt x="919370" y="746587"/>
                  </a:lnTo>
                  <a:lnTo>
                    <a:pt x="918979" y="744926"/>
                  </a:lnTo>
                  <a:lnTo>
                    <a:pt x="918539" y="743021"/>
                  </a:lnTo>
                  <a:lnTo>
                    <a:pt x="918099" y="741117"/>
                  </a:lnTo>
                  <a:lnTo>
                    <a:pt x="917903" y="739016"/>
                  </a:lnTo>
                  <a:lnTo>
                    <a:pt x="917512" y="736965"/>
                  </a:lnTo>
                  <a:lnTo>
                    <a:pt x="917121" y="735011"/>
                  </a:lnTo>
                  <a:lnTo>
                    <a:pt x="916777" y="733107"/>
                  </a:lnTo>
                  <a:lnTo>
                    <a:pt x="916534" y="731154"/>
                  </a:lnTo>
                  <a:lnTo>
                    <a:pt x="916337" y="729200"/>
                  </a:lnTo>
                  <a:lnTo>
                    <a:pt x="916143" y="727343"/>
                  </a:lnTo>
                  <a:lnTo>
                    <a:pt x="915946" y="725878"/>
                  </a:lnTo>
                  <a:lnTo>
                    <a:pt x="915703" y="723973"/>
                  </a:lnTo>
                  <a:lnTo>
                    <a:pt x="915457" y="722020"/>
                  </a:lnTo>
                  <a:lnTo>
                    <a:pt x="915164" y="720066"/>
                  </a:lnTo>
                  <a:lnTo>
                    <a:pt x="914968" y="718648"/>
                  </a:lnTo>
                  <a:lnTo>
                    <a:pt x="914675" y="716695"/>
                  </a:lnTo>
                  <a:lnTo>
                    <a:pt x="914381" y="715279"/>
                  </a:lnTo>
                  <a:lnTo>
                    <a:pt x="913990" y="713473"/>
                  </a:lnTo>
                  <a:lnTo>
                    <a:pt x="913695" y="712007"/>
                  </a:lnTo>
                  <a:lnTo>
                    <a:pt x="913451" y="710101"/>
                  </a:lnTo>
                  <a:lnTo>
                    <a:pt x="913206" y="708246"/>
                  </a:lnTo>
                  <a:lnTo>
                    <a:pt x="912962" y="706341"/>
                  </a:lnTo>
                  <a:lnTo>
                    <a:pt x="912618" y="703899"/>
                  </a:lnTo>
                  <a:lnTo>
                    <a:pt x="912326" y="701848"/>
                  </a:lnTo>
                  <a:lnTo>
                    <a:pt x="912129" y="700383"/>
                  </a:lnTo>
                  <a:lnTo>
                    <a:pt x="911886" y="698427"/>
                  </a:lnTo>
                  <a:lnTo>
                    <a:pt x="911591" y="696035"/>
                  </a:lnTo>
                  <a:lnTo>
                    <a:pt x="911348" y="694081"/>
                  </a:lnTo>
                  <a:lnTo>
                    <a:pt x="911053" y="692128"/>
                  </a:lnTo>
                  <a:lnTo>
                    <a:pt x="910809" y="690712"/>
                  </a:lnTo>
                  <a:lnTo>
                    <a:pt x="910564" y="689247"/>
                  </a:lnTo>
                  <a:lnTo>
                    <a:pt x="910124" y="686852"/>
                  </a:lnTo>
                  <a:lnTo>
                    <a:pt x="909782" y="684947"/>
                  </a:lnTo>
                  <a:lnTo>
                    <a:pt x="909536" y="683482"/>
                  </a:lnTo>
                  <a:lnTo>
                    <a:pt x="909293" y="682017"/>
                  </a:lnTo>
                  <a:lnTo>
                    <a:pt x="909047" y="680601"/>
                  </a:lnTo>
                  <a:lnTo>
                    <a:pt x="908705" y="678550"/>
                  </a:lnTo>
                  <a:lnTo>
                    <a:pt x="908460" y="676888"/>
                  </a:lnTo>
                  <a:lnTo>
                    <a:pt x="908020" y="674447"/>
                  </a:lnTo>
                  <a:lnTo>
                    <a:pt x="907580" y="672054"/>
                  </a:lnTo>
                  <a:lnTo>
                    <a:pt x="907189" y="670149"/>
                  </a:lnTo>
                  <a:lnTo>
                    <a:pt x="906943" y="668682"/>
                  </a:lnTo>
                  <a:lnTo>
                    <a:pt x="906552" y="666778"/>
                  </a:lnTo>
                  <a:lnTo>
                    <a:pt x="906162" y="664873"/>
                  </a:lnTo>
                  <a:lnTo>
                    <a:pt x="905771" y="662969"/>
                  </a:lnTo>
                  <a:lnTo>
                    <a:pt x="905331" y="661065"/>
                  </a:lnTo>
                  <a:lnTo>
                    <a:pt x="904938" y="659158"/>
                  </a:lnTo>
                  <a:lnTo>
                    <a:pt x="904547" y="657205"/>
                  </a:lnTo>
                  <a:lnTo>
                    <a:pt x="904156" y="655300"/>
                  </a:lnTo>
                  <a:lnTo>
                    <a:pt x="903910" y="653835"/>
                  </a:lnTo>
                  <a:lnTo>
                    <a:pt x="903519" y="651980"/>
                  </a:lnTo>
                  <a:lnTo>
                    <a:pt x="903079" y="650074"/>
                  </a:lnTo>
                  <a:lnTo>
                    <a:pt x="902590" y="648120"/>
                  </a:lnTo>
                  <a:lnTo>
                    <a:pt x="902345" y="646704"/>
                  </a:lnTo>
                  <a:lnTo>
                    <a:pt x="901497" y="643398"/>
                  </a:lnTo>
                  <a:lnTo>
                    <a:pt x="901612" y="643188"/>
                  </a:lnTo>
                  <a:lnTo>
                    <a:pt x="901172" y="641771"/>
                  </a:lnTo>
                  <a:lnTo>
                    <a:pt x="900730" y="639914"/>
                  </a:lnTo>
                  <a:lnTo>
                    <a:pt x="900388" y="638449"/>
                  </a:lnTo>
                  <a:lnTo>
                    <a:pt x="900046" y="637033"/>
                  </a:lnTo>
                  <a:lnTo>
                    <a:pt x="899606" y="635129"/>
                  </a:lnTo>
                  <a:lnTo>
                    <a:pt x="899115" y="633224"/>
                  </a:lnTo>
                  <a:lnTo>
                    <a:pt x="898577" y="631222"/>
                  </a:lnTo>
                  <a:lnTo>
                    <a:pt x="897844" y="629268"/>
                  </a:lnTo>
                  <a:lnTo>
                    <a:pt x="897648" y="627801"/>
                  </a:lnTo>
                  <a:lnTo>
                    <a:pt x="897404" y="626385"/>
                  </a:lnTo>
                  <a:lnTo>
                    <a:pt x="896964" y="624432"/>
                  </a:lnTo>
                  <a:lnTo>
                    <a:pt x="896620" y="623065"/>
                  </a:lnTo>
                  <a:lnTo>
                    <a:pt x="896131" y="621160"/>
                  </a:lnTo>
                  <a:lnTo>
                    <a:pt x="895691" y="619254"/>
                  </a:lnTo>
                  <a:lnTo>
                    <a:pt x="895251" y="617349"/>
                  </a:lnTo>
                  <a:lnTo>
                    <a:pt x="894762" y="615445"/>
                  </a:lnTo>
                  <a:lnTo>
                    <a:pt x="894224" y="613590"/>
                  </a:lnTo>
                  <a:lnTo>
                    <a:pt x="893735" y="611683"/>
                  </a:lnTo>
                  <a:lnTo>
                    <a:pt x="893196" y="609779"/>
                  </a:lnTo>
                  <a:lnTo>
                    <a:pt x="892806" y="608363"/>
                  </a:lnTo>
                  <a:lnTo>
                    <a:pt x="892462" y="606996"/>
                  </a:lnTo>
                  <a:lnTo>
                    <a:pt x="891973" y="605091"/>
                  </a:lnTo>
                  <a:lnTo>
                    <a:pt x="891434" y="603185"/>
                  </a:lnTo>
                  <a:lnTo>
                    <a:pt x="891043" y="601769"/>
                  </a:lnTo>
                  <a:lnTo>
                    <a:pt x="890603" y="599913"/>
                  </a:lnTo>
                  <a:lnTo>
                    <a:pt x="890065" y="597960"/>
                  </a:lnTo>
                  <a:lnTo>
                    <a:pt x="889723" y="596542"/>
                  </a:lnTo>
                  <a:lnTo>
                    <a:pt x="889234" y="594687"/>
                  </a:lnTo>
                  <a:lnTo>
                    <a:pt x="889181" y="594492"/>
                  </a:lnTo>
                  <a:lnTo>
                    <a:pt x="888598" y="592392"/>
                  </a:lnTo>
                  <a:lnTo>
                    <a:pt x="888158" y="589997"/>
                  </a:lnTo>
                  <a:lnTo>
                    <a:pt x="887912" y="588044"/>
                  </a:lnTo>
                  <a:lnTo>
                    <a:pt x="887570" y="586090"/>
                  </a:lnTo>
                  <a:lnTo>
                    <a:pt x="887081" y="584235"/>
                  </a:lnTo>
                  <a:lnTo>
                    <a:pt x="886543" y="582377"/>
                  </a:lnTo>
                  <a:lnTo>
                    <a:pt x="885956" y="579985"/>
                  </a:lnTo>
                  <a:lnTo>
                    <a:pt x="885466" y="578080"/>
                  </a:lnTo>
                  <a:lnTo>
                    <a:pt x="884928" y="576225"/>
                  </a:lnTo>
                  <a:lnTo>
                    <a:pt x="884292" y="574368"/>
                  </a:lnTo>
                  <a:lnTo>
                    <a:pt x="883803" y="572952"/>
                  </a:lnTo>
                  <a:lnTo>
                    <a:pt x="883412" y="571536"/>
                  </a:lnTo>
                  <a:lnTo>
                    <a:pt x="883019" y="570119"/>
                  </a:lnTo>
                  <a:lnTo>
                    <a:pt x="882677" y="568703"/>
                  </a:lnTo>
                  <a:lnTo>
                    <a:pt x="882335" y="567285"/>
                  </a:lnTo>
                  <a:lnTo>
                    <a:pt x="881846" y="565430"/>
                  </a:lnTo>
                  <a:lnTo>
                    <a:pt x="881406" y="563525"/>
                  </a:lnTo>
                  <a:lnTo>
                    <a:pt x="880964" y="561621"/>
                  </a:lnTo>
                  <a:lnTo>
                    <a:pt x="880475" y="559715"/>
                  </a:lnTo>
                  <a:lnTo>
                    <a:pt x="880133" y="558299"/>
                  </a:lnTo>
                  <a:lnTo>
                    <a:pt x="879693" y="556394"/>
                  </a:lnTo>
                  <a:lnTo>
                    <a:pt x="878989" y="554474"/>
                  </a:lnTo>
                  <a:lnTo>
                    <a:pt x="878958" y="554392"/>
                  </a:lnTo>
                  <a:lnTo>
                    <a:pt x="878762" y="554190"/>
                  </a:lnTo>
                  <a:lnTo>
                    <a:pt x="877491" y="552878"/>
                  </a:lnTo>
                  <a:lnTo>
                    <a:pt x="877479" y="552863"/>
                  </a:lnTo>
                  <a:lnTo>
                    <a:pt x="875778" y="551118"/>
                  </a:lnTo>
                  <a:lnTo>
                    <a:pt x="874360" y="549751"/>
                  </a:lnTo>
                  <a:lnTo>
                    <a:pt x="873136" y="548922"/>
                  </a:lnTo>
                  <a:lnTo>
                    <a:pt x="871523" y="547798"/>
                  </a:lnTo>
                  <a:lnTo>
                    <a:pt x="869859" y="546772"/>
                  </a:lnTo>
                  <a:lnTo>
                    <a:pt x="867950" y="546382"/>
                  </a:lnTo>
                  <a:lnTo>
                    <a:pt x="865651" y="545599"/>
                  </a:lnTo>
                  <a:lnTo>
                    <a:pt x="863840" y="544868"/>
                  </a:lnTo>
                  <a:lnTo>
                    <a:pt x="861591" y="543891"/>
                  </a:lnTo>
                  <a:lnTo>
                    <a:pt x="859829" y="543059"/>
                  </a:lnTo>
                  <a:lnTo>
                    <a:pt x="857578" y="542034"/>
                  </a:lnTo>
                  <a:lnTo>
                    <a:pt x="856258" y="541400"/>
                  </a:lnTo>
                  <a:lnTo>
                    <a:pt x="854936" y="540765"/>
                  </a:lnTo>
                  <a:lnTo>
                    <a:pt x="853616" y="540129"/>
                  </a:lnTo>
                  <a:lnTo>
                    <a:pt x="851853" y="539300"/>
                  </a:lnTo>
                  <a:lnTo>
                    <a:pt x="850533" y="538664"/>
                  </a:lnTo>
                  <a:lnTo>
                    <a:pt x="849213" y="538029"/>
                  </a:lnTo>
                  <a:lnTo>
                    <a:pt x="847011" y="537003"/>
                  </a:lnTo>
                  <a:lnTo>
                    <a:pt x="845249" y="536124"/>
                  </a:lnTo>
                  <a:lnTo>
                    <a:pt x="843978" y="535442"/>
                  </a:lnTo>
                  <a:lnTo>
                    <a:pt x="842754" y="534610"/>
                  </a:lnTo>
                  <a:lnTo>
                    <a:pt x="841189" y="532706"/>
                  </a:lnTo>
                  <a:lnTo>
                    <a:pt x="840112" y="531044"/>
                  </a:lnTo>
                  <a:lnTo>
                    <a:pt x="838937" y="529481"/>
                  </a:lnTo>
                  <a:lnTo>
                    <a:pt x="837812" y="528603"/>
                  </a:lnTo>
                  <a:lnTo>
                    <a:pt x="836052" y="527822"/>
                  </a:lnTo>
                  <a:lnTo>
                    <a:pt x="834633" y="527334"/>
                  </a:lnTo>
                  <a:lnTo>
                    <a:pt x="833262" y="526747"/>
                  </a:lnTo>
                  <a:lnTo>
                    <a:pt x="831598" y="525722"/>
                  </a:lnTo>
                  <a:lnTo>
                    <a:pt x="829937" y="524598"/>
                  </a:lnTo>
                  <a:lnTo>
                    <a:pt x="828175" y="523719"/>
                  </a:lnTo>
                  <a:lnTo>
                    <a:pt x="825874" y="523523"/>
                  </a:lnTo>
                  <a:lnTo>
                    <a:pt x="823868" y="523913"/>
                  </a:lnTo>
                  <a:lnTo>
                    <a:pt x="821130" y="524306"/>
                  </a:lnTo>
                  <a:lnTo>
                    <a:pt x="819417" y="523572"/>
                  </a:lnTo>
                  <a:lnTo>
                    <a:pt x="818144" y="522742"/>
                  </a:lnTo>
                  <a:lnTo>
                    <a:pt x="816092" y="522499"/>
                  </a:lnTo>
                  <a:lnTo>
                    <a:pt x="814475" y="523621"/>
                  </a:lnTo>
                  <a:lnTo>
                    <a:pt x="812813" y="524696"/>
                  </a:lnTo>
                  <a:lnTo>
                    <a:pt x="811247" y="525820"/>
                  </a:lnTo>
                  <a:lnTo>
                    <a:pt x="810171" y="526796"/>
                  </a:lnTo>
                  <a:lnTo>
                    <a:pt x="809192" y="527918"/>
                  </a:lnTo>
                  <a:lnTo>
                    <a:pt x="808310" y="529091"/>
                  </a:lnTo>
                  <a:lnTo>
                    <a:pt x="807627" y="530362"/>
                  </a:lnTo>
                  <a:lnTo>
                    <a:pt x="807136" y="531778"/>
                  </a:lnTo>
                  <a:lnTo>
                    <a:pt x="806794" y="533194"/>
                  </a:lnTo>
                  <a:lnTo>
                    <a:pt x="806647" y="534659"/>
                  </a:lnTo>
                  <a:lnTo>
                    <a:pt x="806599" y="536124"/>
                  </a:lnTo>
                  <a:lnTo>
                    <a:pt x="806599" y="537589"/>
                  </a:lnTo>
                  <a:lnTo>
                    <a:pt x="806569" y="538470"/>
                  </a:lnTo>
                  <a:lnTo>
                    <a:pt x="806550" y="539054"/>
                  </a:lnTo>
                  <a:lnTo>
                    <a:pt x="806452" y="540031"/>
                  </a:lnTo>
                  <a:lnTo>
                    <a:pt x="806403" y="540519"/>
                  </a:lnTo>
                  <a:lnTo>
                    <a:pt x="806108" y="541987"/>
                  </a:lnTo>
                  <a:lnTo>
                    <a:pt x="805277" y="543744"/>
                  </a:lnTo>
                  <a:lnTo>
                    <a:pt x="804103" y="545307"/>
                  </a:lnTo>
                  <a:lnTo>
                    <a:pt x="802733" y="546723"/>
                  </a:lnTo>
                  <a:lnTo>
                    <a:pt x="801119" y="547847"/>
                  </a:lnTo>
                  <a:lnTo>
                    <a:pt x="799357" y="548676"/>
                  </a:lnTo>
                  <a:lnTo>
                    <a:pt x="797987" y="549214"/>
                  </a:lnTo>
                  <a:lnTo>
                    <a:pt x="796667" y="549849"/>
                  </a:lnTo>
                  <a:lnTo>
                    <a:pt x="795444" y="550630"/>
                  </a:lnTo>
                  <a:lnTo>
                    <a:pt x="794220" y="551511"/>
                  </a:lnTo>
                  <a:lnTo>
                    <a:pt x="792605" y="552536"/>
                  </a:lnTo>
                  <a:lnTo>
                    <a:pt x="790845" y="553464"/>
                  </a:lnTo>
                  <a:lnTo>
                    <a:pt x="789083" y="554294"/>
                  </a:lnTo>
                  <a:lnTo>
                    <a:pt x="786979" y="555467"/>
                  </a:lnTo>
                  <a:lnTo>
                    <a:pt x="785708" y="556247"/>
                  </a:lnTo>
                  <a:lnTo>
                    <a:pt x="784484" y="557079"/>
                  </a:lnTo>
                  <a:lnTo>
                    <a:pt x="783309" y="557957"/>
                  </a:lnTo>
                  <a:lnTo>
                    <a:pt x="782184" y="558885"/>
                  </a:lnTo>
                  <a:lnTo>
                    <a:pt x="781060" y="559862"/>
                  </a:lnTo>
                  <a:lnTo>
                    <a:pt x="779640" y="561182"/>
                  </a:lnTo>
                  <a:lnTo>
                    <a:pt x="778172" y="562500"/>
                  </a:lnTo>
                  <a:lnTo>
                    <a:pt x="776754" y="563818"/>
                  </a:lnTo>
                  <a:lnTo>
                    <a:pt x="775336" y="565187"/>
                  </a:lnTo>
                  <a:lnTo>
                    <a:pt x="774309" y="566212"/>
                  </a:lnTo>
                  <a:lnTo>
                    <a:pt x="773232" y="567238"/>
                  </a:lnTo>
                  <a:lnTo>
                    <a:pt x="771861" y="568605"/>
                  </a:lnTo>
                  <a:lnTo>
                    <a:pt x="770833" y="569680"/>
                  </a:lnTo>
                  <a:lnTo>
                    <a:pt x="769806" y="571290"/>
                  </a:lnTo>
                  <a:lnTo>
                    <a:pt x="768486" y="573050"/>
                  </a:lnTo>
                  <a:lnTo>
                    <a:pt x="767019" y="574711"/>
                  </a:lnTo>
                  <a:lnTo>
                    <a:pt x="765746" y="575639"/>
                  </a:lnTo>
                  <a:lnTo>
                    <a:pt x="764915" y="574466"/>
                  </a:lnTo>
                  <a:lnTo>
                    <a:pt x="764571" y="572708"/>
                  </a:lnTo>
                  <a:lnTo>
                    <a:pt x="764475" y="570657"/>
                  </a:lnTo>
                  <a:lnTo>
                    <a:pt x="764620" y="568703"/>
                  </a:lnTo>
                  <a:lnTo>
                    <a:pt x="764718" y="567238"/>
                  </a:lnTo>
                  <a:lnTo>
                    <a:pt x="764866" y="565771"/>
                  </a:lnTo>
                  <a:lnTo>
                    <a:pt x="764964" y="563818"/>
                  </a:lnTo>
                  <a:lnTo>
                    <a:pt x="765013" y="562304"/>
                  </a:lnTo>
                  <a:lnTo>
                    <a:pt x="765060" y="560790"/>
                  </a:lnTo>
                  <a:lnTo>
                    <a:pt x="764571" y="558983"/>
                  </a:lnTo>
                  <a:lnTo>
                    <a:pt x="762909" y="558105"/>
                  </a:lnTo>
                  <a:lnTo>
                    <a:pt x="761736" y="557694"/>
                  </a:lnTo>
                  <a:lnTo>
                    <a:pt x="763838" y="543646"/>
                  </a:lnTo>
                  <a:lnTo>
                    <a:pt x="763838" y="541692"/>
                  </a:lnTo>
                  <a:lnTo>
                    <a:pt x="763838" y="540227"/>
                  </a:lnTo>
                  <a:lnTo>
                    <a:pt x="763838" y="538762"/>
                  </a:lnTo>
                  <a:lnTo>
                    <a:pt x="763838" y="536809"/>
                  </a:lnTo>
                  <a:lnTo>
                    <a:pt x="763838" y="535344"/>
                  </a:lnTo>
                  <a:lnTo>
                    <a:pt x="763838" y="533879"/>
                  </a:lnTo>
                  <a:lnTo>
                    <a:pt x="763838" y="532414"/>
                  </a:lnTo>
                  <a:lnTo>
                    <a:pt x="763838" y="530946"/>
                  </a:lnTo>
                  <a:lnTo>
                    <a:pt x="763838" y="528993"/>
                  </a:lnTo>
                  <a:lnTo>
                    <a:pt x="763838" y="527528"/>
                  </a:lnTo>
                  <a:lnTo>
                    <a:pt x="763838" y="526063"/>
                  </a:lnTo>
                  <a:lnTo>
                    <a:pt x="763838" y="524598"/>
                  </a:lnTo>
                  <a:lnTo>
                    <a:pt x="763838" y="523133"/>
                  </a:lnTo>
                  <a:lnTo>
                    <a:pt x="763838" y="521667"/>
                  </a:lnTo>
                  <a:lnTo>
                    <a:pt x="763838" y="520203"/>
                  </a:lnTo>
                  <a:lnTo>
                    <a:pt x="763838" y="518249"/>
                  </a:lnTo>
                  <a:lnTo>
                    <a:pt x="763838" y="516784"/>
                  </a:lnTo>
                  <a:lnTo>
                    <a:pt x="763838" y="515317"/>
                  </a:lnTo>
                  <a:lnTo>
                    <a:pt x="763838" y="513852"/>
                  </a:lnTo>
                  <a:lnTo>
                    <a:pt x="763838" y="511898"/>
                  </a:lnTo>
                  <a:lnTo>
                    <a:pt x="763838" y="510433"/>
                  </a:lnTo>
                  <a:lnTo>
                    <a:pt x="763838" y="508480"/>
                  </a:lnTo>
                  <a:lnTo>
                    <a:pt x="763838" y="507015"/>
                  </a:lnTo>
                  <a:lnTo>
                    <a:pt x="763838" y="504573"/>
                  </a:lnTo>
                  <a:lnTo>
                    <a:pt x="763789" y="502619"/>
                  </a:lnTo>
                  <a:lnTo>
                    <a:pt x="763789" y="501154"/>
                  </a:lnTo>
                  <a:lnTo>
                    <a:pt x="763789" y="499199"/>
                  </a:lnTo>
                  <a:lnTo>
                    <a:pt x="763740" y="497245"/>
                  </a:lnTo>
                  <a:lnTo>
                    <a:pt x="763740" y="495292"/>
                  </a:lnTo>
                  <a:lnTo>
                    <a:pt x="763691" y="493827"/>
                  </a:lnTo>
                  <a:lnTo>
                    <a:pt x="763593" y="491824"/>
                  </a:lnTo>
                  <a:lnTo>
                    <a:pt x="763447" y="490310"/>
                  </a:lnTo>
                  <a:lnTo>
                    <a:pt x="763398" y="488845"/>
                  </a:lnTo>
                  <a:lnTo>
                    <a:pt x="763447" y="486941"/>
                  </a:lnTo>
                  <a:lnTo>
                    <a:pt x="763740" y="485572"/>
                  </a:lnTo>
                  <a:lnTo>
                    <a:pt x="764718" y="484546"/>
                  </a:lnTo>
                  <a:lnTo>
                    <a:pt x="765942" y="483618"/>
                  </a:lnTo>
                  <a:lnTo>
                    <a:pt x="763494" y="472727"/>
                  </a:lnTo>
                  <a:lnTo>
                    <a:pt x="763494" y="472239"/>
                  </a:lnTo>
                  <a:lnTo>
                    <a:pt x="763494" y="471262"/>
                  </a:lnTo>
                  <a:lnTo>
                    <a:pt x="763494" y="470774"/>
                  </a:lnTo>
                  <a:lnTo>
                    <a:pt x="763494" y="469309"/>
                  </a:lnTo>
                  <a:lnTo>
                    <a:pt x="763494" y="467353"/>
                  </a:lnTo>
                  <a:lnTo>
                    <a:pt x="763494" y="465839"/>
                  </a:lnTo>
                  <a:lnTo>
                    <a:pt x="763494" y="464374"/>
                  </a:lnTo>
                  <a:lnTo>
                    <a:pt x="763447" y="462909"/>
                  </a:lnTo>
                  <a:lnTo>
                    <a:pt x="763447" y="461444"/>
                  </a:lnTo>
                  <a:lnTo>
                    <a:pt x="763398" y="460028"/>
                  </a:lnTo>
                  <a:lnTo>
                    <a:pt x="763349" y="458563"/>
                  </a:lnTo>
                  <a:lnTo>
                    <a:pt x="763251" y="457098"/>
                  </a:lnTo>
                  <a:lnTo>
                    <a:pt x="762958" y="455633"/>
                  </a:lnTo>
                  <a:lnTo>
                    <a:pt x="762713" y="453728"/>
                  </a:lnTo>
                  <a:lnTo>
                    <a:pt x="762713" y="452261"/>
                  </a:lnTo>
                  <a:lnTo>
                    <a:pt x="762713" y="450796"/>
                  </a:lnTo>
                  <a:lnTo>
                    <a:pt x="762663" y="449331"/>
                  </a:lnTo>
                  <a:lnTo>
                    <a:pt x="762663" y="447866"/>
                  </a:lnTo>
                  <a:lnTo>
                    <a:pt x="762663" y="446401"/>
                  </a:lnTo>
                  <a:lnTo>
                    <a:pt x="762663" y="444936"/>
                  </a:lnTo>
                  <a:lnTo>
                    <a:pt x="762663" y="443471"/>
                  </a:lnTo>
                  <a:lnTo>
                    <a:pt x="762614" y="442006"/>
                  </a:lnTo>
                  <a:lnTo>
                    <a:pt x="762614" y="440052"/>
                  </a:lnTo>
                  <a:lnTo>
                    <a:pt x="762663" y="438585"/>
                  </a:lnTo>
                  <a:lnTo>
                    <a:pt x="762663" y="438097"/>
                  </a:lnTo>
                  <a:lnTo>
                    <a:pt x="762663" y="437120"/>
                  </a:lnTo>
                  <a:lnTo>
                    <a:pt x="762663" y="436143"/>
                  </a:lnTo>
                  <a:lnTo>
                    <a:pt x="762663" y="435166"/>
                  </a:lnTo>
                  <a:lnTo>
                    <a:pt x="762663" y="434190"/>
                  </a:lnTo>
                  <a:lnTo>
                    <a:pt x="762663" y="433213"/>
                  </a:lnTo>
                  <a:lnTo>
                    <a:pt x="762663" y="432236"/>
                  </a:lnTo>
                  <a:lnTo>
                    <a:pt x="762663" y="431748"/>
                  </a:lnTo>
                  <a:lnTo>
                    <a:pt x="762663" y="430283"/>
                  </a:lnTo>
                  <a:lnTo>
                    <a:pt x="762663" y="428330"/>
                  </a:lnTo>
                  <a:lnTo>
                    <a:pt x="762663" y="426376"/>
                  </a:lnTo>
                  <a:lnTo>
                    <a:pt x="762663" y="424423"/>
                  </a:lnTo>
                  <a:lnTo>
                    <a:pt x="762663" y="422467"/>
                  </a:lnTo>
                  <a:lnTo>
                    <a:pt x="762663" y="420172"/>
                  </a:lnTo>
                  <a:lnTo>
                    <a:pt x="762614" y="418219"/>
                  </a:lnTo>
                  <a:lnTo>
                    <a:pt x="762565" y="416754"/>
                  </a:lnTo>
                  <a:lnTo>
                    <a:pt x="762516" y="415289"/>
                  </a:lnTo>
                  <a:lnTo>
                    <a:pt x="762027" y="413481"/>
                  </a:lnTo>
                  <a:lnTo>
                    <a:pt x="762420" y="411380"/>
                  </a:lnTo>
                  <a:lnTo>
                    <a:pt x="762371" y="409426"/>
                  </a:lnTo>
                  <a:lnTo>
                    <a:pt x="762322" y="407473"/>
                  </a:lnTo>
                  <a:lnTo>
                    <a:pt x="762273" y="406008"/>
                  </a:lnTo>
                  <a:lnTo>
                    <a:pt x="762223" y="404543"/>
                  </a:lnTo>
                  <a:lnTo>
                    <a:pt x="762174" y="402589"/>
                  </a:lnTo>
                  <a:lnTo>
                    <a:pt x="762125" y="400636"/>
                  </a:lnTo>
                  <a:lnTo>
                    <a:pt x="762076" y="398194"/>
                  </a:lnTo>
                  <a:lnTo>
                    <a:pt x="762027" y="396239"/>
                  </a:lnTo>
                  <a:lnTo>
                    <a:pt x="761978" y="394774"/>
                  </a:lnTo>
                  <a:lnTo>
                    <a:pt x="761931" y="393308"/>
                  </a:lnTo>
                  <a:lnTo>
                    <a:pt x="761931" y="391843"/>
                  </a:lnTo>
                  <a:lnTo>
                    <a:pt x="761882" y="390378"/>
                  </a:lnTo>
                  <a:lnTo>
                    <a:pt x="761833" y="388913"/>
                  </a:lnTo>
                  <a:lnTo>
                    <a:pt x="761833" y="387448"/>
                  </a:lnTo>
                  <a:lnTo>
                    <a:pt x="761783" y="385983"/>
                  </a:lnTo>
                  <a:lnTo>
                    <a:pt x="761734" y="384518"/>
                  </a:lnTo>
                  <a:lnTo>
                    <a:pt x="761734" y="383053"/>
                  </a:lnTo>
                  <a:lnTo>
                    <a:pt x="761734" y="381098"/>
                  </a:lnTo>
                  <a:lnTo>
                    <a:pt x="761833" y="379144"/>
                  </a:lnTo>
                  <a:lnTo>
                    <a:pt x="761931" y="377191"/>
                  </a:lnTo>
                  <a:lnTo>
                    <a:pt x="761931" y="375237"/>
                  </a:lnTo>
                  <a:lnTo>
                    <a:pt x="761636" y="373333"/>
                  </a:lnTo>
                  <a:lnTo>
                    <a:pt x="761343" y="371379"/>
                  </a:lnTo>
                  <a:lnTo>
                    <a:pt x="761343" y="369914"/>
                  </a:lnTo>
                  <a:lnTo>
                    <a:pt x="761440" y="368449"/>
                  </a:lnTo>
                  <a:lnTo>
                    <a:pt x="761636" y="366005"/>
                  </a:lnTo>
                  <a:lnTo>
                    <a:pt x="761734" y="364540"/>
                  </a:lnTo>
                  <a:lnTo>
                    <a:pt x="761783" y="363075"/>
                  </a:lnTo>
                  <a:lnTo>
                    <a:pt x="761734" y="361659"/>
                  </a:lnTo>
                  <a:lnTo>
                    <a:pt x="761343" y="360243"/>
                  </a:lnTo>
                  <a:lnTo>
                    <a:pt x="761147" y="358290"/>
                  </a:lnTo>
                  <a:lnTo>
                    <a:pt x="761098" y="356336"/>
                  </a:lnTo>
                  <a:lnTo>
                    <a:pt x="761098" y="354381"/>
                  </a:lnTo>
                  <a:lnTo>
                    <a:pt x="761098" y="352427"/>
                  </a:lnTo>
                  <a:lnTo>
                    <a:pt x="761098" y="350133"/>
                  </a:lnTo>
                  <a:lnTo>
                    <a:pt x="761098" y="348179"/>
                  </a:lnTo>
                  <a:lnTo>
                    <a:pt x="761049" y="346714"/>
                  </a:lnTo>
                  <a:lnTo>
                    <a:pt x="761049" y="345249"/>
                  </a:lnTo>
                  <a:lnTo>
                    <a:pt x="761049" y="343293"/>
                  </a:lnTo>
                  <a:lnTo>
                    <a:pt x="761049" y="341340"/>
                  </a:lnTo>
                  <a:lnTo>
                    <a:pt x="761000" y="339387"/>
                  </a:lnTo>
                  <a:lnTo>
                    <a:pt x="761000" y="337433"/>
                  </a:lnTo>
                  <a:lnTo>
                    <a:pt x="761000" y="335480"/>
                  </a:lnTo>
                  <a:lnTo>
                    <a:pt x="760950" y="334015"/>
                  </a:lnTo>
                  <a:lnTo>
                    <a:pt x="760950" y="332550"/>
                  </a:lnTo>
                  <a:lnTo>
                    <a:pt x="760950" y="331085"/>
                  </a:lnTo>
                  <a:lnTo>
                    <a:pt x="760903" y="329619"/>
                  </a:lnTo>
                  <a:lnTo>
                    <a:pt x="760903" y="328152"/>
                  </a:lnTo>
                  <a:lnTo>
                    <a:pt x="760854" y="326687"/>
                  </a:lnTo>
                  <a:lnTo>
                    <a:pt x="760707" y="324783"/>
                  </a:lnTo>
                  <a:lnTo>
                    <a:pt x="760658" y="322341"/>
                  </a:lnTo>
                  <a:lnTo>
                    <a:pt x="760756" y="320388"/>
                  </a:lnTo>
                  <a:lnTo>
                    <a:pt x="760805" y="317946"/>
                  </a:lnTo>
                  <a:lnTo>
                    <a:pt x="760805" y="316969"/>
                  </a:lnTo>
                  <a:lnTo>
                    <a:pt x="760805" y="315992"/>
                  </a:lnTo>
                  <a:lnTo>
                    <a:pt x="760805" y="315014"/>
                  </a:lnTo>
                  <a:lnTo>
                    <a:pt x="760805" y="314037"/>
                  </a:lnTo>
                  <a:lnTo>
                    <a:pt x="760805" y="313060"/>
                  </a:lnTo>
                  <a:lnTo>
                    <a:pt x="760805" y="312572"/>
                  </a:lnTo>
                  <a:lnTo>
                    <a:pt x="760805" y="311107"/>
                  </a:lnTo>
                  <a:lnTo>
                    <a:pt x="760756" y="309153"/>
                  </a:lnTo>
                  <a:lnTo>
                    <a:pt x="760707" y="307200"/>
                  </a:lnTo>
                  <a:lnTo>
                    <a:pt x="760707" y="305735"/>
                  </a:lnTo>
                  <a:lnTo>
                    <a:pt x="760560" y="303781"/>
                  </a:lnTo>
                  <a:lnTo>
                    <a:pt x="760120" y="302365"/>
                  </a:lnTo>
                  <a:lnTo>
                    <a:pt x="760316" y="300459"/>
                  </a:lnTo>
                  <a:lnTo>
                    <a:pt x="760412" y="296991"/>
                  </a:lnTo>
                  <a:lnTo>
                    <a:pt x="760267" y="294500"/>
                  </a:lnTo>
                  <a:lnTo>
                    <a:pt x="760218" y="293035"/>
                  </a:lnTo>
                  <a:lnTo>
                    <a:pt x="760070" y="291082"/>
                  </a:lnTo>
                  <a:lnTo>
                    <a:pt x="759972" y="289129"/>
                  </a:lnTo>
                  <a:lnTo>
                    <a:pt x="759827" y="287175"/>
                  </a:lnTo>
                  <a:lnTo>
                    <a:pt x="759729" y="285220"/>
                  </a:lnTo>
                  <a:lnTo>
                    <a:pt x="759581" y="283754"/>
                  </a:lnTo>
                  <a:lnTo>
                    <a:pt x="759532" y="282289"/>
                  </a:lnTo>
                  <a:lnTo>
                    <a:pt x="759434" y="280824"/>
                  </a:lnTo>
                  <a:lnTo>
                    <a:pt x="759338" y="279359"/>
                  </a:lnTo>
                  <a:lnTo>
                    <a:pt x="759289" y="277894"/>
                  </a:lnTo>
                  <a:lnTo>
                    <a:pt x="759190" y="276429"/>
                  </a:lnTo>
                  <a:lnTo>
                    <a:pt x="759190" y="274964"/>
                  </a:lnTo>
                  <a:lnTo>
                    <a:pt x="759141" y="273499"/>
                  </a:lnTo>
                  <a:lnTo>
                    <a:pt x="759190" y="272034"/>
                  </a:lnTo>
                  <a:lnTo>
                    <a:pt x="759043" y="270616"/>
                  </a:lnTo>
                  <a:lnTo>
                    <a:pt x="758505" y="268760"/>
                  </a:lnTo>
                  <a:lnTo>
                    <a:pt x="757967" y="266856"/>
                  </a:lnTo>
                  <a:lnTo>
                    <a:pt x="757819" y="265293"/>
                  </a:lnTo>
                  <a:lnTo>
                    <a:pt x="757625" y="263828"/>
                  </a:lnTo>
                  <a:lnTo>
                    <a:pt x="757868" y="261435"/>
                  </a:lnTo>
                  <a:lnTo>
                    <a:pt x="757967" y="259481"/>
                  </a:lnTo>
                  <a:lnTo>
                    <a:pt x="757917" y="258014"/>
                  </a:lnTo>
                  <a:lnTo>
                    <a:pt x="757868" y="255573"/>
                  </a:lnTo>
                  <a:lnTo>
                    <a:pt x="757428" y="253082"/>
                  </a:lnTo>
                  <a:lnTo>
                    <a:pt x="757631" y="252303"/>
                  </a:lnTo>
                  <a:lnTo>
                    <a:pt x="757772" y="251764"/>
                  </a:lnTo>
                  <a:lnTo>
                    <a:pt x="757723" y="250299"/>
                  </a:lnTo>
                  <a:lnTo>
                    <a:pt x="757576" y="248834"/>
                  </a:lnTo>
                  <a:lnTo>
                    <a:pt x="757527" y="246880"/>
                  </a:lnTo>
                  <a:lnTo>
                    <a:pt x="757868" y="244974"/>
                  </a:lnTo>
                  <a:lnTo>
                    <a:pt x="758163" y="242532"/>
                  </a:lnTo>
                  <a:lnTo>
                    <a:pt x="758261" y="240579"/>
                  </a:lnTo>
                  <a:lnTo>
                    <a:pt x="758407" y="238137"/>
                  </a:lnTo>
                  <a:lnTo>
                    <a:pt x="758407" y="236183"/>
                  </a:lnTo>
                  <a:lnTo>
                    <a:pt x="758310" y="234279"/>
                  </a:lnTo>
                  <a:lnTo>
                    <a:pt x="758163" y="232812"/>
                  </a:lnTo>
                  <a:lnTo>
                    <a:pt x="758114" y="231347"/>
                  </a:lnTo>
                  <a:lnTo>
                    <a:pt x="758163" y="229393"/>
                  </a:lnTo>
                  <a:lnTo>
                    <a:pt x="758163" y="227440"/>
                  </a:lnTo>
                  <a:lnTo>
                    <a:pt x="758114" y="225486"/>
                  </a:lnTo>
                  <a:lnTo>
                    <a:pt x="758016" y="223533"/>
                  </a:lnTo>
                  <a:lnTo>
                    <a:pt x="758065" y="221579"/>
                  </a:lnTo>
                  <a:lnTo>
                    <a:pt x="758212" y="219626"/>
                  </a:lnTo>
                  <a:lnTo>
                    <a:pt x="758261" y="217671"/>
                  </a:lnTo>
                  <a:lnTo>
                    <a:pt x="758212" y="216205"/>
                  </a:lnTo>
                  <a:lnTo>
                    <a:pt x="758212" y="214740"/>
                  </a:lnTo>
                  <a:lnTo>
                    <a:pt x="758310" y="212299"/>
                  </a:lnTo>
                  <a:lnTo>
                    <a:pt x="758407" y="210345"/>
                  </a:lnTo>
                  <a:lnTo>
                    <a:pt x="758407" y="208392"/>
                  </a:lnTo>
                  <a:lnTo>
                    <a:pt x="757917" y="206340"/>
                  </a:lnTo>
                  <a:lnTo>
                    <a:pt x="756206" y="205511"/>
                  </a:lnTo>
                  <a:lnTo>
                    <a:pt x="755228" y="204436"/>
                  </a:lnTo>
                  <a:lnTo>
                    <a:pt x="752633" y="204043"/>
                  </a:lnTo>
                  <a:lnTo>
                    <a:pt x="750628" y="203214"/>
                  </a:lnTo>
                  <a:lnTo>
                    <a:pt x="748622" y="203116"/>
                  </a:lnTo>
                  <a:lnTo>
                    <a:pt x="748034" y="204436"/>
                  </a:lnTo>
                  <a:lnTo>
                    <a:pt x="746714" y="203800"/>
                  </a:lnTo>
                  <a:lnTo>
                    <a:pt x="745589" y="202873"/>
                  </a:lnTo>
                  <a:lnTo>
                    <a:pt x="743288" y="202922"/>
                  </a:lnTo>
                  <a:lnTo>
                    <a:pt x="741821" y="204338"/>
                  </a:lnTo>
                  <a:lnTo>
                    <a:pt x="741381" y="205950"/>
                  </a:lnTo>
                  <a:lnTo>
                    <a:pt x="739815" y="206095"/>
                  </a:lnTo>
                  <a:lnTo>
                    <a:pt x="737419" y="206144"/>
                  </a:lnTo>
                  <a:lnTo>
                    <a:pt x="735559" y="206829"/>
                  </a:lnTo>
                  <a:lnTo>
                    <a:pt x="733749" y="207658"/>
                  </a:lnTo>
                  <a:lnTo>
                    <a:pt x="732378" y="208245"/>
                  </a:lnTo>
                  <a:lnTo>
                    <a:pt x="731009" y="208635"/>
                  </a:lnTo>
                  <a:lnTo>
                    <a:pt x="729200" y="208001"/>
                  </a:lnTo>
                  <a:lnTo>
                    <a:pt x="727927" y="207170"/>
                  </a:lnTo>
                  <a:lnTo>
                    <a:pt x="726312" y="206095"/>
                  </a:lnTo>
                  <a:lnTo>
                    <a:pt x="725088" y="205216"/>
                  </a:lnTo>
                  <a:lnTo>
                    <a:pt x="724159" y="204191"/>
                  </a:lnTo>
                  <a:lnTo>
                    <a:pt x="724599" y="202726"/>
                  </a:lnTo>
                  <a:lnTo>
                    <a:pt x="724943" y="200821"/>
                  </a:lnTo>
                  <a:lnTo>
                    <a:pt x="724454" y="199454"/>
                  </a:lnTo>
                  <a:lnTo>
                    <a:pt x="724257" y="197010"/>
                  </a:lnTo>
                  <a:lnTo>
                    <a:pt x="724648" y="195594"/>
                  </a:lnTo>
                  <a:lnTo>
                    <a:pt x="724014" y="193837"/>
                  </a:lnTo>
                  <a:lnTo>
                    <a:pt x="723817" y="191930"/>
                  </a:lnTo>
                  <a:lnTo>
                    <a:pt x="723866" y="190124"/>
                  </a:lnTo>
                  <a:lnTo>
                    <a:pt x="722104" y="189246"/>
                  </a:lnTo>
                  <a:lnTo>
                    <a:pt x="720735" y="188757"/>
                  </a:lnTo>
                  <a:lnTo>
                    <a:pt x="719317" y="188122"/>
                  </a:lnTo>
                  <a:lnTo>
                    <a:pt x="719071" y="186460"/>
                  </a:lnTo>
                  <a:lnTo>
                    <a:pt x="717358" y="186949"/>
                  </a:lnTo>
                  <a:lnTo>
                    <a:pt x="716038" y="185533"/>
                  </a:lnTo>
                  <a:lnTo>
                    <a:pt x="714522" y="184313"/>
                  </a:lnTo>
                  <a:lnTo>
                    <a:pt x="713054" y="183091"/>
                  </a:lnTo>
                  <a:lnTo>
                    <a:pt x="711292" y="182163"/>
                  </a:lnTo>
                  <a:lnTo>
                    <a:pt x="709579" y="180502"/>
                  </a:lnTo>
                  <a:lnTo>
                    <a:pt x="707917" y="178792"/>
                  </a:lnTo>
                  <a:lnTo>
                    <a:pt x="706106" y="177278"/>
                  </a:lnTo>
                  <a:lnTo>
                    <a:pt x="704981" y="175618"/>
                  </a:lnTo>
                  <a:lnTo>
                    <a:pt x="703759" y="174104"/>
                  </a:lnTo>
                  <a:lnTo>
                    <a:pt x="702828" y="173030"/>
                  </a:lnTo>
                  <a:lnTo>
                    <a:pt x="701898" y="171857"/>
                  </a:lnTo>
                  <a:lnTo>
                    <a:pt x="700529" y="170490"/>
                  </a:lnTo>
                  <a:lnTo>
                    <a:pt x="698964" y="169317"/>
                  </a:lnTo>
                  <a:lnTo>
                    <a:pt x="697447" y="168048"/>
                  </a:lnTo>
                  <a:lnTo>
                    <a:pt x="696516" y="166973"/>
                  </a:lnTo>
                  <a:lnTo>
                    <a:pt x="695294" y="165410"/>
                  </a:lnTo>
                  <a:lnTo>
                    <a:pt x="694119" y="163847"/>
                  </a:lnTo>
                  <a:lnTo>
                    <a:pt x="692945" y="162284"/>
                  </a:lnTo>
                  <a:lnTo>
                    <a:pt x="688786" y="142502"/>
                  </a:lnTo>
                  <a:lnTo>
                    <a:pt x="688102" y="140843"/>
                  </a:lnTo>
                  <a:lnTo>
                    <a:pt x="687124" y="139768"/>
                  </a:lnTo>
                  <a:lnTo>
                    <a:pt x="685900" y="138889"/>
                  </a:lnTo>
                  <a:lnTo>
                    <a:pt x="684971" y="137326"/>
                  </a:lnTo>
                  <a:lnTo>
                    <a:pt x="685851" y="135127"/>
                  </a:lnTo>
                  <a:lnTo>
                    <a:pt x="686829" y="132833"/>
                  </a:lnTo>
                  <a:lnTo>
                    <a:pt x="688346" y="131758"/>
                  </a:lnTo>
                  <a:lnTo>
                    <a:pt x="689668" y="130195"/>
                  </a:lnTo>
                  <a:lnTo>
                    <a:pt x="690548" y="128241"/>
                  </a:lnTo>
                  <a:lnTo>
                    <a:pt x="691135" y="126921"/>
                  </a:lnTo>
                  <a:lnTo>
                    <a:pt x="691674" y="125554"/>
                  </a:lnTo>
                  <a:lnTo>
                    <a:pt x="692261" y="124187"/>
                  </a:lnTo>
                  <a:lnTo>
                    <a:pt x="692750" y="122818"/>
                  </a:lnTo>
                  <a:lnTo>
                    <a:pt x="693338" y="121451"/>
                  </a:lnTo>
                  <a:lnTo>
                    <a:pt x="694021" y="119596"/>
                  </a:lnTo>
                  <a:lnTo>
                    <a:pt x="694658" y="117692"/>
                  </a:lnTo>
                  <a:lnTo>
                    <a:pt x="694707" y="117105"/>
                  </a:lnTo>
                  <a:lnTo>
                    <a:pt x="692945" y="115981"/>
                  </a:lnTo>
                  <a:lnTo>
                    <a:pt x="691037" y="115542"/>
                  </a:lnTo>
                  <a:lnTo>
                    <a:pt x="688592" y="115346"/>
                  </a:lnTo>
                  <a:lnTo>
                    <a:pt x="687171" y="115054"/>
                  </a:lnTo>
                  <a:lnTo>
                    <a:pt x="685704" y="114808"/>
                  </a:lnTo>
                  <a:lnTo>
                    <a:pt x="684286" y="114663"/>
                  </a:lnTo>
                  <a:lnTo>
                    <a:pt x="682329" y="114467"/>
                  </a:lnTo>
                  <a:lnTo>
                    <a:pt x="678903" y="114418"/>
                  </a:lnTo>
                  <a:lnTo>
                    <a:pt x="676947" y="114565"/>
                  </a:lnTo>
                  <a:lnTo>
                    <a:pt x="674990" y="114369"/>
                  </a:lnTo>
                  <a:lnTo>
                    <a:pt x="672690" y="113685"/>
                  </a:lnTo>
                  <a:lnTo>
                    <a:pt x="671271" y="113100"/>
                  </a:lnTo>
                  <a:lnTo>
                    <a:pt x="669607" y="112123"/>
                  </a:lnTo>
                  <a:lnTo>
                    <a:pt x="668238" y="110705"/>
                  </a:lnTo>
                  <a:lnTo>
                    <a:pt x="667602" y="109436"/>
                  </a:lnTo>
                  <a:lnTo>
                    <a:pt x="667014" y="108069"/>
                  </a:lnTo>
                  <a:lnTo>
                    <a:pt x="666331" y="106261"/>
                  </a:lnTo>
                  <a:lnTo>
                    <a:pt x="665793" y="104845"/>
                  </a:lnTo>
                  <a:lnTo>
                    <a:pt x="665694" y="102892"/>
                  </a:lnTo>
                  <a:lnTo>
                    <a:pt x="665645" y="101427"/>
                  </a:lnTo>
                  <a:lnTo>
                    <a:pt x="665498" y="100010"/>
                  </a:lnTo>
                  <a:lnTo>
                    <a:pt x="665205" y="98055"/>
                  </a:lnTo>
                  <a:lnTo>
                    <a:pt x="664129" y="95907"/>
                  </a:lnTo>
                  <a:lnTo>
                    <a:pt x="662711" y="94587"/>
                  </a:lnTo>
                  <a:lnTo>
                    <a:pt x="661487" y="93758"/>
                  </a:lnTo>
                  <a:lnTo>
                    <a:pt x="659334" y="92585"/>
                  </a:lnTo>
                  <a:lnTo>
                    <a:pt x="657964" y="91999"/>
                  </a:lnTo>
                  <a:lnTo>
                    <a:pt x="656153" y="91316"/>
                  </a:lnTo>
                  <a:lnTo>
                    <a:pt x="653855" y="90484"/>
                  </a:lnTo>
                  <a:lnTo>
                    <a:pt x="651555" y="89704"/>
                  </a:lnTo>
                  <a:lnTo>
                    <a:pt x="650087" y="89363"/>
                  </a:lnTo>
                  <a:lnTo>
                    <a:pt x="648669" y="89655"/>
                  </a:lnTo>
                  <a:lnTo>
                    <a:pt x="647298" y="90192"/>
                  </a:lnTo>
                  <a:lnTo>
                    <a:pt x="645341" y="90632"/>
                  </a:lnTo>
                  <a:lnTo>
                    <a:pt x="643483" y="90388"/>
                  </a:lnTo>
                  <a:lnTo>
                    <a:pt x="642161" y="89704"/>
                  </a:lnTo>
                  <a:lnTo>
                    <a:pt x="640937" y="88825"/>
                  </a:lnTo>
                  <a:lnTo>
                    <a:pt x="639420" y="87554"/>
                  </a:lnTo>
                  <a:lnTo>
                    <a:pt x="638442" y="86479"/>
                  </a:lnTo>
                  <a:lnTo>
                    <a:pt x="636975" y="85211"/>
                  </a:lnTo>
                  <a:lnTo>
                    <a:pt x="635800" y="84332"/>
                  </a:lnTo>
                  <a:lnTo>
                    <a:pt x="634724" y="83306"/>
                  </a:lnTo>
                  <a:lnTo>
                    <a:pt x="633745" y="82182"/>
                  </a:lnTo>
                  <a:lnTo>
                    <a:pt x="632767" y="81058"/>
                  </a:lnTo>
                  <a:lnTo>
                    <a:pt x="631641" y="80180"/>
                  </a:lnTo>
                  <a:lnTo>
                    <a:pt x="629783" y="79642"/>
                  </a:lnTo>
                  <a:lnTo>
                    <a:pt x="627827" y="79397"/>
                  </a:lnTo>
                  <a:lnTo>
                    <a:pt x="625868" y="79105"/>
                  </a:lnTo>
                  <a:lnTo>
                    <a:pt x="624597" y="78374"/>
                  </a:lnTo>
                  <a:lnTo>
                    <a:pt x="622835" y="78470"/>
                  </a:lnTo>
                  <a:lnTo>
                    <a:pt x="620878" y="78324"/>
                  </a:lnTo>
                  <a:lnTo>
                    <a:pt x="619509" y="77883"/>
                  </a:lnTo>
                  <a:lnTo>
                    <a:pt x="617698" y="77053"/>
                  </a:lnTo>
                  <a:lnTo>
                    <a:pt x="615889" y="76418"/>
                  </a:lnTo>
                  <a:lnTo>
                    <a:pt x="614419" y="76322"/>
                  </a:lnTo>
                  <a:lnTo>
                    <a:pt x="612463" y="76028"/>
                  </a:lnTo>
                  <a:lnTo>
                    <a:pt x="610605" y="75441"/>
                  </a:lnTo>
                  <a:lnTo>
                    <a:pt x="608744" y="74855"/>
                  </a:lnTo>
                  <a:lnTo>
                    <a:pt x="607277" y="74661"/>
                  </a:lnTo>
                  <a:lnTo>
                    <a:pt x="605809" y="74612"/>
                  </a:lnTo>
                  <a:lnTo>
                    <a:pt x="603902" y="74270"/>
                  </a:lnTo>
                  <a:lnTo>
                    <a:pt x="602238" y="73294"/>
                  </a:lnTo>
                  <a:lnTo>
                    <a:pt x="600427" y="72462"/>
                  </a:lnTo>
                  <a:lnTo>
                    <a:pt x="598960" y="72268"/>
                  </a:lnTo>
                  <a:lnTo>
                    <a:pt x="597003" y="72170"/>
                  </a:lnTo>
                  <a:lnTo>
                    <a:pt x="595096" y="71925"/>
                  </a:lnTo>
                  <a:lnTo>
                    <a:pt x="593626" y="71633"/>
                  </a:lnTo>
                  <a:lnTo>
                    <a:pt x="592257" y="71291"/>
                  </a:lnTo>
                  <a:lnTo>
                    <a:pt x="589910" y="70509"/>
                  </a:lnTo>
                  <a:lnTo>
                    <a:pt x="588587" y="69824"/>
                  </a:lnTo>
                  <a:lnTo>
                    <a:pt x="587071" y="68653"/>
                  </a:lnTo>
                  <a:lnTo>
                    <a:pt x="585456" y="67529"/>
                  </a:lnTo>
                  <a:lnTo>
                    <a:pt x="584281" y="66651"/>
                  </a:lnTo>
                  <a:lnTo>
                    <a:pt x="582814" y="65429"/>
                  </a:lnTo>
                  <a:lnTo>
                    <a:pt x="581199" y="64305"/>
                  </a:lnTo>
                  <a:lnTo>
                    <a:pt x="579977" y="63426"/>
                  </a:lnTo>
                  <a:lnTo>
                    <a:pt x="578852" y="62499"/>
                  </a:lnTo>
                  <a:lnTo>
                    <a:pt x="577775" y="61571"/>
                  </a:lnTo>
                  <a:lnTo>
                    <a:pt x="575819" y="60057"/>
                  </a:lnTo>
                  <a:lnTo>
                    <a:pt x="574595" y="59225"/>
                  </a:lnTo>
                  <a:lnTo>
                    <a:pt x="573324" y="58592"/>
                  </a:lnTo>
                  <a:lnTo>
                    <a:pt x="572002" y="57858"/>
                  </a:lnTo>
                  <a:lnTo>
                    <a:pt x="570485" y="57517"/>
                  </a:lnTo>
                  <a:lnTo>
                    <a:pt x="568578" y="57907"/>
                  </a:lnTo>
                  <a:lnTo>
                    <a:pt x="567111" y="58933"/>
                  </a:lnTo>
                  <a:lnTo>
                    <a:pt x="565447" y="58641"/>
                  </a:lnTo>
                  <a:lnTo>
                    <a:pt x="563537" y="58396"/>
                  </a:lnTo>
                  <a:lnTo>
                    <a:pt x="562119" y="58054"/>
                  </a:lnTo>
                  <a:lnTo>
                    <a:pt x="560652" y="57711"/>
                  </a:lnTo>
                  <a:lnTo>
                    <a:pt x="558793" y="57272"/>
                  </a:lnTo>
                  <a:lnTo>
                    <a:pt x="557373" y="56833"/>
                  </a:lnTo>
                  <a:lnTo>
                    <a:pt x="555955" y="56491"/>
                  </a:lnTo>
                  <a:lnTo>
                    <a:pt x="554047" y="56003"/>
                  </a:lnTo>
                  <a:lnTo>
                    <a:pt x="552138" y="55515"/>
                  </a:lnTo>
                  <a:lnTo>
                    <a:pt x="550670" y="55318"/>
                  </a:lnTo>
                  <a:lnTo>
                    <a:pt x="548763" y="54977"/>
                  </a:lnTo>
                  <a:lnTo>
                    <a:pt x="547392" y="54440"/>
                  </a:lnTo>
                  <a:lnTo>
                    <a:pt x="545290" y="53267"/>
                  </a:lnTo>
                  <a:lnTo>
                    <a:pt x="543088" y="52192"/>
                  </a:lnTo>
                  <a:lnTo>
                    <a:pt x="541178" y="51655"/>
                  </a:lnTo>
                  <a:lnTo>
                    <a:pt x="539566" y="51412"/>
                  </a:lnTo>
                  <a:lnTo>
                    <a:pt x="537853" y="50629"/>
                  </a:lnTo>
                  <a:lnTo>
                    <a:pt x="536531" y="49213"/>
                  </a:lnTo>
                  <a:lnTo>
                    <a:pt x="535161" y="47797"/>
                  </a:lnTo>
                  <a:lnTo>
                    <a:pt x="533792" y="46381"/>
                  </a:lnTo>
                  <a:lnTo>
                    <a:pt x="532519" y="44916"/>
                  </a:lnTo>
                  <a:lnTo>
                    <a:pt x="531248" y="43451"/>
                  </a:lnTo>
                  <a:lnTo>
                    <a:pt x="529730" y="42180"/>
                  </a:lnTo>
                  <a:lnTo>
                    <a:pt x="528557" y="41301"/>
                  </a:lnTo>
                  <a:lnTo>
                    <a:pt x="527333" y="40518"/>
                  </a:lnTo>
                  <a:lnTo>
                    <a:pt x="525719" y="39397"/>
                  </a:lnTo>
                  <a:lnTo>
                    <a:pt x="524104" y="38273"/>
                  </a:lnTo>
                  <a:lnTo>
                    <a:pt x="522784" y="37588"/>
                  </a:lnTo>
                  <a:lnTo>
                    <a:pt x="521169" y="36563"/>
                  </a:lnTo>
                  <a:lnTo>
                    <a:pt x="519945" y="35684"/>
                  </a:lnTo>
                  <a:lnTo>
                    <a:pt x="518281" y="34707"/>
                  </a:lnTo>
                  <a:lnTo>
                    <a:pt x="516570" y="33730"/>
                  </a:lnTo>
                  <a:lnTo>
                    <a:pt x="515005" y="32558"/>
                  </a:lnTo>
                  <a:lnTo>
                    <a:pt x="513683" y="30555"/>
                  </a:lnTo>
                  <a:lnTo>
                    <a:pt x="512803" y="28847"/>
                  </a:lnTo>
                  <a:lnTo>
                    <a:pt x="511726" y="26697"/>
                  </a:lnTo>
                  <a:lnTo>
                    <a:pt x="511090" y="24842"/>
                  </a:lnTo>
                  <a:lnTo>
                    <a:pt x="510502" y="22935"/>
                  </a:lnTo>
                  <a:lnTo>
                    <a:pt x="510013" y="21568"/>
                  </a:lnTo>
                  <a:lnTo>
                    <a:pt x="509475" y="20201"/>
                  </a:lnTo>
                  <a:lnTo>
                    <a:pt x="508546" y="18687"/>
                  </a:lnTo>
                  <a:lnTo>
                    <a:pt x="506736" y="18297"/>
                  </a:lnTo>
                  <a:lnTo>
                    <a:pt x="505316" y="18687"/>
                  </a:lnTo>
                  <a:lnTo>
                    <a:pt x="503409" y="19225"/>
                  </a:lnTo>
                  <a:lnTo>
                    <a:pt x="501550" y="19811"/>
                  </a:lnTo>
                  <a:lnTo>
                    <a:pt x="500083" y="20201"/>
                  </a:lnTo>
                  <a:lnTo>
                    <a:pt x="498663" y="20494"/>
                  </a:lnTo>
                  <a:lnTo>
                    <a:pt x="497244" y="20739"/>
                  </a:lnTo>
                  <a:lnTo>
                    <a:pt x="495777" y="20835"/>
                  </a:lnTo>
                  <a:lnTo>
                    <a:pt x="493821" y="20884"/>
                  </a:lnTo>
                  <a:lnTo>
                    <a:pt x="491862" y="20884"/>
                  </a:lnTo>
                  <a:lnTo>
                    <a:pt x="489905" y="20835"/>
                  </a:lnTo>
                  <a:lnTo>
                    <a:pt x="487949" y="20788"/>
                  </a:lnTo>
                  <a:lnTo>
                    <a:pt x="485992" y="20543"/>
                  </a:lnTo>
                  <a:lnTo>
                    <a:pt x="483643" y="19956"/>
                  </a:lnTo>
                  <a:lnTo>
                    <a:pt x="481785" y="19370"/>
                  </a:lnTo>
                  <a:lnTo>
                    <a:pt x="479875" y="18736"/>
                  </a:lnTo>
                  <a:lnTo>
                    <a:pt x="478164" y="17905"/>
                  </a:lnTo>
                  <a:lnTo>
                    <a:pt x="476109" y="18199"/>
                  </a:lnTo>
                  <a:lnTo>
                    <a:pt x="476060" y="16879"/>
                  </a:lnTo>
                  <a:lnTo>
                    <a:pt x="474689" y="16391"/>
                  </a:lnTo>
                  <a:lnTo>
                    <a:pt x="472831" y="15659"/>
                  </a:lnTo>
                  <a:lnTo>
                    <a:pt x="471020" y="14926"/>
                  </a:lnTo>
                  <a:lnTo>
                    <a:pt x="469309" y="14047"/>
                  </a:lnTo>
                  <a:lnTo>
                    <a:pt x="467743" y="12825"/>
                  </a:lnTo>
                  <a:lnTo>
                    <a:pt x="466716" y="11799"/>
                  </a:lnTo>
                  <a:lnTo>
                    <a:pt x="465688" y="10726"/>
                  </a:lnTo>
                  <a:lnTo>
                    <a:pt x="464904" y="9505"/>
                  </a:lnTo>
                  <a:lnTo>
                    <a:pt x="464172" y="8187"/>
                  </a:lnTo>
                  <a:lnTo>
                    <a:pt x="463388" y="5939"/>
                  </a:lnTo>
                  <a:lnTo>
                    <a:pt x="463633" y="3985"/>
                  </a:lnTo>
                  <a:lnTo>
                    <a:pt x="463388" y="2226"/>
                  </a:lnTo>
                  <a:lnTo>
                    <a:pt x="461628" y="1104"/>
                  </a:lnTo>
                  <a:lnTo>
                    <a:pt x="460306" y="420"/>
                  </a:lnTo>
                  <a:lnTo>
                    <a:pt x="458398" y="-20"/>
                  </a:lnTo>
                  <a:lnTo>
                    <a:pt x="456538" y="518"/>
                  </a:lnTo>
                  <a:lnTo>
                    <a:pt x="454532" y="1836"/>
                  </a:lnTo>
                  <a:lnTo>
                    <a:pt x="453114" y="3203"/>
                  </a:lnTo>
                  <a:lnTo>
                    <a:pt x="452087" y="4229"/>
                  </a:lnTo>
                  <a:lnTo>
                    <a:pt x="450570" y="5450"/>
                  </a:lnTo>
                  <a:lnTo>
                    <a:pt x="449004" y="6623"/>
                  </a:lnTo>
                  <a:lnTo>
                    <a:pt x="447781" y="7453"/>
                  </a:lnTo>
                  <a:lnTo>
                    <a:pt x="446021" y="8332"/>
                  </a:lnTo>
                  <a:lnTo>
                    <a:pt x="444308" y="8869"/>
                  </a:lnTo>
                  <a:lnTo>
                    <a:pt x="444013" y="10481"/>
                  </a:lnTo>
                  <a:lnTo>
                    <a:pt x="442889" y="12582"/>
                  </a:lnTo>
                  <a:lnTo>
                    <a:pt x="441275" y="13706"/>
                  </a:lnTo>
                  <a:lnTo>
                    <a:pt x="439903" y="14339"/>
                  </a:lnTo>
                  <a:lnTo>
                    <a:pt x="438094" y="14975"/>
                  </a:lnTo>
                  <a:lnTo>
                    <a:pt x="436674" y="15414"/>
                  </a:lnTo>
                  <a:lnTo>
                    <a:pt x="434326" y="16147"/>
                  </a:lnTo>
                  <a:lnTo>
                    <a:pt x="432761" y="17760"/>
                  </a:lnTo>
                  <a:lnTo>
                    <a:pt x="432517" y="20201"/>
                  </a:lnTo>
                  <a:lnTo>
                    <a:pt x="433053" y="22106"/>
                  </a:lnTo>
                  <a:lnTo>
                    <a:pt x="433837" y="23328"/>
                  </a:lnTo>
                  <a:lnTo>
                    <a:pt x="433935" y="24744"/>
                  </a:lnTo>
                  <a:lnTo>
                    <a:pt x="433985" y="26697"/>
                  </a:lnTo>
                  <a:lnTo>
                    <a:pt x="433935" y="28651"/>
                  </a:lnTo>
                  <a:lnTo>
                    <a:pt x="433886" y="30116"/>
                  </a:lnTo>
                  <a:lnTo>
                    <a:pt x="433788" y="31630"/>
                  </a:lnTo>
                  <a:lnTo>
                    <a:pt x="433641" y="33095"/>
                  </a:lnTo>
                  <a:lnTo>
                    <a:pt x="433495" y="34511"/>
                  </a:lnTo>
                  <a:lnTo>
                    <a:pt x="433053" y="36464"/>
                  </a:lnTo>
                  <a:lnTo>
                    <a:pt x="432468" y="38322"/>
                  </a:lnTo>
                  <a:lnTo>
                    <a:pt x="432026" y="40226"/>
                  </a:lnTo>
                  <a:lnTo>
                    <a:pt x="431733" y="41642"/>
                  </a:lnTo>
                  <a:lnTo>
                    <a:pt x="431488" y="43107"/>
                  </a:lnTo>
                  <a:lnTo>
                    <a:pt x="431244" y="44572"/>
                  </a:lnTo>
                  <a:lnTo>
                    <a:pt x="430902" y="45991"/>
                  </a:lnTo>
                  <a:lnTo>
                    <a:pt x="429875" y="47601"/>
                  </a:lnTo>
                  <a:lnTo>
                    <a:pt x="428749" y="48577"/>
                  </a:lnTo>
                  <a:lnTo>
                    <a:pt x="427184" y="49750"/>
                  </a:lnTo>
                  <a:lnTo>
                    <a:pt x="425862" y="50484"/>
                  </a:lnTo>
                  <a:lnTo>
                    <a:pt x="424345" y="51704"/>
                  </a:lnTo>
                  <a:lnTo>
                    <a:pt x="423123" y="53267"/>
                  </a:lnTo>
                  <a:lnTo>
                    <a:pt x="423220" y="55171"/>
                  </a:lnTo>
                  <a:lnTo>
                    <a:pt x="424053" y="57517"/>
                  </a:lnTo>
                  <a:lnTo>
                    <a:pt x="424689" y="58835"/>
                  </a:lnTo>
                  <a:lnTo>
                    <a:pt x="425422" y="60643"/>
                  </a:lnTo>
                  <a:lnTo>
                    <a:pt x="425862" y="62059"/>
                  </a:lnTo>
                  <a:lnTo>
                    <a:pt x="426009" y="63524"/>
                  </a:lnTo>
                  <a:lnTo>
                    <a:pt x="425716" y="64891"/>
                  </a:lnTo>
                  <a:lnTo>
                    <a:pt x="425274" y="66308"/>
                  </a:lnTo>
                  <a:lnTo>
                    <a:pt x="424736" y="67677"/>
                  </a:lnTo>
                  <a:lnTo>
                    <a:pt x="424151" y="69044"/>
                  </a:lnTo>
                  <a:lnTo>
                    <a:pt x="423563" y="70411"/>
                  </a:lnTo>
                  <a:lnTo>
                    <a:pt x="422976" y="71731"/>
                  </a:lnTo>
                  <a:lnTo>
                    <a:pt x="422340" y="73098"/>
                  </a:lnTo>
                  <a:lnTo>
                    <a:pt x="421460" y="74806"/>
                  </a:lnTo>
                  <a:lnTo>
                    <a:pt x="420481" y="76516"/>
                  </a:lnTo>
                  <a:lnTo>
                    <a:pt x="419648" y="77738"/>
                  </a:lnTo>
                  <a:lnTo>
                    <a:pt x="418719" y="78909"/>
                  </a:lnTo>
                  <a:lnTo>
                    <a:pt x="417301" y="80180"/>
                  </a:lnTo>
                  <a:lnTo>
                    <a:pt x="415979" y="80911"/>
                  </a:lnTo>
                  <a:lnTo>
                    <a:pt x="414462" y="82084"/>
                  </a:lnTo>
                  <a:lnTo>
                    <a:pt x="413337" y="83110"/>
                  </a:lnTo>
                  <a:lnTo>
                    <a:pt x="412457" y="84283"/>
                  </a:lnTo>
                  <a:lnTo>
                    <a:pt x="411968" y="85601"/>
                  </a:lnTo>
                  <a:lnTo>
                    <a:pt x="411675" y="87066"/>
                  </a:lnTo>
                  <a:lnTo>
                    <a:pt x="411233" y="89019"/>
                  </a:lnTo>
                  <a:lnTo>
                    <a:pt x="410304" y="91267"/>
                  </a:lnTo>
                  <a:lnTo>
                    <a:pt x="409374" y="93024"/>
                  </a:lnTo>
                  <a:lnTo>
                    <a:pt x="408396" y="94784"/>
                  </a:lnTo>
                  <a:lnTo>
                    <a:pt x="407221" y="96347"/>
                  </a:lnTo>
                  <a:lnTo>
                    <a:pt x="406292" y="97471"/>
                  </a:lnTo>
                  <a:lnTo>
                    <a:pt x="405216" y="98398"/>
                  </a:lnTo>
                  <a:lnTo>
                    <a:pt x="404041" y="99228"/>
                  </a:lnTo>
                  <a:lnTo>
                    <a:pt x="402426" y="100254"/>
                  </a:lnTo>
                  <a:lnTo>
                    <a:pt x="400666" y="101181"/>
                  </a:lnTo>
                  <a:lnTo>
                    <a:pt x="400226" y="101378"/>
                  </a:lnTo>
                  <a:lnTo>
                    <a:pt x="398904" y="101964"/>
                  </a:lnTo>
                  <a:lnTo>
                    <a:pt x="397095" y="102941"/>
                  </a:lnTo>
                  <a:lnTo>
                    <a:pt x="395581" y="103889"/>
                  </a:lnTo>
                  <a:lnTo>
                    <a:pt x="395382" y="104015"/>
                  </a:lnTo>
                  <a:lnTo>
                    <a:pt x="395007" y="104353"/>
                  </a:lnTo>
                  <a:lnTo>
                    <a:pt x="394944" y="104408"/>
                  </a:lnTo>
                  <a:lnTo>
                    <a:pt x="393865" y="105382"/>
                  </a:lnTo>
                  <a:lnTo>
                    <a:pt x="392398" y="106651"/>
                  </a:lnTo>
                  <a:lnTo>
                    <a:pt x="390489" y="108215"/>
                  </a:lnTo>
                  <a:lnTo>
                    <a:pt x="389510" y="109289"/>
                  </a:lnTo>
                  <a:lnTo>
                    <a:pt x="388581" y="111049"/>
                  </a:lnTo>
                  <a:lnTo>
                    <a:pt x="387505" y="112563"/>
                  </a:lnTo>
                  <a:lnTo>
                    <a:pt x="386330" y="113491"/>
                  </a:lnTo>
                  <a:lnTo>
                    <a:pt x="384813" y="115395"/>
                  </a:lnTo>
                  <a:lnTo>
                    <a:pt x="383884" y="117201"/>
                  </a:lnTo>
                  <a:lnTo>
                    <a:pt x="383854" y="117228"/>
                  </a:lnTo>
                  <a:lnTo>
                    <a:pt x="382515" y="118374"/>
                  </a:lnTo>
                  <a:lnTo>
                    <a:pt x="380802" y="119302"/>
                  </a:lnTo>
                  <a:lnTo>
                    <a:pt x="379089" y="120229"/>
                  </a:lnTo>
                  <a:lnTo>
                    <a:pt x="377622" y="120622"/>
                  </a:lnTo>
                  <a:lnTo>
                    <a:pt x="376742" y="122185"/>
                  </a:lnTo>
                  <a:lnTo>
                    <a:pt x="375420" y="123650"/>
                  </a:lnTo>
                  <a:lnTo>
                    <a:pt x="374149" y="124480"/>
                  </a:lnTo>
                  <a:lnTo>
                    <a:pt x="373072" y="126482"/>
                  </a:lnTo>
                  <a:lnTo>
                    <a:pt x="371947" y="128045"/>
                  </a:lnTo>
                  <a:lnTo>
                    <a:pt x="371067" y="130195"/>
                  </a:lnTo>
                  <a:lnTo>
                    <a:pt x="370821" y="132197"/>
                  </a:lnTo>
                  <a:lnTo>
                    <a:pt x="370135" y="133955"/>
                  </a:lnTo>
                  <a:lnTo>
                    <a:pt x="369918" y="134335"/>
                  </a:lnTo>
                  <a:lnTo>
                    <a:pt x="369403" y="135226"/>
                  </a:lnTo>
                  <a:lnTo>
                    <a:pt x="368717" y="136543"/>
                  </a:lnTo>
                  <a:lnTo>
                    <a:pt x="368034" y="137862"/>
                  </a:lnTo>
                  <a:lnTo>
                    <a:pt x="366908" y="139425"/>
                  </a:lnTo>
                  <a:lnTo>
                    <a:pt x="365537" y="140939"/>
                  </a:lnTo>
                  <a:lnTo>
                    <a:pt x="364069" y="142990"/>
                  </a:lnTo>
                  <a:lnTo>
                    <a:pt x="363238" y="144701"/>
                  </a:lnTo>
                  <a:lnTo>
                    <a:pt x="363482" y="146068"/>
                  </a:lnTo>
                  <a:lnTo>
                    <a:pt x="362260" y="146313"/>
                  </a:lnTo>
                  <a:lnTo>
                    <a:pt x="362260" y="148804"/>
                  </a:lnTo>
                  <a:lnTo>
                    <a:pt x="362700" y="150561"/>
                  </a:lnTo>
                  <a:lnTo>
                    <a:pt x="364902" y="151098"/>
                  </a:lnTo>
                  <a:lnTo>
                    <a:pt x="366271" y="152222"/>
                  </a:lnTo>
                  <a:lnTo>
                    <a:pt x="366810" y="153687"/>
                  </a:lnTo>
                  <a:lnTo>
                    <a:pt x="367446" y="155543"/>
                  </a:lnTo>
                  <a:lnTo>
                    <a:pt x="367591" y="157400"/>
                  </a:lnTo>
                  <a:lnTo>
                    <a:pt x="367886" y="159597"/>
                  </a:lnTo>
                  <a:lnTo>
                    <a:pt x="366173" y="161356"/>
                  </a:lnTo>
                  <a:lnTo>
                    <a:pt x="364902" y="163358"/>
                  </a:lnTo>
                  <a:lnTo>
                    <a:pt x="363728" y="164823"/>
                  </a:lnTo>
                  <a:lnTo>
                    <a:pt x="363482" y="166288"/>
                  </a:lnTo>
                  <a:lnTo>
                    <a:pt x="362651" y="168487"/>
                  </a:lnTo>
                  <a:lnTo>
                    <a:pt x="361184" y="169805"/>
                  </a:lnTo>
                  <a:lnTo>
                    <a:pt x="359716" y="171710"/>
                  </a:lnTo>
                  <a:lnTo>
                    <a:pt x="359178" y="173128"/>
                  </a:lnTo>
                  <a:lnTo>
                    <a:pt x="359812" y="174642"/>
                  </a:lnTo>
                  <a:lnTo>
                    <a:pt x="361476" y="176107"/>
                  </a:lnTo>
                  <a:lnTo>
                    <a:pt x="361476" y="178109"/>
                  </a:lnTo>
                  <a:lnTo>
                    <a:pt x="361427" y="179574"/>
                  </a:lnTo>
                  <a:lnTo>
                    <a:pt x="361036" y="180990"/>
                  </a:lnTo>
                  <a:lnTo>
                    <a:pt x="360302" y="182259"/>
                  </a:lnTo>
                  <a:lnTo>
                    <a:pt x="360938" y="184262"/>
                  </a:lnTo>
                  <a:lnTo>
                    <a:pt x="361771" y="185874"/>
                  </a:lnTo>
                  <a:lnTo>
                    <a:pt x="361134" y="187339"/>
                  </a:lnTo>
                  <a:lnTo>
                    <a:pt x="360498" y="188708"/>
                  </a:lnTo>
                  <a:lnTo>
                    <a:pt x="359862" y="190026"/>
                  </a:lnTo>
                  <a:lnTo>
                    <a:pt x="359323" y="191393"/>
                  </a:lnTo>
                  <a:lnTo>
                    <a:pt x="358883" y="192713"/>
                  </a:lnTo>
                  <a:lnTo>
                    <a:pt x="356779" y="192323"/>
                  </a:lnTo>
                  <a:lnTo>
                    <a:pt x="354432" y="193251"/>
                  </a:lnTo>
                  <a:lnTo>
                    <a:pt x="353110" y="194667"/>
                  </a:lnTo>
                  <a:lnTo>
                    <a:pt x="352670" y="196522"/>
                  </a:lnTo>
                  <a:lnTo>
                    <a:pt x="352377" y="198524"/>
                  </a:lnTo>
                  <a:lnTo>
                    <a:pt x="352132" y="200478"/>
                  </a:lnTo>
                  <a:lnTo>
                    <a:pt x="351888" y="202384"/>
                  </a:lnTo>
                  <a:lnTo>
                    <a:pt x="352082" y="204826"/>
                  </a:lnTo>
                  <a:lnTo>
                    <a:pt x="352866" y="206583"/>
                  </a:lnTo>
                  <a:lnTo>
                    <a:pt x="353599" y="207854"/>
                  </a:lnTo>
                  <a:lnTo>
                    <a:pt x="354383" y="209123"/>
                  </a:lnTo>
                  <a:lnTo>
                    <a:pt x="355312" y="211028"/>
                  </a:lnTo>
                  <a:lnTo>
                    <a:pt x="353454" y="211810"/>
                  </a:lnTo>
                  <a:lnTo>
                    <a:pt x="352789" y="211876"/>
                  </a:lnTo>
                  <a:lnTo>
                    <a:pt x="351984" y="211957"/>
                  </a:lnTo>
                  <a:lnTo>
                    <a:pt x="350126" y="212542"/>
                  </a:lnTo>
                  <a:lnTo>
                    <a:pt x="348315" y="213324"/>
                  </a:lnTo>
                  <a:lnTo>
                    <a:pt x="346995" y="213960"/>
                  </a:lnTo>
                  <a:lnTo>
                    <a:pt x="345626" y="214448"/>
                  </a:lnTo>
                  <a:lnTo>
                    <a:pt x="343276" y="215082"/>
                  </a:lnTo>
                  <a:lnTo>
                    <a:pt x="340830" y="215327"/>
                  </a:lnTo>
                  <a:lnTo>
                    <a:pt x="338385" y="215474"/>
                  </a:lnTo>
                  <a:lnTo>
                    <a:pt x="336915" y="215523"/>
                  </a:lnTo>
                  <a:lnTo>
                    <a:pt x="335008" y="215229"/>
                  </a:lnTo>
                  <a:lnTo>
                    <a:pt x="333199" y="214497"/>
                  </a:lnTo>
                  <a:lnTo>
                    <a:pt x="331584" y="213324"/>
                  </a:lnTo>
                  <a:lnTo>
                    <a:pt x="329920" y="212299"/>
                  </a:lnTo>
                  <a:lnTo>
                    <a:pt x="328502" y="212004"/>
                  </a:lnTo>
                  <a:lnTo>
                    <a:pt x="326543" y="211810"/>
                  </a:lnTo>
                  <a:lnTo>
                    <a:pt x="324098" y="211614"/>
                  </a:lnTo>
                  <a:lnTo>
                    <a:pt x="322532" y="211516"/>
                  </a:lnTo>
                  <a:lnTo>
                    <a:pt x="322777" y="213373"/>
                  </a:lnTo>
                  <a:lnTo>
                    <a:pt x="323267" y="214740"/>
                  </a:lnTo>
                  <a:lnTo>
                    <a:pt x="324685" y="216011"/>
                  </a:lnTo>
                  <a:lnTo>
                    <a:pt x="326592" y="217476"/>
                  </a:lnTo>
                  <a:lnTo>
                    <a:pt x="326789" y="219820"/>
                  </a:lnTo>
                  <a:lnTo>
                    <a:pt x="325761" y="221481"/>
                  </a:lnTo>
                  <a:lnTo>
                    <a:pt x="324488" y="222947"/>
                  </a:lnTo>
                  <a:lnTo>
                    <a:pt x="323168" y="224998"/>
                  </a:lnTo>
                  <a:lnTo>
                    <a:pt x="321701" y="226267"/>
                  </a:lnTo>
                  <a:lnTo>
                    <a:pt x="320723" y="227342"/>
                  </a:lnTo>
                  <a:lnTo>
                    <a:pt x="319742" y="228466"/>
                  </a:lnTo>
                  <a:lnTo>
                    <a:pt x="317933" y="228807"/>
                  </a:lnTo>
                  <a:lnTo>
                    <a:pt x="315046" y="229344"/>
                  </a:lnTo>
                  <a:lnTo>
                    <a:pt x="313480" y="231104"/>
                  </a:lnTo>
                  <a:lnTo>
                    <a:pt x="312845" y="233447"/>
                  </a:lnTo>
                  <a:lnTo>
                    <a:pt x="312551" y="235401"/>
                  </a:lnTo>
                  <a:lnTo>
                    <a:pt x="312160" y="236866"/>
                  </a:lnTo>
                  <a:lnTo>
                    <a:pt x="310840" y="237990"/>
                  </a:lnTo>
                  <a:lnTo>
                    <a:pt x="308912" y="239479"/>
                  </a:lnTo>
                  <a:lnTo>
                    <a:pt x="307805" y="241506"/>
                  </a:lnTo>
                  <a:lnTo>
                    <a:pt x="307072" y="243411"/>
                  </a:lnTo>
                  <a:lnTo>
                    <a:pt x="306190" y="245170"/>
                  </a:lnTo>
                  <a:lnTo>
                    <a:pt x="304772" y="245852"/>
                  </a:lnTo>
                  <a:lnTo>
                    <a:pt x="302668" y="245560"/>
                  </a:lnTo>
                  <a:lnTo>
                    <a:pt x="300271" y="245951"/>
                  </a:lnTo>
                  <a:lnTo>
                    <a:pt x="298607" y="247806"/>
                  </a:lnTo>
                  <a:lnTo>
                    <a:pt x="296356" y="248881"/>
                  </a:lnTo>
                  <a:lnTo>
                    <a:pt x="294889" y="249224"/>
                  </a:lnTo>
                  <a:lnTo>
                    <a:pt x="293470" y="249614"/>
                  </a:lnTo>
                  <a:lnTo>
                    <a:pt x="292052" y="250103"/>
                  </a:lnTo>
                  <a:lnTo>
                    <a:pt x="290437" y="251177"/>
                  </a:lnTo>
                  <a:lnTo>
                    <a:pt x="288432" y="252593"/>
                  </a:lnTo>
                  <a:lnTo>
                    <a:pt x="286473" y="254009"/>
                  </a:lnTo>
                  <a:lnTo>
                    <a:pt x="285055" y="255376"/>
                  </a:lnTo>
                  <a:lnTo>
                    <a:pt x="283588" y="256598"/>
                  </a:lnTo>
                  <a:lnTo>
                    <a:pt x="281729" y="256647"/>
                  </a:lnTo>
                  <a:lnTo>
                    <a:pt x="280309" y="256451"/>
                  </a:lnTo>
                  <a:lnTo>
                    <a:pt x="278891" y="256159"/>
                  </a:lnTo>
                  <a:lnTo>
                    <a:pt x="277423" y="255818"/>
                  </a:lnTo>
                  <a:lnTo>
                    <a:pt x="274978" y="255865"/>
                  </a:lnTo>
                  <a:lnTo>
                    <a:pt x="273019" y="255914"/>
                  </a:lnTo>
                  <a:lnTo>
                    <a:pt x="271062" y="255914"/>
                  </a:lnTo>
                  <a:lnTo>
                    <a:pt x="269106" y="255914"/>
                  </a:lnTo>
                  <a:lnTo>
                    <a:pt x="267639" y="255865"/>
                  </a:lnTo>
                  <a:lnTo>
                    <a:pt x="266169" y="255818"/>
                  </a:lnTo>
                  <a:lnTo>
                    <a:pt x="264213" y="255769"/>
                  </a:lnTo>
                  <a:lnTo>
                    <a:pt x="262305" y="255622"/>
                  </a:lnTo>
                  <a:lnTo>
                    <a:pt x="260641" y="256159"/>
                  </a:lnTo>
                  <a:lnTo>
                    <a:pt x="258879" y="256598"/>
                  </a:lnTo>
                  <a:lnTo>
                    <a:pt x="256923" y="256402"/>
                  </a:lnTo>
                  <a:lnTo>
                    <a:pt x="254966" y="256208"/>
                  </a:lnTo>
                  <a:lnTo>
                    <a:pt x="253059" y="256402"/>
                  </a:lnTo>
                  <a:lnTo>
                    <a:pt x="251100" y="256549"/>
                  </a:lnTo>
                  <a:lnTo>
                    <a:pt x="249193" y="256306"/>
                  </a:lnTo>
                  <a:lnTo>
                    <a:pt x="246747" y="256012"/>
                  </a:lnTo>
                  <a:lnTo>
                    <a:pt x="244301" y="256012"/>
                  </a:lnTo>
                  <a:lnTo>
                    <a:pt x="242441" y="256500"/>
                  </a:lnTo>
                  <a:lnTo>
                    <a:pt x="240044" y="257087"/>
                  </a:lnTo>
                  <a:lnTo>
                    <a:pt x="238088" y="257332"/>
                  </a:lnTo>
                  <a:lnTo>
                    <a:pt x="236080" y="257575"/>
                  </a:lnTo>
                  <a:lnTo>
                    <a:pt x="234124" y="257673"/>
                  </a:lnTo>
                  <a:lnTo>
                    <a:pt x="232705" y="257722"/>
                  </a:lnTo>
                  <a:lnTo>
                    <a:pt x="231189" y="256746"/>
                  </a:lnTo>
                  <a:lnTo>
                    <a:pt x="230651" y="255330"/>
                  </a:lnTo>
                  <a:lnTo>
                    <a:pt x="230162" y="253960"/>
                  </a:lnTo>
                  <a:lnTo>
                    <a:pt x="229085" y="252348"/>
                  </a:lnTo>
                  <a:lnTo>
                    <a:pt x="227910" y="251568"/>
                  </a:lnTo>
                  <a:lnTo>
                    <a:pt x="226541" y="250932"/>
                  </a:lnTo>
                  <a:lnTo>
                    <a:pt x="224828" y="249906"/>
                  </a:lnTo>
                  <a:lnTo>
                    <a:pt x="223263" y="248736"/>
                  </a:lnTo>
                  <a:lnTo>
                    <a:pt x="221453" y="247416"/>
                  </a:lnTo>
                  <a:lnTo>
                    <a:pt x="220669" y="245023"/>
                  </a:lnTo>
                  <a:lnTo>
                    <a:pt x="219740" y="242824"/>
                  </a:lnTo>
                  <a:lnTo>
                    <a:pt x="218517" y="241310"/>
                  </a:lnTo>
                  <a:lnTo>
                    <a:pt x="217342" y="239747"/>
                  </a:lnTo>
                  <a:lnTo>
                    <a:pt x="216413" y="238527"/>
                  </a:lnTo>
                  <a:lnTo>
                    <a:pt x="214798" y="237648"/>
                  </a:lnTo>
                  <a:lnTo>
                    <a:pt x="213281" y="237550"/>
                  </a:lnTo>
                  <a:lnTo>
                    <a:pt x="211765" y="236574"/>
                  </a:lnTo>
                  <a:lnTo>
                    <a:pt x="211814" y="234716"/>
                  </a:lnTo>
                  <a:lnTo>
                    <a:pt x="211521" y="232812"/>
                  </a:lnTo>
                  <a:lnTo>
                    <a:pt x="209270" y="232665"/>
                  </a:lnTo>
                  <a:lnTo>
                    <a:pt x="207901" y="234277"/>
                  </a:lnTo>
                  <a:lnTo>
                    <a:pt x="207704" y="236230"/>
                  </a:lnTo>
                  <a:lnTo>
                    <a:pt x="206286" y="236817"/>
                  </a:lnTo>
                  <a:lnTo>
                    <a:pt x="204182" y="236768"/>
                  </a:lnTo>
                  <a:lnTo>
                    <a:pt x="202617" y="237892"/>
                  </a:lnTo>
                  <a:lnTo>
                    <a:pt x="201442" y="238819"/>
                  </a:lnTo>
                  <a:lnTo>
                    <a:pt x="200169" y="239796"/>
                  </a:lnTo>
                  <a:lnTo>
                    <a:pt x="198603" y="240969"/>
                  </a:lnTo>
                  <a:lnTo>
                    <a:pt x="196892" y="241897"/>
                  </a:lnTo>
                  <a:lnTo>
                    <a:pt x="194788" y="243069"/>
                  </a:lnTo>
                  <a:lnTo>
                    <a:pt x="192734" y="244289"/>
                  </a:lnTo>
                  <a:lnTo>
                    <a:pt x="191119" y="245170"/>
                  </a:lnTo>
                  <a:lnTo>
                    <a:pt x="190286" y="246439"/>
                  </a:lnTo>
                  <a:lnTo>
                    <a:pt x="189064" y="247904"/>
                  </a:lnTo>
                  <a:lnTo>
                    <a:pt x="188575" y="249320"/>
                  </a:lnTo>
                  <a:lnTo>
                    <a:pt x="187646" y="251568"/>
                  </a:lnTo>
                  <a:lnTo>
                    <a:pt x="187400" y="254107"/>
                  </a:lnTo>
                  <a:lnTo>
                    <a:pt x="187429" y="254494"/>
                  </a:lnTo>
                  <a:lnTo>
                    <a:pt x="187597" y="254743"/>
                  </a:lnTo>
                  <a:lnTo>
                    <a:pt x="187597" y="256696"/>
                  </a:lnTo>
                  <a:lnTo>
                    <a:pt x="187597" y="258650"/>
                  </a:lnTo>
                  <a:lnTo>
                    <a:pt x="187988" y="260115"/>
                  </a:lnTo>
                  <a:lnTo>
                    <a:pt x="188037" y="261970"/>
                  </a:lnTo>
                  <a:lnTo>
                    <a:pt x="187108" y="263730"/>
                  </a:lnTo>
                  <a:lnTo>
                    <a:pt x="186373" y="264999"/>
                  </a:lnTo>
                  <a:lnTo>
                    <a:pt x="186422" y="266464"/>
                  </a:lnTo>
                  <a:lnTo>
                    <a:pt x="186127" y="268370"/>
                  </a:lnTo>
                  <a:lnTo>
                    <a:pt x="185589" y="269737"/>
                  </a:lnTo>
                  <a:lnTo>
                    <a:pt x="184758" y="271494"/>
                  </a:lnTo>
                  <a:lnTo>
                    <a:pt x="184611" y="273450"/>
                  </a:lnTo>
                  <a:lnTo>
                    <a:pt x="184269" y="275794"/>
                  </a:lnTo>
                  <a:lnTo>
                    <a:pt x="183291" y="277504"/>
                  </a:lnTo>
                  <a:lnTo>
                    <a:pt x="181969" y="278920"/>
                  </a:lnTo>
                  <a:lnTo>
                    <a:pt x="180747" y="279750"/>
                  </a:lnTo>
                  <a:lnTo>
                    <a:pt x="178985" y="280628"/>
                  </a:lnTo>
                  <a:lnTo>
                    <a:pt x="177665" y="281264"/>
                  </a:lnTo>
                  <a:lnTo>
                    <a:pt x="175854" y="282046"/>
                  </a:lnTo>
                  <a:lnTo>
                    <a:pt x="173506" y="282729"/>
                  </a:lnTo>
                  <a:lnTo>
                    <a:pt x="171206" y="283364"/>
                  </a:lnTo>
                  <a:lnTo>
                    <a:pt x="168956" y="284243"/>
                  </a:lnTo>
                  <a:lnTo>
                    <a:pt x="167438" y="285367"/>
                  </a:lnTo>
                  <a:lnTo>
                    <a:pt x="166558" y="286589"/>
                  </a:lnTo>
                  <a:lnTo>
                    <a:pt x="165287" y="287222"/>
                  </a:lnTo>
                  <a:lnTo>
                    <a:pt x="163623" y="287809"/>
                  </a:lnTo>
                  <a:lnTo>
                    <a:pt x="162301" y="289273"/>
                  </a:lnTo>
                  <a:lnTo>
                    <a:pt x="161175" y="291033"/>
                  </a:lnTo>
                  <a:lnTo>
                    <a:pt x="161274" y="293133"/>
                  </a:lnTo>
                  <a:lnTo>
                    <a:pt x="161224" y="294599"/>
                  </a:lnTo>
                  <a:lnTo>
                    <a:pt x="161175" y="296552"/>
                  </a:lnTo>
                  <a:lnTo>
                    <a:pt x="160492" y="298847"/>
                  </a:lnTo>
                  <a:lnTo>
                    <a:pt x="159757" y="300606"/>
                  </a:lnTo>
                  <a:lnTo>
                    <a:pt x="159806" y="302120"/>
                  </a:lnTo>
                  <a:lnTo>
                    <a:pt x="159610" y="304562"/>
                  </a:lnTo>
                  <a:lnTo>
                    <a:pt x="158632" y="306761"/>
                  </a:lnTo>
                  <a:lnTo>
                    <a:pt x="157410" y="307590"/>
                  </a:lnTo>
                  <a:lnTo>
                    <a:pt x="156675" y="308812"/>
                  </a:lnTo>
                  <a:lnTo>
                    <a:pt x="155158" y="310032"/>
                  </a:lnTo>
                  <a:lnTo>
                    <a:pt x="153593" y="311205"/>
                  </a:lnTo>
                  <a:lnTo>
                    <a:pt x="152516" y="312231"/>
                  </a:lnTo>
                  <a:lnTo>
                    <a:pt x="151440" y="313843"/>
                  </a:lnTo>
                  <a:lnTo>
                    <a:pt x="149727" y="315502"/>
                  </a:lnTo>
                  <a:lnTo>
                    <a:pt x="148603" y="317114"/>
                  </a:lnTo>
                  <a:lnTo>
                    <a:pt x="147429" y="317993"/>
                  </a:lnTo>
                  <a:lnTo>
                    <a:pt x="146205" y="318824"/>
                  </a:lnTo>
                  <a:lnTo>
                    <a:pt x="145032" y="319703"/>
                  </a:lnTo>
                  <a:lnTo>
                    <a:pt x="143562" y="320972"/>
                  </a:lnTo>
                  <a:lnTo>
                    <a:pt x="141409" y="322096"/>
                  </a:lnTo>
                  <a:lnTo>
                    <a:pt x="139844" y="323220"/>
                  </a:lnTo>
                  <a:lnTo>
                    <a:pt x="138475" y="323855"/>
                  </a:lnTo>
                  <a:lnTo>
                    <a:pt x="137251" y="324636"/>
                  </a:lnTo>
                  <a:lnTo>
                    <a:pt x="136029" y="325612"/>
                  </a:lnTo>
                  <a:lnTo>
                    <a:pt x="133778" y="327470"/>
                  </a:lnTo>
                  <a:lnTo>
                    <a:pt x="132603" y="328398"/>
                  </a:lnTo>
                  <a:lnTo>
                    <a:pt x="131625" y="329961"/>
                  </a:lnTo>
                  <a:lnTo>
                    <a:pt x="130745" y="332255"/>
                  </a:lnTo>
                  <a:lnTo>
                    <a:pt x="129865" y="333966"/>
                  </a:lnTo>
                  <a:lnTo>
                    <a:pt x="129081" y="335772"/>
                  </a:lnTo>
                  <a:lnTo>
                    <a:pt x="128348" y="337043"/>
                  </a:lnTo>
                  <a:lnTo>
                    <a:pt x="127124" y="338557"/>
                  </a:lnTo>
                  <a:lnTo>
                    <a:pt x="126097" y="339581"/>
                  </a:lnTo>
                  <a:lnTo>
                    <a:pt x="125217" y="340754"/>
                  </a:lnTo>
                  <a:lnTo>
                    <a:pt x="124239" y="342464"/>
                  </a:lnTo>
                  <a:lnTo>
                    <a:pt x="123258" y="344172"/>
                  </a:lnTo>
                  <a:lnTo>
                    <a:pt x="122184" y="345784"/>
                  </a:lnTo>
                  <a:lnTo>
                    <a:pt x="121107" y="347397"/>
                  </a:lnTo>
                  <a:lnTo>
                    <a:pt x="120274" y="348619"/>
                  </a:lnTo>
                  <a:lnTo>
                    <a:pt x="119444" y="349789"/>
                  </a:lnTo>
                  <a:lnTo>
                    <a:pt x="118514" y="350962"/>
                  </a:lnTo>
                  <a:lnTo>
                    <a:pt x="117094" y="352916"/>
                  </a:lnTo>
                  <a:lnTo>
                    <a:pt x="115968" y="355114"/>
                  </a:lnTo>
                  <a:lnTo>
                    <a:pt x="114356" y="356872"/>
                  </a:lnTo>
                  <a:lnTo>
                    <a:pt x="112886" y="358238"/>
                  </a:lnTo>
                  <a:lnTo>
                    <a:pt x="111419" y="359461"/>
                  </a:lnTo>
                  <a:lnTo>
                    <a:pt x="109853" y="360633"/>
                  </a:lnTo>
                  <a:lnTo>
                    <a:pt x="109364" y="361024"/>
                  </a:lnTo>
                  <a:lnTo>
                    <a:pt x="107799" y="362197"/>
                  </a:lnTo>
                  <a:lnTo>
                    <a:pt x="106135" y="363222"/>
                  </a:lnTo>
                  <a:lnTo>
                    <a:pt x="104424" y="364150"/>
                  </a:lnTo>
                  <a:lnTo>
                    <a:pt x="103052" y="364736"/>
                  </a:lnTo>
                  <a:lnTo>
                    <a:pt x="101438" y="365762"/>
                  </a:lnTo>
                  <a:lnTo>
                    <a:pt x="100607" y="366933"/>
                  </a:lnTo>
                  <a:lnTo>
                    <a:pt x="99823" y="368106"/>
                  </a:lnTo>
                  <a:lnTo>
                    <a:pt x="98601" y="368984"/>
                  </a:lnTo>
                  <a:lnTo>
                    <a:pt x="98454" y="369036"/>
                  </a:lnTo>
                  <a:lnTo>
                    <a:pt x="96937" y="369571"/>
                  </a:lnTo>
                  <a:lnTo>
                    <a:pt x="95470" y="369767"/>
                  </a:lnTo>
                  <a:lnTo>
                    <a:pt x="93513" y="369522"/>
                  </a:lnTo>
                  <a:lnTo>
                    <a:pt x="91604" y="369279"/>
                  </a:lnTo>
                  <a:lnTo>
                    <a:pt x="90137" y="369375"/>
                  </a:lnTo>
                  <a:lnTo>
                    <a:pt x="88718" y="369865"/>
                  </a:lnTo>
                  <a:lnTo>
                    <a:pt x="86418" y="369375"/>
                  </a:lnTo>
                  <a:lnTo>
                    <a:pt x="85098" y="368692"/>
                  </a:lnTo>
                  <a:lnTo>
                    <a:pt x="83237" y="368155"/>
                  </a:lnTo>
                  <a:lnTo>
                    <a:pt x="81281" y="367910"/>
                  </a:lnTo>
                  <a:lnTo>
                    <a:pt x="78737" y="367910"/>
                  </a:lnTo>
                  <a:lnTo>
                    <a:pt x="76682" y="367667"/>
                  </a:lnTo>
                  <a:lnTo>
                    <a:pt x="75166" y="367618"/>
                  </a:lnTo>
                  <a:lnTo>
                    <a:pt x="73893" y="366982"/>
                  </a:lnTo>
                  <a:lnTo>
                    <a:pt x="72720" y="366103"/>
                  </a:lnTo>
                  <a:lnTo>
                    <a:pt x="70078" y="365713"/>
                  </a:lnTo>
                  <a:lnTo>
                    <a:pt x="67679" y="366103"/>
                  </a:lnTo>
                  <a:lnTo>
                    <a:pt x="65723" y="365809"/>
                  </a:lnTo>
                  <a:lnTo>
                    <a:pt x="63766" y="365615"/>
                  </a:lnTo>
                  <a:lnTo>
                    <a:pt x="61368" y="365809"/>
                  </a:lnTo>
                  <a:lnTo>
                    <a:pt x="59460" y="366251"/>
                  </a:lnTo>
                  <a:lnTo>
                    <a:pt x="57064" y="366788"/>
                  </a:lnTo>
                  <a:lnTo>
                    <a:pt x="54616" y="366933"/>
                  </a:lnTo>
                  <a:lnTo>
                    <a:pt x="53149" y="366739"/>
                  </a:lnTo>
                  <a:lnTo>
                    <a:pt x="51730" y="366494"/>
                  </a:lnTo>
                  <a:lnTo>
                    <a:pt x="50312" y="366054"/>
                  </a:lnTo>
                  <a:lnTo>
                    <a:pt x="48894" y="365664"/>
                  </a:lnTo>
                  <a:lnTo>
                    <a:pt x="47424" y="365664"/>
                  </a:lnTo>
                  <a:lnTo>
                    <a:pt x="45957" y="365907"/>
                  </a:lnTo>
                  <a:lnTo>
                    <a:pt x="44588" y="366201"/>
                  </a:lnTo>
                  <a:lnTo>
                    <a:pt x="42631" y="366347"/>
                  </a:lnTo>
                  <a:lnTo>
                    <a:pt x="41162" y="366396"/>
                  </a:lnTo>
                  <a:lnTo>
                    <a:pt x="38716" y="365956"/>
                  </a:lnTo>
                  <a:lnTo>
                    <a:pt x="39451" y="367569"/>
                  </a:lnTo>
                  <a:lnTo>
                    <a:pt x="39694" y="368984"/>
                  </a:lnTo>
                  <a:lnTo>
                    <a:pt x="39891" y="370450"/>
                  </a:lnTo>
                  <a:lnTo>
                    <a:pt x="40085" y="371915"/>
                  </a:lnTo>
                  <a:lnTo>
                    <a:pt x="40282" y="373333"/>
                  </a:lnTo>
                  <a:lnTo>
                    <a:pt x="40624" y="375286"/>
                  </a:lnTo>
                  <a:lnTo>
                    <a:pt x="41162" y="377191"/>
                  </a:lnTo>
                  <a:lnTo>
                    <a:pt x="41555" y="378558"/>
                  </a:lnTo>
                  <a:lnTo>
                    <a:pt x="42238" y="380415"/>
                  </a:lnTo>
                  <a:lnTo>
                    <a:pt x="42973" y="382221"/>
                  </a:lnTo>
                  <a:lnTo>
                    <a:pt x="43315" y="383637"/>
                  </a:lnTo>
                  <a:lnTo>
                    <a:pt x="43902" y="385640"/>
                  </a:lnTo>
                  <a:lnTo>
                    <a:pt x="43462" y="387691"/>
                  </a:lnTo>
                  <a:lnTo>
                    <a:pt x="43755" y="389107"/>
                  </a:lnTo>
                  <a:lnTo>
                    <a:pt x="44244" y="390525"/>
                  </a:lnTo>
                  <a:lnTo>
                    <a:pt x="44930" y="392869"/>
                  </a:lnTo>
                  <a:lnTo>
                    <a:pt x="45370" y="394725"/>
                  </a:lnTo>
                  <a:lnTo>
                    <a:pt x="45664" y="396190"/>
                  </a:lnTo>
                  <a:lnTo>
                    <a:pt x="46055" y="398584"/>
                  </a:lnTo>
                  <a:lnTo>
                    <a:pt x="46299" y="400050"/>
                  </a:lnTo>
                  <a:lnTo>
                    <a:pt x="46446" y="401466"/>
                  </a:lnTo>
                  <a:lnTo>
                    <a:pt x="44979" y="402882"/>
                  </a:lnTo>
                  <a:lnTo>
                    <a:pt x="46692" y="404737"/>
                  </a:lnTo>
                  <a:lnTo>
                    <a:pt x="47375" y="406594"/>
                  </a:lnTo>
                  <a:lnTo>
                    <a:pt x="48501" y="408791"/>
                  </a:lnTo>
                  <a:lnTo>
                    <a:pt x="49479" y="410990"/>
                  </a:lnTo>
                  <a:lnTo>
                    <a:pt x="50654" y="412553"/>
                  </a:lnTo>
                  <a:lnTo>
                    <a:pt x="52220" y="413628"/>
                  </a:lnTo>
                  <a:lnTo>
                    <a:pt x="52633" y="414067"/>
                  </a:lnTo>
                  <a:lnTo>
                    <a:pt x="53003" y="414457"/>
                  </a:lnTo>
                  <a:lnTo>
                    <a:pt x="54520" y="414018"/>
                  </a:lnTo>
                  <a:lnTo>
                    <a:pt x="56525" y="414702"/>
                  </a:lnTo>
                  <a:lnTo>
                    <a:pt x="58775" y="414798"/>
                  </a:lnTo>
                  <a:lnTo>
                    <a:pt x="60928" y="415922"/>
                  </a:lnTo>
                  <a:lnTo>
                    <a:pt x="63228" y="417387"/>
                  </a:lnTo>
                  <a:lnTo>
                    <a:pt x="64548" y="419439"/>
                  </a:lnTo>
                  <a:lnTo>
                    <a:pt x="65870" y="420710"/>
                  </a:lnTo>
                  <a:lnTo>
                    <a:pt x="68365" y="422077"/>
                  </a:lnTo>
                  <a:lnTo>
                    <a:pt x="69685" y="423542"/>
                  </a:lnTo>
                  <a:lnTo>
                    <a:pt x="69734" y="425839"/>
                  </a:lnTo>
                  <a:lnTo>
                    <a:pt x="69343" y="428378"/>
                  </a:lnTo>
                  <a:lnTo>
                    <a:pt x="69783" y="429746"/>
                  </a:lnTo>
                  <a:lnTo>
                    <a:pt x="69245" y="432187"/>
                  </a:lnTo>
                  <a:lnTo>
                    <a:pt x="68756" y="433994"/>
                  </a:lnTo>
                  <a:lnTo>
                    <a:pt x="68316" y="435704"/>
                  </a:lnTo>
                  <a:lnTo>
                    <a:pt x="69196" y="437022"/>
                  </a:lnTo>
                  <a:lnTo>
                    <a:pt x="69980" y="439270"/>
                  </a:lnTo>
                  <a:lnTo>
                    <a:pt x="70322" y="441515"/>
                  </a:lnTo>
                  <a:lnTo>
                    <a:pt x="69196" y="444398"/>
                  </a:lnTo>
                  <a:lnTo>
                    <a:pt x="69392" y="446156"/>
                  </a:lnTo>
                  <a:lnTo>
                    <a:pt x="70029" y="448013"/>
                  </a:lnTo>
                  <a:lnTo>
                    <a:pt x="70078" y="449478"/>
                  </a:lnTo>
                  <a:lnTo>
                    <a:pt x="70176" y="451871"/>
                  </a:lnTo>
                  <a:lnTo>
                    <a:pt x="70762" y="454166"/>
                  </a:lnTo>
                  <a:lnTo>
                    <a:pt x="71251" y="456511"/>
                  </a:lnTo>
                  <a:lnTo>
                    <a:pt x="71936" y="458806"/>
                  </a:lnTo>
                  <a:lnTo>
                    <a:pt x="72816" y="460956"/>
                  </a:lnTo>
                  <a:lnTo>
                    <a:pt x="73404" y="463250"/>
                  </a:lnTo>
                  <a:lnTo>
                    <a:pt x="72327" y="465400"/>
                  </a:lnTo>
                  <a:lnTo>
                    <a:pt x="71056" y="466865"/>
                  </a:lnTo>
                  <a:lnTo>
                    <a:pt x="70272" y="468624"/>
                  </a:lnTo>
                  <a:lnTo>
                    <a:pt x="69196" y="470236"/>
                  </a:lnTo>
                  <a:lnTo>
                    <a:pt x="71545" y="471066"/>
                  </a:lnTo>
                  <a:lnTo>
                    <a:pt x="73404" y="471702"/>
                  </a:lnTo>
                  <a:lnTo>
                    <a:pt x="74775" y="472141"/>
                  </a:lnTo>
                  <a:lnTo>
                    <a:pt x="76046" y="472776"/>
                  </a:lnTo>
                  <a:lnTo>
                    <a:pt x="77319" y="473557"/>
                  </a:lnTo>
                  <a:lnTo>
                    <a:pt x="78590" y="474288"/>
                  </a:lnTo>
                  <a:lnTo>
                    <a:pt x="79374" y="475805"/>
                  </a:lnTo>
                  <a:lnTo>
                    <a:pt x="79423" y="477758"/>
                  </a:lnTo>
                  <a:lnTo>
                    <a:pt x="79519" y="479223"/>
                  </a:lnTo>
                  <a:lnTo>
                    <a:pt x="79666" y="481128"/>
                  </a:lnTo>
                  <a:lnTo>
                    <a:pt x="79617" y="483569"/>
                  </a:lnTo>
                  <a:lnTo>
                    <a:pt x="79275" y="485329"/>
                  </a:lnTo>
                  <a:lnTo>
                    <a:pt x="79324" y="486745"/>
                  </a:lnTo>
                  <a:lnTo>
                    <a:pt x="80106" y="487965"/>
                  </a:lnTo>
                  <a:lnTo>
                    <a:pt x="81085" y="489137"/>
                  </a:lnTo>
                  <a:lnTo>
                    <a:pt x="82554" y="491091"/>
                  </a:lnTo>
                  <a:lnTo>
                    <a:pt x="83434" y="492801"/>
                  </a:lnTo>
                  <a:lnTo>
                    <a:pt x="83923" y="494168"/>
                  </a:lnTo>
                  <a:lnTo>
                    <a:pt x="84852" y="495927"/>
                  </a:lnTo>
                  <a:lnTo>
                    <a:pt x="85781" y="498173"/>
                  </a:lnTo>
                  <a:lnTo>
                    <a:pt x="86273" y="500566"/>
                  </a:lnTo>
                  <a:lnTo>
                    <a:pt x="86467" y="501984"/>
                  </a:lnTo>
                  <a:lnTo>
                    <a:pt x="86631" y="502961"/>
                  </a:lnTo>
                  <a:lnTo>
                    <a:pt x="86713" y="503449"/>
                  </a:lnTo>
                  <a:lnTo>
                    <a:pt x="87054" y="505354"/>
                  </a:lnTo>
                  <a:lnTo>
                    <a:pt x="87838" y="506917"/>
                  </a:lnTo>
                  <a:lnTo>
                    <a:pt x="88571" y="509260"/>
                  </a:lnTo>
                  <a:lnTo>
                    <a:pt x="88866" y="511653"/>
                  </a:lnTo>
                  <a:lnTo>
                    <a:pt x="89158" y="513412"/>
                  </a:lnTo>
                  <a:lnTo>
                    <a:pt x="89402" y="514829"/>
                  </a:lnTo>
                  <a:lnTo>
                    <a:pt x="89402" y="516782"/>
                  </a:lnTo>
                  <a:lnTo>
                    <a:pt x="89306" y="518247"/>
                  </a:lnTo>
                  <a:lnTo>
                    <a:pt x="90431" y="519810"/>
                  </a:lnTo>
                  <a:lnTo>
                    <a:pt x="93317" y="520397"/>
                  </a:lnTo>
                  <a:lnTo>
                    <a:pt x="95273" y="521862"/>
                  </a:lnTo>
                  <a:lnTo>
                    <a:pt x="94784" y="523913"/>
                  </a:lnTo>
                  <a:lnTo>
                    <a:pt x="92533" y="524841"/>
                  </a:lnTo>
                  <a:lnTo>
                    <a:pt x="91066" y="525135"/>
                  </a:lnTo>
                  <a:lnTo>
                    <a:pt x="89647" y="525427"/>
                  </a:lnTo>
                  <a:lnTo>
                    <a:pt x="88473" y="526794"/>
                  </a:lnTo>
                  <a:lnTo>
                    <a:pt x="87984" y="528652"/>
                  </a:lnTo>
                  <a:lnTo>
                    <a:pt x="87445" y="530605"/>
                  </a:lnTo>
                  <a:lnTo>
                    <a:pt x="86956" y="533047"/>
                  </a:lnTo>
                  <a:lnTo>
                    <a:pt x="86713" y="534512"/>
                  </a:lnTo>
                  <a:lnTo>
                    <a:pt x="86418" y="536416"/>
                  </a:lnTo>
                  <a:lnTo>
                    <a:pt x="85978" y="538860"/>
                  </a:lnTo>
                  <a:lnTo>
                    <a:pt x="85538" y="541253"/>
                  </a:lnTo>
                  <a:lnTo>
                    <a:pt x="85341" y="542816"/>
                  </a:lnTo>
                  <a:lnTo>
                    <a:pt x="85098" y="544770"/>
                  </a:lnTo>
                  <a:lnTo>
                    <a:pt x="84803" y="546723"/>
                  </a:lnTo>
                  <a:lnTo>
                    <a:pt x="84216" y="547992"/>
                  </a:lnTo>
                  <a:lnTo>
                    <a:pt x="84054" y="548836"/>
                  </a:lnTo>
                  <a:lnTo>
                    <a:pt x="83972" y="549263"/>
                  </a:lnTo>
                  <a:lnTo>
                    <a:pt x="83483" y="550679"/>
                  </a:lnTo>
                  <a:lnTo>
                    <a:pt x="82945" y="552534"/>
                  </a:lnTo>
                  <a:lnTo>
                    <a:pt x="82699" y="554441"/>
                  </a:lnTo>
                  <a:lnTo>
                    <a:pt x="82603" y="555906"/>
                  </a:lnTo>
                  <a:lnTo>
                    <a:pt x="82407" y="557371"/>
                  </a:lnTo>
                  <a:lnTo>
                    <a:pt x="82065" y="559324"/>
                  </a:lnTo>
                  <a:lnTo>
                    <a:pt x="81770" y="560740"/>
                  </a:lnTo>
                  <a:lnTo>
                    <a:pt x="80939" y="562451"/>
                  </a:lnTo>
                  <a:lnTo>
                    <a:pt x="79374" y="563086"/>
                  </a:lnTo>
                  <a:lnTo>
                    <a:pt x="78639" y="564745"/>
                  </a:lnTo>
                  <a:lnTo>
                    <a:pt x="78541" y="566456"/>
                  </a:lnTo>
                  <a:lnTo>
                    <a:pt x="78444" y="568409"/>
                  </a:lnTo>
                  <a:lnTo>
                    <a:pt x="78346" y="569874"/>
                  </a:lnTo>
                  <a:lnTo>
                    <a:pt x="78248" y="571339"/>
                  </a:lnTo>
                  <a:lnTo>
                    <a:pt x="78150" y="572804"/>
                  </a:lnTo>
                  <a:lnTo>
                    <a:pt x="78002" y="574269"/>
                  </a:lnTo>
                  <a:lnTo>
                    <a:pt x="77857" y="575687"/>
                  </a:lnTo>
                  <a:lnTo>
                    <a:pt x="77611" y="577153"/>
                  </a:lnTo>
                  <a:lnTo>
                    <a:pt x="77171" y="578569"/>
                  </a:lnTo>
                  <a:lnTo>
                    <a:pt x="76830" y="579985"/>
                  </a:lnTo>
                  <a:lnTo>
                    <a:pt x="76926" y="581938"/>
                  </a:lnTo>
                  <a:lnTo>
                    <a:pt x="77171" y="583354"/>
                  </a:lnTo>
                  <a:lnTo>
                    <a:pt x="77122" y="585308"/>
                  </a:lnTo>
                  <a:lnTo>
                    <a:pt x="77368" y="586969"/>
                  </a:lnTo>
                  <a:lnTo>
                    <a:pt x="79226" y="587801"/>
                  </a:lnTo>
                  <a:lnTo>
                    <a:pt x="79324" y="590291"/>
                  </a:lnTo>
                  <a:lnTo>
                    <a:pt x="99285" y="592684"/>
                  </a:lnTo>
                  <a:lnTo>
                    <a:pt x="99921" y="594002"/>
                  </a:lnTo>
                  <a:lnTo>
                    <a:pt x="100803" y="595761"/>
                  </a:lnTo>
                  <a:lnTo>
                    <a:pt x="101634" y="597519"/>
                  </a:lnTo>
                  <a:lnTo>
                    <a:pt x="102514" y="599278"/>
                  </a:lnTo>
                  <a:lnTo>
                    <a:pt x="103347" y="601035"/>
                  </a:lnTo>
                  <a:lnTo>
                    <a:pt x="104178" y="602844"/>
                  </a:lnTo>
                  <a:lnTo>
                    <a:pt x="105009" y="604601"/>
                  </a:lnTo>
                  <a:lnTo>
                    <a:pt x="105989" y="606311"/>
                  </a:lnTo>
                  <a:lnTo>
                    <a:pt x="106968" y="607435"/>
                  </a:lnTo>
                  <a:lnTo>
                    <a:pt x="108288" y="607874"/>
                  </a:lnTo>
                  <a:lnTo>
                    <a:pt x="110244" y="608118"/>
                  </a:lnTo>
                  <a:lnTo>
                    <a:pt x="112203" y="608216"/>
                  </a:lnTo>
                  <a:lnTo>
                    <a:pt x="114159" y="608363"/>
                  </a:lnTo>
                  <a:lnTo>
                    <a:pt x="116116" y="608704"/>
                  </a:lnTo>
                  <a:lnTo>
                    <a:pt x="117534" y="609094"/>
                  </a:lnTo>
                  <a:lnTo>
                    <a:pt x="118905" y="609632"/>
                  </a:lnTo>
                  <a:lnTo>
                    <a:pt x="119345" y="609828"/>
                  </a:lnTo>
                  <a:lnTo>
                    <a:pt x="120225" y="610218"/>
                  </a:lnTo>
                  <a:lnTo>
                    <a:pt x="121987" y="611097"/>
                  </a:lnTo>
                  <a:lnTo>
                    <a:pt x="123698" y="611977"/>
                  </a:lnTo>
                  <a:lnTo>
                    <a:pt x="125020" y="612709"/>
                  </a:lnTo>
                  <a:lnTo>
                    <a:pt x="126244" y="613492"/>
                  </a:lnTo>
                  <a:lnTo>
                    <a:pt x="127857" y="614613"/>
                  </a:lnTo>
                  <a:lnTo>
                    <a:pt x="129865" y="616031"/>
                  </a:lnTo>
                  <a:lnTo>
                    <a:pt x="131381" y="617251"/>
                  </a:lnTo>
                  <a:lnTo>
                    <a:pt x="132507" y="618130"/>
                  </a:lnTo>
                  <a:lnTo>
                    <a:pt x="133680" y="619109"/>
                  </a:lnTo>
                  <a:lnTo>
                    <a:pt x="134756" y="620085"/>
                  </a:lnTo>
                  <a:lnTo>
                    <a:pt x="136174" y="621501"/>
                  </a:lnTo>
                  <a:lnTo>
                    <a:pt x="137497" y="623308"/>
                  </a:lnTo>
                  <a:lnTo>
                    <a:pt x="139160" y="622429"/>
                  </a:lnTo>
                  <a:lnTo>
                    <a:pt x="140480" y="620719"/>
                  </a:lnTo>
                  <a:lnTo>
                    <a:pt x="141802" y="620036"/>
                  </a:lnTo>
                  <a:lnTo>
                    <a:pt x="143808" y="620036"/>
                  </a:lnTo>
                  <a:lnTo>
                    <a:pt x="145863" y="620230"/>
                  </a:lnTo>
                  <a:lnTo>
                    <a:pt x="147527" y="620040"/>
                  </a:lnTo>
                  <a:lnTo>
                    <a:pt x="147576" y="620036"/>
                  </a:lnTo>
                  <a:lnTo>
                    <a:pt x="148407" y="618130"/>
                  </a:lnTo>
                  <a:lnTo>
                    <a:pt x="149385" y="616275"/>
                  </a:lnTo>
                  <a:lnTo>
                    <a:pt x="150902" y="614370"/>
                  </a:lnTo>
                  <a:lnTo>
                    <a:pt x="153153" y="613686"/>
                  </a:lnTo>
                  <a:lnTo>
                    <a:pt x="154571" y="613246"/>
                  </a:lnTo>
                  <a:lnTo>
                    <a:pt x="155893" y="611830"/>
                  </a:lnTo>
                  <a:lnTo>
                    <a:pt x="156773" y="610120"/>
                  </a:lnTo>
                  <a:lnTo>
                    <a:pt x="157164" y="608704"/>
                  </a:lnTo>
                  <a:lnTo>
                    <a:pt x="159219" y="608461"/>
                  </a:lnTo>
                  <a:lnTo>
                    <a:pt x="160686" y="608802"/>
                  </a:lnTo>
                  <a:lnTo>
                    <a:pt x="163085" y="609389"/>
                  </a:lnTo>
                  <a:lnTo>
                    <a:pt x="164943" y="609779"/>
                  </a:lnTo>
                  <a:lnTo>
                    <a:pt x="166411" y="610120"/>
                  </a:lnTo>
                  <a:lnTo>
                    <a:pt x="168320" y="610559"/>
                  </a:lnTo>
                  <a:lnTo>
                    <a:pt x="170717" y="611001"/>
                  </a:lnTo>
                  <a:lnTo>
                    <a:pt x="172184" y="611146"/>
                  </a:lnTo>
                  <a:lnTo>
                    <a:pt x="173457" y="611781"/>
                  </a:lnTo>
                  <a:lnTo>
                    <a:pt x="175168" y="612856"/>
                  </a:lnTo>
                  <a:lnTo>
                    <a:pt x="176783" y="613931"/>
                  </a:lnTo>
                  <a:lnTo>
                    <a:pt x="178446" y="615006"/>
                  </a:lnTo>
                  <a:lnTo>
                    <a:pt x="180110" y="615982"/>
                  </a:lnTo>
                  <a:lnTo>
                    <a:pt x="181430" y="616520"/>
                  </a:lnTo>
                  <a:lnTo>
                    <a:pt x="182409" y="617545"/>
                  </a:lnTo>
                  <a:lnTo>
                    <a:pt x="183389" y="618667"/>
                  </a:lnTo>
                  <a:lnTo>
                    <a:pt x="184416" y="619791"/>
                  </a:lnTo>
                  <a:lnTo>
                    <a:pt x="185687" y="621256"/>
                  </a:lnTo>
                  <a:lnTo>
                    <a:pt x="186960" y="622770"/>
                  </a:lnTo>
                  <a:lnTo>
                    <a:pt x="188231" y="624235"/>
                  </a:lnTo>
                  <a:lnTo>
                    <a:pt x="189504" y="625700"/>
                  </a:lnTo>
                  <a:lnTo>
                    <a:pt x="190972" y="626922"/>
                  </a:lnTo>
                  <a:lnTo>
                    <a:pt x="192048" y="627899"/>
                  </a:lnTo>
                  <a:lnTo>
                    <a:pt x="193466" y="629121"/>
                  </a:lnTo>
                  <a:lnTo>
                    <a:pt x="195816" y="628633"/>
                  </a:lnTo>
                  <a:lnTo>
                    <a:pt x="197087" y="627850"/>
                  </a:lnTo>
                  <a:lnTo>
                    <a:pt x="198947" y="627264"/>
                  </a:lnTo>
                  <a:lnTo>
                    <a:pt x="200854" y="626824"/>
                  </a:lnTo>
                  <a:lnTo>
                    <a:pt x="203300" y="626677"/>
                  </a:lnTo>
                  <a:lnTo>
                    <a:pt x="205161" y="627264"/>
                  </a:lnTo>
                  <a:lnTo>
                    <a:pt x="206970" y="628046"/>
                  </a:lnTo>
                  <a:lnTo>
                    <a:pt x="208341" y="628584"/>
                  </a:lnTo>
                  <a:lnTo>
                    <a:pt x="210248" y="628729"/>
                  </a:lnTo>
                  <a:lnTo>
                    <a:pt x="212254" y="628240"/>
                  </a:lnTo>
                  <a:lnTo>
                    <a:pt x="212890" y="629560"/>
                  </a:lnTo>
                  <a:lnTo>
                    <a:pt x="213771" y="631318"/>
                  </a:lnTo>
                  <a:lnTo>
                    <a:pt x="214456" y="632589"/>
                  </a:lnTo>
                  <a:lnTo>
                    <a:pt x="215336" y="634346"/>
                  </a:lnTo>
                  <a:lnTo>
                    <a:pt x="216169" y="635519"/>
                  </a:lnTo>
                  <a:lnTo>
                    <a:pt x="217000" y="636788"/>
                  </a:lnTo>
                  <a:lnTo>
                    <a:pt x="217391" y="638645"/>
                  </a:lnTo>
                  <a:lnTo>
                    <a:pt x="217978" y="641038"/>
                  </a:lnTo>
                  <a:lnTo>
                    <a:pt x="218369" y="642844"/>
                  </a:lnTo>
                  <a:lnTo>
                    <a:pt x="218467" y="644311"/>
                  </a:lnTo>
                  <a:lnTo>
                    <a:pt x="218517" y="645776"/>
                  </a:lnTo>
                  <a:lnTo>
                    <a:pt x="218566" y="647730"/>
                  </a:lnTo>
                  <a:lnTo>
                    <a:pt x="218615" y="649683"/>
                  </a:lnTo>
                  <a:lnTo>
                    <a:pt x="218566" y="652125"/>
                  </a:lnTo>
                  <a:lnTo>
                    <a:pt x="218418" y="653590"/>
                  </a:lnTo>
                  <a:lnTo>
                    <a:pt x="218271" y="655202"/>
                  </a:lnTo>
                  <a:lnTo>
                    <a:pt x="217978" y="657156"/>
                  </a:lnTo>
                  <a:lnTo>
                    <a:pt x="217686" y="659060"/>
                  </a:lnTo>
                  <a:lnTo>
                    <a:pt x="217440" y="660525"/>
                  </a:lnTo>
                  <a:lnTo>
                    <a:pt x="217196" y="661943"/>
                  </a:lnTo>
                  <a:lnTo>
                    <a:pt x="216951" y="663409"/>
                  </a:lnTo>
                  <a:lnTo>
                    <a:pt x="216400" y="665239"/>
                  </a:lnTo>
                  <a:lnTo>
                    <a:pt x="216071" y="665899"/>
                  </a:lnTo>
                  <a:lnTo>
                    <a:pt x="215727" y="667364"/>
                  </a:lnTo>
                  <a:lnTo>
                    <a:pt x="214994" y="669122"/>
                  </a:lnTo>
                  <a:lnTo>
                    <a:pt x="213771" y="670636"/>
                  </a:lnTo>
                  <a:lnTo>
                    <a:pt x="212352" y="672054"/>
                  </a:lnTo>
                  <a:lnTo>
                    <a:pt x="211227" y="673031"/>
                  </a:lnTo>
                  <a:lnTo>
                    <a:pt x="209612" y="674103"/>
                  </a:lnTo>
                  <a:lnTo>
                    <a:pt x="208683" y="675571"/>
                  </a:lnTo>
                  <a:lnTo>
                    <a:pt x="206333" y="676108"/>
                  </a:lnTo>
                  <a:lnTo>
                    <a:pt x="204671" y="677181"/>
                  </a:lnTo>
                  <a:lnTo>
                    <a:pt x="203448" y="677963"/>
                  </a:lnTo>
                  <a:lnTo>
                    <a:pt x="201833" y="679038"/>
                  </a:lnTo>
                  <a:lnTo>
                    <a:pt x="200169" y="680113"/>
                  </a:lnTo>
                  <a:lnTo>
                    <a:pt x="198114" y="681431"/>
                  </a:lnTo>
                  <a:lnTo>
                    <a:pt x="196450" y="682457"/>
                  </a:lnTo>
                  <a:lnTo>
                    <a:pt x="194788" y="683482"/>
                  </a:lnTo>
                  <a:lnTo>
                    <a:pt x="193565" y="684263"/>
                  </a:lnTo>
                  <a:lnTo>
                    <a:pt x="191901" y="685289"/>
                  </a:lnTo>
                  <a:lnTo>
                    <a:pt x="190237" y="686314"/>
                  </a:lnTo>
                  <a:lnTo>
                    <a:pt x="189015" y="687097"/>
                  </a:lnTo>
                  <a:lnTo>
                    <a:pt x="187302" y="688123"/>
                  </a:lnTo>
                  <a:lnTo>
                    <a:pt x="185638" y="689099"/>
                  </a:lnTo>
                  <a:lnTo>
                    <a:pt x="183878" y="690027"/>
                  </a:lnTo>
                  <a:lnTo>
                    <a:pt x="182605" y="690759"/>
                  </a:lnTo>
                  <a:lnTo>
                    <a:pt x="181285" y="691394"/>
                  </a:lnTo>
                  <a:lnTo>
                    <a:pt x="179963" y="692030"/>
                  </a:lnTo>
                  <a:lnTo>
                    <a:pt x="178203" y="692859"/>
                  </a:lnTo>
                  <a:lnTo>
                    <a:pt x="176392" y="693642"/>
                  </a:lnTo>
                  <a:lnTo>
                    <a:pt x="174630" y="694422"/>
                  </a:lnTo>
                  <a:lnTo>
                    <a:pt x="172429" y="695497"/>
                  </a:lnTo>
                  <a:lnTo>
                    <a:pt x="170667" y="696376"/>
                  </a:lnTo>
                  <a:lnTo>
                    <a:pt x="169396" y="697109"/>
                  </a:lnTo>
                  <a:lnTo>
                    <a:pt x="168124" y="697794"/>
                  </a:lnTo>
                  <a:lnTo>
                    <a:pt x="166851" y="698525"/>
                  </a:lnTo>
                  <a:lnTo>
                    <a:pt x="165580" y="699259"/>
                  </a:lnTo>
                  <a:lnTo>
                    <a:pt x="164257" y="699991"/>
                  </a:lnTo>
                  <a:lnTo>
                    <a:pt x="162987" y="700675"/>
                  </a:lnTo>
                  <a:lnTo>
                    <a:pt x="161224" y="701505"/>
                  </a:lnTo>
                  <a:lnTo>
                    <a:pt x="159806" y="701993"/>
                  </a:lnTo>
                  <a:lnTo>
                    <a:pt x="158093" y="702872"/>
                  </a:lnTo>
                  <a:lnTo>
                    <a:pt x="156429" y="703752"/>
                  </a:lnTo>
                  <a:lnTo>
                    <a:pt x="154669" y="704094"/>
                  </a:lnTo>
                  <a:lnTo>
                    <a:pt x="153740" y="705217"/>
                  </a:lnTo>
                  <a:lnTo>
                    <a:pt x="152369" y="705706"/>
                  </a:lnTo>
                  <a:lnTo>
                    <a:pt x="150951" y="706975"/>
                  </a:lnTo>
                  <a:lnTo>
                    <a:pt x="149287" y="707951"/>
                  </a:lnTo>
                  <a:lnTo>
                    <a:pt x="147576" y="708881"/>
                  </a:lnTo>
                  <a:lnTo>
                    <a:pt x="145423" y="710150"/>
                  </a:lnTo>
                  <a:lnTo>
                    <a:pt x="144052" y="711566"/>
                  </a:lnTo>
                  <a:lnTo>
                    <a:pt x="142732" y="712982"/>
                  </a:lnTo>
                  <a:lnTo>
                    <a:pt x="141802" y="715230"/>
                  </a:lnTo>
                  <a:lnTo>
                    <a:pt x="141557" y="716695"/>
                  </a:lnTo>
                  <a:lnTo>
                    <a:pt x="141508" y="718160"/>
                  </a:lnTo>
                  <a:lnTo>
                    <a:pt x="141753" y="720113"/>
                  </a:lnTo>
                  <a:lnTo>
                    <a:pt x="142193" y="721482"/>
                  </a:lnTo>
                  <a:lnTo>
                    <a:pt x="142682" y="722849"/>
                  </a:lnTo>
                  <a:lnTo>
                    <a:pt x="143172" y="724216"/>
                  </a:lnTo>
                  <a:lnTo>
                    <a:pt x="143759" y="725583"/>
                  </a:lnTo>
                  <a:lnTo>
                    <a:pt x="144346" y="726903"/>
                  </a:lnTo>
                  <a:lnTo>
                    <a:pt x="144981" y="728270"/>
                  </a:lnTo>
                  <a:lnTo>
                    <a:pt x="145863" y="730030"/>
                  </a:lnTo>
                  <a:lnTo>
                    <a:pt x="146499" y="731397"/>
                  </a:lnTo>
                  <a:lnTo>
                    <a:pt x="146546" y="732275"/>
                  </a:lnTo>
                  <a:lnTo>
                    <a:pt x="147134" y="733009"/>
                  </a:lnTo>
                  <a:lnTo>
                    <a:pt x="148016" y="734425"/>
                  </a:lnTo>
                  <a:lnTo>
                    <a:pt x="146487" y="734067"/>
                  </a:lnTo>
                  <a:lnTo>
                    <a:pt x="145497" y="733469"/>
                  </a:lnTo>
                  <a:lnTo>
                    <a:pt x="144598" y="732130"/>
                  </a:lnTo>
                  <a:lnTo>
                    <a:pt x="143475" y="731803"/>
                  </a:lnTo>
                  <a:lnTo>
                    <a:pt x="143124" y="731207"/>
                  </a:lnTo>
                  <a:lnTo>
                    <a:pt x="141901" y="730201"/>
                  </a:lnTo>
                  <a:lnTo>
                    <a:pt x="141025" y="730908"/>
                  </a:lnTo>
                  <a:lnTo>
                    <a:pt x="140452" y="731337"/>
                  </a:lnTo>
                  <a:lnTo>
                    <a:pt x="139484" y="730624"/>
                  </a:lnTo>
                  <a:lnTo>
                    <a:pt x="137699" y="729311"/>
                  </a:lnTo>
                  <a:lnTo>
                    <a:pt x="136565" y="728706"/>
                  </a:lnTo>
                  <a:lnTo>
                    <a:pt x="135657" y="728105"/>
                  </a:lnTo>
                  <a:lnTo>
                    <a:pt x="135566" y="727551"/>
                  </a:lnTo>
                  <a:lnTo>
                    <a:pt x="135489" y="726809"/>
                  </a:lnTo>
                  <a:lnTo>
                    <a:pt x="134838" y="725933"/>
                  </a:lnTo>
                  <a:lnTo>
                    <a:pt x="134232" y="726350"/>
                  </a:lnTo>
                  <a:lnTo>
                    <a:pt x="132478" y="728179"/>
                  </a:lnTo>
                  <a:lnTo>
                    <a:pt x="131963" y="727537"/>
                  </a:lnTo>
                  <a:lnTo>
                    <a:pt x="132100" y="726852"/>
                  </a:lnTo>
                  <a:lnTo>
                    <a:pt x="131977" y="725963"/>
                  </a:lnTo>
                  <a:lnTo>
                    <a:pt x="131471" y="725849"/>
                  </a:lnTo>
                  <a:lnTo>
                    <a:pt x="130765" y="725060"/>
                  </a:lnTo>
                  <a:lnTo>
                    <a:pt x="129676" y="724905"/>
                  </a:lnTo>
                  <a:lnTo>
                    <a:pt x="128768" y="724993"/>
                  </a:lnTo>
                  <a:lnTo>
                    <a:pt x="128205" y="725103"/>
                  </a:lnTo>
                  <a:lnTo>
                    <a:pt x="127176" y="724601"/>
                  </a:lnTo>
                  <a:lnTo>
                    <a:pt x="126695" y="724100"/>
                  </a:lnTo>
                  <a:lnTo>
                    <a:pt x="126246" y="724024"/>
                  </a:lnTo>
                  <a:lnTo>
                    <a:pt x="125739" y="724625"/>
                  </a:lnTo>
                  <a:lnTo>
                    <a:pt x="125031" y="724652"/>
                  </a:lnTo>
                  <a:lnTo>
                    <a:pt x="124370" y="724290"/>
                  </a:lnTo>
                  <a:lnTo>
                    <a:pt x="123338" y="724204"/>
                  </a:lnTo>
                  <a:lnTo>
                    <a:pt x="122825" y="723710"/>
                  </a:lnTo>
                  <a:lnTo>
                    <a:pt x="122462" y="724451"/>
                  </a:lnTo>
                  <a:lnTo>
                    <a:pt x="122022" y="725017"/>
                  </a:lnTo>
                  <a:lnTo>
                    <a:pt x="121071" y="724619"/>
                  </a:lnTo>
                  <a:lnTo>
                    <a:pt x="120903" y="724543"/>
                  </a:lnTo>
                  <a:lnTo>
                    <a:pt x="117256" y="719725"/>
                  </a:lnTo>
                  <a:lnTo>
                    <a:pt x="117325" y="718403"/>
                  </a:lnTo>
                  <a:lnTo>
                    <a:pt x="117761" y="717980"/>
                  </a:lnTo>
                  <a:lnTo>
                    <a:pt x="117749" y="717414"/>
                  </a:lnTo>
                  <a:lnTo>
                    <a:pt x="116801" y="717373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5730495-3B98-C140-9434-C8626B2FF16B}"/>
                </a:ext>
              </a:extLst>
            </p:cNvPr>
            <p:cNvSpPr/>
            <p:nvPr/>
          </p:nvSpPr>
          <p:spPr>
            <a:xfrm flipV="1">
              <a:off x="2490703" y="1813668"/>
              <a:ext cx="783691" cy="1043525"/>
            </a:xfrm>
            <a:custGeom>
              <a:avLst/>
              <a:gdLst>
                <a:gd name="connsiteX0" fmla="*/ 580350 w 783691"/>
                <a:gd name="connsiteY0" fmla="*/ 309946 h 1043525"/>
                <a:gd name="connsiteX1" fmla="*/ 578882 w 783691"/>
                <a:gd name="connsiteY1" fmla="*/ 309507 h 1043525"/>
                <a:gd name="connsiteX2" fmla="*/ 577511 w 783691"/>
                <a:gd name="connsiteY2" fmla="*/ 309164 h 1043525"/>
                <a:gd name="connsiteX3" fmla="*/ 575555 w 783691"/>
                <a:gd name="connsiteY3" fmla="*/ 308921 h 1043525"/>
                <a:gd name="connsiteX4" fmla="*/ 573647 w 783691"/>
                <a:gd name="connsiteY4" fmla="*/ 308579 h 1043525"/>
                <a:gd name="connsiteX5" fmla="*/ 571200 w 783691"/>
                <a:gd name="connsiteY5" fmla="*/ 308187 h 1043525"/>
                <a:gd name="connsiteX6" fmla="*/ 569243 w 783691"/>
                <a:gd name="connsiteY6" fmla="*/ 307944 h 1043525"/>
                <a:gd name="connsiteX7" fmla="*/ 566357 w 783691"/>
                <a:gd name="connsiteY7" fmla="*/ 307944 h 1043525"/>
                <a:gd name="connsiteX8" fmla="*/ 564890 w 783691"/>
                <a:gd name="connsiteY8" fmla="*/ 308042 h 1043525"/>
                <a:gd name="connsiteX9" fmla="*/ 563421 w 783691"/>
                <a:gd name="connsiteY9" fmla="*/ 308138 h 1043525"/>
                <a:gd name="connsiteX10" fmla="*/ 561415 w 783691"/>
                <a:gd name="connsiteY10" fmla="*/ 308042 h 1043525"/>
                <a:gd name="connsiteX11" fmla="*/ 560046 w 783691"/>
                <a:gd name="connsiteY11" fmla="*/ 307748 h 1043525"/>
                <a:gd name="connsiteX12" fmla="*/ 559997 w 783691"/>
                <a:gd name="connsiteY12" fmla="*/ 306234 h 1043525"/>
                <a:gd name="connsiteX13" fmla="*/ 560144 w 783691"/>
                <a:gd name="connsiteY13" fmla="*/ 304719 h 1043525"/>
                <a:gd name="connsiteX14" fmla="*/ 560144 w 783691"/>
                <a:gd name="connsiteY14" fmla="*/ 302766 h 1043525"/>
                <a:gd name="connsiteX15" fmla="*/ 559948 w 783691"/>
                <a:gd name="connsiteY15" fmla="*/ 300862 h 1043525"/>
                <a:gd name="connsiteX16" fmla="*/ 559702 w 783691"/>
                <a:gd name="connsiteY16" fmla="*/ 298908 h 1043525"/>
                <a:gd name="connsiteX17" fmla="*/ 559606 w 783691"/>
                <a:gd name="connsiteY17" fmla="*/ 297931 h 1043525"/>
                <a:gd name="connsiteX18" fmla="*/ 559557 w 783691"/>
                <a:gd name="connsiteY18" fmla="*/ 297443 h 1043525"/>
                <a:gd name="connsiteX19" fmla="*/ 559018 w 783691"/>
                <a:gd name="connsiteY19" fmla="*/ 295441 h 1043525"/>
                <a:gd name="connsiteX20" fmla="*/ 558675 w 783691"/>
                <a:gd name="connsiteY20" fmla="*/ 292901 h 1043525"/>
                <a:gd name="connsiteX21" fmla="*/ 558480 w 783691"/>
                <a:gd name="connsiteY21" fmla="*/ 291436 h 1043525"/>
                <a:gd name="connsiteX22" fmla="*/ 558284 w 783691"/>
                <a:gd name="connsiteY22" fmla="*/ 289480 h 1043525"/>
                <a:gd name="connsiteX23" fmla="*/ 558136 w 783691"/>
                <a:gd name="connsiteY23" fmla="*/ 287527 h 1043525"/>
                <a:gd name="connsiteX24" fmla="*/ 557893 w 783691"/>
                <a:gd name="connsiteY24" fmla="*/ 285622 h 1043525"/>
                <a:gd name="connsiteX25" fmla="*/ 557696 w 783691"/>
                <a:gd name="connsiteY25" fmla="*/ 283669 h 1043525"/>
                <a:gd name="connsiteX26" fmla="*/ 557502 w 783691"/>
                <a:gd name="connsiteY26" fmla="*/ 281715 h 1043525"/>
                <a:gd name="connsiteX27" fmla="*/ 557305 w 783691"/>
                <a:gd name="connsiteY27" fmla="*/ 279762 h 1043525"/>
                <a:gd name="connsiteX28" fmla="*/ 556915 w 783691"/>
                <a:gd name="connsiteY28" fmla="*/ 277367 h 1043525"/>
                <a:gd name="connsiteX29" fmla="*/ 556475 w 783691"/>
                <a:gd name="connsiteY29" fmla="*/ 275463 h 1043525"/>
                <a:gd name="connsiteX30" fmla="*/ 554516 w 783691"/>
                <a:gd name="connsiteY30" fmla="*/ 275561 h 1043525"/>
                <a:gd name="connsiteX31" fmla="*/ 552658 w 783691"/>
                <a:gd name="connsiteY31" fmla="*/ 276147 h 1043525"/>
                <a:gd name="connsiteX32" fmla="*/ 551289 w 783691"/>
                <a:gd name="connsiteY32" fmla="*/ 276734 h 1043525"/>
                <a:gd name="connsiteX33" fmla="*/ 549868 w 783691"/>
                <a:gd name="connsiteY33" fmla="*/ 277173 h 1043525"/>
                <a:gd name="connsiteX34" fmla="*/ 548499 w 783691"/>
                <a:gd name="connsiteY34" fmla="*/ 277710 h 1043525"/>
                <a:gd name="connsiteX35" fmla="*/ 547081 w 783691"/>
                <a:gd name="connsiteY35" fmla="*/ 279028 h 1043525"/>
                <a:gd name="connsiteX36" fmla="*/ 545270 w 783691"/>
                <a:gd name="connsiteY36" fmla="*/ 280592 h 1043525"/>
                <a:gd name="connsiteX37" fmla="*/ 543950 w 783691"/>
                <a:gd name="connsiteY37" fmla="*/ 281325 h 1043525"/>
                <a:gd name="connsiteX38" fmla="*/ 542138 w 783691"/>
                <a:gd name="connsiteY38" fmla="*/ 282008 h 1043525"/>
                <a:gd name="connsiteX39" fmla="*/ 540280 w 783691"/>
                <a:gd name="connsiteY39" fmla="*/ 282594 h 1043525"/>
                <a:gd name="connsiteX40" fmla="*/ 539154 w 783691"/>
                <a:gd name="connsiteY40" fmla="*/ 283522 h 1043525"/>
                <a:gd name="connsiteX41" fmla="*/ 537736 w 783691"/>
                <a:gd name="connsiteY41" fmla="*/ 283718 h 1043525"/>
                <a:gd name="connsiteX42" fmla="*/ 536316 w 783691"/>
                <a:gd name="connsiteY42" fmla="*/ 284157 h 1043525"/>
                <a:gd name="connsiteX43" fmla="*/ 534996 w 783691"/>
                <a:gd name="connsiteY43" fmla="*/ 285524 h 1043525"/>
                <a:gd name="connsiteX44" fmla="*/ 534212 w 783691"/>
                <a:gd name="connsiteY44" fmla="*/ 286795 h 1043525"/>
                <a:gd name="connsiteX45" fmla="*/ 532892 w 783691"/>
                <a:gd name="connsiteY45" fmla="*/ 288162 h 1043525"/>
                <a:gd name="connsiteX46" fmla="*/ 530984 w 783691"/>
                <a:gd name="connsiteY46" fmla="*/ 288651 h 1043525"/>
                <a:gd name="connsiteX47" fmla="*/ 529222 w 783691"/>
                <a:gd name="connsiteY47" fmla="*/ 289139 h 1043525"/>
                <a:gd name="connsiteX48" fmla="*/ 528490 w 783691"/>
                <a:gd name="connsiteY48" fmla="*/ 290410 h 1043525"/>
                <a:gd name="connsiteX49" fmla="*/ 527217 w 783691"/>
                <a:gd name="connsiteY49" fmla="*/ 291092 h 1043525"/>
                <a:gd name="connsiteX50" fmla="*/ 525708 w 783691"/>
                <a:gd name="connsiteY50" fmla="*/ 291043 h 1043525"/>
                <a:gd name="connsiteX51" fmla="*/ 523784 w 783691"/>
                <a:gd name="connsiteY51" fmla="*/ 292314 h 1043525"/>
                <a:gd name="connsiteX52" fmla="*/ 522168 w 783691"/>
                <a:gd name="connsiteY52" fmla="*/ 293926 h 1043525"/>
                <a:gd name="connsiteX53" fmla="*/ 519916 w 783691"/>
                <a:gd name="connsiteY53" fmla="*/ 294903 h 1043525"/>
                <a:gd name="connsiteX54" fmla="*/ 519098 w 783691"/>
                <a:gd name="connsiteY54" fmla="*/ 296562 h 1043525"/>
                <a:gd name="connsiteX55" fmla="*/ 518914 w 783691"/>
                <a:gd name="connsiteY55" fmla="*/ 296701 h 1043525"/>
                <a:gd name="connsiteX56" fmla="*/ 518566 w 783691"/>
                <a:gd name="connsiteY56" fmla="*/ 296515 h 1043525"/>
                <a:gd name="connsiteX57" fmla="*/ 517624 w 783691"/>
                <a:gd name="connsiteY57" fmla="*/ 297686 h 1043525"/>
                <a:gd name="connsiteX58" fmla="*/ 515823 w 783691"/>
                <a:gd name="connsiteY58" fmla="*/ 299249 h 1043525"/>
                <a:gd name="connsiteX59" fmla="*/ 514207 w 783691"/>
                <a:gd name="connsiteY59" fmla="*/ 300373 h 1043525"/>
                <a:gd name="connsiteX60" fmla="*/ 512938 w 783691"/>
                <a:gd name="connsiteY60" fmla="*/ 301105 h 1043525"/>
                <a:gd name="connsiteX61" fmla="*/ 511607 w 783691"/>
                <a:gd name="connsiteY61" fmla="*/ 301691 h 1043525"/>
                <a:gd name="connsiteX62" fmla="*/ 510236 w 783691"/>
                <a:gd name="connsiteY62" fmla="*/ 302278 h 1043525"/>
                <a:gd name="connsiteX63" fmla="*/ 508476 w 783691"/>
                <a:gd name="connsiteY63" fmla="*/ 303107 h 1043525"/>
                <a:gd name="connsiteX64" fmla="*/ 506573 w 783691"/>
                <a:gd name="connsiteY64" fmla="*/ 303694 h 1043525"/>
                <a:gd name="connsiteX65" fmla="*/ 505488 w 783691"/>
                <a:gd name="connsiteY65" fmla="*/ 302668 h 1043525"/>
                <a:gd name="connsiteX66" fmla="*/ 505488 w 783691"/>
                <a:gd name="connsiteY66" fmla="*/ 301154 h 1043525"/>
                <a:gd name="connsiteX67" fmla="*/ 505304 w 783691"/>
                <a:gd name="connsiteY67" fmla="*/ 299689 h 1043525"/>
                <a:gd name="connsiteX68" fmla="*/ 504506 w 783691"/>
                <a:gd name="connsiteY68" fmla="*/ 297931 h 1043525"/>
                <a:gd name="connsiteX69" fmla="*/ 503196 w 783691"/>
                <a:gd name="connsiteY69" fmla="*/ 295929 h 1043525"/>
                <a:gd name="connsiteX70" fmla="*/ 501620 w 783691"/>
                <a:gd name="connsiteY70" fmla="*/ 294072 h 1043525"/>
                <a:gd name="connsiteX71" fmla="*/ 500249 w 783691"/>
                <a:gd name="connsiteY71" fmla="*/ 292705 h 1043525"/>
                <a:gd name="connsiteX72" fmla="*/ 499041 w 783691"/>
                <a:gd name="connsiteY72" fmla="*/ 291924 h 1043525"/>
                <a:gd name="connsiteX73" fmla="*/ 497609 w 783691"/>
                <a:gd name="connsiteY73" fmla="*/ 290604 h 1043525"/>
                <a:gd name="connsiteX74" fmla="*/ 496647 w 783691"/>
                <a:gd name="connsiteY74" fmla="*/ 289480 h 1043525"/>
                <a:gd name="connsiteX75" fmla="*/ 495460 w 783691"/>
                <a:gd name="connsiteY75" fmla="*/ 288651 h 1043525"/>
                <a:gd name="connsiteX76" fmla="*/ 493659 w 783691"/>
                <a:gd name="connsiteY76" fmla="*/ 287870 h 1043525"/>
                <a:gd name="connsiteX77" fmla="*/ 492226 w 783691"/>
                <a:gd name="connsiteY77" fmla="*/ 287527 h 1043525"/>
                <a:gd name="connsiteX78" fmla="*/ 490814 w 783691"/>
                <a:gd name="connsiteY78" fmla="*/ 287136 h 1043525"/>
                <a:gd name="connsiteX79" fmla="*/ 489341 w 783691"/>
                <a:gd name="connsiteY79" fmla="*/ 286795 h 1043525"/>
                <a:gd name="connsiteX80" fmla="*/ 486946 w 783691"/>
                <a:gd name="connsiteY80" fmla="*/ 286405 h 1043525"/>
                <a:gd name="connsiteX81" fmla="*/ 485432 w 783691"/>
                <a:gd name="connsiteY81" fmla="*/ 286405 h 1043525"/>
                <a:gd name="connsiteX82" fmla="*/ 483774 w 783691"/>
                <a:gd name="connsiteY82" fmla="*/ 287284 h 1043525"/>
                <a:gd name="connsiteX83" fmla="*/ 482751 w 783691"/>
                <a:gd name="connsiteY83" fmla="*/ 288992 h 1043525"/>
                <a:gd name="connsiteX84" fmla="*/ 481318 w 783691"/>
                <a:gd name="connsiteY84" fmla="*/ 290898 h 1043525"/>
                <a:gd name="connsiteX85" fmla="*/ 479701 w 783691"/>
                <a:gd name="connsiteY85" fmla="*/ 292655 h 1043525"/>
                <a:gd name="connsiteX86" fmla="*/ 479067 w 783691"/>
                <a:gd name="connsiteY86" fmla="*/ 295001 h 1043525"/>
                <a:gd name="connsiteX87" fmla="*/ 478146 w 783691"/>
                <a:gd name="connsiteY87" fmla="*/ 296515 h 1043525"/>
                <a:gd name="connsiteX88" fmla="*/ 477122 w 783691"/>
                <a:gd name="connsiteY88" fmla="*/ 297588 h 1043525"/>
                <a:gd name="connsiteX89" fmla="*/ 475444 w 783691"/>
                <a:gd name="connsiteY89" fmla="*/ 298518 h 1043525"/>
                <a:gd name="connsiteX90" fmla="*/ 473173 w 783691"/>
                <a:gd name="connsiteY90" fmla="*/ 298044 h 1043525"/>
                <a:gd name="connsiteX91" fmla="*/ 471740 w 783691"/>
                <a:gd name="connsiteY91" fmla="*/ 297394 h 1043525"/>
                <a:gd name="connsiteX92" fmla="*/ 470266 w 783691"/>
                <a:gd name="connsiteY92" fmla="*/ 296221 h 1043525"/>
                <a:gd name="connsiteX93" fmla="*/ 468793 w 783691"/>
                <a:gd name="connsiteY93" fmla="*/ 294511 h 1043525"/>
                <a:gd name="connsiteX94" fmla="*/ 467483 w 783691"/>
                <a:gd name="connsiteY94" fmla="*/ 292997 h 1043525"/>
                <a:gd name="connsiteX95" fmla="*/ 466501 w 783691"/>
                <a:gd name="connsiteY95" fmla="*/ 291973 h 1043525"/>
                <a:gd name="connsiteX96" fmla="*/ 465416 w 783691"/>
                <a:gd name="connsiteY96" fmla="*/ 290947 h 1043525"/>
                <a:gd name="connsiteX97" fmla="*/ 464352 w 783691"/>
                <a:gd name="connsiteY97" fmla="*/ 289922 h 1043525"/>
                <a:gd name="connsiteX98" fmla="*/ 463329 w 783691"/>
                <a:gd name="connsiteY98" fmla="*/ 288945 h 1043525"/>
                <a:gd name="connsiteX99" fmla="*/ 463103 w 783691"/>
                <a:gd name="connsiteY99" fmla="*/ 288763 h 1043525"/>
                <a:gd name="connsiteX100" fmla="*/ 462878 w 783691"/>
                <a:gd name="connsiteY100" fmla="*/ 288552 h 1043525"/>
                <a:gd name="connsiteX101" fmla="*/ 461405 w 783691"/>
                <a:gd name="connsiteY101" fmla="*/ 287235 h 1043525"/>
                <a:gd name="connsiteX102" fmla="*/ 460238 w 783691"/>
                <a:gd name="connsiteY102" fmla="*/ 286356 h 1043525"/>
                <a:gd name="connsiteX103" fmla="*/ 458376 w 783691"/>
                <a:gd name="connsiteY103" fmla="*/ 285914 h 1043525"/>
                <a:gd name="connsiteX104" fmla="*/ 456902 w 783691"/>
                <a:gd name="connsiteY104" fmla="*/ 285622 h 1043525"/>
                <a:gd name="connsiteX105" fmla="*/ 455060 w 783691"/>
                <a:gd name="connsiteY105" fmla="*/ 285085 h 1043525"/>
                <a:gd name="connsiteX106" fmla="*/ 453239 w 783691"/>
                <a:gd name="connsiteY106" fmla="*/ 284353 h 1043525"/>
                <a:gd name="connsiteX107" fmla="*/ 452011 w 783691"/>
                <a:gd name="connsiteY107" fmla="*/ 283571 h 1043525"/>
                <a:gd name="connsiteX108" fmla="*/ 450353 w 783691"/>
                <a:gd name="connsiteY108" fmla="*/ 282496 h 1043525"/>
                <a:gd name="connsiteX109" fmla="*/ 449187 w 783691"/>
                <a:gd name="connsiteY109" fmla="*/ 281617 h 1043525"/>
                <a:gd name="connsiteX110" fmla="*/ 447570 w 783691"/>
                <a:gd name="connsiteY110" fmla="*/ 280543 h 1043525"/>
                <a:gd name="connsiteX111" fmla="*/ 445707 w 783691"/>
                <a:gd name="connsiteY111" fmla="*/ 279860 h 1043525"/>
                <a:gd name="connsiteX112" fmla="*/ 443845 w 783691"/>
                <a:gd name="connsiteY112" fmla="*/ 279370 h 1043525"/>
                <a:gd name="connsiteX113" fmla="*/ 442372 w 783691"/>
                <a:gd name="connsiteY113" fmla="*/ 278979 h 1043525"/>
                <a:gd name="connsiteX114" fmla="*/ 440959 w 783691"/>
                <a:gd name="connsiteY114" fmla="*/ 278687 h 1043525"/>
                <a:gd name="connsiteX115" fmla="*/ 438524 w 783691"/>
                <a:gd name="connsiteY115" fmla="*/ 278736 h 1043525"/>
                <a:gd name="connsiteX116" fmla="*/ 436559 w 783691"/>
                <a:gd name="connsiteY116" fmla="*/ 279028 h 1043525"/>
                <a:gd name="connsiteX117" fmla="*/ 434656 w 783691"/>
                <a:gd name="connsiteY117" fmla="*/ 279323 h 1043525"/>
                <a:gd name="connsiteX118" fmla="*/ 432793 w 783691"/>
                <a:gd name="connsiteY118" fmla="*/ 279956 h 1043525"/>
                <a:gd name="connsiteX119" fmla="*/ 431422 w 783691"/>
                <a:gd name="connsiteY119" fmla="*/ 280543 h 1043525"/>
                <a:gd name="connsiteX120" fmla="*/ 429601 w 783691"/>
                <a:gd name="connsiteY120" fmla="*/ 281178 h 1043525"/>
                <a:gd name="connsiteX121" fmla="*/ 428189 w 783691"/>
                <a:gd name="connsiteY121" fmla="*/ 281617 h 1043525"/>
                <a:gd name="connsiteX122" fmla="*/ 426920 w 783691"/>
                <a:gd name="connsiteY122" fmla="*/ 282302 h 1043525"/>
                <a:gd name="connsiteX123" fmla="*/ 425794 w 783691"/>
                <a:gd name="connsiteY123" fmla="*/ 283279 h 1043525"/>
                <a:gd name="connsiteX124" fmla="*/ 424034 w 783691"/>
                <a:gd name="connsiteY124" fmla="*/ 284059 h 1043525"/>
                <a:gd name="connsiteX125" fmla="*/ 422663 w 783691"/>
                <a:gd name="connsiteY125" fmla="*/ 284498 h 1043525"/>
                <a:gd name="connsiteX126" fmla="*/ 421046 w 783691"/>
                <a:gd name="connsiteY126" fmla="*/ 284400 h 1043525"/>
                <a:gd name="connsiteX127" fmla="*/ 420207 w 783691"/>
                <a:gd name="connsiteY127" fmla="*/ 285573 h 1043525"/>
                <a:gd name="connsiteX128" fmla="*/ 418897 w 783691"/>
                <a:gd name="connsiteY128" fmla="*/ 284842 h 1043525"/>
                <a:gd name="connsiteX129" fmla="*/ 416646 w 783691"/>
                <a:gd name="connsiteY129" fmla="*/ 283912 h 1043525"/>
                <a:gd name="connsiteX130" fmla="*/ 414927 w 783691"/>
                <a:gd name="connsiteY130" fmla="*/ 282984 h 1043525"/>
                <a:gd name="connsiteX131" fmla="*/ 413515 w 783691"/>
                <a:gd name="connsiteY131" fmla="*/ 282496 h 1043525"/>
                <a:gd name="connsiteX132" fmla="*/ 412103 w 783691"/>
                <a:gd name="connsiteY132" fmla="*/ 282692 h 1043525"/>
                <a:gd name="connsiteX133" fmla="*/ 410179 w 783691"/>
                <a:gd name="connsiteY133" fmla="*/ 283180 h 1043525"/>
                <a:gd name="connsiteX134" fmla="*/ 408275 w 783691"/>
                <a:gd name="connsiteY134" fmla="*/ 283571 h 1043525"/>
                <a:gd name="connsiteX135" fmla="*/ 406802 w 783691"/>
                <a:gd name="connsiteY135" fmla="*/ 283865 h 1043525"/>
                <a:gd name="connsiteX136" fmla="*/ 404899 w 783691"/>
                <a:gd name="connsiteY136" fmla="*/ 284010 h 1043525"/>
                <a:gd name="connsiteX137" fmla="*/ 402954 w 783691"/>
                <a:gd name="connsiteY137" fmla="*/ 284157 h 1043525"/>
                <a:gd name="connsiteX138" fmla="*/ 400990 w 783691"/>
                <a:gd name="connsiteY138" fmla="*/ 284206 h 1043525"/>
                <a:gd name="connsiteX139" fmla="*/ 398534 w 783691"/>
                <a:gd name="connsiteY139" fmla="*/ 284353 h 1043525"/>
                <a:gd name="connsiteX140" fmla="*/ 396590 w 783691"/>
                <a:gd name="connsiteY140" fmla="*/ 284449 h 1043525"/>
                <a:gd name="connsiteX141" fmla="*/ 395116 w 783691"/>
                <a:gd name="connsiteY141" fmla="*/ 284449 h 1043525"/>
                <a:gd name="connsiteX142" fmla="*/ 393642 w 783691"/>
                <a:gd name="connsiteY142" fmla="*/ 284449 h 1043525"/>
                <a:gd name="connsiteX143" fmla="*/ 391698 w 783691"/>
                <a:gd name="connsiteY143" fmla="*/ 284353 h 1043525"/>
                <a:gd name="connsiteX144" fmla="*/ 389242 w 783691"/>
                <a:gd name="connsiteY144" fmla="*/ 284108 h 1043525"/>
                <a:gd name="connsiteX145" fmla="*/ 387298 w 783691"/>
                <a:gd name="connsiteY145" fmla="*/ 283865 h 1043525"/>
                <a:gd name="connsiteX146" fmla="*/ 385333 w 783691"/>
                <a:gd name="connsiteY146" fmla="*/ 283620 h 1043525"/>
                <a:gd name="connsiteX147" fmla="*/ 383430 w 783691"/>
                <a:gd name="connsiteY147" fmla="*/ 283180 h 1043525"/>
                <a:gd name="connsiteX148" fmla="*/ 381997 w 783691"/>
                <a:gd name="connsiteY148" fmla="*/ 282790 h 1043525"/>
                <a:gd name="connsiteX149" fmla="*/ 380688 w 783691"/>
                <a:gd name="connsiteY149" fmla="*/ 282302 h 1043525"/>
                <a:gd name="connsiteX150" fmla="*/ 378968 w 783691"/>
                <a:gd name="connsiteY150" fmla="*/ 281372 h 1043525"/>
                <a:gd name="connsiteX151" fmla="*/ 377659 w 783691"/>
                <a:gd name="connsiteY151" fmla="*/ 280641 h 1043525"/>
                <a:gd name="connsiteX152" fmla="*/ 376431 w 783691"/>
                <a:gd name="connsiteY152" fmla="*/ 279858 h 1043525"/>
                <a:gd name="connsiteX153" fmla="*/ 375162 w 783691"/>
                <a:gd name="connsiteY153" fmla="*/ 279077 h 1043525"/>
                <a:gd name="connsiteX154" fmla="*/ 373832 w 783691"/>
                <a:gd name="connsiteY154" fmla="*/ 278393 h 1043525"/>
                <a:gd name="connsiteX155" fmla="*/ 372072 w 783691"/>
                <a:gd name="connsiteY155" fmla="*/ 277514 h 1043525"/>
                <a:gd name="connsiteX156" fmla="*/ 370311 w 783691"/>
                <a:gd name="connsiteY156" fmla="*/ 276685 h 1043525"/>
                <a:gd name="connsiteX157" fmla="*/ 369002 w 783691"/>
                <a:gd name="connsiteY157" fmla="*/ 275951 h 1043525"/>
                <a:gd name="connsiteX158" fmla="*/ 367774 w 783691"/>
                <a:gd name="connsiteY158" fmla="*/ 275220 h 1043525"/>
                <a:gd name="connsiteX159" fmla="*/ 366587 w 783691"/>
                <a:gd name="connsiteY159" fmla="*/ 274339 h 1043525"/>
                <a:gd name="connsiteX160" fmla="*/ 365461 w 783691"/>
                <a:gd name="connsiteY160" fmla="*/ 273411 h 1043525"/>
                <a:gd name="connsiteX161" fmla="*/ 364397 w 783691"/>
                <a:gd name="connsiteY161" fmla="*/ 272435 h 1043525"/>
                <a:gd name="connsiteX162" fmla="*/ 363026 w 783691"/>
                <a:gd name="connsiteY162" fmla="*/ 271068 h 1043525"/>
                <a:gd name="connsiteX163" fmla="*/ 361695 w 783691"/>
                <a:gd name="connsiteY163" fmla="*/ 269602 h 1043525"/>
                <a:gd name="connsiteX164" fmla="*/ 360733 w 783691"/>
                <a:gd name="connsiteY164" fmla="*/ 268528 h 1043525"/>
                <a:gd name="connsiteX165" fmla="*/ 359751 w 783691"/>
                <a:gd name="connsiteY165" fmla="*/ 267453 h 1043525"/>
                <a:gd name="connsiteX166" fmla="*/ 358728 w 783691"/>
                <a:gd name="connsiteY166" fmla="*/ 266329 h 1043525"/>
                <a:gd name="connsiteX167" fmla="*/ 357745 w 783691"/>
                <a:gd name="connsiteY167" fmla="*/ 265254 h 1043525"/>
                <a:gd name="connsiteX168" fmla="*/ 356702 w 783691"/>
                <a:gd name="connsiteY168" fmla="*/ 264181 h 1043525"/>
                <a:gd name="connsiteX169" fmla="*/ 355678 w 783691"/>
                <a:gd name="connsiteY169" fmla="*/ 263156 h 1043525"/>
                <a:gd name="connsiteX170" fmla="*/ 354655 w 783691"/>
                <a:gd name="connsiteY170" fmla="*/ 262081 h 1043525"/>
                <a:gd name="connsiteX171" fmla="*/ 353345 w 783691"/>
                <a:gd name="connsiteY171" fmla="*/ 260665 h 1043525"/>
                <a:gd name="connsiteX172" fmla="*/ 351974 w 783691"/>
                <a:gd name="connsiteY172" fmla="*/ 259247 h 1043525"/>
                <a:gd name="connsiteX173" fmla="*/ 350644 w 783691"/>
                <a:gd name="connsiteY173" fmla="*/ 257831 h 1043525"/>
                <a:gd name="connsiteX174" fmla="*/ 349621 w 783691"/>
                <a:gd name="connsiteY174" fmla="*/ 256756 h 1043525"/>
                <a:gd name="connsiteX175" fmla="*/ 348638 w 783691"/>
                <a:gd name="connsiteY175" fmla="*/ 255681 h 1043525"/>
                <a:gd name="connsiteX176" fmla="*/ 347656 w 783691"/>
                <a:gd name="connsiteY176" fmla="*/ 254606 h 1043525"/>
                <a:gd name="connsiteX177" fmla="*/ 346673 w 783691"/>
                <a:gd name="connsiteY177" fmla="*/ 253484 h 1043525"/>
                <a:gd name="connsiteX178" fmla="*/ 345712 w 783691"/>
                <a:gd name="connsiteY178" fmla="*/ 252410 h 1043525"/>
                <a:gd name="connsiteX179" fmla="*/ 344770 w 783691"/>
                <a:gd name="connsiteY179" fmla="*/ 251237 h 1043525"/>
                <a:gd name="connsiteX180" fmla="*/ 343890 w 783691"/>
                <a:gd name="connsiteY180" fmla="*/ 250113 h 1043525"/>
                <a:gd name="connsiteX181" fmla="*/ 343010 w 783691"/>
                <a:gd name="connsiteY181" fmla="*/ 248942 h 1043525"/>
                <a:gd name="connsiteX182" fmla="*/ 341843 w 783691"/>
                <a:gd name="connsiteY182" fmla="*/ 247330 h 1043525"/>
                <a:gd name="connsiteX183" fmla="*/ 340472 w 783691"/>
                <a:gd name="connsiteY183" fmla="*/ 245377 h 1043525"/>
                <a:gd name="connsiteX184" fmla="*/ 339388 w 783691"/>
                <a:gd name="connsiteY184" fmla="*/ 243715 h 1043525"/>
                <a:gd name="connsiteX185" fmla="*/ 338508 w 783691"/>
                <a:gd name="connsiteY185" fmla="*/ 242495 h 1043525"/>
                <a:gd name="connsiteX186" fmla="*/ 337689 w 783691"/>
                <a:gd name="connsiteY186" fmla="*/ 241322 h 1043525"/>
                <a:gd name="connsiteX187" fmla="*/ 336747 w 783691"/>
                <a:gd name="connsiteY187" fmla="*/ 240199 h 1043525"/>
                <a:gd name="connsiteX188" fmla="*/ 335479 w 783691"/>
                <a:gd name="connsiteY188" fmla="*/ 238734 h 1043525"/>
                <a:gd name="connsiteX189" fmla="*/ 334148 w 783691"/>
                <a:gd name="connsiteY189" fmla="*/ 237269 h 1043525"/>
                <a:gd name="connsiteX190" fmla="*/ 332798 w 783691"/>
                <a:gd name="connsiteY190" fmla="*/ 235852 h 1043525"/>
                <a:gd name="connsiteX191" fmla="*/ 331426 w 783691"/>
                <a:gd name="connsiteY191" fmla="*/ 234434 h 1043525"/>
                <a:gd name="connsiteX192" fmla="*/ 329994 w 783691"/>
                <a:gd name="connsiteY192" fmla="*/ 233067 h 1043525"/>
                <a:gd name="connsiteX193" fmla="*/ 328930 w 783691"/>
                <a:gd name="connsiteY193" fmla="*/ 232091 h 1043525"/>
                <a:gd name="connsiteX194" fmla="*/ 327845 w 783691"/>
                <a:gd name="connsiteY194" fmla="*/ 231163 h 1043525"/>
                <a:gd name="connsiteX195" fmla="*/ 326330 w 783691"/>
                <a:gd name="connsiteY195" fmla="*/ 229941 h 1043525"/>
                <a:gd name="connsiteX196" fmla="*/ 324816 w 783691"/>
                <a:gd name="connsiteY196" fmla="*/ 228672 h 1043525"/>
                <a:gd name="connsiteX197" fmla="*/ 323342 w 783691"/>
                <a:gd name="connsiteY197" fmla="*/ 227354 h 1043525"/>
                <a:gd name="connsiteX198" fmla="*/ 322278 w 783691"/>
                <a:gd name="connsiteY198" fmla="*/ 226328 h 1043525"/>
                <a:gd name="connsiteX199" fmla="*/ 320989 w 783691"/>
                <a:gd name="connsiteY199" fmla="*/ 224910 h 1043525"/>
                <a:gd name="connsiteX200" fmla="*/ 319720 w 783691"/>
                <a:gd name="connsiteY200" fmla="*/ 223396 h 1043525"/>
                <a:gd name="connsiteX201" fmla="*/ 318410 w 783691"/>
                <a:gd name="connsiteY201" fmla="*/ 221931 h 1043525"/>
                <a:gd name="connsiteX202" fmla="*/ 317366 w 783691"/>
                <a:gd name="connsiteY202" fmla="*/ 220905 h 1043525"/>
                <a:gd name="connsiteX203" fmla="*/ 316343 w 783691"/>
                <a:gd name="connsiteY203" fmla="*/ 219831 h 1043525"/>
                <a:gd name="connsiteX204" fmla="*/ 315320 w 783691"/>
                <a:gd name="connsiteY204" fmla="*/ 218805 h 1043525"/>
                <a:gd name="connsiteX205" fmla="*/ 313601 w 783691"/>
                <a:gd name="connsiteY205" fmla="*/ 217097 h 1043525"/>
                <a:gd name="connsiteX206" fmla="*/ 312148 w 783691"/>
                <a:gd name="connsiteY206" fmla="*/ 215730 h 1043525"/>
                <a:gd name="connsiteX207" fmla="*/ 310715 w 783691"/>
                <a:gd name="connsiteY207" fmla="*/ 214459 h 1043525"/>
                <a:gd name="connsiteX208" fmla="*/ 309262 w 783691"/>
                <a:gd name="connsiteY208" fmla="*/ 213190 h 1043525"/>
                <a:gd name="connsiteX209" fmla="*/ 307747 w 783691"/>
                <a:gd name="connsiteY209" fmla="*/ 211919 h 1043525"/>
                <a:gd name="connsiteX210" fmla="*/ 306560 w 783691"/>
                <a:gd name="connsiteY210" fmla="*/ 210991 h 1043525"/>
                <a:gd name="connsiteX211" fmla="*/ 305496 w 783691"/>
                <a:gd name="connsiteY211" fmla="*/ 210014 h 1043525"/>
                <a:gd name="connsiteX212" fmla="*/ 304412 w 783691"/>
                <a:gd name="connsiteY212" fmla="*/ 209038 h 1043525"/>
                <a:gd name="connsiteX213" fmla="*/ 303143 w 783691"/>
                <a:gd name="connsiteY213" fmla="*/ 207524 h 1043525"/>
                <a:gd name="connsiteX214" fmla="*/ 301812 w 783691"/>
                <a:gd name="connsiteY214" fmla="*/ 206058 h 1043525"/>
                <a:gd name="connsiteX215" fmla="*/ 300196 w 783691"/>
                <a:gd name="connsiteY215" fmla="*/ 205033 h 1043525"/>
                <a:gd name="connsiteX216" fmla="*/ 298538 w 783691"/>
                <a:gd name="connsiteY216" fmla="*/ 203958 h 1043525"/>
                <a:gd name="connsiteX217" fmla="*/ 296921 w 783691"/>
                <a:gd name="connsiteY217" fmla="*/ 202932 h 1043525"/>
                <a:gd name="connsiteX218" fmla="*/ 295263 w 783691"/>
                <a:gd name="connsiteY218" fmla="*/ 201857 h 1043525"/>
                <a:gd name="connsiteX219" fmla="*/ 293606 w 783691"/>
                <a:gd name="connsiteY219" fmla="*/ 200832 h 1043525"/>
                <a:gd name="connsiteX220" fmla="*/ 291927 w 783691"/>
                <a:gd name="connsiteY220" fmla="*/ 199757 h 1043525"/>
                <a:gd name="connsiteX221" fmla="*/ 290311 w 783691"/>
                <a:gd name="connsiteY221" fmla="*/ 198731 h 1043525"/>
                <a:gd name="connsiteX222" fmla="*/ 288653 w 783691"/>
                <a:gd name="connsiteY222" fmla="*/ 197656 h 1043525"/>
                <a:gd name="connsiteX223" fmla="*/ 287425 w 783691"/>
                <a:gd name="connsiteY223" fmla="*/ 196827 h 1043525"/>
                <a:gd name="connsiteX224" fmla="*/ 285829 w 783691"/>
                <a:gd name="connsiteY224" fmla="*/ 195801 h 1043525"/>
                <a:gd name="connsiteX225" fmla="*/ 284150 w 783691"/>
                <a:gd name="connsiteY225" fmla="*/ 194677 h 1043525"/>
                <a:gd name="connsiteX226" fmla="*/ 282943 w 783691"/>
                <a:gd name="connsiteY226" fmla="*/ 193847 h 1043525"/>
                <a:gd name="connsiteX227" fmla="*/ 281756 w 783691"/>
                <a:gd name="connsiteY227" fmla="*/ 193018 h 1043525"/>
                <a:gd name="connsiteX228" fmla="*/ 280528 w 783691"/>
                <a:gd name="connsiteY228" fmla="*/ 192186 h 1043525"/>
                <a:gd name="connsiteX229" fmla="*/ 278972 w 783691"/>
                <a:gd name="connsiteY229" fmla="*/ 191062 h 1043525"/>
                <a:gd name="connsiteX230" fmla="*/ 277356 w 783691"/>
                <a:gd name="connsiteY230" fmla="*/ 189940 h 1043525"/>
                <a:gd name="connsiteX231" fmla="*/ 276128 w 783691"/>
                <a:gd name="connsiteY231" fmla="*/ 189109 h 1043525"/>
                <a:gd name="connsiteX232" fmla="*/ 274122 w 783691"/>
                <a:gd name="connsiteY232" fmla="*/ 187693 h 1043525"/>
                <a:gd name="connsiteX233" fmla="*/ 272505 w 783691"/>
                <a:gd name="connsiteY233" fmla="*/ 186618 h 1043525"/>
                <a:gd name="connsiteX234" fmla="*/ 271298 w 783691"/>
                <a:gd name="connsiteY234" fmla="*/ 185788 h 1043525"/>
                <a:gd name="connsiteX235" fmla="*/ 270070 w 783691"/>
                <a:gd name="connsiteY235" fmla="*/ 185006 h 1043525"/>
                <a:gd name="connsiteX236" fmla="*/ 268453 w 783691"/>
                <a:gd name="connsiteY236" fmla="*/ 183884 h 1043525"/>
                <a:gd name="connsiteX237" fmla="*/ 267225 w 783691"/>
                <a:gd name="connsiteY237" fmla="*/ 183052 h 1043525"/>
                <a:gd name="connsiteX238" fmla="*/ 266059 w 783691"/>
                <a:gd name="connsiteY238" fmla="*/ 182174 h 1043525"/>
                <a:gd name="connsiteX239" fmla="*/ 264872 w 783691"/>
                <a:gd name="connsiteY239" fmla="*/ 181295 h 1043525"/>
                <a:gd name="connsiteX240" fmla="*/ 263746 w 783691"/>
                <a:gd name="connsiteY240" fmla="*/ 180367 h 1043525"/>
                <a:gd name="connsiteX241" fmla="*/ 262620 w 783691"/>
                <a:gd name="connsiteY241" fmla="*/ 179391 h 1043525"/>
                <a:gd name="connsiteX242" fmla="*/ 261556 w 783691"/>
                <a:gd name="connsiteY242" fmla="*/ 178461 h 1043525"/>
                <a:gd name="connsiteX243" fmla="*/ 260083 w 783691"/>
                <a:gd name="connsiteY243" fmla="*/ 177192 h 1043525"/>
                <a:gd name="connsiteX244" fmla="*/ 258609 w 783691"/>
                <a:gd name="connsiteY244" fmla="*/ 175874 h 1043525"/>
                <a:gd name="connsiteX245" fmla="*/ 256767 w 783691"/>
                <a:gd name="connsiteY245" fmla="*/ 174262 h 1043525"/>
                <a:gd name="connsiteX246" fmla="*/ 255294 w 783691"/>
                <a:gd name="connsiteY246" fmla="*/ 172991 h 1043525"/>
                <a:gd name="connsiteX247" fmla="*/ 253779 w 783691"/>
                <a:gd name="connsiteY247" fmla="*/ 171771 h 1043525"/>
                <a:gd name="connsiteX248" fmla="*/ 252592 w 783691"/>
                <a:gd name="connsiteY248" fmla="*/ 170794 h 1043525"/>
                <a:gd name="connsiteX249" fmla="*/ 251528 w 783691"/>
                <a:gd name="connsiteY249" fmla="*/ 169865 h 1043525"/>
                <a:gd name="connsiteX250" fmla="*/ 250054 w 783691"/>
                <a:gd name="connsiteY250" fmla="*/ 168547 h 1043525"/>
                <a:gd name="connsiteX251" fmla="*/ 248970 w 783691"/>
                <a:gd name="connsiteY251" fmla="*/ 167521 h 1043525"/>
                <a:gd name="connsiteX252" fmla="*/ 248008 w 783691"/>
                <a:gd name="connsiteY252" fmla="*/ 166446 h 1043525"/>
                <a:gd name="connsiteX253" fmla="*/ 247025 w 783691"/>
                <a:gd name="connsiteY253" fmla="*/ 165371 h 1043525"/>
                <a:gd name="connsiteX254" fmla="*/ 246084 w 783691"/>
                <a:gd name="connsiteY254" fmla="*/ 164249 h 1043525"/>
                <a:gd name="connsiteX255" fmla="*/ 245163 w 783691"/>
                <a:gd name="connsiteY255" fmla="*/ 163077 h 1043525"/>
                <a:gd name="connsiteX256" fmla="*/ 243996 w 783691"/>
                <a:gd name="connsiteY256" fmla="*/ 161513 h 1043525"/>
                <a:gd name="connsiteX257" fmla="*/ 242809 w 783691"/>
                <a:gd name="connsiteY257" fmla="*/ 159950 h 1043525"/>
                <a:gd name="connsiteX258" fmla="*/ 242318 w 783691"/>
                <a:gd name="connsiteY258" fmla="*/ 159225 h 1043525"/>
                <a:gd name="connsiteX259" fmla="*/ 241991 w 783691"/>
                <a:gd name="connsiteY259" fmla="*/ 158728 h 1043525"/>
                <a:gd name="connsiteX260" fmla="*/ 241111 w 783691"/>
                <a:gd name="connsiteY260" fmla="*/ 157558 h 1043525"/>
                <a:gd name="connsiteX261" fmla="*/ 240272 w 783691"/>
                <a:gd name="connsiteY261" fmla="*/ 156336 h 1043525"/>
                <a:gd name="connsiteX262" fmla="*/ 239494 w 783691"/>
                <a:gd name="connsiteY262" fmla="*/ 155116 h 1043525"/>
                <a:gd name="connsiteX263" fmla="*/ 238450 w 783691"/>
                <a:gd name="connsiteY263" fmla="*/ 153455 h 1043525"/>
                <a:gd name="connsiteX264" fmla="*/ 237488 w 783691"/>
                <a:gd name="connsiteY264" fmla="*/ 151744 h 1043525"/>
                <a:gd name="connsiteX265" fmla="*/ 236854 w 783691"/>
                <a:gd name="connsiteY265" fmla="*/ 150426 h 1043525"/>
                <a:gd name="connsiteX266" fmla="*/ 236199 w 783691"/>
                <a:gd name="connsiteY266" fmla="*/ 149108 h 1043525"/>
                <a:gd name="connsiteX267" fmla="*/ 235667 w 783691"/>
                <a:gd name="connsiteY267" fmla="*/ 147739 h 1043525"/>
                <a:gd name="connsiteX268" fmla="*/ 235176 w 783691"/>
                <a:gd name="connsiteY268" fmla="*/ 146372 h 1043525"/>
                <a:gd name="connsiteX269" fmla="*/ 234500 w 783691"/>
                <a:gd name="connsiteY269" fmla="*/ 144517 h 1043525"/>
                <a:gd name="connsiteX270" fmla="*/ 234152 w 783691"/>
                <a:gd name="connsiteY270" fmla="*/ 143099 h 1043525"/>
                <a:gd name="connsiteX271" fmla="*/ 233866 w 783691"/>
                <a:gd name="connsiteY271" fmla="*/ 141683 h 1043525"/>
                <a:gd name="connsiteX272" fmla="*/ 233477 w 783691"/>
                <a:gd name="connsiteY272" fmla="*/ 139729 h 1043525"/>
                <a:gd name="connsiteX273" fmla="*/ 232843 w 783691"/>
                <a:gd name="connsiteY273" fmla="*/ 138215 h 1043525"/>
                <a:gd name="connsiteX274" fmla="*/ 231758 w 783691"/>
                <a:gd name="connsiteY274" fmla="*/ 137189 h 1043525"/>
                <a:gd name="connsiteX275" fmla="*/ 230837 w 783691"/>
                <a:gd name="connsiteY275" fmla="*/ 135528 h 1043525"/>
                <a:gd name="connsiteX276" fmla="*/ 230182 w 783691"/>
                <a:gd name="connsiteY276" fmla="*/ 133673 h 1043525"/>
                <a:gd name="connsiteX277" fmla="*/ 229261 w 783691"/>
                <a:gd name="connsiteY277" fmla="*/ 131427 h 1043525"/>
                <a:gd name="connsiteX278" fmla="*/ 228033 w 783691"/>
                <a:gd name="connsiteY278" fmla="*/ 129327 h 1043525"/>
                <a:gd name="connsiteX279" fmla="*/ 226969 w 783691"/>
                <a:gd name="connsiteY279" fmla="*/ 127128 h 1043525"/>
                <a:gd name="connsiteX280" fmla="*/ 226334 w 783691"/>
                <a:gd name="connsiteY280" fmla="*/ 125761 h 1043525"/>
                <a:gd name="connsiteX281" fmla="*/ 226130 w 783691"/>
                <a:gd name="connsiteY281" fmla="*/ 123953 h 1043525"/>
                <a:gd name="connsiteX282" fmla="*/ 227051 w 783691"/>
                <a:gd name="connsiteY282" fmla="*/ 121707 h 1043525"/>
                <a:gd name="connsiteX283" fmla="*/ 228176 w 783691"/>
                <a:gd name="connsiteY283" fmla="*/ 120046 h 1043525"/>
                <a:gd name="connsiteX284" fmla="*/ 228135 w 783691"/>
                <a:gd name="connsiteY284" fmla="*/ 118338 h 1043525"/>
                <a:gd name="connsiteX285" fmla="*/ 226171 w 783691"/>
                <a:gd name="connsiteY285" fmla="*/ 117653 h 1043525"/>
                <a:gd name="connsiteX286" fmla="*/ 224574 w 783691"/>
                <a:gd name="connsiteY286" fmla="*/ 116578 h 1043525"/>
                <a:gd name="connsiteX287" fmla="*/ 223244 w 783691"/>
                <a:gd name="connsiteY287" fmla="*/ 115845 h 1043525"/>
                <a:gd name="connsiteX288" fmla="*/ 221832 w 783691"/>
                <a:gd name="connsiteY288" fmla="*/ 114576 h 1043525"/>
                <a:gd name="connsiteX289" fmla="*/ 220850 w 783691"/>
                <a:gd name="connsiteY289" fmla="*/ 112865 h 1043525"/>
                <a:gd name="connsiteX290" fmla="*/ 220399 w 783691"/>
                <a:gd name="connsiteY290" fmla="*/ 111498 h 1043525"/>
                <a:gd name="connsiteX291" fmla="*/ 220154 w 783691"/>
                <a:gd name="connsiteY291" fmla="*/ 110033 h 1043525"/>
                <a:gd name="connsiteX292" fmla="*/ 220256 w 783691"/>
                <a:gd name="connsiteY292" fmla="*/ 107641 h 1043525"/>
                <a:gd name="connsiteX293" fmla="*/ 220604 w 783691"/>
                <a:gd name="connsiteY293" fmla="*/ 106176 h 1043525"/>
                <a:gd name="connsiteX294" fmla="*/ 221525 w 783691"/>
                <a:gd name="connsiteY294" fmla="*/ 104465 h 1043525"/>
                <a:gd name="connsiteX295" fmla="*/ 222753 w 783691"/>
                <a:gd name="connsiteY295" fmla="*/ 102365 h 1043525"/>
                <a:gd name="connsiteX296" fmla="*/ 224227 w 783691"/>
                <a:gd name="connsiteY296" fmla="*/ 101145 h 1043525"/>
                <a:gd name="connsiteX297" fmla="*/ 225700 w 783691"/>
                <a:gd name="connsiteY297" fmla="*/ 100851 h 1043525"/>
                <a:gd name="connsiteX298" fmla="*/ 227603 w 783691"/>
                <a:gd name="connsiteY298" fmla="*/ 100509 h 1043525"/>
                <a:gd name="connsiteX299" fmla="*/ 229015 w 783691"/>
                <a:gd name="connsiteY299" fmla="*/ 100119 h 1043525"/>
                <a:gd name="connsiteX300" fmla="*/ 230346 w 783691"/>
                <a:gd name="connsiteY300" fmla="*/ 99533 h 1043525"/>
                <a:gd name="connsiteX301" fmla="*/ 231717 w 783691"/>
                <a:gd name="connsiteY301" fmla="*/ 98897 h 1043525"/>
                <a:gd name="connsiteX302" fmla="*/ 234009 w 783691"/>
                <a:gd name="connsiteY302" fmla="*/ 98701 h 1043525"/>
                <a:gd name="connsiteX303" fmla="*/ 235483 w 783691"/>
                <a:gd name="connsiteY303" fmla="*/ 97334 h 1043525"/>
                <a:gd name="connsiteX304" fmla="*/ 235912 w 783691"/>
                <a:gd name="connsiteY304" fmla="*/ 95430 h 1043525"/>
                <a:gd name="connsiteX305" fmla="*/ 235912 w 783691"/>
                <a:gd name="connsiteY305" fmla="*/ 93086 h 1043525"/>
                <a:gd name="connsiteX306" fmla="*/ 235135 w 783691"/>
                <a:gd name="connsiteY306" fmla="*/ 91815 h 1043525"/>
                <a:gd name="connsiteX307" fmla="*/ 235380 w 783691"/>
                <a:gd name="connsiteY307" fmla="*/ 90399 h 1043525"/>
                <a:gd name="connsiteX308" fmla="*/ 236301 w 783691"/>
                <a:gd name="connsiteY308" fmla="*/ 89275 h 1043525"/>
                <a:gd name="connsiteX309" fmla="*/ 236895 w 783691"/>
                <a:gd name="connsiteY309" fmla="*/ 87957 h 1043525"/>
                <a:gd name="connsiteX310" fmla="*/ 237140 w 783691"/>
                <a:gd name="connsiteY310" fmla="*/ 86492 h 1043525"/>
                <a:gd name="connsiteX311" fmla="*/ 237734 w 783691"/>
                <a:gd name="connsiteY311" fmla="*/ 84684 h 1043525"/>
                <a:gd name="connsiteX312" fmla="*/ 238614 w 783691"/>
                <a:gd name="connsiteY312" fmla="*/ 83464 h 1043525"/>
                <a:gd name="connsiteX313" fmla="*/ 239392 w 783691"/>
                <a:gd name="connsiteY313" fmla="*/ 82242 h 1043525"/>
                <a:gd name="connsiteX314" fmla="*/ 240128 w 783691"/>
                <a:gd name="connsiteY314" fmla="*/ 80435 h 1043525"/>
                <a:gd name="connsiteX315" fmla="*/ 240906 w 783691"/>
                <a:gd name="connsiteY315" fmla="*/ 78139 h 1043525"/>
                <a:gd name="connsiteX316" fmla="*/ 241295 w 783691"/>
                <a:gd name="connsiteY316" fmla="*/ 76234 h 1043525"/>
                <a:gd name="connsiteX317" fmla="*/ 241643 w 783691"/>
                <a:gd name="connsiteY317" fmla="*/ 73793 h 1043525"/>
                <a:gd name="connsiteX318" fmla="*/ 242175 w 783691"/>
                <a:gd name="connsiteY318" fmla="*/ 71937 h 1043525"/>
                <a:gd name="connsiteX319" fmla="*/ 242809 w 783691"/>
                <a:gd name="connsiteY319" fmla="*/ 70617 h 1043525"/>
                <a:gd name="connsiteX320" fmla="*/ 243362 w 783691"/>
                <a:gd name="connsiteY320" fmla="*/ 69250 h 1043525"/>
                <a:gd name="connsiteX321" fmla="*/ 243198 w 783691"/>
                <a:gd name="connsiteY321" fmla="*/ 67346 h 1043525"/>
                <a:gd name="connsiteX322" fmla="*/ 242707 w 783691"/>
                <a:gd name="connsiteY322" fmla="*/ 65928 h 1043525"/>
                <a:gd name="connsiteX323" fmla="*/ 242032 w 783691"/>
                <a:gd name="connsiteY323" fmla="*/ 64659 h 1043525"/>
                <a:gd name="connsiteX324" fmla="*/ 241193 w 783691"/>
                <a:gd name="connsiteY324" fmla="*/ 63437 h 1043525"/>
                <a:gd name="connsiteX325" fmla="*/ 240456 w 783691"/>
                <a:gd name="connsiteY325" fmla="*/ 62168 h 1043525"/>
                <a:gd name="connsiteX326" fmla="*/ 239289 w 783691"/>
                <a:gd name="connsiteY326" fmla="*/ 60654 h 1043525"/>
                <a:gd name="connsiteX327" fmla="*/ 238164 w 783691"/>
                <a:gd name="connsiteY327" fmla="*/ 59042 h 1043525"/>
                <a:gd name="connsiteX328" fmla="*/ 237570 w 783691"/>
                <a:gd name="connsiteY328" fmla="*/ 57724 h 1043525"/>
                <a:gd name="connsiteX329" fmla="*/ 237099 w 783691"/>
                <a:gd name="connsiteY329" fmla="*/ 56160 h 1043525"/>
                <a:gd name="connsiteX330" fmla="*/ 235728 w 783691"/>
                <a:gd name="connsiteY330" fmla="*/ 55770 h 1043525"/>
                <a:gd name="connsiteX331" fmla="*/ 234500 w 783691"/>
                <a:gd name="connsiteY331" fmla="*/ 54890 h 1043525"/>
                <a:gd name="connsiteX332" fmla="*/ 233231 w 783691"/>
                <a:gd name="connsiteY332" fmla="*/ 54109 h 1043525"/>
                <a:gd name="connsiteX333" fmla="*/ 231901 w 783691"/>
                <a:gd name="connsiteY333" fmla="*/ 53621 h 1043525"/>
                <a:gd name="connsiteX334" fmla="*/ 230489 w 783691"/>
                <a:gd name="connsiteY334" fmla="*/ 53473 h 1043525"/>
                <a:gd name="connsiteX335" fmla="*/ 227603 w 783691"/>
                <a:gd name="connsiteY335" fmla="*/ 53523 h 1043525"/>
                <a:gd name="connsiteX336" fmla="*/ 225639 w 783691"/>
                <a:gd name="connsiteY336" fmla="*/ 53719 h 1043525"/>
                <a:gd name="connsiteX337" fmla="*/ 224165 w 783691"/>
                <a:gd name="connsiteY337" fmla="*/ 53913 h 1043525"/>
                <a:gd name="connsiteX338" fmla="*/ 222651 w 783691"/>
                <a:gd name="connsiteY338" fmla="*/ 54109 h 1043525"/>
                <a:gd name="connsiteX339" fmla="*/ 220706 w 783691"/>
                <a:gd name="connsiteY339" fmla="*/ 54352 h 1043525"/>
                <a:gd name="connsiteX340" fmla="*/ 218251 w 783691"/>
                <a:gd name="connsiteY340" fmla="*/ 54548 h 1043525"/>
                <a:gd name="connsiteX341" fmla="*/ 216306 w 783691"/>
                <a:gd name="connsiteY341" fmla="*/ 54646 h 1043525"/>
                <a:gd name="connsiteX342" fmla="*/ 214342 w 783691"/>
                <a:gd name="connsiteY342" fmla="*/ 54791 h 1043525"/>
                <a:gd name="connsiteX343" fmla="*/ 212377 w 783691"/>
                <a:gd name="connsiteY343" fmla="*/ 54890 h 1043525"/>
                <a:gd name="connsiteX344" fmla="*/ 210433 w 783691"/>
                <a:gd name="connsiteY344" fmla="*/ 54988 h 1043525"/>
                <a:gd name="connsiteX345" fmla="*/ 208468 w 783691"/>
                <a:gd name="connsiteY345" fmla="*/ 55086 h 1043525"/>
                <a:gd name="connsiteX346" fmla="*/ 206503 w 783691"/>
                <a:gd name="connsiteY346" fmla="*/ 55184 h 1043525"/>
                <a:gd name="connsiteX347" fmla="*/ 204559 w 783691"/>
                <a:gd name="connsiteY347" fmla="*/ 55282 h 1043525"/>
                <a:gd name="connsiteX348" fmla="*/ 202103 w 783691"/>
                <a:gd name="connsiteY348" fmla="*/ 55427 h 1043525"/>
                <a:gd name="connsiteX349" fmla="*/ 200159 w 783691"/>
                <a:gd name="connsiteY349" fmla="*/ 55574 h 1043525"/>
                <a:gd name="connsiteX350" fmla="*/ 198685 w 783691"/>
                <a:gd name="connsiteY350" fmla="*/ 55721 h 1043525"/>
                <a:gd name="connsiteX351" fmla="*/ 197273 w 783691"/>
                <a:gd name="connsiteY351" fmla="*/ 55866 h 1043525"/>
                <a:gd name="connsiteX352" fmla="*/ 195800 w 783691"/>
                <a:gd name="connsiteY352" fmla="*/ 56013 h 1043525"/>
                <a:gd name="connsiteX353" fmla="*/ 194326 w 783691"/>
                <a:gd name="connsiteY353" fmla="*/ 56210 h 1043525"/>
                <a:gd name="connsiteX354" fmla="*/ 192423 w 783691"/>
                <a:gd name="connsiteY354" fmla="*/ 56551 h 1043525"/>
                <a:gd name="connsiteX355" fmla="*/ 190519 w 783691"/>
                <a:gd name="connsiteY355" fmla="*/ 56990 h 1043525"/>
                <a:gd name="connsiteX356" fmla="*/ 189087 w 783691"/>
                <a:gd name="connsiteY356" fmla="*/ 57380 h 1043525"/>
                <a:gd name="connsiteX357" fmla="*/ 187675 w 783691"/>
                <a:gd name="connsiteY357" fmla="*/ 57773 h 1043525"/>
                <a:gd name="connsiteX358" fmla="*/ 185771 w 783691"/>
                <a:gd name="connsiteY358" fmla="*/ 58310 h 1043525"/>
                <a:gd name="connsiteX359" fmla="*/ 183868 w 783691"/>
                <a:gd name="connsiteY359" fmla="*/ 58798 h 1043525"/>
                <a:gd name="connsiteX360" fmla="*/ 181944 w 783691"/>
                <a:gd name="connsiteY360" fmla="*/ 59189 h 1043525"/>
                <a:gd name="connsiteX361" fmla="*/ 180491 w 783691"/>
                <a:gd name="connsiteY361" fmla="*/ 59432 h 1043525"/>
                <a:gd name="connsiteX362" fmla="*/ 179058 w 783691"/>
                <a:gd name="connsiteY362" fmla="*/ 59579 h 1043525"/>
                <a:gd name="connsiteX363" fmla="*/ 177605 w 783691"/>
                <a:gd name="connsiteY363" fmla="*/ 59677 h 1043525"/>
                <a:gd name="connsiteX364" fmla="*/ 175641 w 783691"/>
                <a:gd name="connsiteY364" fmla="*/ 59579 h 1043525"/>
                <a:gd name="connsiteX365" fmla="*/ 174658 w 783691"/>
                <a:gd name="connsiteY365" fmla="*/ 59481 h 1043525"/>
                <a:gd name="connsiteX366" fmla="*/ 173676 w 783691"/>
                <a:gd name="connsiteY366" fmla="*/ 59383 h 1043525"/>
                <a:gd name="connsiteX367" fmla="*/ 171732 w 783691"/>
                <a:gd name="connsiteY367" fmla="*/ 59140 h 1043525"/>
                <a:gd name="connsiteX368" fmla="*/ 169767 w 783691"/>
                <a:gd name="connsiteY368" fmla="*/ 58845 h 1043525"/>
                <a:gd name="connsiteX369" fmla="*/ 167864 w 783691"/>
                <a:gd name="connsiteY369" fmla="*/ 58504 h 1043525"/>
                <a:gd name="connsiteX370" fmla="*/ 166390 w 783691"/>
                <a:gd name="connsiteY370" fmla="*/ 58308 h 1043525"/>
                <a:gd name="connsiteX371" fmla="*/ 164487 w 783691"/>
                <a:gd name="connsiteY371" fmla="*/ 58016 h 1043525"/>
                <a:gd name="connsiteX372" fmla="*/ 162522 w 783691"/>
                <a:gd name="connsiteY372" fmla="*/ 57675 h 1043525"/>
                <a:gd name="connsiteX373" fmla="*/ 160619 w 783691"/>
                <a:gd name="connsiteY373" fmla="*/ 57331 h 1043525"/>
                <a:gd name="connsiteX374" fmla="*/ 158715 w 783691"/>
                <a:gd name="connsiteY374" fmla="*/ 56990 h 1043525"/>
                <a:gd name="connsiteX375" fmla="*/ 157242 w 783691"/>
                <a:gd name="connsiteY375" fmla="*/ 56698 h 1043525"/>
                <a:gd name="connsiteX376" fmla="*/ 155830 w 783691"/>
                <a:gd name="connsiteY376" fmla="*/ 56453 h 1043525"/>
                <a:gd name="connsiteX377" fmla="*/ 153865 w 783691"/>
                <a:gd name="connsiteY377" fmla="*/ 56062 h 1043525"/>
                <a:gd name="connsiteX378" fmla="*/ 151962 w 783691"/>
                <a:gd name="connsiteY378" fmla="*/ 55672 h 1043525"/>
                <a:gd name="connsiteX379" fmla="*/ 150058 w 783691"/>
                <a:gd name="connsiteY379" fmla="*/ 55233 h 1043525"/>
                <a:gd name="connsiteX380" fmla="*/ 148094 w 783691"/>
                <a:gd name="connsiteY380" fmla="*/ 54840 h 1043525"/>
                <a:gd name="connsiteX381" fmla="*/ 146129 w 783691"/>
                <a:gd name="connsiteY381" fmla="*/ 54450 h 1043525"/>
                <a:gd name="connsiteX382" fmla="*/ 144185 w 783691"/>
                <a:gd name="connsiteY382" fmla="*/ 54060 h 1043525"/>
                <a:gd name="connsiteX383" fmla="*/ 142281 w 783691"/>
                <a:gd name="connsiteY383" fmla="*/ 53621 h 1043525"/>
                <a:gd name="connsiteX384" fmla="*/ 140358 w 783691"/>
                <a:gd name="connsiteY384" fmla="*/ 53034 h 1043525"/>
                <a:gd name="connsiteX385" fmla="*/ 138986 w 783691"/>
                <a:gd name="connsiteY385" fmla="*/ 52595 h 1043525"/>
                <a:gd name="connsiteX386" fmla="*/ 137185 w 783691"/>
                <a:gd name="connsiteY386" fmla="*/ 51618 h 1043525"/>
                <a:gd name="connsiteX387" fmla="*/ 135610 w 783691"/>
                <a:gd name="connsiteY387" fmla="*/ 49469 h 1043525"/>
                <a:gd name="connsiteX388" fmla="*/ 134832 w 783691"/>
                <a:gd name="connsiteY388" fmla="*/ 47613 h 1043525"/>
                <a:gd name="connsiteX389" fmla="*/ 133952 w 783691"/>
                <a:gd name="connsiteY389" fmla="*/ 45854 h 1043525"/>
                <a:gd name="connsiteX390" fmla="*/ 133522 w 783691"/>
                <a:gd name="connsiteY390" fmla="*/ 44975 h 1043525"/>
                <a:gd name="connsiteX391" fmla="*/ 133317 w 783691"/>
                <a:gd name="connsiteY391" fmla="*/ 44536 h 1043525"/>
                <a:gd name="connsiteX392" fmla="*/ 132437 w 783691"/>
                <a:gd name="connsiteY392" fmla="*/ 42777 h 1043525"/>
                <a:gd name="connsiteX393" fmla="*/ 131557 w 783691"/>
                <a:gd name="connsiteY393" fmla="*/ 41019 h 1043525"/>
                <a:gd name="connsiteX394" fmla="*/ 130677 w 783691"/>
                <a:gd name="connsiteY394" fmla="*/ 39260 h 1043525"/>
                <a:gd name="connsiteX395" fmla="*/ 129797 w 783691"/>
                <a:gd name="connsiteY395" fmla="*/ 37503 h 1043525"/>
                <a:gd name="connsiteX396" fmla="*/ 128958 w 783691"/>
                <a:gd name="connsiteY396" fmla="*/ 35743 h 1043525"/>
                <a:gd name="connsiteX397" fmla="*/ 128385 w 783691"/>
                <a:gd name="connsiteY397" fmla="*/ 34425 h 1043525"/>
                <a:gd name="connsiteX398" fmla="*/ 127792 w 783691"/>
                <a:gd name="connsiteY398" fmla="*/ 33058 h 1043525"/>
                <a:gd name="connsiteX399" fmla="*/ 127259 w 783691"/>
                <a:gd name="connsiteY399" fmla="*/ 31689 h 1043525"/>
                <a:gd name="connsiteX400" fmla="*/ 126707 w 783691"/>
                <a:gd name="connsiteY400" fmla="*/ 30322 h 1043525"/>
                <a:gd name="connsiteX401" fmla="*/ 126216 w 783691"/>
                <a:gd name="connsiteY401" fmla="*/ 28955 h 1043525"/>
                <a:gd name="connsiteX402" fmla="*/ 125786 w 783691"/>
                <a:gd name="connsiteY402" fmla="*/ 27586 h 1043525"/>
                <a:gd name="connsiteX403" fmla="*/ 125336 w 783691"/>
                <a:gd name="connsiteY403" fmla="*/ 26170 h 1043525"/>
                <a:gd name="connsiteX404" fmla="*/ 124906 w 783691"/>
                <a:gd name="connsiteY404" fmla="*/ 24803 h 1043525"/>
                <a:gd name="connsiteX405" fmla="*/ 124517 w 783691"/>
                <a:gd name="connsiteY405" fmla="*/ 23338 h 1043525"/>
                <a:gd name="connsiteX406" fmla="*/ 124128 w 783691"/>
                <a:gd name="connsiteY406" fmla="*/ 21971 h 1043525"/>
                <a:gd name="connsiteX407" fmla="*/ 123576 w 783691"/>
                <a:gd name="connsiteY407" fmla="*/ 20065 h 1043525"/>
                <a:gd name="connsiteX408" fmla="*/ 123003 w 783691"/>
                <a:gd name="connsiteY408" fmla="*/ 18209 h 1043525"/>
                <a:gd name="connsiteX409" fmla="*/ 122409 w 783691"/>
                <a:gd name="connsiteY409" fmla="*/ 16354 h 1043525"/>
                <a:gd name="connsiteX410" fmla="*/ 121918 w 783691"/>
                <a:gd name="connsiteY410" fmla="*/ 14936 h 1043525"/>
                <a:gd name="connsiteX411" fmla="*/ 121427 w 783691"/>
                <a:gd name="connsiteY411" fmla="*/ 13569 h 1043525"/>
                <a:gd name="connsiteX412" fmla="*/ 120792 w 783691"/>
                <a:gd name="connsiteY412" fmla="*/ 11763 h 1043525"/>
                <a:gd name="connsiteX413" fmla="*/ 120055 w 783691"/>
                <a:gd name="connsiteY413" fmla="*/ 9905 h 1043525"/>
                <a:gd name="connsiteX414" fmla="*/ 119278 w 783691"/>
                <a:gd name="connsiteY414" fmla="*/ 8099 h 1043525"/>
                <a:gd name="connsiteX415" fmla="*/ 118439 w 783691"/>
                <a:gd name="connsiteY415" fmla="*/ 6293 h 1043525"/>
                <a:gd name="connsiteX416" fmla="*/ 117804 w 783691"/>
                <a:gd name="connsiteY416" fmla="*/ 5022 h 1043525"/>
                <a:gd name="connsiteX417" fmla="*/ 117026 w 783691"/>
                <a:gd name="connsiteY417" fmla="*/ 3800 h 1043525"/>
                <a:gd name="connsiteX418" fmla="*/ 115901 w 783691"/>
                <a:gd name="connsiteY418" fmla="*/ 2239 h 1043525"/>
                <a:gd name="connsiteX419" fmla="*/ 114919 w 783691"/>
                <a:gd name="connsiteY419" fmla="*/ 1068 h 1043525"/>
                <a:gd name="connsiteX420" fmla="*/ 114632 w 783691"/>
                <a:gd name="connsiteY420" fmla="*/ 724 h 1043525"/>
                <a:gd name="connsiteX421" fmla="*/ 113998 w 783691"/>
                <a:gd name="connsiteY421" fmla="*/ -9 h 1043525"/>
                <a:gd name="connsiteX422" fmla="*/ 113670 w 783691"/>
                <a:gd name="connsiteY422" fmla="*/ 24 h 1043525"/>
                <a:gd name="connsiteX423" fmla="*/ 112565 w 783691"/>
                <a:gd name="connsiteY423" fmla="*/ 138 h 1043525"/>
                <a:gd name="connsiteX424" fmla="*/ 112176 w 783691"/>
                <a:gd name="connsiteY424" fmla="*/ 2042 h 1043525"/>
                <a:gd name="connsiteX425" fmla="*/ 111685 w 783691"/>
                <a:gd name="connsiteY425" fmla="*/ 3947 h 1043525"/>
                <a:gd name="connsiteX426" fmla="*/ 111112 w 783691"/>
                <a:gd name="connsiteY426" fmla="*/ 5804 h 1043525"/>
                <a:gd name="connsiteX427" fmla="*/ 110662 w 783691"/>
                <a:gd name="connsiteY427" fmla="*/ 7171 h 1043525"/>
                <a:gd name="connsiteX428" fmla="*/ 110170 w 783691"/>
                <a:gd name="connsiteY428" fmla="*/ 8587 h 1043525"/>
                <a:gd name="connsiteX429" fmla="*/ 109536 w 783691"/>
                <a:gd name="connsiteY429" fmla="*/ 10443 h 1043525"/>
                <a:gd name="connsiteX430" fmla="*/ 108799 w 783691"/>
                <a:gd name="connsiteY430" fmla="*/ 12251 h 1043525"/>
                <a:gd name="connsiteX431" fmla="*/ 108124 w 783691"/>
                <a:gd name="connsiteY431" fmla="*/ 13520 h 1043525"/>
                <a:gd name="connsiteX432" fmla="*/ 107039 w 783691"/>
                <a:gd name="connsiteY432" fmla="*/ 14546 h 1043525"/>
                <a:gd name="connsiteX433" fmla="*/ 105627 w 783691"/>
                <a:gd name="connsiteY433" fmla="*/ 15913 h 1043525"/>
                <a:gd name="connsiteX434" fmla="*/ 104604 w 783691"/>
                <a:gd name="connsiteY434" fmla="*/ 16938 h 1043525"/>
                <a:gd name="connsiteX435" fmla="*/ 104256 w 783691"/>
                <a:gd name="connsiteY435" fmla="*/ 17282 h 1043525"/>
                <a:gd name="connsiteX436" fmla="*/ 103887 w 783691"/>
                <a:gd name="connsiteY436" fmla="*/ 17590 h 1043525"/>
                <a:gd name="connsiteX437" fmla="*/ 103130 w 783691"/>
                <a:gd name="connsiteY437" fmla="*/ 18209 h 1043525"/>
                <a:gd name="connsiteX438" fmla="*/ 102046 w 783691"/>
                <a:gd name="connsiteY438" fmla="*/ 19235 h 1043525"/>
                <a:gd name="connsiteX439" fmla="*/ 101125 w 783691"/>
                <a:gd name="connsiteY439" fmla="*/ 20359 h 1043525"/>
                <a:gd name="connsiteX440" fmla="*/ 100388 w 783691"/>
                <a:gd name="connsiteY440" fmla="*/ 21628 h 1043525"/>
                <a:gd name="connsiteX441" fmla="*/ 99467 w 783691"/>
                <a:gd name="connsiteY441" fmla="*/ 23338 h 1043525"/>
                <a:gd name="connsiteX442" fmla="*/ 98873 w 783691"/>
                <a:gd name="connsiteY442" fmla="*/ 24705 h 1043525"/>
                <a:gd name="connsiteX443" fmla="*/ 97993 w 783691"/>
                <a:gd name="connsiteY443" fmla="*/ 26464 h 1043525"/>
                <a:gd name="connsiteX444" fmla="*/ 97216 w 783691"/>
                <a:gd name="connsiteY444" fmla="*/ 27684 h 1043525"/>
                <a:gd name="connsiteX445" fmla="*/ 96029 w 783691"/>
                <a:gd name="connsiteY445" fmla="*/ 29248 h 1043525"/>
                <a:gd name="connsiteX446" fmla="*/ 95108 w 783691"/>
                <a:gd name="connsiteY446" fmla="*/ 30371 h 1043525"/>
                <a:gd name="connsiteX447" fmla="*/ 94187 w 783691"/>
                <a:gd name="connsiteY447" fmla="*/ 31544 h 1043525"/>
                <a:gd name="connsiteX448" fmla="*/ 92713 w 783691"/>
                <a:gd name="connsiteY448" fmla="*/ 33449 h 1043525"/>
                <a:gd name="connsiteX449" fmla="*/ 91096 w 783691"/>
                <a:gd name="connsiteY449" fmla="*/ 35353 h 1043525"/>
                <a:gd name="connsiteX450" fmla="*/ 90360 w 783691"/>
                <a:gd name="connsiteY450" fmla="*/ 36185 h 1043525"/>
                <a:gd name="connsiteX451" fmla="*/ 89684 w 783691"/>
                <a:gd name="connsiteY451" fmla="*/ 36933 h 1043525"/>
                <a:gd name="connsiteX452" fmla="*/ 89336 w 783691"/>
                <a:gd name="connsiteY452" fmla="*/ 37307 h 1043525"/>
                <a:gd name="connsiteX453" fmla="*/ 88108 w 783691"/>
                <a:gd name="connsiteY453" fmla="*/ 38821 h 1043525"/>
                <a:gd name="connsiteX454" fmla="*/ 87433 w 783691"/>
                <a:gd name="connsiteY454" fmla="*/ 40092 h 1043525"/>
                <a:gd name="connsiteX455" fmla="*/ 86839 w 783691"/>
                <a:gd name="connsiteY455" fmla="*/ 41947 h 1043525"/>
                <a:gd name="connsiteX456" fmla="*/ 86492 w 783691"/>
                <a:gd name="connsiteY456" fmla="*/ 43363 h 1043525"/>
                <a:gd name="connsiteX457" fmla="*/ 86205 w 783691"/>
                <a:gd name="connsiteY457" fmla="*/ 44828 h 1043525"/>
                <a:gd name="connsiteX458" fmla="*/ 85714 w 783691"/>
                <a:gd name="connsiteY458" fmla="*/ 46195 h 1043525"/>
                <a:gd name="connsiteX459" fmla="*/ 85366 w 783691"/>
                <a:gd name="connsiteY459" fmla="*/ 47613 h 1043525"/>
                <a:gd name="connsiteX460" fmla="*/ 85427 w 783691"/>
                <a:gd name="connsiteY460" fmla="*/ 49127 h 1043525"/>
                <a:gd name="connsiteX461" fmla="*/ 86492 w 783691"/>
                <a:gd name="connsiteY461" fmla="*/ 51226 h 1043525"/>
                <a:gd name="connsiteX462" fmla="*/ 87331 w 783691"/>
                <a:gd name="connsiteY462" fmla="*/ 52693 h 1043525"/>
                <a:gd name="connsiteX463" fmla="*/ 86799 w 783691"/>
                <a:gd name="connsiteY463" fmla="*/ 54499 h 1043525"/>
                <a:gd name="connsiteX464" fmla="*/ 87760 w 783691"/>
                <a:gd name="connsiteY464" fmla="*/ 55623 h 1043525"/>
                <a:gd name="connsiteX465" fmla="*/ 88641 w 783691"/>
                <a:gd name="connsiteY465" fmla="*/ 57284 h 1043525"/>
                <a:gd name="connsiteX466" fmla="*/ 87617 w 783691"/>
                <a:gd name="connsiteY466" fmla="*/ 59140 h 1043525"/>
                <a:gd name="connsiteX467" fmla="*/ 86737 w 783691"/>
                <a:gd name="connsiteY467" fmla="*/ 61093 h 1043525"/>
                <a:gd name="connsiteX468" fmla="*/ 85325 w 783691"/>
                <a:gd name="connsiteY468" fmla="*/ 60605 h 1043525"/>
                <a:gd name="connsiteX469" fmla="*/ 84056 w 783691"/>
                <a:gd name="connsiteY469" fmla="*/ 59726 h 1043525"/>
                <a:gd name="connsiteX470" fmla="*/ 81743 w 783691"/>
                <a:gd name="connsiteY470" fmla="*/ 59871 h 1043525"/>
                <a:gd name="connsiteX471" fmla="*/ 80331 w 783691"/>
                <a:gd name="connsiteY471" fmla="*/ 61093 h 1043525"/>
                <a:gd name="connsiteX472" fmla="*/ 79697 w 783691"/>
                <a:gd name="connsiteY472" fmla="*/ 62460 h 1043525"/>
                <a:gd name="connsiteX473" fmla="*/ 78776 w 783691"/>
                <a:gd name="connsiteY473" fmla="*/ 63682 h 1043525"/>
                <a:gd name="connsiteX474" fmla="*/ 78960 w 783691"/>
                <a:gd name="connsiteY474" fmla="*/ 65439 h 1043525"/>
                <a:gd name="connsiteX475" fmla="*/ 79103 w 783691"/>
                <a:gd name="connsiteY475" fmla="*/ 67442 h 1043525"/>
                <a:gd name="connsiteX476" fmla="*/ 77732 w 783691"/>
                <a:gd name="connsiteY476" fmla="*/ 68664 h 1043525"/>
                <a:gd name="connsiteX477" fmla="*/ 78223 w 783691"/>
                <a:gd name="connsiteY477" fmla="*/ 70227 h 1043525"/>
                <a:gd name="connsiteX478" fmla="*/ 79308 w 783691"/>
                <a:gd name="connsiteY478" fmla="*/ 72278 h 1043525"/>
                <a:gd name="connsiteX479" fmla="*/ 79656 w 783691"/>
                <a:gd name="connsiteY479" fmla="*/ 74524 h 1043525"/>
                <a:gd name="connsiteX480" fmla="*/ 78919 w 783691"/>
                <a:gd name="connsiteY480" fmla="*/ 75795 h 1043525"/>
                <a:gd name="connsiteX481" fmla="*/ 78428 w 783691"/>
                <a:gd name="connsiteY481" fmla="*/ 77211 h 1043525"/>
                <a:gd name="connsiteX482" fmla="*/ 77343 w 783691"/>
                <a:gd name="connsiteY482" fmla="*/ 79361 h 1043525"/>
                <a:gd name="connsiteX483" fmla="*/ 76709 w 783691"/>
                <a:gd name="connsiteY483" fmla="*/ 81118 h 1043525"/>
                <a:gd name="connsiteX484" fmla="*/ 77548 w 783691"/>
                <a:gd name="connsiteY484" fmla="*/ 82389 h 1043525"/>
                <a:gd name="connsiteX485" fmla="*/ 77548 w 783691"/>
                <a:gd name="connsiteY485" fmla="*/ 84195 h 1043525"/>
                <a:gd name="connsiteX486" fmla="*/ 77302 w 783691"/>
                <a:gd name="connsiteY486" fmla="*/ 85905 h 1043525"/>
                <a:gd name="connsiteX487" fmla="*/ 78469 w 783691"/>
                <a:gd name="connsiteY487" fmla="*/ 87518 h 1043525"/>
                <a:gd name="connsiteX488" fmla="*/ 77650 w 783691"/>
                <a:gd name="connsiteY488" fmla="*/ 89520 h 1043525"/>
                <a:gd name="connsiteX489" fmla="*/ 75931 w 783691"/>
                <a:gd name="connsiteY489" fmla="*/ 90497 h 1043525"/>
                <a:gd name="connsiteX490" fmla="*/ 74765 w 783691"/>
                <a:gd name="connsiteY490" fmla="*/ 91913 h 1043525"/>
                <a:gd name="connsiteX491" fmla="*/ 74908 w 783691"/>
                <a:gd name="connsiteY491" fmla="*/ 93427 h 1043525"/>
                <a:gd name="connsiteX492" fmla="*/ 75297 w 783691"/>
                <a:gd name="connsiteY492" fmla="*/ 95380 h 1043525"/>
                <a:gd name="connsiteX493" fmla="*/ 75440 w 783691"/>
                <a:gd name="connsiteY493" fmla="*/ 97140 h 1043525"/>
                <a:gd name="connsiteX494" fmla="*/ 74171 w 783691"/>
                <a:gd name="connsiteY494" fmla="*/ 98018 h 1043525"/>
                <a:gd name="connsiteX495" fmla="*/ 72411 w 783691"/>
                <a:gd name="connsiteY495" fmla="*/ 99533 h 1043525"/>
                <a:gd name="connsiteX496" fmla="*/ 71183 w 783691"/>
                <a:gd name="connsiteY496" fmla="*/ 100362 h 1043525"/>
                <a:gd name="connsiteX497" fmla="*/ 70405 w 783691"/>
                <a:gd name="connsiteY497" fmla="*/ 102121 h 1043525"/>
                <a:gd name="connsiteX498" fmla="*/ 69914 w 783691"/>
                <a:gd name="connsiteY498" fmla="*/ 104465 h 1043525"/>
                <a:gd name="connsiteX499" fmla="*/ 71040 w 783691"/>
                <a:gd name="connsiteY499" fmla="*/ 106419 h 1043525"/>
                <a:gd name="connsiteX500" fmla="*/ 69853 w 783691"/>
                <a:gd name="connsiteY500" fmla="*/ 108323 h 1043525"/>
                <a:gd name="connsiteX501" fmla="*/ 70938 w 783691"/>
                <a:gd name="connsiteY501" fmla="*/ 109643 h 1043525"/>
                <a:gd name="connsiteX502" fmla="*/ 72595 w 783691"/>
                <a:gd name="connsiteY502" fmla="*/ 110718 h 1043525"/>
                <a:gd name="connsiteX503" fmla="*/ 73332 w 783691"/>
                <a:gd name="connsiteY503" fmla="*/ 112914 h 1043525"/>
                <a:gd name="connsiteX504" fmla="*/ 72943 w 783691"/>
                <a:gd name="connsiteY504" fmla="*/ 114331 h 1043525"/>
                <a:gd name="connsiteX505" fmla="*/ 72554 w 783691"/>
                <a:gd name="connsiteY505" fmla="*/ 115700 h 1043525"/>
                <a:gd name="connsiteX506" fmla="*/ 73393 w 783691"/>
                <a:gd name="connsiteY506" fmla="*/ 116821 h 1043525"/>
                <a:gd name="connsiteX507" fmla="*/ 74703 w 783691"/>
                <a:gd name="connsiteY507" fmla="*/ 118239 h 1043525"/>
                <a:gd name="connsiteX508" fmla="*/ 75092 w 783691"/>
                <a:gd name="connsiteY508" fmla="*/ 119655 h 1043525"/>
                <a:gd name="connsiteX509" fmla="*/ 76034 w 783691"/>
                <a:gd name="connsiteY509" fmla="*/ 121364 h 1043525"/>
                <a:gd name="connsiteX510" fmla="*/ 77016 w 783691"/>
                <a:gd name="connsiteY510" fmla="*/ 122927 h 1043525"/>
                <a:gd name="connsiteX511" fmla="*/ 77159 w 783691"/>
                <a:gd name="connsiteY511" fmla="*/ 124441 h 1043525"/>
                <a:gd name="connsiteX512" fmla="*/ 77835 w 783691"/>
                <a:gd name="connsiteY512" fmla="*/ 126249 h 1043525"/>
                <a:gd name="connsiteX513" fmla="*/ 78367 w 783691"/>
                <a:gd name="connsiteY513" fmla="*/ 128007 h 1043525"/>
                <a:gd name="connsiteX514" fmla="*/ 77650 w 783691"/>
                <a:gd name="connsiteY514" fmla="*/ 129278 h 1043525"/>
                <a:gd name="connsiteX515" fmla="*/ 77159 w 783691"/>
                <a:gd name="connsiteY515" fmla="*/ 130694 h 1043525"/>
                <a:gd name="connsiteX516" fmla="*/ 77650 w 783691"/>
                <a:gd name="connsiteY516" fmla="*/ 132598 h 1043525"/>
                <a:gd name="connsiteX517" fmla="*/ 78182 w 783691"/>
                <a:gd name="connsiteY517" fmla="*/ 134455 h 1043525"/>
                <a:gd name="connsiteX518" fmla="*/ 78858 w 783691"/>
                <a:gd name="connsiteY518" fmla="*/ 136213 h 1043525"/>
                <a:gd name="connsiteX519" fmla="*/ 78817 w 783691"/>
                <a:gd name="connsiteY519" fmla="*/ 137727 h 1043525"/>
                <a:gd name="connsiteX520" fmla="*/ 79063 w 783691"/>
                <a:gd name="connsiteY520" fmla="*/ 140218 h 1043525"/>
                <a:gd name="connsiteX521" fmla="*/ 78919 w 783691"/>
                <a:gd name="connsiteY521" fmla="*/ 142318 h 1043525"/>
                <a:gd name="connsiteX522" fmla="*/ 79697 w 783691"/>
                <a:gd name="connsiteY522" fmla="*/ 144029 h 1043525"/>
                <a:gd name="connsiteX523" fmla="*/ 81948 w 783691"/>
                <a:gd name="connsiteY523" fmla="*/ 144468 h 1043525"/>
                <a:gd name="connsiteX524" fmla="*/ 83278 w 783691"/>
                <a:gd name="connsiteY524" fmla="*/ 143734 h 1043525"/>
                <a:gd name="connsiteX525" fmla="*/ 84384 w 783691"/>
                <a:gd name="connsiteY525" fmla="*/ 145248 h 1043525"/>
                <a:gd name="connsiteX526" fmla="*/ 84240 w 783691"/>
                <a:gd name="connsiteY526" fmla="*/ 147690 h 1043525"/>
                <a:gd name="connsiteX527" fmla="*/ 83995 w 783691"/>
                <a:gd name="connsiteY527" fmla="*/ 149155 h 1043525"/>
                <a:gd name="connsiteX528" fmla="*/ 84097 w 783691"/>
                <a:gd name="connsiteY528" fmla="*/ 150573 h 1043525"/>
                <a:gd name="connsiteX529" fmla="*/ 84793 w 783691"/>
                <a:gd name="connsiteY529" fmla="*/ 152087 h 1043525"/>
                <a:gd name="connsiteX530" fmla="*/ 84977 w 783691"/>
                <a:gd name="connsiteY530" fmla="*/ 153992 h 1043525"/>
                <a:gd name="connsiteX531" fmla="*/ 86492 w 783691"/>
                <a:gd name="connsiteY531" fmla="*/ 153356 h 1043525"/>
                <a:gd name="connsiteX532" fmla="*/ 88354 w 783691"/>
                <a:gd name="connsiteY532" fmla="*/ 154139 h 1043525"/>
                <a:gd name="connsiteX533" fmla="*/ 88988 w 783691"/>
                <a:gd name="connsiteY533" fmla="*/ 155457 h 1043525"/>
                <a:gd name="connsiteX534" fmla="*/ 90605 w 783691"/>
                <a:gd name="connsiteY534" fmla="*/ 156581 h 1043525"/>
                <a:gd name="connsiteX535" fmla="*/ 91833 w 783691"/>
                <a:gd name="connsiteY535" fmla="*/ 157410 h 1043525"/>
                <a:gd name="connsiteX536" fmla="*/ 92468 w 783691"/>
                <a:gd name="connsiteY536" fmla="*/ 159170 h 1043525"/>
                <a:gd name="connsiteX537" fmla="*/ 93389 w 783691"/>
                <a:gd name="connsiteY537" fmla="*/ 161415 h 1043525"/>
                <a:gd name="connsiteX538" fmla="*/ 94617 w 783691"/>
                <a:gd name="connsiteY538" fmla="*/ 162245 h 1043525"/>
                <a:gd name="connsiteX539" fmla="*/ 95005 w 783691"/>
                <a:gd name="connsiteY539" fmla="*/ 164053 h 1043525"/>
                <a:gd name="connsiteX540" fmla="*/ 94862 w 783691"/>
                <a:gd name="connsiteY540" fmla="*/ 166105 h 1043525"/>
                <a:gd name="connsiteX541" fmla="*/ 93061 w 783691"/>
                <a:gd name="connsiteY541" fmla="*/ 167131 h 1043525"/>
                <a:gd name="connsiteX542" fmla="*/ 92856 w 783691"/>
                <a:gd name="connsiteY542" fmla="*/ 169280 h 1043525"/>
                <a:gd name="connsiteX543" fmla="*/ 93204 w 783691"/>
                <a:gd name="connsiteY543" fmla="*/ 170745 h 1043525"/>
                <a:gd name="connsiteX544" fmla="*/ 92856 w 783691"/>
                <a:gd name="connsiteY544" fmla="*/ 172601 h 1043525"/>
                <a:gd name="connsiteX545" fmla="*/ 92754 w 783691"/>
                <a:gd name="connsiteY545" fmla="*/ 174652 h 1043525"/>
                <a:gd name="connsiteX546" fmla="*/ 93348 w 783691"/>
                <a:gd name="connsiteY546" fmla="*/ 176019 h 1043525"/>
                <a:gd name="connsiteX547" fmla="*/ 94023 w 783691"/>
                <a:gd name="connsiteY547" fmla="*/ 177875 h 1043525"/>
                <a:gd name="connsiteX548" fmla="*/ 94269 w 783691"/>
                <a:gd name="connsiteY548" fmla="*/ 179342 h 1043525"/>
                <a:gd name="connsiteX549" fmla="*/ 93552 w 783691"/>
                <a:gd name="connsiteY549" fmla="*/ 180952 h 1043525"/>
                <a:gd name="connsiteX550" fmla="*/ 92815 w 783691"/>
                <a:gd name="connsiteY550" fmla="*/ 182954 h 1043525"/>
                <a:gd name="connsiteX551" fmla="*/ 93245 w 783691"/>
                <a:gd name="connsiteY551" fmla="*/ 185349 h 1043525"/>
                <a:gd name="connsiteX552" fmla="*/ 93941 w 783691"/>
                <a:gd name="connsiteY552" fmla="*/ 186667 h 1043525"/>
                <a:gd name="connsiteX553" fmla="*/ 94023 w 783691"/>
                <a:gd name="connsiteY553" fmla="*/ 188571 h 1043525"/>
                <a:gd name="connsiteX554" fmla="*/ 93941 w 783691"/>
                <a:gd name="connsiteY554" fmla="*/ 191062 h 1043525"/>
                <a:gd name="connsiteX555" fmla="*/ 92120 w 783691"/>
                <a:gd name="connsiteY555" fmla="*/ 191894 h 1043525"/>
                <a:gd name="connsiteX556" fmla="*/ 92754 w 783691"/>
                <a:gd name="connsiteY556" fmla="*/ 193457 h 1043525"/>
                <a:gd name="connsiteX557" fmla="*/ 92181 w 783691"/>
                <a:gd name="connsiteY557" fmla="*/ 195703 h 1043525"/>
                <a:gd name="connsiteX558" fmla="*/ 91055 w 783691"/>
                <a:gd name="connsiteY558" fmla="*/ 197315 h 1043525"/>
                <a:gd name="connsiteX559" fmla="*/ 89193 w 783691"/>
                <a:gd name="connsiteY559" fmla="*/ 198878 h 1043525"/>
                <a:gd name="connsiteX560" fmla="*/ 88170 w 783691"/>
                <a:gd name="connsiteY560" fmla="*/ 200733 h 1043525"/>
                <a:gd name="connsiteX561" fmla="*/ 88497 w 783691"/>
                <a:gd name="connsiteY561" fmla="*/ 202149 h 1043525"/>
                <a:gd name="connsiteX562" fmla="*/ 88743 w 783691"/>
                <a:gd name="connsiteY562" fmla="*/ 203615 h 1043525"/>
                <a:gd name="connsiteX563" fmla="*/ 88886 w 783691"/>
                <a:gd name="connsiteY563" fmla="*/ 205082 h 1043525"/>
                <a:gd name="connsiteX564" fmla="*/ 88354 w 783691"/>
                <a:gd name="connsiteY564" fmla="*/ 206986 h 1043525"/>
                <a:gd name="connsiteX565" fmla="*/ 87719 w 783691"/>
                <a:gd name="connsiteY565" fmla="*/ 208792 h 1043525"/>
                <a:gd name="connsiteX566" fmla="*/ 86553 w 783691"/>
                <a:gd name="connsiteY566" fmla="*/ 210942 h 1043525"/>
                <a:gd name="connsiteX567" fmla="*/ 86103 w 783691"/>
                <a:gd name="connsiteY567" fmla="*/ 213286 h 1043525"/>
                <a:gd name="connsiteX568" fmla="*/ 86205 w 783691"/>
                <a:gd name="connsiteY568" fmla="*/ 215143 h 1043525"/>
                <a:gd name="connsiteX569" fmla="*/ 85673 w 783691"/>
                <a:gd name="connsiteY569" fmla="*/ 216559 h 1043525"/>
                <a:gd name="connsiteX570" fmla="*/ 84732 w 783691"/>
                <a:gd name="connsiteY570" fmla="*/ 217683 h 1043525"/>
                <a:gd name="connsiteX571" fmla="*/ 83913 w 783691"/>
                <a:gd name="connsiteY571" fmla="*/ 218854 h 1043525"/>
                <a:gd name="connsiteX572" fmla="*/ 83360 w 783691"/>
                <a:gd name="connsiteY572" fmla="*/ 220223 h 1043525"/>
                <a:gd name="connsiteX573" fmla="*/ 82685 w 783691"/>
                <a:gd name="connsiteY573" fmla="*/ 222078 h 1043525"/>
                <a:gd name="connsiteX574" fmla="*/ 82235 w 783691"/>
                <a:gd name="connsiteY574" fmla="*/ 224422 h 1043525"/>
                <a:gd name="connsiteX575" fmla="*/ 82378 w 783691"/>
                <a:gd name="connsiteY575" fmla="*/ 225887 h 1043525"/>
                <a:gd name="connsiteX576" fmla="*/ 82337 w 783691"/>
                <a:gd name="connsiteY576" fmla="*/ 227305 h 1043525"/>
                <a:gd name="connsiteX577" fmla="*/ 81948 w 783691"/>
                <a:gd name="connsiteY577" fmla="*/ 228721 h 1043525"/>
                <a:gd name="connsiteX578" fmla="*/ 81703 w 783691"/>
                <a:gd name="connsiteY578" fmla="*/ 230626 h 1043525"/>
                <a:gd name="connsiteX579" fmla="*/ 80966 w 783691"/>
                <a:gd name="connsiteY579" fmla="*/ 232287 h 1043525"/>
                <a:gd name="connsiteX580" fmla="*/ 81314 w 783691"/>
                <a:gd name="connsiteY580" fmla="*/ 234191 h 1043525"/>
                <a:gd name="connsiteX581" fmla="*/ 81703 w 783691"/>
                <a:gd name="connsiteY581" fmla="*/ 236096 h 1043525"/>
                <a:gd name="connsiteX582" fmla="*/ 81559 w 783691"/>
                <a:gd name="connsiteY582" fmla="*/ 238245 h 1043525"/>
                <a:gd name="connsiteX583" fmla="*/ 81948 w 783691"/>
                <a:gd name="connsiteY583" fmla="*/ 240248 h 1043525"/>
                <a:gd name="connsiteX584" fmla="*/ 80863 w 783691"/>
                <a:gd name="connsiteY584" fmla="*/ 241713 h 1043525"/>
                <a:gd name="connsiteX585" fmla="*/ 79410 w 783691"/>
                <a:gd name="connsiteY585" fmla="*/ 242837 h 1043525"/>
                <a:gd name="connsiteX586" fmla="*/ 78674 w 783691"/>
                <a:gd name="connsiteY586" fmla="*/ 244545 h 1043525"/>
                <a:gd name="connsiteX587" fmla="*/ 77589 w 783691"/>
                <a:gd name="connsiteY587" fmla="*/ 246645 h 1043525"/>
                <a:gd name="connsiteX588" fmla="*/ 78223 w 783691"/>
                <a:gd name="connsiteY588" fmla="*/ 248991 h 1043525"/>
                <a:gd name="connsiteX589" fmla="*/ 78428 w 783691"/>
                <a:gd name="connsiteY589" fmla="*/ 250456 h 1043525"/>
                <a:gd name="connsiteX590" fmla="*/ 78571 w 783691"/>
                <a:gd name="connsiteY590" fmla="*/ 252410 h 1043525"/>
                <a:gd name="connsiteX591" fmla="*/ 78039 w 783691"/>
                <a:gd name="connsiteY591" fmla="*/ 254265 h 1043525"/>
                <a:gd name="connsiteX592" fmla="*/ 76852 w 783691"/>
                <a:gd name="connsiteY592" fmla="*/ 255877 h 1043525"/>
                <a:gd name="connsiteX593" fmla="*/ 75440 w 783691"/>
                <a:gd name="connsiteY593" fmla="*/ 257782 h 1043525"/>
                <a:gd name="connsiteX594" fmla="*/ 74273 w 783691"/>
                <a:gd name="connsiteY594" fmla="*/ 259931 h 1043525"/>
                <a:gd name="connsiteX595" fmla="*/ 73291 w 783691"/>
                <a:gd name="connsiteY595" fmla="*/ 261006 h 1043525"/>
                <a:gd name="connsiteX596" fmla="*/ 71777 w 783691"/>
                <a:gd name="connsiteY596" fmla="*/ 262226 h 1043525"/>
                <a:gd name="connsiteX597" fmla="*/ 70262 w 783691"/>
                <a:gd name="connsiteY597" fmla="*/ 263497 h 1043525"/>
                <a:gd name="connsiteX598" fmla="*/ 68932 w 783691"/>
                <a:gd name="connsiteY598" fmla="*/ 265401 h 1043525"/>
                <a:gd name="connsiteX599" fmla="*/ 68543 w 783691"/>
                <a:gd name="connsiteY599" fmla="*/ 267355 h 1043525"/>
                <a:gd name="connsiteX600" fmla="*/ 68011 w 783691"/>
                <a:gd name="connsiteY600" fmla="*/ 269210 h 1043525"/>
                <a:gd name="connsiteX601" fmla="*/ 67131 w 783691"/>
                <a:gd name="connsiteY601" fmla="*/ 270334 h 1043525"/>
                <a:gd name="connsiteX602" fmla="*/ 65657 w 783691"/>
                <a:gd name="connsiteY602" fmla="*/ 271654 h 1043525"/>
                <a:gd name="connsiteX603" fmla="*/ 64491 w 783691"/>
                <a:gd name="connsiteY603" fmla="*/ 273217 h 1043525"/>
                <a:gd name="connsiteX604" fmla="*/ 63938 w 783691"/>
                <a:gd name="connsiteY604" fmla="*/ 275073 h 1043525"/>
                <a:gd name="connsiteX605" fmla="*/ 63897 w 783691"/>
                <a:gd name="connsiteY605" fmla="*/ 277514 h 1043525"/>
                <a:gd name="connsiteX606" fmla="*/ 63754 w 783691"/>
                <a:gd name="connsiteY606" fmla="*/ 279468 h 1043525"/>
                <a:gd name="connsiteX607" fmla="*/ 63304 w 783691"/>
                <a:gd name="connsiteY607" fmla="*/ 280884 h 1043525"/>
                <a:gd name="connsiteX608" fmla="*/ 63406 w 783691"/>
                <a:gd name="connsiteY608" fmla="*/ 282302 h 1043525"/>
                <a:gd name="connsiteX609" fmla="*/ 63590 w 783691"/>
                <a:gd name="connsiteY609" fmla="*/ 283767 h 1043525"/>
                <a:gd name="connsiteX610" fmla="*/ 63447 w 783691"/>
                <a:gd name="connsiteY610" fmla="*/ 285232 h 1043525"/>
                <a:gd name="connsiteX611" fmla="*/ 62772 w 783691"/>
                <a:gd name="connsiteY611" fmla="*/ 286501 h 1043525"/>
                <a:gd name="connsiteX612" fmla="*/ 61441 w 783691"/>
                <a:gd name="connsiteY612" fmla="*/ 287966 h 1043525"/>
                <a:gd name="connsiteX613" fmla="*/ 60132 w 783691"/>
                <a:gd name="connsiteY613" fmla="*/ 289431 h 1043525"/>
                <a:gd name="connsiteX614" fmla="*/ 58904 w 783691"/>
                <a:gd name="connsiteY614" fmla="*/ 290896 h 1043525"/>
                <a:gd name="connsiteX615" fmla="*/ 57676 w 783691"/>
                <a:gd name="connsiteY615" fmla="*/ 292459 h 1043525"/>
                <a:gd name="connsiteX616" fmla="*/ 56223 w 783691"/>
                <a:gd name="connsiteY616" fmla="*/ 293730 h 1043525"/>
                <a:gd name="connsiteX617" fmla="*/ 54749 w 783691"/>
                <a:gd name="connsiteY617" fmla="*/ 295048 h 1043525"/>
                <a:gd name="connsiteX618" fmla="*/ 53316 w 783691"/>
                <a:gd name="connsiteY618" fmla="*/ 296368 h 1043525"/>
                <a:gd name="connsiteX619" fmla="*/ 52252 w 783691"/>
                <a:gd name="connsiteY619" fmla="*/ 297345 h 1043525"/>
                <a:gd name="connsiteX620" fmla="*/ 50840 w 783691"/>
                <a:gd name="connsiteY620" fmla="*/ 298663 h 1043525"/>
                <a:gd name="connsiteX621" fmla="*/ 49019 w 783691"/>
                <a:gd name="connsiteY621" fmla="*/ 300324 h 1043525"/>
                <a:gd name="connsiteX622" fmla="*/ 47259 w 783691"/>
                <a:gd name="connsiteY622" fmla="*/ 301983 h 1043525"/>
                <a:gd name="connsiteX623" fmla="*/ 45785 w 783691"/>
                <a:gd name="connsiteY623" fmla="*/ 303303 h 1043525"/>
                <a:gd name="connsiteX624" fmla="*/ 44373 w 783691"/>
                <a:gd name="connsiteY624" fmla="*/ 304670 h 1043525"/>
                <a:gd name="connsiteX625" fmla="*/ 42899 w 783691"/>
                <a:gd name="connsiteY625" fmla="*/ 305990 h 1043525"/>
                <a:gd name="connsiteX626" fmla="*/ 41835 w 783691"/>
                <a:gd name="connsiteY626" fmla="*/ 306967 h 1043525"/>
                <a:gd name="connsiteX627" fmla="*/ 40750 w 783691"/>
                <a:gd name="connsiteY627" fmla="*/ 307944 h 1043525"/>
                <a:gd name="connsiteX628" fmla="*/ 39666 w 783691"/>
                <a:gd name="connsiteY628" fmla="*/ 308970 h 1043525"/>
                <a:gd name="connsiteX629" fmla="*/ 37906 w 783691"/>
                <a:gd name="connsiteY629" fmla="*/ 310629 h 1043525"/>
                <a:gd name="connsiteX630" fmla="*/ 36453 w 783691"/>
                <a:gd name="connsiteY630" fmla="*/ 311949 h 1043525"/>
                <a:gd name="connsiteX631" fmla="*/ 35368 w 783691"/>
                <a:gd name="connsiteY631" fmla="*/ 312925 h 1043525"/>
                <a:gd name="connsiteX632" fmla="*/ 34304 w 783691"/>
                <a:gd name="connsiteY632" fmla="*/ 313951 h 1043525"/>
                <a:gd name="connsiteX633" fmla="*/ 32871 w 783691"/>
                <a:gd name="connsiteY633" fmla="*/ 315269 h 1043525"/>
                <a:gd name="connsiteX634" fmla="*/ 31070 w 783691"/>
                <a:gd name="connsiteY634" fmla="*/ 316931 h 1043525"/>
                <a:gd name="connsiteX635" fmla="*/ 29883 w 783691"/>
                <a:gd name="connsiteY635" fmla="*/ 317858 h 1043525"/>
                <a:gd name="connsiteX636" fmla="*/ 28758 w 783691"/>
                <a:gd name="connsiteY636" fmla="*/ 318786 h 1043525"/>
                <a:gd name="connsiteX637" fmla="*/ 27796 w 783691"/>
                <a:gd name="connsiteY637" fmla="*/ 319812 h 1043525"/>
                <a:gd name="connsiteX638" fmla="*/ 26998 w 783691"/>
                <a:gd name="connsiteY638" fmla="*/ 321132 h 1043525"/>
                <a:gd name="connsiteX639" fmla="*/ 25626 w 783691"/>
                <a:gd name="connsiteY639" fmla="*/ 323134 h 1043525"/>
                <a:gd name="connsiteX640" fmla="*/ 24705 w 783691"/>
                <a:gd name="connsiteY640" fmla="*/ 324256 h 1043525"/>
                <a:gd name="connsiteX641" fmla="*/ 23682 w 783691"/>
                <a:gd name="connsiteY641" fmla="*/ 325282 h 1043525"/>
                <a:gd name="connsiteX642" fmla="*/ 22597 w 783691"/>
                <a:gd name="connsiteY642" fmla="*/ 326307 h 1043525"/>
                <a:gd name="connsiteX643" fmla="*/ 21533 w 783691"/>
                <a:gd name="connsiteY643" fmla="*/ 327284 h 1043525"/>
                <a:gd name="connsiteX644" fmla="*/ 20796 w 783691"/>
                <a:gd name="connsiteY644" fmla="*/ 328506 h 1043525"/>
                <a:gd name="connsiteX645" fmla="*/ 19957 w 783691"/>
                <a:gd name="connsiteY645" fmla="*/ 330263 h 1043525"/>
                <a:gd name="connsiteX646" fmla="*/ 18688 w 783691"/>
                <a:gd name="connsiteY646" fmla="*/ 331632 h 1043525"/>
                <a:gd name="connsiteX647" fmla="*/ 19036 w 783691"/>
                <a:gd name="connsiteY647" fmla="*/ 333146 h 1043525"/>
                <a:gd name="connsiteX648" fmla="*/ 19220 w 783691"/>
                <a:gd name="connsiteY648" fmla="*/ 335002 h 1043525"/>
                <a:gd name="connsiteX649" fmla="*/ 18791 w 783691"/>
                <a:gd name="connsiteY649" fmla="*/ 336808 h 1043525"/>
                <a:gd name="connsiteX650" fmla="*/ 18873 w 783691"/>
                <a:gd name="connsiteY650" fmla="*/ 339203 h 1043525"/>
                <a:gd name="connsiteX651" fmla="*/ 18545 w 783691"/>
                <a:gd name="connsiteY651" fmla="*/ 341156 h 1043525"/>
                <a:gd name="connsiteX652" fmla="*/ 18443 w 783691"/>
                <a:gd name="connsiteY652" fmla="*/ 343549 h 1043525"/>
                <a:gd name="connsiteX653" fmla="*/ 18054 w 783691"/>
                <a:gd name="connsiteY653" fmla="*/ 345503 h 1043525"/>
                <a:gd name="connsiteX654" fmla="*/ 17911 w 783691"/>
                <a:gd name="connsiteY654" fmla="*/ 346968 h 1043525"/>
                <a:gd name="connsiteX655" fmla="*/ 17112 w 783691"/>
                <a:gd name="connsiteY655" fmla="*/ 348678 h 1043525"/>
                <a:gd name="connsiteX656" fmla="*/ 16232 w 783691"/>
                <a:gd name="connsiteY656" fmla="*/ 349851 h 1043525"/>
                <a:gd name="connsiteX657" fmla="*/ 15455 w 783691"/>
                <a:gd name="connsiteY657" fmla="*/ 351120 h 1043525"/>
                <a:gd name="connsiteX658" fmla="*/ 14472 w 783691"/>
                <a:gd name="connsiteY658" fmla="*/ 352830 h 1043525"/>
                <a:gd name="connsiteX659" fmla="*/ 13797 w 783691"/>
                <a:gd name="connsiteY659" fmla="*/ 354099 h 1043525"/>
                <a:gd name="connsiteX660" fmla="*/ 13101 w 783691"/>
                <a:gd name="connsiteY660" fmla="*/ 355370 h 1043525"/>
                <a:gd name="connsiteX661" fmla="*/ 12671 w 783691"/>
                <a:gd name="connsiteY661" fmla="*/ 357274 h 1043525"/>
                <a:gd name="connsiteX662" fmla="*/ 12958 w 783691"/>
                <a:gd name="connsiteY662" fmla="*/ 359228 h 1043525"/>
                <a:gd name="connsiteX663" fmla="*/ 13510 w 783691"/>
                <a:gd name="connsiteY663" fmla="*/ 361571 h 1043525"/>
                <a:gd name="connsiteX664" fmla="*/ 13797 w 783691"/>
                <a:gd name="connsiteY664" fmla="*/ 362990 h 1043525"/>
                <a:gd name="connsiteX665" fmla="*/ 14084 w 783691"/>
                <a:gd name="connsiteY665" fmla="*/ 364455 h 1043525"/>
                <a:gd name="connsiteX666" fmla="*/ 14390 w 783691"/>
                <a:gd name="connsiteY666" fmla="*/ 365871 h 1043525"/>
                <a:gd name="connsiteX667" fmla="*/ 14329 w 783691"/>
                <a:gd name="connsiteY667" fmla="*/ 367824 h 1043525"/>
                <a:gd name="connsiteX668" fmla="*/ 14084 w 783691"/>
                <a:gd name="connsiteY668" fmla="*/ 369240 h 1043525"/>
                <a:gd name="connsiteX669" fmla="*/ 13695 w 783691"/>
                <a:gd name="connsiteY669" fmla="*/ 371194 h 1043525"/>
                <a:gd name="connsiteX670" fmla="*/ 13265 w 783691"/>
                <a:gd name="connsiteY670" fmla="*/ 373051 h 1043525"/>
                <a:gd name="connsiteX671" fmla="*/ 13592 w 783691"/>
                <a:gd name="connsiteY671" fmla="*/ 374955 h 1043525"/>
                <a:gd name="connsiteX672" fmla="*/ 13654 w 783691"/>
                <a:gd name="connsiteY672" fmla="*/ 376909 h 1043525"/>
                <a:gd name="connsiteX673" fmla="*/ 13695 w 783691"/>
                <a:gd name="connsiteY673" fmla="*/ 378472 h 1043525"/>
                <a:gd name="connsiteX674" fmla="*/ 14575 w 783691"/>
                <a:gd name="connsiteY674" fmla="*/ 379986 h 1043525"/>
                <a:gd name="connsiteX675" fmla="*/ 13736 w 783691"/>
                <a:gd name="connsiteY675" fmla="*/ 382136 h 1043525"/>
                <a:gd name="connsiteX676" fmla="*/ 13347 w 783691"/>
                <a:gd name="connsiteY676" fmla="*/ 383746 h 1043525"/>
                <a:gd name="connsiteX677" fmla="*/ 12528 w 783691"/>
                <a:gd name="connsiteY677" fmla="*/ 385505 h 1043525"/>
                <a:gd name="connsiteX678" fmla="*/ 11648 w 783691"/>
                <a:gd name="connsiteY678" fmla="*/ 387262 h 1043525"/>
                <a:gd name="connsiteX679" fmla="*/ 11546 w 783691"/>
                <a:gd name="connsiteY679" fmla="*/ 388681 h 1043525"/>
                <a:gd name="connsiteX680" fmla="*/ 12180 w 783691"/>
                <a:gd name="connsiteY680" fmla="*/ 390048 h 1043525"/>
                <a:gd name="connsiteX681" fmla="*/ 12856 w 783691"/>
                <a:gd name="connsiteY681" fmla="*/ 391854 h 1043525"/>
                <a:gd name="connsiteX682" fmla="*/ 13101 w 783691"/>
                <a:gd name="connsiteY682" fmla="*/ 393319 h 1043525"/>
                <a:gd name="connsiteX683" fmla="*/ 13306 w 783691"/>
                <a:gd name="connsiteY683" fmla="*/ 395225 h 1043525"/>
                <a:gd name="connsiteX684" fmla="*/ 13449 w 783691"/>
                <a:gd name="connsiteY684" fmla="*/ 397179 h 1043525"/>
                <a:gd name="connsiteX685" fmla="*/ 13551 w 783691"/>
                <a:gd name="connsiteY685" fmla="*/ 399132 h 1043525"/>
                <a:gd name="connsiteX686" fmla="*/ 13306 w 783691"/>
                <a:gd name="connsiteY686" fmla="*/ 401574 h 1043525"/>
                <a:gd name="connsiteX687" fmla="*/ 12774 w 783691"/>
                <a:gd name="connsiteY687" fmla="*/ 403479 h 1043525"/>
                <a:gd name="connsiteX688" fmla="*/ 11730 w 783691"/>
                <a:gd name="connsiteY688" fmla="*/ 405042 h 1043525"/>
                <a:gd name="connsiteX689" fmla="*/ 10379 w 783691"/>
                <a:gd name="connsiteY689" fmla="*/ 406458 h 1043525"/>
                <a:gd name="connsiteX690" fmla="*/ 9008 w 783691"/>
                <a:gd name="connsiteY690" fmla="*/ 407876 h 1043525"/>
                <a:gd name="connsiteX691" fmla="*/ 7964 w 783691"/>
                <a:gd name="connsiteY691" fmla="*/ 408901 h 1043525"/>
                <a:gd name="connsiteX692" fmla="*/ 6941 w 783691"/>
                <a:gd name="connsiteY692" fmla="*/ 409974 h 1043525"/>
                <a:gd name="connsiteX693" fmla="*/ 6307 w 783691"/>
                <a:gd name="connsiteY693" fmla="*/ 411783 h 1043525"/>
                <a:gd name="connsiteX694" fmla="*/ 6204 w 783691"/>
                <a:gd name="connsiteY694" fmla="*/ 414225 h 1043525"/>
                <a:gd name="connsiteX695" fmla="*/ 6266 w 783691"/>
                <a:gd name="connsiteY695" fmla="*/ 415886 h 1043525"/>
                <a:gd name="connsiteX696" fmla="*/ 7330 w 783691"/>
                <a:gd name="connsiteY696" fmla="*/ 417204 h 1043525"/>
                <a:gd name="connsiteX697" fmla="*/ 8374 w 783691"/>
                <a:gd name="connsiteY697" fmla="*/ 418620 h 1043525"/>
                <a:gd name="connsiteX698" fmla="*/ 8844 w 783691"/>
                <a:gd name="connsiteY698" fmla="*/ 419940 h 1043525"/>
                <a:gd name="connsiteX699" fmla="*/ 9540 w 783691"/>
                <a:gd name="connsiteY699" fmla="*/ 421795 h 1043525"/>
                <a:gd name="connsiteX700" fmla="*/ 10134 w 783691"/>
                <a:gd name="connsiteY700" fmla="*/ 423700 h 1043525"/>
                <a:gd name="connsiteX701" fmla="*/ 10420 w 783691"/>
                <a:gd name="connsiteY701" fmla="*/ 424627 h 1043525"/>
                <a:gd name="connsiteX702" fmla="*/ 10563 w 783691"/>
                <a:gd name="connsiteY702" fmla="*/ 425068 h 1043525"/>
                <a:gd name="connsiteX703" fmla="*/ 11055 w 783691"/>
                <a:gd name="connsiteY703" fmla="*/ 426534 h 1043525"/>
                <a:gd name="connsiteX704" fmla="*/ 11546 w 783691"/>
                <a:gd name="connsiteY704" fmla="*/ 428391 h 1043525"/>
                <a:gd name="connsiteX705" fmla="*/ 11587 w 783691"/>
                <a:gd name="connsiteY705" fmla="*/ 428536 h 1043525"/>
                <a:gd name="connsiteX706" fmla="*/ 13019 w 783691"/>
                <a:gd name="connsiteY706" fmla="*/ 430538 h 1043525"/>
                <a:gd name="connsiteX707" fmla="*/ 12774 w 783691"/>
                <a:gd name="connsiteY707" fmla="*/ 431906 h 1043525"/>
                <a:gd name="connsiteX708" fmla="*/ 12037 w 783691"/>
                <a:gd name="connsiteY708" fmla="*/ 434055 h 1043525"/>
                <a:gd name="connsiteX709" fmla="*/ 10809 w 783691"/>
                <a:gd name="connsiteY709" fmla="*/ 436252 h 1043525"/>
                <a:gd name="connsiteX710" fmla="*/ 9683 w 783691"/>
                <a:gd name="connsiteY710" fmla="*/ 438303 h 1043525"/>
                <a:gd name="connsiteX711" fmla="*/ 8455 w 783691"/>
                <a:gd name="connsiteY711" fmla="*/ 440257 h 1043525"/>
                <a:gd name="connsiteX712" fmla="*/ 7002 w 783691"/>
                <a:gd name="connsiteY712" fmla="*/ 442163 h 1043525"/>
                <a:gd name="connsiteX713" fmla="*/ 4997 w 783691"/>
                <a:gd name="connsiteY713" fmla="*/ 445191 h 1043525"/>
                <a:gd name="connsiteX714" fmla="*/ 2684 w 783691"/>
                <a:gd name="connsiteY714" fmla="*/ 448804 h 1043525"/>
                <a:gd name="connsiteX715" fmla="*/ 1518 w 783691"/>
                <a:gd name="connsiteY715" fmla="*/ 450612 h 1043525"/>
                <a:gd name="connsiteX716" fmla="*/ 535 w 783691"/>
                <a:gd name="connsiteY716" fmla="*/ 452419 h 1043525"/>
                <a:gd name="connsiteX717" fmla="*/ 187 w 783691"/>
                <a:gd name="connsiteY717" fmla="*/ 453005 h 1043525"/>
                <a:gd name="connsiteX718" fmla="*/ 1906 w 783691"/>
                <a:gd name="connsiteY718" fmla="*/ 456961 h 1043525"/>
                <a:gd name="connsiteX719" fmla="*/ 2745 w 783691"/>
                <a:gd name="connsiteY719" fmla="*/ 458770 h 1043525"/>
                <a:gd name="connsiteX720" fmla="*/ 3564 w 783691"/>
                <a:gd name="connsiteY720" fmla="*/ 460772 h 1043525"/>
                <a:gd name="connsiteX721" fmla="*/ 4935 w 783691"/>
                <a:gd name="connsiteY721" fmla="*/ 465997 h 1043525"/>
                <a:gd name="connsiteX722" fmla="*/ 5038 w 783691"/>
                <a:gd name="connsiteY722" fmla="*/ 468586 h 1043525"/>
                <a:gd name="connsiteX723" fmla="*/ 5079 w 783691"/>
                <a:gd name="connsiteY723" fmla="*/ 470100 h 1043525"/>
                <a:gd name="connsiteX724" fmla="*/ 5631 w 783691"/>
                <a:gd name="connsiteY724" fmla="*/ 471663 h 1043525"/>
                <a:gd name="connsiteX725" fmla="*/ 7678 w 783691"/>
                <a:gd name="connsiteY725" fmla="*/ 473813 h 1043525"/>
                <a:gd name="connsiteX726" fmla="*/ 9970 w 783691"/>
                <a:gd name="connsiteY726" fmla="*/ 476107 h 1043525"/>
                <a:gd name="connsiteX727" fmla="*/ 11689 w 783691"/>
                <a:gd name="connsiteY727" fmla="*/ 477525 h 1043525"/>
                <a:gd name="connsiteX728" fmla="*/ 12815 w 783691"/>
                <a:gd name="connsiteY728" fmla="*/ 478892 h 1043525"/>
                <a:gd name="connsiteX729" fmla="*/ 13510 w 783691"/>
                <a:gd name="connsiteY729" fmla="*/ 480699 h 1043525"/>
                <a:gd name="connsiteX730" fmla="*/ 14820 w 783691"/>
                <a:gd name="connsiteY730" fmla="*/ 482750 h 1043525"/>
                <a:gd name="connsiteX731" fmla="*/ 15905 w 783691"/>
                <a:gd name="connsiteY731" fmla="*/ 484166 h 1043525"/>
                <a:gd name="connsiteX732" fmla="*/ 17174 w 783691"/>
                <a:gd name="connsiteY732" fmla="*/ 485680 h 1043525"/>
                <a:gd name="connsiteX733" fmla="*/ 18688 w 783691"/>
                <a:gd name="connsiteY733" fmla="*/ 487879 h 1043525"/>
                <a:gd name="connsiteX734" fmla="*/ 17215 w 783691"/>
                <a:gd name="connsiteY734" fmla="*/ 491248 h 1043525"/>
                <a:gd name="connsiteX735" fmla="*/ 16294 w 783691"/>
                <a:gd name="connsiteY735" fmla="*/ 492959 h 1043525"/>
                <a:gd name="connsiteX736" fmla="*/ 14575 w 783691"/>
                <a:gd name="connsiteY736" fmla="*/ 496232 h 1043525"/>
                <a:gd name="connsiteX737" fmla="*/ 13981 w 783691"/>
                <a:gd name="connsiteY737" fmla="*/ 497940 h 1043525"/>
                <a:gd name="connsiteX738" fmla="*/ 13408 w 783691"/>
                <a:gd name="connsiteY738" fmla="*/ 500041 h 1043525"/>
                <a:gd name="connsiteX739" fmla="*/ 12528 w 783691"/>
                <a:gd name="connsiteY739" fmla="*/ 502336 h 1043525"/>
                <a:gd name="connsiteX740" fmla="*/ 11832 w 783691"/>
                <a:gd name="connsiteY740" fmla="*/ 504387 h 1043525"/>
                <a:gd name="connsiteX741" fmla="*/ 11259 w 783691"/>
                <a:gd name="connsiteY741" fmla="*/ 506390 h 1043525"/>
                <a:gd name="connsiteX742" fmla="*/ 10768 w 783691"/>
                <a:gd name="connsiteY742" fmla="*/ 508392 h 1043525"/>
                <a:gd name="connsiteX743" fmla="*/ 10175 w 783691"/>
                <a:gd name="connsiteY743" fmla="*/ 509857 h 1043525"/>
                <a:gd name="connsiteX744" fmla="*/ 9643 w 783691"/>
                <a:gd name="connsiteY744" fmla="*/ 511958 h 1043525"/>
                <a:gd name="connsiteX745" fmla="*/ 10379 w 783691"/>
                <a:gd name="connsiteY745" fmla="*/ 512691 h 1043525"/>
                <a:gd name="connsiteX746" fmla="*/ 11300 w 783691"/>
                <a:gd name="connsiteY746" fmla="*/ 513717 h 1043525"/>
                <a:gd name="connsiteX747" fmla="*/ 12610 w 783691"/>
                <a:gd name="connsiteY747" fmla="*/ 514353 h 1043525"/>
                <a:gd name="connsiteX748" fmla="*/ 13899 w 783691"/>
                <a:gd name="connsiteY748" fmla="*/ 514986 h 1043525"/>
                <a:gd name="connsiteX749" fmla="*/ 15700 w 783691"/>
                <a:gd name="connsiteY749" fmla="*/ 515769 h 1043525"/>
                <a:gd name="connsiteX750" fmla="*/ 17072 w 783691"/>
                <a:gd name="connsiteY750" fmla="*/ 516306 h 1043525"/>
                <a:gd name="connsiteX751" fmla="*/ 18443 w 783691"/>
                <a:gd name="connsiteY751" fmla="*/ 516892 h 1043525"/>
                <a:gd name="connsiteX752" fmla="*/ 20305 w 783691"/>
                <a:gd name="connsiteY752" fmla="*/ 517575 h 1043525"/>
                <a:gd name="connsiteX753" fmla="*/ 22106 w 783691"/>
                <a:gd name="connsiteY753" fmla="*/ 518358 h 1043525"/>
                <a:gd name="connsiteX754" fmla="*/ 23928 w 783691"/>
                <a:gd name="connsiteY754" fmla="*/ 519089 h 1043525"/>
                <a:gd name="connsiteX755" fmla="*/ 26118 w 783691"/>
                <a:gd name="connsiteY755" fmla="*/ 520164 h 1043525"/>
                <a:gd name="connsiteX756" fmla="*/ 27878 w 783691"/>
                <a:gd name="connsiteY756" fmla="*/ 521043 h 1043525"/>
                <a:gd name="connsiteX757" fmla="*/ 29638 w 783691"/>
                <a:gd name="connsiteY757" fmla="*/ 522019 h 1043525"/>
                <a:gd name="connsiteX758" fmla="*/ 31213 w 783691"/>
                <a:gd name="connsiteY758" fmla="*/ 523094 h 1043525"/>
                <a:gd name="connsiteX759" fmla="*/ 32380 w 783691"/>
                <a:gd name="connsiteY759" fmla="*/ 524022 h 1043525"/>
                <a:gd name="connsiteX760" fmla="*/ 33506 w 783691"/>
                <a:gd name="connsiteY760" fmla="*/ 524902 h 1043525"/>
                <a:gd name="connsiteX761" fmla="*/ 34693 w 783691"/>
                <a:gd name="connsiteY761" fmla="*/ 525830 h 1043525"/>
                <a:gd name="connsiteX762" fmla="*/ 35818 w 783691"/>
                <a:gd name="connsiteY762" fmla="*/ 526709 h 1043525"/>
                <a:gd name="connsiteX763" fmla="*/ 36944 w 783691"/>
                <a:gd name="connsiteY763" fmla="*/ 527636 h 1043525"/>
                <a:gd name="connsiteX764" fmla="*/ 38110 w 783691"/>
                <a:gd name="connsiteY764" fmla="*/ 528564 h 1043525"/>
                <a:gd name="connsiteX765" fmla="*/ 39625 w 783691"/>
                <a:gd name="connsiteY765" fmla="*/ 529835 h 1043525"/>
                <a:gd name="connsiteX766" fmla="*/ 40750 w 783691"/>
                <a:gd name="connsiteY766" fmla="*/ 530763 h 1043525"/>
                <a:gd name="connsiteX767" fmla="*/ 41876 w 783691"/>
                <a:gd name="connsiteY767" fmla="*/ 531690 h 1043525"/>
                <a:gd name="connsiteX768" fmla="*/ 43391 w 783691"/>
                <a:gd name="connsiteY768" fmla="*/ 532961 h 1043525"/>
                <a:gd name="connsiteX769" fmla="*/ 44864 w 783691"/>
                <a:gd name="connsiteY769" fmla="*/ 534230 h 1043525"/>
                <a:gd name="connsiteX770" fmla="*/ 46379 w 783691"/>
                <a:gd name="connsiteY770" fmla="*/ 535452 h 1043525"/>
                <a:gd name="connsiteX771" fmla="*/ 47893 w 783691"/>
                <a:gd name="connsiteY771" fmla="*/ 536721 h 1043525"/>
                <a:gd name="connsiteX772" fmla="*/ 49408 w 783691"/>
                <a:gd name="connsiteY772" fmla="*/ 537990 h 1043525"/>
                <a:gd name="connsiteX773" fmla="*/ 50144 w 783691"/>
                <a:gd name="connsiteY773" fmla="*/ 538626 h 1043525"/>
                <a:gd name="connsiteX774" fmla="*/ 50492 w 783691"/>
                <a:gd name="connsiteY774" fmla="*/ 538920 h 1043525"/>
                <a:gd name="connsiteX775" fmla="*/ 51659 w 783691"/>
                <a:gd name="connsiteY775" fmla="*/ 539847 h 1043525"/>
                <a:gd name="connsiteX776" fmla="*/ 52743 w 783691"/>
                <a:gd name="connsiteY776" fmla="*/ 540775 h 1043525"/>
                <a:gd name="connsiteX777" fmla="*/ 53910 w 783691"/>
                <a:gd name="connsiteY777" fmla="*/ 541703 h 1043525"/>
                <a:gd name="connsiteX778" fmla="*/ 55425 w 783691"/>
                <a:gd name="connsiteY778" fmla="*/ 542974 h 1043525"/>
                <a:gd name="connsiteX779" fmla="*/ 57492 w 783691"/>
                <a:gd name="connsiteY779" fmla="*/ 544243 h 1043525"/>
                <a:gd name="connsiteX780" fmla="*/ 59006 w 783691"/>
                <a:gd name="connsiteY780" fmla="*/ 545269 h 1043525"/>
                <a:gd name="connsiteX781" fmla="*/ 59927 w 783691"/>
                <a:gd name="connsiteY781" fmla="*/ 546392 h 1043525"/>
                <a:gd name="connsiteX782" fmla="*/ 60909 w 783691"/>
                <a:gd name="connsiteY782" fmla="*/ 547565 h 1043525"/>
                <a:gd name="connsiteX783" fmla="*/ 62137 w 783691"/>
                <a:gd name="connsiteY783" fmla="*/ 549079 h 1043525"/>
                <a:gd name="connsiteX784" fmla="*/ 63897 w 783691"/>
                <a:gd name="connsiteY784" fmla="*/ 550788 h 1043525"/>
                <a:gd name="connsiteX785" fmla="*/ 66005 w 783691"/>
                <a:gd name="connsiteY785" fmla="*/ 552059 h 1043525"/>
                <a:gd name="connsiteX786" fmla="*/ 67704 w 783691"/>
                <a:gd name="connsiteY786" fmla="*/ 552937 h 1043525"/>
                <a:gd name="connsiteX787" fmla="*/ 69955 w 783691"/>
                <a:gd name="connsiteY787" fmla="*/ 553914 h 1043525"/>
                <a:gd name="connsiteX788" fmla="*/ 71859 w 783691"/>
                <a:gd name="connsiteY788" fmla="*/ 554353 h 1043525"/>
                <a:gd name="connsiteX789" fmla="*/ 73046 w 783691"/>
                <a:gd name="connsiteY789" fmla="*/ 555234 h 1043525"/>
                <a:gd name="connsiteX790" fmla="*/ 74417 w 783691"/>
                <a:gd name="connsiteY790" fmla="*/ 555673 h 1043525"/>
                <a:gd name="connsiteX791" fmla="*/ 75890 w 783691"/>
                <a:gd name="connsiteY791" fmla="*/ 556063 h 1043525"/>
                <a:gd name="connsiteX792" fmla="*/ 77302 w 783691"/>
                <a:gd name="connsiteY792" fmla="*/ 556356 h 1043525"/>
                <a:gd name="connsiteX793" fmla="*/ 79206 w 783691"/>
                <a:gd name="connsiteY793" fmla="*/ 556748 h 1043525"/>
                <a:gd name="connsiteX794" fmla="*/ 80679 w 783691"/>
                <a:gd name="connsiteY794" fmla="*/ 556942 h 1043525"/>
                <a:gd name="connsiteX795" fmla="*/ 82153 w 783691"/>
                <a:gd name="connsiteY795" fmla="*/ 557089 h 1043525"/>
                <a:gd name="connsiteX796" fmla="*/ 84199 w 783691"/>
                <a:gd name="connsiteY796" fmla="*/ 556797 h 1043525"/>
                <a:gd name="connsiteX797" fmla="*/ 86492 w 783691"/>
                <a:gd name="connsiteY797" fmla="*/ 556942 h 1043525"/>
                <a:gd name="connsiteX798" fmla="*/ 87924 w 783691"/>
                <a:gd name="connsiteY798" fmla="*/ 557381 h 1043525"/>
                <a:gd name="connsiteX799" fmla="*/ 89725 w 783691"/>
                <a:gd name="connsiteY799" fmla="*/ 558066 h 1043525"/>
                <a:gd name="connsiteX800" fmla="*/ 91096 w 783691"/>
                <a:gd name="connsiteY800" fmla="*/ 558603 h 1043525"/>
                <a:gd name="connsiteX801" fmla="*/ 92468 w 783691"/>
                <a:gd name="connsiteY801" fmla="*/ 559190 h 1043525"/>
                <a:gd name="connsiteX802" fmla="*/ 93839 w 783691"/>
                <a:gd name="connsiteY802" fmla="*/ 559678 h 1043525"/>
                <a:gd name="connsiteX803" fmla="*/ 95251 w 783691"/>
                <a:gd name="connsiteY803" fmla="*/ 560166 h 1043525"/>
                <a:gd name="connsiteX804" fmla="*/ 96622 w 783691"/>
                <a:gd name="connsiteY804" fmla="*/ 560606 h 1043525"/>
                <a:gd name="connsiteX805" fmla="*/ 98096 w 783691"/>
                <a:gd name="connsiteY805" fmla="*/ 560947 h 1043525"/>
                <a:gd name="connsiteX806" fmla="*/ 100490 w 783691"/>
                <a:gd name="connsiteY806" fmla="*/ 561337 h 1043525"/>
                <a:gd name="connsiteX807" fmla="*/ 102455 w 783691"/>
                <a:gd name="connsiteY807" fmla="*/ 561484 h 1043525"/>
                <a:gd name="connsiteX808" fmla="*/ 104399 w 783691"/>
                <a:gd name="connsiteY808" fmla="*/ 561435 h 1043525"/>
                <a:gd name="connsiteX809" fmla="*/ 105873 w 783691"/>
                <a:gd name="connsiteY809" fmla="*/ 561192 h 1043525"/>
                <a:gd name="connsiteX810" fmla="*/ 107776 w 783691"/>
                <a:gd name="connsiteY810" fmla="*/ 560802 h 1043525"/>
                <a:gd name="connsiteX811" fmla="*/ 110130 w 783691"/>
                <a:gd name="connsiteY811" fmla="*/ 560068 h 1043525"/>
                <a:gd name="connsiteX812" fmla="*/ 111501 w 783691"/>
                <a:gd name="connsiteY812" fmla="*/ 559580 h 1043525"/>
                <a:gd name="connsiteX813" fmla="*/ 113261 w 783691"/>
                <a:gd name="connsiteY813" fmla="*/ 558750 h 1043525"/>
                <a:gd name="connsiteX814" fmla="*/ 115021 w 783691"/>
                <a:gd name="connsiteY814" fmla="*/ 557821 h 1043525"/>
                <a:gd name="connsiteX815" fmla="*/ 116740 w 783691"/>
                <a:gd name="connsiteY815" fmla="*/ 556844 h 1043525"/>
                <a:gd name="connsiteX816" fmla="*/ 118009 w 783691"/>
                <a:gd name="connsiteY816" fmla="*/ 556112 h 1043525"/>
                <a:gd name="connsiteX817" fmla="*/ 119237 w 783691"/>
                <a:gd name="connsiteY817" fmla="*/ 555330 h 1043525"/>
                <a:gd name="connsiteX818" fmla="*/ 120403 w 783691"/>
                <a:gd name="connsiteY818" fmla="*/ 554451 h 1043525"/>
                <a:gd name="connsiteX819" fmla="*/ 121816 w 783691"/>
                <a:gd name="connsiteY819" fmla="*/ 553133 h 1043525"/>
                <a:gd name="connsiteX820" fmla="*/ 123146 w 783691"/>
                <a:gd name="connsiteY820" fmla="*/ 551619 h 1043525"/>
                <a:gd name="connsiteX821" fmla="*/ 124210 w 783691"/>
                <a:gd name="connsiteY821" fmla="*/ 550007 h 1043525"/>
                <a:gd name="connsiteX822" fmla="*/ 124906 w 783691"/>
                <a:gd name="connsiteY822" fmla="*/ 548152 h 1043525"/>
                <a:gd name="connsiteX823" fmla="*/ 125336 w 783691"/>
                <a:gd name="connsiteY823" fmla="*/ 546198 h 1043525"/>
                <a:gd name="connsiteX824" fmla="*/ 126318 w 783691"/>
                <a:gd name="connsiteY824" fmla="*/ 544196 h 1043525"/>
                <a:gd name="connsiteX825" fmla="*/ 124312 w 783691"/>
                <a:gd name="connsiteY825" fmla="*/ 540971 h 1043525"/>
                <a:gd name="connsiteX826" fmla="*/ 125540 w 783691"/>
                <a:gd name="connsiteY826" fmla="*/ 539212 h 1043525"/>
                <a:gd name="connsiteX827" fmla="*/ 127198 w 783691"/>
                <a:gd name="connsiteY827" fmla="*/ 537602 h 1043525"/>
                <a:gd name="connsiteX828" fmla="*/ 128426 w 783691"/>
                <a:gd name="connsiteY828" fmla="*/ 536527 h 1043525"/>
                <a:gd name="connsiteX829" fmla="*/ 129756 w 783691"/>
                <a:gd name="connsiteY829" fmla="*/ 535354 h 1043525"/>
                <a:gd name="connsiteX830" fmla="*/ 131025 w 783691"/>
                <a:gd name="connsiteY830" fmla="*/ 534328 h 1043525"/>
                <a:gd name="connsiteX831" fmla="*/ 131803 w 783691"/>
                <a:gd name="connsiteY831" fmla="*/ 532716 h 1043525"/>
                <a:gd name="connsiteX832" fmla="*/ 133808 w 783691"/>
                <a:gd name="connsiteY832" fmla="*/ 530569 h 1043525"/>
                <a:gd name="connsiteX833" fmla="*/ 139089 w 783691"/>
                <a:gd name="connsiteY833" fmla="*/ 528029 h 1043525"/>
                <a:gd name="connsiteX834" fmla="*/ 141053 w 783691"/>
                <a:gd name="connsiteY834" fmla="*/ 526758 h 1043525"/>
                <a:gd name="connsiteX835" fmla="*/ 143305 w 783691"/>
                <a:gd name="connsiteY835" fmla="*/ 523486 h 1043525"/>
                <a:gd name="connsiteX836" fmla="*/ 144185 w 783691"/>
                <a:gd name="connsiteY836" fmla="*/ 521043 h 1043525"/>
                <a:gd name="connsiteX837" fmla="*/ 146866 w 783691"/>
                <a:gd name="connsiteY837" fmla="*/ 522019 h 1043525"/>
                <a:gd name="connsiteX838" fmla="*/ 148687 w 783691"/>
                <a:gd name="connsiteY838" fmla="*/ 522949 h 1043525"/>
                <a:gd name="connsiteX839" fmla="*/ 150386 w 783691"/>
                <a:gd name="connsiteY839" fmla="*/ 524267 h 1043525"/>
                <a:gd name="connsiteX840" fmla="*/ 152105 w 783691"/>
                <a:gd name="connsiteY840" fmla="*/ 526856 h 1043525"/>
                <a:gd name="connsiteX841" fmla="*/ 157099 w 783691"/>
                <a:gd name="connsiteY841" fmla="*/ 539457 h 1043525"/>
                <a:gd name="connsiteX842" fmla="*/ 158368 w 783691"/>
                <a:gd name="connsiteY842" fmla="*/ 543705 h 1043525"/>
                <a:gd name="connsiteX843" fmla="*/ 158818 w 783691"/>
                <a:gd name="connsiteY843" fmla="*/ 545757 h 1043525"/>
                <a:gd name="connsiteX844" fmla="*/ 159391 w 783691"/>
                <a:gd name="connsiteY844" fmla="*/ 548152 h 1043525"/>
                <a:gd name="connsiteX845" fmla="*/ 160905 w 783691"/>
                <a:gd name="connsiteY845" fmla="*/ 552839 h 1043525"/>
                <a:gd name="connsiteX846" fmla="*/ 162092 w 783691"/>
                <a:gd name="connsiteY846" fmla="*/ 554402 h 1043525"/>
                <a:gd name="connsiteX847" fmla="*/ 164528 w 783691"/>
                <a:gd name="connsiteY847" fmla="*/ 554549 h 1043525"/>
                <a:gd name="connsiteX848" fmla="*/ 166677 w 783691"/>
                <a:gd name="connsiteY848" fmla="*/ 553278 h 1043525"/>
                <a:gd name="connsiteX849" fmla="*/ 168887 w 783691"/>
                <a:gd name="connsiteY849" fmla="*/ 552206 h 1043525"/>
                <a:gd name="connsiteX850" fmla="*/ 170463 w 783691"/>
                <a:gd name="connsiteY850" fmla="*/ 551325 h 1043525"/>
                <a:gd name="connsiteX851" fmla="*/ 172857 w 783691"/>
                <a:gd name="connsiteY851" fmla="*/ 549909 h 1043525"/>
                <a:gd name="connsiteX852" fmla="*/ 174556 w 783691"/>
                <a:gd name="connsiteY852" fmla="*/ 548640 h 1043525"/>
                <a:gd name="connsiteX853" fmla="*/ 176029 w 783691"/>
                <a:gd name="connsiteY853" fmla="*/ 548640 h 1043525"/>
                <a:gd name="connsiteX854" fmla="*/ 176910 w 783691"/>
                <a:gd name="connsiteY854" fmla="*/ 550741 h 1043525"/>
                <a:gd name="connsiteX855" fmla="*/ 178629 w 783691"/>
                <a:gd name="connsiteY855" fmla="*/ 554794 h 1043525"/>
                <a:gd name="connsiteX856" fmla="*/ 179447 w 783691"/>
                <a:gd name="connsiteY856" fmla="*/ 557381 h 1043525"/>
                <a:gd name="connsiteX857" fmla="*/ 180000 w 783691"/>
                <a:gd name="connsiteY857" fmla="*/ 558847 h 1043525"/>
                <a:gd name="connsiteX858" fmla="*/ 180532 w 783691"/>
                <a:gd name="connsiteY858" fmla="*/ 560655 h 1043525"/>
                <a:gd name="connsiteX859" fmla="*/ 181514 w 783691"/>
                <a:gd name="connsiteY859" fmla="*/ 562218 h 1043525"/>
                <a:gd name="connsiteX860" fmla="*/ 182435 w 783691"/>
                <a:gd name="connsiteY860" fmla="*/ 565001 h 1043525"/>
                <a:gd name="connsiteX861" fmla="*/ 183172 w 783691"/>
                <a:gd name="connsiteY861" fmla="*/ 568518 h 1043525"/>
                <a:gd name="connsiteX862" fmla="*/ 183274 w 783691"/>
                <a:gd name="connsiteY862" fmla="*/ 576920 h 1043525"/>
                <a:gd name="connsiteX863" fmla="*/ 183274 w 783691"/>
                <a:gd name="connsiteY863" fmla="*/ 578628 h 1043525"/>
                <a:gd name="connsiteX864" fmla="*/ 183172 w 783691"/>
                <a:gd name="connsiteY864" fmla="*/ 580191 h 1043525"/>
                <a:gd name="connsiteX865" fmla="*/ 183315 w 783691"/>
                <a:gd name="connsiteY865" fmla="*/ 586444 h 1043525"/>
                <a:gd name="connsiteX866" fmla="*/ 184257 w 783691"/>
                <a:gd name="connsiteY866" fmla="*/ 592451 h 1043525"/>
                <a:gd name="connsiteX867" fmla="*/ 184830 w 783691"/>
                <a:gd name="connsiteY867" fmla="*/ 595089 h 1043525"/>
                <a:gd name="connsiteX868" fmla="*/ 186999 w 783691"/>
                <a:gd name="connsiteY868" fmla="*/ 601877 h 1043525"/>
                <a:gd name="connsiteX869" fmla="*/ 187675 w 783691"/>
                <a:gd name="connsiteY869" fmla="*/ 603244 h 1043525"/>
                <a:gd name="connsiteX870" fmla="*/ 187920 w 783691"/>
                <a:gd name="connsiteY870" fmla="*/ 603735 h 1043525"/>
                <a:gd name="connsiteX871" fmla="*/ 188166 w 783691"/>
                <a:gd name="connsiteY871" fmla="*/ 604223 h 1043525"/>
                <a:gd name="connsiteX872" fmla="*/ 184646 w 783691"/>
                <a:gd name="connsiteY872" fmla="*/ 604759 h 1043525"/>
                <a:gd name="connsiteX873" fmla="*/ 183131 w 783691"/>
                <a:gd name="connsiteY873" fmla="*/ 604955 h 1043525"/>
                <a:gd name="connsiteX874" fmla="*/ 180041 w 783691"/>
                <a:gd name="connsiteY874" fmla="*/ 605639 h 1043525"/>
                <a:gd name="connsiteX875" fmla="*/ 173881 w 783691"/>
                <a:gd name="connsiteY875" fmla="*/ 606469 h 1043525"/>
                <a:gd name="connsiteX876" fmla="*/ 169480 w 783691"/>
                <a:gd name="connsiteY876" fmla="*/ 606957 h 1043525"/>
                <a:gd name="connsiteX877" fmla="*/ 163504 w 783691"/>
                <a:gd name="connsiteY877" fmla="*/ 608032 h 1043525"/>
                <a:gd name="connsiteX878" fmla="*/ 160128 w 783691"/>
                <a:gd name="connsiteY878" fmla="*/ 608667 h 1043525"/>
                <a:gd name="connsiteX879" fmla="*/ 156955 w 783691"/>
                <a:gd name="connsiteY879" fmla="*/ 614138 h 1043525"/>
                <a:gd name="connsiteX880" fmla="*/ 151962 w 783691"/>
                <a:gd name="connsiteY880" fmla="*/ 615701 h 1043525"/>
                <a:gd name="connsiteX881" fmla="*/ 143939 w 783691"/>
                <a:gd name="connsiteY881" fmla="*/ 617605 h 1043525"/>
                <a:gd name="connsiteX882" fmla="*/ 142752 w 783691"/>
                <a:gd name="connsiteY882" fmla="*/ 618339 h 1043525"/>
                <a:gd name="connsiteX883" fmla="*/ 140460 w 783691"/>
                <a:gd name="connsiteY883" fmla="*/ 619509 h 1043525"/>
                <a:gd name="connsiteX884" fmla="*/ 138946 w 783691"/>
                <a:gd name="connsiteY884" fmla="*/ 620633 h 1043525"/>
                <a:gd name="connsiteX885" fmla="*/ 134341 w 783691"/>
                <a:gd name="connsiteY885" fmla="*/ 625225 h 1043525"/>
                <a:gd name="connsiteX886" fmla="*/ 134730 w 783691"/>
                <a:gd name="connsiteY886" fmla="*/ 637436 h 1043525"/>
                <a:gd name="connsiteX887" fmla="*/ 134730 w 783691"/>
                <a:gd name="connsiteY887" fmla="*/ 639730 h 1043525"/>
                <a:gd name="connsiteX888" fmla="*/ 134730 w 783691"/>
                <a:gd name="connsiteY888" fmla="*/ 643198 h 1043525"/>
                <a:gd name="connsiteX889" fmla="*/ 134689 w 783691"/>
                <a:gd name="connsiteY889" fmla="*/ 645298 h 1043525"/>
                <a:gd name="connsiteX890" fmla="*/ 145065 w 783691"/>
                <a:gd name="connsiteY890" fmla="*/ 663127 h 1043525"/>
                <a:gd name="connsiteX891" fmla="*/ 144614 w 783691"/>
                <a:gd name="connsiteY891" fmla="*/ 665080 h 1043525"/>
                <a:gd name="connsiteX892" fmla="*/ 142466 w 783691"/>
                <a:gd name="connsiteY892" fmla="*/ 667522 h 1043525"/>
                <a:gd name="connsiteX893" fmla="*/ 140112 w 783691"/>
                <a:gd name="connsiteY893" fmla="*/ 670599 h 1043525"/>
                <a:gd name="connsiteX894" fmla="*/ 139150 w 783691"/>
                <a:gd name="connsiteY894" fmla="*/ 672455 h 1043525"/>
                <a:gd name="connsiteX895" fmla="*/ 137861 w 783691"/>
                <a:gd name="connsiteY895" fmla="*/ 674555 h 1043525"/>
                <a:gd name="connsiteX896" fmla="*/ 137144 w 783691"/>
                <a:gd name="connsiteY896" fmla="*/ 675922 h 1043525"/>
                <a:gd name="connsiteX897" fmla="*/ 136264 w 783691"/>
                <a:gd name="connsiteY897" fmla="*/ 677144 h 1043525"/>
                <a:gd name="connsiteX898" fmla="*/ 135569 w 783691"/>
                <a:gd name="connsiteY898" fmla="*/ 678854 h 1043525"/>
                <a:gd name="connsiteX899" fmla="*/ 135221 w 783691"/>
                <a:gd name="connsiteY899" fmla="*/ 682077 h 1043525"/>
                <a:gd name="connsiteX900" fmla="*/ 135221 w 783691"/>
                <a:gd name="connsiteY900" fmla="*/ 684666 h 1043525"/>
                <a:gd name="connsiteX901" fmla="*/ 135773 w 783691"/>
                <a:gd name="connsiteY901" fmla="*/ 688133 h 1043525"/>
                <a:gd name="connsiteX902" fmla="*/ 135569 w 783691"/>
                <a:gd name="connsiteY902" fmla="*/ 690087 h 1043525"/>
                <a:gd name="connsiteX903" fmla="*/ 135528 w 783691"/>
                <a:gd name="connsiteY903" fmla="*/ 692285 h 1043525"/>
                <a:gd name="connsiteX904" fmla="*/ 135957 w 783691"/>
                <a:gd name="connsiteY904" fmla="*/ 694045 h 1043525"/>
                <a:gd name="connsiteX905" fmla="*/ 136981 w 783691"/>
                <a:gd name="connsiteY905" fmla="*/ 695215 h 1043525"/>
                <a:gd name="connsiteX906" fmla="*/ 139150 w 783691"/>
                <a:gd name="connsiteY906" fmla="*/ 697755 h 1043525"/>
                <a:gd name="connsiteX907" fmla="*/ 141974 w 783691"/>
                <a:gd name="connsiteY907" fmla="*/ 700636 h 1043525"/>
                <a:gd name="connsiteX908" fmla="*/ 142220 w 783691"/>
                <a:gd name="connsiteY908" fmla="*/ 702543 h 1043525"/>
                <a:gd name="connsiteX909" fmla="*/ 141974 w 783691"/>
                <a:gd name="connsiteY909" fmla="*/ 704545 h 1043525"/>
                <a:gd name="connsiteX910" fmla="*/ 141974 w 783691"/>
                <a:gd name="connsiteY910" fmla="*/ 706109 h 1043525"/>
                <a:gd name="connsiteX911" fmla="*/ 142711 w 783691"/>
                <a:gd name="connsiteY911" fmla="*/ 707817 h 1043525"/>
                <a:gd name="connsiteX912" fmla="*/ 144676 w 783691"/>
                <a:gd name="connsiteY912" fmla="*/ 710064 h 1043525"/>
                <a:gd name="connsiteX913" fmla="*/ 146129 w 783691"/>
                <a:gd name="connsiteY913" fmla="*/ 710894 h 1043525"/>
                <a:gd name="connsiteX914" fmla="*/ 148196 w 783691"/>
                <a:gd name="connsiteY914" fmla="*/ 711969 h 1043525"/>
                <a:gd name="connsiteX915" fmla="*/ 150591 w 783691"/>
                <a:gd name="connsiteY915" fmla="*/ 713093 h 1043525"/>
                <a:gd name="connsiteX916" fmla="*/ 163607 w 783691"/>
                <a:gd name="connsiteY916" fmla="*/ 707915 h 1043525"/>
                <a:gd name="connsiteX917" fmla="*/ 164773 w 783691"/>
                <a:gd name="connsiteY917" fmla="*/ 706352 h 1043525"/>
                <a:gd name="connsiteX918" fmla="*/ 165960 w 783691"/>
                <a:gd name="connsiteY918" fmla="*/ 704788 h 1043525"/>
                <a:gd name="connsiteX919" fmla="*/ 166779 w 783691"/>
                <a:gd name="connsiteY919" fmla="*/ 703569 h 1043525"/>
                <a:gd name="connsiteX920" fmla="*/ 167720 w 783691"/>
                <a:gd name="connsiteY920" fmla="*/ 702445 h 1043525"/>
                <a:gd name="connsiteX921" fmla="*/ 168989 w 783691"/>
                <a:gd name="connsiteY921" fmla="*/ 700980 h 1043525"/>
                <a:gd name="connsiteX922" fmla="*/ 169972 w 783691"/>
                <a:gd name="connsiteY922" fmla="*/ 699856 h 1043525"/>
                <a:gd name="connsiteX923" fmla="*/ 171384 w 783691"/>
                <a:gd name="connsiteY923" fmla="*/ 698538 h 1043525"/>
                <a:gd name="connsiteX924" fmla="*/ 173287 w 783691"/>
                <a:gd name="connsiteY924" fmla="*/ 697120 h 1043525"/>
                <a:gd name="connsiteX925" fmla="*/ 175190 w 783691"/>
                <a:gd name="connsiteY925" fmla="*/ 696486 h 1043525"/>
                <a:gd name="connsiteX926" fmla="*/ 176623 w 783691"/>
                <a:gd name="connsiteY926" fmla="*/ 696143 h 1043525"/>
                <a:gd name="connsiteX927" fmla="*/ 177892 w 783691"/>
                <a:gd name="connsiteY927" fmla="*/ 695510 h 1043525"/>
                <a:gd name="connsiteX928" fmla="*/ 179120 w 783691"/>
                <a:gd name="connsiteY928" fmla="*/ 694678 h 1043525"/>
                <a:gd name="connsiteX929" fmla="*/ 180675 w 783691"/>
                <a:gd name="connsiteY929" fmla="*/ 693507 h 1043525"/>
                <a:gd name="connsiteX930" fmla="*/ 181903 w 783691"/>
                <a:gd name="connsiteY930" fmla="*/ 692626 h 1043525"/>
                <a:gd name="connsiteX931" fmla="*/ 183561 w 783691"/>
                <a:gd name="connsiteY931" fmla="*/ 691601 h 1043525"/>
                <a:gd name="connsiteX932" fmla="*/ 185219 w 783691"/>
                <a:gd name="connsiteY932" fmla="*/ 690575 h 1043525"/>
                <a:gd name="connsiteX933" fmla="*/ 187040 w 783691"/>
                <a:gd name="connsiteY933" fmla="*/ 689794 h 1043525"/>
                <a:gd name="connsiteX934" fmla="*/ 189435 w 783691"/>
                <a:gd name="connsiteY934" fmla="*/ 689159 h 1043525"/>
                <a:gd name="connsiteX935" fmla="*/ 189885 w 783691"/>
                <a:gd name="connsiteY935" fmla="*/ 690967 h 1043525"/>
                <a:gd name="connsiteX936" fmla="*/ 189394 w 783691"/>
                <a:gd name="connsiteY936" fmla="*/ 692872 h 1043525"/>
                <a:gd name="connsiteX937" fmla="*/ 188902 w 783691"/>
                <a:gd name="connsiteY937" fmla="*/ 694288 h 1043525"/>
                <a:gd name="connsiteX938" fmla="*/ 188657 w 783691"/>
                <a:gd name="connsiteY938" fmla="*/ 695704 h 1043525"/>
                <a:gd name="connsiteX939" fmla="*/ 188595 w 783691"/>
                <a:gd name="connsiteY939" fmla="*/ 697169 h 1043525"/>
                <a:gd name="connsiteX940" fmla="*/ 188555 w 783691"/>
                <a:gd name="connsiteY940" fmla="*/ 699122 h 1043525"/>
                <a:gd name="connsiteX941" fmla="*/ 188452 w 783691"/>
                <a:gd name="connsiteY941" fmla="*/ 700589 h 1043525"/>
                <a:gd name="connsiteX942" fmla="*/ 188452 w 783691"/>
                <a:gd name="connsiteY942" fmla="*/ 702543 h 1043525"/>
                <a:gd name="connsiteX943" fmla="*/ 188657 w 783691"/>
                <a:gd name="connsiteY943" fmla="*/ 704008 h 1043525"/>
                <a:gd name="connsiteX944" fmla="*/ 189046 w 783691"/>
                <a:gd name="connsiteY944" fmla="*/ 705473 h 1043525"/>
                <a:gd name="connsiteX945" fmla="*/ 190028 w 783691"/>
                <a:gd name="connsiteY945" fmla="*/ 707623 h 1043525"/>
                <a:gd name="connsiteX946" fmla="*/ 191154 w 783691"/>
                <a:gd name="connsiteY946" fmla="*/ 709233 h 1043525"/>
                <a:gd name="connsiteX947" fmla="*/ 191584 w 783691"/>
                <a:gd name="connsiteY947" fmla="*/ 711139 h 1043525"/>
                <a:gd name="connsiteX948" fmla="*/ 191931 w 783691"/>
                <a:gd name="connsiteY948" fmla="*/ 713581 h 1043525"/>
                <a:gd name="connsiteX949" fmla="*/ 192218 w 783691"/>
                <a:gd name="connsiteY949" fmla="*/ 715486 h 1043525"/>
                <a:gd name="connsiteX950" fmla="*/ 192914 w 783691"/>
                <a:gd name="connsiteY950" fmla="*/ 717829 h 1043525"/>
                <a:gd name="connsiteX951" fmla="*/ 193651 w 783691"/>
                <a:gd name="connsiteY951" fmla="*/ 719051 h 1043525"/>
                <a:gd name="connsiteX952" fmla="*/ 194919 w 783691"/>
                <a:gd name="connsiteY952" fmla="*/ 720614 h 1043525"/>
                <a:gd name="connsiteX953" fmla="*/ 196618 w 783691"/>
                <a:gd name="connsiteY953" fmla="*/ 722324 h 1043525"/>
                <a:gd name="connsiteX954" fmla="*/ 197273 w 783691"/>
                <a:gd name="connsiteY954" fmla="*/ 723886 h 1043525"/>
                <a:gd name="connsiteX955" fmla="*/ 196905 w 783691"/>
                <a:gd name="connsiteY955" fmla="*/ 725081 h 1043525"/>
                <a:gd name="connsiteX956" fmla="*/ 196291 w 783691"/>
                <a:gd name="connsiteY956" fmla="*/ 725851 h 1043525"/>
                <a:gd name="connsiteX957" fmla="*/ 195718 w 783691"/>
                <a:gd name="connsiteY957" fmla="*/ 727188 h 1043525"/>
                <a:gd name="connsiteX958" fmla="*/ 195451 w 783691"/>
                <a:gd name="connsiteY958" fmla="*/ 728136 h 1043525"/>
                <a:gd name="connsiteX959" fmla="*/ 194142 w 783691"/>
                <a:gd name="connsiteY959" fmla="*/ 730187 h 1043525"/>
                <a:gd name="connsiteX960" fmla="*/ 192402 w 783691"/>
                <a:gd name="connsiteY960" fmla="*/ 731779 h 1043525"/>
                <a:gd name="connsiteX961" fmla="*/ 190519 w 783691"/>
                <a:gd name="connsiteY961" fmla="*/ 732333 h 1043525"/>
                <a:gd name="connsiteX962" fmla="*/ 188636 w 783691"/>
                <a:gd name="connsiteY962" fmla="*/ 732852 h 1043525"/>
                <a:gd name="connsiteX963" fmla="*/ 186099 w 783691"/>
                <a:gd name="connsiteY963" fmla="*/ 734274 h 1043525"/>
                <a:gd name="connsiteX964" fmla="*/ 184748 w 783691"/>
                <a:gd name="connsiteY964" fmla="*/ 735719 h 1043525"/>
                <a:gd name="connsiteX965" fmla="*/ 183438 w 783691"/>
                <a:gd name="connsiteY965" fmla="*/ 738218 h 1043525"/>
                <a:gd name="connsiteX966" fmla="*/ 182558 w 783691"/>
                <a:gd name="connsiteY966" fmla="*/ 740459 h 1043525"/>
                <a:gd name="connsiteX967" fmla="*/ 181473 w 783691"/>
                <a:gd name="connsiteY967" fmla="*/ 743189 h 1043525"/>
                <a:gd name="connsiteX968" fmla="*/ 180532 w 783691"/>
                <a:gd name="connsiteY968" fmla="*/ 743851 h 1043525"/>
                <a:gd name="connsiteX969" fmla="*/ 179611 w 783691"/>
                <a:gd name="connsiteY969" fmla="*/ 744769 h 1043525"/>
                <a:gd name="connsiteX970" fmla="*/ 179713 w 783691"/>
                <a:gd name="connsiteY970" fmla="*/ 746175 h 1043525"/>
                <a:gd name="connsiteX971" fmla="*/ 179979 w 783691"/>
                <a:gd name="connsiteY971" fmla="*/ 747570 h 1043525"/>
                <a:gd name="connsiteX972" fmla="*/ 179713 w 783691"/>
                <a:gd name="connsiteY972" fmla="*/ 749521 h 1043525"/>
                <a:gd name="connsiteX973" fmla="*/ 179570 w 783691"/>
                <a:gd name="connsiteY973" fmla="*/ 751516 h 1043525"/>
                <a:gd name="connsiteX974" fmla="*/ 178854 w 783691"/>
                <a:gd name="connsiteY974" fmla="*/ 752717 h 1043525"/>
                <a:gd name="connsiteX975" fmla="*/ 177401 w 783691"/>
                <a:gd name="connsiteY975" fmla="*/ 754074 h 1043525"/>
                <a:gd name="connsiteX976" fmla="*/ 175579 w 783691"/>
                <a:gd name="connsiteY976" fmla="*/ 755727 h 1043525"/>
                <a:gd name="connsiteX977" fmla="*/ 173778 w 783691"/>
                <a:gd name="connsiteY977" fmla="*/ 757378 h 1043525"/>
                <a:gd name="connsiteX978" fmla="*/ 173103 w 783691"/>
                <a:gd name="connsiteY978" fmla="*/ 758079 h 1043525"/>
                <a:gd name="connsiteX979" fmla="*/ 171527 w 783691"/>
                <a:gd name="connsiteY979" fmla="*/ 759953 h 1043525"/>
                <a:gd name="connsiteX980" fmla="*/ 170381 w 783691"/>
                <a:gd name="connsiteY980" fmla="*/ 761536 h 1043525"/>
                <a:gd name="connsiteX981" fmla="*/ 169092 w 783691"/>
                <a:gd name="connsiteY981" fmla="*/ 763606 h 1043525"/>
                <a:gd name="connsiteX982" fmla="*/ 168191 w 783691"/>
                <a:gd name="connsiteY982" fmla="*/ 765543 h 1043525"/>
                <a:gd name="connsiteX983" fmla="*/ 167434 w 783691"/>
                <a:gd name="connsiteY983" fmla="*/ 766585 h 1043525"/>
                <a:gd name="connsiteX984" fmla="*/ 166595 w 783691"/>
                <a:gd name="connsiteY984" fmla="*/ 767787 h 1043525"/>
                <a:gd name="connsiteX985" fmla="*/ 165694 w 783691"/>
                <a:gd name="connsiteY985" fmla="*/ 769526 h 1043525"/>
                <a:gd name="connsiteX986" fmla="*/ 165203 w 783691"/>
                <a:gd name="connsiteY986" fmla="*/ 770905 h 1043525"/>
                <a:gd name="connsiteX987" fmla="*/ 164773 w 783691"/>
                <a:gd name="connsiteY987" fmla="*/ 773809 h 1043525"/>
                <a:gd name="connsiteX988" fmla="*/ 164180 w 783691"/>
                <a:gd name="connsiteY988" fmla="*/ 776179 h 1043525"/>
                <a:gd name="connsiteX989" fmla="*/ 163791 w 783691"/>
                <a:gd name="connsiteY989" fmla="*/ 778629 h 1043525"/>
                <a:gd name="connsiteX990" fmla="*/ 164098 w 783691"/>
                <a:gd name="connsiteY990" fmla="*/ 779976 h 1043525"/>
                <a:gd name="connsiteX991" fmla="*/ 164896 w 783691"/>
                <a:gd name="connsiteY991" fmla="*/ 780582 h 1043525"/>
                <a:gd name="connsiteX992" fmla="*/ 166206 w 783691"/>
                <a:gd name="connsiteY992" fmla="*/ 781291 h 1043525"/>
                <a:gd name="connsiteX993" fmla="*/ 167986 w 783691"/>
                <a:gd name="connsiteY993" fmla="*/ 782115 h 1043525"/>
                <a:gd name="connsiteX994" fmla="*/ 170197 w 783691"/>
                <a:gd name="connsiteY994" fmla="*/ 783175 h 1043525"/>
                <a:gd name="connsiteX995" fmla="*/ 171159 w 783691"/>
                <a:gd name="connsiteY995" fmla="*/ 783376 h 1043525"/>
                <a:gd name="connsiteX996" fmla="*/ 175047 w 783691"/>
                <a:gd name="connsiteY996" fmla="*/ 783151 h 1043525"/>
                <a:gd name="connsiteX997" fmla="*/ 178301 w 783691"/>
                <a:gd name="connsiteY997" fmla="*/ 784246 h 1043525"/>
                <a:gd name="connsiteX998" fmla="*/ 180512 w 783691"/>
                <a:gd name="connsiteY998" fmla="*/ 785184 h 1043525"/>
                <a:gd name="connsiteX999" fmla="*/ 187388 w 783691"/>
                <a:gd name="connsiteY999" fmla="*/ 781412 h 1043525"/>
                <a:gd name="connsiteX1000" fmla="*/ 190601 w 783691"/>
                <a:gd name="connsiteY1000" fmla="*/ 780237 h 1043525"/>
                <a:gd name="connsiteX1001" fmla="*/ 193487 w 783691"/>
                <a:gd name="connsiteY1001" fmla="*/ 780347 h 1043525"/>
                <a:gd name="connsiteX1002" fmla="*/ 193978 w 783691"/>
                <a:gd name="connsiteY1002" fmla="*/ 782205 h 1043525"/>
                <a:gd name="connsiteX1003" fmla="*/ 194428 w 783691"/>
                <a:gd name="connsiteY1003" fmla="*/ 784109 h 1043525"/>
                <a:gd name="connsiteX1004" fmla="*/ 194858 w 783691"/>
                <a:gd name="connsiteY1004" fmla="*/ 786014 h 1043525"/>
                <a:gd name="connsiteX1005" fmla="*/ 194674 w 783691"/>
                <a:gd name="connsiteY1005" fmla="*/ 788455 h 1043525"/>
                <a:gd name="connsiteX1006" fmla="*/ 193651 w 783691"/>
                <a:gd name="connsiteY1006" fmla="*/ 790654 h 1043525"/>
                <a:gd name="connsiteX1007" fmla="*/ 191931 w 783691"/>
                <a:gd name="connsiteY1007" fmla="*/ 792413 h 1043525"/>
                <a:gd name="connsiteX1008" fmla="*/ 190130 w 783691"/>
                <a:gd name="connsiteY1008" fmla="*/ 794024 h 1043525"/>
                <a:gd name="connsiteX1009" fmla="*/ 188800 w 783691"/>
                <a:gd name="connsiteY1009" fmla="*/ 796026 h 1043525"/>
                <a:gd name="connsiteX1010" fmla="*/ 188309 w 783691"/>
                <a:gd name="connsiteY1010" fmla="*/ 797932 h 1043525"/>
                <a:gd name="connsiteX1011" fmla="*/ 188125 w 783691"/>
                <a:gd name="connsiteY1011" fmla="*/ 800325 h 1043525"/>
                <a:gd name="connsiteX1012" fmla="*/ 188514 w 783691"/>
                <a:gd name="connsiteY1012" fmla="*/ 801839 h 1043525"/>
                <a:gd name="connsiteX1013" fmla="*/ 187470 w 783691"/>
                <a:gd name="connsiteY1013" fmla="*/ 802767 h 1043525"/>
                <a:gd name="connsiteX1014" fmla="*/ 185628 w 783691"/>
                <a:gd name="connsiteY1014" fmla="*/ 803940 h 1043525"/>
                <a:gd name="connsiteX1015" fmla="*/ 183868 w 783691"/>
                <a:gd name="connsiteY1015" fmla="*/ 804038 h 1043525"/>
                <a:gd name="connsiteX1016" fmla="*/ 181514 w 783691"/>
                <a:gd name="connsiteY1016" fmla="*/ 803695 h 1043525"/>
                <a:gd name="connsiteX1017" fmla="*/ 179550 w 783691"/>
                <a:gd name="connsiteY1017" fmla="*/ 802865 h 1043525"/>
                <a:gd name="connsiteX1018" fmla="*/ 177605 w 783691"/>
                <a:gd name="connsiteY1018" fmla="*/ 802718 h 1043525"/>
                <a:gd name="connsiteX1019" fmla="*/ 175743 w 783691"/>
                <a:gd name="connsiteY1019" fmla="*/ 802865 h 1043525"/>
                <a:gd name="connsiteX1020" fmla="*/ 173103 w 783691"/>
                <a:gd name="connsiteY1020" fmla="*/ 802963 h 1043525"/>
                <a:gd name="connsiteX1021" fmla="*/ 170688 w 783691"/>
                <a:gd name="connsiteY1021" fmla="*/ 802230 h 1043525"/>
                <a:gd name="connsiteX1022" fmla="*/ 168641 w 783691"/>
                <a:gd name="connsiteY1022" fmla="*/ 801545 h 1043525"/>
                <a:gd name="connsiteX1023" fmla="*/ 164139 w 783691"/>
                <a:gd name="connsiteY1023" fmla="*/ 799690 h 1043525"/>
                <a:gd name="connsiteX1024" fmla="*/ 161949 w 783691"/>
                <a:gd name="connsiteY1024" fmla="*/ 799543 h 1043525"/>
                <a:gd name="connsiteX1025" fmla="*/ 159739 w 783691"/>
                <a:gd name="connsiteY1025" fmla="*/ 799007 h 1043525"/>
                <a:gd name="connsiteX1026" fmla="*/ 157631 w 783691"/>
                <a:gd name="connsiteY1026" fmla="*/ 798860 h 1043525"/>
                <a:gd name="connsiteX1027" fmla="*/ 155441 w 783691"/>
                <a:gd name="connsiteY1027" fmla="*/ 798811 h 1043525"/>
                <a:gd name="connsiteX1028" fmla="*/ 151757 w 783691"/>
                <a:gd name="connsiteY1028" fmla="*/ 802328 h 1043525"/>
                <a:gd name="connsiteX1029" fmla="*/ 150345 w 783691"/>
                <a:gd name="connsiteY1029" fmla="*/ 804428 h 1043525"/>
                <a:gd name="connsiteX1030" fmla="*/ 149260 w 783691"/>
                <a:gd name="connsiteY1030" fmla="*/ 805405 h 1043525"/>
                <a:gd name="connsiteX1031" fmla="*/ 147991 w 783691"/>
                <a:gd name="connsiteY1031" fmla="*/ 807113 h 1043525"/>
                <a:gd name="connsiteX1032" fmla="*/ 145802 w 783691"/>
                <a:gd name="connsiteY1032" fmla="*/ 808531 h 1043525"/>
                <a:gd name="connsiteX1033" fmla="*/ 144287 w 783691"/>
                <a:gd name="connsiteY1033" fmla="*/ 808043 h 1043525"/>
                <a:gd name="connsiteX1034" fmla="*/ 142609 w 783691"/>
                <a:gd name="connsiteY1034" fmla="*/ 806480 h 1043525"/>
                <a:gd name="connsiteX1035" fmla="*/ 141299 w 783691"/>
                <a:gd name="connsiteY1035" fmla="*/ 804770 h 1043525"/>
                <a:gd name="connsiteX1036" fmla="*/ 140419 w 783691"/>
                <a:gd name="connsiteY1036" fmla="*/ 803646 h 1043525"/>
                <a:gd name="connsiteX1037" fmla="*/ 139682 w 783691"/>
                <a:gd name="connsiteY1037" fmla="*/ 802083 h 1043525"/>
                <a:gd name="connsiteX1038" fmla="*/ 138946 w 783691"/>
                <a:gd name="connsiteY1038" fmla="*/ 800129 h 1043525"/>
                <a:gd name="connsiteX1039" fmla="*/ 137922 w 783691"/>
                <a:gd name="connsiteY1039" fmla="*/ 798225 h 1043525"/>
                <a:gd name="connsiteX1040" fmla="*/ 136162 w 783691"/>
                <a:gd name="connsiteY1040" fmla="*/ 798615 h 1043525"/>
                <a:gd name="connsiteX1041" fmla="*/ 134689 w 783691"/>
                <a:gd name="connsiteY1041" fmla="*/ 800129 h 1043525"/>
                <a:gd name="connsiteX1042" fmla="*/ 133522 w 783691"/>
                <a:gd name="connsiteY1042" fmla="*/ 801204 h 1043525"/>
                <a:gd name="connsiteX1043" fmla="*/ 131905 w 783691"/>
                <a:gd name="connsiteY1043" fmla="*/ 802181 h 1043525"/>
                <a:gd name="connsiteX1044" fmla="*/ 130329 w 783691"/>
                <a:gd name="connsiteY1044" fmla="*/ 802718 h 1043525"/>
                <a:gd name="connsiteX1045" fmla="*/ 127792 w 783691"/>
                <a:gd name="connsiteY1045" fmla="*/ 803255 h 1043525"/>
                <a:gd name="connsiteX1046" fmla="*/ 128180 w 783691"/>
                <a:gd name="connsiteY1046" fmla="*/ 805942 h 1043525"/>
                <a:gd name="connsiteX1047" fmla="*/ 128140 w 783691"/>
                <a:gd name="connsiteY1047" fmla="*/ 808092 h 1043525"/>
                <a:gd name="connsiteX1048" fmla="*/ 128078 w 783691"/>
                <a:gd name="connsiteY1048" fmla="*/ 811167 h 1043525"/>
                <a:gd name="connsiteX1049" fmla="*/ 128467 w 783691"/>
                <a:gd name="connsiteY1049" fmla="*/ 814343 h 1043525"/>
                <a:gd name="connsiteX1050" fmla="*/ 128672 w 783691"/>
                <a:gd name="connsiteY1050" fmla="*/ 816639 h 1043525"/>
                <a:gd name="connsiteX1051" fmla="*/ 128528 w 783691"/>
                <a:gd name="connsiteY1051" fmla="*/ 818593 h 1043525"/>
                <a:gd name="connsiteX1052" fmla="*/ 127300 w 783691"/>
                <a:gd name="connsiteY1052" fmla="*/ 820838 h 1043525"/>
                <a:gd name="connsiteX1053" fmla="*/ 124312 w 783691"/>
                <a:gd name="connsiteY1053" fmla="*/ 820740 h 1043525"/>
                <a:gd name="connsiteX1054" fmla="*/ 119769 w 783691"/>
                <a:gd name="connsiteY1054" fmla="*/ 819862 h 1043525"/>
                <a:gd name="connsiteX1055" fmla="*/ 117804 w 783691"/>
                <a:gd name="connsiteY1055" fmla="*/ 819471 h 1043525"/>
                <a:gd name="connsiteX1056" fmla="*/ 115655 w 783691"/>
                <a:gd name="connsiteY1056" fmla="*/ 818983 h 1043525"/>
                <a:gd name="connsiteX1057" fmla="*/ 114039 w 783691"/>
                <a:gd name="connsiteY1057" fmla="*/ 818787 h 1043525"/>
                <a:gd name="connsiteX1058" fmla="*/ 111112 w 783691"/>
                <a:gd name="connsiteY1058" fmla="*/ 818249 h 1043525"/>
                <a:gd name="connsiteX1059" fmla="*/ 108799 w 783691"/>
                <a:gd name="connsiteY1059" fmla="*/ 817567 h 1043525"/>
                <a:gd name="connsiteX1060" fmla="*/ 106650 w 783691"/>
                <a:gd name="connsiteY1060" fmla="*/ 816882 h 1043525"/>
                <a:gd name="connsiteX1061" fmla="*/ 104542 w 783691"/>
                <a:gd name="connsiteY1061" fmla="*/ 815857 h 1043525"/>
                <a:gd name="connsiteX1062" fmla="*/ 102741 w 783691"/>
                <a:gd name="connsiteY1062" fmla="*/ 814637 h 1043525"/>
                <a:gd name="connsiteX1063" fmla="*/ 101657 w 783691"/>
                <a:gd name="connsiteY1063" fmla="*/ 813658 h 1043525"/>
                <a:gd name="connsiteX1064" fmla="*/ 100245 w 783691"/>
                <a:gd name="connsiteY1064" fmla="*/ 812242 h 1043525"/>
                <a:gd name="connsiteX1065" fmla="*/ 99078 w 783691"/>
                <a:gd name="connsiteY1065" fmla="*/ 810973 h 1043525"/>
                <a:gd name="connsiteX1066" fmla="*/ 97952 w 783691"/>
                <a:gd name="connsiteY1066" fmla="*/ 809996 h 1043525"/>
                <a:gd name="connsiteX1067" fmla="*/ 95988 w 783691"/>
                <a:gd name="connsiteY1067" fmla="*/ 809557 h 1043525"/>
                <a:gd name="connsiteX1068" fmla="*/ 95067 w 783691"/>
                <a:gd name="connsiteY1068" fmla="*/ 810875 h 1043525"/>
                <a:gd name="connsiteX1069" fmla="*/ 95005 w 783691"/>
                <a:gd name="connsiteY1069" fmla="*/ 812536 h 1043525"/>
                <a:gd name="connsiteX1070" fmla="*/ 95067 w 783691"/>
                <a:gd name="connsiteY1070" fmla="*/ 814050 h 1043525"/>
                <a:gd name="connsiteX1071" fmla="*/ 95701 w 783691"/>
                <a:gd name="connsiteY1071" fmla="*/ 815857 h 1043525"/>
                <a:gd name="connsiteX1072" fmla="*/ 97154 w 783691"/>
                <a:gd name="connsiteY1072" fmla="*/ 818348 h 1043525"/>
                <a:gd name="connsiteX1073" fmla="*/ 98771 w 783691"/>
                <a:gd name="connsiteY1073" fmla="*/ 820789 h 1043525"/>
                <a:gd name="connsiteX1074" fmla="*/ 99713 w 783691"/>
                <a:gd name="connsiteY1074" fmla="*/ 822647 h 1043525"/>
                <a:gd name="connsiteX1075" fmla="*/ 101902 w 783691"/>
                <a:gd name="connsiteY1075" fmla="*/ 825577 h 1043525"/>
                <a:gd name="connsiteX1076" fmla="*/ 103376 w 783691"/>
                <a:gd name="connsiteY1076" fmla="*/ 827481 h 1043525"/>
                <a:gd name="connsiteX1077" fmla="*/ 104706 w 783691"/>
                <a:gd name="connsiteY1077" fmla="*/ 828654 h 1043525"/>
                <a:gd name="connsiteX1078" fmla="*/ 106507 w 783691"/>
                <a:gd name="connsiteY1078" fmla="*/ 829874 h 1043525"/>
                <a:gd name="connsiteX1079" fmla="*/ 108472 w 783691"/>
                <a:gd name="connsiteY1079" fmla="*/ 830998 h 1043525"/>
                <a:gd name="connsiteX1080" fmla="*/ 110027 w 783691"/>
                <a:gd name="connsiteY1080" fmla="*/ 831975 h 1043525"/>
                <a:gd name="connsiteX1081" fmla="*/ 111542 w 783691"/>
                <a:gd name="connsiteY1081" fmla="*/ 833246 h 1043525"/>
                <a:gd name="connsiteX1082" fmla="*/ 112094 w 783691"/>
                <a:gd name="connsiteY1082" fmla="*/ 835199 h 1043525"/>
                <a:gd name="connsiteX1083" fmla="*/ 110866 w 783691"/>
                <a:gd name="connsiteY1083" fmla="*/ 838031 h 1043525"/>
                <a:gd name="connsiteX1084" fmla="*/ 109250 w 783691"/>
                <a:gd name="connsiteY1084" fmla="*/ 840912 h 1043525"/>
                <a:gd name="connsiteX1085" fmla="*/ 106118 w 783691"/>
                <a:gd name="connsiteY1085" fmla="*/ 843746 h 1043525"/>
                <a:gd name="connsiteX1086" fmla="*/ 104952 w 783691"/>
                <a:gd name="connsiteY1086" fmla="*/ 845359 h 1043525"/>
                <a:gd name="connsiteX1087" fmla="*/ 104849 w 783691"/>
                <a:gd name="connsiteY1087" fmla="*/ 846873 h 1043525"/>
                <a:gd name="connsiteX1088" fmla="*/ 105873 w 783691"/>
                <a:gd name="connsiteY1088" fmla="*/ 849950 h 1043525"/>
                <a:gd name="connsiteX1089" fmla="*/ 106896 w 783691"/>
                <a:gd name="connsiteY1089" fmla="*/ 852392 h 1043525"/>
                <a:gd name="connsiteX1090" fmla="*/ 107878 w 783691"/>
                <a:gd name="connsiteY1090" fmla="*/ 854345 h 1043525"/>
                <a:gd name="connsiteX1091" fmla="*/ 111112 w 783691"/>
                <a:gd name="connsiteY1091" fmla="*/ 858399 h 1043525"/>
                <a:gd name="connsiteX1092" fmla="*/ 113159 w 783691"/>
                <a:gd name="connsiteY1092" fmla="*/ 861086 h 1043525"/>
                <a:gd name="connsiteX1093" fmla="*/ 114816 w 783691"/>
                <a:gd name="connsiteY1093" fmla="*/ 863430 h 1043525"/>
                <a:gd name="connsiteX1094" fmla="*/ 116290 w 783691"/>
                <a:gd name="connsiteY1094" fmla="*/ 865676 h 1043525"/>
                <a:gd name="connsiteX1095" fmla="*/ 117415 w 783691"/>
                <a:gd name="connsiteY1095" fmla="*/ 867727 h 1043525"/>
                <a:gd name="connsiteX1096" fmla="*/ 119810 w 783691"/>
                <a:gd name="connsiteY1096" fmla="*/ 871489 h 1043525"/>
                <a:gd name="connsiteX1097" fmla="*/ 120690 w 783691"/>
                <a:gd name="connsiteY1097" fmla="*/ 872709 h 1043525"/>
                <a:gd name="connsiteX1098" fmla="*/ 121631 w 783691"/>
                <a:gd name="connsiteY1098" fmla="*/ 874321 h 1043525"/>
                <a:gd name="connsiteX1099" fmla="*/ 122552 w 783691"/>
                <a:gd name="connsiteY1099" fmla="*/ 875786 h 1043525"/>
                <a:gd name="connsiteX1100" fmla="*/ 124067 w 783691"/>
                <a:gd name="connsiteY1100" fmla="*/ 879059 h 1043525"/>
                <a:gd name="connsiteX1101" fmla="*/ 124701 w 783691"/>
                <a:gd name="connsiteY1101" fmla="*/ 881111 h 1043525"/>
                <a:gd name="connsiteX1102" fmla="*/ 125929 w 783691"/>
                <a:gd name="connsiteY1102" fmla="*/ 883894 h 1043525"/>
                <a:gd name="connsiteX1103" fmla="*/ 126912 w 783691"/>
                <a:gd name="connsiteY1103" fmla="*/ 886483 h 1043525"/>
                <a:gd name="connsiteX1104" fmla="*/ 127505 w 783691"/>
                <a:gd name="connsiteY1104" fmla="*/ 889121 h 1043525"/>
                <a:gd name="connsiteX1105" fmla="*/ 127976 w 783691"/>
                <a:gd name="connsiteY1105" fmla="*/ 891320 h 1043525"/>
                <a:gd name="connsiteX1106" fmla="*/ 128631 w 783691"/>
                <a:gd name="connsiteY1106" fmla="*/ 893810 h 1043525"/>
                <a:gd name="connsiteX1107" fmla="*/ 129449 w 783691"/>
                <a:gd name="connsiteY1107" fmla="*/ 896790 h 1043525"/>
                <a:gd name="connsiteX1108" fmla="*/ 130432 w 783691"/>
                <a:gd name="connsiteY1108" fmla="*/ 898402 h 1043525"/>
                <a:gd name="connsiteX1109" fmla="*/ 131946 w 783691"/>
                <a:gd name="connsiteY1109" fmla="*/ 899524 h 1043525"/>
                <a:gd name="connsiteX1110" fmla="*/ 135077 w 783691"/>
                <a:gd name="connsiteY1110" fmla="*/ 899818 h 1043525"/>
                <a:gd name="connsiteX1111" fmla="*/ 138209 w 783691"/>
                <a:gd name="connsiteY1111" fmla="*/ 899573 h 1043525"/>
                <a:gd name="connsiteX1112" fmla="*/ 140910 w 783691"/>
                <a:gd name="connsiteY1112" fmla="*/ 899182 h 1043525"/>
                <a:gd name="connsiteX1113" fmla="*/ 143100 w 783691"/>
                <a:gd name="connsiteY1113" fmla="*/ 898937 h 1043525"/>
                <a:gd name="connsiteX1114" fmla="*/ 145699 w 783691"/>
                <a:gd name="connsiteY1114" fmla="*/ 898596 h 1043525"/>
                <a:gd name="connsiteX1115" fmla="*/ 148094 w 783691"/>
                <a:gd name="connsiteY1115" fmla="*/ 898449 h 1043525"/>
                <a:gd name="connsiteX1116" fmla="*/ 149997 w 783691"/>
                <a:gd name="connsiteY1116" fmla="*/ 898353 h 1043525"/>
                <a:gd name="connsiteX1117" fmla="*/ 152064 w 783691"/>
                <a:gd name="connsiteY1117" fmla="*/ 898255 h 1043525"/>
                <a:gd name="connsiteX1118" fmla="*/ 153967 w 783691"/>
                <a:gd name="connsiteY1118" fmla="*/ 897864 h 1043525"/>
                <a:gd name="connsiteX1119" fmla="*/ 157631 w 783691"/>
                <a:gd name="connsiteY1119" fmla="*/ 897278 h 1043525"/>
                <a:gd name="connsiteX1120" fmla="*/ 163464 w 783691"/>
                <a:gd name="connsiteY1120" fmla="*/ 896399 h 1043525"/>
                <a:gd name="connsiteX1121" fmla="*/ 169173 w 783691"/>
                <a:gd name="connsiteY1121" fmla="*/ 895226 h 1043525"/>
                <a:gd name="connsiteX1122" fmla="*/ 170790 w 783691"/>
                <a:gd name="connsiteY1122" fmla="*/ 895030 h 1043525"/>
                <a:gd name="connsiteX1123" fmla="*/ 173819 w 783691"/>
                <a:gd name="connsiteY1123" fmla="*/ 894103 h 1043525"/>
                <a:gd name="connsiteX1124" fmla="*/ 177053 w 783691"/>
                <a:gd name="connsiteY1124" fmla="*/ 893761 h 1043525"/>
                <a:gd name="connsiteX1125" fmla="*/ 179263 w 783691"/>
                <a:gd name="connsiteY1125" fmla="*/ 894250 h 1043525"/>
                <a:gd name="connsiteX1126" fmla="*/ 181658 w 783691"/>
                <a:gd name="connsiteY1126" fmla="*/ 894738 h 1043525"/>
                <a:gd name="connsiteX1127" fmla="*/ 183029 w 783691"/>
                <a:gd name="connsiteY1127" fmla="*/ 899379 h 1043525"/>
                <a:gd name="connsiteX1128" fmla="*/ 184748 w 783691"/>
                <a:gd name="connsiteY1128" fmla="*/ 903433 h 1043525"/>
                <a:gd name="connsiteX1129" fmla="*/ 188268 w 783691"/>
                <a:gd name="connsiteY1129" fmla="*/ 912517 h 1043525"/>
                <a:gd name="connsiteX1130" fmla="*/ 187613 w 783691"/>
                <a:gd name="connsiteY1130" fmla="*/ 912683 h 1043525"/>
                <a:gd name="connsiteX1131" fmla="*/ 187634 w 783691"/>
                <a:gd name="connsiteY1131" fmla="*/ 912711 h 1043525"/>
                <a:gd name="connsiteX1132" fmla="*/ 187490 w 783691"/>
                <a:gd name="connsiteY1132" fmla="*/ 912718 h 1043525"/>
                <a:gd name="connsiteX1133" fmla="*/ 186938 w 783691"/>
                <a:gd name="connsiteY1133" fmla="*/ 912858 h 1043525"/>
                <a:gd name="connsiteX1134" fmla="*/ 184994 w 783691"/>
                <a:gd name="connsiteY1134" fmla="*/ 912810 h 1043525"/>
                <a:gd name="connsiteX1135" fmla="*/ 183070 w 783691"/>
                <a:gd name="connsiteY1135" fmla="*/ 913688 h 1043525"/>
                <a:gd name="connsiteX1136" fmla="*/ 182435 w 783691"/>
                <a:gd name="connsiteY1136" fmla="*/ 915008 h 1043525"/>
                <a:gd name="connsiteX1137" fmla="*/ 181617 w 783691"/>
                <a:gd name="connsiteY1137" fmla="*/ 916765 h 1043525"/>
                <a:gd name="connsiteX1138" fmla="*/ 180675 w 783691"/>
                <a:gd name="connsiteY1138" fmla="*/ 918525 h 1043525"/>
                <a:gd name="connsiteX1139" fmla="*/ 180000 w 783691"/>
                <a:gd name="connsiteY1139" fmla="*/ 919794 h 1043525"/>
                <a:gd name="connsiteX1140" fmla="*/ 179304 w 783691"/>
                <a:gd name="connsiteY1140" fmla="*/ 921114 h 1043525"/>
                <a:gd name="connsiteX1141" fmla="*/ 178322 w 783691"/>
                <a:gd name="connsiteY1141" fmla="*/ 922822 h 1043525"/>
                <a:gd name="connsiteX1142" fmla="*/ 177360 w 783691"/>
                <a:gd name="connsiteY1142" fmla="*/ 924483 h 1043525"/>
                <a:gd name="connsiteX1143" fmla="*/ 176377 w 783691"/>
                <a:gd name="connsiteY1143" fmla="*/ 926191 h 1043525"/>
                <a:gd name="connsiteX1144" fmla="*/ 175641 w 783691"/>
                <a:gd name="connsiteY1144" fmla="*/ 927462 h 1043525"/>
                <a:gd name="connsiteX1145" fmla="*/ 174863 w 783691"/>
                <a:gd name="connsiteY1145" fmla="*/ 928684 h 1043525"/>
                <a:gd name="connsiteX1146" fmla="*/ 174065 w 783691"/>
                <a:gd name="connsiteY1146" fmla="*/ 929904 h 1043525"/>
                <a:gd name="connsiteX1147" fmla="*/ 173185 w 783691"/>
                <a:gd name="connsiteY1147" fmla="*/ 931126 h 1043525"/>
                <a:gd name="connsiteX1148" fmla="*/ 172407 w 783691"/>
                <a:gd name="connsiteY1148" fmla="*/ 932346 h 1043525"/>
                <a:gd name="connsiteX1149" fmla="*/ 171527 w 783691"/>
                <a:gd name="connsiteY1149" fmla="*/ 934056 h 1043525"/>
                <a:gd name="connsiteX1150" fmla="*/ 170647 w 783691"/>
                <a:gd name="connsiteY1150" fmla="*/ 935814 h 1043525"/>
                <a:gd name="connsiteX1151" fmla="*/ 169972 w 783691"/>
                <a:gd name="connsiteY1151" fmla="*/ 937134 h 1043525"/>
                <a:gd name="connsiteX1152" fmla="*/ 169276 w 783691"/>
                <a:gd name="connsiteY1152" fmla="*/ 938451 h 1043525"/>
                <a:gd name="connsiteX1153" fmla="*/ 168600 w 783691"/>
                <a:gd name="connsiteY1153" fmla="*/ 939722 h 1043525"/>
                <a:gd name="connsiteX1154" fmla="*/ 167904 w 783691"/>
                <a:gd name="connsiteY1154" fmla="*/ 940991 h 1043525"/>
                <a:gd name="connsiteX1155" fmla="*/ 166881 w 783691"/>
                <a:gd name="connsiteY1155" fmla="*/ 942702 h 1043525"/>
                <a:gd name="connsiteX1156" fmla="*/ 166144 w 783691"/>
                <a:gd name="connsiteY1156" fmla="*/ 943921 h 1043525"/>
                <a:gd name="connsiteX1157" fmla="*/ 165121 w 783691"/>
                <a:gd name="connsiteY1157" fmla="*/ 945632 h 1043525"/>
                <a:gd name="connsiteX1158" fmla="*/ 163955 w 783691"/>
                <a:gd name="connsiteY1158" fmla="*/ 947781 h 1043525"/>
                <a:gd name="connsiteX1159" fmla="*/ 162972 w 783691"/>
                <a:gd name="connsiteY1159" fmla="*/ 949490 h 1043525"/>
                <a:gd name="connsiteX1160" fmla="*/ 162277 w 783691"/>
                <a:gd name="connsiteY1160" fmla="*/ 950761 h 1043525"/>
                <a:gd name="connsiteX1161" fmla="*/ 161294 w 783691"/>
                <a:gd name="connsiteY1161" fmla="*/ 952469 h 1043525"/>
                <a:gd name="connsiteX1162" fmla="*/ 160885 w 783691"/>
                <a:gd name="connsiteY1162" fmla="*/ 954030 h 1043525"/>
                <a:gd name="connsiteX1163" fmla="*/ 160864 w 783691"/>
                <a:gd name="connsiteY1163" fmla="*/ 954081 h 1043525"/>
                <a:gd name="connsiteX1164" fmla="*/ 162583 w 783691"/>
                <a:gd name="connsiteY1164" fmla="*/ 953104 h 1043525"/>
                <a:gd name="connsiteX1165" fmla="*/ 164671 w 783691"/>
                <a:gd name="connsiteY1165" fmla="*/ 951931 h 1043525"/>
                <a:gd name="connsiteX1166" fmla="*/ 166595 w 783691"/>
                <a:gd name="connsiteY1166" fmla="*/ 951492 h 1043525"/>
                <a:gd name="connsiteX1167" fmla="*/ 168641 w 783691"/>
                <a:gd name="connsiteY1167" fmla="*/ 951151 h 1043525"/>
                <a:gd name="connsiteX1168" fmla="*/ 170053 w 783691"/>
                <a:gd name="connsiteY1168" fmla="*/ 950810 h 1043525"/>
                <a:gd name="connsiteX1169" fmla="*/ 171486 w 783691"/>
                <a:gd name="connsiteY1169" fmla="*/ 950466 h 1043525"/>
                <a:gd name="connsiteX1170" fmla="*/ 173389 w 783691"/>
                <a:gd name="connsiteY1170" fmla="*/ 949978 h 1043525"/>
                <a:gd name="connsiteX1171" fmla="*/ 175293 w 783691"/>
                <a:gd name="connsiteY1171" fmla="*/ 949735 h 1043525"/>
                <a:gd name="connsiteX1172" fmla="*/ 177257 w 783691"/>
                <a:gd name="connsiteY1172" fmla="*/ 949784 h 1043525"/>
                <a:gd name="connsiteX1173" fmla="*/ 179202 w 783691"/>
                <a:gd name="connsiteY1173" fmla="*/ 950125 h 1043525"/>
                <a:gd name="connsiteX1174" fmla="*/ 181125 w 783691"/>
                <a:gd name="connsiteY1174" fmla="*/ 950564 h 1043525"/>
                <a:gd name="connsiteX1175" fmla="*/ 183520 w 783691"/>
                <a:gd name="connsiteY1175" fmla="*/ 950859 h 1043525"/>
                <a:gd name="connsiteX1176" fmla="*/ 184994 w 783691"/>
                <a:gd name="connsiteY1176" fmla="*/ 951053 h 1043525"/>
                <a:gd name="connsiteX1177" fmla="*/ 186938 w 783691"/>
                <a:gd name="connsiteY1177" fmla="*/ 951298 h 1043525"/>
                <a:gd name="connsiteX1178" fmla="*/ 189394 w 783691"/>
                <a:gd name="connsiteY1178" fmla="*/ 951541 h 1043525"/>
                <a:gd name="connsiteX1179" fmla="*/ 191788 w 783691"/>
                <a:gd name="connsiteY1179" fmla="*/ 951443 h 1043525"/>
                <a:gd name="connsiteX1180" fmla="*/ 194224 w 783691"/>
                <a:gd name="connsiteY1180" fmla="*/ 951200 h 1043525"/>
                <a:gd name="connsiteX1181" fmla="*/ 196188 w 783691"/>
                <a:gd name="connsiteY1181" fmla="*/ 951053 h 1043525"/>
                <a:gd name="connsiteX1182" fmla="*/ 198624 w 783691"/>
                <a:gd name="connsiteY1182" fmla="*/ 951102 h 1043525"/>
                <a:gd name="connsiteX1183" fmla="*/ 201571 w 783691"/>
                <a:gd name="connsiteY1183" fmla="*/ 951053 h 1043525"/>
                <a:gd name="connsiteX1184" fmla="*/ 203536 w 783691"/>
                <a:gd name="connsiteY1184" fmla="*/ 951004 h 1043525"/>
                <a:gd name="connsiteX1185" fmla="*/ 204989 w 783691"/>
                <a:gd name="connsiteY1185" fmla="*/ 950859 h 1043525"/>
                <a:gd name="connsiteX1186" fmla="*/ 207731 w 783691"/>
                <a:gd name="connsiteY1186" fmla="*/ 951053 h 1043525"/>
                <a:gd name="connsiteX1187" fmla="*/ 208366 w 783691"/>
                <a:gd name="connsiteY1187" fmla="*/ 953251 h 1043525"/>
                <a:gd name="connsiteX1188" fmla="*/ 208079 w 783691"/>
                <a:gd name="connsiteY1188" fmla="*/ 955205 h 1043525"/>
                <a:gd name="connsiteX1189" fmla="*/ 207977 w 783691"/>
                <a:gd name="connsiteY1189" fmla="*/ 957158 h 1043525"/>
                <a:gd name="connsiteX1190" fmla="*/ 208222 w 783691"/>
                <a:gd name="connsiteY1190" fmla="*/ 958623 h 1043525"/>
                <a:gd name="connsiteX1191" fmla="*/ 208509 w 783691"/>
                <a:gd name="connsiteY1191" fmla="*/ 960039 h 1043525"/>
                <a:gd name="connsiteX1192" fmla="*/ 208754 w 783691"/>
                <a:gd name="connsiteY1192" fmla="*/ 961946 h 1043525"/>
                <a:gd name="connsiteX1193" fmla="*/ 208754 w 783691"/>
                <a:gd name="connsiteY1193" fmla="*/ 963411 h 1043525"/>
                <a:gd name="connsiteX1194" fmla="*/ 208918 w 783691"/>
                <a:gd name="connsiteY1194" fmla="*/ 964876 h 1043525"/>
                <a:gd name="connsiteX1195" fmla="*/ 209348 w 783691"/>
                <a:gd name="connsiteY1195" fmla="*/ 966292 h 1043525"/>
                <a:gd name="connsiteX1196" fmla="*/ 209982 w 783691"/>
                <a:gd name="connsiteY1196" fmla="*/ 967610 h 1043525"/>
                <a:gd name="connsiteX1197" fmla="*/ 210965 w 783691"/>
                <a:gd name="connsiteY1197" fmla="*/ 969809 h 1043525"/>
                <a:gd name="connsiteX1198" fmla="*/ 211845 w 783691"/>
                <a:gd name="connsiteY1198" fmla="*/ 971568 h 1043525"/>
                <a:gd name="connsiteX1199" fmla="*/ 212868 w 783691"/>
                <a:gd name="connsiteY1199" fmla="*/ 973227 h 1043525"/>
                <a:gd name="connsiteX1200" fmla="*/ 213809 w 783691"/>
                <a:gd name="connsiteY1200" fmla="*/ 974400 h 1043525"/>
                <a:gd name="connsiteX1201" fmla="*/ 215222 w 783691"/>
                <a:gd name="connsiteY1201" fmla="*/ 975767 h 1043525"/>
                <a:gd name="connsiteX1202" fmla="*/ 216695 w 783691"/>
                <a:gd name="connsiteY1202" fmla="*/ 976842 h 1043525"/>
                <a:gd name="connsiteX1203" fmla="*/ 275759 w 783691"/>
                <a:gd name="connsiteY1203" fmla="*/ 1043516 h 1043525"/>
                <a:gd name="connsiteX1204" fmla="*/ 471187 w 783691"/>
                <a:gd name="connsiteY1204" fmla="*/ 896767 h 1043525"/>
                <a:gd name="connsiteX1205" fmla="*/ 473050 w 783691"/>
                <a:gd name="connsiteY1205" fmla="*/ 896741 h 1043525"/>
                <a:gd name="connsiteX1206" fmla="*/ 474523 w 783691"/>
                <a:gd name="connsiteY1206" fmla="*/ 896741 h 1043525"/>
                <a:gd name="connsiteX1207" fmla="*/ 476427 w 783691"/>
                <a:gd name="connsiteY1207" fmla="*/ 896984 h 1043525"/>
                <a:gd name="connsiteX1208" fmla="*/ 478391 w 783691"/>
                <a:gd name="connsiteY1208" fmla="*/ 897425 h 1043525"/>
                <a:gd name="connsiteX1209" fmla="*/ 479804 w 783691"/>
                <a:gd name="connsiteY1209" fmla="*/ 897521 h 1043525"/>
                <a:gd name="connsiteX1210" fmla="*/ 481768 w 783691"/>
                <a:gd name="connsiteY1210" fmla="*/ 897278 h 1043525"/>
                <a:gd name="connsiteX1211" fmla="*/ 483180 w 783691"/>
                <a:gd name="connsiteY1211" fmla="*/ 896937 h 1043525"/>
                <a:gd name="connsiteX1212" fmla="*/ 485145 w 783691"/>
                <a:gd name="connsiteY1212" fmla="*/ 896839 h 1043525"/>
                <a:gd name="connsiteX1213" fmla="*/ 486946 w 783691"/>
                <a:gd name="connsiteY1213" fmla="*/ 896203 h 1043525"/>
                <a:gd name="connsiteX1214" fmla="*/ 489300 w 783691"/>
                <a:gd name="connsiteY1214" fmla="*/ 895666 h 1043525"/>
                <a:gd name="connsiteX1215" fmla="*/ 490773 w 783691"/>
                <a:gd name="connsiteY1215" fmla="*/ 895470 h 1043525"/>
                <a:gd name="connsiteX1216" fmla="*/ 492779 w 783691"/>
                <a:gd name="connsiteY1216" fmla="*/ 895470 h 1043525"/>
                <a:gd name="connsiteX1217" fmla="*/ 494437 w 783691"/>
                <a:gd name="connsiteY1217" fmla="*/ 894348 h 1043525"/>
                <a:gd name="connsiteX1218" fmla="*/ 495767 w 783691"/>
                <a:gd name="connsiteY1218" fmla="*/ 893614 h 1043525"/>
                <a:gd name="connsiteX1219" fmla="*/ 497568 w 783691"/>
                <a:gd name="connsiteY1219" fmla="*/ 892002 h 1043525"/>
                <a:gd name="connsiteX1220" fmla="*/ 498652 w 783691"/>
                <a:gd name="connsiteY1220" fmla="*/ 891025 h 1043525"/>
                <a:gd name="connsiteX1221" fmla="*/ 499860 w 783691"/>
                <a:gd name="connsiteY1221" fmla="*/ 890196 h 1043525"/>
                <a:gd name="connsiteX1222" fmla="*/ 501190 w 783691"/>
                <a:gd name="connsiteY1222" fmla="*/ 889511 h 1043525"/>
                <a:gd name="connsiteX1223" fmla="*/ 503155 w 783691"/>
                <a:gd name="connsiteY1223" fmla="*/ 888046 h 1043525"/>
                <a:gd name="connsiteX1224" fmla="*/ 504178 w 783691"/>
                <a:gd name="connsiteY1224" fmla="*/ 886385 h 1043525"/>
                <a:gd name="connsiteX1225" fmla="*/ 504669 w 783691"/>
                <a:gd name="connsiteY1225" fmla="*/ 885018 h 1043525"/>
                <a:gd name="connsiteX1226" fmla="*/ 505202 w 783691"/>
                <a:gd name="connsiteY1226" fmla="*/ 883162 h 1043525"/>
                <a:gd name="connsiteX1227" fmla="*/ 505488 w 783691"/>
                <a:gd name="connsiteY1227" fmla="*/ 881698 h 1043525"/>
                <a:gd name="connsiteX1228" fmla="*/ 505734 w 783691"/>
                <a:gd name="connsiteY1228" fmla="*/ 880232 h 1043525"/>
                <a:gd name="connsiteX1229" fmla="*/ 506225 w 783691"/>
                <a:gd name="connsiteY1229" fmla="*/ 878375 h 1043525"/>
                <a:gd name="connsiteX1230" fmla="*/ 507309 w 783691"/>
                <a:gd name="connsiteY1230" fmla="*/ 877447 h 1043525"/>
                <a:gd name="connsiteX1231" fmla="*/ 508763 w 783691"/>
                <a:gd name="connsiteY1231" fmla="*/ 877106 h 1043525"/>
                <a:gd name="connsiteX1232" fmla="*/ 510871 w 783691"/>
                <a:gd name="connsiteY1232" fmla="*/ 875982 h 1043525"/>
                <a:gd name="connsiteX1233" fmla="*/ 511996 w 783691"/>
                <a:gd name="connsiteY1233" fmla="*/ 874370 h 1043525"/>
                <a:gd name="connsiteX1234" fmla="*/ 512528 w 783691"/>
                <a:gd name="connsiteY1234" fmla="*/ 873052 h 1043525"/>
                <a:gd name="connsiteX1235" fmla="*/ 513327 w 783691"/>
                <a:gd name="connsiteY1235" fmla="*/ 871244 h 1043525"/>
                <a:gd name="connsiteX1236" fmla="*/ 514452 w 783691"/>
                <a:gd name="connsiteY1236" fmla="*/ 869683 h 1043525"/>
                <a:gd name="connsiteX1237" fmla="*/ 514698 w 783691"/>
                <a:gd name="connsiteY1237" fmla="*/ 869258 h 1043525"/>
                <a:gd name="connsiteX1238" fmla="*/ 514984 w 783691"/>
                <a:gd name="connsiteY1238" fmla="*/ 868851 h 1043525"/>
                <a:gd name="connsiteX1239" fmla="*/ 516151 w 783691"/>
                <a:gd name="connsiteY1239" fmla="*/ 867288 h 1043525"/>
                <a:gd name="connsiteX1240" fmla="*/ 517727 w 783691"/>
                <a:gd name="connsiteY1240" fmla="*/ 866117 h 1043525"/>
                <a:gd name="connsiteX1241" fmla="*/ 519630 w 783691"/>
                <a:gd name="connsiteY1241" fmla="*/ 864554 h 1043525"/>
                <a:gd name="connsiteX1242" fmla="*/ 520756 w 783691"/>
                <a:gd name="connsiteY1242" fmla="*/ 862991 h 1043525"/>
                <a:gd name="connsiteX1243" fmla="*/ 522475 w 783691"/>
                <a:gd name="connsiteY1243" fmla="*/ 862257 h 1043525"/>
                <a:gd name="connsiteX1244" fmla="*/ 523600 w 783691"/>
                <a:gd name="connsiteY1244" fmla="*/ 861378 h 1043525"/>
                <a:gd name="connsiteX1245" fmla="*/ 524480 w 783691"/>
                <a:gd name="connsiteY1245" fmla="*/ 860206 h 1043525"/>
                <a:gd name="connsiteX1246" fmla="*/ 525852 w 783691"/>
                <a:gd name="connsiteY1246" fmla="*/ 858790 h 1043525"/>
                <a:gd name="connsiteX1247" fmla="*/ 527949 w 783691"/>
                <a:gd name="connsiteY1247" fmla="*/ 857666 h 1043525"/>
                <a:gd name="connsiteX1248" fmla="*/ 530837 w 783691"/>
                <a:gd name="connsiteY1248" fmla="*/ 857373 h 1043525"/>
                <a:gd name="connsiteX1249" fmla="*/ 532794 w 783691"/>
                <a:gd name="connsiteY1249" fmla="*/ 857521 h 1043525"/>
                <a:gd name="connsiteX1250" fmla="*/ 535239 w 783691"/>
                <a:gd name="connsiteY1250" fmla="*/ 857275 h 1043525"/>
                <a:gd name="connsiteX1251" fmla="*/ 536660 w 783691"/>
                <a:gd name="connsiteY1251" fmla="*/ 857032 h 1043525"/>
                <a:gd name="connsiteX1252" fmla="*/ 538127 w 783691"/>
                <a:gd name="connsiteY1252" fmla="*/ 856836 h 1043525"/>
                <a:gd name="connsiteX1253" fmla="*/ 540034 w 783691"/>
                <a:gd name="connsiteY1253" fmla="*/ 857032 h 1043525"/>
                <a:gd name="connsiteX1254" fmla="*/ 541698 w 783691"/>
                <a:gd name="connsiteY1254" fmla="*/ 856250 h 1043525"/>
                <a:gd name="connsiteX1255" fmla="*/ 543655 w 783691"/>
                <a:gd name="connsiteY1255" fmla="*/ 855957 h 1043525"/>
                <a:gd name="connsiteX1256" fmla="*/ 545122 w 783691"/>
                <a:gd name="connsiteY1256" fmla="*/ 855810 h 1043525"/>
                <a:gd name="connsiteX1257" fmla="*/ 547521 w 783691"/>
                <a:gd name="connsiteY1257" fmla="*/ 855567 h 1043525"/>
                <a:gd name="connsiteX1258" fmla="*/ 549477 w 783691"/>
                <a:gd name="connsiteY1258" fmla="*/ 855420 h 1043525"/>
                <a:gd name="connsiteX1259" fmla="*/ 550945 w 783691"/>
                <a:gd name="connsiteY1259" fmla="*/ 855273 h 1043525"/>
                <a:gd name="connsiteX1260" fmla="*/ 552412 w 783691"/>
                <a:gd name="connsiteY1260" fmla="*/ 855175 h 1043525"/>
                <a:gd name="connsiteX1261" fmla="*/ 553880 w 783691"/>
                <a:gd name="connsiteY1261" fmla="*/ 854981 h 1043525"/>
                <a:gd name="connsiteX1262" fmla="*/ 555349 w 783691"/>
                <a:gd name="connsiteY1262" fmla="*/ 854834 h 1043525"/>
                <a:gd name="connsiteX1263" fmla="*/ 556767 w 783691"/>
                <a:gd name="connsiteY1263" fmla="*/ 854637 h 1043525"/>
                <a:gd name="connsiteX1264" fmla="*/ 558235 w 783691"/>
                <a:gd name="connsiteY1264" fmla="*/ 854541 h 1043525"/>
                <a:gd name="connsiteX1265" fmla="*/ 559702 w 783691"/>
                <a:gd name="connsiteY1265" fmla="*/ 854492 h 1043525"/>
                <a:gd name="connsiteX1266" fmla="*/ 561169 w 783691"/>
                <a:gd name="connsiteY1266" fmla="*/ 854492 h 1043525"/>
                <a:gd name="connsiteX1267" fmla="*/ 563128 w 783691"/>
                <a:gd name="connsiteY1267" fmla="*/ 854492 h 1043525"/>
                <a:gd name="connsiteX1268" fmla="*/ 566503 w 783691"/>
                <a:gd name="connsiteY1268" fmla="*/ 853955 h 1043525"/>
                <a:gd name="connsiteX1269" fmla="*/ 568412 w 783691"/>
                <a:gd name="connsiteY1269" fmla="*/ 853418 h 1043525"/>
                <a:gd name="connsiteX1270" fmla="*/ 570270 w 783691"/>
                <a:gd name="connsiteY1270" fmla="*/ 853027 h 1043525"/>
                <a:gd name="connsiteX1271" fmla="*/ 571738 w 783691"/>
                <a:gd name="connsiteY1271" fmla="*/ 852831 h 1043525"/>
                <a:gd name="connsiteX1272" fmla="*/ 573205 w 783691"/>
                <a:gd name="connsiteY1272" fmla="*/ 852733 h 1043525"/>
                <a:gd name="connsiteX1273" fmla="*/ 574673 w 783691"/>
                <a:gd name="connsiteY1273" fmla="*/ 852586 h 1043525"/>
                <a:gd name="connsiteX1274" fmla="*/ 576142 w 783691"/>
                <a:gd name="connsiteY1274" fmla="*/ 852441 h 1043525"/>
                <a:gd name="connsiteX1275" fmla="*/ 577610 w 783691"/>
                <a:gd name="connsiteY1275" fmla="*/ 852245 h 1043525"/>
                <a:gd name="connsiteX1276" fmla="*/ 579517 w 783691"/>
                <a:gd name="connsiteY1276" fmla="*/ 851903 h 1043525"/>
                <a:gd name="connsiteX1277" fmla="*/ 580984 w 783691"/>
                <a:gd name="connsiteY1277" fmla="*/ 851707 h 1043525"/>
                <a:gd name="connsiteX1278" fmla="*/ 582454 w 783691"/>
                <a:gd name="connsiteY1278" fmla="*/ 851658 h 1043525"/>
                <a:gd name="connsiteX1279" fmla="*/ 583921 w 783691"/>
                <a:gd name="connsiteY1279" fmla="*/ 851609 h 1043525"/>
                <a:gd name="connsiteX1280" fmla="*/ 585878 w 783691"/>
                <a:gd name="connsiteY1280" fmla="*/ 851415 h 1043525"/>
                <a:gd name="connsiteX1281" fmla="*/ 587982 w 783691"/>
                <a:gd name="connsiteY1281" fmla="*/ 851121 h 1043525"/>
                <a:gd name="connsiteX1282" fmla="*/ 588051 w 783691"/>
                <a:gd name="connsiteY1282" fmla="*/ 851100 h 1043525"/>
                <a:gd name="connsiteX1283" fmla="*/ 588618 w 783691"/>
                <a:gd name="connsiteY1283" fmla="*/ 851121 h 1043525"/>
                <a:gd name="connsiteX1284" fmla="*/ 589938 w 783691"/>
                <a:gd name="connsiteY1284" fmla="*/ 850536 h 1043525"/>
                <a:gd name="connsiteX1285" fmla="*/ 591406 w 783691"/>
                <a:gd name="connsiteY1285" fmla="*/ 850487 h 1043525"/>
                <a:gd name="connsiteX1286" fmla="*/ 593364 w 783691"/>
                <a:gd name="connsiteY1286" fmla="*/ 850536 h 1043525"/>
                <a:gd name="connsiteX1287" fmla="*/ 595810 w 783691"/>
                <a:gd name="connsiteY1287" fmla="*/ 850583 h 1043525"/>
                <a:gd name="connsiteX1288" fmla="*/ 598255 w 783691"/>
                <a:gd name="connsiteY1288" fmla="*/ 850583 h 1043525"/>
                <a:gd name="connsiteX1289" fmla="*/ 600701 w 783691"/>
                <a:gd name="connsiteY1289" fmla="*/ 850583 h 1043525"/>
                <a:gd name="connsiteX1290" fmla="*/ 602660 w 783691"/>
                <a:gd name="connsiteY1290" fmla="*/ 850487 h 1043525"/>
                <a:gd name="connsiteX1291" fmla="*/ 604127 w 783691"/>
                <a:gd name="connsiteY1291" fmla="*/ 850340 h 1043525"/>
                <a:gd name="connsiteX1292" fmla="*/ 605545 w 783691"/>
                <a:gd name="connsiteY1292" fmla="*/ 850193 h 1043525"/>
                <a:gd name="connsiteX1293" fmla="*/ 606964 w 783691"/>
                <a:gd name="connsiteY1293" fmla="*/ 849803 h 1043525"/>
                <a:gd name="connsiteX1294" fmla="*/ 608922 w 783691"/>
                <a:gd name="connsiteY1294" fmla="*/ 849462 h 1043525"/>
                <a:gd name="connsiteX1295" fmla="*/ 610830 w 783691"/>
                <a:gd name="connsiteY1295" fmla="*/ 849167 h 1043525"/>
                <a:gd name="connsiteX1296" fmla="*/ 612786 w 783691"/>
                <a:gd name="connsiteY1296" fmla="*/ 849022 h 1043525"/>
                <a:gd name="connsiteX1297" fmla="*/ 614254 w 783691"/>
                <a:gd name="connsiteY1297" fmla="*/ 848973 h 1043525"/>
                <a:gd name="connsiteX1298" fmla="*/ 616701 w 783691"/>
                <a:gd name="connsiteY1298" fmla="*/ 848777 h 1043525"/>
                <a:gd name="connsiteX1299" fmla="*/ 618169 w 783691"/>
                <a:gd name="connsiteY1299" fmla="*/ 848532 h 1043525"/>
                <a:gd name="connsiteX1300" fmla="*/ 620076 w 783691"/>
                <a:gd name="connsiteY1300" fmla="*/ 848093 h 1043525"/>
                <a:gd name="connsiteX1301" fmla="*/ 621445 w 783691"/>
                <a:gd name="connsiteY1301" fmla="*/ 847653 h 1043525"/>
                <a:gd name="connsiteX1302" fmla="*/ 623306 w 783691"/>
                <a:gd name="connsiteY1302" fmla="*/ 847020 h 1043525"/>
                <a:gd name="connsiteX1303" fmla="*/ 624675 w 783691"/>
                <a:gd name="connsiteY1303" fmla="*/ 846482 h 1043525"/>
                <a:gd name="connsiteX1304" fmla="*/ 626584 w 783691"/>
                <a:gd name="connsiteY1304" fmla="*/ 845994 h 1043525"/>
                <a:gd name="connsiteX1305" fmla="*/ 628442 w 783691"/>
                <a:gd name="connsiteY1305" fmla="*/ 845408 h 1043525"/>
                <a:gd name="connsiteX1306" fmla="*/ 629812 w 783691"/>
                <a:gd name="connsiteY1306" fmla="*/ 844919 h 1043525"/>
                <a:gd name="connsiteX1307" fmla="*/ 631183 w 783691"/>
                <a:gd name="connsiteY1307" fmla="*/ 844431 h 1043525"/>
                <a:gd name="connsiteX1308" fmla="*/ 632601 w 783691"/>
                <a:gd name="connsiteY1308" fmla="*/ 844039 h 1043525"/>
                <a:gd name="connsiteX1309" fmla="*/ 634558 w 783691"/>
                <a:gd name="connsiteY1309" fmla="*/ 843648 h 1043525"/>
                <a:gd name="connsiteX1310" fmla="*/ 636467 w 783691"/>
                <a:gd name="connsiteY1310" fmla="*/ 843356 h 1043525"/>
                <a:gd name="connsiteX1311" fmla="*/ 638913 w 783691"/>
                <a:gd name="connsiteY1311" fmla="*/ 843062 h 1043525"/>
                <a:gd name="connsiteX1312" fmla="*/ 640722 w 783691"/>
                <a:gd name="connsiteY1312" fmla="*/ 843501 h 1043525"/>
                <a:gd name="connsiteX1313" fmla="*/ 642044 w 783691"/>
                <a:gd name="connsiteY1313" fmla="*/ 844137 h 1043525"/>
                <a:gd name="connsiteX1314" fmla="*/ 643462 w 783691"/>
                <a:gd name="connsiteY1314" fmla="*/ 844576 h 1043525"/>
                <a:gd name="connsiteX1315" fmla="*/ 644881 w 783691"/>
                <a:gd name="connsiteY1315" fmla="*/ 845015 h 1043525"/>
                <a:gd name="connsiteX1316" fmla="*/ 646692 w 783691"/>
                <a:gd name="connsiteY1316" fmla="*/ 845749 h 1043525"/>
                <a:gd name="connsiteX1317" fmla="*/ 648501 w 783691"/>
                <a:gd name="connsiteY1317" fmla="*/ 846529 h 1043525"/>
                <a:gd name="connsiteX1318" fmla="*/ 649823 w 783691"/>
                <a:gd name="connsiteY1318" fmla="*/ 847116 h 1043525"/>
                <a:gd name="connsiteX1319" fmla="*/ 651632 w 783691"/>
                <a:gd name="connsiteY1319" fmla="*/ 848191 h 1043525"/>
                <a:gd name="connsiteX1320" fmla="*/ 652514 w 783691"/>
                <a:gd name="connsiteY1320" fmla="*/ 846873 h 1043525"/>
                <a:gd name="connsiteX1321" fmla="*/ 652416 w 783691"/>
                <a:gd name="connsiteY1321" fmla="*/ 844431 h 1043525"/>
                <a:gd name="connsiteX1322" fmla="*/ 652220 w 783691"/>
                <a:gd name="connsiteY1322" fmla="*/ 841989 h 1043525"/>
                <a:gd name="connsiteX1323" fmla="*/ 652025 w 783691"/>
                <a:gd name="connsiteY1323" fmla="*/ 840522 h 1043525"/>
                <a:gd name="connsiteX1324" fmla="*/ 651632 w 783691"/>
                <a:gd name="connsiteY1324" fmla="*/ 838617 h 1043525"/>
                <a:gd name="connsiteX1325" fmla="*/ 650998 w 783691"/>
                <a:gd name="connsiteY1325" fmla="*/ 836762 h 1043525"/>
                <a:gd name="connsiteX1326" fmla="*/ 650654 w 783691"/>
                <a:gd name="connsiteY1326" fmla="*/ 834418 h 1043525"/>
                <a:gd name="connsiteX1327" fmla="*/ 649627 w 783691"/>
                <a:gd name="connsiteY1327" fmla="*/ 832806 h 1043525"/>
                <a:gd name="connsiteX1328" fmla="*/ 649232 w 783691"/>
                <a:gd name="connsiteY1328" fmla="*/ 832363 h 1043525"/>
                <a:gd name="connsiteX1329" fmla="*/ 648796 w 783691"/>
                <a:gd name="connsiteY1329" fmla="*/ 831879 h 1043525"/>
                <a:gd name="connsiteX1330" fmla="*/ 647572 w 783691"/>
                <a:gd name="connsiteY1330" fmla="*/ 831096 h 1043525"/>
                <a:gd name="connsiteX1331" fmla="*/ 646350 w 783691"/>
                <a:gd name="connsiteY1331" fmla="*/ 830315 h 1043525"/>
                <a:gd name="connsiteX1332" fmla="*/ 644490 w 783691"/>
                <a:gd name="connsiteY1332" fmla="*/ 829680 h 1043525"/>
                <a:gd name="connsiteX1333" fmla="*/ 642533 w 783691"/>
                <a:gd name="connsiteY1333" fmla="*/ 829778 h 1043525"/>
                <a:gd name="connsiteX1334" fmla="*/ 641213 w 783691"/>
                <a:gd name="connsiteY1334" fmla="*/ 829582 h 1043525"/>
                <a:gd name="connsiteX1335" fmla="*/ 640771 w 783691"/>
                <a:gd name="connsiteY1335" fmla="*/ 828117 h 1043525"/>
                <a:gd name="connsiteX1336" fmla="*/ 639648 w 783691"/>
                <a:gd name="connsiteY1336" fmla="*/ 826652 h 1043525"/>
                <a:gd name="connsiteX1337" fmla="*/ 638424 w 783691"/>
                <a:gd name="connsiteY1337" fmla="*/ 825822 h 1043525"/>
                <a:gd name="connsiteX1338" fmla="*/ 637347 w 783691"/>
                <a:gd name="connsiteY1338" fmla="*/ 824796 h 1043525"/>
                <a:gd name="connsiteX1339" fmla="*/ 636467 w 783691"/>
                <a:gd name="connsiteY1339" fmla="*/ 823624 h 1043525"/>
                <a:gd name="connsiteX1340" fmla="*/ 634902 w 783691"/>
                <a:gd name="connsiteY1340" fmla="*/ 821768 h 1043525"/>
                <a:gd name="connsiteX1341" fmla="*/ 633776 w 783691"/>
                <a:gd name="connsiteY1341" fmla="*/ 820791 h 1043525"/>
                <a:gd name="connsiteX1342" fmla="*/ 632454 w 783691"/>
                <a:gd name="connsiteY1342" fmla="*/ 820156 h 1043525"/>
                <a:gd name="connsiteX1343" fmla="*/ 630057 w 783691"/>
                <a:gd name="connsiteY1343" fmla="*/ 820058 h 1043525"/>
                <a:gd name="connsiteX1344" fmla="*/ 628150 w 783691"/>
                <a:gd name="connsiteY1344" fmla="*/ 820546 h 1043525"/>
                <a:gd name="connsiteX1345" fmla="*/ 626730 w 783691"/>
                <a:gd name="connsiteY1345" fmla="*/ 821035 h 1043525"/>
                <a:gd name="connsiteX1346" fmla="*/ 625115 w 783691"/>
                <a:gd name="connsiteY1346" fmla="*/ 822060 h 1043525"/>
                <a:gd name="connsiteX1347" fmla="*/ 624186 w 783691"/>
                <a:gd name="connsiteY1347" fmla="*/ 823184 h 1043525"/>
                <a:gd name="connsiteX1348" fmla="*/ 623404 w 783691"/>
                <a:gd name="connsiteY1348" fmla="*/ 824453 h 1043525"/>
                <a:gd name="connsiteX1349" fmla="*/ 622669 w 783691"/>
                <a:gd name="connsiteY1349" fmla="*/ 825724 h 1043525"/>
                <a:gd name="connsiteX1350" fmla="*/ 621300 w 783691"/>
                <a:gd name="connsiteY1350" fmla="*/ 826603 h 1043525"/>
                <a:gd name="connsiteX1351" fmla="*/ 619343 w 783691"/>
                <a:gd name="connsiteY1351" fmla="*/ 825138 h 1043525"/>
                <a:gd name="connsiteX1352" fmla="*/ 618021 w 783691"/>
                <a:gd name="connsiteY1352" fmla="*/ 823672 h 1043525"/>
                <a:gd name="connsiteX1353" fmla="*/ 617240 w 783691"/>
                <a:gd name="connsiteY1353" fmla="*/ 822402 h 1043525"/>
                <a:gd name="connsiteX1354" fmla="*/ 616016 w 783691"/>
                <a:gd name="connsiteY1354" fmla="*/ 821084 h 1043525"/>
                <a:gd name="connsiteX1355" fmla="*/ 614205 w 783691"/>
                <a:gd name="connsiteY1355" fmla="*/ 820301 h 1043525"/>
                <a:gd name="connsiteX1356" fmla="*/ 612737 w 783691"/>
                <a:gd name="connsiteY1356" fmla="*/ 819911 h 1043525"/>
                <a:gd name="connsiteX1357" fmla="*/ 610830 w 783691"/>
                <a:gd name="connsiteY1357" fmla="*/ 819911 h 1043525"/>
                <a:gd name="connsiteX1358" fmla="*/ 608873 w 783691"/>
                <a:gd name="connsiteY1358" fmla="*/ 820107 h 1043525"/>
                <a:gd name="connsiteX1359" fmla="*/ 606425 w 783691"/>
                <a:gd name="connsiteY1359" fmla="*/ 820254 h 1043525"/>
                <a:gd name="connsiteX1360" fmla="*/ 604958 w 783691"/>
                <a:gd name="connsiteY1360" fmla="*/ 820497 h 1043525"/>
                <a:gd name="connsiteX1361" fmla="*/ 603540 w 783691"/>
                <a:gd name="connsiteY1361" fmla="*/ 820595 h 1043525"/>
                <a:gd name="connsiteX1362" fmla="*/ 603149 w 783691"/>
                <a:gd name="connsiteY1362" fmla="*/ 819081 h 1043525"/>
                <a:gd name="connsiteX1363" fmla="*/ 603198 w 783691"/>
                <a:gd name="connsiteY1363" fmla="*/ 817128 h 1043525"/>
                <a:gd name="connsiteX1364" fmla="*/ 603051 w 783691"/>
                <a:gd name="connsiteY1364" fmla="*/ 815663 h 1043525"/>
                <a:gd name="connsiteX1365" fmla="*/ 602805 w 783691"/>
                <a:gd name="connsiteY1365" fmla="*/ 814245 h 1043525"/>
                <a:gd name="connsiteX1366" fmla="*/ 602512 w 783691"/>
                <a:gd name="connsiteY1366" fmla="*/ 812291 h 1043525"/>
                <a:gd name="connsiteX1367" fmla="*/ 602463 w 783691"/>
                <a:gd name="connsiteY1367" fmla="*/ 810826 h 1043525"/>
                <a:gd name="connsiteX1368" fmla="*/ 602316 w 783691"/>
                <a:gd name="connsiteY1368" fmla="*/ 809361 h 1043525"/>
                <a:gd name="connsiteX1369" fmla="*/ 601534 w 783691"/>
                <a:gd name="connsiteY1369" fmla="*/ 807164 h 1043525"/>
                <a:gd name="connsiteX1370" fmla="*/ 600556 w 783691"/>
                <a:gd name="connsiteY1370" fmla="*/ 806040 h 1043525"/>
                <a:gd name="connsiteX1371" fmla="*/ 599625 w 783691"/>
                <a:gd name="connsiteY1371" fmla="*/ 804966 h 1043525"/>
                <a:gd name="connsiteX1372" fmla="*/ 598108 w 783691"/>
                <a:gd name="connsiteY1372" fmla="*/ 803012 h 1043525"/>
                <a:gd name="connsiteX1373" fmla="*/ 597474 w 783691"/>
                <a:gd name="connsiteY1373" fmla="*/ 801204 h 1043525"/>
                <a:gd name="connsiteX1374" fmla="*/ 597277 w 783691"/>
                <a:gd name="connsiteY1374" fmla="*/ 799739 h 1043525"/>
                <a:gd name="connsiteX1375" fmla="*/ 597081 w 783691"/>
                <a:gd name="connsiteY1375" fmla="*/ 798274 h 1043525"/>
                <a:gd name="connsiteX1376" fmla="*/ 597081 w 783691"/>
                <a:gd name="connsiteY1376" fmla="*/ 796516 h 1043525"/>
                <a:gd name="connsiteX1377" fmla="*/ 597130 w 783691"/>
                <a:gd name="connsiteY1377" fmla="*/ 794610 h 1043525"/>
                <a:gd name="connsiteX1378" fmla="*/ 596495 w 783691"/>
                <a:gd name="connsiteY1378" fmla="*/ 793292 h 1043525"/>
                <a:gd name="connsiteX1379" fmla="*/ 596152 w 783691"/>
                <a:gd name="connsiteY1379" fmla="*/ 791290 h 1043525"/>
                <a:gd name="connsiteX1380" fmla="*/ 597474 w 783691"/>
                <a:gd name="connsiteY1380" fmla="*/ 789677 h 1043525"/>
                <a:gd name="connsiteX1381" fmla="*/ 598646 w 783691"/>
                <a:gd name="connsiteY1381" fmla="*/ 788750 h 1043525"/>
                <a:gd name="connsiteX1382" fmla="*/ 599772 w 783691"/>
                <a:gd name="connsiteY1382" fmla="*/ 787822 h 1043525"/>
                <a:gd name="connsiteX1383" fmla="*/ 600750 w 783691"/>
                <a:gd name="connsiteY1383" fmla="*/ 786747 h 1043525"/>
                <a:gd name="connsiteX1384" fmla="*/ 602122 w 783691"/>
                <a:gd name="connsiteY1384" fmla="*/ 785331 h 1043525"/>
                <a:gd name="connsiteX1385" fmla="*/ 603392 w 783691"/>
                <a:gd name="connsiteY1385" fmla="*/ 783962 h 1043525"/>
                <a:gd name="connsiteX1386" fmla="*/ 604371 w 783691"/>
                <a:gd name="connsiteY1386" fmla="*/ 781766 h 1043525"/>
                <a:gd name="connsiteX1387" fmla="*/ 605253 w 783691"/>
                <a:gd name="connsiteY1387" fmla="*/ 780006 h 1043525"/>
                <a:gd name="connsiteX1388" fmla="*/ 605840 w 783691"/>
                <a:gd name="connsiteY1388" fmla="*/ 778639 h 1043525"/>
                <a:gd name="connsiteX1389" fmla="*/ 606622 w 783691"/>
                <a:gd name="connsiteY1389" fmla="*/ 776880 h 1043525"/>
                <a:gd name="connsiteX1390" fmla="*/ 607895 w 783691"/>
                <a:gd name="connsiteY1390" fmla="*/ 774781 h 1043525"/>
                <a:gd name="connsiteX1391" fmla="*/ 608922 w 783691"/>
                <a:gd name="connsiteY1391" fmla="*/ 773707 h 1043525"/>
                <a:gd name="connsiteX1392" fmla="*/ 610144 w 783691"/>
                <a:gd name="connsiteY1392" fmla="*/ 772973 h 1043525"/>
                <a:gd name="connsiteX1393" fmla="*/ 611564 w 783691"/>
                <a:gd name="connsiteY1393" fmla="*/ 772436 h 1043525"/>
                <a:gd name="connsiteX1394" fmla="*/ 613423 w 783691"/>
                <a:gd name="connsiteY1394" fmla="*/ 771898 h 1043525"/>
                <a:gd name="connsiteX1395" fmla="*/ 614890 w 783691"/>
                <a:gd name="connsiteY1395" fmla="*/ 771606 h 1043525"/>
                <a:gd name="connsiteX1396" fmla="*/ 616308 w 783691"/>
                <a:gd name="connsiteY1396" fmla="*/ 771314 h 1043525"/>
                <a:gd name="connsiteX1397" fmla="*/ 617778 w 783691"/>
                <a:gd name="connsiteY1397" fmla="*/ 771167 h 1043525"/>
                <a:gd name="connsiteX1398" fmla="*/ 619245 w 783691"/>
                <a:gd name="connsiteY1398" fmla="*/ 771069 h 1043525"/>
                <a:gd name="connsiteX1399" fmla="*/ 621202 w 783691"/>
                <a:gd name="connsiteY1399" fmla="*/ 770971 h 1043525"/>
                <a:gd name="connsiteX1400" fmla="*/ 624626 w 783691"/>
                <a:gd name="connsiteY1400" fmla="*/ 770971 h 1043525"/>
                <a:gd name="connsiteX1401" fmla="*/ 626095 w 783691"/>
                <a:gd name="connsiteY1401" fmla="*/ 771020 h 1043525"/>
                <a:gd name="connsiteX1402" fmla="*/ 628052 w 783691"/>
                <a:gd name="connsiteY1402" fmla="*/ 771069 h 1043525"/>
                <a:gd name="connsiteX1403" fmla="*/ 630008 w 783691"/>
                <a:gd name="connsiteY1403" fmla="*/ 771118 h 1043525"/>
                <a:gd name="connsiteX1404" fmla="*/ 631476 w 783691"/>
                <a:gd name="connsiteY1404" fmla="*/ 771069 h 1043525"/>
                <a:gd name="connsiteX1405" fmla="*/ 633432 w 783691"/>
                <a:gd name="connsiteY1405" fmla="*/ 770872 h 1043525"/>
                <a:gd name="connsiteX1406" fmla="*/ 635342 w 783691"/>
                <a:gd name="connsiteY1406" fmla="*/ 770629 h 1043525"/>
                <a:gd name="connsiteX1407" fmla="*/ 636809 w 783691"/>
                <a:gd name="connsiteY1407" fmla="*/ 770433 h 1043525"/>
                <a:gd name="connsiteX1408" fmla="*/ 638765 w 783691"/>
                <a:gd name="connsiteY1408" fmla="*/ 770190 h 1043525"/>
                <a:gd name="connsiteX1409" fmla="*/ 640675 w 783691"/>
                <a:gd name="connsiteY1409" fmla="*/ 769847 h 1043525"/>
                <a:gd name="connsiteX1410" fmla="*/ 642632 w 783691"/>
                <a:gd name="connsiteY1410" fmla="*/ 769358 h 1043525"/>
                <a:gd name="connsiteX1411" fmla="*/ 644588 w 783691"/>
                <a:gd name="connsiteY1411" fmla="*/ 768725 h 1043525"/>
                <a:gd name="connsiteX1412" fmla="*/ 646446 w 783691"/>
                <a:gd name="connsiteY1412" fmla="*/ 768333 h 1043525"/>
                <a:gd name="connsiteX1413" fmla="*/ 647916 w 783691"/>
                <a:gd name="connsiteY1413" fmla="*/ 768286 h 1043525"/>
                <a:gd name="connsiteX1414" fmla="*/ 649383 w 783691"/>
                <a:gd name="connsiteY1414" fmla="*/ 768236 h 1043525"/>
                <a:gd name="connsiteX1415" fmla="*/ 651340 w 783691"/>
                <a:gd name="connsiteY1415" fmla="*/ 767942 h 1043525"/>
                <a:gd name="connsiteX1416" fmla="*/ 653247 w 783691"/>
                <a:gd name="connsiteY1416" fmla="*/ 767454 h 1043525"/>
                <a:gd name="connsiteX1417" fmla="*/ 655157 w 783691"/>
                <a:gd name="connsiteY1417" fmla="*/ 767015 h 1043525"/>
                <a:gd name="connsiteX1418" fmla="*/ 657993 w 783691"/>
                <a:gd name="connsiteY1418" fmla="*/ 767699 h 1043525"/>
                <a:gd name="connsiteX1419" fmla="*/ 659315 w 783691"/>
                <a:gd name="connsiteY1419" fmla="*/ 766673 h 1043525"/>
                <a:gd name="connsiteX1420" fmla="*/ 661174 w 783691"/>
                <a:gd name="connsiteY1420" fmla="*/ 765989 h 1043525"/>
                <a:gd name="connsiteX1421" fmla="*/ 663081 w 783691"/>
                <a:gd name="connsiteY1421" fmla="*/ 765891 h 1043525"/>
                <a:gd name="connsiteX1422" fmla="*/ 665089 w 783691"/>
                <a:gd name="connsiteY1422" fmla="*/ 765793 h 1043525"/>
                <a:gd name="connsiteX1423" fmla="*/ 667485 w 783691"/>
                <a:gd name="connsiteY1423" fmla="*/ 765402 h 1043525"/>
                <a:gd name="connsiteX1424" fmla="*/ 669393 w 783691"/>
                <a:gd name="connsiteY1424" fmla="*/ 764914 h 1043525"/>
                <a:gd name="connsiteX1425" fmla="*/ 670813 w 783691"/>
                <a:gd name="connsiteY1425" fmla="*/ 764622 h 1043525"/>
                <a:gd name="connsiteX1426" fmla="*/ 672573 w 783691"/>
                <a:gd name="connsiteY1426" fmla="*/ 763743 h 1043525"/>
                <a:gd name="connsiteX1427" fmla="*/ 674480 w 783691"/>
                <a:gd name="connsiteY1427" fmla="*/ 761886 h 1043525"/>
                <a:gd name="connsiteX1428" fmla="*/ 673551 w 783691"/>
                <a:gd name="connsiteY1428" fmla="*/ 761056 h 1043525"/>
                <a:gd name="connsiteX1429" fmla="*/ 672475 w 783691"/>
                <a:gd name="connsiteY1429" fmla="*/ 760129 h 1043525"/>
                <a:gd name="connsiteX1430" fmla="*/ 670764 w 783691"/>
                <a:gd name="connsiteY1430" fmla="*/ 759201 h 1043525"/>
                <a:gd name="connsiteX1431" fmla="*/ 669442 w 783691"/>
                <a:gd name="connsiteY1431" fmla="*/ 758516 h 1043525"/>
                <a:gd name="connsiteX1432" fmla="*/ 667682 w 783691"/>
                <a:gd name="connsiteY1432" fmla="*/ 757638 h 1043525"/>
                <a:gd name="connsiteX1433" fmla="*/ 665919 w 783691"/>
                <a:gd name="connsiteY1433" fmla="*/ 756806 h 1043525"/>
                <a:gd name="connsiteX1434" fmla="*/ 664305 w 783691"/>
                <a:gd name="connsiteY1434" fmla="*/ 755731 h 1043525"/>
                <a:gd name="connsiteX1435" fmla="*/ 662543 w 783691"/>
                <a:gd name="connsiteY1435" fmla="*/ 754413 h 1043525"/>
                <a:gd name="connsiteX1436" fmla="*/ 662348 w 783691"/>
                <a:gd name="connsiteY1436" fmla="*/ 752948 h 1043525"/>
                <a:gd name="connsiteX1437" fmla="*/ 662397 w 783691"/>
                <a:gd name="connsiteY1437" fmla="*/ 750995 h 1043525"/>
                <a:gd name="connsiteX1438" fmla="*/ 662936 w 783691"/>
                <a:gd name="connsiteY1438" fmla="*/ 749139 h 1043525"/>
                <a:gd name="connsiteX1439" fmla="*/ 664403 w 783691"/>
                <a:gd name="connsiteY1439" fmla="*/ 747184 h 1043525"/>
                <a:gd name="connsiteX1440" fmla="*/ 666507 w 783691"/>
                <a:gd name="connsiteY1440" fmla="*/ 745964 h 1043525"/>
                <a:gd name="connsiteX1441" fmla="*/ 668758 w 783691"/>
                <a:gd name="connsiteY1441" fmla="*/ 745036 h 1043525"/>
                <a:gd name="connsiteX1442" fmla="*/ 670127 w 783691"/>
                <a:gd name="connsiteY1442" fmla="*/ 744450 h 1043525"/>
                <a:gd name="connsiteX1443" fmla="*/ 671644 w 783691"/>
                <a:gd name="connsiteY1443" fmla="*/ 743277 h 1043525"/>
                <a:gd name="connsiteX1444" fmla="*/ 672671 w 783691"/>
                <a:gd name="connsiteY1444" fmla="*/ 742202 h 1043525"/>
                <a:gd name="connsiteX1445" fmla="*/ 673649 w 783691"/>
                <a:gd name="connsiteY1445" fmla="*/ 741127 h 1043525"/>
                <a:gd name="connsiteX1446" fmla="*/ 674873 w 783691"/>
                <a:gd name="connsiteY1446" fmla="*/ 739564 h 1043525"/>
                <a:gd name="connsiteX1447" fmla="*/ 676242 w 783691"/>
                <a:gd name="connsiteY1447" fmla="*/ 737562 h 1043525"/>
                <a:gd name="connsiteX1448" fmla="*/ 677221 w 783691"/>
                <a:gd name="connsiteY1448" fmla="*/ 735903 h 1043525"/>
                <a:gd name="connsiteX1449" fmla="*/ 677808 w 783691"/>
                <a:gd name="connsiteY1449" fmla="*/ 734534 h 1043525"/>
                <a:gd name="connsiteX1450" fmla="*/ 678592 w 783691"/>
                <a:gd name="connsiteY1450" fmla="*/ 732776 h 1043525"/>
                <a:gd name="connsiteX1451" fmla="*/ 679423 w 783691"/>
                <a:gd name="connsiteY1451" fmla="*/ 731017 h 1043525"/>
                <a:gd name="connsiteX1452" fmla="*/ 680254 w 783691"/>
                <a:gd name="connsiteY1452" fmla="*/ 729211 h 1043525"/>
                <a:gd name="connsiteX1453" fmla="*/ 680841 w 783691"/>
                <a:gd name="connsiteY1453" fmla="*/ 726867 h 1043525"/>
                <a:gd name="connsiteX1454" fmla="*/ 681281 w 783691"/>
                <a:gd name="connsiteY1454" fmla="*/ 724472 h 1043525"/>
                <a:gd name="connsiteX1455" fmla="*/ 681625 w 783691"/>
                <a:gd name="connsiteY1455" fmla="*/ 722519 h 1043525"/>
                <a:gd name="connsiteX1456" fmla="*/ 681869 w 783691"/>
                <a:gd name="connsiteY1456" fmla="*/ 720614 h 1043525"/>
                <a:gd name="connsiteX1457" fmla="*/ 681869 w 783691"/>
                <a:gd name="connsiteY1457" fmla="*/ 718661 h 1043525"/>
                <a:gd name="connsiteX1458" fmla="*/ 681918 w 783691"/>
                <a:gd name="connsiteY1458" fmla="*/ 716707 h 1043525"/>
                <a:gd name="connsiteX1459" fmla="*/ 682065 w 783691"/>
                <a:gd name="connsiteY1459" fmla="*/ 714754 h 1043525"/>
                <a:gd name="connsiteX1460" fmla="*/ 682212 w 783691"/>
                <a:gd name="connsiteY1460" fmla="*/ 712310 h 1043525"/>
                <a:gd name="connsiteX1461" fmla="*/ 682163 w 783691"/>
                <a:gd name="connsiteY1461" fmla="*/ 710845 h 1043525"/>
                <a:gd name="connsiteX1462" fmla="*/ 681379 w 783691"/>
                <a:gd name="connsiteY1462" fmla="*/ 709088 h 1043525"/>
                <a:gd name="connsiteX1463" fmla="*/ 680450 w 783691"/>
                <a:gd name="connsiteY1463" fmla="*/ 707328 h 1043525"/>
                <a:gd name="connsiteX1464" fmla="*/ 679961 w 783691"/>
                <a:gd name="connsiteY1464" fmla="*/ 705961 h 1043525"/>
                <a:gd name="connsiteX1465" fmla="*/ 679226 w 783691"/>
                <a:gd name="connsiteY1465" fmla="*/ 704155 h 1043525"/>
                <a:gd name="connsiteX1466" fmla="*/ 678445 w 783691"/>
                <a:gd name="connsiteY1466" fmla="*/ 702347 h 1043525"/>
                <a:gd name="connsiteX1467" fmla="*/ 678005 w 783691"/>
                <a:gd name="connsiteY1467" fmla="*/ 700980 h 1043525"/>
                <a:gd name="connsiteX1468" fmla="*/ 676682 w 783691"/>
                <a:gd name="connsiteY1468" fmla="*/ 697267 h 1043525"/>
                <a:gd name="connsiteX1469" fmla="*/ 677710 w 783691"/>
                <a:gd name="connsiteY1469" fmla="*/ 696339 h 1043525"/>
                <a:gd name="connsiteX1470" fmla="*/ 679081 w 783691"/>
                <a:gd name="connsiteY1470" fmla="*/ 695802 h 1043525"/>
                <a:gd name="connsiteX1471" fmla="*/ 681478 w 783691"/>
                <a:gd name="connsiteY1471" fmla="*/ 695753 h 1043525"/>
                <a:gd name="connsiteX1472" fmla="*/ 683336 w 783691"/>
                <a:gd name="connsiteY1472" fmla="*/ 696241 h 1043525"/>
                <a:gd name="connsiteX1473" fmla="*/ 685000 w 783691"/>
                <a:gd name="connsiteY1473" fmla="*/ 695265 h 1043525"/>
                <a:gd name="connsiteX1474" fmla="*/ 686713 w 783691"/>
                <a:gd name="connsiteY1474" fmla="*/ 694678 h 1043525"/>
                <a:gd name="connsiteX1475" fmla="*/ 688669 w 783691"/>
                <a:gd name="connsiteY1475" fmla="*/ 694631 h 1043525"/>
                <a:gd name="connsiteX1476" fmla="*/ 690137 w 783691"/>
                <a:gd name="connsiteY1476" fmla="*/ 694923 h 1043525"/>
                <a:gd name="connsiteX1477" fmla="*/ 691606 w 783691"/>
                <a:gd name="connsiteY1477" fmla="*/ 694727 h 1043525"/>
                <a:gd name="connsiteX1478" fmla="*/ 693514 w 783691"/>
                <a:gd name="connsiteY1478" fmla="*/ 694484 h 1043525"/>
                <a:gd name="connsiteX1479" fmla="*/ 694932 w 783691"/>
                <a:gd name="connsiteY1479" fmla="*/ 694141 h 1043525"/>
                <a:gd name="connsiteX1480" fmla="*/ 696303 w 783691"/>
                <a:gd name="connsiteY1480" fmla="*/ 693605 h 1043525"/>
                <a:gd name="connsiteX1481" fmla="*/ 698405 w 783691"/>
                <a:gd name="connsiteY1481" fmla="*/ 692383 h 1043525"/>
                <a:gd name="connsiteX1482" fmla="*/ 699678 w 783691"/>
                <a:gd name="connsiteY1482" fmla="*/ 690918 h 1043525"/>
                <a:gd name="connsiteX1483" fmla="*/ 700656 w 783691"/>
                <a:gd name="connsiteY1483" fmla="*/ 689843 h 1043525"/>
                <a:gd name="connsiteX1484" fmla="*/ 701880 w 783691"/>
                <a:gd name="connsiteY1484" fmla="*/ 688280 h 1043525"/>
                <a:gd name="connsiteX1485" fmla="*/ 703640 w 783691"/>
                <a:gd name="connsiteY1485" fmla="*/ 686668 h 1043525"/>
                <a:gd name="connsiteX1486" fmla="*/ 705940 w 783691"/>
                <a:gd name="connsiteY1486" fmla="*/ 685888 h 1043525"/>
                <a:gd name="connsiteX1487" fmla="*/ 707359 w 783691"/>
                <a:gd name="connsiteY1487" fmla="*/ 685497 h 1043525"/>
                <a:gd name="connsiteX1488" fmla="*/ 709121 w 783691"/>
                <a:gd name="connsiteY1488" fmla="*/ 684617 h 1043525"/>
                <a:gd name="connsiteX1489" fmla="*/ 710834 w 783691"/>
                <a:gd name="connsiteY1489" fmla="*/ 683787 h 1043525"/>
                <a:gd name="connsiteX1490" fmla="*/ 712643 w 783691"/>
                <a:gd name="connsiteY1490" fmla="*/ 682957 h 1043525"/>
                <a:gd name="connsiteX1491" fmla="*/ 714747 w 783691"/>
                <a:gd name="connsiteY1491" fmla="*/ 681785 h 1043525"/>
                <a:gd name="connsiteX1492" fmla="*/ 716509 w 783691"/>
                <a:gd name="connsiteY1492" fmla="*/ 680857 h 1043525"/>
                <a:gd name="connsiteX1493" fmla="*/ 717976 w 783691"/>
                <a:gd name="connsiteY1493" fmla="*/ 680516 h 1043525"/>
                <a:gd name="connsiteX1494" fmla="*/ 718318 w 783691"/>
                <a:gd name="connsiteY1494" fmla="*/ 679929 h 1043525"/>
                <a:gd name="connsiteX1495" fmla="*/ 719933 w 783691"/>
                <a:gd name="connsiteY1495" fmla="*/ 677829 h 1043525"/>
                <a:gd name="connsiteX1496" fmla="*/ 721744 w 783691"/>
                <a:gd name="connsiteY1496" fmla="*/ 676265 h 1043525"/>
                <a:gd name="connsiteX1497" fmla="*/ 723651 w 783691"/>
                <a:gd name="connsiteY1497" fmla="*/ 674702 h 1043525"/>
                <a:gd name="connsiteX1498" fmla="*/ 725608 w 783691"/>
                <a:gd name="connsiteY1498" fmla="*/ 673335 h 1043525"/>
                <a:gd name="connsiteX1499" fmla="*/ 727370 w 783691"/>
                <a:gd name="connsiteY1499" fmla="*/ 672457 h 1043525"/>
                <a:gd name="connsiteX1500" fmla="*/ 728739 w 783691"/>
                <a:gd name="connsiteY1500" fmla="*/ 671966 h 1043525"/>
                <a:gd name="connsiteX1501" fmla="*/ 730109 w 783691"/>
                <a:gd name="connsiteY1501" fmla="*/ 671382 h 1043525"/>
                <a:gd name="connsiteX1502" fmla="*/ 731381 w 783691"/>
                <a:gd name="connsiteY1502" fmla="*/ 670648 h 1043525"/>
                <a:gd name="connsiteX1503" fmla="*/ 732556 w 783691"/>
                <a:gd name="connsiteY1503" fmla="*/ 669770 h 1043525"/>
                <a:gd name="connsiteX1504" fmla="*/ 734073 w 783691"/>
                <a:gd name="connsiteY1504" fmla="*/ 668548 h 1043525"/>
                <a:gd name="connsiteX1505" fmla="*/ 735638 w 783691"/>
                <a:gd name="connsiteY1505" fmla="*/ 667424 h 1043525"/>
                <a:gd name="connsiteX1506" fmla="*/ 737008 w 783691"/>
                <a:gd name="connsiteY1506" fmla="*/ 666790 h 1043525"/>
                <a:gd name="connsiteX1507" fmla="*/ 738770 w 783691"/>
                <a:gd name="connsiteY1507" fmla="*/ 665959 h 1043525"/>
                <a:gd name="connsiteX1508" fmla="*/ 739128 w 783691"/>
                <a:gd name="connsiteY1508" fmla="*/ 665661 h 1043525"/>
                <a:gd name="connsiteX1509" fmla="*/ 739210 w 783691"/>
                <a:gd name="connsiteY1509" fmla="*/ 665617 h 1043525"/>
                <a:gd name="connsiteX1510" fmla="*/ 739502 w 783691"/>
                <a:gd name="connsiteY1510" fmla="*/ 665350 h 1043525"/>
                <a:gd name="connsiteX1511" fmla="*/ 739650 w 783691"/>
                <a:gd name="connsiteY1511" fmla="*/ 665227 h 1043525"/>
                <a:gd name="connsiteX1512" fmla="*/ 740972 w 783691"/>
                <a:gd name="connsiteY1512" fmla="*/ 664005 h 1043525"/>
                <a:gd name="connsiteX1513" fmla="*/ 742683 w 783691"/>
                <a:gd name="connsiteY1513" fmla="*/ 663370 h 1043525"/>
                <a:gd name="connsiteX1514" fmla="*/ 744150 w 783691"/>
                <a:gd name="connsiteY1514" fmla="*/ 663274 h 1043525"/>
                <a:gd name="connsiteX1515" fmla="*/ 745620 w 783691"/>
                <a:gd name="connsiteY1515" fmla="*/ 663176 h 1043525"/>
                <a:gd name="connsiteX1516" fmla="*/ 747087 w 783691"/>
                <a:gd name="connsiteY1516" fmla="*/ 663078 h 1043525"/>
                <a:gd name="connsiteX1517" fmla="*/ 749043 w 783691"/>
                <a:gd name="connsiteY1517" fmla="*/ 662980 h 1043525"/>
                <a:gd name="connsiteX1518" fmla="*/ 751000 w 783691"/>
                <a:gd name="connsiteY1518" fmla="*/ 662930 h 1043525"/>
                <a:gd name="connsiteX1519" fmla="*/ 752959 w 783691"/>
                <a:gd name="connsiteY1519" fmla="*/ 662834 h 1043525"/>
                <a:gd name="connsiteX1520" fmla="*/ 754426 w 783691"/>
                <a:gd name="connsiteY1520" fmla="*/ 662785 h 1043525"/>
                <a:gd name="connsiteX1521" fmla="*/ 755893 w 783691"/>
                <a:gd name="connsiteY1521" fmla="*/ 662736 h 1043525"/>
                <a:gd name="connsiteX1522" fmla="*/ 757361 w 783691"/>
                <a:gd name="connsiteY1522" fmla="*/ 662687 h 1043525"/>
                <a:gd name="connsiteX1523" fmla="*/ 759612 w 783691"/>
                <a:gd name="connsiteY1523" fmla="*/ 662346 h 1043525"/>
                <a:gd name="connsiteX1524" fmla="*/ 761814 w 783691"/>
                <a:gd name="connsiteY1524" fmla="*/ 661075 h 1043525"/>
                <a:gd name="connsiteX1525" fmla="*/ 763525 w 783691"/>
                <a:gd name="connsiteY1525" fmla="*/ 660098 h 1043525"/>
                <a:gd name="connsiteX1526" fmla="*/ 765287 w 783691"/>
                <a:gd name="connsiteY1526" fmla="*/ 658975 h 1043525"/>
                <a:gd name="connsiteX1527" fmla="*/ 765678 w 783691"/>
                <a:gd name="connsiteY1527" fmla="*/ 657070 h 1043525"/>
                <a:gd name="connsiteX1528" fmla="*/ 765678 w 783691"/>
                <a:gd name="connsiteY1528" fmla="*/ 655556 h 1043525"/>
                <a:gd name="connsiteX1529" fmla="*/ 764847 w 783691"/>
                <a:gd name="connsiteY1529" fmla="*/ 653357 h 1043525"/>
                <a:gd name="connsiteX1530" fmla="*/ 763916 w 783691"/>
                <a:gd name="connsiteY1530" fmla="*/ 652138 h 1043525"/>
                <a:gd name="connsiteX1531" fmla="*/ 763232 w 783691"/>
                <a:gd name="connsiteY1531" fmla="*/ 650916 h 1043525"/>
                <a:gd name="connsiteX1532" fmla="*/ 763331 w 783691"/>
                <a:gd name="connsiteY1532" fmla="*/ 649402 h 1043525"/>
                <a:gd name="connsiteX1533" fmla="*/ 763623 w 783691"/>
                <a:gd name="connsiteY1533" fmla="*/ 647497 h 1043525"/>
                <a:gd name="connsiteX1534" fmla="*/ 763965 w 783691"/>
                <a:gd name="connsiteY1534" fmla="*/ 646032 h 1043525"/>
                <a:gd name="connsiteX1535" fmla="*/ 764454 w 783691"/>
                <a:gd name="connsiteY1535" fmla="*/ 644665 h 1043525"/>
                <a:gd name="connsiteX1536" fmla="*/ 765435 w 783691"/>
                <a:gd name="connsiteY1536" fmla="*/ 643004 h 1043525"/>
                <a:gd name="connsiteX1537" fmla="*/ 766511 w 783691"/>
                <a:gd name="connsiteY1537" fmla="*/ 641343 h 1043525"/>
                <a:gd name="connsiteX1538" fmla="*/ 767538 w 783691"/>
                <a:gd name="connsiteY1538" fmla="*/ 639144 h 1043525"/>
                <a:gd name="connsiteX1539" fmla="*/ 767782 w 783691"/>
                <a:gd name="connsiteY1539" fmla="*/ 637190 h 1043525"/>
                <a:gd name="connsiteX1540" fmla="*/ 767782 w 783691"/>
                <a:gd name="connsiteY1540" fmla="*/ 635725 h 1043525"/>
                <a:gd name="connsiteX1541" fmla="*/ 767733 w 783691"/>
                <a:gd name="connsiteY1541" fmla="*/ 633284 h 1043525"/>
                <a:gd name="connsiteX1542" fmla="*/ 767635 w 783691"/>
                <a:gd name="connsiteY1542" fmla="*/ 631330 h 1043525"/>
                <a:gd name="connsiteX1543" fmla="*/ 767489 w 783691"/>
                <a:gd name="connsiteY1543" fmla="*/ 629377 h 1043525"/>
                <a:gd name="connsiteX1544" fmla="*/ 767146 w 783691"/>
                <a:gd name="connsiteY1544" fmla="*/ 627472 h 1043525"/>
                <a:gd name="connsiteX1545" fmla="*/ 766804 w 783691"/>
                <a:gd name="connsiteY1545" fmla="*/ 625566 h 1043525"/>
                <a:gd name="connsiteX1546" fmla="*/ 766558 w 783691"/>
                <a:gd name="connsiteY1546" fmla="*/ 623612 h 1043525"/>
                <a:gd name="connsiteX1547" fmla="*/ 766511 w 783691"/>
                <a:gd name="connsiteY1547" fmla="*/ 621659 h 1043525"/>
                <a:gd name="connsiteX1548" fmla="*/ 766462 w 783691"/>
                <a:gd name="connsiteY1548" fmla="*/ 620194 h 1043525"/>
                <a:gd name="connsiteX1549" fmla="*/ 766511 w 783691"/>
                <a:gd name="connsiteY1549" fmla="*/ 618729 h 1043525"/>
                <a:gd name="connsiteX1550" fmla="*/ 766607 w 783691"/>
                <a:gd name="connsiteY1550" fmla="*/ 616775 h 1043525"/>
                <a:gd name="connsiteX1551" fmla="*/ 766853 w 783691"/>
                <a:gd name="connsiteY1551" fmla="*/ 615310 h 1043525"/>
                <a:gd name="connsiteX1552" fmla="*/ 767146 w 783691"/>
                <a:gd name="connsiteY1552" fmla="*/ 613406 h 1043525"/>
                <a:gd name="connsiteX1553" fmla="*/ 767586 w 783691"/>
                <a:gd name="connsiteY1553" fmla="*/ 610866 h 1043525"/>
                <a:gd name="connsiteX1554" fmla="*/ 769104 w 783691"/>
                <a:gd name="connsiteY1554" fmla="*/ 610034 h 1043525"/>
                <a:gd name="connsiteX1555" fmla="*/ 770864 w 783691"/>
                <a:gd name="connsiteY1555" fmla="*/ 611207 h 1043525"/>
                <a:gd name="connsiteX1556" fmla="*/ 771842 w 783691"/>
                <a:gd name="connsiteY1556" fmla="*/ 612819 h 1043525"/>
                <a:gd name="connsiteX1557" fmla="*/ 772233 w 783691"/>
                <a:gd name="connsiteY1557" fmla="*/ 614285 h 1043525"/>
                <a:gd name="connsiteX1558" fmla="*/ 772821 w 783691"/>
                <a:gd name="connsiteY1558" fmla="*/ 616189 h 1043525"/>
                <a:gd name="connsiteX1559" fmla="*/ 773457 w 783691"/>
                <a:gd name="connsiteY1559" fmla="*/ 617995 h 1043525"/>
                <a:gd name="connsiteX1560" fmla="*/ 774337 w 783691"/>
                <a:gd name="connsiteY1560" fmla="*/ 619755 h 1043525"/>
                <a:gd name="connsiteX1561" fmla="*/ 775268 w 783691"/>
                <a:gd name="connsiteY1561" fmla="*/ 621465 h 1043525"/>
                <a:gd name="connsiteX1562" fmla="*/ 775903 w 783691"/>
                <a:gd name="connsiteY1562" fmla="*/ 622783 h 1043525"/>
                <a:gd name="connsiteX1563" fmla="*/ 776785 w 783691"/>
                <a:gd name="connsiteY1563" fmla="*/ 624542 h 1043525"/>
                <a:gd name="connsiteX1564" fmla="*/ 777567 w 783691"/>
                <a:gd name="connsiteY1564" fmla="*/ 625762 h 1043525"/>
                <a:gd name="connsiteX1565" fmla="*/ 778496 w 783691"/>
                <a:gd name="connsiteY1565" fmla="*/ 627472 h 1043525"/>
                <a:gd name="connsiteX1566" fmla="*/ 779083 w 783691"/>
                <a:gd name="connsiteY1566" fmla="*/ 628839 h 1043525"/>
                <a:gd name="connsiteX1567" fmla="*/ 779720 w 783691"/>
                <a:gd name="connsiteY1567" fmla="*/ 630695 h 1043525"/>
                <a:gd name="connsiteX1568" fmla="*/ 780600 w 783691"/>
                <a:gd name="connsiteY1568" fmla="*/ 632942 h 1043525"/>
                <a:gd name="connsiteX1569" fmla="*/ 781824 w 783691"/>
                <a:gd name="connsiteY1569" fmla="*/ 632942 h 1043525"/>
                <a:gd name="connsiteX1570" fmla="*/ 782411 w 783691"/>
                <a:gd name="connsiteY1570" fmla="*/ 631575 h 1043525"/>
                <a:gd name="connsiteX1571" fmla="*/ 783193 w 783691"/>
                <a:gd name="connsiteY1571" fmla="*/ 629816 h 1043525"/>
                <a:gd name="connsiteX1572" fmla="*/ 783780 w 783691"/>
                <a:gd name="connsiteY1572" fmla="*/ 627912 h 1043525"/>
                <a:gd name="connsiteX1573" fmla="*/ 783878 w 783691"/>
                <a:gd name="connsiteY1573" fmla="*/ 626447 h 1043525"/>
                <a:gd name="connsiteX1574" fmla="*/ 783487 w 783691"/>
                <a:gd name="connsiteY1574" fmla="*/ 624542 h 1043525"/>
                <a:gd name="connsiteX1575" fmla="*/ 782949 w 783691"/>
                <a:gd name="connsiteY1575" fmla="*/ 623173 h 1043525"/>
                <a:gd name="connsiteX1576" fmla="*/ 782020 w 783691"/>
                <a:gd name="connsiteY1576" fmla="*/ 621465 h 1043525"/>
                <a:gd name="connsiteX1577" fmla="*/ 780993 w 783691"/>
                <a:gd name="connsiteY1577" fmla="*/ 619853 h 1043525"/>
                <a:gd name="connsiteX1578" fmla="*/ 779916 w 783691"/>
                <a:gd name="connsiteY1578" fmla="*/ 618191 h 1043525"/>
                <a:gd name="connsiteX1579" fmla="*/ 779083 w 783691"/>
                <a:gd name="connsiteY1579" fmla="*/ 616969 h 1043525"/>
                <a:gd name="connsiteX1580" fmla="*/ 778203 w 783691"/>
                <a:gd name="connsiteY1580" fmla="*/ 615799 h 1043525"/>
                <a:gd name="connsiteX1581" fmla="*/ 777372 w 783691"/>
                <a:gd name="connsiteY1581" fmla="*/ 614626 h 1043525"/>
                <a:gd name="connsiteX1582" fmla="*/ 776490 w 783691"/>
                <a:gd name="connsiteY1582" fmla="*/ 613406 h 1043525"/>
                <a:gd name="connsiteX1583" fmla="*/ 775659 w 783691"/>
                <a:gd name="connsiteY1583" fmla="*/ 612184 h 1043525"/>
                <a:gd name="connsiteX1584" fmla="*/ 774730 w 783691"/>
                <a:gd name="connsiteY1584" fmla="*/ 610474 h 1043525"/>
                <a:gd name="connsiteX1585" fmla="*/ 774241 w 783691"/>
                <a:gd name="connsiteY1585" fmla="*/ 609107 h 1043525"/>
                <a:gd name="connsiteX1586" fmla="*/ 774044 w 783691"/>
                <a:gd name="connsiteY1586" fmla="*/ 607153 h 1043525"/>
                <a:gd name="connsiteX1587" fmla="*/ 774094 w 783691"/>
                <a:gd name="connsiteY1587" fmla="*/ 605688 h 1043525"/>
                <a:gd name="connsiteX1588" fmla="*/ 774192 w 783691"/>
                <a:gd name="connsiteY1588" fmla="*/ 604223 h 1043525"/>
                <a:gd name="connsiteX1589" fmla="*/ 774290 w 783691"/>
                <a:gd name="connsiteY1589" fmla="*/ 602758 h 1043525"/>
                <a:gd name="connsiteX1590" fmla="*/ 774779 w 783691"/>
                <a:gd name="connsiteY1590" fmla="*/ 601389 h 1043525"/>
                <a:gd name="connsiteX1591" fmla="*/ 775463 w 783691"/>
                <a:gd name="connsiteY1591" fmla="*/ 600071 h 1043525"/>
                <a:gd name="connsiteX1592" fmla="*/ 776247 w 783691"/>
                <a:gd name="connsiteY1592" fmla="*/ 598265 h 1043525"/>
                <a:gd name="connsiteX1593" fmla="*/ 776979 w 783691"/>
                <a:gd name="connsiteY1593" fmla="*/ 596456 h 1043525"/>
                <a:gd name="connsiteX1594" fmla="*/ 777468 w 783691"/>
                <a:gd name="connsiteY1594" fmla="*/ 595089 h 1043525"/>
                <a:gd name="connsiteX1595" fmla="*/ 777958 w 783691"/>
                <a:gd name="connsiteY1595" fmla="*/ 593185 h 1043525"/>
                <a:gd name="connsiteX1596" fmla="*/ 778105 w 783691"/>
                <a:gd name="connsiteY1596" fmla="*/ 591278 h 1043525"/>
                <a:gd name="connsiteX1597" fmla="*/ 778938 w 783691"/>
                <a:gd name="connsiteY1597" fmla="*/ 588935 h 1043525"/>
                <a:gd name="connsiteX1598" fmla="*/ 779867 w 783691"/>
                <a:gd name="connsiteY1598" fmla="*/ 586736 h 1043525"/>
                <a:gd name="connsiteX1599" fmla="*/ 780747 w 783691"/>
                <a:gd name="connsiteY1599" fmla="*/ 585077 h 1043525"/>
                <a:gd name="connsiteX1600" fmla="*/ 781482 w 783691"/>
                <a:gd name="connsiteY1600" fmla="*/ 583757 h 1043525"/>
                <a:gd name="connsiteX1601" fmla="*/ 782313 w 783691"/>
                <a:gd name="connsiteY1601" fmla="*/ 581511 h 1043525"/>
                <a:gd name="connsiteX1602" fmla="*/ 782753 w 783691"/>
                <a:gd name="connsiteY1602" fmla="*/ 580095 h 1043525"/>
                <a:gd name="connsiteX1603" fmla="*/ 783242 w 783691"/>
                <a:gd name="connsiteY1603" fmla="*/ 578238 h 1043525"/>
                <a:gd name="connsiteX1604" fmla="*/ 782851 w 783691"/>
                <a:gd name="connsiteY1604" fmla="*/ 576333 h 1043525"/>
                <a:gd name="connsiteX1605" fmla="*/ 782214 w 783691"/>
                <a:gd name="connsiteY1605" fmla="*/ 575015 h 1043525"/>
                <a:gd name="connsiteX1606" fmla="*/ 781285 w 783691"/>
                <a:gd name="connsiteY1606" fmla="*/ 572768 h 1043525"/>
                <a:gd name="connsiteX1607" fmla="*/ 780356 w 783691"/>
                <a:gd name="connsiteY1607" fmla="*/ 570522 h 1043525"/>
                <a:gd name="connsiteX1608" fmla="*/ 779572 w 783691"/>
                <a:gd name="connsiteY1608" fmla="*/ 568714 h 1043525"/>
                <a:gd name="connsiteX1609" fmla="*/ 778938 w 783691"/>
                <a:gd name="connsiteY1609" fmla="*/ 566858 h 1043525"/>
                <a:gd name="connsiteX1610" fmla="*/ 778741 w 783691"/>
                <a:gd name="connsiteY1610" fmla="*/ 565393 h 1043525"/>
                <a:gd name="connsiteX1611" fmla="*/ 778692 w 783691"/>
                <a:gd name="connsiteY1611" fmla="*/ 563928 h 1043525"/>
                <a:gd name="connsiteX1612" fmla="*/ 778889 w 783691"/>
                <a:gd name="connsiteY1612" fmla="*/ 562022 h 1043525"/>
                <a:gd name="connsiteX1613" fmla="*/ 778985 w 783691"/>
                <a:gd name="connsiteY1613" fmla="*/ 560068 h 1043525"/>
                <a:gd name="connsiteX1614" fmla="*/ 779427 w 783691"/>
                <a:gd name="connsiteY1614" fmla="*/ 557676 h 1043525"/>
                <a:gd name="connsiteX1615" fmla="*/ 779916 w 783691"/>
                <a:gd name="connsiteY1615" fmla="*/ 555283 h 1043525"/>
                <a:gd name="connsiteX1616" fmla="*/ 779720 w 783691"/>
                <a:gd name="connsiteY1616" fmla="*/ 552841 h 1043525"/>
                <a:gd name="connsiteX1617" fmla="*/ 778985 w 783691"/>
                <a:gd name="connsiteY1617" fmla="*/ 551033 h 1043525"/>
                <a:gd name="connsiteX1618" fmla="*/ 778719 w 783691"/>
                <a:gd name="connsiteY1618" fmla="*/ 550422 h 1043525"/>
                <a:gd name="connsiteX1619" fmla="*/ 778154 w 783691"/>
                <a:gd name="connsiteY1619" fmla="*/ 548493 h 1043525"/>
                <a:gd name="connsiteX1620" fmla="*/ 777665 w 783691"/>
                <a:gd name="connsiteY1620" fmla="*/ 546588 h 1043525"/>
                <a:gd name="connsiteX1621" fmla="*/ 777468 w 783691"/>
                <a:gd name="connsiteY1621" fmla="*/ 545123 h 1043525"/>
                <a:gd name="connsiteX1622" fmla="*/ 777225 w 783691"/>
                <a:gd name="connsiteY1622" fmla="*/ 543170 h 1043525"/>
                <a:gd name="connsiteX1623" fmla="*/ 777323 w 783691"/>
                <a:gd name="connsiteY1623" fmla="*/ 541705 h 1043525"/>
                <a:gd name="connsiteX1624" fmla="*/ 777127 w 783691"/>
                <a:gd name="connsiteY1624" fmla="*/ 539604 h 1043525"/>
                <a:gd name="connsiteX1625" fmla="*/ 775807 w 783691"/>
                <a:gd name="connsiteY1625" fmla="*/ 538188 h 1043525"/>
                <a:gd name="connsiteX1626" fmla="*/ 774337 w 783691"/>
                <a:gd name="connsiteY1626" fmla="*/ 536186 h 1043525"/>
                <a:gd name="connsiteX1627" fmla="*/ 772675 w 783691"/>
                <a:gd name="connsiteY1627" fmla="*/ 535648 h 1043525"/>
                <a:gd name="connsiteX1628" fmla="*/ 771304 w 783691"/>
                <a:gd name="connsiteY1628" fmla="*/ 534230 h 1043525"/>
                <a:gd name="connsiteX1629" fmla="*/ 770326 w 783691"/>
                <a:gd name="connsiteY1629" fmla="*/ 532571 h 1043525"/>
                <a:gd name="connsiteX1630" fmla="*/ 769298 w 783691"/>
                <a:gd name="connsiteY1630" fmla="*/ 530861 h 1043525"/>
                <a:gd name="connsiteX1631" fmla="*/ 768858 w 783691"/>
                <a:gd name="connsiteY1631" fmla="*/ 529494 h 1043525"/>
                <a:gd name="connsiteX1632" fmla="*/ 768124 w 783691"/>
                <a:gd name="connsiteY1632" fmla="*/ 527197 h 1043525"/>
                <a:gd name="connsiteX1633" fmla="*/ 767782 w 783691"/>
                <a:gd name="connsiteY1633" fmla="*/ 525732 h 1043525"/>
                <a:gd name="connsiteX1634" fmla="*/ 767293 w 783691"/>
                <a:gd name="connsiteY1634" fmla="*/ 524365 h 1043525"/>
                <a:gd name="connsiteX1635" fmla="*/ 766706 w 783691"/>
                <a:gd name="connsiteY1635" fmla="*/ 522998 h 1043525"/>
                <a:gd name="connsiteX1636" fmla="*/ 765875 w 783691"/>
                <a:gd name="connsiteY1636" fmla="*/ 520750 h 1043525"/>
                <a:gd name="connsiteX1637" fmla="*/ 765385 w 783691"/>
                <a:gd name="connsiteY1637" fmla="*/ 519334 h 1043525"/>
                <a:gd name="connsiteX1638" fmla="*/ 764454 w 783691"/>
                <a:gd name="connsiteY1638" fmla="*/ 518161 h 1043525"/>
                <a:gd name="connsiteX1639" fmla="*/ 762841 w 783691"/>
                <a:gd name="connsiteY1639" fmla="*/ 516306 h 1043525"/>
                <a:gd name="connsiteX1640" fmla="*/ 761519 w 783691"/>
                <a:gd name="connsiteY1640" fmla="*/ 514254 h 1043525"/>
                <a:gd name="connsiteX1641" fmla="*/ 760394 w 783691"/>
                <a:gd name="connsiteY1641" fmla="*/ 512642 h 1043525"/>
                <a:gd name="connsiteX1642" fmla="*/ 759074 w 783691"/>
                <a:gd name="connsiteY1642" fmla="*/ 511177 h 1043525"/>
                <a:gd name="connsiteX1643" fmla="*/ 757019 w 783691"/>
                <a:gd name="connsiteY1643" fmla="*/ 510004 h 1043525"/>
                <a:gd name="connsiteX1644" fmla="*/ 755795 w 783691"/>
                <a:gd name="connsiteY1644" fmla="*/ 509322 h 1043525"/>
                <a:gd name="connsiteX1645" fmla="*/ 754964 w 783691"/>
                <a:gd name="connsiteY1645" fmla="*/ 507661 h 1043525"/>
                <a:gd name="connsiteX1646" fmla="*/ 753691 w 783691"/>
                <a:gd name="connsiteY1646" fmla="*/ 505707 h 1043525"/>
                <a:gd name="connsiteX1647" fmla="*/ 751882 w 783691"/>
                <a:gd name="connsiteY1647" fmla="*/ 504927 h 1043525"/>
                <a:gd name="connsiteX1648" fmla="*/ 750022 w 783691"/>
                <a:gd name="connsiteY1648" fmla="*/ 504389 h 1043525"/>
                <a:gd name="connsiteX1649" fmla="*/ 747674 w 783691"/>
                <a:gd name="connsiteY1649" fmla="*/ 503705 h 1043525"/>
                <a:gd name="connsiteX1650" fmla="*/ 745814 w 783691"/>
                <a:gd name="connsiteY1650" fmla="*/ 503167 h 1043525"/>
                <a:gd name="connsiteX1651" fmla="*/ 743857 w 783691"/>
                <a:gd name="connsiteY1651" fmla="*/ 502924 h 1043525"/>
                <a:gd name="connsiteX1652" fmla="*/ 742048 w 783691"/>
                <a:gd name="connsiteY1652" fmla="*/ 503459 h 1043525"/>
                <a:gd name="connsiteX1653" fmla="*/ 741021 w 783691"/>
                <a:gd name="connsiteY1653" fmla="*/ 504534 h 1043525"/>
                <a:gd name="connsiteX1654" fmla="*/ 739699 w 783691"/>
                <a:gd name="connsiteY1654" fmla="*/ 505999 h 1043525"/>
                <a:gd name="connsiteX1655" fmla="*/ 738475 w 783691"/>
                <a:gd name="connsiteY1655" fmla="*/ 506831 h 1043525"/>
                <a:gd name="connsiteX1656" fmla="*/ 737155 w 783691"/>
                <a:gd name="connsiteY1656" fmla="*/ 507466 h 1043525"/>
                <a:gd name="connsiteX1657" fmla="*/ 734805 w 783691"/>
                <a:gd name="connsiteY1657" fmla="*/ 508100 h 1043525"/>
                <a:gd name="connsiteX1658" fmla="*/ 732898 w 783691"/>
                <a:gd name="connsiteY1658" fmla="*/ 508490 h 1043525"/>
                <a:gd name="connsiteX1659" fmla="*/ 730991 w 783691"/>
                <a:gd name="connsiteY1659" fmla="*/ 508834 h 1043525"/>
                <a:gd name="connsiteX1660" fmla="*/ 729523 w 783691"/>
                <a:gd name="connsiteY1660" fmla="*/ 509077 h 1043525"/>
                <a:gd name="connsiteX1661" fmla="*/ 727859 w 783691"/>
                <a:gd name="connsiteY1661" fmla="*/ 509224 h 1043525"/>
                <a:gd name="connsiteX1662" fmla="*/ 727262 w 783691"/>
                <a:gd name="connsiteY1662" fmla="*/ 509438 h 1043525"/>
                <a:gd name="connsiteX1663" fmla="*/ 726734 w 783691"/>
                <a:gd name="connsiteY1663" fmla="*/ 507857 h 1043525"/>
                <a:gd name="connsiteX1664" fmla="*/ 726783 w 783691"/>
                <a:gd name="connsiteY1664" fmla="*/ 505903 h 1043525"/>
                <a:gd name="connsiteX1665" fmla="*/ 727419 w 783691"/>
                <a:gd name="connsiteY1665" fmla="*/ 504095 h 1043525"/>
                <a:gd name="connsiteX1666" fmla="*/ 728250 w 783691"/>
                <a:gd name="connsiteY1666" fmla="*/ 502289 h 1043525"/>
                <a:gd name="connsiteX1667" fmla="*/ 728985 w 783691"/>
                <a:gd name="connsiteY1667" fmla="*/ 500041 h 1043525"/>
                <a:gd name="connsiteX1668" fmla="*/ 728299 w 783691"/>
                <a:gd name="connsiteY1668" fmla="*/ 497697 h 1043525"/>
                <a:gd name="connsiteX1669" fmla="*/ 727468 w 783691"/>
                <a:gd name="connsiteY1669" fmla="*/ 495938 h 1043525"/>
                <a:gd name="connsiteX1670" fmla="*/ 727028 w 783691"/>
                <a:gd name="connsiteY1670" fmla="*/ 494522 h 1043525"/>
                <a:gd name="connsiteX1671" fmla="*/ 727125 w 783691"/>
                <a:gd name="connsiteY1671" fmla="*/ 493057 h 1043525"/>
                <a:gd name="connsiteX1672" fmla="*/ 726979 w 783691"/>
                <a:gd name="connsiteY1672" fmla="*/ 491592 h 1043525"/>
                <a:gd name="connsiteX1673" fmla="*/ 726881 w 783691"/>
                <a:gd name="connsiteY1673" fmla="*/ 490127 h 1043525"/>
                <a:gd name="connsiteX1674" fmla="*/ 726636 w 783691"/>
                <a:gd name="connsiteY1674" fmla="*/ 487489 h 1043525"/>
                <a:gd name="connsiteX1675" fmla="*/ 725706 w 783691"/>
                <a:gd name="connsiteY1675" fmla="*/ 485047 h 1043525"/>
                <a:gd name="connsiteX1676" fmla="*/ 725021 w 783691"/>
                <a:gd name="connsiteY1676" fmla="*/ 483776 h 1043525"/>
                <a:gd name="connsiteX1677" fmla="*/ 724581 w 783691"/>
                <a:gd name="connsiteY1677" fmla="*/ 481872 h 1043525"/>
                <a:gd name="connsiteX1678" fmla="*/ 724141 w 783691"/>
                <a:gd name="connsiteY1678" fmla="*/ 479967 h 1043525"/>
                <a:gd name="connsiteX1679" fmla="*/ 723064 w 783691"/>
                <a:gd name="connsiteY1679" fmla="*/ 477768 h 1043525"/>
                <a:gd name="connsiteX1680" fmla="*/ 722331 w 783691"/>
                <a:gd name="connsiteY1680" fmla="*/ 475962 h 1043525"/>
                <a:gd name="connsiteX1681" fmla="*/ 721889 w 783691"/>
                <a:gd name="connsiteY1681" fmla="*/ 474595 h 1043525"/>
                <a:gd name="connsiteX1682" fmla="*/ 721304 w 783691"/>
                <a:gd name="connsiteY1682" fmla="*/ 472689 h 1043525"/>
                <a:gd name="connsiteX1683" fmla="*/ 720862 w 783691"/>
                <a:gd name="connsiteY1683" fmla="*/ 471322 h 1043525"/>
                <a:gd name="connsiteX1684" fmla="*/ 720228 w 783691"/>
                <a:gd name="connsiteY1684" fmla="*/ 469466 h 1043525"/>
                <a:gd name="connsiteX1685" fmla="*/ 719493 w 783691"/>
                <a:gd name="connsiteY1685" fmla="*/ 467170 h 1043525"/>
                <a:gd name="connsiteX1686" fmla="*/ 719004 w 783691"/>
                <a:gd name="connsiteY1686" fmla="*/ 465265 h 1043525"/>
                <a:gd name="connsiteX1687" fmla="*/ 718564 w 783691"/>
                <a:gd name="connsiteY1687" fmla="*/ 463361 h 1043525"/>
                <a:gd name="connsiteX1688" fmla="*/ 718220 w 783691"/>
                <a:gd name="connsiteY1688" fmla="*/ 461407 h 1043525"/>
                <a:gd name="connsiteX1689" fmla="*/ 718564 w 783691"/>
                <a:gd name="connsiteY1689" fmla="*/ 459599 h 1043525"/>
                <a:gd name="connsiteX1690" fmla="*/ 719786 w 783691"/>
                <a:gd name="connsiteY1690" fmla="*/ 458720 h 1043525"/>
                <a:gd name="connsiteX1691" fmla="*/ 721695 w 783691"/>
                <a:gd name="connsiteY1691" fmla="*/ 458477 h 1043525"/>
                <a:gd name="connsiteX1692" fmla="*/ 723162 w 783691"/>
                <a:gd name="connsiteY1692" fmla="*/ 458622 h 1043525"/>
                <a:gd name="connsiteX1693" fmla="*/ 725119 w 783691"/>
                <a:gd name="connsiteY1693" fmla="*/ 458622 h 1043525"/>
                <a:gd name="connsiteX1694" fmla="*/ 726586 w 783691"/>
                <a:gd name="connsiteY1694" fmla="*/ 458622 h 1043525"/>
                <a:gd name="connsiteX1695" fmla="*/ 728545 w 783691"/>
                <a:gd name="connsiteY1695" fmla="*/ 458573 h 1043525"/>
                <a:gd name="connsiteX1696" fmla="*/ 730991 w 783691"/>
                <a:gd name="connsiteY1696" fmla="*/ 458671 h 1043525"/>
                <a:gd name="connsiteX1697" fmla="*/ 732360 w 783691"/>
                <a:gd name="connsiteY1697" fmla="*/ 459062 h 1043525"/>
                <a:gd name="connsiteX1698" fmla="*/ 734316 w 783691"/>
                <a:gd name="connsiteY1698" fmla="*/ 459746 h 1043525"/>
                <a:gd name="connsiteX1699" fmla="*/ 735491 w 783691"/>
                <a:gd name="connsiteY1699" fmla="*/ 458917 h 1043525"/>
                <a:gd name="connsiteX1700" fmla="*/ 735442 w 783691"/>
                <a:gd name="connsiteY1700" fmla="*/ 457451 h 1043525"/>
                <a:gd name="connsiteX1701" fmla="*/ 735051 w 783691"/>
                <a:gd name="connsiteY1701" fmla="*/ 455986 h 1043525"/>
                <a:gd name="connsiteX1702" fmla="*/ 734414 w 783691"/>
                <a:gd name="connsiteY1702" fmla="*/ 454178 h 1043525"/>
                <a:gd name="connsiteX1703" fmla="*/ 733682 w 783691"/>
                <a:gd name="connsiteY1703" fmla="*/ 452372 h 1043525"/>
                <a:gd name="connsiteX1704" fmla="*/ 733094 w 783691"/>
                <a:gd name="connsiteY1704" fmla="*/ 449977 h 1043525"/>
                <a:gd name="connsiteX1705" fmla="*/ 732849 w 783691"/>
                <a:gd name="connsiteY1705" fmla="*/ 448072 h 1043525"/>
                <a:gd name="connsiteX1706" fmla="*/ 732605 w 783691"/>
                <a:gd name="connsiteY1706" fmla="*/ 446119 h 1043525"/>
                <a:gd name="connsiteX1707" fmla="*/ 732753 w 783691"/>
                <a:gd name="connsiteY1707" fmla="*/ 444166 h 1043525"/>
                <a:gd name="connsiteX1708" fmla="*/ 733045 w 783691"/>
                <a:gd name="connsiteY1708" fmla="*/ 442750 h 1043525"/>
                <a:gd name="connsiteX1709" fmla="*/ 733436 w 783691"/>
                <a:gd name="connsiteY1709" fmla="*/ 440845 h 1043525"/>
                <a:gd name="connsiteX1710" fmla="*/ 733925 w 783691"/>
                <a:gd name="connsiteY1710" fmla="*/ 439476 h 1043525"/>
                <a:gd name="connsiteX1711" fmla="*/ 733876 w 783691"/>
                <a:gd name="connsiteY1711" fmla="*/ 437523 h 1043525"/>
                <a:gd name="connsiteX1712" fmla="*/ 731920 w 783691"/>
                <a:gd name="connsiteY1712" fmla="*/ 437474 h 1043525"/>
                <a:gd name="connsiteX1713" fmla="*/ 730012 w 783691"/>
                <a:gd name="connsiteY1713" fmla="*/ 437913 h 1043525"/>
                <a:gd name="connsiteX1714" fmla="*/ 728103 w 783691"/>
                <a:gd name="connsiteY1714" fmla="*/ 438354 h 1043525"/>
                <a:gd name="connsiteX1715" fmla="*/ 726294 w 783691"/>
                <a:gd name="connsiteY1715" fmla="*/ 438988 h 1043525"/>
                <a:gd name="connsiteX1716" fmla="*/ 723993 w 783691"/>
                <a:gd name="connsiteY1716" fmla="*/ 439819 h 1043525"/>
                <a:gd name="connsiteX1717" fmla="*/ 722135 w 783691"/>
                <a:gd name="connsiteY1717" fmla="*/ 440551 h 1043525"/>
                <a:gd name="connsiteX1718" fmla="*/ 720766 w 783691"/>
                <a:gd name="connsiteY1718" fmla="*/ 441137 h 1043525"/>
                <a:gd name="connsiteX1719" fmla="*/ 719444 w 783691"/>
                <a:gd name="connsiteY1719" fmla="*/ 441675 h 1043525"/>
                <a:gd name="connsiteX1720" fmla="*/ 718075 w 783691"/>
                <a:gd name="connsiteY1720" fmla="*/ 442261 h 1043525"/>
                <a:gd name="connsiteX1721" fmla="*/ 716703 w 783691"/>
                <a:gd name="connsiteY1721" fmla="*/ 442799 h 1043525"/>
                <a:gd name="connsiteX1722" fmla="*/ 715383 w 783691"/>
                <a:gd name="connsiteY1722" fmla="*/ 443385 h 1043525"/>
                <a:gd name="connsiteX1723" fmla="*/ 713769 w 783691"/>
                <a:gd name="connsiteY1723" fmla="*/ 444507 h 1043525"/>
                <a:gd name="connsiteX1724" fmla="*/ 712133 w 783691"/>
                <a:gd name="connsiteY1724" fmla="*/ 445635 h 1043525"/>
                <a:gd name="connsiteX1725" fmla="*/ 711714 w 783691"/>
                <a:gd name="connsiteY1725" fmla="*/ 445923 h 1043525"/>
                <a:gd name="connsiteX1726" fmla="*/ 710441 w 783691"/>
                <a:gd name="connsiteY1726" fmla="*/ 447243 h 1043525"/>
                <a:gd name="connsiteX1727" fmla="*/ 709512 w 783691"/>
                <a:gd name="connsiteY1727" fmla="*/ 448416 h 1043525"/>
                <a:gd name="connsiteX1728" fmla="*/ 708192 w 783691"/>
                <a:gd name="connsiteY1728" fmla="*/ 449832 h 1043525"/>
                <a:gd name="connsiteX1729" fmla="*/ 706919 w 783691"/>
                <a:gd name="connsiteY1729" fmla="*/ 450465 h 1043525"/>
                <a:gd name="connsiteX1730" fmla="*/ 705500 w 783691"/>
                <a:gd name="connsiteY1730" fmla="*/ 451003 h 1043525"/>
                <a:gd name="connsiteX1731" fmla="*/ 703397 w 783691"/>
                <a:gd name="connsiteY1731" fmla="*/ 452225 h 1043525"/>
                <a:gd name="connsiteX1732" fmla="*/ 701782 w 783691"/>
                <a:gd name="connsiteY1732" fmla="*/ 453348 h 1043525"/>
                <a:gd name="connsiteX1733" fmla="*/ 700511 w 783691"/>
                <a:gd name="connsiteY1733" fmla="*/ 454031 h 1043525"/>
                <a:gd name="connsiteX1734" fmla="*/ 698503 w 783691"/>
                <a:gd name="connsiteY1734" fmla="*/ 455400 h 1043525"/>
                <a:gd name="connsiteX1735" fmla="*/ 697331 w 783691"/>
                <a:gd name="connsiteY1735" fmla="*/ 456328 h 1043525"/>
                <a:gd name="connsiteX1736" fmla="*/ 696107 w 783691"/>
                <a:gd name="connsiteY1736" fmla="*/ 457157 h 1043525"/>
                <a:gd name="connsiteX1737" fmla="*/ 694883 w 783691"/>
                <a:gd name="connsiteY1737" fmla="*/ 457989 h 1043525"/>
                <a:gd name="connsiteX1738" fmla="*/ 693661 w 783691"/>
                <a:gd name="connsiteY1738" fmla="*/ 458770 h 1043525"/>
                <a:gd name="connsiteX1739" fmla="*/ 692046 w 783691"/>
                <a:gd name="connsiteY1739" fmla="*/ 459893 h 1043525"/>
                <a:gd name="connsiteX1740" fmla="*/ 690481 w 783691"/>
                <a:gd name="connsiteY1740" fmla="*/ 461017 h 1043525"/>
                <a:gd name="connsiteX1741" fmla="*/ 688915 w 783691"/>
                <a:gd name="connsiteY1741" fmla="*/ 462188 h 1043525"/>
                <a:gd name="connsiteX1742" fmla="*/ 687349 w 783691"/>
                <a:gd name="connsiteY1742" fmla="*/ 463361 h 1043525"/>
                <a:gd name="connsiteX1743" fmla="*/ 686174 w 783691"/>
                <a:gd name="connsiteY1743" fmla="*/ 464289 h 1043525"/>
                <a:gd name="connsiteX1744" fmla="*/ 684658 w 783691"/>
                <a:gd name="connsiteY1744" fmla="*/ 465510 h 1043525"/>
                <a:gd name="connsiteX1745" fmla="*/ 683142 w 783691"/>
                <a:gd name="connsiteY1745" fmla="*/ 466730 h 1043525"/>
                <a:gd name="connsiteX1746" fmla="*/ 681625 w 783691"/>
                <a:gd name="connsiteY1746" fmla="*/ 467952 h 1043525"/>
                <a:gd name="connsiteX1747" fmla="*/ 679669 w 783691"/>
                <a:gd name="connsiteY1747" fmla="*/ 469466 h 1043525"/>
                <a:gd name="connsiteX1748" fmla="*/ 678396 w 783691"/>
                <a:gd name="connsiteY1748" fmla="*/ 470149 h 1043525"/>
                <a:gd name="connsiteX1749" fmla="*/ 676439 w 783691"/>
                <a:gd name="connsiteY1749" fmla="*/ 470443 h 1043525"/>
                <a:gd name="connsiteX1750" fmla="*/ 674972 w 783691"/>
                <a:gd name="connsiteY1750" fmla="*/ 470541 h 1043525"/>
                <a:gd name="connsiteX1751" fmla="*/ 673502 w 783691"/>
                <a:gd name="connsiteY1751" fmla="*/ 470735 h 1043525"/>
                <a:gd name="connsiteX1752" fmla="*/ 671595 w 783691"/>
                <a:gd name="connsiteY1752" fmla="*/ 471079 h 1043525"/>
                <a:gd name="connsiteX1753" fmla="*/ 670275 w 783691"/>
                <a:gd name="connsiteY1753" fmla="*/ 471663 h 1043525"/>
                <a:gd name="connsiteX1754" fmla="*/ 669002 w 783691"/>
                <a:gd name="connsiteY1754" fmla="*/ 472446 h 1043525"/>
                <a:gd name="connsiteX1755" fmla="*/ 667143 w 783691"/>
                <a:gd name="connsiteY1755" fmla="*/ 473130 h 1043525"/>
                <a:gd name="connsiteX1756" fmla="*/ 665676 w 783691"/>
                <a:gd name="connsiteY1756" fmla="*/ 473177 h 1043525"/>
                <a:gd name="connsiteX1757" fmla="*/ 663816 w 783691"/>
                <a:gd name="connsiteY1757" fmla="*/ 473619 h 1043525"/>
                <a:gd name="connsiteX1758" fmla="*/ 662641 w 783691"/>
                <a:gd name="connsiteY1758" fmla="*/ 474497 h 1043525"/>
                <a:gd name="connsiteX1759" fmla="*/ 660832 w 783691"/>
                <a:gd name="connsiteY1759" fmla="*/ 476158 h 1043525"/>
                <a:gd name="connsiteX1760" fmla="*/ 659804 w 783691"/>
                <a:gd name="connsiteY1760" fmla="*/ 477231 h 1043525"/>
                <a:gd name="connsiteX1761" fmla="*/ 658679 w 783691"/>
                <a:gd name="connsiteY1761" fmla="*/ 478794 h 1043525"/>
                <a:gd name="connsiteX1762" fmla="*/ 657700 w 783691"/>
                <a:gd name="connsiteY1762" fmla="*/ 480505 h 1043525"/>
                <a:gd name="connsiteX1763" fmla="*/ 657015 w 783691"/>
                <a:gd name="connsiteY1763" fmla="*/ 482019 h 1043525"/>
                <a:gd name="connsiteX1764" fmla="*/ 656427 w 783691"/>
                <a:gd name="connsiteY1764" fmla="*/ 483386 h 1043525"/>
                <a:gd name="connsiteX1765" fmla="*/ 655744 w 783691"/>
                <a:gd name="connsiteY1765" fmla="*/ 485194 h 1043525"/>
                <a:gd name="connsiteX1766" fmla="*/ 655547 w 783691"/>
                <a:gd name="connsiteY1766" fmla="*/ 487098 h 1043525"/>
                <a:gd name="connsiteX1767" fmla="*/ 656378 w 783691"/>
                <a:gd name="connsiteY1767" fmla="*/ 489393 h 1043525"/>
                <a:gd name="connsiteX1768" fmla="*/ 657211 w 783691"/>
                <a:gd name="connsiteY1768" fmla="*/ 491152 h 1043525"/>
                <a:gd name="connsiteX1769" fmla="*/ 657700 w 783691"/>
                <a:gd name="connsiteY1769" fmla="*/ 492519 h 1043525"/>
                <a:gd name="connsiteX1770" fmla="*/ 658190 w 783691"/>
                <a:gd name="connsiteY1770" fmla="*/ 493935 h 1043525"/>
                <a:gd name="connsiteX1771" fmla="*/ 658971 w 783691"/>
                <a:gd name="connsiteY1771" fmla="*/ 496281 h 1043525"/>
                <a:gd name="connsiteX1772" fmla="*/ 659315 w 783691"/>
                <a:gd name="connsiteY1772" fmla="*/ 497648 h 1043525"/>
                <a:gd name="connsiteX1773" fmla="*/ 659559 w 783691"/>
                <a:gd name="connsiteY1773" fmla="*/ 499602 h 1043525"/>
                <a:gd name="connsiteX1774" fmla="*/ 659903 w 783691"/>
                <a:gd name="connsiteY1774" fmla="*/ 502043 h 1043525"/>
                <a:gd name="connsiteX1775" fmla="*/ 660392 w 783691"/>
                <a:gd name="connsiteY1775" fmla="*/ 503901 h 1043525"/>
                <a:gd name="connsiteX1776" fmla="*/ 661124 w 783691"/>
                <a:gd name="connsiteY1776" fmla="*/ 505219 h 1043525"/>
                <a:gd name="connsiteX1777" fmla="*/ 662006 w 783691"/>
                <a:gd name="connsiteY1777" fmla="*/ 507464 h 1043525"/>
                <a:gd name="connsiteX1778" fmla="*/ 662348 w 783691"/>
                <a:gd name="connsiteY1778" fmla="*/ 508883 h 1043525"/>
                <a:gd name="connsiteX1779" fmla="*/ 662690 w 783691"/>
                <a:gd name="connsiteY1779" fmla="*/ 509957 h 1043525"/>
                <a:gd name="connsiteX1780" fmla="*/ 663327 w 783691"/>
                <a:gd name="connsiteY1780" fmla="*/ 511324 h 1043525"/>
                <a:gd name="connsiteX1781" fmla="*/ 664157 w 783691"/>
                <a:gd name="connsiteY1781" fmla="*/ 513131 h 1043525"/>
                <a:gd name="connsiteX1782" fmla="*/ 664647 w 783691"/>
                <a:gd name="connsiteY1782" fmla="*/ 514500 h 1043525"/>
                <a:gd name="connsiteX1783" fmla="*/ 664843 w 783691"/>
                <a:gd name="connsiteY1783" fmla="*/ 515965 h 1043525"/>
                <a:gd name="connsiteX1784" fmla="*/ 664305 w 783691"/>
                <a:gd name="connsiteY1784" fmla="*/ 517771 h 1043525"/>
                <a:gd name="connsiteX1785" fmla="*/ 663130 w 783691"/>
                <a:gd name="connsiteY1785" fmla="*/ 519530 h 1043525"/>
                <a:gd name="connsiteX1786" fmla="*/ 663277 w 783691"/>
                <a:gd name="connsiteY1786" fmla="*/ 522021 h 1043525"/>
                <a:gd name="connsiteX1787" fmla="*/ 663619 w 783691"/>
                <a:gd name="connsiteY1787" fmla="*/ 523975 h 1043525"/>
                <a:gd name="connsiteX1788" fmla="*/ 663816 w 783691"/>
                <a:gd name="connsiteY1788" fmla="*/ 525928 h 1043525"/>
                <a:gd name="connsiteX1789" fmla="*/ 663376 w 783691"/>
                <a:gd name="connsiteY1789" fmla="*/ 527295 h 1043525"/>
                <a:gd name="connsiteX1790" fmla="*/ 662837 w 783691"/>
                <a:gd name="connsiteY1790" fmla="*/ 529151 h 1043525"/>
                <a:gd name="connsiteX1791" fmla="*/ 662397 w 783691"/>
                <a:gd name="connsiteY1791" fmla="*/ 530569 h 1043525"/>
                <a:gd name="connsiteX1792" fmla="*/ 662054 w 783691"/>
                <a:gd name="connsiteY1792" fmla="*/ 531985 h 1043525"/>
                <a:gd name="connsiteX1793" fmla="*/ 661614 w 783691"/>
                <a:gd name="connsiteY1793" fmla="*/ 533401 h 1043525"/>
                <a:gd name="connsiteX1794" fmla="*/ 660930 w 783691"/>
                <a:gd name="connsiteY1794" fmla="*/ 535207 h 1043525"/>
                <a:gd name="connsiteX1795" fmla="*/ 660195 w 783691"/>
                <a:gd name="connsiteY1795" fmla="*/ 537064 h 1043525"/>
                <a:gd name="connsiteX1796" fmla="*/ 659461 w 783691"/>
                <a:gd name="connsiteY1796" fmla="*/ 539506 h 1043525"/>
                <a:gd name="connsiteX1797" fmla="*/ 659364 w 783691"/>
                <a:gd name="connsiteY1797" fmla="*/ 541607 h 1043525"/>
                <a:gd name="connsiteX1798" fmla="*/ 658679 w 783691"/>
                <a:gd name="connsiteY1798" fmla="*/ 543413 h 1043525"/>
                <a:gd name="connsiteX1799" fmla="*/ 657895 w 783691"/>
                <a:gd name="connsiteY1799" fmla="*/ 545221 h 1043525"/>
                <a:gd name="connsiteX1800" fmla="*/ 657162 w 783691"/>
                <a:gd name="connsiteY1800" fmla="*/ 547565 h 1043525"/>
                <a:gd name="connsiteX1801" fmla="*/ 656673 w 783691"/>
                <a:gd name="connsiteY1801" fmla="*/ 549470 h 1043525"/>
                <a:gd name="connsiteX1802" fmla="*/ 656378 w 783691"/>
                <a:gd name="connsiteY1802" fmla="*/ 550886 h 1043525"/>
                <a:gd name="connsiteX1803" fmla="*/ 656184 w 783691"/>
                <a:gd name="connsiteY1803" fmla="*/ 552792 h 1043525"/>
                <a:gd name="connsiteX1804" fmla="*/ 656037 w 783691"/>
                <a:gd name="connsiteY1804" fmla="*/ 554746 h 1043525"/>
                <a:gd name="connsiteX1805" fmla="*/ 655793 w 783691"/>
                <a:gd name="connsiteY1805" fmla="*/ 557187 h 1043525"/>
                <a:gd name="connsiteX1806" fmla="*/ 655987 w 783691"/>
                <a:gd name="connsiteY1806" fmla="*/ 559629 h 1043525"/>
                <a:gd name="connsiteX1807" fmla="*/ 655646 w 783691"/>
                <a:gd name="connsiteY1807" fmla="*/ 561534 h 1043525"/>
                <a:gd name="connsiteX1808" fmla="*/ 654422 w 783691"/>
                <a:gd name="connsiteY1808" fmla="*/ 563048 h 1043525"/>
                <a:gd name="connsiteX1809" fmla="*/ 653004 w 783691"/>
                <a:gd name="connsiteY1809" fmla="*/ 564611 h 1043525"/>
                <a:gd name="connsiteX1810" fmla="*/ 651143 w 783691"/>
                <a:gd name="connsiteY1810" fmla="*/ 565099 h 1043525"/>
                <a:gd name="connsiteX1811" fmla="*/ 648796 w 783691"/>
                <a:gd name="connsiteY1811" fmla="*/ 565686 h 1043525"/>
                <a:gd name="connsiteX1812" fmla="*/ 646888 w 783691"/>
                <a:gd name="connsiteY1812" fmla="*/ 566174 h 1043525"/>
                <a:gd name="connsiteX1813" fmla="*/ 645419 w 783691"/>
                <a:gd name="connsiteY1813" fmla="*/ 566125 h 1043525"/>
                <a:gd name="connsiteX1814" fmla="*/ 643561 w 783691"/>
                <a:gd name="connsiteY1814" fmla="*/ 566272 h 1043525"/>
                <a:gd name="connsiteX1815" fmla="*/ 641946 w 783691"/>
                <a:gd name="connsiteY1815" fmla="*/ 566027 h 1043525"/>
                <a:gd name="connsiteX1816" fmla="*/ 640479 w 783691"/>
                <a:gd name="connsiteY1816" fmla="*/ 566076 h 1043525"/>
                <a:gd name="connsiteX1817" fmla="*/ 638571 w 783691"/>
                <a:gd name="connsiteY1817" fmla="*/ 566272 h 1043525"/>
                <a:gd name="connsiteX1818" fmla="*/ 636369 w 783691"/>
                <a:gd name="connsiteY1818" fmla="*/ 565246 h 1043525"/>
                <a:gd name="connsiteX1819" fmla="*/ 634509 w 783691"/>
                <a:gd name="connsiteY1819" fmla="*/ 564807 h 1043525"/>
                <a:gd name="connsiteX1820" fmla="*/ 633238 w 783691"/>
                <a:gd name="connsiteY1820" fmla="*/ 563536 h 1043525"/>
                <a:gd name="connsiteX1821" fmla="*/ 631770 w 783691"/>
                <a:gd name="connsiteY1821" fmla="*/ 562267 h 1043525"/>
                <a:gd name="connsiteX1822" fmla="*/ 630547 w 783691"/>
                <a:gd name="connsiteY1822" fmla="*/ 561484 h 1043525"/>
                <a:gd name="connsiteX1823" fmla="*/ 628932 w 783691"/>
                <a:gd name="connsiteY1823" fmla="*/ 560363 h 1043525"/>
                <a:gd name="connsiteX1824" fmla="*/ 627122 w 783691"/>
                <a:gd name="connsiteY1824" fmla="*/ 558750 h 1043525"/>
                <a:gd name="connsiteX1825" fmla="*/ 626191 w 783691"/>
                <a:gd name="connsiteY1825" fmla="*/ 557578 h 1043525"/>
                <a:gd name="connsiteX1826" fmla="*/ 624186 w 783691"/>
                <a:gd name="connsiteY1826" fmla="*/ 556846 h 1043525"/>
                <a:gd name="connsiteX1827" fmla="*/ 623013 w 783691"/>
                <a:gd name="connsiteY1827" fmla="*/ 555234 h 1043525"/>
                <a:gd name="connsiteX1828" fmla="*/ 620762 w 783691"/>
                <a:gd name="connsiteY1828" fmla="*/ 555136 h 1043525"/>
                <a:gd name="connsiteX1829" fmla="*/ 619393 w 783691"/>
                <a:gd name="connsiteY1829" fmla="*/ 555820 h 1043525"/>
                <a:gd name="connsiteX1830" fmla="*/ 617532 w 783691"/>
                <a:gd name="connsiteY1830" fmla="*/ 556162 h 1043525"/>
                <a:gd name="connsiteX1831" fmla="*/ 615576 w 783691"/>
                <a:gd name="connsiteY1831" fmla="*/ 555916 h 1043525"/>
                <a:gd name="connsiteX1832" fmla="*/ 612543 w 783691"/>
                <a:gd name="connsiteY1832" fmla="*/ 555673 h 1043525"/>
                <a:gd name="connsiteX1833" fmla="*/ 612183 w 783691"/>
                <a:gd name="connsiteY1833" fmla="*/ 555336 h 1043525"/>
                <a:gd name="connsiteX1834" fmla="*/ 611759 w 783691"/>
                <a:gd name="connsiteY1834" fmla="*/ 554940 h 1043525"/>
                <a:gd name="connsiteX1835" fmla="*/ 610291 w 783691"/>
                <a:gd name="connsiteY1835" fmla="*/ 554647 h 1043525"/>
                <a:gd name="connsiteX1836" fmla="*/ 608433 w 783691"/>
                <a:gd name="connsiteY1836" fmla="*/ 554110 h 1043525"/>
                <a:gd name="connsiteX1837" fmla="*/ 607062 w 783691"/>
                <a:gd name="connsiteY1837" fmla="*/ 552743 h 1043525"/>
                <a:gd name="connsiteX1838" fmla="*/ 605791 w 783691"/>
                <a:gd name="connsiteY1838" fmla="*/ 551278 h 1043525"/>
                <a:gd name="connsiteX1839" fmla="*/ 604371 w 783691"/>
                <a:gd name="connsiteY1839" fmla="*/ 549275 h 1043525"/>
                <a:gd name="connsiteX1840" fmla="*/ 603638 w 783691"/>
                <a:gd name="connsiteY1840" fmla="*/ 547955 h 1043525"/>
                <a:gd name="connsiteX1841" fmla="*/ 603002 w 783691"/>
                <a:gd name="connsiteY1841" fmla="*/ 546687 h 1043525"/>
                <a:gd name="connsiteX1842" fmla="*/ 602072 w 783691"/>
                <a:gd name="connsiteY1842" fmla="*/ 544927 h 1043525"/>
                <a:gd name="connsiteX1843" fmla="*/ 600799 w 783691"/>
                <a:gd name="connsiteY1843" fmla="*/ 543462 h 1043525"/>
                <a:gd name="connsiteX1844" fmla="*/ 599627 w 783691"/>
                <a:gd name="connsiteY1844" fmla="*/ 542632 h 1043525"/>
                <a:gd name="connsiteX1845" fmla="*/ 597865 w 783691"/>
                <a:gd name="connsiteY1845" fmla="*/ 540971 h 1043525"/>
                <a:gd name="connsiteX1846" fmla="*/ 596886 w 783691"/>
                <a:gd name="connsiteY1846" fmla="*/ 539798 h 1043525"/>
                <a:gd name="connsiteX1847" fmla="*/ 595419 w 783691"/>
                <a:gd name="connsiteY1847" fmla="*/ 538579 h 1043525"/>
                <a:gd name="connsiteX1848" fmla="*/ 593070 w 783691"/>
                <a:gd name="connsiteY1848" fmla="*/ 537894 h 1043525"/>
                <a:gd name="connsiteX1849" fmla="*/ 591162 w 783691"/>
                <a:gd name="connsiteY1849" fmla="*/ 537553 h 1043525"/>
                <a:gd name="connsiteX1850" fmla="*/ 588716 w 783691"/>
                <a:gd name="connsiteY1850" fmla="*/ 537406 h 1043525"/>
                <a:gd name="connsiteX1851" fmla="*/ 586758 w 783691"/>
                <a:gd name="connsiteY1851" fmla="*/ 537553 h 1043525"/>
                <a:gd name="connsiteX1852" fmla="*/ 584801 w 783691"/>
                <a:gd name="connsiteY1852" fmla="*/ 537504 h 1043525"/>
                <a:gd name="connsiteX1853" fmla="*/ 582697 w 783691"/>
                <a:gd name="connsiteY1853" fmla="*/ 536527 h 1043525"/>
                <a:gd name="connsiteX1854" fmla="*/ 581867 w 783691"/>
                <a:gd name="connsiteY1854" fmla="*/ 535305 h 1043525"/>
                <a:gd name="connsiteX1855" fmla="*/ 580692 w 783691"/>
                <a:gd name="connsiteY1855" fmla="*/ 533742 h 1043525"/>
                <a:gd name="connsiteX1856" fmla="*/ 579419 w 783691"/>
                <a:gd name="connsiteY1856" fmla="*/ 531690 h 1043525"/>
                <a:gd name="connsiteX1857" fmla="*/ 578490 w 783691"/>
                <a:gd name="connsiteY1857" fmla="*/ 529933 h 1043525"/>
                <a:gd name="connsiteX1858" fmla="*/ 576924 w 783691"/>
                <a:gd name="connsiteY1858" fmla="*/ 528174 h 1043525"/>
                <a:gd name="connsiteX1859" fmla="*/ 575798 w 783691"/>
                <a:gd name="connsiteY1859" fmla="*/ 527148 h 1043525"/>
                <a:gd name="connsiteX1860" fmla="*/ 574967 w 783691"/>
                <a:gd name="connsiteY1860" fmla="*/ 525440 h 1043525"/>
                <a:gd name="connsiteX1861" fmla="*/ 574380 w 783691"/>
                <a:gd name="connsiteY1861" fmla="*/ 523582 h 1043525"/>
                <a:gd name="connsiteX1862" fmla="*/ 573940 w 783691"/>
                <a:gd name="connsiteY1862" fmla="*/ 521678 h 1043525"/>
                <a:gd name="connsiteX1863" fmla="*/ 573647 w 783691"/>
                <a:gd name="connsiteY1863" fmla="*/ 520213 h 1043525"/>
                <a:gd name="connsiteX1864" fmla="*/ 573205 w 783691"/>
                <a:gd name="connsiteY1864" fmla="*/ 518308 h 1043525"/>
                <a:gd name="connsiteX1865" fmla="*/ 572716 w 783691"/>
                <a:gd name="connsiteY1865" fmla="*/ 516453 h 1043525"/>
                <a:gd name="connsiteX1866" fmla="*/ 571984 w 783691"/>
                <a:gd name="connsiteY1866" fmla="*/ 514107 h 1043525"/>
                <a:gd name="connsiteX1867" fmla="*/ 571396 w 783691"/>
                <a:gd name="connsiteY1867" fmla="*/ 512252 h 1043525"/>
                <a:gd name="connsiteX1868" fmla="*/ 571005 w 783691"/>
                <a:gd name="connsiteY1868" fmla="*/ 510836 h 1043525"/>
                <a:gd name="connsiteX1869" fmla="*/ 570320 w 783691"/>
                <a:gd name="connsiteY1869" fmla="*/ 508979 h 1043525"/>
                <a:gd name="connsiteX1870" fmla="*/ 569194 w 783691"/>
                <a:gd name="connsiteY1870" fmla="*/ 507418 h 1043525"/>
                <a:gd name="connsiteX1871" fmla="*/ 568068 w 783691"/>
                <a:gd name="connsiteY1871" fmla="*/ 505219 h 1043525"/>
                <a:gd name="connsiteX1872" fmla="*/ 567336 w 783691"/>
                <a:gd name="connsiteY1872" fmla="*/ 503411 h 1043525"/>
                <a:gd name="connsiteX1873" fmla="*/ 565281 w 783691"/>
                <a:gd name="connsiteY1873" fmla="*/ 499015 h 1043525"/>
                <a:gd name="connsiteX1874" fmla="*/ 564743 w 783691"/>
                <a:gd name="connsiteY1874" fmla="*/ 497697 h 1043525"/>
                <a:gd name="connsiteX1875" fmla="*/ 563861 w 783691"/>
                <a:gd name="connsiteY1875" fmla="*/ 495938 h 1043525"/>
                <a:gd name="connsiteX1876" fmla="*/ 562784 w 783691"/>
                <a:gd name="connsiteY1876" fmla="*/ 494279 h 1043525"/>
                <a:gd name="connsiteX1877" fmla="*/ 561904 w 783691"/>
                <a:gd name="connsiteY1877" fmla="*/ 493155 h 1043525"/>
                <a:gd name="connsiteX1878" fmla="*/ 560633 w 783691"/>
                <a:gd name="connsiteY1878" fmla="*/ 491690 h 1043525"/>
                <a:gd name="connsiteX1879" fmla="*/ 559655 w 783691"/>
                <a:gd name="connsiteY1879" fmla="*/ 490517 h 1043525"/>
                <a:gd name="connsiteX1880" fmla="*/ 558822 w 783691"/>
                <a:gd name="connsiteY1880" fmla="*/ 489344 h 1043525"/>
                <a:gd name="connsiteX1881" fmla="*/ 558284 w 783691"/>
                <a:gd name="connsiteY1881" fmla="*/ 487977 h 1043525"/>
                <a:gd name="connsiteX1882" fmla="*/ 557942 w 783691"/>
                <a:gd name="connsiteY1882" fmla="*/ 486561 h 1043525"/>
                <a:gd name="connsiteX1883" fmla="*/ 557013 w 783691"/>
                <a:gd name="connsiteY1883" fmla="*/ 484851 h 1043525"/>
                <a:gd name="connsiteX1884" fmla="*/ 555740 w 783691"/>
                <a:gd name="connsiteY1884" fmla="*/ 482799 h 1043525"/>
                <a:gd name="connsiteX1885" fmla="*/ 554712 w 783691"/>
                <a:gd name="connsiteY1885" fmla="*/ 481091 h 1043525"/>
                <a:gd name="connsiteX1886" fmla="*/ 553978 w 783691"/>
                <a:gd name="connsiteY1886" fmla="*/ 479820 h 1043525"/>
                <a:gd name="connsiteX1887" fmla="*/ 553098 w 783691"/>
                <a:gd name="connsiteY1887" fmla="*/ 478112 h 1043525"/>
                <a:gd name="connsiteX1888" fmla="*/ 552169 w 783691"/>
                <a:gd name="connsiteY1888" fmla="*/ 475864 h 1043525"/>
                <a:gd name="connsiteX1889" fmla="*/ 551581 w 783691"/>
                <a:gd name="connsiteY1889" fmla="*/ 473960 h 1043525"/>
                <a:gd name="connsiteX1890" fmla="*/ 551336 w 783691"/>
                <a:gd name="connsiteY1890" fmla="*/ 472544 h 1043525"/>
                <a:gd name="connsiteX1891" fmla="*/ 551190 w 783691"/>
                <a:gd name="connsiteY1891" fmla="*/ 471079 h 1043525"/>
                <a:gd name="connsiteX1892" fmla="*/ 551239 w 783691"/>
                <a:gd name="connsiteY1892" fmla="*/ 469123 h 1043525"/>
                <a:gd name="connsiteX1893" fmla="*/ 551289 w 783691"/>
                <a:gd name="connsiteY1893" fmla="*/ 466681 h 1043525"/>
                <a:gd name="connsiteX1894" fmla="*/ 551289 w 783691"/>
                <a:gd name="connsiteY1894" fmla="*/ 464728 h 1043525"/>
                <a:gd name="connsiteX1895" fmla="*/ 551289 w 783691"/>
                <a:gd name="connsiteY1895" fmla="*/ 463263 h 1043525"/>
                <a:gd name="connsiteX1896" fmla="*/ 551289 w 783691"/>
                <a:gd name="connsiteY1896" fmla="*/ 461309 h 1043525"/>
                <a:gd name="connsiteX1897" fmla="*/ 551239 w 783691"/>
                <a:gd name="connsiteY1897" fmla="*/ 459844 h 1043525"/>
                <a:gd name="connsiteX1898" fmla="*/ 551239 w 783691"/>
                <a:gd name="connsiteY1898" fmla="*/ 458379 h 1043525"/>
                <a:gd name="connsiteX1899" fmla="*/ 551483 w 783691"/>
                <a:gd name="connsiteY1899" fmla="*/ 456914 h 1043525"/>
                <a:gd name="connsiteX1900" fmla="*/ 551972 w 783691"/>
                <a:gd name="connsiteY1900" fmla="*/ 455057 h 1043525"/>
                <a:gd name="connsiteX1901" fmla="*/ 552901 w 783691"/>
                <a:gd name="connsiteY1901" fmla="*/ 452811 h 1043525"/>
                <a:gd name="connsiteX1902" fmla="*/ 553685 w 783691"/>
                <a:gd name="connsiteY1902" fmla="*/ 450514 h 1043525"/>
                <a:gd name="connsiteX1903" fmla="*/ 553882 w 783691"/>
                <a:gd name="connsiteY1903" fmla="*/ 449049 h 1043525"/>
                <a:gd name="connsiteX1904" fmla="*/ 554125 w 783691"/>
                <a:gd name="connsiteY1904" fmla="*/ 447096 h 1043525"/>
                <a:gd name="connsiteX1905" fmla="*/ 554322 w 783691"/>
                <a:gd name="connsiteY1905" fmla="*/ 445631 h 1043525"/>
                <a:gd name="connsiteX1906" fmla="*/ 555054 w 783691"/>
                <a:gd name="connsiteY1906" fmla="*/ 444166 h 1043525"/>
                <a:gd name="connsiteX1907" fmla="*/ 555593 w 783691"/>
                <a:gd name="connsiteY1907" fmla="*/ 444166 h 1043525"/>
                <a:gd name="connsiteX1908" fmla="*/ 556425 w 783691"/>
                <a:gd name="connsiteY1908" fmla="*/ 442652 h 1043525"/>
                <a:gd name="connsiteX1909" fmla="*/ 557109 w 783691"/>
                <a:gd name="connsiteY1909" fmla="*/ 441332 h 1043525"/>
                <a:gd name="connsiteX1910" fmla="*/ 557844 w 783691"/>
                <a:gd name="connsiteY1910" fmla="*/ 440014 h 1043525"/>
                <a:gd name="connsiteX1911" fmla="*/ 558628 w 783691"/>
                <a:gd name="connsiteY1911" fmla="*/ 438256 h 1043525"/>
                <a:gd name="connsiteX1912" fmla="*/ 558920 w 783691"/>
                <a:gd name="connsiteY1912" fmla="*/ 436399 h 1043525"/>
                <a:gd name="connsiteX1913" fmla="*/ 558822 w 783691"/>
                <a:gd name="connsiteY1913" fmla="*/ 434885 h 1043525"/>
                <a:gd name="connsiteX1914" fmla="*/ 559508 w 783691"/>
                <a:gd name="connsiteY1914" fmla="*/ 432980 h 1043525"/>
                <a:gd name="connsiteX1915" fmla="*/ 560388 w 783691"/>
                <a:gd name="connsiteY1915" fmla="*/ 431027 h 1043525"/>
                <a:gd name="connsiteX1916" fmla="*/ 561221 w 783691"/>
                <a:gd name="connsiteY1916" fmla="*/ 429268 h 1043525"/>
                <a:gd name="connsiteX1917" fmla="*/ 561904 w 783691"/>
                <a:gd name="connsiteY1917" fmla="*/ 427461 h 1043525"/>
                <a:gd name="connsiteX1918" fmla="*/ 562248 w 783691"/>
                <a:gd name="connsiteY1918" fmla="*/ 426045 h 1043525"/>
                <a:gd name="connsiteX1919" fmla="*/ 562344 w 783691"/>
                <a:gd name="connsiteY1919" fmla="*/ 424531 h 1043525"/>
                <a:gd name="connsiteX1920" fmla="*/ 562052 w 783691"/>
                <a:gd name="connsiteY1920" fmla="*/ 422578 h 1043525"/>
                <a:gd name="connsiteX1921" fmla="*/ 561268 w 783691"/>
                <a:gd name="connsiteY1921" fmla="*/ 421405 h 1043525"/>
                <a:gd name="connsiteX1922" fmla="*/ 560240 w 783691"/>
                <a:gd name="connsiteY1922" fmla="*/ 419793 h 1043525"/>
                <a:gd name="connsiteX1923" fmla="*/ 559948 w 783691"/>
                <a:gd name="connsiteY1923" fmla="*/ 418131 h 1043525"/>
                <a:gd name="connsiteX1924" fmla="*/ 559898 w 783691"/>
                <a:gd name="connsiteY1924" fmla="*/ 416178 h 1043525"/>
                <a:gd name="connsiteX1925" fmla="*/ 560095 w 783691"/>
                <a:gd name="connsiteY1925" fmla="*/ 414273 h 1043525"/>
                <a:gd name="connsiteX1926" fmla="*/ 560486 w 783691"/>
                <a:gd name="connsiteY1926" fmla="*/ 412857 h 1043525"/>
                <a:gd name="connsiteX1927" fmla="*/ 561024 w 783691"/>
                <a:gd name="connsiteY1927" fmla="*/ 411002 h 1043525"/>
                <a:gd name="connsiteX1928" fmla="*/ 561562 w 783691"/>
                <a:gd name="connsiteY1928" fmla="*/ 409096 h 1043525"/>
                <a:gd name="connsiteX1929" fmla="*/ 562295 w 783691"/>
                <a:gd name="connsiteY1929" fmla="*/ 407289 h 1043525"/>
                <a:gd name="connsiteX1930" fmla="*/ 562981 w 783691"/>
                <a:gd name="connsiteY1930" fmla="*/ 406020 h 1043525"/>
                <a:gd name="connsiteX1931" fmla="*/ 564106 w 783691"/>
                <a:gd name="connsiteY1931" fmla="*/ 404359 h 1043525"/>
                <a:gd name="connsiteX1932" fmla="*/ 565475 w 783691"/>
                <a:gd name="connsiteY1932" fmla="*/ 402992 h 1043525"/>
                <a:gd name="connsiteX1933" fmla="*/ 567139 w 783691"/>
                <a:gd name="connsiteY1933" fmla="*/ 401233 h 1043525"/>
                <a:gd name="connsiteX1934" fmla="*/ 568412 w 783691"/>
                <a:gd name="connsiteY1934" fmla="*/ 399719 h 1043525"/>
                <a:gd name="connsiteX1935" fmla="*/ 569292 w 783691"/>
                <a:gd name="connsiteY1935" fmla="*/ 398546 h 1043525"/>
                <a:gd name="connsiteX1936" fmla="*/ 570221 w 783691"/>
                <a:gd name="connsiteY1936" fmla="*/ 397424 h 1043525"/>
                <a:gd name="connsiteX1937" fmla="*/ 571249 w 783691"/>
                <a:gd name="connsiteY1937" fmla="*/ 396349 h 1043525"/>
                <a:gd name="connsiteX1938" fmla="*/ 572815 w 783691"/>
                <a:gd name="connsiteY1938" fmla="*/ 394492 h 1043525"/>
                <a:gd name="connsiteX1939" fmla="*/ 573891 w 783691"/>
                <a:gd name="connsiteY1939" fmla="*/ 392833 h 1043525"/>
                <a:gd name="connsiteX1940" fmla="*/ 574380 w 783691"/>
                <a:gd name="connsiteY1940" fmla="*/ 390975 h 1043525"/>
                <a:gd name="connsiteX1941" fmla="*/ 573402 w 783691"/>
                <a:gd name="connsiteY1941" fmla="*/ 389365 h 1043525"/>
                <a:gd name="connsiteX1942" fmla="*/ 571544 w 783691"/>
                <a:gd name="connsiteY1942" fmla="*/ 387704 h 1043525"/>
                <a:gd name="connsiteX1943" fmla="*/ 569929 w 783691"/>
                <a:gd name="connsiteY1943" fmla="*/ 386629 h 1043525"/>
                <a:gd name="connsiteX1944" fmla="*/ 568412 w 783691"/>
                <a:gd name="connsiteY1944" fmla="*/ 385358 h 1043525"/>
                <a:gd name="connsiteX1945" fmla="*/ 567090 w 783691"/>
                <a:gd name="connsiteY1945" fmla="*/ 383942 h 1043525"/>
                <a:gd name="connsiteX1946" fmla="*/ 565819 w 783691"/>
                <a:gd name="connsiteY1946" fmla="*/ 382477 h 1043525"/>
                <a:gd name="connsiteX1947" fmla="*/ 564352 w 783691"/>
                <a:gd name="connsiteY1947" fmla="*/ 380475 h 1043525"/>
                <a:gd name="connsiteX1948" fmla="*/ 563421 w 783691"/>
                <a:gd name="connsiteY1948" fmla="*/ 378766 h 1043525"/>
                <a:gd name="connsiteX1949" fmla="*/ 562688 w 783691"/>
                <a:gd name="connsiteY1949" fmla="*/ 376519 h 1043525"/>
                <a:gd name="connsiteX1950" fmla="*/ 563325 w 783691"/>
                <a:gd name="connsiteY1950" fmla="*/ 374175 h 1043525"/>
                <a:gd name="connsiteX1951" fmla="*/ 564057 w 783691"/>
                <a:gd name="connsiteY1951" fmla="*/ 372904 h 1043525"/>
                <a:gd name="connsiteX1952" fmla="*/ 565330 w 783691"/>
                <a:gd name="connsiteY1952" fmla="*/ 371439 h 1043525"/>
                <a:gd name="connsiteX1953" fmla="*/ 566407 w 783691"/>
                <a:gd name="connsiteY1953" fmla="*/ 370413 h 1043525"/>
                <a:gd name="connsiteX1954" fmla="*/ 567628 w 783691"/>
                <a:gd name="connsiteY1954" fmla="*/ 369584 h 1043525"/>
                <a:gd name="connsiteX1955" fmla="*/ 568950 w 783691"/>
                <a:gd name="connsiteY1955" fmla="*/ 368948 h 1043525"/>
                <a:gd name="connsiteX1956" fmla="*/ 570858 w 783691"/>
                <a:gd name="connsiteY1956" fmla="*/ 368801 h 1043525"/>
                <a:gd name="connsiteX1957" fmla="*/ 572864 w 783691"/>
                <a:gd name="connsiteY1957" fmla="*/ 368752 h 1043525"/>
                <a:gd name="connsiteX1958" fmla="*/ 574282 w 783691"/>
                <a:gd name="connsiteY1958" fmla="*/ 368948 h 1043525"/>
                <a:gd name="connsiteX1959" fmla="*/ 575702 w 783691"/>
                <a:gd name="connsiteY1959" fmla="*/ 369289 h 1043525"/>
                <a:gd name="connsiteX1960" fmla="*/ 577170 w 783691"/>
                <a:gd name="connsiteY1960" fmla="*/ 369682 h 1043525"/>
                <a:gd name="connsiteX1961" fmla="*/ 579028 w 783691"/>
                <a:gd name="connsiteY1961" fmla="*/ 370217 h 1043525"/>
                <a:gd name="connsiteX1962" fmla="*/ 581328 w 783691"/>
                <a:gd name="connsiteY1962" fmla="*/ 371000 h 1043525"/>
                <a:gd name="connsiteX1963" fmla="*/ 583676 w 783691"/>
                <a:gd name="connsiteY1963" fmla="*/ 371780 h 1043525"/>
                <a:gd name="connsiteX1964" fmla="*/ 585096 w 783691"/>
                <a:gd name="connsiteY1964" fmla="*/ 372074 h 1043525"/>
                <a:gd name="connsiteX1965" fmla="*/ 586563 w 783691"/>
                <a:gd name="connsiteY1965" fmla="*/ 372317 h 1043525"/>
                <a:gd name="connsiteX1966" fmla="*/ 588960 w 783691"/>
                <a:gd name="connsiteY1966" fmla="*/ 372708 h 1043525"/>
                <a:gd name="connsiteX1967" fmla="*/ 590916 w 783691"/>
                <a:gd name="connsiteY1967" fmla="*/ 372855 h 1043525"/>
                <a:gd name="connsiteX1968" fmla="*/ 592386 w 783691"/>
                <a:gd name="connsiteY1968" fmla="*/ 373100 h 1043525"/>
                <a:gd name="connsiteX1969" fmla="*/ 594293 w 783691"/>
                <a:gd name="connsiteY1969" fmla="*/ 373245 h 1043525"/>
                <a:gd name="connsiteX1970" fmla="*/ 594733 w 783691"/>
                <a:gd name="connsiteY1970" fmla="*/ 373235 h 1043525"/>
                <a:gd name="connsiteX1971" fmla="*/ 594930 w 783691"/>
                <a:gd name="connsiteY1971" fmla="*/ 373245 h 1043525"/>
                <a:gd name="connsiteX1972" fmla="*/ 594932 w 783691"/>
                <a:gd name="connsiteY1972" fmla="*/ 373229 h 1043525"/>
                <a:gd name="connsiteX1973" fmla="*/ 596201 w 783691"/>
                <a:gd name="connsiteY1973" fmla="*/ 373198 h 1043525"/>
                <a:gd name="connsiteX1974" fmla="*/ 595222 w 783691"/>
                <a:gd name="connsiteY1974" fmla="*/ 371878 h 1043525"/>
                <a:gd name="connsiteX1975" fmla="*/ 593952 w 783691"/>
                <a:gd name="connsiteY1975" fmla="*/ 370413 h 1043525"/>
                <a:gd name="connsiteX1976" fmla="*/ 592679 w 783691"/>
                <a:gd name="connsiteY1976" fmla="*/ 368997 h 1043525"/>
                <a:gd name="connsiteX1977" fmla="*/ 591162 w 783691"/>
                <a:gd name="connsiteY1977" fmla="*/ 367044 h 1043525"/>
                <a:gd name="connsiteX1978" fmla="*/ 590331 w 783691"/>
                <a:gd name="connsiteY1978" fmla="*/ 365822 h 1043525"/>
                <a:gd name="connsiteX1979" fmla="*/ 589351 w 783691"/>
                <a:gd name="connsiteY1979" fmla="*/ 364160 h 1043525"/>
                <a:gd name="connsiteX1980" fmla="*/ 588422 w 783691"/>
                <a:gd name="connsiteY1980" fmla="*/ 362403 h 1043525"/>
                <a:gd name="connsiteX1981" fmla="*/ 587640 w 783691"/>
                <a:gd name="connsiteY1981" fmla="*/ 360597 h 1043525"/>
                <a:gd name="connsiteX1982" fmla="*/ 587151 w 783691"/>
                <a:gd name="connsiteY1982" fmla="*/ 359228 h 1043525"/>
                <a:gd name="connsiteX1983" fmla="*/ 586711 w 783691"/>
                <a:gd name="connsiteY1983" fmla="*/ 357861 h 1043525"/>
                <a:gd name="connsiteX1984" fmla="*/ 586172 w 783691"/>
                <a:gd name="connsiteY1984" fmla="*/ 355956 h 1043525"/>
                <a:gd name="connsiteX1985" fmla="*/ 585878 w 783691"/>
                <a:gd name="connsiteY1985" fmla="*/ 354540 h 1043525"/>
                <a:gd name="connsiteX1986" fmla="*/ 585389 w 783691"/>
                <a:gd name="connsiteY1986" fmla="*/ 352634 h 1043525"/>
                <a:gd name="connsiteX1987" fmla="*/ 584361 w 783691"/>
                <a:gd name="connsiteY1987" fmla="*/ 350437 h 1043525"/>
                <a:gd name="connsiteX1988" fmla="*/ 583137 w 783691"/>
                <a:gd name="connsiteY1988" fmla="*/ 348874 h 1043525"/>
                <a:gd name="connsiteX1989" fmla="*/ 582307 w 783691"/>
                <a:gd name="connsiteY1989" fmla="*/ 346676 h 1043525"/>
                <a:gd name="connsiteX1990" fmla="*/ 583088 w 783691"/>
                <a:gd name="connsiteY1990" fmla="*/ 344430 h 1043525"/>
                <a:gd name="connsiteX1991" fmla="*/ 583774 w 783691"/>
                <a:gd name="connsiteY1991" fmla="*/ 343110 h 1043525"/>
                <a:gd name="connsiteX1992" fmla="*/ 584410 w 783691"/>
                <a:gd name="connsiteY1992" fmla="*/ 341792 h 1043525"/>
                <a:gd name="connsiteX1993" fmla="*/ 585241 w 783691"/>
                <a:gd name="connsiteY1993" fmla="*/ 340033 h 1043525"/>
                <a:gd name="connsiteX1994" fmla="*/ 586074 w 783691"/>
                <a:gd name="connsiteY1994" fmla="*/ 338275 h 1043525"/>
                <a:gd name="connsiteX1995" fmla="*/ 587296 w 783691"/>
                <a:gd name="connsiteY1995" fmla="*/ 336126 h 1043525"/>
                <a:gd name="connsiteX1996" fmla="*/ 588227 w 783691"/>
                <a:gd name="connsiteY1996" fmla="*/ 334415 h 1043525"/>
                <a:gd name="connsiteX1997" fmla="*/ 589009 w 783691"/>
                <a:gd name="connsiteY1997" fmla="*/ 333196 h 1043525"/>
                <a:gd name="connsiteX1998" fmla="*/ 590135 w 783691"/>
                <a:gd name="connsiteY1998" fmla="*/ 331046 h 1043525"/>
                <a:gd name="connsiteX1999" fmla="*/ 590673 w 783691"/>
                <a:gd name="connsiteY1999" fmla="*/ 329142 h 1043525"/>
                <a:gd name="connsiteX2000" fmla="*/ 590673 w 783691"/>
                <a:gd name="connsiteY2000" fmla="*/ 327188 h 1043525"/>
                <a:gd name="connsiteX2001" fmla="*/ 590427 w 783691"/>
                <a:gd name="connsiteY2001" fmla="*/ 325284 h 1043525"/>
                <a:gd name="connsiteX2002" fmla="*/ 590184 w 783691"/>
                <a:gd name="connsiteY2002" fmla="*/ 323817 h 1043525"/>
                <a:gd name="connsiteX2003" fmla="*/ 589793 w 783691"/>
                <a:gd name="connsiteY2003" fmla="*/ 322400 h 1043525"/>
                <a:gd name="connsiteX2004" fmla="*/ 589255 w 783691"/>
                <a:gd name="connsiteY2004" fmla="*/ 321034 h 1043525"/>
                <a:gd name="connsiteX2005" fmla="*/ 588471 w 783691"/>
                <a:gd name="connsiteY2005" fmla="*/ 319227 h 1043525"/>
                <a:gd name="connsiteX2006" fmla="*/ 587345 w 783691"/>
                <a:gd name="connsiteY2006" fmla="*/ 317078 h 1043525"/>
                <a:gd name="connsiteX2007" fmla="*/ 586662 w 783691"/>
                <a:gd name="connsiteY2007" fmla="*/ 315318 h 1043525"/>
                <a:gd name="connsiteX2008" fmla="*/ 586954 w 783691"/>
                <a:gd name="connsiteY2008" fmla="*/ 313853 h 1043525"/>
                <a:gd name="connsiteX2009" fmla="*/ 586936 w 783691"/>
                <a:gd name="connsiteY2009" fmla="*/ 313808 h 1043525"/>
                <a:gd name="connsiteX2010" fmla="*/ 586954 w 783691"/>
                <a:gd name="connsiteY2010" fmla="*/ 313706 h 1043525"/>
                <a:gd name="connsiteX2011" fmla="*/ 586269 w 783691"/>
                <a:gd name="connsiteY2011" fmla="*/ 312145 h 1043525"/>
                <a:gd name="connsiteX2012" fmla="*/ 584509 w 783691"/>
                <a:gd name="connsiteY2012" fmla="*/ 311215 h 1043525"/>
                <a:gd name="connsiteX2013" fmla="*/ 583137 w 783691"/>
                <a:gd name="connsiteY2013" fmla="*/ 310776 h 1043525"/>
                <a:gd name="connsiteX2014" fmla="*/ 581719 w 783691"/>
                <a:gd name="connsiteY2014" fmla="*/ 310337 h 1043525"/>
                <a:gd name="connsiteX2015" fmla="*/ 580350 w 783691"/>
                <a:gd name="connsiteY2015" fmla="*/ 309946 h 104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</a:cxnLst>
              <a:rect l="l" t="t" r="r" b="b"/>
              <a:pathLst>
                <a:path w="783691" h="1043525">
                  <a:moveTo>
                    <a:pt x="580350" y="309946"/>
                  </a:moveTo>
                  <a:lnTo>
                    <a:pt x="578882" y="309507"/>
                  </a:lnTo>
                  <a:lnTo>
                    <a:pt x="577511" y="309164"/>
                  </a:lnTo>
                  <a:lnTo>
                    <a:pt x="575555" y="308921"/>
                  </a:lnTo>
                  <a:lnTo>
                    <a:pt x="573647" y="308579"/>
                  </a:lnTo>
                  <a:lnTo>
                    <a:pt x="571200" y="308187"/>
                  </a:lnTo>
                  <a:lnTo>
                    <a:pt x="569243" y="307944"/>
                  </a:lnTo>
                  <a:lnTo>
                    <a:pt x="566357" y="307944"/>
                  </a:lnTo>
                  <a:lnTo>
                    <a:pt x="564890" y="308042"/>
                  </a:lnTo>
                  <a:lnTo>
                    <a:pt x="563421" y="308138"/>
                  </a:lnTo>
                  <a:lnTo>
                    <a:pt x="561415" y="308042"/>
                  </a:lnTo>
                  <a:lnTo>
                    <a:pt x="560046" y="307748"/>
                  </a:lnTo>
                  <a:lnTo>
                    <a:pt x="559997" y="306234"/>
                  </a:lnTo>
                  <a:lnTo>
                    <a:pt x="560144" y="304719"/>
                  </a:lnTo>
                  <a:lnTo>
                    <a:pt x="560144" y="302766"/>
                  </a:lnTo>
                  <a:lnTo>
                    <a:pt x="559948" y="300862"/>
                  </a:lnTo>
                  <a:lnTo>
                    <a:pt x="559702" y="298908"/>
                  </a:lnTo>
                  <a:lnTo>
                    <a:pt x="559606" y="297931"/>
                  </a:lnTo>
                  <a:lnTo>
                    <a:pt x="559557" y="297443"/>
                  </a:lnTo>
                  <a:lnTo>
                    <a:pt x="559018" y="295441"/>
                  </a:lnTo>
                  <a:lnTo>
                    <a:pt x="558675" y="292901"/>
                  </a:lnTo>
                  <a:lnTo>
                    <a:pt x="558480" y="291436"/>
                  </a:lnTo>
                  <a:lnTo>
                    <a:pt x="558284" y="289480"/>
                  </a:lnTo>
                  <a:lnTo>
                    <a:pt x="558136" y="287527"/>
                  </a:lnTo>
                  <a:lnTo>
                    <a:pt x="557893" y="285622"/>
                  </a:lnTo>
                  <a:lnTo>
                    <a:pt x="557696" y="283669"/>
                  </a:lnTo>
                  <a:lnTo>
                    <a:pt x="557502" y="281715"/>
                  </a:lnTo>
                  <a:lnTo>
                    <a:pt x="557305" y="279762"/>
                  </a:lnTo>
                  <a:lnTo>
                    <a:pt x="556915" y="277367"/>
                  </a:lnTo>
                  <a:lnTo>
                    <a:pt x="556475" y="275463"/>
                  </a:lnTo>
                  <a:lnTo>
                    <a:pt x="554516" y="275561"/>
                  </a:lnTo>
                  <a:lnTo>
                    <a:pt x="552658" y="276147"/>
                  </a:lnTo>
                  <a:lnTo>
                    <a:pt x="551289" y="276734"/>
                  </a:lnTo>
                  <a:lnTo>
                    <a:pt x="549868" y="277173"/>
                  </a:lnTo>
                  <a:lnTo>
                    <a:pt x="548499" y="277710"/>
                  </a:lnTo>
                  <a:lnTo>
                    <a:pt x="547081" y="279028"/>
                  </a:lnTo>
                  <a:lnTo>
                    <a:pt x="545270" y="280592"/>
                  </a:lnTo>
                  <a:lnTo>
                    <a:pt x="543950" y="281325"/>
                  </a:lnTo>
                  <a:lnTo>
                    <a:pt x="542138" y="282008"/>
                  </a:lnTo>
                  <a:lnTo>
                    <a:pt x="540280" y="282594"/>
                  </a:lnTo>
                  <a:lnTo>
                    <a:pt x="539154" y="283522"/>
                  </a:lnTo>
                  <a:lnTo>
                    <a:pt x="537736" y="283718"/>
                  </a:lnTo>
                  <a:lnTo>
                    <a:pt x="536316" y="284157"/>
                  </a:lnTo>
                  <a:lnTo>
                    <a:pt x="534996" y="285524"/>
                  </a:lnTo>
                  <a:lnTo>
                    <a:pt x="534212" y="286795"/>
                  </a:lnTo>
                  <a:lnTo>
                    <a:pt x="532892" y="288162"/>
                  </a:lnTo>
                  <a:lnTo>
                    <a:pt x="530984" y="288651"/>
                  </a:lnTo>
                  <a:lnTo>
                    <a:pt x="529222" y="289139"/>
                  </a:lnTo>
                  <a:lnTo>
                    <a:pt x="528490" y="290410"/>
                  </a:lnTo>
                  <a:lnTo>
                    <a:pt x="527217" y="291092"/>
                  </a:lnTo>
                  <a:lnTo>
                    <a:pt x="525708" y="291043"/>
                  </a:lnTo>
                  <a:lnTo>
                    <a:pt x="523784" y="292314"/>
                  </a:lnTo>
                  <a:lnTo>
                    <a:pt x="522168" y="293926"/>
                  </a:lnTo>
                  <a:lnTo>
                    <a:pt x="519916" y="294903"/>
                  </a:lnTo>
                  <a:lnTo>
                    <a:pt x="519098" y="296562"/>
                  </a:lnTo>
                  <a:lnTo>
                    <a:pt x="518914" y="296701"/>
                  </a:lnTo>
                  <a:lnTo>
                    <a:pt x="518566" y="296515"/>
                  </a:lnTo>
                  <a:lnTo>
                    <a:pt x="517624" y="297686"/>
                  </a:lnTo>
                  <a:lnTo>
                    <a:pt x="515823" y="299249"/>
                  </a:lnTo>
                  <a:lnTo>
                    <a:pt x="514207" y="300373"/>
                  </a:lnTo>
                  <a:lnTo>
                    <a:pt x="512938" y="301105"/>
                  </a:lnTo>
                  <a:lnTo>
                    <a:pt x="511607" y="301691"/>
                  </a:lnTo>
                  <a:lnTo>
                    <a:pt x="510236" y="302278"/>
                  </a:lnTo>
                  <a:lnTo>
                    <a:pt x="508476" y="303107"/>
                  </a:lnTo>
                  <a:lnTo>
                    <a:pt x="506573" y="303694"/>
                  </a:lnTo>
                  <a:lnTo>
                    <a:pt x="505488" y="302668"/>
                  </a:lnTo>
                  <a:lnTo>
                    <a:pt x="505488" y="301154"/>
                  </a:lnTo>
                  <a:lnTo>
                    <a:pt x="505304" y="299689"/>
                  </a:lnTo>
                  <a:lnTo>
                    <a:pt x="504506" y="297931"/>
                  </a:lnTo>
                  <a:lnTo>
                    <a:pt x="503196" y="295929"/>
                  </a:lnTo>
                  <a:lnTo>
                    <a:pt x="501620" y="294072"/>
                  </a:lnTo>
                  <a:lnTo>
                    <a:pt x="500249" y="292705"/>
                  </a:lnTo>
                  <a:lnTo>
                    <a:pt x="499041" y="291924"/>
                  </a:lnTo>
                  <a:lnTo>
                    <a:pt x="497609" y="290604"/>
                  </a:lnTo>
                  <a:lnTo>
                    <a:pt x="496647" y="289480"/>
                  </a:lnTo>
                  <a:lnTo>
                    <a:pt x="495460" y="288651"/>
                  </a:lnTo>
                  <a:lnTo>
                    <a:pt x="493659" y="287870"/>
                  </a:lnTo>
                  <a:lnTo>
                    <a:pt x="492226" y="287527"/>
                  </a:lnTo>
                  <a:lnTo>
                    <a:pt x="490814" y="287136"/>
                  </a:lnTo>
                  <a:lnTo>
                    <a:pt x="489341" y="286795"/>
                  </a:lnTo>
                  <a:lnTo>
                    <a:pt x="486946" y="286405"/>
                  </a:lnTo>
                  <a:lnTo>
                    <a:pt x="485432" y="286405"/>
                  </a:lnTo>
                  <a:lnTo>
                    <a:pt x="483774" y="287284"/>
                  </a:lnTo>
                  <a:lnTo>
                    <a:pt x="482751" y="288992"/>
                  </a:lnTo>
                  <a:lnTo>
                    <a:pt x="481318" y="290898"/>
                  </a:lnTo>
                  <a:lnTo>
                    <a:pt x="479701" y="292655"/>
                  </a:lnTo>
                  <a:lnTo>
                    <a:pt x="479067" y="295001"/>
                  </a:lnTo>
                  <a:lnTo>
                    <a:pt x="478146" y="296515"/>
                  </a:lnTo>
                  <a:lnTo>
                    <a:pt x="477122" y="297588"/>
                  </a:lnTo>
                  <a:lnTo>
                    <a:pt x="475444" y="298518"/>
                  </a:lnTo>
                  <a:lnTo>
                    <a:pt x="473173" y="298044"/>
                  </a:lnTo>
                  <a:lnTo>
                    <a:pt x="471740" y="297394"/>
                  </a:lnTo>
                  <a:lnTo>
                    <a:pt x="470266" y="296221"/>
                  </a:lnTo>
                  <a:lnTo>
                    <a:pt x="468793" y="294511"/>
                  </a:lnTo>
                  <a:lnTo>
                    <a:pt x="467483" y="292997"/>
                  </a:lnTo>
                  <a:lnTo>
                    <a:pt x="466501" y="291973"/>
                  </a:lnTo>
                  <a:lnTo>
                    <a:pt x="465416" y="290947"/>
                  </a:lnTo>
                  <a:lnTo>
                    <a:pt x="464352" y="289922"/>
                  </a:lnTo>
                  <a:lnTo>
                    <a:pt x="463329" y="288945"/>
                  </a:lnTo>
                  <a:lnTo>
                    <a:pt x="463103" y="288763"/>
                  </a:lnTo>
                  <a:lnTo>
                    <a:pt x="462878" y="288552"/>
                  </a:lnTo>
                  <a:lnTo>
                    <a:pt x="461405" y="287235"/>
                  </a:lnTo>
                  <a:lnTo>
                    <a:pt x="460238" y="286356"/>
                  </a:lnTo>
                  <a:lnTo>
                    <a:pt x="458376" y="285914"/>
                  </a:lnTo>
                  <a:lnTo>
                    <a:pt x="456902" y="285622"/>
                  </a:lnTo>
                  <a:lnTo>
                    <a:pt x="455060" y="285085"/>
                  </a:lnTo>
                  <a:lnTo>
                    <a:pt x="453239" y="284353"/>
                  </a:lnTo>
                  <a:lnTo>
                    <a:pt x="452011" y="283571"/>
                  </a:lnTo>
                  <a:lnTo>
                    <a:pt x="450353" y="282496"/>
                  </a:lnTo>
                  <a:lnTo>
                    <a:pt x="449187" y="281617"/>
                  </a:lnTo>
                  <a:lnTo>
                    <a:pt x="447570" y="280543"/>
                  </a:lnTo>
                  <a:lnTo>
                    <a:pt x="445707" y="279860"/>
                  </a:lnTo>
                  <a:lnTo>
                    <a:pt x="443845" y="279370"/>
                  </a:lnTo>
                  <a:lnTo>
                    <a:pt x="442372" y="278979"/>
                  </a:lnTo>
                  <a:lnTo>
                    <a:pt x="440959" y="278687"/>
                  </a:lnTo>
                  <a:lnTo>
                    <a:pt x="438524" y="278736"/>
                  </a:lnTo>
                  <a:lnTo>
                    <a:pt x="436559" y="279028"/>
                  </a:lnTo>
                  <a:lnTo>
                    <a:pt x="434656" y="279323"/>
                  </a:lnTo>
                  <a:lnTo>
                    <a:pt x="432793" y="279956"/>
                  </a:lnTo>
                  <a:lnTo>
                    <a:pt x="431422" y="280543"/>
                  </a:lnTo>
                  <a:lnTo>
                    <a:pt x="429601" y="281178"/>
                  </a:lnTo>
                  <a:lnTo>
                    <a:pt x="428189" y="281617"/>
                  </a:lnTo>
                  <a:lnTo>
                    <a:pt x="426920" y="282302"/>
                  </a:lnTo>
                  <a:lnTo>
                    <a:pt x="425794" y="283279"/>
                  </a:lnTo>
                  <a:lnTo>
                    <a:pt x="424034" y="284059"/>
                  </a:lnTo>
                  <a:lnTo>
                    <a:pt x="422663" y="284498"/>
                  </a:lnTo>
                  <a:lnTo>
                    <a:pt x="421046" y="284400"/>
                  </a:lnTo>
                  <a:lnTo>
                    <a:pt x="420207" y="285573"/>
                  </a:lnTo>
                  <a:lnTo>
                    <a:pt x="418897" y="284842"/>
                  </a:lnTo>
                  <a:lnTo>
                    <a:pt x="416646" y="283912"/>
                  </a:lnTo>
                  <a:lnTo>
                    <a:pt x="414927" y="282984"/>
                  </a:lnTo>
                  <a:lnTo>
                    <a:pt x="413515" y="282496"/>
                  </a:lnTo>
                  <a:lnTo>
                    <a:pt x="412103" y="282692"/>
                  </a:lnTo>
                  <a:lnTo>
                    <a:pt x="410179" y="283180"/>
                  </a:lnTo>
                  <a:lnTo>
                    <a:pt x="408275" y="283571"/>
                  </a:lnTo>
                  <a:lnTo>
                    <a:pt x="406802" y="283865"/>
                  </a:lnTo>
                  <a:lnTo>
                    <a:pt x="404899" y="284010"/>
                  </a:lnTo>
                  <a:lnTo>
                    <a:pt x="402954" y="284157"/>
                  </a:lnTo>
                  <a:lnTo>
                    <a:pt x="400990" y="284206"/>
                  </a:lnTo>
                  <a:lnTo>
                    <a:pt x="398534" y="284353"/>
                  </a:lnTo>
                  <a:lnTo>
                    <a:pt x="396590" y="284449"/>
                  </a:lnTo>
                  <a:lnTo>
                    <a:pt x="395116" y="284449"/>
                  </a:lnTo>
                  <a:lnTo>
                    <a:pt x="393642" y="284449"/>
                  </a:lnTo>
                  <a:lnTo>
                    <a:pt x="391698" y="284353"/>
                  </a:lnTo>
                  <a:lnTo>
                    <a:pt x="389242" y="284108"/>
                  </a:lnTo>
                  <a:lnTo>
                    <a:pt x="387298" y="283865"/>
                  </a:lnTo>
                  <a:lnTo>
                    <a:pt x="385333" y="283620"/>
                  </a:lnTo>
                  <a:lnTo>
                    <a:pt x="383430" y="283180"/>
                  </a:lnTo>
                  <a:lnTo>
                    <a:pt x="381997" y="282790"/>
                  </a:lnTo>
                  <a:lnTo>
                    <a:pt x="380688" y="282302"/>
                  </a:lnTo>
                  <a:lnTo>
                    <a:pt x="378968" y="281372"/>
                  </a:lnTo>
                  <a:lnTo>
                    <a:pt x="377659" y="280641"/>
                  </a:lnTo>
                  <a:lnTo>
                    <a:pt x="376431" y="279858"/>
                  </a:lnTo>
                  <a:lnTo>
                    <a:pt x="375162" y="279077"/>
                  </a:lnTo>
                  <a:lnTo>
                    <a:pt x="373832" y="278393"/>
                  </a:lnTo>
                  <a:lnTo>
                    <a:pt x="372072" y="277514"/>
                  </a:lnTo>
                  <a:lnTo>
                    <a:pt x="370311" y="276685"/>
                  </a:lnTo>
                  <a:lnTo>
                    <a:pt x="369002" y="275951"/>
                  </a:lnTo>
                  <a:lnTo>
                    <a:pt x="367774" y="275220"/>
                  </a:lnTo>
                  <a:lnTo>
                    <a:pt x="366587" y="274339"/>
                  </a:lnTo>
                  <a:lnTo>
                    <a:pt x="365461" y="273411"/>
                  </a:lnTo>
                  <a:lnTo>
                    <a:pt x="364397" y="272435"/>
                  </a:lnTo>
                  <a:lnTo>
                    <a:pt x="363026" y="271068"/>
                  </a:lnTo>
                  <a:lnTo>
                    <a:pt x="361695" y="269602"/>
                  </a:lnTo>
                  <a:lnTo>
                    <a:pt x="360733" y="268528"/>
                  </a:lnTo>
                  <a:lnTo>
                    <a:pt x="359751" y="267453"/>
                  </a:lnTo>
                  <a:lnTo>
                    <a:pt x="358728" y="266329"/>
                  </a:lnTo>
                  <a:lnTo>
                    <a:pt x="357745" y="265254"/>
                  </a:lnTo>
                  <a:lnTo>
                    <a:pt x="356702" y="264181"/>
                  </a:lnTo>
                  <a:lnTo>
                    <a:pt x="355678" y="263156"/>
                  </a:lnTo>
                  <a:lnTo>
                    <a:pt x="354655" y="262081"/>
                  </a:lnTo>
                  <a:lnTo>
                    <a:pt x="353345" y="260665"/>
                  </a:lnTo>
                  <a:lnTo>
                    <a:pt x="351974" y="259247"/>
                  </a:lnTo>
                  <a:lnTo>
                    <a:pt x="350644" y="257831"/>
                  </a:lnTo>
                  <a:lnTo>
                    <a:pt x="349621" y="256756"/>
                  </a:lnTo>
                  <a:lnTo>
                    <a:pt x="348638" y="255681"/>
                  </a:lnTo>
                  <a:lnTo>
                    <a:pt x="347656" y="254606"/>
                  </a:lnTo>
                  <a:lnTo>
                    <a:pt x="346673" y="253484"/>
                  </a:lnTo>
                  <a:lnTo>
                    <a:pt x="345712" y="252410"/>
                  </a:lnTo>
                  <a:lnTo>
                    <a:pt x="344770" y="251237"/>
                  </a:lnTo>
                  <a:lnTo>
                    <a:pt x="343890" y="250113"/>
                  </a:lnTo>
                  <a:lnTo>
                    <a:pt x="343010" y="248942"/>
                  </a:lnTo>
                  <a:lnTo>
                    <a:pt x="341843" y="247330"/>
                  </a:lnTo>
                  <a:lnTo>
                    <a:pt x="340472" y="245377"/>
                  </a:lnTo>
                  <a:lnTo>
                    <a:pt x="339388" y="243715"/>
                  </a:lnTo>
                  <a:lnTo>
                    <a:pt x="338508" y="242495"/>
                  </a:lnTo>
                  <a:lnTo>
                    <a:pt x="337689" y="241322"/>
                  </a:lnTo>
                  <a:lnTo>
                    <a:pt x="336747" y="240199"/>
                  </a:lnTo>
                  <a:lnTo>
                    <a:pt x="335479" y="238734"/>
                  </a:lnTo>
                  <a:lnTo>
                    <a:pt x="334148" y="237269"/>
                  </a:lnTo>
                  <a:lnTo>
                    <a:pt x="332798" y="235852"/>
                  </a:lnTo>
                  <a:lnTo>
                    <a:pt x="331426" y="234434"/>
                  </a:lnTo>
                  <a:lnTo>
                    <a:pt x="329994" y="233067"/>
                  </a:lnTo>
                  <a:lnTo>
                    <a:pt x="328930" y="232091"/>
                  </a:lnTo>
                  <a:lnTo>
                    <a:pt x="327845" y="231163"/>
                  </a:lnTo>
                  <a:lnTo>
                    <a:pt x="326330" y="229941"/>
                  </a:lnTo>
                  <a:lnTo>
                    <a:pt x="324816" y="228672"/>
                  </a:lnTo>
                  <a:lnTo>
                    <a:pt x="323342" y="227354"/>
                  </a:lnTo>
                  <a:lnTo>
                    <a:pt x="322278" y="226328"/>
                  </a:lnTo>
                  <a:lnTo>
                    <a:pt x="320989" y="224910"/>
                  </a:lnTo>
                  <a:lnTo>
                    <a:pt x="319720" y="223396"/>
                  </a:lnTo>
                  <a:lnTo>
                    <a:pt x="318410" y="221931"/>
                  </a:lnTo>
                  <a:lnTo>
                    <a:pt x="317366" y="220905"/>
                  </a:lnTo>
                  <a:lnTo>
                    <a:pt x="316343" y="219831"/>
                  </a:lnTo>
                  <a:lnTo>
                    <a:pt x="315320" y="218805"/>
                  </a:lnTo>
                  <a:lnTo>
                    <a:pt x="313601" y="217097"/>
                  </a:lnTo>
                  <a:lnTo>
                    <a:pt x="312148" y="215730"/>
                  </a:lnTo>
                  <a:lnTo>
                    <a:pt x="310715" y="214459"/>
                  </a:lnTo>
                  <a:lnTo>
                    <a:pt x="309262" y="213190"/>
                  </a:lnTo>
                  <a:lnTo>
                    <a:pt x="307747" y="211919"/>
                  </a:lnTo>
                  <a:lnTo>
                    <a:pt x="306560" y="210991"/>
                  </a:lnTo>
                  <a:lnTo>
                    <a:pt x="305496" y="210014"/>
                  </a:lnTo>
                  <a:lnTo>
                    <a:pt x="304412" y="209038"/>
                  </a:lnTo>
                  <a:lnTo>
                    <a:pt x="303143" y="207524"/>
                  </a:lnTo>
                  <a:lnTo>
                    <a:pt x="301812" y="206058"/>
                  </a:lnTo>
                  <a:lnTo>
                    <a:pt x="300196" y="205033"/>
                  </a:lnTo>
                  <a:lnTo>
                    <a:pt x="298538" y="203958"/>
                  </a:lnTo>
                  <a:lnTo>
                    <a:pt x="296921" y="202932"/>
                  </a:lnTo>
                  <a:lnTo>
                    <a:pt x="295263" y="201857"/>
                  </a:lnTo>
                  <a:lnTo>
                    <a:pt x="293606" y="200832"/>
                  </a:lnTo>
                  <a:lnTo>
                    <a:pt x="291927" y="199757"/>
                  </a:lnTo>
                  <a:lnTo>
                    <a:pt x="290311" y="198731"/>
                  </a:lnTo>
                  <a:lnTo>
                    <a:pt x="288653" y="197656"/>
                  </a:lnTo>
                  <a:lnTo>
                    <a:pt x="287425" y="196827"/>
                  </a:lnTo>
                  <a:lnTo>
                    <a:pt x="285829" y="195801"/>
                  </a:lnTo>
                  <a:lnTo>
                    <a:pt x="284150" y="194677"/>
                  </a:lnTo>
                  <a:lnTo>
                    <a:pt x="282943" y="193847"/>
                  </a:lnTo>
                  <a:lnTo>
                    <a:pt x="281756" y="193018"/>
                  </a:lnTo>
                  <a:lnTo>
                    <a:pt x="280528" y="192186"/>
                  </a:lnTo>
                  <a:lnTo>
                    <a:pt x="278972" y="191062"/>
                  </a:lnTo>
                  <a:lnTo>
                    <a:pt x="277356" y="189940"/>
                  </a:lnTo>
                  <a:lnTo>
                    <a:pt x="276128" y="189109"/>
                  </a:lnTo>
                  <a:lnTo>
                    <a:pt x="274122" y="187693"/>
                  </a:lnTo>
                  <a:lnTo>
                    <a:pt x="272505" y="186618"/>
                  </a:lnTo>
                  <a:lnTo>
                    <a:pt x="271298" y="185788"/>
                  </a:lnTo>
                  <a:lnTo>
                    <a:pt x="270070" y="185006"/>
                  </a:lnTo>
                  <a:lnTo>
                    <a:pt x="268453" y="183884"/>
                  </a:lnTo>
                  <a:lnTo>
                    <a:pt x="267225" y="183052"/>
                  </a:lnTo>
                  <a:lnTo>
                    <a:pt x="266059" y="182174"/>
                  </a:lnTo>
                  <a:lnTo>
                    <a:pt x="264872" y="181295"/>
                  </a:lnTo>
                  <a:lnTo>
                    <a:pt x="263746" y="180367"/>
                  </a:lnTo>
                  <a:lnTo>
                    <a:pt x="262620" y="179391"/>
                  </a:lnTo>
                  <a:lnTo>
                    <a:pt x="261556" y="178461"/>
                  </a:lnTo>
                  <a:lnTo>
                    <a:pt x="260083" y="177192"/>
                  </a:lnTo>
                  <a:lnTo>
                    <a:pt x="258609" y="175874"/>
                  </a:lnTo>
                  <a:lnTo>
                    <a:pt x="256767" y="174262"/>
                  </a:lnTo>
                  <a:lnTo>
                    <a:pt x="255294" y="172991"/>
                  </a:lnTo>
                  <a:lnTo>
                    <a:pt x="253779" y="171771"/>
                  </a:lnTo>
                  <a:lnTo>
                    <a:pt x="252592" y="170794"/>
                  </a:lnTo>
                  <a:lnTo>
                    <a:pt x="251528" y="169865"/>
                  </a:lnTo>
                  <a:lnTo>
                    <a:pt x="250054" y="168547"/>
                  </a:lnTo>
                  <a:lnTo>
                    <a:pt x="248970" y="167521"/>
                  </a:lnTo>
                  <a:lnTo>
                    <a:pt x="248008" y="166446"/>
                  </a:lnTo>
                  <a:lnTo>
                    <a:pt x="247025" y="165371"/>
                  </a:lnTo>
                  <a:lnTo>
                    <a:pt x="246084" y="164249"/>
                  </a:lnTo>
                  <a:lnTo>
                    <a:pt x="245163" y="163077"/>
                  </a:lnTo>
                  <a:lnTo>
                    <a:pt x="243996" y="161513"/>
                  </a:lnTo>
                  <a:lnTo>
                    <a:pt x="242809" y="159950"/>
                  </a:lnTo>
                  <a:lnTo>
                    <a:pt x="242318" y="159225"/>
                  </a:lnTo>
                  <a:lnTo>
                    <a:pt x="241991" y="158728"/>
                  </a:lnTo>
                  <a:lnTo>
                    <a:pt x="241111" y="157558"/>
                  </a:lnTo>
                  <a:lnTo>
                    <a:pt x="240272" y="156336"/>
                  </a:lnTo>
                  <a:lnTo>
                    <a:pt x="239494" y="155116"/>
                  </a:lnTo>
                  <a:lnTo>
                    <a:pt x="238450" y="153455"/>
                  </a:lnTo>
                  <a:lnTo>
                    <a:pt x="237488" y="151744"/>
                  </a:lnTo>
                  <a:lnTo>
                    <a:pt x="236854" y="150426"/>
                  </a:lnTo>
                  <a:lnTo>
                    <a:pt x="236199" y="149108"/>
                  </a:lnTo>
                  <a:lnTo>
                    <a:pt x="235667" y="147739"/>
                  </a:lnTo>
                  <a:lnTo>
                    <a:pt x="235176" y="146372"/>
                  </a:lnTo>
                  <a:lnTo>
                    <a:pt x="234500" y="144517"/>
                  </a:lnTo>
                  <a:lnTo>
                    <a:pt x="234152" y="143099"/>
                  </a:lnTo>
                  <a:lnTo>
                    <a:pt x="233866" y="141683"/>
                  </a:lnTo>
                  <a:lnTo>
                    <a:pt x="233477" y="139729"/>
                  </a:lnTo>
                  <a:lnTo>
                    <a:pt x="232843" y="138215"/>
                  </a:lnTo>
                  <a:lnTo>
                    <a:pt x="231758" y="137189"/>
                  </a:lnTo>
                  <a:lnTo>
                    <a:pt x="230837" y="135528"/>
                  </a:lnTo>
                  <a:lnTo>
                    <a:pt x="230182" y="133673"/>
                  </a:lnTo>
                  <a:lnTo>
                    <a:pt x="229261" y="131427"/>
                  </a:lnTo>
                  <a:lnTo>
                    <a:pt x="228033" y="129327"/>
                  </a:lnTo>
                  <a:lnTo>
                    <a:pt x="226969" y="127128"/>
                  </a:lnTo>
                  <a:lnTo>
                    <a:pt x="226334" y="125761"/>
                  </a:lnTo>
                  <a:lnTo>
                    <a:pt x="226130" y="123953"/>
                  </a:lnTo>
                  <a:lnTo>
                    <a:pt x="227051" y="121707"/>
                  </a:lnTo>
                  <a:lnTo>
                    <a:pt x="228176" y="120046"/>
                  </a:lnTo>
                  <a:lnTo>
                    <a:pt x="228135" y="118338"/>
                  </a:lnTo>
                  <a:lnTo>
                    <a:pt x="226171" y="117653"/>
                  </a:lnTo>
                  <a:lnTo>
                    <a:pt x="224574" y="116578"/>
                  </a:lnTo>
                  <a:lnTo>
                    <a:pt x="223244" y="115845"/>
                  </a:lnTo>
                  <a:lnTo>
                    <a:pt x="221832" y="114576"/>
                  </a:lnTo>
                  <a:lnTo>
                    <a:pt x="220850" y="112865"/>
                  </a:lnTo>
                  <a:lnTo>
                    <a:pt x="220399" y="111498"/>
                  </a:lnTo>
                  <a:lnTo>
                    <a:pt x="220154" y="110033"/>
                  </a:lnTo>
                  <a:lnTo>
                    <a:pt x="220256" y="107641"/>
                  </a:lnTo>
                  <a:lnTo>
                    <a:pt x="220604" y="106176"/>
                  </a:lnTo>
                  <a:lnTo>
                    <a:pt x="221525" y="104465"/>
                  </a:lnTo>
                  <a:lnTo>
                    <a:pt x="222753" y="102365"/>
                  </a:lnTo>
                  <a:lnTo>
                    <a:pt x="224227" y="101145"/>
                  </a:lnTo>
                  <a:lnTo>
                    <a:pt x="225700" y="100851"/>
                  </a:lnTo>
                  <a:lnTo>
                    <a:pt x="227603" y="100509"/>
                  </a:lnTo>
                  <a:lnTo>
                    <a:pt x="229015" y="100119"/>
                  </a:lnTo>
                  <a:lnTo>
                    <a:pt x="230346" y="99533"/>
                  </a:lnTo>
                  <a:lnTo>
                    <a:pt x="231717" y="98897"/>
                  </a:lnTo>
                  <a:lnTo>
                    <a:pt x="234009" y="98701"/>
                  </a:lnTo>
                  <a:lnTo>
                    <a:pt x="235483" y="97334"/>
                  </a:lnTo>
                  <a:lnTo>
                    <a:pt x="235912" y="95430"/>
                  </a:lnTo>
                  <a:lnTo>
                    <a:pt x="235912" y="93086"/>
                  </a:lnTo>
                  <a:lnTo>
                    <a:pt x="235135" y="91815"/>
                  </a:lnTo>
                  <a:lnTo>
                    <a:pt x="235380" y="90399"/>
                  </a:lnTo>
                  <a:lnTo>
                    <a:pt x="236301" y="89275"/>
                  </a:lnTo>
                  <a:lnTo>
                    <a:pt x="236895" y="87957"/>
                  </a:lnTo>
                  <a:lnTo>
                    <a:pt x="237140" y="86492"/>
                  </a:lnTo>
                  <a:lnTo>
                    <a:pt x="237734" y="84684"/>
                  </a:lnTo>
                  <a:lnTo>
                    <a:pt x="238614" y="83464"/>
                  </a:lnTo>
                  <a:lnTo>
                    <a:pt x="239392" y="82242"/>
                  </a:lnTo>
                  <a:lnTo>
                    <a:pt x="240128" y="80435"/>
                  </a:lnTo>
                  <a:lnTo>
                    <a:pt x="240906" y="78139"/>
                  </a:lnTo>
                  <a:lnTo>
                    <a:pt x="241295" y="76234"/>
                  </a:lnTo>
                  <a:lnTo>
                    <a:pt x="241643" y="73793"/>
                  </a:lnTo>
                  <a:lnTo>
                    <a:pt x="242175" y="71937"/>
                  </a:lnTo>
                  <a:lnTo>
                    <a:pt x="242809" y="70617"/>
                  </a:lnTo>
                  <a:lnTo>
                    <a:pt x="243362" y="69250"/>
                  </a:lnTo>
                  <a:lnTo>
                    <a:pt x="243198" y="67346"/>
                  </a:lnTo>
                  <a:lnTo>
                    <a:pt x="242707" y="65928"/>
                  </a:lnTo>
                  <a:lnTo>
                    <a:pt x="242032" y="64659"/>
                  </a:lnTo>
                  <a:lnTo>
                    <a:pt x="241193" y="63437"/>
                  </a:lnTo>
                  <a:lnTo>
                    <a:pt x="240456" y="62168"/>
                  </a:lnTo>
                  <a:lnTo>
                    <a:pt x="239289" y="60654"/>
                  </a:lnTo>
                  <a:lnTo>
                    <a:pt x="238164" y="59042"/>
                  </a:lnTo>
                  <a:lnTo>
                    <a:pt x="237570" y="57724"/>
                  </a:lnTo>
                  <a:lnTo>
                    <a:pt x="237099" y="56160"/>
                  </a:lnTo>
                  <a:lnTo>
                    <a:pt x="235728" y="55770"/>
                  </a:lnTo>
                  <a:lnTo>
                    <a:pt x="234500" y="54890"/>
                  </a:lnTo>
                  <a:lnTo>
                    <a:pt x="233231" y="54109"/>
                  </a:lnTo>
                  <a:lnTo>
                    <a:pt x="231901" y="53621"/>
                  </a:lnTo>
                  <a:lnTo>
                    <a:pt x="230489" y="53473"/>
                  </a:lnTo>
                  <a:lnTo>
                    <a:pt x="227603" y="53523"/>
                  </a:lnTo>
                  <a:lnTo>
                    <a:pt x="225639" y="53719"/>
                  </a:lnTo>
                  <a:lnTo>
                    <a:pt x="224165" y="53913"/>
                  </a:lnTo>
                  <a:lnTo>
                    <a:pt x="222651" y="54109"/>
                  </a:lnTo>
                  <a:lnTo>
                    <a:pt x="220706" y="54352"/>
                  </a:lnTo>
                  <a:lnTo>
                    <a:pt x="218251" y="54548"/>
                  </a:lnTo>
                  <a:lnTo>
                    <a:pt x="216306" y="54646"/>
                  </a:lnTo>
                  <a:lnTo>
                    <a:pt x="214342" y="54791"/>
                  </a:lnTo>
                  <a:lnTo>
                    <a:pt x="212377" y="54890"/>
                  </a:lnTo>
                  <a:lnTo>
                    <a:pt x="210433" y="54988"/>
                  </a:lnTo>
                  <a:lnTo>
                    <a:pt x="208468" y="55086"/>
                  </a:lnTo>
                  <a:lnTo>
                    <a:pt x="206503" y="55184"/>
                  </a:lnTo>
                  <a:lnTo>
                    <a:pt x="204559" y="55282"/>
                  </a:lnTo>
                  <a:lnTo>
                    <a:pt x="202103" y="55427"/>
                  </a:lnTo>
                  <a:lnTo>
                    <a:pt x="200159" y="55574"/>
                  </a:lnTo>
                  <a:lnTo>
                    <a:pt x="198685" y="55721"/>
                  </a:lnTo>
                  <a:lnTo>
                    <a:pt x="197273" y="55866"/>
                  </a:lnTo>
                  <a:lnTo>
                    <a:pt x="195800" y="56013"/>
                  </a:lnTo>
                  <a:lnTo>
                    <a:pt x="194326" y="56210"/>
                  </a:lnTo>
                  <a:lnTo>
                    <a:pt x="192423" y="56551"/>
                  </a:lnTo>
                  <a:lnTo>
                    <a:pt x="190519" y="56990"/>
                  </a:lnTo>
                  <a:lnTo>
                    <a:pt x="189087" y="57380"/>
                  </a:lnTo>
                  <a:lnTo>
                    <a:pt x="187675" y="57773"/>
                  </a:lnTo>
                  <a:lnTo>
                    <a:pt x="185771" y="58310"/>
                  </a:lnTo>
                  <a:lnTo>
                    <a:pt x="183868" y="58798"/>
                  </a:lnTo>
                  <a:lnTo>
                    <a:pt x="181944" y="59189"/>
                  </a:lnTo>
                  <a:lnTo>
                    <a:pt x="180491" y="59432"/>
                  </a:lnTo>
                  <a:lnTo>
                    <a:pt x="179058" y="59579"/>
                  </a:lnTo>
                  <a:lnTo>
                    <a:pt x="177605" y="59677"/>
                  </a:lnTo>
                  <a:lnTo>
                    <a:pt x="175641" y="59579"/>
                  </a:lnTo>
                  <a:lnTo>
                    <a:pt x="174658" y="59481"/>
                  </a:lnTo>
                  <a:lnTo>
                    <a:pt x="173676" y="59383"/>
                  </a:lnTo>
                  <a:lnTo>
                    <a:pt x="171732" y="59140"/>
                  </a:lnTo>
                  <a:lnTo>
                    <a:pt x="169767" y="58845"/>
                  </a:lnTo>
                  <a:lnTo>
                    <a:pt x="167864" y="58504"/>
                  </a:lnTo>
                  <a:lnTo>
                    <a:pt x="166390" y="58308"/>
                  </a:lnTo>
                  <a:lnTo>
                    <a:pt x="164487" y="58016"/>
                  </a:lnTo>
                  <a:lnTo>
                    <a:pt x="162522" y="57675"/>
                  </a:lnTo>
                  <a:lnTo>
                    <a:pt x="160619" y="57331"/>
                  </a:lnTo>
                  <a:lnTo>
                    <a:pt x="158715" y="56990"/>
                  </a:lnTo>
                  <a:lnTo>
                    <a:pt x="157242" y="56698"/>
                  </a:lnTo>
                  <a:lnTo>
                    <a:pt x="155830" y="56453"/>
                  </a:lnTo>
                  <a:lnTo>
                    <a:pt x="153865" y="56062"/>
                  </a:lnTo>
                  <a:lnTo>
                    <a:pt x="151962" y="55672"/>
                  </a:lnTo>
                  <a:lnTo>
                    <a:pt x="150058" y="55233"/>
                  </a:lnTo>
                  <a:lnTo>
                    <a:pt x="148094" y="54840"/>
                  </a:lnTo>
                  <a:lnTo>
                    <a:pt x="146129" y="54450"/>
                  </a:lnTo>
                  <a:lnTo>
                    <a:pt x="144185" y="54060"/>
                  </a:lnTo>
                  <a:lnTo>
                    <a:pt x="142281" y="53621"/>
                  </a:lnTo>
                  <a:lnTo>
                    <a:pt x="140358" y="53034"/>
                  </a:lnTo>
                  <a:lnTo>
                    <a:pt x="138986" y="52595"/>
                  </a:lnTo>
                  <a:lnTo>
                    <a:pt x="137185" y="51618"/>
                  </a:lnTo>
                  <a:lnTo>
                    <a:pt x="135610" y="49469"/>
                  </a:lnTo>
                  <a:lnTo>
                    <a:pt x="134832" y="47613"/>
                  </a:lnTo>
                  <a:lnTo>
                    <a:pt x="133952" y="45854"/>
                  </a:lnTo>
                  <a:lnTo>
                    <a:pt x="133522" y="44975"/>
                  </a:lnTo>
                  <a:lnTo>
                    <a:pt x="133317" y="44536"/>
                  </a:lnTo>
                  <a:lnTo>
                    <a:pt x="132437" y="42777"/>
                  </a:lnTo>
                  <a:lnTo>
                    <a:pt x="131557" y="41019"/>
                  </a:lnTo>
                  <a:lnTo>
                    <a:pt x="130677" y="39260"/>
                  </a:lnTo>
                  <a:lnTo>
                    <a:pt x="129797" y="37503"/>
                  </a:lnTo>
                  <a:lnTo>
                    <a:pt x="128958" y="35743"/>
                  </a:lnTo>
                  <a:lnTo>
                    <a:pt x="128385" y="34425"/>
                  </a:lnTo>
                  <a:lnTo>
                    <a:pt x="127792" y="33058"/>
                  </a:lnTo>
                  <a:lnTo>
                    <a:pt x="127259" y="31689"/>
                  </a:lnTo>
                  <a:lnTo>
                    <a:pt x="126707" y="30322"/>
                  </a:lnTo>
                  <a:lnTo>
                    <a:pt x="126216" y="28955"/>
                  </a:lnTo>
                  <a:lnTo>
                    <a:pt x="125786" y="27586"/>
                  </a:lnTo>
                  <a:lnTo>
                    <a:pt x="125336" y="26170"/>
                  </a:lnTo>
                  <a:lnTo>
                    <a:pt x="124906" y="24803"/>
                  </a:lnTo>
                  <a:lnTo>
                    <a:pt x="124517" y="23338"/>
                  </a:lnTo>
                  <a:lnTo>
                    <a:pt x="124128" y="21971"/>
                  </a:lnTo>
                  <a:lnTo>
                    <a:pt x="123576" y="20065"/>
                  </a:lnTo>
                  <a:lnTo>
                    <a:pt x="123003" y="18209"/>
                  </a:lnTo>
                  <a:lnTo>
                    <a:pt x="122409" y="16354"/>
                  </a:lnTo>
                  <a:lnTo>
                    <a:pt x="121918" y="14936"/>
                  </a:lnTo>
                  <a:lnTo>
                    <a:pt x="121427" y="13569"/>
                  </a:lnTo>
                  <a:lnTo>
                    <a:pt x="120792" y="11763"/>
                  </a:lnTo>
                  <a:lnTo>
                    <a:pt x="120055" y="9905"/>
                  </a:lnTo>
                  <a:lnTo>
                    <a:pt x="119278" y="8099"/>
                  </a:lnTo>
                  <a:lnTo>
                    <a:pt x="118439" y="6293"/>
                  </a:lnTo>
                  <a:lnTo>
                    <a:pt x="117804" y="5022"/>
                  </a:lnTo>
                  <a:lnTo>
                    <a:pt x="117026" y="3800"/>
                  </a:lnTo>
                  <a:lnTo>
                    <a:pt x="115901" y="2239"/>
                  </a:lnTo>
                  <a:lnTo>
                    <a:pt x="114919" y="1068"/>
                  </a:lnTo>
                  <a:lnTo>
                    <a:pt x="114632" y="724"/>
                  </a:lnTo>
                  <a:lnTo>
                    <a:pt x="113998" y="-9"/>
                  </a:lnTo>
                  <a:lnTo>
                    <a:pt x="113670" y="24"/>
                  </a:lnTo>
                  <a:lnTo>
                    <a:pt x="112565" y="138"/>
                  </a:lnTo>
                  <a:lnTo>
                    <a:pt x="112176" y="2042"/>
                  </a:lnTo>
                  <a:lnTo>
                    <a:pt x="111685" y="3947"/>
                  </a:lnTo>
                  <a:lnTo>
                    <a:pt x="111112" y="5804"/>
                  </a:lnTo>
                  <a:lnTo>
                    <a:pt x="110662" y="7171"/>
                  </a:lnTo>
                  <a:lnTo>
                    <a:pt x="110170" y="8587"/>
                  </a:lnTo>
                  <a:lnTo>
                    <a:pt x="109536" y="10443"/>
                  </a:lnTo>
                  <a:lnTo>
                    <a:pt x="108799" y="12251"/>
                  </a:lnTo>
                  <a:lnTo>
                    <a:pt x="108124" y="13520"/>
                  </a:lnTo>
                  <a:lnTo>
                    <a:pt x="107039" y="14546"/>
                  </a:lnTo>
                  <a:lnTo>
                    <a:pt x="105627" y="15913"/>
                  </a:lnTo>
                  <a:lnTo>
                    <a:pt x="104604" y="16938"/>
                  </a:lnTo>
                  <a:lnTo>
                    <a:pt x="104256" y="17282"/>
                  </a:lnTo>
                  <a:lnTo>
                    <a:pt x="103887" y="17590"/>
                  </a:lnTo>
                  <a:lnTo>
                    <a:pt x="103130" y="18209"/>
                  </a:lnTo>
                  <a:lnTo>
                    <a:pt x="102046" y="19235"/>
                  </a:lnTo>
                  <a:lnTo>
                    <a:pt x="101125" y="20359"/>
                  </a:lnTo>
                  <a:lnTo>
                    <a:pt x="100388" y="21628"/>
                  </a:lnTo>
                  <a:lnTo>
                    <a:pt x="99467" y="23338"/>
                  </a:lnTo>
                  <a:lnTo>
                    <a:pt x="98873" y="24705"/>
                  </a:lnTo>
                  <a:lnTo>
                    <a:pt x="97993" y="26464"/>
                  </a:lnTo>
                  <a:lnTo>
                    <a:pt x="97216" y="27684"/>
                  </a:lnTo>
                  <a:lnTo>
                    <a:pt x="96029" y="29248"/>
                  </a:lnTo>
                  <a:lnTo>
                    <a:pt x="95108" y="30371"/>
                  </a:lnTo>
                  <a:lnTo>
                    <a:pt x="94187" y="31544"/>
                  </a:lnTo>
                  <a:lnTo>
                    <a:pt x="92713" y="33449"/>
                  </a:lnTo>
                  <a:lnTo>
                    <a:pt x="91096" y="35353"/>
                  </a:lnTo>
                  <a:lnTo>
                    <a:pt x="90360" y="36185"/>
                  </a:lnTo>
                  <a:lnTo>
                    <a:pt x="89684" y="36933"/>
                  </a:lnTo>
                  <a:lnTo>
                    <a:pt x="89336" y="37307"/>
                  </a:lnTo>
                  <a:lnTo>
                    <a:pt x="88108" y="38821"/>
                  </a:lnTo>
                  <a:lnTo>
                    <a:pt x="87433" y="40092"/>
                  </a:lnTo>
                  <a:lnTo>
                    <a:pt x="86839" y="41947"/>
                  </a:lnTo>
                  <a:lnTo>
                    <a:pt x="86492" y="43363"/>
                  </a:lnTo>
                  <a:lnTo>
                    <a:pt x="86205" y="44828"/>
                  </a:lnTo>
                  <a:lnTo>
                    <a:pt x="85714" y="46195"/>
                  </a:lnTo>
                  <a:lnTo>
                    <a:pt x="85366" y="47613"/>
                  </a:lnTo>
                  <a:lnTo>
                    <a:pt x="85427" y="49127"/>
                  </a:lnTo>
                  <a:lnTo>
                    <a:pt x="86492" y="51226"/>
                  </a:lnTo>
                  <a:lnTo>
                    <a:pt x="87331" y="52693"/>
                  </a:lnTo>
                  <a:lnTo>
                    <a:pt x="86799" y="54499"/>
                  </a:lnTo>
                  <a:lnTo>
                    <a:pt x="87760" y="55623"/>
                  </a:lnTo>
                  <a:lnTo>
                    <a:pt x="88641" y="57284"/>
                  </a:lnTo>
                  <a:lnTo>
                    <a:pt x="87617" y="59140"/>
                  </a:lnTo>
                  <a:lnTo>
                    <a:pt x="86737" y="61093"/>
                  </a:lnTo>
                  <a:lnTo>
                    <a:pt x="85325" y="60605"/>
                  </a:lnTo>
                  <a:lnTo>
                    <a:pt x="84056" y="59726"/>
                  </a:lnTo>
                  <a:lnTo>
                    <a:pt x="81743" y="59871"/>
                  </a:lnTo>
                  <a:lnTo>
                    <a:pt x="80331" y="61093"/>
                  </a:lnTo>
                  <a:lnTo>
                    <a:pt x="79697" y="62460"/>
                  </a:lnTo>
                  <a:lnTo>
                    <a:pt x="78776" y="63682"/>
                  </a:lnTo>
                  <a:lnTo>
                    <a:pt x="78960" y="65439"/>
                  </a:lnTo>
                  <a:lnTo>
                    <a:pt x="79103" y="67442"/>
                  </a:lnTo>
                  <a:lnTo>
                    <a:pt x="77732" y="68664"/>
                  </a:lnTo>
                  <a:lnTo>
                    <a:pt x="78223" y="70227"/>
                  </a:lnTo>
                  <a:lnTo>
                    <a:pt x="79308" y="72278"/>
                  </a:lnTo>
                  <a:lnTo>
                    <a:pt x="79656" y="74524"/>
                  </a:lnTo>
                  <a:lnTo>
                    <a:pt x="78919" y="75795"/>
                  </a:lnTo>
                  <a:lnTo>
                    <a:pt x="78428" y="77211"/>
                  </a:lnTo>
                  <a:lnTo>
                    <a:pt x="77343" y="79361"/>
                  </a:lnTo>
                  <a:lnTo>
                    <a:pt x="76709" y="81118"/>
                  </a:lnTo>
                  <a:lnTo>
                    <a:pt x="77548" y="82389"/>
                  </a:lnTo>
                  <a:lnTo>
                    <a:pt x="77548" y="84195"/>
                  </a:lnTo>
                  <a:lnTo>
                    <a:pt x="77302" y="85905"/>
                  </a:lnTo>
                  <a:lnTo>
                    <a:pt x="78469" y="87518"/>
                  </a:lnTo>
                  <a:lnTo>
                    <a:pt x="77650" y="89520"/>
                  </a:lnTo>
                  <a:lnTo>
                    <a:pt x="75931" y="90497"/>
                  </a:lnTo>
                  <a:lnTo>
                    <a:pt x="74765" y="91913"/>
                  </a:lnTo>
                  <a:lnTo>
                    <a:pt x="74908" y="93427"/>
                  </a:lnTo>
                  <a:lnTo>
                    <a:pt x="75297" y="95380"/>
                  </a:lnTo>
                  <a:lnTo>
                    <a:pt x="75440" y="97140"/>
                  </a:lnTo>
                  <a:lnTo>
                    <a:pt x="74171" y="98018"/>
                  </a:lnTo>
                  <a:lnTo>
                    <a:pt x="72411" y="99533"/>
                  </a:lnTo>
                  <a:lnTo>
                    <a:pt x="71183" y="100362"/>
                  </a:lnTo>
                  <a:lnTo>
                    <a:pt x="70405" y="102121"/>
                  </a:lnTo>
                  <a:lnTo>
                    <a:pt x="69914" y="104465"/>
                  </a:lnTo>
                  <a:lnTo>
                    <a:pt x="71040" y="106419"/>
                  </a:lnTo>
                  <a:lnTo>
                    <a:pt x="69853" y="108323"/>
                  </a:lnTo>
                  <a:lnTo>
                    <a:pt x="70938" y="109643"/>
                  </a:lnTo>
                  <a:lnTo>
                    <a:pt x="72595" y="110718"/>
                  </a:lnTo>
                  <a:lnTo>
                    <a:pt x="73332" y="112914"/>
                  </a:lnTo>
                  <a:lnTo>
                    <a:pt x="72943" y="114331"/>
                  </a:lnTo>
                  <a:lnTo>
                    <a:pt x="72554" y="115700"/>
                  </a:lnTo>
                  <a:lnTo>
                    <a:pt x="73393" y="116821"/>
                  </a:lnTo>
                  <a:lnTo>
                    <a:pt x="74703" y="118239"/>
                  </a:lnTo>
                  <a:lnTo>
                    <a:pt x="75092" y="119655"/>
                  </a:lnTo>
                  <a:lnTo>
                    <a:pt x="76034" y="121364"/>
                  </a:lnTo>
                  <a:lnTo>
                    <a:pt x="77016" y="122927"/>
                  </a:lnTo>
                  <a:lnTo>
                    <a:pt x="77159" y="124441"/>
                  </a:lnTo>
                  <a:lnTo>
                    <a:pt x="77835" y="126249"/>
                  </a:lnTo>
                  <a:lnTo>
                    <a:pt x="78367" y="128007"/>
                  </a:lnTo>
                  <a:lnTo>
                    <a:pt x="77650" y="129278"/>
                  </a:lnTo>
                  <a:lnTo>
                    <a:pt x="77159" y="130694"/>
                  </a:lnTo>
                  <a:lnTo>
                    <a:pt x="77650" y="132598"/>
                  </a:lnTo>
                  <a:lnTo>
                    <a:pt x="78182" y="134455"/>
                  </a:lnTo>
                  <a:lnTo>
                    <a:pt x="78858" y="136213"/>
                  </a:lnTo>
                  <a:lnTo>
                    <a:pt x="78817" y="137727"/>
                  </a:lnTo>
                  <a:lnTo>
                    <a:pt x="79063" y="140218"/>
                  </a:lnTo>
                  <a:lnTo>
                    <a:pt x="78919" y="142318"/>
                  </a:lnTo>
                  <a:lnTo>
                    <a:pt x="79697" y="144029"/>
                  </a:lnTo>
                  <a:lnTo>
                    <a:pt x="81948" y="144468"/>
                  </a:lnTo>
                  <a:lnTo>
                    <a:pt x="83278" y="143734"/>
                  </a:lnTo>
                  <a:lnTo>
                    <a:pt x="84384" y="145248"/>
                  </a:lnTo>
                  <a:lnTo>
                    <a:pt x="84240" y="147690"/>
                  </a:lnTo>
                  <a:lnTo>
                    <a:pt x="83995" y="149155"/>
                  </a:lnTo>
                  <a:lnTo>
                    <a:pt x="84097" y="150573"/>
                  </a:lnTo>
                  <a:lnTo>
                    <a:pt x="84793" y="152087"/>
                  </a:lnTo>
                  <a:lnTo>
                    <a:pt x="84977" y="153992"/>
                  </a:lnTo>
                  <a:lnTo>
                    <a:pt x="86492" y="153356"/>
                  </a:lnTo>
                  <a:lnTo>
                    <a:pt x="88354" y="154139"/>
                  </a:lnTo>
                  <a:lnTo>
                    <a:pt x="88988" y="155457"/>
                  </a:lnTo>
                  <a:lnTo>
                    <a:pt x="90605" y="156581"/>
                  </a:lnTo>
                  <a:lnTo>
                    <a:pt x="91833" y="157410"/>
                  </a:lnTo>
                  <a:lnTo>
                    <a:pt x="92468" y="159170"/>
                  </a:lnTo>
                  <a:lnTo>
                    <a:pt x="93389" y="161415"/>
                  </a:lnTo>
                  <a:lnTo>
                    <a:pt x="94617" y="162245"/>
                  </a:lnTo>
                  <a:lnTo>
                    <a:pt x="95005" y="164053"/>
                  </a:lnTo>
                  <a:lnTo>
                    <a:pt x="94862" y="166105"/>
                  </a:lnTo>
                  <a:lnTo>
                    <a:pt x="93061" y="167131"/>
                  </a:lnTo>
                  <a:lnTo>
                    <a:pt x="92856" y="169280"/>
                  </a:lnTo>
                  <a:lnTo>
                    <a:pt x="93204" y="170745"/>
                  </a:lnTo>
                  <a:lnTo>
                    <a:pt x="92856" y="172601"/>
                  </a:lnTo>
                  <a:lnTo>
                    <a:pt x="92754" y="174652"/>
                  </a:lnTo>
                  <a:lnTo>
                    <a:pt x="93348" y="176019"/>
                  </a:lnTo>
                  <a:lnTo>
                    <a:pt x="94023" y="177875"/>
                  </a:lnTo>
                  <a:lnTo>
                    <a:pt x="94269" y="179342"/>
                  </a:lnTo>
                  <a:lnTo>
                    <a:pt x="93552" y="180952"/>
                  </a:lnTo>
                  <a:lnTo>
                    <a:pt x="92815" y="182954"/>
                  </a:lnTo>
                  <a:lnTo>
                    <a:pt x="93245" y="185349"/>
                  </a:lnTo>
                  <a:lnTo>
                    <a:pt x="93941" y="186667"/>
                  </a:lnTo>
                  <a:lnTo>
                    <a:pt x="94023" y="188571"/>
                  </a:lnTo>
                  <a:lnTo>
                    <a:pt x="93941" y="191062"/>
                  </a:lnTo>
                  <a:lnTo>
                    <a:pt x="92120" y="191894"/>
                  </a:lnTo>
                  <a:lnTo>
                    <a:pt x="92754" y="193457"/>
                  </a:lnTo>
                  <a:lnTo>
                    <a:pt x="92181" y="195703"/>
                  </a:lnTo>
                  <a:lnTo>
                    <a:pt x="91055" y="197315"/>
                  </a:lnTo>
                  <a:lnTo>
                    <a:pt x="89193" y="198878"/>
                  </a:lnTo>
                  <a:lnTo>
                    <a:pt x="88170" y="200733"/>
                  </a:lnTo>
                  <a:lnTo>
                    <a:pt x="88497" y="202149"/>
                  </a:lnTo>
                  <a:lnTo>
                    <a:pt x="88743" y="203615"/>
                  </a:lnTo>
                  <a:lnTo>
                    <a:pt x="88886" y="205082"/>
                  </a:lnTo>
                  <a:lnTo>
                    <a:pt x="88354" y="206986"/>
                  </a:lnTo>
                  <a:lnTo>
                    <a:pt x="87719" y="208792"/>
                  </a:lnTo>
                  <a:lnTo>
                    <a:pt x="86553" y="210942"/>
                  </a:lnTo>
                  <a:lnTo>
                    <a:pt x="86103" y="213286"/>
                  </a:lnTo>
                  <a:lnTo>
                    <a:pt x="86205" y="215143"/>
                  </a:lnTo>
                  <a:lnTo>
                    <a:pt x="85673" y="216559"/>
                  </a:lnTo>
                  <a:lnTo>
                    <a:pt x="84732" y="217683"/>
                  </a:lnTo>
                  <a:lnTo>
                    <a:pt x="83913" y="218854"/>
                  </a:lnTo>
                  <a:lnTo>
                    <a:pt x="83360" y="220223"/>
                  </a:lnTo>
                  <a:lnTo>
                    <a:pt x="82685" y="222078"/>
                  </a:lnTo>
                  <a:lnTo>
                    <a:pt x="82235" y="224422"/>
                  </a:lnTo>
                  <a:lnTo>
                    <a:pt x="82378" y="225887"/>
                  </a:lnTo>
                  <a:lnTo>
                    <a:pt x="82337" y="227305"/>
                  </a:lnTo>
                  <a:lnTo>
                    <a:pt x="81948" y="228721"/>
                  </a:lnTo>
                  <a:lnTo>
                    <a:pt x="81703" y="230626"/>
                  </a:lnTo>
                  <a:lnTo>
                    <a:pt x="80966" y="232287"/>
                  </a:lnTo>
                  <a:lnTo>
                    <a:pt x="81314" y="234191"/>
                  </a:lnTo>
                  <a:lnTo>
                    <a:pt x="81703" y="236096"/>
                  </a:lnTo>
                  <a:lnTo>
                    <a:pt x="81559" y="238245"/>
                  </a:lnTo>
                  <a:lnTo>
                    <a:pt x="81948" y="240248"/>
                  </a:lnTo>
                  <a:lnTo>
                    <a:pt x="80863" y="241713"/>
                  </a:lnTo>
                  <a:lnTo>
                    <a:pt x="79410" y="242837"/>
                  </a:lnTo>
                  <a:lnTo>
                    <a:pt x="78674" y="244545"/>
                  </a:lnTo>
                  <a:lnTo>
                    <a:pt x="77589" y="246645"/>
                  </a:lnTo>
                  <a:lnTo>
                    <a:pt x="78223" y="248991"/>
                  </a:lnTo>
                  <a:lnTo>
                    <a:pt x="78428" y="250456"/>
                  </a:lnTo>
                  <a:lnTo>
                    <a:pt x="78571" y="252410"/>
                  </a:lnTo>
                  <a:lnTo>
                    <a:pt x="78039" y="254265"/>
                  </a:lnTo>
                  <a:lnTo>
                    <a:pt x="76852" y="255877"/>
                  </a:lnTo>
                  <a:lnTo>
                    <a:pt x="75440" y="257782"/>
                  </a:lnTo>
                  <a:lnTo>
                    <a:pt x="74273" y="259931"/>
                  </a:lnTo>
                  <a:lnTo>
                    <a:pt x="73291" y="261006"/>
                  </a:lnTo>
                  <a:lnTo>
                    <a:pt x="71777" y="262226"/>
                  </a:lnTo>
                  <a:lnTo>
                    <a:pt x="70262" y="263497"/>
                  </a:lnTo>
                  <a:lnTo>
                    <a:pt x="68932" y="265401"/>
                  </a:lnTo>
                  <a:lnTo>
                    <a:pt x="68543" y="267355"/>
                  </a:lnTo>
                  <a:lnTo>
                    <a:pt x="68011" y="269210"/>
                  </a:lnTo>
                  <a:lnTo>
                    <a:pt x="67131" y="270334"/>
                  </a:lnTo>
                  <a:lnTo>
                    <a:pt x="65657" y="271654"/>
                  </a:lnTo>
                  <a:lnTo>
                    <a:pt x="64491" y="273217"/>
                  </a:lnTo>
                  <a:lnTo>
                    <a:pt x="63938" y="275073"/>
                  </a:lnTo>
                  <a:lnTo>
                    <a:pt x="63897" y="277514"/>
                  </a:lnTo>
                  <a:lnTo>
                    <a:pt x="63754" y="279468"/>
                  </a:lnTo>
                  <a:lnTo>
                    <a:pt x="63304" y="280884"/>
                  </a:lnTo>
                  <a:lnTo>
                    <a:pt x="63406" y="282302"/>
                  </a:lnTo>
                  <a:lnTo>
                    <a:pt x="63590" y="283767"/>
                  </a:lnTo>
                  <a:lnTo>
                    <a:pt x="63447" y="285232"/>
                  </a:lnTo>
                  <a:lnTo>
                    <a:pt x="62772" y="286501"/>
                  </a:lnTo>
                  <a:lnTo>
                    <a:pt x="61441" y="287966"/>
                  </a:lnTo>
                  <a:lnTo>
                    <a:pt x="60132" y="289431"/>
                  </a:lnTo>
                  <a:lnTo>
                    <a:pt x="58904" y="290896"/>
                  </a:lnTo>
                  <a:lnTo>
                    <a:pt x="57676" y="292459"/>
                  </a:lnTo>
                  <a:lnTo>
                    <a:pt x="56223" y="293730"/>
                  </a:lnTo>
                  <a:lnTo>
                    <a:pt x="54749" y="295048"/>
                  </a:lnTo>
                  <a:lnTo>
                    <a:pt x="53316" y="296368"/>
                  </a:lnTo>
                  <a:lnTo>
                    <a:pt x="52252" y="297345"/>
                  </a:lnTo>
                  <a:lnTo>
                    <a:pt x="50840" y="298663"/>
                  </a:lnTo>
                  <a:lnTo>
                    <a:pt x="49019" y="300324"/>
                  </a:lnTo>
                  <a:lnTo>
                    <a:pt x="47259" y="301983"/>
                  </a:lnTo>
                  <a:lnTo>
                    <a:pt x="45785" y="303303"/>
                  </a:lnTo>
                  <a:lnTo>
                    <a:pt x="44373" y="304670"/>
                  </a:lnTo>
                  <a:lnTo>
                    <a:pt x="42899" y="305990"/>
                  </a:lnTo>
                  <a:lnTo>
                    <a:pt x="41835" y="306967"/>
                  </a:lnTo>
                  <a:lnTo>
                    <a:pt x="40750" y="307944"/>
                  </a:lnTo>
                  <a:lnTo>
                    <a:pt x="39666" y="308970"/>
                  </a:lnTo>
                  <a:lnTo>
                    <a:pt x="37906" y="310629"/>
                  </a:lnTo>
                  <a:lnTo>
                    <a:pt x="36453" y="311949"/>
                  </a:lnTo>
                  <a:lnTo>
                    <a:pt x="35368" y="312925"/>
                  </a:lnTo>
                  <a:lnTo>
                    <a:pt x="34304" y="313951"/>
                  </a:lnTo>
                  <a:lnTo>
                    <a:pt x="32871" y="315269"/>
                  </a:lnTo>
                  <a:lnTo>
                    <a:pt x="31070" y="316931"/>
                  </a:lnTo>
                  <a:lnTo>
                    <a:pt x="29883" y="317858"/>
                  </a:lnTo>
                  <a:lnTo>
                    <a:pt x="28758" y="318786"/>
                  </a:lnTo>
                  <a:lnTo>
                    <a:pt x="27796" y="319812"/>
                  </a:lnTo>
                  <a:lnTo>
                    <a:pt x="26998" y="321132"/>
                  </a:lnTo>
                  <a:lnTo>
                    <a:pt x="25626" y="323134"/>
                  </a:lnTo>
                  <a:lnTo>
                    <a:pt x="24705" y="324256"/>
                  </a:lnTo>
                  <a:lnTo>
                    <a:pt x="23682" y="325282"/>
                  </a:lnTo>
                  <a:lnTo>
                    <a:pt x="22597" y="326307"/>
                  </a:lnTo>
                  <a:lnTo>
                    <a:pt x="21533" y="327284"/>
                  </a:lnTo>
                  <a:lnTo>
                    <a:pt x="20796" y="328506"/>
                  </a:lnTo>
                  <a:lnTo>
                    <a:pt x="19957" y="330263"/>
                  </a:lnTo>
                  <a:lnTo>
                    <a:pt x="18688" y="331632"/>
                  </a:lnTo>
                  <a:lnTo>
                    <a:pt x="19036" y="333146"/>
                  </a:lnTo>
                  <a:lnTo>
                    <a:pt x="19220" y="335002"/>
                  </a:lnTo>
                  <a:lnTo>
                    <a:pt x="18791" y="336808"/>
                  </a:lnTo>
                  <a:lnTo>
                    <a:pt x="18873" y="339203"/>
                  </a:lnTo>
                  <a:lnTo>
                    <a:pt x="18545" y="341156"/>
                  </a:lnTo>
                  <a:lnTo>
                    <a:pt x="18443" y="343549"/>
                  </a:lnTo>
                  <a:lnTo>
                    <a:pt x="18054" y="345503"/>
                  </a:lnTo>
                  <a:lnTo>
                    <a:pt x="17911" y="346968"/>
                  </a:lnTo>
                  <a:lnTo>
                    <a:pt x="17112" y="348678"/>
                  </a:lnTo>
                  <a:lnTo>
                    <a:pt x="16232" y="349851"/>
                  </a:lnTo>
                  <a:lnTo>
                    <a:pt x="15455" y="351120"/>
                  </a:lnTo>
                  <a:lnTo>
                    <a:pt x="14472" y="352830"/>
                  </a:lnTo>
                  <a:lnTo>
                    <a:pt x="13797" y="354099"/>
                  </a:lnTo>
                  <a:lnTo>
                    <a:pt x="13101" y="355370"/>
                  </a:lnTo>
                  <a:lnTo>
                    <a:pt x="12671" y="357274"/>
                  </a:lnTo>
                  <a:lnTo>
                    <a:pt x="12958" y="359228"/>
                  </a:lnTo>
                  <a:lnTo>
                    <a:pt x="13510" y="361571"/>
                  </a:lnTo>
                  <a:lnTo>
                    <a:pt x="13797" y="362990"/>
                  </a:lnTo>
                  <a:lnTo>
                    <a:pt x="14084" y="364455"/>
                  </a:lnTo>
                  <a:lnTo>
                    <a:pt x="14390" y="365871"/>
                  </a:lnTo>
                  <a:lnTo>
                    <a:pt x="14329" y="367824"/>
                  </a:lnTo>
                  <a:lnTo>
                    <a:pt x="14084" y="369240"/>
                  </a:lnTo>
                  <a:lnTo>
                    <a:pt x="13695" y="371194"/>
                  </a:lnTo>
                  <a:lnTo>
                    <a:pt x="13265" y="373051"/>
                  </a:lnTo>
                  <a:lnTo>
                    <a:pt x="13592" y="374955"/>
                  </a:lnTo>
                  <a:lnTo>
                    <a:pt x="13654" y="376909"/>
                  </a:lnTo>
                  <a:lnTo>
                    <a:pt x="13695" y="378472"/>
                  </a:lnTo>
                  <a:lnTo>
                    <a:pt x="14575" y="379986"/>
                  </a:lnTo>
                  <a:lnTo>
                    <a:pt x="13736" y="382136"/>
                  </a:lnTo>
                  <a:lnTo>
                    <a:pt x="13347" y="383746"/>
                  </a:lnTo>
                  <a:lnTo>
                    <a:pt x="12528" y="385505"/>
                  </a:lnTo>
                  <a:lnTo>
                    <a:pt x="11648" y="387262"/>
                  </a:lnTo>
                  <a:lnTo>
                    <a:pt x="11546" y="388681"/>
                  </a:lnTo>
                  <a:lnTo>
                    <a:pt x="12180" y="390048"/>
                  </a:lnTo>
                  <a:lnTo>
                    <a:pt x="12856" y="391854"/>
                  </a:lnTo>
                  <a:lnTo>
                    <a:pt x="13101" y="393319"/>
                  </a:lnTo>
                  <a:lnTo>
                    <a:pt x="13306" y="395225"/>
                  </a:lnTo>
                  <a:lnTo>
                    <a:pt x="13449" y="397179"/>
                  </a:lnTo>
                  <a:lnTo>
                    <a:pt x="13551" y="399132"/>
                  </a:lnTo>
                  <a:lnTo>
                    <a:pt x="13306" y="401574"/>
                  </a:lnTo>
                  <a:lnTo>
                    <a:pt x="12774" y="403479"/>
                  </a:lnTo>
                  <a:lnTo>
                    <a:pt x="11730" y="405042"/>
                  </a:lnTo>
                  <a:lnTo>
                    <a:pt x="10379" y="406458"/>
                  </a:lnTo>
                  <a:lnTo>
                    <a:pt x="9008" y="407876"/>
                  </a:lnTo>
                  <a:lnTo>
                    <a:pt x="7964" y="408901"/>
                  </a:lnTo>
                  <a:lnTo>
                    <a:pt x="6941" y="409974"/>
                  </a:lnTo>
                  <a:lnTo>
                    <a:pt x="6307" y="411783"/>
                  </a:lnTo>
                  <a:lnTo>
                    <a:pt x="6204" y="414225"/>
                  </a:lnTo>
                  <a:lnTo>
                    <a:pt x="6266" y="415886"/>
                  </a:lnTo>
                  <a:lnTo>
                    <a:pt x="7330" y="417204"/>
                  </a:lnTo>
                  <a:lnTo>
                    <a:pt x="8374" y="418620"/>
                  </a:lnTo>
                  <a:lnTo>
                    <a:pt x="8844" y="419940"/>
                  </a:lnTo>
                  <a:lnTo>
                    <a:pt x="9540" y="421795"/>
                  </a:lnTo>
                  <a:lnTo>
                    <a:pt x="10134" y="423700"/>
                  </a:lnTo>
                  <a:lnTo>
                    <a:pt x="10420" y="424627"/>
                  </a:lnTo>
                  <a:lnTo>
                    <a:pt x="10563" y="425068"/>
                  </a:lnTo>
                  <a:lnTo>
                    <a:pt x="11055" y="426534"/>
                  </a:lnTo>
                  <a:lnTo>
                    <a:pt x="11546" y="428391"/>
                  </a:lnTo>
                  <a:lnTo>
                    <a:pt x="11587" y="428536"/>
                  </a:lnTo>
                  <a:lnTo>
                    <a:pt x="13019" y="430538"/>
                  </a:lnTo>
                  <a:lnTo>
                    <a:pt x="12774" y="431906"/>
                  </a:lnTo>
                  <a:lnTo>
                    <a:pt x="12037" y="434055"/>
                  </a:lnTo>
                  <a:lnTo>
                    <a:pt x="10809" y="436252"/>
                  </a:lnTo>
                  <a:lnTo>
                    <a:pt x="9683" y="438303"/>
                  </a:lnTo>
                  <a:lnTo>
                    <a:pt x="8455" y="440257"/>
                  </a:lnTo>
                  <a:lnTo>
                    <a:pt x="7002" y="442163"/>
                  </a:lnTo>
                  <a:lnTo>
                    <a:pt x="4997" y="445191"/>
                  </a:lnTo>
                  <a:lnTo>
                    <a:pt x="2684" y="448804"/>
                  </a:lnTo>
                  <a:lnTo>
                    <a:pt x="1518" y="450612"/>
                  </a:lnTo>
                  <a:lnTo>
                    <a:pt x="535" y="452419"/>
                  </a:lnTo>
                  <a:lnTo>
                    <a:pt x="187" y="453005"/>
                  </a:lnTo>
                  <a:lnTo>
                    <a:pt x="1906" y="456961"/>
                  </a:lnTo>
                  <a:lnTo>
                    <a:pt x="2745" y="458770"/>
                  </a:lnTo>
                  <a:lnTo>
                    <a:pt x="3564" y="460772"/>
                  </a:lnTo>
                  <a:lnTo>
                    <a:pt x="4935" y="465997"/>
                  </a:lnTo>
                  <a:lnTo>
                    <a:pt x="5038" y="468586"/>
                  </a:lnTo>
                  <a:lnTo>
                    <a:pt x="5079" y="470100"/>
                  </a:lnTo>
                  <a:lnTo>
                    <a:pt x="5631" y="471663"/>
                  </a:lnTo>
                  <a:lnTo>
                    <a:pt x="7678" y="473813"/>
                  </a:lnTo>
                  <a:lnTo>
                    <a:pt x="9970" y="476107"/>
                  </a:lnTo>
                  <a:lnTo>
                    <a:pt x="11689" y="477525"/>
                  </a:lnTo>
                  <a:lnTo>
                    <a:pt x="12815" y="478892"/>
                  </a:lnTo>
                  <a:lnTo>
                    <a:pt x="13510" y="480699"/>
                  </a:lnTo>
                  <a:lnTo>
                    <a:pt x="14820" y="482750"/>
                  </a:lnTo>
                  <a:lnTo>
                    <a:pt x="15905" y="484166"/>
                  </a:lnTo>
                  <a:lnTo>
                    <a:pt x="17174" y="485680"/>
                  </a:lnTo>
                  <a:lnTo>
                    <a:pt x="18688" y="487879"/>
                  </a:lnTo>
                  <a:lnTo>
                    <a:pt x="17215" y="491248"/>
                  </a:lnTo>
                  <a:lnTo>
                    <a:pt x="16294" y="492959"/>
                  </a:lnTo>
                  <a:lnTo>
                    <a:pt x="14575" y="496232"/>
                  </a:lnTo>
                  <a:lnTo>
                    <a:pt x="13981" y="497940"/>
                  </a:lnTo>
                  <a:lnTo>
                    <a:pt x="13408" y="500041"/>
                  </a:lnTo>
                  <a:lnTo>
                    <a:pt x="12528" y="502336"/>
                  </a:lnTo>
                  <a:lnTo>
                    <a:pt x="11832" y="504387"/>
                  </a:lnTo>
                  <a:lnTo>
                    <a:pt x="11259" y="506390"/>
                  </a:lnTo>
                  <a:lnTo>
                    <a:pt x="10768" y="508392"/>
                  </a:lnTo>
                  <a:lnTo>
                    <a:pt x="10175" y="509857"/>
                  </a:lnTo>
                  <a:lnTo>
                    <a:pt x="9643" y="511958"/>
                  </a:lnTo>
                  <a:lnTo>
                    <a:pt x="10379" y="512691"/>
                  </a:lnTo>
                  <a:lnTo>
                    <a:pt x="11300" y="513717"/>
                  </a:lnTo>
                  <a:lnTo>
                    <a:pt x="12610" y="514353"/>
                  </a:lnTo>
                  <a:lnTo>
                    <a:pt x="13899" y="514986"/>
                  </a:lnTo>
                  <a:lnTo>
                    <a:pt x="15700" y="515769"/>
                  </a:lnTo>
                  <a:lnTo>
                    <a:pt x="17072" y="516306"/>
                  </a:lnTo>
                  <a:lnTo>
                    <a:pt x="18443" y="516892"/>
                  </a:lnTo>
                  <a:lnTo>
                    <a:pt x="20305" y="517575"/>
                  </a:lnTo>
                  <a:lnTo>
                    <a:pt x="22106" y="518358"/>
                  </a:lnTo>
                  <a:lnTo>
                    <a:pt x="23928" y="519089"/>
                  </a:lnTo>
                  <a:lnTo>
                    <a:pt x="26118" y="520164"/>
                  </a:lnTo>
                  <a:lnTo>
                    <a:pt x="27878" y="521043"/>
                  </a:lnTo>
                  <a:lnTo>
                    <a:pt x="29638" y="522019"/>
                  </a:lnTo>
                  <a:lnTo>
                    <a:pt x="31213" y="523094"/>
                  </a:lnTo>
                  <a:lnTo>
                    <a:pt x="32380" y="524022"/>
                  </a:lnTo>
                  <a:lnTo>
                    <a:pt x="33506" y="524902"/>
                  </a:lnTo>
                  <a:lnTo>
                    <a:pt x="34693" y="525830"/>
                  </a:lnTo>
                  <a:lnTo>
                    <a:pt x="35818" y="526709"/>
                  </a:lnTo>
                  <a:lnTo>
                    <a:pt x="36944" y="527636"/>
                  </a:lnTo>
                  <a:lnTo>
                    <a:pt x="38110" y="528564"/>
                  </a:lnTo>
                  <a:lnTo>
                    <a:pt x="39625" y="529835"/>
                  </a:lnTo>
                  <a:lnTo>
                    <a:pt x="40750" y="530763"/>
                  </a:lnTo>
                  <a:lnTo>
                    <a:pt x="41876" y="531690"/>
                  </a:lnTo>
                  <a:lnTo>
                    <a:pt x="43391" y="532961"/>
                  </a:lnTo>
                  <a:lnTo>
                    <a:pt x="44864" y="534230"/>
                  </a:lnTo>
                  <a:lnTo>
                    <a:pt x="46379" y="535452"/>
                  </a:lnTo>
                  <a:lnTo>
                    <a:pt x="47893" y="536721"/>
                  </a:lnTo>
                  <a:lnTo>
                    <a:pt x="49408" y="537990"/>
                  </a:lnTo>
                  <a:lnTo>
                    <a:pt x="50144" y="538626"/>
                  </a:lnTo>
                  <a:lnTo>
                    <a:pt x="50492" y="538920"/>
                  </a:lnTo>
                  <a:lnTo>
                    <a:pt x="51659" y="539847"/>
                  </a:lnTo>
                  <a:lnTo>
                    <a:pt x="52743" y="540775"/>
                  </a:lnTo>
                  <a:lnTo>
                    <a:pt x="53910" y="541703"/>
                  </a:lnTo>
                  <a:lnTo>
                    <a:pt x="55425" y="542974"/>
                  </a:lnTo>
                  <a:lnTo>
                    <a:pt x="57492" y="544243"/>
                  </a:lnTo>
                  <a:lnTo>
                    <a:pt x="59006" y="545269"/>
                  </a:lnTo>
                  <a:lnTo>
                    <a:pt x="59927" y="546392"/>
                  </a:lnTo>
                  <a:lnTo>
                    <a:pt x="60909" y="547565"/>
                  </a:lnTo>
                  <a:lnTo>
                    <a:pt x="62137" y="549079"/>
                  </a:lnTo>
                  <a:lnTo>
                    <a:pt x="63897" y="550788"/>
                  </a:lnTo>
                  <a:lnTo>
                    <a:pt x="66005" y="552059"/>
                  </a:lnTo>
                  <a:lnTo>
                    <a:pt x="67704" y="552937"/>
                  </a:lnTo>
                  <a:lnTo>
                    <a:pt x="69955" y="553914"/>
                  </a:lnTo>
                  <a:lnTo>
                    <a:pt x="71859" y="554353"/>
                  </a:lnTo>
                  <a:lnTo>
                    <a:pt x="73046" y="555234"/>
                  </a:lnTo>
                  <a:lnTo>
                    <a:pt x="74417" y="555673"/>
                  </a:lnTo>
                  <a:lnTo>
                    <a:pt x="75890" y="556063"/>
                  </a:lnTo>
                  <a:lnTo>
                    <a:pt x="77302" y="556356"/>
                  </a:lnTo>
                  <a:lnTo>
                    <a:pt x="79206" y="556748"/>
                  </a:lnTo>
                  <a:lnTo>
                    <a:pt x="80679" y="556942"/>
                  </a:lnTo>
                  <a:lnTo>
                    <a:pt x="82153" y="557089"/>
                  </a:lnTo>
                  <a:lnTo>
                    <a:pt x="84199" y="556797"/>
                  </a:lnTo>
                  <a:lnTo>
                    <a:pt x="86492" y="556942"/>
                  </a:lnTo>
                  <a:lnTo>
                    <a:pt x="87924" y="557381"/>
                  </a:lnTo>
                  <a:lnTo>
                    <a:pt x="89725" y="558066"/>
                  </a:lnTo>
                  <a:lnTo>
                    <a:pt x="91096" y="558603"/>
                  </a:lnTo>
                  <a:lnTo>
                    <a:pt x="92468" y="559190"/>
                  </a:lnTo>
                  <a:lnTo>
                    <a:pt x="93839" y="559678"/>
                  </a:lnTo>
                  <a:lnTo>
                    <a:pt x="95251" y="560166"/>
                  </a:lnTo>
                  <a:lnTo>
                    <a:pt x="96622" y="560606"/>
                  </a:lnTo>
                  <a:lnTo>
                    <a:pt x="98096" y="560947"/>
                  </a:lnTo>
                  <a:lnTo>
                    <a:pt x="100490" y="561337"/>
                  </a:lnTo>
                  <a:lnTo>
                    <a:pt x="102455" y="561484"/>
                  </a:lnTo>
                  <a:lnTo>
                    <a:pt x="104399" y="561435"/>
                  </a:lnTo>
                  <a:lnTo>
                    <a:pt x="105873" y="561192"/>
                  </a:lnTo>
                  <a:lnTo>
                    <a:pt x="107776" y="560802"/>
                  </a:lnTo>
                  <a:lnTo>
                    <a:pt x="110130" y="560068"/>
                  </a:lnTo>
                  <a:lnTo>
                    <a:pt x="111501" y="559580"/>
                  </a:lnTo>
                  <a:lnTo>
                    <a:pt x="113261" y="558750"/>
                  </a:lnTo>
                  <a:lnTo>
                    <a:pt x="115021" y="557821"/>
                  </a:lnTo>
                  <a:lnTo>
                    <a:pt x="116740" y="556844"/>
                  </a:lnTo>
                  <a:lnTo>
                    <a:pt x="118009" y="556112"/>
                  </a:lnTo>
                  <a:lnTo>
                    <a:pt x="119237" y="555330"/>
                  </a:lnTo>
                  <a:lnTo>
                    <a:pt x="120403" y="554451"/>
                  </a:lnTo>
                  <a:lnTo>
                    <a:pt x="121816" y="553133"/>
                  </a:lnTo>
                  <a:lnTo>
                    <a:pt x="123146" y="551619"/>
                  </a:lnTo>
                  <a:lnTo>
                    <a:pt x="124210" y="550007"/>
                  </a:lnTo>
                  <a:lnTo>
                    <a:pt x="124906" y="548152"/>
                  </a:lnTo>
                  <a:lnTo>
                    <a:pt x="125336" y="546198"/>
                  </a:lnTo>
                  <a:lnTo>
                    <a:pt x="126318" y="544196"/>
                  </a:lnTo>
                  <a:lnTo>
                    <a:pt x="124312" y="540971"/>
                  </a:lnTo>
                  <a:lnTo>
                    <a:pt x="125540" y="539212"/>
                  </a:lnTo>
                  <a:lnTo>
                    <a:pt x="127198" y="537602"/>
                  </a:lnTo>
                  <a:lnTo>
                    <a:pt x="128426" y="536527"/>
                  </a:lnTo>
                  <a:lnTo>
                    <a:pt x="129756" y="535354"/>
                  </a:lnTo>
                  <a:lnTo>
                    <a:pt x="131025" y="534328"/>
                  </a:lnTo>
                  <a:lnTo>
                    <a:pt x="131803" y="532716"/>
                  </a:lnTo>
                  <a:lnTo>
                    <a:pt x="133808" y="530569"/>
                  </a:lnTo>
                  <a:lnTo>
                    <a:pt x="139089" y="528029"/>
                  </a:lnTo>
                  <a:lnTo>
                    <a:pt x="141053" y="526758"/>
                  </a:lnTo>
                  <a:lnTo>
                    <a:pt x="143305" y="523486"/>
                  </a:lnTo>
                  <a:lnTo>
                    <a:pt x="144185" y="521043"/>
                  </a:lnTo>
                  <a:lnTo>
                    <a:pt x="146866" y="522019"/>
                  </a:lnTo>
                  <a:lnTo>
                    <a:pt x="148687" y="522949"/>
                  </a:lnTo>
                  <a:lnTo>
                    <a:pt x="150386" y="524267"/>
                  </a:lnTo>
                  <a:lnTo>
                    <a:pt x="152105" y="526856"/>
                  </a:lnTo>
                  <a:lnTo>
                    <a:pt x="157099" y="539457"/>
                  </a:lnTo>
                  <a:lnTo>
                    <a:pt x="158368" y="543705"/>
                  </a:lnTo>
                  <a:lnTo>
                    <a:pt x="158818" y="545757"/>
                  </a:lnTo>
                  <a:lnTo>
                    <a:pt x="159391" y="548152"/>
                  </a:lnTo>
                  <a:lnTo>
                    <a:pt x="160905" y="552839"/>
                  </a:lnTo>
                  <a:lnTo>
                    <a:pt x="162092" y="554402"/>
                  </a:lnTo>
                  <a:lnTo>
                    <a:pt x="164528" y="554549"/>
                  </a:lnTo>
                  <a:lnTo>
                    <a:pt x="166677" y="553278"/>
                  </a:lnTo>
                  <a:lnTo>
                    <a:pt x="168887" y="552206"/>
                  </a:lnTo>
                  <a:lnTo>
                    <a:pt x="170463" y="551325"/>
                  </a:lnTo>
                  <a:lnTo>
                    <a:pt x="172857" y="549909"/>
                  </a:lnTo>
                  <a:lnTo>
                    <a:pt x="174556" y="548640"/>
                  </a:lnTo>
                  <a:lnTo>
                    <a:pt x="176029" y="548640"/>
                  </a:lnTo>
                  <a:lnTo>
                    <a:pt x="176910" y="550741"/>
                  </a:lnTo>
                  <a:lnTo>
                    <a:pt x="178629" y="554794"/>
                  </a:lnTo>
                  <a:lnTo>
                    <a:pt x="179447" y="557381"/>
                  </a:lnTo>
                  <a:lnTo>
                    <a:pt x="180000" y="558847"/>
                  </a:lnTo>
                  <a:lnTo>
                    <a:pt x="180532" y="560655"/>
                  </a:lnTo>
                  <a:lnTo>
                    <a:pt x="181514" y="562218"/>
                  </a:lnTo>
                  <a:lnTo>
                    <a:pt x="182435" y="565001"/>
                  </a:lnTo>
                  <a:lnTo>
                    <a:pt x="183172" y="568518"/>
                  </a:lnTo>
                  <a:lnTo>
                    <a:pt x="183274" y="576920"/>
                  </a:lnTo>
                  <a:lnTo>
                    <a:pt x="183274" y="578628"/>
                  </a:lnTo>
                  <a:lnTo>
                    <a:pt x="183172" y="580191"/>
                  </a:lnTo>
                  <a:lnTo>
                    <a:pt x="183315" y="586444"/>
                  </a:lnTo>
                  <a:lnTo>
                    <a:pt x="184257" y="592451"/>
                  </a:lnTo>
                  <a:lnTo>
                    <a:pt x="184830" y="595089"/>
                  </a:lnTo>
                  <a:lnTo>
                    <a:pt x="186999" y="601877"/>
                  </a:lnTo>
                  <a:lnTo>
                    <a:pt x="187675" y="603244"/>
                  </a:lnTo>
                  <a:lnTo>
                    <a:pt x="187920" y="603735"/>
                  </a:lnTo>
                  <a:lnTo>
                    <a:pt x="188166" y="604223"/>
                  </a:lnTo>
                  <a:lnTo>
                    <a:pt x="184646" y="604759"/>
                  </a:lnTo>
                  <a:lnTo>
                    <a:pt x="183131" y="604955"/>
                  </a:lnTo>
                  <a:lnTo>
                    <a:pt x="180041" y="605639"/>
                  </a:lnTo>
                  <a:lnTo>
                    <a:pt x="173881" y="606469"/>
                  </a:lnTo>
                  <a:lnTo>
                    <a:pt x="169480" y="606957"/>
                  </a:lnTo>
                  <a:lnTo>
                    <a:pt x="163504" y="608032"/>
                  </a:lnTo>
                  <a:lnTo>
                    <a:pt x="160128" y="608667"/>
                  </a:lnTo>
                  <a:lnTo>
                    <a:pt x="156955" y="614138"/>
                  </a:lnTo>
                  <a:lnTo>
                    <a:pt x="151962" y="615701"/>
                  </a:lnTo>
                  <a:lnTo>
                    <a:pt x="143939" y="617605"/>
                  </a:lnTo>
                  <a:lnTo>
                    <a:pt x="142752" y="618339"/>
                  </a:lnTo>
                  <a:lnTo>
                    <a:pt x="140460" y="619509"/>
                  </a:lnTo>
                  <a:lnTo>
                    <a:pt x="138946" y="620633"/>
                  </a:lnTo>
                  <a:lnTo>
                    <a:pt x="134341" y="625225"/>
                  </a:lnTo>
                  <a:lnTo>
                    <a:pt x="134730" y="637436"/>
                  </a:lnTo>
                  <a:lnTo>
                    <a:pt x="134730" y="639730"/>
                  </a:lnTo>
                  <a:lnTo>
                    <a:pt x="134730" y="643198"/>
                  </a:lnTo>
                  <a:lnTo>
                    <a:pt x="134689" y="645298"/>
                  </a:lnTo>
                  <a:lnTo>
                    <a:pt x="145065" y="663127"/>
                  </a:lnTo>
                  <a:lnTo>
                    <a:pt x="144614" y="665080"/>
                  </a:lnTo>
                  <a:lnTo>
                    <a:pt x="142466" y="667522"/>
                  </a:lnTo>
                  <a:lnTo>
                    <a:pt x="140112" y="670599"/>
                  </a:lnTo>
                  <a:lnTo>
                    <a:pt x="139150" y="672455"/>
                  </a:lnTo>
                  <a:lnTo>
                    <a:pt x="137861" y="674555"/>
                  </a:lnTo>
                  <a:lnTo>
                    <a:pt x="137144" y="675922"/>
                  </a:lnTo>
                  <a:lnTo>
                    <a:pt x="136264" y="677144"/>
                  </a:lnTo>
                  <a:lnTo>
                    <a:pt x="135569" y="678854"/>
                  </a:lnTo>
                  <a:lnTo>
                    <a:pt x="135221" y="682077"/>
                  </a:lnTo>
                  <a:lnTo>
                    <a:pt x="135221" y="684666"/>
                  </a:lnTo>
                  <a:lnTo>
                    <a:pt x="135773" y="688133"/>
                  </a:lnTo>
                  <a:lnTo>
                    <a:pt x="135569" y="690087"/>
                  </a:lnTo>
                  <a:lnTo>
                    <a:pt x="135528" y="692285"/>
                  </a:lnTo>
                  <a:lnTo>
                    <a:pt x="135957" y="694045"/>
                  </a:lnTo>
                  <a:lnTo>
                    <a:pt x="136981" y="695215"/>
                  </a:lnTo>
                  <a:lnTo>
                    <a:pt x="139150" y="697755"/>
                  </a:lnTo>
                  <a:lnTo>
                    <a:pt x="141974" y="700636"/>
                  </a:lnTo>
                  <a:lnTo>
                    <a:pt x="142220" y="702543"/>
                  </a:lnTo>
                  <a:lnTo>
                    <a:pt x="141974" y="704545"/>
                  </a:lnTo>
                  <a:lnTo>
                    <a:pt x="141974" y="706109"/>
                  </a:lnTo>
                  <a:lnTo>
                    <a:pt x="142711" y="707817"/>
                  </a:lnTo>
                  <a:lnTo>
                    <a:pt x="144676" y="710064"/>
                  </a:lnTo>
                  <a:lnTo>
                    <a:pt x="146129" y="710894"/>
                  </a:lnTo>
                  <a:lnTo>
                    <a:pt x="148196" y="711969"/>
                  </a:lnTo>
                  <a:lnTo>
                    <a:pt x="150591" y="713093"/>
                  </a:lnTo>
                  <a:lnTo>
                    <a:pt x="163607" y="707915"/>
                  </a:lnTo>
                  <a:lnTo>
                    <a:pt x="164773" y="706352"/>
                  </a:lnTo>
                  <a:lnTo>
                    <a:pt x="165960" y="704788"/>
                  </a:lnTo>
                  <a:lnTo>
                    <a:pt x="166779" y="703569"/>
                  </a:lnTo>
                  <a:lnTo>
                    <a:pt x="167720" y="702445"/>
                  </a:lnTo>
                  <a:lnTo>
                    <a:pt x="168989" y="700980"/>
                  </a:lnTo>
                  <a:lnTo>
                    <a:pt x="169972" y="699856"/>
                  </a:lnTo>
                  <a:lnTo>
                    <a:pt x="171384" y="698538"/>
                  </a:lnTo>
                  <a:lnTo>
                    <a:pt x="173287" y="697120"/>
                  </a:lnTo>
                  <a:lnTo>
                    <a:pt x="175190" y="696486"/>
                  </a:lnTo>
                  <a:lnTo>
                    <a:pt x="176623" y="696143"/>
                  </a:lnTo>
                  <a:lnTo>
                    <a:pt x="177892" y="695510"/>
                  </a:lnTo>
                  <a:lnTo>
                    <a:pt x="179120" y="694678"/>
                  </a:lnTo>
                  <a:lnTo>
                    <a:pt x="180675" y="693507"/>
                  </a:lnTo>
                  <a:lnTo>
                    <a:pt x="181903" y="692626"/>
                  </a:lnTo>
                  <a:lnTo>
                    <a:pt x="183561" y="691601"/>
                  </a:lnTo>
                  <a:lnTo>
                    <a:pt x="185219" y="690575"/>
                  </a:lnTo>
                  <a:lnTo>
                    <a:pt x="187040" y="689794"/>
                  </a:lnTo>
                  <a:lnTo>
                    <a:pt x="189435" y="689159"/>
                  </a:lnTo>
                  <a:lnTo>
                    <a:pt x="189885" y="690967"/>
                  </a:lnTo>
                  <a:lnTo>
                    <a:pt x="189394" y="692872"/>
                  </a:lnTo>
                  <a:lnTo>
                    <a:pt x="188902" y="694288"/>
                  </a:lnTo>
                  <a:lnTo>
                    <a:pt x="188657" y="695704"/>
                  </a:lnTo>
                  <a:lnTo>
                    <a:pt x="188595" y="697169"/>
                  </a:lnTo>
                  <a:lnTo>
                    <a:pt x="188555" y="699122"/>
                  </a:lnTo>
                  <a:lnTo>
                    <a:pt x="188452" y="700589"/>
                  </a:lnTo>
                  <a:lnTo>
                    <a:pt x="188452" y="702543"/>
                  </a:lnTo>
                  <a:lnTo>
                    <a:pt x="188657" y="704008"/>
                  </a:lnTo>
                  <a:lnTo>
                    <a:pt x="189046" y="705473"/>
                  </a:lnTo>
                  <a:lnTo>
                    <a:pt x="190028" y="707623"/>
                  </a:lnTo>
                  <a:lnTo>
                    <a:pt x="191154" y="709233"/>
                  </a:lnTo>
                  <a:lnTo>
                    <a:pt x="191584" y="711139"/>
                  </a:lnTo>
                  <a:lnTo>
                    <a:pt x="191931" y="713581"/>
                  </a:lnTo>
                  <a:lnTo>
                    <a:pt x="192218" y="715486"/>
                  </a:lnTo>
                  <a:lnTo>
                    <a:pt x="192914" y="717829"/>
                  </a:lnTo>
                  <a:lnTo>
                    <a:pt x="193651" y="719051"/>
                  </a:lnTo>
                  <a:lnTo>
                    <a:pt x="194919" y="720614"/>
                  </a:lnTo>
                  <a:lnTo>
                    <a:pt x="196618" y="722324"/>
                  </a:lnTo>
                  <a:lnTo>
                    <a:pt x="197273" y="723886"/>
                  </a:lnTo>
                  <a:lnTo>
                    <a:pt x="196905" y="725081"/>
                  </a:lnTo>
                  <a:lnTo>
                    <a:pt x="196291" y="725851"/>
                  </a:lnTo>
                  <a:lnTo>
                    <a:pt x="195718" y="727188"/>
                  </a:lnTo>
                  <a:lnTo>
                    <a:pt x="195451" y="728136"/>
                  </a:lnTo>
                  <a:lnTo>
                    <a:pt x="194142" y="730187"/>
                  </a:lnTo>
                  <a:lnTo>
                    <a:pt x="192402" y="731779"/>
                  </a:lnTo>
                  <a:lnTo>
                    <a:pt x="190519" y="732333"/>
                  </a:lnTo>
                  <a:lnTo>
                    <a:pt x="188636" y="732852"/>
                  </a:lnTo>
                  <a:lnTo>
                    <a:pt x="186099" y="734274"/>
                  </a:lnTo>
                  <a:lnTo>
                    <a:pt x="184748" y="735719"/>
                  </a:lnTo>
                  <a:lnTo>
                    <a:pt x="183438" y="738218"/>
                  </a:lnTo>
                  <a:lnTo>
                    <a:pt x="182558" y="740459"/>
                  </a:lnTo>
                  <a:lnTo>
                    <a:pt x="181473" y="743189"/>
                  </a:lnTo>
                  <a:lnTo>
                    <a:pt x="180532" y="743851"/>
                  </a:lnTo>
                  <a:lnTo>
                    <a:pt x="179611" y="744769"/>
                  </a:lnTo>
                  <a:lnTo>
                    <a:pt x="179713" y="746175"/>
                  </a:lnTo>
                  <a:lnTo>
                    <a:pt x="179979" y="747570"/>
                  </a:lnTo>
                  <a:lnTo>
                    <a:pt x="179713" y="749521"/>
                  </a:lnTo>
                  <a:lnTo>
                    <a:pt x="179570" y="751516"/>
                  </a:lnTo>
                  <a:lnTo>
                    <a:pt x="178854" y="752717"/>
                  </a:lnTo>
                  <a:lnTo>
                    <a:pt x="177401" y="754074"/>
                  </a:lnTo>
                  <a:lnTo>
                    <a:pt x="175579" y="755727"/>
                  </a:lnTo>
                  <a:lnTo>
                    <a:pt x="173778" y="757378"/>
                  </a:lnTo>
                  <a:lnTo>
                    <a:pt x="173103" y="758079"/>
                  </a:lnTo>
                  <a:lnTo>
                    <a:pt x="171527" y="759953"/>
                  </a:lnTo>
                  <a:lnTo>
                    <a:pt x="170381" y="761536"/>
                  </a:lnTo>
                  <a:lnTo>
                    <a:pt x="169092" y="763606"/>
                  </a:lnTo>
                  <a:lnTo>
                    <a:pt x="168191" y="765543"/>
                  </a:lnTo>
                  <a:lnTo>
                    <a:pt x="167434" y="766585"/>
                  </a:lnTo>
                  <a:lnTo>
                    <a:pt x="166595" y="767787"/>
                  </a:lnTo>
                  <a:lnTo>
                    <a:pt x="165694" y="769526"/>
                  </a:lnTo>
                  <a:lnTo>
                    <a:pt x="165203" y="770905"/>
                  </a:lnTo>
                  <a:lnTo>
                    <a:pt x="164773" y="773809"/>
                  </a:lnTo>
                  <a:lnTo>
                    <a:pt x="164180" y="776179"/>
                  </a:lnTo>
                  <a:lnTo>
                    <a:pt x="163791" y="778629"/>
                  </a:lnTo>
                  <a:lnTo>
                    <a:pt x="164098" y="779976"/>
                  </a:lnTo>
                  <a:lnTo>
                    <a:pt x="164896" y="780582"/>
                  </a:lnTo>
                  <a:lnTo>
                    <a:pt x="166206" y="781291"/>
                  </a:lnTo>
                  <a:lnTo>
                    <a:pt x="167986" y="782115"/>
                  </a:lnTo>
                  <a:lnTo>
                    <a:pt x="170197" y="783175"/>
                  </a:lnTo>
                  <a:lnTo>
                    <a:pt x="171159" y="783376"/>
                  </a:lnTo>
                  <a:lnTo>
                    <a:pt x="175047" y="783151"/>
                  </a:lnTo>
                  <a:lnTo>
                    <a:pt x="178301" y="784246"/>
                  </a:lnTo>
                  <a:lnTo>
                    <a:pt x="180512" y="785184"/>
                  </a:lnTo>
                  <a:lnTo>
                    <a:pt x="187388" y="781412"/>
                  </a:lnTo>
                  <a:lnTo>
                    <a:pt x="190601" y="780237"/>
                  </a:lnTo>
                  <a:lnTo>
                    <a:pt x="193487" y="780347"/>
                  </a:lnTo>
                  <a:lnTo>
                    <a:pt x="193978" y="782205"/>
                  </a:lnTo>
                  <a:lnTo>
                    <a:pt x="194428" y="784109"/>
                  </a:lnTo>
                  <a:lnTo>
                    <a:pt x="194858" y="786014"/>
                  </a:lnTo>
                  <a:lnTo>
                    <a:pt x="194674" y="788455"/>
                  </a:lnTo>
                  <a:lnTo>
                    <a:pt x="193651" y="790654"/>
                  </a:lnTo>
                  <a:lnTo>
                    <a:pt x="191931" y="792413"/>
                  </a:lnTo>
                  <a:lnTo>
                    <a:pt x="190130" y="794024"/>
                  </a:lnTo>
                  <a:lnTo>
                    <a:pt x="188800" y="796026"/>
                  </a:lnTo>
                  <a:lnTo>
                    <a:pt x="188309" y="797932"/>
                  </a:lnTo>
                  <a:lnTo>
                    <a:pt x="188125" y="800325"/>
                  </a:lnTo>
                  <a:lnTo>
                    <a:pt x="188514" y="801839"/>
                  </a:lnTo>
                  <a:lnTo>
                    <a:pt x="187470" y="802767"/>
                  </a:lnTo>
                  <a:lnTo>
                    <a:pt x="185628" y="803940"/>
                  </a:lnTo>
                  <a:lnTo>
                    <a:pt x="183868" y="804038"/>
                  </a:lnTo>
                  <a:lnTo>
                    <a:pt x="181514" y="803695"/>
                  </a:lnTo>
                  <a:lnTo>
                    <a:pt x="179550" y="802865"/>
                  </a:lnTo>
                  <a:lnTo>
                    <a:pt x="177605" y="802718"/>
                  </a:lnTo>
                  <a:lnTo>
                    <a:pt x="175743" y="802865"/>
                  </a:lnTo>
                  <a:lnTo>
                    <a:pt x="173103" y="802963"/>
                  </a:lnTo>
                  <a:lnTo>
                    <a:pt x="170688" y="802230"/>
                  </a:lnTo>
                  <a:lnTo>
                    <a:pt x="168641" y="801545"/>
                  </a:lnTo>
                  <a:lnTo>
                    <a:pt x="164139" y="799690"/>
                  </a:lnTo>
                  <a:lnTo>
                    <a:pt x="161949" y="799543"/>
                  </a:lnTo>
                  <a:lnTo>
                    <a:pt x="159739" y="799007"/>
                  </a:lnTo>
                  <a:lnTo>
                    <a:pt x="157631" y="798860"/>
                  </a:lnTo>
                  <a:lnTo>
                    <a:pt x="155441" y="798811"/>
                  </a:lnTo>
                  <a:lnTo>
                    <a:pt x="151757" y="802328"/>
                  </a:lnTo>
                  <a:lnTo>
                    <a:pt x="150345" y="804428"/>
                  </a:lnTo>
                  <a:lnTo>
                    <a:pt x="149260" y="805405"/>
                  </a:lnTo>
                  <a:lnTo>
                    <a:pt x="147991" y="807113"/>
                  </a:lnTo>
                  <a:lnTo>
                    <a:pt x="145802" y="808531"/>
                  </a:lnTo>
                  <a:lnTo>
                    <a:pt x="144287" y="808043"/>
                  </a:lnTo>
                  <a:lnTo>
                    <a:pt x="142609" y="806480"/>
                  </a:lnTo>
                  <a:lnTo>
                    <a:pt x="141299" y="804770"/>
                  </a:lnTo>
                  <a:lnTo>
                    <a:pt x="140419" y="803646"/>
                  </a:lnTo>
                  <a:lnTo>
                    <a:pt x="139682" y="802083"/>
                  </a:lnTo>
                  <a:lnTo>
                    <a:pt x="138946" y="800129"/>
                  </a:lnTo>
                  <a:lnTo>
                    <a:pt x="137922" y="798225"/>
                  </a:lnTo>
                  <a:lnTo>
                    <a:pt x="136162" y="798615"/>
                  </a:lnTo>
                  <a:lnTo>
                    <a:pt x="134689" y="800129"/>
                  </a:lnTo>
                  <a:lnTo>
                    <a:pt x="133522" y="801204"/>
                  </a:lnTo>
                  <a:lnTo>
                    <a:pt x="131905" y="802181"/>
                  </a:lnTo>
                  <a:lnTo>
                    <a:pt x="130329" y="802718"/>
                  </a:lnTo>
                  <a:lnTo>
                    <a:pt x="127792" y="803255"/>
                  </a:lnTo>
                  <a:lnTo>
                    <a:pt x="128180" y="805942"/>
                  </a:lnTo>
                  <a:lnTo>
                    <a:pt x="128140" y="808092"/>
                  </a:lnTo>
                  <a:lnTo>
                    <a:pt x="128078" y="811167"/>
                  </a:lnTo>
                  <a:lnTo>
                    <a:pt x="128467" y="814343"/>
                  </a:lnTo>
                  <a:lnTo>
                    <a:pt x="128672" y="816639"/>
                  </a:lnTo>
                  <a:lnTo>
                    <a:pt x="128528" y="818593"/>
                  </a:lnTo>
                  <a:lnTo>
                    <a:pt x="127300" y="820838"/>
                  </a:lnTo>
                  <a:lnTo>
                    <a:pt x="124312" y="820740"/>
                  </a:lnTo>
                  <a:lnTo>
                    <a:pt x="119769" y="819862"/>
                  </a:lnTo>
                  <a:lnTo>
                    <a:pt x="117804" y="819471"/>
                  </a:lnTo>
                  <a:lnTo>
                    <a:pt x="115655" y="818983"/>
                  </a:lnTo>
                  <a:lnTo>
                    <a:pt x="114039" y="818787"/>
                  </a:lnTo>
                  <a:lnTo>
                    <a:pt x="111112" y="818249"/>
                  </a:lnTo>
                  <a:lnTo>
                    <a:pt x="108799" y="817567"/>
                  </a:lnTo>
                  <a:lnTo>
                    <a:pt x="106650" y="816882"/>
                  </a:lnTo>
                  <a:lnTo>
                    <a:pt x="104542" y="815857"/>
                  </a:lnTo>
                  <a:lnTo>
                    <a:pt x="102741" y="814637"/>
                  </a:lnTo>
                  <a:lnTo>
                    <a:pt x="101657" y="813658"/>
                  </a:lnTo>
                  <a:lnTo>
                    <a:pt x="100245" y="812242"/>
                  </a:lnTo>
                  <a:lnTo>
                    <a:pt x="99078" y="810973"/>
                  </a:lnTo>
                  <a:lnTo>
                    <a:pt x="97952" y="809996"/>
                  </a:lnTo>
                  <a:lnTo>
                    <a:pt x="95988" y="809557"/>
                  </a:lnTo>
                  <a:lnTo>
                    <a:pt x="95067" y="810875"/>
                  </a:lnTo>
                  <a:lnTo>
                    <a:pt x="95005" y="812536"/>
                  </a:lnTo>
                  <a:lnTo>
                    <a:pt x="95067" y="814050"/>
                  </a:lnTo>
                  <a:lnTo>
                    <a:pt x="95701" y="815857"/>
                  </a:lnTo>
                  <a:lnTo>
                    <a:pt x="97154" y="818348"/>
                  </a:lnTo>
                  <a:lnTo>
                    <a:pt x="98771" y="820789"/>
                  </a:lnTo>
                  <a:lnTo>
                    <a:pt x="99713" y="822647"/>
                  </a:lnTo>
                  <a:lnTo>
                    <a:pt x="101902" y="825577"/>
                  </a:lnTo>
                  <a:lnTo>
                    <a:pt x="103376" y="827481"/>
                  </a:lnTo>
                  <a:lnTo>
                    <a:pt x="104706" y="828654"/>
                  </a:lnTo>
                  <a:lnTo>
                    <a:pt x="106507" y="829874"/>
                  </a:lnTo>
                  <a:lnTo>
                    <a:pt x="108472" y="830998"/>
                  </a:lnTo>
                  <a:lnTo>
                    <a:pt x="110027" y="831975"/>
                  </a:lnTo>
                  <a:lnTo>
                    <a:pt x="111542" y="833246"/>
                  </a:lnTo>
                  <a:lnTo>
                    <a:pt x="112094" y="835199"/>
                  </a:lnTo>
                  <a:lnTo>
                    <a:pt x="110866" y="838031"/>
                  </a:lnTo>
                  <a:lnTo>
                    <a:pt x="109250" y="840912"/>
                  </a:lnTo>
                  <a:lnTo>
                    <a:pt x="106118" y="843746"/>
                  </a:lnTo>
                  <a:lnTo>
                    <a:pt x="104952" y="845359"/>
                  </a:lnTo>
                  <a:lnTo>
                    <a:pt x="104849" y="846873"/>
                  </a:lnTo>
                  <a:lnTo>
                    <a:pt x="105873" y="849950"/>
                  </a:lnTo>
                  <a:lnTo>
                    <a:pt x="106896" y="852392"/>
                  </a:lnTo>
                  <a:lnTo>
                    <a:pt x="107878" y="854345"/>
                  </a:lnTo>
                  <a:lnTo>
                    <a:pt x="111112" y="858399"/>
                  </a:lnTo>
                  <a:lnTo>
                    <a:pt x="113159" y="861086"/>
                  </a:lnTo>
                  <a:lnTo>
                    <a:pt x="114816" y="863430"/>
                  </a:lnTo>
                  <a:lnTo>
                    <a:pt x="116290" y="865676"/>
                  </a:lnTo>
                  <a:lnTo>
                    <a:pt x="117415" y="867727"/>
                  </a:lnTo>
                  <a:lnTo>
                    <a:pt x="119810" y="871489"/>
                  </a:lnTo>
                  <a:lnTo>
                    <a:pt x="120690" y="872709"/>
                  </a:lnTo>
                  <a:lnTo>
                    <a:pt x="121631" y="874321"/>
                  </a:lnTo>
                  <a:lnTo>
                    <a:pt x="122552" y="875786"/>
                  </a:lnTo>
                  <a:lnTo>
                    <a:pt x="124067" y="879059"/>
                  </a:lnTo>
                  <a:lnTo>
                    <a:pt x="124701" y="881111"/>
                  </a:lnTo>
                  <a:lnTo>
                    <a:pt x="125929" y="883894"/>
                  </a:lnTo>
                  <a:lnTo>
                    <a:pt x="126912" y="886483"/>
                  </a:lnTo>
                  <a:lnTo>
                    <a:pt x="127505" y="889121"/>
                  </a:lnTo>
                  <a:lnTo>
                    <a:pt x="127976" y="891320"/>
                  </a:lnTo>
                  <a:lnTo>
                    <a:pt x="128631" y="893810"/>
                  </a:lnTo>
                  <a:lnTo>
                    <a:pt x="129449" y="896790"/>
                  </a:lnTo>
                  <a:lnTo>
                    <a:pt x="130432" y="898402"/>
                  </a:lnTo>
                  <a:lnTo>
                    <a:pt x="131946" y="899524"/>
                  </a:lnTo>
                  <a:lnTo>
                    <a:pt x="135077" y="899818"/>
                  </a:lnTo>
                  <a:lnTo>
                    <a:pt x="138209" y="899573"/>
                  </a:lnTo>
                  <a:lnTo>
                    <a:pt x="140910" y="899182"/>
                  </a:lnTo>
                  <a:lnTo>
                    <a:pt x="143100" y="898937"/>
                  </a:lnTo>
                  <a:lnTo>
                    <a:pt x="145699" y="898596"/>
                  </a:lnTo>
                  <a:lnTo>
                    <a:pt x="148094" y="898449"/>
                  </a:lnTo>
                  <a:lnTo>
                    <a:pt x="149997" y="898353"/>
                  </a:lnTo>
                  <a:lnTo>
                    <a:pt x="152064" y="898255"/>
                  </a:lnTo>
                  <a:lnTo>
                    <a:pt x="153967" y="897864"/>
                  </a:lnTo>
                  <a:lnTo>
                    <a:pt x="157631" y="897278"/>
                  </a:lnTo>
                  <a:lnTo>
                    <a:pt x="163464" y="896399"/>
                  </a:lnTo>
                  <a:lnTo>
                    <a:pt x="169173" y="895226"/>
                  </a:lnTo>
                  <a:lnTo>
                    <a:pt x="170790" y="895030"/>
                  </a:lnTo>
                  <a:lnTo>
                    <a:pt x="173819" y="894103"/>
                  </a:lnTo>
                  <a:lnTo>
                    <a:pt x="177053" y="893761"/>
                  </a:lnTo>
                  <a:lnTo>
                    <a:pt x="179263" y="894250"/>
                  </a:lnTo>
                  <a:lnTo>
                    <a:pt x="181658" y="894738"/>
                  </a:lnTo>
                  <a:lnTo>
                    <a:pt x="183029" y="899379"/>
                  </a:lnTo>
                  <a:lnTo>
                    <a:pt x="184748" y="903433"/>
                  </a:lnTo>
                  <a:lnTo>
                    <a:pt x="188268" y="912517"/>
                  </a:lnTo>
                  <a:lnTo>
                    <a:pt x="187613" y="912683"/>
                  </a:lnTo>
                  <a:lnTo>
                    <a:pt x="187634" y="912711"/>
                  </a:lnTo>
                  <a:lnTo>
                    <a:pt x="187490" y="912718"/>
                  </a:lnTo>
                  <a:lnTo>
                    <a:pt x="186938" y="912858"/>
                  </a:lnTo>
                  <a:lnTo>
                    <a:pt x="184994" y="912810"/>
                  </a:lnTo>
                  <a:lnTo>
                    <a:pt x="183070" y="913688"/>
                  </a:lnTo>
                  <a:lnTo>
                    <a:pt x="182435" y="915008"/>
                  </a:lnTo>
                  <a:lnTo>
                    <a:pt x="181617" y="916765"/>
                  </a:lnTo>
                  <a:lnTo>
                    <a:pt x="180675" y="918525"/>
                  </a:lnTo>
                  <a:lnTo>
                    <a:pt x="180000" y="919794"/>
                  </a:lnTo>
                  <a:lnTo>
                    <a:pt x="179304" y="921114"/>
                  </a:lnTo>
                  <a:lnTo>
                    <a:pt x="178322" y="922822"/>
                  </a:lnTo>
                  <a:lnTo>
                    <a:pt x="177360" y="924483"/>
                  </a:lnTo>
                  <a:lnTo>
                    <a:pt x="176377" y="926191"/>
                  </a:lnTo>
                  <a:lnTo>
                    <a:pt x="175641" y="927462"/>
                  </a:lnTo>
                  <a:lnTo>
                    <a:pt x="174863" y="928684"/>
                  </a:lnTo>
                  <a:lnTo>
                    <a:pt x="174065" y="929904"/>
                  </a:lnTo>
                  <a:lnTo>
                    <a:pt x="173185" y="931126"/>
                  </a:lnTo>
                  <a:lnTo>
                    <a:pt x="172407" y="932346"/>
                  </a:lnTo>
                  <a:lnTo>
                    <a:pt x="171527" y="934056"/>
                  </a:lnTo>
                  <a:lnTo>
                    <a:pt x="170647" y="935814"/>
                  </a:lnTo>
                  <a:lnTo>
                    <a:pt x="169972" y="937134"/>
                  </a:lnTo>
                  <a:lnTo>
                    <a:pt x="169276" y="938451"/>
                  </a:lnTo>
                  <a:lnTo>
                    <a:pt x="168600" y="939722"/>
                  </a:lnTo>
                  <a:lnTo>
                    <a:pt x="167904" y="940991"/>
                  </a:lnTo>
                  <a:lnTo>
                    <a:pt x="166881" y="942702"/>
                  </a:lnTo>
                  <a:lnTo>
                    <a:pt x="166144" y="943921"/>
                  </a:lnTo>
                  <a:lnTo>
                    <a:pt x="165121" y="945632"/>
                  </a:lnTo>
                  <a:lnTo>
                    <a:pt x="163955" y="947781"/>
                  </a:lnTo>
                  <a:lnTo>
                    <a:pt x="162972" y="949490"/>
                  </a:lnTo>
                  <a:lnTo>
                    <a:pt x="162277" y="950761"/>
                  </a:lnTo>
                  <a:lnTo>
                    <a:pt x="161294" y="952469"/>
                  </a:lnTo>
                  <a:lnTo>
                    <a:pt x="160885" y="954030"/>
                  </a:lnTo>
                  <a:lnTo>
                    <a:pt x="160864" y="954081"/>
                  </a:lnTo>
                  <a:lnTo>
                    <a:pt x="162583" y="953104"/>
                  </a:lnTo>
                  <a:lnTo>
                    <a:pt x="164671" y="951931"/>
                  </a:lnTo>
                  <a:lnTo>
                    <a:pt x="166595" y="951492"/>
                  </a:lnTo>
                  <a:lnTo>
                    <a:pt x="168641" y="951151"/>
                  </a:lnTo>
                  <a:lnTo>
                    <a:pt x="170053" y="950810"/>
                  </a:lnTo>
                  <a:lnTo>
                    <a:pt x="171486" y="950466"/>
                  </a:lnTo>
                  <a:lnTo>
                    <a:pt x="173389" y="949978"/>
                  </a:lnTo>
                  <a:lnTo>
                    <a:pt x="175293" y="949735"/>
                  </a:lnTo>
                  <a:lnTo>
                    <a:pt x="177257" y="949784"/>
                  </a:lnTo>
                  <a:lnTo>
                    <a:pt x="179202" y="950125"/>
                  </a:lnTo>
                  <a:lnTo>
                    <a:pt x="181125" y="950564"/>
                  </a:lnTo>
                  <a:lnTo>
                    <a:pt x="183520" y="950859"/>
                  </a:lnTo>
                  <a:lnTo>
                    <a:pt x="184994" y="951053"/>
                  </a:lnTo>
                  <a:lnTo>
                    <a:pt x="186938" y="951298"/>
                  </a:lnTo>
                  <a:lnTo>
                    <a:pt x="189394" y="951541"/>
                  </a:lnTo>
                  <a:lnTo>
                    <a:pt x="191788" y="951443"/>
                  </a:lnTo>
                  <a:lnTo>
                    <a:pt x="194224" y="951200"/>
                  </a:lnTo>
                  <a:lnTo>
                    <a:pt x="196188" y="951053"/>
                  </a:lnTo>
                  <a:lnTo>
                    <a:pt x="198624" y="951102"/>
                  </a:lnTo>
                  <a:lnTo>
                    <a:pt x="201571" y="951053"/>
                  </a:lnTo>
                  <a:lnTo>
                    <a:pt x="203536" y="951004"/>
                  </a:lnTo>
                  <a:lnTo>
                    <a:pt x="204989" y="950859"/>
                  </a:lnTo>
                  <a:lnTo>
                    <a:pt x="207731" y="951053"/>
                  </a:lnTo>
                  <a:lnTo>
                    <a:pt x="208366" y="953251"/>
                  </a:lnTo>
                  <a:lnTo>
                    <a:pt x="208079" y="955205"/>
                  </a:lnTo>
                  <a:lnTo>
                    <a:pt x="207977" y="957158"/>
                  </a:lnTo>
                  <a:lnTo>
                    <a:pt x="208222" y="958623"/>
                  </a:lnTo>
                  <a:lnTo>
                    <a:pt x="208509" y="960039"/>
                  </a:lnTo>
                  <a:lnTo>
                    <a:pt x="208754" y="961946"/>
                  </a:lnTo>
                  <a:lnTo>
                    <a:pt x="208754" y="963411"/>
                  </a:lnTo>
                  <a:lnTo>
                    <a:pt x="208918" y="964876"/>
                  </a:lnTo>
                  <a:lnTo>
                    <a:pt x="209348" y="966292"/>
                  </a:lnTo>
                  <a:lnTo>
                    <a:pt x="209982" y="967610"/>
                  </a:lnTo>
                  <a:lnTo>
                    <a:pt x="210965" y="969809"/>
                  </a:lnTo>
                  <a:lnTo>
                    <a:pt x="211845" y="971568"/>
                  </a:lnTo>
                  <a:lnTo>
                    <a:pt x="212868" y="973227"/>
                  </a:lnTo>
                  <a:lnTo>
                    <a:pt x="213809" y="974400"/>
                  </a:lnTo>
                  <a:lnTo>
                    <a:pt x="215222" y="975767"/>
                  </a:lnTo>
                  <a:lnTo>
                    <a:pt x="216695" y="976842"/>
                  </a:lnTo>
                  <a:lnTo>
                    <a:pt x="275759" y="1043516"/>
                  </a:lnTo>
                  <a:lnTo>
                    <a:pt x="471187" y="896767"/>
                  </a:lnTo>
                  <a:lnTo>
                    <a:pt x="473050" y="896741"/>
                  </a:lnTo>
                  <a:lnTo>
                    <a:pt x="474523" y="896741"/>
                  </a:lnTo>
                  <a:lnTo>
                    <a:pt x="476427" y="896984"/>
                  </a:lnTo>
                  <a:lnTo>
                    <a:pt x="478391" y="897425"/>
                  </a:lnTo>
                  <a:lnTo>
                    <a:pt x="479804" y="897521"/>
                  </a:lnTo>
                  <a:lnTo>
                    <a:pt x="481768" y="897278"/>
                  </a:lnTo>
                  <a:lnTo>
                    <a:pt x="483180" y="896937"/>
                  </a:lnTo>
                  <a:lnTo>
                    <a:pt x="485145" y="896839"/>
                  </a:lnTo>
                  <a:lnTo>
                    <a:pt x="486946" y="896203"/>
                  </a:lnTo>
                  <a:lnTo>
                    <a:pt x="489300" y="895666"/>
                  </a:lnTo>
                  <a:lnTo>
                    <a:pt x="490773" y="895470"/>
                  </a:lnTo>
                  <a:lnTo>
                    <a:pt x="492779" y="895470"/>
                  </a:lnTo>
                  <a:lnTo>
                    <a:pt x="494437" y="894348"/>
                  </a:lnTo>
                  <a:lnTo>
                    <a:pt x="495767" y="893614"/>
                  </a:lnTo>
                  <a:lnTo>
                    <a:pt x="497568" y="892002"/>
                  </a:lnTo>
                  <a:lnTo>
                    <a:pt x="498652" y="891025"/>
                  </a:lnTo>
                  <a:lnTo>
                    <a:pt x="499860" y="890196"/>
                  </a:lnTo>
                  <a:lnTo>
                    <a:pt x="501190" y="889511"/>
                  </a:lnTo>
                  <a:lnTo>
                    <a:pt x="503155" y="888046"/>
                  </a:lnTo>
                  <a:lnTo>
                    <a:pt x="504178" y="886385"/>
                  </a:lnTo>
                  <a:lnTo>
                    <a:pt x="504669" y="885018"/>
                  </a:lnTo>
                  <a:lnTo>
                    <a:pt x="505202" y="883162"/>
                  </a:lnTo>
                  <a:lnTo>
                    <a:pt x="505488" y="881698"/>
                  </a:lnTo>
                  <a:lnTo>
                    <a:pt x="505734" y="880232"/>
                  </a:lnTo>
                  <a:lnTo>
                    <a:pt x="506225" y="878375"/>
                  </a:lnTo>
                  <a:lnTo>
                    <a:pt x="507309" y="877447"/>
                  </a:lnTo>
                  <a:lnTo>
                    <a:pt x="508763" y="877106"/>
                  </a:lnTo>
                  <a:lnTo>
                    <a:pt x="510871" y="875982"/>
                  </a:lnTo>
                  <a:lnTo>
                    <a:pt x="511996" y="874370"/>
                  </a:lnTo>
                  <a:lnTo>
                    <a:pt x="512528" y="873052"/>
                  </a:lnTo>
                  <a:lnTo>
                    <a:pt x="513327" y="871244"/>
                  </a:lnTo>
                  <a:lnTo>
                    <a:pt x="514452" y="869683"/>
                  </a:lnTo>
                  <a:lnTo>
                    <a:pt x="514698" y="869258"/>
                  </a:lnTo>
                  <a:lnTo>
                    <a:pt x="514984" y="868851"/>
                  </a:lnTo>
                  <a:lnTo>
                    <a:pt x="516151" y="867288"/>
                  </a:lnTo>
                  <a:lnTo>
                    <a:pt x="517727" y="866117"/>
                  </a:lnTo>
                  <a:lnTo>
                    <a:pt x="519630" y="864554"/>
                  </a:lnTo>
                  <a:lnTo>
                    <a:pt x="520756" y="862991"/>
                  </a:lnTo>
                  <a:lnTo>
                    <a:pt x="522475" y="862257"/>
                  </a:lnTo>
                  <a:lnTo>
                    <a:pt x="523600" y="861378"/>
                  </a:lnTo>
                  <a:lnTo>
                    <a:pt x="524480" y="860206"/>
                  </a:lnTo>
                  <a:lnTo>
                    <a:pt x="525852" y="858790"/>
                  </a:lnTo>
                  <a:lnTo>
                    <a:pt x="527949" y="857666"/>
                  </a:lnTo>
                  <a:lnTo>
                    <a:pt x="530837" y="857373"/>
                  </a:lnTo>
                  <a:lnTo>
                    <a:pt x="532794" y="857521"/>
                  </a:lnTo>
                  <a:lnTo>
                    <a:pt x="535239" y="857275"/>
                  </a:lnTo>
                  <a:lnTo>
                    <a:pt x="536660" y="857032"/>
                  </a:lnTo>
                  <a:lnTo>
                    <a:pt x="538127" y="856836"/>
                  </a:lnTo>
                  <a:lnTo>
                    <a:pt x="540034" y="857032"/>
                  </a:lnTo>
                  <a:lnTo>
                    <a:pt x="541698" y="856250"/>
                  </a:lnTo>
                  <a:lnTo>
                    <a:pt x="543655" y="855957"/>
                  </a:lnTo>
                  <a:lnTo>
                    <a:pt x="545122" y="855810"/>
                  </a:lnTo>
                  <a:lnTo>
                    <a:pt x="547521" y="855567"/>
                  </a:lnTo>
                  <a:lnTo>
                    <a:pt x="549477" y="855420"/>
                  </a:lnTo>
                  <a:lnTo>
                    <a:pt x="550945" y="855273"/>
                  </a:lnTo>
                  <a:lnTo>
                    <a:pt x="552412" y="855175"/>
                  </a:lnTo>
                  <a:lnTo>
                    <a:pt x="553880" y="854981"/>
                  </a:lnTo>
                  <a:lnTo>
                    <a:pt x="555349" y="854834"/>
                  </a:lnTo>
                  <a:lnTo>
                    <a:pt x="556767" y="854637"/>
                  </a:lnTo>
                  <a:lnTo>
                    <a:pt x="558235" y="854541"/>
                  </a:lnTo>
                  <a:lnTo>
                    <a:pt x="559702" y="854492"/>
                  </a:lnTo>
                  <a:lnTo>
                    <a:pt x="561169" y="854492"/>
                  </a:lnTo>
                  <a:lnTo>
                    <a:pt x="563128" y="854492"/>
                  </a:lnTo>
                  <a:lnTo>
                    <a:pt x="566503" y="853955"/>
                  </a:lnTo>
                  <a:lnTo>
                    <a:pt x="568412" y="853418"/>
                  </a:lnTo>
                  <a:lnTo>
                    <a:pt x="570270" y="853027"/>
                  </a:lnTo>
                  <a:lnTo>
                    <a:pt x="571738" y="852831"/>
                  </a:lnTo>
                  <a:lnTo>
                    <a:pt x="573205" y="852733"/>
                  </a:lnTo>
                  <a:lnTo>
                    <a:pt x="574673" y="852586"/>
                  </a:lnTo>
                  <a:lnTo>
                    <a:pt x="576142" y="852441"/>
                  </a:lnTo>
                  <a:lnTo>
                    <a:pt x="577610" y="852245"/>
                  </a:lnTo>
                  <a:lnTo>
                    <a:pt x="579517" y="851903"/>
                  </a:lnTo>
                  <a:lnTo>
                    <a:pt x="580984" y="851707"/>
                  </a:lnTo>
                  <a:lnTo>
                    <a:pt x="582454" y="851658"/>
                  </a:lnTo>
                  <a:lnTo>
                    <a:pt x="583921" y="851609"/>
                  </a:lnTo>
                  <a:lnTo>
                    <a:pt x="585878" y="851415"/>
                  </a:lnTo>
                  <a:lnTo>
                    <a:pt x="587982" y="851121"/>
                  </a:lnTo>
                  <a:lnTo>
                    <a:pt x="588051" y="851100"/>
                  </a:lnTo>
                  <a:lnTo>
                    <a:pt x="588618" y="851121"/>
                  </a:lnTo>
                  <a:lnTo>
                    <a:pt x="589938" y="850536"/>
                  </a:lnTo>
                  <a:lnTo>
                    <a:pt x="591406" y="850487"/>
                  </a:lnTo>
                  <a:lnTo>
                    <a:pt x="593364" y="850536"/>
                  </a:lnTo>
                  <a:lnTo>
                    <a:pt x="595810" y="850583"/>
                  </a:lnTo>
                  <a:lnTo>
                    <a:pt x="598255" y="850583"/>
                  </a:lnTo>
                  <a:lnTo>
                    <a:pt x="600701" y="850583"/>
                  </a:lnTo>
                  <a:lnTo>
                    <a:pt x="602660" y="850487"/>
                  </a:lnTo>
                  <a:lnTo>
                    <a:pt x="604127" y="850340"/>
                  </a:lnTo>
                  <a:lnTo>
                    <a:pt x="605545" y="850193"/>
                  </a:lnTo>
                  <a:lnTo>
                    <a:pt x="606964" y="849803"/>
                  </a:lnTo>
                  <a:lnTo>
                    <a:pt x="608922" y="849462"/>
                  </a:lnTo>
                  <a:lnTo>
                    <a:pt x="610830" y="849167"/>
                  </a:lnTo>
                  <a:lnTo>
                    <a:pt x="612786" y="849022"/>
                  </a:lnTo>
                  <a:lnTo>
                    <a:pt x="614254" y="848973"/>
                  </a:lnTo>
                  <a:lnTo>
                    <a:pt x="616701" y="848777"/>
                  </a:lnTo>
                  <a:lnTo>
                    <a:pt x="618169" y="848532"/>
                  </a:lnTo>
                  <a:lnTo>
                    <a:pt x="620076" y="848093"/>
                  </a:lnTo>
                  <a:lnTo>
                    <a:pt x="621445" y="847653"/>
                  </a:lnTo>
                  <a:lnTo>
                    <a:pt x="623306" y="847020"/>
                  </a:lnTo>
                  <a:lnTo>
                    <a:pt x="624675" y="846482"/>
                  </a:lnTo>
                  <a:lnTo>
                    <a:pt x="626584" y="845994"/>
                  </a:lnTo>
                  <a:lnTo>
                    <a:pt x="628442" y="845408"/>
                  </a:lnTo>
                  <a:lnTo>
                    <a:pt x="629812" y="844919"/>
                  </a:lnTo>
                  <a:lnTo>
                    <a:pt x="631183" y="844431"/>
                  </a:lnTo>
                  <a:lnTo>
                    <a:pt x="632601" y="844039"/>
                  </a:lnTo>
                  <a:lnTo>
                    <a:pt x="634558" y="843648"/>
                  </a:lnTo>
                  <a:lnTo>
                    <a:pt x="636467" y="843356"/>
                  </a:lnTo>
                  <a:lnTo>
                    <a:pt x="638913" y="843062"/>
                  </a:lnTo>
                  <a:lnTo>
                    <a:pt x="640722" y="843501"/>
                  </a:lnTo>
                  <a:lnTo>
                    <a:pt x="642044" y="844137"/>
                  </a:lnTo>
                  <a:lnTo>
                    <a:pt x="643462" y="844576"/>
                  </a:lnTo>
                  <a:lnTo>
                    <a:pt x="644881" y="845015"/>
                  </a:lnTo>
                  <a:lnTo>
                    <a:pt x="646692" y="845749"/>
                  </a:lnTo>
                  <a:lnTo>
                    <a:pt x="648501" y="846529"/>
                  </a:lnTo>
                  <a:lnTo>
                    <a:pt x="649823" y="847116"/>
                  </a:lnTo>
                  <a:lnTo>
                    <a:pt x="651632" y="848191"/>
                  </a:lnTo>
                  <a:lnTo>
                    <a:pt x="652514" y="846873"/>
                  </a:lnTo>
                  <a:lnTo>
                    <a:pt x="652416" y="844431"/>
                  </a:lnTo>
                  <a:lnTo>
                    <a:pt x="652220" y="841989"/>
                  </a:lnTo>
                  <a:lnTo>
                    <a:pt x="652025" y="840522"/>
                  </a:lnTo>
                  <a:lnTo>
                    <a:pt x="651632" y="838617"/>
                  </a:lnTo>
                  <a:lnTo>
                    <a:pt x="650998" y="836762"/>
                  </a:lnTo>
                  <a:lnTo>
                    <a:pt x="650654" y="834418"/>
                  </a:lnTo>
                  <a:lnTo>
                    <a:pt x="649627" y="832806"/>
                  </a:lnTo>
                  <a:lnTo>
                    <a:pt x="649232" y="832363"/>
                  </a:lnTo>
                  <a:lnTo>
                    <a:pt x="648796" y="831879"/>
                  </a:lnTo>
                  <a:lnTo>
                    <a:pt x="647572" y="831096"/>
                  </a:lnTo>
                  <a:lnTo>
                    <a:pt x="646350" y="830315"/>
                  </a:lnTo>
                  <a:lnTo>
                    <a:pt x="644490" y="829680"/>
                  </a:lnTo>
                  <a:lnTo>
                    <a:pt x="642533" y="829778"/>
                  </a:lnTo>
                  <a:lnTo>
                    <a:pt x="641213" y="829582"/>
                  </a:lnTo>
                  <a:lnTo>
                    <a:pt x="640771" y="828117"/>
                  </a:lnTo>
                  <a:lnTo>
                    <a:pt x="639648" y="826652"/>
                  </a:lnTo>
                  <a:lnTo>
                    <a:pt x="638424" y="825822"/>
                  </a:lnTo>
                  <a:lnTo>
                    <a:pt x="637347" y="824796"/>
                  </a:lnTo>
                  <a:lnTo>
                    <a:pt x="636467" y="823624"/>
                  </a:lnTo>
                  <a:lnTo>
                    <a:pt x="634902" y="821768"/>
                  </a:lnTo>
                  <a:lnTo>
                    <a:pt x="633776" y="820791"/>
                  </a:lnTo>
                  <a:lnTo>
                    <a:pt x="632454" y="820156"/>
                  </a:lnTo>
                  <a:lnTo>
                    <a:pt x="630057" y="820058"/>
                  </a:lnTo>
                  <a:lnTo>
                    <a:pt x="628150" y="820546"/>
                  </a:lnTo>
                  <a:lnTo>
                    <a:pt x="626730" y="821035"/>
                  </a:lnTo>
                  <a:lnTo>
                    <a:pt x="625115" y="822060"/>
                  </a:lnTo>
                  <a:lnTo>
                    <a:pt x="624186" y="823184"/>
                  </a:lnTo>
                  <a:lnTo>
                    <a:pt x="623404" y="824453"/>
                  </a:lnTo>
                  <a:lnTo>
                    <a:pt x="622669" y="825724"/>
                  </a:lnTo>
                  <a:lnTo>
                    <a:pt x="621300" y="826603"/>
                  </a:lnTo>
                  <a:lnTo>
                    <a:pt x="619343" y="825138"/>
                  </a:lnTo>
                  <a:lnTo>
                    <a:pt x="618021" y="823672"/>
                  </a:lnTo>
                  <a:lnTo>
                    <a:pt x="617240" y="822402"/>
                  </a:lnTo>
                  <a:lnTo>
                    <a:pt x="616016" y="821084"/>
                  </a:lnTo>
                  <a:lnTo>
                    <a:pt x="614205" y="820301"/>
                  </a:lnTo>
                  <a:lnTo>
                    <a:pt x="612737" y="819911"/>
                  </a:lnTo>
                  <a:lnTo>
                    <a:pt x="610830" y="819911"/>
                  </a:lnTo>
                  <a:lnTo>
                    <a:pt x="608873" y="820107"/>
                  </a:lnTo>
                  <a:lnTo>
                    <a:pt x="606425" y="820254"/>
                  </a:lnTo>
                  <a:lnTo>
                    <a:pt x="604958" y="820497"/>
                  </a:lnTo>
                  <a:lnTo>
                    <a:pt x="603540" y="820595"/>
                  </a:lnTo>
                  <a:lnTo>
                    <a:pt x="603149" y="819081"/>
                  </a:lnTo>
                  <a:lnTo>
                    <a:pt x="603198" y="817128"/>
                  </a:lnTo>
                  <a:lnTo>
                    <a:pt x="603051" y="815663"/>
                  </a:lnTo>
                  <a:lnTo>
                    <a:pt x="602805" y="814245"/>
                  </a:lnTo>
                  <a:lnTo>
                    <a:pt x="602512" y="812291"/>
                  </a:lnTo>
                  <a:lnTo>
                    <a:pt x="602463" y="810826"/>
                  </a:lnTo>
                  <a:lnTo>
                    <a:pt x="602316" y="809361"/>
                  </a:lnTo>
                  <a:lnTo>
                    <a:pt x="601534" y="807164"/>
                  </a:lnTo>
                  <a:lnTo>
                    <a:pt x="600556" y="806040"/>
                  </a:lnTo>
                  <a:lnTo>
                    <a:pt x="599625" y="804966"/>
                  </a:lnTo>
                  <a:lnTo>
                    <a:pt x="598108" y="803012"/>
                  </a:lnTo>
                  <a:lnTo>
                    <a:pt x="597474" y="801204"/>
                  </a:lnTo>
                  <a:lnTo>
                    <a:pt x="597277" y="799739"/>
                  </a:lnTo>
                  <a:lnTo>
                    <a:pt x="597081" y="798274"/>
                  </a:lnTo>
                  <a:lnTo>
                    <a:pt x="597081" y="796516"/>
                  </a:lnTo>
                  <a:lnTo>
                    <a:pt x="597130" y="794610"/>
                  </a:lnTo>
                  <a:lnTo>
                    <a:pt x="596495" y="793292"/>
                  </a:lnTo>
                  <a:lnTo>
                    <a:pt x="596152" y="791290"/>
                  </a:lnTo>
                  <a:lnTo>
                    <a:pt x="597474" y="789677"/>
                  </a:lnTo>
                  <a:lnTo>
                    <a:pt x="598646" y="788750"/>
                  </a:lnTo>
                  <a:lnTo>
                    <a:pt x="599772" y="787822"/>
                  </a:lnTo>
                  <a:lnTo>
                    <a:pt x="600750" y="786747"/>
                  </a:lnTo>
                  <a:lnTo>
                    <a:pt x="602122" y="785331"/>
                  </a:lnTo>
                  <a:lnTo>
                    <a:pt x="603392" y="783962"/>
                  </a:lnTo>
                  <a:lnTo>
                    <a:pt x="604371" y="781766"/>
                  </a:lnTo>
                  <a:lnTo>
                    <a:pt x="605253" y="780006"/>
                  </a:lnTo>
                  <a:lnTo>
                    <a:pt x="605840" y="778639"/>
                  </a:lnTo>
                  <a:lnTo>
                    <a:pt x="606622" y="776880"/>
                  </a:lnTo>
                  <a:lnTo>
                    <a:pt x="607895" y="774781"/>
                  </a:lnTo>
                  <a:lnTo>
                    <a:pt x="608922" y="773707"/>
                  </a:lnTo>
                  <a:lnTo>
                    <a:pt x="610144" y="772973"/>
                  </a:lnTo>
                  <a:lnTo>
                    <a:pt x="611564" y="772436"/>
                  </a:lnTo>
                  <a:lnTo>
                    <a:pt x="613423" y="771898"/>
                  </a:lnTo>
                  <a:lnTo>
                    <a:pt x="614890" y="771606"/>
                  </a:lnTo>
                  <a:lnTo>
                    <a:pt x="616308" y="771314"/>
                  </a:lnTo>
                  <a:lnTo>
                    <a:pt x="617778" y="771167"/>
                  </a:lnTo>
                  <a:lnTo>
                    <a:pt x="619245" y="771069"/>
                  </a:lnTo>
                  <a:lnTo>
                    <a:pt x="621202" y="770971"/>
                  </a:lnTo>
                  <a:lnTo>
                    <a:pt x="624626" y="770971"/>
                  </a:lnTo>
                  <a:lnTo>
                    <a:pt x="626095" y="771020"/>
                  </a:lnTo>
                  <a:lnTo>
                    <a:pt x="628052" y="771069"/>
                  </a:lnTo>
                  <a:lnTo>
                    <a:pt x="630008" y="771118"/>
                  </a:lnTo>
                  <a:lnTo>
                    <a:pt x="631476" y="771069"/>
                  </a:lnTo>
                  <a:lnTo>
                    <a:pt x="633432" y="770872"/>
                  </a:lnTo>
                  <a:lnTo>
                    <a:pt x="635342" y="770629"/>
                  </a:lnTo>
                  <a:lnTo>
                    <a:pt x="636809" y="770433"/>
                  </a:lnTo>
                  <a:lnTo>
                    <a:pt x="638765" y="770190"/>
                  </a:lnTo>
                  <a:lnTo>
                    <a:pt x="640675" y="769847"/>
                  </a:lnTo>
                  <a:lnTo>
                    <a:pt x="642632" y="769358"/>
                  </a:lnTo>
                  <a:lnTo>
                    <a:pt x="644588" y="768725"/>
                  </a:lnTo>
                  <a:lnTo>
                    <a:pt x="646446" y="768333"/>
                  </a:lnTo>
                  <a:lnTo>
                    <a:pt x="647916" y="768286"/>
                  </a:lnTo>
                  <a:lnTo>
                    <a:pt x="649383" y="768236"/>
                  </a:lnTo>
                  <a:lnTo>
                    <a:pt x="651340" y="767942"/>
                  </a:lnTo>
                  <a:lnTo>
                    <a:pt x="653247" y="767454"/>
                  </a:lnTo>
                  <a:lnTo>
                    <a:pt x="655157" y="767015"/>
                  </a:lnTo>
                  <a:lnTo>
                    <a:pt x="657993" y="767699"/>
                  </a:lnTo>
                  <a:lnTo>
                    <a:pt x="659315" y="766673"/>
                  </a:lnTo>
                  <a:lnTo>
                    <a:pt x="661174" y="765989"/>
                  </a:lnTo>
                  <a:lnTo>
                    <a:pt x="663081" y="765891"/>
                  </a:lnTo>
                  <a:lnTo>
                    <a:pt x="665089" y="765793"/>
                  </a:lnTo>
                  <a:lnTo>
                    <a:pt x="667485" y="765402"/>
                  </a:lnTo>
                  <a:lnTo>
                    <a:pt x="669393" y="764914"/>
                  </a:lnTo>
                  <a:lnTo>
                    <a:pt x="670813" y="764622"/>
                  </a:lnTo>
                  <a:lnTo>
                    <a:pt x="672573" y="763743"/>
                  </a:lnTo>
                  <a:lnTo>
                    <a:pt x="674480" y="761886"/>
                  </a:lnTo>
                  <a:lnTo>
                    <a:pt x="673551" y="761056"/>
                  </a:lnTo>
                  <a:lnTo>
                    <a:pt x="672475" y="760129"/>
                  </a:lnTo>
                  <a:lnTo>
                    <a:pt x="670764" y="759201"/>
                  </a:lnTo>
                  <a:lnTo>
                    <a:pt x="669442" y="758516"/>
                  </a:lnTo>
                  <a:lnTo>
                    <a:pt x="667682" y="757638"/>
                  </a:lnTo>
                  <a:lnTo>
                    <a:pt x="665919" y="756806"/>
                  </a:lnTo>
                  <a:lnTo>
                    <a:pt x="664305" y="755731"/>
                  </a:lnTo>
                  <a:lnTo>
                    <a:pt x="662543" y="754413"/>
                  </a:lnTo>
                  <a:lnTo>
                    <a:pt x="662348" y="752948"/>
                  </a:lnTo>
                  <a:lnTo>
                    <a:pt x="662397" y="750995"/>
                  </a:lnTo>
                  <a:lnTo>
                    <a:pt x="662936" y="749139"/>
                  </a:lnTo>
                  <a:lnTo>
                    <a:pt x="664403" y="747184"/>
                  </a:lnTo>
                  <a:lnTo>
                    <a:pt x="666507" y="745964"/>
                  </a:lnTo>
                  <a:lnTo>
                    <a:pt x="668758" y="745036"/>
                  </a:lnTo>
                  <a:lnTo>
                    <a:pt x="670127" y="744450"/>
                  </a:lnTo>
                  <a:lnTo>
                    <a:pt x="671644" y="743277"/>
                  </a:lnTo>
                  <a:lnTo>
                    <a:pt x="672671" y="742202"/>
                  </a:lnTo>
                  <a:lnTo>
                    <a:pt x="673649" y="741127"/>
                  </a:lnTo>
                  <a:lnTo>
                    <a:pt x="674873" y="739564"/>
                  </a:lnTo>
                  <a:lnTo>
                    <a:pt x="676242" y="737562"/>
                  </a:lnTo>
                  <a:lnTo>
                    <a:pt x="677221" y="735903"/>
                  </a:lnTo>
                  <a:lnTo>
                    <a:pt x="677808" y="734534"/>
                  </a:lnTo>
                  <a:lnTo>
                    <a:pt x="678592" y="732776"/>
                  </a:lnTo>
                  <a:lnTo>
                    <a:pt x="679423" y="731017"/>
                  </a:lnTo>
                  <a:lnTo>
                    <a:pt x="680254" y="729211"/>
                  </a:lnTo>
                  <a:lnTo>
                    <a:pt x="680841" y="726867"/>
                  </a:lnTo>
                  <a:lnTo>
                    <a:pt x="681281" y="724472"/>
                  </a:lnTo>
                  <a:lnTo>
                    <a:pt x="681625" y="722519"/>
                  </a:lnTo>
                  <a:lnTo>
                    <a:pt x="681869" y="720614"/>
                  </a:lnTo>
                  <a:lnTo>
                    <a:pt x="681869" y="718661"/>
                  </a:lnTo>
                  <a:lnTo>
                    <a:pt x="681918" y="716707"/>
                  </a:lnTo>
                  <a:lnTo>
                    <a:pt x="682065" y="714754"/>
                  </a:lnTo>
                  <a:lnTo>
                    <a:pt x="682212" y="712310"/>
                  </a:lnTo>
                  <a:lnTo>
                    <a:pt x="682163" y="710845"/>
                  </a:lnTo>
                  <a:lnTo>
                    <a:pt x="681379" y="709088"/>
                  </a:lnTo>
                  <a:lnTo>
                    <a:pt x="680450" y="707328"/>
                  </a:lnTo>
                  <a:lnTo>
                    <a:pt x="679961" y="705961"/>
                  </a:lnTo>
                  <a:lnTo>
                    <a:pt x="679226" y="704155"/>
                  </a:lnTo>
                  <a:lnTo>
                    <a:pt x="678445" y="702347"/>
                  </a:lnTo>
                  <a:lnTo>
                    <a:pt x="678005" y="700980"/>
                  </a:lnTo>
                  <a:lnTo>
                    <a:pt x="676682" y="697267"/>
                  </a:lnTo>
                  <a:lnTo>
                    <a:pt x="677710" y="696339"/>
                  </a:lnTo>
                  <a:lnTo>
                    <a:pt x="679081" y="695802"/>
                  </a:lnTo>
                  <a:lnTo>
                    <a:pt x="681478" y="695753"/>
                  </a:lnTo>
                  <a:lnTo>
                    <a:pt x="683336" y="696241"/>
                  </a:lnTo>
                  <a:lnTo>
                    <a:pt x="685000" y="695265"/>
                  </a:lnTo>
                  <a:lnTo>
                    <a:pt x="686713" y="694678"/>
                  </a:lnTo>
                  <a:lnTo>
                    <a:pt x="688669" y="694631"/>
                  </a:lnTo>
                  <a:lnTo>
                    <a:pt x="690137" y="694923"/>
                  </a:lnTo>
                  <a:lnTo>
                    <a:pt x="691606" y="694727"/>
                  </a:lnTo>
                  <a:lnTo>
                    <a:pt x="693514" y="694484"/>
                  </a:lnTo>
                  <a:lnTo>
                    <a:pt x="694932" y="694141"/>
                  </a:lnTo>
                  <a:lnTo>
                    <a:pt x="696303" y="693605"/>
                  </a:lnTo>
                  <a:lnTo>
                    <a:pt x="698405" y="692383"/>
                  </a:lnTo>
                  <a:lnTo>
                    <a:pt x="699678" y="690918"/>
                  </a:lnTo>
                  <a:lnTo>
                    <a:pt x="700656" y="689843"/>
                  </a:lnTo>
                  <a:lnTo>
                    <a:pt x="701880" y="688280"/>
                  </a:lnTo>
                  <a:lnTo>
                    <a:pt x="703640" y="686668"/>
                  </a:lnTo>
                  <a:lnTo>
                    <a:pt x="705940" y="685888"/>
                  </a:lnTo>
                  <a:lnTo>
                    <a:pt x="707359" y="685497"/>
                  </a:lnTo>
                  <a:lnTo>
                    <a:pt x="709121" y="684617"/>
                  </a:lnTo>
                  <a:lnTo>
                    <a:pt x="710834" y="683787"/>
                  </a:lnTo>
                  <a:lnTo>
                    <a:pt x="712643" y="682957"/>
                  </a:lnTo>
                  <a:lnTo>
                    <a:pt x="714747" y="681785"/>
                  </a:lnTo>
                  <a:lnTo>
                    <a:pt x="716509" y="680857"/>
                  </a:lnTo>
                  <a:lnTo>
                    <a:pt x="717976" y="680516"/>
                  </a:lnTo>
                  <a:lnTo>
                    <a:pt x="718318" y="679929"/>
                  </a:lnTo>
                  <a:lnTo>
                    <a:pt x="719933" y="677829"/>
                  </a:lnTo>
                  <a:lnTo>
                    <a:pt x="721744" y="676265"/>
                  </a:lnTo>
                  <a:lnTo>
                    <a:pt x="723651" y="674702"/>
                  </a:lnTo>
                  <a:lnTo>
                    <a:pt x="725608" y="673335"/>
                  </a:lnTo>
                  <a:lnTo>
                    <a:pt x="727370" y="672457"/>
                  </a:lnTo>
                  <a:lnTo>
                    <a:pt x="728739" y="671966"/>
                  </a:lnTo>
                  <a:lnTo>
                    <a:pt x="730109" y="671382"/>
                  </a:lnTo>
                  <a:lnTo>
                    <a:pt x="731381" y="670648"/>
                  </a:lnTo>
                  <a:lnTo>
                    <a:pt x="732556" y="669770"/>
                  </a:lnTo>
                  <a:lnTo>
                    <a:pt x="734073" y="668548"/>
                  </a:lnTo>
                  <a:lnTo>
                    <a:pt x="735638" y="667424"/>
                  </a:lnTo>
                  <a:lnTo>
                    <a:pt x="737008" y="666790"/>
                  </a:lnTo>
                  <a:lnTo>
                    <a:pt x="738770" y="665959"/>
                  </a:lnTo>
                  <a:lnTo>
                    <a:pt x="739128" y="665661"/>
                  </a:lnTo>
                  <a:lnTo>
                    <a:pt x="739210" y="665617"/>
                  </a:lnTo>
                  <a:lnTo>
                    <a:pt x="739502" y="665350"/>
                  </a:lnTo>
                  <a:lnTo>
                    <a:pt x="739650" y="665227"/>
                  </a:lnTo>
                  <a:lnTo>
                    <a:pt x="740972" y="664005"/>
                  </a:lnTo>
                  <a:lnTo>
                    <a:pt x="742683" y="663370"/>
                  </a:lnTo>
                  <a:lnTo>
                    <a:pt x="744150" y="663274"/>
                  </a:lnTo>
                  <a:lnTo>
                    <a:pt x="745620" y="663176"/>
                  </a:lnTo>
                  <a:lnTo>
                    <a:pt x="747087" y="663078"/>
                  </a:lnTo>
                  <a:lnTo>
                    <a:pt x="749043" y="662980"/>
                  </a:lnTo>
                  <a:lnTo>
                    <a:pt x="751000" y="662930"/>
                  </a:lnTo>
                  <a:lnTo>
                    <a:pt x="752959" y="662834"/>
                  </a:lnTo>
                  <a:lnTo>
                    <a:pt x="754426" y="662785"/>
                  </a:lnTo>
                  <a:lnTo>
                    <a:pt x="755893" y="662736"/>
                  </a:lnTo>
                  <a:lnTo>
                    <a:pt x="757361" y="662687"/>
                  </a:lnTo>
                  <a:lnTo>
                    <a:pt x="759612" y="662346"/>
                  </a:lnTo>
                  <a:lnTo>
                    <a:pt x="761814" y="661075"/>
                  </a:lnTo>
                  <a:lnTo>
                    <a:pt x="763525" y="660098"/>
                  </a:lnTo>
                  <a:lnTo>
                    <a:pt x="765287" y="658975"/>
                  </a:lnTo>
                  <a:lnTo>
                    <a:pt x="765678" y="657070"/>
                  </a:lnTo>
                  <a:lnTo>
                    <a:pt x="765678" y="655556"/>
                  </a:lnTo>
                  <a:lnTo>
                    <a:pt x="764847" y="653357"/>
                  </a:lnTo>
                  <a:lnTo>
                    <a:pt x="763916" y="652138"/>
                  </a:lnTo>
                  <a:lnTo>
                    <a:pt x="763232" y="650916"/>
                  </a:lnTo>
                  <a:lnTo>
                    <a:pt x="763331" y="649402"/>
                  </a:lnTo>
                  <a:lnTo>
                    <a:pt x="763623" y="647497"/>
                  </a:lnTo>
                  <a:lnTo>
                    <a:pt x="763965" y="646032"/>
                  </a:lnTo>
                  <a:lnTo>
                    <a:pt x="764454" y="644665"/>
                  </a:lnTo>
                  <a:lnTo>
                    <a:pt x="765435" y="643004"/>
                  </a:lnTo>
                  <a:lnTo>
                    <a:pt x="766511" y="641343"/>
                  </a:lnTo>
                  <a:lnTo>
                    <a:pt x="767538" y="639144"/>
                  </a:lnTo>
                  <a:lnTo>
                    <a:pt x="767782" y="637190"/>
                  </a:lnTo>
                  <a:lnTo>
                    <a:pt x="767782" y="635725"/>
                  </a:lnTo>
                  <a:lnTo>
                    <a:pt x="767733" y="633284"/>
                  </a:lnTo>
                  <a:lnTo>
                    <a:pt x="767635" y="631330"/>
                  </a:lnTo>
                  <a:lnTo>
                    <a:pt x="767489" y="629377"/>
                  </a:lnTo>
                  <a:lnTo>
                    <a:pt x="767146" y="627472"/>
                  </a:lnTo>
                  <a:lnTo>
                    <a:pt x="766804" y="625566"/>
                  </a:lnTo>
                  <a:lnTo>
                    <a:pt x="766558" y="623612"/>
                  </a:lnTo>
                  <a:lnTo>
                    <a:pt x="766511" y="621659"/>
                  </a:lnTo>
                  <a:lnTo>
                    <a:pt x="766462" y="620194"/>
                  </a:lnTo>
                  <a:lnTo>
                    <a:pt x="766511" y="618729"/>
                  </a:lnTo>
                  <a:lnTo>
                    <a:pt x="766607" y="616775"/>
                  </a:lnTo>
                  <a:lnTo>
                    <a:pt x="766853" y="615310"/>
                  </a:lnTo>
                  <a:lnTo>
                    <a:pt x="767146" y="613406"/>
                  </a:lnTo>
                  <a:lnTo>
                    <a:pt x="767586" y="610866"/>
                  </a:lnTo>
                  <a:lnTo>
                    <a:pt x="769104" y="610034"/>
                  </a:lnTo>
                  <a:lnTo>
                    <a:pt x="770864" y="611207"/>
                  </a:lnTo>
                  <a:lnTo>
                    <a:pt x="771842" y="612819"/>
                  </a:lnTo>
                  <a:lnTo>
                    <a:pt x="772233" y="614285"/>
                  </a:lnTo>
                  <a:lnTo>
                    <a:pt x="772821" y="616189"/>
                  </a:lnTo>
                  <a:lnTo>
                    <a:pt x="773457" y="617995"/>
                  </a:lnTo>
                  <a:lnTo>
                    <a:pt x="774337" y="619755"/>
                  </a:lnTo>
                  <a:lnTo>
                    <a:pt x="775268" y="621465"/>
                  </a:lnTo>
                  <a:lnTo>
                    <a:pt x="775903" y="622783"/>
                  </a:lnTo>
                  <a:lnTo>
                    <a:pt x="776785" y="624542"/>
                  </a:lnTo>
                  <a:lnTo>
                    <a:pt x="777567" y="625762"/>
                  </a:lnTo>
                  <a:lnTo>
                    <a:pt x="778496" y="627472"/>
                  </a:lnTo>
                  <a:lnTo>
                    <a:pt x="779083" y="628839"/>
                  </a:lnTo>
                  <a:lnTo>
                    <a:pt x="779720" y="630695"/>
                  </a:lnTo>
                  <a:lnTo>
                    <a:pt x="780600" y="632942"/>
                  </a:lnTo>
                  <a:lnTo>
                    <a:pt x="781824" y="632942"/>
                  </a:lnTo>
                  <a:lnTo>
                    <a:pt x="782411" y="631575"/>
                  </a:lnTo>
                  <a:lnTo>
                    <a:pt x="783193" y="629816"/>
                  </a:lnTo>
                  <a:lnTo>
                    <a:pt x="783780" y="627912"/>
                  </a:lnTo>
                  <a:lnTo>
                    <a:pt x="783878" y="626447"/>
                  </a:lnTo>
                  <a:lnTo>
                    <a:pt x="783487" y="624542"/>
                  </a:lnTo>
                  <a:lnTo>
                    <a:pt x="782949" y="623173"/>
                  </a:lnTo>
                  <a:lnTo>
                    <a:pt x="782020" y="621465"/>
                  </a:lnTo>
                  <a:lnTo>
                    <a:pt x="780993" y="619853"/>
                  </a:lnTo>
                  <a:lnTo>
                    <a:pt x="779916" y="618191"/>
                  </a:lnTo>
                  <a:lnTo>
                    <a:pt x="779083" y="616969"/>
                  </a:lnTo>
                  <a:lnTo>
                    <a:pt x="778203" y="615799"/>
                  </a:lnTo>
                  <a:lnTo>
                    <a:pt x="777372" y="614626"/>
                  </a:lnTo>
                  <a:lnTo>
                    <a:pt x="776490" y="613406"/>
                  </a:lnTo>
                  <a:lnTo>
                    <a:pt x="775659" y="612184"/>
                  </a:lnTo>
                  <a:lnTo>
                    <a:pt x="774730" y="610474"/>
                  </a:lnTo>
                  <a:lnTo>
                    <a:pt x="774241" y="609107"/>
                  </a:lnTo>
                  <a:lnTo>
                    <a:pt x="774044" y="607153"/>
                  </a:lnTo>
                  <a:lnTo>
                    <a:pt x="774094" y="605688"/>
                  </a:lnTo>
                  <a:lnTo>
                    <a:pt x="774192" y="604223"/>
                  </a:lnTo>
                  <a:lnTo>
                    <a:pt x="774290" y="602758"/>
                  </a:lnTo>
                  <a:lnTo>
                    <a:pt x="774779" y="601389"/>
                  </a:lnTo>
                  <a:lnTo>
                    <a:pt x="775463" y="600071"/>
                  </a:lnTo>
                  <a:lnTo>
                    <a:pt x="776247" y="598265"/>
                  </a:lnTo>
                  <a:lnTo>
                    <a:pt x="776979" y="596456"/>
                  </a:lnTo>
                  <a:lnTo>
                    <a:pt x="777468" y="595089"/>
                  </a:lnTo>
                  <a:lnTo>
                    <a:pt x="777958" y="593185"/>
                  </a:lnTo>
                  <a:lnTo>
                    <a:pt x="778105" y="591278"/>
                  </a:lnTo>
                  <a:lnTo>
                    <a:pt x="778938" y="588935"/>
                  </a:lnTo>
                  <a:lnTo>
                    <a:pt x="779867" y="586736"/>
                  </a:lnTo>
                  <a:lnTo>
                    <a:pt x="780747" y="585077"/>
                  </a:lnTo>
                  <a:lnTo>
                    <a:pt x="781482" y="583757"/>
                  </a:lnTo>
                  <a:lnTo>
                    <a:pt x="782313" y="581511"/>
                  </a:lnTo>
                  <a:lnTo>
                    <a:pt x="782753" y="580095"/>
                  </a:lnTo>
                  <a:lnTo>
                    <a:pt x="783242" y="578238"/>
                  </a:lnTo>
                  <a:lnTo>
                    <a:pt x="782851" y="576333"/>
                  </a:lnTo>
                  <a:lnTo>
                    <a:pt x="782214" y="575015"/>
                  </a:lnTo>
                  <a:lnTo>
                    <a:pt x="781285" y="572768"/>
                  </a:lnTo>
                  <a:lnTo>
                    <a:pt x="780356" y="570522"/>
                  </a:lnTo>
                  <a:lnTo>
                    <a:pt x="779572" y="568714"/>
                  </a:lnTo>
                  <a:lnTo>
                    <a:pt x="778938" y="566858"/>
                  </a:lnTo>
                  <a:lnTo>
                    <a:pt x="778741" y="565393"/>
                  </a:lnTo>
                  <a:lnTo>
                    <a:pt x="778692" y="563928"/>
                  </a:lnTo>
                  <a:lnTo>
                    <a:pt x="778889" y="562022"/>
                  </a:lnTo>
                  <a:lnTo>
                    <a:pt x="778985" y="560068"/>
                  </a:lnTo>
                  <a:lnTo>
                    <a:pt x="779427" y="557676"/>
                  </a:lnTo>
                  <a:lnTo>
                    <a:pt x="779916" y="555283"/>
                  </a:lnTo>
                  <a:lnTo>
                    <a:pt x="779720" y="552841"/>
                  </a:lnTo>
                  <a:lnTo>
                    <a:pt x="778985" y="551033"/>
                  </a:lnTo>
                  <a:lnTo>
                    <a:pt x="778719" y="550422"/>
                  </a:lnTo>
                  <a:lnTo>
                    <a:pt x="778154" y="548493"/>
                  </a:lnTo>
                  <a:lnTo>
                    <a:pt x="777665" y="546588"/>
                  </a:lnTo>
                  <a:lnTo>
                    <a:pt x="777468" y="545123"/>
                  </a:lnTo>
                  <a:lnTo>
                    <a:pt x="777225" y="543170"/>
                  </a:lnTo>
                  <a:lnTo>
                    <a:pt x="777323" y="541705"/>
                  </a:lnTo>
                  <a:lnTo>
                    <a:pt x="777127" y="539604"/>
                  </a:lnTo>
                  <a:lnTo>
                    <a:pt x="775807" y="538188"/>
                  </a:lnTo>
                  <a:lnTo>
                    <a:pt x="774337" y="536186"/>
                  </a:lnTo>
                  <a:lnTo>
                    <a:pt x="772675" y="535648"/>
                  </a:lnTo>
                  <a:lnTo>
                    <a:pt x="771304" y="534230"/>
                  </a:lnTo>
                  <a:lnTo>
                    <a:pt x="770326" y="532571"/>
                  </a:lnTo>
                  <a:lnTo>
                    <a:pt x="769298" y="530861"/>
                  </a:lnTo>
                  <a:lnTo>
                    <a:pt x="768858" y="529494"/>
                  </a:lnTo>
                  <a:lnTo>
                    <a:pt x="768124" y="527197"/>
                  </a:lnTo>
                  <a:lnTo>
                    <a:pt x="767782" y="525732"/>
                  </a:lnTo>
                  <a:lnTo>
                    <a:pt x="767293" y="524365"/>
                  </a:lnTo>
                  <a:lnTo>
                    <a:pt x="766706" y="522998"/>
                  </a:lnTo>
                  <a:lnTo>
                    <a:pt x="765875" y="520750"/>
                  </a:lnTo>
                  <a:lnTo>
                    <a:pt x="765385" y="519334"/>
                  </a:lnTo>
                  <a:lnTo>
                    <a:pt x="764454" y="518161"/>
                  </a:lnTo>
                  <a:lnTo>
                    <a:pt x="762841" y="516306"/>
                  </a:lnTo>
                  <a:lnTo>
                    <a:pt x="761519" y="514254"/>
                  </a:lnTo>
                  <a:lnTo>
                    <a:pt x="760394" y="512642"/>
                  </a:lnTo>
                  <a:lnTo>
                    <a:pt x="759074" y="511177"/>
                  </a:lnTo>
                  <a:lnTo>
                    <a:pt x="757019" y="510004"/>
                  </a:lnTo>
                  <a:lnTo>
                    <a:pt x="755795" y="509322"/>
                  </a:lnTo>
                  <a:lnTo>
                    <a:pt x="754964" y="507661"/>
                  </a:lnTo>
                  <a:lnTo>
                    <a:pt x="753691" y="505707"/>
                  </a:lnTo>
                  <a:lnTo>
                    <a:pt x="751882" y="504927"/>
                  </a:lnTo>
                  <a:lnTo>
                    <a:pt x="750022" y="504389"/>
                  </a:lnTo>
                  <a:lnTo>
                    <a:pt x="747674" y="503705"/>
                  </a:lnTo>
                  <a:lnTo>
                    <a:pt x="745814" y="503167"/>
                  </a:lnTo>
                  <a:lnTo>
                    <a:pt x="743857" y="502924"/>
                  </a:lnTo>
                  <a:lnTo>
                    <a:pt x="742048" y="503459"/>
                  </a:lnTo>
                  <a:lnTo>
                    <a:pt x="741021" y="504534"/>
                  </a:lnTo>
                  <a:lnTo>
                    <a:pt x="739699" y="505999"/>
                  </a:lnTo>
                  <a:lnTo>
                    <a:pt x="738475" y="506831"/>
                  </a:lnTo>
                  <a:lnTo>
                    <a:pt x="737155" y="507466"/>
                  </a:lnTo>
                  <a:lnTo>
                    <a:pt x="734805" y="508100"/>
                  </a:lnTo>
                  <a:lnTo>
                    <a:pt x="732898" y="508490"/>
                  </a:lnTo>
                  <a:lnTo>
                    <a:pt x="730991" y="508834"/>
                  </a:lnTo>
                  <a:lnTo>
                    <a:pt x="729523" y="509077"/>
                  </a:lnTo>
                  <a:lnTo>
                    <a:pt x="727859" y="509224"/>
                  </a:lnTo>
                  <a:lnTo>
                    <a:pt x="727262" y="509438"/>
                  </a:lnTo>
                  <a:lnTo>
                    <a:pt x="726734" y="507857"/>
                  </a:lnTo>
                  <a:lnTo>
                    <a:pt x="726783" y="505903"/>
                  </a:lnTo>
                  <a:lnTo>
                    <a:pt x="727419" y="504095"/>
                  </a:lnTo>
                  <a:lnTo>
                    <a:pt x="728250" y="502289"/>
                  </a:lnTo>
                  <a:lnTo>
                    <a:pt x="728985" y="500041"/>
                  </a:lnTo>
                  <a:lnTo>
                    <a:pt x="728299" y="497697"/>
                  </a:lnTo>
                  <a:lnTo>
                    <a:pt x="727468" y="495938"/>
                  </a:lnTo>
                  <a:lnTo>
                    <a:pt x="727028" y="494522"/>
                  </a:lnTo>
                  <a:lnTo>
                    <a:pt x="727125" y="493057"/>
                  </a:lnTo>
                  <a:lnTo>
                    <a:pt x="726979" y="491592"/>
                  </a:lnTo>
                  <a:lnTo>
                    <a:pt x="726881" y="490127"/>
                  </a:lnTo>
                  <a:lnTo>
                    <a:pt x="726636" y="487489"/>
                  </a:lnTo>
                  <a:lnTo>
                    <a:pt x="725706" y="485047"/>
                  </a:lnTo>
                  <a:lnTo>
                    <a:pt x="725021" y="483776"/>
                  </a:lnTo>
                  <a:lnTo>
                    <a:pt x="724581" y="481872"/>
                  </a:lnTo>
                  <a:lnTo>
                    <a:pt x="724141" y="479967"/>
                  </a:lnTo>
                  <a:lnTo>
                    <a:pt x="723064" y="477768"/>
                  </a:lnTo>
                  <a:lnTo>
                    <a:pt x="722331" y="475962"/>
                  </a:lnTo>
                  <a:lnTo>
                    <a:pt x="721889" y="474595"/>
                  </a:lnTo>
                  <a:lnTo>
                    <a:pt x="721304" y="472689"/>
                  </a:lnTo>
                  <a:lnTo>
                    <a:pt x="720862" y="471322"/>
                  </a:lnTo>
                  <a:lnTo>
                    <a:pt x="720228" y="469466"/>
                  </a:lnTo>
                  <a:lnTo>
                    <a:pt x="719493" y="467170"/>
                  </a:lnTo>
                  <a:lnTo>
                    <a:pt x="719004" y="465265"/>
                  </a:lnTo>
                  <a:lnTo>
                    <a:pt x="718564" y="463361"/>
                  </a:lnTo>
                  <a:lnTo>
                    <a:pt x="718220" y="461407"/>
                  </a:lnTo>
                  <a:lnTo>
                    <a:pt x="718564" y="459599"/>
                  </a:lnTo>
                  <a:lnTo>
                    <a:pt x="719786" y="458720"/>
                  </a:lnTo>
                  <a:lnTo>
                    <a:pt x="721695" y="458477"/>
                  </a:lnTo>
                  <a:lnTo>
                    <a:pt x="723162" y="458622"/>
                  </a:lnTo>
                  <a:lnTo>
                    <a:pt x="725119" y="458622"/>
                  </a:lnTo>
                  <a:lnTo>
                    <a:pt x="726586" y="458622"/>
                  </a:lnTo>
                  <a:lnTo>
                    <a:pt x="728545" y="458573"/>
                  </a:lnTo>
                  <a:lnTo>
                    <a:pt x="730991" y="458671"/>
                  </a:lnTo>
                  <a:lnTo>
                    <a:pt x="732360" y="459062"/>
                  </a:lnTo>
                  <a:lnTo>
                    <a:pt x="734316" y="459746"/>
                  </a:lnTo>
                  <a:lnTo>
                    <a:pt x="735491" y="458917"/>
                  </a:lnTo>
                  <a:lnTo>
                    <a:pt x="735442" y="457451"/>
                  </a:lnTo>
                  <a:lnTo>
                    <a:pt x="735051" y="455986"/>
                  </a:lnTo>
                  <a:lnTo>
                    <a:pt x="734414" y="454178"/>
                  </a:lnTo>
                  <a:lnTo>
                    <a:pt x="733682" y="452372"/>
                  </a:lnTo>
                  <a:lnTo>
                    <a:pt x="733094" y="449977"/>
                  </a:lnTo>
                  <a:lnTo>
                    <a:pt x="732849" y="448072"/>
                  </a:lnTo>
                  <a:lnTo>
                    <a:pt x="732605" y="446119"/>
                  </a:lnTo>
                  <a:lnTo>
                    <a:pt x="732753" y="444166"/>
                  </a:lnTo>
                  <a:lnTo>
                    <a:pt x="733045" y="442750"/>
                  </a:lnTo>
                  <a:lnTo>
                    <a:pt x="733436" y="440845"/>
                  </a:lnTo>
                  <a:lnTo>
                    <a:pt x="733925" y="439476"/>
                  </a:lnTo>
                  <a:lnTo>
                    <a:pt x="733876" y="437523"/>
                  </a:lnTo>
                  <a:lnTo>
                    <a:pt x="731920" y="437474"/>
                  </a:lnTo>
                  <a:lnTo>
                    <a:pt x="730012" y="437913"/>
                  </a:lnTo>
                  <a:lnTo>
                    <a:pt x="728103" y="438354"/>
                  </a:lnTo>
                  <a:lnTo>
                    <a:pt x="726294" y="438988"/>
                  </a:lnTo>
                  <a:lnTo>
                    <a:pt x="723993" y="439819"/>
                  </a:lnTo>
                  <a:lnTo>
                    <a:pt x="722135" y="440551"/>
                  </a:lnTo>
                  <a:lnTo>
                    <a:pt x="720766" y="441137"/>
                  </a:lnTo>
                  <a:lnTo>
                    <a:pt x="719444" y="441675"/>
                  </a:lnTo>
                  <a:lnTo>
                    <a:pt x="718075" y="442261"/>
                  </a:lnTo>
                  <a:lnTo>
                    <a:pt x="716703" y="442799"/>
                  </a:lnTo>
                  <a:lnTo>
                    <a:pt x="715383" y="443385"/>
                  </a:lnTo>
                  <a:lnTo>
                    <a:pt x="713769" y="444507"/>
                  </a:lnTo>
                  <a:lnTo>
                    <a:pt x="712133" y="445635"/>
                  </a:lnTo>
                  <a:lnTo>
                    <a:pt x="711714" y="445923"/>
                  </a:lnTo>
                  <a:lnTo>
                    <a:pt x="710441" y="447243"/>
                  </a:lnTo>
                  <a:lnTo>
                    <a:pt x="709512" y="448416"/>
                  </a:lnTo>
                  <a:lnTo>
                    <a:pt x="708192" y="449832"/>
                  </a:lnTo>
                  <a:lnTo>
                    <a:pt x="706919" y="450465"/>
                  </a:lnTo>
                  <a:lnTo>
                    <a:pt x="705500" y="451003"/>
                  </a:lnTo>
                  <a:lnTo>
                    <a:pt x="703397" y="452225"/>
                  </a:lnTo>
                  <a:lnTo>
                    <a:pt x="701782" y="453348"/>
                  </a:lnTo>
                  <a:lnTo>
                    <a:pt x="700511" y="454031"/>
                  </a:lnTo>
                  <a:lnTo>
                    <a:pt x="698503" y="455400"/>
                  </a:lnTo>
                  <a:lnTo>
                    <a:pt x="697331" y="456328"/>
                  </a:lnTo>
                  <a:lnTo>
                    <a:pt x="696107" y="457157"/>
                  </a:lnTo>
                  <a:lnTo>
                    <a:pt x="694883" y="457989"/>
                  </a:lnTo>
                  <a:lnTo>
                    <a:pt x="693661" y="458770"/>
                  </a:lnTo>
                  <a:lnTo>
                    <a:pt x="692046" y="459893"/>
                  </a:lnTo>
                  <a:lnTo>
                    <a:pt x="690481" y="461017"/>
                  </a:lnTo>
                  <a:lnTo>
                    <a:pt x="688915" y="462188"/>
                  </a:lnTo>
                  <a:lnTo>
                    <a:pt x="687349" y="463361"/>
                  </a:lnTo>
                  <a:lnTo>
                    <a:pt x="686174" y="464289"/>
                  </a:lnTo>
                  <a:lnTo>
                    <a:pt x="684658" y="465510"/>
                  </a:lnTo>
                  <a:lnTo>
                    <a:pt x="683142" y="466730"/>
                  </a:lnTo>
                  <a:lnTo>
                    <a:pt x="681625" y="467952"/>
                  </a:lnTo>
                  <a:lnTo>
                    <a:pt x="679669" y="469466"/>
                  </a:lnTo>
                  <a:lnTo>
                    <a:pt x="678396" y="470149"/>
                  </a:lnTo>
                  <a:lnTo>
                    <a:pt x="676439" y="470443"/>
                  </a:lnTo>
                  <a:lnTo>
                    <a:pt x="674972" y="470541"/>
                  </a:lnTo>
                  <a:lnTo>
                    <a:pt x="673502" y="470735"/>
                  </a:lnTo>
                  <a:lnTo>
                    <a:pt x="671595" y="471079"/>
                  </a:lnTo>
                  <a:lnTo>
                    <a:pt x="670275" y="471663"/>
                  </a:lnTo>
                  <a:lnTo>
                    <a:pt x="669002" y="472446"/>
                  </a:lnTo>
                  <a:lnTo>
                    <a:pt x="667143" y="473130"/>
                  </a:lnTo>
                  <a:lnTo>
                    <a:pt x="665676" y="473177"/>
                  </a:lnTo>
                  <a:lnTo>
                    <a:pt x="663816" y="473619"/>
                  </a:lnTo>
                  <a:lnTo>
                    <a:pt x="662641" y="474497"/>
                  </a:lnTo>
                  <a:lnTo>
                    <a:pt x="660832" y="476158"/>
                  </a:lnTo>
                  <a:lnTo>
                    <a:pt x="659804" y="477231"/>
                  </a:lnTo>
                  <a:lnTo>
                    <a:pt x="658679" y="478794"/>
                  </a:lnTo>
                  <a:lnTo>
                    <a:pt x="657700" y="480505"/>
                  </a:lnTo>
                  <a:lnTo>
                    <a:pt x="657015" y="482019"/>
                  </a:lnTo>
                  <a:lnTo>
                    <a:pt x="656427" y="483386"/>
                  </a:lnTo>
                  <a:lnTo>
                    <a:pt x="655744" y="485194"/>
                  </a:lnTo>
                  <a:lnTo>
                    <a:pt x="655547" y="487098"/>
                  </a:lnTo>
                  <a:lnTo>
                    <a:pt x="656378" y="489393"/>
                  </a:lnTo>
                  <a:lnTo>
                    <a:pt x="657211" y="491152"/>
                  </a:lnTo>
                  <a:lnTo>
                    <a:pt x="657700" y="492519"/>
                  </a:lnTo>
                  <a:lnTo>
                    <a:pt x="658190" y="493935"/>
                  </a:lnTo>
                  <a:lnTo>
                    <a:pt x="658971" y="496281"/>
                  </a:lnTo>
                  <a:lnTo>
                    <a:pt x="659315" y="497648"/>
                  </a:lnTo>
                  <a:lnTo>
                    <a:pt x="659559" y="499602"/>
                  </a:lnTo>
                  <a:lnTo>
                    <a:pt x="659903" y="502043"/>
                  </a:lnTo>
                  <a:lnTo>
                    <a:pt x="660392" y="503901"/>
                  </a:lnTo>
                  <a:lnTo>
                    <a:pt x="661124" y="505219"/>
                  </a:lnTo>
                  <a:lnTo>
                    <a:pt x="662006" y="507464"/>
                  </a:lnTo>
                  <a:lnTo>
                    <a:pt x="662348" y="508883"/>
                  </a:lnTo>
                  <a:lnTo>
                    <a:pt x="662690" y="509957"/>
                  </a:lnTo>
                  <a:lnTo>
                    <a:pt x="663327" y="511324"/>
                  </a:lnTo>
                  <a:lnTo>
                    <a:pt x="664157" y="513131"/>
                  </a:lnTo>
                  <a:lnTo>
                    <a:pt x="664647" y="514500"/>
                  </a:lnTo>
                  <a:lnTo>
                    <a:pt x="664843" y="515965"/>
                  </a:lnTo>
                  <a:lnTo>
                    <a:pt x="664305" y="517771"/>
                  </a:lnTo>
                  <a:lnTo>
                    <a:pt x="663130" y="519530"/>
                  </a:lnTo>
                  <a:lnTo>
                    <a:pt x="663277" y="522021"/>
                  </a:lnTo>
                  <a:lnTo>
                    <a:pt x="663619" y="523975"/>
                  </a:lnTo>
                  <a:lnTo>
                    <a:pt x="663816" y="525928"/>
                  </a:lnTo>
                  <a:lnTo>
                    <a:pt x="663376" y="527295"/>
                  </a:lnTo>
                  <a:lnTo>
                    <a:pt x="662837" y="529151"/>
                  </a:lnTo>
                  <a:lnTo>
                    <a:pt x="662397" y="530569"/>
                  </a:lnTo>
                  <a:lnTo>
                    <a:pt x="662054" y="531985"/>
                  </a:lnTo>
                  <a:lnTo>
                    <a:pt x="661614" y="533401"/>
                  </a:lnTo>
                  <a:lnTo>
                    <a:pt x="660930" y="535207"/>
                  </a:lnTo>
                  <a:lnTo>
                    <a:pt x="660195" y="537064"/>
                  </a:lnTo>
                  <a:lnTo>
                    <a:pt x="659461" y="539506"/>
                  </a:lnTo>
                  <a:lnTo>
                    <a:pt x="659364" y="541607"/>
                  </a:lnTo>
                  <a:lnTo>
                    <a:pt x="658679" y="543413"/>
                  </a:lnTo>
                  <a:lnTo>
                    <a:pt x="657895" y="545221"/>
                  </a:lnTo>
                  <a:lnTo>
                    <a:pt x="657162" y="547565"/>
                  </a:lnTo>
                  <a:lnTo>
                    <a:pt x="656673" y="549470"/>
                  </a:lnTo>
                  <a:lnTo>
                    <a:pt x="656378" y="550886"/>
                  </a:lnTo>
                  <a:lnTo>
                    <a:pt x="656184" y="552792"/>
                  </a:lnTo>
                  <a:lnTo>
                    <a:pt x="656037" y="554746"/>
                  </a:lnTo>
                  <a:lnTo>
                    <a:pt x="655793" y="557187"/>
                  </a:lnTo>
                  <a:lnTo>
                    <a:pt x="655987" y="559629"/>
                  </a:lnTo>
                  <a:lnTo>
                    <a:pt x="655646" y="561534"/>
                  </a:lnTo>
                  <a:lnTo>
                    <a:pt x="654422" y="563048"/>
                  </a:lnTo>
                  <a:lnTo>
                    <a:pt x="653004" y="564611"/>
                  </a:lnTo>
                  <a:lnTo>
                    <a:pt x="651143" y="565099"/>
                  </a:lnTo>
                  <a:lnTo>
                    <a:pt x="648796" y="565686"/>
                  </a:lnTo>
                  <a:lnTo>
                    <a:pt x="646888" y="566174"/>
                  </a:lnTo>
                  <a:lnTo>
                    <a:pt x="645419" y="566125"/>
                  </a:lnTo>
                  <a:lnTo>
                    <a:pt x="643561" y="566272"/>
                  </a:lnTo>
                  <a:lnTo>
                    <a:pt x="641946" y="566027"/>
                  </a:lnTo>
                  <a:lnTo>
                    <a:pt x="640479" y="566076"/>
                  </a:lnTo>
                  <a:lnTo>
                    <a:pt x="638571" y="566272"/>
                  </a:lnTo>
                  <a:lnTo>
                    <a:pt x="636369" y="565246"/>
                  </a:lnTo>
                  <a:lnTo>
                    <a:pt x="634509" y="564807"/>
                  </a:lnTo>
                  <a:lnTo>
                    <a:pt x="633238" y="563536"/>
                  </a:lnTo>
                  <a:lnTo>
                    <a:pt x="631770" y="562267"/>
                  </a:lnTo>
                  <a:lnTo>
                    <a:pt x="630547" y="561484"/>
                  </a:lnTo>
                  <a:lnTo>
                    <a:pt x="628932" y="560363"/>
                  </a:lnTo>
                  <a:lnTo>
                    <a:pt x="627122" y="558750"/>
                  </a:lnTo>
                  <a:lnTo>
                    <a:pt x="626191" y="557578"/>
                  </a:lnTo>
                  <a:lnTo>
                    <a:pt x="624186" y="556846"/>
                  </a:lnTo>
                  <a:lnTo>
                    <a:pt x="623013" y="555234"/>
                  </a:lnTo>
                  <a:lnTo>
                    <a:pt x="620762" y="555136"/>
                  </a:lnTo>
                  <a:lnTo>
                    <a:pt x="619393" y="555820"/>
                  </a:lnTo>
                  <a:lnTo>
                    <a:pt x="617532" y="556162"/>
                  </a:lnTo>
                  <a:lnTo>
                    <a:pt x="615576" y="555916"/>
                  </a:lnTo>
                  <a:lnTo>
                    <a:pt x="612543" y="555673"/>
                  </a:lnTo>
                  <a:lnTo>
                    <a:pt x="612183" y="555336"/>
                  </a:lnTo>
                  <a:lnTo>
                    <a:pt x="611759" y="554940"/>
                  </a:lnTo>
                  <a:lnTo>
                    <a:pt x="610291" y="554647"/>
                  </a:lnTo>
                  <a:lnTo>
                    <a:pt x="608433" y="554110"/>
                  </a:lnTo>
                  <a:lnTo>
                    <a:pt x="607062" y="552743"/>
                  </a:lnTo>
                  <a:lnTo>
                    <a:pt x="605791" y="551278"/>
                  </a:lnTo>
                  <a:lnTo>
                    <a:pt x="604371" y="549275"/>
                  </a:lnTo>
                  <a:lnTo>
                    <a:pt x="603638" y="547955"/>
                  </a:lnTo>
                  <a:lnTo>
                    <a:pt x="603002" y="546687"/>
                  </a:lnTo>
                  <a:lnTo>
                    <a:pt x="602072" y="544927"/>
                  </a:lnTo>
                  <a:lnTo>
                    <a:pt x="600799" y="543462"/>
                  </a:lnTo>
                  <a:lnTo>
                    <a:pt x="599627" y="542632"/>
                  </a:lnTo>
                  <a:lnTo>
                    <a:pt x="597865" y="540971"/>
                  </a:lnTo>
                  <a:lnTo>
                    <a:pt x="596886" y="539798"/>
                  </a:lnTo>
                  <a:lnTo>
                    <a:pt x="595419" y="538579"/>
                  </a:lnTo>
                  <a:lnTo>
                    <a:pt x="593070" y="537894"/>
                  </a:lnTo>
                  <a:lnTo>
                    <a:pt x="591162" y="537553"/>
                  </a:lnTo>
                  <a:lnTo>
                    <a:pt x="588716" y="537406"/>
                  </a:lnTo>
                  <a:lnTo>
                    <a:pt x="586758" y="537553"/>
                  </a:lnTo>
                  <a:lnTo>
                    <a:pt x="584801" y="537504"/>
                  </a:lnTo>
                  <a:lnTo>
                    <a:pt x="582697" y="536527"/>
                  </a:lnTo>
                  <a:lnTo>
                    <a:pt x="581867" y="535305"/>
                  </a:lnTo>
                  <a:lnTo>
                    <a:pt x="580692" y="533742"/>
                  </a:lnTo>
                  <a:lnTo>
                    <a:pt x="579419" y="531690"/>
                  </a:lnTo>
                  <a:lnTo>
                    <a:pt x="578490" y="529933"/>
                  </a:lnTo>
                  <a:lnTo>
                    <a:pt x="576924" y="528174"/>
                  </a:lnTo>
                  <a:lnTo>
                    <a:pt x="575798" y="527148"/>
                  </a:lnTo>
                  <a:lnTo>
                    <a:pt x="574967" y="525440"/>
                  </a:lnTo>
                  <a:lnTo>
                    <a:pt x="574380" y="523582"/>
                  </a:lnTo>
                  <a:lnTo>
                    <a:pt x="573940" y="521678"/>
                  </a:lnTo>
                  <a:lnTo>
                    <a:pt x="573647" y="520213"/>
                  </a:lnTo>
                  <a:lnTo>
                    <a:pt x="573205" y="518308"/>
                  </a:lnTo>
                  <a:lnTo>
                    <a:pt x="572716" y="516453"/>
                  </a:lnTo>
                  <a:lnTo>
                    <a:pt x="571984" y="514107"/>
                  </a:lnTo>
                  <a:lnTo>
                    <a:pt x="571396" y="512252"/>
                  </a:lnTo>
                  <a:lnTo>
                    <a:pt x="571005" y="510836"/>
                  </a:lnTo>
                  <a:lnTo>
                    <a:pt x="570320" y="508979"/>
                  </a:lnTo>
                  <a:lnTo>
                    <a:pt x="569194" y="507418"/>
                  </a:lnTo>
                  <a:lnTo>
                    <a:pt x="568068" y="505219"/>
                  </a:lnTo>
                  <a:lnTo>
                    <a:pt x="567336" y="503411"/>
                  </a:lnTo>
                  <a:lnTo>
                    <a:pt x="565281" y="499015"/>
                  </a:lnTo>
                  <a:lnTo>
                    <a:pt x="564743" y="497697"/>
                  </a:lnTo>
                  <a:lnTo>
                    <a:pt x="563861" y="495938"/>
                  </a:lnTo>
                  <a:lnTo>
                    <a:pt x="562784" y="494279"/>
                  </a:lnTo>
                  <a:lnTo>
                    <a:pt x="561904" y="493155"/>
                  </a:lnTo>
                  <a:lnTo>
                    <a:pt x="560633" y="491690"/>
                  </a:lnTo>
                  <a:lnTo>
                    <a:pt x="559655" y="490517"/>
                  </a:lnTo>
                  <a:lnTo>
                    <a:pt x="558822" y="489344"/>
                  </a:lnTo>
                  <a:lnTo>
                    <a:pt x="558284" y="487977"/>
                  </a:lnTo>
                  <a:lnTo>
                    <a:pt x="557942" y="486561"/>
                  </a:lnTo>
                  <a:lnTo>
                    <a:pt x="557013" y="484851"/>
                  </a:lnTo>
                  <a:lnTo>
                    <a:pt x="555740" y="482799"/>
                  </a:lnTo>
                  <a:lnTo>
                    <a:pt x="554712" y="481091"/>
                  </a:lnTo>
                  <a:lnTo>
                    <a:pt x="553978" y="479820"/>
                  </a:lnTo>
                  <a:lnTo>
                    <a:pt x="553098" y="478112"/>
                  </a:lnTo>
                  <a:lnTo>
                    <a:pt x="552169" y="475864"/>
                  </a:lnTo>
                  <a:lnTo>
                    <a:pt x="551581" y="473960"/>
                  </a:lnTo>
                  <a:lnTo>
                    <a:pt x="551336" y="472544"/>
                  </a:lnTo>
                  <a:lnTo>
                    <a:pt x="551190" y="471079"/>
                  </a:lnTo>
                  <a:lnTo>
                    <a:pt x="551239" y="469123"/>
                  </a:lnTo>
                  <a:lnTo>
                    <a:pt x="551289" y="466681"/>
                  </a:lnTo>
                  <a:lnTo>
                    <a:pt x="551289" y="464728"/>
                  </a:lnTo>
                  <a:lnTo>
                    <a:pt x="551289" y="463263"/>
                  </a:lnTo>
                  <a:lnTo>
                    <a:pt x="551289" y="461309"/>
                  </a:lnTo>
                  <a:lnTo>
                    <a:pt x="551239" y="459844"/>
                  </a:lnTo>
                  <a:lnTo>
                    <a:pt x="551239" y="458379"/>
                  </a:lnTo>
                  <a:lnTo>
                    <a:pt x="551483" y="456914"/>
                  </a:lnTo>
                  <a:lnTo>
                    <a:pt x="551972" y="455057"/>
                  </a:lnTo>
                  <a:lnTo>
                    <a:pt x="552901" y="452811"/>
                  </a:lnTo>
                  <a:lnTo>
                    <a:pt x="553685" y="450514"/>
                  </a:lnTo>
                  <a:lnTo>
                    <a:pt x="553882" y="449049"/>
                  </a:lnTo>
                  <a:lnTo>
                    <a:pt x="554125" y="447096"/>
                  </a:lnTo>
                  <a:lnTo>
                    <a:pt x="554322" y="445631"/>
                  </a:lnTo>
                  <a:lnTo>
                    <a:pt x="555054" y="444166"/>
                  </a:lnTo>
                  <a:lnTo>
                    <a:pt x="555593" y="444166"/>
                  </a:lnTo>
                  <a:lnTo>
                    <a:pt x="556425" y="442652"/>
                  </a:lnTo>
                  <a:lnTo>
                    <a:pt x="557109" y="441332"/>
                  </a:lnTo>
                  <a:lnTo>
                    <a:pt x="557844" y="440014"/>
                  </a:lnTo>
                  <a:lnTo>
                    <a:pt x="558628" y="438256"/>
                  </a:lnTo>
                  <a:lnTo>
                    <a:pt x="558920" y="436399"/>
                  </a:lnTo>
                  <a:lnTo>
                    <a:pt x="558822" y="434885"/>
                  </a:lnTo>
                  <a:lnTo>
                    <a:pt x="559508" y="432980"/>
                  </a:lnTo>
                  <a:lnTo>
                    <a:pt x="560388" y="431027"/>
                  </a:lnTo>
                  <a:lnTo>
                    <a:pt x="561221" y="429268"/>
                  </a:lnTo>
                  <a:lnTo>
                    <a:pt x="561904" y="427461"/>
                  </a:lnTo>
                  <a:lnTo>
                    <a:pt x="562248" y="426045"/>
                  </a:lnTo>
                  <a:lnTo>
                    <a:pt x="562344" y="424531"/>
                  </a:lnTo>
                  <a:lnTo>
                    <a:pt x="562052" y="422578"/>
                  </a:lnTo>
                  <a:lnTo>
                    <a:pt x="561268" y="421405"/>
                  </a:lnTo>
                  <a:lnTo>
                    <a:pt x="560240" y="419793"/>
                  </a:lnTo>
                  <a:lnTo>
                    <a:pt x="559948" y="418131"/>
                  </a:lnTo>
                  <a:lnTo>
                    <a:pt x="559898" y="416178"/>
                  </a:lnTo>
                  <a:lnTo>
                    <a:pt x="560095" y="414273"/>
                  </a:lnTo>
                  <a:lnTo>
                    <a:pt x="560486" y="412857"/>
                  </a:lnTo>
                  <a:lnTo>
                    <a:pt x="561024" y="411002"/>
                  </a:lnTo>
                  <a:lnTo>
                    <a:pt x="561562" y="409096"/>
                  </a:lnTo>
                  <a:lnTo>
                    <a:pt x="562295" y="407289"/>
                  </a:lnTo>
                  <a:lnTo>
                    <a:pt x="562981" y="406020"/>
                  </a:lnTo>
                  <a:lnTo>
                    <a:pt x="564106" y="404359"/>
                  </a:lnTo>
                  <a:lnTo>
                    <a:pt x="565475" y="402992"/>
                  </a:lnTo>
                  <a:lnTo>
                    <a:pt x="567139" y="401233"/>
                  </a:lnTo>
                  <a:lnTo>
                    <a:pt x="568412" y="399719"/>
                  </a:lnTo>
                  <a:lnTo>
                    <a:pt x="569292" y="398546"/>
                  </a:lnTo>
                  <a:lnTo>
                    <a:pt x="570221" y="397424"/>
                  </a:lnTo>
                  <a:lnTo>
                    <a:pt x="571249" y="396349"/>
                  </a:lnTo>
                  <a:lnTo>
                    <a:pt x="572815" y="394492"/>
                  </a:lnTo>
                  <a:lnTo>
                    <a:pt x="573891" y="392833"/>
                  </a:lnTo>
                  <a:lnTo>
                    <a:pt x="574380" y="390975"/>
                  </a:lnTo>
                  <a:lnTo>
                    <a:pt x="573402" y="389365"/>
                  </a:lnTo>
                  <a:lnTo>
                    <a:pt x="571544" y="387704"/>
                  </a:lnTo>
                  <a:lnTo>
                    <a:pt x="569929" y="386629"/>
                  </a:lnTo>
                  <a:lnTo>
                    <a:pt x="568412" y="385358"/>
                  </a:lnTo>
                  <a:lnTo>
                    <a:pt x="567090" y="383942"/>
                  </a:lnTo>
                  <a:lnTo>
                    <a:pt x="565819" y="382477"/>
                  </a:lnTo>
                  <a:lnTo>
                    <a:pt x="564352" y="380475"/>
                  </a:lnTo>
                  <a:lnTo>
                    <a:pt x="563421" y="378766"/>
                  </a:lnTo>
                  <a:lnTo>
                    <a:pt x="562688" y="376519"/>
                  </a:lnTo>
                  <a:lnTo>
                    <a:pt x="563325" y="374175"/>
                  </a:lnTo>
                  <a:lnTo>
                    <a:pt x="564057" y="372904"/>
                  </a:lnTo>
                  <a:lnTo>
                    <a:pt x="565330" y="371439"/>
                  </a:lnTo>
                  <a:lnTo>
                    <a:pt x="566407" y="370413"/>
                  </a:lnTo>
                  <a:lnTo>
                    <a:pt x="567628" y="369584"/>
                  </a:lnTo>
                  <a:lnTo>
                    <a:pt x="568950" y="368948"/>
                  </a:lnTo>
                  <a:lnTo>
                    <a:pt x="570858" y="368801"/>
                  </a:lnTo>
                  <a:lnTo>
                    <a:pt x="572864" y="368752"/>
                  </a:lnTo>
                  <a:lnTo>
                    <a:pt x="574282" y="368948"/>
                  </a:lnTo>
                  <a:lnTo>
                    <a:pt x="575702" y="369289"/>
                  </a:lnTo>
                  <a:lnTo>
                    <a:pt x="577170" y="369682"/>
                  </a:lnTo>
                  <a:lnTo>
                    <a:pt x="579028" y="370217"/>
                  </a:lnTo>
                  <a:lnTo>
                    <a:pt x="581328" y="371000"/>
                  </a:lnTo>
                  <a:lnTo>
                    <a:pt x="583676" y="371780"/>
                  </a:lnTo>
                  <a:lnTo>
                    <a:pt x="585096" y="372074"/>
                  </a:lnTo>
                  <a:lnTo>
                    <a:pt x="586563" y="372317"/>
                  </a:lnTo>
                  <a:lnTo>
                    <a:pt x="588960" y="372708"/>
                  </a:lnTo>
                  <a:lnTo>
                    <a:pt x="590916" y="372855"/>
                  </a:lnTo>
                  <a:lnTo>
                    <a:pt x="592386" y="373100"/>
                  </a:lnTo>
                  <a:lnTo>
                    <a:pt x="594293" y="373245"/>
                  </a:lnTo>
                  <a:lnTo>
                    <a:pt x="594733" y="373235"/>
                  </a:lnTo>
                  <a:lnTo>
                    <a:pt x="594930" y="373245"/>
                  </a:lnTo>
                  <a:lnTo>
                    <a:pt x="594932" y="373229"/>
                  </a:lnTo>
                  <a:lnTo>
                    <a:pt x="596201" y="373198"/>
                  </a:lnTo>
                  <a:lnTo>
                    <a:pt x="595222" y="371878"/>
                  </a:lnTo>
                  <a:lnTo>
                    <a:pt x="593952" y="370413"/>
                  </a:lnTo>
                  <a:lnTo>
                    <a:pt x="592679" y="368997"/>
                  </a:lnTo>
                  <a:lnTo>
                    <a:pt x="591162" y="367044"/>
                  </a:lnTo>
                  <a:lnTo>
                    <a:pt x="590331" y="365822"/>
                  </a:lnTo>
                  <a:lnTo>
                    <a:pt x="589351" y="364160"/>
                  </a:lnTo>
                  <a:lnTo>
                    <a:pt x="588422" y="362403"/>
                  </a:lnTo>
                  <a:lnTo>
                    <a:pt x="587640" y="360597"/>
                  </a:lnTo>
                  <a:lnTo>
                    <a:pt x="587151" y="359228"/>
                  </a:lnTo>
                  <a:lnTo>
                    <a:pt x="586711" y="357861"/>
                  </a:lnTo>
                  <a:lnTo>
                    <a:pt x="586172" y="355956"/>
                  </a:lnTo>
                  <a:lnTo>
                    <a:pt x="585878" y="354540"/>
                  </a:lnTo>
                  <a:lnTo>
                    <a:pt x="585389" y="352634"/>
                  </a:lnTo>
                  <a:lnTo>
                    <a:pt x="584361" y="350437"/>
                  </a:lnTo>
                  <a:lnTo>
                    <a:pt x="583137" y="348874"/>
                  </a:lnTo>
                  <a:lnTo>
                    <a:pt x="582307" y="346676"/>
                  </a:lnTo>
                  <a:lnTo>
                    <a:pt x="583088" y="344430"/>
                  </a:lnTo>
                  <a:lnTo>
                    <a:pt x="583774" y="343110"/>
                  </a:lnTo>
                  <a:lnTo>
                    <a:pt x="584410" y="341792"/>
                  </a:lnTo>
                  <a:lnTo>
                    <a:pt x="585241" y="340033"/>
                  </a:lnTo>
                  <a:lnTo>
                    <a:pt x="586074" y="338275"/>
                  </a:lnTo>
                  <a:lnTo>
                    <a:pt x="587296" y="336126"/>
                  </a:lnTo>
                  <a:lnTo>
                    <a:pt x="588227" y="334415"/>
                  </a:lnTo>
                  <a:lnTo>
                    <a:pt x="589009" y="333196"/>
                  </a:lnTo>
                  <a:lnTo>
                    <a:pt x="590135" y="331046"/>
                  </a:lnTo>
                  <a:lnTo>
                    <a:pt x="590673" y="329142"/>
                  </a:lnTo>
                  <a:lnTo>
                    <a:pt x="590673" y="327188"/>
                  </a:lnTo>
                  <a:lnTo>
                    <a:pt x="590427" y="325284"/>
                  </a:lnTo>
                  <a:lnTo>
                    <a:pt x="590184" y="323817"/>
                  </a:lnTo>
                  <a:lnTo>
                    <a:pt x="589793" y="322400"/>
                  </a:lnTo>
                  <a:lnTo>
                    <a:pt x="589255" y="321034"/>
                  </a:lnTo>
                  <a:lnTo>
                    <a:pt x="588471" y="319227"/>
                  </a:lnTo>
                  <a:lnTo>
                    <a:pt x="587345" y="317078"/>
                  </a:lnTo>
                  <a:lnTo>
                    <a:pt x="586662" y="315318"/>
                  </a:lnTo>
                  <a:lnTo>
                    <a:pt x="586954" y="313853"/>
                  </a:lnTo>
                  <a:lnTo>
                    <a:pt x="586936" y="313808"/>
                  </a:lnTo>
                  <a:lnTo>
                    <a:pt x="586954" y="313706"/>
                  </a:lnTo>
                  <a:lnTo>
                    <a:pt x="586269" y="312145"/>
                  </a:lnTo>
                  <a:lnTo>
                    <a:pt x="584509" y="311215"/>
                  </a:lnTo>
                  <a:lnTo>
                    <a:pt x="583137" y="310776"/>
                  </a:lnTo>
                  <a:lnTo>
                    <a:pt x="581719" y="310337"/>
                  </a:lnTo>
                  <a:lnTo>
                    <a:pt x="580350" y="309946"/>
                  </a:lnTo>
                  <a:close/>
                </a:path>
              </a:pathLst>
            </a:custGeom>
            <a:solidFill>
              <a:srgbClr val="00944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FF022FD-8B37-07FB-84B6-5D8D5E2DD030}"/>
                </a:ext>
              </a:extLst>
            </p:cNvPr>
            <p:cNvSpPr/>
            <p:nvPr/>
          </p:nvSpPr>
          <p:spPr>
            <a:xfrm flipV="1">
              <a:off x="6400765" y="3525202"/>
              <a:ext cx="103964" cy="151691"/>
            </a:xfrm>
            <a:custGeom>
              <a:avLst/>
              <a:gdLst>
                <a:gd name="connsiteX0" fmla="*/ 13424 w 103964"/>
                <a:gd name="connsiteY0" fmla="*/ 62267 h 151691"/>
                <a:gd name="connsiteX1" fmla="*/ 15667 w 103964"/>
                <a:gd name="connsiteY1" fmla="*/ 60422 h 151691"/>
                <a:gd name="connsiteX2" fmla="*/ 13424 w 103964"/>
                <a:gd name="connsiteY2" fmla="*/ 58985 h 151691"/>
                <a:gd name="connsiteX3" fmla="*/ 12608 w 103964"/>
                <a:gd name="connsiteY3" fmla="*/ 59012 h 151691"/>
                <a:gd name="connsiteX4" fmla="*/ 11808 w 103964"/>
                <a:gd name="connsiteY4" fmla="*/ 56963 h 151691"/>
                <a:gd name="connsiteX5" fmla="*/ 10786 w 103964"/>
                <a:gd name="connsiteY5" fmla="*/ 57588 h 151691"/>
                <a:gd name="connsiteX6" fmla="*/ 10786 w 103964"/>
                <a:gd name="connsiteY6" fmla="*/ 60843 h 151691"/>
                <a:gd name="connsiteX7" fmla="*/ 11793 w 103964"/>
                <a:gd name="connsiteY7" fmla="*/ 62267 h 151691"/>
                <a:gd name="connsiteX8" fmla="*/ 12006 w 103964"/>
                <a:gd name="connsiteY8" fmla="*/ 61431 h 151691"/>
                <a:gd name="connsiteX9" fmla="*/ 12215 w 103964"/>
                <a:gd name="connsiteY9" fmla="*/ 60612 h 151691"/>
                <a:gd name="connsiteX10" fmla="*/ 12417 w 103964"/>
                <a:gd name="connsiteY10" fmla="*/ 61630 h 151691"/>
                <a:gd name="connsiteX11" fmla="*/ 13003 w 103964"/>
                <a:gd name="connsiteY11" fmla="*/ 62267 h 151691"/>
                <a:gd name="connsiteX12" fmla="*/ 13424 w 103964"/>
                <a:gd name="connsiteY12" fmla="*/ 62267 h 151691"/>
                <a:gd name="connsiteX13" fmla="*/ 99682 w 103964"/>
                <a:gd name="connsiteY13" fmla="*/ 102364 h 151691"/>
                <a:gd name="connsiteX14" fmla="*/ 98634 w 103964"/>
                <a:gd name="connsiteY14" fmla="*/ 102159 h 151691"/>
                <a:gd name="connsiteX15" fmla="*/ 98241 w 103964"/>
                <a:gd name="connsiteY15" fmla="*/ 102554 h 151691"/>
                <a:gd name="connsiteX16" fmla="*/ 97205 w 103964"/>
                <a:gd name="connsiteY16" fmla="*/ 102744 h 151691"/>
                <a:gd name="connsiteX17" fmla="*/ 98241 w 103964"/>
                <a:gd name="connsiteY17" fmla="*/ 103761 h 151691"/>
                <a:gd name="connsiteX18" fmla="*/ 98634 w 103964"/>
                <a:gd name="connsiteY18" fmla="*/ 103761 h 151691"/>
                <a:gd name="connsiteX19" fmla="*/ 99682 w 103964"/>
                <a:gd name="connsiteY19" fmla="*/ 102364 h 151691"/>
                <a:gd name="connsiteX20" fmla="*/ 33196 w 103964"/>
                <a:gd name="connsiteY20" fmla="*/ 98673 h 151691"/>
                <a:gd name="connsiteX21" fmla="*/ 32585 w 103964"/>
                <a:gd name="connsiteY21" fmla="*/ 98483 h 151691"/>
                <a:gd name="connsiteX22" fmla="*/ 31565 w 103964"/>
                <a:gd name="connsiteY22" fmla="*/ 99513 h 151691"/>
                <a:gd name="connsiteX23" fmla="*/ 32803 w 103964"/>
                <a:gd name="connsiteY23" fmla="*/ 101536 h 151691"/>
                <a:gd name="connsiteX24" fmla="*/ 32803 w 103964"/>
                <a:gd name="connsiteY24" fmla="*/ 102349 h 151691"/>
                <a:gd name="connsiteX25" fmla="*/ 33620 w 103964"/>
                <a:gd name="connsiteY25" fmla="*/ 104399 h 151691"/>
                <a:gd name="connsiteX26" fmla="*/ 34203 w 103964"/>
                <a:gd name="connsiteY26" fmla="*/ 104981 h 151691"/>
                <a:gd name="connsiteX27" fmla="*/ 35044 w 103964"/>
                <a:gd name="connsiteY27" fmla="*/ 104981 h 151691"/>
                <a:gd name="connsiteX28" fmla="*/ 35632 w 103964"/>
                <a:gd name="connsiteY28" fmla="*/ 104399 h 151691"/>
                <a:gd name="connsiteX29" fmla="*/ 35632 w 103964"/>
                <a:gd name="connsiteY29" fmla="*/ 103557 h 151691"/>
                <a:gd name="connsiteX30" fmla="*/ 33196 w 103964"/>
                <a:gd name="connsiteY30" fmla="*/ 99513 h 151691"/>
                <a:gd name="connsiteX31" fmla="*/ 33196 w 103964"/>
                <a:gd name="connsiteY31" fmla="*/ 98673 h 151691"/>
                <a:gd name="connsiteX32" fmla="*/ 50525 w 103964"/>
                <a:gd name="connsiteY32" fmla="*/ 120069 h 151691"/>
                <a:gd name="connsiteX33" fmla="*/ 50105 w 103964"/>
                <a:gd name="connsiteY33" fmla="*/ 120057 h 151691"/>
                <a:gd name="connsiteX34" fmla="*/ 49098 w 103964"/>
                <a:gd name="connsiteY34" fmla="*/ 121075 h 151691"/>
                <a:gd name="connsiteX35" fmla="*/ 49098 w 103964"/>
                <a:gd name="connsiteY35" fmla="*/ 121496 h 151691"/>
                <a:gd name="connsiteX36" fmla="*/ 49330 w 103964"/>
                <a:gd name="connsiteY36" fmla="*/ 121686 h 151691"/>
                <a:gd name="connsiteX37" fmla="*/ 49708 w 103964"/>
                <a:gd name="connsiteY37" fmla="*/ 121686 h 151691"/>
                <a:gd name="connsiteX38" fmla="*/ 50756 w 103964"/>
                <a:gd name="connsiteY38" fmla="*/ 120654 h 151691"/>
                <a:gd name="connsiteX39" fmla="*/ 50756 w 103964"/>
                <a:gd name="connsiteY39" fmla="*/ 120259 h 151691"/>
                <a:gd name="connsiteX40" fmla="*/ 50525 w 103964"/>
                <a:gd name="connsiteY40" fmla="*/ 120069 h 151691"/>
                <a:gd name="connsiteX41" fmla="*/ 50946 w 103964"/>
                <a:gd name="connsiteY41" fmla="*/ 124520 h 151691"/>
                <a:gd name="connsiteX42" fmla="*/ 50105 w 103964"/>
                <a:gd name="connsiteY42" fmla="*/ 124520 h 151691"/>
                <a:gd name="connsiteX43" fmla="*/ 49520 w 103964"/>
                <a:gd name="connsiteY43" fmla="*/ 125145 h 151691"/>
                <a:gd name="connsiteX44" fmla="*/ 49520 w 103964"/>
                <a:gd name="connsiteY44" fmla="*/ 125539 h 151691"/>
                <a:gd name="connsiteX45" fmla="*/ 51339 w 103964"/>
                <a:gd name="connsiteY45" fmla="*/ 127384 h 151691"/>
                <a:gd name="connsiteX46" fmla="*/ 51951 w 103964"/>
                <a:gd name="connsiteY46" fmla="*/ 127194 h 151691"/>
                <a:gd name="connsiteX47" fmla="*/ 51966 w 103964"/>
                <a:gd name="connsiteY47" fmla="*/ 125539 h 151691"/>
                <a:gd name="connsiteX48" fmla="*/ 50946 w 103964"/>
                <a:gd name="connsiteY48" fmla="*/ 124520 h 151691"/>
                <a:gd name="connsiteX49" fmla="*/ 26484 w 103964"/>
                <a:gd name="connsiteY49" fmla="*/ 110288 h 151691"/>
                <a:gd name="connsiteX50" fmla="*/ 28115 w 103964"/>
                <a:gd name="connsiteY50" fmla="*/ 109472 h 151691"/>
                <a:gd name="connsiteX51" fmla="*/ 29324 w 103964"/>
                <a:gd name="connsiteY51" fmla="*/ 109472 h 151691"/>
                <a:gd name="connsiteX52" fmla="*/ 30141 w 103964"/>
                <a:gd name="connsiteY52" fmla="*/ 109867 h 151691"/>
                <a:gd name="connsiteX53" fmla="*/ 30331 w 103964"/>
                <a:gd name="connsiteY53" fmla="*/ 109282 h 151691"/>
                <a:gd name="connsiteX54" fmla="*/ 29541 w 103964"/>
                <a:gd name="connsiteY54" fmla="*/ 108469 h 151691"/>
                <a:gd name="connsiteX55" fmla="*/ 27898 w 103964"/>
                <a:gd name="connsiteY55" fmla="*/ 105606 h 151691"/>
                <a:gd name="connsiteX56" fmla="*/ 27898 w 103964"/>
                <a:gd name="connsiteY56" fmla="*/ 103557 h 151691"/>
                <a:gd name="connsiteX57" fmla="*/ 26457 w 103964"/>
                <a:gd name="connsiteY57" fmla="*/ 102147 h 151691"/>
                <a:gd name="connsiteX58" fmla="*/ 25681 w 103964"/>
                <a:gd name="connsiteY58" fmla="*/ 102147 h 151691"/>
                <a:gd name="connsiteX59" fmla="*/ 24638 w 103964"/>
                <a:gd name="connsiteY59" fmla="*/ 102770 h 151691"/>
                <a:gd name="connsiteX60" fmla="*/ 25057 w 103964"/>
                <a:gd name="connsiteY60" fmla="*/ 103557 h 151691"/>
                <a:gd name="connsiteX61" fmla="*/ 24828 w 103964"/>
                <a:gd name="connsiteY61" fmla="*/ 104589 h 151691"/>
                <a:gd name="connsiteX62" fmla="*/ 23428 w 103964"/>
                <a:gd name="connsiteY62" fmla="*/ 102770 h 151691"/>
                <a:gd name="connsiteX63" fmla="*/ 24241 w 103964"/>
                <a:gd name="connsiteY63" fmla="*/ 101536 h 151691"/>
                <a:gd name="connsiteX64" fmla="*/ 24241 w 103964"/>
                <a:gd name="connsiteY64" fmla="*/ 99908 h 151691"/>
                <a:gd name="connsiteX65" fmla="*/ 25872 w 103964"/>
                <a:gd name="connsiteY65" fmla="*/ 97885 h 151691"/>
                <a:gd name="connsiteX66" fmla="*/ 26267 w 103964"/>
                <a:gd name="connsiteY66" fmla="*/ 96230 h 151691"/>
                <a:gd name="connsiteX67" fmla="*/ 26688 w 103964"/>
                <a:gd name="connsiteY67" fmla="*/ 95837 h 151691"/>
                <a:gd name="connsiteX68" fmla="*/ 26688 w 103964"/>
                <a:gd name="connsiteY68" fmla="*/ 95022 h 151691"/>
                <a:gd name="connsiteX69" fmla="*/ 26267 w 103964"/>
                <a:gd name="connsiteY69" fmla="*/ 94209 h 151691"/>
                <a:gd name="connsiteX70" fmla="*/ 25452 w 103964"/>
                <a:gd name="connsiteY70" fmla="*/ 93788 h 151691"/>
                <a:gd name="connsiteX71" fmla="*/ 25452 w 103964"/>
                <a:gd name="connsiteY71" fmla="*/ 93393 h 151691"/>
                <a:gd name="connsiteX72" fmla="*/ 26471 w 103964"/>
                <a:gd name="connsiteY72" fmla="*/ 93205 h 151691"/>
                <a:gd name="connsiteX73" fmla="*/ 27081 w 103964"/>
                <a:gd name="connsiteY73" fmla="*/ 92580 h 151691"/>
                <a:gd name="connsiteX74" fmla="*/ 27081 w 103964"/>
                <a:gd name="connsiteY74" fmla="*/ 89717 h 151691"/>
                <a:gd name="connsiteX75" fmla="*/ 27476 w 103964"/>
                <a:gd name="connsiteY75" fmla="*/ 89323 h 151691"/>
                <a:gd name="connsiteX76" fmla="*/ 27476 w 103964"/>
                <a:gd name="connsiteY76" fmla="*/ 88115 h 151691"/>
                <a:gd name="connsiteX77" fmla="*/ 27898 w 103964"/>
                <a:gd name="connsiteY77" fmla="*/ 87697 h 151691"/>
                <a:gd name="connsiteX78" fmla="*/ 27898 w 103964"/>
                <a:gd name="connsiteY78" fmla="*/ 86460 h 151691"/>
                <a:gd name="connsiteX79" fmla="*/ 26891 w 103964"/>
                <a:gd name="connsiteY79" fmla="*/ 85457 h 151691"/>
                <a:gd name="connsiteX80" fmla="*/ 26076 w 103964"/>
                <a:gd name="connsiteY80" fmla="*/ 85457 h 151691"/>
                <a:gd name="connsiteX81" fmla="*/ 24840 w 103964"/>
                <a:gd name="connsiteY81" fmla="*/ 84642 h 151691"/>
                <a:gd name="connsiteX82" fmla="*/ 22393 w 103964"/>
                <a:gd name="connsiteY82" fmla="*/ 84642 h 151691"/>
                <a:gd name="connsiteX83" fmla="*/ 22012 w 103964"/>
                <a:gd name="connsiteY83" fmla="*/ 85063 h 151691"/>
                <a:gd name="connsiteX84" fmla="*/ 20381 w 103964"/>
                <a:gd name="connsiteY84" fmla="*/ 84642 h 151691"/>
                <a:gd name="connsiteX85" fmla="*/ 19961 w 103964"/>
                <a:gd name="connsiteY85" fmla="*/ 85063 h 151691"/>
                <a:gd name="connsiteX86" fmla="*/ 19147 w 103964"/>
                <a:gd name="connsiteY86" fmla="*/ 85063 h 151691"/>
                <a:gd name="connsiteX87" fmla="*/ 17515 w 103964"/>
                <a:gd name="connsiteY87" fmla="*/ 83828 h 151691"/>
                <a:gd name="connsiteX88" fmla="*/ 16904 w 103964"/>
                <a:gd name="connsiteY88" fmla="*/ 84018 h 151691"/>
                <a:gd name="connsiteX89" fmla="*/ 16904 w 103964"/>
                <a:gd name="connsiteY89" fmla="*/ 85253 h 151691"/>
                <a:gd name="connsiteX90" fmla="*/ 15667 w 103964"/>
                <a:gd name="connsiteY90" fmla="*/ 87697 h 151691"/>
                <a:gd name="connsiteX91" fmla="*/ 15270 w 103964"/>
                <a:gd name="connsiteY91" fmla="*/ 90138 h 151691"/>
                <a:gd name="connsiteX92" fmla="*/ 14851 w 103964"/>
                <a:gd name="connsiteY92" fmla="*/ 90559 h 151691"/>
                <a:gd name="connsiteX93" fmla="*/ 14851 w 103964"/>
                <a:gd name="connsiteY93" fmla="*/ 91372 h 151691"/>
                <a:gd name="connsiteX94" fmla="*/ 15270 w 103964"/>
                <a:gd name="connsiteY94" fmla="*/ 91767 h 151691"/>
                <a:gd name="connsiteX95" fmla="*/ 16087 w 103964"/>
                <a:gd name="connsiteY95" fmla="*/ 93393 h 151691"/>
                <a:gd name="connsiteX96" fmla="*/ 15694 w 103964"/>
                <a:gd name="connsiteY96" fmla="*/ 96650 h 151691"/>
                <a:gd name="connsiteX97" fmla="*/ 16496 w 103964"/>
                <a:gd name="connsiteY97" fmla="*/ 98306 h 151691"/>
                <a:gd name="connsiteX98" fmla="*/ 16889 w 103964"/>
                <a:gd name="connsiteY98" fmla="*/ 104779 h 151691"/>
                <a:gd name="connsiteX99" fmla="*/ 17311 w 103964"/>
                <a:gd name="connsiteY99" fmla="*/ 105200 h 151691"/>
                <a:gd name="connsiteX100" fmla="*/ 17311 w 103964"/>
                <a:gd name="connsiteY100" fmla="*/ 111291 h 151691"/>
                <a:gd name="connsiteX101" fmla="*/ 17706 w 103964"/>
                <a:gd name="connsiteY101" fmla="*/ 111712 h 151691"/>
                <a:gd name="connsiteX102" fmla="*/ 17706 w 103964"/>
                <a:gd name="connsiteY102" fmla="*/ 113733 h 151691"/>
                <a:gd name="connsiteX103" fmla="*/ 17311 w 103964"/>
                <a:gd name="connsiteY103" fmla="*/ 114154 h 151691"/>
                <a:gd name="connsiteX104" fmla="*/ 17311 w 103964"/>
                <a:gd name="connsiteY104" fmla="*/ 116177 h 151691"/>
                <a:gd name="connsiteX105" fmla="*/ 17706 w 103964"/>
                <a:gd name="connsiteY105" fmla="*/ 116598 h 151691"/>
                <a:gd name="connsiteX106" fmla="*/ 17692 w 103964"/>
                <a:gd name="connsiteY106" fmla="*/ 121902 h 151691"/>
                <a:gd name="connsiteX107" fmla="*/ 17311 w 103964"/>
                <a:gd name="connsiteY107" fmla="*/ 122297 h 151691"/>
                <a:gd name="connsiteX108" fmla="*/ 17297 w 103964"/>
                <a:gd name="connsiteY108" fmla="*/ 125159 h 151691"/>
                <a:gd name="connsiteX109" fmla="*/ 18111 w 103964"/>
                <a:gd name="connsiteY109" fmla="*/ 125972 h 151691"/>
                <a:gd name="connsiteX110" fmla="*/ 18928 w 103964"/>
                <a:gd name="connsiteY110" fmla="*/ 127601 h 151691"/>
                <a:gd name="connsiteX111" fmla="*/ 18928 w 103964"/>
                <a:gd name="connsiteY111" fmla="*/ 128809 h 151691"/>
                <a:gd name="connsiteX112" fmla="*/ 19961 w 103964"/>
                <a:gd name="connsiteY112" fmla="*/ 129812 h 151691"/>
                <a:gd name="connsiteX113" fmla="*/ 20778 w 103964"/>
                <a:gd name="connsiteY113" fmla="*/ 129812 h 151691"/>
                <a:gd name="connsiteX114" fmla="*/ 21797 w 103964"/>
                <a:gd name="connsiteY114" fmla="*/ 128809 h 151691"/>
                <a:gd name="connsiteX115" fmla="*/ 21797 w 103964"/>
                <a:gd name="connsiteY115" fmla="*/ 128414 h 151691"/>
                <a:gd name="connsiteX116" fmla="*/ 23007 w 103964"/>
                <a:gd name="connsiteY116" fmla="*/ 127180 h 151691"/>
                <a:gd name="connsiteX117" fmla="*/ 23007 w 103964"/>
                <a:gd name="connsiteY117" fmla="*/ 126367 h 151691"/>
                <a:gd name="connsiteX118" fmla="*/ 22217 w 103964"/>
                <a:gd name="connsiteY118" fmla="*/ 125552 h 151691"/>
                <a:gd name="connsiteX119" fmla="*/ 22217 w 103964"/>
                <a:gd name="connsiteY119" fmla="*/ 124738 h 151691"/>
                <a:gd name="connsiteX120" fmla="*/ 22611 w 103964"/>
                <a:gd name="connsiteY120" fmla="*/ 124344 h 151691"/>
                <a:gd name="connsiteX121" fmla="*/ 22611 w 103964"/>
                <a:gd name="connsiteY121" fmla="*/ 122297 h 151691"/>
                <a:gd name="connsiteX122" fmla="*/ 22217 w 103964"/>
                <a:gd name="connsiteY122" fmla="*/ 121902 h 151691"/>
                <a:gd name="connsiteX123" fmla="*/ 22611 w 103964"/>
                <a:gd name="connsiteY123" fmla="*/ 121060 h 151691"/>
                <a:gd name="connsiteX124" fmla="*/ 22611 w 103964"/>
                <a:gd name="connsiteY124" fmla="*/ 119039 h 151691"/>
                <a:gd name="connsiteX125" fmla="*/ 22190 w 103964"/>
                <a:gd name="connsiteY125" fmla="*/ 118618 h 151691"/>
                <a:gd name="connsiteX126" fmla="*/ 22190 w 103964"/>
                <a:gd name="connsiteY126" fmla="*/ 115388 h 151691"/>
                <a:gd name="connsiteX127" fmla="*/ 23007 w 103964"/>
                <a:gd name="connsiteY127" fmla="*/ 113733 h 151691"/>
                <a:gd name="connsiteX128" fmla="*/ 26484 w 103964"/>
                <a:gd name="connsiteY128" fmla="*/ 110288 h 151691"/>
                <a:gd name="connsiteX129" fmla="*/ 19552 w 103964"/>
                <a:gd name="connsiteY129" fmla="*/ 130233 h 151691"/>
                <a:gd name="connsiteX130" fmla="*/ 19130 w 103964"/>
                <a:gd name="connsiteY130" fmla="*/ 130233 h 151691"/>
                <a:gd name="connsiteX131" fmla="*/ 18111 w 103964"/>
                <a:gd name="connsiteY131" fmla="*/ 131671 h 151691"/>
                <a:gd name="connsiteX132" fmla="*/ 18111 w 103964"/>
                <a:gd name="connsiteY132" fmla="*/ 132485 h 151691"/>
                <a:gd name="connsiteX133" fmla="*/ 18535 w 103964"/>
                <a:gd name="connsiteY133" fmla="*/ 132879 h 151691"/>
                <a:gd name="connsiteX134" fmla="*/ 18928 w 103964"/>
                <a:gd name="connsiteY134" fmla="*/ 134493 h 151691"/>
                <a:gd name="connsiteX135" fmla="*/ 19961 w 103964"/>
                <a:gd name="connsiteY135" fmla="*/ 135119 h 151691"/>
                <a:gd name="connsiteX136" fmla="*/ 20980 w 103964"/>
                <a:gd name="connsiteY136" fmla="*/ 134113 h 151691"/>
                <a:gd name="connsiteX137" fmla="*/ 20980 w 103964"/>
                <a:gd name="connsiteY137" fmla="*/ 132879 h 151691"/>
                <a:gd name="connsiteX138" fmla="*/ 20166 w 103964"/>
                <a:gd name="connsiteY138" fmla="*/ 132066 h 151691"/>
                <a:gd name="connsiteX139" fmla="*/ 20559 w 103964"/>
                <a:gd name="connsiteY139" fmla="*/ 131250 h 151691"/>
                <a:gd name="connsiteX140" fmla="*/ 19552 w 103964"/>
                <a:gd name="connsiteY140" fmla="*/ 130233 h 151691"/>
                <a:gd name="connsiteX141" fmla="*/ 64603 w 103964"/>
                <a:gd name="connsiteY141" fmla="*/ 146733 h 151691"/>
                <a:gd name="connsiteX142" fmla="*/ 66003 w 103964"/>
                <a:gd name="connsiteY142" fmla="*/ 145294 h 151691"/>
                <a:gd name="connsiteX143" fmla="*/ 66425 w 103964"/>
                <a:gd name="connsiteY143" fmla="*/ 145294 h 151691"/>
                <a:gd name="connsiteX144" fmla="*/ 69877 w 103964"/>
                <a:gd name="connsiteY144" fmla="*/ 141847 h 151691"/>
                <a:gd name="connsiteX145" fmla="*/ 69877 w 103964"/>
                <a:gd name="connsiteY145" fmla="*/ 141034 h 151691"/>
                <a:gd name="connsiteX146" fmla="*/ 71113 w 103964"/>
                <a:gd name="connsiteY146" fmla="*/ 138985 h 151691"/>
                <a:gd name="connsiteX147" fmla="*/ 72352 w 103964"/>
                <a:gd name="connsiteY147" fmla="*/ 137750 h 151691"/>
                <a:gd name="connsiteX148" fmla="*/ 73166 w 103964"/>
                <a:gd name="connsiteY148" fmla="*/ 135727 h 151691"/>
                <a:gd name="connsiteX149" fmla="*/ 75614 w 103964"/>
                <a:gd name="connsiteY149" fmla="*/ 132485 h 151691"/>
                <a:gd name="connsiteX150" fmla="*/ 77243 w 103964"/>
                <a:gd name="connsiteY150" fmla="*/ 129622 h 151691"/>
                <a:gd name="connsiteX151" fmla="*/ 79676 w 103964"/>
                <a:gd name="connsiteY151" fmla="*/ 127180 h 151691"/>
                <a:gd name="connsiteX152" fmla="*/ 80069 w 103964"/>
                <a:gd name="connsiteY152" fmla="*/ 126367 h 151691"/>
                <a:gd name="connsiteX153" fmla="*/ 80069 w 103964"/>
                <a:gd name="connsiteY153" fmla="*/ 125552 h 151691"/>
                <a:gd name="connsiteX154" fmla="*/ 81308 w 103964"/>
                <a:gd name="connsiteY154" fmla="*/ 123110 h 151691"/>
                <a:gd name="connsiteX155" fmla="*/ 82517 w 103964"/>
                <a:gd name="connsiteY155" fmla="*/ 122297 h 151691"/>
                <a:gd name="connsiteX156" fmla="*/ 83358 w 103964"/>
                <a:gd name="connsiteY156" fmla="*/ 120668 h 151691"/>
                <a:gd name="connsiteX157" fmla="*/ 83358 w 103964"/>
                <a:gd name="connsiteY157" fmla="*/ 119853 h 151691"/>
                <a:gd name="connsiteX158" fmla="*/ 83751 w 103964"/>
                <a:gd name="connsiteY158" fmla="*/ 119460 h 151691"/>
                <a:gd name="connsiteX159" fmla="*/ 83751 w 103964"/>
                <a:gd name="connsiteY159" fmla="*/ 118224 h 151691"/>
                <a:gd name="connsiteX160" fmla="*/ 85806 w 103964"/>
                <a:gd name="connsiteY160" fmla="*/ 114981 h 151691"/>
                <a:gd name="connsiteX161" fmla="*/ 85806 w 103964"/>
                <a:gd name="connsiteY161" fmla="*/ 113353 h 151691"/>
                <a:gd name="connsiteX162" fmla="*/ 86199 w 103964"/>
                <a:gd name="connsiteY162" fmla="*/ 112934 h 151691"/>
                <a:gd name="connsiteX163" fmla="*/ 86199 w 103964"/>
                <a:gd name="connsiteY163" fmla="*/ 111726 h 151691"/>
                <a:gd name="connsiteX164" fmla="*/ 86620 w 103964"/>
                <a:gd name="connsiteY164" fmla="*/ 111305 h 151691"/>
                <a:gd name="connsiteX165" fmla="*/ 86620 w 103964"/>
                <a:gd name="connsiteY165" fmla="*/ 106841 h 151691"/>
                <a:gd name="connsiteX166" fmla="*/ 87015 w 103964"/>
                <a:gd name="connsiteY166" fmla="*/ 106420 h 151691"/>
                <a:gd name="connsiteX167" fmla="*/ 87015 w 103964"/>
                <a:gd name="connsiteY167" fmla="*/ 104791 h 151691"/>
                <a:gd name="connsiteX168" fmla="*/ 87408 w 103964"/>
                <a:gd name="connsiteY168" fmla="*/ 104399 h 151691"/>
                <a:gd name="connsiteX169" fmla="*/ 87408 w 103964"/>
                <a:gd name="connsiteY169" fmla="*/ 100721 h 151691"/>
                <a:gd name="connsiteX170" fmla="*/ 87830 w 103964"/>
                <a:gd name="connsiteY170" fmla="*/ 100300 h 151691"/>
                <a:gd name="connsiteX171" fmla="*/ 87830 w 103964"/>
                <a:gd name="connsiteY171" fmla="*/ 99513 h 151691"/>
                <a:gd name="connsiteX172" fmla="*/ 88251 w 103964"/>
                <a:gd name="connsiteY172" fmla="*/ 99092 h 151691"/>
                <a:gd name="connsiteX173" fmla="*/ 88264 w 103964"/>
                <a:gd name="connsiteY173" fmla="*/ 97071 h 151691"/>
                <a:gd name="connsiteX174" fmla="*/ 87842 w 103964"/>
                <a:gd name="connsiteY174" fmla="*/ 96650 h 151691"/>
                <a:gd name="connsiteX175" fmla="*/ 87842 w 103964"/>
                <a:gd name="connsiteY175" fmla="*/ 95837 h 151691"/>
                <a:gd name="connsiteX176" fmla="*/ 87421 w 103964"/>
                <a:gd name="connsiteY176" fmla="*/ 95416 h 151691"/>
                <a:gd name="connsiteX177" fmla="*/ 87028 w 103964"/>
                <a:gd name="connsiteY177" fmla="*/ 93788 h 151691"/>
                <a:gd name="connsiteX178" fmla="*/ 86211 w 103964"/>
                <a:gd name="connsiteY178" fmla="*/ 92580 h 151691"/>
                <a:gd name="connsiteX179" fmla="*/ 86211 w 103964"/>
                <a:gd name="connsiteY179" fmla="*/ 90952 h 151691"/>
                <a:gd name="connsiteX180" fmla="*/ 86608 w 103964"/>
                <a:gd name="connsiteY180" fmla="*/ 90531 h 151691"/>
                <a:gd name="connsiteX181" fmla="*/ 86608 w 103964"/>
                <a:gd name="connsiteY181" fmla="*/ 88904 h 151691"/>
                <a:gd name="connsiteX182" fmla="*/ 86211 w 103964"/>
                <a:gd name="connsiteY182" fmla="*/ 88524 h 151691"/>
                <a:gd name="connsiteX183" fmla="*/ 86211 w 103964"/>
                <a:gd name="connsiteY183" fmla="*/ 85267 h 151691"/>
                <a:gd name="connsiteX184" fmla="*/ 85792 w 103964"/>
                <a:gd name="connsiteY184" fmla="*/ 84873 h 151691"/>
                <a:gd name="connsiteX185" fmla="*/ 85792 w 103964"/>
                <a:gd name="connsiteY185" fmla="*/ 82825 h 151691"/>
                <a:gd name="connsiteX186" fmla="*/ 85382 w 103964"/>
                <a:gd name="connsiteY186" fmla="*/ 82404 h 151691"/>
                <a:gd name="connsiteX187" fmla="*/ 84989 w 103964"/>
                <a:gd name="connsiteY187" fmla="*/ 77940 h 151691"/>
                <a:gd name="connsiteX188" fmla="*/ 84568 w 103964"/>
                <a:gd name="connsiteY188" fmla="*/ 77519 h 151691"/>
                <a:gd name="connsiteX189" fmla="*/ 84568 w 103964"/>
                <a:gd name="connsiteY189" fmla="*/ 73027 h 151691"/>
                <a:gd name="connsiteX190" fmla="*/ 84989 w 103964"/>
                <a:gd name="connsiteY190" fmla="*/ 72635 h 151691"/>
                <a:gd name="connsiteX191" fmla="*/ 84989 w 103964"/>
                <a:gd name="connsiteY191" fmla="*/ 67749 h 151691"/>
                <a:gd name="connsiteX192" fmla="*/ 85382 w 103964"/>
                <a:gd name="connsiteY192" fmla="*/ 67357 h 151691"/>
                <a:gd name="connsiteX193" fmla="*/ 85382 w 103964"/>
                <a:gd name="connsiteY193" fmla="*/ 63258 h 151691"/>
                <a:gd name="connsiteX194" fmla="*/ 85806 w 103964"/>
                <a:gd name="connsiteY194" fmla="*/ 62866 h 151691"/>
                <a:gd name="connsiteX195" fmla="*/ 85818 w 103964"/>
                <a:gd name="connsiteY195" fmla="*/ 59188 h 151691"/>
                <a:gd name="connsiteX196" fmla="*/ 86211 w 103964"/>
                <a:gd name="connsiteY196" fmla="*/ 58808 h 151691"/>
                <a:gd name="connsiteX197" fmla="*/ 86211 w 103964"/>
                <a:gd name="connsiteY197" fmla="*/ 55551 h 151691"/>
                <a:gd name="connsiteX198" fmla="*/ 86608 w 103964"/>
                <a:gd name="connsiteY198" fmla="*/ 55132 h 151691"/>
                <a:gd name="connsiteX199" fmla="*/ 86608 w 103964"/>
                <a:gd name="connsiteY199" fmla="*/ 53923 h 151691"/>
                <a:gd name="connsiteX200" fmla="*/ 87028 w 103964"/>
                <a:gd name="connsiteY200" fmla="*/ 53503 h 151691"/>
                <a:gd name="connsiteX201" fmla="*/ 87028 w 103964"/>
                <a:gd name="connsiteY201" fmla="*/ 51874 h 151691"/>
                <a:gd name="connsiteX202" fmla="*/ 87842 w 103964"/>
                <a:gd name="connsiteY202" fmla="*/ 50640 h 151691"/>
                <a:gd name="connsiteX203" fmla="*/ 87842 w 103964"/>
                <a:gd name="connsiteY203" fmla="*/ 49853 h 151691"/>
                <a:gd name="connsiteX204" fmla="*/ 88264 w 103964"/>
                <a:gd name="connsiteY204" fmla="*/ 49432 h 151691"/>
                <a:gd name="connsiteX205" fmla="*/ 88264 w 103964"/>
                <a:gd name="connsiteY205" fmla="*/ 48618 h 151691"/>
                <a:gd name="connsiteX206" fmla="*/ 89052 w 103964"/>
                <a:gd name="connsiteY206" fmla="*/ 46990 h 151691"/>
                <a:gd name="connsiteX207" fmla="*/ 89473 w 103964"/>
                <a:gd name="connsiteY207" fmla="*/ 44547 h 151691"/>
                <a:gd name="connsiteX208" fmla="*/ 89868 w 103964"/>
                <a:gd name="connsiteY208" fmla="*/ 44127 h 151691"/>
                <a:gd name="connsiteX209" fmla="*/ 89868 w 103964"/>
                <a:gd name="connsiteY209" fmla="*/ 42919 h 151691"/>
                <a:gd name="connsiteX210" fmla="*/ 91104 w 103964"/>
                <a:gd name="connsiteY210" fmla="*/ 40870 h 151691"/>
                <a:gd name="connsiteX211" fmla="*/ 91104 w 103964"/>
                <a:gd name="connsiteY211" fmla="*/ 38428 h 151691"/>
                <a:gd name="connsiteX212" fmla="*/ 91921 w 103964"/>
                <a:gd name="connsiteY212" fmla="*/ 36813 h 151691"/>
                <a:gd name="connsiteX213" fmla="*/ 92314 w 103964"/>
                <a:gd name="connsiteY213" fmla="*/ 34371 h 151691"/>
                <a:gd name="connsiteX214" fmla="*/ 92736 w 103964"/>
                <a:gd name="connsiteY214" fmla="*/ 33978 h 151691"/>
                <a:gd name="connsiteX215" fmla="*/ 92736 w 103964"/>
                <a:gd name="connsiteY215" fmla="*/ 31929 h 151691"/>
                <a:gd name="connsiteX216" fmla="*/ 94762 w 103964"/>
                <a:gd name="connsiteY216" fmla="*/ 28252 h 151691"/>
                <a:gd name="connsiteX217" fmla="*/ 94762 w 103964"/>
                <a:gd name="connsiteY217" fmla="*/ 27044 h 151691"/>
                <a:gd name="connsiteX218" fmla="*/ 95181 w 103964"/>
                <a:gd name="connsiteY218" fmla="*/ 26650 h 151691"/>
                <a:gd name="connsiteX219" fmla="*/ 95181 w 103964"/>
                <a:gd name="connsiteY219" fmla="*/ 25416 h 151691"/>
                <a:gd name="connsiteX220" fmla="*/ 95574 w 103964"/>
                <a:gd name="connsiteY220" fmla="*/ 25022 h 151691"/>
                <a:gd name="connsiteX221" fmla="*/ 95574 w 103964"/>
                <a:gd name="connsiteY221" fmla="*/ 22580 h 151691"/>
                <a:gd name="connsiteX222" fmla="*/ 95971 w 103964"/>
                <a:gd name="connsiteY222" fmla="*/ 22159 h 151691"/>
                <a:gd name="connsiteX223" fmla="*/ 96391 w 103964"/>
                <a:gd name="connsiteY223" fmla="*/ 20138 h 151691"/>
                <a:gd name="connsiteX224" fmla="*/ 97629 w 103964"/>
                <a:gd name="connsiteY224" fmla="*/ 17695 h 151691"/>
                <a:gd name="connsiteX225" fmla="*/ 100075 w 103964"/>
                <a:gd name="connsiteY225" fmla="*/ 14439 h 151691"/>
                <a:gd name="connsiteX226" fmla="*/ 100075 w 103964"/>
                <a:gd name="connsiteY226" fmla="*/ 14018 h 151691"/>
                <a:gd name="connsiteX227" fmla="*/ 101284 w 103964"/>
                <a:gd name="connsiteY227" fmla="*/ 12810 h 151691"/>
                <a:gd name="connsiteX228" fmla="*/ 101284 w 103964"/>
                <a:gd name="connsiteY228" fmla="*/ 12417 h 151691"/>
                <a:gd name="connsiteX229" fmla="*/ 102291 w 103964"/>
                <a:gd name="connsiteY229" fmla="*/ 11372 h 151691"/>
                <a:gd name="connsiteX230" fmla="*/ 102711 w 103964"/>
                <a:gd name="connsiteY230" fmla="*/ 11372 h 151691"/>
                <a:gd name="connsiteX231" fmla="*/ 103732 w 103964"/>
                <a:gd name="connsiteY231" fmla="*/ 10368 h 151691"/>
                <a:gd name="connsiteX232" fmla="*/ 104151 w 103964"/>
                <a:gd name="connsiteY232" fmla="*/ 9133 h 151691"/>
                <a:gd name="connsiteX233" fmla="*/ 102588 w 103964"/>
                <a:gd name="connsiteY233" fmla="*/ 8139 h 151691"/>
                <a:gd name="connsiteX234" fmla="*/ 100924 w 103964"/>
                <a:gd name="connsiteY234" fmla="*/ 7435 h 151691"/>
                <a:gd name="connsiteX235" fmla="*/ 97211 w 103964"/>
                <a:gd name="connsiteY235" fmla="*/ 5075 h 151691"/>
                <a:gd name="connsiteX236" fmla="*/ 95574 w 103964"/>
                <a:gd name="connsiteY236" fmla="*/ 3261 h 151691"/>
                <a:gd name="connsiteX237" fmla="*/ 94627 w 103964"/>
                <a:gd name="connsiteY237" fmla="*/ 2682 h 151691"/>
                <a:gd name="connsiteX238" fmla="*/ 93648 w 103964"/>
                <a:gd name="connsiteY238" fmla="*/ 2644 h 151691"/>
                <a:gd name="connsiteX239" fmla="*/ 91946 w 103964"/>
                <a:gd name="connsiteY239" fmla="*/ 2731 h 151691"/>
                <a:gd name="connsiteX240" fmla="*/ 90304 w 103964"/>
                <a:gd name="connsiteY240" fmla="*/ 2814 h 151691"/>
                <a:gd name="connsiteX241" fmla="*/ 89291 w 103964"/>
                <a:gd name="connsiteY241" fmla="*/ 2378 h 151691"/>
                <a:gd name="connsiteX242" fmla="*/ 87566 w 103964"/>
                <a:gd name="connsiteY242" fmla="*/ 2306 h 151691"/>
                <a:gd name="connsiteX243" fmla="*/ 86129 w 103964"/>
                <a:gd name="connsiteY243" fmla="*/ 2372 h 151691"/>
                <a:gd name="connsiteX244" fmla="*/ 81340 w 103964"/>
                <a:gd name="connsiteY244" fmla="*/ 2117 h 151691"/>
                <a:gd name="connsiteX245" fmla="*/ 77290 w 103964"/>
                <a:gd name="connsiteY245" fmla="*/ 2247 h 151691"/>
                <a:gd name="connsiteX246" fmla="*/ 74304 w 103964"/>
                <a:gd name="connsiteY246" fmla="*/ 2188 h 151691"/>
                <a:gd name="connsiteX247" fmla="*/ 73002 w 103964"/>
                <a:gd name="connsiteY247" fmla="*/ 1962 h 151691"/>
                <a:gd name="connsiteX248" fmla="*/ 71987 w 103964"/>
                <a:gd name="connsiteY248" fmla="*/ 2976 h 151691"/>
                <a:gd name="connsiteX249" fmla="*/ 69116 w 103964"/>
                <a:gd name="connsiteY249" fmla="*/ 4893 h 151691"/>
                <a:gd name="connsiteX250" fmla="*/ 63791 w 103964"/>
                <a:gd name="connsiteY250" fmla="*/ 3396 h 151691"/>
                <a:gd name="connsiteX251" fmla="*/ 59538 w 103964"/>
                <a:gd name="connsiteY251" fmla="*/ 2193 h 151691"/>
                <a:gd name="connsiteX252" fmla="*/ 57088 w 103964"/>
                <a:gd name="connsiteY252" fmla="*/ 1500 h 151691"/>
                <a:gd name="connsiteX253" fmla="*/ 50840 w 103964"/>
                <a:gd name="connsiteY253" fmla="*/ 1282 h 151691"/>
                <a:gd name="connsiteX254" fmla="*/ 46442 w 103964"/>
                <a:gd name="connsiteY254" fmla="*/ 1145 h 151691"/>
                <a:gd name="connsiteX255" fmla="*/ 36144 w 103964"/>
                <a:gd name="connsiteY255" fmla="*/ 1807 h 151691"/>
                <a:gd name="connsiteX256" fmla="*/ 32325 w 103964"/>
                <a:gd name="connsiteY256" fmla="*/ 115 h 151691"/>
                <a:gd name="connsiteX257" fmla="*/ 26862 w 103964"/>
                <a:gd name="connsiteY257" fmla="*/ 158 h 151691"/>
                <a:gd name="connsiteX258" fmla="*/ 25080 w 103964"/>
                <a:gd name="connsiteY258" fmla="*/ 189 h 151691"/>
                <a:gd name="connsiteX259" fmla="*/ 23387 w 103964"/>
                <a:gd name="connsiteY259" fmla="*/ 402 h 151691"/>
                <a:gd name="connsiteX260" fmla="*/ 21687 w 103964"/>
                <a:gd name="connsiteY260" fmla="*/ 615 h 151691"/>
                <a:gd name="connsiteX261" fmla="*/ 20235 w 103964"/>
                <a:gd name="connsiteY261" fmla="*/ 871 h 151691"/>
                <a:gd name="connsiteX262" fmla="*/ 19190 w 103964"/>
                <a:gd name="connsiteY262" fmla="*/ 1950 h 151691"/>
                <a:gd name="connsiteX263" fmla="*/ 17597 w 103964"/>
                <a:gd name="connsiteY263" fmla="*/ 1164 h 151691"/>
                <a:gd name="connsiteX264" fmla="*/ 14665 w 103964"/>
                <a:gd name="connsiteY264" fmla="*/ 1291 h 151691"/>
                <a:gd name="connsiteX265" fmla="*/ 12221 w 103964"/>
                <a:gd name="connsiteY265" fmla="*/ 1232 h 151691"/>
                <a:gd name="connsiteX266" fmla="*/ 9743 w 103964"/>
                <a:gd name="connsiteY266" fmla="*/ 1616 h 151691"/>
                <a:gd name="connsiteX267" fmla="*/ 8343 w 103964"/>
                <a:gd name="connsiteY267" fmla="*/ 2213 h 151691"/>
                <a:gd name="connsiteX268" fmla="*/ 7526 w 103964"/>
                <a:gd name="connsiteY268" fmla="*/ 3869 h 151691"/>
                <a:gd name="connsiteX269" fmla="*/ 6712 w 103964"/>
                <a:gd name="connsiteY269" fmla="*/ 4642 h 151691"/>
                <a:gd name="connsiteX270" fmla="*/ 6712 w 103964"/>
                <a:gd name="connsiteY270" fmla="*/ 5456 h 151691"/>
                <a:gd name="connsiteX271" fmla="*/ 5895 w 103964"/>
                <a:gd name="connsiteY271" fmla="*/ 6691 h 151691"/>
                <a:gd name="connsiteX272" fmla="*/ 5895 w 103964"/>
                <a:gd name="connsiteY272" fmla="*/ 7926 h 151691"/>
                <a:gd name="connsiteX273" fmla="*/ 5474 w 103964"/>
                <a:gd name="connsiteY273" fmla="*/ 8740 h 151691"/>
                <a:gd name="connsiteX274" fmla="*/ 4264 w 103964"/>
                <a:gd name="connsiteY274" fmla="*/ 10762 h 151691"/>
                <a:gd name="connsiteX275" fmla="*/ 3842 w 103964"/>
                <a:gd name="connsiteY275" fmla="*/ 13625 h 151691"/>
                <a:gd name="connsiteX276" fmla="*/ 3423 w 103964"/>
                <a:gd name="connsiteY276" fmla="*/ 14018 h 151691"/>
                <a:gd name="connsiteX277" fmla="*/ 3423 w 103964"/>
                <a:gd name="connsiteY277" fmla="*/ 15646 h 151691"/>
                <a:gd name="connsiteX278" fmla="*/ 1792 w 103964"/>
                <a:gd name="connsiteY278" fmla="*/ 17695 h 151691"/>
                <a:gd name="connsiteX279" fmla="*/ 1397 w 103964"/>
                <a:gd name="connsiteY279" fmla="*/ 18496 h 151691"/>
                <a:gd name="connsiteX280" fmla="*/ 1397 w 103964"/>
                <a:gd name="connsiteY280" fmla="*/ 19703 h 151691"/>
                <a:gd name="connsiteX281" fmla="*/ 1818 w 103964"/>
                <a:gd name="connsiteY281" fmla="*/ 20124 h 151691"/>
                <a:gd name="connsiteX282" fmla="*/ 1818 w 103964"/>
                <a:gd name="connsiteY282" fmla="*/ 25429 h 151691"/>
                <a:gd name="connsiteX283" fmla="*/ 1397 w 103964"/>
                <a:gd name="connsiteY283" fmla="*/ 25823 h 151691"/>
                <a:gd name="connsiteX284" fmla="*/ 1397 w 103964"/>
                <a:gd name="connsiteY284" fmla="*/ 27058 h 151691"/>
                <a:gd name="connsiteX285" fmla="*/ 1818 w 103964"/>
                <a:gd name="connsiteY285" fmla="*/ 27451 h 151691"/>
                <a:gd name="connsiteX286" fmla="*/ 1818 w 103964"/>
                <a:gd name="connsiteY286" fmla="*/ 32322 h 151691"/>
                <a:gd name="connsiteX287" fmla="*/ 1397 w 103964"/>
                <a:gd name="connsiteY287" fmla="*/ 32743 h 151691"/>
                <a:gd name="connsiteX288" fmla="*/ 1397 w 103964"/>
                <a:gd name="connsiteY288" fmla="*/ 33978 h 151691"/>
                <a:gd name="connsiteX289" fmla="*/ 582 w 103964"/>
                <a:gd name="connsiteY289" fmla="*/ 35578 h 151691"/>
                <a:gd name="connsiteX290" fmla="*/ 582 w 103964"/>
                <a:gd name="connsiteY290" fmla="*/ 37207 h 151691"/>
                <a:gd name="connsiteX291" fmla="*/ 187 w 103964"/>
                <a:gd name="connsiteY291" fmla="*/ 37627 h 151691"/>
                <a:gd name="connsiteX292" fmla="*/ 187 w 103964"/>
                <a:gd name="connsiteY292" fmla="*/ 41698 h 151691"/>
                <a:gd name="connsiteX293" fmla="*/ 1397 w 103964"/>
                <a:gd name="connsiteY293" fmla="*/ 43326 h 151691"/>
                <a:gd name="connsiteX294" fmla="*/ 1397 w 103964"/>
                <a:gd name="connsiteY294" fmla="*/ 44140 h 151691"/>
                <a:gd name="connsiteX295" fmla="*/ 2197 w 103964"/>
                <a:gd name="connsiteY295" fmla="*/ 44955 h 151691"/>
                <a:gd name="connsiteX296" fmla="*/ 3435 w 103964"/>
                <a:gd name="connsiteY296" fmla="*/ 47817 h 151691"/>
                <a:gd name="connsiteX297" fmla="*/ 3435 w 103964"/>
                <a:gd name="connsiteY297" fmla="*/ 49839 h 151691"/>
                <a:gd name="connsiteX298" fmla="*/ 3042 w 103964"/>
                <a:gd name="connsiteY298" fmla="*/ 50653 h 151691"/>
                <a:gd name="connsiteX299" fmla="*/ 2621 w 103964"/>
                <a:gd name="connsiteY299" fmla="*/ 51074 h 151691"/>
                <a:gd name="connsiteX300" fmla="*/ 2225 w 103964"/>
                <a:gd name="connsiteY300" fmla="*/ 53516 h 151691"/>
                <a:gd name="connsiteX301" fmla="*/ 1382 w 103964"/>
                <a:gd name="connsiteY301" fmla="*/ 55144 h 151691"/>
                <a:gd name="connsiteX302" fmla="*/ 1382 w 103964"/>
                <a:gd name="connsiteY302" fmla="*/ 57167 h 151691"/>
                <a:gd name="connsiteX303" fmla="*/ 989 w 103964"/>
                <a:gd name="connsiteY303" fmla="*/ 57588 h 151691"/>
                <a:gd name="connsiteX304" fmla="*/ 989 w 103964"/>
                <a:gd name="connsiteY304" fmla="*/ 60422 h 151691"/>
                <a:gd name="connsiteX305" fmla="*/ 1804 w 103964"/>
                <a:gd name="connsiteY305" fmla="*/ 62038 h 151691"/>
                <a:gd name="connsiteX306" fmla="*/ 3042 w 103964"/>
                <a:gd name="connsiteY306" fmla="*/ 63285 h 151691"/>
                <a:gd name="connsiteX307" fmla="*/ 3042 w 103964"/>
                <a:gd name="connsiteY307" fmla="*/ 63706 h 151691"/>
                <a:gd name="connsiteX308" fmla="*/ 6098 w 103964"/>
                <a:gd name="connsiteY308" fmla="*/ 67153 h 151691"/>
                <a:gd name="connsiteX309" fmla="*/ 6914 w 103964"/>
                <a:gd name="connsiteY309" fmla="*/ 67153 h 151691"/>
                <a:gd name="connsiteX310" fmla="*/ 8124 w 103964"/>
                <a:gd name="connsiteY310" fmla="*/ 65919 h 151691"/>
                <a:gd name="connsiteX311" fmla="*/ 8938 w 103964"/>
                <a:gd name="connsiteY311" fmla="*/ 65919 h 151691"/>
                <a:gd name="connsiteX312" fmla="*/ 9550 w 103964"/>
                <a:gd name="connsiteY312" fmla="*/ 65308 h 151691"/>
                <a:gd name="connsiteX313" fmla="*/ 9550 w 103964"/>
                <a:gd name="connsiteY313" fmla="*/ 62866 h 151691"/>
                <a:gd name="connsiteX314" fmla="*/ 10367 w 103964"/>
                <a:gd name="connsiteY314" fmla="*/ 61630 h 151691"/>
                <a:gd name="connsiteX315" fmla="*/ 10367 w 103964"/>
                <a:gd name="connsiteY315" fmla="*/ 60843 h 151691"/>
                <a:gd name="connsiteX316" fmla="*/ 9129 w 103964"/>
                <a:gd name="connsiteY316" fmla="*/ 59214 h 151691"/>
                <a:gd name="connsiteX317" fmla="*/ 8736 w 103964"/>
                <a:gd name="connsiteY317" fmla="*/ 57588 h 151691"/>
                <a:gd name="connsiteX318" fmla="*/ 9974 w 103964"/>
                <a:gd name="connsiteY318" fmla="*/ 56352 h 151691"/>
                <a:gd name="connsiteX319" fmla="*/ 10786 w 103964"/>
                <a:gd name="connsiteY319" fmla="*/ 54724 h 151691"/>
                <a:gd name="connsiteX320" fmla="*/ 10786 w 103964"/>
                <a:gd name="connsiteY320" fmla="*/ 53096 h 151691"/>
                <a:gd name="connsiteX321" fmla="*/ 11576 w 103964"/>
                <a:gd name="connsiteY321" fmla="*/ 51861 h 151691"/>
                <a:gd name="connsiteX322" fmla="*/ 11576 w 103964"/>
                <a:gd name="connsiteY322" fmla="*/ 49418 h 151691"/>
                <a:gd name="connsiteX323" fmla="*/ 11998 w 103964"/>
                <a:gd name="connsiteY323" fmla="*/ 49025 h 151691"/>
                <a:gd name="connsiteX324" fmla="*/ 11998 w 103964"/>
                <a:gd name="connsiteY324" fmla="*/ 47790 h 151691"/>
                <a:gd name="connsiteX325" fmla="*/ 12417 w 103964"/>
                <a:gd name="connsiteY325" fmla="*/ 47397 h 151691"/>
                <a:gd name="connsiteX326" fmla="*/ 11998 w 103964"/>
                <a:gd name="connsiteY326" fmla="*/ 45769 h 151691"/>
                <a:gd name="connsiteX327" fmla="*/ 12227 w 103964"/>
                <a:gd name="connsiteY327" fmla="*/ 45579 h 151691"/>
                <a:gd name="connsiteX328" fmla="*/ 13017 w 103964"/>
                <a:gd name="connsiteY328" fmla="*/ 45972 h 151691"/>
                <a:gd name="connsiteX329" fmla="*/ 13627 w 103964"/>
                <a:gd name="connsiteY329" fmla="*/ 46583 h 151691"/>
                <a:gd name="connsiteX330" fmla="*/ 12813 w 103964"/>
                <a:gd name="connsiteY330" fmla="*/ 47790 h 151691"/>
                <a:gd name="connsiteX331" fmla="*/ 12813 w 103964"/>
                <a:gd name="connsiteY331" fmla="*/ 49418 h 151691"/>
                <a:gd name="connsiteX332" fmla="*/ 13627 w 103964"/>
                <a:gd name="connsiteY332" fmla="*/ 50260 h 151691"/>
                <a:gd name="connsiteX333" fmla="*/ 12417 w 103964"/>
                <a:gd name="connsiteY333" fmla="*/ 51074 h 151691"/>
                <a:gd name="connsiteX334" fmla="*/ 12417 w 103964"/>
                <a:gd name="connsiteY334" fmla="*/ 53096 h 151691"/>
                <a:gd name="connsiteX335" fmla="*/ 11998 w 103964"/>
                <a:gd name="connsiteY335" fmla="*/ 53516 h 151691"/>
                <a:gd name="connsiteX336" fmla="*/ 11998 w 103964"/>
                <a:gd name="connsiteY336" fmla="*/ 56352 h 151691"/>
                <a:gd name="connsiteX337" fmla="*/ 12813 w 103964"/>
                <a:gd name="connsiteY337" fmla="*/ 57167 h 151691"/>
                <a:gd name="connsiteX338" fmla="*/ 13003 w 103964"/>
                <a:gd name="connsiteY338" fmla="*/ 58591 h 151691"/>
                <a:gd name="connsiteX339" fmla="*/ 13846 w 103964"/>
                <a:gd name="connsiteY339" fmla="*/ 58170 h 151691"/>
                <a:gd name="connsiteX340" fmla="*/ 15055 w 103964"/>
                <a:gd name="connsiteY340" fmla="*/ 58985 h 151691"/>
                <a:gd name="connsiteX341" fmla="*/ 15258 w 103964"/>
                <a:gd name="connsiteY341" fmla="*/ 58401 h 151691"/>
                <a:gd name="connsiteX342" fmla="*/ 14865 w 103964"/>
                <a:gd name="connsiteY342" fmla="*/ 57980 h 151691"/>
                <a:gd name="connsiteX343" fmla="*/ 15680 w 103964"/>
                <a:gd name="connsiteY343" fmla="*/ 57980 h 151691"/>
                <a:gd name="connsiteX344" fmla="*/ 15667 w 103964"/>
                <a:gd name="connsiteY344" fmla="*/ 59188 h 151691"/>
                <a:gd name="connsiteX345" fmla="*/ 16482 w 103964"/>
                <a:gd name="connsiteY345" fmla="*/ 60030 h 151691"/>
                <a:gd name="connsiteX346" fmla="*/ 16482 w 103964"/>
                <a:gd name="connsiteY346" fmla="*/ 60843 h 151691"/>
                <a:gd name="connsiteX347" fmla="*/ 17297 w 103964"/>
                <a:gd name="connsiteY347" fmla="*/ 62471 h 151691"/>
                <a:gd name="connsiteX348" fmla="*/ 18535 w 103964"/>
                <a:gd name="connsiteY348" fmla="*/ 63679 h 151691"/>
                <a:gd name="connsiteX349" fmla="*/ 19349 w 103964"/>
                <a:gd name="connsiteY349" fmla="*/ 65308 h 151691"/>
                <a:gd name="connsiteX350" fmla="*/ 19349 w 103964"/>
                <a:gd name="connsiteY350" fmla="*/ 66542 h 151691"/>
                <a:gd name="connsiteX351" fmla="*/ 18956 w 103964"/>
                <a:gd name="connsiteY351" fmla="*/ 66936 h 151691"/>
                <a:gd name="connsiteX352" fmla="*/ 18956 w 103964"/>
                <a:gd name="connsiteY352" fmla="*/ 68565 h 151691"/>
                <a:gd name="connsiteX353" fmla="*/ 19349 w 103964"/>
                <a:gd name="connsiteY353" fmla="*/ 69378 h 151691"/>
                <a:gd name="connsiteX354" fmla="*/ 20778 w 103964"/>
                <a:gd name="connsiteY354" fmla="*/ 70802 h 151691"/>
                <a:gd name="connsiteX355" fmla="*/ 21171 w 103964"/>
                <a:gd name="connsiteY355" fmla="*/ 70802 h 151691"/>
                <a:gd name="connsiteX356" fmla="*/ 25262 w 103964"/>
                <a:gd name="connsiteY356" fmla="*/ 75267 h 151691"/>
                <a:gd name="connsiteX357" fmla="*/ 25655 w 103964"/>
                <a:gd name="connsiteY357" fmla="*/ 75267 h 151691"/>
                <a:gd name="connsiteX358" fmla="*/ 26050 w 103964"/>
                <a:gd name="connsiteY358" fmla="*/ 75688 h 151691"/>
                <a:gd name="connsiteX359" fmla="*/ 29339 w 103964"/>
                <a:gd name="connsiteY359" fmla="*/ 75688 h 151691"/>
                <a:gd name="connsiteX360" fmla="*/ 30575 w 103964"/>
                <a:gd name="connsiteY360" fmla="*/ 76501 h 151691"/>
                <a:gd name="connsiteX361" fmla="*/ 32192 w 103964"/>
                <a:gd name="connsiteY361" fmla="*/ 76922 h 151691"/>
                <a:gd name="connsiteX362" fmla="*/ 36663 w 103964"/>
                <a:gd name="connsiteY362" fmla="*/ 79364 h 151691"/>
                <a:gd name="connsiteX363" fmla="*/ 37899 w 103964"/>
                <a:gd name="connsiteY363" fmla="*/ 79364 h 151691"/>
                <a:gd name="connsiteX364" fmla="*/ 38702 w 103964"/>
                <a:gd name="connsiteY364" fmla="*/ 79758 h 151691"/>
                <a:gd name="connsiteX365" fmla="*/ 39938 w 103964"/>
                <a:gd name="connsiteY365" fmla="*/ 80571 h 151691"/>
                <a:gd name="connsiteX366" fmla="*/ 40755 w 103964"/>
                <a:gd name="connsiteY366" fmla="*/ 80571 h 151691"/>
                <a:gd name="connsiteX367" fmla="*/ 41147 w 103964"/>
                <a:gd name="connsiteY367" fmla="*/ 80966 h 151691"/>
                <a:gd name="connsiteX368" fmla="*/ 41964 w 103964"/>
                <a:gd name="connsiteY368" fmla="*/ 80966 h 151691"/>
                <a:gd name="connsiteX369" fmla="*/ 42386 w 103964"/>
                <a:gd name="connsiteY369" fmla="*/ 81399 h 151691"/>
                <a:gd name="connsiteX370" fmla="*/ 43200 w 103964"/>
                <a:gd name="connsiteY370" fmla="*/ 81399 h 151691"/>
                <a:gd name="connsiteX371" fmla="*/ 43620 w 103964"/>
                <a:gd name="connsiteY371" fmla="*/ 81820 h 151691"/>
                <a:gd name="connsiteX372" fmla="*/ 45238 w 103964"/>
                <a:gd name="connsiteY372" fmla="*/ 82214 h 151691"/>
                <a:gd name="connsiteX373" fmla="*/ 46653 w 103964"/>
                <a:gd name="connsiteY373" fmla="*/ 84033 h 151691"/>
                <a:gd name="connsiteX374" fmla="*/ 46653 w 103964"/>
                <a:gd name="connsiteY374" fmla="*/ 85267 h 151691"/>
                <a:gd name="connsiteX375" fmla="*/ 47074 w 103964"/>
                <a:gd name="connsiteY375" fmla="*/ 85659 h 151691"/>
                <a:gd name="connsiteX376" fmla="*/ 47060 w 103964"/>
                <a:gd name="connsiteY376" fmla="*/ 87288 h 151691"/>
                <a:gd name="connsiteX377" fmla="*/ 47496 w 103964"/>
                <a:gd name="connsiteY377" fmla="*/ 87709 h 151691"/>
                <a:gd name="connsiteX378" fmla="*/ 47496 w 103964"/>
                <a:gd name="connsiteY378" fmla="*/ 88495 h 151691"/>
                <a:gd name="connsiteX379" fmla="*/ 47874 w 103964"/>
                <a:gd name="connsiteY379" fmla="*/ 88916 h 151691"/>
                <a:gd name="connsiteX380" fmla="*/ 47874 w 103964"/>
                <a:gd name="connsiteY380" fmla="*/ 90153 h 151691"/>
                <a:gd name="connsiteX381" fmla="*/ 48269 w 103964"/>
                <a:gd name="connsiteY381" fmla="*/ 90545 h 151691"/>
                <a:gd name="connsiteX382" fmla="*/ 48269 w 103964"/>
                <a:gd name="connsiteY382" fmla="*/ 91779 h 151691"/>
                <a:gd name="connsiteX383" fmla="*/ 49111 w 103964"/>
                <a:gd name="connsiteY383" fmla="*/ 93408 h 151691"/>
                <a:gd name="connsiteX384" fmla="*/ 49111 w 103964"/>
                <a:gd name="connsiteY384" fmla="*/ 95036 h 151691"/>
                <a:gd name="connsiteX385" fmla="*/ 49927 w 103964"/>
                <a:gd name="connsiteY385" fmla="*/ 95431 h 151691"/>
                <a:gd name="connsiteX386" fmla="*/ 50349 w 103964"/>
                <a:gd name="connsiteY386" fmla="*/ 96244 h 151691"/>
                <a:gd name="connsiteX387" fmla="*/ 50349 w 103964"/>
                <a:gd name="connsiteY387" fmla="*/ 98293 h 151691"/>
                <a:gd name="connsiteX388" fmla="*/ 50932 w 103964"/>
                <a:gd name="connsiteY388" fmla="*/ 98483 h 151691"/>
                <a:gd name="connsiteX389" fmla="*/ 51749 w 103964"/>
                <a:gd name="connsiteY389" fmla="*/ 98062 h 151691"/>
                <a:gd name="connsiteX390" fmla="*/ 52780 w 103964"/>
                <a:gd name="connsiteY390" fmla="*/ 99107 h 151691"/>
                <a:gd name="connsiteX391" fmla="*/ 52780 w 103964"/>
                <a:gd name="connsiteY391" fmla="*/ 102756 h 151691"/>
                <a:gd name="connsiteX392" fmla="*/ 53597 w 103964"/>
                <a:gd name="connsiteY392" fmla="*/ 103992 h 151691"/>
                <a:gd name="connsiteX393" fmla="*/ 53597 w 103964"/>
                <a:gd name="connsiteY393" fmla="*/ 105619 h 151691"/>
                <a:gd name="connsiteX394" fmla="*/ 54411 w 103964"/>
                <a:gd name="connsiteY394" fmla="*/ 106826 h 151691"/>
                <a:gd name="connsiteX395" fmla="*/ 54411 w 103964"/>
                <a:gd name="connsiteY395" fmla="*/ 113326 h 151691"/>
                <a:gd name="connsiteX396" fmla="*/ 55214 w 103964"/>
                <a:gd name="connsiteY396" fmla="*/ 114981 h 151691"/>
                <a:gd name="connsiteX397" fmla="*/ 55214 w 103964"/>
                <a:gd name="connsiteY397" fmla="*/ 115770 h 151691"/>
                <a:gd name="connsiteX398" fmla="*/ 56030 w 103964"/>
                <a:gd name="connsiteY398" fmla="*/ 117004 h 151691"/>
                <a:gd name="connsiteX399" fmla="*/ 56030 w 103964"/>
                <a:gd name="connsiteY399" fmla="*/ 118633 h 151691"/>
                <a:gd name="connsiteX400" fmla="*/ 55635 w 103964"/>
                <a:gd name="connsiteY400" fmla="*/ 119052 h 151691"/>
                <a:gd name="connsiteX401" fmla="*/ 55214 w 103964"/>
                <a:gd name="connsiteY401" fmla="*/ 121467 h 151691"/>
                <a:gd name="connsiteX402" fmla="*/ 54399 w 103964"/>
                <a:gd name="connsiteY402" fmla="*/ 121888 h 151691"/>
                <a:gd name="connsiteX403" fmla="*/ 53190 w 103964"/>
                <a:gd name="connsiteY403" fmla="*/ 124332 h 151691"/>
                <a:gd name="connsiteX404" fmla="*/ 53190 w 103964"/>
                <a:gd name="connsiteY404" fmla="*/ 126773 h 151691"/>
                <a:gd name="connsiteX405" fmla="*/ 53582 w 103964"/>
                <a:gd name="connsiteY405" fmla="*/ 127194 h 151691"/>
                <a:gd name="connsiteX406" fmla="*/ 53190 w 103964"/>
                <a:gd name="connsiteY406" fmla="*/ 130449 h 151691"/>
                <a:gd name="connsiteX407" fmla="*/ 53582 w 103964"/>
                <a:gd name="connsiteY407" fmla="*/ 130844 h 151691"/>
                <a:gd name="connsiteX408" fmla="*/ 53190 w 103964"/>
                <a:gd name="connsiteY408" fmla="*/ 132893 h 151691"/>
                <a:gd name="connsiteX409" fmla="*/ 52373 w 103964"/>
                <a:gd name="connsiteY409" fmla="*/ 134101 h 151691"/>
                <a:gd name="connsiteX410" fmla="*/ 52373 w 103964"/>
                <a:gd name="connsiteY410" fmla="*/ 136528 h 151691"/>
                <a:gd name="connsiteX411" fmla="*/ 52768 w 103964"/>
                <a:gd name="connsiteY411" fmla="*/ 136964 h 151691"/>
                <a:gd name="connsiteX412" fmla="*/ 52768 w 103964"/>
                <a:gd name="connsiteY412" fmla="*/ 142256 h 151691"/>
                <a:gd name="connsiteX413" fmla="*/ 53190 w 103964"/>
                <a:gd name="connsiteY413" fmla="*/ 142648 h 151691"/>
                <a:gd name="connsiteX414" fmla="*/ 53190 w 103964"/>
                <a:gd name="connsiteY414" fmla="*/ 145090 h 151691"/>
                <a:gd name="connsiteX415" fmla="*/ 53609 w 103964"/>
                <a:gd name="connsiteY415" fmla="*/ 145484 h 151691"/>
                <a:gd name="connsiteX416" fmla="*/ 53609 w 103964"/>
                <a:gd name="connsiteY416" fmla="*/ 147140 h 151691"/>
                <a:gd name="connsiteX417" fmla="*/ 53990 w 103964"/>
                <a:gd name="connsiteY417" fmla="*/ 147534 h 151691"/>
                <a:gd name="connsiteX418" fmla="*/ 53990 w 103964"/>
                <a:gd name="connsiteY418" fmla="*/ 148768 h 151691"/>
                <a:gd name="connsiteX419" fmla="*/ 54385 w 103964"/>
                <a:gd name="connsiteY419" fmla="*/ 149160 h 151691"/>
                <a:gd name="connsiteX420" fmla="*/ 54806 w 103964"/>
                <a:gd name="connsiteY420" fmla="*/ 150789 h 151691"/>
                <a:gd name="connsiteX421" fmla="*/ 56233 w 103964"/>
                <a:gd name="connsiteY421" fmla="*/ 151807 h 151691"/>
                <a:gd name="connsiteX422" fmla="*/ 60338 w 103964"/>
                <a:gd name="connsiteY422" fmla="*/ 151807 h 151691"/>
                <a:gd name="connsiteX423" fmla="*/ 60731 w 103964"/>
                <a:gd name="connsiteY423" fmla="*/ 151414 h 151691"/>
                <a:gd name="connsiteX424" fmla="*/ 61124 w 103964"/>
                <a:gd name="connsiteY424" fmla="*/ 151386 h 151691"/>
                <a:gd name="connsiteX425" fmla="*/ 63367 w 103964"/>
                <a:gd name="connsiteY425" fmla="*/ 149160 h 151691"/>
                <a:gd name="connsiteX426" fmla="*/ 64603 w 103964"/>
                <a:gd name="connsiteY426" fmla="*/ 146733 h 15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</a:cxnLst>
              <a:rect l="l" t="t" r="r" b="b"/>
              <a:pathLst>
                <a:path w="103964" h="151691">
                  <a:moveTo>
                    <a:pt x="13424" y="62267"/>
                  </a:moveTo>
                  <a:lnTo>
                    <a:pt x="15667" y="60422"/>
                  </a:lnTo>
                  <a:lnTo>
                    <a:pt x="13424" y="58985"/>
                  </a:lnTo>
                  <a:lnTo>
                    <a:pt x="12608" y="59012"/>
                  </a:lnTo>
                  <a:lnTo>
                    <a:pt x="11808" y="56963"/>
                  </a:lnTo>
                  <a:lnTo>
                    <a:pt x="10786" y="57588"/>
                  </a:lnTo>
                  <a:lnTo>
                    <a:pt x="10786" y="60843"/>
                  </a:lnTo>
                  <a:lnTo>
                    <a:pt x="11793" y="62267"/>
                  </a:lnTo>
                  <a:lnTo>
                    <a:pt x="12006" y="61431"/>
                  </a:lnTo>
                  <a:lnTo>
                    <a:pt x="12215" y="60612"/>
                  </a:lnTo>
                  <a:lnTo>
                    <a:pt x="12417" y="61630"/>
                  </a:lnTo>
                  <a:lnTo>
                    <a:pt x="13003" y="62267"/>
                  </a:lnTo>
                  <a:lnTo>
                    <a:pt x="13424" y="62267"/>
                  </a:lnTo>
                  <a:close/>
                  <a:moveTo>
                    <a:pt x="99682" y="102364"/>
                  </a:moveTo>
                  <a:lnTo>
                    <a:pt x="98634" y="102159"/>
                  </a:lnTo>
                  <a:lnTo>
                    <a:pt x="98241" y="102554"/>
                  </a:lnTo>
                  <a:lnTo>
                    <a:pt x="97205" y="102744"/>
                  </a:lnTo>
                  <a:lnTo>
                    <a:pt x="98241" y="103761"/>
                  </a:lnTo>
                  <a:lnTo>
                    <a:pt x="98634" y="103761"/>
                  </a:lnTo>
                  <a:lnTo>
                    <a:pt x="99682" y="102364"/>
                  </a:lnTo>
                  <a:close/>
                  <a:moveTo>
                    <a:pt x="33196" y="98673"/>
                  </a:moveTo>
                  <a:lnTo>
                    <a:pt x="32585" y="98483"/>
                  </a:lnTo>
                  <a:lnTo>
                    <a:pt x="31565" y="99513"/>
                  </a:lnTo>
                  <a:lnTo>
                    <a:pt x="32803" y="101536"/>
                  </a:lnTo>
                  <a:lnTo>
                    <a:pt x="32803" y="102349"/>
                  </a:lnTo>
                  <a:lnTo>
                    <a:pt x="33620" y="104399"/>
                  </a:lnTo>
                  <a:lnTo>
                    <a:pt x="34203" y="104981"/>
                  </a:lnTo>
                  <a:lnTo>
                    <a:pt x="35044" y="104981"/>
                  </a:lnTo>
                  <a:lnTo>
                    <a:pt x="35632" y="104399"/>
                  </a:lnTo>
                  <a:lnTo>
                    <a:pt x="35632" y="103557"/>
                  </a:lnTo>
                  <a:lnTo>
                    <a:pt x="33196" y="99513"/>
                  </a:lnTo>
                  <a:lnTo>
                    <a:pt x="33196" y="98673"/>
                  </a:lnTo>
                  <a:close/>
                  <a:moveTo>
                    <a:pt x="50525" y="120069"/>
                  </a:moveTo>
                  <a:lnTo>
                    <a:pt x="50105" y="120057"/>
                  </a:lnTo>
                  <a:lnTo>
                    <a:pt x="49098" y="121075"/>
                  </a:lnTo>
                  <a:lnTo>
                    <a:pt x="49098" y="121496"/>
                  </a:lnTo>
                  <a:lnTo>
                    <a:pt x="49330" y="121686"/>
                  </a:lnTo>
                  <a:lnTo>
                    <a:pt x="49708" y="121686"/>
                  </a:lnTo>
                  <a:lnTo>
                    <a:pt x="50756" y="120654"/>
                  </a:lnTo>
                  <a:lnTo>
                    <a:pt x="50756" y="120259"/>
                  </a:lnTo>
                  <a:lnTo>
                    <a:pt x="50525" y="120069"/>
                  </a:lnTo>
                  <a:close/>
                  <a:moveTo>
                    <a:pt x="50946" y="124520"/>
                  </a:moveTo>
                  <a:lnTo>
                    <a:pt x="50105" y="124520"/>
                  </a:lnTo>
                  <a:lnTo>
                    <a:pt x="49520" y="125145"/>
                  </a:lnTo>
                  <a:lnTo>
                    <a:pt x="49520" y="125539"/>
                  </a:lnTo>
                  <a:lnTo>
                    <a:pt x="51339" y="127384"/>
                  </a:lnTo>
                  <a:lnTo>
                    <a:pt x="51951" y="127194"/>
                  </a:lnTo>
                  <a:lnTo>
                    <a:pt x="51966" y="125539"/>
                  </a:lnTo>
                  <a:lnTo>
                    <a:pt x="50946" y="124520"/>
                  </a:lnTo>
                  <a:close/>
                  <a:moveTo>
                    <a:pt x="26484" y="110288"/>
                  </a:moveTo>
                  <a:lnTo>
                    <a:pt x="28115" y="109472"/>
                  </a:lnTo>
                  <a:lnTo>
                    <a:pt x="29324" y="109472"/>
                  </a:lnTo>
                  <a:lnTo>
                    <a:pt x="30141" y="109867"/>
                  </a:lnTo>
                  <a:lnTo>
                    <a:pt x="30331" y="109282"/>
                  </a:lnTo>
                  <a:lnTo>
                    <a:pt x="29541" y="108469"/>
                  </a:lnTo>
                  <a:lnTo>
                    <a:pt x="27898" y="105606"/>
                  </a:lnTo>
                  <a:lnTo>
                    <a:pt x="27898" y="103557"/>
                  </a:lnTo>
                  <a:lnTo>
                    <a:pt x="26457" y="102147"/>
                  </a:lnTo>
                  <a:lnTo>
                    <a:pt x="25681" y="102147"/>
                  </a:lnTo>
                  <a:lnTo>
                    <a:pt x="24638" y="102770"/>
                  </a:lnTo>
                  <a:lnTo>
                    <a:pt x="25057" y="103557"/>
                  </a:lnTo>
                  <a:lnTo>
                    <a:pt x="24828" y="104589"/>
                  </a:lnTo>
                  <a:lnTo>
                    <a:pt x="23428" y="102770"/>
                  </a:lnTo>
                  <a:lnTo>
                    <a:pt x="24241" y="101536"/>
                  </a:lnTo>
                  <a:lnTo>
                    <a:pt x="24241" y="99908"/>
                  </a:lnTo>
                  <a:lnTo>
                    <a:pt x="25872" y="97885"/>
                  </a:lnTo>
                  <a:lnTo>
                    <a:pt x="26267" y="96230"/>
                  </a:lnTo>
                  <a:lnTo>
                    <a:pt x="26688" y="95837"/>
                  </a:lnTo>
                  <a:lnTo>
                    <a:pt x="26688" y="95022"/>
                  </a:lnTo>
                  <a:lnTo>
                    <a:pt x="26267" y="94209"/>
                  </a:lnTo>
                  <a:lnTo>
                    <a:pt x="25452" y="93788"/>
                  </a:lnTo>
                  <a:lnTo>
                    <a:pt x="25452" y="93393"/>
                  </a:lnTo>
                  <a:lnTo>
                    <a:pt x="26471" y="93205"/>
                  </a:lnTo>
                  <a:lnTo>
                    <a:pt x="27081" y="92580"/>
                  </a:lnTo>
                  <a:lnTo>
                    <a:pt x="27081" y="89717"/>
                  </a:lnTo>
                  <a:lnTo>
                    <a:pt x="27476" y="89323"/>
                  </a:lnTo>
                  <a:lnTo>
                    <a:pt x="27476" y="88115"/>
                  </a:lnTo>
                  <a:lnTo>
                    <a:pt x="27898" y="87697"/>
                  </a:lnTo>
                  <a:lnTo>
                    <a:pt x="27898" y="86460"/>
                  </a:lnTo>
                  <a:lnTo>
                    <a:pt x="26891" y="85457"/>
                  </a:lnTo>
                  <a:lnTo>
                    <a:pt x="26076" y="85457"/>
                  </a:lnTo>
                  <a:lnTo>
                    <a:pt x="24840" y="84642"/>
                  </a:lnTo>
                  <a:lnTo>
                    <a:pt x="22393" y="84642"/>
                  </a:lnTo>
                  <a:lnTo>
                    <a:pt x="22012" y="85063"/>
                  </a:lnTo>
                  <a:lnTo>
                    <a:pt x="20381" y="84642"/>
                  </a:lnTo>
                  <a:lnTo>
                    <a:pt x="19961" y="85063"/>
                  </a:lnTo>
                  <a:lnTo>
                    <a:pt x="19147" y="85063"/>
                  </a:lnTo>
                  <a:lnTo>
                    <a:pt x="17515" y="83828"/>
                  </a:lnTo>
                  <a:lnTo>
                    <a:pt x="16904" y="84018"/>
                  </a:lnTo>
                  <a:lnTo>
                    <a:pt x="16904" y="85253"/>
                  </a:lnTo>
                  <a:lnTo>
                    <a:pt x="15667" y="87697"/>
                  </a:lnTo>
                  <a:lnTo>
                    <a:pt x="15270" y="90138"/>
                  </a:lnTo>
                  <a:lnTo>
                    <a:pt x="14851" y="90559"/>
                  </a:lnTo>
                  <a:lnTo>
                    <a:pt x="14851" y="91372"/>
                  </a:lnTo>
                  <a:lnTo>
                    <a:pt x="15270" y="91767"/>
                  </a:lnTo>
                  <a:lnTo>
                    <a:pt x="16087" y="93393"/>
                  </a:lnTo>
                  <a:lnTo>
                    <a:pt x="15694" y="96650"/>
                  </a:lnTo>
                  <a:lnTo>
                    <a:pt x="16496" y="98306"/>
                  </a:lnTo>
                  <a:lnTo>
                    <a:pt x="16889" y="104779"/>
                  </a:lnTo>
                  <a:lnTo>
                    <a:pt x="17311" y="105200"/>
                  </a:lnTo>
                  <a:lnTo>
                    <a:pt x="17311" y="111291"/>
                  </a:lnTo>
                  <a:lnTo>
                    <a:pt x="17706" y="111712"/>
                  </a:lnTo>
                  <a:lnTo>
                    <a:pt x="17706" y="113733"/>
                  </a:lnTo>
                  <a:lnTo>
                    <a:pt x="17311" y="114154"/>
                  </a:lnTo>
                  <a:lnTo>
                    <a:pt x="17311" y="116177"/>
                  </a:lnTo>
                  <a:lnTo>
                    <a:pt x="17706" y="116598"/>
                  </a:lnTo>
                  <a:lnTo>
                    <a:pt x="17692" y="121902"/>
                  </a:lnTo>
                  <a:lnTo>
                    <a:pt x="17311" y="122297"/>
                  </a:lnTo>
                  <a:lnTo>
                    <a:pt x="17297" y="125159"/>
                  </a:lnTo>
                  <a:lnTo>
                    <a:pt x="18111" y="125972"/>
                  </a:lnTo>
                  <a:lnTo>
                    <a:pt x="18928" y="127601"/>
                  </a:lnTo>
                  <a:lnTo>
                    <a:pt x="18928" y="128809"/>
                  </a:lnTo>
                  <a:lnTo>
                    <a:pt x="19961" y="129812"/>
                  </a:lnTo>
                  <a:lnTo>
                    <a:pt x="20778" y="129812"/>
                  </a:lnTo>
                  <a:lnTo>
                    <a:pt x="21797" y="128809"/>
                  </a:lnTo>
                  <a:lnTo>
                    <a:pt x="21797" y="128414"/>
                  </a:lnTo>
                  <a:lnTo>
                    <a:pt x="23007" y="127180"/>
                  </a:lnTo>
                  <a:lnTo>
                    <a:pt x="23007" y="126367"/>
                  </a:lnTo>
                  <a:lnTo>
                    <a:pt x="22217" y="125552"/>
                  </a:lnTo>
                  <a:lnTo>
                    <a:pt x="22217" y="124738"/>
                  </a:lnTo>
                  <a:lnTo>
                    <a:pt x="22611" y="124344"/>
                  </a:lnTo>
                  <a:lnTo>
                    <a:pt x="22611" y="122297"/>
                  </a:lnTo>
                  <a:lnTo>
                    <a:pt x="22217" y="121902"/>
                  </a:lnTo>
                  <a:lnTo>
                    <a:pt x="22611" y="121060"/>
                  </a:lnTo>
                  <a:lnTo>
                    <a:pt x="22611" y="119039"/>
                  </a:lnTo>
                  <a:lnTo>
                    <a:pt x="22190" y="118618"/>
                  </a:lnTo>
                  <a:lnTo>
                    <a:pt x="22190" y="115388"/>
                  </a:lnTo>
                  <a:lnTo>
                    <a:pt x="23007" y="113733"/>
                  </a:lnTo>
                  <a:lnTo>
                    <a:pt x="26484" y="110288"/>
                  </a:lnTo>
                  <a:close/>
                  <a:moveTo>
                    <a:pt x="19552" y="130233"/>
                  </a:moveTo>
                  <a:lnTo>
                    <a:pt x="19130" y="130233"/>
                  </a:lnTo>
                  <a:lnTo>
                    <a:pt x="18111" y="131671"/>
                  </a:lnTo>
                  <a:lnTo>
                    <a:pt x="18111" y="132485"/>
                  </a:lnTo>
                  <a:lnTo>
                    <a:pt x="18535" y="132879"/>
                  </a:lnTo>
                  <a:lnTo>
                    <a:pt x="18928" y="134493"/>
                  </a:lnTo>
                  <a:lnTo>
                    <a:pt x="19961" y="135119"/>
                  </a:lnTo>
                  <a:lnTo>
                    <a:pt x="20980" y="134113"/>
                  </a:lnTo>
                  <a:lnTo>
                    <a:pt x="20980" y="132879"/>
                  </a:lnTo>
                  <a:lnTo>
                    <a:pt x="20166" y="132066"/>
                  </a:lnTo>
                  <a:lnTo>
                    <a:pt x="20559" y="131250"/>
                  </a:lnTo>
                  <a:lnTo>
                    <a:pt x="19552" y="130233"/>
                  </a:lnTo>
                  <a:close/>
                  <a:moveTo>
                    <a:pt x="64603" y="146733"/>
                  </a:moveTo>
                  <a:lnTo>
                    <a:pt x="66003" y="145294"/>
                  </a:lnTo>
                  <a:lnTo>
                    <a:pt x="66425" y="145294"/>
                  </a:lnTo>
                  <a:lnTo>
                    <a:pt x="69877" y="141847"/>
                  </a:lnTo>
                  <a:lnTo>
                    <a:pt x="69877" y="141034"/>
                  </a:lnTo>
                  <a:lnTo>
                    <a:pt x="71113" y="138985"/>
                  </a:lnTo>
                  <a:lnTo>
                    <a:pt x="72352" y="137750"/>
                  </a:lnTo>
                  <a:lnTo>
                    <a:pt x="73166" y="135727"/>
                  </a:lnTo>
                  <a:lnTo>
                    <a:pt x="75614" y="132485"/>
                  </a:lnTo>
                  <a:lnTo>
                    <a:pt x="77243" y="129622"/>
                  </a:lnTo>
                  <a:lnTo>
                    <a:pt x="79676" y="127180"/>
                  </a:lnTo>
                  <a:lnTo>
                    <a:pt x="80069" y="126367"/>
                  </a:lnTo>
                  <a:lnTo>
                    <a:pt x="80069" y="125552"/>
                  </a:lnTo>
                  <a:lnTo>
                    <a:pt x="81308" y="123110"/>
                  </a:lnTo>
                  <a:lnTo>
                    <a:pt x="82517" y="122297"/>
                  </a:lnTo>
                  <a:lnTo>
                    <a:pt x="83358" y="120668"/>
                  </a:lnTo>
                  <a:lnTo>
                    <a:pt x="83358" y="119853"/>
                  </a:lnTo>
                  <a:lnTo>
                    <a:pt x="83751" y="119460"/>
                  </a:lnTo>
                  <a:lnTo>
                    <a:pt x="83751" y="118224"/>
                  </a:lnTo>
                  <a:lnTo>
                    <a:pt x="85806" y="114981"/>
                  </a:lnTo>
                  <a:lnTo>
                    <a:pt x="85806" y="113353"/>
                  </a:lnTo>
                  <a:lnTo>
                    <a:pt x="86199" y="112934"/>
                  </a:lnTo>
                  <a:lnTo>
                    <a:pt x="86199" y="111726"/>
                  </a:lnTo>
                  <a:lnTo>
                    <a:pt x="86620" y="111305"/>
                  </a:lnTo>
                  <a:lnTo>
                    <a:pt x="86620" y="106841"/>
                  </a:lnTo>
                  <a:lnTo>
                    <a:pt x="87015" y="106420"/>
                  </a:lnTo>
                  <a:lnTo>
                    <a:pt x="87015" y="104791"/>
                  </a:lnTo>
                  <a:lnTo>
                    <a:pt x="87408" y="104399"/>
                  </a:lnTo>
                  <a:lnTo>
                    <a:pt x="87408" y="100721"/>
                  </a:lnTo>
                  <a:lnTo>
                    <a:pt x="87830" y="100300"/>
                  </a:lnTo>
                  <a:lnTo>
                    <a:pt x="87830" y="99513"/>
                  </a:lnTo>
                  <a:lnTo>
                    <a:pt x="88251" y="99092"/>
                  </a:lnTo>
                  <a:lnTo>
                    <a:pt x="88264" y="97071"/>
                  </a:lnTo>
                  <a:lnTo>
                    <a:pt x="87842" y="96650"/>
                  </a:lnTo>
                  <a:lnTo>
                    <a:pt x="87842" y="95837"/>
                  </a:lnTo>
                  <a:lnTo>
                    <a:pt x="87421" y="95416"/>
                  </a:lnTo>
                  <a:lnTo>
                    <a:pt x="87028" y="93788"/>
                  </a:lnTo>
                  <a:lnTo>
                    <a:pt x="86211" y="92580"/>
                  </a:lnTo>
                  <a:lnTo>
                    <a:pt x="86211" y="90952"/>
                  </a:lnTo>
                  <a:lnTo>
                    <a:pt x="86608" y="90531"/>
                  </a:lnTo>
                  <a:lnTo>
                    <a:pt x="86608" y="88904"/>
                  </a:lnTo>
                  <a:lnTo>
                    <a:pt x="86211" y="88524"/>
                  </a:lnTo>
                  <a:lnTo>
                    <a:pt x="86211" y="85267"/>
                  </a:lnTo>
                  <a:lnTo>
                    <a:pt x="85792" y="84873"/>
                  </a:lnTo>
                  <a:lnTo>
                    <a:pt x="85792" y="82825"/>
                  </a:lnTo>
                  <a:lnTo>
                    <a:pt x="85382" y="82404"/>
                  </a:lnTo>
                  <a:lnTo>
                    <a:pt x="84989" y="77940"/>
                  </a:lnTo>
                  <a:lnTo>
                    <a:pt x="84568" y="77519"/>
                  </a:lnTo>
                  <a:lnTo>
                    <a:pt x="84568" y="73027"/>
                  </a:lnTo>
                  <a:lnTo>
                    <a:pt x="84989" y="72635"/>
                  </a:lnTo>
                  <a:lnTo>
                    <a:pt x="84989" y="67749"/>
                  </a:lnTo>
                  <a:lnTo>
                    <a:pt x="85382" y="67357"/>
                  </a:lnTo>
                  <a:lnTo>
                    <a:pt x="85382" y="63258"/>
                  </a:lnTo>
                  <a:lnTo>
                    <a:pt x="85806" y="62866"/>
                  </a:lnTo>
                  <a:lnTo>
                    <a:pt x="85818" y="59188"/>
                  </a:lnTo>
                  <a:lnTo>
                    <a:pt x="86211" y="58808"/>
                  </a:lnTo>
                  <a:lnTo>
                    <a:pt x="86211" y="55551"/>
                  </a:lnTo>
                  <a:lnTo>
                    <a:pt x="86608" y="55132"/>
                  </a:lnTo>
                  <a:lnTo>
                    <a:pt x="86608" y="53923"/>
                  </a:lnTo>
                  <a:lnTo>
                    <a:pt x="87028" y="53503"/>
                  </a:lnTo>
                  <a:lnTo>
                    <a:pt x="87028" y="51874"/>
                  </a:lnTo>
                  <a:lnTo>
                    <a:pt x="87842" y="50640"/>
                  </a:lnTo>
                  <a:lnTo>
                    <a:pt x="87842" y="49853"/>
                  </a:lnTo>
                  <a:lnTo>
                    <a:pt x="88264" y="49432"/>
                  </a:lnTo>
                  <a:lnTo>
                    <a:pt x="88264" y="48618"/>
                  </a:lnTo>
                  <a:lnTo>
                    <a:pt x="89052" y="46990"/>
                  </a:lnTo>
                  <a:lnTo>
                    <a:pt x="89473" y="44547"/>
                  </a:lnTo>
                  <a:lnTo>
                    <a:pt x="89868" y="44127"/>
                  </a:lnTo>
                  <a:lnTo>
                    <a:pt x="89868" y="42919"/>
                  </a:lnTo>
                  <a:lnTo>
                    <a:pt x="91104" y="40870"/>
                  </a:lnTo>
                  <a:lnTo>
                    <a:pt x="91104" y="38428"/>
                  </a:lnTo>
                  <a:lnTo>
                    <a:pt x="91921" y="36813"/>
                  </a:lnTo>
                  <a:lnTo>
                    <a:pt x="92314" y="34371"/>
                  </a:lnTo>
                  <a:lnTo>
                    <a:pt x="92736" y="33978"/>
                  </a:lnTo>
                  <a:lnTo>
                    <a:pt x="92736" y="31929"/>
                  </a:lnTo>
                  <a:lnTo>
                    <a:pt x="94762" y="28252"/>
                  </a:lnTo>
                  <a:lnTo>
                    <a:pt x="94762" y="27044"/>
                  </a:lnTo>
                  <a:lnTo>
                    <a:pt x="95181" y="26650"/>
                  </a:lnTo>
                  <a:lnTo>
                    <a:pt x="95181" y="25416"/>
                  </a:lnTo>
                  <a:lnTo>
                    <a:pt x="95574" y="25022"/>
                  </a:lnTo>
                  <a:lnTo>
                    <a:pt x="95574" y="22580"/>
                  </a:lnTo>
                  <a:lnTo>
                    <a:pt x="95971" y="22159"/>
                  </a:lnTo>
                  <a:lnTo>
                    <a:pt x="96391" y="20138"/>
                  </a:lnTo>
                  <a:lnTo>
                    <a:pt x="97629" y="17695"/>
                  </a:lnTo>
                  <a:lnTo>
                    <a:pt x="100075" y="14439"/>
                  </a:lnTo>
                  <a:lnTo>
                    <a:pt x="100075" y="14018"/>
                  </a:lnTo>
                  <a:lnTo>
                    <a:pt x="101284" y="12810"/>
                  </a:lnTo>
                  <a:lnTo>
                    <a:pt x="101284" y="12417"/>
                  </a:lnTo>
                  <a:lnTo>
                    <a:pt x="102291" y="11372"/>
                  </a:lnTo>
                  <a:lnTo>
                    <a:pt x="102711" y="11372"/>
                  </a:lnTo>
                  <a:lnTo>
                    <a:pt x="103732" y="10368"/>
                  </a:lnTo>
                  <a:lnTo>
                    <a:pt x="104151" y="9133"/>
                  </a:lnTo>
                  <a:lnTo>
                    <a:pt x="102588" y="8139"/>
                  </a:lnTo>
                  <a:lnTo>
                    <a:pt x="100924" y="7435"/>
                  </a:lnTo>
                  <a:lnTo>
                    <a:pt x="97211" y="5075"/>
                  </a:lnTo>
                  <a:lnTo>
                    <a:pt x="95574" y="3261"/>
                  </a:lnTo>
                  <a:lnTo>
                    <a:pt x="94627" y="2682"/>
                  </a:lnTo>
                  <a:lnTo>
                    <a:pt x="93648" y="2644"/>
                  </a:lnTo>
                  <a:lnTo>
                    <a:pt x="91946" y="2731"/>
                  </a:lnTo>
                  <a:lnTo>
                    <a:pt x="90304" y="2814"/>
                  </a:lnTo>
                  <a:lnTo>
                    <a:pt x="89291" y="2378"/>
                  </a:lnTo>
                  <a:lnTo>
                    <a:pt x="87566" y="2306"/>
                  </a:lnTo>
                  <a:lnTo>
                    <a:pt x="86129" y="2372"/>
                  </a:lnTo>
                  <a:lnTo>
                    <a:pt x="81340" y="2117"/>
                  </a:lnTo>
                  <a:lnTo>
                    <a:pt x="77290" y="2247"/>
                  </a:lnTo>
                  <a:lnTo>
                    <a:pt x="74304" y="2188"/>
                  </a:lnTo>
                  <a:lnTo>
                    <a:pt x="73002" y="1962"/>
                  </a:lnTo>
                  <a:lnTo>
                    <a:pt x="71987" y="2976"/>
                  </a:lnTo>
                  <a:lnTo>
                    <a:pt x="69116" y="4893"/>
                  </a:lnTo>
                  <a:lnTo>
                    <a:pt x="63791" y="3396"/>
                  </a:lnTo>
                  <a:lnTo>
                    <a:pt x="59538" y="2193"/>
                  </a:lnTo>
                  <a:lnTo>
                    <a:pt x="57088" y="1500"/>
                  </a:lnTo>
                  <a:lnTo>
                    <a:pt x="50840" y="1282"/>
                  </a:lnTo>
                  <a:lnTo>
                    <a:pt x="46442" y="1145"/>
                  </a:lnTo>
                  <a:lnTo>
                    <a:pt x="36144" y="1807"/>
                  </a:lnTo>
                  <a:lnTo>
                    <a:pt x="32325" y="115"/>
                  </a:lnTo>
                  <a:lnTo>
                    <a:pt x="26862" y="158"/>
                  </a:lnTo>
                  <a:lnTo>
                    <a:pt x="25080" y="189"/>
                  </a:lnTo>
                  <a:lnTo>
                    <a:pt x="23387" y="402"/>
                  </a:lnTo>
                  <a:lnTo>
                    <a:pt x="21687" y="615"/>
                  </a:lnTo>
                  <a:lnTo>
                    <a:pt x="20235" y="871"/>
                  </a:lnTo>
                  <a:lnTo>
                    <a:pt x="19190" y="1950"/>
                  </a:lnTo>
                  <a:lnTo>
                    <a:pt x="17597" y="1164"/>
                  </a:lnTo>
                  <a:lnTo>
                    <a:pt x="14665" y="1291"/>
                  </a:lnTo>
                  <a:lnTo>
                    <a:pt x="12221" y="1232"/>
                  </a:lnTo>
                  <a:lnTo>
                    <a:pt x="9743" y="1616"/>
                  </a:lnTo>
                  <a:lnTo>
                    <a:pt x="8343" y="2213"/>
                  </a:lnTo>
                  <a:lnTo>
                    <a:pt x="7526" y="3869"/>
                  </a:lnTo>
                  <a:lnTo>
                    <a:pt x="6712" y="4642"/>
                  </a:lnTo>
                  <a:lnTo>
                    <a:pt x="6712" y="5456"/>
                  </a:lnTo>
                  <a:lnTo>
                    <a:pt x="5895" y="6691"/>
                  </a:lnTo>
                  <a:lnTo>
                    <a:pt x="5895" y="7926"/>
                  </a:lnTo>
                  <a:lnTo>
                    <a:pt x="5474" y="8740"/>
                  </a:lnTo>
                  <a:lnTo>
                    <a:pt x="4264" y="10762"/>
                  </a:lnTo>
                  <a:lnTo>
                    <a:pt x="3842" y="13625"/>
                  </a:lnTo>
                  <a:lnTo>
                    <a:pt x="3423" y="14018"/>
                  </a:lnTo>
                  <a:lnTo>
                    <a:pt x="3423" y="15646"/>
                  </a:lnTo>
                  <a:lnTo>
                    <a:pt x="1792" y="17695"/>
                  </a:lnTo>
                  <a:lnTo>
                    <a:pt x="1397" y="18496"/>
                  </a:lnTo>
                  <a:lnTo>
                    <a:pt x="1397" y="19703"/>
                  </a:lnTo>
                  <a:lnTo>
                    <a:pt x="1818" y="20124"/>
                  </a:lnTo>
                  <a:lnTo>
                    <a:pt x="1818" y="25429"/>
                  </a:lnTo>
                  <a:lnTo>
                    <a:pt x="1397" y="25823"/>
                  </a:lnTo>
                  <a:lnTo>
                    <a:pt x="1397" y="27058"/>
                  </a:lnTo>
                  <a:lnTo>
                    <a:pt x="1818" y="27451"/>
                  </a:lnTo>
                  <a:lnTo>
                    <a:pt x="1818" y="32322"/>
                  </a:lnTo>
                  <a:lnTo>
                    <a:pt x="1397" y="32743"/>
                  </a:lnTo>
                  <a:lnTo>
                    <a:pt x="1397" y="33978"/>
                  </a:lnTo>
                  <a:lnTo>
                    <a:pt x="582" y="35578"/>
                  </a:lnTo>
                  <a:lnTo>
                    <a:pt x="582" y="37207"/>
                  </a:lnTo>
                  <a:lnTo>
                    <a:pt x="187" y="37627"/>
                  </a:lnTo>
                  <a:lnTo>
                    <a:pt x="187" y="41698"/>
                  </a:lnTo>
                  <a:lnTo>
                    <a:pt x="1397" y="43326"/>
                  </a:lnTo>
                  <a:lnTo>
                    <a:pt x="1397" y="44140"/>
                  </a:lnTo>
                  <a:lnTo>
                    <a:pt x="2197" y="44955"/>
                  </a:lnTo>
                  <a:lnTo>
                    <a:pt x="3435" y="47817"/>
                  </a:lnTo>
                  <a:lnTo>
                    <a:pt x="3435" y="49839"/>
                  </a:lnTo>
                  <a:lnTo>
                    <a:pt x="3042" y="50653"/>
                  </a:lnTo>
                  <a:lnTo>
                    <a:pt x="2621" y="51074"/>
                  </a:lnTo>
                  <a:lnTo>
                    <a:pt x="2225" y="53516"/>
                  </a:lnTo>
                  <a:lnTo>
                    <a:pt x="1382" y="55144"/>
                  </a:lnTo>
                  <a:lnTo>
                    <a:pt x="1382" y="57167"/>
                  </a:lnTo>
                  <a:lnTo>
                    <a:pt x="989" y="57588"/>
                  </a:lnTo>
                  <a:lnTo>
                    <a:pt x="989" y="60422"/>
                  </a:lnTo>
                  <a:lnTo>
                    <a:pt x="1804" y="62038"/>
                  </a:lnTo>
                  <a:lnTo>
                    <a:pt x="3042" y="63285"/>
                  </a:lnTo>
                  <a:lnTo>
                    <a:pt x="3042" y="63706"/>
                  </a:lnTo>
                  <a:lnTo>
                    <a:pt x="6098" y="67153"/>
                  </a:lnTo>
                  <a:lnTo>
                    <a:pt x="6914" y="67153"/>
                  </a:lnTo>
                  <a:lnTo>
                    <a:pt x="8124" y="65919"/>
                  </a:lnTo>
                  <a:lnTo>
                    <a:pt x="8938" y="65919"/>
                  </a:lnTo>
                  <a:lnTo>
                    <a:pt x="9550" y="65308"/>
                  </a:lnTo>
                  <a:lnTo>
                    <a:pt x="9550" y="62866"/>
                  </a:lnTo>
                  <a:lnTo>
                    <a:pt x="10367" y="61630"/>
                  </a:lnTo>
                  <a:lnTo>
                    <a:pt x="10367" y="60843"/>
                  </a:lnTo>
                  <a:lnTo>
                    <a:pt x="9129" y="59214"/>
                  </a:lnTo>
                  <a:lnTo>
                    <a:pt x="8736" y="57588"/>
                  </a:lnTo>
                  <a:lnTo>
                    <a:pt x="9974" y="56352"/>
                  </a:lnTo>
                  <a:lnTo>
                    <a:pt x="10786" y="54724"/>
                  </a:lnTo>
                  <a:lnTo>
                    <a:pt x="10786" y="53096"/>
                  </a:lnTo>
                  <a:lnTo>
                    <a:pt x="11576" y="51861"/>
                  </a:lnTo>
                  <a:lnTo>
                    <a:pt x="11576" y="49418"/>
                  </a:lnTo>
                  <a:lnTo>
                    <a:pt x="11998" y="49025"/>
                  </a:lnTo>
                  <a:lnTo>
                    <a:pt x="11998" y="47790"/>
                  </a:lnTo>
                  <a:lnTo>
                    <a:pt x="12417" y="47397"/>
                  </a:lnTo>
                  <a:lnTo>
                    <a:pt x="11998" y="45769"/>
                  </a:lnTo>
                  <a:lnTo>
                    <a:pt x="12227" y="45579"/>
                  </a:lnTo>
                  <a:lnTo>
                    <a:pt x="13017" y="45972"/>
                  </a:lnTo>
                  <a:lnTo>
                    <a:pt x="13627" y="46583"/>
                  </a:lnTo>
                  <a:lnTo>
                    <a:pt x="12813" y="47790"/>
                  </a:lnTo>
                  <a:lnTo>
                    <a:pt x="12813" y="49418"/>
                  </a:lnTo>
                  <a:lnTo>
                    <a:pt x="13627" y="50260"/>
                  </a:lnTo>
                  <a:lnTo>
                    <a:pt x="12417" y="51074"/>
                  </a:lnTo>
                  <a:lnTo>
                    <a:pt x="12417" y="53096"/>
                  </a:lnTo>
                  <a:lnTo>
                    <a:pt x="11998" y="53516"/>
                  </a:lnTo>
                  <a:lnTo>
                    <a:pt x="11998" y="56352"/>
                  </a:lnTo>
                  <a:lnTo>
                    <a:pt x="12813" y="57167"/>
                  </a:lnTo>
                  <a:lnTo>
                    <a:pt x="13003" y="58591"/>
                  </a:lnTo>
                  <a:lnTo>
                    <a:pt x="13846" y="58170"/>
                  </a:lnTo>
                  <a:lnTo>
                    <a:pt x="15055" y="58985"/>
                  </a:lnTo>
                  <a:lnTo>
                    <a:pt x="15258" y="58401"/>
                  </a:lnTo>
                  <a:lnTo>
                    <a:pt x="14865" y="57980"/>
                  </a:lnTo>
                  <a:lnTo>
                    <a:pt x="15680" y="57980"/>
                  </a:lnTo>
                  <a:lnTo>
                    <a:pt x="15667" y="59188"/>
                  </a:lnTo>
                  <a:lnTo>
                    <a:pt x="16482" y="60030"/>
                  </a:lnTo>
                  <a:lnTo>
                    <a:pt x="16482" y="60843"/>
                  </a:lnTo>
                  <a:lnTo>
                    <a:pt x="17297" y="62471"/>
                  </a:lnTo>
                  <a:lnTo>
                    <a:pt x="18535" y="63679"/>
                  </a:lnTo>
                  <a:lnTo>
                    <a:pt x="19349" y="65308"/>
                  </a:lnTo>
                  <a:lnTo>
                    <a:pt x="19349" y="66542"/>
                  </a:lnTo>
                  <a:lnTo>
                    <a:pt x="18956" y="66936"/>
                  </a:lnTo>
                  <a:lnTo>
                    <a:pt x="18956" y="68565"/>
                  </a:lnTo>
                  <a:lnTo>
                    <a:pt x="19349" y="69378"/>
                  </a:lnTo>
                  <a:lnTo>
                    <a:pt x="20778" y="70802"/>
                  </a:lnTo>
                  <a:lnTo>
                    <a:pt x="21171" y="70802"/>
                  </a:lnTo>
                  <a:lnTo>
                    <a:pt x="25262" y="75267"/>
                  </a:lnTo>
                  <a:lnTo>
                    <a:pt x="25655" y="75267"/>
                  </a:lnTo>
                  <a:lnTo>
                    <a:pt x="26050" y="75688"/>
                  </a:lnTo>
                  <a:lnTo>
                    <a:pt x="29339" y="75688"/>
                  </a:lnTo>
                  <a:lnTo>
                    <a:pt x="30575" y="76501"/>
                  </a:lnTo>
                  <a:lnTo>
                    <a:pt x="32192" y="76922"/>
                  </a:lnTo>
                  <a:lnTo>
                    <a:pt x="36663" y="79364"/>
                  </a:lnTo>
                  <a:lnTo>
                    <a:pt x="37899" y="79364"/>
                  </a:lnTo>
                  <a:lnTo>
                    <a:pt x="38702" y="79758"/>
                  </a:lnTo>
                  <a:lnTo>
                    <a:pt x="39938" y="80571"/>
                  </a:lnTo>
                  <a:lnTo>
                    <a:pt x="40755" y="80571"/>
                  </a:lnTo>
                  <a:lnTo>
                    <a:pt x="41147" y="80966"/>
                  </a:lnTo>
                  <a:lnTo>
                    <a:pt x="41964" y="80966"/>
                  </a:lnTo>
                  <a:lnTo>
                    <a:pt x="42386" y="81399"/>
                  </a:lnTo>
                  <a:lnTo>
                    <a:pt x="43200" y="81399"/>
                  </a:lnTo>
                  <a:lnTo>
                    <a:pt x="43620" y="81820"/>
                  </a:lnTo>
                  <a:lnTo>
                    <a:pt x="45238" y="82214"/>
                  </a:lnTo>
                  <a:lnTo>
                    <a:pt x="46653" y="84033"/>
                  </a:lnTo>
                  <a:lnTo>
                    <a:pt x="46653" y="85267"/>
                  </a:lnTo>
                  <a:lnTo>
                    <a:pt x="47074" y="85659"/>
                  </a:lnTo>
                  <a:lnTo>
                    <a:pt x="47060" y="87288"/>
                  </a:lnTo>
                  <a:lnTo>
                    <a:pt x="47496" y="87709"/>
                  </a:lnTo>
                  <a:lnTo>
                    <a:pt x="47496" y="88495"/>
                  </a:lnTo>
                  <a:lnTo>
                    <a:pt x="47874" y="88916"/>
                  </a:lnTo>
                  <a:lnTo>
                    <a:pt x="47874" y="90153"/>
                  </a:lnTo>
                  <a:lnTo>
                    <a:pt x="48269" y="90545"/>
                  </a:lnTo>
                  <a:lnTo>
                    <a:pt x="48269" y="91779"/>
                  </a:lnTo>
                  <a:lnTo>
                    <a:pt x="49111" y="93408"/>
                  </a:lnTo>
                  <a:lnTo>
                    <a:pt x="49111" y="95036"/>
                  </a:lnTo>
                  <a:lnTo>
                    <a:pt x="49927" y="95431"/>
                  </a:lnTo>
                  <a:lnTo>
                    <a:pt x="50349" y="96244"/>
                  </a:lnTo>
                  <a:lnTo>
                    <a:pt x="50349" y="98293"/>
                  </a:lnTo>
                  <a:lnTo>
                    <a:pt x="50932" y="98483"/>
                  </a:lnTo>
                  <a:lnTo>
                    <a:pt x="51749" y="98062"/>
                  </a:lnTo>
                  <a:lnTo>
                    <a:pt x="52780" y="99107"/>
                  </a:lnTo>
                  <a:lnTo>
                    <a:pt x="52780" y="102756"/>
                  </a:lnTo>
                  <a:lnTo>
                    <a:pt x="53597" y="103992"/>
                  </a:lnTo>
                  <a:lnTo>
                    <a:pt x="53597" y="105619"/>
                  </a:lnTo>
                  <a:lnTo>
                    <a:pt x="54411" y="106826"/>
                  </a:lnTo>
                  <a:lnTo>
                    <a:pt x="54411" y="113326"/>
                  </a:lnTo>
                  <a:lnTo>
                    <a:pt x="55214" y="114981"/>
                  </a:lnTo>
                  <a:lnTo>
                    <a:pt x="55214" y="115770"/>
                  </a:lnTo>
                  <a:lnTo>
                    <a:pt x="56030" y="117004"/>
                  </a:lnTo>
                  <a:lnTo>
                    <a:pt x="56030" y="118633"/>
                  </a:lnTo>
                  <a:lnTo>
                    <a:pt x="55635" y="119052"/>
                  </a:lnTo>
                  <a:lnTo>
                    <a:pt x="55214" y="121467"/>
                  </a:lnTo>
                  <a:lnTo>
                    <a:pt x="54399" y="121888"/>
                  </a:lnTo>
                  <a:lnTo>
                    <a:pt x="53190" y="124332"/>
                  </a:lnTo>
                  <a:lnTo>
                    <a:pt x="53190" y="126773"/>
                  </a:lnTo>
                  <a:lnTo>
                    <a:pt x="53582" y="127194"/>
                  </a:lnTo>
                  <a:lnTo>
                    <a:pt x="53190" y="130449"/>
                  </a:lnTo>
                  <a:lnTo>
                    <a:pt x="53582" y="130844"/>
                  </a:lnTo>
                  <a:lnTo>
                    <a:pt x="53190" y="132893"/>
                  </a:lnTo>
                  <a:lnTo>
                    <a:pt x="52373" y="134101"/>
                  </a:lnTo>
                  <a:lnTo>
                    <a:pt x="52373" y="136528"/>
                  </a:lnTo>
                  <a:lnTo>
                    <a:pt x="52768" y="136964"/>
                  </a:lnTo>
                  <a:lnTo>
                    <a:pt x="52768" y="142256"/>
                  </a:lnTo>
                  <a:lnTo>
                    <a:pt x="53190" y="142648"/>
                  </a:lnTo>
                  <a:lnTo>
                    <a:pt x="53190" y="145090"/>
                  </a:lnTo>
                  <a:lnTo>
                    <a:pt x="53609" y="145484"/>
                  </a:lnTo>
                  <a:lnTo>
                    <a:pt x="53609" y="147140"/>
                  </a:lnTo>
                  <a:lnTo>
                    <a:pt x="53990" y="147534"/>
                  </a:lnTo>
                  <a:lnTo>
                    <a:pt x="53990" y="148768"/>
                  </a:lnTo>
                  <a:lnTo>
                    <a:pt x="54385" y="149160"/>
                  </a:lnTo>
                  <a:lnTo>
                    <a:pt x="54806" y="150789"/>
                  </a:lnTo>
                  <a:lnTo>
                    <a:pt x="56233" y="151807"/>
                  </a:lnTo>
                  <a:lnTo>
                    <a:pt x="60338" y="151807"/>
                  </a:lnTo>
                  <a:lnTo>
                    <a:pt x="60731" y="151414"/>
                  </a:lnTo>
                  <a:lnTo>
                    <a:pt x="61124" y="151386"/>
                  </a:lnTo>
                  <a:lnTo>
                    <a:pt x="63367" y="149160"/>
                  </a:lnTo>
                  <a:lnTo>
                    <a:pt x="64603" y="146733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C09C5A25-832A-DE87-030C-06F4FBEAC7CE}"/>
                </a:ext>
              </a:extLst>
            </p:cNvPr>
            <p:cNvSpPr/>
            <p:nvPr/>
          </p:nvSpPr>
          <p:spPr>
            <a:xfrm flipV="1">
              <a:off x="6443125" y="3667876"/>
              <a:ext cx="152494" cy="226107"/>
            </a:xfrm>
            <a:custGeom>
              <a:avLst/>
              <a:gdLst>
                <a:gd name="connsiteX0" fmla="*/ 33023 w 152494"/>
                <a:gd name="connsiteY0" fmla="*/ 29834 h 226107"/>
                <a:gd name="connsiteX1" fmla="*/ 33444 w 152494"/>
                <a:gd name="connsiteY1" fmla="*/ 29440 h 226107"/>
                <a:gd name="connsiteX2" fmla="*/ 34678 w 152494"/>
                <a:gd name="connsiteY2" fmla="*/ 29440 h 226107"/>
                <a:gd name="connsiteX3" fmla="*/ 35278 w 152494"/>
                <a:gd name="connsiteY3" fmla="*/ 28830 h 226107"/>
                <a:gd name="connsiteX4" fmla="*/ 35697 w 152494"/>
                <a:gd name="connsiteY4" fmla="*/ 26781 h 226107"/>
                <a:gd name="connsiteX5" fmla="*/ 36514 w 152494"/>
                <a:gd name="connsiteY5" fmla="*/ 25967 h 226107"/>
                <a:gd name="connsiteX6" fmla="*/ 37724 w 152494"/>
                <a:gd name="connsiteY6" fmla="*/ 23525 h 226107"/>
                <a:gd name="connsiteX7" fmla="*/ 38145 w 152494"/>
                <a:gd name="connsiteY7" fmla="*/ 22711 h 226107"/>
                <a:gd name="connsiteX8" fmla="*/ 38145 w 152494"/>
                <a:gd name="connsiteY8" fmla="*/ 20689 h 226107"/>
                <a:gd name="connsiteX9" fmla="*/ 37533 w 152494"/>
                <a:gd name="connsiteY9" fmla="*/ 20078 h 226107"/>
                <a:gd name="connsiteX10" fmla="*/ 36717 w 152494"/>
                <a:gd name="connsiteY10" fmla="*/ 20078 h 226107"/>
                <a:gd name="connsiteX11" fmla="*/ 34883 w 152494"/>
                <a:gd name="connsiteY11" fmla="*/ 21503 h 226107"/>
                <a:gd name="connsiteX12" fmla="*/ 34273 w 152494"/>
                <a:gd name="connsiteY12" fmla="*/ 22507 h 226107"/>
                <a:gd name="connsiteX13" fmla="*/ 33035 w 152494"/>
                <a:gd name="connsiteY13" fmla="*/ 22507 h 226107"/>
                <a:gd name="connsiteX14" fmla="*/ 32247 w 152494"/>
                <a:gd name="connsiteY14" fmla="*/ 22928 h 226107"/>
                <a:gd name="connsiteX15" fmla="*/ 31594 w 152494"/>
                <a:gd name="connsiteY15" fmla="*/ 23945 h 226107"/>
                <a:gd name="connsiteX16" fmla="*/ 31623 w 152494"/>
                <a:gd name="connsiteY16" fmla="*/ 29251 h 226107"/>
                <a:gd name="connsiteX17" fmla="*/ 32233 w 152494"/>
                <a:gd name="connsiteY17" fmla="*/ 29834 h 226107"/>
                <a:gd name="connsiteX18" fmla="*/ 33023 w 152494"/>
                <a:gd name="connsiteY18" fmla="*/ 29834 h 226107"/>
                <a:gd name="connsiteX19" fmla="*/ 27747 w 152494"/>
                <a:gd name="connsiteY19" fmla="*/ 33511 h 226107"/>
                <a:gd name="connsiteX20" fmla="*/ 27354 w 152494"/>
                <a:gd name="connsiteY20" fmla="*/ 33511 h 226107"/>
                <a:gd name="connsiteX21" fmla="*/ 27122 w 152494"/>
                <a:gd name="connsiteY21" fmla="*/ 33701 h 226107"/>
                <a:gd name="connsiteX22" fmla="*/ 27354 w 152494"/>
                <a:gd name="connsiteY22" fmla="*/ 33905 h 226107"/>
                <a:gd name="connsiteX23" fmla="*/ 27747 w 152494"/>
                <a:gd name="connsiteY23" fmla="*/ 33905 h 226107"/>
                <a:gd name="connsiteX24" fmla="*/ 27937 w 152494"/>
                <a:gd name="connsiteY24" fmla="*/ 33701 h 226107"/>
                <a:gd name="connsiteX25" fmla="*/ 27747 w 152494"/>
                <a:gd name="connsiteY25" fmla="*/ 33511 h 226107"/>
                <a:gd name="connsiteX26" fmla="*/ 73193 w 152494"/>
                <a:gd name="connsiteY26" fmla="*/ 34529 h 226107"/>
                <a:gd name="connsiteX27" fmla="*/ 71766 w 152494"/>
                <a:gd name="connsiteY27" fmla="*/ 32670 h 226107"/>
                <a:gd name="connsiteX28" fmla="*/ 70747 w 152494"/>
                <a:gd name="connsiteY28" fmla="*/ 33321 h 226107"/>
                <a:gd name="connsiteX29" fmla="*/ 70747 w 152494"/>
                <a:gd name="connsiteY29" fmla="*/ 34936 h 226107"/>
                <a:gd name="connsiteX30" fmla="*/ 70354 w 152494"/>
                <a:gd name="connsiteY30" fmla="*/ 35329 h 226107"/>
                <a:gd name="connsiteX31" fmla="*/ 70354 w 152494"/>
                <a:gd name="connsiteY31" fmla="*/ 38192 h 226107"/>
                <a:gd name="connsiteX32" fmla="*/ 70747 w 152494"/>
                <a:gd name="connsiteY32" fmla="*/ 38586 h 226107"/>
                <a:gd name="connsiteX33" fmla="*/ 70354 w 152494"/>
                <a:gd name="connsiteY33" fmla="*/ 39821 h 226107"/>
                <a:gd name="connsiteX34" fmla="*/ 71169 w 152494"/>
                <a:gd name="connsiteY34" fmla="*/ 41028 h 226107"/>
                <a:gd name="connsiteX35" fmla="*/ 70747 w 152494"/>
                <a:gd name="connsiteY35" fmla="*/ 41842 h 226107"/>
                <a:gd name="connsiteX36" fmla="*/ 70354 w 152494"/>
                <a:gd name="connsiteY36" fmla="*/ 42656 h 226107"/>
                <a:gd name="connsiteX37" fmla="*/ 70938 w 152494"/>
                <a:gd name="connsiteY37" fmla="*/ 42860 h 226107"/>
                <a:gd name="connsiteX38" fmla="*/ 72378 w 152494"/>
                <a:gd name="connsiteY38" fmla="*/ 41422 h 226107"/>
                <a:gd name="connsiteX39" fmla="*/ 72378 w 152494"/>
                <a:gd name="connsiteY39" fmla="*/ 40635 h 226107"/>
                <a:gd name="connsiteX40" fmla="*/ 73193 w 152494"/>
                <a:gd name="connsiteY40" fmla="*/ 39400 h 226107"/>
                <a:gd name="connsiteX41" fmla="*/ 73193 w 152494"/>
                <a:gd name="connsiteY41" fmla="*/ 38192 h 226107"/>
                <a:gd name="connsiteX42" fmla="*/ 73615 w 152494"/>
                <a:gd name="connsiteY42" fmla="*/ 37772 h 226107"/>
                <a:gd name="connsiteX43" fmla="*/ 73615 w 152494"/>
                <a:gd name="connsiteY43" fmla="*/ 35764 h 226107"/>
                <a:gd name="connsiteX44" fmla="*/ 73193 w 152494"/>
                <a:gd name="connsiteY44" fmla="*/ 35343 h 226107"/>
                <a:gd name="connsiteX45" fmla="*/ 73193 w 152494"/>
                <a:gd name="connsiteY45" fmla="*/ 34529 h 226107"/>
                <a:gd name="connsiteX46" fmla="*/ 14077 w 152494"/>
                <a:gd name="connsiteY46" fmla="*/ 49183 h 226107"/>
                <a:gd name="connsiteX47" fmla="*/ 14077 w 152494"/>
                <a:gd name="connsiteY47" fmla="*/ 47555 h 226107"/>
                <a:gd name="connsiteX48" fmla="*/ 14470 w 152494"/>
                <a:gd name="connsiteY48" fmla="*/ 47134 h 226107"/>
                <a:gd name="connsiteX49" fmla="*/ 14470 w 152494"/>
                <a:gd name="connsiteY49" fmla="*/ 46320 h 226107"/>
                <a:gd name="connsiteX50" fmla="*/ 13465 w 152494"/>
                <a:gd name="connsiteY50" fmla="*/ 45737 h 226107"/>
                <a:gd name="connsiteX51" fmla="*/ 12256 w 152494"/>
                <a:gd name="connsiteY51" fmla="*/ 47758 h 226107"/>
                <a:gd name="connsiteX52" fmla="*/ 11439 w 152494"/>
                <a:gd name="connsiteY52" fmla="*/ 47758 h 226107"/>
                <a:gd name="connsiteX53" fmla="*/ 10203 w 152494"/>
                <a:gd name="connsiteY53" fmla="*/ 49373 h 226107"/>
                <a:gd name="connsiteX54" fmla="*/ 8805 w 152494"/>
                <a:gd name="connsiteY54" fmla="*/ 49997 h 226107"/>
                <a:gd name="connsiteX55" fmla="*/ 9184 w 152494"/>
                <a:gd name="connsiteY55" fmla="*/ 50811 h 226107"/>
                <a:gd name="connsiteX56" fmla="*/ 8805 w 152494"/>
                <a:gd name="connsiteY56" fmla="*/ 51625 h 226107"/>
                <a:gd name="connsiteX57" fmla="*/ 8996 w 152494"/>
                <a:gd name="connsiteY57" fmla="*/ 51815 h 226107"/>
                <a:gd name="connsiteX58" fmla="*/ 12256 w 152494"/>
                <a:gd name="connsiteY58" fmla="*/ 51815 h 226107"/>
                <a:gd name="connsiteX59" fmla="*/ 13261 w 152494"/>
                <a:gd name="connsiteY59" fmla="*/ 50811 h 226107"/>
                <a:gd name="connsiteX60" fmla="*/ 12446 w 152494"/>
                <a:gd name="connsiteY60" fmla="*/ 49970 h 226107"/>
                <a:gd name="connsiteX61" fmla="*/ 13465 w 152494"/>
                <a:gd name="connsiteY61" fmla="*/ 49780 h 226107"/>
                <a:gd name="connsiteX62" fmla="*/ 14077 w 152494"/>
                <a:gd name="connsiteY62" fmla="*/ 49183 h 226107"/>
                <a:gd name="connsiteX63" fmla="*/ 42846 w 152494"/>
                <a:gd name="connsiteY63" fmla="*/ 57121 h 226107"/>
                <a:gd name="connsiteX64" fmla="*/ 41598 w 152494"/>
                <a:gd name="connsiteY64" fmla="*/ 57121 h 226107"/>
                <a:gd name="connsiteX65" fmla="*/ 40591 w 152494"/>
                <a:gd name="connsiteY65" fmla="*/ 57731 h 226107"/>
                <a:gd name="connsiteX66" fmla="*/ 40591 w 152494"/>
                <a:gd name="connsiteY66" fmla="*/ 58125 h 226107"/>
                <a:gd name="connsiteX67" fmla="*/ 39355 w 152494"/>
                <a:gd name="connsiteY67" fmla="*/ 59359 h 226107"/>
                <a:gd name="connsiteX68" fmla="*/ 39355 w 152494"/>
                <a:gd name="connsiteY68" fmla="*/ 60567 h 226107"/>
                <a:gd name="connsiteX69" fmla="*/ 39967 w 152494"/>
                <a:gd name="connsiteY69" fmla="*/ 61178 h 226107"/>
                <a:gd name="connsiteX70" fmla="*/ 42410 w 152494"/>
                <a:gd name="connsiteY70" fmla="*/ 59984 h 226107"/>
                <a:gd name="connsiteX71" fmla="*/ 43432 w 152494"/>
                <a:gd name="connsiteY71" fmla="*/ 58545 h 226107"/>
                <a:gd name="connsiteX72" fmla="*/ 43432 w 152494"/>
                <a:gd name="connsiteY72" fmla="*/ 57731 h 226107"/>
                <a:gd name="connsiteX73" fmla="*/ 42846 w 152494"/>
                <a:gd name="connsiteY73" fmla="*/ 57121 h 226107"/>
                <a:gd name="connsiteX74" fmla="*/ 21212 w 152494"/>
                <a:gd name="connsiteY74" fmla="*/ 62019 h 226107"/>
                <a:gd name="connsiteX75" fmla="*/ 20819 w 152494"/>
                <a:gd name="connsiteY75" fmla="*/ 62005 h 226107"/>
                <a:gd name="connsiteX76" fmla="*/ 20193 w 152494"/>
                <a:gd name="connsiteY76" fmla="*/ 62602 h 226107"/>
                <a:gd name="connsiteX77" fmla="*/ 20424 w 152494"/>
                <a:gd name="connsiteY77" fmla="*/ 62819 h 226107"/>
                <a:gd name="connsiteX78" fmla="*/ 20819 w 152494"/>
                <a:gd name="connsiteY78" fmla="*/ 62819 h 226107"/>
                <a:gd name="connsiteX79" fmla="*/ 21429 w 152494"/>
                <a:gd name="connsiteY79" fmla="*/ 62209 h 226107"/>
                <a:gd name="connsiteX80" fmla="*/ 21212 w 152494"/>
                <a:gd name="connsiteY80" fmla="*/ 62019 h 226107"/>
                <a:gd name="connsiteX81" fmla="*/ 17978 w 152494"/>
                <a:gd name="connsiteY81" fmla="*/ 62399 h 226107"/>
                <a:gd name="connsiteX82" fmla="*/ 17555 w 152494"/>
                <a:gd name="connsiteY82" fmla="*/ 62399 h 226107"/>
                <a:gd name="connsiteX83" fmla="*/ 17323 w 152494"/>
                <a:gd name="connsiteY83" fmla="*/ 62602 h 226107"/>
                <a:gd name="connsiteX84" fmla="*/ 17323 w 152494"/>
                <a:gd name="connsiteY84" fmla="*/ 63837 h 226107"/>
                <a:gd name="connsiteX85" fmla="*/ 17555 w 152494"/>
                <a:gd name="connsiteY85" fmla="*/ 64027 h 226107"/>
                <a:gd name="connsiteX86" fmla="*/ 18168 w 152494"/>
                <a:gd name="connsiteY86" fmla="*/ 63416 h 226107"/>
                <a:gd name="connsiteX87" fmla="*/ 18168 w 152494"/>
                <a:gd name="connsiteY87" fmla="*/ 62602 h 226107"/>
                <a:gd name="connsiteX88" fmla="*/ 17978 w 152494"/>
                <a:gd name="connsiteY88" fmla="*/ 62399 h 226107"/>
                <a:gd name="connsiteX89" fmla="*/ 15504 w 152494"/>
                <a:gd name="connsiteY89" fmla="*/ 65262 h 226107"/>
                <a:gd name="connsiteX90" fmla="*/ 15109 w 152494"/>
                <a:gd name="connsiteY90" fmla="*/ 65262 h 226107"/>
                <a:gd name="connsiteX91" fmla="*/ 14880 w 152494"/>
                <a:gd name="connsiteY91" fmla="*/ 65465 h 226107"/>
                <a:gd name="connsiteX92" fmla="*/ 15109 w 152494"/>
                <a:gd name="connsiteY92" fmla="*/ 65655 h 226107"/>
                <a:gd name="connsiteX93" fmla="*/ 15530 w 152494"/>
                <a:gd name="connsiteY93" fmla="*/ 65655 h 226107"/>
                <a:gd name="connsiteX94" fmla="*/ 15694 w 152494"/>
                <a:gd name="connsiteY94" fmla="*/ 65465 h 226107"/>
                <a:gd name="connsiteX95" fmla="*/ 15504 w 152494"/>
                <a:gd name="connsiteY95" fmla="*/ 65262 h 226107"/>
                <a:gd name="connsiteX96" fmla="*/ 34666 w 152494"/>
                <a:gd name="connsiteY96" fmla="*/ 64434 h 226107"/>
                <a:gd name="connsiteX97" fmla="*/ 33456 w 152494"/>
                <a:gd name="connsiteY97" fmla="*/ 64041 h 226107"/>
                <a:gd name="connsiteX98" fmla="*/ 31623 w 152494"/>
                <a:gd name="connsiteY98" fmla="*/ 66673 h 226107"/>
                <a:gd name="connsiteX99" fmla="*/ 31825 w 152494"/>
                <a:gd name="connsiteY99" fmla="*/ 67718 h 226107"/>
                <a:gd name="connsiteX100" fmla="*/ 33456 w 152494"/>
                <a:gd name="connsiteY100" fmla="*/ 67297 h 226107"/>
                <a:gd name="connsiteX101" fmla="*/ 35278 w 152494"/>
                <a:gd name="connsiteY101" fmla="*/ 65479 h 226107"/>
                <a:gd name="connsiteX102" fmla="*/ 35278 w 152494"/>
                <a:gd name="connsiteY102" fmla="*/ 65044 h 226107"/>
                <a:gd name="connsiteX103" fmla="*/ 34666 w 152494"/>
                <a:gd name="connsiteY103" fmla="*/ 64434 h 226107"/>
                <a:gd name="connsiteX104" fmla="*/ 24881 w 152494"/>
                <a:gd name="connsiteY104" fmla="*/ 79916 h 226107"/>
                <a:gd name="connsiteX105" fmla="*/ 24486 w 152494"/>
                <a:gd name="connsiteY105" fmla="*/ 79916 h 226107"/>
                <a:gd name="connsiteX106" fmla="*/ 23862 w 152494"/>
                <a:gd name="connsiteY106" fmla="*/ 80526 h 226107"/>
                <a:gd name="connsiteX107" fmla="*/ 23862 w 152494"/>
                <a:gd name="connsiteY107" fmla="*/ 80920 h 226107"/>
                <a:gd name="connsiteX108" fmla="*/ 24065 w 152494"/>
                <a:gd name="connsiteY108" fmla="*/ 81123 h 226107"/>
                <a:gd name="connsiteX109" fmla="*/ 24486 w 152494"/>
                <a:gd name="connsiteY109" fmla="*/ 81123 h 226107"/>
                <a:gd name="connsiteX110" fmla="*/ 25072 w 152494"/>
                <a:gd name="connsiteY110" fmla="*/ 80540 h 226107"/>
                <a:gd name="connsiteX111" fmla="*/ 25072 w 152494"/>
                <a:gd name="connsiteY111" fmla="*/ 80106 h 226107"/>
                <a:gd name="connsiteX112" fmla="*/ 24881 w 152494"/>
                <a:gd name="connsiteY112" fmla="*/ 79916 h 226107"/>
                <a:gd name="connsiteX113" fmla="*/ 93579 w 152494"/>
                <a:gd name="connsiteY113" fmla="*/ 139536 h 226107"/>
                <a:gd name="connsiteX114" fmla="*/ 93386 w 152494"/>
                <a:gd name="connsiteY114" fmla="*/ 139333 h 226107"/>
                <a:gd name="connsiteX115" fmla="*/ 93184 w 152494"/>
                <a:gd name="connsiteY115" fmla="*/ 139536 h 226107"/>
                <a:gd name="connsiteX116" fmla="*/ 93184 w 152494"/>
                <a:gd name="connsiteY116" fmla="*/ 139957 h 226107"/>
                <a:gd name="connsiteX117" fmla="*/ 93386 w 152494"/>
                <a:gd name="connsiteY117" fmla="*/ 140147 h 226107"/>
                <a:gd name="connsiteX118" fmla="*/ 93579 w 152494"/>
                <a:gd name="connsiteY118" fmla="*/ 139957 h 226107"/>
                <a:gd name="connsiteX119" fmla="*/ 93579 w 152494"/>
                <a:gd name="connsiteY119" fmla="*/ 139536 h 226107"/>
                <a:gd name="connsiteX120" fmla="*/ 83999 w 152494"/>
                <a:gd name="connsiteY120" fmla="*/ 147080 h 226107"/>
                <a:gd name="connsiteX121" fmla="*/ 83577 w 152494"/>
                <a:gd name="connsiteY121" fmla="*/ 147080 h 226107"/>
                <a:gd name="connsiteX122" fmla="*/ 83387 w 152494"/>
                <a:gd name="connsiteY122" fmla="*/ 147270 h 226107"/>
                <a:gd name="connsiteX123" fmla="*/ 83387 w 152494"/>
                <a:gd name="connsiteY123" fmla="*/ 147664 h 226107"/>
                <a:gd name="connsiteX124" fmla="*/ 83577 w 152494"/>
                <a:gd name="connsiteY124" fmla="*/ 147895 h 226107"/>
                <a:gd name="connsiteX125" fmla="*/ 83999 w 152494"/>
                <a:gd name="connsiteY125" fmla="*/ 147895 h 226107"/>
                <a:gd name="connsiteX126" fmla="*/ 84230 w 152494"/>
                <a:gd name="connsiteY126" fmla="*/ 147664 h 226107"/>
                <a:gd name="connsiteX127" fmla="*/ 84230 w 152494"/>
                <a:gd name="connsiteY127" fmla="*/ 147270 h 226107"/>
                <a:gd name="connsiteX128" fmla="*/ 83999 w 152494"/>
                <a:gd name="connsiteY128" fmla="*/ 147080 h 226107"/>
                <a:gd name="connsiteX129" fmla="*/ 110105 w 152494"/>
                <a:gd name="connsiteY129" fmla="*/ 160513 h 226107"/>
                <a:gd name="connsiteX130" fmla="*/ 109681 w 152494"/>
                <a:gd name="connsiteY130" fmla="*/ 160513 h 226107"/>
                <a:gd name="connsiteX131" fmla="*/ 108677 w 152494"/>
                <a:gd name="connsiteY131" fmla="*/ 161517 h 226107"/>
                <a:gd name="connsiteX132" fmla="*/ 108867 w 152494"/>
                <a:gd name="connsiteY132" fmla="*/ 161721 h 226107"/>
                <a:gd name="connsiteX133" fmla="*/ 109288 w 152494"/>
                <a:gd name="connsiteY133" fmla="*/ 161721 h 226107"/>
                <a:gd name="connsiteX134" fmla="*/ 110295 w 152494"/>
                <a:gd name="connsiteY134" fmla="*/ 160703 h 226107"/>
                <a:gd name="connsiteX135" fmla="*/ 110105 w 152494"/>
                <a:gd name="connsiteY135" fmla="*/ 160513 h 226107"/>
                <a:gd name="connsiteX136" fmla="*/ 69128 w 152494"/>
                <a:gd name="connsiteY136" fmla="*/ 212413 h 226107"/>
                <a:gd name="connsiteX137" fmla="*/ 68926 w 152494"/>
                <a:gd name="connsiteY137" fmla="*/ 212182 h 226107"/>
                <a:gd name="connsiteX138" fmla="*/ 68709 w 152494"/>
                <a:gd name="connsiteY138" fmla="*/ 212413 h 226107"/>
                <a:gd name="connsiteX139" fmla="*/ 68709 w 152494"/>
                <a:gd name="connsiteY139" fmla="*/ 212807 h 226107"/>
                <a:gd name="connsiteX140" fmla="*/ 68926 w 152494"/>
                <a:gd name="connsiteY140" fmla="*/ 213024 h 226107"/>
                <a:gd name="connsiteX141" fmla="*/ 69128 w 152494"/>
                <a:gd name="connsiteY141" fmla="*/ 212807 h 226107"/>
                <a:gd name="connsiteX142" fmla="*/ 69128 w 152494"/>
                <a:gd name="connsiteY142" fmla="*/ 212413 h 226107"/>
                <a:gd name="connsiteX143" fmla="*/ 61791 w 152494"/>
                <a:gd name="connsiteY143" fmla="*/ 226240 h 226107"/>
                <a:gd name="connsiteX144" fmla="*/ 63613 w 152494"/>
                <a:gd name="connsiteY144" fmla="*/ 224421 h 226107"/>
                <a:gd name="connsiteX145" fmla="*/ 64034 w 152494"/>
                <a:gd name="connsiteY145" fmla="*/ 224421 h 226107"/>
                <a:gd name="connsiteX146" fmla="*/ 65461 w 152494"/>
                <a:gd name="connsiteY146" fmla="*/ 222983 h 226107"/>
                <a:gd name="connsiteX147" fmla="*/ 65461 w 152494"/>
                <a:gd name="connsiteY147" fmla="*/ 222563 h 226107"/>
                <a:gd name="connsiteX148" fmla="*/ 66670 w 152494"/>
                <a:gd name="connsiteY148" fmla="*/ 220934 h 226107"/>
                <a:gd name="connsiteX149" fmla="*/ 67066 w 152494"/>
                <a:gd name="connsiteY149" fmla="*/ 218926 h 226107"/>
                <a:gd name="connsiteX150" fmla="*/ 67499 w 152494"/>
                <a:gd name="connsiteY150" fmla="*/ 218506 h 226107"/>
                <a:gd name="connsiteX151" fmla="*/ 67499 w 152494"/>
                <a:gd name="connsiteY151" fmla="*/ 217691 h 226107"/>
                <a:gd name="connsiteX152" fmla="*/ 68316 w 152494"/>
                <a:gd name="connsiteY152" fmla="*/ 216063 h 226107"/>
                <a:gd name="connsiteX153" fmla="*/ 69128 w 152494"/>
                <a:gd name="connsiteY153" fmla="*/ 214855 h 226107"/>
                <a:gd name="connsiteX154" fmla="*/ 69128 w 152494"/>
                <a:gd name="connsiteY154" fmla="*/ 214041 h 226107"/>
                <a:gd name="connsiteX155" fmla="*/ 67499 w 152494"/>
                <a:gd name="connsiteY155" fmla="*/ 212413 h 226107"/>
                <a:gd name="connsiteX156" fmla="*/ 67499 w 152494"/>
                <a:gd name="connsiteY156" fmla="*/ 210785 h 226107"/>
                <a:gd name="connsiteX157" fmla="*/ 68316 w 152494"/>
                <a:gd name="connsiteY157" fmla="*/ 209577 h 226107"/>
                <a:gd name="connsiteX158" fmla="*/ 68709 w 152494"/>
                <a:gd name="connsiteY158" fmla="*/ 208343 h 226107"/>
                <a:gd name="connsiteX159" fmla="*/ 70950 w 152494"/>
                <a:gd name="connsiteY159" fmla="*/ 206104 h 226107"/>
                <a:gd name="connsiteX160" fmla="*/ 72581 w 152494"/>
                <a:gd name="connsiteY160" fmla="*/ 205290 h 226107"/>
                <a:gd name="connsiteX161" fmla="*/ 73819 w 152494"/>
                <a:gd name="connsiteY161" fmla="*/ 205290 h 226107"/>
                <a:gd name="connsiteX162" fmla="*/ 74212 w 152494"/>
                <a:gd name="connsiteY162" fmla="*/ 205683 h 226107"/>
                <a:gd name="connsiteX163" fmla="*/ 75843 w 152494"/>
                <a:gd name="connsiteY163" fmla="*/ 205683 h 226107"/>
                <a:gd name="connsiteX164" fmla="*/ 76686 w 152494"/>
                <a:gd name="connsiteY164" fmla="*/ 205290 h 226107"/>
                <a:gd name="connsiteX165" fmla="*/ 77270 w 152494"/>
                <a:gd name="connsiteY165" fmla="*/ 204679 h 226107"/>
                <a:gd name="connsiteX166" fmla="*/ 77270 w 152494"/>
                <a:gd name="connsiteY166" fmla="*/ 203865 h 226107"/>
                <a:gd name="connsiteX167" fmla="*/ 78710 w 152494"/>
                <a:gd name="connsiteY167" fmla="*/ 202426 h 226107"/>
                <a:gd name="connsiteX168" fmla="*/ 79527 w 152494"/>
                <a:gd name="connsiteY168" fmla="*/ 202426 h 226107"/>
                <a:gd name="connsiteX169" fmla="*/ 80139 w 152494"/>
                <a:gd name="connsiteY169" fmla="*/ 201816 h 226107"/>
                <a:gd name="connsiteX170" fmla="*/ 80139 w 152494"/>
                <a:gd name="connsiteY170" fmla="*/ 198560 h 226107"/>
                <a:gd name="connsiteX171" fmla="*/ 78494 w 152494"/>
                <a:gd name="connsiteY171" fmla="*/ 195303 h 226107"/>
                <a:gd name="connsiteX172" fmla="*/ 78494 w 152494"/>
                <a:gd name="connsiteY172" fmla="*/ 194489 h 226107"/>
                <a:gd name="connsiteX173" fmla="*/ 77706 w 152494"/>
                <a:gd name="connsiteY173" fmla="*/ 193281 h 226107"/>
                <a:gd name="connsiteX174" fmla="*/ 77679 w 152494"/>
                <a:gd name="connsiteY174" fmla="*/ 192047 h 226107"/>
                <a:gd name="connsiteX175" fmla="*/ 77284 w 152494"/>
                <a:gd name="connsiteY175" fmla="*/ 191653 h 226107"/>
                <a:gd name="connsiteX176" fmla="*/ 77284 w 152494"/>
                <a:gd name="connsiteY176" fmla="*/ 185113 h 226107"/>
                <a:gd name="connsiteX177" fmla="*/ 77679 w 152494"/>
                <a:gd name="connsiteY177" fmla="*/ 184720 h 226107"/>
                <a:gd name="connsiteX178" fmla="*/ 77679 w 152494"/>
                <a:gd name="connsiteY178" fmla="*/ 181897 h 226107"/>
                <a:gd name="connsiteX179" fmla="*/ 78072 w 152494"/>
                <a:gd name="connsiteY179" fmla="*/ 181477 h 226107"/>
                <a:gd name="connsiteX180" fmla="*/ 78072 w 152494"/>
                <a:gd name="connsiteY180" fmla="*/ 179848 h 226107"/>
                <a:gd name="connsiteX181" fmla="*/ 78494 w 152494"/>
                <a:gd name="connsiteY181" fmla="*/ 179455 h 226107"/>
                <a:gd name="connsiteX182" fmla="*/ 78508 w 152494"/>
                <a:gd name="connsiteY182" fmla="*/ 177800 h 226107"/>
                <a:gd name="connsiteX183" fmla="*/ 77298 w 152494"/>
                <a:gd name="connsiteY183" fmla="*/ 176171 h 226107"/>
                <a:gd name="connsiteX184" fmla="*/ 77270 w 152494"/>
                <a:gd name="connsiteY184" fmla="*/ 170473 h 226107"/>
                <a:gd name="connsiteX185" fmla="*/ 76877 w 152494"/>
                <a:gd name="connsiteY185" fmla="*/ 170079 h 226107"/>
                <a:gd name="connsiteX186" fmla="*/ 76877 w 152494"/>
                <a:gd name="connsiteY186" fmla="*/ 168030 h 226107"/>
                <a:gd name="connsiteX187" fmla="*/ 77270 w 152494"/>
                <a:gd name="connsiteY187" fmla="*/ 167637 h 226107"/>
                <a:gd name="connsiteX188" fmla="*/ 77665 w 152494"/>
                <a:gd name="connsiteY188" fmla="*/ 165588 h 226107"/>
                <a:gd name="connsiteX189" fmla="*/ 78086 w 152494"/>
                <a:gd name="connsiteY189" fmla="*/ 165194 h 226107"/>
                <a:gd name="connsiteX190" fmla="*/ 78086 w 152494"/>
                <a:gd name="connsiteY190" fmla="*/ 163960 h 226107"/>
                <a:gd name="connsiteX191" fmla="*/ 78508 w 152494"/>
                <a:gd name="connsiteY191" fmla="*/ 163566 h 226107"/>
                <a:gd name="connsiteX192" fmla="*/ 79105 w 152494"/>
                <a:gd name="connsiteY192" fmla="*/ 162535 h 226107"/>
                <a:gd name="connsiteX193" fmla="*/ 79527 w 152494"/>
                <a:gd name="connsiteY193" fmla="*/ 162535 h 226107"/>
                <a:gd name="connsiteX194" fmla="*/ 80532 w 152494"/>
                <a:gd name="connsiteY194" fmla="*/ 161517 h 226107"/>
                <a:gd name="connsiteX195" fmla="*/ 81349 w 152494"/>
                <a:gd name="connsiteY195" fmla="*/ 159889 h 226107"/>
                <a:gd name="connsiteX196" fmla="*/ 82163 w 152494"/>
                <a:gd name="connsiteY196" fmla="*/ 159088 h 226107"/>
                <a:gd name="connsiteX197" fmla="*/ 82163 w 152494"/>
                <a:gd name="connsiteY197" fmla="*/ 158274 h 226107"/>
                <a:gd name="connsiteX198" fmla="*/ 82980 w 152494"/>
                <a:gd name="connsiteY198" fmla="*/ 157067 h 226107"/>
                <a:gd name="connsiteX199" fmla="*/ 82980 w 152494"/>
                <a:gd name="connsiteY199" fmla="*/ 156226 h 226107"/>
                <a:gd name="connsiteX200" fmla="*/ 83399 w 152494"/>
                <a:gd name="connsiteY200" fmla="*/ 155832 h 226107"/>
                <a:gd name="connsiteX201" fmla="*/ 83414 w 152494"/>
                <a:gd name="connsiteY201" fmla="*/ 152969 h 226107"/>
                <a:gd name="connsiteX202" fmla="*/ 82992 w 152494"/>
                <a:gd name="connsiteY202" fmla="*/ 152575 h 226107"/>
                <a:gd name="connsiteX203" fmla="*/ 82992 w 152494"/>
                <a:gd name="connsiteY203" fmla="*/ 151341 h 226107"/>
                <a:gd name="connsiteX204" fmla="*/ 83387 w 152494"/>
                <a:gd name="connsiteY204" fmla="*/ 150947 h 226107"/>
                <a:gd name="connsiteX205" fmla="*/ 83387 w 152494"/>
                <a:gd name="connsiteY205" fmla="*/ 150133 h 226107"/>
                <a:gd name="connsiteX206" fmla="*/ 81973 w 152494"/>
                <a:gd name="connsiteY206" fmla="*/ 148695 h 226107"/>
                <a:gd name="connsiteX207" fmla="*/ 80356 w 152494"/>
                <a:gd name="connsiteY207" fmla="*/ 148695 h 226107"/>
                <a:gd name="connsiteX208" fmla="*/ 77489 w 152494"/>
                <a:gd name="connsiteY208" fmla="*/ 147487 h 226107"/>
                <a:gd name="connsiteX209" fmla="*/ 75829 w 152494"/>
                <a:gd name="connsiteY209" fmla="*/ 145859 h 226107"/>
                <a:gd name="connsiteX210" fmla="*/ 75436 w 152494"/>
                <a:gd name="connsiteY210" fmla="*/ 145859 h 226107"/>
                <a:gd name="connsiteX211" fmla="*/ 71169 w 152494"/>
                <a:gd name="connsiteY211" fmla="*/ 141178 h 226107"/>
                <a:gd name="connsiteX212" fmla="*/ 70747 w 152494"/>
                <a:gd name="connsiteY212" fmla="*/ 140364 h 226107"/>
                <a:gd name="connsiteX213" fmla="*/ 71169 w 152494"/>
                <a:gd name="connsiteY213" fmla="*/ 139550 h 226107"/>
                <a:gd name="connsiteX214" fmla="*/ 70135 w 152494"/>
                <a:gd name="connsiteY214" fmla="*/ 138926 h 226107"/>
                <a:gd name="connsiteX215" fmla="*/ 69128 w 152494"/>
                <a:gd name="connsiteY215" fmla="*/ 137922 h 226107"/>
                <a:gd name="connsiteX216" fmla="*/ 69319 w 152494"/>
                <a:gd name="connsiteY216" fmla="*/ 137718 h 226107"/>
                <a:gd name="connsiteX217" fmla="*/ 69740 w 152494"/>
                <a:gd name="connsiteY217" fmla="*/ 137718 h 226107"/>
                <a:gd name="connsiteX218" fmla="*/ 70557 w 152494"/>
                <a:gd name="connsiteY218" fmla="*/ 138532 h 226107"/>
                <a:gd name="connsiteX219" fmla="*/ 71766 w 152494"/>
                <a:gd name="connsiteY219" fmla="*/ 137718 h 226107"/>
                <a:gd name="connsiteX220" fmla="*/ 72378 w 152494"/>
                <a:gd name="connsiteY220" fmla="*/ 139129 h 226107"/>
                <a:gd name="connsiteX221" fmla="*/ 73193 w 152494"/>
                <a:gd name="connsiteY221" fmla="*/ 139550 h 226107"/>
                <a:gd name="connsiteX222" fmla="*/ 73398 w 152494"/>
                <a:gd name="connsiteY222" fmla="*/ 140554 h 226107"/>
                <a:gd name="connsiteX223" fmla="*/ 74009 w 152494"/>
                <a:gd name="connsiteY223" fmla="*/ 140364 h 226107"/>
                <a:gd name="connsiteX224" fmla="*/ 74212 w 152494"/>
                <a:gd name="connsiteY224" fmla="*/ 139319 h 226107"/>
                <a:gd name="connsiteX225" fmla="*/ 77067 w 152494"/>
                <a:gd name="connsiteY225" fmla="*/ 142182 h 226107"/>
                <a:gd name="connsiteX226" fmla="*/ 80749 w 152494"/>
                <a:gd name="connsiteY226" fmla="*/ 143824 h 226107"/>
                <a:gd name="connsiteX227" fmla="*/ 81563 w 152494"/>
                <a:gd name="connsiteY227" fmla="*/ 142589 h 226107"/>
                <a:gd name="connsiteX228" fmla="*/ 82380 w 152494"/>
                <a:gd name="connsiteY228" fmla="*/ 142589 h 226107"/>
                <a:gd name="connsiteX229" fmla="*/ 82992 w 152494"/>
                <a:gd name="connsiteY229" fmla="*/ 143200 h 226107"/>
                <a:gd name="connsiteX230" fmla="*/ 82570 w 152494"/>
                <a:gd name="connsiteY230" fmla="*/ 144434 h 226107"/>
                <a:gd name="connsiteX231" fmla="*/ 83182 w 152494"/>
                <a:gd name="connsiteY231" fmla="*/ 145031 h 226107"/>
                <a:gd name="connsiteX232" fmla="*/ 84418 w 152494"/>
                <a:gd name="connsiteY232" fmla="*/ 144638 h 226107"/>
                <a:gd name="connsiteX233" fmla="*/ 85630 w 152494"/>
                <a:gd name="connsiteY233" fmla="*/ 145873 h 226107"/>
                <a:gd name="connsiteX234" fmla="*/ 86674 w 152494"/>
                <a:gd name="connsiteY234" fmla="*/ 145221 h 226107"/>
                <a:gd name="connsiteX235" fmla="*/ 87069 w 152494"/>
                <a:gd name="connsiteY235" fmla="*/ 143620 h 226107"/>
                <a:gd name="connsiteX236" fmla="*/ 88278 w 152494"/>
                <a:gd name="connsiteY236" fmla="*/ 141192 h 226107"/>
                <a:gd name="connsiteX237" fmla="*/ 90724 w 152494"/>
                <a:gd name="connsiteY237" fmla="*/ 138722 h 226107"/>
                <a:gd name="connsiteX238" fmla="*/ 90724 w 152494"/>
                <a:gd name="connsiteY238" fmla="*/ 137908 h 226107"/>
                <a:gd name="connsiteX239" fmla="*/ 90331 w 152494"/>
                <a:gd name="connsiteY239" fmla="*/ 137514 h 226107"/>
                <a:gd name="connsiteX240" fmla="*/ 90331 w 152494"/>
                <a:gd name="connsiteY240" fmla="*/ 136700 h 226107"/>
                <a:gd name="connsiteX241" fmla="*/ 91567 w 152494"/>
                <a:gd name="connsiteY241" fmla="*/ 135466 h 226107"/>
                <a:gd name="connsiteX242" fmla="*/ 91567 w 152494"/>
                <a:gd name="connsiteY242" fmla="*/ 134652 h 226107"/>
                <a:gd name="connsiteX243" fmla="*/ 92152 w 152494"/>
                <a:gd name="connsiteY243" fmla="*/ 134462 h 226107"/>
                <a:gd name="connsiteX244" fmla="*/ 92355 w 152494"/>
                <a:gd name="connsiteY244" fmla="*/ 135886 h 226107"/>
                <a:gd name="connsiteX245" fmla="*/ 91146 w 152494"/>
                <a:gd name="connsiteY245" fmla="*/ 137121 h 226107"/>
                <a:gd name="connsiteX246" fmla="*/ 91146 w 152494"/>
                <a:gd name="connsiteY246" fmla="*/ 138328 h 226107"/>
                <a:gd name="connsiteX247" fmla="*/ 91757 w 152494"/>
                <a:gd name="connsiteY247" fmla="*/ 138912 h 226107"/>
                <a:gd name="connsiteX248" fmla="*/ 92967 w 152494"/>
                <a:gd name="connsiteY248" fmla="*/ 138518 h 226107"/>
                <a:gd name="connsiteX249" fmla="*/ 93386 w 152494"/>
                <a:gd name="connsiteY249" fmla="*/ 138912 h 226107"/>
                <a:gd name="connsiteX250" fmla="*/ 95020 w 152494"/>
                <a:gd name="connsiteY250" fmla="*/ 138926 h 226107"/>
                <a:gd name="connsiteX251" fmla="*/ 95208 w 152494"/>
                <a:gd name="connsiteY251" fmla="*/ 139143 h 226107"/>
                <a:gd name="connsiteX252" fmla="*/ 94000 w 152494"/>
                <a:gd name="connsiteY252" fmla="*/ 139957 h 226107"/>
                <a:gd name="connsiteX253" fmla="*/ 94393 w 152494"/>
                <a:gd name="connsiteY253" fmla="*/ 140771 h 226107"/>
                <a:gd name="connsiteX254" fmla="*/ 94000 w 152494"/>
                <a:gd name="connsiteY254" fmla="*/ 141164 h 226107"/>
                <a:gd name="connsiteX255" fmla="*/ 94000 w 152494"/>
                <a:gd name="connsiteY255" fmla="*/ 142006 h 226107"/>
                <a:gd name="connsiteX256" fmla="*/ 95632 w 152494"/>
                <a:gd name="connsiteY256" fmla="*/ 143607 h 226107"/>
                <a:gd name="connsiteX257" fmla="*/ 95632 w 152494"/>
                <a:gd name="connsiteY257" fmla="*/ 144027 h 226107"/>
                <a:gd name="connsiteX258" fmla="*/ 96636 w 152494"/>
                <a:gd name="connsiteY258" fmla="*/ 145031 h 226107"/>
                <a:gd name="connsiteX259" fmla="*/ 98268 w 152494"/>
                <a:gd name="connsiteY259" fmla="*/ 144652 h 226107"/>
                <a:gd name="connsiteX260" fmla="*/ 99897 w 152494"/>
                <a:gd name="connsiteY260" fmla="*/ 145466 h 226107"/>
                <a:gd name="connsiteX261" fmla="*/ 100509 w 152494"/>
                <a:gd name="connsiteY261" fmla="*/ 146049 h 226107"/>
                <a:gd name="connsiteX262" fmla="*/ 100509 w 152494"/>
                <a:gd name="connsiteY262" fmla="*/ 146863 h 226107"/>
                <a:gd name="connsiteX263" fmla="*/ 100087 w 152494"/>
                <a:gd name="connsiteY263" fmla="*/ 147257 h 226107"/>
                <a:gd name="connsiteX264" fmla="*/ 99694 w 152494"/>
                <a:gd name="connsiteY264" fmla="*/ 149306 h 226107"/>
                <a:gd name="connsiteX265" fmla="*/ 100740 w 152494"/>
                <a:gd name="connsiteY265" fmla="*/ 150350 h 226107"/>
                <a:gd name="connsiteX266" fmla="*/ 101747 w 152494"/>
                <a:gd name="connsiteY266" fmla="*/ 149306 h 226107"/>
                <a:gd name="connsiteX267" fmla="*/ 102140 w 152494"/>
                <a:gd name="connsiteY267" fmla="*/ 147677 h 226107"/>
                <a:gd name="connsiteX268" fmla="*/ 103771 w 152494"/>
                <a:gd name="connsiteY268" fmla="*/ 144421 h 226107"/>
                <a:gd name="connsiteX269" fmla="*/ 102535 w 152494"/>
                <a:gd name="connsiteY269" fmla="*/ 143186 h 226107"/>
                <a:gd name="connsiteX270" fmla="*/ 102140 w 152494"/>
                <a:gd name="connsiteY270" fmla="*/ 141978 h 226107"/>
                <a:gd name="connsiteX271" fmla="*/ 103581 w 152494"/>
                <a:gd name="connsiteY271" fmla="*/ 142182 h 226107"/>
                <a:gd name="connsiteX272" fmla="*/ 104192 w 152494"/>
                <a:gd name="connsiteY272" fmla="*/ 141599 h 226107"/>
                <a:gd name="connsiteX273" fmla="*/ 104397 w 152494"/>
                <a:gd name="connsiteY273" fmla="*/ 138532 h 226107"/>
                <a:gd name="connsiteX274" fmla="*/ 105633 w 152494"/>
                <a:gd name="connsiteY274" fmla="*/ 139740 h 226107"/>
                <a:gd name="connsiteX275" fmla="*/ 106421 w 152494"/>
                <a:gd name="connsiteY275" fmla="*/ 139740 h 226107"/>
                <a:gd name="connsiteX276" fmla="*/ 107657 w 152494"/>
                <a:gd name="connsiteY276" fmla="*/ 138505 h 226107"/>
                <a:gd name="connsiteX277" fmla="*/ 108474 w 152494"/>
                <a:gd name="connsiteY277" fmla="*/ 138505 h 226107"/>
                <a:gd name="connsiteX278" fmla="*/ 108460 w 152494"/>
                <a:gd name="connsiteY278" fmla="*/ 140947 h 226107"/>
                <a:gd name="connsiteX279" fmla="*/ 109086 w 152494"/>
                <a:gd name="connsiteY279" fmla="*/ 141178 h 226107"/>
                <a:gd name="connsiteX280" fmla="*/ 110091 w 152494"/>
                <a:gd name="connsiteY280" fmla="*/ 142996 h 226107"/>
                <a:gd name="connsiteX281" fmla="*/ 110907 w 152494"/>
                <a:gd name="connsiteY281" fmla="*/ 143390 h 226107"/>
                <a:gd name="connsiteX282" fmla="*/ 112958 w 152494"/>
                <a:gd name="connsiteY282" fmla="*/ 143010 h 226107"/>
                <a:gd name="connsiteX283" fmla="*/ 113570 w 152494"/>
                <a:gd name="connsiteY283" fmla="*/ 142386 h 226107"/>
                <a:gd name="connsiteX284" fmla="*/ 113570 w 152494"/>
                <a:gd name="connsiteY284" fmla="*/ 141178 h 226107"/>
                <a:gd name="connsiteX285" fmla="*/ 114168 w 152494"/>
                <a:gd name="connsiteY285" fmla="*/ 140961 h 226107"/>
                <a:gd name="connsiteX286" fmla="*/ 115172 w 152494"/>
                <a:gd name="connsiteY286" fmla="*/ 139943 h 226107"/>
                <a:gd name="connsiteX287" fmla="*/ 116411 w 152494"/>
                <a:gd name="connsiteY287" fmla="*/ 137501 h 226107"/>
                <a:gd name="connsiteX288" fmla="*/ 116411 w 152494"/>
                <a:gd name="connsiteY288" fmla="*/ 136700 h 226107"/>
                <a:gd name="connsiteX289" fmla="*/ 116016 w 152494"/>
                <a:gd name="connsiteY289" fmla="*/ 136307 h 226107"/>
                <a:gd name="connsiteX290" fmla="*/ 116613 w 152494"/>
                <a:gd name="connsiteY290" fmla="*/ 136076 h 226107"/>
                <a:gd name="connsiteX291" fmla="*/ 117430 w 152494"/>
                <a:gd name="connsiteY291" fmla="*/ 136497 h 226107"/>
                <a:gd name="connsiteX292" fmla="*/ 117620 w 152494"/>
                <a:gd name="connsiteY292" fmla="*/ 136700 h 226107"/>
                <a:gd name="connsiteX293" fmla="*/ 116411 w 152494"/>
                <a:gd name="connsiteY293" fmla="*/ 138736 h 226107"/>
                <a:gd name="connsiteX294" fmla="*/ 116411 w 152494"/>
                <a:gd name="connsiteY294" fmla="*/ 140757 h 226107"/>
                <a:gd name="connsiteX295" fmla="*/ 117647 w 152494"/>
                <a:gd name="connsiteY295" fmla="*/ 141178 h 226107"/>
                <a:gd name="connsiteX296" fmla="*/ 116613 w 152494"/>
                <a:gd name="connsiteY296" fmla="*/ 141382 h 226107"/>
                <a:gd name="connsiteX297" fmla="*/ 116016 w 152494"/>
                <a:gd name="connsiteY297" fmla="*/ 141965 h 226107"/>
                <a:gd name="connsiteX298" fmla="*/ 116016 w 152494"/>
                <a:gd name="connsiteY298" fmla="*/ 143200 h 226107"/>
                <a:gd name="connsiteX299" fmla="*/ 115594 w 152494"/>
                <a:gd name="connsiteY299" fmla="*/ 144014 h 226107"/>
                <a:gd name="connsiteX300" fmla="*/ 116601 w 152494"/>
                <a:gd name="connsiteY300" fmla="*/ 144638 h 226107"/>
                <a:gd name="connsiteX301" fmla="*/ 117837 w 152494"/>
                <a:gd name="connsiteY301" fmla="*/ 143824 h 226107"/>
                <a:gd name="connsiteX302" fmla="*/ 118042 w 152494"/>
                <a:gd name="connsiteY302" fmla="*/ 144828 h 226107"/>
                <a:gd name="connsiteX303" fmla="*/ 115594 w 152494"/>
                <a:gd name="connsiteY303" fmla="*/ 147691 h 226107"/>
                <a:gd name="connsiteX304" fmla="*/ 115594 w 152494"/>
                <a:gd name="connsiteY304" fmla="*/ 148505 h 226107"/>
                <a:gd name="connsiteX305" fmla="*/ 114808 w 152494"/>
                <a:gd name="connsiteY305" fmla="*/ 150133 h 226107"/>
                <a:gd name="connsiteX306" fmla="*/ 114808 w 152494"/>
                <a:gd name="connsiteY306" fmla="*/ 152575 h 226107"/>
                <a:gd name="connsiteX307" fmla="*/ 115582 w 152494"/>
                <a:gd name="connsiteY307" fmla="*/ 153810 h 226107"/>
                <a:gd name="connsiteX308" fmla="*/ 114792 w 152494"/>
                <a:gd name="connsiteY308" fmla="*/ 155018 h 226107"/>
                <a:gd name="connsiteX309" fmla="*/ 112741 w 152494"/>
                <a:gd name="connsiteY309" fmla="*/ 158695 h 226107"/>
                <a:gd name="connsiteX310" fmla="*/ 112348 w 152494"/>
                <a:gd name="connsiteY310" fmla="*/ 160310 h 226107"/>
                <a:gd name="connsiteX311" fmla="*/ 110920 w 152494"/>
                <a:gd name="connsiteY311" fmla="*/ 161721 h 226107"/>
                <a:gd name="connsiteX312" fmla="*/ 109288 w 152494"/>
                <a:gd name="connsiteY312" fmla="*/ 162562 h 226107"/>
                <a:gd name="connsiteX313" fmla="*/ 108474 w 152494"/>
                <a:gd name="connsiteY313" fmla="*/ 162562 h 226107"/>
                <a:gd name="connsiteX314" fmla="*/ 107657 w 152494"/>
                <a:gd name="connsiteY314" fmla="*/ 161707 h 226107"/>
                <a:gd name="connsiteX315" fmla="*/ 106626 w 152494"/>
                <a:gd name="connsiteY315" fmla="*/ 161938 h 226107"/>
                <a:gd name="connsiteX316" fmla="*/ 107467 w 152494"/>
                <a:gd name="connsiteY316" fmla="*/ 163987 h 226107"/>
                <a:gd name="connsiteX317" fmla="*/ 108664 w 152494"/>
                <a:gd name="connsiteY317" fmla="*/ 165194 h 226107"/>
                <a:gd name="connsiteX318" fmla="*/ 109479 w 152494"/>
                <a:gd name="connsiteY318" fmla="*/ 166823 h 226107"/>
                <a:gd name="connsiteX319" fmla="*/ 109086 w 152494"/>
                <a:gd name="connsiteY319" fmla="*/ 167637 h 226107"/>
                <a:gd name="connsiteX320" fmla="*/ 109479 w 152494"/>
                <a:gd name="connsiteY320" fmla="*/ 169265 h 226107"/>
                <a:gd name="connsiteX321" fmla="*/ 108664 w 152494"/>
                <a:gd name="connsiteY321" fmla="*/ 170473 h 226107"/>
                <a:gd name="connsiteX322" fmla="*/ 108664 w 152494"/>
                <a:gd name="connsiteY322" fmla="*/ 172521 h 226107"/>
                <a:gd name="connsiteX323" fmla="*/ 109669 w 152494"/>
                <a:gd name="connsiteY323" fmla="*/ 173526 h 226107"/>
                <a:gd name="connsiteX324" fmla="*/ 111327 w 152494"/>
                <a:gd name="connsiteY324" fmla="*/ 173946 h 226107"/>
                <a:gd name="connsiteX325" fmla="*/ 113351 w 152494"/>
                <a:gd name="connsiteY325" fmla="*/ 172725 h 226107"/>
                <a:gd name="connsiteX326" fmla="*/ 114589 w 152494"/>
                <a:gd name="connsiteY326" fmla="*/ 172725 h 226107"/>
                <a:gd name="connsiteX327" fmla="*/ 114982 w 152494"/>
                <a:gd name="connsiteY327" fmla="*/ 172332 h 226107"/>
                <a:gd name="connsiteX328" fmla="*/ 115799 w 152494"/>
                <a:gd name="connsiteY328" fmla="*/ 172332 h 226107"/>
                <a:gd name="connsiteX329" fmla="*/ 116220 w 152494"/>
                <a:gd name="connsiteY329" fmla="*/ 171911 h 226107"/>
                <a:gd name="connsiteX330" fmla="*/ 117837 w 152494"/>
                <a:gd name="connsiteY330" fmla="*/ 171911 h 226107"/>
                <a:gd name="connsiteX331" fmla="*/ 118461 w 152494"/>
                <a:gd name="connsiteY331" fmla="*/ 171287 h 226107"/>
                <a:gd name="connsiteX332" fmla="*/ 119278 w 152494"/>
                <a:gd name="connsiteY332" fmla="*/ 169672 h 226107"/>
                <a:gd name="connsiteX333" fmla="*/ 119278 w 152494"/>
                <a:gd name="connsiteY333" fmla="*/ 168464 h 226107"/>
                <a:gd name="connsiteX334" fmla="*/ 120092 w 152494"/>
                <a:gd name="connsiteY334" fmla="*/ 166416 h 226107"/>
                <a:gd name="connsiteX335" fmla="*/ 120909 w 152494"/>
                <a:gd name="connsiteY335" fmla="*/ 165601 h 226107"/>
                <a:gd name="connsiteX336" fmla="*/ 121724 w 152494"/>
                <a:gd name="connsiteY336" fmla="*/ 163973 h 226107"/>
                <a:gd name="connsiteX337" fmla="*/ 122118 w 152494"/>
                <a:gd name="connsiteY337" fmla="*/ 161924 h 226107"/>
                <a:gd name="connsiteX338" fmla="*/ 122933 w 152494"/>
                <a:gd name="connsiteY338" fmla="*/ 160296 h 226107"/>
                <a:gd name="connsiteX339" fmla="*/ 123326 w 152494"/>
                <a:gd name="connsiteY339" fmla="*/ 158274 h 226107"/>
                <a:gd name="connsiteX340" fmla="*/ 124986 w 152494"/>
                <a:gd name="connsiteY340" fmla="*/ 156226 h 226107"/>
                <a:gd name="connsiteX341" fmla="*/ 125774 w 152494"/>
                <a:gd name="connsiteY341" fmla="*/ 154611 h 226107"/>
                <a:gd name="connsiteX342" fmla="*/ 125774 w 152494"/>
                <a:gd name="connsiteY342" fmla="*/ 153797 h 226107"/>
                <a:gd name="connsiteX343" fmla="*/ 127824 w 152494"/>
                <a:gd name="connsiteY343" fmla="*/ 149726 h 226107"/>
                <a:gd name="connsiteX344" fmla="*/ 127824 w 152494"/>
                <a:gd name="connsiteY344" fmla="*/ 148518 h 226107"/>
                <a:gd name="connsiteX345" fmla="*/ 128219 w 152494"/>
                <a:gd name="connsiteY345" fmla="*/ 148098 h 226107"/>
                <a:gd name="connsiteX346" fmla="*/ 128234 w 152494"/>
                <a:gd name="connsiteY346" fmla="*/ 146863 h 226107"/>
                <a:gd name="connsiteX347" fmla="*/ 129048 w 152494"/>
                <a:gd name="connsiteY347" fmla="*/ 145235 h 226107"/>
                <a:gd name="connsiteX348" fmla="*/ 129891 w 152494"/>
                <a:gd name="connsiteY348" fmla="*/ 143607 h 226107"/>
                <a:gd name="connsiteX349" fmla="*/ 131101 w 152494"/>
                <a:gd name="connsiteY349" fmla="*/ 142399 h 226107"/>
                <a:gd name="connsiteX350" fmla="*/ 131101 w 152494"/>
                <a:gd name="connsiteY350" fmla="*/ 140771 h 226107"/>
                <a:gd name="connsiteX351" fmla="*/ 131496 w 152494"/>
                <a:gd name="connsiteY351" fmla="*/ 140350 h 226107"/>
                <a:gd name="connsiteX352" fmla="*/ 131496 w 152494"/>
                <a:gd name="connsiteY352" fmla="*/ 135900 h 226107"/>
                <a:gd name="connsiteX353" fmla="*/ 131101 w 152494"/>
                <a:gd name="connsiteY353" fmla="*/ 135479 h 226107"/>
                <a:gd name="connsiteX354" fmla="*/ 131115 w 152494"/>
                <a:gd name="connsiteY354" fmla="*/ 132223 h 226107"/>
                <a:gd name="connsiteX355" fmla="*/ 130679 w 152494"/>
                <a:gd name="connsiteY355" fmla="*/ 131802 h 226107"/>
                <a:gd name="connsiteX356" fmla="*/ 130694 w 152494"/>
                <a:gd name="connsiteY356" fmla="*/ 130174 h 226107"/>
                <a:gd name="connsiteX357" fmla="*/ 130272 w 152494"/>
                <a:gd name="connsiteY357" fmla="*/ 129780 h 226107"/>
                <a:gd name="connsiteX358" fmla="*/ 130272 w 152494"/>
                <a:gd name="connsiteY358" fmla="*/ 126918 h 226107"/>
                <a:gd name="connsiteX359" fmla="*/ 129877 w 152494"/>
                <a:gd name="connsiteY359" fmla="*/ 126524 h 226107"/>
                <a:gd name="connsiteX360" fmla="*/ 129850 w 152494"/>
                <a:gd name="connsiteY360" fmla="*/ 122453 h 226107"/>
                <a:gd name="connsiteX361" fmla="*/ 130272 w 152494"/>
                <a:gd name="connsiteY361" fmla="*/ 122033 h 226107"/>
                <a:gd name="connsiteX362" fmla="*/ 130284 w 152494"/>
                <a:gd name="connsiteY362" fmla="*/ 117962 h 226107"/>
                <a:gd name="connsiteX363" fmla="*/ 130679 w 152494"/>
                <a:gd name="connsiteY363" fmla="*/ 117569 h 226107"/>
                <a:gd name="connsiteX364" fmla="*/ 130679 w 152494"/>
                <a:gd name="connsiteY364" fmla="*/ 113498 h 226107"/>
                <a:gd name="connsiteX365" fmla="*/ 131101 w 152494"/>
                <a:gd name="connsiteY365" fmla="*/ 113077 h 226107"/>
                <a:gd name="connsiteX366" fmla="*/ 131101 w 152494"/>
                <a:gd name="connsiteY366" fmla="*/ 111843 h 226107"/>
                <a:gd name="connsiteX367" fmla="*/ 131523 w 152494"/>
                <a:gd name="connsiteY367" fmla="*/ 111463 h 226107"/>
                <a:gd name="connsiteX368" fmla="*/ 131496 w 152494"/>
                <a:gd name="connsiteY368" fmla="*/ 109020 h 226107"/>
                <a:gd name="connsiteX369" fmla="*/ 131889 w 152494"/>
                <a:gd name="connsiteY369" fmla="*/ 108627 h 226107"/>
                <a:gd name="connsiteX370" fmla="*/ 131889 w 152494"/>
                <a:gd name="connsiteY370" fmla="*/ 101693 h 226107"/>
                <a:gd name="connsiteX371" fmla="*/ 131508 w 152494"/>
                <a:gd name="connsiteY371" fmla="*/ 101273 h 226107"/>
                <a:gd name="connsiteX372" fmla="*/ 131508 w 152494"/>
                <a:gd name="connsiteY372" fmla="*/ 95181 h 226107"/>
                <a:gd name="connsiteX373" fmla="*/ 133139 w 152494"/>
                <a:gd name="connsiteY373" fmla="*/ 92317 h 226107"/>
                <a:gd name="connsiteX374" fmla="*/ 133139 w 152494"/>
                <a:gd name="connsiteY374" fmla="*/ 91110 h 226107"/>
                <a:gd name="connsiteX375" fmla="*/ 133927 w 152494"/>
                <a:gd name="connsiteY375" fmla="*/ 89455 h 226107"/>
                <a:gd name="connsiteX376" fmla="*/ 133927 w 152494"/>
                <a:gd name="connsiteY376" fmla="*/ 88260 h 226107"/>
                <a:gd name="connsiteX377" fmla="*/ 135165 w 152494"/>
                <a:gd name="connsiteY377" fmla="*/ 85398 h 226107"/>
                <a:gd name="connsiteX378" fmla="*/ 135599 w 152494"/>
                <a:gd name="connsiteY378" fmla="*/ 82955 h 226107"/>
                <a:gd name="connsiteX379" fmla="*/ 136387 w 152494"/>
                <a:gd name="connsiteY379" fmla="*/ 81327 h 226107"/>
                <a:gd name="connsiteX380" fmla="*/ 136387 w 152494"/>
                <a:gd name="connsiteY380" fmla="*/ 80119 h 226107"/>
                <a:gd name="connsiteX381" fmla="*/ 136809 w 152494"/>
                <a:gd name="connsiteY381" fmla="*/ 79699 h 226107"/>
                <a:gd name="connsiteX382" fmla="*/ 137625 w 152494"/>
                <a:gd name="connsiteY382" fmla="*/ 76442 h 226107"/>
                <a:gd name="connsiteX383" fmla="*/ 138440 w 152494"/>
                <a:gd name="connsiteY383" fmla="*/ 75235 h 226107"/>
                <a:gd name="connsiteX384" fmla="*/ 138440 w 152494"/>
                <a:gd name="connsiteY384" fmla="*/ 74000 h 226107"/>
                <a:gd name="connsiteX385" fmla="*/ 139255 w 152494"/>
                <a:gd name="connsiteY385" fmla="*/ 72779 h 226107"/>
                <a:gd name="connsiteX386" fmla="*/ 139649 w 152494"/>
                <a:gd name="connsiteY386" fmla="*/ 70757 h 226107"/>
                <a:gd name="connsiteX387" fmla="*/ 140069 w 152494"/>
                <a:gd name="connsiteY387" fmla="*/ 70336 h 226107"/>
                <a:gd name="connsiteX388" fmla="*/ 140069 w 152494"/>
                <a:gd name="connsiteY388" fmla="*/ 69522 h 226107"/>
                <a:gd name="connsiteX389" fmla="*/ 141279 w 152494"/>
                <a:gd name="connsiteY389" fmla="*/ 68315 h 226107"/>
                <a:gd name="connsiteX390" fmla="*/ 141279 w 152494"/>
                <a:gd name="connsiteY390" fmla="*/ 67500 h 226107"/>
                <a:gd name="connsiteX391" fmla="*/ 142517 w 152494"/>
                <a:gd name="connsiteY391" fmla="*/ 65872 h 226107"/>
                <a:gd name="connsiteX392" fmla="*/ 143305 w 152494"/>
                <a:gd name="connsiteY392" fmla="*/ 63824 h 226107"/>
                <a:gd name="connsiteX393" fmla="*/ 144133 w 152494"/>
                <a:gd name="connsiteY393" fmla="*/ 63009 h 226107"/>
                <a:gd name="connsiteX394" fmla="*/ 144977 w 152494"/>
                <a:gd name="connsiteY394" fmla="*/ 61381 h 226107"/>
                <a:gd name="connsiteX395" fmla="*/ 146579 w 152494"/>
                <a:gd name="connsiteY395" fmla="*/ 57324 h 226107"/>
                <a:gd name="connsiteX396" fmla="*/ 146579 w 152494"/>
                <a:gd name="connsiteY396" fmla="*/ 56510 h 226107"/>
                <a:gd name="connsiteX397" fmla="*/ 147001 w 152494"/>
                <a:gd name="connsiteY397" fmla="*/ 56116 h 226107"/>
                <a:gd name="connsiteX398" fmla="*/ 147422 w 152494"/>
                <a:gd name="connsiteY398" fmla="*/ 54461 h 226107"/>
                <a:gd name="connsiteX399" fmla="*/ 148822 w 152494"/>
                <a:gd name="connsiteY399" fmla="*/ 53023 h 226107"/>
                <a:gd name="connsiteX400" fmla="*/ 149841 w 152494"/>
                <a:gd name="connsiteY400" fmla="*/ 52833 h 226107"/>
                <a:gd name="connsiteX401" fmla="*/ 149841 w 152494"/>
                <a:gd name="connsiteY401" fmla="*/ 50391 h 226107"/>
                <a:gd name="connsiteX402" fmla="*/ 152289 w 152494"/>
                <a:gd name="connsiteY402" fmla="*/ 47948 h 226107"/>
                <a:gd name="connsiteX403" fmla="*/ 152682 w 152494"/>
                <a:gd name="connsiteY403" fmla="*/ 47148 h 226107"/>
                <a:gd name="connsiteX404" fmla="*/ 152682 w 152494"/>
                <a:gd name="connsiteY404" fmla="*/ 43498 h 226107"/>
                <a:gd name="connsiteX405" fmla="*/ 152289 w 152494"/>
                <a:gd name="connsiteY405" fmla="*/ 43077 h 226107"/>
                <a:gd name="connsiteX406" fmla="*/ 151907 w 152494"/>
                <a:gd name="connsiteY406" fmla="*/ 41055 h 226107"/>
                <a:gd name="connsiteX407" fmla="*/ 151487 w 152494"/>
                <a:gd name="connsiteY407" fmla="*/ 40635 h 226107"/>
                <a:gd name="connsiteX408" fmla="*/ 151487 w 152494"/>
                <a:gd name="connsiteY408" fmla="*/ 39007 h 226107"/>
                <a:gd name="connsiteX409" fmla="*/ 151063 w 152494"/>
                <a:gd name="connsiteY409" fmla="*/ 38613 h 226107"/>
                <a:gd name="connsiteX410" fmla="*/ 151063 w 152494"/>
                <a:gd name="connsiteY410" fmla="*/ 36958 h 226107"/>
                <a:gd name="connsiteX411" fmla="*/ 150670 w 152494"/>
                <a:gd name="connsiteY411" fmla="*/ 36564 h 226107"/>
                <a:gd name="connsiteX412" fmla="*/ 150249 w 152494"/>
                <a:gd name="connsiteY412" fmla="*/ 34122 h 226107"/>
                <a:gd name="connsiteX413" fmla="*/ 149829 w 152494"/>
                <a:gd name="connsiteY413" fmla="*/ 33701 h 226107"/>
                <a:gd name="connsiteX414" fmla="*/ 149829 w 152494"/>
                <a:gd name="connsiteY414" fmla="*/ 32887 h 226107"/>
                <a:gd name="connsiteX415" fmla="*/ 148210 w 152494"/>
                <a:gd name="connsiteY415" fmla="*/ 30865 h 226107"/>
                <a:gd name="connsiteX416" fmla="*/ 147001 w 152494"/>
                <a:gd name="connsiteY416" fmla="*/ 28002 h 226107"/>
                <a:gd name="connsiteX417" fmla="*/ 146579 w 152494"/>
                <a:gd name="connsiteY417" fmla="*/ 24746 h 226107"/>
                <a:gd name="connsiteX418" fmla="*/ 145357 w 152494"/>
                <a:gd name="connsiteY418" fmla="*/ 21910 h 226107"/>
                <a:gd name="connsiteX419" fmla="*/ 144541 w 152494"/>
                <a:gd name="connsiteY419" fmla="*/ 21096 h 226107"/>
                <a:gd name="connsiteX420" fmla="*/ 143726 w 152494"/>
                <a:gd name="connsiteY420" fmla="*/ 19074 h 226107"/>
                <a:gd name="connsiteX421" fmla="*/ 142095 w 152494"/>
                <a:gd name="connsiteY421" fmla="*/ 17025 h 226107"/>
                <a:gd name="connsiteX422" fmla="*/ 142095 w 152494"/>
                <a:gd name="connsiteY422" fmla="*/ 16605 h 226107"/>
                <a:gd name="connsiteX423" fmla="*/ 140276 w 152494"/>
                <a:gd name="connsiteY423" fmla="*/ 14773 h 226107"/>
                <a:gd name="connsiteX424" fmla="*/ 139037 w 152494"/>
                <a:gd name="connsiteY424" fmla="*/ 14379 h 226107"/>
                <a:gd name="connsiteX425" fmla="*/ 138031 w 152494"/>
                <a:gd name="connsiteY425" fmla="*/ 13348 h 226107"/>
                <a:gd name="connsiteX426" fmla="*/ 138031 w 152494"/>
                <a:gd name="connsiteY426" fmla="*/ 12955 h 226107"/>
                <a:gd name="connsiteX427" fmla="*/ 136590 w 152494"/>
                <a:gd name="connsiteY427" fmla="*/ 11517 h 226107"/>
                <a:gd name="connsiteX428" fmla="*/ 136209 w 152494"/>
                <a:gd name="connsiteY428" fmla="*/ 11517 h 226107"/>
                <a:gd name="connsiteX429" fmla="*/ 134975 w 152494"/>
                <a:gd name="connsiteY429" fmla="*/ 10309 h 226107"/>
                <a:gd name="connsiteX430" fmla="*/ 134578 w 152494"/>
                <a:gd name="connsiteY430" fmla="*/ 10309 h 226107"/>
                <a:gd name="connsiteX431" fmla="*/ 129265 w 152494"/>
                <a:gd name="connsiteY431" fmla="*/ 5003 h 226107"/>
                <a:gd name="connsiteX432" fmla="*/ 128846 w 152494"/>
                <a:gd name="connsiteY432" fmla="*/ 5003 h 226107"/>
                <a:gd name="connsiteX433" fmla="*/ 127607 w 152494"/>
                <a:gd name="connsiteY433" fmla="*/ 3796 h 226107"/>
                <a:gd name="connsiteX434" fmla="*/ 122335 w 152494"/>
                <a:gd name="connsiteY434" fmla="*/ 1340 h 226107"/>
                <a:gd name="connsiteX435" fmla="*/ 120283 w 152494"/>
                <a:gd name="connsiteY435" fmla="*/ 946 h 226107"/>
                <a:gd name="connsiteX436" fmla="*/ 119861 w 152494"/>
                <a:gd name="connsiteY436" fmla="*/ 526 h 226107"/>
                <a:gd name="connsiteX437" fmla="*/ 118259 w 152494"/>
                <a:gd name="connsiteY437" fmla="*/ 526 h 226107"/>
                <a:gd name="connsiteX438" fmla="*/ 117837 w 152494"/>
                <a:gd name="connsiteY438" fmla="*/ 132 h 226107"/>
                <a:gd name="connsiteX439" fmla="*/ 117020 w 152494"/>
                <a:gd name="connsiteY439" fmla="*/ 132 h 226107"/>
                <a:gd name="connsiteX440" fmla="*/ 116628 w 152494"/>
                <a:gd name="connsiteY440" fmla="*/ 526 h 226107"/>
                <a:gd name="connsiteX441" fmla="*/ 113367 w 152494"/>
                <a:gd name="connsiteY441" fmla="*/ 946 h 226107"/>
                <a:gd name="connsiteX442" fmla="*/ 112944 w 152494"/>
                <a:gd name="connsiteY442" fmla="*/ 1340 h 226107"/>
                <a:gd name="connsiteX443" fmla="*/ 111748 w 152494"/>
                <a:gd name="connsiteY443" fmla="*/ 1367 h 226107"/>
                <a:gd name="connsiteX444" fmla="*/ 110907 w 152494"/>
                <a:gd name="connsiteY444" fmla="*/ 526 h 226107"/>
                <a:gd name="connsiteX445" fmla="*/ 110091 w 152494"/>
                <a:gd name="connsiteY445" fmla="*/ 946 h 226107"/>
                <a:gd name="connsiteX446" fmla="*/ 107645 w 152494"/>
                <a:gd name="connsiteY446" fmla="*/ 2141 h 226107"/>
                <a:gd name="connsiteX447" fmla="*/ 105619 w 152494"/>
                <a:gd name="connsiteY447" fmla="*/ 4189 h 226107"/>
                <a:gd name="connsiteX448" fmla="*/ 105197 w 152494"/>
                <a:gd name="connsiteY448" fmla="*/ 4189 h 226107"/>
                <a:gd name="connsiteX449" fmla="*/ 104995 w 152494"/>
                <a:gd name="connsiteY449" fmla="*/ 5628 h 226107"/>
                <a:gd name="connsiteX450" fmla="*/ 103785 w 152494"/>
                <a:gd name="connsiteY450" fmla="*/ 7242 h 226107"/>
                <a:gd name="connsiteX451" fmla="*/ 103785 w 152494"/>
                <a:gd name="connsiteY451" fmla="*/ 7663 h 226107"/>
                <a:gd name="connsiteX452" fmla="*/ 99287 w 152494"/>
                <a:gd name="connsiteY452" fmla="*/ 11734 h 226107"/>
                <a:gd name="connsiteX453" fmla="*/ 99287 w 152494"/>
                <a:gd name="connsiteY453" fmla="*/ 12127 h 226107"/>
                <a:gd name="connsiteX454" fmla="*/ 96446 w 152494"/>
                <a:gd name="connsiteY454" fmla="*/ 14569 h 226107"/>
                <a:gd name="connsiteX455" fmla="*/ 94393 w 152494"/>
                <a:gd name="connsiteY455" fmla="*/ 18626 h 226107"/>
                <a:gd name="connsiteX456" fmla="*/ 94393 w 152494"/>
                <a:gd name="connsiteY456" fmla="*/ 20282 h 226107"/>
                <a:gd name="connsiteX457" fmla="*/ 92762 w 152494"/>
                <a:gd name="connsiteY457" fmla="*/ 21910 h 226107"/>
                <a:gd name="connsiteX458" fmla="*/ 92369 w 152494"/>
                <a:gd name="connsiteY458" fmla="*/ 23511 h 226107"/>
                <a:gd name="connsiteX459" fmla="*/ 91948 w 152494"/>
                <a:gd name="connsiteY459" fmla="*/ 23932 h 226107"/>
                <a:gd name="connsiteX460" fmla="*/ 91948 w 152494"/>
                <a:gd name="connsiteY460" fmla="*/ 25166 h 226107"/>
                <a:gd name="connsiteX461" fmla="*/ 91553 w 152494"/>
                <a:gd name="connsiteY461" fmla="*/ 25560 h 226107"/>
                <a:gd name="connsiteX462" fmla="*/ 91541 w 152494"/>
                <a:gd name="connsiteY462" fmla="*/ 28423 h 226107"/>
                <a:gd name="connsiteX463" fmla="*/ 89909 w 152494"/>
                <a:gd name="connsiteY463" fmla="*/ 31679 h 226107"/>
                <a:gd name="connsiteX464" fmla="*/ 89909 w 152494"/>
                <a:gd name="connsiteY464" fmla="*/ 32073 h 226107"/>
                <a:gd name="connsiteX465" fmla="*/ 85018 w 152494"/>
                <a:gd name="connsiteY465" fmla="*/ 36551 h 226107"/>
                <a:gd name="connsiteX466" fmla="*/ 84594 w 152494"/>
                <a:gd name="connsiteY466" fmla="*/ 37365 h 226107"/>
                <a:gd name="connsiteX467" fmla="*/ 84594 w 152494"/>
                <a:gd name="connsiteY467" fmla="*/ 38993 h 226107"/>
                <a:gd name="connsiteX468" fmla="*/ 83809 w 152494"/>
                <a:gd name="connsiteY468" fmla="*/ 40228 h 226107"/>
                <a:gd name="connsiteX469" fmla="*/ 83809 w 152494"/>
                <a:gd name="connsiteY469" fmla="*/ 42249 h 226107"/>
                <a:gd name="connsiteX470" fmla="*/ 82992 w 152494"/>
                <a:gd name="connsiteY470" fmla="*/ 43878 h 226107"/>
                <a:gd name="connsiteX471" fmla="*/ 82570 w 152494"/>
                <a:gd name="connsiteY471" fmla="*/ 45533 h 226107"/>
                <a:gd name="connsiteX472" fmla="*/ 80939 w 152494"/>
                <a:gd name="connsiteY472" fmla="*/ 48749 h 226107"/>
                <a:gd name="connsiteX473" fmla="*/ 80939 w 152494"/>
                <a:gd name="connsiteY473" fmla="*/ 50797 h 226107"/>
                <a:gd name="connsiteX474" fmla="*/ 80546 w 152494"/>
                <a:gd name="connsiteY474" fmla="*/ 51191 h 226107"/>
                <a:gd name="connsiteX475" fmla="*/ 80546 w 152494"/>
                <a:gd name="connsiteY475" fmla="*/ 54868 h 226107"/>
                <a:gd name="connsiteX476" fmla="*/ 80954 w 152494"/>
                <a:gd name="connsiteY476" fmla="*/ 55289 h 226107"/>
                <a:gd name="connsiteX477" fmla="*/ 80954 w 152494"/>
                <a:gd name="connsiteY477" fmla="*/ 56917 h 226107"/>
                <a:gd name="connsiteX478" fmla="*/ 80110 w 152494"/>
                <a:gd name="connsiteY478" fmla="*/ 58518 h 226107"/>
                <a:gd name="connsiteX479" fmla="*/ 80110 w 152494"/>
                <a:gd name="connsiteY479" fmla="*/ 60567 h 226107"/>
                <a:gd name="connsiteX480" fmla="*/ 80532 w 152494"/>
                <a:gd name="connsiteY480" fmla="*/ 60987 h 226107"/>
                <a:gd name="connsiteX481" fmla="*/ 80139 w 152494"/>
                <a:gd name="connsiteY481" fmla="*/ 61802 h 226107"/>
                <a:gd name="connsiteX482" fmla="*/ 79322 w 152494"/>
                <a:gd name="connsiteY482" fmla="*/ 63824 h 226107"/>
                <a:gd name="connsiteX483" fmla="*/ 79322 w 152494"/>
                <a:gd name="connsiteY483" fmla="*/ 64638 h 226107"/>
                <a:gd name="connsiteX484" fmla="*/ 77298 w 152494"/>
                <a:gd name="connsiteY484" fmla="*/ 68315 h 226107"/>
                <a:gd name="connsiteX485" fmla="*/ 77298 w 152494"/>
                <a:gd name="connsiteY485" fmla="*/ 69129 h 226107"/>
                <a:gd name="connsiteX486" fmla="*/ 76060 w 152494"/>
                <a:gd name="connsiteY486" fmla="*/ 71137 h 226107"/>
                <a:gd name="connsiteX487" fmla="*/ 76060 w 152494"/>
                <a:gd name="connsiteY487" fmla="*/ 71978 h 226107"/>
                <a:gd name="connsiteX488" fmla="*/ 75436 w 152494"/>
                <a:gd name="connsiteY488" fmla="*/ 72182 h 226107"/>
                <a:gd name="connsiteX489" fmla="*/ 75246 w 152494"/>
                <a:gd name="connsiteY489" fmla="*/ 72792 h 226107"/>
                <a:gd name="connsiteX490" fmla="*/ 74619 w 152494"/>
                <a:gd name="connsiteY490" fmla="*/ 72996 h 226107"/>
                <a:gd name="connsiteX491" fmla="*/ 73410 w 152494"/>
                <a:gd name="connsiteY491" fmla="*/ 74231 h 226107"/>
                <a:gd name="connsiteX492" fmla="*/ 72988 w 152494"/>
                <a:gd name="connsiteY492" fmla="*/ 74231 h 226107"/>
                <a:gd name="connsiteX493" fmla="*/ 70964 w 152494"/>
                <a:gd name="connsiteY493" fmla="*/ 76659 h 226107"/>
                <a:gd name="connsiteX494" fmla="*/ 70354 w 152494"/>
                <a:gd name="connsiteY494" fmla="*/ 76863 h 226107"/>
                <a:gd name="connsiteX495" fmla="*/ 69931 w 152494"/>
                <a:gd name="connsiteY495" fmla="*/ 77677 h 226107"/>
                <a:gd name="connsiteX496" fmla="*/ 69931 w 152494"/>
                <a:gd name="connsiteY496" fmla="*/ 78491 h 226107"/>
                <a:gd name="connsiteX497" fmla="*/ 70747 w 152494"/>
                <a:gd name="connsiteY497" fmla="*/ 79305 h 226107"/>
                <a:gd name="connsiteX498" fmla="*/ 71169 w 152494"/>
                <a:gd name="connsiteY498" fmla="*/ 80540 h 226107"/>
                <a:gd name="connsiteX499" fmla="*/ 71564 w 152494"/>
                <a:gd name="connsiteY499" fmla="*/ 80933 h 226107"/>
                <a:gd name="connsiteX500" fmla="*/ 71564 w 152494"/>
                <a:gd name="connsiteY500" fmla="*/ 82141 h 226107"/>
                <a:gd name="connsiteX501" fmla="*/ 71985 w 152494"/>
                <a:gd name="connsiteY501" fmla="*/ 82562 h 226107"/>
                <a:gd name="connsiteX502" fmla="*/ 72391 w 152494"/>
                <a:gd name="connsiteY502" fmla="*/ 84190 h 226107"/>
                <a:gd name="connsiteX503" fmla="*/ 74022 w 152494"/>
                <a:gd name="connsiteY503" fmla="*/ 86212 h 226107"/>
                <a:gd name="connsiteX504" fmla="*/ 73410 w 152494"/>
                <a:gd name="connsiteY504" fmla="*/ 86822 h 226107"/>
                <a:gd name="connsiteX505" fmla="*/ 70150 w 152494"/>
                <a:gd name="connsiteY505" fmla="*/ 86822 h 226107"/>
                <a:gd name="connsiteX506" fmla="*/ 68723 w 152494"/>
                <a:gd name="connsiteY506" fmla="*/ 85411 h 226107"/>
                <a:gd name="connsiteX507" fmla="*/ 67907 w 152494"/>
                <a:gd name="connsiteY507" fmla="*/ 83756 h 226107"/>
                <a:gd name="connsiteX508" fmla="*/ 68302 w 152494"/>
                <a:gd name="connsiteY508" fmla="*/ 81747 h 226107"/>
                <a:gd name="connsiteX509" fmla="*/ 67485 w 152494"/>
                <a:gd name="connsiteY509" fmla="*/ 80540 h 226107"/>
                <a:gd name="connsiteX510" fmla="*/ 67295 w 152494"/>
                <a:gd name="connsiteY510" fmla="*/ 79889 h 226107"/>
                <a:gd name="connsiteX511" fmla="*/ 66480 w 152494"/>
                <a:gd name="connsiteY511" fmla="*/ 79495 h 226107"/>
                <a:gd name="connsiteX512" fmla="*/ 64849 w 152494"/>
                <a:gd name="connsiteY512" fmla="*/ 79495 h 226107"/>
                <a:gd name="connsiteX513" fmla="*/ 64427 w 152494"/>
                <a:gd name="connsiteY513" fmla="*/ 79916 h 226107"/>
                <a:gd name="connsiteX514" fmla="*/ 63218 w 152494"/>
                <a:gd name="connsiteY514" fmla="*/ 79916 h 226107"/>
                <a:gd name="connsiteX515" fmla="*/ 62403 w 152494"/>
                <a:gd name="connsiteY515" fmla="*/ 81123 h 226107"/>
                <a:gd name="connsiteX516" fmla="*/ 61982 w 152494"/>
                <a:gd name="connsiteY516" fmla="*/ 80730 h 226107"/>
                <a:gd name="connsiteX517" fmla="*/ 61194 w 152494"/>
                <a:gd name="connsiteY517" fmla="*/ 81123 h 226107"/>
                <a:gd name="connsiteX518" fmla="*/ 60146 w 152494"/>
                <a:gd name="connsiteY518" fmla="*/ 81734 h 226107"/>
                <a:gd name="connsiteX519" fmla="*/ 59536 w 152494"/>
                <a:gd name="connsiteY519" fmla="*/ 82752 h 226107"/>
                <a:gd name="connsiteX520" fmla="*/ 58721 w 152494"/>
                <a:gd name="connsiteY520" fmla="*/ 82738 h 226107"/>
                <a:gd name="connsiteX521" fmla="*/ 58095 w 152494"/>
                <a:gd name="connsiteY521" fmla="*/ 83389 h 226107"/>
                <a:gd name="connsiteX522" fmla="*/ 57700 w 152494"/>
                <a:gd name="connsiteY522" fmla="*/ 84990 h 226107"/>
                <a:gd name="connsiteX523" fmla="*/ 57322 w 152494"/>
                <a:gd name="connsiteY523" fmla="*/ 84990 h 226107"/>
                <a:gd name="connsiteX524" fmla="*/ 56900 w 152494"/>
                <a:gd name="connsiteY524" fmla="*/ 84176 h 226107"/>
                <a:gd name="connsiteX525" fmla="*/ 56900 w 152494"/>
                <a:gd name="connsiteY525" fmla="*/ 83389 h 226107"/>
                <a:gd name="connsiteX526" fmla="*/ 57715 w 152494"/>
                <a:gd name="connsiteY526" fmla="*/ 82548 h 226107"/>
                <a:gd name="connsiteX527" fmla="*/ 57322 w 152494"/>
                <a:gd name="connsiteY527" fmla="*/ 81734 h 226107"/>
                <a:gd name="connsiteX528" fmla="*/ 58325 w 152494"/>
                <a:gd name="connsiteY528" fmla="*/ 81544 h 226107"/>
                <a:gd name="connsiteX529" fmla="*/ 59114 w 152494"/>
                <a:gd name="connsiteY529" fmla="*/ 80309 h 226107"/>
                <a:gd name="connsiteX530" fmla="*/ 60160 w 152494"/>
                <a:gd name="connsiteY530" fmla="*/ 79712 h 226107"/>
                <a:gd name="connsiteX531" fmla="*/ 60160 w 152494"/>
                <a:gd name="connsiteY531" fmla="*/ 78477 h 226107"/>
                <a:gd name="connsiteX532" fmla="*/ 60772 w 152494"/>
                <a:gd name="connsiteY532" fmla="*/ 77867 h 226107"/>
                <a:gd name="connsiteX533" fmla="*/ 61982 w 152494"/>
                <a:gd name="connsiteY533" fmla="*/ 77473 h 226107"/>
                <a:gd name="connsiteX534" fmla="*/ 63844 w 152494"/>
                <a:gd name="connsiteY534" fmla="*/ 75235 h 226107"/>
                <a:gd name="connsiteX535" fmla="*/ 63844 w 152494"/>
                <a:gd name="connsiteY535" fmla="*/ 74814 h 226107"/>
                <a:gd name="connsiteX536" fmla="*/ 65244 w 152494"/>
                <a:gd name="connsiteY536" fmla="*/ 73403 h 226107"/>
                <a:gd name="connsiteX537" fmla="*/ 65666 w 152494"/>
                <a:gd name="connsiteY537" fmla="*/ 73403 h 226107"/>
                <a:gd name="connsiteX538" fmla="*/ 66249 w 152494"/>
                <a:gd name="connsiteY538" fmla="*/ 72792 h 226107"/>
                <a:gd name="connsiteX539" fmla="*/ 67104 w 152494"/>
                <a:gd name="connsiteY539" fmla="*/ 70743 h 226107"/>
                <a:gd name="connsiteX540" fmla="*/ 69128 w 152494"/>
                <a:gd name="connsiteY540" fmla="*/ 69115 h 226107"/>
                <a:gd name="connsiteX541" fmla="*/ 69945 w 152494"/>
                <a:gd name="connsiteY541" fmla="*/ 67094 h 226107"/>
                <a:gd name="connsiteX542" fmla="*/ 69945 w 152494"/>
                <a:gd name="connsiteY542" fmla="*/ 66673 h 226107"/>
                <a:gd name="connsiteX543" fmla="*/ 71576 w 152494"/>
                <a:gd name="connsiteY543" fmla="*/ 65465 h 226107"/>
                <a:gd name="connsiteX544" fmla="*/ 71998 w 152494"/>
                <a:gd name="connsiteY544" fmla="*/ 64651 h 226107"/>
                <a:gd name="connsiteX545" fmla="*/ 71998 w 152494"/>
                <a:gd name="connsiteY545" fmla="*/ 63810 h 226107"/>
                <a:gd name="connsiteX546" fmla="*/ 73207 w 152494"/>
                <a:gd name="connsiteY546" fmla="*/ 61802 h 226107"/>
                <a:gd name="connsiteX547" fmla="*/ 73207 w 152494"/>
                <a:gd name="connsiteY547" fmla="*/ 60987 h 226107"/>
                <a:gd name="connsiteX548" fmla="*/ 72786 w 152494"/>
                <a:gd name="connsiteY548" fmla="*/ 60594 h 226107"/>
                <a:gd name="connsiteX549" fmla="*/ 72786 w 152494"/>
                <a:gd name="connsiteY549" fmla="*/ 58152 h 226107"/>
                <a:gd name="connsiteX550" fmla="*/ 72391 w 152494"/>
                <a:gd name="connsiteY550" fmla="*/ 57731 h 226107"/>
                <a:gd name="connsiteX551" fmla="*/ 72391 w 152494"/>
                <a:gd name="connsiteY551" fmla="*/ 56496 h 226107"/>
                <a:gd name="connsiteX552" fmla="*/ 72786 w 152494"/>
                <a:gd name="connsiteY552" fmla="*/ 55709 h 226107"/>
                <a:gd name="connsiteX553" fmla="*/ 72366 w 152494"/>
                <a:gd name="connsiteY553" fmla="*/ 54868 h 226107"/>
                <a:gd name="connsiteX554" fmla="*/ 72786 w 152494"/>
                <a:gd name="connsiteY554" fmla="*/ 54475 h 226107"/>
                <a:gd name="connsiteX555" fmla="*/ 72786 w 152494"/>
                <a:gd name="connsiteY555" fmla="*/ 53661 h 226107"/>
                <a:gd name="connsiteX556" fmla="*/ 71576 w 152494"/>
                <a:gd name="connsiteY556" fmla="*/ 52426 h 226107"/>
                <a:gd name="connsiteX557" fmla="*/ 71969 w 152494"/>
                <a:gd name="connsiteY557" fmla="*/ 52032 h 226107"/>
                <a:gd name="connsiteX558" fmla="*/ 70964 w 152494"/>
                <a:gd name="connsiteY558" fmla="*/ 51829 h 226107"/>
                <a:gd name="connsiteX559" fmla="*/ 70760 w 152494"/>
                <a:gd name="connsiteY559" fmla="*/ 51218 h 226107"/>
                <a:gd name="connsiteX560" fmla="*/ 71155 w 152494"/>
                <a:gd name="connsiteY560" fmla="*/ 50825 h 226107"/>
                <a:gd name="connsiteX561" fmla="*/ 69538 w 152494"/>
                <a:gd name="connsiteY561" fmla="*/ 49590 h 226107"/>
                <a:gd name="connsiteX562" fmla="*/ 69538 w 152494"/>
                <a:gd name="connsiteY562" fmla="*/ 48355 h 226107"/>
                <a:gd name="connsiteX563" fmla="*/ 69931 w 152494"/>
                <a:gd name="connsiteY563" fmla="*/ 47962 h 226107"/>
                <a:gd name="connsiteX564" fmla="*/ 69931 w 152494"/>
                <a:gd name="connsiteY564" fmla="*/ 47148 h 226107"/>
                <a:gd name="connsiteX565" fmla="*/ 69145 w 152494"/>
                <a:gd name="connsiteY565" fmla="*/ 46333 h 226107"/>
                <a:gd name="connsiteX566" fmla="*/ 69116 w 152494"/>
                <a:gd name="connsiteY566" fmla="*/ 42656 h 226107"/>
                <a:gd name="connsiteX567" fmla="*/ 68504 w 152494"/>
                <a:gd name="connsiteY567" fmla="*/ 42466 h 226107"/>
                <a:gd name="connsiteX568" fmla="*/ 67716 w 152494"/>
                <a:gd name="connsiteY568" fmla="*/ 44081 h 226107"/>
                <a:gd name="connsiteX569" fmla="*/ 66480 w 152494"/>
                <a:gd name="connsiteY569" fmla="*/ 44502 h 226107"/>
                <a:gd name="connsiteX570" fmla="*/ 65856 w 152494"/>
                <a:gd name="connsiteY570" fmla="*/ 45099 h 226107"/>
                <a:gd name="connsiteX571" fmla="*/ 65461 w 152494"/>
                <a:gd name="connsiteY571" fmla="*/ 46333 h 226107"/>
                <a:gd name="connsiteX572" fmla="*/ 66275 w 152494"/>
                <a:gd name="connsiteY572" fmla="*/ 47148 h 226107"/>
                <a:gd name="connsiteX573" fmla="*/ 65461 w 152494"/>
                <a:gd name="connsiteY573" fmla="*/ 48776 h 226107"/>
                <a:gd name="connsiteX574" fmla="*/ 65461 w 152494"/>
                <a:gd name="connsiteY574" fmla="*/ 49590 h 226107"/>
                <a:gd name="connsiteX575" fmla="*/ 64644 w 152494"/>
                <a:gd name="connsiteY575" fmla="*/ 50404 h 226107"/>
                <a:gd name="connsiteX576" fmla="*/ 64644 w 152494"/>
                <a:gd name="connsiteY576" fmla="*/ 51205 h 226107"/>
                <a:gd name="connsiteX577" fmla="*/ 64251 w 152494"/>
                <a:gd name="connsiteY577" fmla="*/ 51598 h 226107"/>
                <a:gd name="connsiteX578" fmla="*/ 64251 w 152494"/>
                <a:gd name="connsiteY578" fmla="*/ 53254 h 226107"/>
                <a:gd name="connsiteX579" fmla="*/ 63830 w 152494"/>
                <a:gd name="connsiteY579" fmla="*/ 54040 h 226107"/>
                <a:gd name="connsiteX580" fmla="*/ 61574 w 152494"/>
                <a:gd name="connsiteY580" fmla="*/ 55085 h 226107"/>
                <a:gd name="connsiteX581" fmla="*/ 61153 w 152494"/>
                <a:gd name="connsiteY581" fmla="*/ 55479 h 226107"/>
                <a:gd name="connsiteX582" fmla="*/ 60365 w 152494"/>
                <a:gd name="connsiteY582" fmla="*/ 55479 h 226107"/>
                <a:gd name="connsiteX583" fmla="*/ 59141 w 152494"/>
                <a:gd name="connsiteY583" fmla="*/ 53457 h 226107"/>
                <a:gd name="connsiteX584" fmla="*/ 58122 w 152494"/>
                <a:gd name="connsiteY584" fmla="*/ 53647 h 226107"/>
                <a:gd name="connsiteX585" fmla="*/ 58122 w 152494"/>
                <a:gd name="connsiteY585" fmla="*/ 54461 h 226107"/>
                <a:gd name="connsiteX586" fmla="*/ 57305 w 152494"/>
                <a:gd name="connsiteY586" fmla="*/ 55696 h 226107"/>
                <a:gd name="connsiteX587" fmla="*/ 57305 w 152494"/>
                <a:gd name="connsiteY587" fmla="*/ 57324 h 226107"/>
                <a:gd name="connsiteX588" fmla="*/ 56886 w 152494"/>
                <a:gd name="connsiteY588" fmla="*/ 57718 h 226107"/>
                <a:gd name="connsiteX589" fmla="*/ 56912 w 152494"/>
                <a:gd name="connsiteY589" fmla="*/ 59346 h 226107"/>
                <a:gd name="connsiteX590" fmla="*/ 57305 w 152494"/>
                <a:gd name="connsiteY590" fmla="*/ 59766 h 226107"/>
                <a:gd name="connsiteX591" fmla="*/ 57305 w 152494"/>
                <a:gd name="connsiteY591" fmla="*/ 61395 h 226107"/>
                <a:gd name="connsiteX592" fmla="*/ 58515 w 152494"/>
                <a:gd name="connsiteY592" fmla="*/ 63023 h 226107"/>
                <a:gd name="connsiteX593" fmla="*/ 58543 w 152494"/>
                <a:gd name="connsiteY593" fmla="*/ 64230 h 226107"/>
                <a:gd name="connsiteX594" fmla="*/ 57700 w 152494"/>
                <a:gd name="connsiteY594" fmla="*/ 65044 h 226107"/>
                <a:gd name="connsiteX595" fmla="*/ 57700 w 152494"/>
                <a:gd name="connsiteY595" fmla="*/ 65465 h 226107"/>
                <a:gd name="connsiteX596" fmla="*/ 56055 w 152494"/>
                <a:gd name="connsiteY596" fmla="*/ 67080 h 226107"/>
                <a:gd name="connsiteX597" fmla="*/ 56096 w 152494"/>
                <a:gd name="connsiteY597" fmla="*/ 68315 h 226107"/>
                <a:gd name="connsiteX598" fmla="*/ 54862 w 152494"/>
                <a:gd name="connsiteY598" fmla="*/ 69943 h 226107"/>
                <a:gd name="connsiteX599" fmla="*/ 54845 w 152494"/>
                <a:gd name="connsiteY599" fmla="*/ 71150 h 226107"/>
                <a:gd name="connsiteX600" fmla="*/ 55240 w 152494"/>
                <a:gd name="connsiteY600" fmla="*/ 71965 h 226107"/>
                <a:gd name="connsiteX601" fmla="*/ 55662 w 152494"/>
                <a:gd name="connsiteY601" fmla="*/ 72385 h 226107"/>
                <a:gd name="connsiteX602" fmla="*/ 55662 w 152494"/>
                <a:gd name="connsiteY602" fmla="*/ 73986 h 226107"/>
                <a:gd name="connsiteX603" fmla="*/ 55240 w 152494"/>
                <a:gd name="connsiteY603" fmla="*/ 74407 h 226107"/>
                <a:gd name="connsiteX604" fmla="*/ 55662 w 152494"/>
                <a:gd name="connsiteY604" fmla="*/ 76429 h 226107"/>
                <a:gd name="connsiteX605" fmla="*/ 55472 w 152494"/>
                <a:gd name="connsiteY605" fmla="*/ 76659 h 226107"/>
                <a:gd name="connsiteX606" fmla="*/ 55052 w 152494"/>
                <a:gd name="connsiteY606" fmla="*/ 76239 h 226107"/>
                <a:gd name="connsiteX607" fmla="*/ 54452 w 152494"/>
                <a:gd name="connsiteY607" fmla="*/ 76429 h 226107"/>
                <a:gd name="connsiteX608" fmla="*/ 54031 w 152494"/>
                <a:gd name="connsiteY608" fmla="*/ 77270 h 226107"/>
                <a:gd name="connsiteX609" fmla="*/ 54452 w 152494"/>
                <a:gd name="connsiteY609" fmla="*/ 78084 h 226107"/>
                <a:gd name="connsiteX610" fmla="*/ 54235 w 152494"/>
                <a:gd name="connsiteY610" fmla="*/ 79088 h 226107"/>
                <a:gd name="connsiteX611" fmla="*/ 53214 w 152494"/>
                <a:gd name="connsiteY611" fmla="*/ 77663 h 226107"/>
                <a:gd name="connsiteX612" fmla="*/ 53214 w 152494"/>
                <a:gd name="connsiteY612" fmla="*/ 76849 h 226107"/>
                <a:gd name="connsiteX613" fmla="*/ 54452 w 152494"/>
                <a:gd name="connsiteY613" fmla="*/ 75221 h 226107"/>
                <a:gd name="connsiteX614" fmla="*/ 54452 w 152494"/>
                <a:gd name="connsiteY614" fmla="*/ 74407 h 226107"/>
                <a:gd name="connsiteX615" fmla="*/ 53214 w 152494"/>
                <a:gd name="connsiteY615" fmla="*/ 73199 h 226107"/>
                <a:gd name="connsiteX616" fmla="*/ 52795 w 152494"/>
                <a:gd name="connsiteY616" fmla="*/ 71544 h 226107"/>
                <a:gd name="connsiteX617" fmla="*/ 52021 w 152494"/>
                <a:gd name="connsiteY617" fmla="*/ 71544 h 226107"/>
                <a:gd name="connsiteX618" fmla="*/ 52402 w 152494"/>
                <a:gd name="connsiteY618" fmla="*/ 73593 h 226107"/>
                <a:gd name="connsiteX619" fmla="*/ 51192 w 152494"/>
                <a:gd name="connsiteY619" fmla="*/ 75221 h 226107"/>
                <a:gd name="connsiteX620" fmla="*/ 52007 w 152494"/>
                <a:gd name="connsiteY620" fmla="*/ 76062 h 226107"/>
                <a:gd name="connsiteX621" fmla="*/ 52007 w 152494"/>
                <a:gd name="connsiteY621" fmla="*/ 77270 h 226107"/>
                <a:gd name="connsiteX622" fmla="*/ 48323 w 152494"/>
                <a:gd name="connsiteY622" fmla="*/ 80526 h 226107"/>
                <a:gd name="connsiteX623" fmla="*/ 47113 w 152494"/>
                <a:gd name="connsiteY623" fmla="*/ 82955 h 226107"/>
                <a:gd name="connsiteX624" fmla="*/ 42427 w 152494"/>
                <a:gd name="connsiteY624" fmla="*/ 87256 h 226107"/>
                <a:gd name="connsiteX625" fmla="*/ 41391 w 152494"/>
                <a:gd name="connsiteY625" fmla="*/ 87840 h 226107"/>
                <a:gd name="connsiteX626" fmla="*/ 41188 w 152494"/>
                <a:gd name="connsiteY626" fmla="*/ 88871 h 226107"/>
                <a:gd name="connsiteX627" fmla="*/ 40577 w 152494"/>
                <a:gd name="connsiteY627" fmla="*/ 88260 h 226107"/>
                <a:gd name="connsiteX628" fmla="*/ 40577 w 152494"/>
                <a:gd name="connsiteY628" fmla="*/ 87026 h 226107"/>
                <a:gd name="connsiteX629" fmla="*/ 42236 w 152494"/>
                <a:gd name="connsiteY629" fmla="*/ 83769 h 226107"/>
                <a:gd name="connsiteX630" fmla="*/ 42236 w 152494"/>
                <a:gd name="connsiteY630" fmla="*/ 82955 h 226107"/>
                <a:gd name="connsiteX631" fmla="*/ 41188 w 152494"/>
                <a:gd name="connsiteY631" fmla="*/ 82765 h 226107"/>
                <a:gd name="connsiteX632" fmla="*/ 40577 w 152494"/>
                <a:gd name="connsiteY632" fmla="*/ 83769 h 226107"/>
                <a:gd name="connsiteX633" fmla="*/ 38948 w 152494"/>
                <a:gd name="connsiteY633" fmla="*/ 85818 h 226107"/>
                <a:gd name="connsiteX634" fmla="*/ 38131 w 152494"/>
                <a:gd name="connsiteY634" fmla="*/ 87446 h 226107"/>
                <a:gd name="connsiteX635" fmla="*/ 38131 w 152494"/>
                <a:gd name="connsiteY635" fmla="*/ 88260 h 226107"/>
                <a:gd name="connsiteX636" fmla="*/ 36921 w 152494"/>
                <a:gd name="connsiteY636" fmla="*/ 90282 h 226107"/>
                <a:gd name="connsiteX637" fmla="*/ 35290 w 152494"/>
                <a:gd name="connsiteY637" fmla="*/ 93566 h 226107"/>
                <a:gd name="connsiteX638" fmla="*/ 35290 w 152494"/>
                <a:gd name="connsiteY638" fmla="*/ 94760 h 226107"/>
                <a:gd name="connsiteX639" fmla="*/ 34054 w 152494"/>
                <a:gd name="connsiteY639" fmla="*/ 96781 h 226107"/>
                <a:gd name="connsiteX640" fmla="*/ 33659 w 152494"/>
                <a:gd name="connsiteY640" fmla="*/ 100065 h 226107"/>
                <a:gd name="connsiteX641" fmla="*/ 33238 w 152494"/>
                <a:gd name="connsiteY641" fmla="*/ 100459 h 226107"/>
                <a:gd name="connsiteX642" fmla="*/ 33238 w 152494"/>
                <a:gd name="connsiteY642" fmla="*/ 102507 h 226107"/>
                <a:gd name="connsiteX643" fmla="*/ 32845 w 152494"/>
                <a:gd name="connsiteY643" fmla="*/ 103322 h 226107"/>
                <a:gd name="connsiteX644" fmla="*/ 29582 w 152494"/>
                <a:gd name="connsiteY644" fmla="*/ 109020 h 226107"/>
                <a:gd name="connsiteX645" fmla="*/ 28563 w 152494"/>
                <a:gd name="connsiteY645" fmla="*/ 110024 h 226107"/>
                <a:gd name="connsiteX646" fmla="*/ 27327 w 152494"/>
                <a:gd name="connsiteY646" fmla="*/ 110024 h 226107"/>
                <a:gd name="connsiteX647" fmla="*/ 26512 w 152494"/>
                <a:gd name="connsiteY647" fmla="*/ 110838 h 226107"/>
                <a:gd name="connsiteX648" fmla="*/ 24881 w 152494"/>
                <a:gd name="connsiteY648" fmla="*/ 111259 h 226107"/>
                <a:gd name="connsiteX649" fmla="*/ 23453 w 152494"/>
                <a:gd name="connsiteY649" fmla="*/ 113077 h 226107"/>
                <a:gd name="connsiteX650" fmla="*/ 23453 w 152494"/>
                <a:gd name="connsiteY650" fmla="*/ 114285 h 226107"/>
                <a:gd name="connsiteX651" fmla="*/ 23874 w 152494"/>
                <a:gd name="connsiteY651" fmla="*/ 114706 h 226107"/>
                <a:gd name="connsiteX652" fmla="*/ 23250 w 152494"/>
                <a:gd name="connsiteY652" fmla="*/ 115330 h 226107"/>
                <a:gd name="connsiteX653" fmla="*/ 22855 w 152494"/>
                <a:gd name="connsiteY653" fmla="*/ 115330 h 226107"/>
                <a:gd name="connsiteX654" fmla="*/ 21824 w 152494"/>
                <a:gd name="connsiteY654" fmla="*/ 116334 h 226107"/>
                <a:gd name="connsiteX655" fmla="*/ 21824 w 152494"/>
                <a:gd name="connsiteY655" fmla="*/ 116727 h 226107"/>
                <a:gd name="connsiteX656" fmla="*/ 20424 w 152494"/>
                <a:gd name="connsiteY656" fmla="*/ 118152 h 226107"/>
                <a:gd name="connsiteX657" fmla="*/ 22990 w 152494"/>
                <a:gd name="connsiteY657" fmla="*/ 120797 h 226107"/>
                <a:gd name="connsiteX658" fmla="*/ 22687 w 152494"/>
                <a:gd name="connsiteY658" fmla="*/ 122351 h 226107"/>
                <a:gd name="connsiteX659" fmla="*/ 21973 w 152494"/>
                <a:gd name="connsiteY659" fmla="*/ 123750 h 226107"/>
                <a:gd name="connsiteX660" fmla="*/ 21044 w 152494"/>
                <a:gd name="connsiteY660" fmla="*/ 125003 h 226107"/>
                <a:gd name="connsiteX661" fmla="*/ 19871 w 152494"/>
                <a:gd name="connsiteY661" fmla="*/ 126508 h 226107"/>
                <a:gd name="connsiteX662" fmla="*/ 18148 w 152494"/>
                <a:gd name="connsiteY662" fmla="*/ 128317 h 226107"/>
                <a:gd name="connsiteX663" fmla="*/ 16239 w 152494"/>
                <a:gd name="connsiteY663" fmla="*/ 129566 h 226107"/>
                <a:gd name="connsiteX664" fmla="*/ 14796 w 152494"/>
                <a:gd name="connsiteY664" fmla="*/ 130689 h 226107"/>
                <a:gd name="connsiteX665" fmla="*/ 14184 w 152494"/>
                <a:gd name="connsiteY665" fmla="*/ 130531 h 226107"/>
                <a:gd name="connsiteX666" fmla="*/ 13345 w 152494"/>
                <a:gd name="connsiteY666" fmla="*/ 131377 h 226107"/>
                <a:gd name="connsiteX667" fmla="*/ 12315 w 152494"/>
                <a:gd name="connsiteY667" fmla="*/ 132631 h 226107"/>
                <a:gd name="connsiteX668" fmla="*/ 10338 w 152494"/>
                <a:gd name="connsiteY668" fmla="*/ 135040 h 226107"/>
                <a:gd name="connsiteX669" fmla="*/ 8783 w 152494"/>
                <a:gd name="connsiteY669" fmla="*/ 140475 h 226107"/>
                <a:gd name="connsiteX670" fmla="*/ 6327 w 152494"/>
                <a:gd name="connsiteY670" fmla="*/ 142518 h 226107"/>
                <a:gd name="connsiteX671" fmla="*/ 5588 w 152494"/>
                <a:gd name="connsiteY671" fmla="*/ 142381 h 226107"/>
                <a:gd name="connsiteX672" fmla="*/ 5126 w 152494"/>
                <a:gd name="connsiteY672" fmla="*/ 142247 h 226107"/>
                <a:gd name="connsiteX673" fmla="*/ 4765 w 152494"/>
                <a:gd name="connsiteY673" fmla="*/ 144188 h 226107"/>
                <a:gd name="connsiteX674" fmla="*/ 3656 w 152494"/>
                <a:gd name="connsiteY674" fmla="*/ 147694 h 226107"/>
                <a:gd name="connsiteX675" fmla="*/ 3675 w 152494"/>
                <a:gd name="connsiteY675" fmla="*/ 149971 h 226107"/>
                <a:gd name="connsiteX676" fmla="*/ 3540 w 152494"/>
                <a:gd name="connsiteY676" fmla="*/ 151842 h 226107"/>
                <a:gd name="connsiteX677" fmla="*/ 5294 w 152494"/>
                <a:gd name="connsiteY677" fmla="*/ 153039 h 226107"/>
                <a:gd name="connsiteX678" fmla="*/ 4323 w 152494"/>
                <a:gd name="connsiteY678" fmla="*/ 156772 h 226107"/>
                <a:gd name="connsiteX679" fmla="*/ 3881 w 152494"/>
                <a:gd name="connsiteY679" fmla="*/ 157396 h 226107"/>
                <a:gd name="connsiteX680" fmla="*/ 3474 w 152494"/>
                <a:gd name="connsiteY680" fmla="*/ 157972 h 226107"/>
                <a:gd name="connsiteX681" fmla="*/ 3100 w 152494"/>
                <a:gd name="connsiteY681" fmla="*/ 158888 h 226107"/>
                <a:gd name="connsiteX682" fmla="*/ 2612 w 152494"/>
                <a:gd name="connsiteY682" fmla="*/ 159434 h 226107"/>
                <a:gd name="connsiteX683" fmla="*/ 2242 w 152494"/>
                <a:gd name="connsiteY683" fmla="*/ 160244 h 226107"/>
                <a:gd name="connsiteX684" fmla="*/ 2301 w 152494"/>
                <a:gd name="connsiteY684" fmla="*/ 161229 h 226107"/>
                <a:gd name="connsiteX685" fmla="*/ 1728 w 152494"/>
                <a:gd name="connsiteY685" fmla="*/ 162684 h 226107"/>
                <a:gd name="connsiteX686" fmla="*/ 1581 w 152494"/>
                <a:gd name="connsiteY686" fmla="*/ 163421 h 226107"/>
                <a:gd name="connsiteX687" fmla="*/ 1391 w 152494"/>
                <a:gd name="connsiteY687" fmla="*/ 164376 h 226107"/>
                <a:gd name="connsiteX688" fmla="*/ 1874 w 152494"/>
                <a:gd name="connsiteY688" fmla="*/ 164836 h 226107"/>
                <a:gd name="connsiteX689" fmla="*/ 2195 w 152494"/>
                <a:gd name="connsiteY689" fmla="*/ 165143 h 226107"/>
                <a:gd name="connsiteX690" fmla="*/ 2434 w 152494"/>
                <a:gd name="connsiteY690" fmla="*/ 166324 h 226107"/>
                <a:gd name="connsiteX691" fmla="*/ 2504 w 152494"/>
                <a:gd name="connsiteY691" fmla="*/ 167156 h 226107"/>
                <a:gd name="connsiteX692" fmla="*/ 2725 w 152494"/>
                <a:gd name="connsiteY692" fmla="*/ 168113 h 226107"/>
                <a:gd name="connsiteX693" fmla="*/ 2379 w 152494"/>
                <a:gd name="connsiteY693" fmla="*/ 168875 h 226107"/>
                <a:gd name="connsiteX694" fmla="*/ 2461 w 152494"/>
                <a:gd name="connsiteY694" fmla="*/ 170151 h 226107"/>
                <a:gd name="connsiteX695" fmla="*/ 2183 w 152494"/>
                <a:gd name="connsiteY695" fmla="*/ 171371 h 226107"/>
                <a:gd name="connsiteX696" fmla="*/ 1775 w 152494"/>
                <a:gd name="connsiteY696" fmla="*/ 172162 h 226107"/>
                <a:gd name="connsiteX697" fmla="*/ 1669 w 152494"/>
                <a:gd name="connsiteY697" fmla="*/ 172660 h 226107"/>
                <a:gd name="connsiteX698" fmla="*/ 1937 w 152494"/>
                <a:gd name="connsiteY698" fmla="*/ 172642 h 226107"/>
                <a:gd name="connsiteX699" fmla="*/ 2500 w 152494"/>
                <a:gd name="connsiteY699" fmla="*/ 173090 h 226107"/>
                <a:gd name="connsiteX700" fmla="*/ 2750 w 152494"/>
                <a:gd name="connsiteY700" fmla="*/ 173881 h 226107"/>
                <a:gd name="connsiteX701" fmla="*/ 2676 w 152494"/>
                <a:gd name="connsiteY701" fmla="*/ 174710 h 226107"/>
                <a:gd name="connsiteX702" fmla="*/ 2463 w 152494"/>
                <a:gd name="connsiteY702" fmla="*/ 176368 h 226107"/>
                <a:gd name="connsiteX703" fmla="*/ 1958 w 152494"/>
                <a:gd name="connsiteY703" fmla="*/ 176959 h 226107"/>
                <a:gd name="connsiteX704" fmla="*/ 1389 w 152494"/>
                <a:gd name="connsiteY704" fmla="*/ 178248 h 226107"/>
                <a:gd name="connsiteX705" fmla="*/ 1041 w 152494"/>
                <a:gd name="connsiteY705" fmla="*/ 179010 h 226107"/>
                <a:gd name="connsiteX706" fmla="*/ 582 w 152494"/>
                <a:gd name="connsiteY706" fmla="*/ 179731 h 226107"/>
                <a:gd name="connsiteX707" fmla="*/ 263 w 152494"/>
                <a:gd name="connsiteY707" fmla="*/ 180382 h 226107"/>
                <a:gd name="connsiteX708" fmla="*/ 187 w 152494"/>
                <a:gd name="connsiteY708" fmla="*/ 180805 h 226107"/>
                <a:gd name="connsiteX709" fmla="*/ 1745 w 152494"/>
                <a:gd name="connsiteY709" fmla="*/ 180956 h 226107"/>
                <a:gd name="connsiteX710" fmla="*/ 2598 w 152494"/>
                <a:gd name="connsiteY710" fmla="*/ 181022 h 226107"/>
                <a:gd name="connsiteX711" fmla="*/ 4131 w 152494"/>
                <a:gd name="connsiteY711" fmla="*/ 181094 h 226107"/>
                <a:gd name="connsiteX712" fmla="*/ 4063 w 152494"/>
                <a:gd name="connsiteY712" fmla="*/ 181898 h 226107"/>
                <a:gd name="connsiteX713" fmla="*/ 4438 w 152494"/>
                <a:gd name="connsiteY713" fmla="*/ 182929 h 226107"/>
                <a:gd name="connsiteX714" fmla="*/ 5066 w 152494"/>
                <a:gd name="connsiteY714" fmla="*/ 185287 h 226107"/>
                <a:gd name="connsiteX715" fmla="*/ 4735 w 152494"/>
                <a:gd name="connsiteY715" fmla="*/ 185703 h 226107"/>
                <a:gd name="connsiteX716" fmla="*/ 5163 w 152494"/>
                <a:gd name="connsiteY716" fmla="*/ 186044 h 226107"/>
                <a:gd name="connsiteX717" fmla="*/ 5729 w 152494"/>
                <a:gd name="connsiteY717" fmla="*/ 186561 h 226107"/>
                <a:gd name="connsiteX718" fmla="*/ 5600 w 152494"/>
                <a:gd name="connsiteY718" fmla="*/ 187569 h 226107"/>
                <a:gd name="connsiteX719" fmla="*/ 5713 w 152494"/>
                <a:gd name="connsiteY719" fmla="*/ 188036 h 226107"/>
                <a:gd name="connsiteX720" fmla="*/ 5834 w 152494"/>
                <a:gd name="connsiteY720" fmla="*/ 188474 h 226107"/>
                <a:gd name="connsiteX721" fmla="*/ 5781 w 152494"/>
                <a:gd name="connsiteY721" fmla="*/ 189766 h 226107"/>
                <a:gd name="connsiteX722" fmla="*/ 5429 w 152494"/>
                <a:gd name="connsiteY722" fmla="*/ 190729 h 226107"/>
                <a:gd name="connsiteX723" fmla="*/ 6847 w 152494"/>
                <a:gd name="connsiteY723" fmla="*/ 193758 h 226107"/>
                <a:gd name="connsiteX724" fmla="*/ 7516 w 152494"/>
                <a:gd name="connsiteY724" fmla="*/ 196851 h 226107"/>
                <a:gd name="connsiteX725" fmla="*/ 7099 w 152494"/>
                <a:gd name="connsiteY725" fmla="*/ 200610 h 226107"/>
                <a:gd name="connsiteX726" fmla="*/ 7054 w 152494"/>
                <a:gd name="connsiteY726" fmla="*/ 203977 h 226107"/>
                <a:gd name="connsiteX727" fmla="*/ 7017 w 152494"/>
                <a:gd name="connsiteY727" fmla="*/ 206814 h 226107"/>
                <a:gd name="connsiteX728" fmla="*/ 4010 w 152494"/>
                <a:gd name="connsiteY728" fmla="*/ 208442 h 226107"/>
                <a:gd name="connsiteX729" fmla="*/ 3536 w 152494"/>
                <a:gd name="connsiteY729" fmla="*/ 208801 h 226107"/>
                <a:gd name="connsiteX730" fmla="*/ 3928 w 152494"/>
                <a:gd name="connsiteY730" fmla="*/ 210501 h 226107"/>
                <a:gd name="connsiteX731" fmla="*/ 4501 w 152494"/>
                <a:gd name="connsiteY731" fmla="*/ 212978 h 226107"/>
                <a:gd name="connsiteX732" fmla="*/ 4665 w 152494"/>
                <a:gd name="connsiteY732" fmla="*/ 215688 h 226107"/>
                <a:gd name="connsiteX733" fmla="*/ 4504 w 152494"/>
                <a:gd name="connsiteY733" fmla="*/ 217334 h 226107"/>
                <a:gd name="connsiteX734" fmla="*/ 4082 w 152494"/>
                <a:gd name="connsiteY734" fmla="*/ 218252 h 226107"/>
                <a:gd name="connsiteX735" fmla="*/ 8480 w 152494"/>
                <a:gd name="connsiteY735" fmla="*/ 218388 h 226107"/>
                <a:gd name="connsiteX736" fmla="*/ 14728 w 152494"/>
                <a:gd name="connsiteY736" fmla="*/ 218606 h 226107"/>
                <a:gd name="connsiteX737" fmla="*/ 17178 w 152494"/>
                <a:gd name="connsiteY737" fmla="*/ 219299 h 226107"/>
                <a:gd name="connsiteX738" fmla="*/ 21431 w 152494"/>
                <a:gd name="connsiteY738" fmla="*/ 220502 h 226107"/>
                <a:gd name="connsiteX739" fmla="*/ 26756 w 152494"/>
                <a:gd name="connsiteY739" fmla="*/ 221999 h 226107"/>
                <a:gd name="connsiteX740" fmla="*/ 29627 w 152494"/>
                <a:gd name="connsiteY740" fmla="*/ 220082 h 226107"/>
                <a:gd name="connsiteX741" fmla="*/ 30642 w 152494"/>
                <a:gd name="connsiteY741" fmla="*/ 219068 h 226107"/>
                <a:gd name="connsiteX742" fmla="*/ 31944 w 152494"/>
                <a:gd name="connsiteY742" fmla="*/ 219294 h 226107"/>
                <a:gd name="connsiteX743" fmla="*/ 34930 w 152494"/>
                <a:gd name="connsiteY743" fmla="*/ 219353 h 226107"/>
                <a:gd name="connsiteX744" fmla="*/ 38980 w 152494"/>
                <a:gd name="connsiteY744" fmla="*/ 219223 h 226107"/>
                <a:gd name="connsiteX745" fmla="*/ 43769 w 152494"/>
                <a:gd name="connsiteY745" fmla="*/ 219478 h 226107"/>
                <a:gd name="connsiteX746" fmla="*/ 45206 w 152494"/>
                <a:gd name="connsiteY746" fmla="*/ 219413 h 226107"/>
                <a:gd name="connsiteX747" fmla="*/ 46931 w 152494"/>
                <a:gd name="connsiteY747" fmla="*/ 219484 h 226107"/>
                <a:gd name="connsiteX748" fmla="*/ 47944 w 152494"/>
                <a:gd name="connsiteY748" fmla="*/ 219921 h 226107"/>
                <a:gd name="connsiteX749" fmla="*/ 49586 w 152494"/>
                <a:gd name="connsiteY749" fmla="*/ 219837 h 226107"/>
                <a:gd name="connsiteX750" fmla="*/ 51288 w 152494"/>
                <a:gd name="connsiteY750" fmla="*/ 219751 h 226107"/>
                <a:gd name="connsiteX751" fmla="*/ 52267 w 152494"/>
                <a:gd name="connsiteY751" fmla="*/ 219788 h 226107"/>
                <a:gd name="connsiteX752" fmla="*/ 53214 w 152494"/>
                <a:gd name="connsiteY752" fmla="*/ 220367 h 226107"/>
                <a:gd name="connsiteX753" fmla="*/ 54851 w 152494"/>
                <a:gd name="connsiteY753" fmla="*/ 222181 h 226107"/>
                <a:gd name="connsiteX754" fmla="*/ 58564 w 152494"/>
                <a:gd name="connsiteY754" fmla="*/ 224541 h 226107"/>
                <a:gd name="connsiteX755" fmla="*/ 60228 w 152494"/>
                <a:gd name="connsiteY755" fmla="*/ 225245 h 226107"/>
                <a:gd name="connsiteX756" fmla="*/ 61791 w 152494"/>
                <a:gd name="connsiteY756" fmla="*/ 226240 h 22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</a:cxnLst>
              <a:rect l="l" t="t" r="r" b="b"/>
              <a:pathLst>
                <a:path w="152494" h="226107">
                  <a:moveTo>
                    <a:pt x="33023" y="29834"/>
                  </a:moveTo>
                  <a:lnTo>
                    <a:pt x="33444" y="29440"/>
                  </a:lnTo>
                  <a:lnTo>
                    <a:pt x="34678" y="29440"/>
                  </a:lnTo>
                  <a:lnTo>
                    <a:pt x="35278" y="28830"/>
                  </a:lnTo>
                  <a:lnTo>
                    <a:pt x="35697" y="26781"/>
                  </a:lnTo>
                  <a:lnTo>
                    <a:pt x="36514" y="25967"/>
                  </a:lnTo>
                  <a:lnTo>
                    <a:pt x="37724" y="23525"/>
                  </a:lnTo>
                  <a:lnTo>
                    <a:pt x="38145" y="22711"/>
                  </a:lnTo>
                  <a:lnTo>
                    <a:pt x="38145" y="20689"/>
                  </a:lnTo>
                  <a:lnTo>
                    <a:pt x="37533" y="20078"/>
                  </a:lnTo>
                  <a:lnTo>
                    <a:pt x="36717" y="20078"/>
                  </a:lnTo>
                  <a:lnTo>
                    <a:pt x="34883" y="21503"/>
                  </a:lnTo>
                  <a:lnTo>
                    <a:pt x="34273" y="22507"/>
                  </a:lnTo>
                  <a:lnTo>
                    <a:pt x="33035" y="22507"/>
                  </a:lnTo>
                  <a:lnTo>
                    <a:pt x="32247" y="22928"/>
                  </a:lnTo>
                  <a:lnTo>
                    <a:pt x="31594" y="23945"/>
                  </a:lnTo>
                  <a:lnTo>
                    <a:pt x="31623" y="29251"/>
                  </a:lnTo>
                  <a:lnTo>
                    <a:pt x="32233" y="29834"/>
                  </a:lnTo>
                  <a:lnTo>
                    <a:pt x="33023" y="29834"/>
                  </a:lnTo>
                  <a:close/>
                  <a:moveTo>
                    <a:pt x="27747" y="33511"/>
                  </a:moveTo>
                  <a:lnTo>
                    <a:pt x="27354" y="33511"/>
                  </a:lnTo>
                  <a:lnTo>
                    <a:pt x="27122" y="33701"/>
                  </a:lnTo>
                  <a:lnTo>
                    <a:pt x="27354" y="33905"/>
                  </a:lnTo>
                  <a:lnTo>
                    <a:pt x="27747" y="33905"/>
                  </a:lnTo>
                  <a:lnTo>
                    <a:pt x="27937" y="33701"/>
                  </a:lnTo>
                  <a:lnTo>
                    <a:pt x="27747" y="33511"/>
                  </a:lnTo>
                  <a:close/>
                  <a:moveTo>
                    <a:pt x="73193" y="34529"/>
                  </a:moveTo>
                  <a:lnTo>
                    <a:pt x="71766" y="32670"/>
                  </a:lnTo>
                  <a:lnTo>
                    <a:pt x="70747" y="33321"/>
                  </a:lnTo>
                  <a:lnTo>
                    <a:pt x="70747" y="34936"/>
                  </a:lnTo>
                  <a:lnTo>
                    <a:pt x="70354" y="35329"/>
                  </a:lnTo>
                  <a:lnTo>
                    <a:pt x="70354" y="38192"/>
                  </a:lnTo>
                  <a:lnTo>
                    <a:pt x="70747" y="38586"/>
                  </a:lnTo>
                  <a:lnTo>
                    <a:pt x="70354" y="39821"/>
                  </a:lnTo>
                  <a:lnTo>
                    <a:pt x="71169" y="41028"/>
                  </a:lnTo>
                  <a:lnTo>
                    <a:pt x="70747" y="41842"/>
                  </a:lnTo>
                  <a:lnTo>
                    <a:pt x="70354" y="42656"/>
                  </a:lnTo>
                  <a:lnTo>
                    <a:pt x="70938" y="42860"/>
                  </a:lnTo>
                  <a:lnTo>
                    <a:pt x="72378" y="41422"/>
                  </a:lnTo>
                  <a:lnTo>
                    <a:pt x="72378" y="40635"/>
                  </a:lnTo>
                  <a:lnTo>
                    <a:pt x="73193" y="39400"/>
                  </a:lnTo>
                  <a:lnTo>
                    <a:pt x="73193" y="38192"/>
                  </a:lnTo>
                  <a:lnTo>
                    <a:pt x="73615" y="37772"/>
                  </a:lnTo>
                  <a:lnTo>
                    <a:pt x="73615" y="35764"/>
                  </a:lnTo>
                  <a:lnTo>
                    <a:pt x="73193" y="35343"/>
                  </a:lnTo>
                  <a:lnTo>
                    <a:pt x="73193" y="34529"/>
                  </a:lnTo>
                  <a:close/>
                  <a:moveTo>
                    <a:pt x="14077" y="49183"/>
                  </a:moveTo>
                  <a:lnTo>
                    <a:pt x="14077" y="47555"/>
                  </a:lnTo>
                  <a:lnTo>
                    <a:pt x="14470" y="47134"/>
                  </a:lnTo>
                  <a:lnTo>
                    <a:pt x="14470" y="46320"/>
                  </a:lnTo>
                  <a:lnTo>
                    <a:pt x="13465" y="45737"/>
                  </a:lnTo>
                  <a:lnTo>
                    <a:pt x="12256" y="47758"/>
                  </a:lnTo>
                  <a:lnTo>
                    <a:pt x="11439" y="47758"/>
                  </a:lnTo>
                  <a:lnTo>
                    <a:pt x="10203" y="49373"/>
                  </a:lnTo>
                  <a:lnTo>
                    <a:pt x="8805" y="49997"/>
                  </a:lnTo>
                  <a:lnTo>
                    <a:pt x="9184" y="50811"/>
                  </a:lnTo>
                  <a:lnTo>
                    <a:pt x="8805" y="51625"/>
                  </a:lnTo>
                  <a:lnTo>
                    <a:pt x="8996" y="51815"/>
                  </a:lnTo>
                  <a:lnTo>
                    <a:pt x="12256" y="51815"/>
                  </a:lnTo>
                  <a:lnTo>
                    <a:pt x="13261" y="50811"/>
                  </a:lnTo>
                  <a:lnTo>
                    <a:pt x="12446" y="49970"/>
                  </a:lnTo>
                  <a:lnTo>
                    <a:pt x="13465" y="49780"/>
                  </a:lnTo>
                  <a:lnTo>
                    <a:pt x="14077" y="49183"/>
                  </a:lnTo>
                  <a:close/>
                  <a:moveTo>
                    <a:pt x="42846" y="57121"/>
                  </a:moveTo>
                  <a:lnTo>
                    <a:pt x="41598" y="57121"/>
                  </a:lnTo>
                  <a:lnTo>
                    <a:pt x="40591" y="57731"/>
                  </a:lnTo>
                  <a:lnTo>
                    <a:pt x="40591" y="58125"/>
                  </a:lnTo>
                  <a:lnTo>
                    <a:pt x="39355" y="59359"/>
                  </a:lnTo>
                  <a:lnTo>
                    <a:pt x="39355" y="60567"/>
                  </a:lnTo>
                  <a:lnTo>
                    <a:pt x="39967" y="61178"/>
                  </a:lnTo>
                  <a:lnTo>
                    <a:pt x="42410" y="59984"/>
                  </a:lnTo>
                  <a:lnTo>
                    <a:pt x="43432" y="58545"/>
                  </a:lnTo>
                  <a:lnTo>
                    <a:pt x="43432" y="57731"/>
                  </a:lnTo>
                  <a:lnTo>
                    <a:pt x="42846" y="57121"/>
                  </a:lnTo>
                  <a:close/>
                  <a:moveTo>
                    <a:pt x="21212" y="62019"/>
                  </a:moveTo>
                  <a:lnTo>
                    <a:pt x="20819" y="62005"/>
                  </a:lnTo>
                  <a:lnTo>
                    <a:pt x="20193" y="62602"/>
                  </a:lnTo>
                  <a:lnTo>
                    <a:pt x="20424" y="62819"/>
                  </a:lnTo>
                  <a:lnTo>
                    <a:pt x="20819" y="62819"/>
                  </a:lnTo>
                  <a:lnTo>
                    <a:pt x="21429" y="62209"/>
                  </a:lnTo>
                  <a:lnTo>
                    <a:pt x="21212" y="62019"/>
                  </a:lnTo>
                  <a:close/>
                  <a:moveTo>
                    <a:pt x="17978" y="62399"/>
                  </a:moveTo>
                  <a:lnTo>
                    <a:pt x="17555" y="62399"/>
                  </a:lnTo>
                  <a:lnTo>
                    <a:pt x="17323" y="62602"/>
                  </a:lnTo>
                  <a:lnTo>
                    <a:pt x="17323" y="63837"/>
                  </a:lnTo>
                  <a:lnTo>
                    <a:pt x="17555" y="64027"/>
                  </a:lnTo>
                  <a:lnTo>
                    <a:pt x="18168" y="63416"/>
                  </a:lnTo>
                  <a:lnTo>
                    <a:pt x="18168" y="62602"/>
                  </a:lnTo>
                  <a:lnTo>
                    <a:pt x="17978" y="62399"/>
                  </a:lnTo>
                  <a:close/>
                  <a:moveTo>
                    <a:pt x="15504" y="65262"/>
                  </a:moveTo>
                  <a:lnTo>
                    <a:pt x="15109" y="65262"/>
                  </a:lnTo>
                  <a:lnTo>
                    <a:pt x="14880" y="65465"/>
                  </a:lnTo>
                  <a:lnTo>
                    <a:pt x="15109" y="65655"/>
                  </a:lnTo>
                  <a:lnTo>
                    <a:pt x="15530" y="65655"/>
                  </a:lnTo>
                  <a:lnTo>
                    <a:pt x="15694" y="65465"/>
                  </a:lnTo>
                  <a:lnTo>
                    <a:pt x="15504" y="65262"/>
                  </a:lnTo>
                  <a:close/>
                  <a:moveTo>
                    <a:pt x="34666" y="64434"/>
                  </a:moveTo>
                  <a:lnTo>
                    <a:pt x="33456" y="64041"/>
                  </a:lnTo>
                  <a:lnTo>
                    <a:pt x="31623" y="66673"/>
                  </a:lnTo>
                  <a:lnTo>
                    <a:pt x="31825" y="67718"/>
                  </a:lnTo>
                  <a:lnTo>
                    <a:pt x="33456" y="67297"/>
                  </a:lnTo>
                  <a:lnTo>
                    <a:pt x="35278" y="65479"/>
                  </a:lnTo>
                  <a:lnTo>
                    <a:pt x="35278" y="65044"/>
                  </a:lnTo>
                  <a:lnTo>
                    <a:pt x="34666" y="64434"/>
                  </a:lnTo>
                  <a:close/>
                  <a:moveTo>
                    <a:pt x="24881" y="79916"/>
                  </a:moveTo>
                  <a:lnTo>
                    <a:pt x="24486" y="79916"/>
                  </a:lnTo>
                  <a:lnTo>
                    <a:pt x="23862" y="80526"/>
                  </a:lnTo>
                  <a:lnTo>
                    <a:pt x="23862" y="80920"/>
                  </a:lnTo>
                  <a:lnTo>
                    <a:pt x="24065" y="81123"/>
                  </a:lnTo>
                  <a:lnTo>
                    <a:pt x="24486" y="81123"/>
                  </a:lnTo>
                  <a:lnTo>
                    <a:pt x="25072" y="80540"/>
                  </a:lnTo>
                  <a:lnTo>
                    <a:pt x="25072" y="80106"/>
                  </a:lnTo>
                  <a:lnTo>
                    <a:pt x="24881" y="79916"/>
                  </a:lnTo>
                  <a:close/>
                  <a:moveTo>
                    <a:pt x="93579" y="139536"/>
                  </a:moveTo>
                  <a:lnTo>
                    <a:pt x="93386" y="139333"/>
                  </a:lnTo>
                  <a:lnTo>
                    <a:pt x="93184" y="139536"/>
                  </a:lnTo>
                  <a:lnTo>
                    <a:pt x="93184" y="139957"/>
                  </a:lnTo>
                  <a:lnTo>
                    <a:pt x="93386" y="140147"/>
                  </a:lnTo>
                  <a:lnTo>
                    <a:pt x="93579" y="139957"/>
                  </a:lnTo>
                  <a:lnTo>
                    <a:pt x="93579" y="139536"/>
                  </a:lnTo>
                  <a:close/>
                  <a:moveTo>
                    <a:pt x="83999" y="147080"/>
                  </a:moveTo>
                  <a:lnTo>
                    <a:pt x="83577" y="147080"/>
                  </a:lnTo>
                  <a:lnTo>
                    <a:pt x="83387" y="147270"/>
                  </a:lnTo>
                  <a:lnTo>
                    <a:pt x="83387" y="147664"/>
                  </a:lnTo>
                  <a:lnTo>
                    <a:pt x="83577" y="147895"/>
                  </a:lnTo>
                  <a:lnTo>
                    <a:pt x="83999" y="147895"/>
                  </a:lnTo>
                  <a:lnTo>
                    <a:pt x="84230" y="147664"/>
                  </a:lnTo>
                  <a:lnTo>
                    <a:pt x="84230" y="147270"/>
                  </a:lnTo>
                  <a:lnTo>
                    <a:pt x="83999" y="147080"/>
                  </a:lnTo>
                  <a:close/>
                  <a:moveTo>
                    <a:pt x="110105" y="160513"/>
                  </a:moveTo>
                  <a:lnTo>
                    <a:pt x="109681" y="160513"/>
                  </a:lnTo>
                  <a:lnTo>
                    <a:pt x="108677" y="161517"/>
                  </a:lnTo>
                  <a:lnTo>
                    <a:pt x="108867" y="161721"/>
                  </a:lnTo>
                  <a:lnTo>
                    <a:pt x="109288" y="161721"/>
                  </a:lnTo>
                  <a:lnTo>
                    <a:pt x="110295" y="160703"/>
                  </a:lnTo>
                  <a:lnTo>
                    <a:pt x="110105" y="160513"/>
                  </a:lnTo>
                  <a:close/>
                  <a:moveTo>
                    <a:pt x="69128" y="212413"/>
                  </a:moveTo>
                  <a:lnTo>
                    <a:pt x="68926" y="212182"/>
                  </a:lnTo>
                  <a:lnTo>
                    <a:pt x="68709" y="212413"/>
                  </a:lnTo>
                  <a:lnTo>
                    <a:pt x="68709" y="212807"/>
                  </a:lnTo>
                  <a:lnTo>
                    <a:pt x="68926" y="213024"/>
                  </a:lnTo>
                  <a:lnTo>
                    <a:pt x="69128" y="212807"/>
                  </a:lnTo>
                  <a:lnTo>
                    <a:pt x="69128" y="212413"/>
                  </a:lnTo>
                  <a:close/>
                  <a:moveTo>
                    <a:pt x="61791" y="226240"/>
                  </a:moveTo>
                  <a:lnTo>
                    <a:pt x="63613" y="224421"/>
                  </a:lnTo>
                  <a:lnTo>
                    <a:pt x="64034" y="224421"/>
                  </a:lnTo>
                  <a:lnTo>
                    <a:pt x="65461" y="222983"/>
                  </a:lnTo>
                  <a:lnTo>
                    <a:pt x="65461" y="222563"/>
                  </a:lnTo>
                  <a:lnTo>
                    <a:pt x="66670" y="220934"/>
                  </a:lnTo>
                  <a:lnTo>
                    <a:pt x="67066" y="218926"/>
                  </a:lnTo>
                  <a:lnTo>
                    <a:pt x="67499" y="218506"/>
                  </a:lnTo>
                  <a:lnTo>
                    <a:pt x="67499" y="217691"/>
                  </a:lnTo>
                  <a:lnTo>
                    <a:pt x="68316" y="216063"/>
                  </a:lnTo>
                  <a:lnTo>
                    <a:pt x="69128" y="214855"/>
                  </a:lnTo>
                  <a:lnTo>
                    <a:pt x="69128" y="214041"/>
                  </a:lnTo>
                  <a:lnTo>
                    <a:pt x="67499" y="212413"/>
                  </a:lnTo>
                  <a:lnTo>
                    <a:pt x="67499" y="210785"/>
                  </a:lnTo>
                  <a:lnTo>
                    <a:pt x="68316" y="209577"/>
                  </a:lnTo>
                  <a:lnTo>
                    <a:pt x="68709" y="208343"/>
                  </a:lnTo>
                  <a:lnTo>
                    <a:pt x="70950" y="206104"/>
                  </a:lnTo>
                  <a:lnTo>
                    <a:pt x="72581" y="205290"/>
                  </a:lnTo>
                  <a:lnTo>
                    <a:pt x="73819" y="205290"/>
                  </a:lnTo>
                  <a:lnTo>
                    <a:pt x="74212" y="205683"/>
                  </a:lnTo>
                  <a:lnTo>
                    <a:pt x="75843" y="205683"/>
                  </a:lnTo>
                  <a:lnTo>
                    <a:pt x="76686" y="205290"/>
                  </a:lnTo>
                  <a:lnTo>
                    <a:pt x="77270" y="204679"/>
                  </a:lnTo>
                  <a:lnTo>
                    <a:pt x="77270" y="203865"/>
                  </a:lnTo>
                  <a:lnTo>
                    <a:pt x="78710" y="202426"/>
                  </a:lnTo>
                  <a:lnTo>
                    <a:pt x="79527" y="202426"/>
                  </a:lnTo>
                  <a:lnTo>
                    <a:pt x="80139" y="201816"/>
                  </a:lnTo>
                  <a:lnTo>
                    <a:pt x="80139" y="198560"/>
                  </a:lnTo>
                  <a:lnTo>
                    <a:pt x="78494" y="195303"/>
                  </a:lnTo>
                  <a:lnTo>
                    <a:pt x="78494" y="194489"/>
                  </a:lnTo>
                  <a:lnTo>
                    <a:pt x="77706" y="193281"/>
                  </a:lnTo>
                  <a:lnTo>
                    <a:pt x="77679" y="192047"/>
                  </a:lnTo>
                  <a:lnTo>
                    <a:pt x="77284" y="191653"/>
                  </a:lnTo>
                  <a:lnTo>
                    <a:pt x="77284" y="185113"/>
                  </a:lnTo>
                  <a:lnTo>
                    <a:pt x="77679" y="184720"/>
                  </a:lnTo>
                  <a:lnTo>
                    <a:pt x="77679" y="181897"/>
                  </a:lnTo>
                  <a:lnTo>
                    <a:pt x="78072" y="181477"/>
                  </a:lnTo>
                  <a:lnTo>
                    <a:pt x="78072" y="179848"/>
                  </a:lnTo>
                  <a:lnTo>
                    <a:pt x="78494" y="179455"/>
                  </a:lnTo>
                  <a:lnTo>
                    <a:pt x="78508" y="177800"/>
                  </a:lnTo>
                  <a:lnTo>
                    <a:pt x="77298" y="176171"/>
                  </a:lnTo>
                  <a:lnTo>
                    <a:pt x="77270" y="170473"/>
                  </a:lnTo>
                  <a:lnTo>
                    <a:pt x="76877" y="170079"/>
                  </a:lnTo>
                  <a:lnTo>
                    <a:pt x="76877" y="168030"/>
                  </a:lnTo>
                  <a:lnTo>
                    <a:pt x="77270" y="167637"/>
                  </a:lnTo>
                  <a:lnTo>
                    <a:pt x="77665" y="165588"/>
                  </a:lnTo>
                  <a:lnTo>
                    <a:pt x="78086" y="165194"/>
                  </a:lnTo>
                  <a:lnTo>
                    <a:pt x="78086" y="163960"/>
                  </a:lnTo>
                  <a:lnTo>
                    <a:pt x="78508" y="163566"/>
                  </a:lnTo>
                  <a:lnTo>
                    <a:pt x="79105" y="162535"/>
                  </a:lnTo>
                  <a:lnTo>
                    <a:pt x="79527" y="162535"/>
                  </a:lnTo>
                  <a:lnTo>
                    <a:pt x="80532" y="161517"/>
                  </a:lnTo>
                  <a:lnTo>
                    <a:pt x="81349" y="159889"/>
                  </a:lnTo>
                  <a:lnTo>
                    <a:pt x="82163" y="159088"/>
                  </a:lnTo>
                  <a:lnTo>
                    <a:pt x="82163" y="158274"/>
                  </a:lnTo>
                  <a:lnTo>
                    <a:pt x="82980" y="157067"/>
                  </a:lnTo>
                  <a:lnTo>
                    <a:pt x="82980" y="156226"/>
                  </a:lnTo>
                  <a:lnTo>
                    <a:pt x="83399" y="155832"/>
                  </a:lnTo>
                  <a:lnTo>
                    <a:pt x="83414" y="152969"/>
                  </a:lnTo>
                  <a:lnTo>
                    <a:pt x="82992" y="152575"/>
                  </a:lnTo>
                  <a:lnTo>
                    <a:pt x="82992" y="151341"/>
                  </a:lnTo>
                  <a:lnTo>
                    <a:pt x="83387" y="150947"/>
                  </a:lnTo>
                  <a:lnTo>
                    <a:pt x="83387" y="150133"/>
                  </a:lnTo>
                  <a:lnTo>
                    <a:pt x="81973" y="148695"/>
                  </a:lnTo>
                  <a:lnTo>
                    <a:pt x="80356" y="148695"/>
                  </a:lnTo>
                  <a:lnTo>
                    <a:pt x="77489" y="147487"/>
                  </a:lnTo>
                  <a:lnTo>
                    <a:pt x="75829" y="145859"/>
                  </a:lnTo>
                  <a:lnTo>
                    <a:pt x="75436" y="145859"/>
                  </a:lnTo>
                  <a:lnTo>
                    <a:pt x="71169" y="141178"/>
                  </a:lnTo>
                  <a:lnTo>
                    <a:pt x="70747" y="140364"/>
                  </a:lnTo>
                  <a:lnTo>
                    <a:pt x="71169" y="139550"/>
                  </a:lnTo>
                  <a:lnTo>
                    <a:pt x="70135" y="138926"/>
                  </a:lnTo>
                  <a:lnTo>
                    <a:pt x="69128" y="137922"/>
                  </a:lnTo>
                  <a:lnTo>
                    <a:pt x="69319" y="137718"/>
                  </a:lnTo>
                  <a:lnTo>
                    <a:pt x="69740" y="137718"/>
                  </a:lnTo>
                  <a:lnTo>
                    <a:pt x="70557" y="138532"/>
                  </a:lnTo>
                  <a:lnTo>
                    <a:pt x="71766" y="137718"/>
                  </a:lnTo>
                  <a:lnTo>
                    <a:pt x="72378" y="139129"/>
                  </a:lnTo>
                  <a:lnTo>
                    <a:pt x="73193" y="139550"/>
                  </a:lnTo>
                  <a:lnTo>
                    <a:pt x="73398" y="140554"/>
                  </a:lnTo>
                  <a:lnTo>
                    <a:pt x="74009" y="140364"/>
                  </a:lnTo>
                  <a:lnTo>
                    <a:pt x="74212" y="139319"/>
                  </a:lnTo>
                  <a:lnTo>
                    <a:pt x="77067" y="142182"/>
                  </a:lnTo>
                  <a:lnTo>
                    <a:pt x="80749" y="143824"/>
                  </a:lnTo>
                  <a:lnTo>
                    <a:pt x="81563" y="142589"/>
                  </a:lnTo>
                  <a:lnTo>
                    <a:pt x="82380" y="142589"/>
                  </a:lnTo>
                  <a:lnTo>
                    <a:pt x="82992" y="143200"/>
                  </a:lnTo>
                  <a:lnTo>
                    <a:pt x="82570" y="144434"/>
                  </a:lnTo>
                  <a:lnTo>
                    <a:pt x="83182" y="145031"/>
                  </a:lnTo>
                  <a:lnTo>
                    <a:pt x="84418" y="144638"/>
                  </a:lnTo>
                  <a:lnTo>
                    <a:pt x="85630" y="145873"/>
                  </a:lnTo>
                  <a:lnTo>
                    <a:pt x="86674" y="145221"/>
                  </a:lnTo>
                  <a:lnTo>
                    <a:pt x="87069" y="143620"/>
                  </a:lnTo>
                  <a:lnTo>
                    <a:pt x="88278" y="141192"/>
                  </a:lnTo>
                  <a:lnTo>
                    <a:pt x="90724" y="138722"/>
                  </a:lnTo>
                  <a:lnTo>
                    <a:pt x="90724" y="137908"/>
                  </a:lnTo>
                  <a:lnTo>
                    <a:pt x="90331" y="137514"/>
                  </a:lnTo>
                  <a:lnTo>
                    <a:pt x="90331" y="136700"/>
                  </a:lnTo>
                  <a:lnTo>
                    <a:pt x="91567" y="135466"/>
                  </a:lnTo>
                  <a:lnTo>
                    <a:pt x="91567" y="134652"/>
                  </a:lnTo>
                  <a:lnTo>
                    <a:pt x="92152" y="134462"/>
                  </a:lnTo>
                  <a:lnTo>
                    <a:pt x="92355" y="135886"/>
                  </a:lnTo>
                  <a:lnTo>
                    <a:pt x="91146" y="137121"/>
                  </a:lnTo>
                  <a:lnTo>
                    <a:pt x="91146" y="138328"/>
                  </a:lnTo>
                  <a:lnTo>
                    <a:pt x="91757" y="138912"/>
                  </a:lnTo>
                  <a:lnTo>
                    <a:pt x="92967" y="138518"/>
                  </a:lnTo>
                  <a:lnTo>
                    <a:pt x="93386" y="138912"/>
                  </a:lnTo>
                  <a:lnTo>
                    <a:pt x="95020" y="138926"/>
                  </a:lnTo>
                  <a:lnTo>
                    <a:pt x="95208" y="139143"/>
                  </a:lnTo>
                  <a:lnTo>
                    <a:pt x="94000" y="139957"/>
                  </a:lnTo>
                  <a:lnTo>
                    <a:pt x="94393" y="140771"/>
                  </a:lnTo>
                  <a:lnTo>
                    <a:pt x="94000" y="141164"/>
                  </a:lnTo>
                  <a:lnTo>
                    <a:pt x="94000" y="142006"/>
                  </a:lnTo>
                  <a:lnTo>
                    <a:pt x="95632" y="143607"/>
                  </a:lnTo>
                  <a:lnTo>
                    <a:pt x="95632" y="144027"/>
                  </a:lnTo>
                  <a:lnTo>
                    <a:pt x="96636" y="145031"/>
                  </a:lnTo>
                  <a:lnTo>
                    <a:pt x="98268" y="144652"/>
                  </a:lnTo>
                  <a:lnTo>
                    <a:pt x="99897" y="145466"/>
                  </a:lnTo>
                  <a:lnTo>
                    <a:pt x="100509" y="146049"/>
                  </a:lnTo>
                  <a:lnTo>
                    <a:pt x="100509" y="146863"/>
                  </a:lnTo>
                  <a:lnTo>
                    <a:pt x="100087" y="147257"/>
                  </a:lnTo>
                  <a:lnTo>
                    <a:pt x="99694" y="149306"/>
                  </a:lnTo>
                  <a:lnTo>
                    <a:pt x="100740" y="150350"/>
                  </a:lnTo>
                  <a:lnTo>
                    <a:pt x="101747" y="149306"/>
                  </a:lnTo>
                  <a:lnTo>
                    <a:pt x="102140" y="147677"/>
                  </a:lnTo>
                  <a:lnTo>
                    <a:pt x="103771" y="144421"/>
                  </a:lnTo>
                  <a:lnTo>
                    <a:pt x="102535" y="143186"/>
                  </a:lnTo>
                  <a:lnTo>
                    <a:pt x="102140" y="141978"/>
                  </a:lnTo>
                  <a:lnTo>
                    <a:pt x="103581" y="142182"/>
                  </a:lnTo>
                  <a:lnTo>
                    <a:pt x="104192" y="141599"/>
                  </a:lnTo>
                  <a:lnTo>
                    <a:pt x="104397" y="138532"/>
                  </a:lnTo>
                  <a:lnTo>
                    <a:pt x="105633" y="139740"/>
                  </a:lnTo>
                  <a:lnTo>
                    <a:pt x="106421" y="139740"/>
                  </a:lnTo>
                  <a:lnTo>
                    <a:pt x="107657" y="138505"/>
                  </a:lnTo>
                  <a:lnTo>
                    <a:pt x="108474" y="138505"/>
                  </a:lnTo>
                  <a:lnTo>
                    <a:pt x="108460" y="140947"/>
                  </a:lnTo>
                  <a:lnTo>
                    <a:pt x="109086" y="141178"/>
                  </a:lnTo>
                  <a:lnTo>
                    <a:pt x="110091" y="142996"/>
                  </a:lnTo>
                  <a:lnTo>
                    <a:pt x="110907" y="143390"/>
                  </a:lnTo>
                  <a:lnTo>
                    <a:pt x="112958" y="143010"/>
                  </a:lnTo>
                  <a:lnTo>
                    <a:pt x="113570" y="142386"/>
                  </a:lnTo>
                  <a:lnTo>
                    <a:pt x="113570" y="141178"/>
                  </a:lnTo>
                  <a:lnTo>
                    <a:pt x="114168" y="140961"/>
                  </a:lnTo>
                  <a:lnTo>
                    <a:pt x="115172" y="139943"/>
                  </a:lnTo>
                  <a:lnTo>
                    <a:pt x="116411" y="137501"/>
                  </a:lnTo>
                  <a:lnTo>
                    <a:pt x="116411" y="136700"/>
                  </a:lnTo>
                  <a:lnTo>
                    <a:pt x="116016" y="136307"/>
                  </a:lnTo>
                  <a:lnTo>
                    <a:pt x="116613" y="136076"/>
                  </a:lnTo>
                  <a:lnTo>
                    <a:pt x="117430" y="136497"/>
                  </a:lnTo>
                  <a:lnTo>
                    <a:pt x="117620" y="136700"/>
                  </a:lnTo>
                  <a:lnTo>
                    <a:pt x="116411" y="138736"/>
                  </a:lnTo>
                  <a:lnTo>
                    <a:pt x="116411" y="140757"/>
                  </a:lnTo>
                  <a:lnTo>
                    <a:pt x="117647" y="141178"/>
                  </a:lnTo>
                  <a:lnTo>
                    <a:pt x="116613" y="141382"/>
                  </a:lnTo>
                  <a:lnTo>
                    <a:pt x="116016" y="141965"/>
                  </a:lnTo>
                  <a:lnTo>
                    <a:pt x="116016" y="143200"/>
                  </a:lnTo>
                  <a:lnTo>
                    <a:pt x="115594" y="144014"/>
                  </a:lnTo>
                  <a:lnTo>
                    <a:pt x="116601" y="144638"/>
                  </a:lnTo>
                  <a:lnTo>
                    <a:pt x="117837" y="143824"/>
                  </a:lnTo>
                  <a:lnTo>
                    <a:pt x="118042" y="144828"/>
                  </a:lnTo>
                  <a:lnTo>
                    <a:pt x="115594" y="147691"/>
                  </a:lnTo>
                  <a:lnTo>
                    <a:pt x="115594" y="148505"/>
                  </a:lnTo>
                  <a:lnTo>
                    <a:pt x="114808" y="150133"/>
                  </a:lnTo>
                  <a:lnTo>
                    <a:pt x="114808" y="152575"/>
                  </a:lnTo>
                  <a:lnTo>
                    <a:pt x="115582" y="153810"/>
                  </a:lnTo>
                  <a:lnTo>
                    <a:pt x="114792" y="155018"/>
                  </a:lnTo>
                  <a:lnTo>
                    <a:pt x="112741" y="158695"/>
                  </a:lnTo>
                  <a:lnTo>
                    <a:pt x="112348" y="160310"/>
                  </a:lnTo>
                  <a:lnTo>
                    <a:pt x="110920" y="161721"/>
                  </a:lnTo>
                  <a:lnTo>
                    <a:pt x="109288" y="162562"/>
                  </a:lnTo>
                  <a:lnTo>
                    <a:pt x="108474" y="162562"/>
                  </a:lnTo>
                  <a:lnTo>
                    <a:pt x="107657" y="161707"/>
                  </a:lnTo>
                  <a:lnTo>
                    <a:pt x="106626" y="161938"/>
                  </a:lnTo>
                  <a:lnTo>
                    <a:pt x="107467" y="163987"/>
                  </a:lnTo>
                  <a:lnTo>
                    <a:pt x="108664" y="165194"/>
                  </a:lnTo>
                  <a:lnTo>
                    <a:pt x="109479" y="166823"/>
                  </a:lnTo>
                  <a:lnTo>
                    <a:pt x="109086" y="167637"/>
                  </a:lnTo>
                  <a:lnTo>
                    <a:pt x="109479" y="169265"/>
                  </a:lnTo>
                  <a:lnTo>
                    <a:pt x="108664" y="170473"/>
                  </a:lnTo>
                  <a:lnTo>
                    <a:pt x="108664" y="172521"/>
                  </a:lnTo>
                  <a:lnTo>
                    <a:pt x="109669" y="173526"/>
                  </a:lnTo>
                  <a:lnTo>
                    <a:pt x="111327" y="173946"/>
                  </a:lnTo>
                  <a:lnTo>
                    <a:pt x="113351" y="172725"/>
                  </a:lnTo>
                  <a:lnTo>
                    <a:pt x="114589" y="172725"/>
                  </a:lnTo>
                  <a:lnTo>
                    <a:pt x="114982" y="172332"/>
                  </a:lnTo>
                  <a:lnTo>
                    <a:pt x="115799" y="172332"/>
                  </a:lnTo>
                  <a:lnTo>
                    <a:pt x="116220" y="171911"/>
                  </a:lnTo>
                  <a:lnTo>
                    <a:pt x="117837" y="171911"/>
                  </a:lnTo>
                  <a:lnTo>
                    <a:pt x="118461" y="171287"/>
                  </a:lnTo>
                  <a:lnTo>
                    <a:pt x="119278" y="169672"/>
                  </a:lnTo>
                  <a:lnTo>
                    <a:pt x="119278" y="168464"/>
                  </a:lnTo>
                  <a:lnTo>
                    <a:pt x="120092" y="166416"/>
                  </a:lnTo>
                  <a:lnTo>
                    <a:pt x="120909" y="165601"/>
                  </a:lnTo>
                  <a:lnTo>
                    <a:pt x="121724" y="163973"/>
                  </a:lnTo>
                  <a:lnTo>
                    <a:pt x="122118" y="161924"/>
                  </a:lnTo>
                  <a:lnTo>
                    <a:pt x="122933" y="160296"/>
                  </a:lnTo>
                  <a:lnTo>
                    <a:pt x="123326" y="158274"/>
                  </a:lnTo>
                  <a:lnTo>
                    <a:pt x="124986" y="156226"/>
                  </a:lnTo>
                  <a:lnTo>
                    <a:pt x="125774" y="154611"/>
                  </a:lnTo>
                  <a:lnTo>
                    <a:pt x="125774" y="153797"/>
                  </a:lnTo>
                  <a:lnTo>
                    <a:pt x="127824" y="149726"/>
                  </a:lnTo>
                  <a:lnTo>
                    <a:pt x="127824" y="148518"/>
                  </a:lnTo>
                  <a:lnTo>
                    <a:pt x="128219" y="148098"/>
                  </a:lnTo>
                  <a:lnTo>
                    <a:pt x="128234" y="146863"/>
                  </a:lnTo>
                  <a:lnTo>
                    <a:pt x="129048" y="145235"/>
                  </a:lnTo>
                  <a:lnTo>
                    <a:pt x="129891" y="143607"/>
                  </a:lnTo>
                  <a:lnTo>
                    <a:pt x="131101" y="142399"/>
                  </a:lnTo>
                  <a:lnTo>
                    <a:pt x="131101" y="140771"/>
                  </a:lnTo>
                  <a:lnTo>
                    <a:pt x="131496" y="140350"/>
                  </a:lnTo>
                  <a:lnTo>
                    <a:pt x="131496" y="135900"/>
                  </a:lnTo>
                  <a:lnTo>
                    <a:pt x="131101" y="135479"/>
                  </a:lnTo>
                  <a:lnTo>
                    <a:pt x="131115" y="132223"/>
                  </a:lnTo>
                  <a:lnTo>
                    <a:pt x="130679" y="131802"/>
                  </a:lnTo>
                  <a:lnTo>
                    <a:pt x="130694" y="130174"/>
                  </a:lnTo>
                  <a:lnTo>
                    <a:pt x="130272" y="129780"/>
                  </a:lnTo>
                  <a:lnTo>
                    <a:pt x="130272" y="126918"/>
                  </a:lnTo>
                  <a:lnTo>
                    <a:pt x="129877" y="126524"/>
                  </a:lnTo>
                  <a:lnTo>
                    <a:pt x="129850" y="122453"/>
                  </a:lnTo>
                  <a:lnTo>
                    <a:pt x="130272" y="122033"/>
                  </a:lnTo>
                  <a:lnTo>
                    <a:pt x="130284" y="117962"/>
                  </a:lnTo>
                  <a:lnTo>
                    <a:pt x="130679" y="117569"/>
                  </a:lnTo>
                  <a:lnTo>
                    <a:pt x="130679" y="113498"/>
                  </a:lnTo>
                  <a:lnTo>
                    <a:pt x="131101" y="113077"/>
                  </a:lnTo>
                  <a:lnTo>
                    <a:pt x="131101" y="111843"/>
                  </a:lnTo>
                  <a:lnTo>
                    <a:pt x="131523" y="111463"/>
                  </a:lnTo>
                  <a:lnTo>
                    <a:pt x="131496" y="109020"/>
                  </a:lnTo>
                  <a:lnTo>
                    <a:pt x="131889" y="108627"/>
                  </a:lnTo>
                  <a:lnTo>
                    <a:pt x="131889" y="101693"/>
                  </a:lnTo>
                  <a:lnTo>
                    <a:pt x="131508" y="101273"/>
                  </a:lnTo>
                  <a:lnTo>
                    <a:pt x="131508" y="95181"/>
                  </a:lnTo>
                  <a:lnTo>
                    <a:pt x="133139" y="92317"/>
                  </a:lnTo>
                  <a:lnTo>
                    <a:pt x="133139" y="91110"/>
                  </a:lnTo>
                  <a:lnTo>
                    <a:pt x="133927" y="89455"/>
                  </a:lnTo>
                  <a:lnTo>
                    <a:pt x="133927" y="88260"/>
                  </a:lnTo>
                  <a:lnTo>
                    <a:pt x="135165" y="85398"/>
                  </a:lnTo>
                  <a:lnTo>
                    <a:pt x="135599" y="82955"/>
                  </a:lnTo>
                  <a:lnTo>
                    <a:pt x="136387" y="81327"/>
                  </a:lnTo>
                  <a:lnTo>
                    <a:pt x="136387" y="80119"/>
                  </a:lnTo>
                  <a:lnTo>
                    <a:pt x="136809" y="79699"/>
                  </a:lnTo>
                  <a:lnTo>
                    <a:pt x="137625" y="76442"/>
                  </a:lnTo>
                  <a:lnTo>
                    <a:pt x="138440" y="75235"/>
                  </a:lnTo>
                  <a:lnTo>
                    <a:pt x="138440" y="74000"/>
                  </a:lnTo>
                  <a:lnTo>
                    <a:pt x="139255" y="72779"/>
                  </a:lnTo>
                  <a:lnTo>
                    <a:pt x="139649" y="70757"/>
                  </a:lnTo>
                  <a:lnTo>
                    <a:pt x="140069" y="70336"/>
                  </a:lnTo>
                  <a:lnTo>
                    <a:pt x="140069" y="69522"/>
                  </a:lnTo>
                  <a:lnTo>
                    <a:pt x="141279" y="68315"/>
                  </a:lnTo>
                  <a:lnTo>
                    <a:pt x="141279" y="67500"/>
                  </a:lnTo>
                  <a:lnTo>
                    <a:pt x="142517" y="65872"/>
                  </a:lnTo>
                  <a:lnTo>
                    <a:pt x="143305" y="63824"/>
                  </a:lnTo>
                  <a:lnTo>
                    <a:pt x="144133" y="63009"/>
                  </a:lnTo>
                  <a:lnTo>
                    <a:pt x="144977" y="61381"/>
                  </a:lnTo>
                  <a:lnTo>
                    <a:pt x="146579" y="57324"/>
                  </a:lnTo>
                  <a:lnTo>
                    <a:pt x="146579" y="56510"/>
                  </a:lnTo>
                  <a:lnTo>
                    <a:pt x="147001" y="56116"/>
                  </a:lnTo>
                  <a:lnTo>
                    <a:pt x="147422" y="54461"/>
                  </a:lnTo>
                  <a:lnTo>
                    <a:pt x="148822" y="53023"/>
                  </a:lnTo>
                  <a:lnTo>
                    <a:pt x="149841" y="52833"/>
                  </a:lnTo>
                  <a:lnTo>
                    <a:pt x="149841" y="50391"/>
                  </a:lnTo>
                  <a:lnTo>
                    <a:pt x="152289" y="47948"/>
                  </a:lnTo>
                  <a:lnTo>
                    <a:pt x="152682" y="47148"/>
                  </a:lnTo>
                  <a:lnTo>
                    <a:pt x="152682" y="43498"/>
                  </a:lnTo>
                  <a:lnTo>
                    <a:pt x="152289" y="43077"/>
                  </a:lnTo>
                  <a:lnTo>
                    <a:pt x="151907" y="41055"/>
                  </a:lnTo>
                  <a:lnTo>
                    <a:pt x="151487" y="40635"/>
                  </a:lnTo>
                  <a:lnTo>
                    <a:pt x="151487" y="39007"/>
                  </a:lnTo>
                  <a:lnTo>
                    <a:pt x="151063" y="38613"/>
                  </a:lnTo>
                  <a:lnTo>
                    <a:pt x="151063" y="36958"/>
                  </a:lnTo>
                  <a:lnTo>
                    <a:pt x="150670" y="36564"/>
                  </a:lnTo>
                  <a:lnTo>
                    <a:pt x="150249" y="34122"/>
                  </a:lnTo>
                  <a:lnTo>
                    <a:pt x="149829" y="33701"/>
                  </a:lnTo>
                  <a:lnTo>
                    <a:pt x="149829" y="32887"/>
                  </a:lnTo>
                  <a:lnTo>
                    <a:pt x="148210" y="30865"/>
                  </a:lnTo>
                  <a:lnTo>
                    <a:pt x="147001" y="28002"/>
                  </a:lnTo>
                  <a:lnTo>
                    <a:pt x="146579" y="24746"/>
                  </a:lnTo>
                  <a:lnTo>
                    <a:pt x="145357" y="21910"/>
                  </a:lnTo>
                  <a:lnTo>
                    <a:pt x="144541" y="21096"/>
                  </a:lnTo>
                  <a:lnTo>
                    <a:pt x="143726" y="19074"/>
                  </a:lnTo>
                  <a:lnTo>
                    <a:pt x="142095" y="17025"/>
                  </a:lnTo>
                  <a:lnTo>
                    <a:pt x="142095" y="16605"/>
                  </a:lnTo>
                  <a:lnTo>
                    <a:pt x="140276" y="14773"/>
                  </a:lnTo>
                  <a:lnTo>
                    <a:pt x="139037" y="14379"/>
                  </a:lnTo>
                  <a:lnTo>
                    <a:pt x="138031" y="13348"/>
                  </a:lnTo>
                  <a:lnTo>
                    <a:pt x="138031" y="12955"/>
                  </a:lnTo>
                  <a:lnTo>
                    <a:pt x="136590" y="11517"/>
                  </a:lnTo>
                  <a:lnTo>
                    <a:pt x="136209" y="11517"/>
                  </a:lnTo>
                  <a:lnTo>
                    <a:pt x="134975" y="10309"/>
                  </a:lnTo>
                  <a:lnTo>
                    <a:pt x="134578" y="10309"/>
                  </a:lnTo>
                  <a:lnTo>
                    <a:pt x="129265" y="5003"/>
                  </a:lnTo>
                  <a:lnTo>
                    <a:pt x="128846" y="5003"/>
                  </a:lnTo>
                  <a:lnTo>
                    <a:pt x="127607" y="3796"/>
                  </a:lnTo>
                  <a:lnTo>
                    <a:pt x="122335" y="1340"/>
                  </a:lnTo>
                  <a:lnTo>
                    <a:pt x="120283" y="946"/>
                  </a:lnTo>
                  <a:lnTo>
                    <a:pt x="119861" y="526"/>
                  </a:lnTo>
                  <a:lnTo>
                    <a:pt x="118259" y="526"/>
                  </a:lnTo>
                  <a:lnTo>
                    <a:pt x="117837" y="132"/>
                  </a:lnTo>
                  <a:lnTo>
                    <a:pt x="117020" y="132"/>
                  </a:lnTo>
                  <a:lnTo>
                    <a:pt x="116628" y="526"/>
                  </a:lnTo>
                  <a:lnTo>
                    <a:pt x="113367" y="946"/>
                  </a:lnTo>
                  <a:lnTo>
                    <a:pt x="112944" y="1340"/>
                  </a:lnTo>
                  <a:lnTo>
                    <a:pt x="111748" y="1367"/>
                  </a:lnTo>
                  <a:lnTo>
                    <a:pt x="110907" y="526"/>
                  </a:lnTo>
                  <a:lnTo>
                    <a:pt x="110091" y="946"/>
                  </a:lnTo>
                  <a:lnTo>
                    <a:pt x="107645" y="2141"/>
                  </a:lnTo>
                  <a:lnTo>
                    <a:pt x="105619" y="4189"/>
                  </a:lnTo>
                  <a:lnTo>
                    <a:pt x="105197" y="4189"/>
                  </a:lnTo>
                  <a:lnTo>
                    <a:pt x="104995" y="5628"/>
                  </a:lnTo>
                  <a:lnTo>
                    <a:pt x="103785" y="7242"/>
                  </a:lnTo>
                  <a:lnTo>
                    <a:pt x="103785" y="7663"/>
                  </a:lnTo>
                  <a:lnTo>
                    <a:pt x="99287" y="11734"/>
                  </a:lnTo>
                  <a:lnTo>
                    <a:pt x="99287" y="12127"/>
                  </a:lnTo>
                  <a:lnTo>
                    <a:pt x="96446" y="14569"/>
                  </a:lnTo>
                  <a:lnTo>
                    <a:pt x="94393" y="18626"/>
                  </a:lnTo>
                  <a:lnTo>
                    <a:pt x="94393" y="20282"/>
                  </a:lnTo>
                  <a:lnTo>
                    <a:pt x="92762" y="21910"/>
                  </a:lnTo>
                  <a:lnTo>
                    <a:pt x="92369" y="23511"/>
                  </a:lnTo>
                  <a:lnTo>
                    <a:pt x="91948" y="23932"/>
                  </a:lnTo>
                  <a:lnTo>
                    <a:pt x="91948" y="25166"/>
                  </a:lnTo>
                  <a:lnTo>
                    <a:pt x="91553" y="25560"/>
                  </a:lnTo>
                  <a:lnTo>
                    <a:pt x="91541" y="28423"/>
                  </a:lnTo>
                  <a:lnTo>
                    <a:pt x="89909" y="31679"/>
                  </a:lnTo>
                  <a:lnTo>
                    <a:pt x="89909" y="32073"/>
                  </a:lnTo>
                  <a:lnTo>
                    <a:pt x="85018" y="36551"/>
                  </a:lnTo>
                  <a:lnTo>
                    <a:pt x="84594" y="37365"/>
                  </a:lnTo>
                  <a:lnTo>
                    <a:pt x="84594" y="38993"/>
                  </a:lnTo>
                  <a:lnTo>
                    <a:pt x="83809" y="40228"/>
                  </a:lnTo>
                  <a:lnTo>
                    <a:pt x="83809" y="42249"/>
                  </a:lnTo>
                  <a:lnTo>
                    <a:pt x="82992" y="43878"/>
                  </a:lnTo>
                  <a:lnTo>
                    <a:pt x="82570" y="45533"/>
                  </a:lnTo>
                  <a:lnTo>
                    <a:pt x="80939" y="48749"/>
                  </a:lnTo>
                  <a:lnTo>
                    <a:pt x="80939" y="50797"/>
                  </a:lnTo>
                  <a:lnTo>
                    <a:pt x="80546" y="51191"/>
                  </a:lnTo>
                  <a:lnTo>
                    <a:pt x="80546" y="54868"/>
                  </a:lnTo>
                  <a:lnTo>
                    <a:pt x="80954" y="55289"/>
                  </a:lnTo>
                  <a:lnTo>
                    <a:pt x="80954" y="56917"/>
                  </a:lnTo>
                  <a:lnTo>
                    <a:pt x="80110" y="58518"/>
                  </a:lnTo>
                  <a:lnTo>
                    <a:pt x="80110" y="60567"/>
                  </a:lnTo>
                  <a:lnTo>
                    <a:pt x="80532" y="60987"/>
                  </a:lnTo>
                  <a:lnTo>
                    <a:pt x="80139" y="61802"/>
                  </a:lnTo>
                  <a:lnTo>
                    <a:pt x="79322" y="63824"/>
                  </a:lnTo>
                  <a:lnTo>
                    <a:pt x="79322" y="64638"/>
                  </a:lnTo>
                  <a:lnTo>
                    <a:pt x="77298" y="68315"/>
                  </a:lnTo>
                  <a:lnTo>
                    <a:pt x="77298" y="69129"/>
                  </a:lnTo>
                  <a:lnTo>
                    <a:pt x="76060" y="71137"/>
                  </a:lnTo>
                  <a:lnTo>
                    <a:pt x="76060" y="71978"/>
                  </a:lnTo>
                  <a:lnTo>
                    <a:pt x="75436" y="72182"/>
                  </a:lnTo>
                  <a:lnTo>
                    <a:pt x="75246" y="72792"/>
                  </a:lnTo>
                  <a:lnTo>
                    <a:pt x="74619" y="72996"/>
                  </a:lnTo>
                  <a:lnTo>
                    <a:pt x="73410" y="74231"/>
                  </a:lnTo>
                  <a:lnTo>
                    <a:pt x="72988" y="74231"/>
                  </a:lnTo>
                  <a:lnTo>
                    <a:pt x="70964" y="76659"/>
                  </a:lnTo>
                  <a:lnTo>
                    <a:pt x="70354" y="76863"/>
                  </a:lnTo>
                  <a:lnTo>
                    <a:pt x="69931" y="77677"/>
                  </a:lnTo>
                  <a:lnTo>
                    <a:pt x="69931" y="78491"/>
                  </a:lnTo>
                  <a:lnTo>
                    <a:pt x="70747" y="79305"/>
                  </a:lnTo>
                  <a:lnTo>
                    <a:pt x="71169" y="80540"/>
                  </a:lnTo>
                  <a:lnTo>
                    <a:pt x="71564" y="80933"/>
                  </a:lnTo>
                  <a:lnTo>
                    <a:pt x="71564" y="82141"/>
                  </a:lnTo>
                  <a:lnTo>
                    <a:pt x="71985" y="82562"/>
                  </a:lnTo>
                  <a:lnTo>
                    <a:pt x="72391" y="84190"/>
                  </a:lnTo>
                  <a:lnTo>
                    <a:pt x="74022" y="86212"/>
                  </a:lnTo>
                  <a:lnTo>
                    <a:pt x="73410" y="86822"/>
                  </a:lnTo>
                  <a:lnTo>
                    <a:pt x="70150" y="86822"/>
                  </a:lnTo>
                  <a:lnTo>
                    <a:pt x="68723" y="85411"/>
                  </a:lnTo>
                  <a:lnTo>
                    <a:pt x="67907" y="83756"/>
                  </a:lnTo>
                  <a:lnTo>
                    <a:pt x="68302" y="81747"/>
                  </a:lnTo>
                  <a:lnTo>
                    <a:pt x="67485" y="80540"/>
                  </a:lnTo>
                  <a:lnTo>
                    <a:pt x="67295" y="79889"/>
                  </a:lnTo>
                  <a:lnTo>
                    <a:pt x="66480" y="79495"/>
                  </a:lnTo>
                  <a:lnTo>
                    <a:pt x="64849" y="79495"/>
                  </a:lnTo>
                  <a:lnTo>
                    <a:pt x="64427" y="79916"/>
                  </a:lnTo>
                  <a:lnTo>
                    <a:pt x="63218" y="79916"/>
                  </a:lnTo>
                  <a:lnTo>
                    <a:pt x="62403" y="81123"/>
                  </a:lnTo>
                  <a:lnTo>
                    <a:pt x="61982" y="80730"/>
                  </a:lnTo>
                  <a:lnTo>
                    <a:pt x="61194" y="81123"/>
                  </a:lnTo>
                  <a:lnTo>
                    <a:pt x="60146" y="81734"/>
                  </a:lnTo>
                  <a:lnTo>
                    <a:pt x="59536" y="82752"/>
                  </a:lnTo>
                  <a:lnTo>
                    <a:pt x="58721" y="82738"/>
                  </a:lnTo>
                  <a:lnTo>
                    <a:pt x="58095" y="83389"/>
                  </a:lnTo>
                  <a:lnTo>
                    <a:pt x="57700" y="84990"/>
                  </a:lnTo>
                  <a:lnTo>
                    <a:pt x="57322" y="84990"/>
                  </a:lnTo>
                  <a:lnTo>
                    <a:pt x="56900" y="84176"/>
                  </a:lnTo>
                  <a:lnTo>
                    <a:pt x="56900" y="83389"/>
                  </a:lnTo>
                  <a:lnTo>
                    <a:pt x="57715" y="82548"/>
                  </a:lnTo>
                  <a:lnTo>
                    <a:pt x="57322" y="81734"/>
                  </a:lnTo>
                  <a:lnTo>
                    <a:pt x="58325" y="81544"/>
                  </a:lnTo>
                  <a:lnTo>
                    <a:pt x="59114" y="80309"/>
                  </a:lnTo>
                  <a:lnTo>
                    <a:pt x="60160" y="79712"/>
                  </a:lnTo>
                  <a:lnTo>
                    <a:pt x="60160" y="78477"/>
                  </a:lnTo>
                  <a:lnTo>
                    <a:pt x="60772" y="77867"/>
                  </a:lnTo>
                  <a:lnTo>
                    <a:pt x="61982" y="77473"/>
                  </a:lnTo>
                  <a:lnTo>
                    <a:pt x="63844" y="75235"/>
                  </a:lnTo>
                  <a:lnTo>
                    <a:pt x="63844" y="74814"/>
                  </a:lnTo>
                  <a:lnTo>
                    <a:pt x="65244" y="73403"/>
                  </a:lnTo>
                  <a:lnTo>
                    <a:pt x="65666" y="73403"/>
                  </a:lnTo>
                  <a:lnTo>
                    <a:pt x="66249" y="72792"/>
                  </a:lnTo>
                  <a:lnTo>
                    <a:pt x="67104" y="70743"/>
                  </a:lnTo>
                  <a:lnTo>
                    <a:pt x="69128" y="69115"/>
                  </a:lnTo>
                  <a:lnTo>
                    <a:pt x="69945" y="67094"/>
                  </a:lnTo>
                  <a:lnTo>
                    <a:pt x="69945" y="66673"/>
                  </a:lnTo>
                  <a:lnTo>
                    <a:pt x="71576" y="65465"/>
                  </a:lnTo>
                  <a:lnTo>
                    <a:pt x="71998" y="64651"/>
                  </a:lnTo>
                  <a:lnTo>
                    <a:pt x="71998" y="63810"/>
                  </a:lnTo>
                  <a:lnTo>
                    <a:pt x="73207" y="61802"/>
                  </a:lnTo>
                  <a:lnTo>
                    <a:pt x="73207" y="60987"/>
                  </a:lnTo>
                  <a:lnTo>
                    <a:pt x="72786" y="60594"/>
                  </a:lnTo>
                  <a:lnTo>
                    <a:pt x="72786" y="58152"/>
                  </a:lnTo>
                  <a:lnTo>
                    <a:pt x="72391" y="57731"/>
                  </a:lnTo>
                  <a:lnTo>
                    <a:pt x="72391" y="56496"/>
                  </a:lnTo>
                  <a:lnTo>
                    <a:pt x="72786" y="55709"/>
                  </a:lnTo>
                  <a:lnTo>
                    <a:pt x="72366" y="54868"/>
                  </a:lnTo>
                  <a:lnTo>
                    <a:pt x="72786" y="54475"/>
                  </a:lnTo>
                  <a:lnTo>
                    <a:pt x="72786" y="53661"/>
                  </a:lnTo>
                  <a:lnTo>
                    <a:pt x="71576" y="52426"/>
                  </a:lnTo>
                  <a:lnTo>
                    <a:pt x="71969" y="52032"/>
                  </a:lnTo>
                  <a:lnTo>
                    <a:pt x="70964" y="51829"/>
                  </a:lnTo>
                  <a:lnTo>
                    <a:pt x="70760" y="51218"/>
                  </a:lnTo>
                  <a:lnTo>
                    <a:pt x="71155" y="50825"/>
                  </a:lnTo>
                  <a:lnTo>
                    <a:pt x="69538" y="49590"/>
                  </a:lnTo>
                  <a:lnTo>
                    <a:pt x="69538" y="48355"/>
                  </a:lnTo>
                  <a:lnTo>
                    <a:pt x="69931" y="47962"/>
                  </a:lnTo>
                  <a:lnTo>
                    <a:pt x="69931" y="47148"/>
                  </a:lnTo>
                  <a:lnTo>
                    <a:pt x="69145" y="46333"/>
                  </a:lnTo>
                  <a:lnTo>
                    <a:pt x="69116" y="42656"/>
                  </a:lnTo>
                  <a:lnTo>
                    <a:pt x="68504" y="42466"/>
                  </a:lnTo>
                  <a:lnTo>
                    <a:pt x="67716" y="44081"/>
                  </a:lnTo>
                  <a:lnTo>
                    <a:pt x="66480" y="44502"/>
                  </a:lnTo>
                  <a:lnTo>
                    <a:pt x="65856" y="45099"/>
                  </a:lnTo>
                  <a:lnTo>
                    <a:pt x="65461" y="46333"/>
                  </a:lnTo>
                  <a:lnTo>
                    <a:pt x="66275" y="47148"/>
                  </a:lnTo>
                  <a:lnTo>
                    <a:pt x="65461" y="48776"/>
                  </a:lnTo>
                  <a:lnTo>
                    <a:pt x="65461" y="49590"/>
                  </a:lnTo>
                  <a:lnTo>
                    <a:pt x="64644" y="50404"/>
                  </a:lnTo>
                  <a:lnTo>
                    <a:pt x="64644" y="51205"/>
                  </a:lnTo>
                  <a:lnTo>
                    <a:pt x="64251" y="51598"/>
                  </a:lnTo>
                  <a:lnTo>
                    <a:pt x="64251" y="53254"/>
                  </a:lnTo>
                  <a:lnTo>
                    <a:pt x="63830" y="54040"/>
                  </a:lnTo>
                  <a:lnTo>
                    <a:pt x="61574" y="55085"/>
                  </a:lnTo>
                  <a:lnTo>
                    <a:pt x="61153" y="55479"/>
                  </a:lnTo>
                  <a:lnTo>
                    <a:pt x="60365" y="55479"/>
                  </a:lnTo>
                  <a:lnTo>
                    <a:pt x="59141" y="53457"/>
                  </a:lnTo>
                  <a:lnTo>
                    <a:pt x="58122" y="53647"/>
                  </a:lnTo>
                  <a:lnTo>
                    <a:pt x="58122" y="54461"/>
                  </a:lnTo>
                  <a:lnTo>
                    <a:pt x="57305" y="55696"/>
                  </a:lnTo>
                  <a:lnTo>
                    <a:pt x="57305" y="57324"/>
                  </a:lnTo>
                  <a:lnTo>
                    <a:pt x="56886" y="57718"/>
                  </a:lnTo>
                  <a:lnTo>
                    <a:pt x="56912" y="59346"/>
                  </a:lnTo>
                  <a:lnTo>
                    <a:pt x="57305" y="59766"/>
                  </a:lnTo>
                  <a:lnTo>
                    <a:pt x="57305" y="61395"/>
                  </a:lnTo>
                  <a:lnTo>
                    <a:pt x="58515" y="63023"/>
                  </a:lnTo>
                  <a:lnTo>
                    <a:pt x="58543" y="64230"/>
                  </a:lnTo>
                  <a:lnTo>
                    <a:pt x="57700" y="65044"/>
                  </a:lnTo>
                  <a:lnTo>
                    <a:pt x="57700" y="65465"/>
                  </a:lnTo>
                  <a:lnTo>
                    <a:pt x="56055" y="67080"/>
                  </a:lnTo>
                  <a:lnTo>
                    <a:pt x="56096" y="68315"/>
                  </a:lnTo>
                  <a:lnTo>
                    <a:pt x="54862" y="69943"/>
                  </a:lnTo>
                  <a:lnTo>
                    <a:pt x="54845" y="71150"/>
                  </a:lnTo>
                  <a:lnTo>
                    <a:pt x="55240" y="71965"/>
                  </a:lnTo>
                  <a:lnTo>
                    <a:pt x="55662" y="72385"/>
                  </a:lnTo>
                  <a:lnTo>
                    <a:pt x="55662" y="73986"/>
                  </a:lnTo>
                  <a:lnTo>
                    <a:pt x="55240" y="74407"/>
                  </a:lnTo>
                  <a:lnTo>
                    <a:pt x="55662" y="76429"/>
                  </a:lnTo>
                  <a:lnTo>
                    <a:pt x="55472" y="76659"/>
                  </a:lnTo>
                  <a:lnTo>
                    <a:pt x="55052" y="76239"/>
                  </a:lnTo>
                  <a:lnTo>
                    <a:pt x="54452" y="76429"/>
                  </a:lnTo>
                  <a:lnTo>
                    <a:pt x="54031" y="77270"/>
                  </a:lnTo>
                  <a:lnTo>
                    <a:pt x="54452" y="78084"/>
                  </a:lnTo>
                  <a:lnTo>
                    <a:pt x="54235" y="79088"/>
                  </a:lnTo>
                  <a:lnTo>
                    <a:pt x="53214" y="77663"/>
                  </a:lnTo>
                  <a:lnTo>
                    <a:pt x="53214" y="76849"/>
                  </a:lnTo>
                  <a:lnTo>
                    <a:pt x="54452" y="75221"/>
                  </a:lnTo>
                  <a:lnTo>
                    <a:pt x="54452" y="74407"/>
                  </a:lnTo>
                  <a:lnTo>
                    <a:pt x="53214" y="73199"/>
                  </a:lnTo>
                  <a:lnTo>
                    <a:pt x="52795" y="71544"/>
                  </a:lnTo>
                  <a:lnTo>
                    <a:pt x="52021" y="71544"/>
                  </a:lnTo>
                  <a:lnTo>
                    <a:pt x="52402" y="73593"/>
                  </a:lnTo>
                  <a:lnTo>
                    <a:pt x="51192" y="75221"/>
                  </a:lnTo>
                  <a:lnTo>
                    <a:pt x="52007" y="76062"/>
                  </a:lnTo>
                  <a:lnTo>
                    <a:pt x="52007" y="77270"/>
                  </a:lnTo>
                  <a:lnTo>
                    <a:pt x="48323" y="80526"/>
                  </a:lnTo>
                  <a:lnTo>
                    <a:pt x="47113" y="82955"/>
                  </a:lnTo>
                  <a:lnTo>
                    <a:pt x="42427" y="87256"/>
                  </a:lnTo>
                  <a:lnTo>
                    <a:pt x="41391" y="87840"/>
                  </a:lnTo>
                  <a:lnTo>
                    <a:pt x="41188" y="88871"/>
                  </a:lnTo>
                  <a:lnTo>
                    <a:pt x="40577" y="88260"/>
                  </a:lnTo>
                  <a:lnTo>
                    <a:pt x="40577" y="87026"/>
                  </a:lnTo>
                  <a:lnTo>
                    <a:pt x="42236" y="83769"/>
                  </a:lnTo>
                  <a:lnTo>
                    <a:pt x="42236" y="82955"/>
                  </a:lnTo>
                  <a:lnTo>
                    <a:pt x="41188" y="82765"/>
                  </a:lnTo>
                  <a:lnTo>
                    <a:pt x="40577" y="83769"/>
                  </a:lnTo>
                  <a:lnTo>
                    <a:pt x="38948" y="85818"/>
                  </a:lnTo>
                  <a:lnTo>
                    <a:pt x="38131" y="87446"/>
                  </a:lnTo>
                  <a:lnTo>
                    <a:pt x="38131" y="88260"/>
                  </a:lnTo>
                  <a:lnTo>
                    <a:pt x="36921" y="90282"/>
                  </a:lnTo>
                  <a:lnTo>
                    <a:pt x="35290" y="93566"/>
                  </a:lnTo>
                  <a:lnTo>
                    <a:pt x="35290" y="94760"/>
                  </a:lnTo>
                  <a:lnTo>
                    <a:pt x="34054" y="96781"/>
                  </a:lnTo>
                  <a:lnTo>
                    <a:pt x="33659" y="100065"/>
                  </a:lnTo>
                  <a:lnTo>
                    <a:pt x="33238" y="100459"/>
                  </a:lnTo>
                  <a:lnTo>
                    <a:pt x="33238" y="102507"/>
                  </a:lnTo>
                  <a:lnTo>
                    <a:pt x="32845" y="103322"/>
                  </a:lnTo>
                  <a:lnTo>
                    <a:pt x="29582" y="109020"/>
                  </a:lnTo>
                  <a:lnTo>
                    <a:pt x="28563" y="110024"/>
                  </a:lnTo>
                  <a:lnTo>
                    <a:pt x="27327" y="110024"/>
                  </a:lnTo>
                  <a:lnTo>
                    <a:pt x="26512" y="110838"/>
                  </a:lnTo>
                  <a:lnTo>
                    <a:pt x="24881" y="111259"/>
                  </a:lnTo>
                  <a:lnTo>
                    <a:pt x="23453" y="113077"/>
                  </a:lnTo>
                  <a:lnTo>
                    <a:pt x="23453" y="114285"/>
                  </a:lnTo>
                  <a:lnTo>
                    <a:pt x="23874" y="114706"/>
                  </a:lnTo>
                  <a:lnTo>
                    <a:pt x="23250" y="115330"/>
                  </a:lnTo>
                  <a:lnTo>
                    <a:pt x="22855" y="115330"/>
                  </a:lnTo>
                  <a:lnTo>
                    <a:pt x="21824" y="116334"/>
                  </a:lnTo>
                  <a:lnTo>
                    <a:pt x="21824" y="116727"/>
                  </a:lnTo>
                  <a:lnTo>
                    <a:pt x="20424" y="118152"/>
                  </a:lnTo>
                  <a:lnTo>
                    <a:pt x="22990" y="120797"/>
                  </a:lnTo>
                  <a:lnTo>
                    <a:pt x="22687" y="122351"/>
                  </a:lnTo>
                  <a:lnTo>
                    <a:pt x="21973" y="123750"/>
                  </a:lnTo>
                  <a:lnTo>
                    <a:pt x="21044" y="125003"/>
                  </a:lnTo>
                  <a:lnTo>
                    <a:pt x="19871" y="126508"/>
                  </a:lnTo>
                  <a:lnTo>
                    <a:pt x="18148" y="128317"/>
                  </a:lnTo>
                  <a:lnTo>
                    <a:pt x="16239" y="129566"/>
                  </a:lnTo>
                  <a:lnTo>
                    <a:pt x="14796" y="130689"/>
                  </a:lnTo>
                  <a:lnTo>
                    <a:pt x="14184" y="130531"/>
                  </a:lnTo>
                  <a:lnTo>
                    <a:pt x="13345" y="131377"/>
                  </a:lnTo>
                  <a:lnTo>
                    <a:pt x="12315" y="132631"/>
                  </a:lnTo>
                  <a:lnTo>
                    <a:pt x="10338" y="135040"/>
                  </a:lnTo>
                  <a:lnTo>
                    <a:pt x="8783" y="140475"/>
                  </a:lnTo>
                  <a:lnTo>
                    <a:pt x="6327" y="142518"/>
                  </a:lnTo>
                  <a:lnTo>
                    <a:pt x="5588" y="142381"/>
                  </a:lnTo>
                  <a:lnTo>
                    <a:pt x="5126" y="142247"/>
                  </a:lnTo>
                  <a:lnTo>
                    <a:pt x="4765" y="144188"/>
                  </a:lnTo>
                  <a:lnTo>
                    <a:pt x="3656" y="147694"/>
                  </a:lnTo>
                  <a:lnTo>
                    <a:pt x="3675" y="149971"/>
                  </a:lnTo>
                  <a:lnTo>
                    <a:pt x="3540" y="151842"/>
                  </a:lnTo>
                  <a:lnTo>
                    <a:pt x="5294" y="153039"/>
                  </a:lnTo>
                  <a:lnTo>
                    <a:pt x="4323" y="156772"/>
                  </a:lnTo>
                  <a:lnTo>
                    <a:pt x="3881" y="157396"/>
                  </a:lnTo>
                  <a:lnTo>
                    <a:pt x="3474" y="157972"/>
                  </a:lnTo>
                  <a:lnTo>
                    <a:pt x="3100" y="158888"/>
                  </a:lnTo>
                  <a:lnTo>
                    <a:pt x="2612" y="159434"/>
                  </a:lnTo>
                  <a:lnTo>
                    <a:pt x="2242" y="160244"/>
                  </a:lnTo>
                  <a:lnTo>
                    <a:pt x="2301" y="161229"/>
                  </a:lnTo>
                  <a:lnTo>
                    <a:pt x="1728" y="162684"/>
                  </a:lnTo>
                  <a:lnTo>
                    <a:pt x="1581" y="163421"/>
                  </a:lnTo>
                  <a:lnTo>
                    <a:pt x="1391" y="164376"/>
                  </a:lnTo>
                  <a:lnTo>
                    <a:pt x="1874" y="164836"/>
                  </a:lnTo>
                  <a:lnTo>
                    <a:pt x="2195" y="165143"/>
                  </a:lnTo>
                  <a:lnTo>
                    <a:pt x="2434" y="166324"/>
                  </a:lnTo>
                  <a:lnTo>
                    <a:pt x="2504" y="167156"/>
                  </a:lnTo>
                  <a:lnTo>
                    <a:pt x="2725" y="168113"/>
                  </a:lnTo>
                  <a:lnTo>
                    <a:pt x="2379" y="168875"/>
                  </a:lnTo>
                  <a:lnTo>
                    <a:pt x="2461" y="170151"/>
                  </a:lnTo>
                  <a:lnTo>
                    <a:pt x="2183" y="171371"/>
                  </a:lnTo>
                  <a:lnTo>
                    <a:pt x="1775" y="172162"/>
                  </a:lnTo>
                  <a:lnTo>
                    <a:pt x="1669" y="172660"/>
                  </a:lnTo>
                  <a:lnTo>
                    <a:pt x="1937" y="172642"/>
                  </a:lnTo>
                  <a:lnTo>
                    <a:pt x="2500" y="173090"/>
                  </a:lnTo>
                  <a:lnTo>
                    <a:pt x="2750" y="173881"/>
                  </a:lnTo>
                  <a:lnTo>
                    <a:pt x="2676" y="174710"/>
                  </a:lnTo>
                  <a:lnTo>
                    <a:pt x="2463" y="176368"/>
                  </a:lnTo>
                  <a:lnTo>
                    <a:pt x="1958" y="176959"/>
                  </a:lnTo>
                  <a:lnTo>
                    <a:pt x="1389" y="178248"/>
                  </a:lnTo>
                  <a:lnTo>
                    <a:pt x="1041" y="179010"/>
                  </a:lnTo>
                  <a:lnTo>
                    <a:pt x="582" y="179731"/>
                  </a:lnTo>
                  <a:lnTo>
                    <a:pt x="263" y="180382"/>
                  </a:lnTo>
                  <a:lnTo>
                    <a:pt x="187" y="180805"/>
                  </a:lnTo>
                  <a:lnTo>
                    <a:pt x="1745" y="180956"/>
                  </a:lnTo>
                  <a:lnTo>
                    <a:pt x="2598" y="181022"/>
                  </a:lnTo>
                  <a:lnTo>
                    <a:pt x="4131" y="181094"/>
                  </a:lnTo>
                  <a:lnTo>
                    <a:pt x="4063" y="181898"/>
                  </a:lnTo>
                  <a:lnTo>
                    <a:pt x="4438" y="182929"/>
                  </a:lnTo>
                  <a:lnTo>
                    <a:pt x="5066" y="185287"/>
                  </a:lnTo>
                  <a:lnTo>
                    <a:pt x="4735" y="185703"/>
                  </a:lnTo>
                  <a:lnTo>
                    <a:pt x="5163" y="186044"/>
                  </a:lnTo>
                  <a:lnTo>
                    <a:pt x="5729" y="186561"/>
                  </a:lnTo>
                  <a:lnTo>
                    <a:pt x="5600" y="187569"/>
                  </a:lnTo>
                  <a:lnTo>
                    <a:pt x="5713" y="188036"/>
                  </a:lnTo>
                  <a:lnTo>
                    <a:pt x="5834" y="188474"/>
                  </a:lnTo>
                  <a:lnTo>
                    <a:pt x="5781" y="189766"/>
                  </a:lnTo>
                  <a:lnTo>
                    <a:pt x="5429" y="190729"/>
                  </a:lnTo>
                  <a:lnTo>
                    <a:pt x="6847" y="193758"/>
                  </a:lnTo>
                  <a:lnTo>
                    <a:pt x="7516" y="196851"/>
                  </a:lnTo>
                  <a:lnTo>
                    <a:pt x="7099" y="200610"/>
                  </a:lnTo>
                  <a:lnTo>
                    <a:pt x="7054" y="203977"/>
                  </a:lnTo>
                  <a:lnTo>
                    <a:pt x="7017" y="206814"/>
                  </a:lnTo>
                  <a:lnTo>
                    <a:pt x="4010" y="208442"/>
                  </a:lnTo>
                  <a:lnTo>
                    <a:pt x="3536" y="208801"/>
                  </a:lnTo>
                  <a:lnTo>
                    <a:pt x="3928" y="210501"/>
                  </a:lnTo>
                  <a:lnTo>
                    <a:pt x="4501" y="212978"/>
                  </a:lnTo>
                  <a:lnTo>
                    <a:pt x="4665" y="215688"/>
                  </a:lnTo>
                  <a:lnTo>
                    <a:pt x="4504" y="217334"/>
                  </a:lnTo>
                  <a:lnTo>
                    <a:pt x="4082" y="218252"/>
                  </a:lnTo>
                  <a:lnTo>
                    <a:pt x="8480" y="218388"/>
                  </a:lnTo>
                  <a:lnTo>
                    <a:pt x="14728" y="218606"/>
                  </a:lnTo>
                  <a:lnTo>
                    <a:pt x="17178" y="219299"/>
                  </a:lnTo>
                  <a:lnTo>
                    <a:pt x="21431" y="220502"/>
                  </a:lnTo>
                  <a:lnTo>
                    <a:pt x="26756" y="221999"/>
                  </a:lnTo>
                  <a:lnTo>
                    <a:pt x="29627" y="220082"/>
                  </a:lnTo>
                  <a:lnTo>
                    <a:pt x="30642" y="219068"/>
                  </a:lnTo>
                  <a:lnTo>
                    <a:pt x="31944" y="219294"/>
                  </a:lnTo>
                  <a:lnTo>
                    <a:pt x="34930" y="219353"/>
                  </a:lnTo>
                  <a:lnTo>
                    <a:pt x="38980" y="219223"/>
                  </a:lnTo>
                  <a:lnTo>
                    <a:pt x="43769" y="219478"/>
                  </a:lnTo>
                  <a:lnTo>
                    <a:pt x="45206" y="219413"/>
                  </a:lnTo>
                  <a:lnTo>
                    <a:pt x="46931" y="219484"/>
                  </a:lnTo>
                  <a:lnTo>
                    <a:pt x="47944" y="219921"/>
                  </a:lnTo>
                  <a:lnTo>
                    <a:pt x="49586" y="219837"/>
                  </a:lnTo>
                  <a:lnTo>
                    <a:pt x="51288" y="219751"/>
                  </a:lnTo>
                  <a:lnTo>
                    <a:pt x="52267" y="219788"/>
                  </a:lnTo>
                  <a:lnTo>
                    <a:pt x="53214" y="220367"/>
                  </a:lnTo>
                  <a:lnTo>
                    <a:pt x="54851" y="222181"/>
                  </a:lnTo>
                  <a:lnTo>
                    <a:pt x="58564" y="224541"/>
                  </a:lnTo>
                  <a:lnTo>
                    <a:pt x="60228" y="225245"/>
                  </a:lnTo>
                  <a:lnTo>
                    <a:pt x="61791" y="226240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02C5BF0-C635-0549-2D81-D168FC9D7A72}"/>
                </a:ext>
              </a:extLst>
            </p:cNvPr>
            <p:cNvSpPr/>
            <p:nvPr/>
          </p:nvSpPr>
          <p:spPr>
            <a:xfrm flipV="1">
              <a:off x="6371398" y="3675059"/>
              <a:ext cx="94529" cy="145667"/>
            </a:xfrm>
            <a:custGeom>
              <a:avLst/>
              <a:gdLst>
                <a:gd name="connsiteX0" fmla="*/ 78491 w 94529"/>
                <a:gd name="connsiteY0" fmla="*/ 333 h 145667"/>
                <a:gd name="connsiteX1" fmla="*/ 78262 w 94529"/>
                <a:gd name="connsiteY1" fmla="*/ 129 h 145667"/>
                <a:gd name="connsiteX2" fmla="*/ 78072 w 94529"/>
                <a:gd name="connsiteY2" fmla="*/ 333 h 145667"/>
                <a:gd name="connsiteX3" fmla="*/ 78072 w 94529"/>
                <a:gd name="connsiteY3" fmla="*/ 753 h 145667"/>
                <a:gd name="connsiteX4" fmla="*/ 78262 w 94529"/>
                <a:gd name="connsiteY4" fmla="*/ 943 h 145667"/>
                <a:gd name="connsiteX5" fmla="*/ 78491 w 94529"/>
                <a:gd name="connsiteY5" fmla="*/ 753 h 145667"/>
                <a:gd name="connsiteX6" fmla="*/ 78491 w 94529"/>
                <a:gd name="connsiteY6" fmla="*/ 333 h 145667"/>
                <a:gd name="connsiteX7" fmla="*/ 52195 w 94529"/>
                <a:gd name="connsiteY7" fmla="*/ 14376 h 145667"/>
                <a:gd name="connsiteX8" fmla="*/ 51773 w 94529"/>
                <a:gd name="connsiteY8" fmla="*/ 14376 h 145667"/>
                <a:gd name="connsiteX9" fmla="*/ 51147 w 94529"/>
                <a:gd name="connsiteY9" fmla="*/ 15000 h 145667"/>
                <a:gd name="connsiteX10" fmla="*/ 51147 w 94529"/>
                <a:gd name="connsiteY10" fmla="*/ 15421 h 145667"/>
                <a:gd name="connsiteX11" fmla="*/ 51354 w 94529"/>
                <a:gd name="connsiteY11" fmla="*/ 15611 h 145667"/>
                <a:gd name="connsiteX12" fmla="*/ 51773 w 94529"/>
                <a:gd name="connsiteY12" fmla="*/ 15611 h 145667"/>
                <a:gd name="connsiteX13" fmla="*/ 52385 w 94529"/>
                <a:gd name="connsiteY13" fmla="*/ 15000 h 145667"/>
                <a:gd name="connsiteX14" fmla="*/ 52385 w 94529"/>
                <a:gd name="connsiteY14" fmla="*/ 14580 h 145667"/>
                <a:gd name="connsiteX15" fmla="*/ 52195 w 94529"/>
                <a:gd name="connsiteY15" fmla="*/ 14376 h 145667"/>
                <a:gd name="connsiteX16" fmla="*/ 48513 w 94529"/>
                <a:gd name="connsiteY16" fmla="*/ 20889 h 145667"/>
                <a:gd name="connsiteX17" fmla="*/ 48090 w 94529"/>
                <a:gd name="connsiteY17" fmla="*/ 20889 h 145667"/>
                <a:gd name="connsiteX18" fmla="*/ 47494 w 94529"/>
                <a:gd name="connsiteY18" fmla="*/ 21500 h 145667"/>
                <a:gd name="connsiteX19" fmla="*/ 47494 w 94529"/>
                <a:gd name="connsiteY19" fmla="*/ 21893 h 145667"/>
                <a:gd name="connsiteX20" fmla="*/ 47697 w 94529"/>
                <a:gd name="connsiteY20" fmla="*/ 22124 h 145667"/>
                <a:gd name="connsiteX21" fmla="*/ 48090 w 94529"/>
                <a:gd name="connsiteY21" fmla="*/ 22124 h 145667"/>
                <a:gd name="connsiteX22" fmla="*/ 48703 w 94529"/>
                <a:gd name="connsiteY22" fmla="*/ 21500 h 145667"/>
                <a:gd name="connsiteX23" fmla="*/ 48703 w 94529"/>
                <a:gd name="connsiteY23" fmla="*/ 21106 h 145667"/>
                <a:gd name="connsiteX24" fmla="*/ 48513 w 94529"/>
                <a:gd name="connsiteY24" fmla="*/ 20889 h 145667"/>
                <a:gd name="connsiteX25" fmla="*/ 35669 w 94529"/>
                <a:gd name="connsiteY25" fmla="*/ 22734 h 145667"/>
                <a:gd name="connsiteX26" fmla="*/ 36690 w 94529"/>
                <a:gd name="connsiteY26" fmla="*/ 21717 h 145667"/>
                <a:gd name="connsiteX27" fmla="*/ 37109 w 94529"/>
                <a:gd name="connsiteY27" fmla="*/ 21717 h 145667"/>
                <a:gd name="connsiteX28" fmla="*/ 37109 w 94529"/>
                <a:gd name="connsiteY28" fmla="*/ 21296 h 145667"/>
                <a:gd name="connsiteX29" fmla="*/ 35452 w 94529"/>
                <a:gd name="connsiteY29" fmla="*/ 20875 h 145667"/>
                <a:gd name="connsiteX30" fmla="*/ 34854 w 94529"/>
                <a:gd name="connsiteY30" fmla="*/ 21527 h 145667"/>
                <a:gd name="connsiteX31" fmla="*/ 34854 w 94529"/>
                <a:gd name="connsiteY31" fmla="*/ 23128 h 145667"/>
                <a:gd name="connsiteX32" fmla="*/ 34011 w 94529"/>
                <a:gd name="connsiteY32" fmla="*/ 24363 h 145667"/>
                <a:gd name="connsiteX33" fmla="*/ 34011 w 94529"/>
                <a:gd name="connsiteY33" fmla="*/ 25177 h 145667"/>
                <a:gd name="connsiteX34" fmla="*/ 32409 w 94529"/>
                <a:gd name="connsiteY34" fmla="*/ 25570 h 145667"/>
                <a:gd name="connsiteX35" fmla="*/ 33006 w 94529"/>
                <a:gd name="connsiteY35" fmla="*/ 26181 h 145667"/>
                <a:gd name="connsiteX36" fmla="*/ 34242 w 94529"/>
                <a:gd name="connsiteY36" fmla="*/ 26181 h 145667"/>
                <a:gd name="connsiteX37" fmla="*/ 34854 w 94529"/>
                <a:gd name="connsiteY37" fmla="*/ 25570 h 145667"/>
                <a:gd name="connsiteX38" fmla="*/ 34854 w 94529"/>
                <a:gd name="connsiteY38" fmla="*/ 24756 h 145667"/>
                <a:gd name="connsiteX39" fmla="*/ 35669 w 94529"/>
                <a:gd name="connsiteY39" fmla="*/ 23549 h 145667"/>
                <a:gd name="connsiteX40" fmla="*/ 35669 w 94529"/>
                <a:gd name="connsiteY40" fmla="*/ 22734 h 145667"/>
                <a:gd name="connsiteX41" fmla="*/ 28739 w 94529"/>
                <a:gd name="connsiteY41" fmla="*/ 22734 h 145667"/>
                <a:gd name="connsiteX42" fmla="*/ 27691 w 94529"/>
                <a:gd name="connsiteY42" fmla="*/ 22110 h 145667"/>
                <a:gd name="connsiteX43" fmla="*/ 26291 w 94529"/>
                <a:gd name="connsiteY43" fmla="*/ 23549 h 145667"/>
                <a:gd name="connsiteX44" fmla="*/ 26686 w 94529"/>
                <a:gd name="connsiteY44" fmla="*/ 25977 h 145667"/>
                <a:gd name="connsiteX45" fmla="*/ 27298 w 94529"/>
                <a:gd name="connsiteY45" fmla="*/ 26601 h 145667"/>
                <a:gd name="connsiteX46" fmla="*/ 28739 w 94529"/>
                <a:gd name="connsiteY46" fmla="*/ 24363 h 145667"/>
                <a:gd name="connsiteX47" fmla="*/ 28739 w 94529"/>
                <a:gd name="connsiteY47" fmla="*/ 22734 h 145667"/>
                <a:gd name="connsiteX48" fmla="*/ 8762 w 94529"/>
                <a:gd name="connsiteY48" fmla="*/ 51228 h 145667"/>
                <a:gd name="connsiteX49" fmla="*/ 8556 w 94529"/>
                <a:gd name="connsiteY49" fmla="*/ 51011 h 145667"/>
                <a:gd name="connsiteX50" fmla="*/ 8365 w 94529"/>
                <a:gd name="connsiteY50" fmla="*/ 51228 h 145667"/>
                <a:gd name="connsiteX51" fmla="*/ 8365 w 94529"/>
                <a:gd name="connsiteY51" fmla="*/ 51622 h 145667"/>
                <a:gd name="connsiteX52" fmla="*/ 8556 w 94529"/>
                <a:gd name="connsiteY52" fmla="*/ 51825 h 145667"/>
                <a:gd name="connsiteX53" fmla="*/ 8762 w 94529"/>
                <a:gd name="connsiteY53" fmla="*/ 51622 h 145667"/>
                <a:gd name="connsiteX54" fmla="*/ 8762 w 94529"/>
                <a:gd name="connsiteY54" fmla="*/ 51228 h 145667"/>
                <a:gd name="connsiteX55" fmla="*/ 10391 w 94529"/>
                <a:gd name="connsiteY55" fmla="*/ 53250 h 145667"/>
                <a:gd name="connsiteX56" fmla="*/ 9765 w 94529"/>
                <a:gd name="connsiteY56" fmla="*/ 53060 h 145667"/>
                <a:gd name="connsiteX57" fmla="*/ 9155 w 94529"/>
                <a:gd name="connsiteY57" fmla="*/ 54064 h 145667"/>
                <a:gd name="connsiteX58" fmla="*/ 9155 w 94529"/>
                <a:gd name="connsiteY58" fmla="*/ 54878 h 145667"/>
                <a:gd name="connsiteX59" fmla="*/ 9765 w 94529"/>
                <a:gd name="connsiteY59" fmla="*/ 55502 h 145667"/>
                <a:gd name="connsiteX60" fmla="*/ 10162 w 94529"/>
                <a:gd name="connsiteY60" fmla="*/ 55502 h 145667"/>
                <a:gd name="connsiteX61" fmla="*/ 10391 w 94529"/>
                <a:gd name="connsiteY61" fmla="*/ 55299 h 145667"/>
                <a:gd name="connsiteX62" fmla="*/ 10391 w 94529"/>
                <a:gd name="connsiteY62" fmla="*/ 53250 h 145667"/>
                <a:gd name="connsiteX63" fmla="*/ 20190 w 94529"/>
                <a:gd name="connsiteY63" fmla="*/ 69139 h 145667"/>
                <a:gd name="connsiteX64" fmla="*/ 19145 w 94529"/>
                <a:gd name="connsiteY64" fmla="*/ 68515 h 145667"/>
                <a:gd name="connsiteX65" fmla="*/ 16114 w 94529"/>
                <a:gd name="connsiteY65" fmla="*/ 68745 h 145667"/>
                <a:gd name="connsiteX66" fmla="*/ 16304 w 94529"/>
                <a:gd name="connsiteY66" fmla="*/ 69329 h 145667"/>
                <a:gd name="connsiteX67" fmla="*/ 17514 w 94529"/>
                <a:gd name="connsiteY67" fmla="*/ 69329 h 145667"/>
                <a:gd name="connsiteX68" fmla="*/ 17907 w 94529"/>
                <a:gd name="connsiteY68" fmla="*/ 69750 h 145667"/>
                <a:gd name="connsiteX69" fmla="*/ 20190 w 94529"/>
                <a:gd name="connsiteY69" fmla="*/ 69532 h 145667"/>
                <a:gd name="connsiteX70" fmla="*/ 20190 w 94529"/>
                <a:gd name="connsiteY70" fmla="*/ 69139 h 145667"/>
                <a:gd name="connsiteX71" fmla="*/ 4262 w 94529"/>
                <a:gd name="connsiteY71" fmla="*/ 66303 h 145667"/>
                <a:gd name="connsiteX72" fmla="*/ 4072 w 94529"/>
                <a:gd name="connsiteY72" fmla="*/ 65258 h 145667"/>
                <a:gd name="connsiteX73" fmla="*/ 2443 w 94529"/>
                <a:gd name="connsiteY73" fmla="*/ 65652 h 145667"/>
                <a:gd name="connsiteX74" fmla="*/ 1395 w 94529"/>
                <a:gd name="connsiteY74" fmla="*/ 66697 h 145667"/>
                <a:gd name="connsiteX75" fmla="*/ 1395 w 94529"/>
                <a:gd name="connsiteY75" fmla="*/ 67511 h 145667"/>
                <a:gd name="connsiteX76" fmla="*/ 187 w 94529"/>
                <a:gd name="connsiteY76" fmla="*/ 69519 h 145667"/>
                <a:gd name="connsiteX77" fmla="*/ 187 w 94529"/>
                <a:gd name="connsiteY77" fmla="*/ 69940 h 145667"/>
                <a:gd name="connsiteX78" fmla="*/ 1204 w 94529"/>
                <a:gd name="connsiteY78" fmla="*/ 70957 h 145667"/>
                <a:gd name="connsiteX79" fmla="*/ 1626 w 94529"/>
                <a:gd name="connsiteY79" fmla="*/ 70957 h 145667"/>
                <a:gd name="connsiteX80" fmla="*/ 2631 w 94529"/>
                <a:gd name="connsiteY80" fmla="*/ 69940 h 145667"/>
                <a:gd name="connsiteX81" fmla="*/ 3447 w 94529"/>
                <a:gd name="connsiteY81" fmla="*/ 68325 h 145667"/>
                <a:gd name="connsiteX82" fmla="*/ 3447 w 94529"/>
                <a:gd name="connsiteY82" fmla="*/ 67511 h 145667"/>
                <a:gd name="connsiteX83" fmla="*/ 4262 w 94529"/>
                <a:gd name="connsiteY83" fmla="*/ 66303 h 145667"/>
                <a:gd name="connsiteX84" fmla="*/ 4874 w 94529"/>
                <a:gd name="connsiteY84" fmla="*/ 86018 h 145667"/>
                <a:gd name="connsiteX85" fmla="*/ 4059 w 94529"/>
                <a:gd name="connsiteY85" fmla="*/ 85598 h 145667"/>
                <a:gd name="connsiteX86" fmla="*/ 3052 w 94529"/>
                <a:gd name="connsiteY86" fmla="*/ 85828 h 145667"/>
                <a:gd name="connsiteX87" fmla="*/ 3052 w 94529"/>
                <a:gd name="connsiteY87" fmla="*/ 86642 h 145667"/>
                <a:gd name="connsiteX88" fmla="*/ 5690 w 94529"/>
                <a:gd name="connsiteY88" fmla="*/ 89275 h 145667"/>
                <a:gd name="connsiteX89" fmla="*/ 6505 w 94529"/>
                <a:gd name="connsiteY89" fmla="*/ 89695 h 145667"/>
                <a:gd name="connsiteX90" fmla="*/ 7538 w 94529"/>
                <a:gd name="connsiteY90" fmla="*/ 88691 h 145667"/>
                <a:gd name="connsiteX91" fmla="*/ 7538 w 94529"/>
                <a:gd name="connsiteY91" fmla="*/ 88271 h 145667"/>
                <a:gd name="connsiteX92" fmla="*/ 6112 w 94529"/>
                <a:gd name="connsiteY92" fmla="*/ 86832 h 145667"/>
                <a:gd name="connsiteX93" fmla="*/ 5690 w 94529"/>
                <a:gd name="connsiteY93" fmla="*/ 86832 h 145667"/>
                <a:gd name="connsiteX94" fmla="*/ 4874 w 94529"/>
                <a:gd name="connsiteY94" fmla="*/ 86018 h 145667"/>
                <a:gd name="connsiteX95" fmla="*/ 35059 w 94529"/>
                <a:gd name="connsiteY95" fmla="*/ 97823 h 145667"/>
                <a:gd name="connsiteX96" fmla="*/ 34637 w 94529"/>
                <a:gd name="connsiteY96" fmla="*/ 97823 h 145667"/>
                <a:gd name="connsiteX97" fmla="*/ 33237 w 94529"/>
                <a:gd name="connsiteY97" fmla="*/ 99248 h 145667"/>
                <a:gd name="connsiteX98" fmla="*/ 33428 w 94529"/>
                <a:gd name="connsiteY98" fmla="*/ 99872 h 145667"/>
                <a:gd name="connsiteX99" fmla="*/ 33821 w 94529"/>
                <a:gd name="connsiteY99" fmla="*/ 99872 h 145667"/>
                <a:gd name="connsiteX100" fmla="*/ 35249 w 94529"/>
                <a:gd name="connsiteY100" fmla="*/ 98434 h 145667"/>
                <a:gd name="connsiteX101" fmla="*/ 35249 w 94529"/>
                <a:gd name="connsiteY101" fmla="*/ 98040 h 145667"/>
                <a:gd name="connsiteX102" fmla="*/ 35059 w 94529"/>
                <a:gd name="connsiteY102" fmla="*/ 97823 h 145667"/>
                <a:gd name="connsiteX103" fmla="*/ 29349 w 94529"/>
                <a:gd name="connsiteY103" fmla="*/ 100673 h 145667"/>
                <a:gd name="connsiteX104" fmla="*/ 28929 w 94529"/>
                <a:gd name="connsiteY104" fmla="*/ 100673 h 145667"/>
                <a:gd name="connsiteX105" fmla="*/ 28739 w 94529"/>
                <a:gd name="connsiteY105" fmla="*/ 100903 h 145667"/>
                <a:gd name="connsiteX106" fmla="*/ 28929 w 94529"/>
                <a:gd name="connsiteY106" fmla="*/ 101093 h 145667"/>
                <a:gd name="connsiteX107" fmla="*/ 29349 w 94529"/>
                <a:gd name="connsiteY107" fmla="*/ 101093 h 145667"/>
                <a:gd name="connsiteX108" fmla="*/ 29554 w 94529"/>
                <a:gd name="connsiteY108" fmla="*/ 100903 h 145667"/>
                <a:gd name="connsiteX109" fmla="*/ 29349 w 94529"/>
                <a:gd name="connsiteY109" fmla="*/ 100673 h 145667"/>
                <a:gd name="connsiteX110" fmla="*/ 23426 w 94529"/>
                <a:gd name="connsiteY110" fmla="*/ 102111 h 145667"/>
                <a:gd name="connsiteX111" fmla="*/ 22419 w 94529"/>
                <a:gd name="connsiteY111" fmla="*/ 101907 h 145667"/>
                <a:gd name="connsiteX112" fmla="*/ 20569 w 94529"/>
                <a:gd name="connsiteY112" fmla="*/ 102925 h 145667"/>
                <a:gd name="connsiteX113" fmla="*/ 20759 w 94529"/>
                <a:gd name="connsiteY113" fmla="*/ 103929 h 145667"/>
                <a:gd name="connsiteX114" fmla="*/ 21605 w 94529"/>
                <a:gd name="connsiteY114" fmla="*/ 103929 h 145667"/>
                <a:gd name="connsiteX115" fmla="*/ 22814 w 94529"/>
                <a:gd name="connsiteY115" fmla="*/ 102694 h 145667"/>
                <a:gd name="connsiteX116" fmla="*/ 23426 w 94529"/>
                <a:gd name="connsiteY116" fmla="*/ 102504 h 145667"/>
                <a:gd name="connsiteX117" fmla="*/ 23426 w 94529"/>
                <a:gd name="connsiteY117" fmla="*/ 102111 h 145667"/>
                <a:gd name="connsiteX118" fmla="*/ 48556 w 94529"/>
                <a:gd name="connsiteY118" fmla="*/ 145796 h 145667"/>
                <a:gd name="connsiteX119" fmla="*/ 49602 w 94529"/>
                <a:gd name="connsiteY119" fmla="*/ 144717 h 145667"/>
                <a:gd name="connsiteX120" fmla="*/ 51053 w 94529"/>
                <a:gd name="connsiteY120" fmla="*/ 144461 h 145667"/>
                <a:gd name="connsiteX121" fmla="*/ 52754 w 94529"/>
                <a:gd name="connsiteY121" fmla="*/ 144248 h 145667"/>
                <a:gd name="connsiteX122" fmla="*/ 54446 w 94529"/>
                <a:gd name="connsiteY122" fmla="*/ 144035 h 145667"/>
                <a:gd name="connsiteX123" fmla="*/ 56229 w 94529"/>
                <a:gd name="connsiteY123" fmla="*/ 144004 h 145667"/>
                <a:gd name="connsiteX124" fmla="*/ 61691 w 94529"/>
                <a:gd name="connsiteY124" fmla="*/ 143961 h 145667"/>
                <a:gd name="connsiteX125" fmla="*/ 65510 w 94529"/>
                <a:gd name="connsiteY125" fmla="*/ 145653 h 145667"/>
                <a:gd name="connsiteX126" fmla="*/ 75808 w 94529"/>
                <a:gd name="connsiteY126" fmla="*/ 144991 h 145667"/>
                <a:gd name="connsiteX127" fmla="*/ 76230 w 94529"/>
                <a:gd name="connsiteY127" fmla="*/ 144074 h 145667"/>
                <a:gd name="connsiteX128" fmla="*/ 76392 w 94529"/>
                <a:gd name="connsiteY128" fmla="*/ 142428 h 145667"/>
                <a:gd name="connsiteX129" fmla="*/ 76228 w 94529"/>
                <a:gd name="connsiteY129" fmla="*/ 139718 h 145667"/>
                <a:gd name="connsiteX130" fmla="*/ 75655 w 94529"/>
                <a:gd name="connsiteY130" fmla="*/ 137241 h 145667"/>
                <a:gd name="connsiteX131" fmla="*/ 75262 w 94529"/>
                <a:gd name="connsiteY131" fmla="*/ 135541 h 145667"/>
                <a:gd name="connsiteX132" fmla="*/ 75737 w 94529"/>
                <a:gd name="connsiteY132" fmla="*/ 135182 h 145667"/>
                <a:gd name="connsiteX133" fmla="*/ 78743 w 94529"/>
                <a:gd name="connsiteY133" fmla="*/ 133553 h 145667"/>
                <a:gd name="connsiteX134" fmla="*/ 78780 w 94529"/>
                <a:gd name="connsiteY134" fmla="*/ 130717 h 145667"/>
                <a:gd name="connsiteX135" fmla="*/ 78825 w 94529"/>
                <a:gd name="connsiteY135" fmla="*/ 127350 h 145667"/>
                <a:gd name="connsiteX136" fmla="*/ 79242 w 94529"/>
                <a:gd name="connsiteY136" fmla="*/ 123591 h 145667"/>
                <a:gd name="connsiteX137" fmla="*/ 78573 w 94529"/>
                <a:gd name="connsiteY137" fmla="*/ 120498 h 145667"/>
                <a:gd name="connsiteX138" fmla="*/ 77155 w 94529"/>
                <a:gd name="connsiteY138" fmla="*/ 117468 h 145667"/>
                <a:gd name="connsiteX139" fmla="*/ 77507 w 94529"/>
                <a:gd name="connsiteY139" fmla="*/ 116506 h 145667"/>
                <a:gd name="connsiteX140" fmla="*/ 77560 w 94529"/>
                <a:gd name="connsiteY140" fmla="*/ 115214 h 145667"/>
                <a:gd name="connsiteX141" fmla="*/ 77439 w 94529"/>
                <a:gd name="connsiteY141" fmla="*/ 114776 h 145667"/>
                <a:gd name="connsiteX142" fmla="*/ 77327 w 94529"/>
                <a:gd name="connsiteY142" fmla="*/ 114309 h 145667"/>
                <a:gd name="connsiteX143" fmla="*/ 77456 w 94529"/>
                <a:gd name="connsiteY143" fmla="*/ 113301 h 145667"/>
                <a:gd name="connsiteX144" fmla="*/ 76889 w 94529"/>
                <a:gd name="connsiteY144" fmla="*/ 112784 h 145667"/>
                <a:gd name="connsiteX145" fmla="*/ 76461 w 94529"/>
                <a:gd name="connsiteY145" fmla="*/ 112443 h 145667"/>
                <a:gd name="connsiteX146" fmla="*/ 76793 w 94529"/>
                <a:gd name="connsiteY146" fmla="*/ 112027 h 145667"/>
                <a:gd name="connsiteX147" fmla="*/ 76164 w 94529"/>
                <a:gd name="connsiteY147" fmla="*/ 109669 h 145667"/>
                <a:gd name="connsiteX148" fmla="*/ 75790 w 94529"/>
                <a:gd name="connsiteY148" fmla="*/ 108638 h 145667"/>
                <a:gd name="connsiteX149" fmla="*/ 75857 w 94529"/>
                <a:gd name="connsiteY149" fmla="*/ 107834 h 145667"/>
                <a:gd name="connsiteX150" fmla="*/ 74325 w 94529"/>
                <a:gd name="connsiteY150" fmla="*/ 107762 h 145667"/>
                <a:gd name="connsiteX151" fmla="*/ 73471 w 94529"/>
                <a:gd name="connsiteY151" fmla="*/ 107696 h 145667"/>
                <a:gd name="connsiteX152" fmla="*/ 71914 w 94529"/>
                <a:gd name="connsiteY152" fmla="*/ 107545 h 145667"/>
                <a:gd name="connsiteX153" fmla="*/ 71989 w 94529"/>
                <a:gd name="connsiteY153" fmla="*/ 107122 h 145667"/>
                <a:gd name="connsiteX154" fmla="*/ 72309 w 94529"/>
                <a:gd name="connsiteY154" fmla="*/ 106471 h 145667"/>
                <a:gd name="connsiteX155" fmla="*/ 72767 w 94529"/>
                <a:gd name="connsiteY155" fmla="*/ 105750 h 145667"/>
                <a:gd name="connsiteX156" fmla="*/ 73115 w 94529"/>
                <a:gd name="connsiteY156" fmla="*/ 104987 h 145667"/>
                <a:gd name="connsiteX157" fmla="*/ 73684 w 94529"/>
                <a:gd name="connsiteY157" fmla="*/ 103699 h 145667"/>
                <a:gd name="connsiteX158" fmla="*/ 74190 w 94529"/>
                <a:gd name="connsiteY158" fmla="*/ 103108 h 145667"/>
                <a:gd name="connsiteX159" fmla="*/ 74402 w 94529"/>
                <a:gd name="connsiteY159" fmla="*/ 101450 h 145667"/>
                <a:gd name="connsiteX160" fmla="*/ 74476 w 94529"/>
                <a:gd name="connsiteY160" fmla="*/ 100621 h 145667"/>
                <a:gd name="connsiteX161" fmla="*/ 74226 w 94529"/>
                <a:gd name="connsiteY161" fmla="*/ 99830 h 145667"/>
                <a:gd name="connsiteX162" fmla="*/ 73664 w 94529"/>
                <a:gd name="connsiteY162" fmla="*/ 99381 h 145667"/>
                <a:gd name="connsiteX163" fmla="*/ 73395 w 94529"/>
                <a:gd name="connsiteY163" fmla="*/ 99400 h 145667"/>
                <a:gd name="connsiteX164" fmla="*/ 73502 w 94529"/>
                <a:gd name="connsiteY164" fmla="*/ 98902 h 145667"/>
                <a:gd name="connsiteX165" fmla="*/ 73909 w 94529"/>
                <a:gd name="connsiteY165" fmla="*/ 98111 h 145667"/>
                <a:gd name="connsiteX166" fmla="*/ 74188 w 94529"/>
                <a:gd name="connsiteY166" fmla="*/ 96891 h 145667"/>
                <a:gd name="connsiteX167" fmla="*/ 74106 w 94529"/>
                <a:gd name="connsiteY167" fmla="*/ 95615 h 145667"/>
                <a:gd name="connsiteX168" fmla="*/ 74451 w 94529"/>
                <a:gd name="connsiteY168" fmla="*/ 94853 h 145667"/>
                <a:gd name="connsiteX169" fmla="*/ 74230 w 94529"/>
                <a:gd name="connsiteY169" fmla="*/ 93896 h 145667"/>
                <a:gd name="connsiteX170" fmla="*/ 74161 w 94529"/>
                <a:gd name="connsiteY170" fmla="*/ 93064 h 145667"/>
                <a:gd name="connsiteX171" fmla="*/ 73921 w 94529"/>
                <a:gd name="connsiteY171" fmla="*/ 91882 h 145667"/>
                <a:gd name="connsiteX172" fmla="*/ 73600 w 94529"/>
                <a:gd name="connsiteY172" fmla="*/ 91576 h 145667"/>
                <a:gd name="connsiteX173" fmla="*/ 73117 w 94529"/>
                <a:gd name="connsiteY173" fmla="*/ 91116 h 145667"/>
                <a:gd name="connsiteX174" fmla="*/ 73307 w 94529"/>
                <a:gd name="connsiteY174" fmla="*/ 90161 h 145667"/>
                <a:gd name="connsiteX175" fmla="*/ 73455 w 94529"/>
                <a:gd name="connsiteY175" fmla="*/ 89424 h 145667"/>
                <a:gd name="connsiteX176" fmla="*/ 74028 w 94529"/>
                <a:gd name="connsiteY176" fmla="*/ 87969 h 145667"/>
                <a:gd name="connsiteX177" fmla="*/ 73968 w 94529"/>
                <a:gd name="connsiteY177" fmla="*/ 86984 h 145667"/>
                <a:gd name="connsiteX178" fmla="*/ 74339 w 94529"/>
                <a:gd name="connsiteY178" fmla="*/ 86174 h 145667"/>
                <a:gd name="connsiteX179" fmla="*/ 74826 w 94529"/>
                <a:gd name="connsiteY179" fmla="*/ 85628 h 145667"/>
                <a:gd name="connsiteX180" fmla="*/ 75201 w 94529"/>
                <a:gd name="connsiteY180" fmla="*/ 84712 h 145667"/>
                <a:gd name="connsiteX181" fmla="*/ 75608 w 94529"/>
                <a:gd name="connsiteY181" fmla="*/ 84135 h 145667"/>
                <a:gd name="connsiteX182" fmla="*/ 76050 w 94529"/>
                <a:gd name="connsiteY182" fmla="*/ 83512 h 145667"/>
                <a:gd name="connsiteX183" fmla="*/ 77020 w 94529"/>
                <a:gd name="connsiteY183" fmla="*/ 79779 h 145667"/>
                <a:gd name="connsiteX184" fmla="*/ 75266 w 94529"/>
                <a:gd name="connsiteY184" fmla="*/ 78581 h 145667"/>
                <a:gd name="connsiteX185" fmla="*/ 75401 w 94529"/>
                <a:gd name="connsiteY185" fmla="*/ 76711 h 145667"/>
                <a:gd name="connsiteX186" fmla="*/ 75383 w 94529"/>
                <a:gd name="connsiteY186" fmla="*/ 74434 h 145667"/>
                <a:gd name="connsiteX187" fmla="*/ 76492 w 94529"/>
                <a:gd name="connsiteY187" fmla="*/ 70928 h 145667"/>
                <a:gd name="connsiteX188" fmla="*/ 76852 w 94529"/>
                <a:gd name="connsiteY188" fmla="*/ 68987 h 145667"/>
                <a:gd name="connsiteX189" fmla="*/ 77315 w 94529"/>
                <a:gd name="connsiteY189" fmla="*/ 69121 h 145667"/>
                <a:gd name="connsiteX190" fmla="*/ 78053 w 94529"/>
                <a:gd name="connsiteY190" fmla="*/ 69257 h 145667"/>
                <a:gd name="connsiteX191" fmla="*/ 80509 w 94529"/>
                <a:gd name="connsiteY191" fmla="*/ 67215 h 145667"/>
                <a:gd name="connsiteX192" fmla="*/ 82065 w 94529"/>
                <a:gd name="connsiteY192" fmla="*/ 61780 h 145667"/>
                <a:gd name="connsiteX193" fmla="*/ 84042 w 94529"/>
                <a:gd name="connsiteY193" fmla="*/ 59370 h 145667"/>
                <a:gd name="connsiteX194" fmla="*/ 85071 w 94529"/>
                <a:gd name="connsiteY194" fmla="*/ 58116 h 145667"/>
                <a:gd name="connsiteX195" fmla="*/ 85910 w 94529"/>
                <a:gd name="connsiteY195" fmla="*/ 57270 h 145667"/>
                <a:gd name="connsiteX196" fmla="*/ 86522 w 94529"/>
                <a:gd name="connsiteY196" fmla="*/ 57429 h 145667"/>
                <a:gd name="connsiteX197" fmla="*/ 87965 w 94529"/>
                <a:gd name="connsiteY197" fmla="*/ 56306 h 145667"/>
                <a:gd name="connsiteX198" fmla="*/ 89874 w 94529"/>
                <a:gd name="connsiteY198" fmla="*/ 55057 h 145667"/>
                <a:gd name="connsiteX199" fmla="*/ 91598 w 94529"/>
                <a:gd name="connsiteY199" fmla="*/ 53248 h 145667"/>
                <a:gd name="connsiteX200" fmla="*/ 92770 w 94529"/>
                <a:gd name="connsiteY200" fmla="*/ 51742 h 145667"/>
                <a:gd name="connsiteX201" fmla="*/ 93700 w 94529"/>
                <a:gd name="connsiteY201" fmla="*/ 50490 h 145667"/>
                <a:gd name="connsiteX202" fmla="*/ 94414 w 94529"/>
                <a:gd name="connsiteY202" fmla="*/ 49091 h 145667"/>
                <a:gd name="connsiteX203" fmla="*/ 94717 w 94529"/>
                <a:gd name="connsiteY203" fmla="*/ 47537 h 145667"/>
                <a:gd name="connsiteX204" fmla="*/ 92150 w 94529"/>
                <a:gd name="connsiteY204" fmla="*/ 44892 h 145667"/>
                <a:gd name="connsiteX205" fmla="*/ 90519 w 94529"/>
                <a:gd name="connsiteY205" fmla="*/ 44892 h 145667"/>
                <a:gd name="connsiteX206" fmla="*/ 88466 w 94529"/>
                <a:gd name="connsiteY206" fmla="*/ 43684 h 145667"/>
                <a:gd name="connsiteX207" fmla="*/ 86021 w 94529"/>
                <a:gd name="connsiteY207" fmla="*/ 43684 h 145667"/>
                <a:gd name="connsiteX208" fmla="*/ 84785 w 94529"/>
                <a:gd name="connsiteY208" fmla="*/ 44919 h 145667"/>
                <a:gd name="connsiteX209" fmla="*/ 84594 w 94529"/>
                <a:gd name="connsiteY209" fmla="*/ 44702 h 145667"/>
                <a:gd name="connsiteX210" fmla="*/ 84594 w 94529"/>
                <a:gd name="connsiteY210" fmla="*/ 43888 h 145667"/>
                <a:gd name="connsiteX211" fmla="*/ 84987 w 94529"/>
                <a:gd name="connsiteY211" fmla="*/ 43494 h 145667"/>
                <a:gd name="connsiteX212" fmla="*/ 84987 w 94529"/>
                <a:gd name="connsiteY212" fmla="*/ 40238 h 145667"/>
                <a:gd name="connsiteX213" fmla="*/ 85409 w 94529"/>
                <a:gd name="connsiteY213" fmla="*/ 39424 h 145667"/>
                <a:gd name="connsiteX214" fmla="*/ 87435 w 94529"/>
                <a:gd name="connsiteY214" fmla="*/ 37375 h 145667"/>
                <a:gd name="connsiteX215" fmla="*/ 88669 w 94529"/>
                <a:gd name="connsiteY215" fmla="*/ 34933 h 145667"/>
                <a:gd name="connsiteX216" fmla="*/ 88669 w 94529"/>
                <a:gd name="connsiteY216" fmla="*/ 33698 h 145667"/>
                <a:gd name="connsiteX217" fmla="*/ 89091 w 94529"/>
                <a:gd name="connsiteY217" fmla="*/ 33304 h 145667"/>
                <a:gd name="connsiteX218" fmla="*/ 89091 w 94529"/>
                <a:gd name="connsiteY218" fmla="*/ 31676 h 145667"/>
                <a:gd name="connsiteX219" fmla="*/ 89881 w 94529"/>
                <a:gd name="connsiteY219" fmla="*/ 29627 h 145667"/>
                <a:gd name="connsiteX220" fmla="*/ 89881 w 94529"/>
                <a:gd name="connsiteY220" fmla="*/ 28813 h 145667"/>
                <a:gd name="connsiteX221" fmla="*/ 89281 w 94529"/>
                <a:gd name="connsiteY221" fmla="*/ 28230 h 145667"/>
                <a:gd name="connsiteX222" fmla="*/ 88669 w 94529"/>
                <a:gd name="connsiteY222" fmla="*/ 28813 h 145667"/>
                <a:gd name="connsiteX223" fmla="*/ 88669 w 94529"/>
                <a:gd name="connsiteY223" fmla="*/ 30048 h 145667"/>
                <a:gd name="connsiteX224" fmla="*/ 88249 w 94529"/>
                <a:gd name="connsiteY224" fmla="*/ 30468 h 145667"/>
                <a:gd name="connsiteX225" fmla="*/ 87857 w 94529"/>
                <a:gd name="connsiteY225" fmla="*/ 32490 h 145667"/>
                <a:gd name="connsiteX226" fmla="*/ 85206 w 94529"/>
                <a:gd name="connsiteY226" fmla="*/ 34742 h 145667"/>
                <a:gd name="connsiteX227" fmla="*/ 82773 w 94529"/>
                <a:gd name="connsiteY227" fmla="*/ 34729 h 145667"/>
                <a:gd name="connsiteX228" fmla="*/ 82120 w 94529"/>
                <a:gd name="connsiteY228" fmla="*/ 35353 h 145667"/>
                <a:gd name="connsiteX229" fmla="*/ 81930 w 94529"/>
                <a:gd name="connsiteY229" fmla="*/ 36357 h 145667"/>
                <a:gd name="connsiteX230" fmla="*/ 80325 w 94529"/>
                <a:gd name="connsiteY230" fmla="*/ 35122 h 145667"/>
                <a:gd name="connsiteX231" fmla="*/ 76846 w 94529"/>
                <a:gd name="connsiteY231" fmla="*/ 34933 h 145667"/>
                <a:gd name="connsiteX232" fmla="*/ 78477 w 94529"/>
                <a:gd name="connsiteY232" fmla="*/ 32097 h 145667"/>
                <a:gd name="connsiteX233" fmla="*/ 78477 w 94529"/>
                <a:gd name="connsiteY233" fmla="*/ 30862 h 145667"/>
                <a:gd name="connsiteX234" fmla="*/ 78899 w 94529"/>
                <a:gd name="connsiteY234" fmla="*/ 30468 h 145667"/>
                <a:gd name="connsiteX235" fmla="*/ 78899 w 94529"/>
                <a:gd name="connsiteY235" fmla="*/ 29234 h 145667"/>
                <a:gd name="connsiteX236" fmla="*/ 79294 w 94529"/>
                <a:gd name="connsiteY236" fmla="*/ 28840 h 145667"/>
                <a:gd name="connsiteX237" fmla="*/ 79687 w 94529"/>
                <a:gd name="connsiteY237" fmla="*/ 25977 h 145667"/>
                <a:gd name="connsiteX238" fmla="*/ 80108 w 94529"/>
                <a:gd name="connsiteY238" fmla="*/ 25584 h 145667"/>
                <a:gd name="connsiteX239" fmla="*/ 80503 w 94529"/>
                <a:gd name="connsiteY239" fmla="*/ 23535 h 145667"/>
                <a:gd name="connsiteX240" fmla="*/ 81346 w 94529"/>
                <a:gd name="connsiteY240" fmla="*/ 22327 h 145667"/>
                <a:gd name="connsiteX241" fmla="*/ 82134 w 94529"/>
                <a:gd name="connsiteY241" fmla="*/ 20278 h 145667"/>
                <a:gd name="connsiteX242" fmla="*/ 84580 w 94529"/>
                <a:gd name="connsiteY242" fmla="*/ 17850 h 145667"/>
                <a:gd name="connsiteX243" fmla="*/ 85397 w 94529"/>
                <a:gd name="connsiteY243" fmla="*/ 16221 h 145667"/>
                <a:gd name="connsiteX244" fmla="*/ 85397 w 94529"/>
                <a:gd name="connsiteY244" fmla="*/ 14987 h 145667"/>
                <a:gd name="connsiteX245" fmla="*/ 87026 w 94529"/>
                <a:gd name="connsiteY245" fmla="*/ 11730 h 145667"/>
                <a:gd name="connsiteX246" fmla="*/ 86238 w 94529"/>
                <a:gd name="connsiteY246" fmla="*/ 10523 h 145667"/>
                <a:gd name="connsiteX247" fmla="*/ 86238 w 94529"/>
                <a:gd name="connsiteY247" fmla="*/ 8894 h 145667"/>
                <a:gd name="connsiteX248" fmla="*/ 87447 w 94529"/>
                <a:gd name="connsiteY248" fmla="*/ 6425 h 145667"/>
                <a:gd name="connsiteX249" fmla="*/ 87447 w 94529"/>
                <a:gd name="connsiteY249" fmla="*/ 5638 h 145667"/>
                <a:gd name="connsiteX250" fmla="*/ 86633 w 94529"/>
                <a:gd name="connsiteY250" fmla="*/ 4403 h 145667"/>
                <a:gd name="connsiteX251" fmla="*/ 86442 w 94529"/>
                <a:gd name="connsiteY251" fmla="*/ 3399 h 145667"/>
                <a:gd name="connsiteX252" fmla="*/ 85206 w 94529"/>
                <a:gd name="connsiteY252" fmla="*/ 2978 h 145667"/>
                <a:gd name="connsiteX253" fmla="*/ 83968 w 94529"/>
                <a:gd name="connsiteY253" fmla="*/ 4634 h 145667"/>
                <a:gd name="connsiteX254" fmla="*/ 83153 w 94529"/>
                <a:gd name="connsiteY254" fmla="*/ 5014 h 145667"/>
                <a:gd name="connsiteX255" fmla="*/ 81522 w 94529"/>
                <a:gd name="connsiteY255" fmla="*/ 5014 h 145667"/>
                <a:gd name="connsiteX256" fmla="*/ 81127 w 94529"/>
                <a:gd name="connsiteY256" fmla="*/ 4620 h 145667"/>
                <a:gd name="connsiteX257" fmla="*/ 80313 w 94529"/>
                <a:gd name="connsiteY257" fmla="*/ 4620 h 145667"/>
                <a:gd name="connsiteX258" fmla="*/ 79891 w 94529"/>
                <a:gd name="connsiteY258" fmla="*/ 4200 h 145667"/>
                <a:gd name="connsiteX259" fmla="*/ 77446 w 94529"/>
                <a:gd name="connsiteY259" fmla="*/ 4200 h 145667"/>
                <a:gd name="connsiteX260" fmla="*/ 75815 w 94529"/>
                <a:gd name="connsiteY260" fmla="*/ 5014 h 145667"/>
                <a:gd name="connsiteX261" fmla="*/ 70311 w 94529"/>
                <a:gd name="connsiteY261" fmla="*/ 10509 h 145667"/>
                <a:gd name="connsiteX262" fmla="*/ 70311 w 94529"/>
                <a:gd name="connsiteY262" fmla="*/ 10930 h 145667"/>
                <a:gd name="connsiteX263" fmla="*/ 69102 w 94529"/>
                <a:gd name="connsiteY263" fmla="*/ 12137 h 145667"/>
                <a:gd name="connsiteX264" fmla="*/ 68285 w 94529"/>
                <a:gd name="connsiteY264" fmla="*/ 14159 h 145667"/>
                <a:gd name="connsiteX265" fmla="*/ 66232 w 94529"/>
                <a:gd name="connsiteY265" fmla="*/ 17022 h 145667"/>
                <a:gd name="connsiteX266" fmla="*/ 66232 w 94529"/>
                <a:gd name="connsiteY266" fmla="*/ 17836 h 145667"/>
                <a:gd name="connsiteX267" fmla="*/ 65418 w 94529"/>
                <a:gd name="connsiteY267" fmla="*/ 19071 h 145667"/>
                <a:gd name="connsiteX268" fmla="*/ 65418 w 94529"/>
                <a:gd name="connsiteY268" fmla="*/ 19885 h 145667"/>
                <a:gd name="connsiteX269" fmla="*/ 64208 w 94529"/>
                <a:gd name="connsiteY269" fmla="*/ 21907 h 145667"/>
                <a:gd name="connsiteX270" fmla="*/ 63787 w 94529"/>
                <a:gd name="connsiteY270" fmla="*/ 23562 h 145667"/>
                <a:gd name="connsiteX271" fmla="*/ 63392 w 94529"/>
                <a:gd name="connsiteY271" fmla="*/ 23955 h 145667"/>
                <a:gd name="connsiteX272" fmla="*/ 63392 w 94529"/>
                <a:gd name="connsiteY272" fmla="*/ 24770 h 145667"/>
                <a:gd name="connsiteX273" fmla="*/ 62972 w 94529"/>
                <a:gd name="connsiteY273" fmla="*/ 25163 h 145667"/>
                <a:gd name="connsiteX274" fmla="*/ 62577 w 94529"/>
                <a:gd name="connsiteY274" fmla="*/ 26778 h 145667"/>
                <a:gd name="connsiteX275" fmla="*/ 61151 w 94529"/>
                <a:gd name="connsiteY275" fmla="*/ 28216 h 145667"/>
                <a:gd name="connsiteX276" fmla="*/ 59098 w 94529"/>
                <a:gd name="connsiteY276" fmla="*/ 29030 h 145667"/>
                <a:gd name="connsiteX277" fmla="*/ 57496 w 94529"/>
                <a:gd name="connsiteY277" fmla="*/ 30658 h 145667"/>
                <a:gd name="connsiteX278" fmla="*/ 55838 w 94529"/>
                <a:gd name="connsiteY278" fmla="*/ 30658 h 145667"/>
                <a:gd name="connsiteX279" fmla="*/ 54207 w 94529"/>
                <a:gd name="connsiteY279" fmla="*/ 31473 h 145667"/>
                <a:gd name="connsiteX280" fmla="*/ 53621 w 94529"/>
                <a:gd name="connsiteY280" fmla="*/ 32897 h 145667"/>
                <a:gd name="connsiteX281" fmla="*/ 51569 w 94529"/>
                <a:gd name="connsiteY281" fmla="*/ 34946 h 145667"/>
                <a:gd name="connsiteX282" fmla="*/ 51569 w 94529"/>
                <a:gd name="connsiteY282" fmla="*/ 35760 h 145667"/>
                <a:gd name="connsiteX283" fmla="*/ 50944 w 94529"/>
                <a:gd name="connsiteY283" fmla="*/ 36371 h 145667"/>
                <a:gd name="connsiteX284" fmla="*/ 50128 w 94529"/>
                <a:gd name="connsiteY284" fmla="*/ 36764 h 145667"/>
                <a:gd name="connsiteX285" fmla="*/ 48077 w 94529"/>
                <a:gd name="connsiteY285" fmla="*/ 36764 h 145667"/>
                <a:gd name="connsiteX286" fmla="*/ 47684 w 94529"/>
                <a:gd name="connsiteY286" fmla="*/ 37185 h 145667"/>
                <a:gd name="connsiteX287" fmla="*/ 46065 w 94529"/>
                <a:gd name="connsiteY287" fmla="*/ 37185 h 145667"/>
                <a:gd name="connsiteX288" fmla="*/ 44203 w 94529"/>
                <a:gd name="connsiteY288" fmla="*/ 39396 h 145667"/>
                <a:gd name="connsiteX289" fmla="*/ 44232 w 94529"/>
                <a:gd name="connsiteY289" fmla="*/ 40238 h 145667"/>
                <a:gd name="connsiteX290" fmla="*/ 45046 w 94529"/>
                <a:gd name="connsiteY290" fmla="*/ 41445 h 145667"/>
                <a:gd name="connsiteX291" fmla="*/ 45046 w 94529"/>
                <a:gd name="connsiteY291" fmla="*/ 42680 h 145667"/>
                <a:gd name="connsiteX292" fmla="*/ 44625 w 94529"/>
                <a:gd name="connsiteY292" fmla="*/ 43494 h 145667"/>
                <a:gd name="connsiteX293" fmla="*/ 43810 w 94529"/>
                <a:gd name="connsiteY293" fmla="*/ 45122 h 145667"/>
                <a:gd name="connsiteX294" fmla="*/ 42601 w 94529"/>
                <a:gd name="connsiteY294" fmla="*/ 46330 h 145667"/>
                <a:gd name="connsiteX295" fmla="*/ 42994 w 94529"/>
                <a:gd name="connsiteY295" fmla="*/ 47144 h 145667"/>
                <a:gd name="connsiteX296" fmla="*/ 42601 w 94529"/>
                <a:gd name="connsiteY296" fmla="*/ 48773 h 145667"/>
                <a:gd name="connsiteX297" fmla="*/ 42994 w 94529"/>
                <a:gd name="connsiteY297" fmla="*/ 49166 h 145667"/>
                <a:gd name="connsiteX298" fmla="*/ 41991 w 94529"/>
                <a:gd name="connsiteY298" fmla="*/ 50211 h 145667"/>
                <a:gd name="connsiteX299" fmla="*/ 40752 w 94529"/>
                <a:gd name="connsiteY299" fmla="*/ 50591 h 145667"/>
                <a:gd name="connsiteX300" fmla="*/ 39733 w 94529"/>
                <a:gd name="connsiteY300" fmla="*/ 51635 h 145667"/>
                <a:gd name="connsiteX301" fmla="*/ 39733 w 94529"/>
                <a:gd name="connsiteY301" fmla="*/ 52450 h 145667"/>
                <a:gd name="connsiteX302" fmla="*/ 39312 w 94529"/>
                <a:gd name="connsiteY302" fmla="*/ 52843 h 145667"/>
                <a:gd name="connsiteX303" fmla="*/ 39340 w 94529"/>
                <a:gd name="connsiteY303" fmla="*/ 54892 h 145667"/>
                <a:gd name="connsiteX304" fmla="*/ 39543 w 94529"/>
                <a:gd name="connsiteY304" fmla="*/ 55082 h 145667"/>
                <a:gd name="connsiteX305" fmla="*/ 39965 w 94529"/>
                <a:gd name="connsiteY305" fmla="*/ 54688 h 145667"/>
                <a:gd name="connsiteX306" fmla="*/ 40153 w 94529"/>
                <a:gd name="connsiteY306" fmla="*/ 55706 h 145667"/>
                <a:gd name="connsiteX307" fmla="*/ 38917 w 94529"/>
                <a:gd name="connsiteY307" fmla="*/ 57334 h 145667"/>
                <a:gd name="connsiteX308" fmla="*/ 38524 w 94529"/>
                <a:gd name="connsiteY308" fmla="*/ 60170 h 145667"/>
                <a:gd name="connsiteX309" fmla="*/ 39531 w 94529"/>
                <a:gd name="connsiteY309" fmla="*/ 61201 h 145667"/>
                <a:gd name="connsiteX310" fmla="*/ 40343 w 94529"/>
                <a:gd name="connsiteY310" fmla="*/ 61201 h 145667"/>
                <a:gd name="connsiteX311" fmla="*/ 41391 w 94529"/>
                <a:gd name="connsiteY311" fmla="*/ 62219 h 145667"/>
                <a:gd name="connsiteX312" fmla="*/ 41391 w 94529"/>
                <a:gd name="connsiteY312" fmla="*/ 63033 h 145667"/>
                <a:gd name="connsiteX313" fmla="*/ 41784 w 94529"/>
                <a:gd name="connsiteY313" fmla="*/ 63454 h 145667"/>
                <a:gd name="connsiteX314" fmla="*/ 41784 w 94529"/>
                <a:gd name="connsiteY314" fmla="*/ 66669 h 145667"/>
                <a:gd name="connsiteX315" fmla="*/ 40969 w 94529"/>
                <a:gd name="connsiteY315" fmla="*/ 67904 h 145667"/>
                <a:gd name="connsiteX316" fmla="*/ 40969 w 94529"/>
                <a:gd name="connsiteY316" fmla="*/ 68718 h 145667"/>
                <a:gd name="connsiteX317" fmla="*/ 39733 w 94529"/>
                <a:gd name="connsiteY317" fmla="*/ 70767 h 145667"/>
                <a:gd name="connsiteX318" fmla="*/ 37286 w 94529"/>
                <a:gd name="connsiteY318" fmla="*/ 73210 h 145667"/>
                <a:gd name="connsiteX319" fmla="*/ 37286 w 94529"/>
                <a:gd name="connsiteY319" fmla="*/ 73603 h 145667"/>
                <a:gd name="connsiteX320" fmla="*/ 31580 w 94529"/>
                <a:gd name="connsiteY320" fmla="*/ 79302 h 145667"/>
                <a:gd name="connsiteX321" fmla="*/ 31185 w 94529"/>
                <a:gd name="connsiteY321" fmla="*/ 80116 h 145667"/>
                <a:gd name="connsiteX322" fmla="*/ 30763 w 94529"/>
                <a:gd name="connsiteY322" fmla="*/ 81744 h 145667"/>
                <a:gd name="connsiteX323" fmla="*/ 31782 w 94529"/>
                <a:gd name="connsiteY323" fmla="*/ 82748 h 145667"/>
                <a:gd name="connsiteX324" fmla="*/ 36268 w 94529"/>
                <a:gd name="connsiteY324" fmla="*/ 85218 h 145667"/>
                <a:gd name="connsiteX325" fmla="*/ 37083 w 94529"/>
                <a:gd name="connsiteY325" fmla="*/ 85190 h 145667"/>
                <a:gd name="connsiteX326" fmla="*/ 38319 w 94529"/>
                <a:gd name="connsiteY326" fmla="*/ 83983 h 145667"/>
                <a:gd name="connsiteX327" fmla="*/ 38714 w 94529"/>
                <a:gd name="connsiteY327" fmla="*/ 83983 h 145667"/>
                <a:gd name="connsiteX328" fmla="*/ 41377 w 94529"/>
                <a:gd name="connsiteY328" fmla="*/ 85842 h 145667"/>
                <a:gd name="connsiteX329" fmla="*/ 41160 w 94529"/>
                <a:gd name="connsiteY329" fmla="*/ 86425 h 145667"/>
                <a:gd name="connsiteX330" fmla="*/ 39950 w 94529"/>
                <a:gd name="connsiteY330" fmla="*/ 85611 h 145667"/>
                <a:gd name="connsiteX331" fmla="*/ 38931 w 94529"/>
                <a:gd name="connsiteY331" fmla="*/ 86235 h 145667"/>
                <a:gd name="connsiteX332" fmla="*/ 40141 w 94529"/>
                <a:gd name="connsiteY332" fmla="*/ 88678 h 145667"/>
                <a:gd name="connsiteX333" fmla="*/ 41377 w 94529"/>
                <a:gd name="connsiteY333" fmla="*/ 90306 h 145667"/>
                <a:gd name="connsiteX334" fmla="*/ 42193 w 94529"/>
                <a:gd name="connsiteY334" fmla="*/ 91934 h 145667"/>
                <a:gd name="connsiteX335" fmla="*/ 43824 w 94529"/>
                <a:gd name="connsiteY335" fmla="*/ 93562 h 145667"/>
                <a:gd name="connsiteX336" fmla="*/ 45441 w 94529"/>
                <a:gd name="connsiteY336" fmla="*/ 96005 h 145667"/>
                <a:gd name="connsiteX337" fmla="*/ 45441 w 94529"/>
                <a:gd name="connsiteY337" fmla="*/ 98827 h 145667"/>
                <a:gd name="connsiteX338" fmla="*/ 44625 w 94529"/>
                <a:gd name="connsiteY338" fmla="*/ 100482 h 145667"/>
                <a:gd name="connsiteX339" fmla="*/ 43810 w 94529"/>
                <a:gd name="connsiteY339" fmla="*/ 101269 h 145667"/>
                <a:gd name="connsiteX340" fmla="*/ 43810 w 94529"/>
                <a:gd name="connsiteY340" fmla="*/ 102111 h 145667"/>
                <a:gd name="connsiteX341" fmla="*/ 43388 w 94529"/>
                <a:gd name="connsiteY341" fmla="*/ 102504 h 145667"/>
                <a:gd name="connsiteX342" fmla="*/ 43810 w 94529"/>
                <a:gd name="connsiteY342" fmla="*/ 105367 h 145667"/>
                <a:gd name="connsiteX343" fmla="*/ 45441 w 94529"/>
                <a:gd name="connsiteY343" fmla="*/ 108624 h 145667"/>
                <a:gd name="connsiteX344" fmla="*/ 44625 w 94529"/>
                <a:gd name="connsiteY344" fmla="*/ 111880 h 145667"/>
                <a:gd name="connsiteX345" fmla="*/ 45863 w 94529"/>
                <a:gd name="connsiteY345" fmla="*/ 113902 h 145667"/>
                <a:gd name="connsiteX346" fmla="*/ 45863 w 94529"/>
                <a:gd name="connsiteY346" fmla="*/ 115951 h 145667"/>
                <a:gd name="connsiteX347" fmla="*/ 45441 w 94529"/>
                <a:gd name="connsiteY347" fmla="*/ 116344 h 145667"/>
                <a:gd name="connsiteX348" fmla="*/ 45441 w 94529"/>
                <a:gd name="connsiteY348" fmla="*/ 117972 h 145667"/>
                <a:gd name="connsiteX349" fmla="*/ 45046 w 94529"/>
                <a:gd name="connsiteY349" fmla="*/ 118393 h 145667"/>
                <a:gd name="connsiteX350" fmla="*/ 45046 w 94529"/>
                <a:gd name="connsiteY350" fmla="*/ 120442 h 145667"/>
                <a:gd name="connsiteX351" fmla="*/ 44625 w 94529"/>
                <a:gd name="connsiteY351" fmla="*/ 120835 h 145667"/>
                <a:gd name="connsiteX352" fmla="*/ 44232 w 94529"/>
                <a:gd name="connsiteY352" fmla="*/ 123671 h 145667"/>
                <a:gd name="connsiteX353" fmla="*/ 42601 w 94529"/>
                <a:gd name="connsiteY353" fmla="*/ 126941 h 145667"/>
                <a:gd name="connsiteX354" fmla="*/ 40969 w 94529"/>
                <a:gd name="connsiteY354" fmla="*/ 130198 h 145667"/>
                <a:gd name="connsiteX355" fmla="*/ 40969 w 94529"/>
                <a:gd name="connsiteY355" fmla="*/ 131826 h 145667"/>
                <a:gd name="connsiteX356" fmla="*/ 40153 w 94529"/>
                <a:gd name="connsiteY356" fmla="*/ 133427 h 145667"/>
                <a:gd name="connsiteX357" fmla="*/ 39733 w 94529"/>
                <a:gd name="connsiteY357" fmla="*/ 133848 h 145667"/>
                <a:gd name="connsiteX358" fmla="*/ 39340 w 94529"/>
                <a:gd name="connsiteY358" fmla="*/ 135897 h 145667"/>
                <a:gd name="connsiteX359" fmla="*/ 39760 w 94529"/>
                <a:gd name="connsiteY359" fmla="*/ 136290 h 145667"/>
                <a:gd name="connsiteX360" fmla="*/ 40153 w 94529"/>
                <a:gd name="connsiteY360" fmla="*/ 139153 h 145667"/>
                <a:gd name="connsiteX361" fmla="*/ 40548 w 94529"/>
                <a:gd name="connsiteY361" fmla="*/ 139546 h 145667"/>
                <a:gd name="connsiteX362" fmla="*/ 40548 w 94529"/>
                <a:gd name="connsiteY362" fmla="*/ 140781 h 145667"/>
                <a:gd name="connsiteX363" fmla="*/ 40153 w 94529"/>
                <a:gd name="connsiteY363" fmla="*/ 141175 h 145667"/>
                <a:gd name="connsiteX364" fmla="*/ 40153 w 94529"/>
                <a:gd name="connsiteY364" fmla="*/ 144431 h 145667"/>
                <a:gd name="connsiteX365" fmla="*/ 39109 w 94529"/>
                <a:gd name="connsiteY365" fmla="*/ 145462 h 145667"/>
                <a:gd name="connsiteX366" fmla="*/ 41587 w 94529"/>
                <a:gd name="connsiteY366" fmla="*/ 145078 h 145667"/>
                <a:gd name="connsiteX367" fmla="*/ 44031 w 94529"/>
                <a:gd name="connsiteY367" fmla="*/ 145137 h 145667"/>
                <a:gd name="connsiteX368" fmla="*/ 46964 w 94529"/>
                <a:gd name="connsiteY368" fmla="*/ 145010 h 145667"/>
                <a:gd name="connsiteX369" fmla="*/ 48556 w 94529"/>
                <a:gd name="connsiteY369" fmla="*/ 145796 h 14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</a:cxnLst>
              <a:rect l="l" t="t" r="r" b="b"/>
              <a:pathLst>
                <a:path w="94529" h="145667">
                  <a:moveTo>
                    <a:pt x="78491" y="333"/>
                  </a:moveTo>
                  <a:lnTo>
                    <a:pt x="78262" y="129"/>
                  </a:lnTo>
                  <a:lnTo>
                    <a:pt x="78072" y="333"/>
                  </a:lnTo>
                  <a:lnTo>
                    <a:pt x="78072" y="753"/>
                  </a:lnTo>
                  <a:lnTo>
                    <a:pt x="78262" y="943"/>
                  </a:lnTo>
                  <a:lnTo>
                    <a:pt x="78491" y="753"/>
                  </a:lnTo>
                  <a:lnTo>
                    <a:pt x="78491" y="333"/>
                  </a:lnTo>
                  <a:close/>
                  <a:moveTo>
                    <a:pt x="52195" y="14376"/>
                  </a:moveTo>
                  <a:lnTo>
                    <a:pt x="51773" y="14376"/>
                  </a:lnTo>
                  <a:lnTo>
                    <a:pt x="51147" y="15000"/>
                  </a:lnTo>
                  <a:lnTo>
                    <a:pt x="51147" y="15421"/>
                  </a:lnTo>
                  <a:lnTo>
                    <a:pt x="51354" y="15611"/>
                  </a:lnTo>
                  <a:lnTo>
                    <a:pt x="51773" y="15611"/>
                  </a:lnTo>
                  <a:lnTo>
                    <a:pt x="52385" y="15000"/>
                  </a:lnTo>
                  <a:lnTo>
                    <a:pt x="52385" y="14580"/>
                  </a:lnTo>
                  <a:lnTo>
                    <a:pt x="52195" y="14376"/>
                  </a:lnTo>
                  <a:close/>
                  <a:moveTo>
                    <a:pt x="48513" y="20889"/>
                  </a:moveTo>
                  <a:lnTo>
                    <a:pt x="48090" y="20889"/>
                  </a:lnTo>
                  <a:lnTo>
                    <a:pt x="47494" y="21500"/>
                  </a:lnTo>
                  <a:lnTo>
                    <a:pt x="47494" y="21893"/>
                  </a:lnTo>
                  <a:lnTo>
                    <a:pt x="47697" y="22124"/>
                  </a:lnTo>
                  <a:lnTo>
                    <a:pt x="48090" y="22124"/>
                  </a:lnTo>
                  <a:lnTo>
                    <a:pt x="48703" y="21500"/>
                  </a:lnTo>
                  <a:lnTo>
                    <a:pt x="48703" y="21106"/>
                  </a:lnTo>
                  <a:lnTo>
                    <a:pt x="48513" y="20889"/>
                  </a:lnTo>
                  <a:close/>
                  <a:moveTo>
                    <a:pt x="35669" y="22734"/>
                  </a:moveTo>
                  <a:lnTo>
                    <a:pt x="36690" y="21717"/>
                  </a:lnTo>
                  <a:lnTo>
                    <a:pt x="37109" y="21717"/>
                  </a:lnTo>
                  <a:lnTo>
                    <a:pt x="37109" y="21296"/>
                  </a:lnTo>
                  <a:lnTo>
                    <a:pt x="35452" y="20875"/>
                  </a:lnTo>
                  <a:lnTo>
                    <a:pt x="34854" y="21527"/>
                  </a:lnTo>
                  <a:lnTo>
                    <a:pt x="34854" y="23128"/>
                  </a:lnTo>
                  <a:lnTo>
                    <a:pt x="34011" y="24363"/>
                  </a:lnTo>
                  <a:lnTo>
                    <a:pt x="34011" y="25177"/>
                  </a:lnTo>
                  <a:lnTo>
                    <a:pt x="32409" y="25570"/>
                  </a:lnTo>
                  <a:lnTo>
                    <a:pt x="33006" y="26181"/>
                  </a:lnTo>
                  <a:lnTo>
                    <a:pt x="34242" y="26181"/>
                  </a:lnTo>
                  <a:lnTo>
                    <a:pt x="34854" y="25570"/>
                  </a:lnTo>
                  <a:lnTo>
                    <a:pt x="34854" y="24756"/>
                  </a:lnTo>
                  <a:lnTo>
                    <a:pt x="35669" y="23549"/>
                  </a:lnTo>
                  <a:lnTo>
                    <a:pt x="35669" y="22734"/>
                  </a:lnTo>
                  <a:close/>
                  <a:moveTo>
                    <a:pt x="28739" y="22734"/>
                  </a:moveTo>
                  <a:lnTo>
                    <a:pt x="27691" y="22110"/>
                  </a:lnTo>
                  <a:lnTo>
                    <a:pt x="26291" y="23549"/>
                  </a:lnTo>
                  <a:lnTo>
                    <a:pt x="26686" y="25977"/>
                  </a:lnTo>
                  <a:lnTo>
                    <a:pt x="27298" y="26601"/>
                  </a:lnTo>
                  <a:lnTo>
                    <a:pt x="28739" y="24363"/>
                  </a:lnTo>
                  <a:lnTo>
                    <a:pt x="28739" y="22734"/>
                  </a:lnTo>
                  <a:close/>
                  <a:moveTo>
                    <a:pt x="8762" y="51228"/>
                  </a:moveTo>
                  <a:lnTo>
                    <a:pt x="8556" y="51011"/>
                  </a:lnTo>
                  <a:lnTo>
                    <a:pt x="8365" y="51228"/>
                  </a:lnTo>
                  <a:lnTo>
                    <a:pt x="8365" y="51622"/>
                  </a:lnTo>
                  <a:lnTo>
                    <a:pt x="8556" y="51825"/>
                  </a:lnTo>
                  <a:lnTo>
                    <a:pt x="8762" y="51622"/>
                  </a:lnTo>
                  <a:lnTo>
                    <a:pt x="8762" y="51228"/>
                  </a:lnTo>
                  <a:close/>
                  <a:moveTo>
                    <a:pt x="10391" y="53250"/>
                  </a:moveTo>
                  <a:lnTo>
                    <a:pt x="9765" y="53060"/>
                  </a:lnTo>
                  <a:lnTo>
                    <a:pt x="9155" y="54064"/>
                  </a:lnTo>
                  <a:lnTo>
                    <a:pt x="9155" y="54878"/>
                  </a:lnTo>
                  <a:lnTo>
                    <a:pt x="9765" y="55502"/>
                  </a:lnTo>
                  <a:lnTo>
                    <a:pt x="10162" y="55502"/>
                  </a:lnTo>
                  <a:lnTo>
                    <a:pt x="10391" y="55299"/>
                  </a:lnTo>
                  <a:lnTo>
                    <a:pt x="10391" y="53250"/>
                  </a:lnTo>
                  <a:close/>
                  <a:moveTo>
                    <a:pt x="20190" y="69139"/>
                  </a:moveTo>
                  <a:lnTo>
                    <a:pt x="19145" y="68515"/>
                  </a:lnTo>
                  <a:lnTo>
                    <a:pt x="16114" y="68745"/>
                  </a:lnTo>
                  <a:lnTo>
                    <a:pt x="16304" y="69329"/>
                  </a:lnTo>
                  <a:lnTo>
                    <a:pt x="17514" y="69329"/>
                  </a:lnTo>
                  <a:lnTo>
                    <a:pt x="17907" y="69750"/>
                  </a:lnTo>
                  <a:lnTo>
                    <a:pt x="20190" y="69532"/>
                  </a:lnTo>
                  <a:lnTo>
                    <a:pt x="20190" y="69139"/>
                  </a:lnTo>
                  <a:close/>
                  <a:moveTo>
                    <a:pt x="4262" y="66303"/>
                  </a:moveTo>
                  <a:lnTo>
                    <a:pt x="4072" y="65258"/>
                  </a:lnTo>
                  <a:lnTo>
                    <a:pt x="2443" y="65652"/>
                  </a:lnTo>
                  <a:lnTo>
                    <a:pt x="1395" y="66697"/>
                  </a:lnTo>
                  <a:lnTo>
                    <a:pt x="1395" y="67511"/>
                  </a:lnTo>
                  <a:lnTo>
                    <a:pt x="187" y="69519"/>
                  </a:lnTo>
                  <a:lnTo>
                    <a:pt x="187" y="69940"/>
                  </a:lnTo>
                  <a:lnTo>
                    <a:pt x="1204" y="70957"/>
                  </a:lnTo>
                  <a:lnTo>
                    <a:pt x="1626" y="70957"/>
                  </a:lnTo>
                  <a:lnTo>
                    <a:pt x="2631" y="69940"/>
                  </a:lnTo>
                  <a:lnTo>
                    <a:pt x="3447" y="68325"/>
                  </a:lnTo>
                  <a:lnTo>
                    <a:pt x="3447" y="67511"/>
                  </a:lnTo>
                  <a:lnTo>
                    <a:pt x="4262" y="66303"/>
                  </a:lnTo>
                  <a:close/>
                  <a:moveTo>
                    <a:pt x="4874" y="86018"/>
                  </a:moveTo>
                  <a:lnTo>
                    <a:pt x="4059" y="85598"/>
                  </a:lnTo>
                  <a:lnTo>
                    <a:pt x="3052" y="85828"/>
                  </a:lnTo>
                  <a:lnTo>
                    <a:pt x="3052" y="86642"/>
                  </a:lnTo>
                  <a:lnTo>
                    <a:pt x="5690" y="89275"/>
                  </a:lnTo>
                  <a:lnTo>
                    <a:pt x="6505" y="89695"/>
                  </a:lnTo>
                  <a:lnTo>
                    <a:pt x="7538" y="88691"/>
                  </a:lnTo>
                  <a:lnTo>
                    <a:pt x="7538" y="88271"/>
                  </a:lnTo>
                  <a:lnTo>
                    <a:pt x="6112" y="86832"/>
                  </a:lnTo>
                  <a:lnTo>
                    <a:pt x="5690" y="86832"/>
                  </a:lnTo>
                  <a:lnTo>
                    <a:pt x="4874" y="86018"/>
                  </a:lnTo>
                  <a:close/>
                  <a:moveTo>
                    <a:pt x="35059" y="97823"/>
                  </a:moveTo>
                  <a:lnTo>
                    <a:pt x="34637" y="97823"/>
                  </a:lnTo>
                  <a:lnTo>
                    <a:pt x="33237" y="99248"/>
                  </a:lnTo>
                  <a:lnTo>
                    <a:pt x="33428" y="99872"/>
                  </a:lnTo>
                  <a:lnTo>
                    <a:pt x="33821" y="99872"/>
                  </a:lnTo>
                  <a:lnTo>
                    <a:pt x="35249" y="98434"/>
                  </a:lnTo>
                  <a:lnTo>
                    <a:pt x="35249" y="98040"/>
                  </a:lnTo>
                  <a:lnTo>
                    <a:pt x="35059" y="97823"/>
                  </a:lnTo>
                  <a:close/>
                  <a:moveTo>
                    <a:pt x="29349" y="100673"/>
                  </a:moveTo>
                  <a:lnTo>
                    <a:pt x="28929" y="100673"/>
                  </a:lnTo>
                  <a:lnTo>
                    <a:pt x="28739" y="100903"/>
                  </a:lnTo>
                  <a:lnTo>
                    <a:pt x="28929" y="101093"/>
                  </a:lnTo>
                  <a:lnTo>
                    <a:pt x="29349" y="101093"/>
                  </a:lnTo>
                  <a:lnTo>
                    <a:pt x="29554" y="100903"/>
                  </a:lnTo>
                  <a:lnTo>
                    <a:pt x="29349" y="100673"/>
                  </a:lnTo>
                  <a:close/>
                  <a:moveTo>
                    <a:pt x="23426" y="102111"/>
                  </a:moveTo>
                  <a:lnTo>
                    <a:pt x="22419" y="101907"/>
                  </a:lnTo>
                  <a:lnTo>
                    <a:pt x="20569" y="102925"/>
                  </a:lnTo>
                  <a:lnTo>
                    <a:pt x="20759" y="103929"/>
                  </a:lnTo>
                  <a:lnTo>
                    <a:pt x="21605" y="103929"/>
                  </a:lnTo>
                  <a:lnTo>
                    <a:pt x="22814" y="102694"/>
                  </a:lnTo>
                  <a:lnTo>
                    <a:pt x="23426" y="102504"/>
                  </a:lnTo>
                  <a:lnTo>
                    <a:pt x="23426" y="102111"/>
                  </a:lnTo>
                  <a:close/>
                  <a:moveTo>
                    <a:pt x="48556" y="145796"/>
                  </a:moveTo>
                  <a:lnTo>
                    <a:pt x="49602" y="144717"/>
                  </a:lnTo>
                  <a:lnTo>
                    <a:pt x="51053" y="144461"/>
                  </a:lnTo>
                  <a:lnTo>
                    <a:pt x="52754" y="144248"/>
                  </a:lnTo>
                  <a:lnTo>
                    <a:pt x="54446" y="144035"/>
                  </a:lnTo>
                  <a:lnTo>
                    <a:pt x="56229" y="144004"/>
                  </a:lnTo>
                  <a:lnTo>
                    <a:pt x="61691" y="143961"/>
                  </a:lnTo>
                  <a:lnTo>
                    <a:pt x="65510" y="145653"/>
                  </a:lnTo>
                  <a:lnTo>
                    <a:pt x="75808" y="144991"/>
                  </a:lnTo>
                  <a:lnTo>
                    <a:pt x="76230" y="144074"/>
                  </a:lnTo>
                  <a:lnTo>
                    <a:pt x="76392" y="142428"/>
                  </a:lnTo>
                  <a:lnTo>
                    <a:pt x="76228" y="139718"/>
                  </a:lnTo>
                  <a:lnTo>
                    <a:pt x="75655" y="137241"/>
                  </a:lnTo>
                  <a:lnTo>
                    <a:pt x="75262" y="135541"/>
                  </a:lnTo>
                  <a:lnTo>
                    <a:pt x="75737" y="135182"/>
                  </a:lnTo>
                  <a:lnTo>
                    <a:pt x="78743" y="133553"/>
                  </a:lnTo>
                  <a:lnTo>
                    <a:pt x="78780" y="130717"/>
                  </a:lnTo>
                  <a:lnTo>
                    <a:pt x="78825" y="127350"/>
                  </a:lnTo>
                  <a:lnTo>
                    <a:pt x="79242" y="123591"/>
                  </a:lnTo>
                  <a:lnTo>
                    <a:pt x="78573" y="120498"/>
                  </a:lnTo>
                  <a:lnTo>
                    <a:pt x="77155" y="117468"/>
                  </a:lnTo>
                  <a:lnTo>
                    <a:pt x="77507" y="116506"/>
                  </a:lnTo>
                  <a:lnTo>
                    <a:pt x="77560" y="115214"/>
                  </a:lnTo>
                  <a:lnTo>
                    <a:pt x="77439" y="114776"/>
                  </a:lnTo>
                  <a:lnTo>
                    <a:pt x="77327" y="114309"/>
                  </a:lnTo>
                  <a:lnTo>
                    <a:pt x="77456" y="113301"/>
                  </a:lnTo>
                  <a:lnTo>
                    <a:pt x="76889" y="112784"/>
                  </a:lnTo>
                  <a:lnTo>
                    <a:pt x="76461" y="112443"/>
                  </a:lnTo>
                  <a:lnTo>
                    <a:pt x="76793" y="112027"/>
                  </a:lnTo>
                  <a:lnTo>
                    <a:pt x="76164" y="109669"/>
                  </a:lnTo>
                  <a:lnTo>
                    <a:pt x="75790" y="108638"/>
                  </a:lnTo>
                  <a:lnTo>
                    <a:pt x="75857" y="107834"/>
                  </a:lnTo>
                  <a:lnTo>
                    <a:pt x="74325" y="107762"/>
                  </a:lnTo>
                  <a:lnTo>
                    <a:pt x="73471" y="107696"/>
                  </a:lnTo>
                  <a:lnTo>
                    <a:pt x="71914" y="107545"/>
                  </a:lnTo>
                  <a:lnTo>
                    <a:pt x="71989" y="107122"/>
                  </a:lnTo>
                  <a:lnTo>
                    <a:pt x="72309" y="106471"/>
                  </a:lnTo>
                  <a:lnTo>
                    <a:pt x="72767" y="105750"/>
                  </a:lnTo>
                  <a:lnTo>
                    <a:pt x="73115" y="104987"/>
                  </a:lnTo>
                  <a:lnTo>
                    <a:pt x="73684" y="103699"/>
                  </a:lnTo>
                  <a:lnTo>
                    <a:pt x="74190" y="103108"/>
                  </a:lnTo>
                  <a:lnTo>
                    <a:pt x="74402" y="101450"/>
                  </a:lnTo>
                  <a:lnTo>
                    <a:pt x="74476" y="100621"/>
                  </a:lnTo>
                  <a:lnTo>
                    <a:pt x="74226" y="99830"/>
                  </a:lnTo>
                  <a:lnTo>
                    <a:pt x="73664" y="99381"/>
                  </a:lnTo>
                  <a:lnTo>
                    <a:pt x="73395" y="99400"/>
                  </a:lnTo>
                  <a:lnTo>
                    <a:pt x="73502" y="98902"/>
                  </a:lnTo>
                  <a:lnTo>
                    <a:pt x="73909" y="98111"/>
                  </a:lnTo>
                  <a:lnTo>
                    <a:pt x="74188" y="96891"/>
                  </a:lnTo>
                  <a:lnTo>
                    <a:pt x="74106" y="95615"/>
                  </a:lnTo>
                  <a:lnTo>
                    <a:pt x="74451" y="94853"/>
                  </a:lnTo>
                  <a:lnTo>
                    <a:pt x="74230" y="93896"/>
                  </a:lnTo>
                  <a:lnTo>
                    <a:pt x="74161" y="93064"/>
                  </a:lnTo>
                  <a:lnTo>
                    <a:pt x="73921" y="91882"/>
                  </a:lnTo>
                  <a:lnTo>
                    <a:pt x="73600" y="91576"/>
                  </a:lnTo>
                  <a:lnTo>
                    <a:pt x="73117" y="91116"/>
                  </a:lnTo>
                  <a:lnTo>
                    <a:pt x="73307" y="90161"/>
                  </a:lnTo>
                  <a:lnTo>
                    <a:pt x="73455" y="89424"/>
                  </a:lnTo>
                  <a:lnTo>
                    <a:pt x="74028" y="87969"/>
                  </a:lnTo>
                  <a:lnTo>
                    <a:pt x="73968" y="86984"/>
                  </a:lnTo>
                  <a:lnTo>
                    <a:pt x="74339" y="86174"/>
                  </a:lnTo>
                  <a:lnTo>
                    <a:pt x="74826" y="85628"/>
                  </a:lnTo>
                  <a:lnTo>
                    <a:pt x="75201" y="84712"/>
                  </a:lnTo>
                  <a:lnTo>
                    <a:pt x="75608" y="84135"/>
                  </a:lnTo>
                  <a:lnTo>
                    <a:pt x="76050" y="83512"/>
                  </a:lnTo>
                  <a:lnTo>
                    <a:pt x="77020" y="79779"/>
                  </a:lnTo>
                  <a:lnTo>
                    <a:pt x="75266" y="78581"/>
                  </a:lnTo>
                  <a:lnTo>
                    <a:pt x="75401" y="76711"/>
                  </a:lnTo>
                  <a:lnTo>
                    <a:pt x="75383" y="74434"/>
                  </a:lnTo>
                  <a:lnTo>
                    <a:pt x="76492" y="70928"/>
                  </a:lnTo>
                  <a:lnTo>
                    <a:pt x="76852" y="68987"/>
                  </a:lnTo>
                  <a:lnTo>
                    <a:pt x="77315" y="69121"/>
                  </a:lnTo>
                  <a:lnTo>
                    <a:pt x="78053" y="69257"/>
                  </a:lnTo>
                  <a:lnTo>
                    <a:pt x="80509" y="67215"/>
                  </a:lnTo>
                  <a:lnTo>
                    <a:pt x="82065" y="61780"/>
                  </a:lnTo>
                  <a:lnTo>
                    <a:pt x="84042" y="59370"/>
                  </a:lnTo>
                  <a:lnTo>
                    <a:pt x="85071" y="58116"/>
                  </a:lnTo>
                  <a:lnTo>
                    <a:pt x="85910" y="57270"/>
                  </a:lnTo>
                  <a:lnTo>
                    <a:pt x="86522" y="57429"/>
                  </a:lnTo>
                  <a:lnTo>
                    <a:pt x="87965" y="56306"/>
                  </a:lnTo>
                  <a:lnTo>
                    <a:pt x="89874" y="55057"/>
                  </a:lnTo>
                  <a:lnTo>
                    <a:pt x="91598" y="53248"/>
                  </a:lnTo>
                  <a:lnTo>
                    <a:pt x="92770" y="51742"/>
                  </a:lnTo>
                  <a:lnTo>
                    <a:pt x="93700" y="50490"/>
                  </a:lnTo>
                  <a:lnTo>
                    <a:pt x="94414" y="49091"/>
                  </a:lnTo>
                  <a:lnTo>
                    <a:pt x="94717" y="47537"/>
                  </a:lnTo>
                  <a:lnTo>
                    <a:pt x="92150" y="44892"/>
                  </a:lnTo>
                  <a:lnTo>
                    <a:pt x="90519" y="44892"/>
                  </a:lnTo>
                  <a:lnTo>
                    <a:pt x="88466" y="43684"/>
                  </a:lnTo>
                  <a:lnTo>
                    <a:pt x="86021" y="43684"/>
                  </a:lnTo>
                  <a:lnTo>
                    <a:pt x="84785" y="44919"/>
                  </a:lnTo>
                  <a:lnTo>
                    <a:pt x="84594" y="44702"/>
                  </a:lnTo>
                  <a:lnTo>
                    <a:pt x="84594" y="43888"/>
                  </a:lnTo>
                  <a:lnTo>
                    <a:pt x="84987" y="43494"/>
                  </a:lnTo>
                  <a:lnTo>
                    <a:pt x="84987" y="40238"/>
                  </a:lnTo>
                  <a:lnTo>
                    <a:pt x="85409" y="39424"/>
                  </a:lnTo>
                  <a:lnTo>
                    <a:pt x="87435" y="37375"/>
                  </a:lnTo>
                  <a:lnTo>
                    <a:pt x="88669" y="34933"/>
                  </a:lnTo>
                  <a:lnTo>
                    <a:pt x="88669" y="33698"/>
                  </a:lnTo>
                  <a:lnTo>
                    <a:pt x="89091" y="33304"/>
                  </a:lnTo>
                  <a:lnTo>
                    <a:pt x="89091" y="31676"/>
                  </a:lnTo>
                  <a:lnTo>
                    <a:pt x="89881" y="29627"/>
                  </a:lnTo>
                  <a:lnTo>
                    <a:pt x="89881" y="28813"/>
                  </a:lnTo>
                  <a:lnTo>
                    <a:pt x="89281" y="28230"/>
                  </a:lnTo>
                  <a:lnTo>
                    <a:pt x="88669" y="28813"/>
                  </a:lnTo>
                  <a:lnTo>
                    <a:pt x="88669" y="30048"/>
                  </a:lnTo>
                  <a:lnTo>
                    <a:pt x="88249" y="30468"/>
                  </a:lnTo>
                  <a:lnTo>
                    <a:pt x="87857" y="32490"/>
                  </a:lnTo>
                  <a:lnTo>
                    <a:pt x="85206" y="34742"/>
                  </a:lnTo>
                  <a:lnTo>
                    <a:pt x="82773" y="34729"/>
                  </a:lnTo>
                  <a:lnTo>
                    <a:pt x="82120" y="35353"/>
                  </a:lnTo>
                  <a:lnTo>
                    <a:pt x="81930" y="36357"/>
                  </a:lnTo>
                  <a:lnTo>
                    <a:pt x="80325" y="35122"/>
                  </a:lnTo>
                  <a:lnTo>
                    <a:pt x="76846" y="34933"/>
                  </a:lnTo>
                  <a:lnTo>
                    <a:pt x="78477" y="32097"/>
                  </a:lnTo>
                  <a:lnTo>
                    <a:pt x="78477" y="30862"/>
                  </a:lnTo>
                  <a:lnTo>
                    <a:pt x="78899" y="30468"/>
                  </a:lnTo>
                  <a:lnTo>
                    <a:pt x="78899" y="29234"/>
                  </a:lnTo>
                  <a:lnTo>
                    <a:pt x="79294" y="28840"/>
                  </a:lnTo>
                  <a:lnTo>
                    <a:pt x="79687" y="25977"/>
                  </a:lnTo>
                  <a:lnTo>
                    <a:pt x="80108" y="25584"/>
                  </a:lnTo>
                  <a:lnTo>
                    <a:pt x="80503" y="23535"/>
                  </a:lnTo>
                  <a:lnTo>
                    <a:pt x="81346" y="22327"/>
                  </a:lnTo>
                  <a:lnTo>
                    <a:pt x="82134" y="20278"/>
                  </a:lnTo>
                  <a:lnTo>
                    <a:pt x="84580" y="17850"/>
                  </a:lnTo>
                  <a:lnTo>
                    <a:pt x="85397" y="16221"/>
                  </a:lnTo>
                  <a:lnTo>
                    <a:pt x="85397" y="14987"/>
                  </a:lnTo>
                  <a:lnTo>
                    <a:pt x="87026" y="11730"/>
                  </a:lnTo>
                  <a:lnTo>
                    <a:pt x="86238" y="10523"/>
                  </a:lnTo>
                  <a:lnTo>
                    <a:pt x="86238" y="8894"/>
                  </a:lnTo>
                  <a:lnTo>
                    <a:pt x="87447" y="6425"/>
                  </a:lnTo>
                  <a:lnTo>
                    <a:pt x="87447" y="5638"/>
                  </a:lnTo>
                  <a:lnTo>
                    <a:pt x="86633" y="4403"/>
                  </a:lnTo>
                  <a:lnTo>
                    <a:pt x="86442" y="3399"/>
                  </a:lnTo>
                  <a:lnTo>
                    <a:pt x="85206" y="2978"/>
                  </a:lnTo>
                  <a:lnTo>
                    <a:pt x="83968" y="4634"/>
                  </a:lnTo>
                  <a:lnTo>
                    <a:pt x="83153" y="5014"/>
                  </a:lnTo>
                  <a:lnTo>
                    <a:pt x="81522" y="5014"/>
                  </a:lnTo>
                  <a:lnTo>
                    <a:pt x="81127" y="4620"/>
                  </a:lnTo>
                  <a:lnTo>
                    <a:pt x="80313" y="4620"/>
                  </a:lnTo>
                  <a:lnTo>
                    <a:pt x="79891" y="4200"/>
                  </a:lnTo>
                  <a:lnTo>
                    <a:pt x="77446" y="4200"/>
                  </a:lnTo>
                  <a:lnTo>
                    <a:pt x="75815" y="5014"/>
                  </a:lnTo>
                  <a:lnTo>
                    <a:pt x="70311" y="10509"/>
                  </a:lnTo>
                  <a:lnTo>
                    <a:pt x="70311" y="10930"/>
                  </a:lnTo>
                  <a:lnTo>
                    <a:pt x="69102" y="12137"/>
                  </a:lnTo>
                  <a:lnTo>
                    <a:pt x="68285" y="14159"/>
                  </a:lnTo>
                  <a:lnTo>
                    <a:pt x="66232" y="17022"/>
                  </a:lnTo>
                  <a:lnTo>
                    <a:pt x="66232" y="17836"/>
                  </a:lnTo>
                  <a:lnTo>
                    <a:pt x="65418" y="19071"/>
                  </a:lnTo>
                  <a:lnTo>
                    <a:pt x="65418" y="19885"/>
                  </a:lnTo>
                  <a:lnTo>
                    <a:pt x="64208" y="21907"/>
                  </a:lnTo>
                  <a:lnTo>
                    <a:pt x="63787" y="23562"/>
                  </a:lnTo>
                  <a:lnTo>
                    <a:pt x="63392" y="23955"/>
                  </a:lnTo>
                  <a:lnTo>
                    <a:pt x="63392" y="24770"/>
                  </a:lnTo>
                  <a:lnTo>
                    <a:pt x="62972" y="25163"/>
                  </a:lnTo>
                  <a:lnTo>
                    <a:pt x="62577" y="26778"/>
                  </a:lnTo>
                  <a:lnTo>
                    <a:pt x="61151" y="28216"/>
                  </a:lnTo>
                  <a:lnTo>
                    <a:pt x="59098" y="29030"/>
                  </a:lnTo>
                  <a:lnTo>
                    <a:pt x="57496" y="30658"/>
                  </a:lnTo>
                  <a:lnTo>
                    <a:pt x="55838" y="30658"/>
                  </a:lnTo>
                  <a:lnTo>
                    <a:pt x="54207" y="31473"/>
                  </a:lnTo>
                  <a:lnTo>
                    <a:pt x="53621" y="32897"/>
                  </a:lnTo>
                  <a:lnTo>
                    <a:pt x="51569" y="34946"/>
                  </a:lnTo>
                  <a:lnTo>
                    <a:pt x="51569" y="35760"/>
                  </a:lnTo>
                  <a:lnTo>
                    <a:pt x="50944" y="36371"/>
                  </a:lnTo>
                  <a:lnTo>
                    <a:pt x="50128" y="36764"/>
                  </a:lnTo>
                  <a:lnTo>
                    <a:pt x="48077" y="36764"/>
                  </a:lnTo>
                  <a:lnTo>
                    <a:pt x="47684" y="37185"/>
                  </a:lnTo>
                  <a:lnTo>
                    <a:pt x="46065" y="37185"/>
                  </a:lnTo>
                  <a:lnTo>
                    <a:pt x="44203" y="39396"/>
                  </a:lnTo>
                  <a:lnTo>
                    <a:pt x="44232" y="40238"/>
                  </a:lnTo>
                  <a:lnTo>
                    <a:pt x="45046" y="41445"/>
                  </a:lnTo>
                  <a:lnTo>
                    <a:pt x="45046" y="42680"/>
                  </a:lnTo>
                  <a:lnTo>
                    <a:pt x="44625" y="43494"/>
                  </a:lnTo>
                  <a:lnTo>
                    <a:pt x="43810" y="45122"/>
                  </a:lnTo>
                  <a:lnTo>
                    <a:pt x="42601" y="46330"/>
                  </a:lnTo>
                  <a:lnTo>
                    <a:pt x="42994" y="47144"/>
                  </a:lnTo>
                  <a:lnTo>
                    <a:pt x="42601" y="48773"/>
                  </a:lnTo>
                  <a:lnTo>
                    <a:pt x="42994" y="49166"/>
                  </a:lnTo>
                  <a:lnTo>
                    <a:pt x="41991" y="50211"/>
                  </a:lnTo>
                  <a:lnTo>
                    <a:pt x="40752" y="50591"/>
                  </a:lnTo>
                  <a:lnTo>
                    <a:pt x="39733" y="51635"/>
                  </a:lnTo>
                  <a:lnTo>
                    <a:pt x="39733" y="52450"/>
                  </a:lnTo>
                  <a:lnTo>
                    <a:pt x="39312" y="52843"/>
                  </a:lnTo>
                  <a:lnTo>
                    <a:pt x="39340" y="54892"/>
                  </a:lnTo>
                  <a:lnTo>
                    <a:pt x="39543" y="55082"/>
                  </a:lnTo>
                  <a:lnTo>
                    <a:pt x="39965" y="54688"/>
                  </a:lnTo>
                  <a:lnTo>
                    <a:pt x="40153" y="55706"/>
                  </a:lnTo>
                  <a:lnTo>
                    <a:pt x="38917" y="57334"/>
                  </a:lnTo>
                  <a:lnTo>
                    <a:pt x="38524" y="60170"/>
                  </a:lnTo>
                  <a:lnTo>
                    <a:pt x="39531" y="61201"/>
                  </a:lnTo>
                  <a:lnTo>
                    <a:pt x="40343" y="61201"/>
                  </a:lnTo>
                  <a:lnTo>
                    <a:pt x="41391" y="62219"/>
                  </a:lnTo>
                  <a:lnTo>
                    <a:pt x="41391" y="63033"/>
                  </a:lnTo>
                  <a:lnTo>
                    <a:pt x="41784" y="63454"/>
                  </a:lnTo>
                  <a:lnTo>
                    <a:pt x="41784" y="66669"/>
                  </a:lnTo>
                  <a:lnTo>
                    <a:pt x="40969" y="67904"/>
                  </a:lnTo>
                  <a:lnTo>
                    <a:pt x="40969" y="68718"/>
                  </a:lnTo>
                  <a:lnTo>
                    <a:pt x="39733" y="70767"/>
                  </a:lnTo>
                  <a:lnTo>
                    <a:pt x="37286" y="73210"/>
                  </a:lnTo>
                  <a:lnTo>
                    <a:pt x="37286" y="73603"/>
                  </a:lnTo>
                  <a:lnTo>
                    <a:pt x="31580" y="79302"/>
                  </a:lnTo>
                  <a:lnTo>
                    <a:pt x="31185" y="80116"/>
                  </a:lnTo>
                  <a:lnTo>
                    <a:pt x="30763" y="81744"/>
                  </a:lnTo>
                  <a:lnTo>
                    <a:pt x="31782" y="82748"/>
                  </a:lnTo>
                  <a:lnTo>
                    <a:pt x="36268" y="85218"/>
                  </a:lnTo>
                  <a:lnTo>
                    <a:pt x="37083" y="85190"/>
                  </a:lnTo>
                  <a:lnTo>
                    <a:pt x="38319" y="83983"/>
                  </a:lnTo>
                  <a:lnTo>
                    <a:pt x="38714" y="83983"/>
                  </a:lnTo>
                  <a:lnTo>
                    <a:pt x="41377" y="85842"/>
                  </a:lnTo>
                  <a:lnTo>
                    <a:pt x="41160" y="86425"/>
                  </a:lnTo>
                  <a:lnTo>
                    <a:pt x="39950" y="85611"/>
                  </a:lnTo>
                  <a:lnTo>
                    <a:pt x="38931" y="86235"/>
                  </a:lnTo>
                  <a:lnTo>
                    <a:pt x="40141" y="88678"/>
                  </a:lnTo>
                  <a:lnTo>
                    <a:pt x="41377" y="90306"/>
                  </a:lnTo>
                  <a:lnTo>
                    <a:pt x="42193" y="91934"/>
                  </a:lnTo>
                  <a:lnTo>
                    <a:pt x="43824" y="93562"/>
                  </a:lnTo>
                  <a:lnTo>
                    <a:pt x="45441" y="96005"/>
                  </a:lnTo>
                  <a:lnTo>
                    <a:pt x="45441" y="98827"/>
                  </a:lnTo>
                  <a:lnTo>
                    <a:pt x="44625" y="100482"/>
                  </a:lnTo>
                  <a:lnTo>
                    <a:pt x="43810" y="101269"/>
                  </a:lnTo>
                  <a:lnTo>
                    <a:pt x="43810" y="102111"/>
                  </a:lnTo>
                  <a:lnTo>
                    <a:pt x="43388" y="102504"/>
                  </a:lnTo>
                  <a:lnTo>
                    <a:pt x="43810" y="105367"/>
                  </a:lnTo>
                  <a:lnTo>
                    <a:pt x="45441" y="108624"/>
                  </a:lnTo>
                  <a:lnTo>
                    <a:pt x="44625" y="111880"/>
                  </a:lnTo>
                  <a:lnTo>
                    <a:pt x="45863" y="113902"/>
                  </a:lnTo>
                  <a:lnTo>
                    <a:pt x="45863" y="115951"/>
                  </a:lnTo>
                  <a:lnTo>
                    <a:pt x="45441" y="116344"/>
                  </a:lnTo>
                  <a:lnTo>
                    <a:pt x="45441" y="117972"/>
                  </a:lnTo>
                  <a:lnTo>
                    <a:pt x="45046" y="118393"/>
                  </a:lnTo>
                  <a:lnTo>
                    <a:pt x="45046" y="120442"/>
                  </a:lnTo>
                  <a:lnTo>
                    <a:pt x="44625" y="120835"/>
                  </a:lnTo>
                  <a:lnTo>
                    <a:pt x="44232" y="123671"/>
                  </a:lnTo>
                  <a:lnTo>
                    <a:pt x="42601" y="126941"/>
                  </a:lnTo>
                  <a:lnTo>
                    <a:pt x="40969" y="130198"/>
                  </a:lnTo>
                  <a:lnTo>
                    <a:pt x="40969" y="131826"/>
                  </a:lnTo>
                  <a:lnTo>
                    <a:pt x="40153" y="133427"/>
                  </a:lnTo>
                  <a:lnTo>
                    <a:pt x="39733" y="133848"/>
                  </a:lnTo>
                  <a:lnTo>
                    <a:pt x="39340" y="135897"/>
                  </a:lnTo>
                  <a:lnTo>
                    <a:pt x="39760" y="136290"/>
                  </a:lnTo>
                  <a:lnTo>
                    <a:pt x="40153" y="139153"/>
                  </a:lnTo>
                  <a:lnTo>
                    <a:pt x="40548" y="139546"/>
                  </a:lnTo>
                  <a:lnTo>
                    <a:pt x="40548" y="140781"/>
                  </a:lnTo>
                  <a:lnTo>
                    <a:pt x="40153" y="141175"/>
                  </a:lnTo>
                  <a:lnTo>
                    <a:pt x="40153" y="144431"/>
                  </a:lnTo>
                  <a:lnTo>
                    <a:pt x="39109" y="145462"/>
                  </a:lnTo>
                  <a:lnTo>
                    <a:pt x="41587" y="145078"/>
                  </a:lnTo>
                  <a:lnTo>
                    <a:pt x="44031" y="145137"/>
                  </a:lnTo>
                  <a:lnTo>
                    <a:pt x="46964" y="145010"/>
                  </a:lnTo>
                  <a:lnTo>
                    <a:pt x="48556" y="145796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167C2DBB-3C03-27DB-4E79-4F8088996ECA}"/>
                </a:ext>
              </a:extLst>
            </p:cNvPr>
            <p:cNvSpPr/>
            <p:nvPr/>
          </p:nvSpPr>
          <p:spPr>
            <a:xfrm flipV="1">
              <a:off x="6608272" y="3104684"/>
              <a:ext cx="131198" cy="166910"/>
            </a:xfrm>
            <a:custGeom>
              <a:avLst/>
              <a:gdLst>
                <a:gd name="connsiteX0" fmla="*/ 48501 w 131198"/>
                <a:gd name="connsiteY0" fmla="*/ 12289 h 166910"/>
                <a:gd name="connsiteX1" fmla="*/ 48106 w 131198"/>
                <a:gd name="connsiteY1" fmla="*/ 12289 h 166910"/>
                <a:gd name="connsiteX2" fmla="*/ 47901 w 131198"/>
                <a:gd name="connsiteY2" fmla="*/ 12479 h 166910"/>
                <a:gd name="connsiteX3" fmla="*/ 47901 w 131198"/>
                <a:gd name="connsiteY3" fmla="*/ 12872 h 166910"/>
                <a:gd name="connsiteX4" fmla="*/ 48106 w 131198"/>
                <a:gd name="connsiteY4" fmla="*/ 13103 h 166910"/>
                <a:gd name="connsiteX5" fmla="*/ 48501 w 131198"/>
                <a:gd name="connsiteY5" fmla="*/ 13103 h 166910"/>
                <a:gd name="connsiteX6" fmla="*/ 48716 w 131198"/>
                <a:gd name="connsiteY6" fmla="*/ 12872 h 166910"/>
                <a:gd name="connsiteX7" fmla="*/ 48716 w 131198"/>
                <a:gd name="connsiteY7" fmla="*/ 12494 h 166910"/>
                <a:gd name="connsiteX8" fmla="*/ 48501 w 131198"/>
                <a:gd name="connsiteY8" fmla="*/ 12289 h 166910"/>
                <a:gd name="connsiteX9" fmla="*/ 53012 w 131198"/>
                <a:gd name="connsiteY9" fmla="*/ 12289 h 166910"/>
                <a:gd name="connsiteX10" fmla="*/ 52592 w 131198"/>
                <a:gd name="connsiteY10" fmla="*/ 12289 h 166910"/>
                <a:gd name="connsiteX11" fmla="*/ 52361 w 131198"/>
                <a:gd name="connsiteY11" fmla="*/ 12494 h 166910"/>
                <a:gd name="connsiteX12" fmla="*/ 52361 w 131198"/>
                <a:gd name="connsiteY12" fmla="*/ 12886 h 166910"/>
                <a:gd name="connsiteX13" fmla="*/ 52592 w 131198"/>
                <a:gd name="connsiteY13" fmla="*/ 13103 h 166910"/>
                <a:gd name="connsiteX14" fmla="*/ 53012 w 131198"/>
                <a:gd name="connsiteY14" fmla="*/ 13103 h 166910"/>
                <a:gd name="connsiteX15" fmla="*/ 53202 w 131198"/>
                <a:gd name="connsiteY15" fmla="*/ 12886 h 166910"/>
                <a:gd name="connsiteX16" fmla="*/ 53202 w 131198"/>
                <a:gd name="connsiteY16" fmla="*/ 12465 h 166910"/>
                <a:gd name="connsiteX17" fmla="*/ 53012 w 131198"/>
                <a:gd name="connsiteY17" fmla="*/ 12289 h 166910"/>
                <a:gd name="connsiteX18" fmla="*/ 16701 w 131198"/>
                <a:gd name="connsiteY18" fmla="*/ 20837 h 166910"/>
                <a:gd name="connsiteX19" fmla="*/ 15884 w 131198"/>
                <a:gd name="connsiteY19" fmla="*/ 20837 h 166910"/>
                <a:gd name="connsiteX20" fmla="*/ 15273 w 131198"/>
                <a:gd name="connsiteY20" fmla="*/ 21435 h 166910"/>
                <a:gd name="connsiteX21" fmla="*/ 15273 w 131198"/>
                <a:gd name="connsiteY21" fmla="*/ 22249 h 166910"/>
                <a:gd name="connsiteX22" fmla="*/ 15489 w 131198"/>
                <a:gd name="connsiteY22" fmla="*/ 22439 h 166910"/>
                <a:gd name="connsiteX23" fmla="*/ 16277 w 131198"/>
                <a:gd name="connsiteY23" fmla="*/ 22439 h 166910"/>
                <a:gd name="connsiteX24" fmla="*/ 16930 w 131198"/>
                <a:gd name="connsiteY24" fmla="*/ 21854 h 166910"/>
                <a:gd name="connsiteX25" fmla="*/ 16930 w 131198"/>
                <a:gd name="connsiteY25" fmla="*/ 21041 h 166910"/>
                <a:gd name="connsiteX26" fmla="*/ 16701 w 131198"/>
                <a:gd name="connsiteY26" fmla="*/ 20837 h 166910"/>
                <a:gd name="connsiteX27" fmla="*/ 49330 w 131198"/>
                <a:gd name="connsiteY27" fmla="*/ 22059 h 166910"/>
                <a:gd name="connsiteX28" fmla="*/ 48513 w 131198"/>
                <a:gd name="connsiteY28" fmla="*/ 22059 h 166910"/>
                <a:gd name="connsiteX29" fmla="*/ 47901 w 131198"/>
                <a:gd name="connsiteY29" fmla="*/ 22643 h 166910"/>
                <a:gd name="connsiteX30" fmla="*/ 47901 w 131198"/>
                <a:gd name="connsiteY30" fmla="*/ 23062 h 166910"/>
                <a:gd name="connsiteX31" fmla="*/ 48906 w 131198"/>
                <a:gd name="connsiteY31" fmla="*/ 24080 h 166910"/>
                <a:gd name="connsiteX32" fmla="*/ 49330 w 131198"/>
                <a:gd name="connsiteY32" fmla="*/ 24080 h 166910"/>
                <a:gd name="connsiteX33" fmla="*/ 49737 w 131198"/>
                <a:gd name="connsiteY33" fmla="*/ 24501 h 166910"/>
                <a:gd name="connsiteX34" fmla="*/ 50335 w 131198"/>
                <a:gd name="connsiteY34" fmla="*/ 24298 h 166910"/>
                <a:gd name="connsiteX35" fmla="*/ 50335 w 131198"/>
                <a:gd name="connsiteY35" fmla="*/ 23483 h 166910"/>
                <a:gd name="connsiteX36" fmla="*/ 49942 w 131198"/>
                <a:gd name="connsiteY36" fmla="*/ 23062 h 166910"/>
                <a:gd name="connsiteX37" fmla="*/ 49942 w 131198"/>
                <a:gd name="connsiteY37" fmla="*/ 22643 h 166910"/>
                <a:gd name="connsiteX38" fmla="*/ 49330 w 131198"/>
                <a:gd name="connsiteY38" fmla="*/ 22059 h 166910"/>
                <a:gd name="connsiteX39" fmla="*/ 2633 w 131198"/>
                <a:gd name="connsiteY39" fmla="*/ 22655 h 166910"/>
                <a:gd name="connsiteX40" fmla="*/ 1221 w 131198"/>
                <a:gd name="connsiteY40" fmla="*/ 21217 h 166910"/>
                <a:gd name="connsiteX41" fmla="*/ 187 w 131198"/>
                <a:gd name="connsiteY41" fmla="*/ 21448 h 166910"/>
                <a:gd name="connsiteX42" fmla="*/ 609 w 131198"/>
                <a:gd name="connsiteY42" fmla="*/ 22655 h 166910"/>
                <a:gd name="connsiteX43" fmla="*/ 2850 w 131198"/>
                <a:gd name="connsiteY43" fmla="*/ 24895 h 166910"/>
                <a:gd name="connsiteX44" fmla="*/ 3462 w 131198"/>
                <a:gd name="connsiteY44" fmla="*/ 24705 h 166910"/>
                <a:gd name="connsiteX45" fmla="*/ 2633 w 131198"/>
                <a:gd name="connsiteY45" fmla="*/ 22655 h 166910"/>
                <a:gd name="connsiteX46" fmla="*/ 4481 w 131198"/>
                <a:gd name="connsiteY46" fmla="*/ 24501 h 166910"/>
                <a:gd name="connsiteX47" fmla="*/ 4059 w 131198"/>
                <a:gd name="connsiteY47" fmla="*/ 24501 h 166910"/>
                <a:gd name="connsiteX48" fmla="*/ 3857 w 131198"/>
                <a:gd name="connsiteY48" fmla="*/ 24705 h 166910"/>
                <a:gd name="connsiteX49" fmla="*/ 3857 w 131198"/>
                <a:gd name="connsiteY49" fmla="*/ 25097 h 166910"/>
                <a:gd name="connsiteX50" fmla="*/ 4059 w 131198"/>
                <a:gd name="connsiteY50" fmla="*/ 25287 h 166910"/>
                <a:gd name="connsiteX51" fmla="*/ 4481 w 131198"/>
                <a:gd name="connsiteY51" fmla="*/ 25287 h 166910"/>
                <a:gd name="connsiteX52" fmla="*/ 4671 w 131198"/>
                <a:gd name="connsiteY52" fmla="*/ 25097 h 166910"/>
                <a:gd name="connsiteX53" fmla="*/ 4671 w 131198"/>
                <a:gd name="connsiteY53" fmla="*/ 24705 h 166910"/>
                <a:gd name="connsiteX54" fmla="*/ 4481 w 131198"/>
                <a:gd name="connsiteY54" fmla="*/ 24501 h 166910"/>
                <a:gd name="connsiteX55" fmla="*/ 3462 w 131198"/>
                <a:gd name="connsiteY55" fmla="*/ 25912 h 166910"/>
                <a:gd name="connsiteX56" fmla="*/ 3245 w 131198"/>
                <a:gd name="connsiteY56" fmla="*/ 25708 h 166910"/>
                <a:gd name="connsiteX57" fmla="*/ 3040 w 131198"/>
                <a:gd name="connsiteY57" fmla="*/ 25912 h 166910"/>
                <a:gd name="connsiteX58" fmla="*/ 3040 w 131198"/>
                <a:gd name="connsiteY58" fmla="*/ 26333 h 166910"/>
                <a:gd name="connsiteX59" fmla="*/ 3245 w 131198"/>
                <a:gd name="connsiteY59" fmla="*/ 26523 h 166910"/>
                <a:gd name="connsiteX60" fmla="*/ 3462 w 131198"/>
                <a:gd name="connsiteY60" fmla="*/ 26333 h 166910"/>
                <a:gd name="connsiteX61" fmla="*/ 3462 w 131198"/>
                <a:gd name="connsiteY61" fmla="*/ 25912 h 166910"/>
                <a:gd name="connsiteX62" fmla="*/ 6100 w 131198"/>
                <a:gd name="connsiteY62" fmla="*/ 25708 h 166910"/>
                <a:gd name="connsiteX63" fmla="*/ 5283 w 131198"/>
                <a:gd name="connsiteY63" fmla="*/ 25708 h 166910"/>
                <a:gd name="connsiteX64" fmla="*/ 4278 w 131198"/>
                <a:gd name="connsiteY64" fmla="*/ 26333 h 166910"/>
                <a:gd name="connsiteX65" fmla="*/ 5283 w 131198"/>
                <a:gd name="connsiteY65" fmla="*/ 27337 h 166910"/>
                <a:gd name="connsiteX66" fmla="*/ 7336 w 131198"/>
                <a:gd name="connsiteY66" fmla="*/ 27337 h 166910"/>
                <a:gd name="connsiteX67" fmla="*/ 8953 w 131198"/>
                <a:gd name="connsiteY67" fmla="*/ 28150 h 166910"/>
                <a:gd name="connsiteX68" fmla="*/ 10584 w 131198"/>
                <a:gd name="connsiteY68" fmla="*/ 28164 h 166910"/>
                <a:gd name="connsiteX69" fmla="*/ 11194 w 131198"/>
                <a:gd name="connsiteY69" fmla="*/ 27541 h 166910"/>
                <a:gd name="connsiteX70" fmla="*/ 10584 w 131198"/>
                <a:gd name="connsiteY70" fmla="*/ 27351 h 166910"/>
                <a:gd name="connsiteX71" fmla="*/ 8953 w 131198"/>
                <a:gd name="connsiteY71" fmla="*/ 26536 h 166910"/>
                <a:gd name="connsiteX72" fmla="*/ 7336 w 131198"/>
                <a:gd name="connsiteY72" fmla="*/ 26523 h 166910"/>
                <a:gd name="connsiteX73" fmla="*/ 6100 w 131198"/>
                <a:gd name="connsiteY73" fmla="*/ 25708 h 166910"/>
                <a:gd name="connsiteX74" fmla="*/ 35439 w 131198"/>
                <a:gd name="connsiteY74" fmla="*/ 31801 h 166910"/>
                <a:gd name="connsiteX75" fmla="*/ 34652 w 131198"/>
                <a:gd name="connsiteY75" fmla="*/ 31801 h 166910"/>
                <a:gd name="connsiteX76" fmla="*/ 33618 w 131198"/>
                <a:gd name="connsiteY76" fmla="*/ 32846 h 166910"/>
                <a:gd name="connsiteX77" fmla="*/ 33837 w 131198"/>
                <a:gd name="connsiteY77" fmla="*/ 33456 h 166910"/>
                <a:gd name="connsiteX78" fmla="*/ 35861 w 131198"/>
                <a:gd name="connsiteY78" fmla="*/ 34664 h 166910"/>
                <a:gd name="connsiteX79" fmla="*/ 36678 w 131198"/>
                <a:gd name="connsiteY79" fmla="*/ 34664 h 166910"/>
                <a:gd name="connsiteX80" fmla="*/ 37288 w 131198"/>
                <a:gd name="connsiteY80" fmla="*/ 34053 h 166910"/>
                <a:gd name="connsiteX81" fmla="*/ 37288 w 131198"/>
                <a:gd name="connsiteY81" fmla="*/ 33661 h 166910"/>
                <a:gd name="connsiteX82" fmla="*/ 35439 w 131198"/>
                <a:gd name="connsiteY82" fmla="*/ 31801 h 166910"/>
                <a:gd name="connsiteX83" fmla="*/ 26891 w 131198"/>
                <a:gd name="connsiteY83" fmla="*/ 26916 h 166910"/>
                <a:gd name="connsiteX84" fmla="*/ 26089 w 131198"/>
                <a:gd name="connsiteY84" fmla="*/ 26916 h 166910"/>
                <a:gd name="connsiteX85" fmla="*/ 25465 w 131198"/>
                <a:gd name="connsiteY85" fmla="*/ 27553 h 166910"/>
                <a:gd name="connsiteX86" fmla="*/ 25465 w 131198"/>
                <a:gd name="connsiteY86" fmla="*/ 28342 h 166910"/>
                <a:gd name="connsiteX87" fmla="*/ 25069 w 131198"/>
                <a:gd name="connsiteY87" fmla="*/ 28761 h 166910"/>
                <a:gd name="connsiteX88" fmla="*/ 25069 w 131198"/>
                <a:gd name="connsiteY88" fmla="*/ 29182 h 166910"/>
                <a:gd name="connsiteX89" fmla="*/ 26701 w 131198"/>
                <a:gd name="connsiteY89" fmla="*/ 31205 h 166910"/>
                <a:gd name="connsiteX90" fmla="*/ 27315 w 131198"/>
                <a:gd name="connsiteY90" fmla="*/ 35465 h 166910"/>
                <a:gd name="connsiteX91" fmla="*/ 27707 w 131198"/>
                <a:gd name="connsiteY91" fmla="*/ 35477 h 166910"/>
                <a:gd name="connsiteX92" fmla="*/ 28929 w 131198"/>
                <a:gd name="connsiteY92" fmla="*/ 33849 h 166910"/>
                <a:gd name="connsiteX93" fmla="*/ 29746 w 131198"/>
                <a:gd name="connsiteY93" fmla="*/ 33456 h 166910"/>
                <a:gd name="connsiteX94" fmla="*/ 30982 w 131198"/>
                <a:gd name="connsiteY94" fmla="*/ 33036 h 166910"/>
                <a:gd name="connsiteX95" fmla="*/ 31567 w 131198"/>
                <a:gd name="connsiteY95" fmla="*/ 32018 h 166910"/>
                <a:gd name="connsiteX96" fmla="*/ 30982 w 131198"/>
                <a:gd name="connsiteY96" fmla="*/ 31407 h 166910"/>
                <a:gd name="connsiteX97" fmla="*/ 28317 w 131198"/>
                <a:gd name="connsiteY97" fmla="*/ 30389 h 166910"/>
                <a:gd name="connsiteX98" fmla="*/ 27517 w 131198"/>
                <a:gd name="connsiteY98" fmla="*/ 28761 h 166910"/>
                <a:gd name="connsiteX99" fmla="*/ 27517 w 131198"/>
                <a:gd name="connsiteY99" fmla="*/ 27553 h 166910"/>
                <a:gd name="connsiteX100" fmla="*/ 26891 w 131198"/>
                <a:gd name="connsiteY100" fmla="*/ 26916 h 166910"/>
                <a:gd name="connsiteX101" fmla="*/ 18125 w 131198"/>
                <a:gd name="connsiteY101" fmla="*/ 25927 h 166910"/>
                <a:gd name="connsiteX102" fmla="*/ 17121 w 131198"/>
                <a:gd name="connsiteY102" fmla="*/ 24881 h 166910"/>
                <a:gd name="connsiteX103" fmla="*/ 16494 w 131198"/>
                <a:gd name="connsiteY103" fmla="*/ 25111 h 166910"/>
                <a:gd name="connsiteX104" fmla="*/ 16494 w 131198"/>
                <a:gd name="connsiteY104" fmla="*/ 31611 h 166910"/>
                <a:gd name="connsiteX105" fmla="*/ 18344 w 131198"/>
                <a:gd name="connsiteY105" fmla="*/ 33863 h 166910"/>
                <a:gd name="connsiteX106" fmla="*/ 21592 w 131198"/>
                <a:gd name="connsiteY106" fmla="*/ 35492 h 166910"/>
                <a:gd name="connsiteX107" fmla="*/ 22204 w 131198"/>
                <a:gd name="connsiteY107" fmla="*/ 34460 h 166910"/>
                <a:gd name="connsiteX108" fmla="*/ 21402 w 131198"/>
                <a:gd name="connsiteY108" fmla="*/ 32831 h 166910"/>
                <a:gd name="connsiteX109" fmla="*/ 19771 w 131198"/>
                <a:gd name="connsiteY109" fmla="*/ 30810 h 166910"/>
                <a:gd name="connsiteX110" fmla="*/ 18942 w 131198"/>
                <a:gd name="connsiteY110" fmla="*/ 27553 h 166910"/>
                <a:gd name="connsiteX111" fmla="*/ 18125 w 131198"/>
                <a:gd name="connsiteY111" fmla="*/ 26740 h 166910"/>
                <a:gd name="connsiteX112" fmla="*/ 18125 w 131198"/>
                <a:gd name="connsiteY112" fmla="*/ 25927 h 166910"/>
                <a:gd name="connsiteX113" fmla="*/ 27298 w 131198"/>
                <a:gd name="connsiteY113" fmla="*/ 42398 h 166910"/>
                <a:gd name="connsiteX114" fmla="*/ 26905 w 131198"/>
                <a:gd name="connsiteY114" fmla="*/ 42398 h 166910"/>
                <a:gd name="connsiteX115" fmla="*/ 26688 w 131198"/>
                <a:gd name="connsiteY115" fmla="*/ 42603 h 166910"/>
                <a:gd name="connsiteX116" fmla="*/ 26688 w 131198"/>
                <a:gd name="connsiteY116" fmla="*/ 43416 h 166910"/>
                <a:gd name="connsiteX117" fmla="*/ 26905 w 131198"/>
                <a:gd name="connsiteY117" fmla="*/ 43632 h 166910"/>
                <a:gd name="connsiteX118" fmla="*/ 27298 w 131198"/>
                <a:gd name="connsiteY118" fmla="*/ 43632 h 166910"/>
                <a:gd name="connsiteX119" fmla="*/ 27505 w 131198"/>
                <a:gd name="connsiteY119" fmla="*/ 43416 h 166910"/>
                <a:gd name="connsiteX120" fmla="*/ 27505 w 131198"/>
                <a:gd name="connsiteY120" fmla="*/ 42603 h 166910"/>
                <a:gd name="connsiteX121" fmla="*/ 27298 w 131198"/>
                <a:gd name="connsiteY121" fmla="*/ 42398 h 166910"/>
                <a:gd name="connsiteX122" fmla="*/ 16087 w 131198"/>
                <a:gd name="connsiteY122" fmla="*/ 50755 h 166910"/>
                <a:gd name="connsiteX123" fmla="*/ 16087 w 131198"/>
                <a:gd name="connsiteY123" fmla="*/ 47079 h 166910"/>
                <a:gd name="connsiteX124" fmla="*/ 17935 w 131198"/>
                <a:gd name="connsiteY124" fmla="*/ 44828 h 166910"/>
                <a:gd name="connsiteX125" fmla="*/ 18752 w 131198"/>
                <a:gd name="connsiteY125" fmla="*/ 44448 h 166910"/>
                <a:gd name="connsiteX126" fmla="*/ 20764 w 131198"/>
                <a:gd name="connsiteY126" fmla="*/ 44448 h 166910"/>
                <a:gd name="connsiteX127" fmla="*/ 20995 w 131198"/>
                <a:gd name="connsiteY127" fmla="*/ 44243 h 166910"/>
                <a:gd name="connsiteX128" fmla="*/ 20383 w 131198"/>
                <a:gd name="connsiteY128" fmla="*/ 43632 h 166910"/>
                <a:gd name="connsiteX129" fmla="*/ 19173 w 131198"/>
                <a:gd name="connsiteY129" fmla="*/ 43211 h 166910"/>
                <a:gd name="connsiteX130" fmla="*/ 16087 w 131198"/>
                <a:gd name="connsiteY130" fmla="*/ 40173 h 166910"/>
                <a:gd name="connsiteX131" fmla="*/ 15680 w 131198"/>
                <a:gd name="connsiteY131" fmla="*/ 38939 h 166910"/>
                <a:gd name="connsiteX132" fmla="*/ 15082 w 131198"/>
                <a:gd name="connsiteY132" fmla="*/ 38328 h 166910"/>
                <a:gd name="connsiteX133" fmla="*/ 14661 w 131198"/>
                <a:gd name="connsiteY133" fmla="*/ 38314 h 166910"/>
                <a:gd name="connsiteX134" fmla="*/ 14051 w 131198"/>
                <a:gd name="connsiteY134" fmla="*/ 38939 h 166910"/>
                <a:gd name="connsiteX135" fmla="*/ 14051 w 131198"/>
                <a:gd name="connsiteY135" fmla="*/ 39752 h 166910"/>
                <a:gd name="connsiteX136" fmla="*/ 15273 w 131198"/>
                <a:gd name="connsiteY136" fmla="*/ 41802 h 166910"/>
                <a:gd name="connsiteX137" fmla="*/ 15666 w 131198"/>
                <a:gd name="connsiteY137" fmla="*/ 43430 h 166910"/>
                <a:gd name="connsiteX138" fmla="*/ 15273 w 131198"/>
                <a:gd name="connsiteY138" fmla="*/ 43822 h 166910"/>
                <a:gd name="connsiteX139" fmla="*/ 15273 w 131198"/>
                <a:gd name="connsiteY139" fmla="*/ 44638 h 166910"/>
                <a:gd name="connsiteX140" fmla="*/ 14661 w 131198"/>
                <a:gd name="connsiteY140" fmla="*/ 44828 h 166910"/>
                <a:gd name="connsiteX141" fmla="*/ 13654 w 131198"/>
                <a:gd name="connsiteY141" fmla="*/ 46264 h 166910"/>
                <a:gd name="connsiteX142" fmla="*/ 13030 w 131198"/>
                <a:gd name="connsiteY142" fmla="*/ 48109 h 166910"/>
                <a:gd name="connsiteX143" fmla="*/ 12215 w 131198"/>
                <a:gd name="connsiteY143" fmla="*/ 47270 h 166910"/>
                <a:gd name="connsiteX144" fmla="*/ 12025 w 131198"/>
                <a:gd name="connsiteY144" fmla="*/ 47500 h 166910"/>
                <a:gd name="connsiteX145" fmla="*/ 12025 w 131198"/>
                <a:gd name="connsiteY145" fmla="*/ 48694 h 166910"/>
                <a:gd name="connsiteX146" fmla="*/ 12825 w 131198"/>
                <a:gd name="connsiteY146" fmla="*/ 49928 h 166910"/>
                <a:gd name="connsiteX147" fmla="*/ 13220 w 131198"/>
                <a:gd name="connsiteY147" fmla="*/ 51951 h 166910"/>
                <a:gd name="connsiteX148" fmla="*/ 13641 w 131198"/>
                <a:gd name="connsiteY148" fmla="*/ 52791 h 166910"/>
                <a:gd name="connsiteX149" fmla="*/ 14646 w 131198"/>
                <a:gd name="connsiteY149" fmla="*/ 53389 h 166910"/>
                <a:gd name="connsiteX150" fmla="*/ 15299 w 131198"/>
                <a:gd name="connsiteY150" fmla="*/ 52805 h 166910"/>
                <a:gd name="connsiteX151" fmla="*/ 15694 w 131198"/>
                <a:gd name="connsiteY151" fmla="*/ 51150 h 166910"/>
                <a:gd name="connsiteX152" fmla="*/ 16087 w 131198"/>
                <a:gd name="connsiteY152" fmla="*/ 50755 h 166910"/>
                <a:gd name="connsiteX153" fmla="*/ 19973 w 131198"/>
                <a:gd name="connsiteY153" fmla="*/ 58273 h 166910"/>
                <a:gd name="connsiteX154" fmla="*/ 19159 w 131198"/>
                <a:gd name="connsiteY154" fmla="*/ 58273 h 166910"/>
                <a:gd name="connsiteX155" fmla="*/ 18928 w 131198"/>
                <a:gd name="connsiteY155" fmla="*/ 58477 h 166910"/>
                <a:gd name="connsiteX156" fmla="*/ 18928 w 131198"/>
                <a:gd name="connsiteY156" fmla="*/ 58898 h 166910"/>
                <a:gd name="connsiteX157" fmla="*/ 19581 w 131198"/>
                <a:gd name="connsiteY157" fmla="*/ 59481 h 166910"/>
                <a:gd name="connsiteX158" fmla="*/ 19973 w 131198"/>
                <a:gd name="connsiteY158" fmla="*/ 59481 h 166910"/>
                <a:gd name="connsiteX159" fmla="*/ 20164 w 131198"/>
                <a:gd name="connsiteY159" fmla="*/ 59291 h 166910"/>
                <a:gd name="connsiteX160" fmla="*/ 20164 w 131198"/>
                <a:gd name="connsiteY160" fmla="*/ 58477 h 166910"/>
                <a:gd name="connsiteX161" fmla="*/ 19973 w 131198"/>
                <a:gd name="connsiteY161" fmla="*/ 58273 h 166910"/>
                <a:gd name="connsiteX162" fmla="*/ 124535 w 131198"/>
                <a:gd name="connsiteY162" fmla="*/ 73972 h 166910"/>
                <a:gd name="connsiteX163" fmla="*/ 124740 w 131198"/>
                <a:gd name="connsiteY163" fmla="*/ 73741 h 166910"/>
                <a:gd name="connsiteX164" fmla="*/ 125583 w 131198"/>
                <a:gd name="connsiteY164" fmla="*/ 74975 h 166910"/>
                <a:gd name="connsiteX165" fmla="*/ 126167 w 131198"/>
                <a:gd name="connsiteY165" fmla="*/ 74759 h 166910"/>
                <a:gd name="connsiteX166" fmla="*/ 125774 w 131198"/>
                <a:gd name="connsiteY166" fmla="*/ 72738 h 166910"/>
                <a:gd name="connsiteX167" fmla="*/ 127186 w 131198"/>
                <a:gd name="connsiteY167" fmla="*/ 70893 h 166910"/>
                <a:gd name="connsiteX168" fmla="*/ 128029 w 131198"/>
                <a:gd name="connsiteY168" fmla="*/ 70498 h 166910"/>
                <a:gd name="connsiteX169" fmla="*/ 129226 w 131198"/>
                <a:gd name="connsiteY169" fmla="*/ 70498 h 166910"/>
                <a:gd name="connsiteX170" fmla="*/ 130245 w 131198"/>
                <a:gd name="connsiteY170" fmla="*/ 69875 h 166910"/>
                <a:gd name="connsiteX171" fmla="*/ 130245 w 131198"/>
                <a:gd name="connsiteY171" fmla="*/ 69060 h 166910"/>
                <a:gd name="connsiteX172" fmla="*/ 131060 w 131198"/>
                <a:gd name="connsiteY172" fmla="*/ 67446 h 166910"/>
                <a:gd name="connsiteX173" fmla="*/ 131060 w 131198"/>
                <a:gd name="connsiteY173" fmla="*/ 65004 h 166910"/>
                <a:gd name="connsiteX174" fmla="*/ 130667 w 131198"/>
                <a:gd name="connsiteY174" fmla="*/ 64583 h 166910"/>
                <a:gd name="connsiteX175" fmla="*/ 130245 w 131198"/>
                <a:gd name="connsiteY175" fmla="*/ 62141 h 166910"/>
                <a:gd name="connsiteX176" fmla="*/ 129441 w 131198"/>
                <a:gd name="connsiteY176" fmla="*/ 60933 h 166910"/>
                <a:gd name="connsiteX177" fmla="*/ 129441 w 131198"/>
                <a:gd name="connsiteY177" fmla="*/ 59697 h 166910"/>
                <a:gd name="connsiteX178" fmla="*/ 129048 w 131198"/>
                <a:gd name="connsiteY178" fmla="*/ 59305 h 166910"/>
                <a:gd name="connsiteX179" fmla="*/ 129019 w 131198"/>
                <a:gd name="connsiteY179" fmla="*/ 57676 h 166910"/>
                <a:gd name="connsiteX180" fmla="*/ 128627 w 131198"/>
                <a:gd name="connsiteY180" fmla="*/ 57255 h 166910"/>
                <a:gd name="connsiteX181" fmla="*/ 128641 w 131198"/>
                <a:gd name="connsiteY181" fmla="*/ 53998 h 166910"/>
                <a:gd name="connsiteX182" fmla="*/ 127798 w 131198"/>
                <a:gd name="connsiteY182" fmla="*/ 52372 h 166910"/>
                <a:gd name="connsiteX183" fmla="*/ 127798 w 131198"/>
                <a:gd name="connsiteY183" fmla="*/ 49928 h 166910"/>
                <a:gd name="connsiteX184" fmla="*/ 127214 w 131198"/>
                <a:gd name="connsiteY184" fmla="*/ 48489 h 166910"/>
                <a:gd name="connsiteX185" fmla="*/ 126793 w 131198"/>
                <a:gd name="connsiteY185" fmla="*/ 48489 h 166910"/>
                <a:gd name="connsiteX186" fmla="*/ 125976 w 131198"/>
                <a:gd name="connsiteY186" fmla="*/ 49726 h 166910"/>
                <a:gd name="connsiteX187" fmla="*/ 125135 w 131198"/>
                <a:gd name="connsiteY187" fmla="*/ 48910 h 166910"/>
                <a:gd name="connsiteX188" fmla="*/ 123516 w 131198"/>
                <a:gd name="connsiteY188" fmla="*/ 48910 h 166910"/>
                <a:gd name="connsiteX189" fmla="*/ 121492 w 131198"/>
                <a:gd name="connsiteY189" fmla="*/ 50147 h 166910"/>
                <a:gd name="connsiteX190" fmla="*/ 120256 w 131198"/>
                <a:gd name="connsiteY190" fmla="*/ 50147 h 166910"/>
                <a:gd name="connsiteX191" fmla="*/ 119834 w 131198"/>
                <a:gd name="connsiteY191" fmla="*/ 50565 h 166910"/>
                <a:gd name="connsiteX192" fmla="*/ 116982 w 131198"/>
                <a:gd name="connsiteY192" fmla="*/ 50553 h 166910"/>
                <a:gd name="connsiteX193" fmla="*/ 116396 w 131198"/>
                <a:gd name="connsiteY193" fmla="*/ 51571 h 166910"/>
                <a:gd name="connsiteX194" fmla="*/ 115772 w 131198"/>
                <a:gd name="connsiteY194" fmla="*/ 51761 h 166910"/>
                <a:gd name="connsiteX195" fmla="*/ 113760 w 131198"/>
                <a:gd name="connsiteY195" fmla="*/ 50132 h 166910"/>
                <a:gd name="connsiteX196" fmla="*/ 112727 w 131198"/>
                <a:gd name="connsiteY196" fmla="*/ 50337 h 166910"/>
                <a:gd name="connsiteX197" fmla="*/ 112712 w 131198"/>
                <a:gd name="connsiteY197" fmla="*/ 51136 h 166910"/>
                <a:gd name="connsiteX198" fmla="*/ 113951 w 131198"/>
                <a:gd name="connsiteY198" fmla="*/ 54013 h 166910"/>
                <a:gd name="connsiteX199" fmla="*/ 113951 w 131198"/>
                <a:gd name="connsiteY199" fmla="*/ 55206 h 166910"/>
                <a:gd name="connsiteX200" fmla="*/ 114562 w 131198"/>
                <a:gd name="connsiteY200" fmla="*/ 55831 h 166910"/>
                <a:gd name="connsiteX201" fmla="*/ 116613 w 131198"/>
                <a:gd name="connsiteY201" fmla="*/ 55437 h 166910"/>
                <a:gd name="connsiteX202" fmla="*/ 117618 w 131198"/>
                <a:gd name="connsiteY202" fmla="*/ 56454 h 166910"/>
                <a:gd name="connsiteX203" fmla="*/ 118042 w 131198"/>
                <a:gd name="connsiteY203" fmla="*/ 57662 h 166910"/>
                <a:gd name="connsiteX204" fmla="*/ 119466 w 131198"/>
                <a:gd name="connsiteY204" fmla="*/ 59507 h 166910"/>
                <a:gd name="connsiteX205" fmla="*/ 120242 w 131198"/>
                <a:gd name="connsiteY205" fmla="*/ 59481 h 166910"/>
                <a:gd name="connsiteX206" fmla="*/ 120894 w 131198"/>
                <a:gd name="connsiteY206" fmla="*/ 60106 h 166910"/>
                <a:gd name="connsiteX207" fmla="*/ 120894 w 131198"/>
                <a:gd name="connsiteY207" fmla="*/ 61340 h 166910"/>
                <a:gd name="connsiteX208" fmla="*/ 124142 w 131198"/>
                <a:gd name="connsiteY208" fmla="*/ 64176 h 166910"/>
                <a:gd name="connsiteX209" fmla="*/ 123747 w 131198"/>
                <a:gd name="connsiteY209" fmla="*/ 65805 h 166910"/>
                <a:gd name="connsiteX210" fmla="*/ 122090 w 131198"/>
                <a:gd name="connsiteY210" fmla="*/ 66618 h 166910"/>
                <a:gd name="connsiteX211" fmla="*/ 123314 w 131198"/>
                <a:gd name="connsiteY211" fmla="*/ 67852 h 166910"/>
                <a:gd name="connsiteX212" fmla="*/ 122702 w 131198"/>
                <a:gd name="connsiteY212" fmla="*/ 68042 h 166910"/>
                <a:gd name="connsiteX213" fmla="*/ 121885 w 131198"/>
                <a:gd name="connsiteY213" fmla="*/ 67650 h 166910"/>
                <a:gd name="connsiteX214" fmla="*/ 120459 w 131198"/>
                <a:gd name="connsiteY214" fmla="*/ 69088 h 166910"/>
                <a:gd name="connsiteX215" fmla="*/ 120459 w 131198"/>
                <a:gd name="connsiteY215" fmla="*/ 69481 h 166910"/>
                <a:gd name="connsiteX216" fmla="*/ 122075 w 131198"/>
                <a:gd name="connsiteY216" fmla="*/ 71109 h 166910"/>
                <a:gd name="connsiteX217" fmla="*/ 122075 w 131198"/>
                <a:gd name="connsiteY217" fmla="*/ 71504 h 166910"/>
                <a:gd name="connsiteX218" fmla="*/ 121492 w 131198"/>
                <a:gd name="connsiteY218" fmla="*/ 72113 h 166910"/>
                <a:gd name="connsiteX219" fmla="*/ 120649 w 131198"/>
                <a:gd name="connsiteY219" fmla="*/ 71299 h 166910"/>
                <a:gd name="connsiteX220" fmla="*/ 119441 w 131198"/>
                <a:gd name="connsiteY220" fmla="*/ 71299 h 166910"/>
                <a:gd name="connsiteX221" fmla="*/ 118827 w 131198"/>
                <a:gd name="connsiteY221" fmla="*/ 72303 h 166910"/>
                <a:gd name="connsiteX222" fmla="*/ 118827 w 131198"/>
                <a:gd name="connsiteY222" fmla="*/ 73539 h 166910"/>
                <a:gd name="connsiteX223" fmla="*/ 119644 w 131198"/>
                <a:gd name="connsiteY223" fmla="*/ 75165 h 166910"/>
                <a:gd name="connsiteX224" fmla="*/ 120473 w 131198"/>
                <a:gd name="connsiteY224" fmla="*/ 75981 h 166910"/>
                <a:gd name="connsiteX225" fmla="*/ 120473 w 131198"/>
                <a:gd name="connsiteY225" fmla="*/ 76402 h 166910"/>
                <a:gd name="connsiteX226" fmla="*/ 121478 w 131198"/>
                <a:gd name="connsiteY226" fmla="*/ 77419 h 166910"/>
                <a:gd name="connsiteX227" fmla="*/ 122104 w 131198"/>
                <a:gd name="connsiteY227" fmla="*/ 77609 h 166910"/>
                <a:gd name="connsiteX228" fmla="*/ 122104 w 131198"/>
                <a:gd name="connsiteY228" fmla="*/ 78422 h 166910"/>
                <a:gd name="connsiteX229" fmla="*/ 124333 w 131198"/>
                <a:gd name="connsiteY229" fmla="*/ 82303 h 166910"/>
                <a:gd name="connsiteX230" fmla="*/ 125147 w 131198"/>
                <a:gd name="connsiteY230" fmla="*/ 82303 h 166910"/>
                <a:gd name="connsiteX231" fmla="*/ 125774 w 131198"/>
                <a:gd name="connsiteY231" fmla="*/ 81694 h 166910"/>
                <a:gd name="connsiteX232" fmla="*/ 125774 w 131198"/>
                <a:gd name="connsiteY232" fmla="*/ 80458 h 166910"/>
                <a:gd name="connsiteX233" fmla="*/ 125352 w 131198"/>
                <a:gd name="connsiteY233" fmla="*/ 80065 h 166910"/>
                <a:gd name="connsiteX234" fmla="*/ 124930 w 131198"/>
                <a:gd name="connsiteY234" fmla="*/ 77621 h 166910"/>
                <a:gd name="connsiteX235" fmla="*/ 124535 w 131198"/>
                <a:gd name="connsiteY235" fmla="*/ 77200 h 166910"/>
                <a:gd name="connsiteX236" fmla="*/ 124535 w 131198"/>
                <a:gd name="connsiteY236" fmla="*/ 73972 h 166910"/>
                <a:gd name="connsiteX237" fmla="*/ 17733 w 131198"/>
                <a:gd name="connsiteY237" fmla="*/ 58083 h 166910"/>
                <a:gd name="connsiteX238" fmla="*/ 18344 w 131198"/>
                <a:gd name="connsiteY238" fmla="*/ 57460 h 166910"/>
                <a:gd name="connsiteX239" fmla="*/ 18737 w 131198"/>
                <a:gd name="connsiteY239" fmla="*/ 57881 h 166910"/>
                <a:gd name="connsiteX240" fmla="*/ 19581 w 131198"/>
                <a:gd name="connsiteY240" fmla="*/ 57881 h 166910"/>
                <a:gd name="connsiteX241" fmla="*/ 19771 w 131198"/>
                <a:gd name="connsiteY241" fmla="*/ 57270 h 166910"/>
                <a:gd name="connsiteX242" fmla="*/ 18942 w 131198"/>
                <a:gd name="connsiteY242" fmla="*/ 55641 h 166910"/>
                <a:gd name="connsiteX243" fmla="*/ 17121 w 131198"/>
                <a:gd name="connsiteY243" fmla="*/ 54597 h 166910"/>
                <a:gd name="connsiteX244" fmla="*/ 15070 w 131198"/>
                <a:gd name="connsiteY244" fmla="*/ 54203 h 166910"/>
                <a:gd name="connsiteX245" fmla="*/ 14456 w 131198"/>
                <a:gd name="connsiteY245" fmla="*/ 54814 h 166910"/>
                <a:gd name="connsiteX246" fmla="*/ 14444 w 131198"/>
                <a:gd name="connsiteY246" fmla="*/ 57676 h 166910"/>
                <a:gd name="connsiteX247" fmla="*/ 14063 w 131198"/>
                <a:gd name="connsiteY247" fmla="*/ 58071 h 166910"/>
                <a:gd name="connsiteX248" fmla="*/ 14051 w 131198"/>
                <a:gd name="connsiteY248" fmla="*/ 60905 h 166910"/>
                <a:gd name="connsiteX249" fmla="*/ 15706 w 131198"/>
                <a:gd name="connsiteY249" fmla="*/ 64188 h 166910"/>
                <a:gd name="connsiteX250" fmla="*/ 15706 w 131198"/>
                <a:gd name="connsiteY250" fmla="*/ 65790 h 166910"/>
                <a:gd name="connsiteX251" fmla="*/ 16101 w 131198"/>
                <a:gd name="connsiteY251" fmla="*/ 66211 h 166910"/>
                <a:gd name="connsiteX252" fmla="*/ 16087 w 131198"/>
                <a:gd name="connsiteY252" fmla="*/ 67446 h 166910"/>
                <a:gd name="connsiteX253" fmla="*/ 16904 w 131198"/>
                <a:gd name="connsiteY253" fmla="*/ 69074 h 166910"/>
                <a:gd name="connsiteX254" fmla="*/ 16904 w 131198"/>
                <a:gd name="connsiteY254" fmla="*/ 69887 h 166910"/>
                <a:gd name="connsiteX255" fmla="*/ 17323 w 131198"/>
                <a:gd name="connsiteY255" fmla="*/ 70282 h 166910"/>
                <a:gd name="connsiteX256" fmla="*/ 17718 w 131198"/>
                <a:gd name="connsiteY256" fmla="*/ 72331 h 166910"/>
                <a:gd name="connsiteX257" fmla="*/ 18140 w 131198"/>
                <a:gd name="connsiteY257" fmla="*/ 72723 h 166910"/>
                <a:gd name="connsiteX258" fmla="*/ 18547 w 131198"/>
                <a:gd name="connsiteY258" fmla="*/ 76402 h 166910"/>
                <a:gd name="connsiteX259" fmla="*/ 19364 w 131198"/>
                <a:gd name="connsiteY259" fmla="*/ 77609 h 166910"/>
                <a:gd name="connsiteX260" fmla="*/ 19364 w 131198"/>
                <a:gd name="connsiteY260" fmla="*/ 79238 h 166910"/>
                <a:gd name="connsiteX261" fmla="*/ 20585 w 131198"/>
                <a:gd name="connsiteY261" fmla="*/ 81680 h 166910"/>
                <a:gd name="connsiteX262" fmla="*/ 20585 w 131198"/>
                <a:gd name="connsiteY262" fmla="*/ 82493 h 166910"/>
                <a:gd name="connsiteX263" fmla="*/ 19744 w 131198"/>
                <a:gd name="connsiteY263" fmla="*/ 83729 h 166910"/>
                <a:gd name="connsiteX264" fmla="*/ 19744 w 131198"/>
                <a:gd name="connsiteY264" fmla="*/ 84935 h 166910"/>
                <a:gd name="connsiteX265" fmla="*/ 20164 w 131198"/>
                <a:gd name="connsiteY265" fmla="*/ 85355 h 166910"/>
                <a:gd name="connsiteX266" fmla="*/ 20980 w 131198"/>
                <a:gd name="connsiteY266" fmla="*/ 86563 h 166910"/>
                <a:gd name="connsiteX267" fmla="*/ 20980 w 131198"/>
                <a:gd name="connsiteY267" fmla="*/ 88192 h 166910"/>
                <a:gd name="connsiteX268" fmla="*/ 21402 w 131198"/>
                <a:gd name="connsiteY268" fmla="*/ 89007 h 166910"/>
                <a:gd name="connsiteX269" fmla="*/ 23833 w 131198"/>
                <a:gd name="connsiteY269" fmla="*/ 91449 h 166910"/>
                <a:gd name="connsiteX270" fmla="*/ 23833 w 131198"/>
                <a:gd name="connsiteY270" fmla="*/ 91870 h 166910"/>
                <a:gd name="connsiteX271" fmla="*/ 24677 w 131198"/>
                <a:gd name="connsiteY271" fmla="*/ 92656 h 166910"/>
                <a:gd name="connsiteX272" fmla="*/ 24255 w 131198"/>
                <a:gd name="connsiteY272" fmla="*/ 95940 h 166910"/>
                <a:gd name="connsiteX273" fmla="*/ 25057 w 131198"/>
                <a:gd name="connsiteY273" fmla="*/ 96753 h 166910"/>
                <a:gd name="connsiteX274" fmla="*/ 25057 w 131198"/>
                <a:gd name="connsiteY274" fmla="*/ 97569 h 166910"/>
                <a:gd name="connsiteX275" fmla="*/ 25667 w 131198"/>
                <a:gd name="connsiteY275" fmla="*/ 98177 h 166910"/>
                <a:gd name="connsiteX276" fmla="*/ 29148 w 131198"/>
                <a:gd name="connsiteY276" fmla="*/ 97961 h 166910"/>
                <a:gd name="connsiteX277" fmla="*/ 29148 w 131198"/>
                <a:gd name="connsiteY277" fmla="*/ 97148 h 166910"/>
                <a:gd name="connsiteX278" fmla="*/ 28727 w 131198"/>
                <a:gd name="connsiteY278" fmla="*/ 96753 h 166910"/>
                <a:gd name="connsiteX279" fmla="*/ 28739 w 131198"/>
                <a:gd name="connsiteY279" fmla="*/ 93891 h 166910"/>
                <a:gd name="connsiteX280" fmla="*/ 28317 w 131198"/>
                <a:gd name="connsiteY280" fmla="*/ 93498 h 166910"/>
                <a:gd name="connsiteX281" fmla="*/ 28317 w 131198"/>
                <a:gd name="connsiteY281" fmla="*/ 91449 h 166910"/>
                <a:gd name="connsiteX282" fmla="*/ 27108 w 131198"/>
                <a:gd name="connsiteY282" fmla="*/ 89007 h 166910"/>
                <a:gd name="connsiteX283" fmla="*/ 27108 w 131198"/>
                <a:gd name="connsiteY283" fmla="*/ 88192 h 166910"/>
                <a:gd name="connsiteX284" fmla="*/ 26279 w 131198"/>
                <a:gd name="connsiteY284" fmla="*/ 86984 h 166910"/>
                <a:gd name="connsiteX285" fmla="*/ 26279 w 131198"/>
                <a:gd name="connsiteY285" fmla="*/ 85750 h 166910"/>
                <a:gd name="connsiteX286" fmla="*/ 27124 w 131198"/>
                <a:gd name="connsiteY286" fmla="*/ 84935 h 166910"/>
                <a:gd name="connsiteX287" fmla="*/ 27124 w 131198"/>
                <a:gd name="connsiteY287" fmla="*/ 84542 h 166910"/>
                <a:gd name="connsiteX288" fmla="*/ 25886 w 131198"/>
                <a:gd name="connsiteY288" fmla="*/ 82493 h 166910"/>
                <a:gd name="connsiteX289" fmla="*/ 25886 w 131198"/>
                <a:gd name="connsiteY289" fmla="*/ 79657 h 166910"/>
                <a:gd name="connsiteX290" fmla="*/ 25465 w 131198"/>
                <a:gd name="connsiteY290" fmla="*/ 79238 h 166910"/>
                <a:gd name="connsiteX291" fmla="*/ 25479 w 131198"/>
                <a:gd name="connsiteY291" fmla="*/ 77215 h 166910"/>
                <a:gd name="connsiteX292" fmla="*/ 25057 w 131198"/>
                <a:gd name="connsiteY292" fmla="*/ 76794 h 166910"/>
                <a:gd name="connsiteX293" fmla="*/ 25057 w 131198"/>
                <a:gd name="connsiteY293" fmla="*/ 75560 h 166910"/>
                <a:gd name="connsiteX294" fmla="*/ 24243 w 131198"/>
                <a:gd name="connsiteY294" fmla="*/ 74352 h 166910"/>
                <a:gd name="connsiteX295" fmla="*/ 24243 w 131198"/>
                <a:gd name="connsiteY295" fmla="*/ 73118 h 166910"/>
                <a:gd name="connsiteX296" fmla="*/ 23426 w 131198"/>
                <a:gd name="connsiteY296" fmla="*/ 71489 h 166910"/>
                <a:gd name="connsiteX297" fmla="*/ 23438 w 131198"/>
                <a:gd name="connsiteY297" fmla="*/ 70674 h 166910"/>
                <a:gd name="connsiteX298" fmla="*/ 22624 w 131198"/>
                <a:gd name="connsiteY298" fmla="*/ 69466 h 166910"/>
                <a:gd name="connsiteX299" fmla="*/ 22204 w 131198"/>
                <a:gd name="connsiteY299" fmla="*/ 67419 h 166910"/>
                <a:gd name="connsiteX300" fmla="*/ 21783 w 131198"/>
                <a:gd name="connsiteY300" fmla="*/ 67025 h 166910"/>
                <a:gd name="connsiteX301" fmla="*/ 20585 w 131198"/>
                <a:gd name="connsiteY301" fmla="*/ 62548 h 166910"/>
                <a:gd name="connsiteX302" fmla="*/ 19349 w 131198"/>
                <a:gd name="connsiteY302" fmla="*/ 60525 h 166910"/>
                <a:gd name="connsiteX303" fmla="*/ 18344 w 131198"/>
                <a:gd name="connsiteY303" fmla="*/ 59088 h 166910"/>
                <a:gd name="connsiteX304" fmla="*/ 17733 w 131198"/>
                <a:gd name="connsiteY304" fmla="*/ 58884 h 166910"/>
                <a:gd name="connsiteX305" fmla="*/ 17733 w 131198"/>
                <a:gd name="connsiteY305" fmla="*/ 58083 h 166910"/>
                <a:gd name="connsiteX306" fmla="*/ 35208 w 131198"/>
                <a:gd name="connsiteY306" fmla="*/ 115505 h 166910"/>
                <a:gd name="connsiteX307" fmla="*/ 34598 w 131198"/>
                <a:gd name="connsiteY307" fmla="*/ 115303 h 166910"/>
                <a:gd name="connsiteX308" fmla="*/ 33986 w 131198"/>
                <a:gd name="connsiteY308" fmla="*/ 116306 h 166910"/>
                <a:gd name="connsiteX309" fmla="*/ 34598 w 131198"/>
                <a:gd name="connsiteY309" fmla="*/ 118952 h 166910"/>
                <a:gd name="connsiteX310" fmla="*/ 35208 w 131198"/>
                <a:gd name="connsiteY310" fmla="*/ 118327 h 166910"/>
                <a:gd name="connsiteX311" fmla="*/ 35208 w 131198"/>
                <a:gd name="connsiteY311" fmla="*/ 115505 h 166910"/>
                <a:gd name="connsiteX312" fmla="*/ 28115 w 131198"/>
                <a:gd name="connsiteY312" fmla="*/ 99806 h 166910"/>
                <a:gd name="connsiteX313" fmla="*/ 26089 w 131198"/>
                <a:gd name="connsiteY313" fmla="*/ 99806 h 166910"/>
                <a:gd name="connsiteX314" fmla="*/ 25057 w 131198"/>
                <a:gd name="connsiteY314" fmla="*/ 100824 h 166910"/>
                <a:gd name="connsiteX315" fmla="*/ 25004 w 131198"/>
                <a:gd name="connsiteY315" fmla="*/ 102046 h 166910"/>
                <a:gd name="connsiteX316" fmla="*/ 23794 w 131198"/>
                <a:gd name="connsiteY316" fmla="*/ 104095 h 166910"/>
                <a:gd name="connsiteX317" fmla="*/ 23794 w 131198"/>
                <a:gd name="connsiteY317" fmla="*/ 106537 h 166910"/>
                <a:gd name="connsiteX318" fmla="*/ 24187 w 131198"/>
                <a:gd name="connsiteY318" fmla="*/ 107350 h 166910"/>
                <a:gd name="connsiteX319" fmla="*/ 25016 w 131198"/>
                <a:gd name="connsiteY319" fmla="*/ 108558 h 166910"/>
                <a:gd name="connsiteX320" fmla="*/ 25016 w 131198"/>
                <a:gd name="connsiteY320" fmla="*/ 110607 h 166910"/>
                <a:gd name="connsiteX321" fmla="*/ 25409 w 131198"/>
                <a:gd name="connsiteY321" fmla="*/ 111028 h 166910"/>
                <a:gd name="connsiteX322" fmla="*/ 25409 w 131198"/>
                <a:gd name="connsiteY322" fmla="*/ 111841 h 166910"/>
                <a:gd name="connsiteX323" fmla="*/ 27448 w 131198"/>
                <a:gd name="connsiteY323" fmla="*/ 113864 h 166910"/>
                <a:gd name="connsiteX324" fmla="*/ 27448 w 131198"/>
                <a:gd name="connsiteY324" fmla="*/ 115098 h 166910"/>
                <a:gd name="connsiteX325" fmla="*/ 29500 w 131198"/>
                <a:gd name="connsiteY325" fmla="*/ 117540 h 166910"/>
                <a:gd name="connsiteX326" fmla="*/ 29908 w 131198"/>
                <a:gd name="connsiteY326" fmla="*/ 119169 h 166910"/>
                <a:gd name="connsiteX327" fmla="*/ 30507 w 131198"/>
                <a:gd name="connsiteY327" fmla="*/ 119765 h 166910"/>
                <a:gd name="connsiteX328" fmla="*/ 32939 w 131198"/>
                <a:gd name="connsiteY328" fmla="*/ 119765 h 166910"/>
                <a:gd name="connsiteX329" fmla="*/ 33170 w 131198"/>
                <a:gd name="connsiteY329" fmla="*/ 119563 h 166910"/>
                <a:gd name="connsiteX330" fmla="*/ 32748 w 131198"/>
                <a:gd name="connsiteY330" fmla="*/ 119142 h 166910"/>
                <a:gd name="connsiteX331" fmla="*/ 32748 w 131198"/>
                <a:gd name="connsiteY331" fmla="*/ 118327 h 166910"/>
                <a:gd name="connsiteX332" fmla="*/ 33170 w 131198"/>
                <a:gd name="connsiteY332" fmla="*/ 117935 h 166910"/>
                <a:gd name="connsiteX333" fmla="*/ 33170 w 131198"/>
                <a:gd name="connsiteY333" fmla="*/ 116727 h 166910"/>
                <a:gd name="connsiteX334" fmla="*/ 33592 w 131198"/>
                <a:gd name="connsiteY334" fmla="*/ 116306 h 166910"/>
                <a:gd name="connsiteX335" fmla="*/ 33565 w 131198"/>
                <a:gd name="connsiteY335" fmla="*/ 114692 h 166910"/>
                <a:gd name="connsiteX336" fmla="*/ 32748 w 131198"/>
                <a:gd name="connsiteY336" fmla="*/ 113443 h 166910"/>
                <a:gd name="connsiteX337" fmla="*/ 32355 w 131198"/>
                <a:gd name="connsiteY337" fmla="*/ 112250 h 166910"/>
                <a:gd name="connsiteX338" fmla="*/ 30710 w 131198"/>
                <a:gd name="connsiteY338" fmla="*/ 110215 h 166910"/>
                <a:gd name="connsiteX339" fmla="*/ 30710 w 131198"/>
                <a:gd name="connsiteY339" fmla="*/ 107364 h 166910"/>
                <a:gd name="connsiteX340" fmla="*/ 30317 w 131198"/>
                <a:gd name="connsiteY340" fmla="*/ 106943 h 166910"/>
                <a:gd name="connsiteX341" fmla="*/ 30317 w 131198"/>
                <a:gd name="connsiteY341" fmla="*/ 105736 h 166910"/>
                <a:gd name="connsiteX342" fmla="*/ 29093 w 131198"/>
                <a:gd name="connsiteY342" fmla="*/ 105736 h 166910"/>
                <a:gd name="connsiteX343" fmla="*/ 29093 w 131198"/>
                <a:gd name="connsiteY343" fmla="*/ 104502 h 166910"/>
                <a:gd name="connsiteX344" fmla="*/ 28279 w 131198"/>
                <a:gd name="connsiteY344" fmla="*/ 103294 h 166910"/>
                <a:gd name="connsiteX345" fmla="*/ 29541 w 131198"/>
                <a:gd name="connsiteY345" fmla="*/ 100824 h 166910"/>
                <a:gd name="connsiteX346" fmla="*/ 28115 w 131198"/>
                <a:gd name="connsiteY346" fmla="*/ 99806 h 166910"/>
                <a:gd name="connsiteX347" fmla="*/ 98988 w 131198"/>
                <a:gd name="connsiteY347" fmla="*/ 121408 h 166910"/>
                <a:gd name="connsiteX348" fmla="*/ 98145 w 131198"/>
                <a:gd name="connsiteY348" fmla="*/ 121408 h 166910"/>
                <a:gd name="connsiteX349" fmla="*/ 97940 w 131198"/>
                <a:gd name="connsiteY349" fmla="*/ 121598 h 166910"/>
                <a:gd name="connsiteX350" fmla="*/ 98362 w 131198"/>
                <a:gd name="connsiteY350" fmla="*/ 122019 h 166910"/>
                <a:gd name="connsiteX351" fmla="*/ 98362 w 131198"/>
                <a:gd name="connsiteY351" fmla="*/ 123227 h 166910"/>
                <a:gd name="connsiteX352" fmla="*/ 98974 w 131198"/>
                <a:gd name="connsiteY352" fmla="*/ 123429 h 166910"/>
                <a:gd name="connsiteX353" fmla="*/ 99571 w 131198"/>
                <a:gd name="connsiteY353" fmla="*/ 122847 h 166910"/>
                <a:gd name="connsiteX354" fmla="*/ 99178 w 131198"/>
                <a:gd name="connsiteY354" fmla="*/ 121598 h 166910"/>
                <a:gd name="connsiteX355" fmla="*/ 98988 w 131198"/>
                <a:gd name="connsiteY355" fmla="*/ 121408 h 166910"/>
                <a:gd name="connsiteX356" fmla="*/ 97125 w 131198"/>
                <a:gd name="connsiteY356" fmla="*/ 127297 h 166910"/>
                <a:gd name="connsiteX357" fmla="*/ 96540 w 131198"/>
                <a:gd name="connsiteY357" fmla="*/ 127107 h 166910"/>
                <a:gd name="connsiteX358" fmla="*/ 95114 w 131198"/>
                <a:gd name="connsiteY358" fmla="*/ 128531 h 166910"/>
                <a:gd name="connsiteX359" fmla="*/ 95099 w 131198"/>
                <a:gd name="connsiteY359" fmla="*/ 130160 h 166910"/>
                <a:gd name="connsiteX360" fmla="*/ 95726 w 131198"/>
                <a:gd name="connsiteY360" fmla="*/ 130350 h 166910"/>
                <a:gd name="connsiteX361" fmla="*/ 97125 w 131198"/>
                <a:gd name="connsiteY361" fmla="*/ 128505 h 166910"/>
                <a:gd name="connsiteX362" fmla="*/ 97125 w 131198"/>
                <a:gd name="connsiteY362" fmla="*/ 127297 h 166910"/>
                <a:gd name="connsiteX363" fmla="*/ 97152 w 131198"/>
                <a:gd name="connsiteY363" fmla="*/ 134230 h 166910"/>
                <a:gd name="connsiteX364" fmla="*/ 97152 w 131198"/>
                <a:gd name="connsiteY364" fmla="*/ 133809 h 166910"/>
                <a:gd name="connsiteX365" fmla="*/ 95916 w 131198"/>
                <a:gd name="connsiteY365" fmla="*/ 133023 h 166910"/>
                <a:gd name="connsiteX366" fmla="*/ 95916 w 131198"/>
                <a:gd name="connsiteY366" fmla="*/ 132181 h 166910"/>
                <a:gd name="connsiteX367" fmla="*/ 94487 w 131198"/>
                <a:gd name="connsiteY367" fmla="*/ 130742 h 166910"/>
                <a:gd name="connsiteX368" fmla="*/ 93061 w 131198"/>
                <a:gd name="connsiteY368" fmla="*/ 131789 h 166910"/>
                <a:gd name="connsiteX369" fmla="*/ 93904 w 131198"/>
                <a:gd name="connsiteY369" fmla="*/ 132181 h 166910"/>
                <a:gd name="connsiteX370" fmla="*/ 93135 w 131198"/>
                <a:gd name="connsiteY370" fmla="*/ 132634 h 166910"/>
                <a:gd name="connsiteX371" fmla="*/ 91825 w 131198"/>
                <a:gd name="connsiteY371" fmla="*/ 133403 h 166910"/>
                <a:gd name="connsiteX372" fmla="*/ 92463 w 131198"/>
                <a:gd name="connsiteY372" fmla="*/ 134026 h 166910"/>
                <a:gd name="connsiteX373" fmla="*/ 93251 w 131198"/>
                <a:gd name="connsiteY373" fmla="*/ 134026 h 166910"/>
                <a:gd name="connsiteX374" fmla="*/ 93675 w 131198"/>
                <a:gd name="connsiteY374" fmla="*/ 134420 h 166910"/>
                <a:gd name="connsiteX375" fmla="*/ 95331 w 131198"/>
                <a:gd name="connsiteY375" fmla="*/ 134420 h 166910"/>
                <a:gd name="connsiteX376" fmla="*/ 95711 w 131198"/>
                <a:gd name="connsiteY376" fmla="*/ 134026 h 166910"/>
                <a:gd name="connsiteX377" fmla="*/ 96106 w 131198"/>
                <a:gd name="connsiteY377" fmla="*/ 134420 h 166910"/>
                <a:gd name="connsiteX378" fmla="*/ 97152 w 131198"/>
                <a:gd name="connsiteY378" fmla="*/ 134230 h 166910"/>
                <a:gd name="connsiteX379" fmla="*/ 106732 w 131198"/>
                <a:gd name="connsiteY379" fmla="*/ 134014 h 166910"/>
                <a:gd name="connsiteX380" fmla="*/ 105918 w 131198"/>
                <a:gd name="connsiteY380" fmla="*/ 134014 h 166910"/>
                <a:gd name="connsiteX381" fmla="*/ 105688 w 131198"/>
                <a:gd name="connsiteY381" fmla="*/ 134216 h 166910"/>
                <a:gd name="connsiteX382" fmla="*/ 105688 w 131198"/>
                <a:gd name="connsiteY382" fmla="*/ 134637 h 166910"/>
                <a:gd name="connsiteX383" fmla="*/ 105918 w 131198"/>
                <a:gd name="connsiteY383" fmla="*/ 134827 h 166910"/>
                <a:gd name="connsiteX384" fmla="*/ 106339 w 131198"/>
                <a:gd name="connsiteY384" fmla="*/ 134827 h 166910"/>
                <a:gd name="connsiteX385" fmla="*/ 106923 w 131198"/>
                <a:gd name="connsiteY385" fmla="*/ 134216 h 166910"/>
                <a:gd name="connsiteX386" fmla="*/ 106732 w 131198"/>
                <a:gd name="connsiteY386" fmla="*/ 134014 h 166910"/>
                <a:gd name="connsiteX387" fmla="*/ 51722 w 131198"/>
                <a:gd name="connsiteY387" fmla="*/ 144190 h 166910"/>
                <a:gd name="connsiteX388" fmla="*/ 52142 w 131198"/>
                <a:gd name="connsiteY388" fmla="*/ 143769 h 166910"/>
                <a:gd name="connsiteX389" fmla="*/ 53337 w 131198"/>
                <a:gd name="connsiteY389" fmla="*/ 143769 h 166910"/>
                <a:gd name="connsiteX390" fmla="*/ 53758 w 131198"/>
                <a:gd name="connsiteY390" fmla="*/ 144190 h 166910"/>
                <a:gd name="connsiteX391" fmla="*/ 55390 w 131198"/>
                <a:gd name="connsiteY391" fmla="*/ 144204 h 166910"/>
                <a:gd name="connsiteX392" fmla="*/ 55582 w 131198"/>
                <a:gd name="connsiteY392" fmla="*/ 145207 h 166910"/>
                <a:gd name="connsiteX393" fmla="*/ 56397 w 131198"/>
                <a:gd name="connsiteY393" fmla="*/ 146023 h 166910"/>
                <a:gd name="connsiteX394" fmla="*/ 56397 w 131198"/>
                <a:gd name="connsiteY394" fmla="*/ 146441 h 166910"/>
                <a:gd name="connsiteX395" fmla="*/ 57823 w 131198"/>
                <a:gd name="connsiteY395" fmla="*/ 147459 h 166910"/>
                <a:gd name="connsiteX396" fmla="*/ 62729 w 131198"/>
                <a:gd name="connsiteY396" fmla="*/ 147459 h 166910"/>
                <a:gd name="connsiteX397" fmla="*/ 65582 w 131198"/>
                <a:gd name="connsiteY397" fmla="*/ 145804 h 166910"/>
                <a:gd name="connsiteX398" fmla="*/ 66791 w 131198"/>
                <a:gd name="connsiteY398" fmla="*/ 145017 h 166910"/>
                <a:gd name="connsiteX399" fmla="*/ 69198 w 131198"/>
                <a:gd name="connsiteY399" fmla="*/ 144611 h 166910"/>
                <a:gd name="connsiteX400" fmla="*/ 69851 w 131198"/>
                <a:gd name="connsiteY400" fmla="*/ 143985 h 166910"/>
                <a:gd name="connsiteX401" fmla="*/ 69877 w 131198"/>
                <a:gd name="connsiteY401" fmla="*/ 143172 h 166910"/>
                <a:gd name="connsiteX402" fmla="*/ 71889 w 131198"/>
                <a:gd name="connsiteY402" fmla="*/ 141543 h 166910"/>
                <a:gd name="connsiteX403" fmla="*/ 72092 w 131198"/>
                <a:gd name="connsiteY403" fmla="*/ 140933 h 166910"/>
                <a:gd name="connsiteX404" fmla="*/ 72513 w 131198"/>
                <a:gd name="connsiteY404" fmla="*/ 140933 h 166910"/>
                <a:gd name="connsiteX405" fmla="*/ 74308 w 131198"/>
                <a:gd name="connsiteY405" fmla="*/ 139508 h 166910"/>
                <a:gd name="connsiteX406" fmla="*/ 74754 w 131198"/>
                <a:gd name="connsiteY406" fmla="*/ 137880 h 166910"/>
                <a:gd name="connsiteX407" fmla="*/ 77392 w 131198"/>
                <a:gd name="connsiteY407" fmla="*/ 135248 h 166910"/>
                <a:gd name="connsiteX408" fmla="*/ 77814 w 131198"/>
                <a:gd name="connsiteY408" fmla="*/ 135248 h 166910"/>
                <a:gd name="connsiteX409" fmla="*/ 79050 w 131198"/>
                <a:gd name="connsiteY409" fmla="*/ 134014 h 166910"/>
                <a:gd name="connsiteX410" fmla="*/ 79799 w 131198"/>
                <a:gd name="connsiteY410" fmla="*/ 134014 h 166910"/>
                <a:gd name="connsiteX411" fmla="*/ 80221 w 131198"/>
                <a:gd name="connsiteY411" fmla="*/ 133619 h 166910"/>
                <a:gd name="connsiteX412" fmla="*/ 81033 w 131198"/>
                <a:gd name="connsiteY412" fmla="*/ 134014 h 166910"/>
                <a:gd name="connsiteX413" fmla="*/ 82271 w 131198"/>
                <a:gd name="connsiteY413" fmla="*/ 134014 h 166910"/>
                <a:gd name="connsiteX414" fmla="*/ 83493 w 131198"/>
                <a:gd name="connsiteY414" fmla="*/ 136061 h 166910"/>
                <a:gd name="connsiteX415" fmla="*/ 84310 w 131198"/>
                <a:gd name="connsiteY415" fmla="*/ 136456 h 166910"/>
                <a:gd name="connsiteX416" fmla="*/ 85519 w 131198"/>
                <a:gd name="connsiteY416" fmla="*/ 136456 h 166910"/>
                <a:gd name="connsiteX417" fmla="*/ 86755 w 131198"/>
                <a:gd name="connsiteY417" fmla="*/ 135221 h 166910"/>
                <a:gd name="connsiteX418" fmla="*/ 87558 w 131198"/>
                <a:gd name="connsiteY418" fmla="*/ 135221 h 166910"/>
                <a:gd name="connsiteX419" fmla="*/ 88184 w 131198"/>
                <a:gd name="connsiteY419" fmla="*/ 134637 h 166910"/>
                <a:gd name="connsiteX420" fmla="*/ 88184 w 131198"/>
                <a:gd name="connsiteY420" fmla="*/ 130961 h 166910"/>
                <a:gd name="connsiteX421" fmla="*/ 91837 w 131198"/>
                <a:gd name="connsiteY421" fmla="*/ 125274 h 166910"/>
                <a:gd name="connsiteX422" fmla="*/ 91837 w 131198"/>
                <a:gd name="connsiteY422" fmla="*/ 124461 h 166910"/>
                <a:gd name="connsiteX423" fmla="*/ 92654 w 131198"/>
                <a:gd name="connsiteY423" fmla="*/ 123253 h 166910"/>
                <a:gd name="connsiteX424" fmla="*/ 93075 w 131198"/>
                <a:gd name="connsiteY424" fmla="*/ 120783 h 166910"/>
                <a:gd name="connsiteX425" fmla="*/ 94923 w 131198"/>
                <a:gd name="connsiteY425" fmla="*/ 118967 h 166910"/>
                <a:gd name="connsiteX426" fmla="*/ 96528 w 131198"/>
                <a:gd name="connsiteY426" fmla="*/ 118151 h 166910"/>
                <a:gd name="connsiteX427" fmla="*/ 97357 w 131198"/>
                <a:gd name="connsiteY427" fmla="*/ 118151 h 166910"/>
                <a:gd name="connsiteX428" fmla="*/ 97750 w 131198"/>
                <a:gd name="connsiteY428" fmla="*/ 117730 h 166910"/>
                <a:gd name="connsiteX429" fmla="*/ 98566 w 131198"/>
                <a:gd name="connsiteY429" fmla="*/ 117730 h 166910"/>
                <a:gd name="connsiteX430" fmla="*/ 99802 w 131198"/>
                <a:gd name="connsiteY430" fmla="*/ 116523 h 166910"/>
                <a:gd name="connsiteX431" fmla="*/ 100197 w 131198"/>
                <a:gd name="connsiteY431" fmla="*/ 116523 h 166910"/>
                <a:gd name="connsiteX432" fmla="*/ 100388 w 131198"/>
                <a:gd name="connsiteY432" fmla="*/ 115493 h 166910"/>
                <a:gd name="connsiteX433" fmla="*/ 100807 w 131198"/>
                <a:gd name="connsiteY433" fmla="*/ 115098 h 166910"/>
                <a:gd name="connsiteX434" fmla="*/ 100807 w 131198"/>
                <a:gd name="connsiteY434" fmla="*/ 113443 h 166910"/>
                <a:gd name="connsiteX435" fmla="*/ 99829 w 131198"/>
                <a:gd name="connsiteY435" fmla="*/ 112031 h 166910"/>
                <a:gd name="connsiteX436" fmla="*/ 99191 w 131198"/>
                <a:gd name="connsiteY436" fmla="*/ 111841 h 166910"/>
                <a:gd name="connsiteX437" fmla="*/ 99612 w 131198"/>
                <a:gd name="connsiteY437" fmla="*/ 111422 h 166910"/>
                <a:gd name="connsiteX438" fmla="*/ 99612 w 131198"/>
                <a:gd name="connsiteY438" fmla="*/ 110607 h 166910"/>
                <a:gd name="connsiteX439" fmla="*/ 100034 w 131198"/>
                <a:gd name="connsiteY439" fmla="*/ 110215 h 166910"/>
                <a:gd name="connsiteX440" fmla="*/ 100429 w 131198"/>
                <a:gd name="connsiteY440" fmla="*/ 108558 h 166910"/>
                <a:gd name="connsiteX441" fmla="*/ 101053 w 131198"/>
                <a:gd name="connsiteY441" fmla="*/ 107975 h 166910"/>
                <a:gd name="connsiteX442" fmla="*/ 101855 w 131198"/>
                <a:gd name="connsiteY442" fmla="*/ 107975 h 166910"/>
                <a:gd name="connsiteX443" fmla="*/ 102277 w 131198"/>
                <a:gd name="connsiteY443" fmla="*/ 108368 h 166910"/>
                <a:gd name="connsiteX444" fmla="*/ 103063 w 131198"/>
                <a:gd name="connsiteY444" fmla="*/ 107554 h 166910"/>
                <a:gd name="connsiteX445" fmla="*/ 104722 w 131198"/>
                <a:gd name="connsiteY445" fmla="*/ 107133 h 166910"/>
                <a:gd name="connsiteX446" fmla="*/ 104913 w 131198"/>
                <a:gd name="connsiteY446" fmla="*/ 107785 h 166910"/>
                <a:gd name="connsiteX447" fmla="*/ 106313 w 131198"/>
                <a:gd name="connsiteY447" fmla="*/ 108789 h 166910"/>
                <a:gd name="connsiteX448" fmla="*/ 107549 w 131198"/>
                <a:gd name="connsiteY448" fmla="*/ 107975 h 166910"/>
                <a:gd name="connsiteX449" fmla="*/ 108161 w 131198"/>
                <a:gd name="connsiteY449" fmla="*/ 108180 h 166910"/>
                <a:gd name="connsiteX450" fmla="*/ 108161 w 131198"/>
                <a:gd name="connsiteY450" fmla="*/ 108572 h 166910"/>
                <a:gd name="connsiteX451" fmla="*/ 107127 w 131198"/>
                <a:gd name="connsiteY451" fmla="*/ 109575 h 166910"/>
                <a:gd name="connsiteX452" fmla="*/ 105699 w 131198"/>
                <a:gd name="connsiteY452" fmla="*/ 109402 h 166910"/>
                <a:gd name="connsiteX453" fmla="*/ 103908 w 131198"/>
                <a:gd name="connsiteY453" fmla="*/ 109183 h 166910"/>
                <a:gd name="connsiteX454" fmla="*/ 103282 w 131198"/>
                <a:gd name="connsiteY454" fmla="*/ 110215 h 166910"/>
                <a:gd name="connsiteX455" fmla="*/ 103677 w 131198"/>
                <a:gd name="connsiteY455" fmla="*/ 111422 h 166910"/>
                <a:gd name="connsiteX456" fmla="*/ 103255 w 131198"/>
                <a:gd name="connsiteY456" fmla="*/ 111841 h 166910"/>
                <a:gd name="connsiteX457" fmla="*/ 103255 w 131198"/>
                <a:gd name="connsiteY457" fmla="*/ 112657 h 166910"/>
                <a:gd name="connsiteX458" fmla="*/ 101624 w 131198"/>
                <a:gd name="connsiteY458" fmla="*/ 115098 h 166910"/>
                <a:gd name="connsiteX459" fmla="*/ 101624 w 131198"/>
                <a:gd name="connsiteY459" fmla="*/ 119169 h 166910"/>
                <a:gd name="connsiteX460" fmla="*/ 102426 w 131198"/>
                <a:gd name="connsiteY460" fmla="*/ 119984 h 166910"/>
                <a:gd name="connsiteX461" fmla="*/ 102426 w 131198"/>
                <a:gd name="connsiteY461" fmla="*/ 121192 h 166910"/>
                <a:gd name="connsiteX462" fmla="*/ 103267 w 131198"/>
                <a:gd name="connsiteY462" fmla="*/ 122426 h 166910"/>
                <a:gd name="connsiteX463" fmla="*/ 103267 w 131198"/>
                <a:gd name="connsiteY463" fmla="*/ 123239 h 166910"/>
                <a:gd name="connsiteX464" fmla="*/ 101638 w 131198"/>
                <a:gd name="connsiteY464" fmla="*/ 124447 h 166910"/>
                <a:gd name="connsiteX465" fmla="*/ 101638 w 131198"/>
                <a:gd name="connsiteY465" fmla="*/ 125683 h 166910"/>
                <a:gd name="connsiteX466" fmla="*/ 100400 w 131198"/>
                <a:gd name="connsiteY466" fmla="*/ 126903 h 166910"/>
                <a:gd name="connsiteX467" fmla="*/ 99205 w 131198"/>
                <a:gd name="connsiteY467" fmla="*/ 129345 h 166910"/>
                <a:gd name="connsiteX468" fmla="*/ 99191 w 131198"/>
                <a:gd name="connsiteY468" fmla="*/ 131789 h 166910"/>
                <a:gd name="connsiteX469" fmla="*/ 100400 w 131198"/>
                <a:gd name="connsiteY469" fmla="*/ 133388 h 166910"/>
                <a:gd name="connsiteX470" fmla="*/ 100400 w 131198"/>
                <a:gd name="connsiteY470" fmla="*/ 135438 h 166910"/>
                <a:gd name="connsiteX471" fmla="*/ 101012 w 131198"/>
                <a:gd name="connsiteY471" fmla="*/ 136061 h 166910"/>
                <a:gd name="connsiteX472" fmla="*/ 102641 w 131198"/>
                <a:gd name="connsiteY472" fmla="*/ 135248 h 166910"/>
                <a:gd name="connsiteX473" fmla="*/ 103472 w 131198"/>
                <a:gd name="connsiteY473" fmla="*/ 135248 h 166910"/>
                <a:gd name="connsiteX474" fmla="*/ 103867 w 131198"/>
                <a:gd name="connsiteY474" fmla="*/ 134827 h 166910"/>
                <a:gd name="connsiteX475" fmla="*/ 104681 w 131198"/>
                <a:gd name="connsiteY475" fmla="*/ 134827 h 166910"/>
                <a:gd name="connsiteX476" fmla="*/ 105291 w 131198"/>
                <a:gd name="connsiteY476" fmla="*/ 134216 h 166910"/>
                <a:gd name="connsiteX477" fmla="*/ 105498 w 131198"/>
                <a:gd name="connsiteY477" fmla="*/ 133619 h 166910"/>
                <a:gd name="connsiteX478" fmla="*/ 107127 w 131198"/>
                <a:gd name="connsiteY478" fmla="*/ 133198 h 166910"/>
                <a:gd name="connsiteX479" fmla="*/ 108773 w 131198"/>
                <a:gd name="connsiteY479" fmla="*/ 131570 h 166910"/>
                <a:gd name="connsiteX480" fmla="*/ 109166 w 131198"/>
                <a:gd name="connsiteY480" fmla="*/ 131570 h 166910"/>
                <a:gd name="connsiteX481" fmla="*/ 109982 w 131198"/>
                <a:gd name="connsiteY481" fmla="*/ 130350 h 166910"/>
                <a:gd name="connsiteX482" fmla="*/ 111409 w 131198"/>
                <a:gd name="connsiteY482" fmla="*/ 130540 h 166910"/>
                <a:gd name="connsiteX483" fmla="*/ 111409 w 131198"/>
                <a:gd name="connsiteY483" fmla="*/ 132982 h 166910"/>
                <a:gd name="connsiteX484" fmla="*/ 112021 w 131198"/>
                <a:gd name="connsiteY484" fmla="*/ 133213 h 166910"/>
                <a:gd name="connsiteX485" fmla="*/ 112413 w 131198"/>
                <a:gd name="connsiteY485" fmla="*/ 132792 h 166910"/>
                <a:gd name="connsiteX486" fmla="*/ 113461 w 131198"/>
                <a:gd name="connsiteY486" fmla="*/ 133403 h 166910"/>
                <a:gd name="connsiteX487" fmla="*/ 112413 w 131198"/>
                <a:gd name="connsiteY487" fmla="*/ 134420 h 166910"/>
                <a:gd name="connsiteX488" fmla="*/ 110592 w 131198"/>
                <a:gd name="connsiteY488" fmla="*/ 135424 h 166910"/>
                <a:gd name="connsiteX489" fmla="*/ 110592 w 131198"/>
                <a:gd name="connsiteY489" fmla="*/ 136660 h 166910"/>
                <a:gd name="connsiteX490" fmla="*/ 111204 w 131198"/>
                <a:gd name="connsiteY490" fmla="*/ 137269 h 166910"/>
                <a:gd name="connsiteX491" fmla="*/ 112021 w 131198"/>
                <a:gd name="connsiteY491" fmla="*/ 137283 h 166910"/>
                <a:gd name="connsiteX492" fmla="*/ 112413 w 131198"/>
                <a:gd name="connsiteY492" fmla="*/ 136862 h 166910"/>
                <a:gd name="connsiteX493" fmla="*/ 112835 w 131198"/>
                <a:gd name="connsiteY493" fmla="*/ 137283 h 166910"/>
                <a:gd name="connsiteX494" fmla="*/ 113257 w 131198"/>
                <a:gd name="connsiteY494" fmla="*/ 136862 h 166910"/>
                <a:gd name="connsiteX495" fmla="*/ 113447 w 131198"/>
                <a:gd name="connsiteY495" fmla="*/ 138707 h 166910"/>
                <a:gd name="connsiteX496" fmla="*/ 112633 w 131198"/>
                <a:gd name="connsiteY496" fmla="*/ 139915 h 166910"/>
                <a:gd name="connsiteX497" fmla="*/ 112633 w 131198"/>
                <a:gd name="connsiteY497" fmla="*/ 141543 h 166910"/>
                <a:gd name="connsiteX498" fmla="*/ 112237 w 131198"/>
                <a:gd name="connsiteY498" fmla="*/ 141964 h 166910"/>
                <a:gd name="connsiteX499" fmla="*/ 112237 w 131198"/>
                <a:gd name="connsiteY499" fmla="*/ 143985 h 166910"/>
                <a:gd name="connsiteX500" fmla="*/ 112823 w 131198"/>
                <a:gd name="connsiteY500" fmla="*/ 144596 h 166910"/>
                <a:gd name="connsiteX501" fmla="*/ 114902 w 131198"/>
                <a:gd name="connsiteY501" fmla="*/ 144991 h 166910"/>
                <a:gd name="connsiteX502" fmla="*/ 115064 w 131198"/>
                <a:gd name="connsiteY502" fmla="*/ 143985 h 166910"/>
                <a:gd name="connsiteX503" fmla="*/ 114671 w 131198"/>
                <a:gd name="connsiteY503" fmla="*/ 143593 h 166910"/>
                <a:gd name="connsiteX504" fmla="*/ 115905 w 131198"/>
                <a:gd name="connsiteY504" fmla="*/ 143172 h 166910"/>
                <a:gd name="connsiteX505" fmla="*/ 115905 w 131198"/>
                <a:gd name="connsiteY505" fmla="*/ 141151 h 166910"/>
                <a:gd name="connsiteX506" fmla="*/ 115076 w 131198"/>
                <a:gd name="connsiteY506" fmla="*/ 139523 h 166910"/>
                <a:gd name="connsiteX507" fmla="*/ 114683 w 131198"/>
                <a:gd name="connsiteY507" fmla="*/ 139102 h 166910"/>
                <a:gd name="connsiteX508" fmla="*/ 114683 w 131198"/>
                <a:gd name="connsiteY508" fmla="*/ 137079 h 166910"/>
                <a:gd name="connsiteX509" fmla="*/ 114262 w 131198"/>
                <a:gd name="connsiteY509" fmla="*/ 136660 h 166910"/>
                <a:gd name="connsiteX510" fmla="*/ 114262 w 131198"/>
                <a:gd name="connsiteY510" fmla="*/ 135845 h 166910"/>
                <a:gd name="connsiteX511" fmla="*/ 116314 w 131198"/>
                <a:gd name="connsiteY511" fmla="*/ 134651 h 166910"/>
                <a:gd name="connsiteX512" fmla="*/ 116314 w 131198"/>
                <a:gd name="connsiteY512" fmla="*/ 132996 h 166910"/>
                <a:gd name="connsiteX513" fmla="*/ 115702 w 131198"/>
                <a:gd name="connsiteY513" fmla="*/ 131979 h 166910"/>
                <a:gd name="connsiteX514" fmla="*/ 114657 w 131198"/>
                <a:gd name="connsiteY514" fmla="*/ 131353 h 166910"/>
                <a:gd name="connsiteX515" fmla="*/ 115076 w 131198"/>
                <a:gd name="connsiteY515" fmla="*/ 130973 h 166910"/>
                <a:gd name="connsiteX516" fmla="*/ 115093 w 131198"/>
                <a:gd name="connsiteY516" fmla="*/ 126903 h 166910"/>
                <a:gd name="connsiteX517" fmla="*/ 114671 w 131198"/>
                <a:gd name="connsiteY517" fmla="*/ 126482 h 166910"/>
                <a:gd name="connsiteX518" fmla="*/ 114671 w 131198"/>
                <a:gd name="connsiteY518" fmla="*/ 125669 h 166910"/>
                <a:gd name="connsiteX519" fmla="*/ 113433 w 131198"/>
                <a:gd name="connsiteY519" fmla="*/ 124882 h 166910"/>
                <a:gd name="connsiteX520" fmla="*/ 115283 w 131198"/>
                <a:gd name="connsiteY520" fmla="*/ 124230 h 166910"/>
                <a:gd name="connsiteX521" fmla="*/ 115905 w 131198"/>
                <a:gd name="connsiteY521" fmla="*/ 123648 h 166910"/>
                <a:gd name="connsiteX522" fmla="*/ 116517 w 131198"/>
                <a:gd name="connsiteY522" fmla="*/ 122222 h 166910"/>
                <a:gd name="connsiteX523" fmla="*/ 117117 w 131198"/>
                <a:gd name="connsiteY523" fmla="*/ 122832 h 166910"/>
                <a:gd name="connsiteX524" fmla="*/ 117117 w 131198"/>
                <a:gd name="connsiteY524" fmla="*/ 123648 h 166910"/>
                <a:gd name="connsiteX525" fmla="*/ 117945 w 131198"/>
                <a:gd name="connsiteY525" fmla="*/ 124040 h 166910"/>
                <a:gd name="connsiteX526" fmla="*/ 117945 w 131198"/>
                <a:gd name="connsiteY526" fmla="*/ 124461 h 166910"/>
                <a:gd name="connsiteX527" fmla="*/ 117102 w 131198"/>
                <a:gd name="connsiteY527" fmla="*/ 125274 h 166910"/>
                <a:gd name="connsiteX528" fmla="*/ 117131 w 131198"/>
                <a:gd name="connsiteY528" fmla="*/ 127718 h 166910"/>
                <a:gd name="connsiteX529" fmla="*/ 118762 w 131198"/>
                <a:gd name="connsiteY529" fmla="*/ 129739 h 166910"/>
                <a:gd name="connsiteX530" fmla="*/ 118746 w 131198"/>
                <a:gd name="connsiteY530" fmla="*/ 133809 h 166910"/>
                <a:gd name="connsiteX531" fmla="*/ 117931 w 131198"/>
                <a:gd name="connsiteY531" fmla="*/ 134651 h 166910"/>
                <a:gd name="connsiteX532" fmla="*/ 117536 w 131198"/>
                <a:gd name="connsiteY532" fmla="*/ 138286 h 166910"/>
                <a:gd name="connsiteX533" fmla="*/ 118965 w 131198"/>
                <a:gd name="connsiteY533" fmla="*/ 139306 h 166910"/>
                <a:gd name="connsiteX534" fmla="*/ 119358 w 131198"/>
                <a:gd name="connsiteY534" fmla="*/ 139306 h 166910"/>
                <a:gd name="connsiteX535" fmla="*/ 121603 w 131198"/>
                <a:gd name="connsiteY535" fmla="*/ 141558 h 166910"/>
                <a:gd name="connsiteX536" fmla="*/ 122403 w 131198"/>
                <a:gd name="connsiteY536" fmla="*/ 144813 h 166910"/>
                <a:gd name="connsiteX537" fmla="*/ 123246 w 131198"/>
                <a:gd name="connsiteY537" fmla="*/ 145628 h 166910"/>
                <a:gd name="connsiteX538" fmla="*/ 123232 w 131198"/>
                <a:gd name="connsiteY538" fmla="*/ 151748 h 166910"/>
                <a:gd name="connsiteX539" fmla="*/ 122810 w 131198"/>
                <a:gd name="connsiteY539" fmla="*/ 152128 h 166910"/>
                <a:gd name="connsiteX540" fmla="*/ 122810 w 131198"/>
                <a:gd name="connsiteY540" fmla="*/ 152941 h 166910"/>
                <a:gd name="connsiteX541" fmla="*/ 123653 w 131198"/>
                <a:gd name="connsiteY541" fmla="*/ 153757 h 166910"/>
                <a:gd name="connsiteX542" fmla="*/ 123653 w 131198"/>
                <a:gd name="connsiteY542" fmla="*/ 154570 h 166910"/>
                <a:gd name="connsiteX543" fmla="*/ 125080 w 131198"/>
                <a:gd name="connsiteY543" fmla="*/ 155587 h 166910"/>
                <a:gd name="connsiteX544" fmla="*/ 125896 w 131198"/>
                <a:gd name="connsiteY544" fmla="*/ 155587 h 166910"/>
                <a:gd name="connsiteX545" fmla="*/ 126087 w 131198"/>
                <a:gd name="connsiteY545" fmla="*/ 154976 h 166910"/>
                <a:gd name="connsiteX546" fmla="*/ 127323 w 131198"/>
                <a:gd name="connsiteY546" fmla="*/ 154163 h 166910"/>
                <a:gd name="connsiteX547" fmla="*/ 127323 w 131198"/>
                <a:gd name="connsiteY547" fmla="*/ 152956 h 166910"/>
                <a:gd name="connsiteX548" fmla="*/ 127716 w 131198"/>
                <a:gd name="connsiteY548" fmla="*/ 152535 h 166910"/>
                <a:gd name="connsiteX549" fmla="*/ 127716 w 131198"/>
                <a:gd name="connsiteY549" fmla="*/ 151327 h 166910"/>
                <a:gd name="connsiteX550" fmla="*/ 128111 w 131198"/>
                <a:gd name="connsiteY550" fmla="*/ 150512 h 166910"/>
                <a:gd name="connsiteX551" fmla="*/ 128954 w 131198"/>
                <a:gd name="connsiteY551" fmla="*/ 149698 h 166910"/>
                <a:gd name="connsiteX552" fmla="*/ 128954 w 131198"/>
                <a:gd name="connsiteY552" fmla="*/ 148885 h 166910"/>
                <a:gd name="connsiteX553" fmla="*/ 129768 w 131198"/>
                <a:gd name="connsiteY553" fmla="*/ 147649 h 166910"/>
                <a:gd name="connsiteX554" fmla="*/ 129781 w 131198"/>
                <a:gd name="connsiteY554" fmla="*/ 144000 h 166910"/>
                <a:gd name="connsiteX555" fmla="*/ 128940 w 131198"/>
                <a:gd name="connsiteY555" fmla="*/ 142344 h 166910"/>
                <a:gd name="connsiteX556" fmla="*/ 128940 w 131198"/>
                <a:gd name="connsiteY556" fmla="*/ 140324 h 166910"/>
                <a:gd name="connsiteX557" fmla="*/ 129756 w 131198"/>
                <a:gd name="connsiteY557" fmla="*/ 139523 h 166910"/>
                <a:gd name="connsiteX558" fmla="*/ 129756 w 131198"/>
                <a:gd name="connsiteY558" fmla="*/ 138707 h 166910"/>
                <a:gd name="connsiteX559" fmla="*/ 129359 w 131198"/>
                <a:gd name="connsiteY559" fmla="*/ 138286 h 166910"/>
                <a:gd name="connsiteX560" fmla="*/ 129376 w 131198"/>
                <a:gd name="connsiteY560" fmla="*/ 134245 h 166910"/>
                <a:gd name="connsiteX561" fmla="*/ 128954 w 131198"/>
                <a:gd name="connsiteY561" fmla="*/ 133824 h 166910"/>
                <a:gd name="connsiteX562" fmla="*/ 129376 w 131198"/>
                <a:gd name="connsiteY562" fmla="*/ 133403 h 166910"/>
                <a:gd name="connsiteX563" fmla="*/ 129376 w 131198"/>
                <a:gd name="connsiteY563" fmla="*/ 132195 h 166910"/>
                <a:gd name="connsiteX564" fmla="*/ 128954 w 131198"/>
                <a:gd name="connsiteY564" fmla="*/ 131774 h 166910"/>
                <a:gd name="connsiteX565" fmla="*/ 129347 w 131198"/>
                <a:gd name="connsiteY565" fmla="*/ 130961 h 166910"/>
                <a:gd name="connsiteX566" fmla="*/ 129359 w 131198"/>
                <a:gd name="connsiteY566" fmla="*/ 118748 h 166910"/>
                <a:gd name="connsiteX567" fmla="*/ 130176 w 131198"/>
                <a:gd name="connsiteY567" fmla="*/ 117514 h 166910"/>
                <a:gd name="connsiteX568" fmla="*/ 129756 w 131198"/>
                <a:gd name="connsiteY568" fmla="*/ 114297 h 166910"/>
                <a:gd name="connsiteX569" fmla="*/ 130571 w 131198"/>
                <a:gd name="connsiteY569" fmla="*/ 112642 h 166910"/>
                <a:gd name="connsiteX570" fmla="*/ 130571 w 131198"/>
                <a:gd name="connsiteY570" fmla="*/ 111014 h 166910"/>
                <a:gd name="connsiteX571" fmla="*/ 130163 w 131198"/>
                <a:gd name="connsiteY571" fmla="*/ 110201 h 166910"/>
                <a:gd name="connsiteX572" fmla="*/ 131385 w 131198"/>
                <a:gd name="connsiteY572" fmla="*/ 109385 h 166910"/>
                <a:gd name="connsiteX573" fmla="*/ 131385 w 131198"/>
                <a:gd name="connsiteY573" fmla="*/ 108572 h 166910"/>
                <a:gd name="connsiteX574" fmla="*/ 131007 w 131198"/>
                <a:gd name="connsiteY574" fmla="*/ 108180 h 166910"/>
                <a:gd name="connsiteX575" fmla="*/ 130978 w 131198"/>
                <a:gd name="connsiteY575" fmla="*/ 104894 h 166910"/>
                <a:gd name="connsiteX576" fmla="*/ 129740 w 131198"/>
                <a:gd name="connsiteY576" fmla="*/ 102060 h 166910"/>
                <a:gd name="connsiteX577" fmla="*/ 129836 w 131198"/>
                <a:gd name="connsiteY577" fmla="*/ 100824 h 166910"/>
                <a:gd name="connsiteX578" fmla="*/ 130258 w 131198"/>
                <a:gd name="connsiteY578" fmla="*/ 97148 h 166910"/>
                <a:gd name="connsiteX579" fmla="*/ 129836 w 131198"/>
                <a:gd name="connsiteY579" fmla="*/ 96727 h 166910"/>
                <a:gd name="connsiteX580" fmla="*/ 129455 w 131198"/>
                <a:gd name="connsiteY580" fmla="*/ 94285 h 166910"/>
                <a:gd name="connsiteX581" fmla="*/ 129036 w 131198"/>
                <a:gd name="connsiteY581" fmla="*/ 93891 h 166910"/>
                <a:gd name="connsiteX582" fmla="*/ 129036 w 131198"/>
                <a:gd name="connsiteY582" fmla="*/ 92656 h 166910"/>
                <a:gd name="connsiteX583" fmla="*/ 128614 w 131198"/>
                <a:gd name="connsiteY583" fmla="*/ 92262 h 166910"/>
                <a:gd name="connsiteX584" fmla="*/ 128193 w 131198"/>
                <a:gd name="connsiteY584" fmla="*/ 89820 h 166910"/>
                <a:gd name="connsiteX585" fmla="*/ 127186 w 131198"/>
                <a:gd name="connsiteY585" fmla="*/ 88396 h 166910"/>
                <a:gd name="connsiteX586" fmla="*/ 125976 w 131198"/>
                <a:gd name="connsiteY586" fmla="*/ 88396 h 166910"/>
                <a:gd name="connsiteX587" fmla="*/ 125557 w 131198"/>
                <a:gd name="connsiteY587" fmla="*/ 88817 h 166910"/>
                <a:gd name="connsiteX588" fmla="*/ 123938 w 131198"/>
                <a:gd name="connsiteY588" fmla="*/ 89209 h 166910"/>
                <a:gd name="connsiteX589" fmla="*/ 121465 w 131198"/>
                <a:gd name="connsiteY589" fmla="*/ 92060 h 166910"/>
                <a:gd name="connsiteX590" fmla="*/ 120256 w 131198"/>
                <a:gd name="connsiteY590" fmla="*/ 92060 h 166910"/>
                <a:gd name="connsiteX591" fmla="*/ 119441 w 131198"/>
                <a:gd name="connsiteY591" fmla="*/ 92873 h 166910"/>
                <a:gd name="connsiteX592" fmla="*/ 118435 w 131198"/>
                <a:gd name="connsiteY592" fmla="*/ 92250 h 166910"/>
                <a:gd name="connsiteX593" fmla="*/ 118435 w 131198"/>
                <a:gd name="connsiteY593" fmla="*/ 91475 h 166910"/>
                <a:gd name="connsiteX594" fmla="*/ 117606 w 131198"/>
                <a:gd name="connsiteY594" fmla="*/ 90621 h 166910"/>
                <a:gd name="connsiteX595" fmla="*/ 118216 w 131198"/>
                <a:gd name="connsiteY595" fmla="*/ 89616 h 166910"/>
                <a:gd name="connsiteX596" fmla="*/ 119847 w 131198"/>
                <a:gd name="connsiteY596" fmla="*/ 89616 h 166910"/>
                <a:gd name="connsiteX597" fmla="*/ 120459 w 131198"/>
                <a:gd name="connsiteY597" fmla="*/ 89007 h 166910"/>
                <a:gd name="connsiteX598" fmla="*/ 120459 w 131198"/>
                <a:gd name="connsiteY598" fmla="*/ 87799 h 166910"/>
                <a:gd name="connsiteX599" fmla="*/ 119656 w 131198"/>
                <a:gd name="connsiteY599" fmla="*/ 86984 h 166910"/>
                <a:gd name="connsiteX600" fmla="*/ 119263 w 131198"/>
                <a:gd name="connsiteY600" fmla="*/ 85355 h 166910"/>
                <a:gd name="connsiteX601" fmla="*/ 118232 w 131198"/>
                <a:gd name="connsiteY601" fmla="*/ 84338 h 166910"/>
                <a:gd name="connsiteX602" fmla="*/ 116994 w 131198"/>
                <a:gd name="connsiteY602" fmla="*/ 84338 h 166910"/>
                <a:gd name="connsiteX603" fmla="*/ 116396 w 131198"/>
                <a:gd name="connsiteY603" fmla="*/ 85355 h 166910"/>
                <a:gd name="connsiteX604" fmla="*/ 115975 w 131198"/>
                <a:gd name="connsiteY604" fmla="*/ 85736 h 166910"/>
                <a:gd name="connsiteX605" fmla="*/ 115975 w 131198"/>
                <a:gd name="connsiteY605" fmla="*/ 87669 h 166910"/>
                <a:gd name="connsiteX606" fmla="*/ 115975 w 131198"/>
                <a:gd name="connsiteY606" fmla="*/ 89806 h 166910"/>
                <a:gd name="connsiteX607" fmla="*/ 116396 w 131198"/>
                <a:gd name="connsiteY607" fmla="*/ 90621 h 166910"/>
                <a:gd name="connsiteX608" fmla="*/ 115391 w 131198"/>
                <a:gd name="connsiteY608" fmla="*/ 91665 h 166910"/>
                <a:gd name="connsiteX609" fmla="*/ 113731 w 131198"/>
                <a:gd name="connsiteY609" fmla="*/ 91665 h 166910"/>
                <a:gd name="connsiteX610" fmla="*/ 113122 w 131198"/>
                <a:gd name="connsiteY610" fmla="*/ 91042 h 166910"/>
                <a:gd name="connsiteX611" fmla="*/ 113122 w 131198"/>
                <a:gd name="connsiteY611" fmla="*/ 90648 h 166910"/>
                <a:gd name="connsiteX612" fmla="*/ 115160 w 131198"/>
                <a:gd name="connsiteY612" fmla="*/ 88598 h 166910"/>
                <a:gd name="connsiteX613" fmla="*/ 115172 w 131198"/>
                <a:gd name="connsiteY613" fmla="*/ 86972 h 166910"/>
                <a:gd name="connsiteX614" fmla="*/ 114753 w 131198"/>
                <a:gd name="connsiteY614" fmla="*/ 86577 h 166910"/>
                <a:gd name="connsiteX615" fmla="*/ 114358 w 131198"/>
                <a:gd name="connsiteY615" fmla="*/ 84528 h 166910"/>
                <a:gd name="connsiteX616" fmla="*/ 113122 w 131198"/>
                <a:gd name="connsiteY616" fmla="*/ 82086 h 166910"/>
                <a:gd name="connsiteX617" fmla="*/ 113134 w 131198"/>
                <a:gd name="connsiteY617" fmla="*/ 80852 h 166910"/>
                <a:gd name="connsiteX618" fmla="*/ 113951 w 131198"/>
                <a:gd name="connsiteY618" fmla="*/ 79657 h 166910"/>
                <a:gd name="connsiteX619" fmla="*/ 113951 w 131198"/>
                <a:gd name="connsiteY619" fmla="*/ 78843 h 166910"/>
                <a:gd name="connsiteX620" fmla="*/ 113746 w 131198"/>
                <a:gd name="connsiteY620" fmla="*/ 78612 h 166910"/>
                <a:gd name="connsiteX621" fmla="*/ 113324 w 131198"/>
                <a:gd name="connsiteY621" fmla="*/ 79033 h 166910"/>
                <a:gd name="connsiteX622" fmla="*/ 112712 w 131198"/>
                <a:gd name="connsiteY622" fmla="*/ 78829 h 166910"/>
                <a:gd name="connsiteX623" fmla="*/ 113134 w 131198"/>
                <a:gd name="connsiteY623" fmla="*/ 78408 h 166910"/>
                <a:gd name="connsiteX624" fmla="*/ 113134 w 131198"/>
                <a:gd name="connsiteY624" fmla="*/ 77215 h 166910"/>
                <a:gd name="connsiteX625" fmla="*/ 111095 w 131198"/>
                <a:gd name="connsiteY625" fmla="*/ 74379 h 166910"/>
                <a:gd name="connsiteX626" fmla="*/ 111095 w 131198"/>
                <a:gd name="connsiteY626" fmla="*/ 72723 h 166910"/>
                <a:gd name="connsiteX627" fmla="*/ 111490 w 131198"/>
                <a:gd name="connsiteY627" fmla="*/ 72331 h 166910"/>
                <a:gd name="connsiteX628" fmla="*/ 111912 w 131198"/>
                <a:gd name="connsiteY628" fmla="*/ 71095 h 166910"/>
                <a:gd name="connsiteX629" fmla="*/ 111490 w 131198"/>
                <a:gd name="connsiteY629" fmla="*/ 70703 h 166910"/>
                <a:gd name="connsiteX630" fmla="*/ 112727 w 131198"/>
                <a:gd name="connsiteY630" fmla="*/ 69466 h 166910"/>
                <a:gd name="connsiteX631" fmla="*/ 112727 w 131198"/>
                <a:gd name="connsiteY631" fmla="*/ 67840 h 166910"/>
                <a:gd name="connsiteX632" fmla="*/ 113541 w 131198"/>
                <a:gd name="connsiteY632" fmla="*/ 66632 h 166910"/>
                <a:gd name="connsiteX633" fmla="*/ 113541 w 131198"/>
                <a:gd name="connsiteY633" fmla="*/ 65817 h 166910"/>
                <a:gd name="connsiteX634" fmla="*/ 112305 w 131198"/>
                <a:gd name="connsiteY634" fmla="*/ 64583 h 166910"/>
                <a:gd name="connsiteX635" fmla="*/ 113936 w 131198"/>
                <a:gd name="connsiteY635" fmla="*/ 64583 h 166910"/>
                <a:gd name="connsiteX636" fmla="*/ 113936 w 131198"/>
                <a:gd name="connsiteY636" fmla="*/ 63770 h 166910"/>
                <a:gd name="connsiteX637" fmla="*/ 115172 w 131198"/>
                <a:gd name="connsiteY637" fmla="*/ 62533 h 166910"/>
                <a:gd name="connsiteX638" fmla="*/ 115172 w 131198"/>
                <a:gd name="connsiteY638" fmla="*/ 61326 h 166910"/>
                <a:gd name="connsiteX639" fmla="*/ 113324 w 131198"/>
                <a:gd name="connsiteY639" fmla="*/ 59902 h 166910"/>
                <a:gd name="connsiteX640" fmla="*/ 111693 w 131198"/>
                <a:gd name="connsiteY640" fmla="*/ 59507 h 166910"/>
                <a:gd name="connsiteX641" fmla="*/ 109872 w 131198"/>
                <a:gd name="connsiteY641" fmla="*/ 57650 h 166910"/>
                <a:gd name="connsiteX642" fmla="*/ 110662 w 131198"/>
                <a:gd name="connsiteY642" fmla="*/ 57255 h 166910"/>
                <a:gd name="connsiteX643" fmla="*/ 111095 w 131198"/>
                <a:gd name="connsiteY643" fmla="*/ 53579 h 166910"/>
                <a:gd name="connsiteX644" fmla="*/ 109043 w 131198"/>
                <a:gd name="connsiteY644" fmla="*/ 50743 h 166910"/>
                <a:gd name="connsiteX645" fmla="*/ 109043 w 131198"/>
                <a:gd name="connsiteY645" fmla="*/ 49536 h 166910"/>
                <a:gd name="connsiteX646" fmla="*/ 109669 w 131198"/>
                <a:gd name="connsiteY646" fmla="*/ 48504 h 166910"/>
                <a:gd name="connsiteX647" fmla="*/ 111300 w 131198"/>
                <a:gd name="connsiteY647" fmla="*/ 48109 h 166910"/>
                <a:gd name="connsiteX648" fmla="*/ 111912 w 131198"/>
                <a:gd name="connsiteY648" fmla="*/ 47106 h 166910"/>
                <a:gd name="connsiteX649" fmla="*/ 110674 w 131198"/>
                <a:gd name="connsiteY649" fmla="*/ 45057 h 166910"/>
                <a:gd name="connsiteX650" fmla="*/ 111490 w 131198"/>
                <a:gd name="connsiteY650" fmla="*/ 43822 h 166910"/>
                <a:gd name="connsiteX651" fmla="*/ 111490 w 131198"/>
                <a:gd name="connsiteY651" fmla="*/ 43009 h 166910"/>
                <a:gd name="connsiteX652" fmla="*/ 111081 w 131198"/>
                <a:gd name="connsiteY652" fmla="*/ 42615 h 166910"/>
                <a:gd name="connsiteX653" fmla="*/ 111503 w 131198"/>
                <a:gd name="connsiteY653" fmla="*/ 42222 h 166910"/>
                <a:gd name="connsiteX654" fmla="*/ 111503 w 131198"/>
                <a:gd name="connsiteY654" fmla="*/ 41381 h 166910"/>
                <a:gd name="connsiteX655" fmla="*/ 111081 w 131198"/>
                <a:gd name="connsiteY655" fmla="*/ 40565 h 166910"/>
                <a:gd name="connsiteX656" fmla="*/ 109057 w 131198"/>
                <a:gd name="connsiteY656" fmla="*/ 38939 h 166910"/>
                <a:gd name="connsiteX657" fmla="*/ 109071 w 131198"/>
                <a:gd name="connsiteY657" fmla="*/ 36916 h 166910"/>
                <a:gd name="connsiteX658" fmla="*/ 107643 w 131198"/>
                <a:gd name="connsiteY658" fmla="*/ 35058 h 166910"/>
                <a:gd name="connsiteX659" fmla="*/ 106992 w 131198"/>
                <a:gd name="connsiteY659" fmla="*/ 34895 h 166910"/>
                <a:gd name="connsiteX660" fmla="*/ 107643 w 131198"/>
                <a:gd name="connsiteY660" fmla="*/ 34243 h 166910"/>
                <a:gd name="connsiteX661" fmla="*/ 109262 w 131198"/>
                <a:gd name="connsiteY661" fmla="*/ 33849 h 166910"/>
                <a:gd name="connsiteX662" fmla="*/ 109655 w 131198"/>
                <a:gd name="connsiteY662" fmla="*/ 33456 h 166910"/>
                <a:gd name="connsiteX663" fmla="*/ 110471 w 131198"/>
                <a:gd name="connsiteY663" fmla="*/ 33471 h 166910"/>
                <a:gd name="connsiteX664" fmla="*/ 111707 w 131198"/>
                <a:gd name="connsiteY664" fmla="*/ 31421 h 166910"/>
                <a:gd name="connsiteX665" fmla="*/ 114141 w 131198"/>
                <a:gd name="connsiteY665" fmla="*/ 31421 h 166910"/>
                <a:gd name="connsiteX666" fmla="*/ 118232 w 131198"/>
                <a:gd name="connsiteY666" fmla="*/ 33837 h 166910"/>
                <a:gd name="connsiteX667" fmla="*/ 120051 w 131198"/>
                <a:gd name="connsiteY667" fmla="*/ 34067 h 166910"/>
                <a:gd name="connsiteX668" fmla="*/ 120051 w 131198"/>
                <a:gd name="connsiteY668" fmla="*/ 34460 h 166910"/>
                <a:gd name="connsiteX669" fmla="*/ 118013 w 131198"/>
                <a:gd name="connsiteY669" fmla="*/ 36509 h 166910"/>
                <a:gd name="connsiteX670" fmla="*/ 117618 w 131198"/>
                <a:gd name="connsiteY670" fmla="*/ 37323 h 166910"/>
                <a:gd name="connsiteX671" fmla="*/ 117606 w 131198"/>
                <a:gd name="connsiteY671" fmla="*/ 38518 h 166910"/>
                <a:gd name="connsiteX672" fmla="*/ 117225 w 131198"/>
                <a:gd name="connsiteY672" fmla="*/ 38939 h 166910"/>
                <a:gd name="connsiteX673" fmla="*/ 117213 w 131198"/>
                <a:gd name="connsiteY673" fmla="*/ 41802 h 166910"/>
                <a:gd name="connsiteX674" fmla="*/ 118001 w 131198"/>
                <a:gd name="connsiteY674" fmla="*/ 43009 h 166910"/>
                <a:gd name="connsiteX675" fmla="*/ 118422 w 131198"/>
                <a:gd name="connsiteY675" fmla="*/ 45872 h 166910"/>
                <a:gd name="connsiteX676" fmla="*/ 117632 w 131198"/>
                <a:gd name="connsiteY676" fmla="*/ 47472 h 166910"/>
                <a:gd name="connsiteX677" fmla="*/ 117632 w 131198"/>
                <a:gd name="connsiteY677" fmla="*/ 48314 h 166910"/>
                <a:gd name="connsiteX678" fmla="*/ 118637 w 131198"/>
                <a:gd name="connsiteY678" fmla="*/ 49331 h 166910"/>
                <a:gd name="connsiteX679" fmla="*/ 121073 w 131198"/>
                <a:gd name="connsiteY679" fmla="*/ 48910 h 166910"/>
                <a:gd name="connsiteX680" fmla="*/ 123123 w 131198"/>
                <a:gd name="connsiteY680" fmla="*/ 48097 h 166910"/>
                <a:gd name="connsiteX681" fmla="*/ 125147 w 131198"/>
                <a:gd name="connsiteY681" fmla="*/ 46048 h 166910"/>
                <a:gd name="connsiteX682" fmla="*/ 125557 w 131198"/>
                <a:gd name="connsiteY682" fmla="*/ 46048 h 166910"/>
                <a:gd name="connsiteX683" fmla="*/ 126371 w 131198"/>
                <a:gd name="connsiteY683" fmla="*/ 46863 h 166910"/>
                <a:gd name="connsiteX684" fmla="*/ 127390 w 131198"/>
                <a:gd name="connsiteY684" fmla="*/ 46279 h 166910"/>
                <a:gd name="connsiteX685" fmla="*/ 127390 w 131198"/>
                <a:gd name="connsiteY685" fmla="*/ 43416 h 166910"/>
                <a:gd name="connsiteX686" fmla="*/ 128234 w 131198"/>
                <a:gd name="connsiteY686" fmla="*/ 42182 h 166910"/>
                <a:gd name="connsiteX687" fmla="*/ 128234 w 131198"/>
                <a:gd name="connsiteY687" fmla="*/ 40159 h 166910"/>
                <a:gd name="connsiteX688" fmla="*/ 127810 w 131198"/>
                <a:gd name="connsiteY688" fmla="*/ 39738 h 166910"/>
                <a:gd name="connsiteX689" fmla="*/ 127826 w 131198"/>
                <a:gd name="connsiteY689" fmla="*/ 35287 h 166910"/>
                <a:gd name="connsiteX690" fmla="*/ 128207 w 131198"/>
                <a:gd name="connsiteY690" fmla="*/ 34866 h 166910"/>
                <a:gd name="connsiteX691" fmla="*/ 128219 w 131198"/>
                <a:gd name="connsiteY691" fmla="*/ 32846 h 166910"/>
                <a:gd name="connsiteX692" fmla="*/ 127405 w 131198"/>
                <a:gd name="connsiteY692" fmla="*/ 31217 h 166910"/>
                <a:gd name="connsiteX693" fmla="*/ 125747 w 131198"/>
                <a:gd name="connsiteY693" fmla="*/ 29588 h 166910"/>
                <a:gd name="connsiteX694" fmla="*/ 125747 w 131198"/>
                <a:gd name="connsiteY694" fmla="*/ 28775 h 166910"/>
                <a:gd name="connsiteX695" fmla="*/ 126181 w 131198"/>
                <a:gd name="connsiteY695" fmla="*/ 28354 h 166910"/>
                <a:gd name="connsiteX696" fmla="*/ 126181 w 131198"/>
                <a:gd name="connsiteY696" fmla="*/ 26726 h 166910"/>
                <a:gd name="connsiteX697" fmla="*/ 125759 w 131198"/>
                <a:gd name="connsiteY697" fmla="*/ 26333 h 166910"/>
                <a:gd name="connsiteX698" fmla="*/ 125759 w 131198"/>
                <a:gd name="connsiteY698" fmla="*/ 25518 h 166910"/>
                <a:gd name="connsiteX699" fmla="*/ 126181 w 131198"/>
                <a:gd name="connsiteY699" fmla="*/ 25097 h 166910"/>
                <a:gd name="connsiteX700" fmla="*/ 126181 w 131198"/>
                <a:gd name="connsiteY700" fmla="*/ 24284 h 166910"/>
                <a:gd name="connsiteX701" fmla="*/ 125759 w 131198"/>
                <a:gd name="connsiteY701" fmla="*/ 23892 h 166910"/>
                <a:gd name="connsiteX702" fmla="*/ 125759 w 131198"/>
                <a:gd name="connsiteY702" fmla="*/ 22655 h 166910"/>
                <a:gd name="connsiteX703" fmla="*/ 126181 w 131198"/>
                <a:gd name="connsiteY703" fmla="*/ 22234 h 166910"/>
                <a:gd name="connsiteX704" fmla="*/ 126181 w 131198"/>
                <a:gd name="connsiteY704" fmla="*/ 21027 h 166910"/>
                <a:gd name="connsiteX705" fmla="*/ 125759 w 131198"/>
                <a:gd name="connsiteY705" fmla="*/ 20635 h 166910"/>
                <a:gd name="connsiteX706" fmla="*/ 125352 w 131198"/>
                <a:gd name="connsiteY706" fmla="*/ 19006 h 166910"/>
                <a:gd name="connsiteX707" fmla="*/ 124754 w 131198"/>
                <a:gd name="connsiteY707" fmla="*/ 18381 h 166910"/>
                <a:gd name="connsiteX708" fmla="*/ 123911 w 131198"/>
                <a:gd name="connsiteY708" fmla="*/ 18775 h 166910"/>
                <a:gd name="connsiteX709" fmla="*/ 123326 w 131198"/>
                <a:gd name="connsiteY709" fmla="*/ 18193 h 166910"/>
                <a:gd name="connsiteX710" fmla="*/ 123326 w 131198"/>
                <a:gd name="connsiteY710" fmla="*/ 17351 h 166910"/>
                <a:gd name="connsiteX711" fmla="*/ 122294 w 131198"/>
                <a:gd name="connsiteY711" fmla="*/ 16333 h 166910"/>
                <a:gd name="connsiteX712" fmla="*/ 120473 w 131198"/>
                <a:gd name="connsiteY712" fmla="*/ 15749 h 166910"/>
                <a:gd name="connsiteX713" fmla="*/ 121478 w 131198"/>
                <a:gd name="connsiteY713" fmla="*/ 15126 h 166910"/>
                <a:gd name="connsiteX714" fmla="*/ 123925 w 131198"/>
                <a:gd name="connsiteY714" fmla="*/ 15559 h 166910"/>
                <a:gd name="connsiteX715" fmla="*/ 124930 w 131198"/>
                <a:gd name="connsiteY715" fmla="*/ 14515 h 166910"/>
                <a:gd name="connsiteX716" fmla="*/ 124930 w 131198"/>
                <a:gd name="connsiteY716" fmla="*/ 13701 h 166910"/>
                <a:gd name="connsiteX717" fmla="*/ 125352 w 131198"/>
                <a:gd name="connsiteY717" fmla="*/ 13280 h 166910"/>
                <a:gd name="connsiteX718" fmla="*/ 125366 w 131198"/>
                <a:gd name="connsiteY718" fmla="*/ 9237 h 166910"/>
                <a:gd name="connsiteX719" fmla="*/ 124945 w 131198"/>
                <a:gd name="connsiteY719" fmla="*/ 8816 h 166910"/>
                <a:gd name="connsiteX720" fmla="*/ 124945 w 131198"/>
                <a:gd name="connsiteY720" fmla="*/ 7187 h 166910"/>
                <a:gd name="connsiteX721" fmla="*/ 122589 w 131198"/>
                <a:gd name="connsiteY721" fmla="*/ 6977 h 166910"/>
                <a:gd name="connsiteX722" fmla="*/ 121549 w 131198"/>
                <a:gd name="connsiteY722" fmla="*/ 6958 h 166910"/>
                <a:gd name="connsiteX723" fmla="*/ 120215 w 131198"/>
                <a:gd name="connsiteY723" fmla="*/ 7065 h 166910"/>
                <a:gd name="connsiteX724" fmla="*/ 119001 w 131198"/>
                <a:gd name="connsiteY724" fmla="*/ 7208 h 166910"/>
                <a:gd name="connsiteX725" fmla="*/ 117327 w 131198"/>
                <a:gd name="connsiteY725" fmla="*/ 7555 h 166910"/>
                <a:gd name="connsiteX726" fmla="*/ 116288 w 131198"/>
                <a:gd name="connsiteY726" fmla="*/ 7782 h 166910"/>
                <a:gd name="connsiteX727" fmla="*/ 115324 w 131198"/>
                <a:gd name="connsiteY727" fmla="*/ 8043 h 166910"/>
                <a:gd name="connsiteX728" fmla="*/ 114444 w 131198"/>
                <a:gd name="connsiteY728" fmla="*/ 8268 h 166910"/>
                <a:gd name="connsiteX729" fmla="*/ 113517 w 131198"/>
                <a:gd name="connsiteY729" fmla="*/ 8505 h 166910"/>
                <a:gd name="connsiteX730" fmla="*/ 112794 w 131198"/>
                <a:gd name="connsiteY730" fmla="*/ 8607 h 166910"/>
                <a:gd name="connsiteX731" fmla="*/ 112383 w 131198"/>
                <a:gd name="connsiteY731" fmla="*/ 8599 h 166910"/>
                <a:gd name="connsiteX732" fmla="*/ 111374 w 131198"/>
                <a:gd name="connsiteY732" fmla="*/ 8581 h 166910"/>
                <a:gd name="connsiteX733" fmla="*/ 110917 w 131198"/>
                <a:gd name="connsiteY733" fmla="*/ 8530 h 166910"/>
                <a:gd name="connsiteX734" fmla="*/ 110471 w 131198"/>
                <a:gd name="connsiteY734" fmla="*/ 8481 h 166910"/>
                <a:gd name="connsiteX735" fmla="*/ 109956 w 131198"/>
                <a:gd name="connsiteY735" fmla="*/ 8423 h 166910"/>
                <a:gd name="connsiteX736" fmla="*/ 109264 w 131198"/>
                <a:gd name="connsiteY736" fmla="*/ 8280 h 166910"/>
                <a:gd name="connsiteX737" fmla="*/ 109051 w 131198"/>
                <a:gd name="connsiteY737" fmla="*/ 8238 h 166910"/>
                <a:gd name="connsiteX738" fmla="*/ 108566 w 131198"/>
                <a:gd name="connsiteY738" fmla="*/ 8017 h 166910"/>
                <a:gd name="connsiteX739" fmla="*/ 108099 w 131198"/>
                <a:gd name="connsiteY739" fmla="*/ 7806 h 166910"/>
                <a:gd name="connsiteX740" fmla="*/ 107393 w 131198"/>
                <a:gd name="connsiteY740" fmla="*/ 7414 h 166910"/>
                <a:gd name="connsiteX741" fmla="*/ 106392 w 131198"/>
                <a:gd name="connsiteY741" fmla="*/ 6924 h 166910"/>
                <a:gd name="connsiteX742" fmla="*/ 105668 w 131198"/>
                <a:gd name="connsiteY742" fmla="*/ 6572 h 166910"/>
                <a:gd name="connsiteX743" fmla="*/ 105203 w 131198"/>
                <a:gd name="connsiteY743" fmla="*/ 6345 h 166910"/>
                <a:gd name="connsiteX744" fmla="*/ 104346 w 131198"/>
                <a:gd name="connsiteY744" fmla="*/ 5565 h 166910"/>
                <a:gd name="connsiteX745" fmla="*/ 104469 w 131198"/>
                <a:gd name="connsiteY745" fmla="*/ 4055 h 166910"/>
                <a:gd name="connsiteX746" fmla="*/ 103339 w 131198"/>
                <a:gd name="connsiteY746" fmla="*/ 3685 h 166910"/>
                <a:gd name="connsiteX747" fmla="*/ 102580 w 131198"/>
                <a:gd name="connsiteY747" fmla="*/ 3617 h 166910"/>
                <a:gd name="connsiteX748" fmla="*/ 101841 w 131198"/>
                <a:gd name="connsiteY748" fmla="*/ 3509 h 166910"/>
                <a:gd name="connsiteX749" fmla="*/ 101427 w 131198"/>
                <a:gd name="connsiteY749" fmla="*/ 3444 h 166910"/>
                <a:gd name="connsiteX750" fmla="*/ 101198 w 131198"/>
                <a:gd name="connsiteY750" fmla="*/ 3519 h 166910"/>
                <a:gd name="connsiteX751" fmla="*/ 101233 w 131198"/>
                <a:gd name="connsiteY751" fmla="*/ 3748 h 166910"/>
                <a:gd name="connsiteX752" fmla="*/ 101084 w 131198"/>
                <a:gd name="connsiteY752" fmla="*/ 3795 h 166910"/>
                <a:gd name="connsiteX753" fmla="*/ 101016 w 131198"/>
                <a:gd name="connsiteY753" fmla="*/ 3552 h 166910"/>
                <a:gd name="connsiteX754" fmla="*/ 100820 w 131198"/>
                <a:gd name="connsiteY754" fmla="*/ 3485 h 166910"/>
                <a:gd name="connsiteX755" fmla="*/ 100689 w 131198"/>
                <a:gd name="connsiteY755" fmla="*/ 3638 h 166910"/>
                <a:gd name="connsiteX756" fmla="*/ 100515 w 131198"/>
                <a:gd name="connsiteY756" fmla="*/ 3832 h 166910"/>
                <a:gd name="connsiteX757" fmla="*/ 100216 w 131198"/>
                <a:gd name="connsiteY757" fmla="*/ 3785 h 166910"/>
                <a:gd name="connsiteX758" fmla="*/ 99571 w 131198"/>
                <a:gd name="connsiteY758" fmla="*/ 3685 h 166910"/>
                <a:gd name="connsiteX759" fmla="*/ 97967 w 131198"/>
                <a:gd name="connsiteY759" fmla="*/ 2892 h 166910"/>
                <a:gd name="connsiteX760" fmla="*/ 97193 w 131198"/>
                <a:gd name="connsiteY760" fmla="*/ 3111 h 166910"/>
                <a:gd name="connsiteX761" fmla="*/ 96782 w 131198"/>
                <a:gd name="connsiteY761" fmla="*/ 3307 h 166910"/>
                <a:gd name="connsiteX762" fmla="*/ 96397 w 131198"/>
                <a:gd name="connsiteY762" fmla="*/ 3315 h 166910"/>
                <a:gd name="connsiteX763" fmla="*/ 96245 w 131198"/>
                <a:gd name="connsiteY763" fmla="*/ 3276 h 166910"/>
                <a:gd name="connsiteX764" fmla="*/ 94459 w 131198"/>
                <a:gd name="connsiteY764" fmla="*/ 2814 h 166910"/>
                <a:gd name="connsiteX765" fmla="*/ 94142 w 131198"/>
                <a:gd name="connsiteY765" fmla="*/ 2402 h 166910"/>
                <a:gd name="connsiteX766" fmla="*/ 93605 w 131198"/>
                <a:gd name="connsiteY766" fmla="*/ 1701 h 166910"/>
                <a:gd name="connsiteX767" fmla="*/ 93139 w 131198"/>
                <a:gd name="connsiteY767" fmla="*/ 820 h 166910"/>
                <a:gd name="connsiteX768" fmla="*/ 92449 w 131198"/>
                <a:gd name="connsiteY768" fmla="*/ 74 h 166910"/>
                <a:gd name="connsiteX769" fmla="*/ 90533 w 131198"/>
                <a:gd name="connsiteY769" fmla="*/ 238 h 166910"/>
                <a:gd name="connsiteX770" fmla="*/ 89279 w 131198"/>
                <a:gd name="connsiteY770" fmla="*/ 973 h 166910"/>
                <a:gd name="connsiteX771" fmla="*/ 88413 w 131198"/>
                <a:gd name="connsiteY771" fmla="*/ 1619 h 166910"/>
                <a:gd name="connsiteX772" fmla="*/ 89271 w 131198"/>
                <a:gd name="connsiteY772" fmla="*/ 3693 h 166910"/>
                <a:gd name="connsiteX773" fmla="*/ 89471 w 131198"/>
                <a:gd name="connsiteY773" fmla="*/ 5244 h 166910"/>
                <a:gd name="connsiteX774" fmla="*/ 90435 w 131198"/>
                <a:gd name="connsiteY774" fmla="*/ 6944 h 166910"/>
                <a:gd name="connsiteX775" fmla="*/ 90472 w 131198"/>
                <a:gd name="connsiteY775" fmla="*/ 7187 h 166910"/>
                <a:gd name="connsiteX776" fmla="*/ 90984 w 131198"/>
                <a:gd name="connsiteY776" fmla="*/ 8301 h 166910"/>
                <a:gd name="connsiteX777" fmla="*/ 91162 w 131198"/>
                <a:gd name="connsiteY777" fmla="*/ 8981 h 166910"/>
                <a:gd name="connsiteX778" fmla="*/ 91506 w 131198"/>
                <a:gd name="connsiteY778" fmla="*/ 11125 h 166910"/>
                <a:gd name="connsiteX779" fmla="*/ 91571 w 131198"/>
                <a:gd name="connsiteY779" fmla="*/ 11664 h 166910"/>
                <a:gd name="connsiteX780" fmla="*/ 91892 w 131198"/>
                <a:gd name="connsiteY780" fmla="*/ 12625 h 166910"/>
                <a:gd name="connsiteX781" fmla="*/ 91628 w 131198"/>
                <a:gd name="connsiteY781" fmla="*/ 13959 h 166910"/>
                <a:gd name="connsiteX782" fmla="*/ 91276 w 131198"/>
                <a:gd name="connsiteY782" fmla="*/ 15003 h 166910"/>
                <a:gd name="connsiteX783" fmla="*/ 91176 w 131198"/>
                <a:gd name="connsiteY783" fmla="*/ 15299 h 166910"/>
                <a:gd name="connsiteX784" fmla="*/ 91299 w 131198"/>
                <a:gd name="connsiteY784" fmla="*/ 16282 h 166910"/>
                <a:gd name="connsiteX785" fmla="*/ 90834 w 131198"/>
                <a:gd name="connsiteY785" fmla="*/ 17978 h 166910"/>
                <a:gd name="connsiteX786" fmla="*/ 90650 w 131198"/>
                <a:gd name="connsiteY786" fmla="*/ 19008 h 166910"/>
                <a:gd name="connsiteX787" fmla="*/ 89909 w 131198"/>
                <a:gd name="connsiteY787" fmla="*/ 19664 h 166910"/>
                <a:gd name="connsiteX788" fmla="*/ 90323 w 131198"/>
                <a:gd name="connsiteY788" fmla="*/ 21057 h 166910"/>
                <a:gd name="connsiteX789" fmla="*/ 90372 w 131198"/>
                <a:gd name="connsiteY789" fmla="*/ 23287 h 166910"/>
                <a:gd name="connsiteX790" fmla="*/ 87112 w 131198"/>
                <a:gd name="connsiteY790" fmla="*/ 23608 h 166910"/>
                <a:gd name="connsiteX791" fmla="*/ 85165 w 131198"/>
                <a:gd name="connsiteY791" fmla="*/ 23879 h 166910"/>
                <a:gd name="connsiteX792" fmla="*/ 84150 w 131198"/>
                <a:gd name="connsiteY792" fmla="*/ 24525 h 166910"/>
                <a:gd name="connsiteX793" fmla="*/ 83145 w 131198"/>
                <a:gd name="connsiteY793" fmla="*/ 24137 h 166910"/>
                <a:gd name="connsiteX794" fmla="*/ 82190 w 131198"/>
                <a:gd name="connsiteY794" fmla="*/ 24595 h 166910"/>
                <a:gd name="connsiteX795" fmla="*/ 77472 w 131198"/>
                <a:gd name="connsiteY795" fmla="*/ 24936 h 166910"/>
                <a:gd name="connsiteX796" fmla="*/ 76707 w 131198"/>
                <a:gd name="connsiteY796" fmla="*/ 23375 h 166910"/>
                <a:gd name="connsiteX797" fmla="*/ 76353 w 131198"/>
                <a:gd name="connsiteY797" fmla="*/ 23017 h 166910"/>
                <a:gd name="connsiteX798" fmla="*/ 75860 w 131198"/>
                <a:gd name="connsiteY798" fmla="*/ 22606 h 166910"/>
                <a:gd name="connsiteX799" fmla="*/ 74986 w 131198"/>
                <a:gd name="connsiteY799" fmla="*/ 22138 h 166910"/>
                <a:gd name="connsiteX800" fmla="*/ 74411 w 131198"/>
                <a:gd name="connsiteY800" fmla="*/ 21946 h 166910"/>
                <a:gd name="connsiteX801" fmla="*/ 73973 w 131198"/>
                <a:gd name="connsiteY801" fmla="*/ 21973 h 166910"/>
                <a:gd name="connsiteX802" fmla="*/ 72951 w 131198"/>
                <a:gd name="connsiteY802" fmla="*/ 22708 h 166910"/>
                <a:gd name="connsiteX803" fmla="*/ 72603 w 131198"/>
                <a:gd name="connsiteY803" fmla="*/ 22958 h 166910"/>
                <a:gd name="connsiteX804" fmla="*/ 72057 w 131198"/>
                <a:gd name="connsiteY804" fmla="*/ 23266 h 166910"/>
                <a:gd name="connsiteX805" fmla="*/ 71537 w 131198"/>
                <a:gd name="connsiteY805" fmla="*/ 23559 h 166910"/>
                <a:gd name="connsiteX806" fmla="*/ 71427 w 131198"/>
                <a:gd name="connsiteY806" fmla="*/ 23395 h 166910"/>
                <a:gd name="connsiteX807" fmla="*/ 70903 w 131198"/>
                <a:gd name="connsiteY807" fmla="*/ 23330 h 166910"/>
                <a:gd name="connsiteX808" fmla="*/ 69904 w 131198"/>
                <a:gd name="connsiteY808" fmla="*/ 22670 h 166910"/>
                <a:gd name="connsiteX809" fmla="*/ 68887 w 131198"/>
                <a:gd name="connsiteY809" fmla="*/ 24909 h 166910"/>
                <a:gd name="connsiteX810" fmla="*/ 67649 w 131198"/>
                <a:gd name="connsiteY810" fmla="*/ 24909 h 166910"/>
                <a:gd name="connsiteX811" fmla="*/ 67065 w 131198"/>
                <a:gd name="connsiteY811" fmla="*/ 25492 h 166910"/>
                <a:gd name="connsiteX812" fmla="*/ 67065 w 131198"/>
                <a:gd name="connsiteY812" fmla="*/ 26346 h 166910"/>
                <a:gd name="connsiteX813" fmla="*/ 68300 w 131198"/>
                <a:gd name="connsiteY813" fmla="*/ 27553 h 166910"/>
                <a:gd name="connsiteX814" fmla="*/ 66439 w 131198"/>
                <a:gd name="connsiteY814" fmla="*/ 28164 h 166910"/>
                <a:gd name="connsiteX815" fmla="*/ 64210 w 131198"/>
                <a:gd name="connsiteY815" fmla="*/ 24284 h 166910"/>
                <a:gd name="connsiteX816" fmla="*/ 61967 w 131198"/>
                <a:gd name="connsiteY816" fmla="*/ 22044 h 166910"/>
                <a:gd name="connsiteX817" fmla="*/ 60729 w 131198"/>
                <a:gd name="connsiteY817" fmla="*/ 22044 h 166910"/>
                <a:gd name="connsiteX818" fmla="*/ 59726 w 131198"/>
                <a:gd name="connsiteY818" fmla="*/ 21027 h 166910"/>
                <a:gd name="connsiteX819" fmla="*/ 59305 w 131198"/>
                <a:gd name="connsiteY819" fmla="*/ 19398 h 166910"/>
                <a:gd name="connsiteX820" fmla="*/ 56654 w 131198"/>
                <a:gd name="connsiteY820" fmla="*/ 16754 h 166910"/>
                <a:gd name="connsiteX821" fmla="*/ 54207 w 131198"/>
                <a:gd name="connsiteY821" fmla="*/ 15547 h 166910"/>
                <a:gd name="connsiteX822" fmla="*/ 53392 w 131198"/>
                <a:gd name="connsiteY822" fmla="*/ 15547 h 166910"/>
                <a:gd name="connsiteX823" fmla="*/ 52361 w 131198"/>
                <a:gd name="connsiteY823" fmla="*/ 16564 h 166910"/>
                <a:gd name="connsiteX824" fmla="*/ 52385 w 131198"/>
                <a:gd name="connsiteY824" fmla="*/ 17377 h 166910"/>
                <a:gd name="connsiteX825" fmla="*/ 54426 w 131198"/>
                <a:gd name="connsiteY825" fmla="*/ 19398 h 166910"/>
                <a:gd name="connsiteX826" fmla="*/ 54819 w 131198"/>
                <a:gd name="connsiteY826" fmla="*/ 20214 h 166910"/>
                <a:gd name="connsiteX827" fmla="*/ 54819 w 131198"/>
                <a:gd name="connsiteY827" fmla="*/ 22263 h 166910"/>
                <a:gd name="connsiteX828" fmla="*/ 55240 w 131198"/>
                <a:gd name="connsiteY828" fmla="*/ 22655 h 166910"/>
                <a:gd name="connsiteX829" fmla="*/ 55240 w 131198"/>
                <a:gd name="connsiteY829" fmla="*/ 23892 h 166910"/>
                <a:gd name="connsiteX830" fmla="*/ 56057 w 131198"/>
                <a:gd name="connsiteY830" fmla="*/ 25518 h 166910"/>
                <a:gd name="connsiteX831" fmla="*/ 56043 w 131198"/>
                <a:gd name="connsiteY831" fmla="*/ 28342 h 166910"/>
                <a:gd name="connsiteX832" fmla="*/ 56857 w 131198"/>
                <a:gd name="connsiteY832" fmla="*/ 29588 h 166910"/>
                <a:gd name="connsiteX833" fmla="*/ 56667 w 131198"/>
                <a:gd name="connsiteY833" fmla="*/ 30199 h 166910"/>
                <a:gd name="connsiteX834" fmla="*/ 55226 w 131198"/>
                <a:gd name="connsiteY834" fmla="*/ 29576 h 166910"/>
                <a:gd name="connsiteX835" fmla="*/ 55240 w 131198"/>
                <a:gd name="connsiteY835" fmla="*/ 28342 h 166910"/>
                <a:gd name="connsiteX836" fmla="*/ 54845 w 131198"/>
                <a:gd name="connsiteY836" fmla="*/ 27527 h 166910"/>
                <a:gd name="connsiteX837" fmla="*/ 53801 w 131198"/>
                <a:gd name="connsiteY837" fmla="*/ 26944 h 166910"/>
                <a:gd name="connsiteX838" fmla="*/ 52576 w 131198"/>
                <a:gd name="connsiteY838" fmla="*/ 26944 h 166910"/>
                <a:gd name="connsiteX839" fmla="*/ 50322 w 131198"/>
                <a:gd name="connsiteY839" fmla="*/ 29576 h 166910"/>
                <a:gd name="connsiteX840" fmla="*/ 50322 w 131198"/>
                <a:gd name="connsiteY840" fmla="*/ 30389 h 166910"/>
                <a:gd name="connsiteX841" fmla="*/ 49925 w 131198"/>
                <a:gd name="connsiteY841" fmla="*/ 30810 h 166910"/>
                <a:gd name="connsiteX842" fmla="*/ 49925 w 131198"/>
                <a:gd name="connsiteY842" fmla="*/ 34067 h 166910"/>
                <a:gd name="connsiteX843" fmla="*/ 49532 w 131198"/>
                <a:gd name="connsiteY843" fmla="*/ 34881 h 166910"/>
                <a:gd name="connsiteX844" fmla="*/ 48922 w 131198"/>
                <a:gd name="connsiteY844" fmla="*/ 35492 h 166910"/>
                <a:gd name="connsiteX845" fmla="*/ 46870 w 131198"/>
                <a:gd name="connsiteY845" fmla="*/ 33837 h 166910"/>
                <a:gd name="connsiteX846" fmla="*/ 42805 w 131198"/>
                <a:gd name="connsiteY846" fmla="*/ 33863 h 166910"/>
                <a:gd name="connsiteX847" fmla="*/ 41978 w 131198"/>
                <a:gd name="connsiteY847" fmla="*/ 34257 h 166910"/>
                <a:gd name="connsiteX848" fmla="*/ 40562 w 131198"/>
                <a:gd name="connsiteY848" fmla="*/ 35682 h 166910"/>
                <a:gd name="connsiteX849" fmla="*/ 40562 w 131198"/>
                <a:gd name="connsiteY849" fmla="*/ 37703 h 166910"/>
                <a:gd name="connsiteX850" fmla="*/ 38933 w 131198"/>
                <a:gd name="connsiteY850" fmla="*/ 38939 h 166910"/>
                <a:gd name="connsiteX851" fmla="*/ 38933 w 131198"/>
                <a:gd name="connsiteY851" fmla="*/ 40146 h 166910"/>
                <a:gd name="connsiteX852" fmla="*/ 39518 w 131198"/>
                <a:gd name="connsiteY852" fmla="*/ 40784 h 166910"/>
                <a:gd name="connsiteX853" fmla="*/ 41569 w 131198"/>
                <a:gd name="connsiteY853" fmla="*/ 40784 h 166910"/>
                <a:gd name="connsiteX854" fmla="*/ 43229 w 131198"/>
                <a:gd name="connsiteY854" fmla="*/ 42384 h 166910"/>
                <a:gd name="connsiteX855" fmla="*/ 44002 w 131198"/>
                <a:gd name="connsiteY855" fmla="*/ 42384 h 166910"/>
                <a:gd name="connsiteX856" fmla="*/ 44844 w 131198"/>
                <a:gd name="connsiteY856" fmla="*/ 43240 h 166910"/>
                <a:gd name="connsiteX857" fmla="*/ 47087 w 131198"/>
                <a:gd name="connsiteY857" fmla="*/ 43822 h 166910"/>
                <a:gd name="connsiteX858" fmla="*/ 46475 w 131198"/>
                <a:gd name="connsiteY858" fmla="*/ 44448 h 166910"/>
                <a:gd name="connsiteX859" fmla="*/ 44422 w 131198"/>
                <a:gd name="connsiteY859" fmla="*/ 44012 h 166910"/>
                <a:gd name="connsiteX860" fmla="*/ 43812 w 131198"/>
                <a:gd name="connsiteY860" fmla="*/ 44638 h 166910"/>
                <a:gd name="connsiteX861" fmla="*/ 43812 w 131198"/>
                <a:gd name="connsiteY861" fmla="*/ 46685 h 166910"/>
                <a:gd name="connsiteX862" fmla="*/ 43213 w 131198"/>
                <a:gd name="connsiteY862" fmla="*/ 46875 h 166910"/>
                <a:gd name="connsiteX863" fmla="*/ 41364 w 131198"/>
                <a:gd name="connsiteY863" fmla="*/ 48708 h 166910"/>
                <a:gd name="connsiteX864" fmla="*/ 41364 w 131198"/>
                <a:gd name="connsiteY864" fmla="*/ 49548 h 166910"/>
                <a:gd name="connsiteX865" fmla="*/ 40360 w 131198"/>
                <a:gd name="connsiteY865" fmla="*/ 49738 h 166910"/>
                <a:gd name="connsiteX866" fmla="*/ 39733 w 131198"/>
                <a:gd name="connsiteY866" fmla="*/ 50322 h 166910"/>
                <a:gd name="connsiteX867" fmla="*/ 39733 w 131198"/>
                <a:gd name="connsiteY867" fmla="*/ 51136 h 166910"/>
                <a:gd name="connsiteX868" fmla="*/ 44641 w 131198"/>
                <a:gd name="connsiteY868" fmla="*/ 55641 h 166910"/>
                <a:gd name="connsiteX869" fmla="*/ 45441 w 131198"/>
                <a:gd name="connsiteY869" fmla="*/ 57662 h 166910"/>
                <a:gd name="connsiteX870" fmla="*/ 44219 w 131198"/>
                <a:gd name="connsiteY870" fmla="*/ 59305 h 166910"/>
                <a:gd name="connsiteX871" fmla="*/ 44232 w 131198"/>
                <a:gd name="connsiteY871" fmla="*/ 61326 h 166910"/>
                <a:gd name="connsiteX872" fmla="*/ 45253 w 131198"/>
                <a:gd name="connsiteY872" fmla="*/ 62343 h 166910"/>
                <a:gd name="connsiteX873" fmla="*/ 45631 w 131198"/>
                <a:gd name="connsiteY873" fmla="*/ 62343 h 166910"/>
                <a:gd name="connsiteX874" fmla="*/ 46870 w 131198"/>
                <a:gd name="connsiteY874" fmla="*/ 61109 h 166910"/>
                <a:gd name="connsiteX875" fmla="*/ 47494 w 131198"/>
                <a:gd name="connsiteY875" fmla="*/ 61761 h 166910"/>
                <a:gd name="connsiteX876" fmla="*/ 47087 w 131198"/>
                <a:gd name="connsiteY876" fmla="*/ 64583 h 166910"/>
                <a:gd name="connsiteX877" fmla="*/ 47482 w 131198"/>
                <a:gd name="connsiteY877" fmla="*/ 64975 h 166910"/>
                <a:gd name="connsiteX878" fmla="*/ 47482 w 131198"/>
                <a:gd name="connsiteY878" fmla="*/ 65790 h 166910"/>
                <a:gd name="connsiteX879" fmla="*/ 48106 w 131198"/>
                <a:gd name="connsiteY879" fmla="*/ 66414 h 166910"/>
                <a:gd name="connsiteX880" fmla="*/ 49532 w 131198"/>
                <a:gd name="connsiteY880" fmla="*/ 65410 h 166910"/>
                <a:gd name="connsiteX881" fmla="*/ 50116 w 131198"/>
                <a:gd name="connsiteY881" fmla="*/ 64393 h 166910"/>
                <a:gd name="connsiteX882" fmla="*/ 51775 w 131198"/>
                <a:gd name="connsiteY882" fmla="*/ 66414 h 166910"/>
                <a:gd name="connsiteX883" fmla="*/ 52197 w 131198"/>
                <a:gd name="connsiteY883" fmla="*/ 66414 h 166910"/>
                <a:gd name="connsiteX884" fmla="*/ 53623 w 131198"/>
                <a:gd name="connsiteY884" fmla="*/ 65410 h 166910"/>
                <a:gd name="connsiteX885" fmla="*/ 53597 w 131198"/>
                <a:gd name="connsiteY885" fmla="*/ 64569 h 166910"/>
                <a:gd name="connsiteX886" fmla="*/ 52385 w 131198"/>
                <a:gd name="connsiteY886" fmla="*/ 63361 h 166910"/>
                <a:gd name="connsiteX887" fmla="*/ 53406 w 131198"/>
                <a:gd name="connsiteY887" fmla="*/ 63171 h 166910"/>
                <a:gd name="connsiteX888" fmla="*/ 53785 w 131198"/>
                <a:gd name="connsiteY888" fmla="*/ 63551 h 166910"/>
                <a:gd name="connsiteX889" fmla="*/ 55023 w 131198"/>
                <a:gd name="connsiteY889" fmla="*/ 63565 h 166910"/>
                <a:gd name="connsiteX890" fmla="*/ 55647 w 131198"/>
                <a:gd name="connsiteY890" fmla="*/ 64176 h 166910"/>
                <a:gd name="connsiteX891" fmla="*/ 55635 w 131198"/>
                <a:gd name="connsiteY891" fmla="*/ 64989 h 166910"/>
                <a:gd name="connsiteX892" fmla="*/ 56450 w 131198"/>
                <a:gd name="connsiteY892" fmla="*/ 65805 h 166910"/>
                <a:gd name="connsiteX893" fmla="*/ 56259 w 131198"/>
                <a:gd name="connsiteY893" fmla="*/ 66007 h 166910"/>
                <a:gd name="connsiteX894" fmla="*/ 55023 w 131198"/>
                <a:gd name="connsiteY894" fmla="*/ 65993 h 166910"/>
                <a:gd name="connsiteX895" fmla="*/ 54833 w 131198"/>
                <a:gd name="connsiteY895" fmla="*/ 66618 h 166910"/>
                <a:gd name="connsiteX896" fmla="*/ 56871 w 131198"/>
                <a:gd name="connsiteY896" fmla="*/ 68247 h 166910"/>
                <a:gd name="connsiteX897" fmla="*/ 54004 w 131198"/>
                <a:gd name="connsiteY897" fmla="*/ 71504 h 166910"/>
                <a:gd name="connsiteX898" fmla="*/ 54004 w 131198"/>
                <a:gd name="connsiteY898" fmla="*/ 71923 h 166910"/>
                <a:gd name="connsiteX899" fmla="*/ 52997 w 131198"/>
                <a:gd name="connsiteY899" fmla="*/ 72533 h 166910"/>
                <a:gd name="connsiteX900" fmla="*/ 51763 w 131198"/>
                <a:gd name="connsiteY900" fmla="*/ 70878 h 166910"/>
                <a:gd name="connsiteX901" fmla="*/ 50961 w 131198"/>
                <a:gd name="connsiteY901" fmla="*/ 70878 h 166910"/>
                <a:gd name="connsiteX902" fmla="*/ 50335 w 131198"/>
                <a:gd name="connsiteY902" fmla="*/ 71516 h 166910"/>
                <a:gd name="connsiteX903" fmla="*/ 49751 w 131198"/>
                <a:gd name="connsiteY903" fmla="*/ 73349 h 166910"/>
                <a:gd name="connsiteX904" fmla="*/ 46882 w 131198"/>
                <a:gd name="connsiteY904" fmla="*/ 74556 h 166910"/>
                <a:gd name="connsiteX905" fmla="*/ 46041 w 131198"/>
                <a:gd name="connsiteY905" fmla="*/ 74542 h 166910"/>
                <a:gd name="connsiteX906" fmla="*/ 45646 w 131198"/>
                <a:gd name="connsiteY906" fmla="*/ 74963 h 166910"/>
                <a:gd name="connsiteX907" fmla="*/ 44029 w 131198"/>
                <a:gd name="connsiteY907" fmla="*/ 74542 h 166910"/>
                <a:gd name="connsiteX908" fmla="*/ 42371 w 131198"/>
                <a:gd name="connsiteY908" fmla="*/ 75384 h 166910"/>
                <a:gd name="connsiteX909" fmla="*/ 39150 w 131198"/>
                <a:gd name="connsiteY909" fmla="*/ 75776 h 166910"/>
                <a:gd name="connsiteX910" fmla="*/ 38728 w 131198"/>
                <a:gd name="connsiteY910" fmla="*/ 76171 h 166910"/>
                <a:gd name="connsiteX911" fmla="*/ 37492 w 131198"/>
                <a:gd name="connsiteY911" fmla="*/ 76197 h 166910"/>
                <a:gd name="connsiteX912" fmla="*/ 35452 w 131198"/>
                <a:gd name="connsiteY912" fmla="*/ 77405 h 166910"/>
                <a:gd name="connsiteX913" fmla="*/ 34637 w 131198"/>
                <a:gd name="connsiteY913" fmla="*/ 77405 h 166910"/>
                <a:gd name="connsiteX914" fmla="*/ 33211 w 131198"/>
                <a:gd name="connsiteY914" fmla="*/ 78437 h 166910"/>
                <a:gd name="connsiteX915" fmla="*/ 33211 w 131198"/>
                <a:gd name="connsiteY915" fmla="*/ 79644 h 166910"/>
                <a:gd name="connsiteX916" fmla="*/ 33849 w 131198"/>
                <a:gd name="connsiteY916" fmla="*/ 80255 h 166910"/>
                <a:gd name="connsiteX917" fmla="*/ 37071 w 131198"/>
                <a:gd name="connsiteY917" fmla="*/ 79454 h 166910"/>
                <a:gd name="connsiteX918" fmla="*/ 37709 w 131198"/>
                <a:gd name="connsiteY918" fmla="*/ 82086 h 166910"/>
                <a:gd name="connsiteX919" fmla="*/ 38919 w 131198"/>
                <a:gd name="connsiteY919" fmla="*/ 84528 h 166910"/>
                <a:gd name="connsiteX920" fmla="*/ 40769 w 131198"/>
                <a:gd name="connsiteY920" fmla="*/ 86361 h 166910"/>
                <a:gd name="connsiteX921" fmla="*/ 40957 w 131198"/>
                <a:gd name="connsiteY921" fmla="*/ 84922 h 166910"/>
                <a:gd name="connsiteX922" fmla="*/ 41581 w 131198"/>
                <a:gd name="connsiteY922" fmla="*/ 83917 h 166910"/>
                <a:gd name="connsiteX923" fmla="*/ 42779 w 131198"/>
                <a:gd name="connsiteY923" fmla="*/ 84338 h 166910"/>
                <a:gd name="connsiteX924" fmla="*/ 44205 w 131198"/>
                <a:gd name="connsiteY924" fmla="*/ 85736 h 166910"/>
                <a:gd name="connsiteX925" fmla="*/ 43417 w 131198"/>
                <a:gd name="connsiteY925" fmla="*/ 88598 h 166910"/>
                <a:gd name="connsiteX926" fmla="*/ 43812 w 131198"/>
                <a:gd name="connsiteY926" fmla="*/ 89019 h 166910"/>
                <a:gd name="connsiteX927" fmla="*/ 44205 w 131198"/>
                <a:gd name="connsiteY927" fmla="*/ 91463 h 166910"/>
                <a:gd name="connsiteX928" fmla="*/ 44627 w 131198"/>
                <a:gd name="connsiteY928" fmla="*/ 91855 h 166910"/>
                <a:gd name="connsiteX929" fmla="*/ 44627 w 131198"/>
                <a:gd name="connsiteY929" fmla="*/ 93090 h 166910"/>
                <a:gd name="connsiteX930" fmla="*/ 44002 w 131198"/>
                <a:gd name="connsiteY930" fmla="*/ 94107 h 166910"/>
                <a:gd name="connsiteX931" fmla="*/ 42412 w 131198"/>
                <a:gd name="connsiteY931" fmla="*/ 94487 h 166910"/>
                <a:gd name="connsiteX932" fmla="*/ 41759 w 131198"/>
                <a:gd name="connsiteY932" fmla="*/ 95112 h 166910"/>
                <a:gd name="connsiteX933" fmla="*/ 41759 w 131198"/>
                <a:gd name="connsiteY933" fmla="*/ 95926 h 166910"/>
                <a:gd name="connsiteX934" fmla="*/ 41174 w 131198"/>
                <a:gd name="connsiteY934" fmla="*/ 96537 h 166910"/>
                <a:gd name="connsiteX935" fmla="*/ 40333 w 131198"/>
                <a:gd name="connsiteY935" fmla="*/ 96116 h 166910"/>
                <a:gd name="connsiteX936" fmla="*/ 39121 w 131198"/>
                <a:gd name="connsiteY936" fmla="*/ 96116 h 166910"/>
                <a:gd name="connsiteX937" fmla="*/ 38511 w 131198"/>
                <a:gd name="connsiteY937" fmla="*/ 96741 h 166910"/>
                <a:gd name="connsiteX938" fmla="*/ 38933 w 131198"/>
                <a:gd name="connsiteY938" fmla="*/ 97554 h 166910"/>
                <a:gd name="connsiteX939" fmla="*/ 38728 w 131198"/>
                <a:gd name="connsiteY939" fmla="*/ 98165 h 166910"/>
                <a:gd name="connsiteX940" fmla="*/ 38309 w 131198"/>
                <a:gd name="connsiteY940" fmla="*/ 98165 h 166910"/>
                <a:gd name="connsiteX941" fmla="*/ 37507 w 131198"/>
                <a:gd name="connsiteY941" fmla="*/ 97350 h 166910"/>
                <a:gd name="connsiteX942" fmla="*/ 36268 w 131198"/>
                <a:gd name="connsiteY942" fmla="*/ 97350 h 166910"/>
                <a:gd name="connsiteX943" fmla="*/ 35685 w 131198"/>
                <a:gd name="connsiteY943" fmla="*/ 97961 h 166910"/>
                <a:gd name="connsiteX944" fmla="*/ 36066 w 131198"/>
                <a:gd name="connsiteY944" fmla="*/ 100824 h 166910"/>
                <a:gd name="connsiteX945" fmla="*/ 33958 w 131198"/>
                <a:gd name="connsiteY945" fmla="*/ 102873 h 166910"/>
                <a:gd name="connsiteX946" fmla="*/ 33958 w 131198"/>
                <a:gd name="connsiteY946" fmla="*/ 103688 h 166910"/>
                <a:gd name="connsiteX947" fmla="*/ 34801 w 131198"/>
                <a:gd name="connsiteY947" fmla="*/ 104923 h 166910"/>
                <a:gd name="connsiteX948" fmla="*/ 33184 w 131198"/>
                <a:gd name="connsiteY948" fmla="*/ 106551 h 166910"/>
                <a:gd name="connsiteX949" fmla="*/ 33170 w 131198"/>
                <a:gd name="connsiteY949" fmla="*/ 107785 h 166910"/>
                <a:gd name="connsiteX950" fmla="*/ 34991 w 131198"/>
                <a:gd name="connsiteY950" fmla="*/ 108789 h 166910"/>
                <a:gd name="connsiteX951" fmla="*/ 35196 w 131198"/>
                <a:gd name="connsiteY951" fmla="*/ 108180 h 166910"/>
                <a:gd name="connsiteX952" fmla="*/ 34801 w 131198"/>
                <a:gd name="connsiteY952" fmla="*/ 107364 h 166910"/>
                <a:gd name="connsiteX953" fmla="*/ 35808 w 131198"/>
                <a:gd name="connsiteY953" fmla="*/ 107133 h 166910"/>
                <a:gd name="connsiteX954" fmla="*/ 36037 w 131198"/>
                <a:gd name="connsiteY954" fmla="*/ 108572 h 166910"/>
                <a:gd name="connsiteX955" fmla="*/ 37042 w 131198"/>
                <a:gd name="connsiteY955" fmla="*/ 109575 h 166910"/>
                <a:gd name="connsiteX956" fmla="*/ 38252 w 131198"/>
                <a:gd name="connsiteY956" fmla="*/ 109590 h 166910"/>
                <a:gd name="connsiteX957" fmla="*/ 39477 w 131198"/>
                <a:gd name="connsiteY957" fmla="*/ 107961 h 166910"/>
                <a:gd name="connsiteX958" fmla="*/ 39899 w 131198"/>
                <a:gd name="connsiteY958" fmla="*/ 108803 h 166910"/>
                <a:gd name="connsiteX959" fmla="*/ 40902 w 131198"/>
                <a:gd name="connsiteY959" fmla="*/ 109385 h 166910"/>
                <a:gd name="connsiteX960" fmla="*/ 40902 w 131198"/>
                <a:gd name="connsiteY960" fmla="*/ 111435 h 166910"/>
                <a:gd name="connsiteX961" fmla="*/ 41909 w 131198"/>
                <a:gd name="connsiteY961" fmla="*/ 112031 h 166910"/>
                <a:gd name="connsiteX962" fmla="*/ 42752 w 131198"/>
                <a:gd name="connsiteY962" fmla="*/ 111639 h 166910"/>
                <a:gd name="connsiteX963" fmla="*/ 44381 w 131198"/>
                <a:gd name="connsiteY963" fmla="*/ 109590 h 166910"/>
                <a:gd name="connsiteX964" fmla="*/ 45198 w 131198"/>
                <a:gd name="connsiteY964" fmla="*/ 109590 h 166910"/>
                <a:gd name="connsiteX965" fmla="*/ 46814 w 131198"/>
                <a:gd name="connsiteY965" fmla="*/ 110403 h 166910"/>
                <a:gd name="connsiteX966" fmla="*/ 47631 w 131198"/>
                <a:gd name="connsiteY966" fmla="*/ 111218 h 166910"/>
                <a:gd name="connsiteX967" fmla="*/ 48446 w 131198"/>
                <a:gd name="connsiteY967" fmla="*/ 111218 h 166910"/>
                <a:gd name="connsiteX968" fmla="*/ 50496 w 131198"/>
                <a:gd name="connsiteY968" fmla="*/ 110011 h 166910"/>
                <a:gd name="connsiteX969" fmla="*/ 50687 w 131198"/>
                <a:gd name="connsiteY969" fmla="*/ 110607 h 166910"/>
                <a:gd name="connsiteX970" fmla="*/ 49682 w 131198"/>
                <a:gd name="connsiteY970" fmla="*/ 111610 h 166910"/>
                <a:gd name="connsiteX971" fmla="*/ 46814 w 131198"/>
                <a:gd name="connsiteY971" fmla="*/ 111610 h 166910"/>
                <a:gd name="connsiteX972" fmla="*/ 44776 w 131198"/>
                <a:gd name="connsiteY972" fmla="*/ 114081 h 166910"/>
                <a:gd name="connsiteX973" fmla="*/ 42752 w 131198"/>
                <a:gd name="connsiteY973" fmla="*/ 114475 h 166910"/>
                <a:gd name="connsiteX974" fmla="*/ 41745 w 131198"/>
                <a:gd name="connsiteY974" fmla="*/ 115084 h 166910"/>
                <a:gd name="connsiteX975" fmla="*/ 41745 w 131198"/>
                <a:gd name="connsiteY975" fmla="*/ 115899 h 166910"/>
                <a:gd name="connsiteX976" fmla="*/ 42521 w 131198"/>
                <a:gd name="connsiteY976" fmla="*/ 116713 h 166910"/>
                <a:gd name="connsiteX977" fmla="*/ 42521 w 131198"/>
                <a:gd name="connsiteY977" fmla="*/ 117528 h 166910"/>
                <a:gd name="connsiteX978" fmla="*/ 41935 w 131198"/>
                <a:gd name="connsiteY978" fmla="*/ 118151 h 166910"/>
                <a:gd name="connsiteX979" fmla="*/ 41514 w 131198"/>
                <a:gd name="connsiteY979" fmla="*/ 118137 h 166910"/>
                <a:gd name="connsiteX980" fmla="*/ 40699 w 131198"/>
                <a:gd name="connsiteY980" fmla="*/ 117324 h 166910"/>
                <a:gd name="connsiteX981" fmla="*/ 39899 w 131198"/>
                <a:gd name="connsiteY981" fmla="*/ 117324 h 166910"/>
                <a:gd name="connsiteX982" fmla="*/ 39273 w 131198"/>
                <a:gd name="connsiteY982" fmla="*/ 117949 h 166910"/>
                <a:gd name="connsiteX983" fmla="*/ 39273 w 131198"/>
                <a:gd name="connsiteY983" fmla="*/ 120391 h 166910"/>
                <a:gd name="connsiteX984" fmla="*/ 38878 w 131198"/>
                <a:gd name="connsiteY984" fmla="*/ 121204 h 166910"/>
                <a:gd name="connsiteX985" fmla="*/ 37220 w 131198"/>
                <a:gd name="connsiteY985" fmla="*/ 122818 h 166910"/>
                <a:gd name="connsiteX986" fmla="*/ 37220 w 131198"/>
                <a:gd name="connsiteY986" fmla="*/ 125262 h 166910"/>
                <a:gd name="connsiteX987" fmla="*/ 36637 w 131198"/>
                <a:gd name="connsiteY987" fmla="*/ 126306 h 166910"/>
                <a:gd name="connsiteX988" fmla="*/ 36010 w 131198"/>
                <a:gd name="connsiteY988" fmla="*/ 126075 h 166910"/>
                <a:gd name="connsiteX989" fmla="*/ 36446 w 131198"/>
                <a:gd name="connsiteY989" fmla="*/ 122818 h 166910"/>
                <a:gd name="connsiteX990" fmla="*/ 36731 w 131198"/>
                <a:gd name="connsiteY990" fmla="*/ 122475 h 166910"/>
                <a:gd name="connsiteX991" fmla="*/ 38458 w 131198"/>
                <a:gd name="connsiteY991" fmla="*/ 120391 h 166910"/>
                <a:gd name="connsiteX992" fmla="*/ 38268 w 131198"/>
                <a:gd name="connsiteY992" fmla="*/ 119765 h 166910"/>
                <a:gd name="connsiteX993" fmla="*/ 37846 w 131198"/>
                <a:gd name="connsiteY993" fmla="*/ 119765 h 166910"/>
                <a:gd name="connsiteX994" fmla="*/ 35792 w 131198"/>
                <a:gd name="connsiteY994" fmla="*/ 121815 h 166910"/>
                <a:gd name="connsiteX995" fmla="*/ 35018 w 131198"/>
                <a:gd name="connsiteY995" fmla="*/ 121815 h 166910"/>
                <a:gd name="connsiteX996" fmla="*/ 34598 w 131198"/>
                <a:gd name="connsiteY996" fmla="*/ 122209 h 166910"/>
                <a:gd name="connsiteX997" fmla="*/ 33782 w 131198"/>
                <a:gd name="connsiteY997" fmla="*/ 121421 h 166910"/>
                <a:gd name="connsiteX998" fmla="*/ 32546 w 131198"/>
                <a:gd name="connsiteY998" fmla="*/ 121421 h 166910"/>
                <a:gd name="connsiteX999" fmla="*/ 31934 w 131198"/>
                <a:gd name="connsiteY999" fmla="*/ 122005 h 166910"/>
                <a:gd name="connsiteX1000" fmla="*/ 31934 w 131198"/>
                <a:gd name="connsiteY1000" fmla="*/ 123213 h 166910"/>
                <a:gd name="connsiteX1001" fmla="*/ 31539 w 131198"/>
                <a:gd name="connsiteY1001" fmla="*/ 123634 h 166910"/>
                <a:gd name="connsiteX1002" fmla="*/ 31526 w 131198"/>
                <a:gd name="connsiteY1002" fmla="*/ 126889 h 166910"/>
                <a:gd name="connsiteX1003" fmla="*/ 31919 w 131198"/>
                <a:gd name="connsiteY1003" fmla="*/ 127309 h 166910"/>
                <a:gd name="connsiteX1004" fmla="*/ 31919 w 131198"/>
                <a:gd name="connsiteY1004" fmla="*/ 129332 h 166910"/>
                <a:gd name="connsiteX1005" fmla="*/ 32763 w 131198"/>
                <a:gd name="connsiteY1005" fmla="*/ 130567 h 166910"/>
                <a:gd name="connsiteX1006" fmla="*/ 32341 w 131198"/>
                <a:gd name="connsiteY1006" fmla="*/ 130961 h 166910"/>
                <a:gd name="connsiteX1007" fmla="*/ 32341 w 131198"/>
                <a:gd name="connsiteY1007" fmla="*/ 132195 h 166910"/>
                <a:gd name="connsiteX1008" fmla="*/ 31948 w 131198"/>
                <a:gd name="connsiteY1008" fmla="*/ 132616 h 166910"/>
                <a:gd name="connsiteX1009" fmla="*/ 31948 w 131198"/>
                <a:gd name="connsiteY1009" fmla="*/ 134216 h 166910"/>
                <a:gd name="connsiteX1010" fmla="*/ 32341 w 131198"/>
                <a:gd name="connsiteY1010" fmla="*/ 134637 h 166910"/>
                <a:gd name="connsiteX1011" fmla="*/ 31948 w 131198"/>
                <a:gd name="connsiteY1011" fmla="*/ 135452 h 166910"/>
                <a:gd name="connsiteX1012" fmla="*/ 32341 w 131198"/>
                <a:gd name="connsiteY1012" fmla="*/ 135845 h 166910"/>
                <a:gd name="connsiteX1013" fmla="*/ 32748 w 131198"/>
                <a:gd name="connsiteY1013" fmla="*/ 139944 h 166910"/>
                <a:gd name="connsiteX1014" fmla="*/ 33170 w 131198"/>
                <a:gd name="connsiteY1014" fmla="*/ 140336 h 166910"/>
                <a:gd name="connsiteX1015" fmla="*/ 33565 w 131198"/>
                <a:gd name="connsiteY1015" fmla="*/ 145602 h 166910"/>
                <a:gd name="connsiteX1016" fmla="*/ 34392 w 131198"/>
                <a:gd name="connsiteY1016" fmla="*/ 146415 h 166910"/>
                <a:gd name="connsiteX1017" fmla="*/ 34392 w 131198"/>
                <a:gd name="connsiteY1017" fmla="*/ 150485 h 166910"/>
                <a:gd name="connsiteX1018" fmla="*/ 34789 w 131198"/>
                <a:gd name="connsiteY1018" fmla="*/ 150906 h 166910"/>
                <a:gd name="connsiteX1019" fmla="*/ 34815 w 131198"/>
                <a:gd name="connsiteY1019" fmla="*/ 152927 h 166910"/>
                <a:gd name="connsiteX1020" fmla="*/ 35208 w 131198"/>
                <a:gd name="connsiteY1020" fmla="*/ 153348 h 166910"/>
                <a:gd name="connsiteX1021" fmla="*/ 34801 w 131198"/>
                <a:gd name="connsiteY1021" fmla="*/ 157418 h 166910"/>
                <a:gd name="connsiteX1022" fmla="*/ 33958 w 131198"/>
                <a:gd name="connsiteY1022" fmla="*/ 159047 h 166910"/>
                <a:gd name="connsiteX1023" fmla="*/ 33986 w 131198"/>
                <a:gd name="connsiteY1023" fmla="*/ 163117 h 166910"/>
                <a:gd name="connsiteX1024" fmla="*/ 36010 w 131198"/>
                <a:gd name="connsiteY1024" fmla="*/ 165140 h 166910"/>
                <a:gd name="connsiteX1025" fmla="*/ 36418 w 131198"/>
                <a:gd name="connsiteY1025" fmla="*/ 166374 h 166910"/>
                <a:gd name="connsiteX1026" fmla="*/ 37042 w 131198"/>
                <a:gd name="connsiteY1026" fmla="*/ 166985 h 166910"/>
                <a:gd name="connsiteX1027" fmla="*/ 37656 w 131198"/>
                <a:gd name="connsiteY1027" fmla="*/ 166795 h 166910"/>
                <a:gd name="connsiteX1028" fmla="*/ 37656 w 131198"/>
                <a:gd name="connsiteY1028" fmla="*/ 164353 h 166910"/>
                <a:gd name="connsiteX1029" fmla="*/ 38049 w 131198"/>
                <a:gd name="connsiteY1029" fmla="*/ 163932 h 166910"/>
                <a:gd name="connsiteX1030" fmla="*/ 38049 w 131198"/>
                <a:gd name="connsiteY1030" fmla="*/ 163117 h 166910"/>
                <a:gd name="connsiteX1031" fmla="*/ 38442 w 131198"/>
                <a:gd name="connsiteY1031" fmla="*/ 162696 h 166910"/>
                <a:gd name="connsiteX1032" fmla="*/ 38061 w 131198"/>
                <a:gd name="connsiteY1032" fmla="*/ 159468 h 166910"/>
                <a:gd name="connsiteX1033" fmla="*/ 39680 w 131198"/>
                <a:gd name="connsiteY1033" fmla="*/ 157418 h 166910"/>
                <a:gd name="connsiteX1034" fmla="*/ 40890 w 131198"/>
                <a:gd name="connsiteY1034" fmla="*/ 154991 h 166910"/>
                <a:gd name="connsiteX1035" fmla="*/ 41311 w 131198"/>
                <a:gd name="connsiteY1035" fmla="*/ 151313 h 166910"/>
                <a:gd name="connsiteX1036" fmla="*/ 43362 w 131198"/>
                <a:gd name="connsiteY1036" fmla="*/ 147637 h 166910"/>
                <a:gd name="connsiteX1037" fmla="*/ 45183 w 131198"/>
                <a:gd name="connsiteY1037" fmla="*/ 145845 h 166910"/>
                <a:gd name="connsiteX1038" fmla="*/ 47631 w 131198"/>
                <a:gd name="connsiteY1038" fmla="*/ 144611 h 166910"/>
                <a:gd name="connsiteX1039" fmla="*/ 51722 w 131198"/>
                <a:gd name="connsiteY1039" fmla="*/ 144190 h 16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</a:cxnLst>
              <a:rect l="l" t="t" r="r" b="b"/>
              <a:pathLst>
                <a:path w="131198" h="166910">
                  <a:moveTo>
                    <a:pt x="48501" y="12289"/>
                  </a:moveTo>
                  <a:lnTo>
                    <a:pt x="48106" y="12289"/>
                  </a:lnTo>
                  <a:lnTo>
                    <a:pt x="47901" y="12479"/>
                  </a:lnTo>
                  <a:lnTo>
                    <a:pt x="47901" y="12872"/>
                  </a:lnTo>
                  <a:lnTo>
                    <a:pt x="48106" y="13103"/>
                  </a:lnTo>
                  <a:lnTo>
                    <a:pt x="48501" y="13103"/>
                  </a:lnTo>
                  <a:lnTo>
                    <a:pt x="48716" y="12872"/>
                  </a:lnTo>
                  <a:lnTo>
                    <a:pt x="48716" y="12494"/>
                  </a:lnTo>
                  <a:lnTo>
                    <a:pt x="48501" y="12289"/>
                  </a:lnTo>
                  <a:close/>
                  <a:moveTo>
                    <a:pt x="53012" y="12289"/>
                  </a:moveTo>
                  <a:lnTo>
                    <a:pt x="52592" y="12289"/>
                  </a:lnTo>
                  <a:lnTo>
                    <a:pt x="52361" y="12494"/>
                  </a:lnTo>
                  <a:lnTo>
                    <a:pt x="52361" y="12886"/>
                  </a:lnTo>
                  <a:lnTo>
                    <a:pt x="52592" y="13103"/>
                  </a:lnTo>
                  <a:lnTo>
                    <a:pt x="53012" y="13103"/>
                  </a:lnTo>
                  <a:lnTo>
                    <a:pt x="53202" y="12886"/>
                  </a:lnTo>
                  <a:lnTo>
                    <a:pt x="53202" y="12465"/>
                  </a:lnTo>
                  <a:lnTo>
                    <a:pt x="53012" y="12289"/>
                  </a:lnTo>
                  <a:close/>
                  <a:moveTo>
                    <a:pt x="16701" y="20837"/>
                  </a:moveTo>
                  <a:lnTo>
                    <a:pt x="15884" y="20837"/>
                  </a:lnTo>
                  <a:lnTo>
                    <a:pt x="15273" y="21435"/>
                  </a:lnTo>
                  <a:lnTo>
                    <a:pt x="15273" y="22249"/>
                  </a:lnTo>
                  <a:lnTo>
                    <a:pt x="15489" y="22439"/>
                  </a:lnTo>
                  <a:lnTo>
                    <a:pt x="16277" y="22439"/>
                  </a:lnTo>
                  <a:lnTo>
                    <a:pt x="16930" y="21854"/>
                  </a:lnTo>
                  <a:lnTo>
                    <a:pt x="16930" y="21041"/>
                  </a:lnTo>
                  <a:lnTo>
                    <a:pt x="16701" y="20837"/>
                  </a:lnTo>
                  <a:close/>
                  <a:moveTo>
                    <a:pt x="49330" y="22059"/>
                  </a:moveTo>
                  <a:lnTo>
                    <a:pt x="48513" y="22059"/>
                  </a:lnTo>
                  <a:lnTo>
                    <a:pt x="47901" y="22643"/>
                  </a:lnTo>
                  <a:lnTo>
                    <a:pt x="47901" y="23062"/>
                  </a:lnTo>
                  <a:lnTo>
                    <a:pt x="48906" y="24080"/>
                  </a:lnTo>
                  <a:lnTo>
                    <a:pt x="49330" y="24080"/>
                  </a:lnTo>
                  <a:lnTo>
                    <a:pt x="49737" y="24501"/>
                  </a:lnTo>
                  <a:lnTo>
                    <a:pt x="50335" y="24298"/>
                  </a:lnTo>
                  <a:lnTo>
                    <a:pt x="50335" y="23483"/>
                  </a:lnTo>
                  <a:lnTo>
                    <a:pt x="49942" y="23062"/>
                  </a:lnTo>
                  <a:lnTo>
                    <a:pt x="49942" y="22643"/>
                  </a:lnTo>
                  <a:lnTo>
                    <a:pt x="49330" y="22059"/>
                  </a:lnTo>
                  <a:close/>
                  <a:moveTo>
                    <a:pt x="2633" y="22655"/>
                  </a:moveTo>
                  <a:lnTo>
                    <a:pt x="1221" y="21217"/>
                  </a:lnTo>
                  <a:lnTo>
                    <a:pt x="187" y="21448"/>
                  </a:lnTo>
                  <a:lnTo>
                    <a:pt x="609" y="22655"/>
                  </a:lnTo>
                  <a:lnTo>
                    <a:pt x="2850" y="24895"/>
                  </a:lnTo>
                  <a:lnTo>
                    <a:pt x="3462" y="24705"/>
                  </a:lnTo>
                  <a:lnTo>
                    <a:pt x="2633" y="22655"/>
                  </a:lnTo>
                  <a:close/>
                  <a:moveTo>
                    <a:pt x="4481" y="24501"/>
                  </a:moveTo>
                  <a:lnTo>
                    <a:pt x="4059" y="24501"/>
                  </a:lnTo>
                  <a:lnTo>
                    <a:pt x="3857" y="24705"/>
                  </a:lnTo>
                  <a:lnTo>
                    <a:pt x="3857" y="25097"/>
                  </a:lnTo>
                  <a:lnTo>
                    <a:pt x="4059" y="25287"/>
                  </a:lnTo>
                  <a:lnTo>
                    <a:pt x="4481" y="25287"/>
                  </a:lnTo>
                  <a:lnTo>
                    <a:pt x="4671" y="25097"/>
                  </a:lnTo>
                  <a:lnTo>
                    <a:pt x="4671" y="24705"/>
                  </a:lnTo>
                  <a:lnTo>
                    <a:pt x="4481" y="24501"/>
                  </a:lnTo>
                  <a:close/>
                  <a:moveTo>
                    <a:pt x="3462" y="25912"/>
                  </a:moveTo>
                  <a:lnTo>
                    <a:pt x="3245" y="25708"/>
                  </a:lnTo>
                  <a:lnTo>
                    <a:pt x="3040" y="25912"/>
                  </a:lnTo>
                  <a:lnTo>
                    <a:pt x="3040" y="26333"/>
                  </a:lnTo>
                  <a:lnTo>
                    <a:pt x="3245" y="26523"/>
                  </a:lnTo>
                  <a:lnTo>
                    <a:pt x="3462" y="26333"/>
                  </a:lnTo>
                  <a:lnTo>
                    <a:pt x="3462" y="25912"/>
                  </a:lnTo>
                  <a:close/>
                  <a:moveTo>
                    <a:pt x="6100" y="25708"/>
                  </a:moveTo>
                  <a:lnTo>
                    <a:pt x="5283" y="25708"/>
                  </a:lnTo>
                  <a:lnTo>
                    <a:pt x="4278" y="26333"/>
                  </a:lnTo>
                  <a:lnTo>
                    <a:pt x="5283" y="27337"/>
                  </a:lnTo>
                  <a:lnTo>
                    <a:pt x="7336" y="27337"/>
                  </a:lnTo>
                  <a:lnTo>
                    <a:pt x="8953" y="28150"/>
                  </a:lnTo>
                  <a:lnTo>
                    <a:pt x="10584" y="28164"/>
                  </a:lnTo>
                  <a:lnTo>
                    <a:pt x="11194" y="27541"/>
                  </a:lnTo>
                  <a:lnTo>
                    <a:pt x="10584" y="27351"/>
                  </a:lnTo>
                  <a:lnTo>
                    <a:pt x="8953" y="26536"/>
                  </a:lnTo>
                  <a:lnTo>
                    <a:pt x="7336" y="26523"/>
                  </a:lnTo>
                  <a:lnTo>
                    <a:pt x="6100" y="25708"/>
                  </a:lnTo>
                  <a:close/>
                  <a:moveTo>
                    <a:pt x="35439" y="31801"/>
                  </a:moveTo>
                  <a:lnTo>
                    <a:pt x="34652" y="31801"/>
                  </a:lnTo>
                  <a:lnTo>
                    <a:pt x="33618" y="32846"/>
                  </a:lnTo>
                  <a:lnTo>
                    <a:pt x="33837" y="33456"/>
                  </a:lnTo>
                  <a:lnTo>
                    <a:pt x="35861" y="34664"/>
                  </a:lnTo>
                  <a:lnTo>
                    <a:pt x="36678" y="34664"/>
                  </a:lnTo>
                  <a:lnTo>
                    <a:pt x="37288" y="34053"/>
                  </a:lnTo>
                  <a:lnTo>
                    <a:pt x="37288" y="33661"/>
                  </a:lnTo>
                  <a:lnTo>
                    <a:pt x="35439" y="31801"/>
                  </a:lnTo>
                  <a:close/>
                  <a:moveTo>
                    <a:pt x="26891" y="26916"/>
                  </a:moveTo>
                  <a:lnTo>
                    <a:pt x="26089" y="26916"/>
                  </a:lnTo>
                  <a:lnTo>
                    <a:pt x="25465" y="27553"/>
                  </a:lnTo>
                  <a:lnTo>
                    <a:pt x="25465" y="28342"/>
                  </a:lnTo>
                  <a:lnTo>
                    <a:pt x="25069" y="28761"/>
                  </a:lnTo>
                  <a:lnTo>
                    <a:pt x="25069" y="29182"/>
                  </a:lnTo>
                  <a:lnTo>
                    <a:pt x="26701" y="31205"/>
                  </a:lnTo>
                  <a:lnTo>
                    <a:pt x="27315" y="35465"/>
                  </a:lnTo>
                  <a:lnTo>
                    <a:pt x="27707" y="35477"/>
                  </a:lnTo>
                  <a:lnTo>
                    <a:pt x="28929" y="33849"/>
                  </a:lnTo>
                  <a:lnTo>
                    <a:pt x="29746" y="33456"/>
                  </a:lnTo>
                  <a:lnTo>
                    <a:pt x="30982" y="33036"/>
                  </a:lnTo>
                  <a:lnTo>
                    <a:pt x="31567" y="32018"/>
                  </a:lnTo>
                  <a:lnTo>
                    <a:pt x="30982" y="31407"/>
                  </a:lnTo>
                  <a:lnTo>
                    <a:pt x="28317" y="30389"/>
                  </a:lnTo>
                  <a:lnTo>
                    <a:pt x="27517" y="28761"/>
                  </a:lnTo>
                  <a:lnTo>
                    <a:pt x="27517" y="27553"/>
                  </a:lnTo>
                  <a:lnTo>
                    <a:pt x="26891" y="26916"/>
                  </a:lnTo>
                  <a:close/>
                  <a:moveTo>
                    <a:pt x="18125" y="25927"/>
                  </a:moveTo>
                  <a:lnTo>
                    <a:pt x="17121" y="24881"/>
                  </a:lnTo>
                  <a:lnTo>
                    <a:pt x="16494" y="25111"/>
                  </a:lnTo>
                  <a:lnTo>
                    <a:pt x="16494" y="31611"/>
                  </a:lnTo>
                  <a:lnTo>
                    <a:pt x="18344" y="33863"/>
                  </a:lnTo>
                  <a:lnTo>
                    <a:pt x="21592" y="35492"/>
                  </a:lnTo>
                  <a:lnTo>
                    <a:pt x="22204" y="34460"/>
                  </a:lnTo>
                  <a:lnTo>
                    <a:pt x="21402" y="32831"/>
                  </a:lnTo>
                  <a:lnTo>
                    <a:pt x="19771" y="30810"/>
                  </a:lnTo>
                  <a:lnTo>
                    <a:pt x="18942" y="27553"/>
                  </a:lnTo>
                  <a:lnTo>
                    <a:pt x="18125" y="26740"/>
                  </a:lnTo>
                  <a:lnTo>
                    <a:pt x="18125" y="25927"/>
                  </a:lnTo>
                  <a:close/>
                  <a:moveTo>
                    <a:pt x="27298" y="42398"/>
                  </a:moveTo>
                  <a:lnTo>
                    <a:pt x="26905" y="42398"/>
                  </a:lnTo>
                  <a:lnTo>
                    <a:pt x="26688" y="42603"/>
                  </a:lnTo>
                  <a:lnTo>
                    <a:pt x="26688" y="43416"/>
                  </a:lnTo>
                  <a:lnTo>
                    <a:pt x="26905" y="43632"/>
                  </a:lnTo>
                  <a:lnTo>
                    <a:pt x="27298" y="43632"/>
                  </a:lnTo>
                  <a:lnTo>
                    <a:pt x="27505" y="43416"/>
                  </a:lnTo>
                  <a:lnTo>
                    <a:pt x="27505" y="42603"/>
                  </a:lnTo>
                  <a:lnTo>
                    <a:pt x="27298" y="42398"/>
                  </a:lnTo>
                  <a:close/>
                  <a:moveTo>
                    <a:pt x="16087" y="50755"/>
                  </a:moveTo>
                  <a:lnTo>
                    <a:pt x="16087" y="47079"/>
                  </a:lnTo>
                  <a:lnTo>
                    <a:pt x="17935" y="44828"/>
                  </a:lnTo>
                  <a:lnTo>
                    <a:pt x="18752" y="44448"/>
                  </a:lnTo>
                  <a:lnTo>
                    <a:pt x="20764" y="44448"/>
                  </a:lnTo>
                  <a:lnTo>
                    <a:pt x="20995" y="44243"/>
                  </a:lnTo>
                  <a:lnTo>
                    <a:pt x="20383" y="43632"/>
                  </a:lnTo>
                  <a:lnTo>
                    <a:pt x="19173" y="43211"/>
                  </a:lnTo>
                  <a:lnTo>
                    <a:pt x="16087" y="40173"/>
                  </a:lnTo>
                  <a:lnTo>
                    <a:pt x="15680" y="38939"/>
                  </a:lnTo>
                  <a:lnTo>
                    <a:pt x="15082" y="38328"/>
                  </a:lnTo>
                  <a:lnTo>
                    <a:pt x="14661" y="38314"/>
                  </a:lnTo>
                  <a:lnTo>
                    <a:pt x="14051" y="38939"/>
                  </a:lnTo>
                  <a:lnTo>
                    <a:pt x="14051" y="39752"/>
                  </a:lnTo>
                  <a:lnTo>
                    <a:pt x="15273" y="41802"/>
                  </a:lnTo>
                  <a:lnTo>
                    <a:pt x="15666" y="43430"/>
                  </a:lnTo>
                  <a:lnTo>
                    <a:pt x="15273" y="43822"/>
                  </a:lnTo>
                  <a:lnTo>
                    <a:pt x="15273" y="44638"/>
                  </a:lnTo>
                  <a:lnTo>
                    <a:pt x="14661" y="44828"/>
                  </a:lnTo>
                  <a:lnTo>
                    <a:pt x="13654" y="46264"/>
                  </a:lnTo>
                  <a:lnTo>
                    <a:pt x="13030" y="48109"/>
                  </a:lnTo>
                  <a:lnTo>
                    <a:pt x="12215" y="47270"/>
                  </a:lnTo>
                  <a:lnTo>
                    <a:pt x="12025" y="47500"/>
                  </a:lnTo>
                  <a:lnTo>
                    <a:pt x="12025" y="48694"/>
                  </a:lnTo>
                  <a:lnTo>
                    <a:pt x="12825" y="49928"/>
                  </a:lnTo>
                  <a:lnTo>
                    <a:pt x="13220" y="51951"/>
                  </a:lnTo>
                  <a:lnTo>
                    <a:pt x="13641" y="52791"/>
                  </a:lnTo>
                  <a:lnTo>
                    <a:pt x="14646" y="53389"/>
                  </a:lnTo>
                  <a:lnTo>
                    <a:pt x="15299" y="52805"/>
                  </a:lnTo>
                  <a:lnTo>
                    <a:pt x="15694" y="51150"/>
                  </a:lnTo>
                  <a:lnTo>
                    <a:pt x="16087" y="50755"/>
                  </a:lnTo>
                  <a:close/>
                  <a:moveTo>
                    <a:pt x="19973" y="58273"/>
                  </a:moveTo>
                  <a:lnTo>
                    <a:pt x="19159" y="58273"/>
                  </a:lnTo>
                  <a:lnTo>
                    <a:pt x="18928" y="58477"/>
                  </a:lnTo>
                  <a:lnTo>
                    <a:pt x="18928" y="58898"/>
                  </a:lnTo>
                  <a:lnTo>
                    <a:pt x="19581" y="59481"/>
                  </a:lnTo>
                  <a:lnTo>
                    <a:pt x="19973" y="59481"/>
                  </a:lnTo>
                  <a:lnTo>
                    <a:pt x="20164" y="59291"/>
                  </a:lnTo>
                  <a:lnTo>
                    <a:pt x="20164" y="58477"/>
                  </a:lnTo>
                  <a:lnTo>
                    <a:pt x="19973" y="58273"/>
                  </a:lnTo>
                  <a:close/>
                  <a:moveTo>
                    <a:pt x="124535" y="73972"/>
                  </a:moveTo>
                  <a:lnTo>
                    <a:pt x="124740" y="73741"/>
                  </a:lnTo>
                  <a:lnTo>
                    <a:pt x="125583" y="74975"/>
                  </a:lnTo>
                  <a:lnTo>
                    <a:pt x="126167" y="74759"/>
                  </a:lnTo>
                  <a:lnTo>
                    <a:pt x="125774" y="72738"/>
                  </a:lnTo>
                  <a:lnTo>
                    <a:pt x="127186" y="70893"/>
                  </a:lnTo>
                  <a:lnTo>
                    <a:pt x="128029" y="70498"/>
                  </a:lnTo>
                  <a:lnTo>
                    <a:pt x="129226" y="70498"/>
                  </a:lnTo>
                  <a:lnTo>
                    <a:pt x="130245" y="69875"/>
                  </a:lnTo>
                  <a:lnTo>
                    <a:pt x="130245" y="69060"/>
                  </a:lnTo>
                  <a:lnTo>
                    <a:pt x="131060" y="67446"/>
                  </a:lnTo>
                  <a:lnTo>
                    <a:pt x="131060" y="65004"/>
                  </a:lnTo>
                  <a:lnTo>
                    <a:pt x="130667" y="64583"/>
                  </a:lnTo>
                  <a:lnTo>
                    <a:pt x="130245" y="62141"/>
                  </a:lnTo>
                  <a:lnTo>
                    <a:pt x="129441" y="60933"/>
                  </a:lnTo>
                  <a:lnTo>
                    <a:pt x="129441" y="59697"/>
                  </a:lnTo>
                  <a:lnTo>
                    <a:pt x="129048" y="59305"/>
                  </a:lnTo>
                  <a:lnTo>
                    <a:pt x="129019" y="57676"/>
                  </a:lnTo>
                  <a:lnTo>
                    <a:pt x="128627" y="57255"/>
                  </a:lnTo>
                  <a:lnTo>
                    <a:pt x="128641" y="53998"/>
                  </a:lnTo>
                  <a:lnTo>
                    <a:pt x="127798" y="52372"/>
                  </a:lnTo>
                  <a:lnTo>
                    <a:pt x="127798" y="49928"/>
                  </a:lnTo>
                  <a:lnTo>
                    <a:pt x="127214" y="48489"/>
                  </a:lnTo>
                  <a:lnTo>
                    <a:pt x="126793" y="48489"/>
                  </a:lnTo>
                  <a:lnTo>
                    <a:pt x="125976" y="49726"/>
                  </a:lnTo>
                  <a:lnTo>
                    <a:pt x="125135" y="48910"/>
                  </a:lnTo>
                  <a:lnTo>
                    <a:pt x="123516" y="48910"/>
                  </a:lnTo>
                  <a:lnTo>
                    <a:pt x="121492" y="50147"/>
                  </a:lnTo>
                  <a:lnTo>
                    <a:pt x="120256" y="50147"/>
                  </a:lnTo>
                  <a:lnTo>
                    <a:pt x="119834" y="50565"/>
                  </a:lnTo>
                  <a:lnTo>
                    <a:pt x="116982" y="50553"/>
                  </a:lnTo>
                  <a:lnTo>
                    <a:pt x="116396" y="51571"/>
                  </a:lnTo>
                  <a:lnTo>
                    <a:pt x="115772" y="51761"/>
                  </a:lnTo>
                  <a:lnTo>
                    <a:pt x="113760" y="50132"/>
                  </a:lnTo>
                  <a:lnTo>
                    <a:pt x="112727" y="50337"/>
                  </a:lnTo>
                  <a:lnTo>
                    <a:pt x="112712" y="51136"/>
                  </a:lnTo>
                  <a:lnTo>
                    <a:pt x="113951" y="54013"/>
                  </a:lnTo>
                  <a:lnTo>
                    <a:pt x="113951" y="55206"/>
                  </a:lnTo>
                  <a:lnTo>
                    <a:pt x="114562" y="55831"/>
                  </a:lnTo>
                  <a:lnTo>
                    <a:pt x="116613" y="55437"/>
                  </a:lnTo>
                  <a:lnTo>
                    <a:pt x="117618" y="56454"/>
                  </a:lnTo>
                  <a:lnTo>
                    <a:pt x="118042" y="57662"/>
                  </a:lnTo>
                  <a:lnTo>
                    <a:pt x="119466" y="59507"/>
                  </a:lnTo>
                  <a:lnTo>
                    <a:pt x="120242" y="59481"/>
                  </a:lnTo>
                  <a:lnTo>
                    <a:pt x="120894" y="60106"/>
                  </a:lnTo>
                  <a:lnTo>
                    <a:pt x="120894" y="61340"/>
                  </a:lnTo>
                  <a:lnTo>
                    <a:pt x="124142" y="64176"/>
                  </a:lnTo>
                  <a:lnTo>
                    <a:pt x="123747" y="65805"/>
                  </a:lnTo>
                  <a:lnTo>
                    <a:pt x="122090" y="66618"/>
                  </a:lnTo>
                  <a:lnTo>
                    <a:pt x="123314" y="67852"/>
                  </a:lnTo>
                  <a:lnTo>
                    <a:pt x="122702" y="68042"/>
                  </a:lnTo>
                  <a:lnTo>
                    <a:pt x="121885" y="67650"/>
                  </a:lnTo>
                  <a:lnTo>
                    <a:pt x="120459" y="69088"/>
                  </a:lnTo>
                  <a:lnTo>
                    <a:pt x="120459" y="69481"/>
                  </a:lnTo>
                  <a:lnTo>
                    <a:pt x="122075" y="71109"/>
                  </a:lnTo>
                  <a:lnTo>
                    <a:pt x="122075" y="71504"/>
                  </a:lnTo>
                  <a:lnTo>
                    <a:pt x="121492" y="72113"/>
                  </a:lnTo>
                  <a:lnTo>
                    <a:pt x="120649" y="71299"/>
                  </a:lnTo>
                  <a:lnTo>
                    <a:pt x="119441" y="71299"/>
                  </a:lnTo>
                  <a:lnTo>
                    <a:pt x="118827" y="72303"/>
                  </a:lnTo>
                  <a:lnTo>
                    <a:pt x="118827" y="73539"/>
                  </a:lnTo>
                  <a:lnTo>
                    <a:pt x="119644" y="75165"/>
                  </a:lnTo>
                  <a:lnTo>
                    <a:pt x="120473" y="75981"/>
                  </a:lnTo>
                  <a:lnTo>
                    <a:pt x="120473" y="76402"/>
                  </a:lnTo>
                  <a:lnTo>
                    <a:pt x="121478" y="77419"/>
                  </a:lnTo>
                  <a:lnTo>
                    <a:pt x="122104" y="77609"/>
                  </a:lnTo>
                  <a:lnTo>
                    <a:pt x="122104" y="78422"/>
                  </a:lnTo>
                  <a:lnTo>
                    <a:pt x="124333" y="82303"/>
                  </a:lnTo>
                  <a:lnTo>
                    <a:pt x="125147" y="82303"/>
                  </a:lnTo>
                  <a:lnTo>
                    <a:pt x="125774" y="81694"/>
                  </a:lnTo>
                  <a:lnTo>
                    <a:pt x="125774" y="80458"/>
                  </a:lnTo>
                  <a:lnTo>
                    <a:pt x="125352" y="80065"/>
                  </a:lnTo>
                  <a:lnTo>
                    <a:pt x="124930" y="77621"/>
                  </a:lnTo>
                  <a:lnTo>
                    <a:pt x="124535" y="77200"/>
                  </a:lnTo>
                  <a:lnTo>
                    <a:pt x="124535" y="73972"/>
                  </a:lnTo>
                  <a:close/>
                  <a:moveTo>
                    <a:pt x="17733" y="58083"/>
                  </a:moveTo>
                  <a:lnTo>
                    <a:pt x="18344" y="57460"/>
                  </a:lnTo>
                  <a:lnTo>
                    <a:pt x="18737" y="57881"/>
                  </a:lnTo>
                  <a:lnTo>
                    <a:pt x="19581" y="57881"/>
                  </a:lnTo>
                  <a:lnTo>
                    <a:pt x="19771" y="57270"/>
                  </a:lnTo>
                  <a:lnTo>
                    <a:pt x="18942" y="55641"/>
                  </a:lnTo>
                  <a:lnTo>
                    <a:pt x="17121" y="54597"/>
                  </a:lnTo>
                  <a:lnTo>
                    <a:pt x="15070" y="54203"/>
                  </a:lnTo>
                  <a:lnTo>
                    <a:pt x="14456" y="54814"/>
                  </a:lnTo>
                  <a:lnTo>
                    <a:pt x="14444" y="57676"/>
                  </a:lnTo>
                  <a:lnTo>
                    <a:pt x="14063" y="58071"/>
                  </a:lnTo>
                  <a:lnTo>
                    <a:pt x="14051" y="60905"/>
                  </a:lnTo>
                  <a:lnTo>
                    <a:pt x="15706" y="64188"/>
                  </a:lnTo>
                  <a:lnTo>
                    <a:pt x="15706" y="65790"/>
                  </a:lnTo>
                  <a:lnTo>
                    <a:pt x="16101" y="66211"/>
                  </a:lnTo>
                  <a:lnTo>
                    <a:pt x="16087" y="67446"/>
                  </a:lnTo>
                  <a:lnTo>
                    <a:pt x="16904" y="69074"/>
                  </a:lnTo>
                  <a:lnTo>
                    <a:pt x="16904" y="69887"/>
                  </a:lnTo>
                  <a:lnTo>
                    <a:pt x="17323" y="70282"/>
                  </a:lnTo>
                  <a:lnTo>
                    <a:pt x="17718" y="72331"/>
                  </a:lnTo>
                  <a:lnTo>
                    <a:pt x="18140" y="72723"/>
                  </a:lnTo>
                  <a:lnTo>
                    <a:pt x="18547" y="76402"/>
                  </a:lnTo>
                  <a:lnTo>
                    <a:pt x="19364" y="77609"/>
                  </a:lnTo>
                  <a:lnTo>
                    <a:pt x="19364" y="79238"/>
                  </a:lnTo>
                  <a:lnTo>
                    <a:pt x="20585" y="81680"/>
                  </a:lnTo>
                  <a:lnTo>
                    <a:pt x="20585" y="82493"/>
                  </a:lnTo>
                  <a:lnTo>
                    <a:pt x="19744" y="83729"/>
                  </a:lnTo>
                  <a:lnTo>
                    <a:pt x="19744" y="84935"/>
                  </a:lnTo>
                  <a:lnTo>
                    <a:pt x="20164" y="85355"/>
                  </a:lnTo>
                  <a:lnTo>
                    <a:pt x="20980" y="86563"/>
                  </a:lnTo>
                  <a:lnTo>
                    <a:pt x="20980" y="88192"/>
                  </a:lnTo>
                  <a:lnTo>
                    <a:pt x="21402" y="89007"/>
                  </a:lnTo>
                  <a:lnTo>
                    <a:pt x="23833" y="91449"/>
                  </a:lnTo>
                  <a:lnTo>
                    <a:pt x="23833" y="91870"/>
                  </a:lnTo>
                  <a:lnTo>
                    <a:pt x="24677" y="92656"/>
                  </a:lnTo>
                  <a:lnTo>
                    <a:pt x="24255" y="95940"/>
                  </a:lnTo>
                  <a:lnTo>
                    <a:pt x="25057" y="96753"/>
                  </a:lnTo>
                  <a:lnTo>
                    <a:pt x="25057" y="97569"/>
                  </a:lnTo>
                  <a:lnTo>
                    <a:pt x="25667" y="98177"/>
                  </a:lnTo>
                  <a:lnTo>
                    <a:pt x="29148" y="97961"/>
                  </a:lnTo>
                  <a:lnTo>
                    <a:pt x="29148" y="97148"/>
                  </a:lnTo>
                  <a:lnTo>
                    <a:pt x="28727" y="96753"/>
                  </a:lnTo>
                  <a:lnTo>
                    <a:pt x="28739" y="93891"/>
                  </a:lnTo>
                  <a:lnTo>
                    <a:pt x="28317" y="93498"/>
                  </a:lnTo>
                  <a:lnTo>
                    <a:pt x="28317" y="91449"/>
                  </a:lnTo>
                  <a:lnTo>
                    <a:pt x="27108" y="89007"/>
                  </a:lnTo>
                  <a:lnTo>
                    <a:pt x="27108" y="88192"/>
                  </a:lnTo>
                  <a:lnTo>
                    <a:pt x="26279" y="86984"/>
                  </a:lnTo>
                  <a:lnTo>
                    <a:pt x="26279" y="85750"/>
                  </a:lnTo>
                  <a:lnTo>
                    <a:pt x="27124" y="84935"/>
                  </a:lnTo>
                  <a:lnTo>
                    <a:pt x="27124" y="84542"/>
                  </a:lnTo>
                  <a:lnTo>
                    <a:pt x="25886" y="82493"/>
                  </a:lnTo>
                  <a:lnTo>
                    <a:pt x="25886" y="79657"/>
                  </a:lnTo>
                  <a:lnTo>
                    <a:pt x="25465" y="79238"/>
                  </a:lnTo>
                  <a:lnTo>
                    <a:pt x="25479" y="77215"/>
                  </a:lnTo>
                  <a:lnTo>
                    <a:pt x="25057" y="76794"/>
                  </a:lnTo>
                  <a:lnTo>
                    <a:pt x="25057" y="75560"/>
                  </a:lnTo>
                  <a:lnTo>
                    <a:pt x="24243" y="74352"/>
                  </a:lnTo>
                  <a:lnTo>
                    <a:pt x="24243" y="73118"/>
                  </a:lnTo>
                  <a:lnTo>
                    <a:pt x="23426" y="71489"/>
                  </a:lnTo>
                  <a:lnTo>
                    <a:pt x="23438" y="70674"/>
                  </a:lnTo>
                  <a:lnTo>
                    <a:pt x="22624" y="69466"/>
                  </a:lnTo>
                  <a:lnTo>
                    <a:pt x="22204" y="67419"/>
                  </a:lnTo>
                  <a:lnTo>
                    <a:pt x="21783" y="67025"/>
                  </a:lnTo>
                  <a:lnTo>
                    <a:pt x="20585" y="62548"/>
                  </a:lnTo>
                  <a:lnTo>
                    <a:pt x="19349" y="60525"/>
                  </a:lnTo>
                  <a:lnTo>
                    <a:pt x="18344" y="59088"/>
                  </a:lnTo>
                  <a:lnTo>
                    <a:pt x="17733" y="58884"/>
                  </a:lnTo>
                  <a:lnTo>
                    <a:pt x="17733" y="58083"/>
                  </a:lnTo>
                  <a:close/>
                  <a:moveTo>
                    <a:pt x="35208" y="115505"/>
                  </a:moveTo>
                  <a:lnTo>
                    <a:pt x="34598" y="115303"/>
                  </a:lnTo>
                  <a:lnTo>
                    <a:pt x="33986" y="116306"/>
                  </a:lnTo>
                  <a:lnTo>
                    <a:pt x="34598" y="118952"/>
                  </a:lnTo>
                  <a:lnTo>
                    <a:pt x="35208" y="118327"/>
                  </a:lnTo>
                  <a:lnTo>
                    <a:pt x="35208" y="115505"/>
                  </a:lnTo>
                  <a:close/>
                  <a:moveTo>
                    <a:pt x="28115" y="99806"/>
                  </a:moveTo>
                  <a:lnTo>
                    <a:pt x="26089" y="99806"/>
                  </a:lnTo>
                  <a:lnTo>
                    <a:pt x="25057" y="100824"/>
                  </a:lnTo>
                  <a:lnTo>
                    <a:pt x="25004" y="102046"/>
                  </a:lnTo>
                  <a:lnTo>
                    <a:pt x="23794" y="104095"/>
                  </a:lnTo>
                  <a:lnTo>
                    <a:pt x="23794" y="106537"/>
                  </a:lnTo>
                  <a:lnTo>
                    <a:pt x="24187" y="107350"/>
                  </a:lnTo>
                  <a:lnTo>
                    <a:pt x="25016" y="108558"/>
                  </a:lnTo>
                  <a:lnTo>
                    <a:pt x="25016" y="110607"/>
                  </a:lnTo>
                  <a:lnTo>
                    <a:pt x="25409" y="111028"/>
                  </a:lnTo>
                  <a:lnTo>
                    <a:pt x="25409" y="111841"/>
                  </a:lnTo>
                  <a:lnTo>
                    <a:pt x="27448" y="113864"/>
                  </a:lnTo>
                  <a:lnTo>
                    <a:pt x="27448" y="115098"/>
                  </a:lnTo>
                  <a:lnTo>
                    <a:pt x="29500" y="117540"/>
                  </a:lnTo>
                  <a:lnTo>
                    <a:pt x="29908" y="119169"/>
                  </a:lnTo>
                  <a:lnTo>
                    <a:pt x="30507" y="119765"/>
                  </a:lnTo>
                  <a:lnTo>
                    <a:pt x="32939" y="119765"/>
                  </a:lnTo>
                  <a:lnTo>
                    <a:pt x="33170" y="119563"/>
                  </a:lnTo>
                  <a:lnTo>
                    <a:pt x="32748" y="119142"/>
                  </a:lnTo>
                  <a:lnTo>
                    <a:pt x="32748" y="118327"/>
                  </a:lnTo>
                  <a:lnTo>
                    <a:pt x="33170" y="117935"/>
                  </a:lnTo>
                  <a:lnTo>
                    <a:pt x="33170" y="116727"/>
                  </a:lnTo>
                  <a:lnTo>
                    <a:pt x="33592" y="116306"/>
                  </a:lnTo>
                  <a:lnTo>
                    <a:pt x="33565" y="114692"/>
                  </a:lnTo>
                  <a:lnTo>
                    <a:pt x="32748" y="113443"/>
                  </a:lnTo>
                  <a:lnTo>
                    <a:pt x="32355" y="112250"/>
                  </a:lnTo>
                  <a:lnTo>
                    <a:pt x="30710" y="110215"/>
                  </a:lnTo>
                  <a:lnTo>
                    <a:pt x="30710" y="107364"/>
                  </a:lnTo>
                  <a:lnTo>
                    <a:pt x="30317" y="106943"/>
                  </a:lnTo>
                  <a:lnTo>
                    <a:pt x="30317" y="105736"/>
                  </a:lnTo>
                  <a:lnTo>
                    <a:pt x="29093" y="105736"/>
                  </a:lnTo>
                  <a:lnTo>
                    <a:pt x="29093" y="104502"/>
                  </a:lnTo>
                  <a:lnTo>
                    <a:pt x="28279" y="103294"/>
                  </a:lnTo>
                  <a:lnTo>
                    <a:pt x="29541" y="100824"/>
                  </a:lnTo>
                  <a:lnTo>
                    <a:pt x="28115" y="99806"/>
                  </a:lnTo>
                  <a:close/>
                  <a:moveTo>
                    <a:pt x="98988" y="121408"/>
                  </a:moveTo>
                  <a:lnTo>
                    <a:pt x="98145" y="121408"/>
                  </a:lnTo>
                  <a:lnTo>
                    <a:pt x="97940" y="121598"/>
                  </a:lnTo>
                  <a:lnTo>
                    <a:pt x="98362" y="122019"/>
                  </a:lnTo>
                  <a:lnTo>
                    <a:pt x="98362" y="123227"/>
                  </a:lnTo>
                  <a:lnTo>
                    <a:pt x="98974" y="123429"/>
                  </a:lnTo>
                  <a:lnTo>
                    <a:pt x="99571" y="122847"/>
                  </a:lnTo>
                  <a:lnTo>
                    <a:pt x="99178" y="121598"/>
                  </a:lnTo>
                  <a:lnTo>
                    <a:pt x="98988" y="121408"/>
                  </a:lnTo>
                  <a:close/>
                  <a:moveTo>
                    <a:pt x="97125" y="127297"/>
                  </a:moveTo>
                  <a:lnTo>
                    <a:pt x="96540" y="127107"/>
                  </a:lnTo>
                  <a:lnTo>
                    <a:pt x="95114" y="128531"/>
                  </a:lnTo>
                  <a:lnTo>
                    <a:pt x="95099" y="130160"/>
                  </a:lnTo>
                  <a:lnTo>
                    <a:pt x="95726" y="130350"/>
                  </a:lnTo>
                  <a:lnTo>
                    <a:pt x="97125" y="128505"/>
                  </a:lnTo>
                  <a:lnTo>
                    <a:pt x="97125" y="127297"/>
                  </a:lnTo>
                  <a:close/>
                  <a:moveTo>
                    <a:pt x="97152" y="134230"/>
                  </a:moveTo>
                  <a:lnTo>
                    <a:pt x="97152" y="133809"/>
                  </a:lnTo>
                  <a:lnTo>
                    <a:pt x="95916" y="133023"/>
                  </a:lnTo>
                  <a:lnTo>
                    <a:pt x="95916" y="132181"/>
                  </a:lnTo>
                  <a:lnTo>
                    <a:pt x="94487" y="130742"/>
                  </a:lnTo>
                  <a:lnTo>
                    <a:pt x="93061" y="131789"/>
                  </a:lnTo>
                  <a:lnTo>
                    <a:pt x="93904" y="132181"/>
                  </a:lnTo>
                  <a:lnTo>
                    <a:pt x="93135" y="132634"/>
                  </a:lnTo>
                  <a:lnTo>
                    <a:pt x="91825" y="133403"/>
                  </a:lnTo>
                  <a:lnTo>
                    <a:pt x="92463" y="134026"/>
                  </a:lnTo>
                  <a:lnTo>
                    <a:pt x="93251" y="134026"/>
                  </a:lnTo>
                  <a:lnTo>
                    <a:pt x="93675" y="134420"/>
                  </a:lnTo>
                  <a:lnTo>
                    <a:pt x="95331" y="134420"/>
                  </a:lnTo>
                  <a:lnTo>
                    <a:pt x="95711" y="134026"/>
                  </a:lnTo>
                  <a:lnTo>
                    <a:pt x="96106" y="134420"/>
                  </a:lnTo>
                  <a:lnTo>
                    <a:pt x="97152" y="134230"/>
                  </a:lnTo>
                  <a:close/>
                  <a:moveTo>
                    <a:pt x="106732" y="134014"/>
                  </a:moveTo>
                  <a:lnTo>
                    <a:pt x="105918" y="134014"/>
                  </a:lnTo>
                  <a:lnTo>
                    <a:pt x="105688" y="134216"/>
                  </a:lnTo>
                  <a:lnTo>
                    <a:pt x="105688" y="134637"/>
                  </a:lnTo>
                  <a:lnTo>
                    <a:pt x="105918" y="134827"/>
                  </a:lnTo>
                  <a:lnTo>
                    <a:pt x="106339" y="134827"/>
                  </a:lnTo>
                  <a:lnTo>
                    <a:pt x="106923" y="134216"/>
                  </a:lnTo>
                  <a:lnTo>
                    <a:pt x="106732" y="134014"/>
                  </a:lnTo>
                  <a:close/>
                  <a:moveTo>
                    <a:pt x="51722" y="144190"/>
                  </a:moveTo>
                  <a:lnTo>
                    <a:pt x="52142" y="143769"/>
                  </a:lnTo>
                  <a:lnTo>
                    <a:pt x="53337" y="143769"/>
                  </a:lnTo>
                  <a:lnTo>
                    <a:pt x="53758" y="144190"/>
                  </a:lnTo>
                  <a:lnTo>
                    <a:pt x="55390" y="144204"/>
                  </a:lnTo>
                  <a:lnTo>
                    <a:pt x="55582" y="145207"/>
                  </a:lnTo>
                  <a:lnTo>
                    <a:pt x="56397" y="146023"/>
                  </a:lnTo>
                  <a:lnTo>
                    <a:pt x="56397" y="146441"/>
                  </a:lnTo>
                  <a:lnTo>
                    <a:pt x="57823" y="147459"/>
                  </a:lnTo>
                  <a:lnTo>
                    <a:pt x="62729" y="147459"/>
                  </a:lnTo>
                  <a:lnTo>
                    <a:pt x="65582" y="145804"/>
                  </a:lnTo>
                  <a:lnTo>
                    <a:pt x="66791" y="145017"/>
                  </a:lnTo>
                  <a:lnTo>
                    <a:pt x="69198" y="144611"/>
                  </a:lnTo>
                  <a:lnTo>
                    <a:pt x="69851" y="143985"/>
                  </a:lnTo>
                  <a:lnTo>
                    <a:pt x="69877" y="143172"/>
                  </a:lnTo>
                  <a:lnTo>
                    <a:pt x="71889" y="141543"/>
                  </a:lnTo>
                  <a:lnTo>
                    <a:pt x="72092" y="140933"/>
                  </a:lnTo>
                  <a:lnTo>
                    <a:pt x="72513" y="140933"/>
                  </a:lnTo>
                  <a:lnTo>
                    <a:pt x="74308" y="139508"/>
                  </a:lnTo>
                  <a:lnTo>
                    <a:pt x="74754" y="137880"/>
                  </a:lnTo>
                  <a:lnTo>
                    <a:pt x="77392" y="135248"/>
                  </a:lnTo>
                  <a:lnTo>
                    <a:pt x="77814" y="135248"/>
                  </a:lnTo>
                  <a:lnTo>
                    <a:pt x="79050" y="134014"/>
                  </a:lnTo>
                  <a:lnTo>
                    <a:pt x="79799" y="134014"/>
                  </a:lnTo>
                  <a:lnTo>
                    <a:pt x="80221" y="133619"/>
                  </a:lnTo>
                  <a:lnTo>
                    <a:pt x="81033" y="134014"/>
                  </a:lnTo>
                  <a:lnTo>
                    <a:pt x="82271" y="134014"/>
                  </a:lnTo>
                  <a:lnTo>
                    <a:pt x="83493" y="136061"/>
                  </a:lnTo>
                  <a:lnTo>
                    <a:pt x="84310" y="136456"/>
                  </a:lnTo>
                  <a:lnTo>
                    <a:pt x="85519" y="136456"/>
                  </a:lnTo>
                  <a:lnTo>
                    <a:pt x="86755" y="135221"/>
                  </a:lnTo>
                  <a:lnTo>
                    <a:pt x="87558" y="135221"/>
                  </a:lnTo>
                  <a:lnTo>
                    <a:pt x="88184" y="134637"/>
                  </a:lnTo>
                  <a:lnTo>
                    <a:pt x="88184" y="130961"/>
                  </a:lnTo>
                  <a:lnTo>
                    <a:pt x="91837" y="125274"/>
                  </a:lnTo>
                  <a:lnTo>
                    <a:pt x="91837" y="124461"/>
                  </a:lnTo>
                  <a:lnTo>
                    <a:pt x="92654" y="123253"/>
                  </a:lnTo>
                  <a:lnTo>
                    <a:pt x="93075" y="120783"/>
                  </a:lnTo>
                  <a:lnTo>
                    <a:pt x="94923" y="118967"/>
                  </a:lnTo>
                  <a:lnTo>
                    <a:pt x="96528" y="118151"/>
                  </a:lnTo>
                  <a:lnTo>
                    <a:pt x="97357" y="118151"/>
                  </a:lnTo>
                  <a:lnTo>
                    <a:pt x="97750" y="117730"/>
                  </a:lnTo>
                  <a:lnTo>
                    <a:pt x="98566" y="117730"/>
                  </a:lnTo>
                  <a:lnTo>
                    <a:pt x="99802" y="116523"/>
                  </a:lnTo>
                  <a:lnTo>
                    <a:pt x="100197" y="116523"/>
                  </a:lnTo>
                  <a:lnTo>
                    <a:pt x="100388" y="115493"/>
                  </a:lnTo>
                  <a:lnTo>
                    <a:pt x="100807" y="115098"/>
                  </a:lnTo>
                  <a:lnTo>
                    <a:pt x="100807" y="113443"/>
                  </a:lnTo>
                  <a:lnTo>
                    <a:pt x="99829" y="112031"/>
                  </a:lnTo>
                  <a:lnTo>
                    <a:pt x="99191" y="111841"/>
                  </a:lnTo>
                  <a:lnTo>
                    <a:pt x="99612" y="111422"/>
                  </a:lnTo>
                  <a:lnTo>
                    <a:pt x="99612" y="110607"/>
                  </a:lnTo>
                  <a:lnTo>
                    <a:pt x="100034" y="110215"/>
                  </a:lnTo>
                  <a:lnTo>
                    <a:pt x="100429" y="108558"/>
                  </a:lnTo>
                  <a:lnTo>
                    <a:pt x="101053" y="107975"/>
                  </a:lnTo>
                  <a:lnTo>
                    <a:pt x="101855" y="107975"/>
                  </a:lnTo>
                  <a:lnTo>
                    <a:pt x="102277" y="108368"/>
                  </a:lnTo>
                  <a:lnTo>
                    <a:pt x="103063" y="107554"/>
                  </a:lnTo>
                  <a:lnTo>
                    <a:pt x="104722" y="107133"/>
                  </a:lnTo>
                  <a:lnTo>
                    <a:pt x="104913" y="107785"/>
                  </a:lnTo>
                  <a:lnTo>
                    <a:pt x="106313" y="108789"/>
                  </a:lnTo>
                  <a:lnTo>
                    <a:pt x="107549" y="107975"/>
                  </a:lnTo>
                  <a:lnTo>
                    <a:pt x="108161" y="108180"/>
                  </a:lnTo>
                  <a:lnTo>
                    <a:pt x="108161" y="108572"/>
                  </a:lnTo>
                  <a:lnTo>
                    <a:pt x="107127" y="109575"/>
                  </a:lnTo>
                  <a:lnTo>
                    <a:pt x="105699" y="109402"/>
                  </a:lnTo>
                  <a:lnTo>
                    <a:pt x="103908" y="109183"/>
                  </a:lnTo>
                  <a:lnTo>
                    <a:pt x="103282" y="110215"/>
                  </a:lnTo>
                  <a:lnTo>
                    <a:pt x="103677" y="111422"/>
                  </a:lnTo>
                  <a:lnTo>
                    <a:pt x="103255" y="111841"/>
                  </a:lnTo>
                  <a:lnTo>
                    <a:pt x="103255" y="112657"/>
                  </a:lnTo>
                  <a:lnTo>
                    <a:pt x="101624" y="115098"/>
                  </a:lnTo>
                  <a:lnTo>
                    <a:pt x="101624" y="119169"/>
                  </a:lnTo>
                  <a:lnTo>
                    <a:pt x="102426" y="119984"/>
                  </a:lnTo>
                  <a:lnTo>
                    <a:pt x="102426" y="121192"/>
                  </a:lnTo>
                  <a:lnTo>
                    <a:pt x="103267" y="122426"/>
                  </a:lnTo>
                  <a:lnTo>
                    <a:pt x="103267" y="123239"/>
                  </a:lnTo>
                  <a:lnTo>
                    <a:pt x="101638" y="124447"/>
                  </a:lnTo>
                  <a:lnTo>
                    <a:pt x="101638" y="125683"/>
                  </a:lnTo>
                  <a:lnTo>
                    <a:pt x="100400" y="126903"/>
                  </a:lnTo>
                  <a:lnTo>
                    <a:pt x="99205" y="129345"/>
                  </a:lnTo>
                  <a:lnTo>
                    <a:pt x="99191" y="131789"/>
                  </a:lnTo>
                  <a:lnTo>
                    <a:pt x="100400" y="133388"/>
                  </a:lnTo>
                  <a:lnTo>
                    <a:pt x="100400" y="135438"/>
                  </a:lnTo>
                  <a:lnTo>
                    <a:pt x="101012" y="136061"/>
                  </a:lnTo>
                  <a:lnTo>
                    <a:pt x="102641" y="135248"/>
                  </a:lnTo>
                  <a:lnTo>
                    <a:pt x="103472" y="135248"/>
                  </a:lnTo>
                  <a:lnTo>
                    <a:pt x="103867" y="134827"/>
                  </a:lnTo>
                  <a:lnTo>
                    <a:pt x="104681" y="134827"/>
                  </a:lnTo>
                  <a:lnTo>
                    <a:pt x="105291" y="134216"/>
                  </a:lnTo>
                  <a:lnTo>
                    <a:pt x="105498" y="133619"/>
                  </a:lnTo>
                  <a:lnTo>
                    <a:pt x="107127" y="133198"/>
                  </a:lnTo>
                  <a:lnTo>
                    <a:pt x="108773" y="131570"/>
                  </a:lnTo>
                  <a:lnTo>
                    <a:pt x="109166" y="131570"/>
                  </a:lnTo>
                  <a:lnTo>
                    <a:pt x="109982" y="130350"/>
                  </a:lnTo>
                  <a:lnTo>
                    <a:pt x="111409" y="130540"/>
                  </a:lnTo>
                  <a:lnTo>
                    <a:pt x="111409" y="132982"/>
                  </a:lnTo>
                  <a:lnTo>
                    <a:pt x="112021" y="133213"/>
                  </a:lnTo>
                  <a:lnTo>
                    <a:pt x="112413" y="132792"/>
                  </a:lnTo>
                  <a:lnTo>
                    <a:pt x="113461" y="133403"/>
                  </a:lnTo>
                  <a:lnTo>
                    <a:pt x="112413" y="134420"/>
                  </a:lnTo>
                  <a:lnTo>
                    <a:pt x="110592" y="135424"/>
                  </a:lnTo>
                  <a:lnTo>
                    <a:pt x="110592" y="136660"/>
                  </a:lnTo>
                  <a:lnTo>
                    <a:pt x="111204" y="137269"/>
                  </a:lnTo>
                  <a:lnTo>
                    <a:pt x="112021" y="137283"/>
                  </a:lnTo>
                  <a:lnTo>
                    <a:pt x="112413" y="136862"/>
                  </a:lnTo>
                  <a:lnTo>
                    <a:pt x="112835" y="137283"/>
                  </a:lnTo>
                  <a:lnTo>
                    <a:pt x="113257" y="136862"/>
                  </a:lnTo>
                  <a:lnTo>
                    <a:pt x="113447" y="138707"/>
                  </a:lnTo>
                  <a:lnTo>
                    <a:pt x="112633" y="139915"/>
                  </a:lnTo>
                  <a:lnTo>
                    <a:pt x="112633" y="141543"/>
                  </a:lnTo>
                  <a:lnTo>
                    <a:pt x="112237" y="141964"/>
                  </a:lnTo>
                  <a:lnTo>
                    <a:pt x="112237" y="143985"/>
                  </a:lnTo>
                  <a:lnTo>
                    <a:pt x="112823" y="144596"/>
                  </a:lnTo>
                  <a:lnTo>
                    <a:pt x="114902" y="144991"/>
                  </a:lnTo>
                  <a:lnTo>
                    <a:pt x="115064" y="143985"/>
                  </a:lnTo>
                  <a:lnTo>
                    <a:pt x="114671" y="143593"/>
                  </a:lnTo>
                  <a:lnTo>
                    <a:pt x="115905" y="143172"/>
                  </a:lnTo>
                  <a:lnTo>
                    <a:pt x="115905" y="141151"/>
                  </a:lnTo>
                  <a:lnTo>
                    <a:pt x="115076" y="139523"/>
                  </a:lnTo>
                  <a:lnTo>
                    <a:pt x="114683" y="139102"/>
                  </a:lnTo>
                  <a:lnTo>
                    <a:pt x="114683" y="137079"/>
                  </a:lnTo>
                  <a:lnTo>
                    <a:pt x="114262" y="136660"/>
                  </a:lnTo>
                  <a:lnTo>
                    <a:pt x="114262" y="135845"/>
                  </a:lnTo>
                  <a:lnTo>
                    <a:pt x="116314" y="134651"/>
                  </a:lnTo>
                  <a:lnTo>
                    <a:pt x="116314" y="132996"/>
                  </a:lnTo>
                  <a:lnTo>
                    <a:pt x="115702" y="131979"/>
                  </a:lnTo>
                  <a:lnTo>
                    <a:pt x="114657" y="131353"/>
                  </a:lnTo>
                  <a:lnTo>
                    <a:pt x="115076" y="130973"/>
                  </a:lnTo>
                  <a:lnTo>
                    <a:pt x="115093" y="126903"/>
                  </a:lnTo>
                  <a:lnTo>
                    <a:pt x="114671" y="126482"/>
                  </a:lnTo>
                  <a:lnTo>
                    <a:pt x="114671" y="125669"/>
                  </a:lnTo>
                  <a:lnTo>
                    <a:pt x="113433" y="124882"/>
                  </a:lnTo>
                  <a:lnTo>
                    <a:pt x="115283" y="124230"/>
                  </a:lnTo>
                  <a:lnTo>
                    <a:pt x="115905" y="123648"/>
                  </a:lnTo>
                  <a:lnTo>
                    <a:pt x="116517" y="122222"/>
                  </a:lnTo>
                  <a:lnTo>
                    <a:pt x="117117" y="122832"/>
                  </a:lnTo>
                  <a:lnTo>
                    <a:pt x="117117" y="123648"/>
                  </a:lnTo>
                  <a:lnTo>
                    <a:pt x="117945" y="124040"/>
                  </a:lnTo>
                  <a:lnTo>
                    <a:pt x="117945" y="124461"/>
                  </a:lnTo>
                  <a:lnTo>
                    <a:pt x="117102" y="125274"/>
                  </a:lnTo>
                  <a:lnTo>
                    <a:pt x="117131" y="127718"/>
                  </a:lnTo>
                  <a:lnTo>
                    <a:pt x="118762" y="129739"/>
                  </a:lnTo>
                  <a:lnTo>
                    <a:pt x="118746" y="133809"/>
                  </a:lnTo>
                  <a:lnTo>
                    <a:pt x="117931" y="134651"/>
                  </a:lnTo>
                  <a:lnTo>
                    <a:pt x="117536" y="138286"/>
                  </a:lnTo>
                  <a:lnTo>
                    <a:pt x="118965" y="139306"/>
                  </a:lnTo>
                  <a:lnTo>
                    <a:pt x="119358" y="139306"/>
                  </a:lnTo>
                  <a:lnTo>
                    <a:pt x="121603" y="141558"/>
                  </a:lnTo>
                  <a:lnTo>
                    <a:pt x="122403" y="144813"/>
                  </a:lnTo>
                  <a:lnTo>
                    <a:pt x="123246" y="145628"/>
                  </a:lnTo>
                  <a:lnTo>
                    <a:pt x="123232" y="151748"/>
                  </a:lnTo>
                  <a:lnTo>
                    <a:pt x="122810" y="152128"/>
                  </a:lnTo>
                  <a:lnTo>
                    <a:pt x="122810" y="152941"/>
                  </a:lnTo>
                  <a:lnTo>
                    <a:pt x="123653" y="153757"/>
                  </a:lnTo>
                  <a:lnTo>
                    <a:pt x="123653" y="154570"/>
                  </a:lnTo>
                  <a:lnTo>
                    <a:pt x="125080" y="155587"/>
                  </a:lnTo>
                  <a:lnTo>
                    <a:pt x="125896" y="155587"/>
                  </a:lnTo>
                  <a:lnTo>
                    <a:pt x="126087" y="154976"/>
                  </a:lnTo>
                  <a:lnTo>
                    <a:pt x="127323" y="154163"/>
                  </a:lnTo>
                  <a:lnTo>
                    <a:pt x="127323" y="152956"/>
                  </a:lnTo>
                  <a:lnTo>
                    <a:pt x="127716" y="152535"/>
                  </a:lnTo>
                  <a:lnTo>
                    <a:pt x="127716" y="151327"/>
                  </a:lnTo>
                  <a:lnTo>
                    <a:pt x="128111" y="150512"/>
                  </a:lnTo>
                  <a:lnTo>
                    <a:pt x="128954" y="149698"/>
                  </a:lnTo>
                  <a:lnTo>
                    <a:pt x="128954" y="148885"/>
                  </a:lnTo>
                  <a:lnTo>
                    <a:pt x="129768" y="147649"/>
                  </a:lnTo>
                  <a:lnTo>
                    <a:pt x="129781" y="144000"/>
                  </a:lnTo>
                  <a:lnTo>
                    <a:pt x="128940" y="142344"/>
                  </a:lnTo>
                  <a:lnTo>
                    <a:pt x="128940" y="140324"/>
                  </a:lnTo>
                  <a:lnTo>
                    <a:pt x="129756" y="139523"/>
                  </a:lnTo>
                  <a:lnTo>
                    <a:pt x="129756" y="138707"/>
                  </a:lnTo>
                  <a:lnTo>
                    <a:pt x="129359" y="138286"/>
                  </a:lnTo>
                  <a:lnTo>
                    <a:pt x="129376" y="134245"/>
                  </a:lnTo>
                  <a:lnTo>
                    <a:pt x="128954" y="133824"/>
                  </a:lnTo>
                  <a:lnTo>
                    <a:pt x="129376" y="133403"/>
                  </a:lnTo>
                  <a:lnTo>
                    <a:pt x="129376" y="132195"/>
                  </a:lnTo>
                  <a:lnTo>
                    <a:pt x="128954" y="131774"/>
                  </a:lnTo>
                  <a:lnTo>
                    <a:pt x="129347" y="130961"/>
                  </a:lnTo>
                  <a:lnTo>
                    <a:pt x="129359" y="118748"/>
                  </a:lnTo>
                  <a:lnTo>
                    <a:pt x="130176" y="117514"/>
                  </a:lnTo>
                  <a:lnTo>
                    <a:pt x="129756" y="114297"/>
                  </a:lnTo>
                  <a:lnTo>
                    <a:pt x="130571" y="112642"/>
                  </a:lnTo>
                  <a:lnTo>
                    <a:pt x="130571" y="111014"/>
                  </a:lnTo>
                  <a:lnTo>
                    <a:pt x="130163" y="110201"/>
                  </a:lnTo>
                  <a:lnTo>
                    <a:pt x="131385" y="109385"/>
                  </a:lnTo>
                  <a:lnTo>
                    <a:pt x="131385" y="108572"/>
                  </a:lnTo>
                  <a:lnTo>
                    <a:pt x="131007" y="108180"/>
                  </a:lnTo>
                  <a:lnTo>
                    <a:pt x="130978" y="104894"/>
                  </a:lnTo>
                  <a:lnTo>
                    <a:pt x="129740" y="102060"/>
                  </a:lnTo>
                  <a:lnTo>
                    <a:pt x="129836" y="100824"/>
                  </a:lnTo>
                  <a:lnTo>
                    <a:pt x="130258" y="97148"/>
                  </a:lnTo>
                  <a:lnTo>
                    <a:pt x="129836" y="96727"/>
                  </a:lnTo>
                  <a:lnTo>
                    <a:pt x="129455" y="94285"/>
                  </a:lnTo>
                  <a:lnTo>
                    <a:pt x="129036" y="93891"/>
                  </a:lnTo>
                  <a:lnTo>
                    <a:pt x="129036" y="92656"/>
                  </a:lnTo>
                  <a:lnTo>
                    <a:pt x="128614" y="92262"/>
                  </a:lnTo>
                  <a:lnTo>
                    <a:pt x="128193" y="89820"/>
                  </a:lnTo>
                  <a:lnTo>
                    <a:pt x="127186" y="88396"/>
                  </a:lnTo>
                  <a:lnTo>
                    <a:pt x="125976" y="88396"/>
                  </a:lnTo>
                  <a:lnTo>
                    <a:pt x="125557" y="88817"/>
                  </a:lnTo>
                  <a:lnTo>
                    <a:pt x="123938" y="89209"/>
                  </a:lnTo>
                  <a:lnTo>
                    <a:pt x="121465" y="92060"/>
                  </a:lnTo>
                  <a:lnTo>
                    <a:pt x="120256" y="92060"/>
                  </a:lnTo>
                  <a:lnTo>
                    <a:pt x="119441" y="92873"/>
                  </a:lnTo>
                  <a:lnTo>
                    <a:pt x="118435" y="92250"/>
                  </a:lnTo>
                  <a:lnTo>
                    <a:pt x="118435" y="91475"/>
                  </a:lnTo>
                  <a:lnTo>
                    <a:pt x="117606" y="90621"/>
                  </a:lnTo>
                  <a:lnTo>
                    <a:pt x="118216" y="89616"/>
                  </a:lnTo>
                  <a:lnTo>
                    <a:pt x="119847" y="89616"/>
                  </a:lnTo>
                  <a:lnTo>
                    <a:pt x="120459" y="89007"/>
                  </a:lnTo>
                  <a:lnTo>
                    <a:pt x="120459" y="87799"/>
                  </a:lnTo>
                  <a:lnTo>
                    <a:pt x="119656" y="86984"/>
                  </a:lnTo>
                  <a:lnTo>
                    <a:pt x="119263" y="85355"/>
                  </a:lnTo>
                  <a:lnTo>
                    <a:pt x="118232" y="84338"/>
                  </a:lnTo>
                  <a:lnTo>
                    <a:pt x="116994" y="84338"/>
                  </a:lnTo>
                  <a:lnTo>
                    <a:pt x="116396" y="85355"/>
                  </a:lnTo>
                  <a:lnTo>
                    <a:pt x="115975" y="85736"/>
                  </a:lnTo>
                  <a:lnTo>
                    <a:pt x="115975" y="87669"/>
                  </a:lnTo>
                  <a:lnTo>
                    <a:pt x="115975" y="89806"/>
                  </a:lnTo>
                  <a:lnTo>
                    <a:pt x="116396" y="90621"/>
                  </a:lnTo>
                  <a:lnTo>
                    <a:pt x="115391" y="91665"/>
                  </a:lnTo>
                  <a:lnTo>
                    <a:pt x="113731" y="91665"/>
                  </a:lnTo>
                  <a:lnTo>
                    <a:pt x="113122" y="91042"/>
                  </a:lnTo>
                  <a:lnTo>
                    <a:pt x="113122" y="90648"/>
                  </a:lnTo>
                  <a:lnTo>
                    <a:pt x="115160" y="88598"/>
                  </a:lnTo>
                  <a:lnTo>
                    <a:pt x="115172" y="86972"/>
                  </a:lnTo>
                  <a:lnTo>
                    <a:pt x="114753" y="86577"/>
                  </a:lnTo>
                  <a:lnTo>
                    <a:pt x="114358" y="84528"/>
                  </a:lnTo>
                  <a:lnTo>
                    <a:pt x="113122" y="82086"/>
                  </a:lnTo>
                  <a:lnTo>
                    <a:pt x="113134" y="80852"/>
                  </a:lnTo>
                  <a:lnTo>
                    <a:pt x="113951" y="79657"/>
                  </a:lnTo>
                  <a:lnTo>
                    <a:pt x="113951" y="78843"/>
                  </a:lnTo>
                  <a:lnTo>
                    <a:pt x="113746" y="78612"/>
                  </a:lnTo>
                  <a:lnTo>
                    <a:pt x="113324" y="79033"/>
                  </a:lnTo>
                  <a:lnTo>
                    <a:pt x="112712" y="78829"/>
                  </a:lnTo>
                  <a:lnTo>
                    <a:pt x="113134" y="78408"/>
                  </a:lnTo>
                  <a:lnTo>
                    <a:pt x="113134" y="77215"/>
                  </a:lnTo>
                  <a:lnTo>
                    <a:pt x="111095" y="74379"/>
                  </a:lnTo>
                  <a:lnTo>
                    <a:pt x="111095" y="72723"/>
                  </a:lnTo>
                  <a:lnTo>
                    <a:pt x="111490" y="72331"/>
                  </a:lnTo>
                  <a:lnTo>
                    <a:pt x="111912" y="71095"/>
                  </a:lnTo>
                  <a:lnTo>
                    <a:pt x="111490" y="70703"/>
                  </a:lnTo>
                  <a:lnTo>
                    <a:pt x="112727" y="69466"/>
                  </a:lnTo>
                  <a:lnTo>
                    <a:pt x="112727" y="67840"/>
                  </a:lnTo>
                  <a:lnTo>
                    <a:pt x="113541" y="66632"/>
                  </a:lnTo>
                  <a:lnTo>
                    <a:pt x="113541" y="65817"/>
                  </a:lnTo>
                  <a:lnTo>
                    <a:pt x="112305" y="64583"/>
                  </a:lnTo>
                  <a:lnTo>
                    <a:pt x="113936" y="64583"/>
                  </a:lnTo>
                  <a:lnTo>
                    <a:pt x="113936" y="63770"/>
                  </a:lnTo>
                  <a:lnTo>
                    <a:pt x="115172" y="62533"/>
                  </a:lnTo>
                  <a:lnTo>
                    <a:pt x="115172" y="61326"/>
                  </a:lnTo>
                  <a:lnTo>
                    <a:pt x="113324" y="59902"/>
                  </a:lnTo>
                  <a:lnTo>
                    <a:pt x="111693" y="59507"/>
                  </a:lnTo>
                  <a:lnTo>
                    <a:pt x="109872" y="57650"/>
                  </a:lnTo>
                  <a:lnTo>
                    <a:pt x="110662" y="57255"/>
                  </a:lnTo>
                  <a:lnTo>
                    <a:pt x="111095" y="53579"/>
                  </a:lnTo>
                  <a:lnTo>
                    <a:pt x="109043" y="50743"/>
                  </a:lnTo>
                  <a:lnTo>
                    <a:pt x="109043" y="49536"/>
                  </a:lnTo>
                  <a:lnTo>
                    <a:pt x="109669" y="48504"/>
                  </a:lnTo>
                  <a:lnTo>
                    <a:pt x="111300" y="48109"/>
                  </a:lnTo>
                  <a:lnTo>
                    <a:pt x="111912" y="47106"/>
                  </a:lnTo>
                  <a:lnTo>
                    <a:pt x="110674" y="45057"/>
                  </a:lnTo>
                  <a:lnTo>
                    <a:pt x="111490" y="43822"/>
                  </a:lnTo>
                  <a:lnTo>
                    <a:pt x="111490" y="43009"/>
                  </a:lnTo>
                  <a:lnTo>
                    <a:pt x="111081" y="42615"/>
                  </a:lnTo>
                  <a:lnTo>
                    <a:pt x="111503" y="42222"/>
                  </a:lnTo>
                  <a:lnTo>
                    <a:pt x="111503" y="41381"/>
                  </a:lnTo>
                  <a:lnTo>
                    <a:pt x="111081" y="40565"/>
                  </a:lnTo>
                  <a:lnTo>
                    <a:pt x="109057" y="38939"/>
                  </a:lnTo>
                  <a:lnTo>
                    <a:pt x="109071" y="36916"/>
                  </a:lnTo>
                  <a:lnTo>
                    <a:pt x="107643" y="35058"/>
                  </a:lnTo>
                  <a:lnTo>
                    <a:pt x="106992" y="34895"/>
                  </a:lnTo>
                  <a:lnTo>
                    <a:pt x="107643" y="34243"/>
                  </a:lnTo>
                  <a:lnTo>
                    <a:pt x="109262" y="33849"/>
                  </a:lnTo>
                  <a:lnTo>
                    <a:pt x="109655" y="33456"/>
                  </a:lnTo>
                  <a:lnTo>
                    <a:pt x="110471" y="33471"/>
                  </a:lnTo>
                  <a:lnTo>
                    <a:pt x="111707" y="31421"/>
                  </a:lnTo>
                  <a:lnTo>
                    <a:pt x="114141" y="31421"/>
                  </a:lnTo>
                  <a:lnTo>
                    <a:pt x="118232" y="33837"/>
                  </a:lnTo>
                  <a:lnTo>
                    <a:pt x="120051" y="34067"/>
                  </a:lnTo>
                  <a:lnTo>
                    <a:pt x="120051" y="34460"/>
                  </a:lnTo>
                  <a:lnTo>
                    <a:pt x="118013" y="36509"/>
                  </a:lnTo>
                  <a:lnTo>
                    <a:pt x="117618" y="37323"/>
                  </a:lnTo>
                  <a:lnTo>
                    <a:pt x="117606" y="38518"/>
                  </a:lnTo>
                  <a:lnTo>
                    <a:pt x="117225" y="38939"/>
                  </a:lnTo>
                  <a:lnTo>
                    <a:pt x="117213" y="41802"/>
                  </a:lnTo>
                  <a:lnTo>
                    <a:pt x="118001" y="43009"/>
                  </a:lnTo>
                  <a:lnTo>
                    <a:pt x="118422" y="45872"/>
                  </a:lnTo>
                  <a:lnTo>
                    <a:pt x="117632" y="47472"/>
                  </a:lnTo>
                  <a:lnTo>
                    <a:pt x="117632" y="48314"/>
                  </a:lnTo>
                  <a:lnTo>
                    <a:pt x="118637" y="49331"/>
                  </a:lnTo>
                  <a:lnTo>
                    <a:pt x="121073" y="48910"/>
                  </a:lnTo>
                  <a:lnTo>
                    <a:pt x="123123" y="48097"/>
                  </a:lnTo>
                  <a:lnTo>
                    <a:pt x="125147" y="46048"/>
                  </a:lnTo>
                  <a:lnTo>
                    <a:pt x="125557" y="46048"/>
                  </a:lnTo>
                  <a:lnTo>
                    <a:pt x="126371" y="46863"/>
                  </a:lnTo>
                  <a:lnTo>
                    <a:pt x="127390" y="46279"/>
                  </a:lnTo>
                  <a:lnTo>
                    <a:pt x="127390" y="43416"/>
                  </a:lnTo>
                  <a:lnTo>
                    <a:pt x="128234" y="42182"/>
                  </a:lnTo>
                  <a:lnTo>
                    <a:pt x="128234" y="40159"/>
                  </a:lnTo>
                  <a:lnTo>
                    <a:pt x="127810" y="39738"/>
                  </a:lnTo>
                  <a:lnTo>
                    <a:pt x="127826" y="35287"/>
                  </a:lnTo>
                  <a:lnTo>
                    <a:pt x="128207" y="34866"/>
                  </a:lnTo>
                  <a:lnTo>
                    <a:pt x="128219" y="32846"/>
                  </a:lnTo>
                  <a:lnTo>
                    <a:pt x="127405" y="31217"/>
                  </a:lnTo>
                  <a:lnTo>
                    <a:pt x="125747" y="29588"/>
                  </a:lnTo>
                  <a:lnTo>
                    <a:pt x="125747" y="28775"/>
                  </a:lnTo>
                  <a:lnTo>
                    <a:pt x="126181" y="28354"/>
                  </a:lnTo>
                  <a:lnTo>
                    <a:pt x="126181" y="26726"/>
                  </a:lnTo>
                  <a:lnTo>
                    <a:pt x="125759" y="26333"/>
                  </a:lnTo>
                  <a:lnTo>
                    <a:pt x="125759" y="25518"/>
                  </a:lnTo>
                  <a:lnTo>
                    <a:pt x="126181" y="25097"/>
                  </a:lnTo>
                  <a:lnTo>
                    <a:pt x="126181" y="24284"/>
                  </a:lnTo>
                  <a:lnTo>
                    <a:pt x="125759" y="23892"/>
                  </a:lnTo>
                  <a:lnTo>
                    <a:pt x="125759" y="22655"/>
                  </a:lnTo>
                  <a:lnTo>
                    <a:pt x="126181" y="22234"/>
                  </a:lnTo>
                  <a:lnTo>
                    <a:pt x="126181" y="21027"/>
                  </a:lnTo>
                  <a:lnTo>
                    <a:pt x="125759" y="20635"/>
                  </a:lnTo>
                  <a:lnTo>
                    <a:pt x="125352" y="19006"/>
                  </a:lnTo>
                  <a:lnTo>
                    <a:pt x="124754" y="18381"/>
                  </a:lnTo>
                  <a:lnTo>
                    <a:pt x="123911" y="18775"/>
                  </a:lnTo>
                  <a:lnTo>
                    <a:pt x="123326" y="18193"/>
                  </a:lnTo>
                  <a:lnTo>
                    <a:pt x="123326" y="17351"/>
                  </a:lnTo>
                  <a:lnTo>
                    <a:pt x="122294" y="16333"/>
                  </a:lnTo>
                  <a:lnTo>
                    <a:pt x="120473" y="15749"/>
                  </a:lnTo>
                  <a:lnTo>
                    <a:pt x="121478" y="15126"/>
                  </a:lnTo>
                  <a:lnTo>
                    <a:pt x="123925" y="15559"/>
                  </a:lnTo>
                  <a:lnTo>
                    <a:pt x="124930" y="14515"/>
                  </a:lnTo>
                  <a:lnTo>
                    <a:pt x="124930" y="13701"/>
                  </a:lnTo>
                  <a:lnTo>
                    <a:pt x="125352" y="13280"/>
                  </a:lnTo>
                  <a:lnTo>
                    <a:pt x="125366" y="9237"/>
                  </a:lnTo>
                  <a:lnTo>
                    <a:pt x="124945" y="8816"/>
                  </a:lnTo>
                  <a:lnTo>
                    <a:pt x="124945" y="7187"/>
                  </a:lnTo>
                  <a:lnTo>
                    <a:pt x="122589" y="6977"/>
                  </a:lnTo>
                  <a:lnTo>
                    <a:pt x="121549" y="6958"/>
                  </a:lnTo>
                  <a:lnTo>
                    <a:pt x="120215" y="7065"/>
                  </a:lnTo>
                  <a:lnTo>
                    <a:pt x="119001" y="7208"/>
                  </a:lnTo>
                  <a:lnTo>
                    <a:pt x="117327" y="7555"/>
                  </a:lnTo>
                  <a:lnTo>
                    <a:pt x="116288" y="7782"/>
                  </a:lnTo>
                  <a:lnTo>
                    <a:pt x="115324" y="8043"/>
                  </a:lnTo>
                  <a:lnTo>
                    <a:pt x="114444" y="8268"/>
                  </a:lnTo>
                  <a:lnTo>
                    <a:pt x="113517" y="8505"/>
                  </a:lnTo>
                  <a:lnTo>
                    <a:pt x="112794" y="8607"/>
                  </a:lnTo>
                  <a:lnTo>
                    <a:pt x="112383" y="8599"/>
                  </a:lnTo>
                  <a:lnTo>
                    <a:pt x="111374" y="8581"/>
                  </a:lnTo>
                  <a:lnTo>
                    <a:pt x="110917" y="8530"/>
                  </a:lnTo>
                  <a:lnTo>
                    <a:pt x="110471" y="8481"/>
                  </a:lnTo>
                  <a:lnTo>
                    <a:pt x="109956" y="8423"/>
                  </a:lnTo>
                  <a:lnTo>
                    <a:pt x="109264" y="8280"/>
                  </a:lnTo>
                  <a:lnTo>
                    <a:pt x="109051" y="8238"/>
                  </a:lnTo>
                  <a:lnTo>
                    <a:pt x="108566" y="8017"/>
                  </a:lnTo>
                  <a:lnTo>
                    <a:pt x="108099" y="7806"/>
                  </a:lnTo>
                  <a:lnTo>
                    <a:pt x="107393" y="7414"/>
                  </a:lnTo>
                  <a:lnTo>
                    <a:pt x="106392" y="6924"/>
                  </a:lnTo>
                  <a:lnTo>
                    <a:pt x="105668" y="6572"/>
                  </a:lnTo>
                  <a:lnTo>
                    <a:pt x="105203" y="6345"/>
                  </a:lnTo>
                  <a:lnTo>
                    <a:pt x="104346" y="5565"/>
                  </a:lnTo>
                  <a:lnTo>
                    <a:pt x="104469" y="4055"/>
                  </a:lnTo>
                  <a:lnTo>
                    <a:pt x="103339" y="3685"/>
                  </a:lnTo>
                  <a:lnTo>
                    <a:pt x="102580" y="3617"/>
                  </a:lnTo>
                  <a:lnTo>
                    <a:pt x="101841" y="3509"/>
                  </a:lnTo>
                  <a:lnTo>
                    <a:pt x="101427" y="3444"/>
                  </a:lnTo>
                  <a:lnTo>
                    <a:pt x="101198" y="3519"/>
                  </a:lnTo>
                  <a:lnTo>
                    <a:pt x="101233" y="3748"/>
                  </a:lnTo>
                  <a:lnTo>
                    <a:pt x="101084" y="3795"/>
                  </a:lnTo>
                  <a:lnTo>
                    <a:pt x="101016" y="3552"/>
                  </a:lnTo>
                  <a:lnTo>
                    <a:pt x="100820" y="3485"/>
                  </a:lnTo>
                  <a:lnTo>
                    <a:pt x="100689" y="3638"/>
                  </a:lnTo>
                  <a:lnTo>
                    <a:pt x="100515" y="3832"/>
                  </a:lnTo>
                  <a:lnTo>
                    <a:pt x="100216" y="3785"/>
                  </a:lnTo>
                  <a:lnTo>
                    <a:pt x="99571" y="3685"/>
                  </a:lnTo>
                  <a:lnTo>
                    <a:pt x="97967" y="2892"/>
                  </a:lnTo>
                  <a:lnTo>
                    <a:pt x="97193" y="3111"/>
                  </a:lnTo>
                  <a:lnTo>
                    <a:pt x="96782" y="3307"/>
                  </a:lnTo>
                  <a:lnTo>
                    <a:pt x="96397" y="3315"/>
                  </a:lnTo>
                  <a:lnTo>
                    <a:pt x="96245" y="3276"/>
                  </a:lnTo>
                  <a:lnTo>
                    <a:pt x="94459" y="2814"/>
                  </a:lnTo>
                  <a:lnTo>
                    <a:pt x="94142" y="2402"/>
                  </a:lnTo>
                  <a:lnTo>
                    <a:pt x="93605" y="1701"/>
                  </a:lnTo>
                  <a:lnTo>
                    <a:pt x="93139" y="820"/>
                  </a:lnTo>
                  <a:lnTo>
                    <a:pt x="92449" y="74"/>
                  </a:lnTo>
                  <a:lnTo>
                    <a:pt x="90533" y="238"/>
                  </a:lnTo>
                  <a:lnTo>
                    <a:pt x="89279" y="973"/>
                  </a:lnTo>
                  <a:lnTo>
                    <a:pt x="88413" y="1619"/>
                  </a:lnTo>
                  <a:lnTo>
                    <a:pt x="89271" y="3693"/>
                  </a:lnTo>
                  <a:lnTo>
                    <a:pt x="89471" y="5244"/>
                  </a:lnTo>
                  <a:lnTo>
                    <a:pt x="90435" y="6944"/>
                  </a:lnTo>
                  <a:lnTo>
                    <a:pt x="90472" y="7187"/>
                  </a:lnTo>
                  <a:lnTo>
                    <a:pt x="90984" y="8301"/>
                  </a:lnTo>
                  <a:lnTo>
                    <a:pt x="91162" y="8981"/>
                  </a:lnTo>
                  <a:lnTo>
                    <a:pt x="91506" y="11125"/>
                  </a:lnTo>
                  <a:lnTo>
                    <a:pt x="91571" y="11664"/>
                  </a:lnTo>
                  <a:lnTo>
                    <a:pt x="91892" y="12625"/>
                  </a:lnTo>
                  <a:lnTo>
                    <a:pt x="91628" y="13959"/>
                  </a:lnTo>
                  <a:lnTo>
                    <a:pt x="91276" y="15003"/>
                  </a:lnTo>
                  <a:lnTo>
                    <a:pt x="91176" y="15299"/>
                  </a:lnTo>
                  <a:lnTo>
                    <a:pt x="91299" y="16282"/>
                  </a:lnTo>
                  <a:lnTo>
                    <a:pt x="90834" y="17978"/>
                  </a:lnTo>
                  <a:lnTo>
                    <a:pt x="90650" y="19008"/>
                  </a:lnTo>
                  <a:lnTo>
                    <a:pt x="89909" y="19664"/>
                  </a:lnTo>
                  <a:lnTo>
                    <a:pt x="90323" y="21057"/>
                  </a:lnTo>
                  <a:lnTo>
                    <a:pt x="90372" y="23287"/>
                  </a:lnTo>
                  <a:lnTo>
                    <a:pt x="87112" y="23608"/>
                  </a:lnTo>
                  <a:lnTo>
                    <a:pt x="85165" y="23879"/>
                  </a:lnTo>
                  <a:lnTo>
                    <a:pt x="84150" y="24525"/>
                  </a:lnTo>
                  <a:lnTo>
                    <a:pt x="83145" y="24137"/>
                  </a:lnTo>
                  <a:lnTo>
                    <a:pt x="82190" y="24595"/>
                  </a:lnTo>
                  <a:lnTo>
                    <a:pt x="77472" y="24936"/>
                  </a:lnTo>
                  <a:lnTo>
                    <a:pt x="76707" y="23375"/>
                  </a:lnTo>
                  <a:lnTo>
                    <a:pt x="76353" y="23017"/>
                  </a:lnTo>
                  <a:lnTo>
                    <a:pt x="75860" y="22606"/>
                  </a:lnTo>
                  <a:lnTo>
                    <a:pt x="74986" y="22138"/>
                  </a:lnTo>
                  <a:lnTo>
                    <a:pt x="74411" y="21946"/>
                  </a:lnTo>
                  <a:lnTo>
                    <a:pt x="73973" y="21973"/>
                  </a:lnTo>
                  <a:lnTo>
                    <a:pt x="72951" y="22708"/>
                  </a:lnTo>
                  <a:lnTo>
                    <a:pt x="72603" y="22958"/>
                  </a:lnTo>
                  <a:lnTo>
                    <a:pt x="72057" y="23266"/>
                  </a:lnTo>
                  <a:lnTo>
                    <a:pt x="71537" y="23559"/>
                  </a:lnTo>
                  <a:lnTo>
                    <a:pt x="71427" y="23395"/>
                  </a:lnTo>
                  <a:lnTo>
                    <a:pt x="70903" y="23330"/>
                  </a:lnTo>
                  <a:lnTo>
                    <a:pt x="69904" y="22670"/>
                  </a:lnTo>
                  <a:lnTo>
                    <a:pt x="68887" y="24909"/>
                  </a:lnTo>
                  <a:lnTo>
                    <a:pt x="67649" y="24909"/>
                  </a:lnTo>
                  <a:lnTo>
                    <a:pt x="67065" y="25492"/>
                  </a:lnTo>
                  <a:lnTo>
                    <a:pt x="67065" y="26346"/>
                  </a:lnTo>
                  <a:lnTo>
                    <a:pt x="68300" y="27553"/>
                  </a:lnTo>
                  <a:lnTo>
                    <a:pt x="66439" y="28164"/>
                  </a:lnTo>
                  <a:lnTo>
                    <a:pt x="64210" y="24284"/>
                  </a:lnTo>
                  <a:lnTo>
                    <a:pt x="61967" y="22044"/>
                  </a:lnTo>
                  <a:lnTo>
                    <a:pt x="60729" y="22044"/>
                  </a:lnTo>
                  <a:lnTo>
                    <a:pt x="59726" y="21027"/>
                  </a:lnTo>
                  <a:lnTo>
                    <a:pt x="59305" y="19398"/>
                  </a:lnTo>
                  <a:lnTo>
                    <a:pt x="56654" y="16754"/>
                  </a:lnTo>
                  <a:lnTo>
                    <a:pt x="54207" y="15547"/>
                  </a:lnTo>
                  <a:lnTo>
                    <a:pt x="53392" y="15547"/>
                  </a:lnTo>
                  <a:lnTo>
                    <a:pt x="52361" y="16564"/>
                  </a:lnTo>
                  <a:lnTo>
                    <a:pt x="52385" y="17377"/>
                  </a:lnTo>
                  <a:lnTo>
                    <a:pt x="54426" y="19398"/>
                  </a:lnTo>
                  <a:lnTo>
                    <a:pt x="54819" y="20214"/>
                  </a:lnTo>
                  <a:lnTo>
                    <a:pt x="54819" y="22263"/>
                  </a:lnTo>
                  <a:lnTo>
                    <a:pt x="55240" y="22655"/>
                  </a:lnTo>
                  <a:lnTo>
                    <a:pt x="55240" y="23892"/>
                  </a:lnTo>
                  <a:lnTo>
                    <a:pt x="56057" y="25518"/>
                  </a:lnTo>
                  <a:lnTo>
                    <a:pt x="56043" y="28342"/>
                  </a:lnTo>
                  <a:lnTo>
                    <a:pt x="56857" y="29588"/>
                  </a:lnTo>
                  <a:lnTo>
                    <a:pt x="56667" y="30199"/>
                  </a:lnTo>
                  <a:lnTo>
                    <a:pt x="55226" y="29576"/>
                  </a:lnTo>
                  <a:lnTo>
                    <a:pt x="55240" y="28342"/>
                  </a:lnTo>
                  <a:lnTo>
                    <a:pt x="54845" y="27527"/>
                  </a:lnTo>
                  <a:lnTo>
                    <a:pt x="53801" y="26944"/>
                  </a:lnTo>
                  <a:lnTo>
                    <a:pt x="52576" y="26944"/>
                  </a:lnTo>
                  <a:lnTo>
                    <a:pt x="50322" y="29576"/>
                  </a:lnTo>
                  <a:lnTo>
                    <a:pt x="50322" y="30389"/>
                  </a:lnTo>
                  <a:lnTo>
                    <a:pt x="49925" y="30810"/>
                  </a:lnTo>
                  <a:lnTo>
                    <a:pt x="49925" y="34067"/>
                  </a:lnTo>
                  <a:lnTo>
                    <a:pt x="49532" y="34881"/>
                  </a:lnTo>
                  <a:lnTo>
                    <a:pt x="48922" y="35492"/>
                  </a:lnTo>
                  <a:lnTo>
                    <a:pt x="46870" y="33837"/>
                  </a:lnTo>
                  <a:lnTo>
                    <a:pt x="42805" y="33863"/>
                  </a:lnTo>
                  <a:lnTo>
                    <a:pt x="41978" y="34257"/>
                  </a:lnTo>
                  <a:lnTo>
                    <a:pt x="40562" y="35682"/>
                  </a:lnTo>
                  <a:lnTo>
                    <a:pt x="40562" y="37703"/>
                  </a:lnTo>
                  <a:lnTo>
                    <a:pt x="38933" y="38939"/>
                  </a:lnTo>
                  <a:lnTo>
                    <a:pt x="38933" y="40146"/>
                  </a:lnTo>
                  <a:lnTo>
                    <a:pt x="39518" y="40784"/>
                  </a:lnTo>
                  <a:lnTo>
                    <a:pt x="41569" y="40784"/>
                  </a:lnTo>
                  <a:lnTo>
                    <a:pt x="43229" y="42384"/>
                  </a:lnTo>
                  <a:lnTo>
                    <a:pt x="44002" y="42384"/>
                  </a:lnTo>
                  <a:lnTo>
                    <a:pt x="44844" y="43240"/>
                  </a:lnTo>
                  <a:lnTo>
                    <a:pt x="47087" y="43822"/>
                  </a:lnTo>
                  <a:lnTo>
                    <a:pt x="46475" y="44448"/>
                  </a:lnTo>
                  <a:lnTo>
                    <a:pt x="44422" y="44012"/>
                  </a:lnTo>
                  <a:lnTo>
                    <a:pt x="43812" y="44638"/>
                  </a:lnTo>
                  <a:lnTo>
                    <a:pt x="43812" y="46685"/>
                  </a:lnTo>
                  <a:lnTo>
                    <a:pt x="43213" y="46875"/>
                  </a:lnTo>
                  <a:lnTo>
                    <a:pt x="41364" y="48708"/>
                  </a:lnTo>
                  <a:lnTo>
                    <a:pt x="41364" y="49548"/>
                  </a:lnTo>
                  <a:lnTo>
                    <a:pt x="40360" y="49738"/>
                  </a:lnTo>
                  <a:lnTo>
                    <a:pt x="39733" y="50322"/>
                  </a:lnTo>
                  <a:lnTo>
                    <a:pt x="39733" y="51136"/>
                  </a:lnTo>
                  <a:lnTo>
                    <a:pt x="44641" y="55641"/>
                  </a:lnTo>
                  <a:lnTo>
                    <a:pt x="45441" y="57662"/>
                  </a:lnTo>
                  <a:lnTo>
                    <a:pt x="44219" y="59305"/>
                  </a:lnTo>
                  <a:lnTo>
                    <a:pt x="44232" y="61326"/>
                  </a:lnTo>
                  <a:lnTo>
                    <a:pt x="45253" y="62343"/>
                  </a:lnTo>
                  <a:lnTo>
                    <a:pt x="45631" y="62343"/>
                  </a:lnTo>
                  <a:lnTo>
                    <a:pt x="46870" y="61109"/>
                  </a:lnTo>
                  <a:lnTo>
                    <a:pt x="47494" y="61761"/>
                  </a:lnTo>
                  <a:lnTo>
                    <a:pt x="47087" y="64583"/>
                  </a:lnTo>
                  <a:lnTo>
                    <a:pt x="47482" y="64975"/>
                  </a:lnTo>
                  <a:lnTo>
                    <a:pt x="47482" y="65790"/>
                  </a:lnTo>
                  <a:lnTo>
                    <a:pt x="48106" y="66414"/>
                  </a:lnTo>
                  <a:lnTo>
                    <a:pt x="49532" y="65410"/>
                  </a:lnTo>
                  <a:lnTo>
                    <a:pt x="50116" y="64393"/>
                  </a:lnTo>
                  <a:lnTo>
                    <a:pt x="51775" y="66414"/>
                  </a:lnTo>
                  <a:lnTo>
                    <a:pt x="52197" y="66414"/>
                  </a:lnTo>
                  <a:lnTo>
                    <a:pt x="53623" y="65410"/>
                  </a:lnTo>
                  <a:lnTo>
                    <a:pt x="53597" y="64569"/>
                  </a:lnTo>
                  <a:lnTo>
                    <a:pt x="52385" y="63361"/>
                  </a:lnTo>
                  <a:lnTo>
                    <a:pt x="53406" y="63171"/>
                  </a:lnTo>
                  <a:lnTo>
                    <a:pt x="53785" y="63551"/>
                  </a:lnTo>
                  <a:lnTo>
                    <a:pt x="55023" y="63565"/>
                  </a:lnTo>
                  <a:lnTo>
                    <a:pt x="55647" y="64176"/>
                  </a:lnTo>
                  <a:lnTo>
                    <a:pt x="55635" y="64989"/>
                  </a:lnTo>
                  <a:lnTo>
                    <a:pt x="56450" y="65805"/>
                  </a:lnTo>
                  <a:lnTo>
                    <a:pt x="56259" y="66007"/>
                  </a:lnTo>
                  <a:lnTo>
                    <a:pt x="55023" y="65993"/>
                  </a:lnTo>
                  <a:lnTo>
                    <a:pt x="54833" y="66618"/>
                  </a:lnTo>
                  <a:lnTo>
                    <a:pt x="56871" y="68247"/>
                  </a:lnTo>
                  <a:lnTo>
                    <a:pt x="54004" y="71504"/>
                  </a:lnTo>
                  <a:lnTo>
                    <a:pt x="54004" y="71923"/>
                  </a:lnTo>
                  <a:lnTo>
                    <a:pt x="52997" y="72533"/>
                  </a:lnTo>
                  <a:lnTo>
                    <a:pt x="51763" y="70878"/>
                  </a:lnTo>
                  <a:lnTo>
                    <a:pt x="50961" y="70878"/>
                  </a:lnTo>
                  <a:lnTo>
                    <a:pt x="50335" y="71516"/>
                  </a:lnTo>
                  <a:lnTo>
                    <a:pt x="49751" y="73349"/>
                  </a:lnTo>
                  <a:lnTo>
                    <a:pt x="46882" y="74556"/>
                  </a:lnTo>
                  <a:lnTo>
                    <a:pt x="46041" y="74542"/>
                  </a:lnTo>
                  <a:lnTo>
                    <a:pt x="45646" y="74963"/>
                  </a:lnTo>
                  <a:lnTo>
                    <a:pt x="44029" y="74542"/>
                  </a:lnTo>
                  <a:lnTo>
                    <a:pt x="42371" y="75384"/>
                  </a:lnTo>
                  <a:lnTo>
                    <a:pt x="39150" y="75776"/>
                  </a:lnTo>
                  <a:lnTo>
                    <a:pt x="38728" y="76171"/>
                  </a:lnTo>
                  <a:lnTo>
                    <a:pt x="37492" y="76197"/>
                  </a:lnTo>
                  <a:lnTo>
                    <a:pt x="35452" y="77405"/>
                  </a:lnTo>
                  <a:lnTo>
                    <a:pt x="34637" y="77405"/>
                  </a:lnTo>
                  <a:lnTo>
                    <a:pt x="33211" y="78437"/>
                  </a:lnTo>
                  <a:lnTo>
                    <a:pt x="33211" y="79644"/>
                  </a:lnTo>
                  <a:lnTo>
                    <a:pt x="33849" y="80255"/>
                  </a:lnTo>
                  <a:lnTo>
                    <a:pt x="37071" y="79454"/>
                  </a:lnTo>
                  <a:lnTo>
                    <a:pt x="37709" y="82086"/>
                  </a:lnTo>
                  <a:lnTo>
                    <a:pt x="38919" y="84528"/>
                  </a:lnTo>
                  <a:lnTo>
                    <a:pt x="40769" y="86361"/>
                  </a:lnTo>
                  <a:lnTo>
                    <a:pt x="40957" y="84922"/>
                  </a:lnTo>
                  <a:lnTo>
                    <a:pt x="41581" y="83917"/>
                  </a:lnTo>
                  <a:lnTo>
                    <a:pt x="42779" y="84338"/>
                  </a:lnTo>
                  <a:lnTo>
                    <a:pt x="44205" y="85736"/>
                  </a:lnTo>
                  <a:lnTo>
                    <a:pt x="43417" y="88598"/>
                  </a:lnTo>
                  <a:lnTo>
                    <a:pt x="43812" y="89019"/>
                  </a:lnTo>
                  <a:lnTo>
                    <a:pt x="44205" y="91463"/>
                  </a:lnTo>
                  <a:lnTo>
                    <a:pt x="44627" y="91855"/>
                  </a:lnTo>
                  <a:lnTo>
                    <a:pt x="44627" y="93090"/>
                  </a:lnTo>
                  <a:lnTo>
                    <a:pt x="44002" y="94107"/>
                  </a:lnTo>
                  <a:lnTo>
                    <a:pt x="42412" y="94487"/>
                  </a:lnTo>
                  <a:lnTo>
                    <a:pt x="41759" y="95112"/>
                  </a:lnTo>
                  <a:lnTo>
                    <a:pt x="41759" y="95926"/>
                  </a:lnTo>
                  <a:lnTo>
                    <a:pt x="41174" y="96537"/>
                  </a:lnTo>
                  <a:lnTo>
                    <a:pt x="40333" y="96116"/>
                  </a:lnTo>
                  <a:lnTo>
                    <a:pt x="39121" y="96116"/>
                  </a:lnTo>
                  <a:lnTo>
                    <a:pt x="38511" y="96741"/>
                  </a:lnTo>
                  <a:lnTo>
                    <a:pt x="38933" y="97554"/>
                  </a:lnTo>
                  <a:lnTo>
                    <a:pt x="38728" y="98165"/>
                  </a:lnTo>
                  <a:lnTo>
                    <a:pt x="38309" y="98165"/>
                  </a:lnTo>
                  <a:lnTo>
                    <a:pt x="37507" y="97350"/>
                  </a:lnTo>
                  <a:lnTo>
                    <a:pt x="36268" y="97350"/>
                  </a:lnTo>
                  <a:lnTo>
                    <a:pt x="35685" y="97961"/>
                  </a:lnTo>
                  <a:lnTo>
                    <a:pt x="36066" y="100824"/>
                  </a:lnTo>
                  <a:lnTo>
                    <a:pt x="33958" y="102873"/>
                  </a:lnTo>
                  <a:lnTo>
                    <a:pt x="33958" y="103688"/>
                  </a:lnTo>
                  <a:lnTo>
                    <a:pt x="34801" y="104923"/>
                  </a:lnTo>
                  <a:lnTo>
                    <a:pt x="33184" y="106551"/>
                  </a:lnTo>
                  <a:lnTo>
                    <a:pt x="33170" y="107785"/>
                  </a:lnTo>
                  <a:lnTo>
                    <a:pt x="34991" y="108789"/>
                  </a:lnTo>
                  <a:lnTo>
                    <a:pt x="35196" y="108180"/>
                  </a:lnTo>
                  <a:lnTo>
                    <a:pt x="34801" y="107364"/>
                  </a:lnTo>
                  <a:lnTo>
                    <a:pt x="35808" y="107133"/>
                  </a:lnTo>
                  <a:lnTo>
                    <a:pt x="36037" y="108572"/>
                  </a:lnTo>
                  <a:lnTo>
                    <a:pt x="37042" y="109575"/>
                  </a:lnTo>
                  <a:lnTo>
                    <a:pt x="38252" y="109590"/>
                  </a:lnTo>
                  <a:lnTo>
                    <a:pt x="39477" y="107961"/>
                  </a:lnTo>
                  <a:lnTo>
                    <a:pt x="39899" y="108803"/>
                  </a:lnTo>
                  <a:lnTo>
                    <a:pt x="40902" y="109385"/>
                  </a:lnTo>
                  <a:lnTo>
                    <a:pt x="40902" y="111435"/>
                  </a:lnTo>
                  <a:lnTo>
                    <a:pt x="41909" y="112031"/>
                  </a:lnTo>
                  <a:lnTo>
                    <a:pt x="42752" y="111639"/>
                  </a:lnTo>
                  <a:lnTo>
                    <a:pt x="44381" y="109590"/>
                  </a:lnTo>
                  <a:lnTo>
                    <a:pt x="45198" y="109590"/>
                  </a:lnTo>
                  <a:lnTo>
                    <a:pt x="46814" y="110403"/>
                  </a:lnTo>
                  <a:lnTo>
                    <a:pt x="47631" y="111218"/>
                  </a:lnTo>
                  <a:lnTo>
                    <a:pt x="48446" y="111218"/>
                  </a:lnTo>
                  <a:lnTo>
                    <a:pt x="50496" y="110011"/>
                  </a:lnTo>
                  <a:lnTo>
                    <a:pt x="50687" y="110607"/>
                  </a:lnTo>
                  <a:lnTo>
                    <a:pt x="49682" y="111610"/>
                  </a:lnTo>
                  <a:lnTo>
                    <a:pt x="46814" y="111610"/>
                  </a:lnTo>
                  <a:lnTo>
                    <a:pt x="44776" y="114081"/>
                  </a:lnTo>
                  <a:lnTo>
                    <a:pt x="42752" y="114475"/>
                  </a:lnTo>
                  <a:lnTo>
                    <a:pt x="41745" y="115084"/>
                  </a:lnTo>
                  <a:lnTo>
                    <a:pt x="41745" y="115899"/>
                  </a:lnTo>
                  <a:lnTo>
                    <a:pt x="42521" y="116713"/>
                  </a:lnTo>
                  <a:lnTo>
                    <a:pt x="42521" y="117528"/>
                  </a:lnTo>
                  <a:lnTo>
                    <a:pt x="41935" y="118151"/>
                  </a:lnTo>
                  <a:lnTo>
                    <a:pt x="41514" y="118137"/>
                  </a:lnTo>
                  <a:lnTo>
                    <a:pt x="40699" y="117324"/>
                  </a:lnTo>
                  <a:lnTo>
                    <a:pt x="39899" y="117324"/>
                  </a:lnTo>
                  <a:lnTo>
                    <a:pt x="39273" y="117949"/>
                  </a:lnTo>
                  <a:lnTo>
                    <a:pt x="39273" y="120391"/>
                  </a:lnTo>
                  <a:lnTo>
                    <a:pt x="38878" y="121204"/>
                  </a:lnTo>
                  <a:lnTo>
                    <a:pt x="37220" y="122818"/>
                  </a:lnTo>
                  <a:lnTo>
                    <a:pt x="37220" y="125262"/>
                  </a:lnTo>
                  <a:lnTo>
                    <a:pt x="36637" y="126306"/>
                  </a:lnTo>
                  <a:lnTo>
                    <a:pt x="36010" y="126075"/>
                  </a:lnTo>
                  <a:lnTo>
                    <a:pt x="36446" y="122818"/>
                  </a:lnTo>
                  <a:lnTo>
                    <a:pt x="36731" y="122475"/>
                  </a:lnTo>
                  <a:lnTo>
                    <a:pt x="38458" y="120391"/>
                  </a:lnTo>
                  <a:lnTo>
                    <a:pt x="38268" y="119765"/>
                  </a:lnTo>
                  <a:lnTo>
                    <a:pt x="37846" y="119765"/>
                  </a:lnTo>
                  <a:lnTo>
                    <a:pt x="35792" y="121815"/>
                  </a:lnTo>
                  <a:lnTo>
                    <a:pt x="35018" y="121815"/>
                  </a:lnTo>
                  <a:lnTo>
                    <a:pt x="34598" y="122209"/>
                  </a:lnTo>
                  <a:lnTo>
                    <a:pt x="33782" y="121421"/>
                  </a:lnTo>
                  <a:lnTo>
                    <a:pt x="32546" y="121421"/>
                  </a:lnTo>
                  <a:lnTo>
                    <a:pt x="31934" y="122005"/>
                  </a:lnTo>
                  <a:lnTo>
                    <a:pt x="31934" y="123213"/>
                  </a:lnTo>
                  <a:lnTo>
                    <a:pt x="31539" y="123634"/>
                  </a:lnTo>
                  <a:lnTo>
                    <a:pt x="31526" y="126889"/>
                  </a:lnTo>
                  <a:lnTo>
                    <a:pt x="31919" y="127309"/>
                  </a:lnTo>
                  <a:lnTo>
                    <a:pt x="31919" y="129332"/>
                  </a:lnTo>
                  <a:lnTo>
                    <a:pt x="32763" y="130567"/>
                  </a:lnTo>
                  <a:lnTo>
                    <a:pt x="32341" y="130961"/>
                  </a:lnTo>
                  <a:lnTo>
                    <a:pt x="32341" y="132195"/>
                  </a:lnTo>
                  <a:lnTo>
                    <a:pt x="31948" y="132616"/>
                  </a:lnTo>
                  <a:lnTo>
                    <a:pt x="31948" y="134216"/>
                  </a:lnTo>
                  <a:lnTo>
                    <a:pt x="32341" y="134637"/>
                  </a:lnTo>
                  <a:lnTo>
                    <a:pt x="31948" y="135452"/>
                  </a:lnTo>
                  <a:lnTo>
                    <a:pt x="32341" y="135845"/>
                  </a:lnTo>
                  <a:lnTo>
                    <a:pt x="32748" y="139944"/>
                  </a:lnTo>
                  <a:lnTo>
                    <a:pt x="33170" y="140336"/>
                  </a:lnTo>
                  <a:lnTo>
                    <a:pt x="33565" y="145602"/>
                  </a:lnTo>
                  <a:lnTo>
                    <a:pt x="34392" y="146415"/>
                  </a:lnTo>
                  <a:lnTo>
                    <a:pt x="34392" y="150485"/>
                  </a:lnTo>
                  <a:lnTo>
                    <a:pt x="34789" y="150906"/>
                  </a:lnTo>
                  <a:lnTo>
                    <a:pt x="34815" y="152927"/>
                  </a:lnTo>
                  <a:lnTo>
                    <a:pt x="35208" y="153348"/>
                  </a:lnTo>
                  <a:lnTo>
                    <a:pt x="34801" y="157418"/>
                  </a:lnTo>
                  <a:lnTo>
                    <a:pt x="33958" y="159047"/>
                  </a:lnTo>
                  <a:lnTo>
                    <a:pt x="33986" y="163117"/>
                  </a:lnTo>
                  <a:lnTo>
                    <a:pt x="36010" y="165140"/>
                  </a:lnTo>
                  <a:lnTo>
                    <a:pt x="36418" y="166374"/>
                  </a:lnTo>
                  <a:lnTo>
                    <a:pt x="37042" y="166985"/>
                  </a:lnTo>
                  <a:lnTo>
                    <a:pt x="37656" y="166795"/>
                  </a:lnTo>
                  <a:lnTo>
                    <a:pt x="37656" y="164353"/>
                  </a:lnTo>
                  <a:lnTo>
                    <a:pt x="38049" y="163932"/>
                  </a:lnTo>
                  <a:lnTo>
                    <a:pt x="38049" y="163117"/>
                  </a:lnTo>
                  <a:lnTo>
                    <a:pt x="38442" y="162696"/>
                  </a:lnTo>
                  <a:lnTo>
                    <a:pt x="38061" y="159468"/>
                  </a:lnTo>
                  <a:lnTo>
                    <a:pt x="39680" y="157418"/>
                  </a:lnTo>
                  <a:lnTo>
                    <a:pt x="40890" y="154991"/>
                  </a:lnTo>
                  <a:lnTo>
                    <a:pt x="41311" y="151313"/>
                  </a:lnTo>
                  <a:lnTo>
                    <a:pt x="43362" y="147637"/>
                  </a:lnTo>
                  <a:lnTo>
                    <a:pt x="45183" y="145845"/>
                  </a:lnTo>
                  <a:lnTo>
                    <a:pt x="47631" y="144611"/>
                  </a:lnTo>
                  <a:lnTo>
                    <a:pt x="51722" y="144190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FBF6E06-2917-EC05-C898-B551E572E8CC}"/>
                </a:ext>
              </a:extLst>
            </p:cNvPr>
            <p:cNvSpPr/>
            <p:nvPr/>
          </p:nvSpPr>
          <p:spPr>
            <a:xfrm flipV="1">
              <a:off x="6590755" y="3246733"/>
              <a:ext cx="143510" cy="164072"/>
            </a:xfrm>
            <a:custGeom>
              <a:avLst/>
              <a:gdLst>
                <a:gd name="connsiteX0" fmla="*/ 40331 w 143510"/>
                <a:gd name="connsiteY0" fmla="*/ 903 h 164072"/>
                <a:gd name="connsiteX1" fmla="*/ 39938 w 143510"/>
                <a:gd name="connsiteY1" fmla="*/ 903 h 164072"/>
                <a:gd name="connsiteX2" fmla="*/ 39733 w 143510"/>
                <a:gd name="connsiteY2" fmla="*/ 1093 h 164072"/>
                <a:gd name="connsiteX3" fmla="*/ 39733 w 143510"/>
                <a:gd name="connsiteY3" fmla="*/ 1486 h 164072"/>
                <a:gd name="connsiteX4" fmla="*/ 39938 w 143510"/>
                <a:gd name="connsiteY4" fmla="*/ 1702 h 164072"/>
                <a:gd name="connsiteX5" fmla="*/ 40331 w 143510"/>
                <a:gd name="connsiteY5" fmla="*/ 1717 h 164072"/>
                <a:gd name="connsiteX6" fmla="*/ 40550 w 143510"/>
                <a:gd name="connsiteY6" fmla="*/ 1486 h 164072"/>
                <a:gd name="connsiteX7" fmla="*/ 40550 w 143510"/>
                <a:gd name="connsiteY7" fmla="*/ 1093 h 164072"/>
                <a:gd name="connsiteX8" fmla="*/ 40331 w 143510"/>
                <a:gd name="connsiteY8" fmla="*/ 903 h 164072"/>
                <a:gd name="connsiteX9" fmla="*/ 54207 w 143510"/>
                <a:gd name="connsiteY9" fmla="*/ 3331 h 164072"/>
                <a:gd name="connsiteX10" fmla="*/ 53785 w 143510"/>
                <a:gd name="connsiteY10" fmla="*/ 3319 h 164072"/>
                <a:gd name="connsiteX11" fmla="*/ 53202 w 143510"/>
                <a:gd name="connsiteY11" fmla="*/ 3942 h 164072"/>
                <a:gd name="connsiteX12" fmla="*/ 53202 w 143510"/>
                <a:gd name="connsiteY12" fmla="*/ 4757 h 164072"/>
                <a:gd name="connsiteX13" fmla="*/ 53392 w 143510"/>
                <a:gd name="connsiteY13" fmla="*/ 4947 h 164072"/>
                <a:gd name="connsiteX14" fmla="*/ 53785 w 143510"/>
                <a:gd name="connsiteY14" fmla="*/ 4947 h 164072"/>
                <a:gd name="connsiteX15" fmla="*/ 54397 w 143510"/>
                <a:gd name="connsiteY15" fmla="*/ 4363 h 164072"/>
                <a:gd name="connsiteX16" fmla="*/ 54397 w 143510"/>
                <a:gd name="connsiteY16" fmla="*/ 3521 h 164072"/>
                <a:gd name="connsiteX17" fmla="*/ 54207 w 143510"/>
                <a:gd name="connsiteY17" fmla="*/ 3331 h 164072"/>
                <a:gd name="connsiteX18" fmla="*/ 71533 w 143510"/>
                <a:gd name="connsiteY18" fmla="*/ 7213 h 164072"/>
                <a:gd name="connsiteX19" fmla="*/ 71302 w 143510"/>
                <a:gd name="connsiteY19" fmla="*/ 6574 h 164072"/>
                <a:gd name="connsiteX20" fmla="*/ 70923 w 143510"/>
                <a:gd name="connsiteY20" fmla="*/ 6574 h 164072"/>
                <a:gd name="connsiteX21" fmla="*/ 70528 w 143510"/>
                <a:gd name="connsiteY21" fmla="*/ 6995 h 164072"/>
                <a:gd name="connsiteX22" fmla="*/ 70109 w 143510"/>
                <a:gd name="connsiteY22" fmla="*/ 6995 h 164072"/>
                <a:gd name="connsiteX23" fmla="*/ 69685 w 143510"/>
                <a:gd name="connsiteY23" fmla="*/ 6602 h 164072"/>
                <a:gd name="connsiteX24" fmla="*/ 69089 w 143510"/>
                <a:gd name="connsiteY24" fmla="*/ 6792 h 164072"/>
                <a:gd name="connsiteX25" fmla="*/ 69089 w 143510"/>
                <a:gd name="connsiteY25" fmla="*/ 7213 h 164072"/>
                <a:gd name="connsiteX26" fmla="*/ 70109 w 143510"/>
                <a:gd name="connsiteY26" fmla="*/ 7810 h 164072"/>
                <a:gd name="connsiteX27" fmla="*/ 71533 w 143510"/>
                <a:gd name="connsiteY27" fmla="*/ 7213 h 164072"/>
                <a:gd name="connsiteX28" fmla="*/ 70299 w 143510"/>
                <a:gd name="connsiteY28" fmla="*/ 9234 h 164072"/>
                <a:gd name="connsiteX29" fmla="*/ 70092 w 143510"/>
                <a:gd name="connsiteY29" fmla="*/ 9044 h 164072"/>
                <a:gd name="connsiteX30" fmla="*/ 69482 w 143510"/>
                <a:gd name="connsiteY30" fmla="*/ 9655 h 164072"/>
                <a:gd name="connsiteX31" fmla="*/ 69482 w 143510"/>
                <a:gd name="connsiteY31" fmla="*/ 10047 h 164072"/>
                <a:gd name="connsiteX32" fmla="*/ 69673 w 143510"/>
                <a:gd name="connsiteY32" fmla="*/ 10252 h 164072"/>
                <a:gd name="connsiteX33" fmla="*/ 70299 w 143510"/>
                <a:gd name="connsiteY33" fmla="*/ 9655 h 164072"/>
                <a:gd name="connsiteX34" fmla="*/ 70299 w 143510"/>
                <a:gd name="connsiteY34" fmla="*/ 9234 h 164072"/>
                <a:gd name="connsiteX35" fmla="*/ 27081 w 143510"/>
                <a:gd name="connsiteY35" fmla="*/ 9248 h 164072"/>
                <a:gd name="connsiteX36" fmla="*/ 26469 w 143510"/>
                <a:gd name="connsiteY36" fmla="*/ 8623 h 164072"/>
                <a:gd name="connsiteX37" fmla="*/ 25029 w 143510"/>
                <a:gd name="connsiteY37" fmla="*/ 9248 h 164072"/>
                <a:gd name="connsiteX38" fmla="*/ 26267 w 143510"/>
                <a:gd name="connsiteY38" fmla="*/ 9641 h 164072"/>
                <a:gd name="connsiteX39" fmla="*/ 25450 w 143510"/>
                <a:gd name="connsiteY39" fmla="*/ 10456 h 164072"/>
                <a:gd name="connsiteX40" fmla="*/ 25872 w 143510"/>
                <a:gd name="connsiteY40" fmla="*/ 10875 h 164072"/>
                <a:gd name="connsiteX41" fmla="*/ 25450 w 143510"/>
                <a:gd name="connsiteY41" fmla="*/ 11296 h 164072"/>
                <a:gd name="connsiteX42" fmla="*/ 25682 w 143510"/>
                <a:gd name="connsiteY42" fmla="*/ 11486 h 164072"/>
                <a:gd name="connsiteX43" fmla="*/ 26877 w 143510"/>
                <a:gd name="connsiteY43" fmla="*/ 11486 h 164072"/>
                <a:gd name="connsiteX44" fmla="*/ 27501 w 143510"/>
                <a:gd name="connsiteY44" fmla="*/ 10875 h 164072"/>
                <a:gd name="connsiteX45" fmla="*/ 26686 w 143510"/>
                <a:gd name="connsiteY45" fmla="*/ 10456 h 164072"/>
                <a:gd name="connsiteX46" fmla="*/ 27081 w 143510"/>
                <a:gd name="connsiteY46" fmla="*/ 9248 h 164072"/>
                <a:gd name="connsiteX47" fmla="*/ 52373 w 143510"/>
                <a:gd name="connsiteY47" fmla="*/ 11690 h 164072"/>
                <a:gd name="connsiteX48" fmla="*/ 52373 w 143510"/>
                <a:gd name="connsiteY48" fmla="*/ 10875 h 164072"/>
                <a:gd name="connsiteX49" fmla="*/ 53583 w 143510"/>
                <a:gd name="connsiteY49" fmla="*/ 9641 h 164072"/>
                <a:gd name="connsiteX50" fmla="*/ 53583 w 143510"/>
                <a:gd name="connsiteY50" fmla="*/ 9248 h 164072"/>
                <a:gd name="connsiteX51" fmla="*/ 52576 w 143510"/>
                <a:gd name="connsiteY51" fmla="*/ 9044 h 164072"/>
                <a:gd name="connsiteX52" fmla="*/ 51761 w 143510"/>
                <a:gd name="connsiteY52" fmla="*/ 9438 h 164072"/>
                <a:gd name="connsiteX53" fmla="*/ 50335 w 143510"/>
                <a:gd name="connsiteY53" fmla="*/ 10863 h 164072"/>
                <a:gd name="connsiteX54" fmla="*/ 50103 w 143510"/>
                <a:gd name="connsiteY54" fmla="*/ 11486 h 164072"/>
                <a:gd name="connsiteX55" fmla="*/ 49315 w 143510"/>
                <a:gd name="connsiteY55" fmla="*/ 11486 h 164072"/>
                <a:gd name="connsiteX56" fmla="*/ 48704 w 143510"/>
                <a:gd name="connsiteY56" fmla="*/ 12070 h 164072"/>
                <a:gd name="connsiteX57" fmla="*/ 46651 w 143510"/>
                <a:gd name="connsiteY57" fmla="*/ 16141 h 164072"/>
                <a:gd name="connsiteX58" fmla="*/ 47263 w 143510"/>
                <a:gd name="connsiteY58" fmla="*/ 17173 h 164072"/>
                <a:gd name="connsiteX59" fmla="*/ 48499 w 143510"/>
                <a:gd name="connsiteY59" fmla="*/ 17185 h 164072"/>
                <a:gd name="connsiteX60" fmla="*/ 50130 w 143510"/>
                <a:gd name="connsiteY60" fmla="*/ 16372 h 164072"/>
                <a:gd name="connsiteX61" fmla="*/ 51135 w 143510"/>
                <a:gd name="connsiteY61" fmla="*/ 15354 h 164072"/>
                <a:gd name="connsiteX62" fmla="*/ 51949 w 143510"/>
                <a:gd name="connsiteY62" fmla="*/ 13699 h 164072"/>
                <a:gd name="connsiteX63" fmla="*/ 51530 w 143510"/>
                <a:gd name="connsiteY63" fmla="*/ 12070 h 164072"/>
                <a:gd name="connsiteX64" fmla="*/ 52373 w 143510"/>
                <a:gd name="connsiteY64" fmla="*/ 11690 h 164072"/>
                <a:gd name="connsiteX65" fmla="*/ 48894 w 143510"/>
                <a:gd name="connsiteY65" fmla="*/ 18392 h 164072"/>
                <a:gd name="connsiteX66" fmla="*/ 49315 w 143510"/>
                <a:gd name="connsiteY66" fmla="*/ 18000 h 164072"/>
                <a:gd name="connsiteX67" fmla="*/ 49735 w 143510"/>
                <a:gd name="connsiteY67" fmla="*/ 18000 h 164072"/>
                <a:gd name="connsiteX68" fmla="*/ 49925 w 143510"/>
                <a:gd name="connsiteY68" fmla="*/ 17796 h 164072"/>
                <a:gd name="connsiteX69" fmla="*/ 49925 w 143510"/>
                <a:gd name="connsiteY69" fmla="*/ 17375 h 164072"/>
                <a:gd name="connsiteX70" fmla="*/ 49735 w 143510"/>
                <a:gd name="connsiteY70" fmla="*/ 17185 h 164072"/>
                <a:gd name="connsiteX71" fmla="*/ 49315 w 143510"/>
                <a:gd name="connsiteY71" fmla="*/ 17185 h 164072"/>
                <a:gd name="connsiteX72" fmla="*/ 48894 w 143510"/>
                <a:gd name="connsiteY72" fmla="*/ 17579 h 164072"/>
                <a:gd name="connsiteX73" fmla="*/ 48499 w 143510"/>
                <a:gd name="connsiteY73" fmla="*/ 17579 h 164072"/>
                <a:gd name="connsiteX74" fmla="*/ 48294 w 143510"/>
                <a:gd name="connsiteY74" fmla="*/ 17796 h 164072"/>
                <a:gd name="connsiteX75" fmla="*/ 48294 w 143510"/>
                <a:gd name="connsiteY75" fmla="*/ 18190 h 164072"/>
                <a:gd name="connsiteX76" fmla="*/ 48499 w 143510"/>
                <a:gd name="connsiteY76" fmla="*/ 18392 h 164072"/>
                <a:gd name="connsiteX77" fmla="*/ 48894 w 143510"/>
                <a:gd name="connsiteY77" fmla="*/ 18392 h 164072"/>
                <a:gd name="connsiteX78" fmla="*/ 87421 w 143510"/>
                <a:gd name="connsiteY78" fmla="*/ 18176 h 164072"/>
                <a:gd name="connsiteX79" fmla="*/ 87216 w 143510"/>
                <a:gd name="connsiteY79" fmla="*/ 17986 h 164072"/>
                <a:gd name="connsiteX80" fmla="*/ 86837 w 143510"/>
                <a:gd name="connsiteY80" fmla="*/ 18012 h 164072"/>
                <a:gd name="connsiteX81" fmla="*/ 86606 w 143510"/>
                <a:gd name="connsiteY81" fmla="*/ 18202 h 164072"/>
                <a:gd name="connsiteX82" fmla="*/ 87216 w 143510"/>
                <a:gd name="connsiteY82" fmla="*/ 18799 h 164072"/>
                <a:gd name="connsiteX83" fmla="*/ 87421 w 143510"/>
                <a:gd name="connsiteY83" fmla="*/ 18597 h 164072"/>
                <a:gd name="connsiteX84" fmla="*/ 87421 w 143510"/>
                <a:gd name="connsiteY84" fmla="*/ 18176 h 164072"/>
                <a:gd name="connsiteX85" fmla="*/ 28727 w 143510"/>
                <a:gd name="connsiteY85" fmla="*/ 20632 h 164072"/>
                <a:gd name="connsiteX86" fmla="*/ 27691 w 143510"/>
                <a:gd name="connsiteY86" fmla="*/ 19627 h 164072"/>
                <a:gd name="connsiteX87" fmla="*/ 27096 w 143510"/>
                <a:gd name="connsiteY87" fmla="*/ 20238 h 164072"/>
                <a:gd name="connsiteX88" fmla="*/ 27096 w 143510"/>
                <a:gd name="connsiteY88" fmla="*/ 20632 h 164072"/>
                <a:gd name="connsiteX89" fmla="*/ 27708 w 143510"/>
                <a:gd name="connsiteY89" fmla="*/ 21255 h 164072"/>
                <a:gd name="connsiteX90" fmla="*/ 28520 w 143510"/>
                <a:gd name="connsiteY90" fmla="*/ 21255 h 164072"/>
                <a:gd name="connsiteX91" fmla="*/ 28727 w 143510"/>
                <a:gd name="connsiteY91" fmla="*/ 21053 h 164072"/>
                <a:gd name="connsiteX92" fmla="*/ 28727 w 143510"/>
                <a:gd name="connsiteY92" fmla="*/ 20632 h 164072"/>
                <a:gd name="connsiteX93" fmla="*/ 11398 w 143510"/>
                <a:gd name="connsiteY93" fmla="*/ 22056 h 164072"/>
                <a:gd name="connsiteX94" fmla="*/ 10963 w 143510"/>
                <a:gd name="connsiteY94" fmla="*/ 22056 h 164072"/>
                <a:gd name="connsiteX95" fmla="*/ 10772 w 143510"/>
                <a:gd name="connsiteY95" fmla="*/ 22246 h 164072"/>
                <a:gd name="connsiteX96" fmla="*/ 11384 w 143510"/>
                <a:gd name="connsiteY96" fmla="*/ 22898 h 164072"/>
                <a:gd name="connsiteX97" fmla="*/ 11806 w 143510"/>
                <a:gd name="connsiteY97" fmla="*/ 22898 h 164072"/>
                <a:gd name="connsiteX98" fmla="*/ 12010 w 143510"/>
                <a:gd name="connsiteY98" fmla="*/ 22667 h 164072"/>
                <a:gd name="connsiteX99" fmla="*/ 11398 w 143510"/>
                <a:gd name="connsiteY99" fmla="*/ 22056 h 164072"/>
                <a:gd name="connsiteX100" fmla="*/ 82312 w 143510"/>
                <a:gd name="connsiteY100" fmla="*/ 21229 h 164072"/>
                <a:gd name="connsiteX101" fmla="*/ 81103 w 143510"/>
                <a:gd name="connsiteY101" fmla="*/ 21229 h 164072"/>
                <a:gd name="connsiteX102" fmla="*/ 80491 w 143510"/>
                <a:gd name="connsiteY102" fmla="*/ 21854 h 164072"/>
                <a:gd name="connsiteX103" fmla="*/ 80491 w 143510"/>
                <a:gd name="connsiteY103" fmla="*/ 22273 h 164072"/>
                <a:gd name="connsiteX104" fmla="*/ 81523 w 143510"/>
                <a:gd name="connsiteY104" fmla="*/ 23278 h 164072"/>
                <a:gd name="connsiteX105" fmla="*/ 82732 w 143510"/>
                <a:gd name="connsiteY105" fmla="*/ 23278 h 164072"/>
                <a:gd name="connsiteX106" fmla="*/ 83344 w 143510"/>
                <a:gd name="connsiteY106" fmla="*/ 22667 h 164072"/>
                <a:gd name="connsiteX107" fmla="*/ 83344 w 143510"/>
                <a:gd name="connsiteY107" fmla="*/ 22273 h 164072"/>
                <a:gd name="connsiteX108" fmla="*/ 82312 w 143510"/>
                <a:gd name="connsiteY108" fmla="*/ 21229 h 164072"/>
                <a:gd name="connsiteX109" fmla="*/ 14049 w 143510"/>
                <a:gd name="connsiteY109" fmla="*/ 23901 h 164072"/>
                <a:gd name="connsiteX110" fmla="*/ 13015 w 143510"/>
                <a:gd name="connsiteY110" fmla="*/ 22898 h 164072"/>
                <a:gd name="connsiteX111" fmla="*/ 12403 w 143510"/>
                <a:gd name="connsiteY111" fmla="*/ 23088 h 164072"/>
                <a:gd name="connsiteX112" fmla="*/ 12403 w 143510"/>
                <a:gd name="connsiteY112" fmla="*/ 24296 h 164072"/>
                <a:gd name="connsiteX113" fmla="*/ 13832 w 143510"/>
                <a:gd name="connsiteY113" fmla="*/ 25734 h 164072"/>
                <a:gd name="connsiteX114" fmla="*/ 14253 w 143510"/>
                <a:gd name="connsiteY114" fmla="*/ 25734 h 164072"/>
                <a:gd name="connsiteX115" fmla="*/ 14444 w 143510"/>
                <a:gd name="connsiteY115" fmla="*/ 24688 h 164072"/>
                <a:gd name="connsiteX116" fmla="*/ 14049 w 143510"/>
                <a:gd name="connsiteY116" fmla="*/ 23901 h 164072"/>
                <a:gd name="connsiteX117" fmla="*/ 8938 w 143510"/>
                <a:gd name="connsiteY117" fmla="*/ 29790 h 164072"/>
                <a:gd name="connsiteX118" fmla="*/ 9360 w 143510"/>
                <a:gd name="connsiteY118" fmla="*/ 29369 h 164072"/>
                <a:gd name="connsiteX119" fmla="*/ 9753 w 143510"/>
                <a:gd name="connsiteY119" fmla="*/ 29369 h 164072"/>
                <a:gd name="connsiteX120" fmla="*/ 10772 w 143510"/>
                <a:gd name="connsiteY120" fmla="*/ 27551 h 164072"/>
                <a:gd name="connsiteX121" fmla="*/ 10174 w 143510"/>
                <a:gd name="connsiteY121" fmla="*/ 27348 h 164072"/>
                <a:gd name="connsiteX122" fmla="*/ 8748 w 143510"/>
                <a:gd name="connsiteY122" fmla="*/ 29179 h 164072"/>
                <a:gd name="connsiteX123" fmla="*/ 8938 w 143510"/>
                <a:gd name="connsiteY123" fmla="*/ 29790 h 164072"/>
                <a:gd name="connsiteX124" fmla="*/ 10570 w 143510"/>
                <a:gd name="connsiteY124" fmla="*/ 29790 h 164072"/>
                <a:gd name="connsiteX125" fmla="*/ 10174 w 143510"/>
                <a:gd name="connsiteY125" fmla="*/ 29790 h 164072"/>
                <a:gd name="connsiteX126" fmla="*/ 9958 w 143510"/>
                <a:gd name="connsiteY126" fmla="*/ 29995 h 164072"/>
                <a:gd name="connsiteX127" fmla="*/ 10174 w 143510"/>
                <a:gd name="connsiteY127" fmla="*/ 30211 h 164072"/>
                <a:gd name="connsiteX128" fmla="*/ 10570 w 143510"/>
                <a:gd name="connsiteY128" fmla="*/ 30211 h 164072"/>
                <a:gd name="connsiteX129" fmla="*/ 10772 w 143510"/>
                <a:gd name="connsiteY129" fmla="*/ 29995 h 164072"/>
                <a:gd name="connsiteX130" fmla="*/ 10570 w 143510"/>
                <a:gd name="connsiteY130" fmla="*/ 29790 h 164072"/>
                <a:gd name="connsiteX131" fmla="*/ 8748 w 143510"/>
                <a:gd name="connsiteY131" fmla="*/ 30808 h 164072"/>
                <a:gd name="connsiteX132" fmla="*/ 8124 w 143510"/>
                <a:gd name="connsiteY132" fmla="*/ 30605 h 164072"/>
                <a:gd name="connsiteX133" fmla="*/ 6695 w 143510"/>
                <a:gd name="connsiteY133" fmla="*/ 32030 h 164072"/>
                <a:gd name="connsiteX134" fmla="*/ 7322 w 143510"/>
                <a:gd name="connsiteY134" fmla="*/ 32232 h 164072"/>
                <a:gd name="connsiteX135" fmla="*/ 8748 w 143510"/>
                <a:gd name="connsiteY135" fmla="*/ 30808 h 164072"/>
                <a:gd name="connsiteX136" fmla="*/ 18113 w 143510"/>
                <a:gd name="connsiteY136" fmla="*/ 37322 h 164072"/>
                <a:gd name="connsiteX137" fmla="*/ 19347 w 143510"/>
                <a:gd name="connsiteY137" fmla="*/ 34457 h 164072"/>
                <a:gd name="connsiteX138" fmla="*/ 20545 w 143510"/>
                <a:gd name="connsiteY138" fmla="*/ 34065 h 164072"/>
                <a:gd name="connsiteX139" fmla="*/ 20164 w 143510"/>
                <a:gd name="connsiteY139" fmla="*/ 33250 h 164072"/>
                <a:gd name="connsiteX140" fmla="*/ 20776 w 143510"/>
                <a:gd name="connsiteY140" fmla="*/ 32641 h 164072"/>
                <a:gd name="connsiteX141" fmla="*/ 21781 w 143510"/>
                <a:gd name="connsiteY141" fmla="*/ 32451 h 164072"/>
                <a:gd name="connsiteX142" fmla="*/ 20978 w 143510"/>
                <a:gd name="connsiteY142" fmla="*/ 31243 h 164072"/>
                <a:gd name="connsiteX143" fmla="*/ 22202 w 143510"/>
                <a:gd name="connsiteY143" fmla="*/ 30007 h 164072"/>
                <a:gd name="connsiteX144" fmla="*/ 22202 w 143510"/>
                <a:gd name="connsiteY144" fmla="*/ 29194 h 164072"/>
                <a:gd name="connsiteX145" fmla="*/ 20557 w 143510"/>
                <a:gd name="connsiteY145" fmla="*/ 27144 h 164072"/>
                <a:gd name="connsiteX146" fmla="*/ 21564 w 143510"/>
                <a:gd name="connsiteY146" fmla="*/ 26942 h 164072"/>
                <a:gd name="connsiteX147" fmla="*/ 21985 w 143510"/>
                <a:gd name="connsiteY147" fmla="*/ 26547 h 164072"/>
                <a:gd name="connsiteX148" fmla="*/ 22217 w 143510"/>
                <a:gd name="connsiteY148" fmla="*/ 26752 h 164072"/>
                <a:gd name="connsiteX149" fmla="*/ 22217 w 143510"/>
                <a:gd name="connsiteY149" fmla="*/ 27565 h 164072"/>
                <a:gd name="connsiteX150" fmla="*/ 23222 w 143510"/>
                <a:gd name="connsiteY150" fmla="*/ 28570 h 164072"/>
                <a:gd name="connsiteX151" fmla="*/ 24036 w 143510"/>
                <a:gd name="connsiteY151" fmla="*/ 28570 h 164072"/>
                <a:gd name="connsiteX152" fmla="*/ 24648 w 143510"/>
                <a:gd name="connsiteY152" fmla="*/ 27959 h 164072"/>
                <a:gd name="connsiteX153" fmla="*/ 24853 w 143510"/>
                <a:gd name="connsiteY153" fmla="*/ 26942 h 164072"/>
                <a:gd name="connsiteX154" fmla="*/ 25465 w 143510"/>
                <a:gd name="connsiteY154" fmla="*/ 27144 h 164072"/>
                <a:gd name="connsiteX155" fmla="*/ 25334 w 143510"/>
                <a:gd name="connsiteY155" fmla="*/ 28215 h 164072"/>
                <a:gd name="connsiteX156" fmla="*/ 25070 w 143510"/>
                <a:gd name="connsiteY156" fmla="*/ 30401 h 164072"/>
                <a:gd name="connsiteX157" fmla="*/ 25655 w 143510"/>
                <a:gd name="connsiteY157" fmla="*/ 31012 h 164072"/>
                <a:gd name="connsiteX158" fmla="*/ 26469 w 143510"/>
                <a:gd name="connsiteY158" fmla="*/ 31012 h 164072"/>
                <a:gd name="connsiteX159" fmla="*/ 27501 w 143510"/>
                <a:gd name="connsiteY159" fmla="*/ 30007 h 164072"/>
                <a:gd name="connsiteX160" fmla="*/ 27896 w 143510"/>
                <a:gd name="connsiteY160" fmla="*/ 29167 h 164072"/>
                <a:gd name="connsiteX161" fmla="*/ 27896 w 143510"/>
                <a:gd name="connsiteY161" fmla="*/ 27144 h 164072"/>
                <a:gd name="connsiteX162" fmla="*/ 27096 w 143510"/>
                <a:gd name="connsiteY162" fmla="*/ 25936 h 164072"/>
                <a:gd name="connsiteX163" fmla="*/ 28305 w 143510"/>
                <a:gd name="connsiteY163" fmla="*/ 25516 h 164072"/>
                <a:gd name="connsiteX164" fmla="*/ 28305 w 143510"/>
                <a:gd name="connsiteY164" fmla="*/ 24281 h 164072"/>
                <a:gd name="connsiteX165" fmla="*/ 27910 w 143510"/>
                <a:gd name="connsiteY165" fmla="*/ 23889 h 164072"/>
                <a:gd name="connsiteX166" fmla="*/ 27096 w 143510"/>
                <a:gd name="connsiteY166" fmla="*/ 22260 h 164072"/>
                <a:gd name="connsiteX167" fmla="*/ 25436 w 143510"/>
                <a:gd name="connsiteY167" fmla="*/ 21053 h 164072"/>
                <a:gd name="connsiteX168" fmla="*/ 26674 w 143510"/>
                <a:gd name="connsiteY168" fmla="*/ 20632 h 164072"/>
                <a:gd name="connsiteX169" fmla="*/ 26279 w 143510"/>
                <a:gd name="connsiteY169" fmla="*/ 20238 h 164072"/>
                <a:gd name="connsiteX170" fmla="*/ 26279 w 143510"/>
                <a:gd name="connsiteY170" fmla="*/ 19398 h 164072"/>
                <a:gd name="connsiteX171" fmla="*/ 26877 w 143510"/>
                <a:gd name="connsiteY171" fmla="*/ 18813 h 164072"/>
                <a:gd name="connsiteX172" fmla="*/ 27691 w 143510"/>
                <a:gd name="connsiteY172" fmla="*/ 19208 h 164072"/>
                <a:gd name="connsiteX173" fmla="*/ 28929 w 143510"/>
                <a:gd name="connsiteY173" fmla="*/ 17579 h 164072"/>
                <a:gd name="connsiteX174" fmla="*/ 29120 w 143510"/>
                <a:gd name="connsiteY174" fmla="*/ 19018 h 164072"/>
                <a:gd name="connsiteX175" fmla="*/ 29541 w 143510"/>
                <a:gd name="connsiteY175" fmla="*/ 19410 h 164072"/>
                <a:gd name="connsiteX176" fmla="*/ 29541 w 143510"/>
                <a:gd name="connsiteY176" fmla="*/ 20632 h 164072"/>
                <a:gd name="connsiteX177" fmla="*/ 30546 w 143510"/>
                <a:gd name="connsiteY177" fmla="*/ 21650 h 164072"/>
                <a:gd name="connsiteX178" fmla="*/ 31782 w 143510"/>
                <a:gd name="connsiteY178" fmla="*/ 21650 h 164072"/>
                <a:gd name="connsiteX179" fmla="*/ 32789 w 143510"/>
                <a:gd name="connsiteY179" fmla="*/ 20644 h 164072"/>
                <a:gd name="connsiteX180" fmla="*/ 32396 w 143510"/>
                <a:gd name="connsiteY180" fmla="*/ 19410 h 164072"/>
                <a:gd name="connsiteX181" fmla="*/ 32599 w 143510"/>
                <a:gd name="connsiteY181" fmla="*/ 19208 h 164072"/>
                <a:gd name="connsiteX182" fmla="*/ 33414 w 143510"/>
                <a:gd name="connsiteY182" fmla="*/ 19627 h 164072"/>
                <a:gd name="connsiteX183" fmla="*/ 34420 w 143510"/>
                <a:gd name="connsiteY183" fmla="*/ 18597 h 164072"/>
                <a:gd name="connsiteX184" fmla="*/ 34420 w 143510"/>
                <a:gd name="connsiteY184" fmla="*/ 17781 h 164072"/>
                <a:gd name="connsiteX185" fmla="*/ 34027 w 143510"/>
                <a:gd name="connsiteY185" fmla="*/ 17389 h 164072"/>
                <a:gd name="connsiteX186" fmla="*/ 34230 w 143510"/>
                <a:gd name="connsiteY186" fmla="*/ 16764 h 164072"/>
                <a:gd name="connsiteX187" fmla="*/ 34611 w 143510"/>
                <a:gd name="connsiteY187" fmla="*/ 17199 h 164072"/>
                <a:gd name="connsiteX188" fmla="*/ 35452 w 143510"/>
                <a:gd name="connsiteY188" fmla="*/ 16778 h 164072"/>
                <a:gd name="connsiteX189" fmla="*/ 35657 w 143510"/>
                <a:gd name="connsiteY189" fmla="*/ 16968 h 164072"/>
                <a:gd name="connsiteX190" fmla="*/ 35235 w 143510"/>
                <a:gd name="connsiteY190" fmla="*/ 17781 h 164072"/>
                <a:gd name="connsiteX191" fmla="*/ 35262 w 143510"/>
                <a:gd name="connsiteY191" fmla="*/ 19410 h 164072"/>
                <a:gd name="connsiteX192" fmla="*/ 36268 w 143510"/>
                <a:gd name="connsiteY192" fmla="*/ 20415 h 164072"/>
                <a:gd name="connsiteX193" fmla="*/ 37083 w 143510"/>
                <a:gd name="connsiteY193" fmla="*/ 20428 h 164072"/>
                <a:gd name="connsiteX194" fmla="*/ 37695 w 143510"/>
                <a:gd name="connsiteY194" fmla="*/ 19831 h 164072"/>
                <a:gd name="connsiteX195" fmla="*/ 37695 w 143510"/>
                <a:gd name="connsiteY195" fmla="*/ 18989 h 164072"/>
                <a:gd name="connsiteX196" fmla="*/ 37273 w 143510"/>
                <a:gd name="connsiteY196" fmla="*/ 18597 h 164072"/>
                <a:gd name="connsiteX197" fmla="*/ 37478 w 143510"/>
                <a:gd name="connsiteY197" fmla="*/ 17986 h 164072"/>
                <a:gd name="connsiteX198" fmla="*/ 39516 w 143510"/>
                <a:gd name="connsiteY198" fmla="*/ 20035 h 164072"/>
                <a:gd name="connsiteX199" fmla="*/ 40331 w 143510"/>
                <a:gd name="connsiteY199" fmla="*/ 20428 h 164072"/>
                <a:gd name="connsiteX200" fmla="*/ 41569 w 143510"/>
                <a:gd name="connsiteY200" fmla="*/ 20428 h 164072"/>
                <a:gd name="connsiteX201" fmla="*/ 43391 w 143510"/>
                <a:gd name="connsiteY201" fmla="*/ 19003 h 164072"/>
                <a:gd name="connsiteX202" fmla="*/ 44015 w 143510"/>
                <a:gd name="connsiteY202" fmla="*/ 17565 h 164072"/>
                <a:gd name="connsiteX203" fmla="*/ 44205 w 143510"/>
                <a:gd name="connsiteY203" fmla="*/ 18190 h 164072"/>
                <a:gd name="connsiteX204" fmla="*/ 45210 w 143510"/>
                <a:gd name="connsiteY204" fmla="*/ 18799 h 164072"/>
                <a:gd name="connsiteX205" fmla="*/ 46256 w 143510"/>
                <a:gd name="connsiteY205" fmla="*/ 17375 h 164072"/>
                <a:gd name="connsiteX206" fmla="*/ 46256 w 143510"/>
                <a:gd name="connsiteY206" fmla="*/ 16353 h 164072"/>
                <a:gd name="connsiteX207" fmla="*/ 46256 w 143510"/>
                <a:gd name="connsiteY207" fmla="*/ 14539 h 164072"/>
                <a:gd name="connsiteX208" fmla="*/ 45834 w 143510"/>
                <a:gd name="connsiteY208" fmla="*/ 13699 h 164072"/>
                <a:gd name="connsiteX209" fmla="*/ 44641 w 143510"/>
                <a:gd name="connsiteY209" fmla="*/ 12910 h 164072"/>
                <a:gd name="connsiteX210" fmla="*/ 44598 w 143510"/>
                <a:gd name="connsiteY210" fmla="*/ 12097 h 164072"/>
                <a:gd name="connsiteX211" fmla="*/ 43796 w 143510"/>
                <a:gd name="connsiteY211" fmla="*/ 11255 h 164072"/>
                <a:gd name="connsiteX212" fmla="*/ 44217 w 143510"/>
                <a:gd name="connsiteY212" fmla="*/ 9655 h 164072"/>
                <a:gd name="connsiteX213" fmla="*/ 43360 w 143510"/>
                <a:gd name="connsiteY213" fmla="*/ 9083 h 164072"/>
                <a:gd name="connsiteX214" fmla="*/ 41772 w 143510"/>
                <a:gd name="connsiteY214" fmla="*/ 8027 h 164072"/>
                <a:gd name="connsiteX215" fmla="*/ 41974 w 143510"/>
                <a:gd name="connsiteY215" fmla="*/ 7401 h 164072"/>
                <a:gd name="connsiteX216" fmla="*/ 43184 w 143510"/>
                <a:gd name="connsiteY216" fmla="*/ 8217 h 164072"/>
                <a:gd name="connsiteX217" fmla="*/ 43796 w 143510"/>
                <a:gd name="connsiteY217" fmla="*/ 8027 h 164072"/>
                <a:gd name="connsiteX218" fmla="*/ 42981 w 143510"/>
                <a:gd name="connsiteY218" fmla="*/ 6371 h 164072"/>
                <a:gd name="connsiteX219" fmla="*/ 42981 w 143510"/>
                <a:gd name="connsiteY219" fmla="*/ 4769 h 164072"/>
                <a:gd name="connsiteX220" fmla="*/ 43374 w 143510"/>
                <a:gd name="connsiteY220" fmla="*/ 4348 h 164072"/>
                <a:gd name="connsiteX221" fmla="*/ 42996 w 143510"/>
                <a:gd name="connsiteY221" fmla="*/ 3535 h 164072"/>
                <a:gd name="connsiteX222" fmla="*/ 42996 w 143510"/>
                <a:gd name="connsiteY222" fmla="*/ 2301 h 164072"/>
                <a:gd name="connsiteX223" fmla="*/ 43810 w 143510"/>
                <a:gd name="connsiteY223" fmla="*/ 1093 h 164072"/>
                <a:gd name="connsiteX224" fmla="*/ 43810 w 143510"/>
                <a:gd name="connsiteY224" fmla="*/ 278 h 164072"/>
                <a:gd name="connsiteX225" fmla="*/ 43606 w 143510"/>
                <a:gd name="connsiteY225" fmla="*/ 88 h 164072"/>
                <a:gd name="connsiteX226" fmla="*/ 41950 w 143510"/>
                <a:gd name="connsiteY226" fmla="*/ 903 h 164072"/>
                <a:gd name="connsiteX227" fmla="*/ 40943 w 143510"/>
                <a:gd name="connsiteY227" fmla="*/ 1907 h 164072"/>
                <a:gd name="connsiteX228" fmla="*/ 40345 w 143510"/>
                <a:gd name="connsiteY228" fmla="*/ 3725 h 164072"/>
                <a:gd name="connsiteX229" fmla="*/ 39121 w 143510"/>
                <a:gd name="connsiteY229" fmla="*/ 3331 h 164072"/>
                <a:gd name="connsiteX230" fmla="*/ 38307 w 143510"/>
                <a:gd name="connsiteY230" fmla="*/ 4146 h 164072"/>
                <a:gd name="connsiteX231" fmla="*/ 37490 w 143510"/>
                <a:gd name="connsiteY231" fmla="*/ 4146 h 164072"/>
                <a:gd name="connsiteX232" fmla="*/ 36880 w 143510"/>
                <a:gd name="connsiteY232" fmla="*/ 3535 h 164072"/>
                <a:gd name="connsiteX233" fmla="*/ 37300 w 143510"/>
                <a:gd name="connsiteY233" fmla="*/ 3141 h 164072"/>
                <a:gd name="connsiteX234" fmla="*/ 37071 w 143510"/>
                <a:gd name="connsiteY234" fmla="*/ 2912 h 164072"/>
                <a:gd name="connsiteX235" fmla="*/ 35059 w 143510"/>
                <a:gd name="connsiteY235" fmla="*/ 2912 h 164072"/>
                <a:gd name="connsiteX236" fmla="*/ 34828 w 143510"/>
                <a:gd name="connsiteY236" fmla="*/ 3141 h 164072"/>
                <a:gd name="connsiteX237" fmla="*/ 35642 w 143510"/>
                <a:gd name="connsiteY237" fmla="*/ 3956 h 164072"/>
                <a:gd name="connsiteX238" fmla="*/ 35249 w 143510"/>
                <a:gd name="connsiteY238" fmla="*/ 4336 h 164072"/>
                <a:gd name="connsiteX239" fmla="*/ 35249 w 143510"/>
                <a:gd name="connsiteY239" fmla="*/ 5570 h 164072"/>
                <a:gd name="connsiteX240" fmla="*/ 34854 w 143510"/>
                <a:gd name="connsiteY240" fmla="*/ 5991 h 164072"/>
                <a:gd name="connsiteX241" fmla="*/ 34854 w 143510"/>
                <a:gd name="connsiteY241" fmla="*/ 7199 h 164072"/>
                <a:gd name="connsiteX242" fmla="*/ 35249 w 143510"/>
                <a:gd name="connsiteY242" fmla="*/ 7593 h 164072"/>
                <a:gd name="connsiteX243" fmla="*/ 35235 w 143510"/>
                <a:gd name="connsiteY243" fmla="*/ 10456 h 164072"/>
                <a:gd name="connsiteX244" fmla="*/ 33414 w 143510"/>
                <a:gd name="connsiteY244" fmla="*/ 11893 h 164072"/>
                <a:gd name="connsiteX245" fmla="*/ 32177 w 143510"/>
                <a:gd name="connsiteY245" fmla="*/ 11893 h 164072"/>
                <a:gd name="connsiteX246" fmla="*/ 31758 w 143510"/>
                <a:gd name="connsiteY246" fmla="*/ 12313 h 164072"/>
                <a:gd name="connsiteX247" fmla="*/ 30139 w 143510"/>
                <a:gd name="connsiteY247" fmla="*/ 11880 h 164072"/>
                <a:gd name="connsiteX248" fmla="*/ 29746 w 143510"/>
                <a:gd name="connsiteY248" fmla="*/ 12301 h 164072"/>
                <a:gd name="connsiteX249" fmla="*/ 28929 w 143510"/>
                <a:gd name="connsiteY249" fmla="*/ 11486 h 164072"/>
                <a:gd name="connsiteX250" fmla="*/ 28508 w 143510"/>
                <a:gd name="connsiteY250" fmla="*/ 11486 h 164072"/>
                <a:gd name="connsiteX251" fmla="*/ 27501 w 143510"/>
                <a:gd name="connsiteY251" fmla="*/ 12503 h 164072"/>
                <a:gd name="connsiteX252" fmla="*/ 27896 w 143510"/>
                <a:gd name="connsiteY252" fmla="*/ 13319 h 164072"/>
                <a:gd name="connsiteX253" fmla="*/ 27501 w 143510"/>
                <a:gd name="connsiteY253" fmla="*/ 13740 h 164072"/>
                <a:gd name="connsiteX254" fmla="*/ 27501 w 143510"/>
                <a:gd name="connsiteY254" fmla="*/ 14945 h 164072"/>
                <a:gd name="connsiteX255" fmla="*/ 26686 w 143510"/>
                <a:gd name="connsiteY255" fmla="*/ 16562 h 164072"/>
                <a:gd name="connsiteX256" fmla="*/ 26482 w 143510"/>
                <a:gd name="connsiteY256" fmla="*/ 16764 h 164072"/>
                <a:gd name="connsiteX257" fmla="*/ 25667 w 143510"/>
                <a:gd name="connsiteY257" fmla="*/ 15951 h 164072"/>
                <a:gd name="connsiteX258" fmla="*/ 25248 w 143510"/>
                <a:gd name="connsiteY258" fmla="*/ 15951 h 164072"/>
                <a:gd name="connsiteX259" fmla="*/ 24853 w 143510"/>
                <a:gd name="connsiteY259" fmla="*/ 16764 h 164072"/>
                <a:gd name="connsiteX260" fmla="*/ 24431 w 143510"/>
                <a:gd name="connsiteY260" fmla="*/ 16372 h 164072"/>
                <a:gd name="connsiteX261" fmla="*/ 23236 w 143510"/>
                <a:gd name="connsiteY261" fmla="*/ 16372 h 164072"/>
                <a:gd name="connsiteX262" fmla="*/ 22814 w 143510"/>
                <a:gd name="connsiteY262" fmla="*/ 16764 h 164072"/>
                <a:gd name="connsiteX263" fmla="*/ 21807 w 143510"/>
                <a:gd name="connsiteY263" fmla="*/ 15746 h 164072"/>
                <a:gd name="connsiteX264" fmla="*/ 22202 w 143510"/>
                <a:gd name="connsiteY264" fmla="*/ 14512 h 164072"/>
                <a:gd name="connsiteX265" fmla="*/ 21807 w 143510"/>
                <a:gd name="connsiteY265" fmla="*/ 13725 h 164072"/>
                <a:gd name="connsiteX266" fmla="*/ 22202 w 143510"/>
                <a:gd name="connsiteY266" fmla="*/ 12910 h 164072"/>
                <a:gd name="connsiteX267" fmla="*/ 21157 w 143510"/>
                <a:gd name="connsiteY267" fmla="*/ 11880 h 164072"/>
                <a:gd name="connsiteX268" fmla="*/ 20762 w 143510"/>
                <a:gd name="connsiteY268" fmla="*/ 11880 h 164072"/>
                <a:gd name="connsiteX269" fmla="*/ 20150 w 143510"/>
                <a:gd name="connsiteY269" fmla="*/ 12491 h 164072"/>
                <a:gd name="connsiteX270" fmla="*/ 20571 w 143510"/>
                <a:gd name="connsiteY270" fmla="*/ 14512 h 164072"/>
                <a:gd name="connsiteX271" fmla="*/ 19335 w 143510"/>
                <a:gd name="connsiteY271" fmla="*/ 16167 h 164072"/>
                <a:gd name="connsiteX272" fmla="*/ 18940 w 143510"/>
                <a:gd name="connsiteY272" fmla="*/ 16983 h 164072"/>
                <a:gd name="connsiteX273" fmla="*/ 19130 w 143510"/>
                <a:gd name="connsiteY273" fmla="*/ 17173 h 164072"/>
                <a:gd name="connsiteX274" fmla="*/ 19552 w 143510"/>
                <a:gd name="connsiteY274" fmla="*/ 17173 h 164072"/>
                <a:gd name="connsiteX275" fmla="*/ 20366 w 143510"/>
                <a:gd name="connsiteY275" fmla="*/ 16357 h 164072"/>
                <a:gd name="connsiteX276" fmla="*/ 20966 w 143510"/>
                <a:gd name="connsiteY276" fmla="*/ 16954 h 164072"/>
                <a:gd name="connsiteX277" fmla="*/ 19757 w 143510"/>
                <a:gd name="connsiteY277" fmla="*/ 19424 h 164072"/>
                <a:gd name="connsiteX278" fmla="*/ 19742 w 143510"/>
                <a:gd name="connsiteY278" fmla="*/ 22681 h 164072"/>
                <a:gd name="connsiteX279" fmla="*/ 19364 w 143510"/>
                <a:gd name="connsiteY279" fmla="*/ 23074 h 164072"/>
                <a:gd name="connsiteX280" fmla="*/ 19347 w 143510"/>
                <a:gd name="connsiteY280" fmla="*/ 23889 h 164072"/>
                <a:gd name="connsiteX281" fmla="*/ 19742 w 143510"/>
                <a:gd name="connsiteY281" fmla="*/ 24308 h 164072"/>
                <a:gd name="connsiteX282" fmla="*/ 19552 w 143510"/>
                <a:gd name="connsiteY282" fmla="*/ 24919 h 164072"/>
                <a:gd name="connsiteX283" fmla="*/ 18316 w 143510"/>
                <a:gd name="connsiteY283" fmla="*/ 24498 h 164072"/>
                <a:gd name="connsiteX284" fmla="*/ 16685 w 143510"/>
                <a:gd name="connsiteY284" fmla="*/ 26126 h 164072"/>
                <a:gd name="connsiteX285" fmla="*/ 16263 w 143510"/>
                <a:gd name="connsiteY285" fmla="*/ 26126 h 164072"/>
                <a:gd name="connsiteX286" fmla="*/ 15066 w 143510"/>
                <a:gd name="connsiteY286" fmla="*/ 24919 h 164072"/>
                <a:gd name="connsiteX287" fmla="*/ 14837 w 143510"/>
                <a:gd name="connsiteY287" fmla="*/ 25109 h 164072"/>
                <a:gd name="connsiteX288" fmla="*/ 14837 w 143510"/>
                <a:gd name="connsiteY288" fmla="*/ 26343 h 164072"/>
                <a:gd name="connsiteX289" fmla="*/ 15256 w 143510"/>
                <a:gd name="connsiteY289" fmla="*/ 27132 h 164072"/>
                <a:gd name="connsiteX290" fmla="*/ 15868 w 143510"/>
                <a:gd name="connsiteY290" fmla="*/ 27755 h 164072"/>
                <a:gd name="connsiteX291" fmla="*/ 16916 w 143510"/>
                <a:gd name="connsiteY291" fmla="*/ 27945 h 164072"/>
                <a:gd name="connsiteX292" fmla="*/ 16292 w 143510"/>
                <a:gd name="connsiteY292" fmla="*/ 28989 h 164072"/>
                <a:gd name="connsiteX293" fmla="*/ 15246 w 143510"/>
                <a:gd name="connsiteY293" fmla="*/ 27963 h 164072"/>
                <a:gd name="connsiteX294" fmla="*/ 14632 w 143510"/>
                <a:gd name="connsiteY294" fmla="*/ 27361 h 164072"/>
                <a:gd name="connsiteX295" fmla="*/ 14253 w 143510"/>
                <a:gd name="connsiteY295" fmla="*/ 27361 h 164072"/>
                <a:gd name="connsiteX296" fmla="*/ 14049 w 143510"/>
                <a:gd name="connsiteY296" fmla="*/ 28366 h 164072"/>
                <a:gd name="connsiteX297" fmla="*/ 12813 w 143510"/>
                <a:gd name="connsiteY297" fmla="*/ 29574 h 164072"/>
                <a:gd name="connsiteX298" fmla="*/ 12813 w 143510"/>
                <a:gd name="connsiteY298" fmla="*/ 29995 h 164072"/>
                <a:gd name="connsiteX299" fmla="*/ 11384 w 143510"/>
                <a:gd name="connsiteY299" fmla="*/ 31419 h 164072"/>
                <a:gd name="connsiteX300" fmla="*/ 9753 w 143510"/>
                <a:gd name="connsiteY300" fmla="*/ 32232 h 164072"/>
                <a:gd name="connsiteX301" fmla="*/ 8517 w 143510"/>
                <a:gd name="connsiteY301" fmla="*/ 33047 h 164072"/>
                <a:gd name="connsiteX302" fmla="*/ 7743 w 143510"/>
                <a:gd name="connsiteY302" fmla="*/ 33047 h 164072"/>
                <a:gd name="connsiteX303" fmla="*/ 5296 w 143510"/>
                <a:gd name="connsiteY303" fmla="*/ 34281 h 164072"/>
                <a:gd name="connsiteX304" fmla="*/ 4643 w 143510"/>
                <a:gd name="connsiteY304" fmla="*/ 34866 h 164072"/>
                <a:gd name="connsiteX305" fmla="*/ 5064 w 143510"/>
                <a:gd name="connsiteY305" fmla="*/ 35679 h 164072"/>
                <a:gd name="connsiteX306" fmla="*/ 4874 w 143510"/>
                <a:gd name="connsiteY306" fmla="*/ 35910 h 164072"/>
                <a:gd name="connsiteX307" fmla="*/ 3449 w 143510"/>
                <a:gd name="connsiteY307" fmla="*/ 36100 h 164072"/>
                <a:gd name="connsiteX308" fmla="*/ 4059 w 143510"/>
                <a:gd name="connsiteY308" fmla="*/ 36723 h 164072"/>
                <a:gd name="connsiteX309" fmla="*/ 7729 w 143510"/>
                <a:gd name="connsiteY309" fmla="*/ 37118 h 164072"/>
                <a:gd name="connsiteX310" fmla="*/ 8938 w 143510"/>
                <a:gd name="connsiteY310" fmla="*/ 35883 h 164072"/>
                <a:gd name="connsiteX311" fmla="*/ 9155 w 143510"/>
                <a:gd name="connsiteY311" fmla="*/ 36533 h 164072"/>
                <a:gd name="connsiteX312" fmla="*/ 8312 w 143510"/>
                <a:gd name="connsiteY312" fmla="*/ 37729 h 164072"/>
                <a:gd name="connsiteX313" fmla="*/ 10977 w 143510"/>
                <a:gd name="connsiteY313" fmla="*/ 37931 h 164072"/>
                <a:gd name="connsiteX314" fmla="*/ 13627 w 143510"/>
                <a:gd name="connsiteY314" fmla="*/ 35693 h 164072"/>
                <a:gd name="connsiteX315" fmla="*/ 13817 w 143510"/>
                <a:gd name="connsiteY315" fmla="*/ 34676 h 164072"/>
                <a:gd name="connsiteX316" fmla="*/ 14470 w 143510"/>
                <a:gd name="connsiteY316" fmla="*/ 35693 h 164072"/>
                <a:gd name="connsiteX317" fmla="*/ 13879 w 143510"/>
                <a:gd name="connsiteY317" fmla="*/ 36282 h 164072"/>
                <a:gd name="connsiteX318" fmla="*/ 13232 w 143510"/>
                <a:gd name="connsiteY318" fmla="*/ 36928 h 164072"/>
                <a:gd name="connsiteX319" fmla="*/ 14237 w 143510"/>
                <a:gd name="connsiteY319" fmla="*/ 37118 h 164072"/>
                <a:gd name="connsiteX320" fmla="*/ 15897 w 143510"/>
                <a:gd name="connsiteY320" fmla="*/ 35883 h 164072"/>
                <a:gd name="connsiteX321" fmla="*/ 16292 w 143510"/>
                <a:gd name="connsiteY321" fmla="*/ 36304 h 164072"/>
                <a:gd name="connsiteX322" fmla="*/ 17092 w 143510"/>
                <a:gd name="connsiteY322" fmla="*/ 36317 h 164072"/>
                <a:gd name="connsiteX323" fmla="*/ 17323 w 143510"/>
                <a:gd name="connsiteY323" fmla="*/ 36901 h 164072"/>
                <a:gd name="connsiteX324" fmla="*/ 16904 w 143510"/>
                <a:gd name="connsiteY324" fmla="*/ 37322 h 164072"/>
                <a:gd name="connsiteX325" fmla="*/ 17092 w 143510"/>
                <a:gd name="connsiteY325" fmla="*/ 38325 h 164072"/>
                <a:gd name="connsiteX326" fmla="*/ 18113 w 143510"/>
                <a:gd name="connsiteY326" fmla="*/ 37322 h 164072"/>
                <a:gd name="connsiteX327" fmla="*/ 4643 w 143510"/>
                <a:gd name="connsiteY327" fmla="*/ 39749 h 164072"/>
                <a:gd name="connsiteX328" fmla="*/ 5881 w 143510"/>
                <a:gd name="connsiteY328" fmla="*/ 38542 h 164072"/>
                <a:gd name="connsiteX329" fmla="*/ 5881 w 143510"/>
                <a:gd name="connsiteY329" fmla="*/ 38150 h 164072"/>
                <a:gd name="connsiteX330" fmla="*/ 4874 w 143510"/>
                <a:gd name="connsiteY330" fmla="*/ 37960 h 164072"/>
                <a:gd name="connsiteX331" fmla="*/ 3640 w 143510"/>
                <a:gd name="connsiteY331" fmla="*/ 38732 h 164072"/>
                <a:gd name="connsiteX332" fmla="*/ 2823 w 143510"/>
                <a:gd name="connsiteY332" fmla="*/ 38340 h 164072"/>
                <a:gd name="connsiteX333" fmla="*/ 580 w 143510"/>
                <a:gd name="connsiteY333" fmla="*/ 40591 h 164072"/>
                <a:gd name="connsiteX334" fmla="*/ 187 w 143510"/>
                <a:gd name="connsiteY334" fmla="*/ 41405 h 164072"/>
                <a:gd name="connsiteX335" fmla="*/ 187 w 143510"/>
                <a:gd name="connsiteY335" fmla="*/ 42220 h 164072"/>
                <a:gd name="connsiteX336" fmla="*/ 1192 w 143510"/>
                <a:gd name="connsiteY336" fmla="*/ 43618 h 164072"/>
                <a:gd name="connsiteX337" fmla="*/ 3640 w 143510"/>
                <a:gd name="connsiteY337" fmla="*/ 42831 h 164072"/>
                <a:gd name="connsiteX338" fmla="*/ 5064 w 143510"/>
                <a:gd name="connsiteY338" fmla="*/ 40984 h 164072"/>
                <a:gd name="connsiteX339" fmla="*/ 4643 w 143510"/>
                <a:gd name="connsiteY339" fmla="*/ 39749 h 164072"/>
                <a:gd name="connsiteX340" fmla="*/ 117999 w 143510"/>
                <a:gd name="connsiteY340" fmla="*/ 49139 h 164072"/>
                <a:gd name="connsiteX341" fmla="*/ 117387 w 143510"/>
                <a:gd name="connsiteY341" fmla="*/ 48515 h 164072"/>
                <a:gd name="connsiteX342" fmla="*/ 116177 w 143510"/>
                <a:gd name="connsiteY342" fmla="*/ 48936 h 164072"/>
                <a:gd name="connsiteX343" fmla="*/ 115565 w 143510"/>
                <a:gd name="connsiteY343" fmla="*/ 49533 h 164072"/>
                <a:gd name="connsiteX344" fmla="*/ 115565 w 143510"/>
                <a:gd name="connsiteY344" fmla="*/ 49954 h 164072"/>
                <a:gd name="connsiteX345" fmla="*/ 116572 w 143510"/>
                <a:gd name="connsiteY345" fmla="*/ 50957 h 164072"/>
                <a:gd name="connsiteX346" fmla="*/ 116994 w 143510"/>
                <a:gd name="connsiteY346" fmla="*/ 50957 h 164072"/>
                <a:gd name="connsiteX347" fmla="*/ 117999 w 143510"/>
                <a:gd name="connsiteY347" fmla="*/ 49954 h 164072"/>
                <a:gd name="connsiteX348" fmla="*/ 117999 w 143510"/>
                <a:gd name="connsiteY348" fmla="*/ 49139 h 164072"/>
                <a:gd name="connsiteX349" fmla="*/ 31377 w 143510"/>
                <a:gd name="connsiteY349" fmla="*/ 55434 h 164072"/>
                <a:gd name="connsiteX350" fmla="*/ 34027 w 143510"/>
                <a:gd name="connsiteY350" fmla="*/ 52802 h 164072"/>
                <a:gd name="connsiteX351" fmla="*/ 34027 w 143510"/>
                <a:gd name="connsiteY351" fmla="*/ 51989 h 164072"/>
                <a:gd name="connsiteX352" fmla="*/ 32206 w 143510"/>
                <a:gd name="connsiteY352" fmla="*/ 50130 h 164072"/>
                <a:gd name="connsiteX353" fmla="*/ 31361 w 143510"/>
                <a:gd name="connsiteY353" fmla="*/ 49735 h 164072"/>
                <a:gd name="connsiteX354" fmla="*/ 29732 w 143510"/>
                <a:gd name="connsiteY354" fmla="*/ 49735 h 164072"/>
                <a:gd name="connsiteX355" fmla="*/ 28917 w 143510"/>
                <a:gd name="connsiteY355" fmla="*/ 50130 h 164072"/>
                <a:gd name="connsiteX356" fmla="*/ 25667 w 143510"/>
                <a:gd name="connsiteY356" fmla="*/ 53793 h 164072"/>
                <a:gd name="connsiteX357" fmla="*/ 24853 w 143510"/>
                <a:gd name="connsiteY357" fmla="*/ 54214 h 164072"/>
                <a:gd name="connsiteX358" fmla="*/ 20366 w 143510"/>
                <a:gd name="connsiteY358" fmla="*/ 54214 h 164072"/>
                <a:gd name="connsiteX359" fmla="*/ 19742 w 143510"/>
                <a:gd name="connsiteY359" fmla="*/ 54838 h 164072"/>
                <a:gd name="connsiteX360" fmla="*/ 19742 w 143510"/>
                <a:gd name="connsiteY360" fmla="*/ 55218 h 164072"/>
                <a:gd name="connsiteX361" fmla="*/ 21590 w 143510"/>
                <a:gd name="connsiteY361" fmla="*/ 57077 h 164072"/>
                <a:gd name="connsiteX362" fmla="*/ 21985 w 143510"/>
                <a:gd name="connsiteY362" fmla="*/ 57077 h 164072"/>
                <a:gd name="connsiteX363" fmla="*/ 24036 w 143510"/>
                <a:gd name="connsiteY363" fmla="*/ 58285 h 164072"/>
                <a:gd name="connsiteX364" fmla="*/ 25655 w 143510"/>
                <a:gd name="connsiteY364" fmla="*/ 58285 h 164072"/>
                <a:gd name="connsiteX365" fmla="*/ 28520 w 143510"/>
                <a:gd name="connsiteY365" fmla="*/ 56670 h 164072"/>
                <a:gd name="connsiteX366" fmla="*/ 31377 w 143510"/>
                <a:gd name="connsiteY366" fmla="*/ 55434 h 164072"/>
                <a:gd name="connsiteX367" fmla="*/ 35832 w 143510"/>
                <a:gd name="connsiteY367" fmla="*/ 58299 h 164072"/>
                <a:gd name="connsiteX368" fmla="*/ 35440 w 143510"/>
                <a:gd name="connsiteY368" fmla="*/ 58299 h 164072"/>
                <a:gd name="connsiteX369" fmla="*/ 35249 w 143510"/>
                <a:gd name="connsiteY369" fmla="*/ 58501 h 164072"/>
                <a:gd name="connsiteX370" fmla="*/ 35249 w 143510"/>
                <a:gd name="connsiteY370" fmla="*/ 58896 h 164072"/>
                <a:gd name="connsiteX371" fmla="*/ 35440 w 143510"/>
                <a:gd name="connsiteY371" fmla="*/ 59112 h 164072"/>
                <a:gd name="connsiteX372" fmla="*/ 35861 w 143510"/>
                <a:gd name="connsiteY372" fmla="*/ 59112 h 164072"/>
                <a:gd name="connsiteX373" fmla="*/ 36064 w 143510"/>
                <a:gd name="connsiteY373" fmla="*/ 58896 h 164072"/>
                <a:gd name="connsiteX374" fmla="*/ 36064 w 143510"/>
                <a:gd name="connsiteY374" fmla="*/ 58501 h 164072"/>
                <a:gd name="connsiteX375" fmla="*/ 35832 w 143510"/>
                <a:gd name="connsiteY375" fmla="*/ 58299 h 164072"/>
                <a:gd name="connsiteX376" fmla="*/ 10174 w 143510"/>
                <a:gd name="connsiteY376" fmla="*/ 57878 h 164072"/>
                <a:gd name="connsiteX377" fmla="*/ 9753 w 143510"/>
                <a:gd name="connsiteY377" fmla="*/ 57878 h 164072"/>
                <a:gd name="connsiteX378" fmla="*/ 9143 w 143510"/>
                <a:gd name="connsiteY378" fmla="*/ 58501 h 164072"/>
                <a:gd name="connsiteX379" fmla="*/ 9143 w 143510"/>
                <a:gd name="connsiteY379" fmla="*/ 58896 h 164072"/>
                <a:gd name="connsiteX380" fmla="*/ 10174 w 143510"/>
                <a:gd name="connsiteY380" fmla="*/ 59925 h 164072"/>
                <a:gd name="connsiteX381" fmla="*/ 10991 w 143510"/>
                <a:gd name="connsiteY381" fmla="*/ 59925 h 164072"/>
                <a:gd name="connsiteX382" fmla="*/ 11181 w 143510"/>
                <a:gd name="connsiteY382" fmla="*/ 59709 h 164072"/>
                <a:gd name="connsiteX383" fmla="*/ 10772 w 143510"/>
                <a:gd name="connsiteY383" fmla="*/ 58501 h 164072"/>
                <a:gd name="connsiteX384" fmla="*/ 10174 w 143510"/>
                <a:gd name="connsiteY384" fmla="*/ 57878 h 164072"/>
                <a:gd name="connsiteX385" fmla="*/ 16292 w 143510"/>
                <a:gd name="connsiteY385" fmla="*/ 117715 h 164072"/>
                <a:gd name="connsiteX386" fmla="*/ 15475 w 143510"/>
                <a:gd name="connsiteY386" fmla="*/ 117321 h 164072"/>
                <a:gd name="connsiteX387" fmla="*/ 14470 w 143510"/>
                <a:gd name="connsiteY387" fmla="*/ 117511 h 164072"/>
                <a:gd name="connsiteX388" fmla="*/ 14470 w 143510"/>
                <a:gd name="connsiteY388" fmla="*/ 117932 h 164072"/>
                <a:gd name="connsiteX389" fmla="*/ 14863 w 143510"/>
                <a:gd name="connsiteY389" fmla="*/ 118326 h 164072"/>
                <a:gd name="connsiteX390" fmla="*/ 14863 w 143510"/>
                <a:gd name="connsiteY390" fmla="*/ 118719 h 164072"/>
                <a:gd name="connsiteX391" fmla="*/ 15256 w 143510"/>
                <a:gd name="connsiteY391" fmla="*/ 119140 h 164072"/>
                <a:gd name="connsiteX392" fmla="*/ 15256 w 143510"/>
                <a:gd name="connsiteY392" fmla="*/ 119561 h 164072"/>
                <a:gd name="connsiteX393" fmla="*/ 16904 w 143510"/>
                <a:gd name="connsiteY393" fmla="*/ 121161 h 164072"/>
                <a:gd name="connsiteX394" fmla="*/ 17323 w 143510"/>
                <a:gd name="connsiteY394" fmla="*/ 122397 h 164072"/>
                <a:gd name="connsiteX395" fmla="*/ 19145 w 143510"/>
                <a:gd name="connsiteY395" fmla="*/ 123835 h 164072"/>
                <a:gd name="connsiteX396" fmla="*/ 20354 w 143510"/>
                <a:gd name="connsiteY396" fmla="*/ 123835 h 164072"/>
                <a:gd name="connsiteX397" fmla="*/ 21781 w 143510"/>
                <a:gd name="connsiteY397" fmla="*/ 121976 h 164072"/>
                <a:gd name="connsiteX398" fmla="*/ 21781 w 143510"/>
                <a:gd name="connsiteY398" fmla="*/ 121161 h 164072"/>
                <a:gd name="connsiteX399" fmla="*/ 20776 w 143510"/>
                <a:gd name="connsiteY399" fmla="*/ 120578 h 164072"/>
                <a:gd name="connsiteX400" fmla="*/ 17906 w 143510"/>
                <a:gd name="connsiteY400" fmla="*/ 119344 h 164072"/>
                <a:gd name="connsiteX401" fmla="*/ 16292 w 143510"/>
                <a:gd name="connsiteY401" fmla="*/ 117715 h 164072"/>
                <a:gd name="connsiteX402" fmla="*/ 82325 w 143510"/>
                <a:gd name="connsiteY402" fmla="*/ 152315 h 164072"/>
                <a:gd name="connsiteX403" fmla="*/ 81903 w 143510"/>
                <a:gd name="connsiteY403" fmla="*/ 152315 h 164072"/>
                <a:gd name="connsiteX404" fmla="*/ 81713 w 143510"/>
                <a:gd name="connsiteY404" fmla="*/ 152518 h 164072"/>
                <a:gd name="connsiteX405" fmla="*/ 81713 w 143510"/>
                <a:gd name="connsiteY405" fmla="*/ 152939 h 164072"/>
                <a:gd name="connsiteX406" fmla="*/ 81903 w 143510"/>
                <a:gd name="connsiteY406" fmla="*/ 153129 h 164072"/>
                <a:gd name="connsiteX407" fmla="*/ 82325 w 143510"/>
                <a:gd name="connsiteY407" fmla="*/ 153129 h 164072"/>
                <a:gd name="connsiteX408" fmla="*/ 82544 w 143510"/>
                <a:gd name="connsiteY408" fmla="*/ 152939 h 164072"/>
                <a:gd name="connsiteX409" fmla="*/ 82556 w 143510"/>
                <a:gd name="connsiteY409" fmla="*/ 152518 h 164072"/>
                <a:gd name="connsiteX410" fmla="*/ 82325 w 143510"/>
                <a:gd name="connsiteY410" fmla="*/ 152315 h 164072"/>
                <a:gd name="connsiteX411" fmla="*/ 99706 w 143510"/>
                <a:gd name="connsiteY411" fmla="*/ 163820 h 164072"/>
                <a:gd name="connsiteX412" fmla="*/ 100662 w 143510"/>
                <a:gd name="connsiteY412" fmla="*/ 163362 h 164072"/>
                <a:gd name="connsiteX413" fmla="*/ 101667 w 143510"/>
                <a:gd name="connsiteY413" fmla="*/ 163750 h 164072"/>
                <a:gd name="connsiteX414" fmla="*/ 102682 w 143510"/>
                <a:gd name="connsiteY414" fmla="*/ 163104 h 164072"/>
                <a:gd name="connsiteX415" fmla="*/ 104628 w 143510"/>
                <a:gd name="connsiteY415" fmla="*/ 162833 h 164072"/>
                <a:gd name="connsiteX416" fmla="*/ 107889 w 143510"/>
                <a:gd name="connsiteY416" fmla="*/ 162512 h 164072"/>
                <a:gd name="connsiteX417" fmla="*/ 107839 w 143510"/>
                <a:gd name="connsiteY417" fmla="*/ 160282 h 164072"/>
                <a:gd name="connsiteX418" fmla="*/ 107426 w 143510"/>
                <a:gd name="connsiteY418" fmla="*/ 158889 h 164072"/>
                <a:gd name="connsiteX419" fmla="*/ 108167 w 143510"/>
                <a:gd name="connsiteY419" fmla="*/ 158233 h 164072"/>
                <a:gd name="connsiteX420" fmla="*/ 108351 w 143510"/>
                <a:gd name="connsiteY420" fmla="*/ 157203 h 164072"/>
                <a:gd name="connsiteX421" fmla="*/ 108816 w 143510"/>
                <a:gd name="connsiteY421" fmla="*/ 155507 h 164072"/>
                <a:gd name="connsiteX422" fmla="*/ 108693 w 143510"/>
                <a:gd name="connsiteY422" fmla="*/ 154524 h 164072"/>
                <a:gd name="connsiteX423" fmla="*/ 108793 w 143510"/>
                <a:gd name="connsiteY423" fmla="*/ 154228 h 164072"/>
                <a:gd name="connsiteX424" fmla="*/ 109145 w 143510"/>
                <a:gd name="connsiteY424" fmla="*/ 153184 h 164072"/>
                <a:gd name="connsiteX425" fmla="*/ 109409 w 143510"/>
                <a:gd name="connsiteY425" fmla="*/ 151850 h 164072"/>
                <a:gd name="connsiteX426" fmla="*/ 109088 w 143510"/>
                <a:gd name="connsiteY426" fmla="*/ 150889 h 164072"/>
                <a:gd name="connsiteX427" fmla="*/ 109022 w 143510"/>
                <a:gd name="connsiteY427" fmla="*/ 150350 h 164072"/>
                <a:gd name="connsiteX428" fmla="*/ 108679 w 143510"/>
                <a:gd name="connsiteY428" fmla="*/ 148206 h 164072"/>
                <a:gd name="connsiteX429" fmla="*/ 108501 w 143510"/>
                <a:gd name="connsiteY429" fmla="*/ 147526 h 164072"/>
                <a:gd name="connsiteX430" fmla="*/ 107989 w 143510"/>
                <a:gd name="connsiteY430" fmla="*/ 146412 h 164072"/>
                <a:gd name="connsiteX431" fmla="*/ 107952 w 143510"/>
                <a:gd name="connsiteY431" fmla="*/ 146169 h 164072"/>
                <a:gd name="connsiteX432" fmla="*/ 106988 w 143510"/>
                <a:gd name="connsiteY432" fmla="*/ 144469 h 164072"/>
                <a:gd name="connsiteX433" fmla="*/ 106787 w 143510"/>
                <a:gd name="connsiteY433" fmla="*/ 142918 h 164072"/>
                <a:gd name="connsiteX434" fmla="*/ 105930 w 143510"/>
                <a:gd name="connsiteY434" fmla="*/ 140844 h 164072"/>
                <a:gd name="connsiteX435" fmla="*/ 106796 w 143510"/>
                <a:gd name="connsiteY435" fmla="*/ 140198 h 164072"/>
                <a:gd name="connsiteX436" fmla="*/ 108050 w 143510"/>
                <a:gd name="connsiteY436" fmla="*/ 139463 h 164072"/>
                <a:gd name="connsiteX437" fmla="*/ 109966 w 143510"/>
                <a:gd name="connsiteY437" fmla="*/ 139299 h 164072"/>
                <a:gd name="connsiteX438" fmla="*/ 110656 w 143510"/>
                <a:gd name="connsiteY438" fmla="*/ 140045 h 164072"/>
                <a:gd name="connsiteX439" fmla="*/ 111122 w 143510"/>
                <a:gd name="connsiteY439" fmla="*/ 140926 h 164072"/>
                <a:gd name="connsiteX440" fmla="*/ 111658 w 143510"/>
                <a:gd name="connsiteY440" fmla="*/ 141627 h 164072"/>
                <a:gd name="connsiteX441" fmla="*/ 111976 w 143510"/>
                <a:gd name="connsiteY441" fmla="*/ 142039 h 164072"/>
                <a:gd name="connsiteX442" fmla="*/ 113762 w 143510"/>
                <a:gd name="connsiteY442" fmla="*/ 142501 h 164072"/>
                <a:gd name="connsiteX443" fmla="*/ 113914 w 143510"/>
                <a:gd name="connsiteY443" fmla="*/ 142540 h 164072"/>
                <a:gd name="connsiteX444" fmla="*/ 114298 w 143510"/>
                <a:gd name="connsiteY444" fmla="*/ 142532 h 164072"/>
                <a:gd name="connsiteX445" fmla="*/ 114710 w 143510"/>
                <a:gd name="connsiteY445" fmla="*/ 142336 h 164072"/>
                <a:gd name="connsiteX446" fmla="*/ 115484 w 143510"/>
                <a:gd name="connsiteY446" fmla="*/ 142117 h 164072"/>
                <a:gd name="connsiteX447" fmla="*/ 117088 w 143510"/>
                <a:gd name="connsiteY447" fmla="*/ 142910 h 164072"/>
                <a:gd name="connsiteX448" fmla="*/ 117733 w 143510"/>
                <a:gd name="connsiteY448" fmla="*/ 143010 h 164072"/>
                <a:gd name="connsiteX449" fmla="*/ 118031 w 143510"/>
                <a:gd name="connsiteY449" fmla="*/ 143057 h 164072"/>
                <a:gd name="connsiteX450" fmla="*/ 118205 w 143510"/>
                <a:gd name="connsiteY450" fmla="*/ 142863 h 164072"/>
                <a:gd name="connsiteX451" fmla="*/ 118336 w 143510"/>
                <a:gd name="connsiteY451" fmla="*/ 142710 h 164072"/>
                <a:gd name="connsiteX452" fmla="*/ 118533 w 143510"/>
                <a:gd name="connsiteY452" fmla="*/ 142777 h 164072"/>
                <a:gd name="connsiteX453" fmla="*/ 118600 w 143510"/>
                <a:gd name="connsiteY453" fmla="*/ 143020 h 164072"/>
                <a:gd name="connsiteX454" fmla="*/ 118750 w 143510"/>
                <a:gd name="connsiteY454" fmla="*/ 142973 h 164072"/>
                <a:gd name="connsiteX455" fmla="*/ 118715 w 143510"/>
                <a:gd name="connsiteY455" fmla="*/ 142744 h 164072"/>
                <a:gd name="connsiteX456" fmla="*/ 118944 w 143510"/>
                <a:gd name="connsiteY456" fmla="*/ 142669 h 164072"/>
                <a:gd name="connsiteX457" fmla="*/ 119358 w 143510"/>
                <a:gd name="connsiteY457" fmla="*/ 142734 h 164072"/>
                <a:gd name="connsiteX458" fmla="*/ 120096 w 143510"/>
                <a:gd name="connsiteY458" fmla="*/ 142842 h 164072"/>
                <a:gd name="connsiteX459" fmla="*/ 120856 w 143510"/>
                <a:gd name="connsiteY459" fmla="*/ 142910 h 164072"/>
                <a:gd name="connsiteX460" fmla="*/ 121985 w 143510"/>
                <a:gd name="connsiteY460" fmla="*/ 143280 h 164072"/>
                <a:gd name="connsiteX461" fmla="*/ 121863 w 143510"/>
                <a:gd name="connsiteY461" fmla="*/ 144790 h 164072"/>
                <a:gd name="connsiteX462" fmla="*/ 122720 w 143510"/>
                <a:gd name="connsiteY462" fmla="*/ 145570 h 164072"/>
                <a:gd name="connsiteX463" fmla="*/ 123185 w 143510"/>
                <a:gd name="connsiteY463" fmla="*/ 145797 h 164072"/>
                <a:gd name="connsiteX464" fmla="*/ 123909 w 143510"/>
                <a:gd name="connsiteY464" fmla="*/ 146149 h 164072"/>
                <a:gd name="connsiteX465" fmla="*/ 124910 w 143510"/>
                <a:gd name="connsiteY465" fmla="*/ 146639 h 164072"/>
                <a:gd name="connsiteX466" fmla="*/ 125616 w 143510"/>
                <a:gd name="connsiteY466" fmla="*/ 147031 h 164072"/>
                <a:gd name="connsiteX467" fmla="*/ 126083 w 143510"/>
                <a:gd name="connsiteY467" fmla="*/ 147242 h 164072"/>
                <a:gd name="connsiteX468" fmla="*/ 126568 w 143510"/>
                <a:gd name="connsiteY468" fmla="*/ 147463 h 164072"/>
                <a:gd name="connsiteX469" fmla="*/ 126781 w 143510"/>
                <a:gd name="connsiteY469" fmla="*/ 147505 h 164072"/>
                <a:gd name="connsiteX470" fmla="*/ 127472 w 143510"/>
                <a:gd name="connsiteY470" fmla="*/ 147648 h 164072"/>
                <a:gd name="connsiteX471" fmla="*/ 127988 w 143510"/>
                <a:gd name="connsiteY471" fmla="*/ 147706 h 164072"/>
                <a:gd name="connsiteX472" fmla="*/ 128434 w 143510"/>
                <a:gd name="connsiteY472" fmla="*/ 147755 h 164072"/>
                <a:gd name="connsiteX473" fmla="*/ 128891 w 143510"/>
                <a:gd name="connsiteY473" fmla="*/ 147806 h 164072"/>
                <a:gd name="connsiteX474" fmla="*/ 129900 w 143510"/>
                <a:gd name="connsiteY474" fmla="*/ 147824 h 164072"/>
                <a:gd name="connsiteX475" fmla="*/ 130311 w 143510"/>
                <a:gd name="connsiteY475" fmla="*/ 147832 h 164072"/>
                <a:gd name="connsiteX476" fmla="*/ 131033 w 143510"/>
                <a:gd name="connsiteY476" fmla="*/ 147730 h 164072"/>
                <a:gd name="connsiteX477" fmla="*/ 131961 w 143510"/>
                <a:gd name="connsiteY477" fmla="*/ 147493 h 164072"/>
                <a:gd name="connsiteX478" fmla="*/ 132841 w 143510"/>
                <a:gd name="connsiteY478" fmla="*/ 147268 h 164072"/>
                <a:gd name="connsiteX479" fmla="*/ 133804 w 143510"/>
                <a:gd name="connsiteY479" fmla="*/ 147007 h 164072"/>
                <a:gd name="connsiteX480" fmla="*/ 134844 w 143510"/>
                <a:gd name="connsiteY480" fmla="*/ 146780 h 164072"/>
                <a:gd name="connsiteX481" fmla="*/ 136518 w 143510"/>
                <a:gd name="connsiteY481" fmla="*/ 146433 h 164072"/>
                <a:gd name="connsiteX482" fmla="*/ 137732 w 143510"/>
                <a:gd name="connsiteY482" fmla="*/ 146290 h 164072"/>
                <a:gd name="connsiteX483" fmla="*/ 139066 w 143510"/>
                <a:gd name="connsiteY483" fmla="*/ 146183 h 164072"/>
                <a:gd name="connsiteX484" fmla="*/ 140106 w 143510"/>
                <a:gd name="connsiteY484" fmla="*/ 146202 h 164072"/>
                <a:gd name="connsiteX485" fmla="*/ 142462 w 143510"/>
                <a:gd name="connsiteY485" fmla="*/ 146412 h 164072"/>
                <a:gd name="connsiteX486" fmla="*/ 142883 w 143510"/>
                <a:gd name="connsiteY486" fmla="*/ 146020 h 164072"/>
                <a:gd name="connsiteX487" fmla="*/ 143276 w 143510"/>
                <a:gd name="connsiteY487" fmla="*/ 143590 h 164072"/>
                <a:gd name="connsiteX488" fmla="*/ 143698 w 143510"/>
                <a:gd name="connsiteY488" fmla="*/ 142749 h 164072"/>
                <a:gd name="connsiteX489" fmla="*/ 141645 w 143510"/>
                <a:gd name="connsiteY489" fmla="*/ 141541 h 164072"/>
                <a:gd name="connsiteX490" fmla="*/ 142052 w 143510"/>
                <a:gd name="connsiteY490" fmla="*/ 140307 h 164072"/>
                <a:gd name="connsiteX491" fmla="*/ 141659 w 143510"/>
                <a:gd name="connsiteY491" fmla="*/ 139912 h 164072"/>
                <a:gd name="connsiteX492" fmla="*/ 143698 w 143510"/>
                <a:gd name="connsiteY492" fmla="*/ 138286 h 164072"/>
                <a:gd name="connsiteX493" fmla="*/ 143698 w 143510"/>
                <a:gd name="connsiteY493" fmla="*/ 137050 h 164072"/>
                <a:gd name="connsiteX494" fmla="*/ 142869 w 143510"/>
                <a:gd name="connsiteY494" fmla="*/ 135842 h 164072"/>
                <a:gd name="connsiteX495" fmla="*/ 142869 w 143510"/>
                <a:gd name="connsiteY495" fmla="*/ 135029 h 164072"/>
                <a:gd name="connsiteX496" fmla="*/ 141862 w 143510"/>
                <a:gd name="connsiteY496" fmla="*/ 133985 h 164072"/>
                <a:gd name="connsiteX497" fmla="*/ 141238 w 143510"/>
                <a:gd name="connsiteY497" fmla="*/ 133795 h 164072"/>
                <a:gd name="connsiteX498" fmla="*/ 140435 w 143510"/>
                <a:gd name="connsiteY498" fmla="*/ 132166 h 164072"/>
                <a:gd name="connsiteX499" fmla="*/ 140435 w 143510"/>
                <a:gd name="connsiteY499" fmla="*/ 131351 h 164072"/>
                <a:gd name="connsiteX500" fmla="*/ 141645 w 143510"/>
                <a:gd name="connsiteY500" fmla="*/ 129303 h 164072"/>
                <a:gd name="connsiteX501" fmla="*/ 141645 w 143510"/>
                <a:gd name="connsiteY501" fmla="*/ 125233 h 164072"/>
                <a:gd name="connsiteX502" fmla="*/ 141223 w 143510"/>
                <a:gd name="connsiteY502" fmla="*/ 124839 h 164072"/>
                <a:gd name="connsiteX503" fmla="*/ 140843 w 143510"/>
                <a:gd name="connsiteY503" fmla="*/ 122397 h 164072"/>
                <a:gd name="connsiteX504" fmla="*/ 140450 w 143510"/>
                <a:gd name="connsiteY504" fmla="*/ 121976 h 164072"/>
                <a:gd name="connsiteX505" fmla="*/ 140450 w 143510"/>
                <a:gd name="connsiteY505" fmla="*/ 121189 h 164072"/>
                <a:gd name="connsiteX506" fmla="*/ 139606 w 143510"/>
                <a:gd name="connsiteY506" fmla="*/ 120374 h 164072"/>
                <a:gd name="connsiteX507" fmla="*/ 140028 w 143510"/>
                <a:gd name="connsiteY507" fmla="*/ 118326 h 164072"/>
                <a:gd name="connsiteX508" fmla="*/ 139606 w 143510"/>
                <a:gd name="connsiteY508" fmla="*/ 117511 h 164072"/>
                <a:gd name="connsiteX509" fmla="*/ 138180 w 143510"/>
                <a:gd name="connsiteY509" fmla="*/ 116508 h 164072"/>
                <a:gd name="connsiteX510" fmla="*/ 137363 w 143510"/>
                <a:gd name="connsiteY510" fmla="*/ 116508 h 164072"/>
                <a:gd name="connsiteX511" fmla="*/ 135939 w 143510"/>
                <a:gd name="connsiteY511" fmla="*/ 115490 h 164072"/>
                <a:gd name="connsiteX512" fmla="*/ 135939 w 143510"/>
                <a:gd name="connsiteY512" fmla="*/ 114648 h 164072"/>
                <a:gd name="connsiteX513" fmla="*/ 135327 w 143510"/>
                <a:gd name="connsiteY513" fmla="*/ 114052 h 164072"/>
                <a:gd name="connsiteX514" fmla="*/ 134510 w 143510"/>
                <a:gd name="connsiteY514" fmla="*/ 114052 h 164072"/>
                <a:gd name="connsiteX515" fmla="*/ 133301 w 143510"/>
                <a:gd name="connsiteY515" fmla="*/ 114865 h 164072"/>
                <a:gd name="connsiteX516" fmla="*/ 132458 w 143510"/>
                <a:gd name="connsiteY516" fmla="*/ 114865 h 164072"/>
                <a:gd name="connsiteX517" fmla="*/ 131031 w 143510"/>
                <a:gd name="connsiteY517" fmla="*/ 113862 h 164072"/>
                <a:gd name="connsiteX518" fmla="*/ 131658 w 143510"/>
                <a:gd name="connsiteY518" fmla="*/ 113236 h 164072"/>
                <a:gd name="connsiteX519" fmla="*/ 133313 w 143510"/>
                <a:gd name="connsiteY519" fmla="*/ 113631 h 164072"/>
                <a:gd name="connsiteX520" fmla="*/ 135135 w 143510"/>
                <a:gd name="connsiteY520" fmla="*/ 112207 h 164072"/>
                <a:gd name="connsiteX521" fmla="*/ 135135 w 143510"/>
                <a:gd name="connsiteY521" fmla="*/ 111420 h 164072"/>
                <a:gd name="connsiteX522" fmla="*/ 134320 w 143510"/>
                <a:gd name="connsiteY522" fmla="*/ 110605 h 164072"/>
                <a:gd name="connsiteX523" fmla="*/ 134320 w 143510"/>
                <a:gd name="connsiteY523" fmla="*/ 108136 h 164072"/>
                <a:gd name="connsiteX524" fmla="*/ 133289 w 143510"/>
                <a:gd name="connsiteY524" fmla="*/ 106739 h 164072"/>
                <a:gd name="connsiteX525" fmla="*/ 130855 w 143510"/>
                <a:gd name="connsiteY525" fmla="*/ 107119 h 164072"/>
                <a:gd name="connsiteX526" fmla="*/ 127988 w 143510"/>
                <a:gd name="connsiteY526" fmla="*/ 105517 h 164072"/>
                <a:gd name="connsiteX527" fmla="*/ 123502 w 143510"/>
                <a:gd name="connsiteY527" fmla="*/ 105517 h 164072"/>
                <a:gd name="connsiteX528" fmla="*/ 121885 w 143510"/>
                <a:gd name="connsiteY528" fmla="*/ 104703 h 164072"/>
                <a:gd name="connsiteX529" fmla="*/ 121654 w 143510"/>
                <a:gd name="connsiteY529" fmla="*/ 104499 h 164072"/>
                <a:gd name="connsiteX530" fmla="*/ 121885 w 143510"/>
                <a:gd name="connsiteY530" fmla="*/ 104283 h 164072"/>
                <a:gd name="connsiteX531" fmla="*/ 127607 w 143510"/>
                <a:gd name="connsiteY531" fmla="*/ 104283 h 164072"/>
                <a:gd name="connsiteX532" fmla="*/ 128381 w 143510"/>
                <a:gd name="connsiteY532" fmla="*/ 104703 h 164072"/>
                <a:gd name="connsiteX533" fmla="*/ 130039 w 143510"/>
                <a:gd name="connsiteY533" fmla="*/ 105517 h 164072"/>
                <a:gd name="connsiteX534" fmla="*/ 132894 w 143510"/>
                <a:gd name="connsiteY534" fmla="*/ 105531 h 164072"/>
                <a:gd name="connsiteX535" fmla="*/ 133289 w 143510"/>
                <a:gd name="connsiteY535" fmla="*/ 105923 h 164072"/>
                <a:gd name="connsiteX536" fmla="*/ 134103 w 143510"/>
                <a:gd name="connsiteY536" fmla="*/ 105923 h 164072"/>
                <a:gd name="connsiteX537" fmla="*/ 134730 w 143510"/>
                <a:gd name="connsiteY537" fmla="*/ 105300 h 164072"/>
                <a:gd name="connsiteX538" fmla="*/ 134730 w 143510"/>
                <a:gd name="connsiteY538" fmla="*/ 104485 h 164072"/>
                <a:gd name="connsiteX539" fmla="*/ 133913 w 143510"/>
                <a:gd name="connsiteY539" fmla="*/ 103251 h 164072"/>
                <a:gd name="connsiteX540" fmla="*/ 133913 w 143510"/>
                <a:gd name="connsiteY540" fmla="*/ 102043 h 164072"/>
                <a:gd name="connsiteX541" fmla="*/ 133491 w 143510"/>
                <a:gd name="connsiteY541" fmla="*/ 101651 h 164072"/>
                <a:gd name="connsiteX542" fmla="*/ 133491 w 143510"/>
                <a:gd name="connsiteY542" fmla="*/ 100809 h 164072"/>
                <a:gd name="connsiteX543" fmla="*/ 132270 w 143510"/>
                <a:gd name="connsiteY543" fmla="*/ 98367 h 164072"/>
                <a:gd name="connsiteX544" fmla="*/ 131453 w 143510"/>
                <a:gd name="connsiteY544" fmla="*/ 96765 h 164072"/>
                <a:gd name="connsiteX545" fmla="*/ 131453 w 143510"/>
                <a:gd name="connsiteY545" fmla="*/ 95110 h 164072"/>
                <a:gd name="connsiteX546" fmla="*/ 130258 w 143510"/>
                <a:gd name="connsiteY546" fmla="*/ 93089 h 164072"/>
                <a:gd name="connsiteX547" fmla="*/ 130229 w 143510"/>
                <a:gd name="connsiteY547" fmla="*/ 91881 h 164072"/>
                <a:gd name="connsiteX548" fmla="*/ 128993 w 143510"/>
                <a:gd name="connsiteY548" fmla="*/ 90645 h 164072"/>
                <a:gd name="connsiteX549" fmla="*/ 128993 w 143510"/>
                <a:gd name="connsiteY549" fmla="*/ 89832 h 164072"/>
                <a:gd name="connsiteX550" fmla="*/ 128598 w 143510"/>
                <a:gd name="connsiteY550" fmla="*/ 89438 h 164072"/>
                <a:gd name="connsiteX551" fmla="*/ 128598 w 143510"/>
                <a:gd name="connsiteY551" fmla="*/ 88596 h 164072"/>
                <a:gd name="connsiteX552" fmla="*/ 127798 w 143510"/>
                <a:gd name="connsiteY552" fmla="*/ 86575 h 164072"/>
                <a:gd name="connsiteX553" fmla="*/ 127171 w 143510"/>
                <a:gd name="connsiteY553" fmla="*/ 86385 h 164072"/>
                <a:gd name="connsiteX554" fmla="*/ 125962 w 143510"/>
                <a:gd name="connsiteY554" fmla="*/ 88013 h 164072"/>
                <a:gd name="connsiteX555" fmla="*/ 125350 w 143510"/>
                <a:gd name="connsiteY555" fmla="*/ 87782 h 164072"/>
                <a:gd name="connsiteX556" fmla="*/ 125745 w 143510"/>
                <a:gd name="connsiteY556" fmla="*/ 86575 h 164072"/>
                <a:gd name="connsiteX557" fmla="*/ 126560 w 143510"/>
                <a:gd name="connsiteY557" fmla="*/ 85762 h 164072"/>
                <a:gd name="connsiteX558" fmla="*/ 126560 w 143510"/>
                <a:gd name="connsiteY558" fmla="*/ 85341 h 164072"/>
                <a:gd name="connsiteX559" fmla="*/ 125745 w 143510"/>
                <a:gd name="connsiteY559" fmla="*/ 84554 h 164072"/>
                <a:gd name="connsiteX560" fmla="*/ 126560 w 143510"/>
                <a:gd name="connsiteY560" fmla="*/ 83712 h 164072"/>
                <a:gd name="connsiteX561" fmla="*/ 125759 w 143510"/>
                <a:gd name="connsiteY561" fmla="*/ 82504 h 164072"/>
                <a:gd name="connsiteX562" fmla="*/ 126138 w 143510"/>
                <a:gd name="connsiteY562" fmla="*/ 81691 h 164072"/>
                <a:gd name="connsiteX563" fmla="*/ 124711 w 143510"/>
                <a:gd name="connsiteY563" fmla="*/ 81501 h 164072"/>
                <a:gd name="connsiteX564" fmla="*/ 123516 w 143510"/>
                <a:gd name="connsiteY564" fmla="*/ 79873 h 164072"/>
                <a:gd name="connsiteX565" fmla="*/ 122700 w 143510"/>
                <a:gd name="connsiteY565" fmla="*/ 79873 h 164072"/>
                <a:gd name="connsiteX566" fmla="*/ 122088 w 143510"/>
                <a:gd name="connsiteY566" fmla="*/ 80455 h 164072"/>
                <a:gd name="connsiteX567" fmla="*/ 121490 w 143510"/>
                <a:gd name="connsiteY567" fmla="*/ 81881 h 164072"/>
                <a:gd name="connsiteX568" fmla="*/ 120459 w 143510"/>
                <a:gd name="connsiteY568" fmla="*/ 80876 h 164072"/>
                <a:gd name="connsiteX569" fmla="*/ 121069 w 143510"/>
                <a:gd name="connsiteY569" fmla="*/ 80674 h 164072"/>
                <a:gd name="connsiteX570" fmla="*/ 121668 w 143510"/>
                <a:gd name="connsiteY570" fmla="*/ 79668 h 164072"/>
                <a:gd name="connsiteX571" fmla="*/ 121275 w 143510"/>
                <a:gd name="connsiteY571" fmla="*/ 79247 h 164072"/>
                <a:gd name="connsiteX572" fmla="*/ 121275 w 143510"/>
                <a:gd name="connsiteY572" fmla="*/ 77227 h 164072"/>
                <a:gd name="connsiteX573" fmla="*/ 120854 w 143510"/>
                <a:gd name="connsiteY573" fmla="*/ 76806 h 164072"/>
                <a:gd name="connsiteX574" fmla="*/ 120854 w 143510"/>
                <a:gd name="connsiteY574" fmla="*/ 75992 h 164072"/>
                <a:gd name="connsiteX575" fmla="*/ 119847 w 143510"/>
                <a:gd name="connsiteY575" fmla="*/ 75802 h 164072"/>
                <a:gd name="connsiteX576" fmla="*/ 119222 w 143510"/>
                <a:gd name="connsiteY576" fmla="*/ 76411 h 164072"/>
                <a:gd name="connsiteX577" fmla="*/ 118828 w 143510"/>
                <a:gd name="connsiteY577" fmla="*/ 78434 h 164072"/>
                <a:gd name="connsiteX578" fmla="*/ 118406 w 143510"/>
                <a:gd name="connsiteY578" fmla="*/ 78855 h 164072"/>
                <a:gd name="connsiteX579" fmla="*/ 118828 w 143510"/>
                <a:gd name="connsiteY579" fmla="*/ 80455 h 164072"/>
                <a:gd name="connsiteX580" fmla="*/ 117794 w 143510"/>
                <a:gd name="connsiteY580" fmla="*/ 81487 h 164072"/>
                <a:gd name="connsiteX581" fmla="*/ 117401 w 143510"/>
                <a:gd name="connsiteY581" fmla="*/ 81487 h 164072"/>
                <a:gd name="connsiteX582" fmla="*/ 116789 w 143510"/>
                <a:gd name="connsiteY582" fmla="*/ 80876 h 164072"/>
                <a:gd name="connsiteX583" fmla="*/ 117591 w 143510"/>
                <a:gd name="connsiteY583" fmla="*/ 80484 h 164072"/>
                <a:gd name="connsiteX584" fmla="*/ 117984 w 143510"/>
                <a:gd name="connsiteY584" fmla="*/ 79247 h 164072"/>
                <a:gd name="connsiteX585" fmla="*/ 117211 w 143510"/>
                <a:gd name="connsiteY585" fmla="*/ 77619 h 164072"/>
                <a:gd name="connsiteX586" fmla="*/ 116789 w 143510"/>
                <a:gd name="connsiteY586" fmla="*/ 77227 h 164072"/>
                <a:gd name="connsiteX587" fmla="*/ 116789 w 143510"/>
                <a:gd name="connsiteY587" fmla="*/ 76411 h 164072"/>
                <a:gd name="connsiteX588" fmla="*/ 117606 w 143510"/>
                <a:gd name="connsiteY588" fmla="*/ 75571 h 164072"/>
                <a:gd name="connsiteX589" fmla="*/ 117606 w 143510"/>
                <a:gd name="connsiteY589" fmla="*/ 73969 h 164072"/>
                <a:gd name="connsiteX590" fmla="*/ 116994 w 143510"/>
                <a:gd name="connsiteY590" fmla="*/ 73346 h 164072"/>
                <a:gd name="connsiteX591" fmla="*/ 116177 w 143510"/>
                <a:gd name="connsiteY591" fmla="*/ 73346 h 164072"/>
                <a:gd name="connsiteX592" fmla="*/ 115565 w 143510"/>
                <a:gd name="connsiteY592" fmla="*/ 72341 h 164072"/>
                <a:gd name="connsiteX593" fmla="*/ 116572 w 143510"/>
                <a:gd name="connsiteY593" fmla="*/ 71718 h 164072"/>
                <a:gd name="connsiteX594" fmla="*/ 117387 w 143510"/>
                <a:gd name="connsiteY594" fmla="*/ 72531 h 164072"/>
                <a:gd name="connsiteX595" fmla="*/ 117808 w 143510"/>
                <a:gd name="connsiteY595" fmla="*/ 72531 h 164072"/>
                <a:gd name="connsiteX596" fmla="*/ 119425 w 143510"/>
                <a:gd name="connsiteY596" fmla="*/ 71730 h 164072"/>
                <a:gd name="connsiteX597" fmla="*/ 119656 w 143510"/>
                <a:gd name="connsiteY597" fmla="*/ 71501 h 164072"/>
                <a:gd name="connsiteX598" fmla="*/ 119425 w 143510"/>
                <a:gd name="connsiteY598" fmla="*/ 71311 h 164072"/>
                <a:gd name="connsiteX599" fmla="*/ 117999 w 143510"/>
                <a:gd name="connsiteY599" fmla="*/ 71107 h 164072"/>
                <a:gd name="connsiteX600" fmla="*/ 118625 w 143510"/>
                <a:gd name="connsiteY600" fmla="*/ 70496 h 164072"/>
                <a:gd name="connsiteX601" fmla="*/ 119440 w 143510"/>
                <a:gd name="connsiteY601" fmla="*/ 70496 h 164072"/>
                <a:gd name="connsiteX602" fmla="*/ 121478 w 143510"/>
                <a:gd name="connsiteY602" fmla="*/ 69682 h 164072"/>
                <a:gd name="connsiteX603" fmla="*/ 122485 w 143510"/>
                <a:gd name="connsiteY603" fmla="*/ 68677 h 164072"/>
                <a:gd name="connsiteX604" fmla="*/ 122497 w 143510"/>
                <a:gd name="connsiteY604" fmla="*/ 67443 h 164072"/>
                <a:gd name="connsiteX605" fmla="*/ 122890 w 143510"/>
                <a:gd name="connsiteY605" fmla="*/ 67051 h 164072"/>
                <a:gd name="connsiteX606" fmla="*/ 122687 w 143510"/>
                <a:gd name="connsiteY606" fmla="*/ 66820 h 164072"/>
                <a:gd name="connsiteX607" fmla="*/ 121682 w 143510"/>
                <a:gd name="connsiteY607" fmla="*/ 67472 h 164072"/>
                <a:gd name="connsiteX608" fmla="*/ 121449 w 143510"/>
                <a:gd name="connsiteY608" fmla="*/ 68475 h 164072"/>
                <a:gd name="connsiteX609" fmla="*/ 120444 w 143510"/>
                <a:gd name="connsiteY609" fmla="*/ 67850 h 164072"/>
                <a:gd name="connsiteX610" fmla="*/ 120866 w 143510"/>
                <a:gd name="connsiteY610" fmla="*/ 66615 h 164072"/>
                <a:gd name="connsiteX611" fmla="*/ 122497 w 143510"/>
                <a:gd name="connsiteY611" fmla="*/ 65814 h 164072"/>
                <a:gd name="connsiteX612" fmla="*/ 122104 w 143510"/>
                <a:gd name="connsiteY612" fmla="*/ 65422 h 164072"/>
                <a:gd name="connsiteX613" fmla="*/ 122075 w 143510"/>
                <a:gd name="connsiteY613" fmla="*/ 64607 h 164072"/>
                <a:gd name="connsiteX614" fmla="*/ 121259 w 143510"/>
                <a:gd name="connsiteY614" fmla="*/ 62978 h 164072"/>
                <a:gd name="connsiteX615" fmla="*/ 121275 w 143510"/>
                <a:gd name="connsiteY615" fmla="*/ 60931 h 164072"/>
                <a:gd name="connsiteX616" fmla="*/ 119454 w 143510"/>
                <a:gd name="connsiteY616" fmla="*/ 58706 h 164072"/>
                <a:gd name="connsiteX617" fmla="*/ 119222 w 143510"/>
                <a:gd name="connsiteY617" fmla="*/ 58908 h 164072"/>
                <a:gd name="connsiteX618" fmla="*/ 119222 w 143510"/>
                <a:gd name="connsiteY618" fmla="*/ 59723 h 164072"/>
                <a:gd name="connsiteX619" fmla="*/ 119644 w 143510"/>
                <a:gd name="connsiteY619" fmla="*/ 60144 h 164072"/>
                <a:gd name="connsiteX620" fmla="*/ 119440 w 143510"/>
                <a:gd name="connsiteY620" fmla="*/ 60726 h 164072"/>
                <a:gd name="connsiteX621" fmla="*/ 118406 w 143510"/>
                <a:gd name="connsiteY621" fmla="*/ 59302 h 164072"/>
                <a:gd name="connsiteX622" fmla="*/ 119222 w 143510"/>
                <a:gd name="connsiteY622" fmla="*/ 58095 h 164072"/>
                <a:gd name="connsiteX623" fmla="*/ 119032 w 143510"/>
                <a:gd name="connsiteY623" fmla="*/ 57469 h 164072"/>
                <a:gd name="connsiteX624" fmla="*/ 117794 w 143510"/>
                <a:gd name="connsiteY624" fmla="*/ 57890 h 164072"/>
                <a:gd name="connsiteX625" fmla="*/ 116979 w 143510"/>
                <a:gd name="connsiteY625" fmla="*/ 57051 h 164072"/>
                <a:gd name="connsiteX626" fmla="*/ 116584 w 143510"/>
                <a:gd name="connsiteY626" fmla="*/ 57051 h 164072"/>
                <a:gd name="connsiteX627" fmla="*/ 115743 w 143510"/>
                <a:gd name="connsiteY627" fmla="*/ 58706 h 164072"/>
                <a:gd name="connsiteX628" fmla="*/ 115158 w 143510"/>
                <a:gd name="connsiteY628" fmla="*/ 58475 h 164072"/>
                <a:gd name="connsiteX629" fmla="*/ 114968 w 143510"/>
                <a:gd name="connsiteY629" fmla="*/ 57469 h 164072"/>
                <a:gd name="connsiteX630" fmla="*/ 114315 w 143510"/>
                <a:gd name="connsiteY630" fmla="*/ 57688 h 164072"/>
                <a:gd name="connsiteX631" fmla="*/ 114124 w 143510"/>
                <a:gd name="connsiteY631" fmla="*/ 58285 h 164072"/>
                <a:gd name="connsiteX632" fmla="*/ 113527 w 143510"/>
                <a:gd name="connsiteY632" fmla="*/ 57688 h 164072"/>
                <a:gd name="connsiteX633" fmla="*/ 113120 w 143510"/>
                <a:gd name="connsiteY633" fmla="*/ 56452 h 164072"/>
                <a:gd name="connsiteX634" fmla="*/ 111490 w 143510"/>
                <a:gd name="connsiteY634" fmla="*/ 55244 h 164072"/>
                <a:gd name="connsiteX635" fmla="*/ 110265 w 143510"/>
                <a:gd name="connsiteY635" fmla="*/ 51989 h 164072"/>
                <a:gd name="connsiteX636" fmla="*/ 110877 w 143510"/>
                <a:gd name="connsiteY636" fmla="*/ 51378 h 164072"/>
                <a:gd name="connsiteX637" fmla="*/ 112698 w 143510"/>
                <a:gd name="connsiteY637" fmla="*/ 53197 h 164072"/>
                <a:gd name="connsiteX638" fmla="*/ 113541 w 143510"/>
                <a:gd name="connsiteY638" fmla="*/ 54825 h 164072"/>
                <a:gd name="connsiteX639" fmla="*/ 114546 w 143510"/>
                <a:gd name="connsiteY639" fmla="*/ 55843 h 164072"/>
                <a:gd name="connsiteX640" fmla="*/ 115553 w 143510"/>
                <a:gd name="connsiteY640" fmla="*/ 55244 h 164072"/>
                <a:gd name="connsiteX641" fmla="*/ 115553 w 143510"/>
                <a:gd name="connsiteY641" fmla="*/ 54404 h 164072"/>
                <a:gd name="connsiteX642" fmla="*/ 115158 w 143510"/>
                <a:gd name="connsiteY642" fmla="*/ 54010 h 164072"/>
                <a:gd name="connsiteX643" fmla="*/ 115172 w 143510"/>
                <a:gd name="connsiteY643" fmla="*/ 52396 h 164072"/>
                <a:gd name="connsiteX644" fmla="*/ 114329 w 143510"/>
                <a:gd name="connsiteY644" fmla="*/ 51147 h 164072"/>
                <a:gd name="connsiteX645" fmla="*/ 114751 w 143510"/>
                <a:gd name="connsiteY645" fmla="*/ 49139 h 164072"/>
                <a:gd name="connsiteX646" fmla="*/ 114329 w 143510"/>
                <a:gd name="connsiteY646" fmla="*/ 48325 h 164072"/>
                <a:gd name="connsiteX647" fmla="*/ 115565 w 143510"/>
                <a:gd name="connsiteY647" fmla="*/ 47510 h 164072"/>
                <a:gd name="connsiteX648" fmla="*/ 115565 w 143510"/>
                <a:gd name="connsiteY648" fmla="*/ 47091 h 164072"/>
                <a:gd name="connsiteX649" fmla="*/ 112712 w 143510"/>
                <a:gd name="connsiteY649" fmla="*/ 43834 h 164072"/>
                <a:gd name="connsiteX650" fmla="*/ 111474 w 143510"/>
                <a:gd name="connsiteY650" fmla="*/ 40998 h 164072"/>
                <a:gd name="connsiteX651" fmla="*/ 110674 w 143510"/>
                <a:gd name="connsiteY651" fmla="*/ 39369 h 164072"/>
                <a:gd name="connsiteX652" fmla="*/ 108621 w 143510"/>
                <a:gd name="connsiteY652" fmla="*/ 37308 h 164072"/>
                <a:gd name="connsiteX653" fmla="*/ 108621 w 143510"/>
                <a:gd name="connsiteY653" fmla="*/ 36913 h 164072"/>
                <a:gd name="connsiteX654" fmla="*/ 106583 w 143510"/>
                <a:gd name="connsiteY654" fmla="*/ 34866 h 164072"/>
                <a:gd name="connsiteX655" fmla="*/ 106583 w 143510"/>
                <a:gd name="connsiteY655" fmla="*/ 34472 h 164072"/>
                <a:gd name="connsiteX656" fmla="*/ 105154 w 143510"/>
                <a:gd name="connsiteY656" fmla="*/ 33047 h 164072"/>
                <a:gd name="connsiteX657" fmla="*/ 104340 w 143510"/>
                <a:gd name="connsiteY657" fmla="*/ 33468 h 164072"/>
                <a:gd name="connsiteX658" fmla="*/ 103716 w 143510"/>
                <a:gd name="connsiteY658" fmla="*/ 33264 h 164072"/>
                <a:gd name="connsiteX659" fmla="*/ 104559 w 143510"/>
                <a:gd name="connsiteY659" fmla="*/ 32422 h 164072"/>
                <a:gd name="connsiteX660" fmla="*/ 104571 w 143510"/>
                <a:gd name="connsiteY660" fmla="*/ 31609 h 164072"/>
                <a:gd name="connsiteX661" fmla="*/ 102711 w 143510"/>
                <a:gd name="connsiteY661" fmla="*/ 30605 h 164072"/>
                <a:gd name="connsiteX662" fmla="*/ 100060 w 143510"/>
                <a:gd name="connsiteY662" fmla="*/ 27959 h 164072"/>
                <a:gd name="connsiteX663" fmla="*/ 100060 w 143510"/>
                <a:gd name="connsiteY663" fmla="*/ 27565 h 164072"/>
                <a:gd name="connsiteX664" fmla="*/ 99041 w 143510"/>
                <a:gd name="connsiteY664" fmla="*/ 26521 h 164072"/>
                <a:gd name="connsiteX665" fmla="*/ 98036 w 143510"/>
                <a:gd name="connsiteY665" fmla="*/ 26331 h 164072"/>
                <a:gd name="connsiteX666" fmla="*/ 97613 w 143510"/>
                <a:gd name="connsiteY666" fmla="*/ 25123 h 164072"/>
                <a:gd name="connsiteX667" fmla="*/ 97001 w 143510"/>
                <a:gd name="connsiteY667" fmla="*/ 24498 h 164072"/>
                <a:gd name="connsiteX668" fmla="*/ 95372 w 143510"/>
                <a:gd name="connsiteY668" fmla="*/ 23685 h 164072"/>
                <a:gd name="connsiteX669" fmla="*/ 94569 w 143510"/>
                <a:gd name="connsiteY669" fmla="*/ 23685 h 164072"/>
                <a:gd name="connsiteX670" fmla="*/ 94148 w 143510"/>
                <a:gd name="connsiteY670" fmla="*/ 23264 h 164072"/>
                <a:gd name="connsiteX671" fmla="*/ 92124 w 143510"/>
                <a:gd name="connsiteY671" fmla="*/ 22871 h 164072"/>
                <a:gd name="connsiteX672" fmla="*/ 91307 w 143510"/>
                <a:gd name="connsiteY672" fmla="*/ 23685 h 164072"/>
                <a:gd name="connsiteX673" fmla="*/ 90888 w 143510"/>
                <a:gd name="connsiteY673" fmla="*/ 23685 h 164072"/>
                <a:gd name="connsiteX674" fmla="*/ 90276 w 143510"/>
                <a:gd name="connsiteY674" fmla="*/ 23059 h 164072"/>
                <a:gd name="connsiteX675" fmla="*/ 90276 w 143510"/>
                <a:gd name="connsiteY675" fmla="*/ 22246 h 164072"/>
                <a:gd name="connsiteX676" fmla="*/ 91090 w 143510"/>
                <a:gd name="connsiteY676" fmla="*/ 21474 h 164072"/>
                <a:gd name="connsiteX677" fmla="*/ 90697 w 143510"/>
                <a:gd name="connsiteY677" fmla="*/ 19804 h 164072"/>
                <a:gd name="connsiteX678" fmla="*/ 89269 w 143510"/>
                <a:gd name="connsiteY678" fmla="*/ 18799 h 164072"/>
                <a:gd name="connsiteX679" fmla="*/ 88033 w 143510"/>
                <a:gd name="connsiteY679" fmla="*/ 18799 h 164072"/>
                <a:gd name="connsiteX680" fmla="*/ 86837 w 143510"/>
                <a:gd name="connsiteY680" fmla="*/ 19614 h 164072"/>
                <a:gd name="connsiteX681" fmla="*/ 85961 w 143510"/>
                <a:gd name="connsiteY681" fmla="*/ 18621 h 164072"/>
                <a:gd name="connsiteX682" fmla="*/ 83968 w 143510"/>
                <a:gd name="connsiteY682" fmla="*/ 16357 h 164072"/>
                <a:gd name="connsiteX683" fmla="*/ 82746 w 143510"/>
                <a:gd name="connsiteY683" fmla="*/ 15951 h 164072"/>
                <a:gd name="connsiteX684" fmla="*/ 81727 w 143510"/>
                <a:gd name="connsiteY684" fmla="*/ 14919 h 164072"/>
                <a:gd name="connsiteX685" fmla="*/ 81727 w 143510"/>
                <a:gd name="connsiteY685" fmla="*/ 14132 h 164072"/>
                <a:gd name="connsiteX686" fmla="*/ 82937 w 143510"/>
                <a:gd name="connsiteY686" fmla="*/ 12477 h 164072"/>
                <a:gd name="connsiteX687" fmla="*/ 82556 w 143510"/>
                <a:gd name="connsiteY687" fmla="*/ 11269 h 164072"/>
                <a:gd name="connsiteX688" fmla="*/ 83332 w 143510"/>
                <a:gd name="connsiteY688" fmla="*/ 10456 h 164072"/>
                <a:gd name="connsiteX689" fmla="*/ 83344 w 143510"/>
                <a:gd name="connsiteY689" fmla="*/ 9248 h 164072"/>
                <a:gd name="connsiteX690" fmla="*/ 81903 w 143510"/>
                <a:gd name="connsiteY690" fmla="*/ 7822 h 164072"/>
                <a:gd name="connsiteX691" fmla="*/ 80286 w 143510"/>
                <a:gd name="connsiteY691" fmla="*/ 7822 h 164072"/>
                <a:gd name="connsiteX692" fmla="*/ 80084 w 143510"/>
                <a:gd name="connsiteY692" fmla="*/ 8433 h 164072"/>
                <a:gd name="connsiteX693" fmla="*/ 80477 w 143510"/>
                <a:gd name="connsiteY693" fmla="*/ 8827 h 164072"/>
                <a:gd name="connsiteX694" fmla="*/ 80084 w 143510"/>
                <a:gd name="connsiteY694" fmla="*/ 9641 h 164072"/>
                <a:gd name="connsiteX695" fmla="*/ 80896 w 143510"/>
                <a:gd name="connsiteY695" fmla="*/ 10456 h 164072"/>
                <a:gd name="connsiteX696" fmla="*/ 79472 w 143510"/>
                <a:gd name="connsiteY696" fmla="*/ 10673 h 164072"/>
                <a:gd name="connsiteX697" fmla="*/ 78872 w 143510"/>
                <a:gd name="connsiteY697" fmla="*/ 11269 h 164072"/>
                <a:gd name="connsiteX698" fmla="*/ 78872 w 143510"/>
                <a:gd name="connsiteY698" fmla="*/ 15340 h 164072"/>
                <a:gd name="connsiteX699" fmla="*/ 78453 w 143510"/>
                <a:gd name="connsiteY699" fmla="*/ 15761 h 164072"/>
                <a:gd name="connsiteX700" fmla="*/ 78172 w 143510"/>
                <a:gd name="connsiteY700" fmla="*/ 18922 h 164072"/>
                <a:gd name="connsiteX701" fmla="*/ 78058 w 143510"/>
                <a:gd name="connsiteY701" fmla="*/ 20211 h 164072"/>
                <a:gd name="connsiteX702" fmla="*/ 78669 w 143510"/>
                <a:gd name="connsiteY702" fmla="*/ 20442 h 164072"/>
                <a:gd name="connsiteX703" fmla="*/ 79281 w 143510"/>
                <a:gd name="connsiteY703" fmla="*/ 19831 h 164072"/>
                <a:gd name="connsiteX704" fmla="*/ 79484 w 143510"/>
                <a:gd name="connsiteY704" fmla="*/ 18787 h 164072"/>
                <a:gd name="connsiteX705" fmla="*/ 79877 w 143510"/>
                <a:gd name="connsiteY705" fmla="*/ 20021 h 164072"/>
                <a:gd name="connsiteX706" fmla="*/ 80694 w 143510"/>
                <a:gd name="connsiteY706" fmla="*/ 19208 h 164072"/>
                <a:gd name="connsiteX707" fmla="*/ 82312 w 143510"/>
                <a:gd name="connsiteY707" fmla="*/ 20442 h 164072"/>
                <a:gd name="connsiteX708" fmla="*/ 83154 w 143510"/>
                <a:gd name="connsiteY708" fmla="*/ 20442 h 164072"/>
                <a:gd name="connsiteX709" fmla="*/ 84582 w 143510"/>
                <a:gd name="connsiteY709" fmla="*/ 21854 h 164072"/>
                <a:gd name="connsiteX710" fmla="*/ 84582 w 143510"/>
                <a:gd name="connsiteY710" fmla="*/ 23088 h 164072"/>
                <a:gd name="connsiteX711" fmla="*/ 83547 w 143510"/>
                <a:gd name="connsiteY711" fmla="*/ 23670 h 164072"/>
                <a:gd name="connsiteX712" fmla="*/ 82337 w 143510"/>
                <a:gd name="connsiteY712" fmla="*/ 25325 h 164072"/>
                <a:gd name="connsiteX713" fmla="*/ 81917 w 143510"/>
                <a:gd name="connsiteY713" fmla="*/ 25325 h 164072"/>
                <a:gd name="connsiteX714" fmla="*/ 81099 w 143510"/>
                <a:gd name="connsiteY714" fmla="*/ 24833 h 164072"/>
                <a:gd name="connsiteX715" fmla="*/ 79865 w 143510"/>
                <a:gd name="connsiteY715" fmla="*/ 24091 h 164072"/>
                <a:gd name="connsiteX716" fmla="*/ 79674 w 143510"/>
                <a:gd name="connsiteY716" fmla="*/ 24308 h 164072"/>
                <a:gd name="connsiteX717" fmla="*/ 80913 w 143510"/>
                <a:gd name="connsiteY717" fmla="*/ 25516 h 164072"/>
                <a:gd name="connsiteX718" fmla="*/ 80896 w 143510"/>
                <a:gd name="connsiteY718" fmla="*/ 25910 h 164072"/>
                <a:gd name="connsiteX719" fmla="*/ 78262 w 143510"/>
                <a:gd name="connsiteY719" fmla="*/ 28190 h 164072"/>
                <a:gd name="connsiteX720" fmla="*/ 77433 w 143510"/>
                <a:gd name="connsiteY720" fmla="*/ 28583 h 164072"/>
                <a:gd name="connsiteX721" fmla="*/ 76222 w 143510"/>
                <a:gd name="connsiteY721" fmla="*/ 28570 h 164072"/>
                <a:gd name="connsiteX722" fmla="*/ 75598 w 143510"/>
                <a:gd name="connsiteY722" fmla="*/ 27959 h 164072"/>
                <a:gd name="connsiteX723" fmla="*/ 76412 w 143510"/>
                <a:gd name="connsiteY723" fmla="*/ 26752 h 164072"/>
                <a:gd name="connsiteX724" fmla="*/ 76412 w 143510"/>
                <a:gd name="connsiteY724" fmla="*/ 24702 h 164072"/>
                <a:gd name="connsiteX725" fmla="*/ 75802 w 143510"/>
                <a:gd name="connsiteY725" fmla="*/ 24512 h 164072"/>
                <a:gd name="connsiteX726" fmla="*/ 73559 w 143510"/>
                <a:gd name="connsiteY726" fmla="*/ 26752 h 164072"/>
                <a:gd name="connsiteX727" fmla="*/ 72962 w 143510"/>
                <a:gd name="connsiteY727" fmla="*/ 28176 h 164072"/>
                <a:gd name="connsiteX728" fmla="*/ 72133 w 143510"/>
                <a:gd name="connsiteY728" fmla="*/ 27334 h 164072"/>
                <a:gd name="connsiteX729" fmla="*/ 70923 w 143510"/>
                <a:gd name="connsiteY729" fmla="*/ 28176 h 164072"/>
                <a:gd name="connsiteX730" fmla="*/ 69495 w 143510"/>
                <a:gd name="connsiteY730" fmla="*/ 26317 h 164072"/>
                <a:gd name="connsiteX731" fmla="*/ 69685 w 143510"/>
                <a:gd name="connsiteY731" fmla="*/ 25313 h 164072"/>
                <a:gd name="connsiteX732" fmla="*/ 71318 w 143510"/>
                <a:gd name="connsiteY732" fmla="*/ 25734 h 164072"/>
                <a:gd name="connsiteX733" fmla="*/ 72133 w 143510"/>
                <a:gd name="connsiteY733" fmla="*/ 24919 h 164072"/>
                <a:gd name="connsiteX734" fmla="*/ 73369 w 143510"/>
                <a:gd name="connsiteY734" fmla="*/ 24498 h 164072"/>
                <a:gd name="connsiteX735" fmla="*/ 75190 w 143510"/>
                <a:gd name="connsiteY735" fmla="*/ 22653 h 164072"/>
                <a:gd name="connsiteX736" fmla="*/ 76005 w 143510"/>
                <a:gd name="connsiteY736" fmla="*/ 21024 h 164072"/>
                <a:gd name="connsiteX737" fmla="*/ 76005 w 143510"/>
                <a:gd name="connsiteY737" fmla="*/ 19817 h 164072"/>
                <a:gd name="connsiteX738" fmla="*/ 75393 w 143510"/>
                <a:gd name="connsiteY738" fmla="*/ 19208 h 164072"/>
                <a:gd name="connsiteX739" fmla="*/ 73762 w 143510"/>
                <a:gd name="connsiteY739" fmla="*/ 19208 h 164072"/>
                <a:gd name="connsiteX740" fmla="*/ 72757 w 143510"/>
                <a:gd name="connsiteY740" fmla="*/ 18190 h 164072"/>
                <a:gd name="connsiteX741" fmla="*/ 72757 w 143510"/>
                <a:gd name="connsiteY741" fmla="*/ 17769 h 164072"/>
                <a:gd name="connsiteX742" fmla="*/ 73574 w 143510"/>
                <a:gd name="connsiteY742" fmla="*/ 16983 h 164072"/>
                <a:gd name="connsiteX743" fmla="*/ 73369 w 143510"/>
                <a:gd name="connsiteY743" fmla="*/ 16372 h 164072"/>
                <a:gd name="connsiteX744" fmla="*/ 72528 w 143510"/>
                <a:gd name="connsiteY744" fmla="*/ 16372 h 164072"/>
                <a:gd name="connsiteX745" fmla="*/ 72133 w 143510"/>
                <a:gd name="connsiteY745" fmla="*/ 16752 h 164072"/>
                <a:gd name="connsiteX746" fmla="*/ 69280 w 143510"/>
                <a:gd name="connsiteY746" fmla="*/ 16752 h 164072"/>
                <a:gd name="connsiteX747" fmla="*/ 68668 w 143510"/>
                <a:gd name="connsiteY747" fmla="*/ 17375 h 164072"/>
                <a:gd name="connsiteX748" fmla="*/ 69089 w 143510"/>
                <a:gd name="connsiteY748" fmla="*/ 18190 h 164072"/>
                <a:gd name="connsiteX749" fmla="*/ 69073 w 143510"/>
                <a:gd name="connsiteY749" fmla="*/ 19817 h 164072"/>
                <a:gd name="connsiteX750" fmla="*/ 68680 w 143510"/>
                <a:gd name="connsiteY750" fmla="*/ 20632 h 164072"/>
                <a:gd name="connsiteX751" fmla="*/ 66832 w 143510"/>
                <a:gd name="connsiteY751" fmla="*/ 22477 h 164072"/>
                <a:gd name="connsiteX752" fmla="*/ 65623 w 143510"/>
                <a:gd name="connsiteY752" fmla="*/ 22477 h 164072"/>
                <a:gd name="connsiteX753" fmla="*/ 64808 w 143510"/>
                <a:gd name="connsiteY753" fmla="*/ 23290 h 164072"/>
                <a:gd name="connsiteX754" fmla="*/ 63979 w 143510"/>
                <a:gd name="connsiteY754" fmla="*/ 23290 h 164072"/>
                <a:gd name="connsiteX755" fmla="*/ 63584 w 143510"/>
                <a:gd name="connsiteY755" fmla="*/ 23711 h 164072"/>
                <a:gd name="connsiteX756" fmla="*/ 61953 w 143510"/>
                <a:gd name="connsiteY756" fmla="*/ 24091 h 164072"/>
                <a:gd name="connsiteX757" fmla="*/ 60105 w 143510"/>
                <a:gd name="connsiteY757" fmla="*/ 25924 h 164072"/>
                <a:gd name="connsiteX758" fmla="*/ 59698 w 143510"/>
                <a:gd name="connsiteY758" fmla="*/ 27158 h 164072"/>
                <a:gd name="connsiteX759" fmla="*/ 59086 w 143510"/>
                <a:gd name="connsiteY759" fmla="*/ 27769 h 164072"/>
                <a:gd name="connsiteX760" fmla="*/ 57876 w 143510"/>
                <a:gd name="connsiteY760" fmla="*/ 27769 h 164072"/>
                <a:gd name="connsiteX761" fmla="*/ 57455 w 143510"/>
                <a:gd name="connsiteY761" fmla="*/ 28162 h 164072"/>
                <a:gd name="connsiteX762" fmla="*/ 55023 w 143510"/>
                <a:gd name="connsiteY762" fmla="*/ 28162 h 164072"/>
                <a:gd name="connsiteX763" fmla="*/ 52969 w 143510"/>
                <a:gd name="connsiteY763" fmla="*/ 29384 h 164072"/>
                <a:gd name="connsiteX764" fmla="*/ 51761 w 143510"/>
                <a:gd name="connsiteY764" fmla="*/ 29384 h 164072"/>
                <a:gd name="connsiteX765" fmla="*/ 50932 w 143510"/>
                <a:gd name="connsiteY765" fmla="*/ 28149 h 164072"/>
                <a:gd name="connsiteX766" fmla="*/ 50144 w 143510"/>
                <a:gd name="connsiteY766" fmla="*/ 28149 h 164072"/>
                <a:gd name="connsiteX767" fmla="*/ 49723 w 143510"/>
                <a:gd name="connsiteY767" fmla="*/ 27755 h 164072"/>
                <a:gd name="connsiteX768" fmla="*/ 46855 w 143510"/>
                <a:gd name="connsiteY768" fmla="*/ 27755 h 164072"/>
                <a:gd name="connsiteX769" fmla="*/ 46434 w 143510"/>
                <a:gd name="connsiteY769" fmla="*/ 27334 h 164072"/>
                <a:gd name="connsiteX770" fmla="*/ 44844 w 143510"/>
                <a:gd name="connsiteY770" fmla="*/ 27334 h 164072"/>
                <a:gd name="connsiteX771" fmla="*/ 43184 w 143510"/>
                <a:gd name="connsiteY771" fmla="*/ 26547 h 164072"/>
                <a:gd name="connsiteX772" fmla="*/ 42371 w 143510"/>
                <a:gd name="connsiteY772" fmla="*/ 26547 h 164072"/>
                <a:gd name="connsiteX773" fmla="*/ 41974 w 143510"/>
                <a:gd name="connsiteY773" fmla="*/ 26126 h 164072"/>
                <a:gd name="connsiteX774" fmla="*/ 38702 w 143510"/>
                <a:gd name="connsiteY774" fmla="*/ 26114 h 164072"/>
                <a:gd name="connsiteX775" fmla="*/ 36880 w 143510"/>
                <a:gd name="connsiteY775" fmla="*/ 27551 h 164072"/>
                <a:gd name="connsiteX776" fmla="*/ 36459 w 143510"/>
                <a:gd name="connsiteY776" fmla="*/ 28366 h 164072"/>
                <a:gd name="connsiteX777" fmla="*/ 36459 w 143510"/>
                <a:gd name="connsiteY777" fmla="*/ 29600 h 164072"/>
                <a:gd name="connsiteX778" fmla="*/ 36064 w 143510"/>
                <a:gd name="connsiteY778" fmla="*/ 29995 h 164072"/>
                <a:gd name="connsiteX779" fmla="*/ 36064 w 143510"/>
                <a:gd name="connsiteY779" fmla="*/ 31229 h 164072"/>
                <a:gd name="connsiteX780" fmla="*/ 35249 w 143510"/>
                <a:gd name="connsiteY780" fmla="*/ 32422 h 164072"/>
                <a:gd name="connsiteX781" fmla="*/ 35249 w 143510"/>
                <a:gd name="connsiteY781" fmla="*/ 33658 h 164072"/>
                <a:gd name="connsiteX782" fmla="*/ 35671 w 143510"/>
                <a:gd name="connsiteY782" fmla="*/ 34051 h 164072"/>
                <a:gd name="connsiteX783" fmla="*/ 36052 w 143510"/>
                <a:gd name="connsiteY783" fmla="*/ 35706 h 164072"/>
                <a:gd name="connsiteX784" fmla="*/ 34813 w 143510"/>
                <a:gd name="connsiteY784" fmla="*/ 36492 h 164072"/>
                <a:gd name="connsiteX785" fmla="*/ 35235 w 143510"/>
                <a:gd name="connsiteY785" fmla="*/ 38150 h 164072"/>
                <a:gd name="connsiteX786" fmla="*/ 34420 w 143510"/>
                <a:gd name="connsiteY786" fmla="*/ 38936 h 164072"/>
                <a:gd name="connsiteX787" fmla="*/ 33999 w 143510"/>
                <a:gd name="connsiteY787" fmla="*/ 40591 h 164072"/>
                <a:gd name="connsiteX788" fmla="*/ 33604 w 143510"/>
                <a:gd name="connsiteY788" fmla="*/ 40984 h 164072"/>
                <a:gd name="connsiteX789" fmla="*/ 33604 w 143510"/>
                <a:gd name="connsiteY789" fmla="*/ 43033 h 164072"/>
                <a:gd name="connsiteX790" fmla="*/ 34420 w 143510"/>
                <a:gd name="connsiteY790" fmla="*/ 44241 h 164072"/>
                <a:gd name="connsiteX791" fmla="*/ 33604 w 143510"/>
                <a:gd name="connsiteY791" fmla="*/ 45475 h 164072"/>
                <a:gd name="connsiteX792" fmla="*/ 33604 w 143510"/>
                <a:gd name="connsiteY792" fmla="*/ 46683 h 164072"/>
                <a:gd name="connsiteX793" fmla="*/ 34637 w 143510"/>
                <a:gd name="connsiteY793" fmla="*/ 48501 h 164072"/>
                <a:gd name="connsiteX794" fmla="*/ 37083 w 143510"/>
                <a:gd name="connsiteY794" fmla="*/ 49357 h 164072"/>
                <a:gd name="connsiteX795" fmla="*/ 38512 w 143510"/>
                <a:gd name="connsiteY795" fmla="*/ 50753 h 164072"/>
                <a:gd name="connsiteX796" fmla="*/ 37695 w 143510"/>
                <a:gd name="connsiteY796" fmla="*/ 51568 h 164072"/>
                <a:gd name="connsiteX797" fmla="*/ 38512 w 143510"/>
                <a:gd name="connsiteY797" fmla="*/ 52381 h 164072"/>
                <a:gd name="connsiteX798" fmla="*/ 38512 w 143510"/>
                <a:gd name="connsiteY798" fmla="*/ 54010 h 164072"/>
                <a:gd name="connsiteX799" fmla="*/ 37681 w 143510"/>
                <a:gd name="connsiteY799" fmla="*/ 55244 h 164072"/>
                <a:gd name="connsiteX800" fmla="*/ 37681 w 143510"/>
                <a:gd name="connsiteY800" fmla="*/ 56452 h 164072"/>
                <a:gd name="connsiteX801" fmla="*/ 36485 w 143510"/>
                <a:gd name="connsiteY801" fmla="*/ 57267 h 164072"/>
                <a:gd name="connsiteX802" fmla="*/ 36485 w 143510"/>
                <a:gd name="connsiteY802" fmla="*/ 58896 h 164072"/>
                <a:gd name="connsiteX803" fmla="*/ 38102 w 143510"/>
                <a:gd name="connsiteY803" fmla="*/ 61758 h 164072"/>
                <a:gd name="connsiteX804" fmla="*/ 38102 w 143510"/>
                <a:gd name="connsiteY804" fmla="*/ 62572 h 164072"/>
                <a:gd name="connsiteX805" fmla="*/ 38919 w 143510"/>
                <a:gd name="connsiteY805" fmla="*/ 63779 h 164072"/>
                <a:gd name="connsiteX806" fmla="*/ 38919 w 143510"/>
                <a:gd name="connsiteY806" fmla="*/ 65015 h 164072"/>
                <a:gd name="connsiteX807" fmla="*/ 39324 w 143510"/>
                <a:gd name="connsiteY807" fmla="*/ 65408 h 164072"/>
                <a:gd name="connsiteX808" fmla="*/ 39324 w 143510"/>
                <a:gd name="connsiteY808" fmla="*/ 65829 h 164072"/>
                <a:gd name="connsiteX809" fmla="*/ 38102 w 143510"/>
                <a:gd name="connsiteY809" fmla="*/ 67022 h 164072"/>
                <a:gd name="connsiteX810" fmla="*/ 37288 w 143510"/>
                <a:gd name="connsiteY810" fmla="*/ 68651 h 164072"/>
                <a:gd name="connsiteX811" fmla="*/ 37273 w 143510"/>
                <a:gd name="connsiteY811" fmla="*/ 71934 h 164072"/>
                <a:gd name="connsiteX812" fmla="*/ 38702 w 143510"/>
                <a:gd name="connsiteY812" fmla="*/ 73767 h 164072"/>
                <a:gd name="connsiteX813" fmla="*/ 40331 w 143510"/>
                <a:gd name="connsiteY813" fmla="*/ 74159 h 164072"/>
                <a:gd name="connsiteX814" fmla="*/ 42574 w 143510"/>
                <a:gd name="connsiteY814" fmla="*/ 76399 h 164072"/>
                <a:gd name="connsiteX815" fmla="*/ 42996 w 143510"/>
                <a:gd name="connsiteY815" fmla="*/ 77212 h 164072"/>
                <a:gd name="connsiteX816" fmla="*/ 42996 w 143510"/>
                <a:gd name="connsiteY816" fmla="*/ 79235 h 164072"/>
                <a:gd name="connsiteX817" fmla="*/ 43606 w 143510"/>
                <a:gd name="connsiteY817" fmla="*/ 79437 h 164072"/>
                <a:gd name="connsiteX818" fmla="*/ 44232 w 143510"/>
                <a:gd name="connsiteY818" fmla="*/ 78841 h 164072"/>
                <a:gd name="connsiteX819" fmla="*/ 44205 w 143510"/>
                <a:gd name="connsiteY819" fmla="*/ 78040 h 164072"/>
                <a:gd name="connsiteX820" fmla="*/ 45034 w 143510"/>
                <a:gd name="connsiteY820" fmla="*/ 76806 h 164072"/>
                <a:gd name="connsiteX821" fmla="*/ 45046 w 143510"/>
                <a:gd name="connsiteY821" fmla="*/ 75992 h 164072"/>
                <a:gd name="connsiteX822" fmla="*/ 44625 w 143510"/>
                <a:gd name="connsiteY822" fmla="*/ 75598 h 164072"/>
                <a:gd name="connsiteX823" fmla="*/ 44625 w 143510"/>
                <a:gd name="connsiteY823" fmla="*/ 73969 h 164072"/>
                <a:gd name="connsiteX824" fmla="*/ 46053 w 143510"/>
                <a:gd name="connsiteY824" fmla="*/ 72925 h 164072"/>
                <a:gd name="connsiteX825" fmla="*/ 46868 w 143510"/>
                <a:gd name="connsiteY825" fmla="*/ 72925 h 164072"/>
                <a:gd name="connsiteX826" fmla="*/ 47684 w 143510"/>
                <a:gd name="connsiteY826" fmla="*/ 73767 h 164072"/>
                <a:gd name="connsiteX827" fmla="*/ 48906 w 143510"/>
                <a:gd name="connsiteY827" fmla="*/ 73739 h 164072"/>
                <a:gd name="connsiteX828" fmla="*/ 49301 w 143510"/>
                <a:gd name="connsiteY828" fmla="*/ 73358 h 164072"/>
                <a:gd name="connsiteX829" fmla="*/ 49506 w 143510"/>
                <a:gd name="connsiteY829" fmla="*/ 73548 h 164072"/>
                <a:gd name="connsiteX830" fmla="*/ 49506 w 143510"/>
                <a:gd name="connsiteY830" fmla="*/ 74364 h 164072"/>
                <a:gd name="connsiteX831" fmla="*/ 50116 w 143510"/>
                <a:gd name="connsiteY831" fmla="*/ 74987 h 164072"/>
                <a:gd name="connsiteX832" fmla="*/ 50932 w 143510"/>
                <a:gd name="connsiteY832" fmla="*/ 75381 h 164072"/>
                <a:gd name="connsiteX833" fmla="*/ 52168 w 143510"/>
                <a:gd name="connsiteY833" fmla="*/ 75381 h 164072"/>
                <a:gd name="connsiteX834" fmla="*/ 53785 w 143510"/>
                <a:gd name="connsiteY834" fmla="*/ 73753 h 164072"/>
                <a:gd name="connsiteX835" fmla="*/ 55416 w 143510"/>
                <a:gd name="connsiteY835" fmla="*/ 73358 h 164072"/>
                <a:gd name="connsiteX836" fmla="*/ 55838 w 143510"/>
                <a:gd name="connsiteY836" fmla="*/ 72940 h 164072"/>
                <a:gd name="connsiteX837" fmla="*/ 56654 w 143510"/>
                <a:gd name="connsiteY837" fmla="*/ 72940 h 164072"/>
                <a:gd name="connsiteX838" fmla="*/ 57264 w 143510"/>
                <a:gd name="connsiteY838" fmla="*/ 72329 h 164072"/>
                <a:gd name="connsiteX839" fmla="*/ 57469 w 143510"/>
                <a:gd name="connsiteY839" fmla="*/ 70496 h 164072"/>
                <a:gd name="connsiteX840" fmla="*/ 58079 w 143510"/>
                <a:gd name="connsiteY840" fmla="*/ 71513 h 164072"/>
                <a:gd name="connsiteX841" fmla="*/ 59507 w 143510"/>
                <a:gd name="connsiteY841" fmla="*/ 72519 h 164072"/>
                <a:gd name="connsiteX842" fmla="*/ 61139 w 143510"/>
                <a:gd name="connsiteY842" fmla="*/ 72139 h 164072"/>
                <a:gd name="connsiteX843" fmla="*/ 61329 w 143510"/>
                <a:gd name="connsiteY843" fmla="*/ 72721 h 164072"/>
                <a:gd name="connsiteX844" fmla="*/ 61722 w 143510"/>
                <a:gd name="connsiteY844" fmla="*/ 73142 h 164072"/>
                <a:gd name="connsiteX845" fmla="*/ 61532 w 143510"/>
                <a:gd name="connsiteY845" fmla="*/ 73767 h 164072"/>
                <a:gd name="connsiteX846" fmla="*/ 61139 w 143510"/>
                <a:gd name="connsiteY846" fmla="*/ 73373 h 164072"/>
                <a:gd name="connsiteX847" fmla="*/ 59900 w 143510"/>
                <a:gd name="connsiteY847" fmla="*/ 73358 h 164072"/>
                <a:gd name="connsiteX848" fmla="*/ 58691 w 143510"/>
                <a:gd name="connsiteY848" fmla="*/ 74960 h 164072"/>
                <a:gd name="connsiteX849" fmla="*/ 57850 w 143510"/>
                <a:gd name="connsiteY849" fmla="*/ 74987 h 164072"/>
                <a:gd name="connsiteX850" fmla="*/ 57264 w 143510"/>
                <a:gd name="connsiteY850" fmla="*/ 75584 h 164072"/>
                <a:gd name="connsiteX851" fmla="*/ 56845 w 143510"/>
                <a:gd name="connsiteY851" fmla="*/ 76399 h 164072"/>
                <a:gd name="connsiteX852" fmla="*/ 56845 w 143510"/>
                <a:gd name="connsiteY852" fmla="*/ 78013 h 164072"/>
                <a:gd name="connsiteX853" fmla="*/ 57659 w 143510"/>
                <a:gd name="connsiteY853" fmla="*/ 78826 h 164072"/>
                <a:gd name="connsiteX854" fmla="*/ 57060 w 143510"/>
                <a:gd name="connsiteY854" fmla="*/ 79031 h 164072"/>
                <a:gd name="connsiteX855" fmla="*/ 56233 w 143510"/>
                <a:gd name="connsiteY855" fmla="*/ 78638 h 164072"/>
                <a:gd name="connsiteX856" fmla="*/ 56028 w 143510"/>
                <a:gd name="connsiteY856" fmla="*/ 79247 h 164072"/>
                <a:gd name="connsiteX857" fmla="*/ 57264 w 143510"/>
                <a:gd name="connsiteY857" fmla="*/ 80455 h 164072"/>
                <a:gd name="connsiteX858" fmla="*/ 55635 w 143510"/>
                <a:gd name="connsiteY858" fmla="*/ 81270 h 164072"/>
                <a:gd name="connsiteX859" fmla="*/ 55635 w 143510"/>
                <a:gd name="connsiteY859" fmla="*/ 82504 h 164072"/>
                <a:gd name="connsiteX860" fmla="*/ 55404 w 143510"/>
                <a:gd name="connsiteY860" fmla="*/ 82709 h 164072"/>
                <a:gd name="connsiteX861" fmla="*/ 55009 w 143510"/>
                <a:gd name="connsiteY861" fmla="*/ 82314 h 164072"/>
                <a:gd name="connsiteX862" fmla="*/ 54207 w 143510"/>
                <a:gd name="connsiteY862" fmla="*/ 82314 h 164072"/>
                <a:gd name="connsiteX863" fmla="*/ 53392 w 143510"/>
                <a:gd name="connsiteY863" fmla="*/ 82709 h 164072"/>
                <a:gd name="connsiteX864" fmla="*/ 52576 w 143510"/>
                <a:gd name="connsiteY864" fmla="*/ 82300 h 164072"/>
                <a:gd name="connsiteX865" fmla="*/ 51966 w 143510"/>
                <a:gd name="connsiteY865" fmla="*/ 82899 h 164072"/>
                <a:gd name="connsiteX866" fmla="*/ 51966 w 143510"/>
                <a:gd name="connsiteY866" fmla="*/ 83318 h 164072"/>
                <a:gd name="connsiteX867" fmla="*/ 53583 w 143510"/>
                <a:gd name="connsiteY867" fmla="*/ 84946 h 164072"/>
                <a:gd name="connsiteX868" fmla="*/ 53583 w 143510"/>
                <a:gd name="connsiteY868" fmla="*/ 85762 h 164072"/>
                <a:gd name="connsiteX869" fmla="*/ 54819 w 143510"/>
                <a:gd name="connsiteY869" fmla="*/ 86996 h 164072"/>
                <a:gd name="connsiteX870" fmla="*/ 54819 w 143510"/>
                <a:gd name="connsiteY870" fmla="*/ 87390 h 164072"/>
                <a:gd name="connsiteX871" fmla="*/ 54194 w 143510"/>
                <a:gd name="connsiteY871" fmla="*/ 87578 h 164072"/>
                <a:gd name="connsiteX872" fmla="*/ 52183 w 143510"/>
                <a:gd name="connsiteY872" fmla="*/ 85978 h 164072"/>
                <a:gd name="connsiteX873" fmla="*/ 51530 w 143510"/>
                <a:gd name="connsiteY873" fmla="*/ 86575 h 164072"/>
                <a:gd name="connsiteX874" fmla="*/ 50742 w 143510"/>
                <a:gd name="connsiteY874" fmla="*/ 88203 h 164072"/>
                <a:gd name="connsiteX875" fmla="*/ 50742 w 143510"/>
                <a:gd name="connsiteY875" fmla="*/ 89017 h 164072"/>
                <a:gd name="connsiteX876" fmla="*/ 49940 w 143510"/>
                <a:gd name="connsiteY876" fmla="*/ 89859 h 164072"/>
                <a:gd name="connsiteX877" fmla="*/ 48689 w 143510"/>
                <a:gd name="connsiteY877" fmla="*/ 92288 h 164072"/>
                <a:gd name="connsiteX878" fmla="*/ 46053 w 143510"/>
                <a:gd name="connsiteY878" fmla="*/ 95312 h 164072"/>
                <a:gd name="connsiteX879" fmla="*/ 44434 w 143510"/>
                <a:gd name="connsiteY879" fmla="*/ 95733 h 164072"/>
                <a:gd name="connsiteX880" fmla="*/ 43784 w 143510"/>
                <a:gd name="connsiteY880" fmla="*/ 96358 h 164072"/>
                <a:gd name="connsiteX881" fmla="*/ 43784 w 143510"/>
                <a:gd name="connsiteY881" fmla="*/ 97172 h 164072"/>
                <a:gd name="connsiteX882" fmla="*/ 45632 w 143510"/>
                <a:gd name="connsiteY882" fmla="*/ 98596 h 164072"/>
                <a:gd name="connsiteX883" fmla="*/ 46446 w 143510"/>
                <a:gd name="connsiteY883" fmla="*/ 98596 h 164072"/>
                <a:gd name="connsiteX884" fmla="*/ 48484 w 143510"/>
                <a:gd name="connsiteY884" fmla="*/ 99818 h 164072"/>
                <a:gd name="connsiteX885" fmla="*/ 49723 w 143510"/>
                <a:gd name="connsiteY885" fmla="*/ 99818 h 164072"/>
                <a:gd name="connsiteX886" fmla="*/ 52168 w 143510"/>
                <a:gd name="connsiteY886" fmla="*/ 97376 h 164072"/>
                <a:gd name="connsiteX887" fmla="*/ 52588 w 143510"/>
                <a:gd name="connsiteY887" fmla="*/ 97376 h 164072"/>
                <a:gd name="connsiteX888" fmla="*/ 54614 w 143510"/>
                <a:gd name="connsiteY888" fmla="*/ 94906 h 164072"/>
                <a:gd name="connsiteX889" fmla="*/ 55809 w 143510"/>
                <a:gd name="connsiteY889" fmla="*/ 94906 h 164072"/>
                <a:gd name="connsiteX890" fmla="*/ 57889 w 143510"/>
                <a:gd name="connsiteY890" fmla="*/ 97349 h 164072"/>
                <a:gd name="connsiteX891" fmla="*/ 58286 w 143510"/>
                <a:gd name="connsiteY891" fmla="*/ 97349 h 164072"/>
                <a:gd name="connsiteX892" fmla="*/ 59317 w 143510"/>
                <a:gd name="connsiteY892" fmla="*/ 98394 h 164072"/>
                <a:gd name="connsiteX893" fmla="*/ 59710 w 143510"/>
                <a:gd name="connsiteY893" fmla="*/ 99601 h 164072"/>
                <a:gd name="connsiteX894" fmla="*/ 60717 w 143510"/>
                <a:gd name="connsiteY894" fmla="*/ 100633 h 164072"/>
                <a:gd name="connsiteX895" fmla="*/ 61139 w 143510"/>
                <a:gd name="connsiteY895" fmla="*/ 100604 h 164072"/>
                <a:gd name="connsiteX896" fmla="*/ 62143 w 143510"/>
                <a:gd name="connsiteY896" fmla="*/ 99601 h 164072"/>
                <a:gd name="connsiteX897" fmla="*/ 61329 w 143510"/>
                <a:gd name="connsiteY897" fmla="*/ 97973 h 164072"/>
                <a:gd name="connsiteX898" fmla="*/ 61532 w 143510"/>
                <a:gd name="connsiteY898" fmla="*/ 97362 h 164072"/>
                <a:gd name="connsiteX899" fmla="*/ 62538 w 143510"/>
                <a:gd name="connsiteY899" fmla="*/ 98367 h 164072"/>
                <a:gd name="connsiteX900" fmla="*/ 62538 w 143510"/>
                <a:gd name="connsiteY900" fmla="*/ 99207 h 164072"/>
                <a:gd name="connsiteX901" fmla="*/ 64386 w 143510"/>
                <a:gd name="connsiteY901" fmla="*/ 100224 h 164072"/>
                <a:gd name="connsiteX902" fmla="*/ 65623 w 143510"/>
                <a:gd name="connsiteY902" fmla="*/ 99803 h 164072"/>
                <a:gd name="connsiteX903" fmla="*/ 66439 w 143510"/>
                <a:gd name="connsiteY903" fmla="*/ 100619 h 164072"/>
                <a:gd name="connsiteX904" fmla="*/ 67254 w 143510"/>
                <a:gd name="connsiteY904" fmla="*/ 100619 h 164072"/>
                <a:gd name="connsiteX905" fmla="*/ 67442 w 143510"/>
                <a:gd name="connsiteY905" fmla="*/ 99994 h 164072"/>
                <a:gd name="connsiteX906" fmla="*/ 67049 w 143510"/>
                <a:gd name="connsiteY906" fmla="*/ 99221 h 164072"/>
                <a:gd name="connsiteX907" fmla="*/ 67649 w 143510"/>
                <a:gd name="connsiteY907" fmla="*/ 98569 h 164072"/>
                <a:gd name="connsiteX908" fmla="*/ 68478 w 143510"/>
                <a:gd name="connsiteY908" fmla="*/ 99411 h 164072"/>
                <a:gd name="connsiteX909" fmla="*/ 69685 w 143510"/>
                <a:gd name="connsiteY909" fmla="*/ 98990 h 164072"/>
                <a:gd name="connsiteX910" fmla="*/ 70692 w 143510"/>
                <a:gd name="connsiteY910" fmla="*/ 100008 h 164072"/>
                <a:gd name="connsiteX911" fmla="*/ 68871 w 143510"/>
                <a:gd name="connsiteY911" fmla="*/ 102247 h 164072"/>
                <a:gd name="connsiteX912" fmla="*/ 68056 w 143510"/>
                <a:gd name="connsiteY912" fmla="*/ 102247 h 164072"/>
                <a:gd name="connsiteX913" fmla="*/ 67661 w 143510"/>
                <a:gd name="connsiteY913" fmla="*/ 101853 h 164072"/>
                <a:gd name="connsiteX914" fmla="*/ 65623 w 143510"/>
                <a:gd name="connsiteY914" fmla="*/ 101011 h 164072"/>
                <a:gd name="connsiteX915" fmla="*/ 64808 w 143510"/>
                <a:gd name="connsiteY915" fmla="*/ 101432 h 164072"/>
                <a:gd name="connsiteX916" fmla="*/ 64386 w 143510"/>
                <a:gd name="connsiteY916" fmla="*/ 102247 h 164072"/>
                <a:gd name="connsiteX917" fmla="*/ 63570 w 143510"/>
                <a:gd name="connsiteY917" fmla="*/ 101432 h 164072"/>
                <a:gd name="connsiteX918" fmla="*/ 63379 w 143510"/>
                <a:gd name="connsiteY918" fmla="*/ 102437 h 164072"/>
                <a:gd name="connsiteX919" fmla="*/ 61329 w 143510"/>
                <a:gd name="connsiteY919" fmla="*/ 104092 h 164072"/>
                <a:gd name="connsiteX920" fmla="*/ 61329 w 143510"/>
                <a:gd name="connsiteY920" fmla="*/ 104906 h 164072"/>
                <a:gd name="connsiteX921" fmla="*/ 60934 w 143510"/>
                <a:gd name="connsiteY921" fmla="*/ 105300 h 164072"/>
                <a:gd name="connsiteX922" fmla="*/ 60934 w 143510"/>
                <a:gd name="connsiteY922" fmla="*/ 109370 h 164072"/>
                <a:gd name="connsiteX923" fmla="*/ 60119 w 143510"/>
                <a:gd name="connsiteY923" fmla="*/ 110985 h 164072"/>
                <a:gd name="connsiteX924" fmla="*/ 60119 w 143510"/>
                <a:gd name="connsiteY924" fmla="*/ 111839 h 164072"/>
                <a:gd name="connsiteX925" fmla="*/ 58881 w 143510"/>
                <a:gd name="connsiteY925" fmla="*/ 113847 h 164072"/>
                <a:gd name="connsiteX926" fmla="*/ 58881 w 143510"/>
                <a:gd name="connsiteY926" fmla="*/ 114663 h 164072"/>
                <a:gd name="connsiteX927" fmla="*/ 59495 w 143510"/>
                <a:gd name="connsiteY927" fmla="*/ 115286 h 164072"/>
                <a:gd name="connsiteX928" fmla="*/ 60310 w 143510"/>
                <a:gd name="connsiteY928" fmla="*/ 115286 h 164072"/>
                <a:gd name="connsiteX929" fmla="*/ 61546 w 143510"/>
                <a:gd name="connsiteY929" fmla="*/ 114473 h 164072"/>
                <a:gd name="connsiteX930" fmla="*/ 62348 w 143510"/>
                <a:gd name="connsiteY930" fmla="*/ 114473 h 164072"/>
                <a:gd name="connsiteX931" fmla="*/ 62770 w 143510"/>
                <a:gd name="connsiteY931" fmla="*/ 114052 h 164072"/>
                <a:gd name="connsiteX932" fmla="*/ 63979 w 143510"/>
                <a:gd name="connsiteY932" fmla="*/ 114052 h 164072"/>
                <a:gd name="connsiteX933" fmla="*/ 66451 w 143510"/>
                <a:gd name="connsiteY933" fmla="*/ 112844 h 164072"/>
                <a:gd name="connsiteX934" fmla="*/ 68068 w 143510"/>
                <a:gd name="connsiteY934" fmla="*/ 112830 h 164072"/>
                <a:gd name="connsiteX935" fmla="*/ 68273 w 143510"/>
                <a:gd name="connsiteY935" fmla="*/ 112628 h 164072"/>
                <a:gd name="connsiteX936" fmla="*/ 67037 w 143510"/>
                <a:gd name="connsiteY936" fmla="*/ 111420 h 164072"/>
                <a:gd name="connsiteX937" fmla="*/ 68883 w 143510"/>
                <a:gd name="connsiteY937" fmla="*/ 111201 h 164072"/>
                <a:gd name="connsiteX938" fmla="*/ 69673 w 143510"/>
                <a:gd name="connsiteY938" fmla="*/ 110782 h 164072"/>
                <a:gd name="connsiteX939" fmla="*/ 70324 w 143510"/>
                <a:gd name="connsiteY939" fmla="*/ 111420 h 164072"/>
                <a:gd name="connsiteX940" fmla="*/ 70311 w 143510"/>
                <a:gd name="connsiteY940" fmla="*/ 112207 h 164072"/>
                <a:gd name="connsiteX941" fmla="*/ 70909 w 143510"/>
                <a:gd name="connsiteY941" fmla="*/ 112830 h 164072"/>
                <a:gd name="connsiteX942" fmla="*/ 71752 w 143510"/>
                <a:gd name="connsiteY942" fmla="*/ 112830 h 164072"/>
                <a:gd name="connsiteX943" fmla="*/ 73369 w 143510"/>
                <a:gd name="connsiteY943" fmla="*/ 111201 h 164072"/>
                <a:gd name="connsiteX944" fmla="*/ 73967 w 143510"/>
                <a:gd name="connsiteY944" fmla="*/ 111827 h 164072"/>
                <a:gd name="connsiteX945" fmla="*/ 73967 w 143510"/>
                <a:gd name="connsiteY945" fmla="*/ 113034 h 164072"/>
                <a:gd name="connsiteX946" fmla="*/ 72757 w 143510"/>
                <a:gd name="connsiteY946" fmla="*/ 115069 h 164072"/>
                <a:gd name="connsiteX947" fmla="*/ 74183 w 143510"/>
                <a:gd name="connsiteY947" fmla="*/ 116508 h 164072"/>
                <a:gd name="connsiteX948" fmla="*/ 75000 w 143510"/>
                <a:gd name="connsiteY948" fmla="*/ 115666 h 164072"/>
                <a:gd name="connsiteX949" fmla="*/ 75612 w 143510"/>
                <a:gd name="connsiteY949" fmla="*/ 116289 h 164072"/>
                <a:gd name="connsiteX950" fmla="*/ 75612 w 143510"/>
                <a:gd name="connsiteY950" fmla="*/ 117905 h 164072"/>
                <a:gd name="connsiteX951" fmla="*/ 76034 w 143510"/>
                <a:gd name="connsiteY951" fmla="*/ 118339 h 164072"/>
                <a:gd name="connsiteX952" fmla="*/ 76034 w 143510"/>
                <a:gd name="connsiteY952" fmla="*/ 118760 h 164072"/>
                <a:gd name="connsiteX953" fmla="*/ 77853 w 143510"/>
                <a:gd name="connsiteY953" fmla="*/ 120552 h 164072"/>
                <a:gd name="connsiteX954" fmla="*/ 79472 w 143510"/>
                <a:gd name="connsiteY954" fmla="*/ 121391 h 164072"/>
                <a:gd name="connsiteX955" fmla="*/ 80096 w 143510"/>
                <a:gd name="connsiteY955" fmla="*/ 120780 h 164072"/>
                <a:gd name="connsiteX956" fmla="*/ 80491 w 143510"/>
                <a:gd name="connsiteY956" fmla="*/ 118339 h 164072"/>
                <a:gd name="connsiteX957" fmla="*/ 80913 w 143510"/>
                <a:gd name="connsiteY957" fmla="*/ 117918 h 164072"/>
                <a:gd name="connsiteX958" fmla="*/ 80913 w 143510"/>
                <a:gd name="connsiteY958" fmla="*/ 117104 h 164072"/>
                <a:gd name="connsiteX959" fmla="*/ 81523 w 143510"/>
                <a:gd name="connsiteY959" fmla="*/ 116494 h 164072"/>
                <a:gd name="connsiteX960" fmla="*/ 82108 w 143510"/>
                <a:gd name="connsiteY960" fmla="*/ 117104 h 164072"/>
                <a:gd name="connsiteX961" fmla="*/ 82108 w 143510"/>
                <a:gd name="connsiteY961" fmla="*/ 117918 h 164072"/>
                <a:gd name="connsiteX962" fmla="*/ 82527 w 143510"/>
                <a:gd name="connsiteY962" fmla="*/ 118339 h 164072"/>
                <a:gd name="connsiteX963" fmla="*/ 83154 w 143510"/>
                <a:gd name="connsiteY963" fmla="*/ 119356 h 164072"/>
                <a:gd name="connsiteX964" fmla="*/ 83765 w 143510"/>
                <a:gd name="connsiteY964" fmla="*/ 119125 h 164072"/>
                <a:gd name="connsiteX965" fmla="*/ 83968 w 143510"/>
                <a:gd name="connsiteY965" fmla="*/ 117728 h 164072"/>
                <a:gd name="connsiteX966" fmla="*/ 84770 w 143510"/>
                <a:gd name="connsiteY966" fmla="*/ 118543 h 164072"/>
                <a:gd name="connsiteX967" fmla="*/ 85980 w 143510"/>
                <a:gd name="connsiteY967" fmla="*/ 118543 h 164072"/>
                <a:gd name="connsiteX968" fmla="*/ 88847 w 143510"/>
                <a:gd name="connsiteY968" fmla="*/ 116101 h 164072"/>
                <a:gd name="connsiteX969" fmla="*/ 89664 w 143510"/>
                <a:gd name="connsiteY969" fmla="*/ 116101 h 164072"/>
                <a:gd name="connsiteX970" fmla="*/ 90697 w 143510"/>
                <a:gd name="connsiteY970" fmla="*/ 115069 h 164072"/>
                <a:gd name="connsiteX971" fmla="*/ 90276 w 143510"/>
                <a:gd name="connsiteY971" fmla="*/ 114254 h 164072"/>
                <a:gd name="connsiteX972" fmla="*/ 90507 w 143510"/>
                <a:gd name="connsiteY972" fmla="*/ 113631 h 164072"/>
                <a:gd name="connsiteX973" fmla="*/ 90888 w 143510"/>
                <a:gd name="connsiteY973" fmla="*/ 113631 h 164072"/>
                <a:gd name="connsiteX974" fmla="*/ 91700 w 143510"/>
                <a:gd name="connsiteY974" fmla="*/ 114485 h 164072"/>
                <a:gd name="connsiteX975" fmla="*/ 92517 w 143510"/>
                <a:gd name="connsiteY975" fmla="*/ 114458 h 164072"/>
                <a:gd name="connsiteX976" fmla="*/ 93141 w 143510"/>
                <a:gd name="connsiteY976" fmla="*/ 113835 h 164072"/>
                <a:gd name="connsiteX977" fmla="*/ 93333 w 143510"/>
                <a:gd name="connsiteY977" fmla="*/ 112830 h 164072"/>
                <a:gd name="connsiteX978" fmla="*/ 93945 w 143510"/>
                <a:gd name="connsiteY978" fmla="*/ 114254 h 164072"/>
                <a:gd name="connsiteX979" fmla="*/ 93360 w 143510"/>
                <a:gd name="connsiteY979" fmla="*/ 114879 h 164072"/>
                <a:gd name="connsiteX980" fmla="*/ 90493 w 143510"/>
                <a:gd name="connsiteY980" fmla="*/ 116101 h 164072"/>
                <a:gd name="connsiteX981" fmla="*/ 89881 w 143510"/>
                <a:gd name="connsiteY981" fmla="*/ 116698 h 164072"/>
                <a:gd name="connsiteX982" fmla="*/ 89881 w 143510"/>
                <a:gd name="connsiteY982" fmla="*/ 117511 h 164072"/>
                <a:gd name="connsiteX983" fmla="*/ 90493 w 143510"/>
                <a:gd name="connsiteY983" fmla="*/ 118122 h 164072"/>
                <a:gd name="connsiteX984" fmla="*/ 92938 w 143510"/>
                <a:gd name="connsiteY984" fmla="*/ 118122 h 164072"/>
                <a:gd name="connsiteX985" fmla="*/ 94135 w 143510"/>
                <a:gd name="connsiteY985" fmla="*/ 119330 h 164072"/>
                <a:gd name="connsiteX986" fmla="*/ 94977 w 143510"/>
                <a:gd name="connsiteY986" fmla="*/ 119344 h 164072"/>
                <a:gd name="connsiteX987" fmla="*/ 95560 w 143510"/>
                <a:gd name="connsiteY987" fmla="*/ 118719 h 164072"/>
                <a:gd name="connsiteX988" fmla="*/ 95576 w 143510"/>
                <a:gd name="connsiteY988" fmla="*/ 117090 h 164072"/>
                <a:gd name="connsiteX989" fmla="*/ 96581 w 143510"/>
                <a:gd name="connsiteY989" fmla="*/ 116087 h 164072"/>
                <a:gd name="connsiteX990" fmla="*/ 98239 w 143510"/>
                <a:gd name="connsiteY990" fmla="*/ 116508 h 164072"/>
                <a:gd name="connsiteX991" fmla="*/ 99434 w 143510"/>
                <a:gd name="connsiteY991" fmla="*/ 115693 h 164072"/>
                <a:gd name="connsiteX992" fmla="*/ 100877 w 143510"/>
                <a:gd name="connsiteY992" fmla="*/ 117525 h 164072"/>
                <a:gd name="connsiteX993" fmla="*/ 97422 w 143510"/>
                <a:gd name="connsiteY993" fmla="*/ 117715 h 164072"/>
                <a:gd name="connsiteX994" fmla="*/ 96798 w 143510"/>
                <a:gd name="connsiteY994" fmla="*/ 118326 h 164072"/>
                <a:gd name="connsiteX995" fmla="*/ 96798 w 143510"/>
                <a:gd name="connsiteY995" fmla="*/ 119140 h 164072"/>
                <a:gd name="connsiteX996" fmla="*/ 97613 w 143510"/>
                <a:gd name="connsiteY996" fmla="*/ 119953 h 164072"/>
                <a:gd name="connsiteX997" fmla="*/ 97001 w 143510"/>
                <a:gd name="connsiteY997" fmla="*/ 120971 h 164072"/>
                <a:gd name="connsiteX998" fmla="*/ 95791 w 143510"/>
                <a:gd name="connsiteY998" fmla="*/ 120157 h 164072"/>
                <a:gd name="connsiteX999" fmla="*/ 95372 w 143510"/>
                <a:gd name="connsiteY999" fmla="*/ 120157 h 164072"/>
                <a:gd name="connsiteX1000" fmla="*/ 94557 w 143510"/>
                <a:gd name="connsiteY1000" fmla="*/ 120958 h 164072"/>
                <a:gd name="connsiteX1001" fmla="*/ 93348 w 143510"/>
                <a:gd name="connsiteY1001" fmla="*/ 120143 h 164072"/>
                <a:gd name="connsiteX1002" fmla="*/ 92926 w 143510"/>
                <a:gd name="connsiteY1002" fmla="*/ 120143 h 164072"/>
                <a:gd name="connsiteX1003" fmla="*/ 92124 w 143510"/>
                <a:gd name="connsiteY1003" fmla="*/ 120958 h 164072"/>
                <a:gd name="connsiteX1004" fmla="*/ 91307 w 143510"/>
                <a:gd name="connsiteY1004" fmla="*/ 120564 h 164072"/>
                <a:gd name="connsiteX1005" fmla="*/ 90914 w 143510"/>
                <a:gd name="connsiteY1005" fmla="*/ 120985 h 164072"/>
                <a:gd name="connsiteX1006" fmla="*/ 90071 w 143510"/>
                <a:gd name="connsiteY1006" fmla="*/ 120985 h 164072"/>
                <a:gd name="connsiteX1007" fmla="*/ 89676 w 143510"/>
                <a:gd name="connsiteY1007" fmla="*/ 121798 h 164072"/>
                <a:gd name="connsiteX1008" fmla="*/ 87638 w 143510"/>
                <a:gd name="connsiteY1008" fmla="*/ 120985 h 164072"/>
                <a:gd name="connsiteX1009" fmla="*/ 86823 w 143510"/>
                <a:gd name="connsiteY1009" fmla="*/ 122587 h 164072"/>
                <a:gd name="connsiteX1010" fmla="*/ 84770 w 143510"/>
                <a:gd name="connsiteY1010" fmla="*/ 122219 h 164072"/>
                <a:gd name="connsiteX1011" fmla="*/ 84377 w 143510"/>
                <a:gd name="connsiteY1011" fmla="*/ 121798 h 164072"/>
                <a:gd name="connsiteX1012" fmla="*/ 83534 w 143510"/>
                <a:gd name="connsiteY1012" fmla="*/ 121798 h 164072"/>
                <a:gd name="connsiteX1013" fmla="*/ 82951 w 143510"/>
                <a:gd name="connsiteY1013" fmla="*/ 122409 h 164072"/>
                <a:gd name="connsiteX1014" fmla="*/ 82951 w 143510"/>
                <a:gd name="connsiteY1014" fmla="*/ 122803 h 164072"/>
                <a:gd name="connsiteX1015" fmla="*/ 84963 w 143510"/>
                <a:gd name="connsiteY1015" fmla="*/ 125245 h 164072"/>
                <a:gd name="connsiteX1016" fmla="*/ 84963 w 143510"/>
                <a:gd name="connsiteY1016" fmla="*/ 126060 h 164072"/>
                <a:gd name="connsiteX1017" fmla="*/ 84377 w 143510"/>
                <a:gd name="connsiteY1017" fmla="*/ 127090 h 164072"/>
                <a:gd name="connsiteX1018" fmla="*/ 83141 w 143510"/>
                <a:gd name="connsiteY1018" fmla="*/ 125856 h 164072"/>
                <a:gd name="connsiteX1019" fmla="*/ 82325 w 143510"/>
                <a:gd name="connsiteY1019" fmla="*/ 126277 h 164072"/>
                <a:gd name="connsiteX1020" fmla="*/ 80286 w 143510"/>
                <a:gd name="connsiteY1020" fmla="*/ 123414 h 164072"/>
                <a:gd name="connsiteX1021" fmla="*/ 79472 w 143510"/>
                <a:gd name="connsiteY1021" fmla="*/ 123414 h 164072"/>
                <a:gd name="connsiteX1022" fmla="*/ 78465 w 143510"/>
                <a:gd name="connsiteY1022" fmla="*/ 124418 h 164072"/>
                <a:gd name="connsiteX1023" fmla="*/ 78234 w 143510"/>
                <a:gd name="connsiteY1023" fmla="*/ 125856 h 164072"/>
                <a:gd name="connsiteX1024" fmla="*/ 77446 w 143510"/>
                <a:gd name="connsiteY1024" fmla="*/ 125043 h 164072"/>
                <a:gd name="connsiteX1025" fmla="*/ 76602 w 143510"/>
                <a:gd name="connsiteY1025" fmla="*/ 125043 h 164072"/>
                <a:gd name="connsiteX1026" fmla="*/ 74783 w 143510"/>
                <a:gd name="connsiteY1026" fmla="*/ 126467 h 164072"/>
                <a:gd name="connsiteX1027" fmla="*/ 74593 w 143510"/>
                <a:gd name="connsiteY1027" fmla="*/ 127090 h 164072"/>
                <a:gd name="connsiteX1028" fmla="*/ 73355 w 143510"/>
                <a:gd name="connsiteY1028" fmla="*/ 127511 h 164072"/>
                <a:gd name="connsiteX1029" fmla="*/ 72145 w 143510"/>
                <a:gd name="connsiteY1029" fmla="*/ 128705 h 164072"/>
                <a:gd name="connsiteX1030" fmla="*/ 70923 w 143510"/>
                <a:gd name="connsiteY1030" fmla="*/ 129126 h 164072"/>
                <a:gd name="connsiteX1031" fmla="*/ 69292 w 143510"/>
                <a:gd name="connsiteY1031" fmla="*/ 130727 h 164072"/>
                <a:gd name="connsiteX1032" fmla="*/ 68871 w 143510"/>
                <a:gd name="connsiteY1032" fmla="*/ 130727 h 164072"/>
                <a:gd name="connsiteX1033" fmla="*/ 67661 w 143510"/>
                <a:gd name="connsiteY1033" fmla="*/ 131962 h 164072"/>
                <a:gd name="connsiteX1034" fmla="*/ 65608 w 143510"/>
                <a:gd name="connsiteY1034" fmla="*/ 133196 h 164072"/>
                <a:gd name="connsiteX1035" fmla="*/ 63177 w 143510"/>
                <a:gd name="connsiteY1035" fmla="*/ 134391 h 164072"/>
                <a:gd name="connsiteX1036" fmla="*/ 60310 w 143510"/>
                <a:gd name="connsiteY1036" fmla="*/ 134418 h 164072"/>
                <a:gd name="connsiteX1037" fmla="*/ 59112 w 143510"/>
                <a:gd name="connsiteY1037" fmla="*/ 133576 h 164072"/>
                <a:gd name="connsiteX1038" fmla="*/ 58269 w 143510"/>
                <a:gd name="connsiteY1038" fmla="*/ 133576 h 164072"/>
                <a:gd name="connsiteX1039" fmla="*/ 57035 w 143510"/>
                <a:gd name="connsiteY1039" fmla="*/ 132789 h 164072"/>
                <a:gd name="connsiteX1040" fmla="*/ 55826 w 143510"/>
                <a:gd name="connsiteY1040" fmla="*/ 132789 h 164072"/>
                <a:gd name="connsiteX1041" fmla="*/ 55404 w 143510"/>
                <a:gd name="connsiteY1041" fmla="*/ 132368 h 164072"/>
                <a:gd name="connsiteX1042" fmla="*/ 52576 w 143510"/>
                <a:gd name="connsiteY1042" fmla="*/ 132368 h 164072"/>
                <a:gd name="connsiteX1043" fmla="*/ 50116 w 143510"/>
                <a:gd name="connsiteY1043" fmla="*/ 133590 h 164072"/>
                <a:gd name="connsiteX1044" fmla="*/ 47670 w 143510"/>
                <a:gd name="connsiteY1044" fmla="*/ 135640 h 164072"/>
                <a:gd name="connsiteX1045" fmla="*/ 46041 w 143510"/>
                <a:gd name="connsiteY1045" fmla="*/ 136426 h 164072"/>
                <a:gd name="connsiteX1046" fmla="*/ 45644 w 143510"/>
                <a:gd name="connsiteY1046" fmla="*/ 136426 h 164072"/>
                <a:gd name="connsiteX1047" fmla="*/ 44422 w 143510"/>
                <a:gd name="connsiteY1047" fmla="*/ 137661 h 164072"/>
                <a:gd name="connsiteX1048" fmla="*/ 42791 w 143510"/>
                <a:gd name="connsiteY1048" fmla="*/ 137661 h 164072"/>
                <a:gd name="connsiteX1049" fmla="*/ 41133 w 143510"/>
                <a:gd name="connsiteY1049" fmla="*/ 138502 h 164072"/>
                <a:gd name="connsiteX1050" fmla="*/ 39733 w 143510"/>
                <a:gd name="connsiteY1050" fmla="*/ 141529 h 164072"/>
                <a:gd name="connsiteX1051" fmla="*/ 40114 w 143510"/>
                <a:gd name="connsiteY1051" fmla="*/ 145205 h 164072"/>
                <a:gd name="connsiteX1052" fmla="*/ 39324 w 143510"/>
                <a:gd name="connsiteY1052" fmla="*/ 146412 h 164072"/>
                <a:gd name="connsiteX1053" fmla="*/ 39324 w 143510"/>
                <a:gd name="connsiteY1053" fmla="*/ 147254 h 164072"/>
                <a:gd name="connsiteX1054" fmla="*/ 39924 w 143510"/>
                <a:gd name="connsiteY1054" fmla="*/ 147836 h 164072"/>
                <a:gd name="connsiteX1055" fmla="*/ 40765 w 143510"/>
                <a:gd name="connsiteY1055" fmla="*/ 147416 h 164072"/>
                <a:gd name="connsiteX1056" fmla="*/ 41962 w 143510"/>
                <a:gd name="connsiteY1056" fmla="*/ 147416 h 164072"/>
                <a:gd name="connsiteX1057" fmla="*/ 44015 w 143510"/>
                <a:gd name="connsiteY1057" fmla="*/ 146602 h 164072"/>
                <a:gd name="connsiteX1058" fmla="*/ 47072 w 143510"/>
                <a:gd name="connsiteY1058" fmla="*/ 143550 h 164072"/>
                <a:gd name="connsiteX1059" fmla="*/ 47465 w 143510"/>
                <a:gd name="connsiteY1059" fmla="*/ 142736 h 164072"/>
                <a:gd name="connsiteX1060" fmla="*/ 47465 w 143510"/>
                <a:gd name="connsiteY1060" fmla="*/ 141108 h 164072"/>
                <a:gd name="connsiteX1061" fmla="*/ 46651 w 143510"/>
                <a:gd name="connsiteY1061" fmla="*/ 139900 h 164072"/>
                <a:gd name="connsiteX1062" fmla="*/ 46665 w 143510"/>
                <a:gd name="connsiteY1062" fmla="*/ 138664 h 164072"/>
                <a:gd name="connsiteX1063" fmla="*/ 47072 w 143510"/>
                <a:gd name="connsiteY1063" fmla="*/ 138286 h 164072"/>
                <a:gd name="connsiteX1064" fmla="*/ 47072 w 143510"/>
                <a:gd name="connsiteY1064" fmla="*/ 137865 h 164072"/>
                <a:gd name="connsiteX1065" fmla="*/ 48092 w 143510"/>
                <a:gd name="connsiteY1065" fmla="*/ 136847 h 164072"/>
                <a:gd name="connsiteX1066" fmla="*/ 48906 w 143510"/>
                <a:gd name="connsiteY1066" fmla="*/ 136426 h 164072"/>
                <a:gd name="connsiteX1067" fmla="*/ 50130 w 143510"/>
                <a:gd name="connsiteY1067" fmla="*/ 136426 h 164072"/>
                <a:gd name="connsiteX1068" fmla="*/ 51761 w 143510"/>
                <a:gd name="connsiteY1068" fmla="*/ 135652 h 164072"/>
                <a:gd name="connsiteX1069" fmla="*/ 53392 w 143510"/>
                <a:gd name="connsiteY1069" fmla="*/ 133997 h 164072"/>
                <a:gd name="connsiteX1070" fmla="*/ 55009 w 143510"/>
                <a:gd name="connsiteY1070" fmla="*/ 133997 h 164072"/>
                <a:gd name="connsiteX1071" fmla="*/ 56667 w 143510"/>
                <a:gd name="connsiteY1071" fmla="*/ 136020 h 164072"/>
                <a:gd name="connsiteX1072" fmla="*/ 58269 w 143510"/>
                <a:gd name="connsiteY1072" fmla="*/ 136860 h 164072"/>
                <a:gd name="connsiteX1073" fmla="*/ 59303 w 143510"/>
                <a:gd name="connsiteY1073" fmla="*/ 137865 h 164072"/>
                <a:gd name="connsiteX1074" fmla="*/ 58881 w 143510"/>
                <a:gd name="connsiteY1074" fmla="*/ 139099 h 164072"/>
                <a:gd name="connsiteX1075" fmla="*/ 59495 w 143510"/>
                <a:gd name="connsiteY1075" fmla="*/ 139303 h 164072"/>
                <a:gd name="connsiteX1076" fmla="*/ 60310 w 143510"/>
                <a:gd name="connsiteY1076" fmla="*/ 138462 h 164072"/>
                <a:gd name="connsiteX1077" fmla="*/ 61967 w 143510"/>
                <a:gd name="connsiteY1077" fmla="*/ 137675 h 164072"/>
                <a:gd name="connsiteX1078" fmla="*/ 64794 w 143510"/>
                <a:gd name="connsiteY1078" fmla="*/ 137675 h 164072"/>
                <a:gd name="connsiteX1079" fmla="*/ 65215 w 143510"/>
                <a:gd name="connsiteY1079" fmla="*/ 138067 h 164072"/>
                <a:gd name="connsiteX1080" fmla="*/ 66030 w 143510"/>
                <a:gd name="connsiteY1080" fmla="*/ 138067 h 164072"/>
                <a:gd name="connsiteX1081" fmla="*/ 66423 w 143510"/>
                <a:gd name="connsiteY1081" fmla="*/ 138462 h 164072"/>
                <a:gd name="connsiteX1082" fmla="*/ 67649 w 143510"/>
                <a:gd name="connsiteY1082" fmla="*/ 138476 h 164072"/>
                <a:gd name="connsiteX1083" fmla="*/ 68463 w 143510"/>
                <a:gd name="connsiteY1083" fmla="*/ 137661 h 164072"/>
                <a:gd name="connsiteX1084" fmla="*/ 69280 w 143510"/>
                <a:gd name="connsiteY1084" fmla="*/ 138081 h 164072"/>
                <a:gd name="connsiteX1085" fmla="*/ 70514 w 143510"/>
                <a:gd name="connsiteY1085" fmla="*/ 138055 h 164072"/>
                <a:gd name="connsiteX1086" fmla="*/ 70909 w 143510"/>
                <a:gd name="connsiteY1086" fmla="*/ 137661 h 164072"/>
                <a:gd name="connsiteX1087" fmla="*/ 72552 w 143510"/>
                <a:gd name="connsiteY1087" fmla="*/ 138055 h 164072"/>
                <a:gd name="connsiteX1088" fmla="*/ 72947 w 143510"/>
                <a:gd name="connsiteY1088" fmla="*/ 138476 h 164072"/>
                <a:gd name="connsiteX1089" fmla="*/ 73574 w 143510"/>
                <a:gd name="connsiteY1089" fmla="*/ 138286 h 164072"/>
                <a:gd name="connsiteX1090" fmla="*/ 73574 w 143510"/>
                <a:gd name="connsiteY1090" fmla="*/ 137865 h 164072"/>
                <a:gd name="connsiteX1091" fmla="*/ 72757 w 143510"/>
                <a:gd name="connsiteY1091" fmla="*/ 137050 h 164072"/>
                <a:gd name="connsiteX1092" fmla="*/ 72757 w 143510"/>
                <a:gd name="connsiteY1092" fmla="*/ 136236 h 164072"/>
                <a:gd name="connsiteX1093" fmla="*/ 73762 w 143510"/>
                <a:gd name="connsiteY1093" fmla="*/ 135219 h 164072"/>
                <a:gd name="connsiteX1094" fmla="*/ 74183 w 143510"/>
                <a:gd name="connsiteY1094" fmla="*/ 135219 h 164072"/>
                <a:gd name="connsiteX1095" fmla="*/ 74783 w 143510"/>
                <a:gd name="connsiteY1095" fmla="*/ 135842 h 164072"/>
                <a:gd name="connsiteX1096" fmla="*/ 74769 w 143510"/>
                <a:gd name="connsiteY1096" fmla="*/ 138286 h 164072"/>
                <a:gd name="connsiteX1097" fmla="*/ 75190 w 143510"/>
                <a:gd name="connsiteY1097" fmla="*/ 138678 h 164072"/>
                <a:gd name="connsiteX1098" fmla="*/ 75612 w 143510"/>
                <a:gd name="connsiteY1098" fmla="*/ 140307 h 164072"/>
                <a:gd name="connsiteX1099" fmla="*/ 77038 w 143510"/>
                <a:gd name="connsiteY1099" fmla="*/ 141731 h 164072"/>
                <a:gd name="connsiteX1100" fmla="*/ 77853 w 143510"/>
                <a:gd name="connsiteY1100" fmla="*/ 141731 h 164072"/>
                <a:gd name="connsiteX1101" fmla="*/ 79063 w 143510"/>
                <a:gd name="connsiteY1101" fmla="*/ 140497 h 164072"/>
                <a:gd name="connsiteX1102" fmla="*/ 79877 w 143510"/>
                <a:gd name="connsiteY1102" fmla="*/ 140497 h 164072"/>
                <a:gd name="connsiteX1103" fmla="*/ 80913 w 143510"/>
                <a:gd name="connsiteY1103" fmla="*/ 139493 h 164072"/>
                <a:gd name="connsiteX1104" fmla="*/ 80913 w 143510"/>
                <a:gd name="connsiteY1104" fmla="*/ 138286 h 164072"/>
                <a:gd name="connsiteX1105" fmla="*/ 81496 w 143510"/>
                <a:gd name="connsiteY1105" fmla="*/ 137646 h 164072"/>
                <a:gd name="connsiteX1106" fmla="*/ 82337 w 143510"/>
                <a:gd name="connsiteY1106" fmla="*/ 138488 h 164072"/>
                <a:gd name="connsiteX1107" fmla="*/ 83154 w 143510"/>
                <a:gd name="connsiteY1107" fmla="*/ 138488 h 164072"/>
                <a:gd name="connsiteX1108" fmla="*/ 83968 w 143510"/>
                <a:gd name="connsiteY1108" fmla="*/ 137646 h 164072"/>
                <a:gd name="connsiteX1109" fmla="*/ 84582 w 143510"/>
                <a:gd name="connsiteY1109" fmla="*/ 138678 h 164072"/>
                <a:gd name="connsiteX1110" fmla="*/ 85004 w 143510"/>
                <a:gd name="connsiteY1110" fmla="*/ 141935 h 164072"/>
                <a:gd name="connsiteX1111" fmla="*/ 85399 w 143510"/>
                <a:gd name="connsiteY1111" fmla="*/ 142328 h 164072"/>
                <a:gd name="connsiteX1112" fmla="*/ 85397 w 143510"/>
                <a:gd name="connsiteY1112" fmla="*/ 143169 h 164072"/>
                <a:gd name="connsiteX1113" fmla="*/ 83344 w 143510"/>
                <a:gd name="connsiteY1113" fmla="*/ 144798 h 164072"/>
                <a:gd name="connsiteX1114" fmla="*/ 82951 w 143510"/>
                <a:gd name="connsiteY1114" fmla="*/ 146398 h 164072"/>
                <a:gd name="connsiteX1115" fmla="*/ 81917 w 143510"/>
                <a:gd name="connsiteY1115" fmla="*/ 147430 h 164072"/>
                <a:gd name="connsiteX1116" fmla="*/ 80896 w 143510"/>
                <a:gd name="connsiteY1116" fmla="*/ 147634 h 164072"/>
                <a:gd name="connsiteX1117" fmla="*/ 81523 w 143510"/>
                <a:gd name="connsiteY1117" fmla="*/ 148245 h 164072"/>
                <a:gd name="connsiteX1118" fmla="*/ 82325 w 143510"/>
                <a:gd name="connsiteY1118" fmla="*/ 148245 h 164072"/>
                <a:gd name="connsiteX1119" fmla="*/ 82746 w 143510"/>
                <a:gd name="connsiteY1119" fmla="*/ 148637 h 164072"/>
                <a:gd name="connsiteX1120" fmla="*/ 85587 w 143510"/>
                <a:gd name="connsiteY1120" fmla="*/ 148652 h 164072"/>
                <a:gd name="connsiteX1121" fmla="*/ 87204 w 143510"/>
                <a:gd name="connsiteY1121" fmla="*/ 149886 h 164072"/>
                <a:gd name="connsiteX1122" fmla="*/ 88440 w 143510"/>
                <a:gd name="connsiteY1122" fmla="*/ 149465 h 164072"/>
                <a:gd name="connsiteX1123" fmla="*/ 88237 w 143510"/>
                <a:gd name="connsiteY1123" fmla="*/ 150891 h 164072"/>
                <a:gd name="connsiteX1124" fmla="*/ 88861 w 143510"/>
                <a:gd name="connsiteY1124" fmla="*/ 151514 h 164072"/>
                <a:gd name="connsiteX1125" fmla="*/ 90478 w 143510"/>
                <a:gd name="connsiteY1125" fmla="*/ 151514 h 164072"/>
                <a:gd name="connsiteX1126" fmla="*/ 91105 w 143510"/>
                <a:gd name="connsiteY1126" fmla="*/ 152097 h 164072"/>
                <a:gd name="connsiteX1127" fmla="*/ 90900 w 143510"/>
                <a:gd name="connsiteY1127" fmla="*/ 152722 h 164072"/>
                <a:gd name="connsiteX1128" fmla="*/ 90057 w 143510"/>
                <a:gd name="connsiteY1128" fmla="*/ 152722 h 164072"/>
                <a:gd name="connsiteX1129" fmla="*/ 89052 w 143510"/>
                <a:gd name="connsiteY1129" fmla="*/ 153333 h 164072"/>
                <a:gd name="connsiteX1130" fmla="*/ 89866 w 143510"/>
                <a:gd name="connsiteY1130" fmla="*/ 154541 h 164072"/>
                <a:gd name="connsiteX1131" fmla="*/ 89269 w 143510"/>
                <a:gd name="connsiteY1131" fmla="*/ 154772 h 164072"/>
                <a:gd name="connsiteX1132" fmla="*/ 88861 w 143510"/>
                <a:gd name="connsiteY1132" fmla="*/ 154377 h 164072"/>
                <a:gd name="connsiteX1133" fmla="*/ 88047 w 143510"/>
                <a:gd name="connsiteY1133" fmla="*/ 154377 h 164072"/>
                <a:gd name="connsiteX1134" fmla="*/ 86837 w 143510"/>
                <a:gd name="connsiteY1134" fmla="*/ 155164 h 164072"/>
                <a:gd name="connsiteX1135" fmla="*/ 85994 w 143510"/>
                <a:gd name="connsiteY1135" fmla="*/ 155152 h 164072"/>
                <a:gd name="connsiteX1136" fmla="*/ 84987 w 143510"/>
                <a:gd name="connsiteY1136" fmla="*/ 154146 h 164072"/>
                <a:gd name="connsiteX1137" fmla="*/ 84987 w 143510"/>
                <a:gd name="connsiteY1137" fmla="*/ 153333 h 164072"/>
                <a:gd name="connsiteX1138" fmla="*/ 84377 w 143510"/>
                <a:gd name="connsiteY1138" fmla="*/ 152708 h 164072"/>
                <a:gd name="connsiteX1139" fmla="*/ 83563 w 143510"/>
                <a:gd name="connsiteY1139" fmla="*/ 152708 h 164072"/>
                <a:gd name="connsiteX1140" fmla="*/ 82544 w 143510"/>
                <a:gd name="connsiteY1140" fmla="*/ 153754 h 164072"/>
                <a:gd name="connsiteX1141" fmla="*/ 82544 w 143510"/>
                <a:gd name="connsiteY1141" fmla="*/ 154567 h 164072"/>
                <a:gd name="connsiteX1142" fmla="*/ 83332 w 143510"/>
                <a:gd name="connsiteY1142" fmla="*/ 155381 h 164072"/>
                <a:gd name="connsiteX1143" fmla="*/ 83356 w 143510"/>
                <a:gd name="connsiteY1143" fmla="*/ 156588 h 164072"/>
                <a:gd name="connsiteX1144" fmla="*/ 84756 w 143510"/>
                <a:gd name="connsiteY1144" fmla="*/ 158014 h 164072"/>
                <a:gd name="connsiteX1145" fmla="*/ 85397 w 143510"/>
                <a:gd name="connsiteY1145" fmla="*/ 158217 h 164072"/>
                <a:gd name="connsiteX1146" fmla="*/ 85790 w 143510"/>
                <a:gd name="connsiteY1146" fmla="*/ 159032 h 164072"/>
                <a:gd name="connsiteX1147" fmla="*/ 85790 w 143510"/>
                <a:gd name="connsiteY1147" fmla="*/ 160661 h 164072"/>
                <a:gd name="connsiteX1148" fmla="*/ 87421 w 143510"/>
                <a:gd name="connsiteY1148" fmla="*/ 161895 h 164072"/>
                <a:gd name="connsiteX1149" fmla="*/ 88419 w 143510"/>
                <a:gd name="connsiteY1149" fmla="*/ 162555 h 164072"/>
                <a:gd name="connsiteX1150" fmla="*/ 88943 w 143510"/>
                <a:gd name="connsiteY1150" fmla="*/ 162620 h 164072"/>
                <a:gd name="connsiteX1151" fmla="*/ 89054 w 143510"/>
                <a:gd name="connsiteY1151" fmla="*/ 162784 h 164072"/>
                <a:gd name="connsiteX1152" fmla="*/ 89574 w 143510"/>
                <a:gd name="connsiteY1152" fmla="*/ 162491 h 164072"/>
                <a:gd name="connsiteX1153" fmla="*/ 90120 w 143510"/>
                <a:gd name="connsiteY1153" fmla="*/ 162183 h 164072"/>
                <a:gd name="connsiteX1154" fmla="*/ 90468 w 143510"/>
                <a:gd name="connsiteY1154" fmla="*/ 161934 h 164072"/>
                <a:gd name="connsiteX1155" fmla="*/ 91489 w 143510"/>
                <a:gd name="connsiteY1155" fmla="*/ 161198 h 164072"/>
                <a:gd name="connsiteX1156" fmla="*/ 91927 w 143510"/>
                <a:gd name="connsiteY1156" fmla="*/ 161171 h 164072"/>
                <a:gd name="connsiteX1157" fmla="*/ 92502 w 143510"/>
                <a:gd name="connsiteY1157" fmla="*/ 161363 h 164072"/>
                <a:gd name="connsiteX1158" fmla="*/ 93376 w 143510"/>
                <a:gd name="connsiteY1158" fmla="*/ 161831 h 164072"/>
                <a:gd name="connsiteX1159" fmla="*/ 93869 w 143510"/>
                <a:gd name="connsiteY1159" fmla="*/ 162242 h 164072"/>
                <a:gd name="connsiteX1160" fmla="*/ 94224 w 143510"/>
                <a:gd name="connsiteY1160" fmla="*/ 162600 h 164072"/>
                <a:gd name="connsiteX1161" fmla="*/ 94989 w 143510"/>
                <a:gd name="connsiteY1161" fmla="*/ 164161 h 164072"/>
                <a:gd name="connsiteX1162" fmla="*/ 99706 w 143510"/>
                <a:gd name="connsiteY1162" fmla="*/ 163820 h 164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</a:cxnLst>
              <a:rect l="l" t="t" r="r" b="b"/>
              <a:pathLst>
                <a:path w="143510" h="164072">
                  <a:moveTo>
                    <a:pt x="40331" y="903"/>
                  </a:moveTo>
                  <a:lnTo>
                    <a:pt x="39938" y="903"/>
                  </a:lnTo>
                  <a:lnTo>
                    <a:pt x="39733" y="1093"/>
                  </a:lnTo>
                  <a:lnTo>
                    <a:pt x="39733" y="1486"/>
                  </a:lnTo>
                  <a:lnTo>
                    <a:pt x="39938" y="1702"/>
                  </a:lnTo>
                  <a:lnTo>
                    <a:pt x="40331" y="1717"/>
                  </a:lnTo>
                  <a:lnTo>
                    <a:pt x="40550" y="1486"/>
                  </a:lnTo>
                  <a:lnTo>
                    <a:pt x="40550" y="1093"/>
                  </a:lnTo>
                  <a:lnTo>
                    <a:pt x="40331" y="903"/>
                  </a:lnTo>
                  <a:close/>
                  <a:moveTo>
                    <a:pt x="54207" y="3331"/>
                  </a:moveTo>
                  <a:lnTo>
                    <a:pt x="53785" y="3319"/>
                  </a:lnTo>
                  <a:lnTo>
                    <a:pt x="53202" y="3942"/>
                  </a:lnTo>
                  <a:lnTo>
                    <a:pt x="53202" y="4757"/>
                  </a:lnTo>
                  <a:lnTo>
                    <a:pt x="53392" y="4947"/>
                  </a:lnTo>
                  <a:lnTo>
                    <a:pt x="53785" y="4947"/>
                  </a:lnTo>
                  <a:lnTo>
                    <a:pt x="54397" y="4363"/>
                  </a:lnTo>
                  <a:lnTo>
                    <a:pt x="54397" y="3521"/>
                  </a:lnTo>
                  <a:lnTo>
                    <a:pt x="54207" y="3331"/>
                  </a:lnTo>
                  <a:close/>
                  <a:moveTo>
                    <a:pt x="71533" y="7213"/>
                  </a:moveTo>
                  <a:lnTo>
                    <a:pt x="71302" y="6574"/>
                  </a:lnTo>
                  <a:lnTo>
                    <a:pt x="70923" y="6574"/>
                  </a:lnTo>
                  <a:lnTo>
                    <a:pt x="70528" y="6995"/>
                  </a:lnTo>
                  <a:lnTo>
                    <a:pt x="70109" y="6995"/>
                  </a:lnTo>
                  <a:lnTo>
                    <a:pt x="69685" y="6602"/>
                  </a:lnTo>
                  <a:lnTo>
                    <a:pt x="69089" y="6792"/>
                  </a:lnTo>
                  <a:lnTo>
                    <a:pt x="69089" y="7213"/>
                  </a:lnTo>
                  <a:lnTo>
                    <a:pt x="70109" y="7810"/>
                  </a:lnTo>
                  <a:lnTo>
                    <a:pt x="71533" y="7213"/>
                  </a:lnTo>
                  <a:close/>
                  <a:moveTo>
                    <a:pt x="70299" y="9234"/>
                  </a:moveTo>
                  <a:lnTo>
                    <a:pt x="70092" y="9044"/>
                  </a:lnTo>
                  <a:lnTo>
                    <a:pt x="69482" y="9655"/>
                  </a:lnTo>
                  <a:lnTo>
                    <a:pt x="69482" y="10047"/>
                  </a:lnTo>
                  <a:lnTo>
                    <a:pt x="69673" y="10252"/>
                  </a:lnTo>
                  <a:lnTo>
                    <a:pt x="70299" y="9655"/>
                  </a:lnTo>
                  <a:lnTo>
                    <a:pt x="70299" y="9234"/>
                  </a:lnTo>
                  <a:close/>
                  <a:moveTo>
                    <a:pt x="27081" y="9248"/>
                  </a:moveTo>
                  <a:lnTo>
                    <a:pt x="26469" y="8623"/>
                  </a:lnTo>
                  <a:lnTo>
                    <a:pt x="25029" y="9248"/>
                  </a:lnTo>
                  <a:lnTo>
                    <a:pt x="26267" y="9641"/>
                  </a:lnTo>
                  <a:lnTo>
                    <a:pt x="25450" y="10456"/>
                  </a:lnTo>
                  <a:lnTo>
                    <a:pt x="25872" y="10875"/>
                  </a:lnTo>
                  <a:lnTo>
                    <a:pt x="25450" y="11296"/>
                  </a:lnTo>
                  <a:lnTo>
                    <a:pt x="25682" y="11486"/>
                  </a:lnTo>
                  <a:lnTo>
                    <a:pt x="26877" y="11486"/>
                  </a:lnTo>
                  <a:lnTo>
                    <a:pt x="27501" y="10875"/>
                  </a:lnTo>
                  <a:lnTo>
                    <a:pt x="26686" y="10456"/>
                  </a:lnTo>
                  <a:lnTo>
                    <a:pt x="27081" y="9248"/>
                  </a:lnTo>
                  <a:close/>
                  <a:moveTo>
                    <a:pt x="52373" y="11690"/>
                  </a:moveTo>
                  <a:lnTo>
                    <a:pt x="52373" y="10875"/>
                  </a:lnTo>
                  <a:lnTo>
                    <a:pt x="53583" y="9641"/>
                  </a:lnTo>
                  <a:lnTo>
                    <a:pt x="53583" y="9248"/>
                  </a:lnTo>
                  <a:lnTo>
                    <a:pt x="52576" y="9044"/>
                  </a:lnTo>
                  <a:lnTo>
                    <a:pt x="51761" y="9438"/>
                  </a:lnTo>
                  <a:lnTo>
                    <a:pt x="50335" y="10863"/>
                  </a:lnTo>
                  <a:lnTo>
                    <a:pt x="50103" y="11486"/>
                  </a:lnTo>
                  <a:lnTo>
                    <a:pt x="49315" y="11486"/>
                  </a:lnTo>
                  <a:lnTo>
                    <a:pt x="48704" y="12070"/>
                  </a:lnTo>
                  <a:lnTo>
                    <a:pt x="46651" y="16141"/>
                  </a:lnTo>
                  <a:lnTo>
                    <a:pt x="47263" y="17173"/>
                  </a:lnTo>
                  <a:lnTo>
                    <a:pt x="48499" y="17185"/>
                  </a:lnTo>
                  <a:lnTo>
                    <a:pt x="50130" y="16372"/>
                  </a:lnTo>
                  <a:lnTo>
                    <a:pt x="51135" y="15354"/>
                  </a:lnTo>
                  <a:lnTo>
                    <a:pt x="51949" y="13699"/>
                  </a:lnTo>
                  <a:lnTo>
                    <a:pt x="51530" y="12070"/>
                  </a:lnTo>
                  <a:lnTo>
                    <a:pt x="52373" y="11690"/>
                  </a:lnTo>
                  <a:close/>
                  <a:moveTo>
                    <a:pt x="48894" y="18392"/>
                  </a:moveTo>
                  <a:lnTo>
                    <a:pt x="49315" y="18000"/>
                  </a:lnTo>
                  <a:lnTo>
                    <a:pt x="49735" y="18000"/>
                  </a:lnTo>
                  <a:lnTo>
                    <a:pt x="49925" y="17796"/>
                  </a:lnTo>
                  <a:lnTo>
                    <a:pt x="49925" y="17375"/>
                  </a:lnTo>
                  <a:lnTo>
                    <a:pt x="49735" y="17185"/>
                  </a:lnTo>
                  <a:lnTo>
                    <a:pt x="49315" y="17185"/>
                  </a:lnTo>
                  <a:lnTo>
                    <a:pt x="48894" y="17579"/>
                  </a:lnTo>
                  <a:lnTo>
                    <a:pt x="48499" y="17579"/>
                  </a:lnTo>
                  <a:lnTo>
                    <a:pt x="48294" y="17796"/>
                  </a:lnTo>
                  <a:lnTo>
                    <a:pt x="48294" y="18190"/>
                  </a:lnTo>
                  <a:lnTo>
                    <a:pt x="48499" y="18392"/>
                  </a:lnTo>
                  <a:lnTo>
                    <a:pt x="48894" y="18392"/>
                  </a:lnTo>
                  <a:close/>
                  <a:moveTo>
                    <a:pt x="87421" y="18176"/>
                  </a:moveTo>
                  <a:lnTo>
                    <a:pt x="87216" y="17986"/>
                  </a:lnTo>
                  <a:lnTo>
                    <a:pt x="86837" y="18012"/>
                  </a:lnTo>
                  <a:lnTo>
                    <a:pt x="86606" y="18202"/>
                  </a:lnTo>
                  <a:lnTo>
                    <a:pt x="87216" y="18799"/>
                  </a:lnTo>
                  <a:lnTo>
                    <a:pt x="87421" y="18597"/>
                  </a:lnTo>
                  <a:lnTo>
                    <a:pt x="87421" y="18176"/>
                  </a:lnTo>
                  <a:close/>
                  <a:moveTo>
                    <a:pt x="28727" y="20632"/>
                  </a:moveTo>
                  <a:lnTo>
                    <a:pt x="27691" y="19627"/>
                  </a:lnTo>
                  <a:lnTo>
                    <a:pt x="27096" y="20238"/>
                  </a:lnTo>
                  <a:lnTo>
                    <a:pt x="27096" y="20632"/>
                  </a:lnTo>
                  <a:lnTo>
                    <a:pt x="27708" y="21255"/>
                  </a:lnTo>
                  <a:lnTo>
                    <a:pt x="28520" y="21255"/>
                  </a:lnTo>
                  <a:lnTo>
                    <a:pt x="28727" y="21053"/>
                  </a:lnTo>
                  <a:lnTo>
                    <a:pt x="28727" y="20632"/>
                  </a:lnTo>
                  <a:close/>
                  <a:moveTo>
                    <a:pt x="11398" y="22056"/>
                  </a:moveTo>
                  <a:lnTo>
                    <a:pt x="10963" y="22056"/>
                  </a:lnTo>
                  <a:lnTo>
                    <a:pt x="10772" y="22246"/>
                  </a:lnTo>
                  <a:lnTo>
                    <a:pt x="11384" y="22898"/>
                  </a:lnTo>
                  <a:lnTo>
                    <a:pt x="11806" y="22898"/>
                  </a:lnTo>
                  <a:lnTo>
                    <a:pt x="12010" y="22667"/>
                  </a:lnTo>
                  <a:lnTo>
                    <a:pt x="11398" y="22056"/>
                  </a:lnTo>
                  <a:close/>
                  <a:moveTo>
                    <a:pt x="82312" y="21229"/>
                  </a:moveTo>
                  <a:lnTo>
                    <a:pt x="81103" y="21229"/>
                  </a:lnTo>
                  <a:lnTo>
                    <a:pt x="80491" y="21854"/>
                  </a:lnTo>
                  <a:lnTo>
                    <a:pt x="80491" y="22273"/>
                  </a:lnTo>
                  <a:lnTo>
                    <a:pt x="81523" y="23278"/>
                  </a:lnTo>
                  <a:lnTo>
                    <a:pt x="82732" y="23278"/>
                  </a:lnTo>
                  <a:lnTo>
                    <a:pt x="83344" y="22667"/>
                  </a:lnTo>
                  <a:lnTo>
                    <a:pt x="83344" y="22273"/>
                  </a:lnTo>
                  <a:lnTo>
                    <a:pt x="82312" y="21229"/>
                  </a:lnTo>
                  <a:close/>
                  <a:moveTo>
                    <a:pt x="14049" y="23901"/>
                  </a:moveTo>
                  <a:lnTo>
                    <a:pt x="13015" y="22898"/>
                  </a:lnTo>
                  <a:lnTo>
                    <a:pt x="12403" y="23088"/>
                  </a:lnTo>
                  <a:lnTo>
                    <a:pt x="12403" y="24296"/>
                  </a:lnTo>
                  <a:lnTo>
                    <a:pt x="13832" y="25734"/>
                  </a:lnTo>
                  <a:lnTo>
                    <a:pt x="14253" y="25734"/>
                  </a:lnTo>
                  <a:lnTo>
                    <a:pt x="14444" y="24688"/>
                  </a:lnTo>
                  <a:lnTo>
                    <a:pt x="14049" y="23901"/>
                  </a:lnTo>
                  <a:close/>
                  <a:moveTo>
                    <a:pt x="8938" y="29790"/>
                  </a:moveTo>
                  <a:lnTo>
                    <a:pt x="9360" y="29369"/>
                  </a:lnTo>
                  <a:lnTo>
                    <a:pt x="9753" y="29369"/>
                  </a:lnTo>
                  <a:lnTo>
                    <a:pt x="10772" y="27551"/>
                  </a:lnTo>
                  <a:lnTo>
                    <a:pt x="10174" y="27348"/>
                  </a:lnTo>
                  <a:lnTo>
                    <a:pt x="8748" y="29179"/>
                  </a:lnTo>
                  <a:lnTo>
                    <a:pt x="8938" y="29790"/>
                  </a:lnTo>
                  <a:close/>
                  <a:moveTo>
                    <a:pt x="10570" y="29790"/>
                  </a:moveTo>
                  <a:lnTo>
                    <a:pt x="10174" y="29790"/>
                  </a:lnTo>
                  <a:lnTo>
                    <a:pt x="9958" y="29995"/>
                  </a:lnTo>
                  <a:lnTo>
                    <a:pt x="10174" y="30211"/>
                  </a:lnTo>
                  <a:lnTo>
                    <a:pt x="10570" y="30211"/>
                  </a:lnTo>
                  <a:lnTo>
                    <a:pt x="10772" y="29995"/>
                  </a:lnTo>
                  <a:lnTo>
                    <a:pt x="10570" y="29790"/>
                  </a:lnTo>
                  <a:close/>
                  <a:moveTo>
                    <a:pt x="8748" y="30808"/>
                  </a:moveTo>
                  <a:lnTo>
                    <a:pt x="8124" y="30605"/>
                  </a:lnTo>
                  <a:lnTo>
                    <a:pt x="6695" y="32030"/>
                  </a:lnTo>
                  <a:lnTo>
                    <a:pt x="7322" y="32232"/>
                  </a:lnTo>
                  <a:lnTo>
                    <a:pt x="8748" y="30808"/>
                  </a:lnTo>
                  <a:close/>
                  <a:moveTo>
                    <a:pt x="18113" y="37322"/>
                  </a:moveTo>
                  <a:lnTo>
                    <a:pt x="19347" y="34457"/>
                  </a:lnTo>
                  <a:lnTo>
                    <a:pt x="20545" y="34065"/>
                  </a:lnTo>
                  <a:lnTo>
                    <a:pt x="20164" y="33250"/>
                  </a:lnTo>
                  <a:lnTo>
                    <a:pt x="20776" y="32641"/>
                  </a:lnTo>
                  <a:lnTo>
                    <a:pt x="21781" y="32451"/>
                  </a:lnTo>
                  <a:lnTo>
                    <a:pt x="20978" y="31243"/>
                  </a:lnTo>
                  <a:lnTo>
                    <a:pt x="22202" y="30007"/>
                  </a:lnTo>
                  <a:lnTo>
                    <a:pt x="22202" y="29194"/>
                  </a:lnTo>
                  <a:lnTo>
                    <a:pt x="20557" y="27144"/>
                  </a:lnTo>
                  <a:lnTo>
                    <a:pt x="21564" y="26942"/>
                  </a:lnTo>
                  <a:lnTo>
                    <a:pt x="21985" y="26547"/>
                  </a:lnTo>
                  <a:lnTo>
                    <a:pt x="22217" y="26752"/>
                  </a:lnTo>
                  <a:lnTo>
                    <a:pt x="22217" y="27565"/>
                  </a:lnTo>
                  <a:lnTo>
                    <a:pt x="23222" y="28570"/>
                  </a:lnTo>
                  <a:lnTo>
                    <a:pt x="24036" y="28570"/>
                  </a:lnTo>
                  <a:lnTo>
                    <a:pt x="24648" y="27959"/>
                  </a:lnTo>
                  <a:lnTo>
                    <a:pt x="24853" y="26942"/>
                  </a:lnTo>
                  <a:lnTo>
                    <a:pt x="25465" y="27144"/>
                  </a:lnTo>
                  <a:lnTo>
                    <a:pt x="25334" y="28215"/>
                  </a:lnTo>
                  <a:lnTo>
                    <a:pt x="25070" y="30401"/>
                  </a:lnTo>
                  <a:lnTo>
                    <a:pt x="25655" y="31012"/>
                  </a:lnTo>
                  <a:lnTo>
                    <a:pt x="26469" y="31012"/>
                  </a:lnTo>
                  <a:lnTo>
                    <a:pt x="27501" y="30007"/>
                  </a:lnTo>
                  <a:lnTo>
                    <a:pt x="27896" y="29167"/>
                  </a:lnTo>
                  <a:lnTo>
                    <a:pt x="27896" y="27144"/>
                  </a:lnTo>
                  <a:lnTo>
                    <a:pt x="27096" y="25936"/>
                  </a:lnTo>
                  <a:lnTo>
                    <a:pt x="28305" y="25516"/>
                  </a:lnTo>
                  <a:lnTo>
                    <a:pt x="28305" y="24281"/>
                  </a:lnTo>
                  <a:lnTo>
                    <a:pt x="27910" y="23889"/>
                  </a:lnTo>
                  <a:lnTo>
                    <a:pt x="27096" y="22260"/>
                  </a:lnTo>
                  <a:lnTo>
                    <a:pt x="25436" y="21053"/>
                  </a:lnTo>
                  <a:lnTo>
                    <a:pt x="26674" y="20632"/>
                  </a:lnTo>
                  <a:lnTo>
                    <a:pt x="26279" y="20238"/>
                  </a:lnTo>
                  <a:lnTo>
                    <a:pt x="26279" y="19398"/>
                  </a:lnTo>
                  <a:lnTo>
                    <a:pt x="26877" y="18813"/>
                  </a:lnTo>
                  <a:lnTo>
                    <a:pt x="27691" y="19208"/>
                  </a:lnTo>
                  <a:lnTo>
                    <a:pt x="28929" y="17579"/>
                  </a:lnTo>
                  <a:lnTo>
                    <a:pt x="29120" y="19018"/>
                  </a:lnTo>
                  <a:lnTo>
                    <a:pt x="29541" y="19410"/>
                  </a:lnTo>
                  <a:lnTo>
                    <a:pt x="29541" y="20632"/>
                  </a:lnTo>
                  <a:lnTo>
                    <a:pt x="30546" y="21650"/>
                  </a:lnTo>
                  <a:lnTo>
                    <a:pt x="31782" y="21650"/>
                  </a:lnTo>
                  <a:lnTo>
                    <a:pt x="32789" y="20644"/>
                  </a:lnTo>
                  <a:lnTo>
                    <a:pt x="32396" y="19410"/>
                  </a:lnTo>
                  <a:lnTo>
                    <a:pt x="32599" y="19208"/>
                  </a:lnTo>
                  <a:lnTo>
                    <a:pt x="33414" y="19627"/>
                  </a:lnTo>
                  <a:lnTo>
                    <a:pt x="34420" y="18597"/>
                  </a:lnTo>
                  <a:lnTo>
                    <a:pt x="34420" y="17781"/>
                  </a:lnTo>
                  <a:lnTo>
                    <a:pt x="34027" y="17389"/>
                  </a:lnTo>
                  <a:lnTo>
                    <a:pt x="34230" y="16764"/>
                  </a:lnTo>
                  <a:lnTo>
                    <a:pt x="34611" y="17199"/>
                  </a:lnTo>
                  <a:lnTo>
                    <a:pt x="35452" y="16778"/>
                  </a:lnTo>
                  <a:lnTo>
                    <a:pt x="35657" y="16968"/>
                  </a:lnTo>
                  <a:lnTo>
                    <a:pt x="35235" y="17781"/>
                  </a:lnTo>
                  <a:lnTo>
                    <a:pt x="35262" y="19410"/>
                  </a:lnTo>
                  <a:lnTo>
                    <a:pt x="36268" y="20415"/>
                  </a:lnTo>
                  <a:lnTo>
                    <a:pt x="37083" y="20428"/>
                  </a:lnTo>
                  <a:lnTo>
                    <a:pt x="37695" y="19831"/>
                  </a:lnTo>
                  <a:lnTo>
                    <a:pt x="37695" y="18989"/>
                  </a:lnTo>
                  <a:lnTo>
                    <a:pt x="37273" y="18597"/>
                  </a:lnTo>
                  <a:lnTo>
                    <a:pt x="37478" y="17986"/>
                  </a:lnTo>
                  <a:lnTo>
                    <a:pt x="39516" y="20035"/>
                  </a:lnTo>
                  <a:lnTo>
                    <a:pt x="40331" y="20428"/>
                  </a:lnTo>
                  <a:lnTo>
                    <a:pt x="41569" y="20428"/>
                  </a:lnTo>
                  <a:lnTo>
                    <a:pt x="43391" y="19003"/>
                  </a:lnTo>
                  <a:lnTo>
                    <a:pt x="44015" y="17565"/>
                  </a:lnTo>
                  <a:lnTo>
                    <a:pt x="44205" y="18190"/>
                  </a:lnTo>
                  <a:lnTo>
                    <a:pt x="45210" y="18799"/>
                  </a:lnTo>
                  <a:lnTo>
                    <a:pt x="46256" y="17375"/>
                  </a:lnTo>
                  <a:lnTo>
                    <a:pt x="46256" y="16353"/>
                  </a:lnTo>
                  <a:lnTo>
                    <a:pt x="46256" y="14539"/>
                  </a:lnTo>
                  <a:lnTo>
                    <a:pt x="45834" y="13699"/>
                  </a:lnTo>
                  <a:lnTo>
                    <a:pt x="44641" y="12910"/>
                  </a:lnTo>
                  <a:lnTo>
                    <a:pt x="44598" y="12097"/>
                  </a:lnTo>
                  <a:lnTo>
                    <a:pt x="43796" y="11255"/>
                  </a:lnTo>
                  <a:lnTo>
                    <a:pt x="44217" y="9655"/>
                  </a:lnTo>
                  <a:lnTo>
                    <a:pt x="43360" y="9083"/>
                  </a:lnTo>
                  <a:lnTo>
                    <a:pt x="41772" y="8027"/>
                  </a:lnTo>
                  <a:lnTo>
                    <a:pt x="41974" y="7401"/>
                  </a:lnTo>
                  <a:lnTo>
                    <a:pt x="43184" y="8217"/>
                  </a:lnTo>
                  <a:lnTo>
                    <a:pt x="43796" y="8027"/>
                  </a:lnTo>
                  <a:lnTo>
                    <a:pt x="42981" y="6371"/>
                  </a:lnTo>
                  <a:lnTo>
                    <a:pt x="42981" y="4769"/>
                  </a:lnTo>
                  <a:lnTo>
                    <a:pt x="43374" y="4348"/>
                  </a:lnTo>
                  <a:lnTo>
                    <a:pt x="42996" y="3535"/>
                  </a:lnTo>
                  <a:lnTo>
                    <a:pt x="42996" y="2301"/>
                  </a:lnTo>
                  <a:lnTo>
                    <a:pt x="43810" y="1093"/>
                  </a:lnTo>
                  <a:lnTo>
                    <a:pt x="43810" y="278"/>
                  </a:lnTo>
                  <a:lnTo>
                    <a:pt x="43606" y="88"/>
                  </a:lnTo>
                  <a:lnTo>
                    <a:pt x="41950" y="903"/>
                  </a:lnTo>
                  <a:lnTo>
                    <a:pt x="40943" y="1907"/>
                  </a:lnTo>
                  <a:lnTo>
                    <a:pt x="40345" y="3725"/>
                  </a:lnTo>
                  <a:lnTo>
                    <a:pt x="39121" y="3331"/>
                  </a:lnTo>
                  <a:lnTo>
                    <a:pt x="38307" y="4146"/>
                  </a:lnTo>
                  <a:lnTo>
                    <a:pt x="37490" y="4146"/>
                  </a:lnTo>
                  <a:lnTo>
                    <a:pt x="36880" y="3535"/>
                  </a:lnTo>
                  <a:lnTo>
                    <a:pt x="37300" y="3141"/>
                  </a:lnTo>
                  <a:lnTo>
                    <a:pt x="37071" y="2912"/>
                  </a:lnTo>
                  <a:lnTo>
                    <a:pt x="35059" y="2912"/>
                  </a:lnTo>
                  <a:lnTo>
                    <a:pt x="34828" y="3141"/>
                  </a:lnTo>
                  <a:lnTo>
                    <a:pt x="35642" y="3956"/>
                  </a:lnTo>
                  <a:lnTo>
                    <a:pt x="35249" y="4336"/>
                  </a:lnTo>
                  <a:lnTo>
                    <a:pt x="35249" y="5570"/>
                  </a:lnTo>
                  <a:lnTo>
                    <a:pt x="34854" y="5991"/>
                  </a:lnTo>
                  <a:lnTo>
                    <a:pt x="34854" y="7199"/>
                  </a:lnTo>
                  <a:lnTo>
                    <a:pt x="35249" y="7593"/>
                  </a:lnTo>
                  <a:lnTo>
                    <a:pt x="35235" y="10456"/>
                  </a:lnTo>
                  <a:lnTo>
                    <a:pt x="33414" y="11893"/>
                  </a:lnTo>
                  <a:lnTo>
                    <a:pt x="32177" y="11893"/>
                  </a:lnTo>
                  <a:lnTo>
                    <a:pt x="31758" y="12313"/>
                  </a:lnTo>
                  <a:lnTo>
                    <a:pt x="30139" y="11880"/>
                  </a:lnTo>
                  <a:lnTo>
                    <a:pt x="29746" y="12301"/>
                  </a:lnTo>
                  <a:lnTo>
                    <a:pt x="28929" y="11486"/>
                  </a:lnTo>
                  <a:lnTo>
                    <a:pt x="28508" y="11486"/>
                  </a:lnTo>
                  <a:lnTo>
                    <a:pt x="27501" y="12503"/>
                  </a:lnTo>
                  <a:lnTo>
                    <a:pt x="27896" y="13319"/>
                  </a:lnTo>
                  <a:lnTo>
                    <a:pt x="27501" y="13740"/>
                  </a:lnTo>
                  <a:lnTo>
                    <a:pt x="27501" y="14945"/>
                  </a:lnTo>
                  <a:lnTo>
                    <a:pt x="26686" y="16562"/>
                  </a:lnTo>
                  <a:lnTo>
                    <a:pt x="26482" y="16764"/>
                  </a:lnTo>
                  <a:lnTo>
                    <a:pt x="25667" y="15951"/>
                  </a:lnTo>
                  <a:lnTo>
                    <a:pt x="25248" y="15951"/>
                  </a:lnTo>
                  <a:lnTo>
                    <a:pt x="24853" y="16764"/>
                  </a:lnTo>
                  <a:lnTo>
                    <a:pt x="24431" y="16372"/>
                  </a:lnTo>
                  <a:lnTo>
                    <a:pt x="23236" y="16372"/>
                  </a:lnTo>
                  <a:lnTo>
                    <a:pt x="22814" y="16764"/>
                  </a:lnTo>
                  <a:lnTo>
                    <a:pt x="21807" y="15746"/>
                  </a:lnTo>
                  <a:lnTo>
                    <a:pt x="22202" y="14512"/>
                  </a:lnTo>
                  <a:lnTo>
                    <a:pt x="21807" y="13725"/>
                  </a:lnTo>
                  <a:lnTo>
                    <a:pt x="22202" y="12910"/>
                  </a:lnTo>
                  <a:lnTo>
                    <a:pt x="21157" y="11880"/>
                  </a:lnTo>
                  <a:lnTo>
                    <a:pt x="20762" y="11880"/>
                  </a:lnTo>
                  <a:lnTo>
                    <a:pt x="20150" y="12491"/>
                  </a:lnTo>
                  <a:lnTo>
                    <a:pt x="20571" y="14512"/>
                  </a:lnTo>
                  <a:lnTo>
                    <a:pt x="19335" y="16167"/>
                  </a:lnTo>
                  <a:lnTo>
                    <a:pt x="18940" y="16983"/>
                  </a:lnTo>
                  <a:lnTo>
                    <a:pt x="19130" y="17173"/>
                  </a:lnTo>
                  <a:lnTo>
                    <a:pt x="19552" y="17173"/>
                  </a:lnTo>
                  <a:lnTo>
                    <a:pt x="20366" y="16357"/>
                  </a:lnTo>
                  <a:lnTo>
                    <a:pt x="20966" y="16954"/>
                  </a:lnTo>
                  <a:lnTo>
                    <a:pt x="19757" y="19424"/>
                  </a:lnTo>
                  <a:lnTo>
                    <a:pt x="19742" y="22681"/>
                  </a:lnTo>
                  <a:lnTo>
                    <a:pt x="19364" y="23074"/>
                  </a:lnTo>
                  <a:lnTo>
                    <a:pt x="19347" y="23889"/>
                  </a:lnTo>
                  <a:lnTo>
                    <a:pt x="19742" y="24308"/>
                  </a:lnTo>
                  <a:lnTo>
                    <a:pt x="19552" y="24919"/>
                  </a:lnTo>
                  <a:lnTo>
                    <a:pt x="18316" y="24498"/>
                  </a:lnTo>
                  <a:lnTo>
                    <a:pt x="16685" y="26126"/>
                  </a:lnTo>
                  <a:lnTo>
                    <a:pt x="16263" y="26126"/>
                  </a:lnTo>
                  <a:lnTo>
                    <a:pt x="15066" y="24919"/>
                  </a:lnTo>
                  <a:lnTo>
                    <a:pt x="14837" y="25109"/>
                  </a:lnTo>
                  <a:lnTo>
                    <a:pt x="14837" y="26343"/>
                  </a:lnTo>
                  <a:lnTo>
                    <a:pt x="15256" y="27132"/>
                  </a:lnTo>
                  <a:lnTo>
                    <a:pt x="15868" y="27755"/>
                  </a:lnTo>
                  <a:lnTo>
                    <a:pt x="16916" y="27945"/>
                  </a:lnTo>
                  <a:lnTo>
                    <a:pt x="16292" y="28989"/>
                  </a:lnTo>
                  <a:lnTo>
                    <a:pt x="15246" y="27963"/>
                  </a:lnTo>
                  <a:lnTo>
                    <a:pt x="14632" y="27361"/>
                  </a:lnTo>
                  <a:lnTo>
                    <a:pt x="14253" y="27361"/>
                  </a:lnTo>
                  <a:lnTo>
                    <a:pt x="14049" y="28366"/>
                  </a:lnTo>
                  <a:lnTo>
                    <a:pt x="12813" y="29574"/>
                  </a:lnTo>
                  <a:lnTo>
                    <a:pt x="12813" y="29995"/>
                  </a:lnTo>
                  <a:lnTo>
                    <a:pt x="11384" y="31419"/>
                  </a:lnTo>
                  <a:lnTo>
                    <a:pt x="9753" y="32232"/>
                  </a:lnTo>
                  <a:lnTo>
                    <a:pt x="8517" y="33047"/>
                  </a:lnTo>
                  <a:lnTo>
                    <a:pt x="7743" y="33047"/>
                  </a:lnTo>
                  <a:lnTo>
                    <a:pt x="5296" y="34281"/>
                  </a:lnTo>
                  <a:lnTo>
                    <a:pt x="4643" y="34866"/>
                  </a:lnTo>
                  <a:lnTo>
                    <a:pt x="5064" y="35679"/>
                  </a:lnTo>
                  <a:lnTo>
                    <a:pt x="4874" y="35910"/>
                  </a:lnTo>
                  <a:lnTo>
                    <a:pt x="3449" y="36100"/>
                  </a:lnTo>
                  <a:lnTo>
                    <a:pt x="4059" y="36723"/>
                  </a:lnTo>
                  <a:lnTo>
                    <a:pt x="7729" y="37118"/>
                  </a:lnTo>
                  <a:lnTo>
                    <a:pt x="8938" y="35883"/>
                  </a:lnTo>
                  <a:lnTo>
                    <a:pt x="9155" y="36533"/>
                  </a:lnTo>
                  <a:lnTo>
                    <a:pt x="8312" y="37729"/>
                  </a:lnTo>
                  <a:lnTo>
                    <a:pt x="10977" y="37931"/>
                  </a:lnTo>
                  <a:lnTo>
                    <a:pt x="13627" y="35693"/>
                  </a:lnTo>
                  <a:lnTo>
                    <a:pt x="13817" y="34676"/>
                  </a:lnTo>
                  <a:lnTo>
                    <a:pt x="14470" y="35693"/>
                  </a:lnTo>
                  <a:lnTo>
                    <a:pt x="13879" y="36282"/>
                  </a:lnTo>
                  <a:lnTo>
                    <a:pt x="13232" y="36928"/>
                  </a:lnTo>
                  <a:lnTo>
                    <a:pt x="14237" y="37118"/>
                  </a:lnTo>
                  <a:lnTo>
                    <a:pt x="15897" y="35883"/>
                  </a:lnTo>
                  <a:lnTo>
                    <a:pt x="16292" y="36304"/>
                  </a:lnTo>
                  <a:lnTo>
                    <a:pt x="17092" y="36317"/>
                  </a:lnTo>
                  <a:lnTo>
                    <a:pt x="17323" y="36901"/>
                  </a:lnTo>
                  <a:lnTo>
                    <a:pt x="16904" y="37322"/>
                  </a:lnTo>
                  <a:lnTo>
                    <a:pt x="17092" y="38325"/>
                  </a:lnTo>
                  <a:lnTo>
                    <a:pt x="18113" y="37322"/>
                  </a:lnTo>
                  <a:close/>
                  <a:moveTo>
                    <a:pt x="4643" y="39749"/>
                  </a:moveTo>
                  <a:lnTo>
                    <a:pt x="5881" y="38542"/>
                  </a:lnTo>
                  <a:lnTo>
                    <a:pt x="5881" y="38150"/>
                  </a:lnTo>
                  <a:lnTo>
                    <a:pt x="4874" y="37960"/>
                  </a:lnTo>
                  <a:lnTo>
                    <a:pt x="3640" y="38732"/>
                  </a:lnTo>
                  <a:lnTo>
                    <a:pt x="2823" y="38340"/>
                  </a:lnTo>
                  <a:lnTo>
                    <a:pt x="580" y="40591"/>
                  </a:lnTo>
                  <a:lnTo>
                    <a:pt x="187" y="41405"/>
                  </a:lnTo>
                  <a:lnTo>
                    <a:pt x="187" y="42220"/>
                  </a:lnTo>
                  <a:lnTo>
                    <a:pt x="1192" y="43618"/>
                  </a:lnTo>
                  <a:lnTo>
                    <a:pt x="3640" y="42831"/>
                  </a:lnTo>
                  <a:lnTo>
                    <a:pt x="5064" y="40984"/>
                  </a:lnTo>
                  <a:lnTo>
                    <a:pt x="4643" y="39749"/>
                  </a:lnTo>
                  <a:close/>
                  <a:moveTo>
                    <a:pt x="117999" y="49139"/>
                  </a:moveTo>
                  <a:lnTo>
                    <a:pt x="117387" y="48515"/>
                  </a:lnTo>
                  <a:lnTo>
                    <a:pt x="116177" y="48936"/>
                  </a:lnTo>
                  <a:lnTo>
                    <a:pt x="115565" y="49533"/>
                  </a:lnTo>
                  <a:lnTo>
                    <a:pt x="115565" y="49954"/>
                  </a:lnTo>
                  <a:lnTo>
                    <a:pt x="116572" y="50957"/>
                  </a:lnTo>
                  <a:lnTo>
                    <a:pt x="116994" y="50957"/>
                  </a:lnTo>
                  <a:lnTo>
                    <a:pt x="117999" y="49954"/>
                  </a:lnTo>
                  <a:lnTo>
                    <a:pt x="117999" y="49139"/>
                  </a:lnTo>
                  <a:close/>
                  <a:moveTo>
                    <a:pt x="31377" y="55434"/>
                  </a:moveTo>
                  <a:lnTo>
                    <a:pt x="34027" y="52802"/>
                  </a:lnTo>
                  <a:lnTo>
                    <a:pt x="34027" y="51989"/>
                  </a:lnTo>
                  <a:lnTo>
                    <a:pt x="32206" y="50130"/>
                  </a:lnTo>
                  <a:lnTo>
                    <a:pt x="31361" y="49735"/>
                  </a:lnTo>
                  <a:lnTo>
                    <a:pt x="29732" y="49735"/>
                  </a:lnTo>
                  <a:lnTo>
                    <a:pt x="28917" y="50130"/>
                  </a:lnTo>
                  <a:lnTo>
                    <a:pt x="25667" y="53793"/>
                  </a:lnTo>
                  <a:lnTo>
                    <a:pt x="24853" y="54214"/>
                  </a:lnTo>
                  <a:lnTo>
                    <a:pt x="20366" y="54214"/>
                  </a:lnTo>
                  <a:lnTo>
                    <a:pt x="19742" y="54838"/>
                  </a:lnTo>
                  <a:lnTo>
                    <a:pt x="19742" y="55218"/>
                  </a:lnTo>
                  <a:lnTo>
                    <a:pt x="21590" y="57077"/>
                  </a:lnTo>
                  <a:lnTo>
                    <a:pt x="21985" y="57077"/>
                  </a:lnTo>
                  <a:lnTo>
                    <a:pt x="24036" y="58285"/>
                  </a:lnTo>
                  <a:lnTo>
                    <a:pt x="25655" y="58285"/>
                  </a:lnTo>
                  <a:lnTo>
                    <a:pt x="28520" y="56670"/>
                  </a:lnTo>
                  <a:lnTo>
                    <a:pt x="31377" y="55434"/>
                  </a:lnTo>
                  <a:close/>
                  <a:moveTo>
                    <a:pt x="35832" y="58299"/>
                  </a:moveTo>
                  <a:lnTo>
                    <a:pt x="35440" y="58299"/>
                  </a:lnTo>
                  <a:lnTo>
                    <a:pt x="35249" y="58501"/>
                  </a:lnTo>
                  <a:lnTo>
                    <a:pt x="35249" y="58896"/>
                  </a:lnTo>
                  <a:lnTo>
                    <a:pt x="35440" y="59112"/>
                  </a:lnTo>
                  <a:lnTo>
                    <a:pt x="35861" y="59112"/>
                  </a:lnTo>
                  <a:lnTo>
                    <a:pt x="36064" y="58896"/>
                  </a:lnTo>
                  <a:lnTo>
                    <a:pt x="36064" y="58501"/>
                  </a:lnTo>
                  <a:lnTo>
                    <a:pt x="35832" y="58299"/>
                  </a:lnTo>
                  <a:close/>
                  <a:moveTo>
                    <a:pt x="10174" y="57878"/>
                  </a:moveTo>
                  <a:lnTo>
                    <a:pt x="9753" y="57878"/>
                  </a:lnTo>
                  <a:lnTo>
                    <a:pt x="9143" y="58501"/>
                  </a:lnTo>
                  <a:lnTo>
                    <a:pt x="9143" y="58896"/>
                  </a:lnTo>
                  <a:lnTo>
                    <a:pt x="10174" y="59925"/>
                  </a:lnTo>
                  <a:lnTo>
                    <a:pt x="10991" y="59925"/>
                  </a:lnTo>
                  <a:lnTo>
                    <a:pt x="11181" y="59709"/>
                  </a:lnTo>
                  <a:lnTo>
                    <a:pt x="10772" y="58501"/>
                  </a:lnTo>
                  <a:lnTo>
                    <a:pt x="10174" y="57878"/>
                  </a:lnTo>
                  <a:close/>
                  <a:moveTo>
                    <a:pt x="16292" y="117715"/>
                  </a:moveTo>
                  <a:lnTo>
                    <a:pt x="15475" y="117321"/>
                  </a:lnTo>
                  <a:lnTo>
                    <a:pt x="14470" y="117511"/>
                  </a:lnTo>
                  <a:lnTo>
                    <a:pt x="14470" y="117932"/>
                  </a:lnTo>
                  <a:lnTo>
                    <a:pt x="14863" y="118326"/>
                  </a:lnTo>
                  <a:lnTo>
                    <a:pt x="14863" y="118719"/>
                  </a:lnTo>
                  <a:lnTo>
                    <a:pt x="15256" y="119140"/>
                  </a:lnTo>
                  <a:lnTo>
                    <a:pt x="15256" y="119561"/>
                  </a:lnTo>
                  <a:lnTo>
                    <a:pt x="16904" y="121161"/>
                  </a:lnTo>
                  <a:lnTo>
                    <a:pt x="17323" y="122397"/>
                  </a:lnTo>
                  <a:lnTo>
                    <a:pt x="19145" y="123835"/>
                  </a:lnTo>
                  <a:lnTo>
                    <a:pt x="20354" y="123835"/>
                  </a:lnTo>
                  <a:lnTo>
                    <a:pt x="21781" y="121976"/>
                  </a:lnTo>
                  <a:lnTo>
                    <a:pt x="21781" y="121161"/>
                  </a:lnTo>
                  <a:lnTo>
                    <a:pt x="20776" y="120578"/>
                  </a:lnTo>
                  <a:lnTo>
                    <a:pt x="17906" y="119344"/>
                  </a:lnTo>
                  <a:lnTo>
                    <a:pt x="16292" y="117715"/>
                  </a:lnTo>
                  <a:close/>
                  <a:moveTo>
                    <a:pt x="82325" y="152315"/>
                  </a:moveTo>
                  <a:lnTo>
                    <a:pt x="81903" y="152315"/>
                  </a:lnTo>
                  <a:lnTo>
                    <a:pt x="81713" y="152518"/>
                  </a:lnTo>
                  <a:lnTo>
                    <a:pt x="81713" y="152939"/>
                  </a:lnTo>
                  <a:lnTo>
                    <a:pt x="81903" y="153129"/>
                  </a:lnTo>
                  <a:lnTo>
                    <a:pt x="82325" y="153129"/>
                  </a:lnTo>
                  <a:lnTo>
                    <a:pt x="82544" y="152939"/>
                  </a:lnTo>
                  <a:lnTo>
                    <a:pt x="82556" y="152518"/>
                  </a:lnTo>
                  <a:lnTo>
                    <a:pt x="82325" y="152315"/>
                  </a:lnTo>
                  <a:close/>
                  <a:moveTo>
                    <a:pt x="99706" y="163820"/>
                  </a:moveTo>
                  <a:lnTo>
                    <a:pt x="100662" y="163362"/>
                  </a:lnTo>
                  <a:lnTo>
                    <a:pt x="101667" y="163750"/>
                  </a:lnTo>
                  <a:lnTo>
                    <a:pt x="102682" y="163104"/>
                  </a:lnTo>
                  <a:lnTo>
                    <a:pt x="104628" y="162833"/>
                  </a:lnTo>
                  <a:lnTo>
                    <a:pt x="107889" y="162512"/>
                  </a:lnTo>
                  <a:lnTo>
                    <a:pt x="107839" y="160282"/>
                  </a:lnTo>
                  <a:lnTo>
                    <a:pt x="107426" y="158889"/>
                  </a:lnTo>
                  <a:lnTo>
                    <a:pt x="108167" y="158233"/>
                  </a:lnTo>
                  <a:lnTo>
                    <a:pt x="108351" y="157203"/>
                  </a:lnTo>
                  <a:lnTo>
                    <a:pt x="108816" y="155507"/>
                  </a:lnTo>
                  <a:lnTo>
                    <a:pt x="108693" y="154524"/>
                  </a:lnTo>
                  <a:lnTo>
                    <a:pt x="108793" y="154228"/>
                  </a:lnTo>
                  <a:lnTo>
                    <a:pt x="109145" y="153184"/>
                  </a:lnTo>
                  <a:lnTo>
                    <a:pt x="109409" y="151850"/>
                  </a:lnTo>
                  <a:lnTo>
                    <a:pt x="109088" y="150889"/>
                  </a:lnTo>
                  <a:lnTo>
                    <a:pt x="109022" y="150350"/>
                  </a:lnTo>
                  <a:lnTo>
                    <a:pt x="108679" y="148206"/>
                  </a:lnTo>
                  <a:lnTo>
                    <a:pt x="108501" y="147526"/>
                  </a:lnTo>
                  <a:lnTo>
                    <a:pt x="107989" y="146412"/>
                  </a:lnTo>
                  <a:lnTo>
                    <a:pt x="107952" y="146169"/>
                  </a:lnTo>
                  <a:lnTo>
                    <a:pt x="106988" y="144469"/>
                  </a:lnTo>
                  <a:lnTo>
                    <a:pt x="106787" y="142918"/>
                  </a:lnTo>
                  <a:lnTo>
                    <a:pt x="105930" y="140844"/>
                  </a:lnTo>
                  <a:lnTo>
                    <a:pt x="106796" y="140198"/>
                  </a:lnTo>
                  <a:lnTo>
                    <a:pt x="108050" y="139463"/>
                  </a:lnTo>
                  <a:lnTo>
                    <a:pt x="109966" y="139299"/>
                  </a:lnTo>
                  <a:lnTo>
                    <a:pt x="110656" y="140045"/>
                  </a:lnTo>
                  <a:lnTo>
                    <a:pt x="111122" y="140926"/>
                  </a:lnTo>
                  <a:lnTo>
                    <a:pt x="111658" y="141627"/>
                  </a:lnTo>
                  <a:lnTo>
                    <a:pt x="111976" y="142039"/>
                  </a:lnTo>
                  <a:lnTo>
                    <a:pt x="113762" y="142501"/>
                  </a:lnTo>
                  <a:lnTo>
                    <a:pt x="113914" y="142540"/>
                  </a:lnTo>
                  <a:lnTo>
                    <a:pt x="114298" y="142532"/>
                  </a:lnTo>
                  <a:lnTo>
                    <a:pt x="114710" y="142336"/>
                  </a:lnTo>
                  <a:lnTo>
                    <a:pt x="115484" y="142117"/>
                  </a:lnTo>
                  <a:lnTo>
                    <a:pt x="117088" y="142910"/>
                  </a:lnTo>
                  <a:lnTo>
                    <a:pt x="117733" y="143010"/>
                  </a:lnTo>
                  <a:lnTo>
                    <a:pt x="118031" y="143057"/>
                  </a:lnTo>
                  <a:lnTo>
                    <a:pt x="118205" y="142863"/>
                  </a:lnTo>
                  <a:lnTo>
                    <a:pt x="118336" y="142710"/>
                  </a:lnTo>
                  <a:lnTo>
                    <a:pt x="118533" y="142777"/>
                  </a:lnTo>
                  <a:lnTo>
                    <a:pt x="118600" y="143020"/>
                  </a:lnTo>
                  <a:lnTo>
                    <a:pt x="118750" y="142973"/>
                  </a:lnTo>
                  <a:lnTo>
                    <a:pt x="118715" y="142744"/>
                  </a:lnTo>
                  <a:lnTo>
                    <a:pt x="118944" y="142669"/>
                  </a:lnTo>
                  <a:lnTo>
                    <a:pt x="119358" y="142734"/>
                  </a:lnTo>
                  <a:lnTo>
                    <a:pt x="120096" y="142842"/>
                  </a:lnTo>
                  <a:lnTo>
                    <a:pt x="120856" y="142910"/>
                  </a:lnTo>
                  <a:lnTo>
                    <a:pt x="121985" y="143280"/>
                  </a:lnTo>
                  <a:lnTo>
                    <a:pt x="121863" y="144790"/>
                  </a:lnTo>
                  <a:lnTo>
                    <a:pt x="122720" y="145570"/>
                  </a:lnTo>
                  <a:lnTo>
                    <a:pt x="123185" y="145797"/>
                  </a:lnTo>
                  <a:lnTo>
                    <a:pt x="123909" y="146149"/>
                  </a:lnTo>
                  <a:lnTo>
                    <a:pt x="124910" y="146639"/>
                  </a:lnTo>
                  <a:lnTo>
                    <a:pt x="125616" y="147031"/>
                  </a:lnTo>
                  <a:lnTo>
                    <a:pt x="126083" y="147242"/>
                  </a:lnTo>
                  <a:lnTo>
                    <a:pt x="126568" y="147463"/>
                  </a:lnTo>
                  <a:lnTo>
                    <a:pt x="126781" y="147505"/>
                  </a:lnTo>
                  <a:lnTo>
                    <a:pt x="127472" y="147648"/>
                  </a:lnTo>
                  <a:lnTo>
                    <a:pt x="127988" y="147706"/>
                  </a:lnTo>
                  <a:lnTo>
                    <a:pt x="128434" y="147755"/>
                  </a:lnTo>
                  <a:lnTo>
                    <a:pt x="128891" y="147806"/>
                  </a:lnTo>
                  <a:lnTo>
                    <a:pt x="129900" y="147824"/>
                  </a:lnTo>
                  <a:lnTo>
                    <a:pt x="130311" y="147832"/>
                  </a:lnTo>
                  <a:lnTo>
                    <a:pt x="131033" y="147730"/>
                  </a:lnTo>
                  <a:lnTo>
                    <a:pt x="131961" y="147493"/>
                  </a:lnTo>
                  <a:lnTo>
                    <a:pt x="132841" y="147268"/>
                  </a:lnTo>
                  <a:lnTo>
                    <a:pt x="133804" y="147007"/>
                  </a:lnTo>
                  <a:lnTo>
                    <a:pt x="134844" y="146780"/>
                  </a:lnTo>
                  <a:lnTo>
                    <a:pt x="136518" y="146433"/>
                  </a:lnTo>
                  <a:lnTo>
                    <a:pt x="137732" y="146290"/>
                  </a:lnTo>
                  <a:lnTo>
                    <a:pt x="139066" y="146183"/>
                  </a:lnTo>
                  <a:lnTo>
                    <a:pt x="140106" y="146202"/>
                  </a:lnTo>
                  <a:lnTo>
                    <a:pt x="142462" y="146412"/>
                  </a:lnTo>
                  <a:lnTo>
                    <a:pt x="142883" y="146020"/>
                  </a:lnTo>
                  <a:lnTo>
                    <a:pt x="143276" y="143590"/>
                  </a:lnTo>
                  <a:lnTo>
                    <a:pt x="143698" y="142749"/>
                  </a:lnTo>
                  <a:lnTo>
                    <a:pt x="141645" y="141541"/>
                  </a:lnTo>
                  <a:lnTo>
                    <a:pt x="142052" y="140307"/>
                  </a:lnTo>
                  <a:lnTo>
                    <a:pt x="141659" y="139912"/>
                  </a:lnTo>
                  <a:lnTo>
                    <a:pt x="143698" y="138286"/>
                  </a:lnTo>
                  <a:lnTo>
                    <a:pt x="143698" y="137050"/>
                  </a:lnTo>
                  <a:lnTo>
                    <a:pt x="142869" y="135842"/>
                  </a:lnTo>
                  <a:lnTo>
                    <a:pt x="142869" y="135029"/>
                  </a:lnTo>
                  <a:lnTo>
                    <a:pt x="141862" y="133985"/>
                  </a:lnTo>
                  <a:lnTo>
                    <a:pt x="141238" y="133795"/>
                  </a:lnTo>
                  <a:lnTo>
                    <a:pt x="140435" y="132166"/>
                  </a:lnTo>
                  <a:lnTo>
                    <a:pt x="140435" y="131351"/>
                  </a:lnTo>
                  <a:lnTo>
                    <a:pt x="141645" y="129303"/>
                  </a:lnTo>
                  <a:lnTo>
                    <a:pt x="141645" y="125233"/>
                  </a:lnTo>
                  <a:lnTo>
                    <a:pt x="141223" y="124839"/>
                  </a:lnTo>
                  <a:lnTo>
                    <a:pt x="140843" y="122397"/>
                  </a:lnTo>
                  <a:lnTo>
                    <a:pt x="140450" y="121976"/>
                  </a:lnTo>
                  <a:lnTo>
                    <a:pt x="140450" y="121189"/>
                  </a:lnTo>
                  <a:lnTo>
                    <a:pt x="139606" y="120374"/>
                  </a:lnTo>
                  <a:lnTo>
                    <a:pt x="140028" y="118326"/>
                  </a:lnTo>
                  <a:lnTo>
                    <a:pt x="139606" y="117511"/>
                  </a:lnTo>
                  <a:lnTo>
                    <a:pt x="138180" y="116508"/>
                  </a:lnTo>
                  <a:lnTo>
                    <a:pt x="137363" y="116508"/>
                  </a:lnTo>
                  <a:lnTo>
                    <a:pt x="135939" y="115490"/>
                  </a:lnTo>
                  <a:lnTo>
                    <a:pt x="135939" y="114648"/>
                  </a:lnTo>
                  <a:lnTo>
                    <a:pt x="135327" y="114052"/>
                  </a:lnTo>
                  <a:lnTo>
                    <a:pt x="134510" y="114052"/>
                  </a:lnTo>
                  <a:lnTo>
                    <a:pt x="133301" y="114865"/>
                  </a:lnTo>
                  <a:lnTo>
                    <a:pt x="132458" y="114865"/>
                  </a:lnTo>
                  <a:lnTo>
                    <a:pt x="131031" y="113862"/>
                  </a:lnTo>
                  <a:lnTo>
                    <a:pt x="131658" y="113236"/>
                  </a:lnTo>
                  <a:lnTo>
                    <a:pt x="133313" y="113631"/>
                  </a:lnTo>
                  <a:lnTo>
                    <a:pt x="135135" y="112207"/>
                  </a:lnTo>
                  <a:lnTo>
                    <a:pt x="135135" y="111420"/>
                  </a:lnTo>
                  <a:lnTo>
                    <a:pt x="134320" y="110605"/>
                  </a:lnTo>
                  <a:lnTo>
                    <a:pt x="134320" y="108136"/>
                  </a:lnTo>
                  <a:lnTo>
                    <a:pt x="133289" y="106739"/>
                  </a:lnTo>
                  <a:lnTo>
                    <a:pt x="130855" y="107119"/>
                  </a:lnTo>
                  <a:lnTo>
                    <a:pt x="127988" y="105517"/>
                  </a:lnTo>
                  <a:lnTo>
                    <a:pt x="123502" y="105517"/>
                  </a:lnTo>
                  <a:lnTo>
                    <a:pt x="121885" y="104703"/>
                  </a:lnTo>
                  <a:lnTo>
                    <a:pt x="121654" y="104499"/>
                  </a:lnTo>
                  <a:lnTo>
                    <a:pt x="121885" y="104283"/>
                  </a:lnTo>
                  <a:lnTo>
                    <a:pt x="127607" y="104283"/>
                  </a:lnTo>
                  <a:lnTo>
                    <a:pt x="128381" y="104703"/>
                  </a:lnTo>
                  <a:lnTo>
                    <a:pt x="130039" y="105517"/>
                  </a:lnTo>
                  <a:lnTo>
                    <a:pt x="132894" y="105531"/>
                  </a:lnTo>
                  <a:lnTo>
                    <a:pt x="133289" y="105923"/>
                  </a:lnTo>
                  <a:lnTo>
                    <a:pt x="134103" y="105923"/>
                  </a:lnTo>
                  <a:lnTo>
                    <a:pt x="134730" y="105300"/>
                  </a:lnTo>
                  <a:lnTo>
                    <a:pt x="134730" y="104485"/>
                  </a:lnTo>
                  <a:lnTo>
                    <a:pt x="133913" y="103251"/>
                  </a:lnTo>
                  <a:lnTo>
                    <a:pt x="133913" y="102043"/>
                  </a:lnTo>
                  <a:lnTo>
                    <a:pt x="133491" y="101651"/>
                  </a:lnTo>
                  <a:lnTo>
                    <a:pt x="133491" y="100809"/>
                  </a:lnTo>
                  <a:lnTo>
                    <a:pt x="132270" y="98367"/>
                  </a:lnTo>
                  <a:lnTo>
                    <a:pt x="131453" y="96765"/>
                  </a:lnTo>
                  <a:lnTo>
                    <a:pt x="131453" y="95110"/>
                  </a:lnTo>
                  <a:lnTo>
                    <a:pt x="130258" y="93089"/>
                  </a:lnTo>
                  <a:lnTo>
                    <a:pt x="130229" y="91881"/>
                  </a:lnTo>
                  <a:lnTo>
                    <a:pt x="128993" y="90645"/>
                  </a:lnTo>
                  <a:lnTo>
                    <a:pt x="128993" y="89832"/>
                  </a:lnTo>
                  <a:lnTo>
                    <a:pt x="128598" y="89438"/>
                  </a:lnTo>
                  <a:lnTo>
                    <a:pt x="128598" y="88596"/>
                  </a:lnTo>
                  <a:lnTo>
                    <a:pt x="127798" y="86575"/>
                  </a:lnTo>
                  <a:lnTo>
                    <a:pt x="127171" y="86385"/>
                  </a:lnTo>
                  <a:lnTo>
                    <a:pt x="125962" y="88013"/>
                  </a:lnTo>
                  <a:lnTo>
                    <a:pt x="125350" y="87782"/>
                  </a:lnTo>
                  <a:lnTo>
                    <a:pt x="125745" y="86575"/>
                  </a:lnTo>
                  <a:lnTo>
                    <a:pt x="126560" y="85762"/>
                  </a:lnTo>
                  <a:lnTo>
                    <a:pt x="126560" y="85341"/>
                  </a:lnTo>
                  <a:lnTo>
                    <a:pt x="125745" y="84554"/>
                  </a:lnTo>
                  <a:lnTo>
                    <a:pt x="126560" y="83712"/>
                  </a:lnTo>
                  <a:lnTo>
                    <a:pt x="125759" y="82504"/>
                  </a:lnTo>
                  <a:lnTo>
                    <a:pt x="126138" y="81691"/>
                  </a:lnTo>
                  <a:lnTo>
                    <a:pt x="124711" y="81501"/>
                  </a:lnTo>
                  <a:lnTo>
                    <a:pt x="123516" y="79873"/>
                  </a:lnTo>
                  <a:lnTo>
                    <a:pt x="122700" y="79873"/>
                  </a:lnTo>
                  <a:lnTo>
                    <a:pt x="122088" y="80455"/>
                  </a:lnTo>
                  <a:lnTo>
                    <a:pt x="121490" y="81881"/>
                  </a:lnTo>
                  <a:lnTo>
                    <a:pt x="120459" y="80876"/>
                  </a:lnTo>
                  <a:lnTo>
                    <a:pt x="121069" y="80674"/>
                  </a:lnTo>
                  <a:lnTo>
                    <a:pt x="121668" y="79668"/>
                  </a:lnTo>
                  <a:lnTo>
                    <a:pt x="121275" y="79247"/>
                  </a:lnTo>
                  <a:lnTo>
                    <a:pt x="121275" y="77227"/>
                  </a:lnTo>
                  <a:lnTo>
                    <a:pt x="120854" y="76806"/>
                  </a:lnTo>
                  <a:lnTo>
                    <a:pt x="120854" y="75992"/>
                  </a:lnTo>
                  <a:lnTo>
                    <a:pt x="119847" y="75802"/>
                  </a:lnTo>
                  <a:lnTo>
                    <a:pt x="119222" y="76411"/>
                  </a:lnTo>
                  <a:lnTo>
                    <a:pt x="118828" y="78434"/>
                  </a:lnTo>
                  <a:lnTo>
                    <a:pt x="118406" y="78855"/>
                  </a:lnTo>
                  <a:lnTo>
                    <a:pt x="118828" y="80455"/>
                  </a:lnTo>
                  <a:lnTo>
                    <a:pt x="117794" y="81487"/>
                  </a:lnTo>
                  <a:lnTo>
                    <a:pt x="117401" y="81487"/>
                  </a:lnTo>
                  <a:lnTo>
                    <a:pt x="116789" y="80876"/>
                  </a:lnTo>
                  <a:lnTo>
                    <a:pt x="117591" y="80484"/>
                  </a:lnTo>
                  <a:lnTo>
                    <a:pt x="117984" y="79247"/>
                  </a:lnTo>
                  <a:lnTo>
                    <a:pt x="117211" y="77619"/>
                  </a:lnTo>
                  <a:lnTo>
                    <a:pt x="116789" y="77227"/>
                  </a:lnTo>
                  <a:lnTo>
                    <a:pt x="116789" y="76411"/>
                  </a:lnTo>
                  <a:lnTo>
                    <a:pt x="117606" y="75571"/>
                  </a:lnTo>
                  <a:lnTo>
                    <a:pt x="117606" y="73969"/>
                  </a:lnTo>
                  <a:lnTo>
                    <a:pt x="116994" y="73346"/>
                  </a:lnTo>
                  <a:lnTo>
                    <a:pt x="116177" y="73346"/>
                  </a:lnTo>
                  <a:lnTo>
                    <a:pt x="115565" y="72341"/>
                  </a:lnTo>
                  <a:lnTo>
                    <a:pt x="116572" y="71718"/>
                  </a:lnTo>
                  <a:lnTo>
                    <a:pt x="117387" y="72531"/>
                  </a:lnTo>
                  <a:lnTo>
                    <a:pt x="117808" y="72531"/>
                  </a:lnTo>
                  <a:lnTo>
                    <a:pt x="119425" y="71730"/>
                  </a:lnTo>
                  <a:lnTo>
                    <a:pt x="119656" y="71501"/>
                  </a:lnTo>
                  <a:lnTo>
                    <a:pt x="119425" y="71311"/>
                  </a:lnTo>
                  <a:lnTo>
                    <a:pt x="117999" y="71107"/>
                  </a:lnTo>
                  <a:lnTo>
                    <a:pt x="118625" y="70496"/>
                  </a:lnTo>
                  <a:lnTo>
                    <a:pt x="119440" y="70496"/>
                  </a:lnTo>
                  <a:lnTo>
                    <a:pt x="121478" y="69682"/>
                  </a:lnTo>
                  <a:lnTo>
                    <a:pt x="122485" y="68677"/>
                  </a:lnTo>
                  <a:lnTo>
                    <a:pt x="122497" y="67443"/>
                  </a:lnTo>
                  <a:lnTo>
                    <a:pt x="122890" y="67051"/>
                  </a:lnTo>
                  <a:lnTo>
                    <a:pt x="122687" y="66820"/>
                  </a:lnTo>
                  <a:lnTo>
                    <a:pt x="121682" y="67472"/>
                  </a:lnTo>
                  <a:lnTo>
                    <a:pt x="121449" y="68475"/>
                  </a:lnTo>
                  <a:lnTo>
                    <a:pt x="120444" y="67850"/>
                  </a:lnTo>
                  <a:lnTo>
                    <a:pt x="120866" y="66615"/>
                  </a:lnTo>
                  <a:lnTo>
                    <a:pt x="122497" y="65814"/>
                  </a:lnTo>
                  <a:lnTo>
                    <a:pt x="122104" y="65422"/>
                  </a:lnTo>
                  <a:lnTo>
                    <a:pt x="122075" y="64607"/>
                  </a:lnTo>
                  <a:lnTo>
                    <a:pt x="121259" y="62978"/>
                  </a:lnTo>
                  <a:lnTo>
                    <a:pt x="121275" y="60931"/>
                  </a:lnTo>
                  <a:lnTo>
                    <a:pt x="119454" y="58706"/>
                  </a:lnTo>
                  <a:lnTo>
                    <a:pt x="119222" y="58908"/>
                  </a:lnTo>
                  <a:lnTo>
                    <a:pt x="119222" y="59723"/>
                  </a:lnTo>
                  <a:lnTo>
                    <a:pt x="119644" y="60144"/>
                  </a:lnTo>
                  <a:lnTo>
                    <a:pt x="119440" y="60726"/>
                  </a:lnTo>
                  <a:lnTo>
                    <a:pt x="118406" y="59302"/>
                  </a:lnTo>
                  <a:lnTo>
                    <a:pt x="119222" y="58095"/>
                  </a:lnTo>
                  <a:lnTo>
                    <a:pt x="119032" y="57469"/>
                  </a:lnTo>
                  <a:lnTo>
                    <a:pt x="117794" y="57890"/>
                  </a:lnTo>
                  <a:lnTo>
                    <a:pt x="116979" y="57051"/>
                  </a:lnTo>
                  <a:lnTo>
                    <a:pt x="116584" y="57051"/>
                  </a:lnTo>
                  <a:lnTo>
                    <a:pt x="115743" y="58706"/>
                  </a:lnTo>
                  <a:lnTo>
                    <a:pt x="115158" y="58475"/>
                  </a:lnTo>
                  <a:lnTo>
                    <a:pt x="114968" y="57469"/>
                  </a:lnTo>
                  <a:lnTo>
                    <a:pt x="114315" y="57688"/>
                  </a:lnTo>
                  <a:lnTo>
                    <a:pt x="114124" y="58285"/>
                  </a:lnTo>
                  <a:lnTo>
                    <a:pt x="113527" y="57688"/>
                  </a:lnTo>
                  <a:lnTo>
                    <a:pt x="113120" y="56452"/>
                  </a:lnTo>
                  <a:lnTo>
                    <a:pt x="111490" y="55244"/>
                  </a:lnTo>
                  <a:lnTo>
                    <a:pt x="110265" y="51989"/>
                  </a:lnTo>
                  <a:lnTo>
                    <a:pt x="110877" y="51378"/>
                  </a:lnTo>
                  <a:lnTo>
                    <a:pt x="112698" y="53197"/>
                  </a:lnTo>
                  <a:lnTo>
                    <a:pt x="113541" y="54825"/>
                  </a:lnTo>
                  <a:lnTo>
                    <a:pt x="114546" y="55843"/>
                  </a:lnTo>
                  <a:lnTo>
                    <a:pt x="115553" y="55244"/>
                  </a:lnTo>
                  <a:lnTo>
                    <a:pt x="115553" y="54404"/>
                  </a:lnTo>
                  <a:lnTo>
                    <a:pt x="115158" y="54010"/>
                  </a:lnTo>
                  <a:lnTo>
                    <a:pt x="115172" y="52396"/>
                  </a:lnTo>
                  <a:lnTo>
                    <a:pt x="114329" y="51147"/>
                  </a:lnTo>
                  <a:lnTo>
                    <a:pt x="114751" y="49139"/>
                  </a:lnTo>
                  <a:lnTo>
                    <a:pt x="114329" y="48325"/>
                  </a:lnTo>
                  <a:lnTo>
                    <a:pt x="115565" y="47510"/>
                  </a:lnTo>
                  <a:lnTo>
                    <a:pt x="115565" y="47091"/>
                  </a:lnTo>
                  <a:lnTo>
                    <a:pt x="112712" y="43834"/>
                  </a:lnTo>
                  <a:lnTo>
                    <a:pt x="111474" y="40998"/>
                  </a:lnTo>
                  <a:lnTo>
                    <a:pt x="110674" y="39369"/>
                  </a:lnTo>
                  <a:lnTo>
                    <a:pt x="108621" y="37308"/>
                  </a:lnTo>
                  <a:lnTo>
                    <a:pt x="108621" y="36913"/>
                  </a:lnTo>
                  <a:lnTo>
                    <a:pt x="106583" y="34866"/>
                  </a:lnTo>
                  <a:lnTo>
                    <a:pt x="106583" y="34472"/>
                  </a:lnTo>
                  <a:lnTo>
                    <a:pt x="105154" y="33047"/>
                  </a:lnTo>
                  <a:lnTo>
                    <a:pt x="104340" y="33468"/>
                  </a:lnTo>
                  <a:lnTo>
                    <a:pt x="103716" y="33264"/>
                  </a:lnTo>
                  <a:lnTo>
                    <a:pt x="104559" y="32422"/>
                  </a:lnTo>
                  <a:lnTo>
                    <a:pt x="104571" y="31609"/>
                  </a:lnTo>
                  <a:lnTo>
                    <a:pt x="102711" y="30605"/>
                  </a:lnTo>
                  <a:lnTo>
                    <a:pt x="100060" y="27959"/>
                  </a:lnTo>
                  <a:lnTo>
                    <a:pt x="100060" y="27565"/>
                  </a:lnTo>
                  <a:lnTo>
                    <a:pt x="99041" y="26521"/>
                  </a:lnTo>
                  <a:lnTo>
                    <a:pt x="98036" y="26331"/>
                  </a:lnTo>
                  <a:lnTo>
                    <a:pt x="97613" y="25123"/>
                  </a:lnTo>
                  <a:lnTo>
                    <a:pt x="97001" y="24498"/>
                  </a:lnTo>
                  <a:lnTo>
                    <a:pt x="95372" y="23685"/>
                  </a:lnTo>
                  <a:lnTo>
                    <a:pt x="94569" y="23685"/>
                  </a:lnTo>
                  <a:lnTo>
                    <a:pt x="94148" y="23264"/>
                  </a:lnTo>
                  <a:lnTo>
                    <a:pt x="92124" y="22871"/>
                  </a:lnTo>
                  <a:lnTo>
                    <a:pt x="91307" y="23685"/>
                  </a:lnTo>
                  <a:lnTo>
                    <a:pt x="90888" y="23685"/>
                  </a:lnTo>
                  <a:lnTo>
                    <a:pt x="90276" y="23059"/>
                  </a:lnTo>
                  <a:lnTo>
                    <a:pt x="90276" y="22246"/>
                  </a:lnTo>
                  <a:lnTo>
                    <a:pt x="91090" y="21474"/>
                  </a:lnTo>
                  <a:lnTo>
                    <a:pt x="90697" y="19804"/>
                  </a:lnTo>
                  <a:lnTo>
                    <a:pt x="89269" y="18799"/>
                  </a:lnTo>
                  <a:lnTo>
                    <a:pt x="88033" y="18799"/>
                  </a:lnTo>
                  <a:lnTo>
                    <a:pt x="86837" y="19614"/>
                  </a:lnTo>
                  <a:lnTo>
                    <a:pt x="85961" y="18621"/>
                  </a:lnTo>
                  <a:lnTo>
                    <a:pt x="83968" y="16357"/>
                  </a:lnTo>
                  <a:lnTo>
                    <a:pt x="82746" y="15951"/>
                  </a:lnTo>
                  <a:lnTo>
                    <a:pt x="81727" y="14919"/>
                  </a:lnTo>
                  <a:lnTo>
                    <a:pt x="81727" y="14132"/>
                  </a:lnTo>
                  <a:lnTo>
                    <a:pt x="82937" y="12477"/>
                  </a:lnTo>
                  <a:lnTo>
                    <a:pt x="82556" y="11269"/>
                  </a:lnTo>
                  <a:lnTo>
                    <a:pt x="83332" y="10456"/>
                  </a:lnTo>
                  <a:lnTo>
                    <a:pt x="83344" y="9248"/>
                  </a:lnTo>
                  <a:lnTo>
                    <a:pt x="81903" y="7822"/>
                  </a:lnTo>
                  <a:lnTo>
                    <a:pt x="80286" y="7822"/>
                  </a:lnTo>
                  <a:lnTo>
                    <a:pt x="80084" y="8433"/>
                  </a:lnTo>
                  <a:lnTo>
                    <a:pt x="80477" y="8827"/>
                  </a:lnTo>
                  <a:lnTo>
                    <a:pt x="80084" y="9641"/>
                  </a:lnTo>
                  <a:lnTo>
                    <a:pt x="80896" y="10456"/>
                  </a:lnTo>
                  <a:lnTo>
                    <a:pt x="79472" y="10673"/>
                  </a:lnTo>
                  <a:lnTo>
                    <a:pt x="78872" y="11269"/>
                  </a:lnTo>
                  <a:lnTo>
                    <a:pt x="78872" y="15340"/>
                  </a:lnTo>
                  <a:lnTo>
                    <a:pt x="78453" y="15761"/>
                  </a:lnTo>
                  <a:lnTo>
                    <a:pt x="78172" y="18922"/>
                  </a:lnTo>
                  <a:lnTo>
                    <a:pt x="78058" y="20211"/>
                  </a:lnTo>
                  <a:lnTo>
                    <a:pt x="78669" y="20442"/>
                  </a:lnTo>
                  <a:lnTo>
                    <a:pt x="79281" y="19831"/>
                  </a:lnTo>
                  <a:lnTo>
                    <a:pt x="79484" y="18787"/>
                  </a:lnTo>
                  <a:lnTo>
                    <a:pt x="79877" y="20021"/>
                  </a:lnTo>
                  <a:lnTo>
                    <a:pt x="80694" y="19208"/>
                  </a:lnTo>
                  <a:lnTo>
                    <a:pt x="82312" y="20442"/>
                  </a:lnTo>
                  <a:lnTo>
                    <a:pt x="83154" y="20442"/>
                  </a:lnTo>
                  <a:lnTo>
                    <a:pt x="84582" y="21854"/>
                  </a:lnTo>
                  <a:lnTo>
                    <a:pt x="84582" y="23088"/>
                  </a:lnTo>
                  <a:lnTo>
                    <a:pt x="83547" y="23670"/>
                  </a:lnTo>
                  <a:lnTo>
                    <a:pt x="82337" y="25325"/>
                  </a:lnTo>
                  <a:lnTo>
                    <a:pt x="81917" y="25325"/>
                  </a:lnTo>
                  <a:lnTo>
                    <a:pt x="81099" y="24833"/>
                  </a:lnTo>
                  <a:lnTo>
                    <a:pt x="79865" y="24091"/>
                  </a:lnTo>
                  <a:lnTo>
                    <a:pt x="79674" y="24308"/>
                  </a:lnTo>
                  <a:lnTo>
                    <a:pt x="80913" y="25516"/>
                  </a:lnTo>
                  <a:lnTo>
                    <a:pt x="80896" y="25910"/>
                  </a:lnTo>
                  <a:lnTo>
                    <a:pt x="78262" y="28190"/>
                  </a:lnTo>
                  <a:lnTo>
                    <a:pt x="77433" y="28583"/>
                  </a:lnTo>
                  <a:lnTo>
                    <a:pt x="76222" y="28570"/>
                  </a:lnTo>
                  <a:lnTo>
                    <a:pt x="75598" y="27959"/>
                  </a:lnTo>
                  <a:lnTo>
                    <a:pt x="76412" y="26752"/>
                  </a:lnTo>
                  <a:lnTo>
                    <a:pt x="76412" y="24702"/>
                  </a:lnTo>
                  <a:lnTo>
                    <a:pt x="75802" y="24512"/>
                  </a:lnTo>
                  <a:lnTo>
                    <a:pt x="73559" y="26752"/>
                  </a:lnTo>
                  <a:lnTo>
                    <a:pt x="72962" y="28176"/>
                  </a:lnTo>
                  <a:lnTo>
                    <a:pt x="72133" y="27334"/>
                  </a:lnTo>
                  <a:lnTo>
                    <a:pt x="70923" y="28176"/>
                  </a:lnTo>
                  <a:lnTo>
                    <a:pt x="69495" y="26317"/>
                  </a:lnTo>
                  <a:lnTo>
                    <a:pt x="69685" y="25313"/>
                  </a:lnTo>
                  <a:lnTo>
                    <a:pt x="71318" y="25734"/>
                  </a:lnTo>
                  <a:lnTo>
                    <a:pt x="72133" y="24919"/>
                  </a:lnTo>
                  <a:lnTo>
                    <a:pt x="73369" y="24498"/>
                  </a:lnTo>
                  <a:lnTo>
                    <a:pt x="75190" y="22653"/>
                  </a:lnTo>
                  <a:lnTo>
                    <a:pt x="76005" y="21024"/>
                  </a:lnTo>
                  <a:lnTo>
                    <a:pt x="76005" y="19817"/>
                  </a:lnTo>
                  <a:lnTo>
                    <a:pt x="75393" y="19208"/>
                  </a:lnTo>
                  <a:lnTo>
                    <a:pt x="73762" y="19208"/>
                  </a:lnTo>
                  <a:lnTo>
                    <a:pt x="72757" y="18190"/>
                  </a:lnTo>
                  <a:lnTo>
                    <a:pt x="72757" y="17769"/>
                  </a:lnTo>
                  <a:lnTo>
                    <a:pt x="73574" y="16983"/>
                  </a:lnTo>
                  <a:lnTo>
                    <a:pt x="73369" y="16372"/>
                  </a:lnTo>
                  <a:lnTo>
                    <a:pt x="72528" y="16372"/>
                  </a:lnTo>
                  <a:lnTo>
                    <a:pt x="72133" y="16752"/>
                  </a:lnTo>
                  <a:lnTo>
                    <a:pt x="69280" y="16752"/>
                  </a:lnTo>
                  <a:lnTo>
                    <a:pt x="68668" y="17375"/>
                  </a:lnTo>
                  <a:lnTo>
                    <a:pt x="69089" y="18190"/>
                  </a:lnTo>
                  <a:lnTo>
                    <a:pt x="69073" y="19817"/>
                  </a:lnTo>
                  <a:lnTo>
                    <a:pt x="68680" y="20632"/>
                  </a:lnTo>
                  <a:lnTo>
                    <a:pt x="66832" y="22477"/>
                  </a:lnTo>
                  <a:lnTo>
                    <a:pt x="65623" y="22477"/>
                  </a:lnTo>
                  <a:lnTo>
                    <a:pt x="64808" y="23290"/>
                  </a:lnTo>
                  <a:lnTo>
                    <a:pt x="63979" y="23290"/>
                  </a:lnTo>
                  <a:lnTo>
                    <a:pt x="63584" y="23711"/>
                  </a:lnTo>
                  <a:lnTo>
                    <a:pt x="61953" y="24091"/>
                  </a:lnTo>
                  <a:lnTo>
                    <a:pt x="60105" y="25924"/>
                  </a:lnTo>
                  <a:lnTo>
                    <a:pt x="59698" y="27158"/>
                  </a:lnTo>
                  <a:lnTo>
                    <a:pt x="59086" y="27769"/>
                  </a:lnTo>
                  <a:lnTo>
                    <a:pt x="57876" y="27769"/>
                  </a:lnTo>
                  <a:lnTo>
                    <a:pt x="57455" y="28162"/>
                  </a:lnTo>
                  <a:lnTo>
                    <a:pt x="55023" y="28162"/>
                  </a:lnTo>
                  <a:lnTo>
                    <a:pt x="52969" y="29384"/>
                  </a:lnTo>
                  <a:lnTo>
                    <a:pt x="51761" y="29384"/>
                  </a:lnTo>
                  <a:lnTo>
                    <a:pt x="50932" y="28149"/>
                  </a:lnTo>
                  <a:lnTo>
                    <a:pt x="50144" y="28149"/>
                  </a:lnTo>
                  <a:lnTo>
                    <a:pt x="49723" y="27755"/>
                  </a:lnTo>
                  <a:lnTo>
                    <a:pt x="46855" y="27755"/>
                  </a:lnTo>
                  <a:lnTo>
                    <a:pt x="46434" y="27334"/>
                  </a:lnTo>
                  <a:lnTo>
                    <a:pt x="44844" y="27334"/>
                  </a:lnTo>
                  <a:lnTo>
                    <a:pt x="43184" y="26547"/>
                  </a:lnTo>
                  <a:lnTo>
                    <a:pt x="42371" y="26547"/>
                  </a:lnTo>
                  <a:lnTo>
                    <a:pt x="41974" y="26126"/>
                  </a:lnTo>
                  <a:lnTo>
                    <a:pt x="38702" y="26114"/>
                  </a:lnTo>
                  <a:lnTo>
                    <a:pt x="36880" y="27551"/>
                  </a:lnTo>
                  <a:lnTo>
                    <a:pt x="36459" y="28366"/>
                  </a:lnTo>
                  <a:lnTo>
                    <a:pt x="36459" y="29600"/>
                  </a:lnTo>
                  <a:lnTo>
                    <a:pt x="36064" y="29995"/>
                  </a:lnTo>
                  <a:lnTo>
                    <a:pt x="36064" y="31229"/>
                  </a:lnTo>
                  <a:lnTo>
                    <a:pt x="35249" y="32422"/>
                  </a:lnTo>
                  <a:lnTo>
                    <a:pt x="35249" y="33658"/>
                  </a:lnTo>
                  <a:lnTo>
                    <a:pt x="35671" y="34051"/>
                  </a:lnTo>
                  <a:lnTo>
                    <a:pt x="36052" y="35706"/>
                  </a:lnTo>
                  <a:lnTo>
                    <a:pt x="34813" y="36492"/>
                  </a:lnTo>
                  <a:lnTo>
                    <a:pt x="35235" y="38150"/>
                  </a:lnTo>
                  <a:lnTo>
                    <a:pt x="34420" y="38936"/>
                  </a:lnTo>
                  <a:lnTo>
                    <a:pt x="33999" y="40591"/>
                  </a:lnTo>
                  <a:lnTo>
                    <a:pt x="33604" y="40984"/>
                  </a:lnTo>
                  <a:lnTo>
                    <a:pt x="33604" y="43033"/>
                  </a:lnTo>
                  <a:lnTo>
                    <a:pt x="34420" y="44241"/>
                  </a:lnTo>
                  <a:lnTo>
                    <a:pt x="33604" y="45475"/>
                  </a:lnTo>
                  <a:lnTo>
                    <a:pt x="33604" y="46683"/>
                  </a:lnTo>
                  <a:lnTo>
                    <a:pt x="34637" y="48501"/>
                  </a:lnTo>
                  <a:lnTo>
                    <a:pt x="37083" y="49357"/>
                  </a:lnTo>
                  <a:lnTo>
                    <a:pt x="38512" y="50753"/>
                  </a:lnTo>
                  <a:lnTo>
                    <a:pt x="37695" y="51568"/>
                  </a:lnTo>
                  <a:lnTo>
                    <a:pt x="38512" y="52381"/>
                  </a:lnTo>
                  <a:lnTo>
                    <a:pt x="38512" y="54010"/>
                  </a:lnTo>
                  <a:lnTo>
                    <a:pt x="37681" y="55244"/>
                  </a:lnTo>
                  <a:lnTo>
                    <a:pt x="37681" y="56452"/>
                  </a:lnTo>
                  <a:lnTo>
                    <a:pt x="36485" y="57267"/>
                  </a:lnTo>
                  <a:lnTo>
                    <a:pt x="36485" y="58896"/>
                  </a:lnTo>
                  <a:lnTo>
                    <a:pt x="38102" y="61758"/>
                  </a:lnTo>
                  <a:lnTo>
                    <a:pt x="38102" y="62572"/>
                  </a:lnTo>
                  <a:lnTo>
                    <a:pt x="38919" y="63779"/>
                  </a:lnTo>
                  <a:lnTo>
                    <a:pt x="38919" y="65015"/>
                  </a:lnTo>
                  <a:lnTo>
                    <a:pt x="39324" y="65408"/>
                  </a:lnTo>
                  <a:lnTo>
                    <a:pt x="39324" y="65829"/>
                  </a:lnTo>
                  <a:lnTo>
                    <a:pt x="38102" y="67022"/>
                  </a:lnTo>
                  <a:lnTo>
                    <a:pt x="37288" y="68651"/>
                  </a:lnTo>
                  <a:lnTo>
                    <a:pt x="37273" y="71934"/>
                  </a:lnTo>
                  <a:lnTo>
                    <a:pt x="38702" y="73767"/>
                  </a:lnTo>
                  <a:lnTo>
                    <a:pt x="40331" y="74159"/>
                  </a:lnTo>
                  <a:lnTo>
                    <a:pt x="42574" y="76399"/>
                  </a:lnTo>
                  <a:lnTo>
                    <a:pt x="42996" y="77212"/>
                  </a:lnTo>
                  <a:lnTo>
                    <a:pt x="42996" y="79235"/>
                  </a:lnTo>
                  <a:lnTo>
                    <a:pt x="43606" y="79437"/>
                  </a:lnTo>
                  <a:lnTo>
                    <a:pt x="44232" y="78841"/>
                  </a:lnTo>
                  <a:lnTo>
                    <a:pt x="44205" y="78040"/>
                  </a:lnTo>
                  <a:lnTo>
                    <a:pt x="45034" y="76806"/>
                  </a:lnTo>
                  <a:lnTo>
                    <a:pt x="45046" y="75992"/>
                  </a:lnTo>
                  <a:lnTo>
                    <a:pt x="44625" y="75598"/>
                  </a:lnTo>
                  <a:lnTo>
                    <a:pt x="44625" y="73969"/>
                  </a:lnTo>
                  <a:lnTo>
                    <a:pt x="46053" y="72925"/>
                  </a:lnTo>
                  <a:lnTo>
                    <a:pt x="46868" y="72925"/>
                  </a:lnTo>
                  <a:lnTo>
                    <a:pt x="47684" y="73767"/>
                  </a:lnTo>
                  <a:lnTo>
                    <a:pt x="48906" y="73739"/>
                  </a:lnTo>
                  <a:lnTo>
                    <a:pt x="49301" y="73358"/>
                  </a:lnTo>
                  <a:lnTo>
                    <a:pt x="49506" y="73548"/>
                  </a:lnTo>
                  <a:lnTo>
                    <a:pt x="49506" y="74364"/>
                  </a:lnTo>
                  <a:lnTo>
                    <a:pt x="50116" y="74987"/>
                  </a:lnTo>
                  <a:lnTo>
                    <a:pt x="50932" y="75381"/>
                  </a:lnTo>
                  <a:lnTo>
                    <a:pt x="52168" y="75381"/>
                  </a:lnTo>
                  <a:lnTo>
                    <a:pt x="53785" y="73753"/>
                  </a:lnTo>
                  <a:lnTo>
                    <a:pt x="55416" y="73358"/>
                  </a:lnTo>
                  <a:lnTo>
                    <a:pt x="55838" y="72940"/>
                  </a:lnTo>
                  <a:lnTo>
                    <a:pt x="56654" y="72940"/>
                  </a:lnTo>
                  <a:lnTo>
                    <a:pt x="57264" y="72329"/>
                  </a:lnTo>
                  <a:lnTo>
                    <a:pt x="57469" y="70496"/>
                  </a:lnTo>
                  <a:lnTo>
                    <a:pt x="58079" y="71513"/>
                  </a:lnTo>
                  <a:lnTo>
                    <a:pt x="59507" y="72519"/>
                  </a:lnTo>
                  <a:lnTo>
                    <a:pt x="61139" y="72139"/>
                  </a:lnTo>
                  <a:lnTo>
                    <a:pt x="61329" y="72721"/>
                  </a:lnTo>
                  <a:lnTo>
                    <a:pt x="61722" y="73142"/>
                  </a:lnTo>
                  <a:lnTo>
                    <a:pt x="61532" y="73767"/>
                  </a:lnTo>
                  <a:lnTo>
                    <a:pt x="61139" y="73373"/>
                  </a:lnTo>
                  <a:lnTo>
                    <a:pt x="59900" y="73358"/>
                  </a:lnTo>
                  <a:lnTo>
                    <a:pt x="58691" y="74960"/>
                  </a:lnTo>
                  <a:lnTo>
                    <a:pt x="57850" y="74987"/>
                  </a:lnTo>
                  <a:lnTo>
                    <a:pt x="57264" y="75584"/>
                  </a:lnTo>
                  <a:lnTo>
                    <a:pt x="56845" y="76399"/>
                  </a:lnTo>
                  <a:lnTo>
                    <a:pt x="56845" y="78013"/>
                  </a:lnTo>
                  <a:lnTo>
                    <a:pt x="57659" y="78826"/>
                  </a:lnTo>
                  <a:lnTo>
                    <a:pt x="57060" y="79031"/>
                  </a:lnTo>
                  <a:lnTo>
                    <a:pt x="56233" y="78638"/>
                  </a:lnTo>
                  <a:lnTo>
                    <a:pt x="56028" y="79247"/>
                  </a:lnTo>
                  <a:lnTo>
                    <a:pt x="57264" y="80455"/>
                  </a:lnTo>
                  <a:lnTo>
                    <a:pt x="55635" y="81270"/>
                  </a:lnTo>
                  <a:lnTo>
                    <a:pt x="55635" y="82504"/>
                  </a:lnTo>
                  <a:lnTo>
                    <a:pt x="55404" y="82709"/>
                  </a:lnTo>
                  <a:lnTo>
                    <a:pt x="55009" y="82314"/>
                  </a:lnTo>
                  <a:lnTo>
                    <a:pt x="54207" y="82314"/>
                  </a:lnTo>
                  <a:lnTo>
                    <a:pt x="53392" y="82709"/>
                  </a:lnTo>
                  <a:lnTo>
                    <a:pt x="52576" y="82300"/>
                  </a:lnTo>
                  <a:lnTo>
                    <a:pt x="51966" y="82899"/>
                  </a:lnTo>
                  <a:lnTo>
                    <a:pt x="51966" y="83318"/>
                  </a:lnTo>
                  <a:lnTo>
                    <a:pt x="53583" y="84946"/>
                  </a:lnTo>
                  <a:lnTo>
                    <a:pt x="53583" y="85762"/>
                  </a:lnTo>
                  <a:lnTo>
                    <a:pt x="54819" y="86996"/>
                  </a:lnTo>
                  <a:lnTo>
                    <a:pt x="54819" y="87390"/>
                  </a:lnTo>
                  <a:lnTo>
                    <a:pt x="54194" y="87578"/>
                  </a:lnTo>
                  <a:lnTo>
                    <a:pt x="52183" y="85978"/>
                  </a:lnTo>
                  <a:lnTo>
                    <a:pt x="51530" y="86575"/>
                  </a:lnTo>
                  <a:lnTo>
                    <a:pt x="50742" y="88203"/>
                  </a:lnTo>
                  <a:lnTo>
                    <a:pt x="50742" y="89017"/>
                  </a:lnTo>
                  <a:lnTo>
                    <a:pt x="49940" y="89859"/>
                  </a:lnTo>
                  <a:lnTo>
                    <a:pt x="48689" y="92288"/>
                  </a:lnTo>
                  <a:lnTo>
                    <a:pt x="46053" y="95312"/>
                  </a:lnTo>
                  <a:lnTo>
                    <a:pt x="44434" y="95733"/>
                  </a:lnTo>
                  <a:lnTo>
                    <a:pt x="43784" y="96358"/>
                  </a:lnTo>
                  <a:lnTo>
                    <a:pt x="43784" y="97172"/>
                  </a:lnTo>
                  <a:lnTo>
                    <a:pt x="45632" y="98596"/>
                  </a:lnTo>
                  <a:lnTo>
                    <a:pt x="46446" y="98596"/>
                  </a:lnTo>
                  <a:lnTo>
                    <a:pt x="48484" y="99818"/>
                  </a:lnTo>
                  <a:lnTo>
                    <a:pt x="49723" y="99818"/>
                  </a:lnTo>
                  <a:lnTo>
                    <a:pt x="52168" y="97376"/>
                  </a:lnTo>
                  <a:lnTo>
                    <a:pt x="52588" y="97376"/>
                  </a:lnTo>
                  <a:lnTo>
                    <a:pt x="54614" y="94906"/>
                  </a:lnTo>
                  <a:lnTo>
                    <a:pt x="55809" y="94906"/>
                  </a:lnTo>
                  <a:lnTo>
                    <a:pt x="57889" y="97349"/>
                  </a:lnTo>
                  <a:lnTo>
                    <a:pt x="58286" y="97349"/>
                  </a:lnTo>
                  <a:lnTo>
                    <a:pt x="59317" y="98394"/>
                  </a:lnTo>
                  <a:lnTo>
                    <a:pt x="59710" y="99601"/>
                  </a:lnTo>
                  <a:lnTo>
                    <a:pt x="60717" y="100633"/>
                  </a:lnTo>
                  <a:lnTo>
                    <a:pt x="61139" y="100604"/>
                  </a:lnTo>
                  <a:lnTo>
                    <a:pt x="62143" y="99601"/>
                  </a:lnTo>
                  <a:lnTo>
                    <a:pt x="61329" y="97973"/>
                  </a:lnTo>
                  <a:lnTo>
                    <a:pt x="61532" y="97362"/>
                  </a:lnTo>
                  <a:lnTo>
                    <a:pt x="62538" y="98367"/>
                  </a:lnTo>
                  <a:lnTo>
                    <a:pt x="62538" y="99207"/>
                  </a:lnTo>
                  <a:lnTo>
                    <a:pt x="64386" y="100224"/>
                  </a:lnTo>
                  <a:lnTo>
                    <a:pt x="65623" y="99803"/>
                  </a:lnTo>
                  <a:lnTo>
                    <a:pt x="66439" y="100619"/>
                  </a:lnTo>
                  <a:lnTo>
                    <a:pt x="67254" y="100619"/>
                  </a:lnTo>
                  <a:lnTo>
                    <a:pt x="67442" y="99994"/>
                  </a:lnTo>
                  <a:lnTo>
                    <a:pt x="67049" y="99221"/>
                  </a:lnTo>
                  <a:lnTo>
                    <a:pt x="67649" y="98569"/>
                  </a:lnTo>
                  <a:lnTo>
                    <a:pt x="68478" y="99411"/>
                  </a:lnTo>
                  <a:lnTo>
                    <a:pt x="69685" y="98990"/>
                  </a:lnTo>
                  <a:lnTo>
                    <a:pt x="70692" y="100008"/>
                  </a:lnTo>
                  <a:lnTo>
                    <a:pt x="68871" y="102247"/>
                  </a:lnTo>
                  <a:lnTo>
                    <a:pt x="68056" y="102247"/>
                  </a:lnTo>
                  <a:lnTo>
                    <a:pt x="67661" y="101853"/>
                  </a:lnTo>
                  <a:lnTo>
                    <a:pt x="65623" y="101011"/>
                  </a:lnTo>
                  <a:lnTo>
                    <a:pt x="64808" y="101432"/>
                  </a:lnTo>
                  <a:lnTo>
                    <a:pt x="64386" y="102247"/>
                  </a:lnTo>
                  <a:lnTo>
                    <a:pt x="63570" y="101432"/>
                  </a:lnTo>
                  <a:lnTo>
                    <a:pt x="63379" y="102437"/>
                  </a:lnTo>
                  <a:lnTo>
                    <a:pt x="61329" y="104092"/>
                  </a:lnTo>
                  <a:lnTo>
                    <a:pt x="61329" y="104906"/>
                  </a:lnTo>
                  <a:lnTo>
                    <a:pt x="60934" y="105300"/>
                  </a:lnTo>
                  <a:lnTo>
                    <a:pt x="60934" y="109370"/>
                  </a:lnTo>
                  <a:lnTo>
                    <a:pt x="60119" y="110985"/>
                  </a:lnTo>
                  <a:lnTo>
                    <a:pt x="60119" y="111839"/>
                  </a:lnTo>
                  <a:lnTo>
                    <a:pt x="58881" y="113847"/>
                  </a:lnTo>
                  <a:lnTo>
                    <a:pt x="58881" y="114663"/>
                  </a:lnTo>
                  <a:lnTo>
                    <a:pt x="59495" y="115286"/>
                  </a:lnTo>
                  <a:lnTo>
                    <a:pt x="60310" y="115286"/>
                  </a:lnTo>
                  <a:lnTo>
                    <a:pt x="61546" y="114473"/>
                  </a:lnTo>
                  <a:lnTo>
                    <a:pt x="62348" y="114473"/>
                  </a:lnTo>
                  <a:lnTo>
                    <a:pt x="62770" y="114052"/>
                  </a:lnTo>
                  <a:lnTo>
                    <a:pt x="63979" y="114052"/>
                  </a:lnTo>
                  <a:lnTo>
                    <a:pt x="66451" y="112844"/>
                  </a:lnTo>
                  <a:lnTo>
                    <a:pt x="68068" y="112830"/>
                  </a:lnTo>
                  <a:lnTo>
                    <a:pt x="68273" y="112628"/>
                  </a:lnTo>
                  <a:lnTo>
                    <a:pt x="67037" y="111420"/>
                  </a:lnTo>
                  <a:lnTo>
                    <a:pt x="68883" y="111201"/>
                  </a:lnTo>
                  <a:lnTo>
                    <a:pt x="69673" y="110782"/>
                  </a:lnTo>
                  <a:lnTo>
                    <a:pt x="70324" y="111420"/>
                  </a:lnTo>
                  <a:lnTo>
                    <a:pt x="70311" y="112207"/>
                  </a:lnTo>
                  <a:lnTo>
                    <a:pt x="70909" y="112830"/>
                  </a:lnTo>
                  <a:lnTo>
                    <a:pt x="71752" y="112830"/>
                  </a:lnTo>
                  <a:lnTo>
                    <a:pt x="73369" y="111201"/>
                  </a:lnTo>
                  <a:lnTo>
                    <a:pt x="73967" y="111827"/>
                  </a:lnTo>
                  <a:lnTo>
                    <a:pt x="73967" y="113034"/>
                  </a:lnTo>
                  <a:lnTo>
                    <a:pt x="72757" y="115069"/>
                  </a:lnTo>
                  <a:lnTo>
                    <a:pt x="74183" y="116508"/>
                  </a:lnTo>
                  <a:lnTo>
                    <a:pt x="75000" y="115666"/>
                  </a:lnTo>
                  <a:lnTo>
                    <a:pt x="75612" y="116289"/>
                  </a:lnTo>
                  <a:lnTo>
                    <a:pt x="75612" y="117905"/>
                  </a:lnTo>
                  <a:lnTo>
                    <a:pt x="76034" y="118339"/>
                  </a:lnTo>
                  <a:lnTo>
                    <a:pt x="76034" y="118760"/>
                  </a:lnTo>
                  <a:lnTo>
                    <a:pt x="77853" y="120552"/>
                  </a:lnTo>
                  <a:lnTo>
                    <a:pt x="79472" y="121391"/>
                  </a:lnTo>
                  <a:lnTo>
                    <a:pt x="80096" y="120780"/>
                  </a:lnTo>
                  <a:lnTo>
                    <a:pt x="80491" y="118339"/>
                  </a:lnTo>
                  <a:lnTo>
                    <a:pt x="80913" y="117918"/>
                  </a:lnTo>
                  <a:lnTo>
                    <a:pt x="80913" y="117104"/>
                  </a:lnTo>
                  <a:lnTo>
                    <a:pt x="81523" y="116494"/>
                  </a:lnTo>
                  <a:lnTo>
                    <a:pt x="82108" y="117104"/>
                  </a:lnTo>
                  <a:lnTo>
                    <a:pt x="82108" y="117918"/>
                  </a:lnTo>
                  <a:lnTo>
                    <a:pt x="82527" y="118339"/>
                  </a:lnTo>
                  <a:lnTo>
                    <a:pt x="83154" y="119356"/>
                  </a:lnTo>
                  <a:lnTo>
                    <a:pt x="83765" y="119125"/>
                  </a:lnTo>
                  <a:lnTo>
                    <a:pt x="83968" y="117728"/>
                  </a:lnTo>
                  <a:lnTo>
                    <a:pt x="84770" y="118543"/>
                  </a:lnTo>
                  <a:lnTo>
                    <a:pt x="85980" y="118543"/>
                  </a:lnTo>
                  <a:lnTo>
                    <a:pt x="88847" y="116101"/>
                  </a:lnTo>
                  <a:lnTo>
                    <a:pt x="89664" y="116101"/>
                  </a:lnTo>
                  <a:lnTo>
                    <a:pt x="90697" y="115069"/>
                  </a:lnTo>
                  <a:lnTo>
                    <a:pt x="90276" y="114254"/>
                  </a:lnTo>
                  <a:lnTo>
                    <a:pt x="90507" y="113631"/>
                  </a:lnTo>
                  <a:lnTo>
                    <a:pt x="90888" y="113631"/>
                  </a:lnTo>
                  <a:lnTo>
                    <a:pt x="91700" y="114485"/>
                  </a:lnTo>
                  <a:lnTo>
                    <a:pt x="92517" y="114458"/>
                  </a:lnTo>
                  <a:lnTo>
                    <a:pt x="93141" y="113835"/>
                  </a:lnTo>
                  <a:lnTo>
                    <a:pt x="93333" y="112830"/>
                  </a:lnTo>
                  <a:lnTo>
                    <a:pt x="93945" y="114254"/>
                  </a:lnTo>
                  <a:lnTo>
                    <a:pt x="93360" y="114879"/>
                  </a:lnTo>
                  <a:lnTo>
                    <a:pt x="90493" y="116101"/>
                  </a:lnTo>
                  <a:lnTo>
                    <a:pt x="89881" y="116698"/>
                  </a:lnTo>
                  <a:lnTo>
                    <a:pt x="89881" y="117511"/>
                  </a:lnTo>
                  <a:lnTo>
                    <a:pt x="90493" y="118122"/>
                  </a:lnTo>
                  <a:lnTo>
                    <a:pt x="92938" y="118122"/>
                  </a:lnTo>
                  <a:lnTo>
                    <a:pt x="94135" y="119330"/>
                  </a:lnTo>
                  <a:lnTo>
                    <a:pt x="94977" y="119344"/>
                  </a:lnTo>
                  <a:lnTo>
                    <a:pt x="95560" y="118719"/>
                  </a:lnTo>
                  <a:lnTo>
                    <a:pt x="95576" y="117090"/>
                  </a:lnTo>
                  <a:lnTo>
                    <a:pt x="96581" y="116087"/>
                  </a:lnTo>
                  <a:lnTo>
                    <a:pt x="98239" y="116508"/>
                  </a:lnTo>
                  <a:lnTo>
                    <a:pt x="99434" y="115693"/>
                  </a:lnTo>
                  <a:lnTo>
                    <a:pt x="100877" y="117525"/>
                  </a:lnTo>
                  <a:lnTo>
                    <a:pt x="97422" y="117715"/>
                  </a:lnTo>
                  <a:lnTo>
                    <a:pt x="96798" y="118326"/>
                  </a:lnTo>
                  <a:lnTo>
                    <a:pt x="96798" y="119140"/>
                  </a:lnTo>
                  <a:lnTo>
                    <a:pt x="97613" y="119953"/>
                  </a:lnTo>
                  <a:lnTo>
                    <a:pt x="97001" y="120971"/>
                  </a:lnTo>
                  <a:lnTo>
                    <a:pt x="95791" y="120157"/>
                  </a:lnTo>
                  <a:lnTo>
                    <a:pt x="95372" y="120157"/>
                  </a:lnTo>
                  <a:lnTo>
                    <a:pt x="94557" y="120958"/>
                  </a:lnTo>
                  <a:lnTo>
                    <a:pt x="93348" y="120143"/>
                  </a:lnTo>
                  <a:lnTo>
                    <a:pt x="92926" y="120143"/>
                  </a:lnTo>
                  <a:lnTo>
                    <a:pt x="92124" y="120958"/>
                  </a:lnTo>
                  <a:lnTo>
                    <a:pt x="91307" y="120564"/>
                  </a:lnTo>
                  <a:lnTo>
                    <a:pt x="90914" y="120985"/>
                  </a:lnTo>
                  <a:lnTo>
                    <a:pt x="90071" y="120985"/>
                  </a:lnTo>
                  <a:lnTo>
                    <a:pt x="89676" y="121798"/>
                  </a:lnTo>
                  <a:lnTo>
                    <a:pt x="87638" y="120985"/>
                  </a:lnTo>
                  <a:lnTo>
                    <a:pt x="86823" y="122587"/>
                  </a:lnTo>
                  <a:lnTo>
                    <a:pt x="84770" y="122219"/>
                  </a:lnTo>
                  <a:lnTo>
                    <a:pt x="84377" y="121798"/>
                  </a:lnTo>
                  <a:lnTo>
                    <a:pt x="83534" y="121798"/>
                  </a:lnTo>
                  <a:lnTo>
                    <a:pt x="82951" y="122409"/>
                  </a:lnTo>
                  <a:lnTo>
                    <a:pt x="82951" y="122803"/>
                  </a:lnTo>
                  <a:lnTo>
                    <a:pt x="84963" y="125245"/>
                  </a:lnTo>
                  <a:lnTo>
                    <a:pt x="84963" y="126060"/>
                  </a:lnTo>
                  <a:lnTo>
                    <a:pt x="84377" y="127090"/>
                  </a:lnTo>
                  <a:lnTo>
                    <a:pt x="83141" y="125856"/>
                  </a:lnTo>
                  <a:lnTo>
                    <a:pt x="82325" y="126277"/>
                  </a:lnTo>
                  <a:lnTo>
                    <a:pt x="80286" y="123414"/>
                  </a:lnTo>
                  <a:lnTo>
                    <a:pt x="79472" y="123414"/>
                  </a:lnTo>
                  <a:lnTo>
                    <a:pt x="78465" y="124418"/>
                  </a:lnTo>
                  <a:lnTo>
                    <a:pt x="78234" y="125856"/>
                  </a:lnTo>
                  <a:lnTo>
                    <a:pt x="77446" y="125043"/>
                  </a:lnTo>
                  <a:lnTo>
                    <a:pt x="76602" y="125043"/>
                  </a:lnTo>
                  <a:lnTo>
                    <a:pt x="74783" y="126467"/>
                  </a:lnTo>
                  <a:lnTo>
                    <a:pt x="74593" y="127090"/>
                  </a:lnTo>
                  <a:lnTo>
                    <a:pt x="73355" y="127511"/>
                  </a:lnTo>
                  <a:lnTo>
                    <a:pt x="72145" y="128705"/>
                  </a:lnTo>
                  <a:lnTo>
                    <a:pt x="70923" y="129126"/>
                  </a:lnTo>
                  <a:lnTo>
                    <a:pt x="69292" y="130727"/>
                  </a:lnTo>
                  <a:lnTo>
                    <a:pt x="68871" y="130727"/>
                  </a:lnTo>
                  <a:lnTo>
                    <a:pt x="67661" y="131962"/>
                  </a:lnTo>
                  <a:lnTo>
                    <a:pt x="65608" y="133196"/>
                  </a:lnTo>
                  <a:lnTo>
                    <a:pt x="63177" y="134391"/>
                  </a:lnTo>
                  <a:lnTo>
                    <a:pt x="60310" y="134418"/>
                  </a:lnTo>
                  <a:lnTo>
                    <a:pt x="59112" y="133576"/>
                  </a:lnTo>
                  <a:lnTo>
                    <a:pt x="58269" y="133576"/>
                  </a:lnTo>
                  <a:lnTo>
                    <a:pt x="57035" y="132789"/>
                  </a:lnTo>
                  <a:lnTo>
                    <a:pt x="55826" y="132789"/>
                  </a:lnTo>
                  <a:lnTo>
                    <a:pt x="55404" y="132368"/>
                  </a:lnTo>
                  <a:lnTo>
                    <a:pt x="52576" y="132368"/>
                  </a:lnTo>
                  <a:lnTo>
                    <a:pt x="50116" y="133590"/>
                  </a:lnTo>
                  <a:lnTo>
                    <a:pt x="47670" y="135640"/>
                  </a:lnTo>
                  <a:lnTo>
                    <a:pt x="46041" y="136426"/>
                  </a:lnTo>
                  <a:lnTo>
                    <a:pt x="45644" y="136426"/>
                  </a:lnTo>
                  <a:lnTo>
                    <a:pt x="44422" y="137661"/>
                  </a:lnTo>
                  <a:lnTo>
                    <a:pt x="42791" y="137661"/>
                  </a:lnTo>
                  <a:lnTo>
                    <a:pt x="41133" y="138502"/>
                  </a:lnTo>
                  <a:lnTo>
                    <a:pt x="39733" y="141529"/>
                  </a:lnTo>
                  <a:lnTo>
                    <a:pt x="40114" y="145205"/>
                  </a:lnTo>
                  <a:lnTo>
                    <a:pt x="39324" y="146412"/>
                  </a:lnTo>
                  <a:lnTo>
                    <a:pt x="39324" y="147254"/>
                  </a:lnTo>
                  <a:lnTo>
                    <a:pt x="39924" y="147836"/>
                  </a:lnTo>
                  <a:lnTo>
                    <a:pt x="40765" y="147416"/>
                  </a:lnTo>
                  <a:lnTo>
                    <a:pt x="41962" y="147416"/>
                  </a:lnTo>
                  <a:lnTo>
                    <a:pt x="44015" y="146602"/>
                  </a:lnTo>
                  <a:lnTo>
                    <a:pt x="47072" y="143550"/>
                  </a:lnTo>
                  <a:lnTo>
                    <a:pt x="47465" y="142736"/>
                  </a:lnTo>
                  <a:lnTo>
                    <a:pt x="47465" y="141108"/>
                  </a:lnTo>
                  <a:lnTo>
                    <a:pt x="46651" y="139900"/>
                  </a:lnTo>
                  <a:lnTo>
                    <a:pt x="46665" y="138664"/>
                  </a:lnTo>
                  <a:lnTo>
                    <a:pt x="47072" y="138286"/>
                  </a:lnTo>
                  <a:lnTo>
                    <a:pt x="47072" y="137865"/>
                  </a:lnTo>
                  <a:lnTo>
                    <a:pt x="48092" y="136847"/>
                  </a:lnTo>
                  <a:lnTo>
                    <a:pt x="48906" y="136426"/>
                  </a:lnTo>
                  <a:lnTo>
                    <a:pt x="50130" y="136426"/>
                  </a:lnTo>
                  <a:lnTo>
                    <a:pt x="51761" y="135652"/>
                  </a:lnTo>
                  <a:lnTo>
                    <a:pt x="53392" y="133997"/>
                  </a:lnTo>
                  <a:lnTo>
                    <a:pt x="55009" y="133997"/>
                  </a:lnTo>
                  <a:lnTo>
                    <a:pt x="56667" y="136020"/>
                  </a:lnTo>
                  <a:lnTo>
                    <a:pt x="58269" y="136860"/>
                  </a:lnTo>
                  <a:lnTo>
                    <a:pt x="59303" y="137865"/>
                  </a:lnTo>
                  <a:lnTo>
                    <a:pt x="58881" y="139099"/>
                  </a:lnTo>
                  <a:lnTo>
                    <a:pt x="59495" y="139303"/>
                  </a:lnTo>
                  <a:lnTo>
                    <a:pt x="60310" y="138462"/>
                  </a:lnTo>
                  <a:lnTo>
                    <a:pt x="61967" y="137675"/>
                  </a:lnTo>
                  <a:lnTo>
                    <a:pt x="64794" y="137675"/>
                  </a:lnTo>
                  <a:lnTo>
                    <a:pt x="65215" y="138067"/>
                  </a:lnTo>
                  <a:lnTo>
                    <a:pt x="66030" y="138067"/>
                  </a:lnTo>
                  <a:lnTo>
                    <a:pt x="66423" y="138462"/>
                  </a:lnTo>
                  <a:lnTo>
                    <a:pt x="67649" y="138476"/>
                  </a:lnTo>
                  <a:lnTo>
                    <a:pt x="68463" y="137661"/>
                  </a:lnTo>
                  <a:lnTo>
                    <a:pt x="69280" y="138081"/>
                  </a:lnTo>
                  <a:lnTo>
                    <a:pt x="70514" y="138055"/>
                  </a:lnTo>
                  <a:lnTo>
                    <a:pt x="70909" y="137661"/>
                  </a:lnTo>
                  <a:lnTo>
                    <a:pt x="72552" y="138055"/>
                  </a:lnTo>
                  <a:lnTo>
                    <a:pt x="72947" y="138476"/>
                  </a:lnTo>
                  <a:lnTo>
                    <a:pt x="73574" y="138286"/>
                  </a:lnTo>
                  <a:lnTo>
                    <a:pt x="73574" y="137865"/>
                  </a:lnTo>
                  <a:lnTo>
                    <a:pt x="72757" y="137050"/>
                  </a:lnTo>
                  <a:lnTo>
                    <a:pt x="72757" y="136236"/>
                  </a:lnTo>
                  <a:lnTo>
                    <a:pt x="73762" y="135219"/>
                  </a:lnTo>
                  <a:lnTo>
                    <a:pt x="74183" y="135219"/>
                  </a:lnTo>
                  <a:lnTo>
                    <a:pt x="74783" y="135842"/>
                  </a:lnTo>
                  <a:lnTo>
                    <a:pt x="74769" y="138286"/>
                  </a:lnTo>
                  <a:lnTo>
                    <a:pt x="75190" y="138678"/>
                  </a:lnTo>
                  <a:lnTo>
                    <a:pt x="75612" y="140307"/>
                  </a:lnTo>
                  <a:lnTo>
                    <a:pt x="77038" y="141731"/>
                  </a:lnTo>
                  <a:lnTo>
                    <a:pt x="77853" y="141731"/>
                  </a:lnTo>
                  <a:lnTo>
                    <a:pt x="79063" y="140497"/>
                  </a:lnTo>
                  <a:lnTo>
                    <a:pt x="79877" y="140497"/>
                  </a:lnTo>
                  <a:lnTo>
                    <a:pt x="80913" y="139493"/>
                  </a:lnTo>
                  <a:lnTo>
                    <a:pt x="80913" y="138286"/>
                  </a:lnTo>
                  <a:lnTo>
                    <a:pt x="81496" y="137646"/>
                  </a:lnTo>
                  <a:lnTo>
                    <a:pt x="82337" y="138488"/>
                  </a:lnTo>
                  <a:lnTo>
                    <a:pt x="83154" y="138488"/>
                  </a:lnTo>
                  <a:lnTo>
                    <a:pt x="83968" y="137646"/>
                  </a:lnTo>
                  <a:lnTo>
                    <a:pt x="84582" y="138678"/>
                  </a:lnTo>
                  <a:lnTo>
                    <a:pt x="85004" y="141935"/>
                  </a:lnTo>
                  <a:lnTo>
                    <a:pt x="85399" y="142328"/>
                  </a:lnTo>
                  <a:lnTo>
                    <a:pt x="85397" y="143169"/>
                  </a:lnTo>
                  <a:lnTo>
                    <a:pt x="83344" y="144798"/>
                  </a:lnTo>
                  <a:lnTo>
                    <a:pt x="82951" y="146398"/>
                  </a:lnTo>
                  <a:lnTo>
                    <a:pt x="81917" y="147430"/>
                  </a:lnTo>
                  <a:lnTo>
                    <a:pt x="80896" y="147634"/>
                  </a:lnTo>
                  <a:lnTo>
                    <a:pt x="81523" y="148245"/>
                  </a:lnTo>
                  <a:lnTo>
                    <a:pt x="82325" y="148245"/>
                  </a:lnTo>
                  <a:lnTo>
                    <a:pt x="82746" y="148637"/>
                  </a:lnTo>
                  <a:lnTo>
                    <a:pt x="85587" y="148652"/>
                  </a:lnTo>
                  <a:lnTo>
                    <a:pt x="87204" y="149886"/>
                  </a:lnTo>
                  <a:lnTo>
                    <a:pt x="88440" y="149465"/>
                  </a:lnTo>
                  <a:lnTo>
                    <a:pt x="88237" y="150891"/>
                  </a:lnTo>
                  <a:lnTo>
                    <a:pt x="88861" y="151514"/>
                  </a:lnTo>
                  <a:lnTo>
                    <a:pt x="90478" y="151514"/>
                  </a:lnTo>
                  <a:lnTo>
                    <a:pt x="91105" y="152097"/>
                  </a:lnTo>
                  <a:lnTo>
                    <a:pt x="90900" y="152722"/>
                  </a:lnTo>
                  <a:lnTo>
                    <a:pt x="90057" y="152722"/>
                  </a:lnTo>
                  <a:lnTo>
                    <a:pt x="89052" y="153333"/>
                  </a:lnTo>
                  <a:lnTo>
                    <a:pt x="89866" y="154541"/>
                  </a:lnTo>
                  <a:lnTo>
                    <a:pt x="89269" y="154772"/>
                  </a:lnTo>
                  <a:lnTo>
                    <a:pt x="88861" y="154377"/>
                  </a:lnTo>
                  <a:lnTo>
                    <a:pt x="88047" y="154377"/>
                  </a:lnTo>
                  <a:lnTo>
                    <a:pt x="86837" y="155164"/>
                  </a:lnTo>
                  <a:lnTo>
                    <a:pt x="85994" y="155152"/>
                  </a:lnTo>
                  <a:lnTo>
                    <a:pt x="84987" y="154146"/>
                  </a:lnTo>
                  <a:lnTo>
                    <a:pt x="84987" y="153333"/>
                  </a:lnTo>
                  <a:lnTo>
                    <a:pt x="84377" y="152708"/>
                  </a:lnTo>
                  <a:lnTo>
                    <a:pt x="83563" y="152708"/>
                  </a:lnTo>
                  <a:lnTo>
                    <a:pt x="82544" y="153754"/>
                  </a:lnTo>
                  <a:lnTo>
                    <a:pt x="82544" y="154567"/>
                  </a:lnTo>
                  <a:lnTo>
                    <a:pt x="83332" y="155381"/>
                  </a:lnTo>
                  <a:lnTo>
                    <a:pt x="83356" y="156588"/>
                  </a:lnTo>
                  <a:lnTo>
                    <a:pt x="84756" y="158014"/>
                  </a:lnTo>
                  <a:lnTo>
                    <a:pt x="85397" y="158217"/>
                  </a:lnTo>
                  <a:lnTo>
                    <a:pt x="85790" y="159032"/>
                  </a:lnTo>
                  <a:lnTo>
                    <a:pt x="85790" y="160661"/>
                  </a:lnTo>
                  <a:lnTo>
                    <a:pt x="87421" y="161895"/>
                  </a:lnTo>
                  <a:lnTo>
                    <a:pt x="88419" y="162555"/>
                  </a:lnTo>
                  <a:lnTo>
                    <a:pt x="88943" y="162620"/>
                  </a:lnTo>
                  <a:lnTo>
                    <a:pt x="89054" y="162784"/>
                  </a:lnTo>
                  <a:lnTo>
                    <a:pt x="89574" y="162491"/>
                  </a:lnTo>
                  <a:lnTo>
                    <a:pt x="90120" y="162183"/>
                  </a:lnTo>
                  <a:lnTo>
                    <a:pt x="90468" y="161934"/>
                  </a:lnTo>
                  <a:lnTo>
                    <a:pt x="91489" y="161198"/>
                  </a:lnTo>
                  <a:lnTo>
                    <a:pt x="91927" y="161171"/>
                  </a:lnTo>
                  <a:lnTo>
                    <a:pt x="92502" y="161363"/>
                  </a:lnTo>
                  <a:lnTo>
                    <a:pt x="93376" y="161831"/>
                  </a:lnTo>
                  <a:lnTo>
                    <a:pt x="93869" y="162242"/>
                  </a:lnTo>
                  <a:lnTo>
                    <a:pt x="94224" y="162600"/>
                  </a:lnTo>
                  <a:lnTo>
                    <a:pt x="94989" y="164161"/>
                  </a:lnTo>
                  <a:lnTo>
                    <a:pt x="99706" y="163820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CB686A2-2FAF-D5D1-0DD7-8834B27904F2}"/>
                </a:ext>
              </a:extLst>
            </p:cNvPr>
            <p:cNvSpPr/>
            <p:nvPr/>
          </p:nvSpPr>
          <p:spPr>
            <a:xfrm flipV="1">
              <a:off x="2882255" y="4110953"/>
              <a:ext cx="832939" cy="1317842"/>
            </a:xfrm>
            <a:custGeom>
              <a:avLst/>
              <a:gdLst>
                <a:gd name="connsiteX0" fmla="*/ 443827 w 832939"/>
                <a:gd name="connsiteY0" fmla="*/ 1318072 h 1317842"/>
                <a:gd name="connsiteX1" fmla="*/ 444371 w 832939"/>
                <a:gd name="connsiteY1" fmla="*/ 1300317 h 1317842"/>
                <a:gd name="connsiteX2" fmla="*/ 444999 w 832939"/>
                <a:gd name="connsiteY2" fmla="*/ 1285307 h 1317842"/>
                <a:gd name="connsiteX3" fmla="*/ 445057 w 832939"/>
                <a:gd name="connsiteY3" fmla="*/ 1283893 h 1317842"/>
                <a:gd name="connsiteX4" fmla="*/ 445208 w 832939"/>
                <a:gd name="connsiteY4" fmla="*/ 1280280 h 1317842"/>
                <a:gd name="connsiteX5" fmla="*/ 444701 w 832939"/>
                <a:gd name="connsiteY5" fmla="*/ 1264685 h 1317842"/>
                <a:gd name="connsiteX6" fmla="*/ 444950 w 832939"/>
                <a:gd name="connsiteY6" fmla="*/ 1258145 h 1317842"/>
                <a:gd name="connsiteX7" fmla="*/ 445050 w 832939"/>
                <a:gd name="connsiteY7" fmla="*/ 1237053 h 1317842"/>
                <a:gd name="connsiteX8" fmla="*/ 444936 w 832939"/>
                <a:gd name="connsiteY8" fmla="*/ 1218945 h 1317842"/>
                <a:gd name="connsiteX9" fmla="*/ 445046 w 832939"/>
                <a:gd name="connsiteY9" fmla="*/ 1212014 h 1317842"/>
                <a:gd name="connsiteX10" fmla="*/ 445155 w 832939"/>
                <a:gd name="connsiteY10" fmla="*/ 1207766 h 1317842"/>
                <a:gd name="connsiteX11" fmla="*/ 444561 w 832939"/>
                <a:gd name="connsiteY11" fmla="*/ 1166678 h 1317842"/>
                <a:gd name="connsiteX12" fmla="*/ 444555 w 832939"/>
                <a:gd name="connsiteY12" fmla="*/ 1134085 h 1317842"/>
                <a:gd name="connsiteX13" fmla="*/ 443953 w 832939"/>
                <a:gd name="connsiteY13" fmla="*/ 1123553 h 1317842"/>
                <a:gd name="connsiteX14" fmla="*/ 443951 w 832939"/>
                <a:gd name="connsiteY14" fmla="*/ 1119976 h 1317842"/>
                <a:gd name="connsiteX15" fmla="*/ 444551 w 832939"/>
                <a:gd name="connsiteY15" fmla="*/ 1117591 h 1317842"/>
                <a:gd name="connsiteX16" fmla="*/ 444549 w 832939"/>
                <a:gd name="connsiteY16" fmla="*/ 1115605 h 1317842"/>
                <a:gd name="connsiteX17" fmla="*/ 444549 w 832939"/>
                <a:gd name="connsiteY17" fmla="*/ 1113020 h 1317842"/>
                <a:gd name="connsiteX18" fmla="*/ 443751 w 832939"/>
                <a:gd name="connsiteY18" fmla="*/ 1108449 h 1317842"/>
                <a:gd name="connsiteX19" fmla="*/ 445020 w 832939"/>
                <a:gd name="connsiteY19" fmla="*/ 1087779 h 1317842"/>
                <a:gd name="connsiteX20" fmla="*/ 445014 w 832939"/>
                <a:gd name="connsiteY20" fmla="*/ 1070637 h 1317842"/>
                <a:gd name="connsiteX21" fmla="*/ 444563 w 832939"/>
                <a:gd name="connsiteY21" fmla="*/ 1064229 h 1317842"/>
                <a:gd name="connsiteX22" fmla="*/ 444414 w 832939"/>
                <a:gd name="connsiteY22" fmla="*/ 1060800 h 1317842"/>
                <a:gd name="connsiteX23" fmla="*/ 445619 w 832939"/>
                <a:gd name="connsiteY23" fmla="*/ 1054214 h 1317842"/>
                <a:gd name="connsiteX24" fmla="*/ 445787 w 832939"/>
                <a:gd name="connsiteY24" fmla="*/ 1052621 h 1317842"/>
                <a:gd name="connsiteX25" fmla="*/ 446207 w 832939"/>
                <a:gd name="connsiteY25" fmla="*/ 1052118 h 1317842"/>
                <a:gd name="connsiteX26" fmla="*/ 447216 w 832939"/>
                <a:gd name="connsiteY26" fmla="*/ 1048763 h 1317842"/>
                <a:gd name="connsiteX27" fmla="*/ 448478 w 832939"/>
                <a:gd name="connsiteY27" fmla="*/ 1045158 h 1317842"/>
                <a:gd name="connsiteX28" fmla="*/ 449150 w 832939"/>
                <a:gd name="connsiteY28" fmla="*/ 1043313 h 1317842"/>
                <a:gd name="connsiteX29" fmla="*/ 450410 w 832939"/>
                <a:gd name="connsiteY29" fmla="*/ 1041049 h 1317842"/>
                <a:gd name="connsiteX30" fmla="*/ 453317 w 832939"/>
                <a:gd name="connsiteY30" fmla="*/ 1034937 h 1317842"/>
                <a:gd name="connsiteX31" fmla="*/ 454379 w 832939"/>
                <a:gd name="connsiteY31" fmla="*/ 1025663 h 1317842"/>
                <a:gd name="connsiteX32" fmla="*/ 454422 w 832939"/>
                <a:gd name="connsiteY32" fmla="*/ 1025422 h 1317842"/>
                <a:gd name="connsiteX33" fmla="*/ 454690 w 832939"/>
                <a:gd name="connsiteY33" fmla="*/ 1023944 h 1317842"/>
                <a:gd name="connsiteX34" fmla="*/ 455441 w 832939"/>
                <a:gd name="connsiteY34" fmla="*/ 1019833 h 1317842"/>
                <a:gd name="connsiteX35" fmla="*/ 455973 w 832939"/>
                <a:gd name="connsiteY35" fmla="*/ 1014798 h 1317842"/>
                <a:gd name="connsiteX36" fmla="*/ 455971 w 832939"/>
                <a:gd name="connsiteY36" fmla="*/ 1012679 h 1317842"/>
                <a:gd name="connsiteX37" fmla="*/ 467141 w 832939"/>
                <a:gd name="connsiteY37" fmla="*/ 1013738 h 1317842"/>
                <a:gd name="connsiteX38" fmla="*/ 472462 w 832939"/>
                <a:gd name="connsiteY38" fmla="*/ 1016120 h 1317842"/>
                <a:gd name="connsiteX39" fmla="*/ 476981 w 832939"/>
                <a:gd name="connsiteY39" fmla="*/ 1019565 h 1317842"/>
                <a:gd name="connsiteX40" fmla="*/ 482036 w 832939"/>
                <a:gd name="connsiteY40" fmla="*/ 1021421 h 1317842"/>
                <a:gd name="connsiteX41" fmla="*/ 488151 w 832939"/>
                <a:gd name="connsiteY41" fmla="*/ 1022214 h 1317842"/>
                <a:gd name="connsiteX42" fmla="*/ 495599 w 832939"/>
                <a:gd name="connsiteY42" fmla="*/ 1022479 h 1317842"/>
                <a:gd name="connsiteX43" fmla="*/ 502778 w 832939"/>
                <a:gd name="connsiteY43" fmla="*/ 1022479 h 1317842"/>
                <a:gd name="connsiteX44" fmla="*/ 513949 w 832939"/>
                <a:gd name="connsiteY44" fmla="*/ 1019036 h 1317842"/>
                <a:gd name="connsiteX45" fmla="*/ 514900 w 832939"/>
                <a:gd name="connsiteY45" fmla="*/ 1018656 h 1317842"/>
                <a:gd name="connsiteX46" fmla="*/ 514714 w 832939"/>
                <a:gd name="connsiteY46" fmla="*/ 1013920 h 1317842"/>
                <a:gd name="connsiteX47" fmla="*/ 514673 w 832939"/>
                <a:gd name="connsiteY47" fmla="*/ 1012931 h 1317842"/>
                <a:gd name="connsiteX48" fmla="*/ 514605 w 832939"/>
                <a:gd name="connsiteY48" fmla="*/ 1011161 h 1317842"/>
                <a:gd name="connsiteX49" fmla="*/ 513594 w 832939"/>
                <a:gd name="connsiteY49" fmla="*/ 1007696 h 1317842"/>
                <a:gd name="connsiteX50" fmla="*/ 513932 w 832939"/>
                <a:gd name="connsiteY50" fmla="*/ 1003337 h 1317842"/>
                <a:gd name="connsiteX51" fmla="*/ 512923 w 832939"/>
                <a:gd name="connsiteY51" fmla="*/ 997636 h 1317842"/>
                <a:gd name="connsiteX52" fmla="*/ 511016 w 832939"/>
                <a:gd name="connsiteY52" fmla="*/ 991710 h 1317842"/>
                <a:gd name="connsiteX53" fmla="*/ 510903 w 832939"/>
                <a:gd name="connsiteY53" fmla="*/ 984444 h 1317842"/>
                <a:gd name="connsiteX54" fmla="*/ 510455 w 832939"/>
                <a:gd name="connsiteY54" fmla="*/ 974495 h 1317842"/>
                <a:gd name="connsiteX55" fmla="*/ 511018 w 832939"/>
                <a:gd name="connsiteY55" fmla="*/ 968907 h 1317842"/>
                <a:gd name="connsiteX56" fmla="*/ 510795 w 832939"/>
                <a:gd name="connsiteY56" fmla="*/ 958845 h 1317842"/>
                <a:gd name="connsiteX57" fmla="*/ 510682 w 832939"/>
                <a:gd name="connsiteY57" fmla="*/ 952922 h 1317842"/>
                <a:gd name="connsiteX58" fmla="*/ 510907 w 832939"/>
                <a:gd name="connsiteY58" fmla="*/ 939842 h 1317842"/>
                <a:gd name="connsiteX59" fmla="*/ 510688 w 832939"/>
                <a:gd name="connsiteY59" fmla="*/ 924290 h 1317842"/>
                <a:gd name="connsiteX60" fmla="*/ 510684 w 832939"/>
                <a:gd name="connsiteY60" fmla="*/ 924082 h 1317842"/>
                <a:gd name="connsiteX61" fmla="*/ 510987 w 832939"/>
                <a:gd name="connsiteY61" fmla="*/ 921472 h 1317842"/>
                <a:gd name="connsiteX62" fmla="*/ 511214 w 832939"/>
                <a:gd name="connsiteY62" fmla="*/ 919476 h 1317842"/>
                <a:gd name="connsiteX63" fmla="*/ 511245 w 832939"/>
                <a:gd name="connsiteY63" fmla="*/ 919274 h 1317842"/>
                <a:gd name="connsiteX64" fmla="*/ 511470 w 832939"/>
                <a:gd name="connsiteY64" fmla="*/ 918044 h 1317842"/>
                <a:gd name="connsiteX65" fmla="*/ 511470 w 832939"/>
                <a:gd name="connsiteY65" fmla="*/ 917978 h 1317842"/>
                <a:gd name="connsiteX66" fmla="*/ 511214 w 832939"/>
                <a:gd name="connsiteY66" fmla="*/ 917087 h 1317842"/>
                <a:gd name="connsiteX67" fmla="*/ 511192 w 832939"/>
                <a:gd name="connsiteY67" fmla="*/ 917010 h 1317842"/>
                <a:gd name="connsiteX68" fmla="*/ 511380 w 832939"/>
                <a:gd name="connsiteY68" fmla="*/ 915735 h 1317842"/>
                <a:gd name="connsiteX69" fmla="*/ 511618 w 832939"/>
                <a:gd name="connsiteY69" fmla="*/ 914699 h 1317842"/>
                <a:gd name="connsiteX70" fmla="*/ 512375 w 832939"/>
                <a:gd name="connsiteY70" fmla="*/ 913802 h 1317842"/>
                <a:gd name="connsiteX71" fmla="*/ 513163 w 832939"/>
                <a:gd name="connsiteY71" fmla="*/ 913303 h 1317842"/>
                <a:gd name="connsiteX72" fmla="*/ 513416 w 832939"/>
                <a:gd name="connsiteY72" fmla="*/ 913142 h 1317842"/>
                <a:gd name="connsiteX73" fmla="*/ 514223 w 832939"/>
                <a:gd name="connsiteY73" fmla="*/ 912435 h 1317842"/>
                <a:gd name="connsiteX74" fmla="*/ 515168 w 832939"/>
                <a:gd name="connsiteY74" fmla="*/ 911303 h 1317842"/>
                <a:gd name="connsiteX75" fmla="*/ 511665 w 832939"/>
                <a:gd name="connsiteY75" fmla="*/ 911162 h 1317842"/>
                <a:gd name="connsiteX76" fmla="*/ 510985 w 832939"/>
                <a:gd name="connsiteY76" fmla="*/ 911182 h 1317842"/>
                <a:gd name="connsiteX77" fmla="*/ 510731 w 832939"/>
                <a:gd name="connsiteY77" fmla="*/ 911172 h 1317842"/>
                <a:gd name="connsiteX78" fmla="*/ 507655 w 832939"/>
                <a:gd name="connsiteY78" fmla="*/ 911266 h 1317842"/>
                <a:gd name="connsiteX79" fmla="*/ 504434 w 832939"/>
                <a:gd name="connsiteY79" fmla="*/ 911313 h 1317842"/>
                <a:gd name="connsiteX80" fmla="*/ 500928 w 832939"/>
                <a:gd name="connsiteY80" fmla="*/ 911454 h 1317842"/>
                <a:gd name="connsiteX81" fmla="*/ 499160 w 832939"/>
                <a:gd name="connsiteY81" fmla="*/ 911830 h 1317842"/>
                <a:gd name="connsiteX82" fmla="*/ 497578 w 832939"/>
                <a:gd name="connsiteY82" fmla="*/ 911722 h 1317842"/>
                <a:gd name="connsiteX83" fmla="*/ 497140 w 832939"/>
                <a:gd name="connsiteY83" fmla="*/ 911642 h 1317842"/>
                <a:gd name="connsiteX84" fmla="*/ 495521 w 832939"/>
                <a:gd name="connsiteY84" fmla="*/ 911936 h 1317842"/>
                <a:gd name="connsiteX85" fmla="*/ 493393 w 832939"/>
                <a:gd name="connsiteY85" fmla="*/ 911758 h 1317842"/>
                <a:gd name="connsiteX86" fmla="*/ 493258 w 832939"/>
                <a:gd name="connsiteY86" fmla="*/ 911738 h 1317842"/>
                <a:gd name="connsiteX87" fmla="*/ 491809 w 832939"/>
                <a:gd name="connsiteY87" fmla="*/ 911795 h 1317842"/>
                <a:gd name="connsiteX88" fmla="*/ 486850 w 832939"/>
                <a:gd name="connsiteY88" fmla="*/ 902625 h 1317842"/>
                <a:gd name="connsiteX89" fmla="*/ 484955 w 832939"/>
                <a:gd name="connsiteY89" fmla="*/ 899844 h 1317842"/>
                <a:gd name="connsiteX90" fmla="*/ 483060 w 832939"/>
                <a:gd name="connsiteY90" fmla="*/ 898287 h 1317842"/>
                <a:gd name="connsiteX91" fmla="*/ 481829 w 832939"/>
                <a:gd name="connsiteY91" fmla="*/ 896826 h 1317842"/>
                <a:gd name="connsiteX92" fmla="*/ 481449 w 832939"/>
                <a:gd name="connsiteY92" fmla="*/ 895835 h 1317842"/>
                <a:gd name="connsiteX93" fmla="*/ 477849 w 832939"/>
                <a:gd name="connsiteY93" fmla="*/ 888902 h 1317842"/>
                <a:gd name="connsiteX94" fmla="*/ 476760 w 832939"/>
                <a:gd name="connsiteY94" fmla="*/ 886121 h 1317842"/>
                <a:gd name="connsiteX95" fmla="*/ 476097 w 832939"/>
                <a:gd name="connsiteY95" fmla="*/ 882865 h 1317842"/>
                <a:gd name="connsiteX96" fmla="*/ 475055 w 832939"/>
                <a:gd name="connsiteY96" fmla="*/ 880744 h 1317842"/>
                <a:gd name="connsiteX97" fmla="*/ 473633 w 832939"/>
                <a:gd name="connsiteY97" fmla="*/ 878952 h 1317842"/>
                <a:gd name="connsiteX98" fmla="*/ 471832 w 832939"/>
                <a:gd name="connsiteY98" fmla="*/ 874001 h 1317842"/>
                <a:gd name="connsiteX99" fmla="*/ 471171 w 832939"/>
                <a:gd name="connsiteY99" fmla="*/ 871690 h 1317842"/>
                <a:gd name="connsiteX100" fmla="*/ 469701 w 832939"/>
                <a:gd name="connsiteY100" fmla="*/ 869473 h 1317842"/>
                <a:gd name="connsiteX101" fmla="*/ 468281 w 832939"/>
                <a:gd name="connsiteY101" fmla="*/ 866974 h 1317842"/>
                <a:gd name="connsiteX102" fmla="*/ 466668 w 832939"/>
                <a:gd name="connsiteY102" fmla="*/ 864522 h 1317842"/>
                <a:gd name="connsiteX103" fmla="*/ 465770 w 832939"/>
                <a:gd name="connsiteY103" fmla="*/ 860938 h 1317842"/>
                <a:gd name="connsiteX104" fmla="*/ 464917 w 832939"/>
                <a:gd name="connsiteY104" fmla="*/ 859099 h 1317842"/>
                <a:gd name="connsiteX105" fmla="*/ 463069 w 832939"/>
                <a:gd name="connsiteY105" fmla="*/ 855893 h 1317842"/>
                <a:gd name="connsiteX106" fmla="*/ 462547 w 832939"/>
                <a:gd name="connsiteY106" fmla="*/ 854383 h 1317842"/>
                <a:gd name="connsiteX107" fmla="*/ 462823 w 832939"/>
                <a:gd name="connsiteY107" fmla="*/ 853511 h 1317842"/>
                <a:gd name="connsiteX108" fmla="*/ 462831 w 832939"/>
                <a:gd name="connsiteY108" fmla="*/ 853537 h 1317842"/>
                <a:gd name="connsiteX109" fmla="*/ 463635 w 832939"/>
                <a:gd name="connsiteY109" fmla="*/ 854244 h 1317842"/>
                <a:gd name="connsiteX110" fmla="*/ 465246 w 832939"/>
                <a:gd name="connsiteY110" fmla="*/ 854810 h 1317842"/>
                <a:gd name="connsiteX111" fmla="*/ 467569 w 832939"/>
                <a:gd name="connsiteY111" fmla="*/ 854526 h 1317842"/>
                <a:gd name="connsiteX112" fmla="*/ 470078 w 832939"/>
                <a:gd name="connsiteY112" fmla="*/ 853960 h 1317842"/>
                <a:gd name="connsiteX113" fmla="*/ 473205 w 832939"/>
                <a:gd name="connsiteY113" fmla="*/ 853725 h 1317842"/>
                <a:gd name="connsiteX114" fmla="*/ 475622 w 832939"/>
                <a:gd name="connsiteY114" fmla="*/ 854289 h 1317842"/>
                <a:gd name="connsiteX115" fmla="*/ 480026 w 832939"/>
                <a:gd name="connsiteY115" fmla="*/ 854054 h 1317842"/>
                <a:gd name="connsiteX116" fmla="*/ 482726 w 832939"/>
                <a:gd name="connsiteY116" fmla="*/ 854101 h 1317842"/>
                <a:gd name="connsiteX117" fmla="*/ 485049 w 832939"/>
                <a:gd name="connsiteY117" fmla="*/ 854714 h 1317842"/>
                <a:gd name="connsiteX118" fmla="*/ 488127 w 832939"/>
                <a:gd name="connsiteY118" fmla="*/ 854620 h 1317842"/>
                <a:gd name="connsiteX119" fmla="*/ 491870 w 832939"/>
                <a:gd name="connsiteY119" fmla="*/ 854289 h 1317842"/>
                <a:gd name="connsiteX120" fmla="*/ 504483 w 832939"/>
                <a:gd name="connsiteY120" fmla="*/ 855295 h 1317842"/>
                <a:gd name="connsiteX121" fmla="*/ 508069 w 832939"/>
                <a:gd name="connsiteY121" fmla="*/ 855043 h 1317842"/>
                <a:gd name="connsiteX122" fmla="*/ 517780 w 832939"/>
                <a:gd name="connsiteY122" fmla="*/ 854667 h 1317842"/>
                <a:gd name="connsiteX123" fmla="*/ 524269 w 832939"/>
                <a:gd name="connsiteY123" fmla="*/ 854763 h 1317842"/>
                <a:gd name="connsiteX124" fmla="*/ 529765 w 832939"/>
                <a:gd name="connsiteY124" fmla="*/ 855188 h 1317842"/>
                <a:gd name="connsiteX125" fmla="*/ 531351 w 832939"/>
                <a:gd name="connsiteY125" fmla="*/ 855264 h 1317842"/>
                <a:gd name="connsiteX126" fmla="*/ 533743 w 832939"/>
                <a:gd name="connsiteY126" fmla="*/ 855376 h 1317842"/>
                <a:gd name="connsiteX127" fmla="*/ 538102 w 832939"/>
                <a:gd name="connsiteY127" fmla="*/ 855803 h 1317842"/>
                <a:gd name="connsiteX128" fmla="*/ 538084 w 832939"/>
                <a:gd name="connsiteY128" fmla="*/ 855752 h 1317842"/>
                <a:gd name="connsiteX129" fmla="*/ 538102 w 832939"/>
                <a:gd name="connsiteY129" fmla="*/ 855752 h 1317842"/>
                <a:gd name="connsiteX130" fmla="*/ 537623 w 832939"/>
                <a:gd name="connsiteY130" fmla="*/ 854277 h 1317842"/>
                <a:gd name="connsiteX131" fmla="*/ 536441 w 832939"/>
                <a:gd name="connsiteY131" fmla="*/ 852485 h 1317842"/>
                <a:gd name="connsiteX132" fmla="*/ 535114 w 832939"/>
                <a:gd name="connsiteY132" fmla="*/ 850881 h 1317842"/>
                <a:gd name="connsiteX133" fmla="*/ 534451 w 832939"/>
                <a:gd name="connsiteY133" fmla="*/ 849089 h 1317842"/>
                <a:gd name="connsiteX134" fmla="*/ 533268 w 832939"/>
                <a:gd name="connsiteY134" fmla="*/ 846966 h 1317842"/>
                <a:gd name="connsiteX135" fmla="*/ 532984 w 832939"/>
                <a:gd name="connsiteY135" fmla="*/ 847297 h 1317842"/>
                <a:gd name="connsiteX136" fmla="*/ 532036 w 832939"/>
                <a:gd name="connsiteY136" fmla="*/ 846353 h 1317842"/>
                <a:gd name="connsiteX137" fmla="*/ 530567 w 832939"/>
                <a:gd name="connsiteY137" fmla="*/ 844798 h 1317842"/>
                <a:gd name="connsiteX138" fmla="*/ 528958 w 832939"/>
                <a:gd name="connsiteY138" fmla="*/ 842438 h 1317842"/>
                <a:gd name="connsiteX139" fmla="*/ 527157 w 832939"/>
                <a:gd name="connsiteY139" fmla="*/ 839326 h 1317842"/>
                <a:gd name="connsiteX140" fmla="*/ 526875 w 832939"/>
                <a:gd name="connsiteY140" fmla="*/ 838006 h 1317842"/>
                <a:gd name="connsiteX141" fmla="*/ 526115 w 832939"/>
                <a:gd name="connsiteY141" fmla="*/ 836261 h 1317842"/>
                <a:gd name="connsiteX142" fmla="*/ 525264 w 832939"/>
                <a:gd name="connsiteY142" fmla="*/ 833431 h 1317842"/>
                <a:gd name="connsiteX143" fmla="*/ 524601 w 832939"/>
                <a:gd name="connsiteY143" fmla="*/ 831639 h 1317842"/>
                <a:gd name="connsiteX144" fmla="*/ 523606 w 832939"/>
                <a:gd name="connsiteY144" fmla="*/ 829894 h 1317842"/>
                <a:gd name="connsiteX145" fmla="*/ 521664 w 832939"/>
                <a:gd name="connsiteY145" fmla="*/ 826451 h 1317842"/>
                <a:gd name="connsiteX146" fmla="*/ 520858 w 832939"/>
                <a:gd name="connsiteY146" fmla="*/ 825225 h 1317842"/>
                <a:gd name="connsiteX147" fmla="*/ 519863 w 832939"/>
                <a:gd name="connsiteY147" fmla="*/ 822820 h 1317842"/>
                <a:gd name="connsiteX148" fmla="*/ 519249 w 832939"/>
                <a:gd name="connsiteY148" fmla="*/ 820368 h 1317842"/>
                <a:gd name="connsiteX149" fmla="*/ 518443 w 832939"/>
                <a:gd name="connsiteY149" fmla="*/ 818858 h 1317842"/>
                <a:gd name="connsiteX150" fmla="*/ 517166 w 832939"/>
                <a:gd name="connsiteY150" fmla="*/ 816925 h 1317842"/>
                <a:gd name="connsiteX151" fmla="*/ 514890 w 832939"/>
                <a:gd name="connsiteY151" fmla="*/ 813009 h 1317842"/>
                <a:gd name="connsiteX152" fmla="*/ 513517 w 832939"/>
                <a:gd name="connsiteY152" fmla="*/ 812208 h 1317842"/>
                <a:gd name="connsiteX153" fmla="*/ 512475 w 832939"/>
                <a:gd name="connsiteY153" fmla="*/ 810651 h 1317842"/>
                <a:gd name="connsiteX154" fmla="*/ 511955 w 832939"/>
                <a:gd name="connsiteY154" fmla="*/ 808765 h 1317842"/>
                <a:gd name="connsiteX155" fmla="*/ 510058 w 832939"/>
                <a:gd name="connsiteY155" fmla="*/ 806170 h 1317842"/>
                <a:gd name="connsiteX156" fmla="*/ 509160 w 832939"/>
                <a:gd name="connsiteY156" fmla="*/ 804474 h 1317842"/>
                <a:gd name="connsiteX157" fmla="*/ 507500 w 832939"/>
                <a:gd name="connsiteY157" fmla="*/ 802586 h 1317842"/>
                <a:gd name="connsiteX158" fmla="*/ 506174 w 832939"/>
                <a:gd name="connsiteY158" fmla="*/ 801078 h 1317842"/>
                <a:gd name="connsiteX159" fmla="*/ 505414 w 832939"/>
                <a:gd name="connsiteY159" fmla="*/ 799474 h 1317842"/>
                <a:gd name="connsiteX160" fmla="*/ 505324 w 832939"/>
                <a:gd name="connsiteY160" fmla="*/ 797907 h 1317842"/>
                <a:gd name="connsiteX161" fmla="*/ 505560 w 832939"/>
                <a:gd name="connsiteY161" fmla="*/ 796411 h 1317842"/>
                <a:gd name="connsiteX162" fmla="*/ 506790 w 832939"/>
                <a:gd name="connsiteY162" fmla="*/ 795091 h 1317842"/>
                <a:gd name="connsiteX163" fmla="*/ 508259 w 832939"/>
                <a:gd name="connsiteY163" fmla="*/ 793299 h 1317842"/>
                <a:gd name="connsiteX164" fmla="*/ 508544 w 832939"/>
                <a:gd name="connsiteY164" fmla="*/ 792308 h 1317842"/>
                <a:gd name="connsiteX165" fmla="*/ 508922 w 832939"/>
                <a:gd name="connsiteY165" fmla="*/ 790753 h 1317842"/>
                <a:gd name="connsiteX166" fmla="*/ 510060 w 832939"/>
                <a:gd name="connsiteY166" fmla="*/ 788017 h 1317842"/>
                <a:gd name="connsiteX167" fmla="*/ 510052 w 832939"/>
                <a:gd name="connsiteY167" fmla="*/ 787991 h 1317842"/>
                <a:gd name="connsiteX168" fmla="*/ 510060 w 832939"/>
                <a:gd name="connsiteY168" fmla="*/ 787968 h 1317842"/>
                <a:gd name="connsiteX169" fmla="*/ 509931 w 832939"/>
                <a:gd name="connsiteY169" fmla="*/ 787631 h 1317842"/>
                <a:gd name="connsiteX170" fmla="*/ 509395 w 832939"/>
                <a:gd name="connsiteY170" fmla="*/ 786223 h 1317842"/>
                <a:gd name="connsiteX171" fmla="*/ 509352 w 832939"/>
                <a:gd name="connsiteY171" fmla="*/ 784137 h 1317842"/>
                <a:gd name="connsiteX172" fmla="*/ 509354 w 832939"/>
                <a:gd name="connsiteY172" fmla="*/ 784102 h 1317842"/>
                <a:gd name="connsiteX173" fmla="*/ 509444 w 832939"/>
                <a:gd name="connsiteY173" fmla="*/ 782688 h 1317842"/>
                <a:gd name="connsiteX174" fmla="*/ 509919 w 832939"/>
                <a:gd name="connsiteY174" fmla="*/ 781084 h 1317842"/>
                <a:gd name="connsiteX175" fmla="*/ 510013 w 832939"/>
                <a:gd name="connsiteY175" fmla="*/ 779151 h 1317842"/>
                <a:gd name="connsiteX176" fmla="*/ 510013 w 832939"/>
                <a:gd name="connsiteY176" fmla="*/ 779102 h 1317842"/>
                <a:gd name="connsiteX177" fmla="*/ 508924 w 832939"/>
                <a:gd name="connsiteY177" fmla="*/ 776979 h 1317842"/>
                <a:gd name="connsiteX178" fmla="*/ 508022 w 832939"/>
                <a:gd name="connsiteY178" fmla="*/ 775377 h 1317842"/>
                <a:gd name="connsiteX179" fmla="*/ 507314 w 832939"/>
                <a:gd name="connsiteY179" fmla="*/ 774339 h 1317842"/>
                <a:gd name="connsiteX180" fmla="*/ 506980 w 832939"/>
                <a:gd name="connsiteY180" fmla="*/ 772735 h 1317842"/>
                <a:gd name="connsiteX181" fmla="*/ 506270 w 832939"/>
                <a:gd name="connsiteY181" fmla="*/ 771180 h 1317842"/>
                <a:gd name="connsiteX182" fmla="*/ 505228 w 832939"/>
                <a:gd name="connsiteY182" fmla="*/ 769294 h 1317842"/>
                <a:gd name="connsiteX183" fmla="*/ 504612 w 832939"/>
                <a:gd name="connsiteY183" fmla="*/ 767455 h 1317842"/>
                <a:gd name="connsiteX184" fmla="*/ 504565 w 832939"/>
                <a:gd name="connsiteY184" fmla="*/ 765804 h 1317842"/>
                <a:gd name="connsiteX185" fmla="*/ 504469 w 832939"/>
                <a:gd name="connsiteY185" fmla="*/ 762690 h 1317842"/>
                <a:gd name="connsiteX186" fmla="*/ 502101 w 832939"/>
                <a:gd name="connsiteY186" fmla="*/ 760191 h 1317842"/>
                <a:gd name="connsiteX187" fmla="*/ 500679 w 832939"/>
                <a:gd name="connsiteY187" fmla="*/ 759249 h 1317842"/>
                <a:gd name="connsiteX188" fmla="*/ 498972 w 832939"/>
                <a:gd name="connsiteY188" fmla="*/ 757974 h 1317842"/>
                <a:gd name="connsiteX189" fmla="*/ 497314 w 832939"/>
                <a:gd name="connsiteY189" fmla="*/ 756419 h 1317842"/>
                <a:gd name="connsiteX190" fmla="*/ 496745 w 832939"/>
                <a:gd name="connsiteY190" fmla="*/ 754439 h 1317842"/>
                <a:gd name="connsiteX191" fmla="*/ 496270 w 832939"/>
                <a:gd name="connsiteY191" fmla="*/ 752363 h 1317842"/>
                <a:gd name="connsiteX192" fmla="*/ 495654 w 832939"/>
                <a:gd name="connsiteY192" fmla="*/ 749958 h 1317842"/>
                <a:gd name="connsiteX193" fmla="*/ 494707 w 832939"/>
                <a:gd name="connsiteY193" fmla="*/ 747222 h 1317842"/>
                <a:gd name="connsiteX194" fmla="*/ 492762 w 832939"/>
                <a:gd name="connsiteY194" fmla="*/ 744300 h 1317842"/>
                <a:gd name="connsiteX195" fmla="*/ 491721 w 832939"/>
                <a:gd name="connsiteY195" fmla="*/ 740244 h 1317842"/>
                <a:gd name="connsiteX196" fmla="*/ 491676 w 832939"/>
                <a:gd name="connsiteY196" fmla="*/ 739247 h 1317842"/>
                <a:gd name="connsiteX197" fmla="*/ 492339 w 832939"/>
                <a:gd name="connsiteY197" fmla="*/ 736284 h 1317842"/>
                <a:gd name="connsiteX198" fmla="*/ 492627 w 832939"/>
                <a:gd name="connsiteY198" fmla="*/ 734588 h 1317842"/>
                <a:gd name="connsiteX199" fmla="*/ 492717 w 832939"/>
                <a:gd name="connsiteY199" fmla="*/ 734067 h 1317842"/>
                <a:gd name="connsiteX200" fmla="*/ 492762 w 832939"/>
                <a:gd name="connsiteY200" fmla="*/ 732418 h 1317842"/>
                <a:gd name="connsiteX201" fmla="*/ 492762 w 832939"/>
                <a:gd name="connsiteY201" fmla="*/ 732369 h 1317842"/>
                <a:gd name="connsiteX202" fmla="*/ 492431 w 832939"/>
                <a:gd name="connsiteY202" fmla="*/ 730859 h 1317842"/>
                <a:gd name="connsiteX203" fmla="*/ 491911 w 832939"/>
                <a:gd name="connsiteY203" fmla="*/ 729445 h 1317842"/>
                <a:gd name="connsiteX204" fmla="*/ 491008 w 832939"/>
                <a:gd name="connsiteY204" fmla="*/ 727416 h 1317842"/>
                <a:gd name="connsiteX205" fmla="*/ 490587 w 832939"/>
                <a:gd name="connsiteY205" fmla="*/ 724195 h 1317842"/>
                <a:gd name="connsiteX206" fmla="*/ 491008 w 832939"/>
                <a:gd name="connsiteY206" fmla="*/ 722561 h 1317842"/>
                <a:gd name="connsiteX207" fmla="*/ 491295 w 832939"/>
                <a:gd name="connsiteY207" fmla="*/ 720959 h 1317842"/>
                <a:gd name="connsiteX208" fmla="*/ 491289 w 832939"/>
                <a:gd name="connsiteY208" fmla="*/ 720934 h 1317842"/>
                <a:gd name="connsiteX209" fmla="*/ 491295 w 832939"/>
                <a:gd name="connsiteY209" fmla="*/ 720908 h 1317842"/>
                <a:gd name="connsiteX210" fmla="*/ 491008 w 832939"/>
                <a:gd name="connsiteY210" fmla="*/ 719447 h 1317842"/>
                <a:gd name="connsiteX211" fmla="*/ 490157 w 832939"/>
                <a:gd name="connsiteY211" fmla="*/ 718221 h 1317842"/>
                <a:gd name="connsiteX212" fmla="*/ 489398 w 832939"/>
                <a:gd name="connsiteY212" fmla="*/ 716901 h 1317842"/>
                <a:gd name="connsiteX213" fmla="*/ 488260 w 832939"/>
                <a:gd name="connsiteY213" fmla="*/ 715344 h 1317842"/>
                <a:gd name="connsiteX214" fmla="*/ 487265 w 832939"/>
                <a:gd name="connsiteY214" fmla="*/ 714353 h 1317842"/>
                <a:gd name="connsiteX215" fmla="*/ 486457 w 832939"/>
                <a:gd name="connsiteY215" fmla="*/ 713129 h 1317842"/>
                <a:gd name="connsiteX216" fmla="*/ 485923 w 832939"/>
                <a:gd name="connsiteY216" fmla="*/ 712493 h 1317842"/>
                <a:gd name="connsiteX217" fmla="*/ 485284 w 832939"/>
                <a:gd name="connsiteY217" fmla="*/ 710981 h 1317842"/>
                <a:gd name="connsiteX218" fmla="*/ 484883 w 832939"/>
                <a:gd name="connsiteY218" fmla="*/ 710397 h 1317842"/>
                <a:gd name="connsiteX219" fmla="*/ 484564 w 832939"/>
                <a:gd name="connsiteY219" fmla="*/ 709177 h 1317842"/>
                <a:gd name="connsiteX220" fmla="*/ 484163 w 832939"/>
                <a:gd name="connsiteY220" fmla="*/ 708169 h 1317842"/>
                <a:gd name="connsiteX221" fmla="*/ 482963 w 832939"/>
                <a:gd name="connsiteY221" fmla="*/ 707718 h 1317842"/>
                <a:gd name="connsiteX222" fmla="*/ 482431 w 832939"/>
                <a:gd name="connsiteY222" fmla="*/ 706950 h 1317842"/>
                <a:gd name="connsiteX223" fmla="*/ 481950 w 832939"/>
                <a:gd name="connsiteY223" fmla="*/ 706232 h 1317842"/>
                <a:gd name="connsiteX224" fmla="*/ 481389 w 832939"/>
                <a:gd name="connsiteY224" fmla="*/ 705781 h 1317842"/>
                <a:gd name="connsiteX225" fmla="*/ 481232 w 832939"/>
                <a:gd name="connsiteY225" fmla="*/ 704826 h 1317842"/>
                <a:gd name="connsiteX226" fmla="*/ 481551 w 832939"/>
                <a:gd name="connsiteY226" fmla="*/ 704191 h 1317842"/>
                <a:gd name="connsiteX227" fmla="*/ 481924 w 832939"/>
                <a:gd name="connsiteY227" fmla="*/ 704111 h 1317842"/>
                <a:gd name="connsiteX228" fmla="*/ 482403 w 832939"/>
                <a:gd name="connsiteY228" fmla="*/ 704058 h 1317842"/>
                <a:gd name="connsiteX229" fmla="*/ 483229 w 832939"/>
                <a:gd name="connsiteY229" fmla="*/ 703846 h 1317842"/>
                <a:gd name="connsiteX230" fmla="*/ 483524 w 832939"/>
                <a:gd name="connsiteY230" fmla="*/ 702916 h 1317842"/>
                <a:gd name="connsiteX231" fmla="*/ 483336 w 832939"/>
                <a:gd name="connsiteY231" fmla="*/ 701882 h 1317842"/>
                <a:gd name="connsiteX232" fmla="*/ 482296 w 832939"/>
                <a:gd name="connsiteY232" fmla="*/ 699761 h 1317842"/>
                <a:gd name="connsiteX233" fmla="*/ 482509 w 832939"/>
                <a:gd name="connsiteY233" fmla="*/ 698884 h 1317842"/>
                <a:gd name="connsiteX234" fmla="*/ 483604 w 832939"/>
                <a:gd name="connsiteY234" fmla="*/ 698327 h 1317842"/>
                <a:gd name="connsiteX235" fmla="*/ 484296 w 832939"/>
                <a:gd name="connsiteY235" fmla="*/ 697797 h 1317842"/>
                <a:gd name="connsiteX236" fmla="*/ 484457 w 832939"/>
                <a:gd name="connsiteY236" fmla="*/ 697240 h 1317842"/>
                <a:gd name="connsiteX237" fmla="*/ 484537 w 832939"/>
                <a:gd name="connsiteY237" fmla="*/ 696629 h 1317842"/>
                <a:gd name="connsiteX238" fmla="*/ 484564 w 832939"/>
                <a:gd name="connsiteY238" fmla="*/ 695595 h 1317842"/>
                <a:gd name="connsiteX239" fmla="*/ 484644 w 832939"/>
                <a:gd name="connsiteY239" fmla="*/ 694667 h 1317842"/>
                <a:gd name="connsiteX240" fmla="*/ 484564 w 832939"/>
                <a:gd name="connsiteY240" fmla="*/ 693923 h 1317842"/>
                <a:gd name="connsiteX241" fmla="*/ 484003 w 832939"/>
                <a:gd name="connsiteY241" fmla="*/ 692836 h 1317842"/>
                <a:gd name="connsiteX242" fmla="*/ 483817 w 832939"/>
                <a:gd name="connsiteY242" fmla="*/ 692015 h 1317842"/>
                <a:gd name="connsiteX243" fmla="*/ 483469 w 832939"/>
                <a:gd name="connsiteY243" fmla="*/ 690875 h 1317842"/>
                <a:gd name="connsiteX244" fmla="*/ 482591 w 832939"/>
                <a:gd name="connsiteY244" fmla="*/ 690264 h 1317842"/>
                <a:gd name="connsiteX245" fmla="*/ 481658 w 832939"/>
                <a:gd name="connsiteY245" fmla="*/ 689785 h 1317842"/>
                <a:gd name="connsiteX246" fmla="*/ 481576 w 832939"/>
                <a:gd name="connsiteY246" fmla="*/ 689123 h 1317842"/>
                <a:gd name="connsiteX247" fmla="*/ 482243 w 832939"/>
                <a:gd name="connsiteY247" fmla="*/ 688406 h 1317842"/>
                <a:gd name="connsiteX248" fmla="*/ 482910 w 832939"/>
                <a:gd name="connsiteY248" fmla="*/ 686974 h 1317842"/>
                <a:gd name="connsiteX249" fmla="*/ 482935 w 832939"/>
                <a:gd name="connsiteY249" fmla="*/ 686259 h 1317842"/>
                <a:gd name="connsiteX250" fmla="*/ 482990 w 832939"/>
                <a:gd name="connsiteY250" fmla="*/ 685462 h 1317842"/>
                <a:gd name="connsiteX251" fmla="*/ 483710 w 832939"/>
                <a:gd name="connsiteY251" fmla="*/ 684826 h 1317842"/>
                <a:gd name="connsiteX252" fmla="*/ 484030 w 832939"/>
                <a:gd name="connsiteY252" fmla="*/ 684189 h 1317842"/>
                <a:gd name="connsiteX253" fmla="*/ 484376 w 832939"/>
                <a:gd name="connsiteY253" fmla="*/ 683155 h 1317842"/>
                <a:gd name="connsiteX254" fmla="*/ 484910 w 832939"/>
                <a:gd name="connsiteY254" fmla="*/ 682094 h 1317842"/>
                <a:gd name="connsiteX255" fmla="*/ 485149 w 832939"/>
                <a:gd name="connsiteY255" fmla="*/ 681244 h 1317842"/>
                <a:gd name="connsiteX256" fmla="*/ 485096 w 832939"/>
                <a:gd name="connsiteY256" fmla="*/ 680157 h 1317842"/>
                <a:gd name="connsiteX257" fmla="*/ 484801 w 832939"/>
                <a:gd name="connsiteY257" fmla="*/ 679176 h 1317842"/>
                <a:gd name="connsiteX258" fmla="*/ 484750 w 832939"/>
                <a:gd name="connsiteY258" fmla="*/ 678326 h 1317842"/>
                <a:gd name="connsiteX259" fmla="*/ 485229 w 832939"/>
                <a:gd name="connsiteY259" fmla="*/ 678008 h 1317842"/>
                <a:gd name="connsiteX260" fmla="*/ 485843 w 832939"/>
                <a:gd name="connsiteY260" fmla="*/ 677850 h 1317842"/>
                <a:gd name="connsiteX261" fmla="*/ 485949 w 832939"/>
                <a:gd name="connsiteY261" fmla="*/ 677186 h 1317842"/>
                <a:gd name="connsiteX262" fmla="*/ 485415 w 832939"/>
                <a:gd name="connsiteY262" fmla="*/ 676681 h 1317842"/>
                <a:gd name="connsiteX263" fmla="*/ 485896 w 832939"/>
                <a:gd name="connsiteY263" fmla="*/ 676099 h 1317842"/>
                <a:gd name="connsiteX264" fmla="*/ 486561 w 832939"/>
                <a:gd name="connsiteY264" fmla="*/ 675408 h 1317842"/>
                <a:gd name="connsiteX265" fmla="*/ 486295 w 832939"/>
                <a:gd name="connsiteY265" fmla="*/ 674851 h 1317842"/>
                <a:gd name="connsiteX266" fmla="*/ 485497 w 832939"/>
                <a:gd name="connsiteY266" fmla="*/ 674428 h 1317842"/>
                <a:gd name="connsiteX267" fmla="*/ 484775 w 832939"/>
                <a:gd name="connsiteY267" fmla="*/ 673843 h 1317842"/>
                <a:gd name="connsiteX268" fmla="*/ 484349 w 832939"/>
                <a:gd name="connsiteY268" fmla="*/ 673312 h 1317842"/>
                <a:gd name="connsiteX269" fmla="*/ 484642 w 832939"/>
                <a:gd name="connsiteY269" fmla="*/ 672916 h 1317842"/>
                <a:gd name="connsiteX270" fmla="*/ 485282 w 832939"/>
                <a:gd name="connsiteY270" fmla="*/ 672570 h 1317842"/>
                <a:gd name="connsiteX271" fmla="*/ 485442 w 832939"/>
                <a:gd name="connsiteY271" fmla="*/ 671933 h 1317842"/>
                <a:gd name="connsiteX272" fmla="*/ 485442 w 832939"/>
                <a:gd name="connsiteY272" fmla="*/ 671430 h 1317842"/>
                <a:gd name="connsiteX273" fmla="*/ 485896 w 832939"/>
                <a:gd name="connsiteY273" fmla="*/ 671058 h 1317842"/>
                <a:gd name="connsiteX274" fmla="*/ 485763 w 832939"/>
                <a:gd name="connsiteY274" fmla="*/ 670607 h 1317842"/>
                <a:gd name="connsiteX275" fmla="*/ 485601 w 832939"/>
                <a:gd name="connsiteY275" fmla="*/ 669838 h 1317842"/>
                <a:gd name="connsiteX276" fmla="*/ 484908 w 832939"/>
                <a:gd name="connsiteY276" fmla="*/ 669626 h 1317842"/>
                <a:gd name="connsiteX277" fmla="*/ 484322 w 832939"/>
                <a:gd name="connsiteY277" fmla="*/ 669466 h 1317842"/>
                <a:gd name="connsiteX278" fmla="*/ 483950 w 832939"/>
                <a:gd name="connsiteY278" fmla="*/ 669043 h 1317842"/>
                <a:gd name="connsiteX279" fmla="*/ 483495 w 832939"/>
                <a:gd name="connsiteY279" fmla="*/ 668353 h 1317842"/>
                <a:gd name="connsiteX280" fmla="*/ 483094 w 832939"/>
                <a:gd name="connsiteY280" fmla="*/ 667848 h 1317842"/>
                <a:gd name="connsiteX281" fmla="*/ 481813 w 832939"/>
                <a:gd name="connsiteY281" fmla="*/ 667133 h 1317842"/>
                <a:gd name="connsiteX282" fmla="*/ 481281 w 832939"/>
                <a:gd name="connsiteY282" fmla="*/ 666974 h 1317842"/>
                <a:gd name="connsiteX283" fmla="*/ 480694 w 832939"/>
                <a:gd name="connsiteY283" fmla="*/ 666734 h 1317842"/>
                <a:gd name="connsiteX284" fmla="*/ 480694 w 832939"/>
                <a:gd name="connsiteY284" fmla="*/ 666203 h 1317842"/>
                <a:gd name="connsiteX285" fmla="*/ 480295 w 832939"/>
                <a:gd name="connsiteY285" fmla="*/ 665860 h 1317842"/>
                <a:gd name="connsiteX286" fmla="*/ 480295 w 832939"/>
                <a:gd name="connsiteY286" fmla="*/ 665435 h 1317842"/>
                <a:gd name="connsiteX287" fmla="*/ 481068 w 832939"/>
                <a:gd name="connsiteY287" fmla="*/ 665143 h 1317842"/>
                <a:gd name="connsiteX288" fmla="*/ 481627 w 832939"/>
                <a:gd name="connsiteY288" fmla="*/ 665036 h 1317842"/>
                <a:gd name="connsiteX289" fmla="*/ 481948 w 832939"/>
                <a:gd name="connsiteY289" fmla="*/ 664957 h 1317842"/>
                <a:gd name="connsiteX290" fmla="*/ 481469 w 832939"/>
                <a:gd name="connsiteY290" fmla="*/ 664029 h 1317842"/>
                <a:gd name="connsiteX291" fmla="*/ 481576 w 832939"/>
                <a:gd name="connsiteY291" fmla="*/ 663657 h 1317842"/>
                <a:gd name="connsiteX292" fmla="*/ 481627 w 832939"/>
                <a:gd name="connsiteY292" fmla="*/ 663259 h 1317842"/>
                <a:gd name="connsiteX293" fmla="*/ 481520 w 832939"/>
                <a:gd name="connsiteY293" fmla="*/ 662809 h 1317842"/>
                <a:gd name="connsiteX294" fmla="*/ 481201 w 832939"/>
                <a:gd name="connsiteY294" fmla="*/ 661828 h 1317842"/>
                <a:gd name="connsiteX295" fmla="*/ 480986 w 832939"/>
                <a:gd name="connsiteY295" fmla="*/ 660739 h 1317842"/>
                <a:gd name="connsiteX296" fmla="*/ 481600 w 832939"/>
                <a:gd name="connsiteY296" fmla="*/ 660846 h 1317842"/>
                <a:gd name="connsiteX297" fmla="*/ 482534 w 832939"/>
                <a:gd name="connsiteY297" fmla="*/ 660925 h 1317842"/>
                <a:gd name="connsiteX298" fmla="*/ 482560 w 832939"/>
                <a:gd name="connsiteY298" fmla="*/ 660157 h 1317842"/>
                <a:gd name="connsiteX299" fmla="*/ 482454 w 832939"/>
                <a:gd name="connsiteY299" fmla="*/ 659519 h 1317842"/>
                <a:gd name="connsiteX300" fmla="*/ 482534 w 832939"/>
                <a:gd name="connsiteY300" fmla="*/ 658937 h 1317842"/>
                <a:gd name="connsiteX301" fmla="*/ 482615 w 832939"/>
                <a:gd name="connsiteY301" fmla="*/ 658326 h 1317842"/>
                <a:gd name="connsiteX302" fmla="*/ 482106 w 832939"/>
                <a:gd name="connsiteY302" fmla="*/ 658007 h 1317842"/>
                <a:gd name="connsiteX303" fmla="*/ 481627 w 832939"/>
                <a:gd name="connsiteY303" fmla="*/ 657981 h 1317842"/>
                <a:gd name="connsiteX304" fmla="*/ 480880 w 832939"/>
                <a:gd name="connsiteY304" fmla="*/ 657848 h 1317842"/>
                <a:gd name="connsiteX305" fmla="*/ 480880 w 832939"/>
                <a:gd name="connsiteY305" fmla="*/ 657609 h 1317842"/>
                <a:gd name="connsiteX306" fmla="*/ 481093 w 832939"/>
                <a:gd name="connsiteY306" fmla="*/ 657266 h 1317842"/>
                <a:gd name="connsiteX307" fmla="*/ 481385 w 832939"/>
                <a:gd name="connsiteY307" fmla="*/ 657080 h 1317842"/>
                <a:gd name="connsiteX308" fmla="*/ 481868 w 832939"/>
                <a:gd name="connsiteY308" fmla="*/ 656575 h 1317842"/>
                <a:gd name="connsiteX309" fmla="*/ 481840 w 832939"/>
                <a:gd name="connsiteY309" fmla="*/ 656044 h 1317842"/>
                <a:gd name="connsiteX310" fmla="*/ 481733 w 832939"/>
                <a:gd name="connsiteY310" fmla="*/ 655568 h 1317842"/>
                <a:gd name="connsiteX311" fmla="*/ 481789 w 832939"/>
                <a:gd name="connsiteY311" fmla="*/ 655222 h 1317842"/>
                <a:gd name="connsiteX312" fmla="*/ 482507 w 832939"/>
                <a:gd name="connsiteY312" fmla="*/ 654611 h 1317842"/>
                <a:gd name="connsiteX313" fmla="*/ 482908 w 832939"/>
                <a:gd name="connsiteY313" fmla="*/ 654321 h 1317842"/>
                <a:gd name="connsiteX314" fmla="*/ 483547 w 832939"/>
                <a:gd name="connsiteY314" fmla="*/ 654372 h 1317842"/>
                <a:gd name="connsiteX315" fmla="*/ 484054 w 832939"/>
                <a:gd name="connsiteY315" fmla="*/ 654268 h 1317842"/>
                <a:gd name="connsiteX316" fmla="*/ 484134 w 832939"/>
                <a:gd name="connsiteY316" fmla="*/ 653763 h 1317842"/>
                <a:gd name="connsiteX317" fmla="*/ 483894 w 832939"/>
                <a:gd name="connsiteY317" fmla="*/ 653126 h 1317842"/>
                <a:gd name="connsiteX318" fmla="*/ 484001 w 832939"/>
                <a:gd name="connsiteY318" fmla="*/ 652384 h 1317842"/>
                <a:gd name="connsiteX319" fmla="*/ 484161 w 832939"/>
                <a:gd name="connsiteY319" fmla="*/ 651560 h 1317842"/>
                <a:gd name="connsiteX320" fmla="*/ 484081 w 832939"/>
                <a:gd name="connsiteY320" fmla="*/ 651244 h 1317842"/>
                <a:gd name="connsiteX321" fmla="*/ 483653 w 832939"/>
                <a:gd name="connsiteY321" fmla="*/ 650952 h 1317842"/>
                <a:gd name="connsiteX322" fmla="*/ 483068 w 832939"/>
                <a:gd name="connsiteY322" fmla="*/ 650792 h 1317842"/>
                <a:gd name="connsiteX323" fmla="*/ 482693 w 832939"/>
                <a:gd name="connsiteY323" fmla="*/ 650314 h 1317842"/>
                <a:gd name="connsiteX324" fmla="*/ 482908 w 832939"/>
                <a:gd name="connsiteY324" fmla="*/ 649705 h 1317842"/>
                <a:gd name="connsiteX325" fmla="*/ 483629 w 832939"/>
                <a:gd name="connsiteY325" fmla="*/ 649227 h 1317842"/>
                <a:gd name="connsiteX326" fmla="*/ 484642 w 832939"/>
                <a:gd name="connsiteY326" fmla="*/ 648618 h 1317842"/>
                <a:gd name="connsiteX327" fmla="*/ 485745 w 832939"/>
                <a:gd name="connsiteY327" fmla="*/ 648831 h 1317842"/>
                <a:gd name="connsiteX328" fmla="*/ 487061 w 832939"/>
                <a:gd name="connsiteY328" fmla="*/ 648972 h 1317842"/>
                <a:gd name="connsiteX329" fmla="*/ 488340 w 832939"/>
                <a:gd name="connsiteY329" fmla="*/ 649644 h 1317842"/>
                <a:gd name="connsiteX330" fmla="*/ 489052 w 832939"/>
                <a:gd name="connsiteY330" fmla="*/ 650245 h 1317842"/>
                <a:gd name="connsiteX331" fmla="*/ 489549 w 832939"/>
                <a:gd name="connsiteY331" fmla="*/ 650563 h 1317842"/>
                <a:gd name="connsiteX332" fmla="*/ 490511 w 832939"/>
                <a:gd name="connsiteY332" fmla="*/ 650457 h 1317842"/>
                <a:gd name="connsiteX333" fmla="*/ 491221 w 832939"/>
                <a:gd name="connsiteY333" fmla="*/ 650633 h 1317842"/>
                <a:gd name="connsiteX334" fmla="*/ 491790 w 832939"/>
                <a:gd name="connsiteY334" fmla="*/ 650138 h 1317842"/>
                <a:gd name="connsiteX335" fmla="*/ 492110 w 832939"/>
                <a:gd name="connsiteY335" fmla="*/ 649431 h 1317842"/>
                <a:gd name="connsiteX336" fmla="*/ 493640 w 832939"/>
                <a:gd name="connsiteY336" fmla="*/ 649325 h 1317842"/>
                <a:gd name="connsiteX337" fmla="*/ 494813 w 832939"/>
                <a:gd name="connsiteY337" fmla="*/ 650210 h 1317842"/>
                <a:gd name="connsiteX338" fmla="*/ 495454 w 832939"/>
                <a:gd name="connsiteY338" fmla="*/ 650952 h 1317842"/>
                <a:gd name="connsiteX339" fmla="*/ 496131 w 832939"/>
                <a:gd name="connsiteY339" fmla="*/ 651977 h 1317842"/>
                <a:gd name="connsiteX340" fmla="*/ 497410 w 832939"/>
                <a:gd name="connsiteY340" fmla="*/ 652968 h 1317842"/>
                <a:gd name="connsiteX341" fmla="*/ 498298 w 832939"/>
                <a:gd name="connsiteY341" fmla="*/ 654311 h 1317842"/>
                <a:gd name="connsiteX342" fmla="*/ 499402 w 832939"/>
                <a:gd name="connsiteY342" fmla="*/ 654842 h 1317842"/>
                <a:gd name="connsiteX343" fmla="*/ 500930 w 832939"/>
                <a:gd name="connsiteY343" fmla="*/ 655762 h 1317842"/>
                <a:gd name="connsiteX344" fmla="*/ 502637 w 832939"/>
                <a:gd name="connsiteY344" fmla="*/ 656787 h 1317842"/>
                <a:gd name="connsiteX345" fmla="*/ 504060 w 832939"/>
                <a:gd name="connsiteY345" fmla="*/ 657176 h 1317842"/>
                <a:gd name="connsiteX346" fmla="*/ 505838 w 832939"/>
                <a:gd name="connsiteY346" fmla="*/ 657885 h 1317842"/>
                <a:gd name="connsiteX347" fmla="*/ 506550 w 832939"/>
                <a:gd name="connsiteY347" fmla="*/ 658344 h 1317842"/>
                <a:gd name="connsiteX348" fmla="*/ 507297 w 832939"/>
                <a:gd name="connsiteY348" fmla="*/ 660465 h 1317842"/>
                <a:gd name="connsiteX349" fmla="*/ 508255 w 832939"/>
                <a:gd name="connsiteY349" fmla="*/ 661315 h 1317842"/>
                <a:gd name="connsiteX350" fmla="*/ 509323 w 832939"/>
                <a:gd name="connsiteY350" fmla="*/ 662341 h 1317842"/>
                <a:gd name="connsiteX351" fmla="*/ 511280 w 832939"/>
                <a:gd name="connsiteY351" fmla="*/ 666338 h 1317842"/>
                <a:gd name="connsiteX352" fmla="*/ 512203 w 832939"/>
                <a:gd name="connsiteY352" fmla="*/ 667611 h 1317842"/>
                <a:gd name="connsiteX353" fmla="*/ 513732 w 832939"/>
                <a:gd name="connsiteY353" fmla="*/ 667576 h 1317842"/>
                <a:gd name="connsiteX354" fmla="*/ 515369 w 832939"/>
                <a:gd name="connsiteY354" fmla="*/ 667717 h 1317842"/>
                <a:gd name="connsiteX355" fmla="*/ 516789 w 832939"/>
                <a:gd name="connsiteY355" fmla="*/ 668108 h 1317842"/>
                <a:gd name="connsiteX356" fmla="*/ 517786 w 832939"/>
                <a:gd name="connsiteY356" fmla="*/ 668567 h 1317842"/>
                <a:gd name="connsiteX357" fmla="*/ 518889 w 832939"/>
                <a:gd name="connsiteY357" fmla="*/ 668921 h 1317842"/>
                <a:gd name="connsiteX358" fmla="*/ 520487 w 832939"/>
                <a:gd name="connsiteY358" fmla="*/ 668956 h 1317842"/>
                <a:gd name="connsiteX359" fmla="*/ 522194 w 832939"/>
                <a:gd name="connsiteY359" fmla="*/ 668461 h 1317842"/>
                <a:gd name="connsiteX360" fmla="*/ 523048 w 832939"/>
                <a:gd name="connsiteY360" fmla="*/ 668320 h 1317842"/>
                <a:gd name="connsiteX361" fmla="*/ 523441 w 832939"/>
                <a:gd name="connsiteY361" fmla="*/ 668461 h 1317842"/>
                <a:gd name="connsiteX362" fmla="*/ 524685 w 832939"/>
                <a:gd name="connsiteY362" fmla="*/ 668283 h 1317842"/>
                <a:gd name="connsiteX363" fmla="*/ 525645 w 832939"/>
                <a:gd name="connsiteY363" fmla="*/ 668073 h 1317842"/>
                <a:gd name="connsiteX364" fmla="*/ 527280 w 832939"/>
                <a:gd name="connsiteY364" fmla="*/ 667294 h 1317842"/>
                <a:gd name="connsiteX365" fmla="*/ 528915 w 832939"/>
                <a:gd name="connsiteY365" fmla="*/ 667119 h 1317842"/>
                <a:gd name="connsiteX366" fmla="*/ 529984 w 832939"/>
                <a:gd name="connsiteY366" fmla="*/ 667012 h 1317842"/>
                <a:gd name="connsiteX367" fmla="*/ 530872 w 832939"/>
                <a:gd name="connsiteY367" fmla="*/ 666587 h 1317842"/>
                <a:gd name="connsiteX368" fmla="*/ 531547 w 832939"/>
                <a:gd name="connsiteY368" fmla="*/ 666305 h 1317842"/>
                <a:gd name="connsiteX369" fmla="*/ 532188 w 832939"/>
                <a:gd name="connsiteY369" fmla="*/ 666269 h 1317842"/>
                <a:gd name="connsiteX370" fmla="*/ 533113 w 832939"/>
                <a:gd name="connsiteY370" fmla="*/ 666446 h 1317842"/>
                <a:gd name="connsiteX371" fmla="*/ 534001 w 832939"/>
                <a:gd name="connsiteY371" fmla="*/ 666659 h 1317842"/>
                <a:gd name="connsiteX372" fmla="*/ 534748 w 832939"/>
                <a:gd name="connsiteY372" fmla="*/ 667012 h 1317842"/>
                <a:gd name="connsiteX373" fmla="*/ 535458 w 832939"/>
                <a:gd name="connsiteY373" fmla="*/ 667225 h 1317842"/>
                <a:gd name="connsiteX374" fmla="*/ 535810 w 832939"/>
                <a:gd name="connsiteY374" fmla="*/ 667070 h 1317842"/>
                <a:gd name="connsiteX375" fmla="*/ 536739 w 832939"/>
                <a:gd name="connsiteY375" fmla="*/ 666659 h 1317842"/>
                <a:gd name="connsiteX376" fmla="*/ 537808 w 832939"/>
                <a:gd name="connsiteY376" fmla="*/ 665351 h 1317842"/>
                <a:gd name="connsiteX377" fmla="*/ 539408 w 832939"/>
                <a:gd name="connsiteY377" fmla="*/ 664891 h 1317842"/>
                <a:gd name="connsiteX378" fmla="*/ 540437 w 832939"/>
                <a:gd name="connsiteY378" fmla="*/ 664609 h 1317842"/>
                <a:gd name="connsiteX379" fmla="*/ 541399 w 832939"/>
                <a:gd name="connsiteY379" fmla="*/ 664150 h 1317842"/>
                <a:gd name="connsiteX380" fmla="*/ 543035 w 832939"/>
                <a:gd name="connsiteY380" fmla="*/ 664043 h 1317842"/>
                <a:gd name="connsiteX381" fmla="*/ 543925 w 832939"/>
                <a:gd name="connsiteY381" fmla="*/ 663761 h 1317842"/>
                <a:gd name="connsiteX382" fmla="*/ 545204 w 832939"/>
                <a:gd name="connsiteY382" fmla="*/ 663761 h 1317842"/>
                <a:gd name="connsiteX383" fmla="*/ 546839 w 832939"/>
                <a:gd name="connsiteY383" fmla="*/ 664115 h 1317842"/>
                <a:gd name="connsiteX384" fmla="*/ 548192 w 832939"/>
                <a:gd name="connsiteY384" fmla="*/ 664186 h 1317842"/>
                <a:gd name="connsiteX385" fmla="*/ 549043 w 832939"/>
                <a:gd name="connsiteY385" fmla="*/ 664045 h 1317842"/>
                <a:gd name="connsiteX386" fmla="*/ 549612 w 832939"/>
                <a:gd name="connsiteY386" fmla="*/ 663727 h 1317842"/>
                <a:gd name="connsiteX387" fmla="*/ 550466 w 832939"/>
                <a:gd name="connsiteY387" fmla="*/ 664399 h 1317842"/>
                <a:gd name="connsiteX388" fmla="*/ 551321 w 832939"/>
                <a:gd name="connsiteY388" fmla="*/ 664859 h 1317842"/>
                <a:gd name="connsiteX389" fmla="*/ 552563 w 832939"/>
                <a:gd name="connsiteY389" fmla="*/ 665637 h 1317842"/>
                <a:gd name="connsiteX390" fmla="*/ 553239 w 832939"/>
                <a:gd name="connsiteY390" fmla="*/ 666240 h 1317842"/>
                <a:gd name="connsiteX391" fmla="*/ 554414 w 832939"/>
                <a:gd name="connsiteY391" fmla="*/ 666099 h 1317842"/>
                <a:gd name="connsiteX392" fmla="*/ 555693 w 832939"/>
                <a:gd name="connsiteY392" fmla="*/ 665602 h 1317842"/>
                <a:gd name="connsiteX393" fmla="*/ 557508 w 832939"/>
                <a:gd name="connsiteY393" fmla="*/ 664861 h 1317842"/>
                <a:gd name="connsiteX394" fmla="*/ 558361 w 832939"/>
                <a:gd name="connsiteY394" fmla="*/ 664154 h 1317842"/>
                <a:gd name="connsiteX395" fmla="*/ 560459 w 832939"/>
                <a:gd name="connsiteY395" fmla="*/ 662564 h 1317842"/>
                <a:gd name="connsiteX396" fmla="*/ 561599 w 832939"/>
                <a:gd name="connsiteY396" fmla="*/ 661963 h 1317842"/>
                <a:gd name="connsiteX397" fmla="*/ 562772 w 832939"/>
                <a:gd name="connsiteY397" fmla="*/ 661857 h 1317842"/>
                <a:gd name="connsiteX398" fmla="*/ 564513 w 832939"/>
                <a:gd name="connsiteY398" fmla="*/ 661963 h 1317842"/>
                <a:gd name="connsiteX399" fmla="*/ 566578 w 832939"/>
                <a:gd name="connsiteY399" fmla="*/ 661397 h 1317842"/>
                <a:gd name="connsiteX400" fmla="*/ 568392 w 832939"/>
                <a:gd name="connsiteY400" fmla="*/ 660974 h 1317842"/>
                <a:gd name="connsiteX401" fmla="*/ 569601 w 832939"/>
                <a:gd name="connsiteY401" fmla="*/ 660126 h 1317842"/>
                <a:gd name="connsiteX402" fmla="*/ 570383 w 832939"/>
                <a:gd name="connsiteY402" fmla="*/ 659313 h 1317842"/>
                <a:gd name="connsiteX403" fmla="*/ 570872 w 832939"/>
                <a:gd name="connsiteY403" fmla="*/ 657838 h 1317842"/>
                <a:gd name="connsiteX404" fmla="*/ 571228 w 832939"/>
                <a:gd name="connsiteY404" fmla="*/ 656742 h 1317842"/>
                <a:gd name="connsiteX405" fmla="*/ 571691 w 832939"/>
                <a:gd name="connsiteY405" fmla="*/ 655292 h 1317842"/>
                <a:gd name="connsiteX406" fmla="*/ 572438 w 832939"/>
                <a:gd name="connsiteY406" fmla="*/ 653487 h 1317842"/>
                <a:gd name="connsiteX407" fmla="*/ 573328 w 832939"/>
                <a:gd name="connsiteY407" fmla="*/ 651861 h 1317842"/>
                <a:gd name="connsiteX408" fmla="*/ 575178 w 832939"/>
                <a:gd name="connsiteY408" fmla="*/ 650837 h 1317842"/>
                <a:gd name="connsiteX409" fmla="*/ 574679 w 832939"/>
                <a:gd name="connsiteY409" fmla="*/ 650059 h 1317842"/>
                <a:gd name="connsiteX410" fmla="*/ 574859 w 832939"/>
                <a:gd name="connsiteY410" fmla="*/ 648113 h 1317842"/>
                <a:gd name="connsiteX411" fmla="*/ 574931 w 832939"/>
                <a:gd name="connsiteY411" fmla="*/ 645921 h 1317842"/>
                <a:gd name="connsiteX412" fmla="*/ 574826 w 832939"/>
                <a:gd name="connsiteY412" fmla="*/ 643197 h 1317842"/>
                <a:gd name="connsiteX413" fmla="*/ 575182 w 832939"/>
                <a:gd name="connsiteY413" fmla="*/ 641853 h 1317842"/>
                <a:gd name="connsiteX414" fmla="*/ 575538 w 832939"/>
                <a:gd name="connsiteY414" fmla="*/ 640473 h 1317842"/>
                <a:gd name="connsiteX415" fmla="*/ 575467 w 832939"/>
                <a:gd name="connsiteY415" fmla="*/ 639448 h 1317842"/>
                <a:gd name="connsiteX416" fmla="*/ 574898 w 832939"/>
                <a:gd name="connsiteY416" fmla="*/ 637962 h 1317842"/>
                <a:gd name="connsiteX417" fmla="*/ 573938 w 832939"/>
                <a:gd name="connsiteY417" fmla="*/ 636936 h 1317842"/>
                <a:gd name="connsiteX418" fmla="*/ 572659 w 832939"/>
                <a:gd name="connsiteY418" fmla="*/ 636052 h 1317842"/>
                <a:gd name="connsiteX419" fmla="*/ 571308 w 832939"/>
                <a:gd name="connsiteY419" fmla="*/ 635626 h 1317842"/>
                <a:gd name="connsiteX420" fmla="*/ 569814 w 832939"/>
                <a:gd name="connsiteY420" fmla="*/ 635414 h 1317842"/>
                <a:gd name="connsiteX421" fmla="*/ 568570 w 832939"/>
                <a:gd name="connsiteY421" fmla="*/ 635236 h 1317842"/>
                <a:gd name="connsiteX422" fmla="*/ 567716 w 832939"/>
                <a:gd name="connsiteY422" fmla="*/ 634599 h 1317842"/>
                <a:gd name="connsiteX423" fmla="*/ 566435 w 832939"/>
                <a:gd name="connsiteY423" fmla="*/ 632547 h 1317842"/>
                <a:gd name="connsiteX424" fmla="*/ 565690 w 832939"/>
                <a:gd name="connsiteY424" fmla="*/ 630567 h 1317842"/>
                <a:gd name="connsiteX425" fmla="*/ 564765 w 832939"/>
                <a:gd name="connsiteY425" fmla="*/ 627843 h 1317842"/>
                <a:gd name="connsiteX426" fmla="*/ 564305 w 832939"/>
                <a:gd name="connsiteY426" fmla="*/ 626605 h 1317842"/>
                <a:gd name="connsiteX427" fmla="*/ 563414 w 832939"/>
                <a:gd name="connsiteY427" fmla="*/ 625792 h 1317842"/>
                <a:gd name="connsiteX428" fmla="*/ 561779 w 832939"/>
                <a:gd name="connsiteY428" fmla="*/ 625083 h 1317842"/>
                <a:gd name="connsiteX429" fmla="*/ 559647 w 832939"/>
                <a:gd name="connsiteY429" fmla="*/ 623916 h 1317842"/>
                <a:gd name="connsiteX430" fmla="*/ 557868 w 832939"/>
                <a:gd name="connsiteY430" fmla="*/ 623420 h 1317842"/>
                <a:gd name="connsiteX431" fmla="*/ 556053 w 832939"/>
                <a:gd name="connsiteY431" fmla="*/ 622676 h 1317842"/>
                <a:gd name="connsiteX432" fmla="*/ 554950 w 832939"/>
                <a:gd name="connsiteY432" fmla="*/ 622251 h 1317842"/>
                <a:gd name="connsiteX433" fmla="*/ 553671 w 832939"/>
                <a:gd name="connsiteY433" fmla="*/ 620978 h 1317842"/>
                <a:gd name="connsiteX434" fmla="*/ 552283 w 832939"/>
                <a:gd name="connsiteY434" fmla="*/ 618432 h 1317842"/>
                <a:gd name="connsiteX435" fmla="*/ 551943 w 832939"/>
                <a:gd name="connsiteY435" fmla="*/ 617698 h 1317842"/>
                <a:gd name="connsiteX436" fmla="*/ 551645 w 832939"/>
                <a:gd name="connsiteY436" fmla="*/ 617050 h 1317842"/>
                <a:gd name="connsiteX437" fmla="*/ 551178 w 832939"/>
                <a:gd name="connsiteY437" fmla="*/ 615839 h 1317842"/>
                <a:gd name="connsiteX438" fmla="*/ 549690 w 832939"/>
                <a:gd name="connsiteY438" fmla="*/ 611958 h 1317842"/>
                <a:gd name="connsiteX439" fmla="*/ 548898 w 832939"/>
                <a:gd name="connsiteY439" fmla="*/ 611106 h 1317842"/>
                <a:gd name="connsiteX440" fmla="*/ 547946 w 832939"/>
                <a:gd name="connsiteY440" fmla="*/ 610083 h 1317842"/>
                <a:gd name="connsiteX441" fmla="*/ 546559 w 832939"/>
                <a:gd name="connsiteY441" fmla="*/ 608951 h 1317842"/>
                <a:gd name="connsiteX442" fmla="*/ 545814 w 832939"/>
                <a:gd name="connsiteY442" fmla="*/ 608419 h 1317842"/>
                <a:gd name="connsiteX443" fmla="*/ 545280 w 832939"/>
                <a:gd name="connsiteY443" fmla="*/ 608066 h 1317842"/>
                <a:gd name="connsiteX444" fmla="*/ 543968 w 832939"/>
                <a:gd name="connsiteY444" fmla="*/ 607279 h 1317842"/>
                <a:gd name="connsiteX445" fmla="*/ 541880 w 832939"/>
                <a:gd name="connsiteY445" fmla="*/ 607343 h 1317842"/>
                <a:gd name="connsiteX446" fmla="*/ 540427 w 832939"/>
                <a:gd name="connsiteY446" fmla="*/ 607343 h 1317842"/>
                <a:gd name="connsiteX447" fmla="*/ 539162 w 832939"/>
                <a:gd name="connsiteY447" fmla="*/ 607028 h 1317842"/>
                <a:gd name="connsiteX448" fmla="*/ 537075 w 832939"/>
                <a:gd name="connsiteY448" fmla="*/ 606774 h 1317842"/>
                <a:gd name="connsiteX449" fmla="*/ 535432 w 832939"/>
                <a:gd name="connsiteY449" fmla="*/ 606460 h 1317842"/>
                <a:gd name="connsiteX450" fmla="*/ 533154 w 832939"/>
                <a:gd name="connsiteY450" fmla="*/ 605706 h 1317842"/>
                <a:gd name="connsiteX451" fmla="*/ 530497 w 832939"/>
                <a:gd name="connsiteY451" fmla="*/ 605013 h 1317842"/>
                <a:gd name="connsiteX452" fmla="*/ 528663 w 832939"/>
                <a:gd name="connsiteY452" fmla="*/ 604447 h 1317842"/>
                <a:gd name="connsiteX453" fmla="*/ 527401 w 832939"/>
                <a:gd name="connsiteY453" fmla="*/ 604008 h 1317842"/>
                <a:gd name="connsiteX454" fmla="*/ 526324 w 832939"/>
                <a:gd name="connsiteY454" fmla="*/ 603252 h 1317842"/>
                <a:gd name="connsiteX455" fmla="*/ 526007 w 832939"/>
                <a:gd name="connsiteY455" fmla="*/ 602561 h 1317842"/>
                <a:gd name="connsiteX456" fmla="*/ 525628 w 832939"/>
                <a:gd name="connsiteY456" fmla="*/ 601744 h 1317842"/>
                <a:gd name="connsiteX457" fmla="*/ 525182 w 832939"/>
                <a:gd name="connsiteY457" fmla="*/ 600510 h 1317842"/>
                <a:gd name="connsiteX458" fmla="*/ 524935 w 832939"/>
                <a:gd name="connsiteY458" fmla="*/ 599872 h 1317842"/>
                <a:gd name="connsiteX459" fmla="*/ 524544 w 832939"/>
                <a:gd name="connsiteY459" fmla="*/ 599130 h 1317842"/>
                <a:gd name="connsiteX460" fmla="*/ 524331 w 832939"/>
                <a:gd name="connsiteY460" fmla="*/ 597714 h 1317842"/>
                <a:gd name="connsiteX461" fmla="*/ 524153 w 832939"/>
                <a:gd name="connsiteY461" fmla="*/ 596513 h 1317842"/>
                <a:gd name="connsiteX462" fmla="*/ 523903 w 832939"/>
                <a:gd name="connsiteY462" fmla="*/ 595947 h 1317842"/>
                <a:gd name="connsiteX463" fmla="*/ 524044 w 832939"/>
                <a:gd name="connsiteY463" fmla="*/ 595274 h 1317842"/>
                <a:gd name="connsiteX464" fmla="*/ 524118 w 832939"/>
                <a:gd name="connsiteY464" fmla="*/ 594674 h 1317842"/>
                <a:gd name="connsiteX465" fmla="*/ 523655 w 832939"/>
                <a:gd name="connsiteY465" fmla="*/ 593576 h 1317842"/>
                <a:gd name="connsiteX466" fmla="*/ 523297 w 832939"/>
                <a:gd name="connsiteY466" fmla="*/ 592373 h 1317842"/>
                <a:gd name="connsiteX467" fmla="*/ 522978 w 832939"/>
                <a:gd name="connsiteY467" fmla="*/ 591490 h 1317842"/>
                <a:gd name="connsiteX468" fmla="*/ 523015 w 832939"/>
                <a:gd name="connsiteY468" fmla="*/ 590640 h 1317842"/>
                <a:gd name="connsiteX469" fmla="*/ 523156 w 832939"/>
                <a:gd name="connsiteY469" fmla="*/ 589792 h 1317842"/>
                <a:gd name="connsiteX470" fmla="*/ 523230 w 832939"/>
                <a:gd name="connsiteY470" fmla="*/ 589155 h 1317842"/>
                <a:gd name="connsiteX471" fmla="*/ 522837 w 832939"/>
                <a:gd name="connsiteY471" fmla="*/ 588235 h 1317842"/>
                <a:gd name="connsiteX472" fmla="*/ 522624 w 832939"/>
                <a:gd name="connsiteY472" fmla="*/ 587741 h 1317842"/>
                <a:gd name="connsiteX473" fmla="*/ 522515 w 832939"/>
                <a:gd name="connsiteY473" fmla="*/ 586999 h 1317842"/>
                <a:gd name="connsiteX474" fmla="*/ 522802 w 832939"/>
                <a:gd name="connsiteY474" fmla="*/ 586043 h 1317842"/>
                <a:gd name="connsiteX475" fmla="*/ 522908 w 832939"/>
                <a:gd name="connsiteY475" fmla="*/ 585407 h 1317842"/>
                <a:gd name="connsiteX476" fmla="*/ 522765 w 832939"/>
                <a:gd name="connsiteY476" fmla="*/ 584416 h 1317842"/>
                <a:gd name="connsiteX477" fmla="*/ 522511 w 832939"/>
                <a:gd name="connsiteY477" fmla="*/ 583472 h 1317842"/>
                <a:gd name="connsiteX478" fmla="*/ 522462 w 832939"/>
                <a:gd name="connsiteY478" fmla="*/ 582481 h 1317842"/>
                <a:gd name="connsiteX479" fmla="*/ 522368 w 832939"/>
                <a:gd name="connsiteY479" fmla="*/ 581349 h 1317842"/>
                <a:gd name="connsiteX480" fmla="*/ 522557 w 832939"/>
                <a:gd name="connsiteY480" fmla="*/ 580548 h 1317842"/>
                <a:gd name="connsiteX481" fmla="*/ 522511 w 832939"/>
                <a:gd name="connsiteY481" fmla="*/ 579322 h 1317842"/>
                <a:gd name="connsiteX482" fmla="*/ 522131 w 832939"/>
                <a:gd name="connsiteY482" fmla="*/ 578568 h 1317842"/>
                <a:gd name="connsiteX483" fmla="*/ 521372 w 832939"/>
                <a:gd name="connsiteY483" fmla="*/ 577577 h 1317842"/>
                <a:gd name="connsiteX484" fmla="*/ 520471 w 832939"/>
                <a:gd name="connsiteY484" fmla="*/ 577152 h 1317842"/>
                <a:gd name="connsiteX485" fmla="*/ 519237 w 832939"/>
                <a:gd name="connsiteY485" fmla="*/ 576633 h 1317842"/>
                <a:gd name="connsiteX486" fmla="*/ 518717 w 832939"/>
                <a:gd name="connsiteY486" fmla="*/ 575926 h 1317842"/>
                <a:gd name="connsiteX487" fmla="*/ 518242 w 832939"/>
                <a:gd name="connsiteY487" fmla="*/ 575029 h 1317842"/>
                <a:gd name="connsiteX488" fmla="*/ 518052 w 832939"/>
                <a:gd name="connsiteY488" fmla="*/ 573946 h 1317842"/>
                <a:gd name="connsiteX489" fmla="*/ 517483 w 832939"/>
                <a:gd name="connsiteY489" fmla="*/ 572530 h 1317842"/>
                <a:gd name="connsiteX490" fmla="*/ 517911 w 832939"/>
                <a:gd name="connsiteY490" fmla="*/ 570881 h 1317842"/>
                <a:gd name="connsiteX491" fmla="*/ 518383 w 832939"/>
                <a:gd name="connsiteY491" fmla="*/ 569984 h 1317842"/>
                <a:gd name="connsiteX492" fmla="*/ 518860 w 832939"/>
                <a:gd name="connsiteY492" fmla="*/ 568993 h 1317842"/>
                <a:gd name="connsiteX493" fmla="*/ 521697 w 832939"/>
                <a:gd name="connsiteY493" fmla="*/ 568008 h 1317842"/>
                <a:gd name="connsiteX494" fmla="*/ 524638 w 832939"/>
                <a:gd name="connsiteY494" fmla="*/ 567583 h 1317842"/>
                <a:gd name="connsiteX495" fmla="*/ 526631 w 832939"/>
                <a:gd name="connsiteY495" fmla="*/ 567111 h 1317842"/>
                <a:gd name="connsiteX496" fmla="*/ 528719 w 832939"/>
                <a:gd name="connsiteY496" fmla="*/ 566641 h 1317842"/>
                <a:gd name="connsiteX497" fmla="*/ 530475 w 832939"/>
                <a:gd name="connsiteY497" fmla="*/ 566075 h 1317842"/>
                <a:gd name="connsiteX498" fmla="*/ 531547 w 832939"/>
                <a:gd name="connsiteY498" fmla="*/ 565364 h 1317842"/>
                <a:gd name="connsiteX499" fmla="*/ 531897 w 832939"/>
                <a:gd name="connsiteY499" fmla="*/ 565133 h 1317842"/>
                <a:gd name="connsiteX500" fmla="*/ 533653 w 832939"/>
                <a:gd name="connsiteY500" fmla="*/ 563153 h 1317842"/>
                <a:gd name="connsiteX501" fmla="*/ 535646 w 832939"/>
                <a:gd name="connsiteY501" fmla="*/ 561596 h 1317842"/>
                <a:gd name="connsiteX502" fmla="*/ 537306 w 832939"/>
                <a:gd name="connsiteY502" fmla="*/ 560417 h 1317842"/>
                <a:gd name="connsiteX503" fmla="*/ 538587 w 832939"/>
                <a:gd name="connsiteY503" fmla="*/ 559381 h 1317842"/>
                <a:gd name="connsiteX504" fmla="*/ 539488 w 832939"/>
                <a:gd name="connsiteY504" fmla="*/ 557967 h 1317842"/>
                <a:gd name="connsiteX505" fmla="*/ 540437 w 832939"/>
                <a:gd name="connsiteY505" fmla="*/ 555938 h 1317842"/>
                <a:gd name="connsiteX506" fmla="*/ 540912 w 832939"/>
                <a:gd name="connsiteY506" fmla="*/ 554855 h 1317842"/>
                <a:gd name="connsiteX507" fmla="*/ 541152 w 832939"/>
                <a:gd name="connsiteY507" fmla="*/ 553817 h 1317842"/>
                <a:gd name="connsiteX508" fmla="*/ 541152 w 832939"/>
                <a:gd name="connsiteY508" fmla="*/ 553063 h 1317842"/>
                <a:gd name="connsiteX509" fmla="*/ 540914 w 832939"/>
                <a:gd name="connsiteY509" fmla="*/ 552685 h 1317842"/>
                <a:gd name="connsiteX510" fmla="*/ 544046 w 832939"/>
                <a:gd name="connsiteY510" fmla="*/ 552025 h 1317842"/>
                <a:gd name="connsiteX511" fmla="*/ 546274 w 832939"/>
                <a:gd name="connsiteY511" fmla="*/ 551602 h 1317842"/>
                <a:gd name="connsiteX512" fmla="*/ 547498 w 832939"/>
                <a:gd name="connsiteY512" fmla="*/ 551514 h 1317842"/>
                <a:gd name="connsiteX513" fmla="*/ 549596 w 832939"/>
                <a:gd name="connsiteY513" fmla="*/ 551367 h 1317842"/>
                <a:gd name="connsiteX514" fmla="*/ 554577 w 832939"/>
                <a:gd name="connsiteY514" fmla="*/ 551604 h 1317842"/>
                <a:gd name="connsiteX515" fmla="*/ 555905 w 832939"/>
                <a:gd name="connsiteY515" fmla="*/ 551322 h 1317842"/>
                <a:gd name="connsiteX516" fmla="*/ 557187 w 832939"/>
                <a:gd name="connsiteY516" fmla="*/ 550615 h 1317842"/>
                <a:gd name="connsiteX517" fmla="*/ 557664 w 832939"/>
                <a:gd name="connsiteY517" fmla="*/ 549011 h 1317842"/>
                <a:gd name="connsiteX518" fmla="*/ 557995 w 832939"/>
                <a:gd name="connsiteY518" fmla="*/ 546796 h 1317842"/>
                <a:gd name="connsiteX519" fmla="*/ 558329 w 832939"/>
                <a:gd name="connsiteY519" fmla="*/ 544532 h 1317842"/>
                <a:gd name="connsiteX520" fmla="*/ 558615 w 832939"/>
                <a:gd name="connsiteY520" fmla="*/ 538921 h 1317842"/>
                <a:gd name="connsiteX521" fmla="*/ 558617 w 832939"/>
                <a:gd name="connsiteY521" fmla="*/ 532364 h 1317842"/>
                <a:gd name="connsiteX522" fmla="*/ 558145 w 832939"/>
                <a:gd name="connsiteY522" fmla="*/ 524961 h 1317842"/>
                <a:gd name="connsiteX523" fmla="*/ 558859 w 832939"/>
                <a:gd name="connsiteY523" fmla="*/ 518690 h 1317842"/>
                <a:gd name="connsiteX524" fmla="*/ 559383 w 832939"/>
                <a:gd name="connsiteY524" fmla="*/ 513502 h 1317842"/>
                <a:gd name="connsiteX525" fmla="*/ 559716 w 832939"/>
                <a:gd name="connsiteY525" fmla="*/ 510249 h 1317842"/>
                <a:gd name="connsiteX526" fmla="*/ 559620 w 832939"/>
                <a:gd name="connsiteY526" fmla="*/ 509730 h 1317842"/>
                <a:gd name="connsiteX527" fmla="*/ 560760 w 832939"/>
                <a:gd name="connsiteY527" fmla="*/ 510014 h 1317842"/>
                <a:gd name="connsiteX528" fmla="*/ 561613 w 832939"/>
                <a:gd name="connsiteY528" fmla="*/ 509826 h 1317842"/>
                <a:gd name="connsiteX529" fmla="*/ 562326 w 832939"/>
                <a:gd name="connsiteY529" fmla="*/ 508976 h 1317842"/>
                <a:gd name="connsiteX530" fmla="*/ 562704 w 832939"/>
                <a:gd name="connsiteY530" fmla="*/ 507846 h 1317842"/>
                <a:gd name="connsiteX531" fmla="*/ 563419 w 832939"/>
                <a:gd name="connsiteY531" fmla="*/ 506902 h 1317842"/>
                <a:gd name="connsiteX532" fmla="*/ 563513 w 832939"/>
                <a:gd name="connsiteY532" fmla="*/ 506101 h 1317842"/>
                <a:gd name="connsiteX533" fmla="*/ 562897 w 832939"/>
                <a:gd name="connsiteY533" fmla="*/ 504969 h 1317842"/>
                <a:gd name="connsiteX534" fmla="*/ 562944 w 832939"/>
                <a:gd name="connsiteY534" fmla="*/ 503506 h 1317842"/>
                <a:gd name="connsiteX535" fmla="*/ 564274 w 832939"/>
                <a:gd name="connsiteY535" fmla="*/ 502517 h 1317842"/>
                <a:gd name="connsiteX536" fmla="*/ 566267 w 832939"/>
                <a:gd name="connsiteY536" fmla="*/ 501669 h 1317842"/>
                <a:gd name="connsiteX537" fmla="*/ 567643 w 832939"/>
                <a:gd name="connsiteY537" fmla="*/ 500821 h 1317842"/>
                <a:gd name="connsiteX538" fmla="*/ 568785 w 832939"/>
                <a:gd name="connsiteY538" fmla="*/ 499123 h 1317842"/>
                <a:gd name="connsiteX539" fmla="*/ 569448 w 832939"/>
                <a:gd name="connsiteY539" fmla="*/ 497568 h 1317842"/>
                <a:gd name="connsiteX540" fmla="*/ 571253 w 832939"/>
                <a:gd name="connsiteY540" fmla="*/ 496058 h 1317842"/>
                <a:gd name="connsiteX541" fmla="*/ 573293 w 832939"/>
                <a:gd name="connsiteY541" fmla="*/ 495494 h 1317842"/>
                <a:gd name="connsiteX542" fmla="*/ 575098 w 832939"/>
                <a:gd name="connsiteY542" fmla="*/ 495071 h 1317842"/>
                <a:gd name="connsiteX543" fmla="*/ 576854 w 832939"/>
                <a:gd name="connsiteY543" fmla="*/ 494080 h 1317842"/>
                <a:gd name="connsiteX544" fmla="*/ 578469 w 832939"/>
                <a:gd name="connsiteY544" fmla="*/ 492525 h 1317842"/>
                <a:gd name="connsiteX545" fmla="*/ 579656 w 832939"/>
                <a:gd name="connsiteY545" fmla="*/ 490976 h 1317842"/>
                <a:gd name="connsiteX546" fmla="*/ 581457 w 832939"/>
                <a:gd name="connsiteY546" fmla="*/ 489987 h 1317842"/>
                <a:gd name="connsiteX547" fmla="*/ 582218 w 832939"/>
                <a:gd name="connsiteY547" fmla="*/ 489139 h 1317842"/>
                <a:gd name="connsiteX548" fmla="*/ 582568 w 832939"/>
                <a:gd name="connsiteY548" fmla="*/ 488657 h 1317842"/>
                <a:gd name="connsiteX549" fmla="*/ 582834 w 832939"/>
                <a:gd name="connsiteY549" fmla="*/ 488289 h 1317842"/>
                <a:gd name="connsiteX550" fmla="*/ 583452 w 832939"/>
                <a:gd name="connsiteY550" fmla="*/ 487065 h 1317842"/>
                <a:gd name="connsiteX551" fmla="*/ 584118 w 832939"/>
                <a:gd name="connsiteY551" fmla="*/ 485839 h 1317842"/>
                <a:gd name="connsiteX552" fmla="*/ 584783 w 832939"/>
                <a:gd name="connsiteY552" fmla="*/ 484942 h 1317842"/>
                <a:gd name="connsiteX553" fmla="*/ 585354 w 832939"/>
                <a:gd name="connsiteY553" fmla="*/ 484141 h 1317842"/>
                <a:gd name="connsiteX554" fmla="*/ 585391 w 832939"/>
                <a:gd name="connsiteY554" fmla="*/ 484092 h 1317842"/>
                <a:gd name="connsiteX555" fmla="*/ 586017 w 832939"/>
                <a:gd name="connsiteY555" fmla="*/ 483246 h 1317842"/>
                <a:gd name="connsiteX556" fmla="*/ 586682 w 832939"/>
                <a:gd name="connsiteY556" fmla="*/ 482539 h 1317842"/>
                <a:gd name="connsiteX557" fmla="*/ 588156 w 832939"/>
                <a:gd name="connsiteY557" fmla="*/ 478483 h 1317842"/>
                <a:gd name="connsiteX558" fmla="*/ 589912 w 832939"/>
                <a:gd name="connsiteY558" fmla="*/ 476080 h 1317842"/>
                <a:gd name="connsiteX559" fmla="*/ 593378 w 832939"/>
                <a:gd name="connsiteY559" fmla="*/ 474243 h 1317842"/>
                <a:gd name="connsiteX560" fmla="*/ 594234 w 832939"/>
                <a:gd name="connsiteY560" fmla="*/ 473017 h 1317842"/>
                <a:gd name="connsiteX561" fmla="*/ 596989 w 832939"/>
                <a:gd name="connsiteY561" fmla="*/ 470189 h 1317842"/>
                <a:gd name="connsiteX562" fmla="*/ 598082 w 832939"/>
                <a:gd name="connsiteY562" fmla="*/ 468587 h 1317842"/>
                <a:gd name="connsiteX563" fmla="*/ 598319 w 832939"/>
                <a:gd name="connsiteY563" fmla="*/ 467502 h 1317842"/>
                <a:gd name="connsiteX564" fmla="*/ 598225 w 832939"/>
                <a:gd name="connsiteY564" fmla="*/ 465379 h 1317842"/>
                <a:gd name="connsiteX565" fmla="*/ 598229 w 832939"/>
                <a:gd name="connsiteY565" fmla="*/ 459014 h 1317842"/>
                <a:gd name="connsiteX566" fmla="*/ 598006 w 832939"/>
                <a:gd name="connsiteY566" fmla="*/ 456388 h 1317842"/>
                <a:gd name="connsiteX567" fmla="*/ 597944 w 832939"/>
                <a:gd name="connsiteY567" fmla="*/ 455665 h 1317842"/>
                <a:gd name="connsiteX568" fmla="*/ 599230 w 832939"/>
                <a:gd name="connsiteY568" fmla="*/ 454251 h 1317842"/>
                <a:gd name="connsiteX569" fmla="*/ 600036 w 832939"/>
                <a:gd name="connsiteY569" fmla="*/ 453309 h 1317842"/>
                <a:gd name="connsiteX570" fmla="*/ 601413 w 832939"/>
                <a:gd name="connsiteY570" fmla="*/ 452555 h 1317842"/>
                <a:gd name="connsiteX571" fmla="*/ 602694 w 832939"/>
                <a:gd name="connsiteY571" fmla="*/ 451989 h 1317842"/>
                <a:gd name="connsiteX572" fmla="*/ 604641 w 832939"/>
                <a:gd name="connsiteY572" fmla="*/ 451660 h 1317842"/>
                <a:gd name="connsiteX573" fmla="*/ 605021 w 832939"/>
                <a:gd name="connsiteY573" fmla="*/ 450859 h 1317842"/>
                <a:gd name="connsiteX574" fmla="*/ 605734 w 832939"/>
                <a:gd name="connsiteY574" fmla="*/ 449917 h 1317842"/>
                <a:gd name="connsiteX575" fmla="*/ 606305 w 832939"/>
                <a:gd name="connsiteY575" fmla="*/ 449729 h 1317842"/>
                <a:gd name="connsiteX576" fmla="*/ 607348 w 832939"/>
                <a:gd name="connsiteY576" fmla="*/ 449964 h 1317842"/>
                <a:gd name="connsiteX577" fmla="*/ 608153 w 832939"/>
                <a:gd name="connsiteY577" fmla="*/ 449966 h 1317842"/>
                <a:gd name="connsiteX578" fmla="*/ 608771 w 832939"/>
                <a:gd name="connsiteY578" fmla="*/ 449541 h 1317842"/>
                <a:gd name="connsiteX579" fmla="*/ 609057 w 832939"/>
                <a:gd name="connsiteY579" fmla="*/ 448834 h 1317842"/>
                <a:gd name="connsiteX580" fmla="*/ 609059 w 832939"/>
                <a:gd name="connsiteY580" fmla="*/ 447608 h 1317842"/>
                <a:gd name="connsiteX581" fmla="*/ 608679 w 832939"/>
                <a:gd name="connsiteY581" fmla="*/ 446382 h 1317842"/>
                <a:gd name="connsiteX582" fmla="*/ 607872 w 832939"/>
                <a:gd name="connsiteY582" fmla="*/ 445720 h 1317842"/>
                <a:gd name="connsiteX583" fmla="*/ 606970 w 832939"/>
                <a:gd name="connsiteY583" fmla="*/ 444684 h 1317842"/>
                <a:gd name="connsiteX584" fmla="*/ 606213 w 832939"/>
                <a:gd name="connsiteY584" fmla="*/ 443409 h 1317842"/>
                <a:gd name="connsiteX585" fmla="*/ 606213 w 832939"/>
                <a:gd name="connsiteY585" fmla="*/ 442230 h 1317842"/>
                <a:gd name="connsiteX586" fmla="*/ 606736 w 832939"/>
                <a:gd name="connsiteY586" fmla="*/ 440485 h 1317842"/>
                <a:gd name="connsiteX587" fmla="*/ 606792 w 832939"/>
                <a:gd name="connsiteY587" fmla="*/ 439855 h 1317842"/>
                <a:gd name="connsiteX588" fmla="*/ 606833 w 832939"/>
                <a:gd name="connsiteY588" fmla="*/ 439402 h 1317842"/>
                <a:gd name="connsiteX589" fmla="*/ 606773 w 832939"/>
                <a:gd name="connsiteY589" fmla="*/ 439044 h 1317842"/>
                <a:gd name="connsiteX590" fmla="*/ 606595 w 832939"/>
                <a:gd name="connsiteY590" fmla="*/ 437986 h 1317842"/>
                <a:gd name="connsiteX591" fmla="*/ 605351 w 832939"/>
                <a:gd name="connsiteY591" fmla="*/ 438521 h 1317842"/>
                <a:gd name="connsiteX592" fmla="*/ 599479 w 832939"/>
                <a:gd name="connsiteY592" fmla="*/ 441249 h 1317842"/>
                <a:gd name="connsiteX593" fmla="*/ 596502 w 832939"/>
                <a:gd name="connsiteY593" fmla="*/ 442015 h 1317842"/>
                <a:gd name="connsiteX594" fmla="*/ 594324 w 832939"/>
                <a:gd name="connsiteY594" fmla="*/ 442753 h 1317842"/>
                <a:gd name="connsiteX595" fmla="*/ 592877 w 832939"/>
                <a:gd name="connsiteY595" fmla="*/ 443307 h 1317842"/>
                <a:gd name="connsiteX596" fmla="*/ 591348 w 832939"/>
                <a:gd name="connsiteY596" fmla="*/ 443889 h 1317842"/>
                <a:gd name="connsiteX597" fmla="*/ 588673 w 832939"/>
                <a:gd name="connsiteY597" fmla="*/ 444557 h 1317842"/>
                <a:gd name="connsiteX598" fmla="*/ 586909 w 832939"/>
                <a:gd name="connsiteY598" fmla="*/ 444996 h 1317842"/>
                <a:gd name="connsiteX599" fmla="*/ 583158 w 832939"/>
                <a:gd name="connsiteY599" fmla="*/ 446161 h 1317842"/>
                <a:gd name="connsiteX600" fmla="*/ 577515 w 832939"/>
                <a:gd name="connsiteY600" fmla="*/ 447894 h 1317842"/>
                <a:gd name="connsiteX601" fmla="*/ 577360 w 832939"/>
                <a:gd name="connsiteY601" fmla="*/ 447967 h 1317842"/>
                <a:gd name="connsiteX602" fmla="*/ 571304 w 832939"/>
                <a:gd name="connsiteY602" fmla="*/ 450849 h 1317842"/>
                <a:gd name="connsiteX603" fmla="*/ 569759 w 832939"/>
                <a:gd name="connsiteY603" fmla="*/ 451911 h 1317842"/>
                <a:gd name="connsiteX604" fmla="*/ 567665 w 832939"/>
                <a:gd name="connsiteY604" fmla="*/ 453350 h 1317842"/>
                <a:gd name="connsiteX605" fmla="*/ 567039 w 832939"/>
                <a:gd name="connsiteY605" fmla="*/ 453873 h 1317842"/>
                <a:gd name="connsiteX606" fmla="*/ 566235 w 832939"/>
                <a:gd name="connsiteY606" fmla="*/ 454545 h 1317842"/>
                <a:gd name="connsiteX607" fmla="*/ 565289 w 832939"/>
                <a:gd name="connsiteY607" fmla="*/ 455595 h 1317842"/>
                <a:gd name="connsiteX608" fmla="*/ 564810 w 832939"/>
                <a:gd name="connsiteY608" fmla="*/ 456848 h 1317842"/>
                <a:gd name="connsiteX609" fmla="*/ 564657 w 832939"/>
                <a:gd name="connsiteY609" fmla="*/ 457246 h 1317842"/>
                <a:gd name="connsiteX610" fmla="*/ 564653 w 832939"/>
                <a:gd name="connsiteY610" fmla="*/ 457275 h 1317842"/>
                <a:gd name="connsiteX611" fmla="*/ 564610 w 832939"/>
                <a:gd name="connsiteY611" fmla="*/ 457504 h 1317842"/>
                <a:gd name="connsiteX612" fmla="*/ 564458 w 832939"/>
                <a:gd name="connsiteY612" fmla="*/ 458299 h 1317842"/>
                <a:gd name="connsiteX613" fmla="*/ 564364 w 832939"/>
                <a:gd name="connsiteY613" fmla="*/ 459737 h 1317842"/>
                <a:gd name="connsiteX614" fmla="*/ 564354 w 832939"/>
                <a:gd name="connsiteY614" fmla="*/ 459919 h 1317842"/>
                <a:gd name="connsiteX615" fmla="*/ 564341 w 832939"/>
                <a:gd name="connsiteY615" fmla="*/ 460089 h 1317842"/>
                <a:gd name="connsiteX616" fmla="*/ 563998 w 832939"/>
                <a:gd name="connsiteY616" fmla="*/ 461682 h 1317842"/>
                <a:gd name="connsiteX617" fmla="*/ 563904 w 832939"/>
                <a:gd name="connsiteY617" fmla="*/ 461921 h 1317842"/>
                <a:gd name="connsiteX618" fmla="*/ 563550 w 832939"/>
                <a:gd name="connsiteY618" fmla="*/ 462812 h 1317842"/>
                <a:gd name="connsiteX619" fmla="*/ 563195 w 832939"/>
                <a:gd name="connsiteY619" fmla="*/ 463701 h 1317842"/>
                <a:gd name="connsiteX620" fmla="*/ 562958 w 832939"/>
                <a:gd name="connsiteY620" fmla="*/ 464190 h 1317842"/>
                <a:gd name="connsiteX621" fmla="*/ 562913 w 832939"/>
                <a:gd name="connsiteY621" fmla="*/ 464137 h 1317842"/>
                <a:gd name="connsiteX622" fmla="*/ 562432 w 832939"/>
                <a:gd name="connsiteY622" fmla="*/ 465219 h 1317842"/>
                <a:gd name="connsiteX623" fmla="*/ 562365 w 832939"/>
                <a:gd name="connsiteY623" fmla="*/ 465322 h 1317842"/>
                <a:gd name="connsiteX624" fmla="*/ 562021 w 832939"/>
                <a:gd name="connsiteY624" fmla="*/ 465835 h 1317842"/>
                <a:gd name="connsiteX625" fmla="*/ 561505 w 832939"/>
                <a:gd name="connsiteY625" fmla="*/ 466858 h 1317842"/>
                <a:gd name="connsiteX626" fmla="*/ 560905 w 832939"/>
                <a:gd name="connsiteY626" fmla="*/ 467968 h 1317842"/>
                <a:gd name="connsiteX627" fmla="*/ 560359 w 832939"/>
                <a:gd name="connsiteY627" fmla="*/ 469388 h 1317842"/>
                <a:gd name="connsiteX628" fmla="*/ 560017 w 832939"/>
                <a:gd name="connsiteY628" fmla="*/ 470726 h 1317842"/>
                <a:gd name="connsiteX629" fmla="*/ 559538 w 832939"/>
                <a:gd name="connsiteY629" fmla="*/ 472059 h 1317842"/>
                <a:gd name="connsiteX630" fmla="*/ 558589 w 832939"/>
                <a:gd name="connsiteY630" fmla="*/ 474746 h 1317842"/>
                <a:gd name="connsiteX631" fmla="*/ 557672 w 832939"/>
                <a:gd name="connsiteY631" fmla="*/ 476795 h 1317842"/>
                <a:gd name="connsiteX632" fmla="*/ 555891 w 832939"/>
                <a:gd name="connsiteY632" fmla="*/ 478859 h 1317842"/>
                <a:gd name="connsiteX633" fmla="*/ 553771 w 832939"/>
                <a:gd name="connsiteY633" fmla="*/ 480904 h 1317842"/>
                <a:gd name="connsiteX634" fmla="*/ 553400 w 832939"/>
                <a:gd name="connsiteY634" fmla="*/ 481670 h 1317842"/>
                <a:gd name="connsiteX635" fmla="*/ 553024 w 832939"/>
                <a:gd name="connsiteY635" fmla="*/ 482008 h 1317842"/>
                <a:gd name="connsiteX636" fmla="*/ 552035 w 832939"/>
                <a:gd name="connsiteY636" fmla="*/ 482903 h 1317842"/>
                <a:gd name="connsiteX637" fmla="*/ 551804 w 832939"/>
                <a:gd name="connsiteY637" fmla="*/ 483048 h 1317842"/>
                <a:gd name="connsiteX638" fmla="*/ 551135 w 832939"/>
                <a:gd name="connsiteY638" fmla="*/ 483469 h 1317842"/>
                <a:gd name="connsiteX639" fmla="*/ 550239 w 832939"/>
                <a:gd name="connsiteY639" fmla="*/ 484386 h 1317842"/>
                <a:gd name="connsiteX640" fmla="*/ 549676 w 832939"/>
                <a:gd name="connsiteY640" fmla="*/ 484944 h 1317842"/>
                <a:gd name="connsiteX641" fmla="*/ 549637 w 832939"/>
                <a:gd name="connsiteY641" fmla="*/ 485001 h 1317842"/>
                <a:gd name="connsiteX642" fmla="*/ 549614 w 832939"/>
                <a:gd name="connsiteY642" fmla="*/ 485024 h 1317842"/>
                <a:gd name="connsiteX643" fmla="*/ 549483 w 832939"/>
                <a:gd name="connsiteY643" fmla="*/ 485226 h 1317842"/>
                <a:gd name="connsiteX644" fmla="*/ 549246 w 832939"/>
                <a:gd name="connsiteY644" fmla="*/ 485571 h 1317842"/>
                <a:gd name="connsiteX645" fmla="*/ 548073 w 832939"/>
                <a:gd name="connsiteY645" fmla="*/ 487275 h 1317842"/>
                <a:gd name="connsiteX646" fmla="*/ 547799 w 832939"/>
                <a:gd name="connsiteY646" fmla="*/ 487786 h 1317842"/>
                <a:gd name="connsiteX647" fmla="*/ 547070 w 832939"/>
                <a:gd name="connsiteY647" fmla="*/ 489151 h 1317842"/>
                <a:gd name="connsiteX648" fmla="*/ 546864 w 832939"/>
                <a:gd name="connsiteY648" fmla="*/ 489210 h 1317842"/>
                <a:gd name="connsiteX649" fmla="*/ 546229 w 832939"/>
                <a:gd name="connsiteY649" fmla="*/ 489394 h 1317842"/>
                <a:gd name="connsiteX650" fmla="*/ 546149 w 832939"/>
                <a:gd name="connsiteY650" fmla="*/ 489400 h 1317842"/>
                <a:gd name="connsiteX651" fmla="*/ 546031 w 832939"/>
                <a:gd name="connsiteY651" fmla="*/ 489452 h 1317842"/>
                <a:gd name="connsiteX652" fmla="*/ 545984 w 832939"/>
                <a:gd name="connsiteY652" fmla="*/ 489464 h 1317842"/>
                <a:gd name="connsiteX653" fmla="*/ 545834 w 832939"/>
                <a:gd name="connsiteY653" fmla="*/ 489519 h 1317842"/>
                <a:gd name="connsiteX654" fmla="*/ 544809 w 832939"/>
                <a:gd name="connsiteY654" fmla="*/ 489891 h 1317842"/>
                <a:gd name="connsiteX655" fmla="*/ 544727 w 832939"/>
                <a:gd name="connsiteY655" fmla="*/ 489962 h 1317842"/>
                <a:gd name="connsiteX656" fmla="*/ 544095 w 832939"/>
                <a:gd name="connsiteY656" fmla="*/ 490516 h 1317842"/>
                <a:gd name="connsiteX657" fmla="*/ 543141 w 832939"/>
                <a:gd name="connsiteY657" fmla="*/ 491162 h 1317842"/>
                <a:gd name="connsiteX658" fmla="*/ 542732 w 832939"/>
                <a:gd name="connsiteY658" fmla="*/ 491380 h 1317842"/>
                <a:gd name="connsiteX659" fmla="*/ 542138 w 832939"/>
                <a:gd name="connsiteY659" fmla="*/ 491810 h 1317842"/>
                <a:gd name="connsiteX660" fmla="*/ 541803 w 832939"/>
                <a:gd name="connsiteY660" fmla="*/ 492022 h 1317842"/>
                <a:gd name="connsiteX661" fmla="*/ 541735 w 832939"/>
                <a:gd name="connsiteY661" fmla="*/ 492102 h 1317842"/>
                <a:gd name="connsiteX662" fmla="*/ 541688 w 832939"/>
                <a:gd name="connsiteY662" fmla="*/ 492134 h 1317842"/>
                <a:gd name="connsiteX663" fmla="*/ 541622 w 832939"/>
                <a:gd name="connsiteY663" fmla="*/ 492230 h 1317842"/>
                <a:gd name="connsiteX664" fmla="*/ 541215 w 832939"/>
                <a:gd name="connsiteY664" fmla="*/ 492692 h 1317842"/>
                <a:gd name="connsiteX665" fmla="*/ 541262 w 832939"/>
                <a:gd name="connsiteY665" fmla="*/ 492747 h 1317842"/>
                <a:gd name="connsiteX666" fmla="*/ 541150 w 832939"/>
                <a:gd name="connsiteY666" fmla="*/ 492852 h 1317842"/>
                <a:gd name="connsiteX667" fmla="*/ 540423 w 832939"/>
                <a:gd name="connsiteY667" fmla="*/ 493534 h 1317842"/>
                <a:gd name="connsiteX668" fmla="*/ 540028 w 832939"/>
                <a:gd name="connsiteY668" fmla="*/ 493929 h 1317842"/>
                <a:gd name="connsiteX669" fmla="*/ 539754 w 832939"/>
                <a:gd name="connsiteY669" fmla="*/ 494053 h 1317842"/>
                <a:gd name="connsiteX670" fmla="*/ 539171 w 832939"/>
                <a:gd name="connsiteY670" fmla="*/ 494492 h 1317842"/>
                <a:gd name="connsiteX671" fmla="*/ 538082 w 832939"/>
                <a:gd name="connsiteY671" fmla="*/ 494539 h 1317842"/>
                <a:gd name="connsiteX672" fmla="*/ 537748 w 832939"/>
                <a:gd name="connsiteY672" fmla="*/ 494302 h 1317842"/>
                <a:gd name="connsiteX673" fmla="*/ 537085 w 832939"/>
                <a:gd name="connsiteY673" fmla="*/ 494114 h 1317842"/>
                <a:gd name="connsiteX674" fmla="*/ 537130 w 832939"/>
                <a:gd name="connsiteY674" fmla="*/ 493736 h 1317842"/>
                <a:gd name="connsiteX675" fmla="*/ 537214 w 832939"/>
                <a:gd name="connsiteY675" fmla="*/ 493694 h 1317842"/>
                <a:gd name="connsiteX676" fmla="*/ 537196 w 832939"/>
                <a:gd name="connsiteY676" fmla="*/ 493416 h 1317842"/>
                <a:gd name="connsiteX677" fmla="*/ 537795 w 832939"/>
                <a:gd name="connsiteY677" fmla="*/ 493189 h 1317842"/>
                <a:gd name="connsiteX678" fmla="*/ 537939 w 832939"/>
                <a:gd name="connsiteY678" fmla="*/ 492790 h 1317842"/>
                <a:gd name="connsiteX679" fmla="*/ 537714 w 832939"/>
                <a:gd name="connsiteY679" fmla="*/ 492700 h 1317842"/>
                <a:gd name="connsiteX680" fmla="*/ 537607 w 832939"/>
                <a:gd name="connsiteY680" fmla="*/ 492700 h 1317842"/>
                <a:gd name="connsiteX681" fmla="*/ 536799 w 832939"/>
                <a:gd name="connsiteY681" fmla="*/ 492888 h 1317842"/>
                <a:gd name="connsiteX682" fmla="*/ 534854 w 832939"/>
                <a:gd name="connsiteY682" fmla="*/ 493360 h 1317842"/>
                <a:gd name="connsiteX683" fmla="*/ 530962 w 832939"/>
                <a:gd name="connsiteY683" fmla="*/ 494208 h 1317842"/>
                <a:gd name="connsiteX684" fmla="*/ 530391 w 832939"/>
                <a:gd name="connsiteY684" fmla="*/ 493851 h 1317842"/>
                <a:gd name="connsiteX685" fmla="*/ 529924 w 832939"/>
                <a:gd name="connsiteY685" fmla="*/ 493841 h 1317842"/>
                <a:gd name="connsiteX686" fmla="*/ 529108 w 832939"/>
                <a:gd name="connsiteY686" fmla="*/ 493052 h 1317842"/>
                <a:gd name="connsiteX687" fmla="*/ 528543 w 832939"/>
                <a:gd name="connsiteY687" fmla="*/ 492698 h 1317842"/>
                <a:gd name="connsiteX688" fmla="*/ 526500 w 832939"/>
                <a:gd name="connsiteY688" fmla="*/ 490103 h 1317842"/>
                <a:gd name="connsiteX689" fmla="*/ 525328 w 832939"/>
                <a:gd name="connsiteY689" fmla="*/ 488469 h 1317842"/>
                <a:gd name="connsiteX690" fmla="*/ 522198 w 832939"/>
                <a:gd name="connsiteY690" fmla="*/ 484386 h 1317842"/>
                <a:gd name="connsiteX691" fmla="*/ 521859 w 832939"/>
                <a:gd name="connsiteY691" fmla="*/ 483892 h 1317842"/>
                <a:gd name="connsiteX692" fmla="*/ 517383 w 832939"/>
                <a:gd name="connsiteY692" fmla="*/ 477373 h 1317842"/>
                <a:gd name="connsiteX693" fmla="*/ 515344 w 832939"/>
                <a:gd name="connsiteY693" fmla="*/ 473881 h 1317842"/>
                <a:gd name="connsiteX694" fmla="*/ 503634 w 832939"/>
                <a:gd name="connsiteY694" fmla="*/ 451936 h 1317842"/>
                <a:gd name="connsiteX695" fmla="*/ 500204 w 832939"/>
                <a:gd name="connsiteY695" fmla="*/ 445313 h 1317842"/>
                <a:gd name="connsiteX696" fmla="*/ 501708 w 832939"/>
                <a:gd name="connsiteY696" fmla="*/ 444663 h 1317842"/>
                <a:gd name="connsiteX697" fmla="*/ 515563 w 832939"/>
                <a:gd name="connsiteY697" fmla="*/ 430004 h 1317842"/>
                <a:gd name="connsiteX698" fmla="*/ 526553 w 832939"/>
                <a:gd name="connsiteY698" fmla="*/ 419794 h 1317842"/>
                <a:gd name="connsiteX699" fmla="*/ 544633 w 832939"/>
                <a:gd name="connsiteY699" fmla="*/ 406308 h 1317842"/>
                <a:gd name="connsiteX700" fmla="*/ 564761 w 832939"/>
                <a:gd name="connsiteY700" fmla="*/ 393735 h 1317842"/>
                <a:gd name="connsiteX701" fmla="*/ 579760 w 832939"/>
                <a:gd name="connsiteY701" fmla="*/ 388672 h 1317842"/>
                <a:gd name="connsiteX702" fmla="*/ 580182 w 832939"/>
                <a:gd name="connsiteY702" fmla="*/ 380435 h 1317842"/>
                <a:gd name="connsiteX703" fmla="*/ 586070 w 832939"/>
                <a:gd name="connsiteY703" fmla="*/ 366417 h 1317842"/>
                <a:gd name="connsiteX704" fmla="*/ 599966 w 832939"/>
                <a:gd name="connsiteY704" fmla="*/ 358902 h 1317842"/>
                <a:gd name="connsiteX705" fmla="*/ 601710 w 832939"/>
                <a:gd name="connsiteY705" fmla="*/ 352145 h 1317842"/>
                <a:gd name="connsiteX706" fmla="*/ 598384 w 832939"/>
                <a:gd name="connsiteY706" fmla="*/ 347263 h 1317842"/>
                <a:gd name="connsiteX707" fmla="*/ 600050 w 832939"/>
                <a:gd name="connsiteY707" fmla="*/ 341319 h 1317842"/>
                <a:gd name="connsiteX708" fmla="*/ 603884 w 832939"/>
                <a:gd name="connsiteY708" fmla="*/ 331897 h 1317842"/>
                <a:gd name="connsiteX709" fmla="*/ 606495 w 832939"/>
                <a:gd name="connsiteY709" fmla="*/ 320665 h 1317842"/>
                <a:gd name="connsiteX710" fmla="*/ 601606 w 832939"/>
                <a:gd name="connsiteY710" fmla="*/ 312265 h 1317842"/>
                <a:gd name="connsiteX711" fmla="*/ 604508 w 832939"/>
                <a:gd name="connsiteY711" fmla="*/ 306942 h 1317842"/>
                <a:gd name="connsiteX712" fmla="*/ 603130 w 832939"/>
                <a:gd name="connsiteY712" fmla="*/ 300313 h 1317842"/>
                <a:gd name="connsiteX713" fmla="*/ 601542 w 832939"/>
                <a:gd name="connsiteY713" fmla="*/ 289539 h 1317842"/>
                <a:gd name="connsiteX714" fmla="*/ 602637 w 832939"/>
                <a:gd name="connsiteY714" fmla="*/ 281404 h 1317842"/>
                <a:gd name="connsiteX715" fmla="*/ 607330 w 832939"/>
                <a:gd name="connsiteY715" fmla="*/ 269362 h 1317842"/>
                <a:gd name="connsiteX716" fmla="*/ 608973 w 832939"/>
                <a:gd name="connsiteY716" fmla="*/ 257955 h 1317842"/>
                <a:gd name="connsiteX717" fmla="*/ 600668 w 832939"/>
                <a:gd name="connsiteY717" fmla="*/ 247832 h 1317842"/>
                <a:gd name="connsiteX718" fmla="*/ 598935 w 832939"/>
                <a:gd name="connsiteY718" fmla="*/ 239291 h 1317842"/>
                <a:gd name="connsiteX719" fmla="*/ 606503 w 832939"/>
                <a:gd name="connsiteY719" fmla="*/ 236489 h 1317842"/>
                <a:gd name="connsiteX720" fmla="*/ 626025 w 832939"/>
                <a:gd name="connsiteY720" fmla="*/ 227817 h 1317842"/>
                <a:gd name="connsiteX721" fmla="*/ 623019 w 832939"/>
                <a:gd name="connsiteY721" fmla="*/ 219415 h 1317842"/>
                <a:gd name="connsiteX722" fmla="*/ 617921 w 832939"/>
                <a:gd name="connsiteY722" fmla="*/ 211305 h 1317842"/>
                <a:gd name="connsiteX723" fmla="*/ 589547 w 832939"/>
                <a:gd name="connsiteY723" fmla="*/ 209006 h 1317842"/>
                <a:gd name="connsiteX724" fmla="*/ 576838 w 832939"/>
                <a:gd name="connsiteY724" fmla="*/ 202574 h 1317842"/>
                <a:gd name="connsiteX725" fmla="*/ 574482 w 832939"/>
                <a:gd name="connsiteY725" fmla="*/ 194327 h 1317842"/>
                <a:gd name="connsiteX726" fmla="*/ 568664 w 832939"/>
                <a:gd name="connsiteY726" fmla="*/ 185649 h 1317842"/>
                <a:gd name="connsiteX727" fmla="*/ 559702 w 832939"/>
                <a:gd name="connsiteY727" fmla="*/ 185788 h 1317842"/>
                <a:gd name="connsiteX728" fmla="*/ 556157 w 832939"/>
                <a:gd name="connsiteY728" fmla="*/ 179762 h 1317842"/>
                <a:gd name="connsiteX729" fmla="*/ 553814 w 832939"/>
                <a:gd name="connsiteY729" fmla="*/ 170851 h 1317842"/>
                <a:gd name="connsiteX730" fmla="*/ 562033 w 832939"/>
                <a:gd name="connsiteY730" fmla="*/ 161490 h 1317842"/>
                <a:gd name="connsiteX731" fmla="*/ 571580 w 832939"/>
                <a:gd name="connsiteY731" fmla="*/ 158572 h 1317842"/>
                <a:gd name="connsiteX732" fmla="*/ 594046 w 832939"/>
                <a:gd name="connsiteY732" fmla="*/ 158119 h 1317842"/>
                <a:gd name="connsiteX733" fmla="*/ 602647 w 832939"/>
                <a:gd name="connsiteY733" fmla="*/ 160977 h 1317842"/>
                <a:gd name="connsiteX734" fmla="*/ 608830 w 832939"/>
                <a:gd name="connsiteY734" fmla="*/ 168125 h 1317842"/>
                <a:gd name="connsiteX735" fmla="*/ 610036 w 832939"/>
                <a:gd name="connsiteY735" fmla="*/ 174563 h 1317842"/>
                <a:gd name="connsiteX736" fmla="*/ 619233 w 832939"/>
                <a:gd name="connsiteY736" fmla="*/ 181200 h 1317842"/>
                <a:gd name="connsiteX737" fmla="*/ 626543 w 832939"/>
                <a:gd name="connsiteY737" fmla="*/ 184903 h 1317842"/>
                <a:gd name="connsiteX738" fmla="*/ 633360 w 832939"/>
                <a:gd name="connsiteY738" fmla="*/ 188278 h 1317842"/>
                <a:gd name="connsiteX739" fmla="*/ 640159 w 832939"/>
                <a:gd name="connsiteY739" fmla="*/ 187716 h 1317842"/>
                <a:gd name="connsiteX740" fmla="*/ 653922 w 832939"/>
                <a:gd name="connsiteY740" fmla="*/ 186215 h 1317842"/>
                <a:gd name="connsiteX741" fmla="*/ 658214 w 832939"/>
                <a:gd name="connsiteY741" fmla="*/ 173186 h 1317842"/>
                <a:gd name="connsiteX742" fmla="*/ 662072 w 832939"/>
                <a:gd name="connsiteY742" fmla="*/ 167485 h 1317842"/>
                <a:gd name="connsiteX743" fmla="*/ 665535 w 832939"/>
                <a:gd name="connsiteY743" fmla="*/ 163529 h 1317842"/>
                <a:gd name="connsiteX744" fmla="*/ 671893 w 832939"/>
                <a:gd name="connsiteY744" fmla="*/ 165767 h 1317842"/>
                <a:gd name="connsiteX745" fmla="*/ 677638 w 832939"/>
                <a:gd name="connsiteY745" fmla="*/ 163527 h 1317842"/>
                <a:gd name="connsiteX746" fmla="*/ 678696 w 832939"/>
                <a:gd name="connsiteY746" fmla="*/ 159067 h 1317842"/>
                <a:gd name="connsiteX747" fmla="*/ 680342 w 832939"/>
                <a:gd name="connsiteY747" fmla="*/ 154608 h 1317842"/>
                <a:gd name="connsiteX748" fmla="*/ 683086 w 832939"/>
                <a:gd name="connsiteY748" fmla="*/ 149359 h 1317842"/>
                <a:gd name="connsiteX749" fmla="*/ 684797 w 832939"/>
                <a:gd name="connsiteY749" fmla="*/ 144669 h 1317842"/>
                <a:gd name="connsiteX750" fmla="*/ 690049 w 832939"/>
                <a:gd name="connsiteY750" fmla="*/ 145141 h 1317842"/>
                <a:gd name="connsiteX751" fmla="*/ 693307 w 832939"/>
                <a:gd name="connsiteY751" fmla="*/ 145164 h 1317842"/>
                <a:gd name="connsiteX752" fmla="*/ 695116 w 832939"/>
                <a:gd name="connsiteY752" fmla="*/ 143852 h 1317842"/>
                <a:gd name="connsiteX753" fmla="*/ 698378 w 832939"/>
                <a:gd name="connsiteY753" fmla="*/ 140574 h 1317842"/>
                <a:gd name="connsiteX754" fmla="*/ 701184 w 832939"/>
                <a:gd name="connsiteY754" fmla="*/ 140901 h 1317842"/>
                <a:gd name="connsiteX755" fmla="*/ 704043 w 832939"/>
                <a:gd name="connsiteY755" fmla="*/ 147360 h 1317842"/>
                <a:gd name="connsiteX756" fmla="*/ 707915 w 832939"/>
                <a:gd name="connsiteY756" fmla="*/ 159193 h 1317842"/>
                <a:gd name="connsiteX757" fmla="*/ 708331 w 832939"/>
                <a:gd name="connsiteY757" fmla="*/ 165881 h 1317842"/>
                <a:gd name="connsiteX758" fmla="*/ 707461 w 832939"/>
                <a:gd name="connsiteY758" fmla="*/ 172214 h 1317842"/>
                <a:gd name="connsiteX759" fmla="*/ 708183 w 832939"/>
                <a:gd name="connsiteY759" fmla="*/ 179467 h 1317842"/>
                <a:gd name="connsiteX760" fmla="*/ 707960 w 832939"/>
                <a:gd name="connsiteY760" fmla="*/ 186826 h 1317842"/>
                <a:gd name="connsiteX761" fmla="*/ 705685 w 832939"/>
                <a:gd name="connsiteY761" fmla="*/ 201542 h 1317842"/>
                <a:gd name="connsiteX762" fmla="*/ 707416 w 832939"/>
                <a:gd name="connsiteY762" fmla="*/ 211397 h 1317842"/>
                <a:gd name="connsiteX763" fmla="*/ 708351 w 832939"/>
                <a:gd name="connsiteY763" fmla="*/ 222282 h 1317842"/>
                <a:gd name="connsiteX764" fmla="*/ 711335 w 832939"/>
                <a:gd name="connsiteY764" fmla="*/ 227496 h 1317842"/>
                <a:gd name="connsiteX765" fmla="*/ 713552 w 832939"/>
                <a:gd name="connsiteY765" fmla="*/ 225913 h 1317842"/>
                <a:gd name="connsiteX766" fmla="*/ 714319 w 832939"/>
                <a:gd name="connsiteY766" fmla="*/ 222310 h 1317842"/>
                <a:gd name="connsiteX767" fmla="*/ 715279 w 832939"/>
                <a:gd name="connsiteY767" fmla="*/ 216583 h 1317842"/>
                <a:gd name="connsiteX768" fmla="*/ 714636 w 832939"/>
                <a:gd name="connsiteY768" fmla="*/ 213685 h 1317842"/>
                <a:gd name="connsiteX769" fmla="*/ 717276 w 832939"/>
                <a:gd name="connsiteY769" fmla="*/ 206671 h 1317842"/>
                <a:gd name="connsiteX770" fmla="*/ 721707 w 832939"/>
                <a:gd name="connsiteY770" fmla="*/ 202613 h 1317842"/>
                <a:gd name="connsiteX771" fmla="*/ 723916 w 832939"/>
                <a:gd name="connsiteY771" fmla="*/ 198362 h 1317842"/>
                <a:gd name="connsiteX772" fmla="*/ 722878 w 832939"/>
                <a:gd name="connsiteY772" fmla="*/ 192457 h 1317842"/>
                <a:gd name="connsiteX773" fmla="*/ 720950 w 832939"/>
                <a:gd name="connsiteY773" fmla="*/ 189192 h 1317842"/>
                <a:gd name="connsiteX774" fmla="*/ 718077 w 832939"/>
                <a:gd name="connsiteY774" fmla="*/ 185767 h 1317842"/>
                <a:gd name="connsiteX775" fmla="*/ 722790 w 832939"/>
                <a:gd name="connsiteY775" fmla="*/ 173213 h 1317842"/>
                <a:gd name="connsiteX776" fmla="*/ 731338 w 832939"/>
                <a:gd name="connsiteY776" fmla="*/ 154565 h 1317842"/>
                <a:gd name="connsiteX777" fmla="*/ 735245 w 832939"/>
                <a:gd name="connsiteY777" fmla="*/ 153550 h 1317842"/>
                <a:gd name="connsiteX778" fmla="*/ 743681 w 832939"/>
                <a:gd name="connsiteY778" fmla="*/ 151995 h 1317842"/>
                <a:gd name="connsiteX779" fmla="*/ 745229 w 832939"/>
                <a:gd name="connsiteY779" fmla="*/ 148464 h 1317842"/>
                <a:gd name="connsiteX780" fmla="*/ 747760 w 832939"/>
                <a:gd name="connsiteY780" fmla="*/ 142945 h 1317842"/>
                <a:gd name="connsiteX781" fmla="*/ 750212 w 832939"/>
                <a:gd name="connsiteY781" fmla="*/ 145785 h 1317842"/>
                <a:gd name="connsiteX782" fmla="*/ 753683 w 832939"/>
                <a:gd name="connsiteY782" fmla="*/ 143944 h 1317842"/>
                <a:gd name="connsiteX783" fmla="*/ 758969 w 832939"/>
                <a:gd name="connsiteY783" fmla="*/ 140742 h 1317842"/>
                <a:gd name="connsiteX784" fmla="*/ 761841 w 832939"/>
                <a:gd name="connsiteY784" fmla="*/ 137855 h 1317842"/>
                <a:gd name="connsiteX785" fmla="*/ 764698 w 832939"/>
                <a:gd name="connsiteY785" fmla="*/ 135856 h 1317842"/>
                <a:gd name="connsiteX786" fmla="*/ 769575 w 832939"/>
                <a:gd name="connsiteY786" fmla="*/ 133063 h 1317842"/>
                <a:gd name="connsiteX787" fmla="*/ 770575 w 832939"/>
                <a:gd name="connsiteY787" fmla="*/ 128490 h 1317842"/>
                <a:gd name="connsiteX788" fmla="*/ 776316 w 832939"/>
                <a:gd name="connsiteY788" fmla="*/ 125415 h 1317842"/>
                <a:gd name="connsiteX789" fmla="*/ 782284 w 832939"/>
                <a:gd name="connsiteY789" fmla="*/ 121925 h 1317842"/>
                <a:gd name="connsiteX790" fmla="*/ 783833 w 832939"/>
                <a:gd name="connsiteY790" fmla="*/ 117503 h 1317842"/>
                <a:gd name="connsiteX791" fmla="*/ 789500 w 832939"/>
                <a:gd name="connsiteY791" fmla="*/ 113241 h 1317842"/>
                <a:gd name="connsiteX792" fmla="*/ 794574 w 832939"/>
                <a:gd name="connsiteY792" fmla="*/ 106440 h 1317842"/>
                <a:gd name="connsiteX793" fmla="*/ 795730 w 832939"/>
                <a:gd name="connsiteY793" fmla="*/ 99442 h 1317842"/>
                <a:gd name="connsiteX794" fmla="*/ 798738 w 832939"/>
                <a:gd name="connsiteY794" fmla="*/ 93379 h 1317842"/>
                <a:gd name="connsiteX795" fmla="*/ 800335 w 832939"/>
                <a:gd name="connsiteY795" fmla="*/ 86062 h 1317842"/>
                <a:gd name="connsiteX796" fmla="*/ 805830 w 832939"/>
                <a:gd name="connsiteY796" fmla="*/ 82666 h 1317842"/>
                <a:gd name="connsiteX797" fmla="*/ 808601 w 832939"/>
                <a:gd name="connsiteY797" fmla="*/ 84611 h 1317842"/>
                <a:gd name="connsiteX798" fmla="*/ 810639 w 832939"/>
                <a:gd name="connsiteY798" fmla="*/ 83028 h 1317842"/>
                <a:gd name="connsiteX799" fmla="*/ 814239 w 832939"/>
                <a:gd name="connsiteY799" fmla="*/ 82760 h 1317842"/>
                <a:gd name="connsiteX800" fmla="*/ 819176 w 832939"/>
                <a:gd name="connsiteY800" fmla="*/ 83461 h 1317842"/>
                <a:gd name="connsiteX801" fmla="*/ 823302 w 832939"/>
                <a:gd name="connsiteY801" fmla="*/ 78677 h 1317842"/>
                <a:gd name="connsiteX802" fmla="*/ 825803 w 832939"/>
                <a:gd name="connsiteY802" fmla="*/ 66305 h 1317842"/>
                <a:gd name="connsiteX803" fmla="*/ 827644 w 832939"/>
                <a:gd name="connsiteY803" fmla="*/ 61188 h 1317842"/>
                <a:gd name="connsiteX804" fmla="*/ 833127 w 832939"/>
                <a:gd name="connsiteY804" fmla="*/ 57741 h 1317842"/>
                <a:gd name="connsiteX805" fmla="*/ 828833 w 832939"/>
                <a:gd name="connsiteY805" fmla="*/ 56713 h 1317842"/>
                <a:gd name="connsiteX806" fmla="*/ 828518 w 832939"/>
                <a:gd name="connsiteY806" fmla="*/ 50963 h 1317842"/>
                <a:gd name="connsiteX807" fmla="*/ 827446 w 832939"/>
                <a:gd name="connsiteY807" fmla="*/ 45142 h 1317842"/>
                <a:gd name="connsiteX808" fmla="*/ 832722 w 832939"/>
                <a:gd name="connsiteY808" fmla="*/ 41106 h 1317842"/>
                <a:gd name="connsiteX809" fmla="*/ 829462 w 832939"/>
                <a:gd name="connsiteY809" fmla="*/ 38317 h 1317842"/>
                <a:gd name="connsiteX810" fmla="*/ 822649 w 832939"/>
                <a:gd name="connsiteY810" fmla="*/ 35857 h 1317842"/>
                <a:gd name="connsiteX811" fmla="*/ 823688 w 832939"/>
                <a:gd name="connsiteY811" fmla="*/ 25646 h 1317842"/>
                <a:gd name="connsiteX812" fmla="*/ 823969 w 832939"/>
                <a:gd name="connsiteY812" fmla="*/ 19794 h 1317842"/>
                <a:gd name="connsiteX813" fmla="*/ 824456 w 832939"/>
                <a:gd name="connsiteY813" fmla="*/ 17455 h 1317842"/>
                <a:gd name="connsiteX814" fmla="*/ 823584 w 832939"/>
                <a:gd name="connsiteY814" fmla="*/ 6471 h 1317842"/>
                <a:gd name="connsiteX815" fmla="*/ 820457 w 832939"/>
                <a:gd name="connsiteY815" fmla="*/ 6065 h 1317842"/>
                <a:gd name="connsiteX816" fmla="*/ 817469 w 832939"/>
                <a:gd name="connsiteY816" fmla="*/ 6471 h 1317842"/>
                <a:gd name="connsiteX817" fmla="*/ 814209 w 832939"/>
                <a:gd name="connsiteY817" fmla="*/ 6471 h 1317842"/>
                <a:gd name="connsiteX818" fmla="*/ 813028 w 832939"/>
                <a:gd name="connsiteY818" fmla="*/ 6471 h 1317842"/>
                <a:gd name="connsiteX819" fmla="*/ 811081 w 832939"/>
                <a:gd name="connsiteY819" fmla="*/ 6471 h 1317842"/>
                <a:gd name="connsiteX820" fmla="*/ 808771 w 832939"/>
                <a:gd name="connsiteY820" fmla="*/ 7422 h 1317842"/>
                <a:gd name="connsiteX821" fmla="*/ 806460 w 832939"/>
                <a:gd name="connsiteY821" fmla="*/ 8372 h 1317842"/>
                <a:gd name="connsiteX822" fmla="*/ 804422 w 832939"/>
                <a:gd name="connsiteY822" fmla="*/ 9729 h 1317842"/>
                <a:gd name="connsiteX823" fmla="*/ 802383 w 832939"/>
                <a:gd name="connsiteY823" fmla="*/ 10679 h 1317842"/>
                <a:gd name="connsiteX824" fmla="*/ 800073 w 832939"/>
                <a:gd name="connsiteY824" fmla="*/ 11764 h 1317842"/>
                <a:gd name="connsiteX825" fmla="*/ 797762 w 832939"/>
                <a:gd name="connsiteY825" fmla="*/ 12712 h 1317842"/>
                <a:gd name="connsiteX826" fmla="*/ 795317 w 832939"/>
                <a:gd name="connsiteY826" fmla="*/ 13662 h 1317842"/>
                <a:gd name="connsiteX827" fmla="*/ 793006 w 832939"/>
                <a:gd name="connsiteY827" fmla="*/ 13934 h 1317842"/>
                <a:gd name="connsiteX828" fmla="*/ 790288 w 832939"/>
                <a:gd name="connsiteY828" fmla="*/ 14749 h 1317842"/>
                <a:gd name="connsiteX829" fmla="*/ 787977 w 832939"/>
                <a:gd name="connsiteY829" fmla="*/ 15697 h 1317842"/>
                <a:gd name="connsiteX830" fmla="*/ 785939 w 832939"/>
                <a:gd name="connsiteY830" fmla="*/ 16647 h 1317842"/>
                <a:gd name="connsiteX831" fmla="*/ 783629 w 832939"/>
                <a:gd name="connsiteY831" fmla="*/ 17598 h 1317842"/>
                <a:gd name="connsiteX832" fmla="*/ 781590 w 832939"/>
                <a:gd name="connsiteY832" fmla="*/ 18954 h 1317842"/>
                <a:gd name="connsiteX833" fmla="*/ 778600 w 832939"/>
                <a:gd name="connsiteY833" fmla="*/ 18683 h 1317842"/>
                <a:gd name="connsiteX834" fmla="*/ 776290 w 832939"/>
                <a:gd name="connsiteY834" fmla="*/ 17326 h 1317842"/>
                <a:gd name="connsiteX835" fmla="*/ 774251 w 832939"/>
                <a:gd name="connsiteY835" fmla="*/ 16376 h 1317842"/>
                <a:gd name="connsiteX836" fmla="*/ 772213 w 832939"/>
                <a:gd name="connsiteY836" fmla="*/ 15019 h 1317842"/>
                <a:gd name="connsiteX837" fmla="*/ 769904 w 832939"/>
                <a:gd name="connsiteY837" fmla="*/ 13934 h 1317842"/>
                <a:gd name="connsiteX838" fmla="*/ 767186 w 832939"/>
                <a:gd name="connsiteY838" fmla="*/ 13934 h 1317842"/>
                <a:gd name="connsiteX839" fmla="*/ 764196 w 832939"/>
                <a:gd name="connsiteY839" fmla="*/ 13662 h 1317842"/>
                <a:gd name="connsiteX840" fmla="*/ 762565 w 832939"/>
                <a:gd name="connsiteY840" fmla="*/ 12036 h 1317842"/>
                <a:gd name="connsiteX841" fmla="*/ 761206 w 832939"/>
                <a:gd name="connsiteY841" fmla="*/ 10405 h 1317842"/>
                <a:gd name="connsiteX842" fmla="*/ 759438 w 832939"/>
                <a:gd name="connsiteY842" fmla="*/ 8372 h 1317842"/>
                <a:gd name="connsiteX843" fmla="*/ 757807 w 832939"/>
                <a:gd name="connsiteY843" fmla="*/ 6743 h 1317842"/>
                <a:gd name="connsiteX844" fmla="*/ 756448 w 832939"/>
                <a:gd name="connsiteY844" fmla="*/ 5115 h 1317842"/>
                <a:gd name="connsiteX845" fmla="*/ 754412 w 832939"/>
                <a:gd name="connsiteY845" fmla="*/ 3758 h 1317842"/>
                <a:gd name="connsiteX846" fmla="*/ 751829 w 832939"/>
                <a:gd name="connsiteY846" fmla="*/ 3080 h 1317842"/>
                <a:gd name="connsiteX847" fmla="*/ 749381 w 832939"/>
                <a:gd name="connsiteY847" fmla="*/ 2130 h 1317842"/>
                <a:gd name="connsiteX848" fmla="*/ 747073 w 832939"/>
                <a:gd name="connsiteY848" fmla="*/ 1451 h 1317842"/>
                <a:gd name="connsiteX849" fmla="*/ 744353 w 832939"/>
                <a:gd name="connsiteY849" fmla="*/ 501 h 1317842"/>
                <a:gd name="connsiteX850" fmla="*/ 741363 w 832939"/>
                <a:gd name="connsiteY850" fmla="*/ 229 h 1317842"/>
                <a:gd name="connsiteX851" fmla="*/ 740006 w 832939"/>
                <a:gd name="connsiteY851" fmla="*/ 229 h 1317842"/>
                <a:gd name="connsiteX852" fmla="*/ 738100 w 832939"/>
                <a:gd name="connsiteY852" fmla="*/ 229 h 1317842"/>
                <a:gd name="connsiteX853" fmla="*/ 734977 w 832939"/>
                <a:gd name="connsiteY853" fmla="*/ 501 h 1317842"/>
                <a:gd name="connsiteX854" fmla="*/ 732394 w 832939"/>
                <a:gd name="connsiteY854" fmla="*/ 501 h 1317842"/>
                <a:gd name="connsiteX855" fmla="*/ 729267 w 832939"/>
                <a:gd name="connsiteY855" fmla="*/ 773 h 1317842"/>
                <a:gd name="connsiteX856" fmla="*/ 726277 w 832939"/>
                <a:gd name="connsiteY856" fmla="*/ 1179 h 1317842"/>
                <a:gd name="connsiteX857" fmla="*/ 723561 w 832939"/>
                <a:gd name="connsiteY857" fmla="*/ 1451 h 1317842"/>
                <a:gd name="connsiteX858" fmla="*/ 720981 w 832939"/>
                <a:gd name="connsiteY858" fmla="*/ 2130 h 1317842"/>
                <a:gd name="connsiteX859" fmla="*/ 717991 w 832939"/>
                <a:gd name="connsiteY859" fmla="*/ 2401 h 1317842"/>
                <a:gd name="connsiteX860" fmla="*/ 714864 w 832939"/>
                <a:gd name="connsiteY860" fmla="*/ 2808 h 1317842"/>
                <a:gd name="connsiteX861" fmla="*/ 712553 w 832939"/>
                <a:gd name="connsiteY861" fmla="*/ 3080 h 1317842"/>
                <a:gd name="connsiteX862" fmla="*/ 709563 w 832939"/>
                <a:gd name="connsiteY862" fmla="*/ 3486 h 1317842"/>
                <a:gd name="connsiteX863" fmla="*/ 707252 w 832939"/>
                <a:gd name="connsiteY863" fmla="*/ 4436 h 1317842"/>
                <a:gd name="connsiteX864" fmla="*/ 705216 w 832939"/>
                <a:gd name="connsiteY864" fmla="*/ 5386 h 1317842"/>
                <a:gd name="connsiteX865" fmla="*/ 703857 w 832939"/>
                <a:gd name="connsiteY865" fmla="*/ 7422 h 1317842"/>
                <a:gd name="connsiteX866" fmla="*/ 702768 w 832939"/>
                <a:gd name="connsiteY866" fmla="*/ 9729 h 1317842"/>
                <a:gd name="connsiteX867" fmla="*/ 702226 w 832939"/>
                <a:gd name="connsiteY867" fmla="*/ 12712 h 1317842"/>
                <a:gd name="connsiteX868" fmla="*/ 701816 w 832939"/>
                <a:gd name="connsiteY868" fmla="*/ 15291 h 1317842"/>
                <a:gd name="connsiteX869" fmla="*/ 701546 w 832939"/>
                <a:gd name="connsiteY869" fmla="*/ 18276 h 1317842"/>
                <a:gd name="connsiteX870" fmla="*/ 700458 w 832939"/>
                <a:gd name="connsiteY870" fmla="*/ 20583 h 1317842"/>
                <a:gd name="connsiteX871" fmla="*/ 699099 w 832939"/>
                <a:gd name="connsiteY871" fmla="*/ 22890 h 1317842"/>
                <a:gd name="connsiteX872" fmla="*/ 698147 w 832939"/>
                <a:gd name="connsiteY872" fmla="*/ 25197 h 1317842"/>
                <a:gd name="connsiteX873" fmla="*/ 696788 w 832939"/>
                <a:gd name="connsiteY873" fmla="*/ 26825 h 1317842"/>
                <a:gd name="connsiteX874" fmla="*/ 695836 w 832939"/>
                <a:gd name="connsiteY874" fmla="*/ 29267 h 1317842"/>
                <a:gd name="connsiteX875" fmla="*/ 694477 w 832939"/>
                <a:gd name="connsiteY875" fmla="*/ 31165 h 1317842"/>
                <a:gd name="connsiteX876" fmla="*/ 693798 w 832939"/>
                <a:gd name="connsiteY876" fmla="*/ 33881 h 1317842"/>
                <a:gd name="connsiteX877" fmla="*/ 692846 w 832939"/>
                <a:gd name="connsiteY877" fmla="*/ 35779 h 1317842"/>
                <a:gd name="connsiteX878" fmla="*/ 691487 w 832939"/>
                <a:gd name="connsiteY878" fmla="*/ 37815 h 1317842"/>
                <a:gd name="connsiteX879" fmla="*/ 689721 w 832939"/>
                <a:gd name="connsiteY879" fmla="*/ 39715 h 1317842"/>
                <a:gd name="connsiteX880" fmla="*/ 688092 w 832939"/>
                <a:gd name="connsiteY880" fmla="*/ 41478 h 1317842"/>
                <a:gd name="connsiteX881" fmla="*/ 686052 w 832939"/>
                <a:gd name="connsiteY881" fmla="*/ 42428 h 1317842"/>
                <a:gd name="connsiteX882" fmla="*/ 684013 w 832939"/>
                <a:gd name="connsiteY882" fmla="*/ 43785 h 1317842"/>
                <a:gd name="connsiteX883" fmla="*/ 681703 w 832939"/>
                <a:gd name="connsiteY883" fmla="*/ 44735 h 1317842"/>
                <a:gd name="connsiteX884" fmla="*/ 679392 w 832939"/>
                <a:gd name="connsiteY884" fmla="*/ 45414 h 1317842"/>
                <a:gd name="connsiteX885" fmla="*/ 677082 w 832939"/>
                <a:gd name="connsiteY885" fmla="*/ 46092 h 1317842"/>
                <a:gd name="connsiteX886" fmla="*/ 675043 w 832939"/>
                <a:gd name="connsiteY886" fmla="*/ 47314 h 1317842"/>
                <a:gd name="connsiteX887" fmla="*/ 673277 w 832939"/>
                <a:gd name="connsiteY887" fmla="*/ 49077 h 1317842"/>
                <a:gd name="connsiteX888" fmla="*/ 671376 w 832939"/>
                <a:gd name="connsiteY888" fmla="*/ 50297 h 1317842"/>
                <a:gd name="connsiteX889" fmla="*/ 669337 w 832939"/>
                <a:gd name="connsiteY889" fmla="*/ 51654 h 1317842"/>
                <a:gd name="connsiteX890" fmla="*/ 667027 w 832939"/>
                <a:gd name="connsiteY890" fmla="*/ 52335 h 1317842"/>
                <a:gd name="connsiteX891" fmla="*/ 664579 w 832939"/>
                <a:gd name="connsiteY891" fmla="*/ 53283 h 1317842"/>
                <a:gd name="connsiteX892" fmla="*/ 662678 w 832939"/>
                <a:gd name="connsiteY892" fmla="*/ 54233 h 1317842"/>
                <a:gd name="connsiteX893" fmla="*/ 660637 w 832939"/>
                <a:gd name="connsiteY893" fmla="*/ 55590 h 1317842"/>
                <a:gd name="connsiteX894" fmla="*/ 658873 w 832939"/>
                <a:gd name="connsiteY894" fmla="*/ 57218 h 1317842"/>
                <a:gd name="connsiteX895" fmla="*/ 657242 w 832939"/>
                <a:gd name="connsiteY895" fmla="*/ 58575 h 1317842"/>
                <a:gd name="connsiteX896" fmla="*/ 656405 w 832939"/>
                <a:gd name="connsiteY896" fmla="*/ 59993 h 1317842"/>
                <a:gd name="connsiteX897" fmla="*/ 656362 w 832939"/>
                <a:gd name="connsiteY897" fmla="*/ 60067 h 1317842"/>
                <a:gd name="connsiteX898" fmla="*/ 655883 w 832939"/>
                <a:gd name="connsiteY898" fmla="*/ 60882 h 1317842"/>
                <a:gd name="connsiteX899" fmla="*/ 654524 w 832939"/>
                <a:gd name="connsiteY899" fmla="*/ 62917 h 1317842"/>
                <a:gd name="connsiteX900" fmla="*/ 653163 w 832939"/>
                <a:gd name="connsiteY900" fmla="*/ 64815 h 1317842"/>
                <a:gd name="connsiteX901" fmla="*/ 652300 w 832939"/>
                <a:gd name="connsiteY901" fmla="*/ 65310 h 1317842"/>
                <a:gd name="connsiteX902" fmla="*/ 649152 w 832939"/>
                <a:gd name="connsiteY902" fmla="*/ 64590 h 1317842"/>
                <a:gd name="connsiteX903" fmla="*/ 644692 w 832939"/>
                <a:gd name="connsiteY903" fmla="*/ 67817 h 1317842"/>
                <a:gd name="connsiteX904" fmla="*/ 641203 w 832939"/>
                <a:gd name="connsiteY904" fmla="*/ 67042 h 1317842"/>
                <a:gd name="connsiteX905" fmla="*/ 639975 w 832939"/>
                <a:gd name="connsiteY905" fmla="*/ 65688 h 1317842"/>
                <a:gd name="connsiteX906" fmla="*/ 636870 w 832939"/>
                <a:gd name="connsiteY906" fmla="*/ 65622 h 1317842"/>
                <a:gd name="connsiteX907" fmla="*/ 631054 w 832939"/>
                <a:gd name="connsiteY907" fmla="*/ 60201 h 1317842"/>
                <a:gd name="connsiteX908" fmla="*/ 625233 w 832939"/>
                <a:gd name="connsiteY908" fmla="*/ 61491 h 1317842"/>
                <a:gd name="connsiteX909" fmla="*/ 618899 w 832939"/>
                <a:gd name="connsiteY909" fmla="*/ 66333 h 1317842"/>
                <a:gd name="connsiteX910" fmla="*/ 605905 w 832939"/>
                <a:gd name="connsiteY910" fmla="*/ 62202 h 1317842"/>
                <a:gd name="connsiteX911" fmla="*/ 598341 w 832939"/>
                <a:gd name="connsiteY911" fmla="*/ 55424 h 1317842"/>
                <a:gd name="connsiteX912" fmla="*/ 587480 w 832939"/>
                <a:gd name="connsiteY912" fmla="*/ 61362 h 1317842"/>
                <a:gd name="connsiteX913" fmla="*/ 569961 w 832939"/>
                <a:gd name="connsiteY913" fmla="*/ 62653 h 1317842"/>
                <a:gd name="connsiteX914" fmla="*/ 556968 w 832939"/>
                <a:gd name="connsiteY914" fmla="*/ 69172 h 1317842"/>
                <a:gd name="connsiteX915" fmla="*/ 552637 w 832939"/>
                <a:gd name="connsiteY915" fmla="*/ 76338 h 1317842"/>
                <a:gd name="connsiteX916" fmla="*/ 544879 w 832939"/>
                <a:gd name="connsiteY916" fmla="*/ 79952 h 1317842"/>
                <a:gd name="connsiteX917" fmla="*/ 542746 w 832939"/>
                <a:gd name="connsiteY917" fmla="*/ 82662 h 1317842"/>
                <a:gd name="connsiteX918" fmla="*/ 536602 w 832939"/>
                <a:gd name="connsiteY918" fmla="*/ 84856 h 1317842"/>
                <a:gd name="connsiteX919" fmla="*/ 534406 w 832939"/>
                <a:gd name="connsiteY919" fmla="*/ 87697 h 1317842"/>
                <a:gd name="connsiteX920" fmla="*/ 528459 w 832939"/>
                <a:gd name="connsiteY920" fmla="*/ 89697 h 1317842"/>
                <a:gd name="connsiteX921" fmla="*/ 518699 w 832939"/>
                <a:gd name="connsiteY921" fmla="*/ 100541 h 1317842"/>
                <a:gd name="connsiteX922" fmla="*/ 517921 w 832939"/>
                <a:gd name="connsiteY922" fmla="*/ 101058 h 1317842"/>
                <a:gd name="connsiteX923" fmla="*/ 516887 w 832939"/>
                <a:gd name="connsiteY923" fmla="*/ 100670 h 1317842"/>
                <a:gd name="connsiteX924" fmla="*/ 515594 w 832939"/>
                <a:gd name="connsiteY924" fmla="*/ 102413 h 1317842"/>
                <a:gd name="connsiteX925" fmla="*/ 507901 w 832939"/>
                <a:gd name="connsiteY925" fmla="*/ 106931 h 1317842"/>
                <a:gd name="connsiteX926" fmla="*/ 501112 w 832939"/>
                <a:gd name="connsiteY926" fmla="*/ 121261 h 1317842"/>
                <a:gd name="connsiteX927" fmla="*/ 496782 w 832939"/>
                <a:gd name="connsiteY927" fmla="*/ 124550 h 1317842"/>
                <a:gd name="connsiteX928" fmla="*/ 495206 w 832939"/>
                <a:gd name="connsiteY928" fmla="*/ 124961 h 1317842"/>
                <a:gd name="connsiteX929" fmla="*/ 475326 w 832939"/>
                <a:gd name="connsiteY929" fmla="*/ 108439 h 1317842"/>
                <a:gd name="connsiteX930" fmla="*/ 461681 w 832939"/>
                <a:gd name="connsiteY930" fmla="*/ 107965 h 1317842"/>
                <a:gd name="connsiteX931" fmla="*/ 459778 w 832939"/>
                <a:gd name="connsiteY931" fmla="*/ 109321 h 1317842"/>
                <a:gd name="connsiteX932" fmla="*/ 458011 w 832939"/>
                <a:gd name="connsiteY932" fmla="*/ 110950 h 1317842"/>
                <a:gd name="connsiteX933" fmla="*/ 455973 w 832939"/>
                <a:gd name="connsiteY933" fmla="*/ 112307 h 1317842"/>
                <a:gd name="connsiteX934" fmla="*/ 453935 w 832939"/>
                <a:gd name="connsiteY934" fmla="*/ 113664 h 1317842"/>
                <a:gd name="connsiteX935" fmla="*/ 450945 w 832939"/>
                <a:gd name="connsiteY935" fmla="*/ 112985 h 1317842"/>
                <a:gd name="connsiteX936" fmla="*/ 447547 w 832939"/>
                <a:gd name="connsiteY936" fmla="*/ 112713 h 1317842"/>
                <a:gd name="connsiteX937" fmla="*/ 444557 w 832939"/>
                <a:gd name="connsiteY937" fmla="*/ 112985 h 1317842"/>
                <a:gd name="connsiteX938" fmla="*/ 442247 w 832939"/>
                <a:gd name="connsiteY938" fmla="*/ 114342 h 1317842"/>
                <a:gd name="connsiteX939" fmla="*/ 440480 w 832939"/>
                <a:gd name="connsiteY939" fmla="*/ 115970 h 1317842"/>
                <a:gd name="connsiteX940" fmla="*/ 438440 w 832939"/>
                <a:gd name="connsiteY940" fmla="*/ 117327 h 1317842"/>
                <a:gd name="connsiteX941" fmla="*/ 436811 w 832939"/>
                <a:gd name="connsiteY941" fmla="*/ 118954 h 1317842"/>
                <a:gd name="connsiteX942" fmla="*/ 434093 w 832939"/>
                <a:gd name="connsiteY942" fmla="*/ 120041 h 1317842"/>
                <a:gd name="connsiteX943" fmla="*/ 431375 w 832939"/>
                <a:gd name="connsiteY943" fmla="*/ 120313 h 1317842"/>
                <a:gd name="connsiteX944" fmla="*/ 428113 w 832939"/>
                <a:gd name="connsiteY944" fmla="*/ 120313 h 1317842"/>
                <a:gd name="connsiteX945" fmla="*/ 424716 w 832939"/>
                <a:gd name="connsiteY945" fmla="*/ 120313 h 1317842"/>
                <a:gd name="connsiteX946" fmla="*/ 421726 w 832939"/>
                <a:gd name="connsiteY946" fmla="*/ 120719 h 1317842"/>
                <a:gd name="connsiteX947" fmla="*/ 419006 w 832939"/>
                <a:gd name="connsiteY947" fmla="*/ 121669 h 1317842"/>
                <a:gd name="connsiteX948" fmla="*/ 416562 w 832939"/>
                <a:gd name="connsiteY948" fmla="*/ 122620 h 1317842"/>
                <a:gd name="connsiteX949" fmla="*/ 414659 w 832939"/>
                <a:gd name="connsiteY949" fmla="*/ 123976 h 1317842"/>
                <a:gd name="connsiteX950" fmla="*/ 412620 w 832939"/>
                <a:gd name="connsiteY950" fmla="*/ 125333 h 1317842"/>
                <a:gd name="connsiteX951" fmla="*/ 410852 w 832939"/>
                <a:gd name="connsiteY951" fmla="*/ 126962 h 1317842"/>
                <a:gd name="connsiteX952" fmla="*/ 409495 w 832939"/>
                <a:gd name="connsiteY952" fmla="*/ 128997 h 1317842"/>
                <a:gd name="connsiteX953" fmla="*/ 408271 w 832939"/>
                <a:gd name="connsiteY953" fmla="*/ 131032 h 1317842"/>
                <a:gd name="connsiteX954" fmla="*/ 406505 w 832939"/>
                <a:gd name="connsiteY954" fmla="*/ 133067 h 1317842"/>
                <a:gd name="connsiteX955" fmla="*/ 404874 w 832939"/>
                <a:gd name="connsiteY955" fmla="*/ 134694 h 1317842"/>
                <a:gd name="connsiteX956" fmla="*/ 403515 w 832939"/>
                <a:gd name="connsiteY956" fmla="*/ 136731 h 1317842"/>
                <a:gd name="connsiteX957" fmla="*/ 401749 w 832939"/>
                <a:gd name="connsiteY957" fmla="*/ 138357 h 1317842"/>
                <a:gd name="connsiteX958" fmla="*/ 399438 w 832939"/>
                <a:gd name="connsiteY958" fmla="*/ 139307 h 1317842"/>
                <a:gd name="connsiteX959" fmla="*/ 396446 w 832939"/>
                <a:gd name="connsiteY959" fmla="*/ 139714 h 1317842"/>
                <a:gd name="connsiteX960" fmla="*/ 392779 w 832939"/>
                <a:gd name="connsiteY960" fmla="*/ 139307 h 1317842"/>
                <a:gd name="connsiteX961" fmla="*/ 389381 w 832939"/>
                <a:gd name="connsiteY961" fmla="*/ 139307 h 1317842"/>
                <a:gd name="connsiteX962" fmla="*/ 386543 w 832939"/>
                <a:gd name="connsiteY962" fmla="*/ 139694 h 1317842"/>
                <a:gd name="connsiteX963" fmla="*/ 386391 w 832939"/>
                <a:gd name="connsiteY963" fmla="*/ 139714 h 1317842"/>
                <a:gd name="connsiteX964" fmla="*/ 383673 w 832939"/>
                <a:gd name="connsiteY964" fmla="*/ 140393 h 1317842"/>
                <a:gd name="connsiteX965" fmla="*/ 381635 w 832939"/>
                <a:gd name="connsiteY965" fmla="*/ 141751 h 1317842"/>
                <a:gd name="connsiteX966" fmla="*/ 380293 w 832939"/>
                <a:gd name="connsiteY966" fmla="*/ 142990 h 1317842"/>
                <a:gd name="connsiteX967" fmla="*/ 379869 w 832939"/>
                <a:gd name="connsiteY967" fmla="*/ 143378 h 1317842"/>
                <a:gd name="connsiteX968" fmla="*/ 378917 w 832939"/>
                <a:gd name="connsiteY968" fmla="*/ 146363 h 1317842"/>
                <a:gd name="connsiteX969" fmla="*/ 378643 w 832939"/>
                <a:gd name="connsiteY969" fmla="*/ 149349 h 1317842"/>
                <a:gd name="connsiteX970" fmla="*/ 378498 w 832939"/>
                <a:gd name="connsiteY970" fmla="*/ 150425 h 1317842"/>
                <a:gd name="connsiteX971" fmla="*/ 378238 w 832939"/>
                <a:gd name="connsiteY971" fmla="*/ 152334 h 1317842"/>
                <a:gd name="connsiteX972" fmla="*/ 377558 w 832939"/>
                <a:gd name="connsiteY972" fmla="*/ 155047 h 1317842"/>
                <a:gd name="connsiteX973" fmla="*/ 376879 w 832939"/>
                <a:gd name="connsiteY973" fmla="*/ 157761 h 1317842"/>
                <a:gd name="connsiteX974" fmla="*/ 375520 w 832939"/>
                <a:gd name="connsiteY974" fmla="*/ 160068 h 1317842"/>
                <a:gd name="connsiteX975" fmla="*/ 374161 w 832939"/>
                <a:gd name="connsiteY975" fmla="*/ 162103 h 1317842"/>
                <a:gd name="connsiteX976" fmla="*/ 372800 w 832939"/>
                <a:gd name="connsiteY976" fmla="*/ 163732 h 1317842"/>
                <a:gd name="connsiteX977" fmla="*/ 371171 w 832939"/>
                <a:gd name="connsiteY977" fmla="*/ 165360 h 1317842"/>
                <a:gd name="connsiteX978" fmla="*/ 369130 w 832939"/>
                <a:gd name="connsiteY978" fmla="*/ 166717 h 1317842"/>
                <a:gd name="connsiteX979" fmla="*/ 366820 w 832939"/>
                <a:gd name="connsiteY979" fmla="*/ 167124 h 1317842"/>
                <a:gd name="connsiteX980" fmla="*/ 363152 w 832939"/>
                <a:gd name="connsiteY980" fmla="*/ 167124 h 1317842"/>
                <a:gd name="connsiteX981" fmla="*/ 360025 w 832939"/>
                <a:gd name="connsiteY981" fmla="*/ 166717 h 1317842"/>
                <a:gd name="connsiteX982" fmla="*/ 356765 w 832939"/>
                <a:gd name="connsiteY982" fmla="*/ 166717 h 1317842"/>
                <a:gd name="connsiteX983" fmla="*/ 353368 w 832939"/>
                <a:gd name="connsiteY983" fmla="*/ 166445 h 1317842"/>
                <a:gd name="connsiteX984" fmla="*/ 349970 w 832939"/>
                <a:gd name="connsiteY984" fmla="*/ 166445 h 1317842"/>
                <a:gd name="connsiteX985" fmla="*/ 346980 w 832939"/>
                <a:gd name="connsiteY985" fmla="*/ 166717 h 1317842"/>
                <a:gd name="connsiteX986" fmla="*/ 343853 w 832939"/>
                <a:gd name="connsiteY986" fmla="*/ 167124 h 1317842"/>
                <a:gd name="connsiteX987" fmla="*/ 340591 w 832939"/>
                <a:gd name="connsiteY987" fmla="*/ 167395 h 1317842"/>
                <a:gd name="connsiteX988" fmla="*/ 337468 w 832939"/>
                <a:gd name="connsiteY988" fmla="*/ 167395 h 1317842"/>
                <a:gd name="connsiteX989" fmla="*/ 334478 w 832939"/>
                <a:gd name="connsiteY989" fmla="*/ 167802 h 1317842"/>
                <a:gd name="connsiteX990" fmla="*/ 331488 w 832939"/>
                <a:gd name="connsiteY990" fmla="*/ 168074 h 1317842"/>
                <a:gd name="connsiteX991" fmla="*/ 328363 w 832939"/>
                <a:gd name="connsiteY991" fmla="*/ 168346 h 1317842"/>
                <a:gd name="connsiteX992" fmla="*/ 325372 w 832939"/>
                <a:gd name="connsiteY992" fmla="*/ 168752 h 1317842"/>
                <a:gd name="connsiteX993" fmla="*/ 322382 w 832939"/>
                <a:gd name="connsiteY993" fmla="*/ 168752 h 1317842"/>
                <a:gd name="connsiteX994" fmla="*/ 318983 w 832939"/>
                <a:gd name="connsiteY994" fmla="*/ 169159 h 1317842"/>
                <a:gd name="connsiteX995" fmla="*/ 316267 w 832939"/>
                <a:gd name="connsiteY995" fmla="*/ 169702 h 1317842"/>
                <a:gd name="connsiteX996" fmla="*/ 313549 w 832939"/>
                <a:gd name="connsiteY996" fmla="*/ 170381 h 1317842"/>
                <a:gd name="connsiteX997" fmla="*/ 311239 w 832939"/>
                <a:gd name="connsiteY997" fmla="*/ 171738 h 1317842"/>
                <a:gd name="connsiteX998" fmla="*/ 310967 w 832939"/>
                <a:gd name="connsiteY998" fmla="*/ 174044 h 1317842"/>
                <a:gd name="connsiteX999" fmla="*/ 311646 w 832939"/>
                <a:gd name="connsiteY999" fmla="*/ 176758 h 1317842"/>
                <a:gd name="connsiteX1000" fmla="*/ 309200 w 832939"/>
                <a:gd name="connsiteY1000" fmla="*/ 177706 h 1317842"/>
                <a:gd name="connsiteX1001" fmla="*/ 306210 w 832939"/>
                <a:gd name="connsiteY1001" fmla="*/ 177165 h 1317842"/>
                <a:gd name="connsiteX1002" fmla="*/ 303900 w 832939"/>
                <a:gd name="connsiteY1002" fmla="*/ 175808 h 1317842"/>
                <a:gd name="connsiteX1003" fmla="*/ 301454 w 832939"/>
                <a:gd name="connsiteY1003" fmla="*/ 174723 h 1317842"/>
                <a:gd name="connsiteX1004" fmla="*/ 298736 w 832939"/>
                <a:gd name="connsiteY1004" fmla="*/ 174044 h 1317842"/>
                <a:gd name="connsiteX1005" fmla="*/ 295746 w 832939"/>
                <a:gd name="connsiteY1005" fmla="*/ 174451 h 1317842"/>
                <a:gd name="connsiteX1006" fmla="*/ 293706 w 832939"/>
                <a:gd name="connsiteY1006" fmla="*/ 175808 h 1317842"/>
                <a:gd name="connsiteX1007" fmla="*/ 291397 w 832939"/>
                <a:gd name="connsiteY1007" fmla="*/ 176758 h 1317842"/>
                <a:gd name="connsiteX1008" fmla="*/ 289087 w 832939"/>
                <a:gd name="connsiteY1008" fmla="*/ 177436 h 1317842"/>
                <a:gd name="connsiteX1009" fmla="*/ 285962 w 832939"/>
                <a:gd name="connsiteY1009" fmla="*/ 177706 h 1317842"/>
                <a:gd name="connsiteX1010" fmla="*/ 283379 w 832939"/>
                <a:gd name="connsiteY1010" fmla="*/ 177165 h 1317842"/>
                <a:gd name="connsiteX1011" fmla="*/ 280661 w 832939"/>
                <a:gd name="connsiteY1011" fmla="*/ 176080 h 1317842"/>
                <a:gd name="connsiteX1012" fmla="*/ 278213 w 832939"/>
                <a:gd name="connsiteY1012" fmla="*/ 175130 h 1317842"/>
                <a:gd name="connsiteX1013" fmla="*/ 275903 w 832939"/>
                <a:gd name="connsiteY1013" fmla="*/ 174044 h 1317842"/>
                <a:gd name="connsiteX1014" fmla="*/ 272914 w 832939"/>
                <a:gd name="connsiteY1014" fmla="*/ 174044 h 1317842"/>
                <a:gd name="connsiteX1015" fmla="*/ 270876 w 832939"/>
                <a:gd name="connsiteY1015" fmla="*/ 175401 h 1317842"/>
                <a:gd name="connsiteX1016" fmla="*/ 268838 w 832939"/>
                <a:gd name="connsiteY1016" fmla="*/ 176758 h 1317842"/>
                <a:gd name="connsiteX1017" fmla="*/ 267207 w 832939"/>
                <a:gd name="connsiteY1017" fmla="*/ 178384 h 1317842"/>
                <a:gd name="connsiteX1018" fmla="*/ 265438 w 832939"/>
                <a:gd name="connsiteY1018" fmla="*/ 180150 h 1317842"/>
                <a:gd name="connsiteX1019" fmla="*/ 263809 w 832939"/>
                <a:gd name="connsiteY1019" fmla="*/ 182048 h 1317842"/>
                <a:gd name="connsiteX1020" fmla="*/ 262448 w 832939"/>
                <a:gd name="connsiteY1020" fmla="*/ 184086 h 1317842"/>
                <a:gd name="connsiteX1021" fmla="*/ 261091 w 832939"/>
                <a:gd name="connsiteY1021" fmla="*/ 186121 h 1317842"/>
                <a:gd name="connsiteX1022" fmla="*/ 260140 w 832939"/>
                <a:gd name="connsiteY1022" fmla="*/ 188426 h 1317842"/>
                <a:gd name="connsiteX1023" fmla="*/ 258781 w 832939"/>
                <a:gd name="connsiteY1023" fmla="*/ 190461 h 1317842"/>
                <a:gd name="connsiteX1024" fmla="*/ 257015 w 832939"/>
                <a:gd name="connsiteY1024" fmla="*/ 192089 h 1317842"/>
                <a:gd name="connsiteX1025" fmla="*/ 255384 w 832939"/>
                <a:gd name="connsiteY1025" fmla="*/ 194124 h 1317842"/>
                <a:gd name="connsiteX1026" fmla="*/ 254025 w 832939"/>
                <a:gd name="connsiteY1026" fmla="*/ 196160 h 1317842"/>
                <a:gd name="connsiteX1027" fmla="*/ 252666 w 832939"/>
                <a:gd name="connsiteY1027" fmla="*/ 198197 h 1317842"/>
                <a:gd name="connsiteX1028" fmla="*/ 251984 w 832939"/>
                <a:gd name="connsiteY1028" fmla="*/ 200773 h 1317842"/>
                <a:gd name="connsiteX1029" fmla="*/ 251305 w 832939"/>
                <a:gd name="connsiteY1029" fmla="*/ 203487 h 1317842"/>
                <a:gd name="connsiteX1030" fmla="*/ 250762 w 832939"/>
                <a:gd name="connsiteY1030" fmla="*/ 205038 h 1317842"/>
                <a:gd name="connsiteX1031" fmla="*/ 250355 w 832939"/>
                <a:gd name="connsiteY1031" fmla="*/ 206201 h 1317842"/>
                <a:gd name="connsiteX1032" fmla="*/ 249948 w 832939"/>
                <a:gd name="connsiteY1032" fmla="*/ 209186 h 1317842"/>
                <a:gd name="connsiteX1033" fmla="*/ 249268 w 832939"/>
                <a:gd name="connsiteY1033" fmla="*/ 211900 h 1317842"/>
                <a:gd name="connsiteX1034" fmla="*/ 248589 w 832939"/>
                <a:gd name="connsiteY1034" fmla="*/ 214478 h 1317842"/>
                <a:gd name="connsiteX1035" fmla="*/ 247637 w 832939"/>
                <a:gd name="connsiteY1035" fmla="*/ 216785 h 1317842"/>
                <a:gd name="connsiteX1036" fmla="*/ 246006 w 832939"/>
                <a:gd name="connsiteY1036" fmla="*/ 218820 h 1317842"/>
                <a:gd name="connsiteX1037" fmla="*/ 244240 w 832939"/>
                <a:gd name="connsiteY1037" fmla="*/ 220449 h 1317842"/>
                <a:gd name="connsiteX1038" fmla="*/ 242609 w 832939"/>
                <a:gd name="connsiteY1038" fmla="*/ 221806 h 1317842"/>
                <a:gd name="connsiteX1039" fmla="*/ 240570 w 832939"/>
                <a:gd name="connsiteY1039" fmla="*/ 223163 h 1317842"/>
                <a:gd name="connsiteX1040" fmla="*/ 238530 w 832939"/>
                <a:gd name="connsiteY1040" fmla="*/ 224519 h 1317842"/>
                <a:gd name="connsiteX1041" fmla="*/ 236492 w 832939"/>
                <a:gd name="connsiteY1041" fmla="*/ 225876 h 1317842"/>
                <a:gd name="connsiteX1042" fmla="*/ 233504 w 832939"/>
                <a:gd name="connsiteY1042" fmla="*/ 226554 h 1317842"/>
                <a:gd name="connsiteX1043" fmla="*/ 231193 w 832939"/>
                <a:gd name="connsiteY1043" fmla="*/ 227504 h 1317842"/>
                <a:gd name="connsiteX1044" fmla="*/ 229155 w 832939"/>
                <a:gd name="connsiteY1044" fmla="*/ 228861 h 1317842"/>
                <a:gd name="connsiteX1045" fmla="*/ 227386 w 832939"/>
                <a:gd name="connsiteY1045" fmla="*/ 230488 h 1317842"/>
                <a:gd name="connsiteX1046" fmla="*/ 225348 w 832939"/>
                <a:gd name="connsiteY1046" fmla="*/ 231847 h 1317842"/>
                <a:gd name="connsiteX1047" fmla="*/ 223447 w 832939"/>
                <a:gd name="connsiteY1047" fmla="*/ 233203 h 1317842"/>
                <a:gd name="connsiteX1048" fmla="*/ 221408 w 832939"/>
                <a:gd name="connsiteY1048" fmla="*/ 234560 h 1317842"/>
                <a:gd name="connsiteX1049" fmla="*/ 219642 w 832939"/>
                <a:gd name="connsiteY1049" fmla="*/ 236187 h 1317842"/>
                <a:gd name="connsiteX1050" fmla="*/ 218011 w 832939"/>
                <a:gd name="connsiteY1050" fmla="*/ 237952 h 1317842"/>
                <a:gd name="connsiteX1051" fmla="*/ 216380 w 832939"/>
                <a:gd name="connsiteY1051" fmla="*/ 239581 h 1317842"/>
                <a:gd name="connsiteX1052" fmla="*/ 214341 w 832939"/>
                <a:gd name="connsiteY1052" fmla="*/ 240938 h 1317842"/>
                <a:gd name="connsiteX1053" fmla="*/ 211622 w 832939"/>
                <a:gd name="connsiteY1053" fmla="*/ 241616 h 1317842"/>
                <a:gd name="connsiteX1054" fmla="*/ 208631 w 832939"/>
                <a:gd name="connsiteY1054" fmla="*/ 241616 h 1317842"/>
                <a:gd name="connsiteX1055" fmla="*/ 205916 w 832939"/>
                <a:gd name="connsiteY1055" fmla="*/ 240938 h 1317842"/>
                <a:gd name="connsiteX1056" fmla="*/ 203198 w 832939"/>
                <a:gd name="connsiteY1056" fmla="*/ 239850 h 1317842"/>
                <a:gd name="connsiteX1057" fmla="*/ 200478 w 832939"/>
                <a:gd name="connsiteY1057" fmla="*/ 239172 h 1317842"/>
                <a:gd name="connsiteX1058" fmla="*/ 197760 w 832939"/>
                <a:gd name="connsiteY1058" fmla="*/ 238496 h 1317842"/>
                <a:gd name="connsiteX1059" fmla="*/ 195177 w 832939"/>
                <a:gd name="connsiteY1059" fmla="*/ 237952 h 1317842"/>
                <a:gd name="connsiteX1060" fmla="*/ 192461 w 832939"/>
                <a:gd name="connsiteY1060" fmla="*/ 237274 h 1317842"/>
                <a:gd name="connsiteX1061" fmla="*/ 189744 w 832939"/>
                <a:gd name="connsiteY1061" fmla="*/ 237952 h 1317842"/>
                <a:gd name="connsiteX1062" fmla="*/ 187024 w 832939"/>
                <a:gd name="connsiteY1062" fmla="*/ 238224 h 1317842"/>
                <a:gd name="connsiteX1063" fmla="*/ 184985 w 832939"/>
                <a:gd name="connsiteY1063" fmla="*/ 239581 h 1317842"/>
                <a:gd name="connsiteX1064" fmla="*/ 182949 w 832939"/>
                <a:gd name="connsiteY1064" fmla="*/ 240259 h 1317842"/>
                <a:gd name="connsiteX1065" fmla="*/ 179687 w 832939"/>
                <a:gd name="connsiteY1065" fmla="*/ 240531 h 1317842"/>
                <a:gd name="connsiteX1066" fmla="*/ 176559 w 832939"/>
                <a:gd name="connsiteY1066" fmla="*/ 240259 h 1317842"/>
                <a:gd name="connsiteX1067" fmla="*/ 173572 w 832939"/>
                <a:gd name="connsiteY1067" fmla="*/ 239850 h 1317842"/>
                <a:gd name="connsiteX1068" fmla="*/ 170174 w 832939"/>
                <a:gd name="connsiteY1068" fmla="*/ 239581 h 1317842"/>
                <a:gd name="connsiteX1069" fmla="*/ 166777 w 832939"/>
                <a:gd name="connsiteY1069" fmla="*/ 239581 h 1317842"/>
                <a:gd name="connsiteX1070" fmla="*/ 163515 w 832939"/>
                <a:gd name="connsiteY1070" fmla="*/ 239581 h 1317842"/>
                <a:gd name="connsiteX1071" fmla="*/ 160387 w 832939"/>
                <a:gd name="connsiteY1071" fmla="*/ 239172 h 1317842"/>
                <a:gd name="connsiteX1072" fmla="*/ 157125 w 832939"/>
                <a:gd name="connsiteY1072" fmla="*/ 239172 h 1317842"/>
                <a:gd name="connsiteX1073" fmla="*/ 153730 w 832939"/>
                <a:gd name="connsiteY1073" fmla="*/ 238496 h 1317842"/>
                <a:gd name="connsiteX1074" fmla="*/ 150333 w 832939"/>
                <a:gd name="connsiteY1074" fmla="*/ 238496 h 1317842"/>
                <a:gd name="connsiteX1075" fmla="*/ 146933 w 832939"/>
                <a:gd name="connsiteY1075" fmla="*/ 238496 h 1317842"/>
                <a:gd name="connsiteX1076" fmla="*/ 143673 w 832939"/>
                <a:gd name="connsiteY1076" fmla="*/ 238496 h 1317842"/>
                <a:gd name="connsiteX1077" fmla="*/ 140276 w 832939"/>
                <a:gd name="connsiteY1077" fmla="*/ 238496 h 1317842"/>
                <a:gd name="connsiteX1078" fmla="*/ 137148 w 832939"/>
                <a:gd name="connsiteY1078" fmla="*/ 238496 h 1317842"/>
                <a:gd name="connsiteX1079" fmla="*/ 134156 w 832939"/>
                <a:gd name="connsiteY1079" fmla="*/ 238902 h 1317842"/>
                <a:gd name="connsiteX1080" fmla="*/ 131434 w 832939"/>
                <a:gd name="connsiteY1080" fmla="*/ 239581 h 1317842"/>
                <a:gd name="connsiteX1081" fmla="*/ 128180 w 832939"/>
                <a:gd name="connsiteY1081" fmla="*/ 239850 h 1317842"/>
                <a:gd name="connsiteX1082" fmla="*/ 125725 w 832939"/>
                <a:gd name="connsiteY1082" fmla="*/ 240938 h 1317842"/>
                <a:gd name="connsiteX1083" fmla="*/ 123432 w 832939"/>
                <a:gd name="connsiteY1083" fmla="*/ 241886 h 1317842"/>
                <a:gd name="connsiteX1084" fmla="*/ 121386 w 832939"/>
                <a:gd name="connsiteY1084" fmla="*/ 242294 h 1317842"/>
                <a:gd name="connsiteX1085" fmla="*/ 119073 w 832939"/>
                <a:gd name="connsiteY1085" fmla="*/ 243244 h 1317842"/>
                <a:gd name="connsiteX1086" fmla="*/ 116638 w 832939"/>
                <a:gd name="connsiteY1086" fmla="*/ 244193 h 1317842"/>
                <a:gd name="connsiteX1087" fmla="*/ 114325 w 832939"/>
                <a:gd name="connsiteY1087" fmla="*/ 245549 h 1317842"/>
                <a:gd name="connsiteX1088" fmla="*/ 112278 w 832939"/>
                <a:gd name="connsiteY1088" fmla="*/ 246906 h 1317842"/>
                <a:gd name="connsiteX1089" fmla="*/ 110641 w 832939"/>
                <a:gd name="connsiteY1089" fmla="*/ 248535 h 1317842"/>
                <a:gd name="connsiteX1090" fmla="*/ 108881 w 832939"/>
                <a:gd name="connsiteY1090" fmla="*/ 250300 h 1317842"/>
                <a:gd name="connsiteX1091" fmla="*/ 107244 w 832939"/>
                <a:gd name="connsiteY1091" fmla="*/ 251927 h 1317842"/>
                <a:gd name="connsiteX1092" fmla="*/ 105627 w 832939"/>
                <a:gd name="connsiteY1092" fmla="*/ 253555 h 1317842"/>
                <a:gd name="connsiteX1093" fmla="*/ 103847 w 832939"/>
                <a:gd name="connsiteY1093" fmla="*/ 255590 h 1317842"/>
                <a:gd name="connsiteX1094" fmla="*/ 101820 w 832939"/>
                <a:gd name="connsiteY1094" fmla="*/ 256947 h 1317842"/>
                <a:gd name="connsiteX1095" fmla="*/ 100183 w 832939"/>
                <a:gd name="connsiteY1095" fmla="*/ 258304 h 1317842"/>
                <a:gd name="connsiteX1096" fmla="*/ 98546 w 832939"/>
                <a:gd name="connsiteY1096" fmla="*/ 259933 h 1317842"/>
                <a:gd name="connsiteX1097" fmla="*/ 96520 w 832939"/>
                <a:gd name="connsiteY1097" fmla="*/ 261561 h 1317842"/>
                <a:gd name="connsiteX1098" fmla="*/ 95149 w 832939"/>
                <a:gd name="connsiteY1098" fmla="*/ 263596 h 1317842"/>
                <a:gd name="connsiteX1099" fmla="*/ 93122 w 832939"/>
                <a:gd name="connsiteY1099" fmla="*/ 265225 h 1317842"/>
                <a:gd name="connsiteX1100" fmla="*/ 91485 w 832939"/>
                <a:gd name="connsiteY1100" fmla="*/ 266988 h 1317842"/>
                <a:gd name="connsiteX1101" fmla="*/ 89725 w 832939"/>
                <a:gd name="connsiteY1101" fmla="*/ 268617 h 1317842"/>
                <a:gd name="connsiteX1102" fmla="*/ 88088 w 832939"/>
                <a:gd name="connsiteY1102" fmla="*/ 270380 h 1317842"/>
                <a:gd name="connsiteX1103" fmla="*/ 86328 w 832939"/>
                <a:gd name="connsiteY1103" fmla="*/ 272009 h 1317842"/>
                <a:gd name="connsiteX1104" fmla="*/ 84424 w 832939"/>
                <a:gd name="connsiteY1104" fmla="*/ 273365 h 1317842"/>
                <a:gd name="connsiteX1105" fmla="*/ 81293 w 832939"/>
                <a:gd name="connsiteY1105" fmla="*/ 273909 h 1317842"/>
                <a:gd name="connsiteX1106" fmla="*/ 78244 w 832939"/>
                <a:gd name="connsiteY1106" fmla="*/ 273666 h 1317842"/>
                <a:gd name="connsiteX1107" fmla="*/ 76852 w 832939"/>
                <a:gd name="connsiteY1107" fmla="*/ 283707 h 1317842"/>
                <a:gd name="connsiteX1108" fmla="*/ 76607 w 832939"/>
                <a:gd name="connsiteY1108" fmla="*/ 285172 h 1317842"/>
                <a:gd name="connsiteX1109" fmla="*/ 76136 w 832939"/>
                <a:gd name="connsiteY1109" fmla="*/ 287076 h 1317842"/>
                <a:gd name="connsiteX1110" fmla="*/ 75583 w 832939"/>
                <a:gd name="connsiteY1110" fmla="*/ 288443 h 1317842"/>
                <a:gd name="connsiteX1111" fmla="*/ 75235 w 832939"/>
                <a:gd name="connsiteY1111" fmla="*/ 289861 h 1317842"/>
                <a:gd name="connsiteX1112" fmla="*/ 75010 w 832939"/>
                <a:gd name="connsiteY1112" fmla="*/ 291766 h 1317842"/>
                <a:gd name="connsiteX1113" fmla="*/ 74847 w 832939"/>
                <a:gd name="connsiteY1113" fmla="*/ 293719 h 1317842"/>
                <a:gd name="connsiteX1114" fmla="*/ 74765 w 832939"/>
                <a:gd name="connsiteY1114" fmla="*/ 295184 h 1317842"/>
                <a:gd name="connsiteX1115" fmla="*/ 74601 w 832939"/>
                <a:gd name="connsiteY1115" fmla="*/ 296649 h 1317842"/>
                <a:gd name="connsiteX1116" fmla="*/ 74273 w 832939"/>
                <a:gd name="connsiteY1116" fmla="*/ 298065 h 1317842"/>
                <a:gd name="connsiteX1117" fmla="*/ 73823 w 832939"/>
                <a:gd name="connsiteY1117" fmla="*/ 299434 h 1317842"/>
                <a:gd name="connsiteX1118" fmla="*/ 73680 w 832939"/>
                <a:gd name="connsiteY1118" fmla="*/ 300900 h 1317842"/>
                <a:gd name="connsiteX1119" fmla="*/ 73925 w 832939"/>
                <a:gd name="connsiteY1119" fmla="*/ 303341 h 1317842"/>
                <a:gd name="connsiteX1120" fmla="*/ 74662 w 832939"/>
                <a:gd name="connsiteY1120" fmla="*/ 305148 h 1317842"/>
                <a:gd name="connsiteX1121" fmla="*/ 75399 w 832939"/>
                <a:gd name="connsiteY1121" fmla="*/ 306419 h 1317842"/>
                <a:gd name="connsiteX1122" fmla="*/ 76852 w 832939"/>
                <a:gd name="connsiteY1122" fmla="*/ 307688 h 1317842"/>
                <a:gd name="connsiteX1123" fmla="*/ 78571 w 832939"/>
                <a:gd name="connsiteY1123" fmla="*/ 308566 h 1317842"/>
                <a:gd name="connsiteX1124" fmla="*/ 80679 w 832939"/>
                <a:gd name="connsiteY1124" fmla="*/ 307884 h 1317842"/>
                <a:gd name="connsiteX1125" fmla="*/ 82583 w 832939"/>
                <a:gd name="connsiteY1125" fmla="*/ 307590 h 1317842"/>
                <a:gd name="connsiteX1126" fmla="*/ 84056 w 832939"/>
                <a:gd name="connsiteY1126" fmla="*/ 307543 h 1317842"/>
                <a:gd name="connsiteX1127" fmla="*/ 85530 w 832939"/>
                <a:gd name="connsiteY1127" fmla="*/ 307688 h 1317842"/>
                <a:gd name="connsiteX1128" fmla="*/ 86880 w 832939"/>
                <a:gd name="connsiteY1128" fmla="*/ 308323 h 1317842"/>
                <a:gd name="connsiteX1129" fmla="*/ 88211 w 832939"/>
                <a:gd name="connsiteY1129" fmla="*/ 309739 h 1317842"/>
                <a:gd name="connsiteX1130" fmla="*/ 88599 w 832939"/>
                <a:gd name="connsiteY1130" fmla="*/ 311155 h 1317842"/>
                <a:gd name="connsiteX1131" fmla="*/ 88661 w 832939"/>
                <a:gd name="connsiteY1131" fmla="*/ 312573 h 1317842"/>
                <a:gd name="connsiteX1132" fmla="*/ 88252 w 832939"/>
                <a:gd name="connsiteY1132" fmla="*/ 313940 h 1317842"/>
                <a:gd name="connsiteX1133" fmla="*/ 87535 w 832939"/>
                <a:gd name="connsiteY1133" fmla="*/ 315747 h 1317842"/>
                <a:gd name="connsiteX1134" fmla="*/ 86655 w 832939"/>
                <a:gd name="connsiteY1134" fmla="*/ 317555 h 1317842"/>
                <a:gd name="connsiteX1135" fmla="*/ 85714 w 832939"/>
                <a:gd name="connsiteY1135" fmla="*/ 319312 h 1317842"/>
                <a:gd name="connsiteX1136" fmla="*/ 84977 w 832939"/>
                <a:gd name="connsiteY1136" fmla="*/ 320583 h 1317842"/>
                <a:gd name="connsiteX1137" fmla="*/ 84302 w 832939"/>
                <a:gd name="connsiteY1137" fmla="*/ 321852 h 1317842"/>
                <a:gd name="connsiteX1138" fmla="*/ 83565 w 832939"/>
                <a:gd name="connsiteY1138" fmla="*/ 323172 h 1317842"/>
                <a:gd name="connsiteX1139" fmla="*/ 82828 w 832939"/>
                <a:gd name="connsiteY1139" fmla="*/ 324392 h 1317842"/>
                <a:gd name="connsiteX1140" fmla="*/ 82317 w 832939"/>
                <a:gd name="connsiteY1140" fmla="*/ 325238 h 1317842"/>
                <a:gd name="connsiteX1141" fmla="*/ 82050 w 832939"/>
                <a:gd name="connsiteY1141" fmla="*/ 325663 h 1317842"/>
                <a:gd name="connsiteX1142" fmla="*/ 80966 w 832939"/>
                <a:gd name="connsiteY1142" fmla="*/ 327273 h 1317842"/>
                <a:gd name="connsiteX1143" fmla="*/ 79840 w 832939"/>
                <a:gd name="connsiteY1143" fmla="*/ 328885 h 1317842"/>
                <a:gd name="connsiteX1144" fmla="*/ 78817 w 832939"/>
                <a:gd name="connsiteY1144" fmla="*/ 329960 h 1317842"/>
                <a:gd name="connsiteX1145" fmla="*/ 77732 w 832939"/>
                <a:gd name="connsiteY1145" fmla="*/ 330937 h 1317842"/>
                <a:gd name="connsiteX1146" fmla="*/ 76607 w 832939"/>
                <a:gd name="connsiteY1146" fmla="*/ 331914 h 1317842"/>
                <a:gd name="connsiteX1147" fmla="*/ 75153 w 832939"/>
                <a:gd name="connsiteY1147" fmla="*/ 333135 h 1317842"/>
                <a:gd name="connsiteX1148" fmla="*/ 73966 w 832939"/>
                <a:gd name="connsiteY1148" fmla="*/ 334063 h 1317842"/>
                <a:gd name="connsiteX1149" fmla="*/ 72452 w 832939"/>
                <a:gd name="connsiteY1149" fmla="*/ 335285 h 1317842"/>
                <a:gd name="connsiteX1150" fmla="*/ 70938 w 832939"/>
                <a:gd name="connsiteY1150" fmla="*/ 336505 h 1317842"/>
                <a:gd name="connsiteX1151" fmla="*/ 69382 w 832939"/>
                <a:gd name="connsiteY1151" fmla="*/ 337727 h 1317842"/>
                <a:gd name="connsiteX1152" fmla="*/ 68256 w 832939"/>
                <a:gd name="connsiteY1152" fmla="*/ 338654 h 1317842"/>
                <a:gd name="connsiteX1153" fmla="*/ 67131 w 832939"/>
                <a:gd name="connsiteY1153" fmla="*/ 339582 h 1317842"/>
                <a:gd name="connsiteX1154" fmla="*/ 66005 w 832939"/>
                <a:gd name="connsiteY1154" fmla="*/ 340559 h 1317842"/>
                <a:gd name="connsiteX1155" fmla="*/ 64532 w 832939"/>
                <a:gd name="connsiteY1155" fmla="*/ 341830 h 1317842"/>
                <a:gd name="connsiteX1156" fmla="*/ 63017 w 832939"/>
                <a:gd name="connsiteY1156" fmla="*/ 343050 h 1317842"/>
                <a:gd name="connsiteX1157" fmla="*/ 61892 w 832939"/>
                <a:gd name="connsiteY1157" fmla="*/ 343977 h 1317842"/>
                <a:gd name="connsiteX1158" fmla="*/ 60766 w 832939"/>
                <a:gd name="connsiteY1158" fmla="*/ 344954 h 1317842"/>
                <a:gd name="connsiteX1159" fmla="*/ 58904 w 832939"/>
                <a:gd name="connsiteY1159" fmla="*/ 346517 h 1317842"/>
                <a:gd name="connsiteX1160" fmla="*/ 57389 w 832939"/>
                <a:gd name="connsiteY1160" fmla="*/ 347739 h 1317842"/>
                <a:gd name="connsiteX1161" fmla="*/ 56263 w 832939"/>
                <a:gd name="connsiteY1161" fmla="*/ 348667 h 1317842"/>
                <a:gd name="connsiteX1162" fmla="*/ 55138 w 832939"/>
                <a:gd name="connsiteY1162" fmla="*/ 349644 h 1317842"/>
                <a:gd name="connsiteX1163" fmla="*/ 53623 w 832939"/>
                <a:gd name="connsiteY1163" fmla="*/ 350915 h 1317842"/>
                <a:gd name="connsiteX1164" fmla="*/ 52109 w 832939"/>
                <a:gd name="connsiteY1164" fmla="*/ 352134 h 1317842"/>
                <a:gd name="connsiteX1165" fmla="*/ 50635 w 832939"/>
                <a:gd name="connsiteY1165" fmla="*/ 353405 h 1317842"/>
                <a:gd name="connsiteX1166" fmla="*/ 49019 w 832939"/>
                <a:gd name="connsiteY1166" fmla="*/ 354527 h 1317842"/>
                <a:gd name="connsiteX1167" fmla="*/ 47647 w 832939"/>
                <a:gd name="connsiteY1167" fmla="*/ 355896 h 1317842"/>
                <a:gd name="connsiteX1168" fmla="*/ 46870 w 832939"/>
                <a:gd name="connsiteY1168" fmla="*/ 357165 h 1317842"/>
                <a:gd name="connsiteX1169" fmla="*/ 45151 w 832939"/>
                <a:gd name="connsiteY1169" fmla="*/ 358777 h 1317842"/>
                <a:gd name="connsiteX1170" fmla="*/ 43145 w 832939"/>
                <a:gd name="connsiteY1170" fmla="*/ 360193 h 1317842"/>
                <a:gd name="connsiteX1171" fmla="*/ 41835 w 832939"/>
                <a:gd name="connsiteY1171" fmla="*/ 361659 h 1317842"/>
                <a:gd name="connsiteX1172" fmla="*/ 40505 w 832939"/>
                <a:gd name="connsiteY1172" fmla="*/ 363124 h 1317842"/>
                <a:gd name="connsiteX1173" fmla="*/ 39686 w 832939"/>
                <a:gd name="connsiteY1173" fmla="*/ 365273 h 1317842"/>
                <a:gd name="connsiteX1174" fmla="*/ 40955 w 832939"/>
                <a:gd name="connsiteY1174" fmla="*/ 366640 h 1317842"/>
                <a:gd name="connsiteX1175" fmla="*/ 42613 w 832939"/>
                <a:gd name="connsiteY1175" fmla="*/ 367666 h 1317842"/>
                <a:gd name="connsiteX1176" fmla="*/ 43882 w 832939"/>
                <a:gd name="connsiteY1176" fmla="*/ 368399 h 1317842"/>
                <a:gd name="connsiteX1177" fmla="*/ 45151 w 832939"/>
                <a:gd name="connsiteY1177" fmla="*/ 369180 h 1317842"/>
                <a:gd name="connsiteX1178" fmla="*/ 46378 w 832939"/>
                <a:gd name="connsiteY1178" fmla="*/ 369963 h 1317842"/>
                <a:gd name="connsiteX1179" fmla="*/ 48343 w 832939"/>
                <a:gd name="connsiteY1179" fmla="*/ 371477 h 1317842"/>
                <a:gd name="connsiteX1180" fmla="*/ 49469 w 832939"/>
                <a:gd name="connsiteY1180" fmla="*/ 372405 h 1317842"/>
                <a:gd name="connsiteX1181" fmla="*/ 53419 w 832939"/>
                <a:gd name="connsiteY1181" fmla="*/ 376068 h 1317842"/>
                <a:gd name="connsiteX1182" fmla="*/ 50676 w 832939"/>
                <a:gd name="connsiteY1182" fmla="*/ 378704 h 1317842"/>
                <a:gd name="connsiteX1183" fmla="*/ 48282 w 832939"/>
                <a:gd name="connsiteY1183" fmla="*/ 381440 h 1317842"/>
                <a:gd name="connsiteX1184" fmla="*/ 46420 w 832939"/>
                <a:gd name="connsiteY1184" fmla="*/ 383833 h 1317842"/>
                <a:gd name="connsiteX1185" fmla="*/ 44230 w 832939"/>
                <a:gd name="connsiteY1185" fmla="*/ 385445 h 1317842"/>
                <a:gd name="connsiteX1186" fmla="*/ 40996 w 832939"/>
                <a:gd name="connsiteY1186" fmla="*/ 387155 h 1317842"/>
                <a:gd name="connsiteX1187" fmla="*/ 37681 w 832939"/>
                <a:gd name="connsiteY1187" fmla="*/ 389060 h 1317842"/>
                <a:gd name="connsiteX1188" fmla="*/ 34345 w 832939"/>
                <a:gd name="connsiteY1188" fmla="*/ 391404 h 1317842"/>
                <a:gd name="connsiteX1189" fmla="*/ 31459 w 832939"/>
                <a:gd name="connsiteY1189" fmla="*/ 394140 h 1317842"/>
                <a:gd name="connsiteX1190" fmla="*/ 28819 w 832939"/>
                <a:gd name="connsiteY1190" fmla="*/ 397168 h 1317842"/>
                <a:gd name="connsiteX1191" fmla="*/ 25831 w 832939"/>
                <a:gd name="connsiteY1191" fmla="*/ 400098 h 1317842"/>
                <a:gd name="connsiteX1192" fmla="*/ 23232 w 832939"/>
                <a:gd name="connsiteY1192" fmla="*/ 402491 h 1317842"/>
                <a:gd name="connsiteX1193" fmla="*/ 18238 w 832939"/>
                <a:gd name="connsiteY1193" fmla="*/ 406007 h 1317842"/>
                <a:gd name="connsiteX1194" fmla="*/ 11730 w 832939"/>
                <a:gd name="connsiteY1194" fmla="*/ 410405 h 1317842"/>
                <a:gd name="connsiteX1195" fmla="*/ 8558 w 832939"/>
                <a:gd name="connsiteY1195" fmla="*/ 412650 h 1317842"/>
                <a:gd name="connsiteX1196" fmla="*/ 7289 w 832939"/>
                <a:gd name="connsiteY1196" fmla="*/ 414115 h 1317842"/>
                <a:gd name="connsiteX1197" fmla="*/ 6941 w 832939"/>
                <a:gd name="connsiteY1197" fmla="*/ 416216 h 1317842"/>
                <a:gd name="connsiteX1198" fmla="*/ 7575 w 832939"/>
                <a:gd name="connsiteY1198" fmla="*/ 417828 h 1317842"/>
                <a:gd name="connsiteX1199" fmla="*/ 8762 w 832939"/>
                <a:gd name="connsiteY1199" fmla="*/ 419683 h 1317842"/>
                <a:gd name="connsiteX1200" fmla="*/ 10072 w 832939"/>
                <a:gd name="connsiteY1200" fmla="*/ 421394 h 1317842"/>
                <a:gd name="connsiteX1201" fmla="*/ 13101 w 832939"/>
                <a:gd name="connsiteY1201" fmla="*/ 424032 h 1317842"/>
                <a:gd name="connsiteX1202" fmla="*/ 15762 w 832939"/>
                <a:gd name="connsiteY1202" fmla="*/ 428964 h 1317842"/>
                <a:gd name="connsiteX1203" fmla="*/ 16826 w 832939"/>
                <a:gd name="connsiteY1203" fmla="*/ 430039 h 1317842"/>
                <a:gd name="connsiteX1204" fmla="*/ 18545 w 832939"/>
                <a:gd name="connsiteY1204" fmla="*/ 431308 h 1317842"/>
                <a:gd name="connsiteX1205" fmla="*/ 20448 w 832939"/>
                <a:gd name="connsiteY1205" fmla="*/ 430673 h 1317842"/>
                <a:gd name="connsiteX1206" fmla="*/ 22024 w 832939"/>
                <a:gd name="connsiteY1206" fmla="*/ 429502 h 1317842"/>
                <a:gd name="connsiteX1207" fmla="*/ 23723 w 832939"/>
                <a:gd name="connsiteY1207" fmla="*/ 430478 h 1317842"/>
                <a:gd name="connsiteX1208" fmla="*/ 25442 w 832939"/>
                <a:gd name="connsiteY1208" fmla="*/ 429745 h 1317842"/>
                <a:gd name="connsiteX1209" fmla="*/ 27693 w 832939"/>
                <a:gd name="connsiteY1209" fmla="*/ 428964 h 1317842"/>
                <a:gd name="connsiteX1210" fmla="*/ 30927 w 832939"/>
                <a:gd name="connsiteY1210" fmla="*/ 429600 h 1317842"/>
                <a:gd name="connsiteX1211" fmla="*/ 34099 w 832939"/>
                <a:gd name="connsiteY1211" fmla="*/ 430282 h 1317842"/>
                <a:gd name="connsiteX1212" fmla="*/ 36698 w 832939"/>
                <a:gd name="connsiteY1212" fmla="*/ 431259 h 1317842"/>
                <a:gd name="connsiteX1213" fmla="*/ 39482 w 832939"/>
                <a:gd name="connsiteY1213" fmla="*/ 432334 h 1317842"/>
                <a:gd name="connsiteX1214" fmla="*/ 42572 w 832939"/>
                <a:gd name="connsiteY1214" fmla="*/ 434874 h 1317842"/>
                <a:gd name="connsiteX1215" fmla="*/ 45887 w 832939"/>
                <a:gd name="connsiteY1215" fmla="*/ 438147 h 1317842"/>
                <a:gd name="connsiteX1216" fmla="*/ 48425 w 832939"/>
                <a:gd name="connsiteY1216" fmla="*/ 440101 h 1317842"/>
                <a:gd name="connsiteX1217" fmla="*/ 51167 w 832939"/>
                <a:gd name="connsiteY1217" fmla="*/ 441517 h 1317842"/>
                <a:gd name="connsiteX1218" fmla="*/ 55179 w 832939"/>
                <a:gd name="connsiteY1218" fmla="*/ 443080 h 1317842"/>
                <a:gd name="connsiteX1219" fmla="*/ 60766 w 832939"/>
                <a:gd name="connsiteY1219" fmla="*/ 444253 h 1317842"/>
                <a:gd name="connsiteX1220" fmla="*/ 65801 w 832939"/>
                <a:gd name="connsiteY1220" fmla="*/ 445473 h 1317842"/>
                <a:gd name="connsiteX1221" fmla="*/ 69771 w 832939"/>
                <a:gd name="connsiteY1221" fmla="*/ 446889 h 1317842"/>
                <a:gd name="connsiteX1222" fmla="*/ 73148 w 832939"/>
                <a:gd name="connsiteY1222" fmla="*/ 448501 h 1317842"/>
                <a:gd name="connsiteX1223" fmla="*/ 77487 w 832939"/>
                <a:gd name="connsiteY1223" fmla="*/ 449917 h 1317842"/>
                <a:gd name="connsiteX1224" fmla="*/ 81314 w 832939"/>
                <a:gd name="connsiteY1224" fmla="*/ 450601 h 1317842"/>
                <a:gd name="connsiteX1225" fmla="*/ 86307 w 832939"/>
                <a:gd name="connsiteY1225" fmla="*/ 451725 h 1317842"/>
                <a:gd name="connsiteX1226" fmla="*/ 91342 w 832939"/>
                <a:gd name="connsiteY1226" fmla="*/ 454363 h 1317842"/>
                <a:gd name="connsiteX1227" fmla="*/ 93798 w 832939"/>
                <a:gd name="connsiteY1227" fmla="*/ 455242 h 1317842"/>
                <a:gd name="connsiteX1228" fmla="*/ 97850 w 832939"/>
                <a:gd name="connsiteY1228" fmla="*/ 456950 h 1317842"/>
                <a:gd name="connsiteX1229" fmla="*/ 99324 w 832939"/>
                <a:gd name="connsiteY1229" fmla="*/ 457927 h 1317842"/>
                <a:gd name="connsiteX1230" fmla="*/ 102148 w 832939"/>
                <a:gd name="connsiteY1230" fmla="*/ 459882 h 1317842"/>
                <a:gd name="connsiteX1231" fmla="*/ 103969 w 832939"/>
                <a:gd name="connsiteY1231" fmla="*/ 461787 h 1317842"/>
                <a:gd name="connsiteX1232" fmla="*/ 104993 w 832939"/>
                <a:gd name="connsiteY1232" fmla="*/ 463105 h 1317842"/>
                <a:gd name="connsiteX1233" fmla="*/ 105832 w 832939"/>
                <a:gd name="connsiteY1233" fmla="*/ 464962 h 1317842"/>
                <a:gd name="connsiteX1234" fmla="*/ 106998 w 832939"/>
                <a:gd name="connsiteY1234" fmla="*/ 468233 h 1317842"/>
                <a:gd name="connsiteX1235" fmla="*/ 109045 w 832939"/>
                <a:gd name="connsiteY1235" fmla="*/ 469259 h 1317842"/>
                <a:gd name="connsiteX1236" fmla="*/ 110805 w 832939"/>
                <a:gd name="connsiteY1236" fmla="*/ 469846 h 1317842"/>
                <a:gd name="connsiteX1237" fmla="*/ 112770 w 832939"/>
                <a:gd name="connsiteY1237" fmla="*/ 471701 h 1317842"/>
                <a:gd name="connsiteX1238" fmla="*/ 114530 w 832939"/>
                <a:gd name="connsiteY1238" fmla="*/ 472238 h 1317842"/>
                <a:gd name="connsiteX1239" fmla="*/ 116044 w 832939"/>
                <a:gd name="connsiteY1239" fmla="*/ 473556 h 1317842"/>
                <a:gd name="connsiteX1240" fmla="*/ 116597 w 832939"/>
                <a:gd name="connsiteY1240" fmla="*/ 475070 h 1317842"/>
                <a:gd name="connsiteX1241" fmla="*/ 116924 w 832939"/>
                <a:gd name="connsiteY1241" fmla="*/ 476879 h 1317842"/>
                <a:gd name="connsiteX1242" fmla="*/ 117866 w 832939"/>
                <a:gd name="connsiteY1242" fmla="*/ 478685 h 1317842"/>
                <a:gd name="connsiteX1243" fmla="*/ 118602 w 832939"/>
                <a:gd name="connsiteY1243" fmla="*/ 480005 h 1317842"/>
                <a:gd name="connsiteX1244" fmla="*/ 118991 w 832939"/>
                <a:gd name="connsiteY1244" fmla="*/ 482349 h 1317842"/>
                <a:gd name="connsiteX1245" fmla="*/ 119237 w 832939"/>
                <a:gd name="connsiteY1245" fmla="*/ 483863 h 1317842"/>
                <a:gd name="connsiteX1246" fmla="*/ 123739 w 832939"/>
                <a:gd name="connsiteY1246" fmla="*/ 481713 h 1317842"/>
                <a:gd name="connsiteX1247" fmla="*/ 124415 w 832939"/>
                <a:gd name="connsiteY1247" fmla="*/ 482984 h 1317842"/>
                <a:gd name="connsiteX1248" fmla="*/ 125151 w 832939"/>
                <a:gd name="connsiteY1248" fmla="*/ 484302 h 1317842"/>
                <a:gd name="connsiteX1249" fmla="*/ 126031 w 832939"/>
                <a:gd name="connsiteY1249" fmla="*/ 486062 h 1317842"/>
                <a:gd name="connsiteX1250" fmla="*/ 126666 w 832939"/>
                <a:gd name="connsiteY1250" fmla="*/ 487380 h 1317842"/>
                <a:gd name="connsiteX1251" fmla="*/ 127403 w 832939"/>
                <a:gd name="connsiteY1251" fmla="*/ 488700 h 1317842"/>
                <a:gd name="connsiteX1252" fmla="*/ 128324 w 832939"/>
                <a:gd name="connsiteY1252" fmla="*/ 490359 h 1317842"/>
                <a:gd name="connsiteX1253" fmla="*/ 129060 w 832939"/>
                <a:gd name="connsiteY1253" fmla="*/ 491630 h 1317842"/>
                <a:gd name="connsiteX1254" fmla="*/ 129899 w 832939"/>
                <a:gd name="connsiteY1254" fmla="*/ 492752 h 1317842"/>
                <a:gd name="connsiteX1255" fmla="*/ 131455 w 832939"/>
                <a:gd name="connsiteY1255" fmla="*/ 493875 h 1317842"/>
                <a:gd name="connsiteX1256" fmla="*/ 131844 w 832939"/>
                <a:gd name="connsiteY1256" fmla="*/ 495244 h 1317842"/>
                <a:gd name="connsiteX1257" fmla="*/ 133072 w 832939"/>
                <a:gd name="connsiteY1257" fmla="*/ 496759 h 1317842"/>
                <a:gd name="connsiteX1258" fmla="*/ 134259 w 832939"/>
                <a:gd name="connsiteY1258" fmla="*/ 497686 h 1317842"/>
                <a:gd name="connsiteX1259" fmla="*/ 134791 w 832939"/>
                <a:gd name="connsiteY1259" fmla="*/ 499443 h 1317842"/>
                <a:gd name="connsiteX1260" fmla="*/ 135716 w 832939"/>
                <a:gd name="connsiteY1260" fmla="*/ 501007 h 1317842"/>
                <a:gd name="connsiteX1261" fmla="*/ 137724 w 832939"/>
                <a:gd name="connsiteY1261" fmla="*/ 502374 h 1317842"/>
                <a:gd name="connsiteX1262" fmla="*/ 139142 w 832939"/>
                <a:gd name="connsiteY1262" fmla="*/ 502960 h 1317842"/>
                <a:gd name="connsiteX1263" fmla="*/ 140317 w 832939"/>
                <a:gd name="connsiteY1263" fmla="*/ 504376 h 1317842"/>
                <a:gd name="connsiteX1264" fmla="*/ 140806 w 832939"/>
                <a:gd name="connsiteY1264" fmla="*/ 506234 h 1317842"/>
                <a:gd name="connsiteX1265" fmla="*/ 142224 w 832939"/>
                <a:gd name="connsiteY1265" fmla="*/ 506185 h 1317842"/>
                <a:gd name="connsiteX1266" fmla="*/ 143202 w 832939"/>
                <a:gd name="connsiteY1266" fmla="*/ 507357 h 1317842"/>
                <a:gd name="connsiteX1267" fmla="*/ 144768 w 832939"/>
                <a:gd name="connsiteY1267" fmla="*/ 507601 h 1317842"/>
                <a:gd name="connsiteX1268" fmla="*/ 145404 w 832939"/>
                <a:gd name="connsiteY1268" fmla="*/ 508872 h 1317842"/>
                <a:gd name="connsiteX1269" fmla="*/ 146579 w 832939"/>
                <a:gd name="connsiteY1269" fmla="*/ 510288 h 1317842"/>
                <a:gd name="connsiteX1270" fmla="*/ 147508 w 832939"/>
                <a:gd name="connsiteY1270" fmla="*/ 512484 h 1317842"/>
                <a:gd name="connsiteX1271" fmla="*/ 148927 w 832939"/>
                <a:gd name="connsiteY1271" fmla="*/ 513657 h 1317842"/>
                <a:gd name="connsiteX1272" fmla="*/ 149172 w 832939"/>
                <a:gd name="connsiteY1272" fmla="*/ 515122 h 1317842"/>
                <a:gd name="connsiteX1273" fmla="*/ 148730 w 832939"/>
                <a:gd name="connsiteY1273" fmla="*/ 517026 h 1317842"/>
                <a:gd name="connsiteX1274" fmla="*/ 147948 w 832939"/>
                <a:gd name="connsiteY1274" fmla="*/ 518884 h 1317842"/>
                <a:gd name="connsiteX1275" fmla="*/ 147997 w 832939"/>
                <a:gd name="connsiteY1275" fmla="*/ 520592 h 1317842"/>
                <a:gd name="connsiteX1276" fmla="*/ 148877 w 832939"/>
                <a:gd name="connsiteY1276" fmla="*/ 521863 h 1317842"/>
                <a:gd name="connsiteX1277" fmla="*/ 149317 w 832939"/>
                <a:gd name="connsiteY1277" fmla="*/ 523230 h 1317842"/>
                <a:gd name="connsiteX1278" fmla="*/ 150394 w 832939"/>
                <a:gd name="connsiteY1278" fmla="*/ 524158 h 1317842"/>
                <a:gd name="connsiteX1279" fmla="*/ 152107 w 832939"/>
                <a:gd name="connsiteY1279" fmla="*/ 524305 h 1317842"/>
                <a:gd name="connsiteX1280" fmla="*/ 151274 w 832939"/>
                <a:gd name="connsiteY1280" fmla="*/ 525819 h 1317842"/>
                <a:gd name="connsiteX1281" fmla="*/ 149661 w 832939"/>
                <a:gd name="connsiteY1281" fmla="*/ 525770 h 1317842"/>
                <a:gd name="connsiteX1282" fmla="*/ 149074 w 832939"/>
                <a:gd name="connsiteY1282" fmla="*/ 527137 h 1317842"/>
                <a:gd name="connsiteX1283" fmla="*/ 149905 w 832939"/>
                <a:gd name="connsiteY1283" fmla="*/ 528945 h 1317842"/>
                <a:gd name="connsiteX1284" fmla="*/ 151030 w 832939"/>
                <a:gd name="connsiteY1284" fmla="*/ 529873 h 1317842"/>
                <a:gd name="connsiteX1285" fmla="*/ 150981 w 832939"/>
                <a:gd name="connsiteY1285" fmla="*/ 531338 h 1317842"/>
                <a:gd name="connsiteX1286" fmla="*/ 151178 w 832939"/>
                <a:gd name="connsiteY1286" fmla="*/ 532803 h 1317842"/>
                <a:gd name="connsiteX1287" fmla="*/ 152596 w 832939"/>
                <a:gd name="connsiteY1287" fmla="*/ 534268 h 1317842"/>
                <a:gd name="connsiteX1288" fmla="*/ 152449 w 832939"/>
                <a:gd name="connsiteY1288" fmla="*/ 536565 h 1317842"/>
                <a:gd name="connsiteX1289" fmla="*/ 154358 w 832939"/>
                <a:gd name="connsiteY1289" fmla="*/ 537297 h 1317842"/>
                <a:gd name="connsiteX1290" fmla="*/ 155777 w 832939"/>
                <a:gd name="connsiteY1290" fmla="*/ 538567 h 1317842"/>
                <a:gd name="connsiteX1291" fmla="*/ 156607 w 832939"/>
                <a:gd name="connsiteY1291" fmla="*/ 539787 h 1317842"/>
                <a:gd name="connsiteX1292" fmla="*/ 158320 w 832939"/>
                <a:gd name="connsiteY1292" fmla="*/ 541498 h 1317842"/>
                <a:gd name="connsiteX1293" fmla="*/ 159837 w 832939"/>
                <a:gd name="connsiteY1293" fmla="*/ 542572 h 1317842"/>
                <a:gd name="connsiteX1294" fmla="*/ 159348 w 832939"/>
                <a:gd name="connsiteY1294" fmla="*/ 544136 h 1317842"/>
                <a:gd name="connsiteX1295" fmla="*/ 157342 w 832939"/>
                <a:gd name="connsiteY1295" fmla="*/ 544379 h 1317842"/>
                <a:gd name="connsiteX1296" fmla="*/ 155629 w 832939"/>
                <a:gd name="connsiteY1296" fmla="*/ 543549 h 1317842"/>
                <a:gd name="connsiteX1297" fmla="*/ 153867 w 832939"/>
                <a:gd name="connsiteY1297" fmla="*/ 543061 h 1317842"/>
                <a:gd name="connsiteX1298" fmla="*/ 153036 w 832939"/>
                <a:gd name="connsiteY1298" fmla="*/ 544185 h 1317842"/>
                <a:gd name="connsiteX1299" fmla="*/ 154162 w 832939"/>
                <a:gd name="connsiteY1299" fmla="*/ 545650 h 1317842"/>
                <a:gd name="connsiteX1300" fmla="*/ 155091 w 832939"/>
                <a:gd name="connsiteY1300" fmla="*/ 547017 h 1317842"/>
                <a:gd name="connsiteX1301" fmla="*/ 153867 w 832939"/>
                <a:gd name="connsiteY1301" fmla="*/ 548335 h 1317842"/>
                <a:gd name="connsiteX1302" fmla="*/ 152694 w 832939"/>
                <a:gd name="connsiteY1302" fmla="*/ 549360 h 1317842"/>
                <a:gd name="connsiteX1303" fmla="*/ 152350 w 832939"/>
                <a:gd name="connsiteY1303" fmla="*/ 550533 h 1317842"/>
                <a:gd name="connsiteX1304" fmla="*/ 152205 w 832939"/>
                <a:gd name="connsiteY1304" fmla="*/ 550578 h 1317842"/>
                <a:gd name="connsiteX1305" fmla="*/ 150736 w 832939"/>
                <a:gd name="connsiteY1305" fmla="*/ 551022 h 1317842"/>
                <a:gd name="connsiteX1306" fmla="*/ 149367 w 832939"/>
                <a:gd name="connsiteY1306" fmla="*/ 552438 h 1317842"/>
                <a:gd name="connsiteX1307" fmla="*/ 148241 w 832939"/>
                <a:gd name="connsiteY1307" fmla="*/ 554538 h 1317842"/>
                <a:gd name="connsiteX1308" fmla="*/ 148339 w 832939"/>
                <a:gd name="connsiteY1308" fmla="*/ 556443 h 1317842"/>
                <a:gd name="connsiteX1309" fmla="*/ 148779 w 832939"/>
                <a:gd name="connsiteY1309" fmla="*/ 557908 h 1317842"/>
                <a:gd name="connsiteX1310" fmla="*/ 149219 w 832939"/>
                <a:gd name="connsiteY1310" fmla="*/ 559277 h 1317842"/>
                <a:gd name="connsiteX1311" fmla="*/ 149465 w 832939"/>
                <a:gd name="connsiteY1311" fmla="*/ 560742 h 1317842"/>
                <a:gd name="connsiteX1312" fmla="*/ 149514 w 832939"/>
                <a:gd name="connsiteY1312" fmla="*/ 562305 h 1317842"/>
                <a:gd name="connsiteX1313" fmla="*/ 148877 w 832939"/>
                <a:gd name="connsiteY1313" fmla="*/ 564649 h 1317842"/>
                <a:gd name="connsiteX1314" fmla="*/ 147752 w 832939"/>
                <a:gd name="connsiteY1314" fmla="*/ 563915 h 1317842"/>
                <a:gd name="connsiteX1315" fmla="*/ 146432 w 832939"/>
                <a:gd name="connsiteY1315" fmla="*/ 562597 h 1317842"/>
                <a:gd name="connsiteX1316" fmla="*/ 145060 w 832939"/>
                <a:gd name="connsiteY1316" fmla="*/ 561424 h 1317842"/>
                <a:gd name="connsiteX1317" fmla="*/ 143937 w 832939"/>
                <a:gd name="connsiteY1317" fmla="*/ 562354 h 1317842"/>
                <a:gd name="connsiteX1318" fmla="*/ 144033 w 832939"/>
                <a:gd name="connsiteY1318" fmla="*/ 564747 h 1317842"/>
                <a:gd name="connsiteX1319" fmla="*/ 144426 w 832939"/>
                <a:gd name="connsiteY1319" fmla="*/ 566700 h 1317842"/>
                <a:gd name="connsiteX1320" fmla="*/ 144670 w 832939"/>
                <a:gd name="connsiteY1320" fmla="*/ 568605 h 1317842"/>
                <a:gd name="connsiteX1321" fmla="*/ 143642 w 832939"/>
                <a:gd name="connsiteY1321" fmla="*/ 569630 h 1317842"/>
                <a:gd name="connsiteX1322" fmla="*/ 142224 w 832939"/>
                <a:gd name="connsiteY1322" fmla="*/ 569289 h 1317842"/>
                <a:gd name="connsiteX1323" fmla="*/ 140317 w 832939"/>
                <a:gd name="connsiteY1323" fmla="*/ 569387 h 1317842"/>
                <a:gd name="connsiteX1324" fmla="*/ 139533 w 832939"/>
                <a:gd name="connsiteY1324" fmla="*/ 571341 h 1317842"/>
                <a:gd name="connsiteX1325" fmla="*/ 135374 w 832939"/>
                <a:gd name="connsiteY1325" fmla="*/ 578080 h 1317842"/>
                <a:gd name="connsiteX1326" fmla="*/ 136842 w 832939"/>
                <a:gd name="connsiteY1326" fmla="*/ 580033 h 1317842"/>
                <a:gd name="connsiteX1327" fmla="*/ 138555 w 832939"/>
                <a:gd name="connsiteY1327" fmla="*/ 581206 h 1317842"/>
                <a:gd name="connsiteX1328" fmla="*/ 140022 w 832939"/>
                <a:gd name="connsiteY1328" fmla="*/ 582428 h 1317842"/>
                <a:gd name="connsiteX1329" fmla="*/ 140658 w 832939"/>
                <a:gd name="connsiteY1329" fmla="*/ 583697 h 1317842"/>
                <a:gd name="connsiteX1330" fmla="*/ 141246 w 832939"/>
                <a:gd name="connsiteY1330" fmla="*/ 585554 h 1317842"/>
                <a:gd name="connsiteX1331" fmla="*/ 141538 w 832939"/>
                <a:gd name="connsiteY1331" fmla="*/ 586970 h 1317842"/>
                <a:gd name="connsiteX1332" fmla="*/ 141833 w 832939"/>
                <a:gd name="connsiteY1332" fmla="*/ 588435 h 1317842"/>
                <a:gd name="connsiteX1333" fmla="*/ 142126 w 832939"/>
                <a:gd name="connsiteY1333" fmla="*/ 590438 h 1317842"/>
                <a:gd name="connsiteX1334" fmla="*/ 142371 w 832939"/>
                <a:gd name="connsiteY1334" fmla="*/ 591903 h 1317842"/>
                <a:gd name="connsiteX1335" fmla="*/ 142517 w 832939"/>
                <a:gd name="connsiteY1335" fmla="*/ 593368 h 1317842"/>
                <a:gd name="connsiteX1336" fmla="*/ 142175 w 832939"/>
                <a:gd name="connsiteY1336" fmla="*/ 595761 h 1317842"/>
                <a:gd name="connsiteX1337" fmla="*/ 141686 w 832939"/>
                <a:gd name="connsiteY1337" fmla="*/ 597226 h 1317842"/>
                <a:gd name="connsiteX1338" fmla="*/ 141000 w 832939"/>
                <a:gd name="connsiteY1338" fmla="*/ 598546 h 1317842"/>
                <a:gd name="connsiteX1339" fmla="*/ 139484 w 832939"/>
                <a:gd name="connsiteY1339" fmla="*/ 599572 h 1317842"/>
                <a:gd name="connsiteX1340" fmla="*/ 137527 w 832939"/>
                <a:gd name="connsiteY1340" fmla="*/ 600205 h 1317842"/>
                <a:gd name="connsiteX1341" fmla="*/ 135863 w 832939"/>
                <a:gd name="connsiteY1341" fmla="*/ 601184 h 1317842"/>
                <a:gd name="connsiteX1342" fmla="*/ 135325 w 832939"/>
                <a:gd name="connsiteY1342" fmla="*/ 602698 h 1317842"/>
                <a:gd name="connsiteX1343" fmla="*/ 136451 w 832939"/>
                <a:gd name="connsiteY1343" fmla="*/ 604504 h 1317842"/>
                <a:gd name="connsiteX1344" fmla="*/ 138164 w 832939"/>
                <a:gd name="connsiteY1344" fmla="*/ 605677 h 1317842"/>
                <a:gd name="connsiteX1345" fmla="*/ 139729 w 832939"/>
                <a:gd name="connsiteY1345" fmla="*/ 606995 h 1317842"/>
                <a:gd name="connsiteX1346" fmla="*/ 140757 w 832939"/>
                <a:gd name="connsiteY1346" fmla="*/ 608021 h 1317842"/>
                <a:gd name="connsiteX1347" fmla="*/ 141637 w 832939"/>
                <a:gd name="connsiteY1347" fmla="*/ 609731 h 1317842"/>
                <a:gd name="connsiteX1348" fmla="*/ 141833 w 832939"/>
                <a:gd name="connsiteY1348" fmla="*/ 611245 h 1317842"/>
                <a:gd name="connsiteX1349" fmla="*/ 142027 w 832939"/>
                <a:gd name="connsiteY1349" fmla="*/ 612806 h 1317842"/>
                <a:gd name="connsiteX1350" fmla="*/ 143153 w 832939"/>
                <a:gd name="connsiteY1350" fmla="*/ 614762 h 1317842"/>
                <a:gd name="connsiteX1351" fmla="*/ 145404 w 832939"/>
                <a:gd name="connsiteY1351" fmla="*/ 615054 h 1317842"/>
                <a:gd name="connsiteX1352" fmla="*/ 146970 w 832939"/>
                <a:gd name="connsiteY1352" fmla="*/ 615395 h 1317842"/>
                <a:gd name="connsiteX1353" fmla="*/ 148290 w 832939"/>
                <a:gd name="connsiteY1353" fmla="*/ 616325 h 1317842"/>
                <a:gd name="connsiteX1354" fmla="*/ 147850 w 832939"/>
                <a:gd name="connsiteY1354" fmla="*/ 618571 h 1317842"/>
                <a:gd name="connsiteX1355" fmla="*/ 147068 w 832939"/>
                <a:gd name="connsiteY1355" fmla="*/ 619987 h 1317842"/>
                <a:gd name="connsiteX1356" fmla="*/ 146626 w 832939"/>
                <a:gd name="connsiteY1356" fmla="*/ 621403 h 1317842"/>
                <a:gd name="connsiteX1357" fmla="*/ 147459 w 832939"/>
                <a:gd name="connsiteY1357" fmla="*/ 623358 h 1317842"/>
                <a:gd name="connsiteX1358" fmla="*/ 148927 w 832939"/>
                <a:gd name="connsiteY1358" fmla="*/ 622870 h 1317842"/>
                <a:gd name="connsiteX1359" fmla="*/ 149954 w 832939"/>
                <a:gd name="connsiteY1359" fmla="*/ 621599 h 1317842"/>
                <a:gd name="connsiteX1360" fmla="*/ 152400 w 832939"/>
                <a:gd name="connsiteY1360" fmla="*/ 620914 h 1317842"/>
                <a:gd name="connsiteX1361" fmla="*/ 152547 w 832939"/>
                <a:gd name="connsiteY1361" fmla="*/ 622966 h 1317842"/>
                <a:gd name="connsiteX1362" fmla="*/ 152107 w 832939"/>
                <a:gd name="connsiteY1362" fmla="*/ 624431 h 1317842"/>
                <a:gd name="connsiteX1363" fmla="*/ 151716 w 832939"/>
                <a:gd name="connsiteY1363" fmla="*/ 625898 h 1317842"/>
                <a:gd name="connsiteX1364" fmla="*/ 151812 w 832939"/>
                <a:gd name="connsiteY1364" fmla="*/ 628291 h 1317842"/>
                <a:gd name="connsiteX1365" fmla="*/ 153672 w 832939"/>
                <a:gd name="connsiteY1365" fmla="*/ 629219 h 1317842"/>
                <a:gd name="connsiteX1366" fmla="*/ 155238 w 832939"/>
                <a:gd name="connsiteY1366" fmla="*/ 627265 h 1317842"/>
                <a:gd name="connsiteX1367" fmla="*/ 157342 w 832939"/>
                <a:gd name="connsiteY1367" fmla="*/ 626239 h 1317842"/>
                <a:gd name="connsiteX1368" fmla="*/ 159591 w 832939"/>
                <a:gd name="connsiteY1368" fmla="*/ 626777 h 1317842"/>
                <a:gd name="connsiteX1369" fmla="*/ 159397 w 832939"/>
                <a:gd name="connsiteY1369" fmla="*/ 628340 h 1317842"/>
                <a:gd name="connsiteX1370" fmla="*/ 158271 w 832939"/>
                <a:gd name="connsiteY1370" fmla="*/ 629999 h 1317842"/>
                <a:gd name="connsiteX1371" fmla="*/ 156902 w 832939"/>
                <a:gd name="connsiteY1371" fmla="*/ 631466 h 1317842"/>
                <a:gd name="connsiteX1372" fmla="*/ 155922 w 832939"/>
                <a:gd name="connsiteY1372" fmla="*/ 632588 h 1317842"/>
                <a:gd name="connsiteX1373" fmla="*/ 155140 w 832939"/>
                <a:gd name="connsiteY1373" fmla="*/ 634249 h 1317842"/>
                <a:gd name="connsiteX1374" fmla="*/ 155433 w 832939"/>
                <a:gd name="connsiteY1374" fmla="*/ 636252 h 1317842"/>
                <a:gd name="connsiteX1375" fmla="*/ 156167 w 832939"/>
                <a:gd name="connsiteY1375" fmla="*/ 638156 h 1317842"/>
                <a:gd name="connsiteX1376" fmla="*/ 157244 w 832939"/>
                <a:gd name="connsiteY1376" fmla="*/ 639525 h 1317842"/>
                <a:gd name="connsiteX1377" fmla="*/ 159542 w 832939"/>
                <a:gd name="connsiteY1377" fmla="*/ 639817 h 1317842"/>
                <a:gd name="connsiteX1378" fmla="*/ 161695 w 832939"/>
                <a:gd name="connsiteY1378" fmla="*/ 640551 h 1317842"/>
                <a:gd name="connsiteX1379" fmla="*/ 164045 w 832939"/>
                <a:gd name="connsiteY1379" fmla="*/ 640990 h 1317842"/>
                <a:gd name="connsiteX1380" fmla="*/ 165414 w 832939"/>
                <a:gd name="connsiteY1380" fmla="*/ 641722 h 1317842"/>
                <a:gd name="connsiteX1381" fmla="*/ 167078 w 832939"/>
                <a:gd name="connsiteY1381" fmla="*/ 642455 h 1317842"/>
                <a:gd name="connsiteX1382" fmla="*/ 168056 w 832939"/>
                <a:gd name="connsiteY1382" fmla="*/ 641233 h 1317842"/>
                <a:gd name="connsiteX1383" fmla="*/ 168840 w 832939"/>
                <a:gd name="connsiteY1383" fmla="*/ 639476 h 1317842"/>
                <a:gd name="connsiteX1384" fmla="*/ 169916 w 832939"/>
                <a:gd name="connsiteY1384" fmla="*/ 637815 h 1317842"/>
                <a:gd name="connsiteX1385" fmla="*/ 172165 w 832939"/>
                <a:gd name="connsiteY1385" fmla="*/ 638401 h 1317842"/>
                <a:gd name="connsiteX1386" fmla="*/ 174318 w 832939"/>
                <a:gd name="connsiteY1386" fmla="*/ 639182 h 1317842"/>
                <a:gd name="connsiteX1387" fmla="*/ 175786 w 832939"/>
                <a:gd name="connsiteY1387" fmla="*/ 639378 h 1317842"/>
                <a:gd name="connsiteX1388" fmla="*/ 177253 w 832939"/>
                <a:gd name="connsiteY1388" fmla="*/ 640014 h 1317842"/>
                <a:gd name="connsiteX1389" fmla="*/ 179750 w 832939"/>
                <a:gd name="connsiteY1389" fmla="*/ 640551 h 1317842"/>
                <a:gd name="connsiteX1390" fmla="*/ 181707 w 832939"/>
                <a:gd name="connsiteY1390" fmla="*/ 638988 h 1317842"/>
                <a:gd name="connsiteX1391" fmla="*/ 183027 w 832939"/>
                <a:gd name="connsiteY1391" fmla="*/ 637376 h 1317842"/>
                <a:gd name="connsiteX1392" fmla="*/ 185081 w 832939"/>
                <a:gd name="connsiteY1392" fmla="*/ 636154 h 1317842"/>
                <a:gd name="connsiteX1393" fmla="*/ 186551 w 832939"/>
                <a:gd name="connsiteY1393" fmla="*/ 635911 h 1317842"/>
                <a:gd name="connsiteX1394" fmla="*/ 188115 w 832939"/>
                <a:gd name="connsiteY1394" fmla="*/ 636056 h 1317842"/>
                <a:gd name="connsiteX1395" fmla="*/ 189926 w 832939"/>
                <a:gd name="connsiteY1395" fmla="*/ 636642 h 1317842"/>
                <a:gd name="connsiteX1396" fmla="*/ 191540 w 832939"/>
                <a:gd name="connsiteY1396" fmla="*/ 637717 h 1317842"/>
                <a:gd name="connsiteX1397" fmla="*/ 192617 w 832939"/>
                <a:gd name="connsiteY1397" fmla="*/ 638694 h 1317842"/>
                <a:gd name="connsiteX1398" fmla="*/ 193743 w 832939"/>
                <a:gd name="connsiteY1398" fmla="*/ 639768 h 1317842"/>
                <a:gd name="connsiteX1399" fmla="*/ 195063 w 832939"/>
                <a:gd name="connsiteY1399" fmla="*/ 641233 h 1317842"/>
                <a:gd name="connsiteX1400" fmla="*/ 195896 w 832939"/>
                <a:gd name="connsiteY1400" fmla="*/ 642406 h 1317842"/>
                <a:gd name="connsiteX1401" fmla="*/ 197508 w 832939"/>
                <a:gd name="connsiteY1401" fmla="*/ 643579 h 1317842"/>
                <a:gd name="connsiteX1402" fmla="*/ 199172 w 832939"/>
                <a:gd name="connsiteY1402" fmla="*/ 644605 h 1317842"/>
                <a:gd name="connsiteX1403" fmla="*/ 200738 w 832939"/>
                <a:gd name="connsiteY1403" fmla="*/ 645727 h 1317842"/>
                <a:gd name="connsiteX1404" fmla="*/ 201863 w 832939"/>
                <a:gd name="connsiteY1404" fmla="*/ 646753 h 1317842"/>
                <a:gd name="connsiteX1405" fmla="*/ 202940 w 832939"/>
                <a:gd name="connsiteY1405" fmla="*/ 648316 h 1317842"/>
                <a:gd name="connsiteX1406" fmla="*/ 203918 w 832939"/>
                <a:gd name="connsiteY1406" fmla="*/ 650026 h 1317842"/>
                <a:gd name="connsiteX1407" fmla="*/ 204897 w 832939"/>
                <a:gd name="connsiteY1407" fmla="*/ 651734 h 1317842"/>
                <a:gd name="connsiteX1408" fmla="*/ 205826 w 832939"/>
                <a:gd name="connsiteY1408" fmla="*/ 653444 h 1317842"/>
                <a:gd name="connsiteX1409" fmla="*/ 206806 w 832939"/>
                <a:gd name="connsiteY1409" fmla="*/ 655106 h 1317842"/>
                <a:gd name="connsiteX1410" fmla="*/ 207979 w 832939"/>
                <a:gd name="connsiteY1410" fmla="*/ 656718 h 1317842"/>
                <a:gd name="connsiteX1411" fmla="*/ 209202 w 832939"/>
                <a:gd name="connsiteY1411" fmla="*/ 658232 h 1317842"/>
                <a:gd name="connsiteX1412" fmla="*/ 210377 w 832939"/>
                <a:gd name="connsiteY1412" fmla="*/ 659746 h 1317842"/>
                <a:gd name="connsiteX1413" fmla="*/ 211404 w 832939"/>
                <a:gd name="connsiteY1413" fmla="*/ 661454 h 1317842"/>
                <a:gd name="connsiteX1414" fmla="*/ 212235 w 832939"/>
                <a:gd name="connsiteY1414" fmla="*/ 663214 h 1317842"/>
                <a:gd name="connsiteX1415" fmla="*/ 212872 w 832939"/>
                <a:gd name="connsiteY1415" fmla="*/ 664532 h 1317842"/>
                <a:gd name="connsiteX1416" fmla="*/ 213605 w 832939"/>
                <a:gd name="connsiteY1416" fmla="*/ 665803 h 1317842"/>
                <a:gd name="connsiteX1417" fmla="*/ 214779 w 832939"/>
                <a:gd name="connsiteY1417" fmla="*/ 666583 h 1317842"/>
                <a:gd name="connsiteX1418" fmla="*/ 216492 w 832939"/>
                <a:gd name="connsiteY1418" fmla="*/ 667364 h 1317842"/>
                <a:gd name="connsiteX1419" fmla="*/ 217520 w 832939"/>
                <a:gd name="connsiteY1419" fmla="*/ 668439 h 1317842"/>
                <a:gd name="connsiteX1420" fmla="*/ 218351 w 832939"/>
                <a:gd name="connsiteY1420" fmla="*/ 669611 h 1317842"/>
                <a:gd name="connsiteX1421" fmla="*/ 218744 w 832939"/>
                <a:gd name="connsiteY1421" fmla="*/ 671516 h 1317842"/>
                <a:gd name="connsiteX1422" fmla="*/ 220405 w 832939"/>
                <a:gd name="connsiteY1422" fmla="*/ 672932 h 1317842"/>
                <a:gd name="connsiteX1423" fmla="*/ 222364 w 832939"/>
                <a:gd name="connsiteY1423" fmla="*/ 672591 h 1317842"/>
                <a:gd name="connsiteX1424" fmla="*/ 223831 w 832939"/>
                <a:gd name="connsiteY1424" fmla="*/ 672151 h 1317842"/>
                <a:gd name="connsiteX1425" fmla="*/ 225788 w 832939"/>
                <a:gd name="connsiteY1425" fmla="*/ 671906 h 1317842"/>
                <a:gd name="connsiteX1426" fmla="*/ 226864 w 832939"/>
                <a:gd name="connsiteY1426" fmla="*/ 672787 h 1317842"/>
                <a:gd name="connsiteX1427" fmla="*/ 227892 w 832939"/>
                <a:gd name="connsiteY1427" fmla="*/ 673909 h 1317842"/>
                <a:gd name="connsiteX1428" fmla="*/ 229556 w 832939"/>
                <a:gd name="connsiteY1428" fmla="*/ 674887 h 1317842"/>
                <a:gd name="connsiteX1429" fmla="*/ 231219 w 832939"/>
                <a:gd name="connsiteY1429" fmla="*/ 675911 h 1317842"/>
                <a:gd name="connsiteX1430" fmla="*/ 232441 w 832939"/>
                <a:gd name="connsiteY1430" fmla="*/ 676743 h 1317842"/>
                <a:gd name="connsiteX1431" fmla="*/ 233909 w 832939"/>
                <a:gd name="connsiteY1431" fmla="*/ 678012 h 1317842"/>
                <a:gd name="connsiteX1432" fmla="*/ 235182 w 832939"/>
                <a:gd name="connsiteY1432" fmla="*/ 679526 h 1317842"/>
                <a:gd name="connsiteX1433" fmla="*/ 236307 w 832939"/>
                <a:gd name="connsiteY1433" fmla="*/ 681138 h 1317842"/>
                <a:gd name="connsiteX1434" fmla="*/ 237922 w 832939"/>
                <a:gd name="connsiteY1434" fmla="*/ 682946 h 1317842"/>
                <a:gd name="connsiteX1435" fmla="*/ 239537 w 832939"/>
                <a:gd name="connsiteY1435" fmla="*/ 684166 h 1317842"/>
                <a:gd name="connsiteX1436" fmla="*/ 241150 w 832939"/>
                <a:gd name="connsiteY1436" fmla="*/ 685290 h 1317842"/>
                <a:gd name="connsiteX1437" fmla="*/ 242813 w 832939"/>
                <a:gd name="connsiteY1437" fmla="*/ 687243 h 1317842"/>
                <a:gd name="connsiteX1438" fmla="*/ 243253 w 832939"/>
                <a:gd name="connsiteY1438" fmla="*/ 689636 h 1317842"/>
                <a:gd name="connsiteX1439" fmla="*/ 244330 w 832939"/>
                <a:gd name="connsiteY1439" fmla="*/ 691737 h 1317842"/>
                <a:gd name="connsiteX1440" fmla="*/ 254823 w 832939"/>
                <a:gd name="connsiteY1440" fmla="*/ 748961 h 1317842"/>
                <a:gd name="connsiteX1441" fmla="*/ 245505 w 832939"/>
                <a:gd name="connsiteY1441" fmla="*/ 755818 h 1317842"/>
                <a:gd name="connsiteX1442" fmla="*/ 211159 w 832939"/>
                <a:gd name="connsiteY1442" fmla="*/ 779264 h 1317842"/>
                <a:gd name="connsiteX1443" fmla="*/ 113465 w 832939"/>
                <a:gd name="connsiteY1443" fmla="*/ 846079 h 1317842"/>
                <a:gd name="connsiteX1444" fmla="*/ 187 w 832939"/>
                <a:gd name="connsiteY1444" fmla="*/ 902151 h 1317842"/>
                <a:gd name="connsiteX1445" fmla="*/ 14534 w 832939"/>
                <a:gd name="connsiteY1445" fmla="*/ 952848 h 1317842"/>
                <a:gd name="connsiteX1446" fmla="*/ 15741 w 832939"/>
                <a:gd name="connsiteY1446" fmla="*/ 954949 h 1317842"/>
                <a:gd name="connsiteX1447" fmla="*/ 16724 w 832939"/>
                <a:gd name="connsiteY1447" fmla="*/ 956853 h 1317842"/>
                <a:gd name="connsiteX1448" fmla="*/ 17747 w 832939"/>
                <a:gd name="connsiteY1448" fmla="*/ 959150 h 1317842"/>
                <a:gd name="connsiteX1449" fmla="*/ 18688 w 832939"/>
                <a:gd name="connsiteY1449" fmla="*/ 960664 h 1317842"/>
                <a:gd name="connsiteX1450" fmla="*/ 19712 w 832939"/>
                <a:gd name="connsiteY1450" fmla="*/ 961837 h 1317842"/>
                <a:gd name="connsiteX1451" fmla="*/ 22556 w 832939"/>
                <a:gd name="connsiteY1451" fmla="*/ 966867 h 1317842"/>
                <a:gd name="connsiteX1452" fmla="*/ 22843 w 832939"/>
                <a:gd name="connsiteY1452" fmla="*/ 969113 h 1317842"/>
                <a:gd name="connsiteX1453" fmla="*/ 23047 w 832939"/>
                <a:gd name="connsiteY1453" fmla="*/ 971457 h 1317842"/>
                <a:gd name="connsiteX1454" fmla="*/ 23784 w 832939"/>
                <a:gd name="connsiteY1454" fmla="*/ 974632 h 1317842"/>
                <a:gd name="connsiteX1455" fmla="*/ 24910 w 832939"/>
                <a:gd name="connsiteY1455" fmla="*/ 976684 h 1317842"/>
                <a:gd name="connsiteX1456" fmla="*/ 26465 w 832939"/>
                <a:gd name="connsiteY1456" fmla="*/ 978539 h 1317842"/>
                <a:gd name="connsiteX1457" fmla="*/ 27141 w 832939"/>
                <a:gd name="connsiteY1457" fmla="*/ 980446 h 1317842"/>
                <a:gd name="connsiteX1458" fmla="*/ 27100 w 832939"/>
                <a:gd name="connsiteY1458" fmla="*/ 982691 h 1317842"/>
                <a:gd name="connsiteX1459" fmla="*/ 31357 w 832939"/>
                <a:gd name="connsiteY1459" fmla="*/ 988065 h 1317842"/>
                <a:gd name="connsiteX1460" fmla="*/ 33260 w 832939"/>
                <a:gd name="connsiteY1460" fmla="*/ 989530 h 1317842"/>
                <a:gd name="connsiteX1461" fmla="*/ 34631 w 832939"/>
                <a:gd name="connsiteY1461" fmla="*/ 990995 h 1317842"/>
                <a:gd name="connsiteX1462" fmla="*/ 35757 w 832939"/>
                <a:gd name="connsiteY1462" fmla="*/ 993145 h 1317842"/>
                <a:gd name="connsiteX1463" fmla="*/ 36882 w 832939"/>
                <a:gd name="connsiteY1463" fmla="*/ 995098 h 1317842"/>
                <a:gd name="connsiteX1464" fmla="*/ 38704 w 832939"/>
                <a:gd name="connsiteY1464" fmla="*/ 997101 h 1317842"/>
                <a:gd name="connsiteX1465" fmla="*/ 39768 w 832939"/>
                <a:gd name="connsiteY1465" fmla="*/ 998321 h 1317842"/>
                <a:gd name="connsiteX1466" fmla="*/ 41385 w 832939"/>
                <a:gd name="connsiteY1466" fmla="*/ 999641 h 1317842"/>
                <a:gd name="connsiteX1467" fmla="*/ 45253 w 832939"/>
                <a:gd name="connsiteY1467" fmla="*/ 1004085 h 1317842"/>
                <a:gd name="connsiteX1468" fmla="*/ 45928 w 832939"/>
                <a:gd name="connsiteY1468" fmla="*/ 1006186 h 1317842"/>
                <a:gd name="connsiteX1469" fmla="*/ 47013 w 832939"/>
                <a:gd name="connsiteY1469" fmla="*/ 1007504 h 1317842"/>
                <a:gd name="connsiteX1470" fmla="*/ 48139 w 832939"/>
                <a:gd name="connsiteY1470" fmla="*/ 1008333 h 1317842"/>
                <a:gd name="connsiteX1471" fmla="*/ 49367 w 832939"/>
                <a:gd name="connsiteY1471" fmla="*/ 1009604 h 1317842"/>
                <a:gd name="connsiteX1472" fmla="*/ 49755 w 832939"/>
                <a:gd name="connsiteY1472" fmla="*/ 1013268 h 1317842"/>
                <a:gd name="connsiteX1473" fmla="*/ 49796 w 832939"/>
                <a:gd name="connsiteY1473" fmla="*/ 1016296 h 1317842"/>
                <a:gd name="connsiteX1474" fmla="*/ 50676 w 832939"/>
                <a:gd name="connsiteY1474" fmla="*/ 1022792 h 1317842"/>
                <a:gd name="connsiteX1475" fmla="*/ 50594 w 832939"/>
                <a:gd name="connsiteY1475" fmla="*/ 1024451 h 1317842"/>
                <a:gd name="connsiteX1476" fmla="*/ 50594 w 832939"/>
                <a:gd name="connsiteY1476" fmla="*/ 1026601 h 1317842"/>
                <a:gd name="connsiteX1477" fmla="*/ 51966 w 832939"/>
                <a:gd name="connsiteY1477" fmla="*/ 1028946 h 1317842"/>
                <a:gd name="connsiteX1478" fmla="*/ 54053 w 832939"/>
                <a:gd name="connsiteY1478" fmla="*/ 1031143 h 1317842"/>
                <a:gd name="connsiteX1479" fmla="*/ 55916 w 832939"/>
                <a:gd name="connsiteY1479" fmla="*/ 1031631 h 1317842"/>
                <a:gd name="connsiteX1480" fmla="*/ 57676 w 832939"/>
                <a:gd name="connsiteY1480" fmla="*/ 1031486 h 1317842"/>
                <a:gd name="connsiteX1481" fmla="*/ 59292 w 832939"/>
                <a:gd name="connsiteY1481" fmla="*/ 1030264 h 1317842"/>
                <a:gd name="connsiteX1482" fmla="*/ 62628 w 832939"/>
                <a:gd name="connsiteY1482" fmla="*/ 1024892 h 1317842"/>
                <a:gd name="connsiteX1483" fmla="*/ 63897 w 832939"/>
                <a:gd name="connsiteY1483" fmla="*/ 1021717 h 1317842"/>
                <a:gd name="connsiteX1484" fmla="*/ 66394 w 832939"/>
                <a:gd name="connsiteY1484" fmla="*/ 1019813 h 1317842"/>
                <a:gd name="connsiteX1485" fmla="*/ 67765 w 832939"/>
                <a:gd name="connsiteY1485" fmla="*/ 1018249 h 1317842"/>
                <a:gd name="connsiteX1486" fmla="*/ 69669 w 832939"/>
                <a:gd name="connsiteY1486" fmla="*/ 1018299 h 1317842"/>
                <a:gd name="connsiteX1487" fmla="*/ 71388 w 832939"/>
                <a:gd name="connsiteY1487" fmla="*/ 1019616 h 1317842"/>
                <a:gd name="connsiteX1488" fmla="*/ 75092 w 832939"/>
                <a:gd name="connsiteY1488" fmla="*/ 1025430 h 1317842"/>
                <a:gd name="connsiteX1489" fmla="*/ 76914 w 832939"/>
                <a:gd name="connsiteY1489" fmla="*/ 1027970 h 1317842"/>
                <a:gd name="connsiteX1490" fmla="*/ 78858 w 832939"/>
                <a:gd name="connsiteY1490" fmla="*/ 1028799 h 1317842"/>
                <a:gd name="connsiteX1491" fmla="*/ 81498 w 832939"/>
                <a:gd name="connsiteY1491" fmla="*/ 1028164 h 1317842"/>
                <a:gd name="connsiteX1492" fmla="*/ 83667 w 832939"/>
                <a:gd name="connsiteY1492" fmla="*/ 1028505 h 1317842"/>
                <a:gd name="connsiteX1493" fmla="*/ 85755 w 832939"/>
                <a:gd name="connsiteY1493" fmla="*/ 1028017 h 1317842"/>
                <a:gd name="connsiteX1494" fmla="*/ 88743 w 832939"/>
                <a:gd name="connsiteY1494" fmla="*/ 1026601 h 1317842"/>
                <a:gd name="connsiteX1495" fmla="*/ 92263 w 832939"/>
                <a:gd name="connsiteY1495" fmla="*/ 1026748 h 1317842"/>
                <a:gd name="connsiteX1496" fmla="*/ 93593 w 832939"/>
                <a:gd name="connsiteY1496" fmla="*/ 1027432 h 1317842"/>
                <a:gd name="connsiteX1497" fmla="*/ 94903 w 832939"/>
                <a:gd name="connsiteY1497" fmla="*/ 1027921 h 1317842"/>
                <a:gd name="connsiteX1498" fmla="*/ 96622 w 832939"/>
                <a:gd name="connsiteY1498" fmla="*/ 1027675 h 1317842"/>
                <a:gd name="connsiteX1499" fmla="*/ 98525 w 832939"/>
                <a:gd name="connsiteY1499" fmla="*/ 1027383 h 1317842"/>
                <a:gd name="connsiteX1500" fmla="*/ 99017 w 832939"/>
                <a:gd name="connsiteY1500" fmla="*/ 1031778 h 1317842"/>
                <a:gd name="connsiteX1501" fmla="*/ 99569 w 832939"/>
                <a:gd name="connsiteY1501" fmla="*/ 1034416 h 1317842"/>
                <a:gd name="connsiteX1502" fmla="*/ 100388 w 832939"/>
                <a:gd name="connsiteY1502" fmla="*/ 1036321 h 1317842"/>
                <a:gd name="connsiteX1503" fmla="*/ 101820 w 832939"/>
                <a:gd name="connsiteY1503" fmla="*/ 1037933 h 1317842"/>
                <a:gd name="connsiteX1504" fmla="*/ 102782 w 832939"/>
                <a:gd name="connsiteY1504" fmla="*/ 1039104 h 1317842"/>
                <a:gd name="connsiteX1505" fmla="*/ 103417 w 832939"/>
                <a:gd name="connsiteY1505" fmla="*/ 1040863 h 1317842"/>
                <a:gd name="connsiteX1506" fmla="*/ 103662 w 832939"/>
                <a:gd name="connsiteY1506" fmla="*/ 1042279 h 1317842"/>
                <a:gd name="connsiteX1507" fmla="*/ 104112 w 832939"/>
                <a:gd name="connsiteY1507" fmla="*/ 1043599 h 1317842"/>
                <a:gd name="connsiteX1508" fmla="*/ 106221 w 832939"/>
                <a:gd name="connsiteY1508" fmla="*/ 1044868 h 1317842"/>
                <a:gd name="connsiteX1509" fmla="*/ 107489 w 832939"/>
                <a:gd name="connsiteY1509" fmla="*/ 1046139 h 1317842"/>
                <a:gd name="connsiteX1510" fmla="*/ 108717 w 832939"/>
                <a:gd name="connsiteY1510" fmla="*/ 1048336 h 1317842"/>
                <a:gd name="connsiteX1511" fmla="*/ 109106 w 832939"/>
                <a:gd name="connsiteY1511" fmla="*/ 1051803 h 1317842"/>
                <a:gd name="connsiteX1512" fmla="*/ 109638 w 832939"/>
                <a:gd name="connsiteY1512" fmla="*/ 1054149 h 1317842"/>
                <a:gd name="connsiteX1513" fmla="*/ 110621 w 832939"/>
                <a:gd name="connsiteY1513" fmla="*/ 1056004 h 1317842"/>
                <a:gd name="connsiteX1514" fmla="*/ 112381 w 832939"/>
                <a:gd name="connsiteY1514" fmla="*/ 1059325 h 1317842"/>
                <a:gd name="connsiteX1515" fmla="*/ 115410 w 832939"/>
                <a:gd name="connsiteY1515" fmla="*/ 1064405 h 1317842"/>
                <a:gd name="connsiteX1516" fmla="*/ 116249 w 832939"/>
                <a:gd name="connsiteY1516" fmla="*/ 1065676 h 1317842"/>
                <a:gd name="connsiteX1517" fmla="*/ 117129 w 832939"/>
                <a:gd name="connsiteY1517" fmla="*/ 1067239 h 1317842"/>
                <a:gd name="connsiteX1518" fmla="*/ 119073 w 832939"/>
                <a:gd name="connsiteY1518" fmla="*/ 1070169 h 1317842"/>
                <a:gd name="connsiteX1519" fmla="*/ 120199 w 832939"/>
                <a:gd name="connsiteY1519" fmla="*/ 1072171 h 1317842"/>
                <a:gd name="connsiteX1520" fmla="*/ 124947 w 832939"/>
                <a:gd name="connsiteY1520" fmla="*/ 1079156 h 1317842"/>
                <a:gd name="connsiteX1521" fmla="*/ 126216 w 832939"/>
                <a:gd name="connsiteY1521" fmla="*/ 1081158 h 1317842"/>
                <a:gd name="connsiteX1522" fmla="*/ 127096 w 832939"/>
                <a:gd name="connsiteY1522" fmla="*/ 1082721 h 1317842"/>
                <a:gd name="connsiteX1523" fmla="*/ 128221 w 832939"/>
                <a:gd name="connsiteY1523" fmla="*/ 1084822 h 1317842"/>
                <a:gd name="connsiteX1524" fmla="*/ 131025 w 832939"/>
                <a:gd name="connsiteY1524" fmla="*/ 1092245 h 1317842"/>
                <a:gd name="connsiteX1525" fmla="*/ 134402 w 832939"/>
                <a:gd name="connsiteY1525" fmla="*/ 1098204 h 1317842"/>
                <a:gd name="connsiteX1526" fmla="*/ 134981 w 832939"/>
                <a:gd name="connsiteY1526" fmla="*/ 1099767 h 1317842"/>
                <a:gd name="connsiteX1527" fmla="*/ 135765 w 832939"/>
                <a:gd name="connsiteY1527" fmla="*/ 1102405 h 1317842"/>
                <a:gd name="connsiteX1528" fmla="*/ 136205 w 832939"/>
                <a:gd name="connsiteY1528" fmla="*/ 1104505 h 1317842"/>
                <a:gd name="connsiteX1529" fmla="*/ 136645 w 832939"/>
                <a:gd name="connsiteY1529" fmla="*/ 1106947 h 1317842"/>
                <a:gd name="connsiteX1530" fmla="*/ 136987 w 832939"/>
                <a:gd name="connsiteY1530" fmla="*/ 1109097 h 1317842"/>
                <a:gd name="connsiteX1531" fmla="*/ 137623 w 832939"/>
                <a:gd name="connsiteY1531" fmla="*/ 1115787 h 1317842"/>
                <a:gd name="connsiteX1532" fmla="*/ 138016 w 832939"/>
                <a:gd name="connsiteY1532" fmla="*/ 1118132 h 1317842"/>
                <a:gd name="connsiteX1533" fmla="*/ 138896 w 832939"/>
                <a:gd name="connsiteY1533" fmla="*/ 1128878 h 1317842"/>
                <a:gd name="connsiteX1534" fmla="*/ 139924 w 832939"/>
                <a:gd name="connsiteY1534" fmla="*/ 1135715 h 1317842"/>
                <a:gd name="connsiteX1535" fmla="*/ 140656 w 832939"/>
                <a:gd name="connsiteY1535" fmla="*/ 1138891 h 1317842"/>
                <a:gd name="connsiteX1536" fmla="*/ 141978 w 832939"/>
                <a:gd name="connsiteY1536" fmla="*/ 1147681 h 1317842"/>
                <a:gd name="connsiteX1537" fmla="*/ 142615 w 832939"/>
                <a:gd name="connsiteY1537" fmla="*/ 1150660 h 1317842"/>
                <a:gd name="connsiteX1538" fmla="*/ 142957 w 832939"/>
                <a:gd name="connsiteY1538" fmla="*/ 1153055 h 1317842"/>
                <a:gd name="connsiteX1539" fmla="*/ 142957 w 832939"/>
                <a:gd name="connsiteY1539" fmla="*/ 1155546 h 1317842"/>
                <a:gd name="connsiteX1540" fmla="*/ 142711 w 832939"/>
                <a:gd name="connsiteY1540" fmla="*/ 1157598 h 1317842"/>
                <a:gd name="connsiteX1541" fmla="*/ 139678 w 832939"/>
                <a:gd name="connsiteY1541" fmla="*/ 1163507 h 1317842"/>
                <a:gd name="connsiteX1542" fmla="*/ 136448 w 832939"/>
                <a:gd name="connsiteY1542" fmla="*/ 1169856 h 1317842"/>
                <a:gd name="connsiteX1543" fmla="*/ 136792 w 832939"/>
                <a:gd name="connsiteY1543" fmla="*/ 1171762 h 1317842"/>
                <a:gd name="connsiteX1544" fmla="*/ 137134 w 832939"/>
                <a:gd name="connsiteY1544" fmla="*/ 1173667 h 1317842"/>
                <a:gd name="connsiteX1545" fmla="*/ 140560 w 832939"/>
                <a:gd name="connsiteY1545" fmla="*/ 1174837 h 1317842"/>
                <a:gd name="connsiteX1546" fmla="*/ 142566 w 832939"/>
                <a:gd name="connsiteY1546" fmla="*/ 1174837 h 1317842"/>
                <a:gd name="connsiteX1547" fmla="*/ 144082 w 832939"/>
                <a:gd name="connsiteY1547" fmla="*/ 1175620 h 1317842"/>
                <a:gd name="connsiteX1548" fmla="*/ 146284 w 832939"/>
                <a:gd name="connsiteY1548" fmla="*/ 1176597 h 1317842"/>
                <a:gd name="connsiteX1549" fmla="*/ 147703 w 832939"/>
                <a:gd name="connsiteY1549" fmla="*/ 1177036 h 1317842"/>
                <a:gd name="connsiteX1550" fmla="*/ 149416 w 832939"/>
                <a:gd name="connsiteY1550" fmla="*/ 1177085 h 1317842"/>
                <a:gd name="connsiteX1551" fmla="*/ 151714 w 832939"/>
                <a:gd name="connsiteY1551" fmla="*/ 1176450 h 1317842"/>
                <a:gd name="connsiteX1552" fmla="*/ 155140 w 832939"/>
                <a:gd name="connsiteY1552" fmla="*/ 1179038 h 1317842"/>
                <a:gd name="connsiteX1553" fmla="*/ 156657 w 832939"/>
                <a:gd name="connsiteY1553" fmla="*/ 1180162 h 1317842"/>
                <a:gd name="connsiteX1554" fmla="*/ 158662 w 832939"/>
                <a:gd name="connsiteY1554" fmla="*/ 1181627 h 1317842"/>
                <a:gd name="connsiteX1555" fmla="*/ 159493 w 832939"/>
                <a:gd name="connsiteY1555" fmla="*/ 1183142 h 1317842"/>
                <a:gd name="connsiteX1556" fmla="*/ 160960 w 832939"/>
                <a:gd name="connsiteY1556" fmla="*/ 1184216 h 1317842"/>
                <a:gd name="connsiteX1557" fmla="*/ 162772 w 832939"/>
                <a:gd name="connsiteY1557" fmla="*/ 1185242 h 1317842"/>
                <a:gd name="connsiteX1558" fmla="*/ 165365 w 832939"/>
                <a:gd name="connsiteY1558" fmla="*/ 1186219 h 1317842"/>
                <a:gd name="connsiteX1559" fmla="*/ 168056 w 832939"/>
                <a:gd name="connsiteY1559" fmla="*/ 1187196 h 1317842"/>
                <a:gd name="connsiteX1560" fmla="*/ 169425 w 832939"/>
                <a:gd name="connsiteY1560" fmla="*/ 1188513 h 1317842"/>
                <a:gd name="connsiteX1561" fmla="*/ 170207 w 832939"/>
                <a:gd name="connsiteY1561" fmla="*/ 1189735 h 1317842"/>
                <a:gd name="connsiteX1562" fmla="*/ 171089 w 832939"/>
                <a:gd name="connsiteY1562" fmla="*/ 1192030 h 1317842"/>
                <a:gd name="connsiteX1563" fmla="*/ 173829 w 832939"/>
                <a:gd name="connsiteY1563" fmla="*/ 1193105 h 1317842"/>
                <a:gd name="connsiteX1564" fmla="*/ 175491 w 832939"/>
                <a:gd name="connsiteY1564" fmla="*/ 1193642 h 1317842"/>
                <a:gd name="connsiteX1565" fmla="*/ 177693 w 832939"/>
                <a:gd name="connsiteY1565" fmla="*/ 1194327 h 1317842"/>
                <a:gd name="connsiteX1566" fmla="*/ 180043 w 832939"/>
                <a:gd name="connsiteY1566" fmla="*/ 1195107 h 1317842"/>
                <a:gd name="connsiteX1567" fmla="*/ 182147 w 832939"/>
                <a:gd name="connsiteY1567" fmla="*/ 1195205 h 1317842"/>
                <a:gd name="connsiteX1568" fmla="*/ 183858 w 832939"/>
                <a:gd name="connsiteY1568" fmla="*/ 1196329 h 1317842"/>
                <a:gd name="connsiteX1569" fmla="*/ 185669 w 832939"/>
                <a:gd name="connsiteY1569" fmla="*/ 1196427 h 1317842"/>
                <a:gd name="connsiteX1570" fmla="*/ 187576 w 832939"/>
                <a:gd name="connsiteY1570" fmla="*/ 1195694 h 1317842"/>
                <a:gd name="connsiteX1571" fmla="*/ 189093 w 832939"/>
                <a:gd name="connsiteY1571" fmla="*/ 1195547 h 1317842"/>
                <a:gd name="connsiteX1572" fmla="*/ 190415 w 832939"/>
                <a:gd name="connsiteY1572" fmla="*/ 1197014 h 1317842"/>
                <a:gd name="connsiteX1573" fmla="*/ 192713 w 832939"/>
                <a:gd name="connsiteY1573" fmla="*/ 1198722 h 1317842"/>
                <a:gd name="connsiteX1574" fmla="*/ 194035 w 832939"/>
                <a:gd name="connsiteY1574" fmla="*/ 1199846 h 1317842"/>
                <a:gd name="connsiteX1575" fmla="*/ 195650 w 832939"/>
                <a:gd name="connsiteY1575" fmla="*/ 1199846 h 1317842"/>
                <a:gd name="connsiteX1576" fmla="*/ 197312 w 832939"/>
                <a:gd name="connsiteY1576" fmla="*/ 1200285 h 1317842"/>
                <a:gd name="connsiteX1577" fmla="*/ 199563 w 832939"/>
                <a:gd name="connsiteY1577" fmla="*/ 1200921 h 1317842"/>
                <a:gd name="connsiteX1578" fmla="*/ 202009 w 832939"/>
                <a:gd name="connsiteY1578" fmla="*/ 1199456 h 1317842"/>
                <a:gd name="connsiteX1579" fmla="*/ 203282 w 832939"/>
                <a:gd name="connsiteY1579" fmla="*/ 1197355 h 1317842"/>
                <a:gd name="connsiteX1580" fmla="*/ 205826 w 832939"/>
                <a:gd name="connsiteY1580" fmla="*/ 1199016 h 1317842"/>
                <a:gd name="connsiteX1581" fmla="*/ 206413 w 832939"/>
                <a:gd name="connsiteY1581" fmla="*/ 1201213 h 1317842"/>
                <a:gd name="connsiteX1582" fmla="*/ 207293 w 832939"/>
                <a:gd name="connsiteY1582" fmla="*/ 1202727 h 1317842"/>
                <a:gd name="connsiteX1583" fmla="*/ 208664 w 832939"/>
                <a:gd name="connsiteY1583" fmla="*/ 1203313 h 1317842"/>
                <a:gd name="connsiteX1584" fmla="*/ 209984 w 832939"/>
                <a:gd name="connsiteY1584" fmla="*/ 1204388 h 1317842"/>
                <a:gd name="connsiteX1585" fmla="*/ 212137 w 832939"/>
                <a:gd name="connsiteY1585" fmla="*/ 1203753 h 1317842"/>
                <a:gd name="connsiteX1586" fmla="*/ 214436 w 832939"/>
                <a:gd name="connsiteY1586" fmla="*/ 1203510 h 1317842"/>
                <a:gd name="connsiteX1587" fmla="*/ 216198 w 832939"/>
                <a:gd name="connsiteY1587" fmla="*/ 1203851 h 1317842"/>
                <a:gd name="connsiteX1588" fmla="*/ 217812 w 832939"/>
                <a:gd name="connsiteY1588" fmla="*/ 1203851 h 1317842"/>
                <a:gd name="connsiteX1589" fmla="*/ 219867 w 832939"/>
                <a:gd name="connsiteY1589" fmla="*/ 1203802 h 1317842"/>
                <a:gd name="connsiteX1590" fmla="*/ 221433 w 832939"/>
                <a:gd name="connsiteY1590" fmla="*/ 1203900 h 1317842"/>
                <a:gd name="connsiteX1591" fmla="*/ 222802 w 832939"/>
                <a:gd name="connsiteY1591" fmla="*/ 1204192 h 1317842"/>
                <a:gd name="connsiteX1592" fmla="*/ 224808 w 832939"/>
                <a:gd name="connsiteY1592" fmla="*/ 1205657 h 1317842"/>
                <a:gd name="connsiteX1593" fmla="*/ 224824 w 832939"/>
                <a:gd name="connsiteY1593" fmla="*/ 1205731 h 1317842"/>
                <a:gd name="connsiteX1594" fmla="*/ 225102 w 832939"/>
                <a:gd name="connsiteY1594" fmla="*/ 1206977 h 1317842"/>
                <a:gd name="connsiteX1595" fmla="*/ 225592 w 832939"/>
                <a:gd name="connsiteY1595" fmla="*/ 1208052 h 1317842"/>
                <a:gd name="connsiteX1596" fmla="*/ 226472 w 832939"/>
                <a:gd name="connsiteY1596" fmla="*/ 1209809 h 1317842"/>
                <a:gd name="connsiteX1597" fmla="*/ 227010 w 832939"/>
                <a:gd name="connsiteY1597" fmla="*/ 1211176 h 1317842"/>
                <a:gd name="connsiteX1598" fmla="*/ 227304 w 832939"/>
                <a:gd name="connsiteY1598" fmla="*/ 1212643 h 1317842"/>
                <a:gd name="connsiteX1599" fmla="*/ 227939 w 832939"/>
                <a:gd name="connsiteY1599" fmla="*/ 1213620 h 1317842"/>
                <a:gd name="connsiteX1600" fmla="*/ 228919 w 832939"/>
                <a:gd name="connsiteY1600" fmla="*/ 1213716 h 1317842"/>
                <a:gd name="connsiteX1601" fmla="*/ 229652 w 832939"/>
                <a:gd name="connsiteY1601" fmla="*/ 1213083 h 1317842"/>
                <a:gd name="connsiteX1602" fmla="*/ 230728 w 832939"/>
                <a:gd name="connsiteY1602" fmla="*/ 1211714 h 1317842"/>
                <a:gd name="connsiteX1603" fmla="*/ 231756 w 832939"/>
                <a:gd name="connsiteY1603" fmla="*/ 1211225 h 1317842"/>
                <a:gd name="connsiteX1604" fmla="*/ 232980 w 832939"/>
                <a:gd name="connsiteY1604" fmla="*/ 1211080 h 1317842"/>
                <a:gd name="connsiteX1605" fmla="*/ 234056 w 832939"/>
                <a:gd name="connsiteY1605" fmla="*/ 1210592 h 1317842"/>
                <a:gd name="connsiteX1606" fmla="*/ 234887 w 832939"/>
                <a:gd name="connsiteY1606" fmla="*/ 1210005 h 1317842"/>
                <a:gd name="connsiteX1607" fmla="*/ 235865 w 832939"/>
                <a:gd name="connsiteY1607" fmla="*/ 1209272 h 1317842"/>
                <a:gd name="connsiteX1608" fmla="*/ 237382 w 832939"/>
                <a:gd name="connsiteY1608" fmla="*/ 1208442 h 1317842"/>
                <a:gd name="connsiteX1609" fmla="*/ 238264 w 832939"/>
                <a:gd name="connsiteY1609" fmla="*/ 1208003 h 1317842"/>
                <a:gd name="connsiteX1610" fmla="*/ 239291 w 832939"/>
                <a:gd name="connsiteY1610" fmla="*/ 1207318 h 1317842"/>
                <a:gd name="connsiteX1611" fmla="*/ 240464 w 832939"/>
                <a:gd name="connsiteY1611" fmla="*/ 1206538 h 1317842"/>
                <a:gd name="connsiteX1612" fmla="*/ 242373 w 832939"/>
                <a:gd name="connsiteY1612" fmla="*/ 1206391 h 1317842"/>
                <a:gd name="connsiteX1613" fmla="*/ 244819 w 832939"/>
                <a:gd name="connsiteY1613" fmla="*/ 1206440 h 1317842"/>
                <a:gd name="connsiteX1614" fmla="*/ 246336 w 832939"/>
                <a:gd name="connsiteY1614" fmla="*/ 1206489 h 1317842"/>
                <a:gd name="connsiteX1615" fmla="*/ 247314 w 832939"/>
                <a:gd name="connsiteY1615" fmla="*/ 1207367 h 1317842"/>
                <a:gd name="connsiteX1616" fmla="*/ 247314 w 832939"/>
                <a:gd name="connsiteY1616" fmla="*/ 1208589 h 1317842"/>
                <a:gd name="connsiteX1617" fmla="*/ 247021 w 832939"/>
                <a:gd name="connsiteY1617" fmla="*/ 1209566 h 1317842"/>
                <a:gd name="connsiteX1618" fmla="*/ 246628 w 832939"/>
                <a:gd name="connsiteY1618" fmla="*/ 1210445 h 1317842"/>
                <a:gd name="connsiteX1619" fmla="*/ 245945 w 832939"/>
                <a:gd name="connsiteY1619" fmla="*/ 1211471 h 1317842"/>
                <a:gd name="connsiteX1620" fmla="*/ 245161 w 832939"/>
                <a:gd name="connsiteY1620" fmla="*/ 1212690 h 1317842"/>
                <a:gd name="connsiteX1621" fmla="*/ 244721 w 832939"/>
                <a:gd name="connsiteY1621" fmla="*/ 1213814 h 1317842"/>
                <a:gd name="connsiteX1622" fmla="*/ 244574 w 832939"/>
                <a:gd name="connsiteY1622" fmla="*/ 1215279 h 1317842"/>
                <a:gd name="connsiteX1623" fmla="*/ 244868 w 832939"/>
                <a:gd name="connsiteY1623" fmla="*/ 1216209 h 1317842"/>
                <a:gd name="connsiteX1624" fmla="*/ 245945 w 832939"/>
                <a:gd name="connsiteY1624" fmla="*/ 1216744 h 1317842"/>
                <a:gd name="connsiteX1625" fmla="*/ 247119 w 832939"/>
                <a:gd name="connsiteY1625" fmla="*/ 1216550 h 1317842"/>
                <a:gd name="connsiteX1626" fmla="*/ 248390 w 832939"/>
                <a:gd name="connsiteY1626" fmla="*/ 1215475 h 1317842"/>
                <a:gd name="connsiteX1627" fmla="*/ 249319 w 832939"/>
                <a:gd name="connsiteY1627" fmla="*/ 1215623 h 1317842"/>
                <a:gd name="connsiteX1628" fmla="*/ 250103 w 832939"/>
                <a:gd name="connsiteY1628" fmla="*/ 1216209 h 1317842"/>
                <a:gd name="connsiteX1629" fmla="*/ 251032 w 832939"/>
                <a:gd name="connsiteY1629" fmla="*/ 1217331 h 1317842"/>
                <a:gd name="connsiteX1630" fmla="*/ 251863 w 832939"/>
                <a:gd name="connsiteY1630" fmla="*/ 1217819 h 1317842"/>
                <a:gd name="connsiteX1631" fmla="*/ 252746 w 832939"/>
                <a:gd name="connsiteY1631" fmla="*/ 1218357 h 1317842"/>
                <a:gd name="connsiteX1632" fmla="*/ 253626 w 832939"/>
                <a:gd name="connsiteY1632" fmla="*/ 1218796 h 1317842"/>
                <a:gd name="connsiteX1633" fmla="*/ 254506 w 832939"/>
                <a:gd name="connsiteY1633" fmla="*/ 1218992 h 1317842"/>
                <a:gd name="connsiteX1634" fmla="*/ 255533 w 832939"/>
                <a:gd name="connsiteY1634" fmla="*/ 1218992 h 1317842"/>
                <a:gd name="connsiteX1635" fmla="*/ 257442 w 832939"/>
                <a:gd name="connsiteY1635" fmla="*/ 1219773 h 1317842"/>
                <a:gd name="connsiteX1636" fmla="*/ 258421 w 832939"/>
                <a:gd name="connsiteY1636" fmla="*/ 1220555 h 1317842"/>
                <a:gd name="connsiteX1637" fmla="*/ 259301 w 832939"/>
                <a:gd name="connsiteY1637" fmla="*/ 1220995 h 1317842"/>
                <a:gd name="connsiteX1638" fmla="*/ 260279 w 832939"/>
                <a:gd name="connsiteY1638" fmla="*/ 1221093 h 1317842"/>
                <a:gd name="connsiteX1639" fmla="*/ 261159 w 832939"/>
                <a:gd name="connsiteY1639" fmla="*/ 1220702 h 1317842"/>
                <a:gd name="connsiteX1640" fmla="*/ 262432 w 832939"/>
                <a:gd name="connsiteY1640" fmla="*/ 1219969 h 1317842"/>
                <a:gd name="connsiteX1641" fmla="*/ 263459 w 832939"/>
                <a:gd name="connsiteY1641" fmla="*/ 1219969 h 1317842"/>
                <a:gd name="connsiteX1642" fmla="*/ 264927 w 832939"/>
                <a:gd name="connsiteY1642" fmla="*/ 1221142 h 1317842"/>
                <a:gd name="connsiteX1643" fmla="*/ 265166 w 832939"/>
                <a:gd name="connsiteY1643" fmla="*/ 1223103 h 1317842"/>
                <a:gd name="connsiteX1644" fmla="*/ 265172 w 832939"/>
                <a:gd name="connsiteY1644" fmla="*/ 1223144 h 1317842"/>
                <a:gd name="connsiteX1645" fmla="*/ 265183 w 832939"/>
                <a:gd name="connsiteY1645" fmla="*/ 1223156 h 1317842"/>
                <a:gd name="connsiteX1646" fmla="*/ 266101 w 832939"/>
                <a:gd name="connsiteY1646" fmla="*/ 1224121 h 1317842"/>
                <a:gd name="connsiteX1647" fmla="*/ 267814 w 832939"/>
                <a:gd name="connsiteY1647" fmla="*/ 1224219 h 1317842"/>
                <a:gd name="connsiteX1648" fmla="*/ 268793 w 832939"/>
                <a:gd name="connsiteY1648" fmla="*/ 1224170 h 1317842"/>
                <a:gd name="connsiteX1649" fmla="*/ 269771 w 832939"/>
                <a:gd name="connsiteY1649" fmla="*/ 1223974 h 1317842"/>
                <a:gd name="connsiteX1650" fmla="*/ 270946 w 832939"/>
                <a:gd name="connsiteY1650" fmla="*/ 1223682 h 1317842"/>
                <a:gd name="connsiteX1651" fmla="*/ 271924 w 832939"/>
                <a:gd name="connsiteY1651" fmla="*/ 1223534 h 1317842"/>
                <a:gd name="connsiteX1652" fmla="*/ 273782 w 832939"/>
                <a:gd name="connsiteY1652" fmla="*/ 1224072 h 1317842"/>
                <a:gd name="connsiteX1653" fmla="*/ 274370 w 832939"/>
                <a:gd name="connsiteY1653" fmla="*/ 1224803 h 1317842"/>
                <a:gd name="connsiteX1654" fmla="*/ 275104 w 832939"/>
                <a:gd name="connsiteY1654" fmla="*/ 1225927 h 1317842"/>
                <a:gd name="connsiteX1655" fmla="*/ 275984 w 832939"/>
                <a:gd name="connsiteY1655" fmla="*/ 1227637 h 1317842"/>
                <a:gd name="connsiteX1656" fmla="*/ 276815 w 832939"/>
                <a:gd name="connsiteY1656" fmla="*/ 1229103 h 1317842"/>
                <a:gd name="connsiteX1657" fmla="*/ 276942 w 832939"/>
                <a:gd name="connsiteY1657" fmla="*/ 1229640 h 1317842"/>
                <a:gd name="connsiteX1658" fmla="*/ 278577 w 832939"/>
                <a:gd name="connsiteY1658" fmla="*/ 1229689 h 1317842"/>
                <a:gd name="connsiteX1659" fmla="*/ 280094 w 832939"/>
                <a:gd name="connsiteY1659" fmla="*/ 1228565 h 1317842"/>
                <a:gd name="connsiteX1660" fmla="*/ 281807 w 832939"/>
                <a:gd name="connsiteY1660" fmla="*/ 1229152 h 1317842"/>
                <a:gd name="connsiteX1661" fmla="*/ 282884 w 832939"/>
                <a:gd name="connsiteY1661" fmla="*/ 1230128 h 1317842"/>
                <a:gd name="connsiteX1662" fmla="*/ 284449 w 832939"/>
                <a:gd name="connsiteY1662" fmla="*/ 1231397 h 1317842"/>
                <a:gd name="connsiteX1663" fmla="*/ 285818 w 832939"/>
                <a:gd name="connsiteY1663" fmla="*/ 1231935 h 1317842"/>
                <a:gd name="connsiteX1664" fmla="*/ 287140 w 832939"/>
                <a:gd name="connsiteY1664" fmla="*/ 1231446 h 1317842"/>
                <a:gd name="connsiteX1665" fmla="*/ 288559 w 832939"/>
                <a:gd name="connsiteY1665" fmla="*/ 1231007 h 1317842"/>
                <a:gd name="connsiteX1666" fmla="*/ 290026 w 832939"/>
                <a:gd name="connsiteY1666" fmla="*/ 1231007 h 1317842"/>
                <a:gd name="connsiteX1667" fmla="*/ 291592 w 832939"/>
                <a:gd name="connsiteY1667" fmla="*/ 1229932 h 1317842"/>
                <a:gd name="connsiteX1668" fmla="*/ 292668 w 832939"/>
                <a:gd name="connsiteY1668" fmla="*/ 1228810 h 1317842"/>
                <a:gd name="connsiteX1669" fmla="*/ 294969 w 832939"/>
                <a:gd name="connsiteY1669" fmla="*/ 1228906 h 1317842"/>
                <a:gd name="connsiteX1670" fmla="*/ 297218 w 832939"/>
                <a:gd name="connsiteY1670" fmla="*/ 1229932 h 1317842"/>
                <a:gd name="connsiteX1671" fmla="*/ 298441 w 832939"/>
                <a:gd name="connsiteY1671" fmla="*/ 1230813 h 1317842"/>
                <a:gd name="connsiteX1672" fmla="*/ 300152 w 832939"/>
                <a:gd name="connsiteY1672" fmla="*/ 1231642 h 1317842"/>
                <a:gd name="connsiteX1673" fmla="*/ 302111 w 832939"/>
                <a:gd name="connsiteY1673" fmla="*/ 1231495 h 1317842"/>
                <a:gd name="connsiteX1674" fmla="*/ 304997 w 832939"/>
                <a:gd name="connsiteY1674" fmla="*/ 1231495 h 1317842"/>
                <a:gd name="connsiteX1675" fmla="*/ 307199 w 832939"/>
                <a:gd name="connsiteY1675" fmla="*/ 1232376 h 1317842"/>
                <a:gd name="connsiteX1676" fmla="*/ 309008 w 832939"/>
                <a:gd name="connsiteY1676" fmla="*/ 1233596 h 1317842"/>
                <a:gd name="connsiteX1677" fmla="*/ 310721 w 832939"/>
                <a:gd name="connsiteY1677" fmla="*/ 1232619 h 1317842"/>
                <a:gd name="connsiteX1678" fmla="*/ 311554 w 832939"/>
                <a:gd name="connsiteY1678" fmla="*/ 1231446 h 1317842"/>
                <a:gd name="connsiteX1679" fmla="*/ 312287 w 832939"/>
                <a:gd name="connsiteY1679" fmla="*/ 1230128 h 1317842"/>
                <a:gd name="connsiteX1680" fmla="*/ 312727 w 832939"/>
                <a:gd name="connsiteY1680" fmla="*/ 1228761 h 1317842"/>
                <a:gd name="connsiteX1681" fmla="*/ 312581 w 832939"/>
                <a:gd name="connsiteY1681" fmla="*/ 1226808 h 1317842"/>
                <a:gd name="connsiteX1682" fmla="*/ 312483 w 832939"/>
                <a:gd name="connsiteY1682" fmla="*/ 1225196 h 1317842"/>
                <a:gd name="connsiteX1683" fmla="*/ 314049 w 832939"/>
                <a:gd name="connsiteY1683" fmla="*/ 1224756 h 1317842"/>
                <a:gd name="connsiteX1684" fmla="*/ 315809 w 832939"/>
                <a:gd name="connsiteY1684" fmla="*/ 1225537 h 1317842"/>
                <a:gd name="connsiteX1685" fmla="*/ 316789 w 832939"/>
                <a:gd name="connsiteY1685" fmla="*/ 1226710 h 1317842"/>
                <a:gd name="connsiteX1686" fmla="*/ 318207 w 832939"/>
                <a:gd name="connsiteY1686" fmla="*/ 1228126 h 1317842"/>
                <a:gd name="connsiteX1687" fmla="*/ 319724 w 832939"/>
                <a:gd name="connsiteY1687" fmla="*/ 1229299 h 1317842"/>
                <a:gd name="connsiteX1688" fmla="*/ 321582 w 832939"/>
                <a:gd name="connsiteY1688" fmla="*/ 1229738 h 1317842"/>
                <a:gd name="connsiteX1689" fmla="*/ 323050 w 832939"/>
                <a:gd name="connsiteY1689" fmla="*/ 1229542 h 1317842"/>
                <a:gd name="connsiteX1690" fmla="*/ 324470 w 832939"/>
                <a:gd name="connsiteY1690" fmla="*/ 1229201 h 1317842"/>
                <a:gd name="connsiteX1691" fmla="*/ 325937 w 832939"/>
                <a:gd name="connsiteY1691" fmla="*/ 1228810 h 1317842"/>
                <a:gd name="connsiteX1692" fmla="*/ 327405 w 832939"/>
                <a:gd name="connsiteY1692" fmla="*/ 1228369 h 1317842"/>
                <a:gd name="connsiteX1693" fmla="*/ 329167 w 832939"/>
                <a:gd name="connsiteY1693" fmla="*/ 1228614 h 1317842"/>
                <a:gd name="connsiteX1694" fmla="*/ 330389 w 832939"/>
                <a:gd name="connsiteY1694" fmla="*/ 1229591 h 1317842"/>
                <a:gd name="connsiteX1695" fmla="*/ 331809 w 832939"/>
                <a:gd name="connsiteY1695" fmla="*/ 1231007 h 1317842"/>
                <a:gd name="connsiteX1696" fmla="*/ 332640 w 832939"/>
                <a:gd name="connsiteY1696" fmla="*/ 1232619 h 1317842"/>
                <a:gd name="connsiteX1697" fmla="*/ 332298 w 832939"/>
                <a:gd name="connsiteY1697" fmla="*/ 1234084 h 1317842"/>
                <a:gd name="connsiteX1698" fmla="*/ 331809 w 832939"/>
                <a:gd name="connsiteY1698" fmla="*/ 1235940 h 1317842"/>
                <a:gd name="connsiteX1699" fmla="*/ 332298 w 832939"/>
                <a:gd name="connsiteY1699" fmla="*/ 1237846 h 1317842"/>
                <a:gd name="connsiteX1700" fmla="*/ 332884 w 832939"/>
                <a:gd name="connsiteY1700" fmla="*/ 1239213 h 1317842"/>
                <a:gd name="connsiteX1701" fmla="*/ 333569 w 832939"/>
                <a:gd name="connsiteY1701" fmla="*/ 1240580 h 1317842"/>
                <a:gd name="connsiteX1702" fmla="*/ 334646 w 832939"/>
                <a:gd name="connsiteY1702" fmla="*/ 1242143 h 1317842"/>
                <a:gd name="connsiteX1703" fmla="*/ 335869 w 832939"/>
                <a:gd name="connsiteY1703" fmla="*/ 1242828 h 1317842"/>
                <a:gd name="connsiteX1704" fmla="*/ 337386 w 832939"/>
                <a:gd name="connsiteY1704" fmla="*/ 1243169 h 1317842"/>
                <a:gd name="connsiteX1705" fmla="*/ 339195 w 832939"/>
                <a:gd name="connsiteY1705" fmla="*/ 1243755 h 1317842"/>
                <a:gd name="connsiteX1706" fmla="*/ 340419 w 832939"/>
                <a:gd name="connsiteY1706" fmla="*/ 1244683 h 1317842"/>
                <a:gd name="connsiteX1707" fmla="*/ 342083 w 832939"/>
                <a:gd name="connsiteY1707" fmla="*/ 1245466 h 1317842"/>
                <a:gd name="connsiteX1708" fmla="*/ 344039 w 832939"/>
                <a:gd name="connsiteY1708" fmla="*/ 1245319 h 1317842"/>
                <a:gd name="connsiteX1709" fmla="*/ 346485 w 832939"/>
                <a:gd name="connsiteY1709" fmla="*/ 1245466 h 1317842"/>
                <a:gd name="connsiteX1710" fmla="*/ 348247 w 832939"/>
                <a:gd name="connsiteY1710" fmla="*/ 1246295 h 1317842"/>
                <a:gd name="connsiteX1711" fmla="*/ 348933 w 832939"/>
                <a:gd name="connsiteY1711" fmla="*/ 1247564 h 1317842"/>
                <a:gd name="connsiteX1712" fmla="*/ 350056 w 832939"/>
                <a:gd name="connsiteY1712" fmla="*/ 1248590 h 1317842"/>
                <a:gd name="connsiteX1713" fmla="*/ 351133 w 832939"/>
                <a:gd name="connsiteY1713" fmla="*/ 1249520 h 1317842"/>
                <a:gd name="connsiteX1714" fmla="*/ 352357 w 832939"/>
                <a:gd name="connsiteY1714" fmla="*/ 1251034 h 1317842"/>
                <a:gd name="connsiteX1715" fmla="*/ 352895 w 832939"/>
                <a:gd name="connsiteY1715" fmla="*/ 1253525 h 1317842"/>
                <a:gd name="connsiteX1716" fmla="*/ 359256 w 832939"/>
                <a:gd name="connsiteY1716" fmla="*/ 1260411 h 1317842"/>
                <a:gd name="connsiteX1717" fmla="*/ 370410 w 832939"/>
                <a:gd name="connsiteY1717" fmla="*/ 1267834 h 1317842"/>
                <a:gd name="connsiteX1718" fmla="*/ 376379 w 832939"/>
                <a:gd name="connsiteY1718" fmla="*/ 1278239 h 1317842"/>
                <a:gd name="connsiteX1719" fmla="*/ 387533 w 832939"/>
                <a:gd name="connsiteY1719" fmla="*/ 1291572 h 1317842"/>
                <a:gd name="connsiteX1720" fmla="*/ 391203 w 832939"/>
                <a:gd name="connsiteY1720" fmla="*/ 1300511 h 1317842"/>
                <a:gd name="connsiteX1721" fmla="*/ 392719 w 832939"/>
                <a:gd name="connsiteY1721" fmla="*/ 1309400 h 1317842"/>
                <a:gd name="connsiteX1722" fmla="*/ 403875 w 832939"/>
                <a:gd name="connsiteY1722" fmla="*/ 1310865 h 1317842"/>
                <a:gd name="connsiteX1723" fmla="*/ 413513 w 832939"/>
                <a:gd name="connsiteY1723" fmla="*/ 1311646 h 1317842"/>
                <a:gd name="connsiteX1724" fmla="*/ 426185 w 832939"/>
                <a:gd name="connsiteY1724" fmla="*/ 1310865 h 1317842"/>
                <a:gd name="connsiteX1725" fmla="*/ 435090 w 832939"/>
                <a:gd name="connsiteY1725" fmla="*/ 1308666 h 1317842"/>
                <a:gd name="connsiteX1726" fmla="*/ 440276 w 832939"/>
                <a:gd name="connsiteY1726" fmla="*/ 1313113 h 1317842"/>
                <a:gd name="connsiteX1727" fmla="*/ 443827 w 832939"/>
                <a:gd name="connsiteY1727" fmla="*/ 1318072 h 131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</a:cxnLst>
              <a:rect l="l" t="t" r="r" b="b"/>
              <a:pathLst>
                <a:path w="832939" h="1317842">
                  <a:moveTo>
                    <a:pt x="443827" y="1318072"/>
                  </a:moveTo>
                  <a:lnTo>
                    <a:pt x="444371" y="1300317"/>
                  </a:lnTo>
                  <a:lnTo>
                    <a:pt x="444999" y="1285307"/>
                  </a:lnTo>
                  <a:lnTo>
                    <a:pt x="445057" y="1283893"/>
                  </a:lnTo>
                  <a:lnTo>
                    <a:pt x="445208" y="1280280"/>
                  </a:lnTo>
                  <a:lnTo>
                    <a:pt x="444701" y="1264685"/>
                  </a:lnTo>
                  <a:lnTo>
                    <a:pt x="444950" y="1258145"/>
                  </a:lnTo>
                  <a:lnTo>
                    <a:pt x="445050" y="1237053"/>
                  </a:lnTo>
                  <a:lnTo>
                    <a:pt x="444936" y="1218945"/>
                  </a:lnTo>
                  <a:lnTo>
                    <a:pt x="445046" y="1212014"/>
                  </a:lnTo>
                  <a:lnTo>
                    <a:pt x="445155" y="1207766"/>
                  </a:lnTo>
                  <a:lnTo>
                    <a:pt x="444561" y="1166678"/>
                  </a:lnTo>
                  <a:lnTo>
                    <a:pt x="444555" y="1134085"/>
                  </a:lnTo>
                  <a:lnTo>
                    <a:pt x="443953" y="1123553"/>
                  </a:lnTo>
                  <a:lnTo>
                    <a:pt x="443951" y="1119976"/>
                  </a:lnTo>
                  <a:lnTo>
                    <a:pt x="444551" y="1117591"/>
                  </a:lnTo>
                  <a:lnTo>
                    <a:pt x="444549" y="1115605"/>
                  </a:lnTo>
                  <a:lnTo>
                    <a:pt x="444549" y="1113020"/>
                  </a:lnTo>
                  <a:lnTo>
                    <a:pt x="443751" y="1108449"/>
                  </a:lnTo>
                  <a:lnTo>
                    <a:pt x="445020" y="1087779"/>
                  </a:lnTo>
                  <a:lnTo>
                    <a:pt x="445014" y="1070637"/>
                  </a:lnTo>
                  <a:lnTo>
                    <a:pt x="444563" y="1064229"/>
                  </a:lnTo>
                  <a:lnTo>
                    <a:pt x="444414" y="1060800"/>
                  </a:lnTo>
                  <a:lnTo>
                    <a:pt x="445619" y="1054214"/>
                  </a:lnTo>
                  <a:lnTo>
                    <a:pt x="445787" y="1052621"/>
                  </a:lnTo>
                  <a:lnTo>
                    <a:pt x="446207" y="1052118"/>
                  </a:lnTo>
                  <a:lnTo>
                    <a:pt x="447216" y="1048763"/>
                  </a:lnTo>
                  <a:lnTo>
                    <a:pt x="448478" y="1045158"/>
                  </a:lnTo>
                  <a:lnTo>
                    <a:pt x="449150" y="1043313"/>
                  </a:lnTo>
                  <a:lnTo>
                    <a:pt x="450410" y="1041049"/>
                  </a:lnTo>
                  <a:lnTo>
                    <a:pt x="453317" y="1034937"/>
                  </a:lnTo>
                  <a:lnTo>
                    <a:pt x="454379" y="1025663"/>
                  </a:lnTo>
                  <a:lnTo>
                    <a:pt x="454422" y="1025422"/>
                  </a:lnTo>
                  <a:lnTo>
                    <a:pt x="454690" y="1023944"/>
                  </a:lnTo>
                  <a:lnTo>
                    <a:pt x="455441" y="1019833"/>
                  </a:lnTo>
                  <a:lnTo>
                    <a:pt x="455973" y="1014798"/>
                  </a:lnTo>
                  <a:lnTo>
                    <a:pt x="455971" y="1012679"/>
                  </a:lnTo>
                  <a:lnTo>
                    <a:pt x="467141" y="1013738"/>
                  </a:lnTo>
                  <a:lnTo>
                    <a:pt x="472462" y="1016120"/>
                  </a:lnTo>
                  <a:lnTo>
                    <a:pt x="476981" y="1019565"/>
                  </a:lnTo>
                  <a:lnTo>
                    <a:pt x="482036" y="1021421"/>
                  </a:lnTo>
                  <a:lnTo>
                    <a:pt x="488151" y="1022214"/>
                  </a:lnTo>
                  <a:lnTo>
                    <a:pt x="495599" y="1022479"/>
                  </a:lnTo>
                  <a:lnTo>
                    <a:pt x="502778" y="1022479"/>
                  </a:lnTo>
                  <a:lnTo>
                    <a:pt x="513949" y="1019036"/>
                  </a:lnTo>
                  <a:lnTo>
                    <a:pt x="514900" y="1018656"/>
                  </a:lnTo>
                  <a:lnTo>
                    <a:pt x="514714" y="1013920"/>
                  </a:lnTo>
                  <a:lnTo>
                    <a:pt x="514673" y="1012931"/>
                  </a:lnTo>
                  <a:lnTo>
                    <a:pt x="514605" y="1011161"/>
                  </a:lnTo>
                  <a:lnTo>
                    <a:pt x="513594" y="1007696"/>
                  </a:lnTo>
                  <a:lnTo>
                    <a:pt x="513932" y="1003337"/>
                  </a:lnTo>
                  <a:lnTo>
                    <a:pt x="512923" y="997636"/>
                  </a:lnTo>
                  <a:lnTo>
                    <a:pt x="511016" y="991710"/>
                  </a:lnTo>
                  <a:lnTo>
                    <a:pt x="510903" y="984444"/>
                  </a:lnTo>
                  <a:lnTo>
                    <a:pt x="510455" y="974495"/>
                  </a:lnTo>
                  <a:lnTo>
                    <a:pt x="511018" y="968907"/>
                  </a:lnTo>
                  <a:lnTo>
                    <a:pt x="510795" y="958845"/>
                  </a:lnTo>
                  <a:lnTo>
                    <a:pt x="510682" y="952922"/>
                  </a:lnTo>
                  <a:lnTo>
                    <a:pt x="510907" y="939842"/>
                  </a:lnTo>
                  <a:lnTo>
                    <a:pt x="510688" y="924290"/>
                  </a:lnTo>
                  <a:lnTo>
                    <a:pt x="510684" y="924082"/>
                  </a:lnTo>
                  <a:lnTo>
                    <a:pt x="510987" y="921472"/>
                  </a:lnTo>
                  <a:lnTo>
                    <a:pt x="511214" y="919476"/>
                  </a:lnTo>
                  <a:lnTo>
                    <a:pt x="511245" y="919274"/>
                  </a:lnTo>
                  <a:lnTo>
                    <a:pt x="511470" y="918044"/>
                  </a:lnTo>
                  <a:lnTo>
                    <a:pt x="511470" y="917978"/>
                  </a:lnTo>
                  <a:lnTo>
                    <a:pt x="511214" y="917087"/>
                  </a:lnTo>
                  <a:lnTo>
                    <a:pt x="511192" y="917010"/>
                  </a:lnTo>
                  <a:lnTo>
                    <a:pt x="511380" y="915735"/>
                  </a:lnTo>
                  <a:lnTo>
                    <a:pt x="511618" y="914699"/>
                  </a:lnTo>
                  <a:lnTo>
                    <a:pt x="512375" y="913802"/>
                  </a:lnTo>
                  <a:lnTo>
                    <a:pt x="513163" y="913303"/>
                  </a:lnTo>
                  <a:lnTo>
                    <a:pt x="513416" y="913142"/>
                  </a:lnTo>
                  <a:lnTo>
                    <a:pt x="514223" y="912435"/>
                  </a:lnTo>
                  <a:lnTo>
                    <a:pt x="515168" y="911303"/>
                  </a:lnTo>
                  <a:lnTo>
                    <a:pt x="511665" y="911162"/>
                  </a:lnTo>
                  <a:lnTo>
                    <a:pt x="510985" y="911182"/>
                  </a:lnTo>
                  <a:lnTo>
                    <a:pt x="510731" y="911172"/>
                  </a:lnTo>
                  <a:lnTo>
                    <a:pt x="507655" y="911266"/>
                  </a:lnTo>
                  <a:lnTo>
                    <a:pt x="504434" y="911313"/>
                  </a:lnTo>
                  <a:lnTo>
                    <a:pt x="500928" y="911454"/>
                  </a:lnTo>
                  <a:lnTo>
                    <a:pt x="499160" y="911830"/>
                  </a:lnTo>
                  <a:lnTo>
                    <a:pt x="497578" y="911722"/>
                  </a:lnTo>
                  <a:lnTo>
                    <a:pt x="497140" y="911642"/>
                  </a:lnTo>
                  <a:lnTo>
                    <a:pt x="495521" y="911936"/>
                  </a:lnTo>
                  <a:lnTo>
                    <a:pt x="493393" y="911758"/>
                  </a:lnTo>
                  <a:lnTo>
                    <a:pt x="493258" y="911738"/>
                  </a:lnTo>
                  <a:lnTo>
                    <a:pt x="491809" y="911795"/>
                  </a:lnTo>
                  <a:lnTo>
                    <a:pt x="486850" y="902625"/>
                  </a:lnTo>
                  <a:lnTo>
                    <a:pt x="484955" y="899844"/>
                  </a:lnTo>
                  <a:lnTo>
                    <a:pt x="483060" y="898287"/>
                  </a:lnTo>
                  <a:lnTo>
                    <a:pt x="481829" y="896826"/>
                  </a:lnTo>
                  <a:lnTo>
                    <a:pt x="481449" y="895835"/>
                  </a:lnTo>
                  <a:lnTo>
                    <a:pt x="477849" y="888902"/>
                  </a:lnTo>
                  <a:lnTo>
                    <a:pt x="476760" y="886121"/>
                  </a:lnTo>
                  <a:lnTo>
                    <a:pt x="476097" y="882865"/>
                  </a:lnTo>
                  <a:lnTo>
                    <a:pt x="475055" y="880744"/>
                  </a:lnTo>
                  <a:lnTo>
                    <a:pt x="473633" y="878952"/>
                  </a:lnTo>
                  <a:lnTo>
                    <a:pt x="471832" y="874001"/>
                  </a:lnTo>
                  <a:lnTo>
                    <a:pt x="471171" y="871690"/>
                  </a:lnTo>
                  <a:lnTo>
                    <a:pt x="469701" y="869473"/>
                  </a:lnTo>
                  <a:lnTo>
                    <a:pt x="468281" y="866974"/>
                  </a:lnTo>
                  <a:lnTo>
                    <a:pt x="466668" y="864522"/>
                  </a:lnTo>
                  <a:lnTo>
                    <a:pt x="465770" y="860938"/>
                  </a:lnTo>
                  <a:lnTo>
                    <a:pt x="464917" y="859099"/>
                  </a:lnTo>
                  <a:lnTo>
                    <a:pt x="463069" y="855893"/>
                  </a:lnTo>
                  <a:lnTo>
                    <a:pt x="462547" y="854383"/>
                  </a:lnTo>
                  <a:lnTo>
                    <a:pt x="462823" y="853511"/>
                  </a:lnTo>
                  <a:lnTo>
                    <a:pt x="462831" y="853537"/>
                  </a:lnTo>
                  <a:lnTo>
                    <a:pt x="463635" y="854244"/>
                  </a:lnTo>
                  <a:lnTo>
                    <a:pt x="465246" y="854810"/>
                  </a:lnTo>
                  <a:lnTo>
                    <a:pt x="467569" y="854526"/>
                  </a:lnTo>
                  <a:lnTo>
                    <a:pt x="470078" y="853960"/>
                  </a:lnTo>
                  <a:lnTo>
                    <a:pt x="473205" y="853725"/>
                  </a:lnTo>
                  <a:lnTo>
                    <a:pt x="475622" y="854289"/>
                  </a:lnTo>
                  <a:lnTo>
                    <a:pt x="480026" y="854054"/>
                  </a:lnTo>
                  <a:lnTo>
                    <a:pt x="482726" y="854101"/>
                  </a:lnTo>
                  <a:lnTo>
                    <a:pt x="485049" y="854714"/>
                  </a:lnTo>
                  <a:lnTo>
                    <a:pt x="488127" y="854620"/>
                  </a:lnTo>
                  <a:lnTo>
                    <a:pt x="491870" y="854289"/>
                  </a:lnTo>
                  <a:lnTo>
                    <a:pt x="504483" y="855295"/>
                  </a:lnTo>
                  <a:lnTo>
                    <a:pt x="508069" y="855043"/>
                  </a:lnTo>
                  <a:lnTo>
                    <a:pt x="517780" y="854667"/>
                  </a:lnTo>
                  <a:lnTo>
                    <a:pt x="524269" y="854763"/>
                  </a:lnTo>
                  <a:lnTo>
                    <a:pt x="529765" y="855188"/>
                  </a:lnTo>
                  <a:lnTo>
                    <a:pt x="531351" y="855264"/>
                  </a:lnTo>
                  <a:lnTo>
                    <a:pt x="533743" y="855376"/>
                  </a:lnTo>
                  <a:lnTo>
                    <a:pt x="538102" y="855803"/>
                  </a:lnTo>
                  <a:lnTo>
                    <a:pt x="538084" y="855752"/>
                  </a:lnTo>
                  <a:lnTo>
                    <a:pt x="538102" y="855752"/>
                  </a:lnTo>
                  <a:lnTo>
                    <a:pt x="537623" y="854277"/>
                  </a:lnTo>
                  <a:lnTo>
                    <a:pt x="536441" y="852485"/>
                  </a:lnTo>
                  <a:lnTo>
                    <a:pt x="535114" y="850881"/>
                  </a:lnTo>
                  <a:lnTo>
                    <a:pt x="534451" y="849089"/>
                  </a:lnTo>
                  <a:lnTo>
                    <a:pt x="533268" y="846966"/>
                  </a:lnTo>
                  <a:lnTo>
                    <a:pt x="532984" y="847297"/>
                  </a:lnTo>
                  <a:lnTo>
                    <a:pt x="532036" y="846353"/>
                  </a:lnTo>
                  <a:lnTo>
                    <a:pt x="530567" y="844798"/>
                  </a:lnTo>
                  <a:lnTo>
                    <a:pt x="528958" y="842438"/>
                  </a:lnTo>
                  <a:lnTo>
                    <a:pt x="527157" y="839326"/>
                  </a:lnTo>
                  <a:lnTo>
                    <a:pt x="526875" y="838006"/>
                  </a:lnTo>
                  <a:lnTo>
                    <a:pt x="526115" y="836261"/>
                  </a:lnTo>
                  <a:lnTo>
                    <a:pt x="525264" y="833431"/>
                  </a:lnTo>
                  <a:lnTo>
                    <a:pt x="524601" y="831639"/>
                  </a:lnTo>
                  <a:lnTo>
                    <a:pt x="523606" y="829894"/>
                  </a:lnTo>
                  <a:lnTo>
                    <a:pt x="521664" y="826451"/>
                  </a:lnTo>
                  <a:lnTo>
                    <a:pt x="520858" y="825225"/>
                  </a:lnTo>
                  <a:lnTo>
                    <a:pt x="519863" y="822820"/>
                  </a:lnTo>
                  <a:lnTo>
                    <a:pt x="519249" y="820368"/>
                  </a:lnTo>
                  <a:lnTo>
                    <a:pt x="518443" y="818858"/>
                  </a:lnTo>
                  <a:lnTo>
                    <a:pt x="517166" y="816925"/>
                  </a:lnTo>
                  <a:lnTo>
                    <a:pt x="514890" y="813009"/>
                  </a:lnTo>
                  <a:lnTo>
                    <a:pt x="513517" y="812208"/>
                  </a:lnTo>
                  <a:lnTo>
                    <a:pt x="512475" y="810651"/>
                  </a:lnTo>
                  <a:lnTo>
                    <a:pt x="511955" y="808765"/>
                  </a:lnTo>
                  <a:lnTo>
                    <a:pt x="510058" y="806170"/>
                  </a:lnTo>
                  <a:lnTo>
                    <a:pt x="509160" y="804474"/>
                  </a:lnTo>
                  <a:lnTo>
                    <a:pt x="507500" y="802586"/>
                  </a:lnTo>
                  <a:lnTo>
                    <a:pt x="506174" y="801078"/>
                  </a:lnTo>
                  <a:lnTo>
                    <a:pt x="505414" y="799474"/>
                  </a:lnTo>
                  <a:lnTo>
                    <a:pt x="505324" y="797907"/>
                  </a:lnTo>
                  <a:lnTo>
                    <a:pt x="505560" y="796411"/>
                  </a:lnTo>
                  <a:lnTo>
                    <a:pt x="506790" y="795091"/>
                  </a:lnTo>
                  <a:lnTo>
                    <a:pt x="508259" y="793299"/>
                  </a:lnTo>
                  <a:lnTo>
                    <a:pt x="508544" y="792308"/>
                  </a:lnTo>
                  <a:lnTo>
                    <a:pt x="508922" y="790753"/>
                  </a:lnTo>
                  <a:lnTo>
                    <a:pt x="510060" y="788017"/>
                  </a:lnTo>
                  <a:lnTo>
                    <a:pt x="510052" y="787991"/>
                  </a:lnTo>
                  <a:lnTo>
                    <a:pt x="510060" y="787968"/>
                  </a:lnTo>
                  <a:lnTo>
                    <a:pt x="509931" y="787631"/>
                  </a:lnTo>
                  <a:lnTo>
                    <a:pt x="509395" y="786223"/>
                  </a:lnTo>
                  <a:lnTo>
                    <a:pt x="509352" y="784137"/>
                  </a:lnTo>
                  <a:lnTo>
                    <a:pt x="509354" y="784102"/>
                  </a:lnTo>
                  <a:lnTo>
                    <a:pt x="509444" y="782688"/>
                  </a:lnTo>
                  <a:lnTo>
                    <a:pt x="509919" y="781084"/>
                  </a:lnTo>
                  <a:lnTo>
                    <a:pt x="510013" y="779151"/>
                  </a:lnTo>
                  <a:lnTo>
                    <a:pt x="510013" y="779102"/>
                  </a:lnTo>
                  <a:lnTo>
                    <a:pt x="508924" y="776979"/>
                  </a:lnTo>
                  <a:lnTo>
                    <a:pt x="508022" y="775377"/>
                  </a:lnTo>
                  <a:lnTo>
                    <a:pt x="507314" y="774339"/>
                  </a:lnTo>
                  <a:lnTo>
                    <a:pt x="506980" y="772735"/>
                  </a:lnTo>
                  <a:lnTo>
                    <a:pt x="506270" y="771180"/>
                  </a:lnTo>
                  <a:lnTo>
                    <a:pt x="505228" y="769294"/>
                  </a:lnTo>
                  <a:lnTo>
                    <a:pt x="504612" y="767455"/>
                  </a:lnTo>
                  <a:lnTo>
                    <a:pt x="504565" y="765804"/>
                  </a:lnTo>
                  <a:lnTo>
                    <a:pt x="504469" y="762690"/>
                  </a:lnTo>
                  <a:lnTo>
                    <a:pt x="502101" y="760191"/>
                  </a:lnTo>
                  <a:lnTo>
                    <a:pt x="500679" y="759249"/>
                  </a:lnTo>
                  <a:lnTo>
                    <a:pt x="498972" y="757974"/>
                  </a:lnTo>
                  <a:lnTo>
                    <a:pt x="497314" y="756419"/>
                  </a:lnTo>
                  <a:lnTo>
                    <a:pt x="496745" y="754439"/>
                  </a:lnTo>
                  <a:lnTo>
                    <a:pt x="496270" y="752363"/>
                  </a:lnTo>
                  <a:lnTo>
                    <a:pt x="495654" y="749958"/>
                  </a:lnTo>
                  <a:lnTo>
                    <a:pt x="494707" y="747222"/>
                  </a:lnTo>
                  <a:lnTo>
                    <a:pt x="492762" y="744300"/>
                  </a:lnTo>
                  <a:lnTo>
                    <a:pt x="491721" y="740244"/>
                  </a:lnTo>
                  <a:lnTo>
                    <a:pt x="491676" y="739247"/>
                  </a:lnTo>
                  <a:lnTo>
                    <a:pt x="492339" y="736284"/>
                  </a:lnTo>
                  <a:lnTo>
                    <a:pt x="492627" y="734588"/>
                  </a:lnTo>
                  <a:lnTo>
                    <a:pt x="492717" y="734067"/>
                  </a:lnTo>
                  <a:lnTo>
                    <a:pt x="492762" y="732418"/>
                  </a:lnTo>
                  <a:lnTo>
                    <a:pt x="492762" y="732369"/>
                  </a:lnTo>
                  <a:lnTo>
                    <a:pt x="492431" y="730859"/>
                  </a:lnTo>
                  <a:lnTo>
                    <a:pt x="491911" y="729445"/>
                  </a:lnTo>
                  <a:lnTo>
                    <a:pt x="491008" y="727416"/>
                  </a:lnTo>
                  <a:lnTo>
                    <a:pt x="490587" y="724195"/>
                  </a:lnTo>
                  <a:lnTo>
                    <a:pt x="491008" y="722561"/>
                  </a:lnTo>
                  <a:lnTo>
                    <a:pt x="491295" y="720959"/>
                  </a:lnTo>
                  <a:lnTo>
                    <a:pt x="491289" y="720934"/>
                  </a:lnTo>
                  <a:lnTo>
                    <a:pt x="491295" y="720908"/>
                  </a:lnTo>
                  <a:lnTo>
                    <a:pt x="491008" y="719447"/>
                  </a:lnTo>
                  <a:lnTo>
                    <a:pt x="490157" y="718221"/>
                  </a:lnTo>
                  <a:lnTo>
                    <a:pt x="489398" y="716901"/>
                  </a:lnTo>
                  <a:lnTo>
                    <a:pt x="488260" y="715344"/>
                  </a:lnTo>
                  <a:lnTo>
                    <a:pt x="487265" y="714353"/>
                  </a:lnTo>
                  <a:lnTo>
                    <a:pt x="486457" y="713129"/>
                  </a:lnTo>
                  <a:lnTo>
                    <a:pt x="485923" y="712493"/>
                  </a:lnTo>
                  <a:lnTo>
                    <a:pt x="485284" y="710981"/>
                  </a:lnTo>
                  <a:lnTo>
                    <a:pt x="484883" y="710397"/>
                  </a:lnTo>
                  <a:lnTo>
                    <a:pt x="484564" y="709177"/>
                  </a:lnTo>
                  <a:lnTo>
                    <a:pt x="484163" y="708169"/>
                  </a:lnTo>
                  <a:lnTo>
                    <a:pt x="482963" y="707718"/>
                  </a:lnTo>
                  <a:lnTo>
                    <a:pt x="482431" y="706950"/>
                  </a:lnTo>
                  <a:lnTo>
                    <a:pt x="481950" y="706232"/>
                  </a:lnTo>
                  <a:lnTo>
                    <a:pt x="481389" y="705781"/>
                  </a:lnTo>
                  <a:lnTo>
                    <a:pt x="481232" y="704826"/>
                  </a:lnTo>
                  <a:lnTo>
                    <a:pt x="481551" y="704191"/>
                  </a:lnTo>
                  <a:lnTo>
                    <a:pt x="481924" y="704111"/>
                  </a:lnTo>
                  <a:lnTo>
                    <a:pt x="482403" y="704058"/>
                  </a:lnTo>
                  <a:lnTo>
                    <a:pt x="483229" y="703846"/>
                  </a:lnTo>
                  <a:lnTo>
                    <a:pt x="483524" y="702916"/>
                  </a:lnTo>
                  <a:lnTo>
                    <a:pt x="483336" y="701882"/>
                  </a:lnTo>
                  <a:lnTo>
                    <a:pt x="482296" y="699761"/>
                  </a:lnTo>
                  <a:lnTo>
                    <a:pt x="482509" y="698884"/>
                  </a:lnTo>
                  <a:lnTo>
                    <a:pt x="483604" y="698327"/>
                  </a:lnTo>
                  <a:lnTo>
                    <a:pt x="484296" y="697797"/>
                  </a:lnTo>
                  <a:lnTo>
                    <a:pt x="484457" y="697240"/>
                  </a:lnTo>
                  <a:lnTo>
                    <a:pt x="484537" y="696629"/>
                  </a:lnTo>
                  <a:lnTo>
                    <a:pt x="484564" y="695595"/>
                  </a:lnTo>
                  <a:lnTo>
                    <a:pt x="484644" y="694667"/>
                  </a:lnTo>
                  <a:lnTo>
                    <a:pt x="484564" y="693923"/>
                  </a:lnTo>
                  <a:lnTo>
                    <a:pt x="484003" y="692836"/>
                  </a:lnTo>
                  <a:lnTo>
                    <a:pt x="483817" y="692015"/>
                  </a:lnTo>
                  <a:lnTo>
                    <a:pt x="483469" y="690875"/>
                  </a:lnTo>
                  <a:lnTo>
                    <a:pt x="482591" y="690264"/>
                  </a:lnTo>
                  <a:lnTo>
                    <a:pt x="481658" y="689785"/>
                  </a:lnTo>
                  <a:lnTo>
                    <a:pt x="481576" y="689123"/>
                  </a:lnTo>
                  <a:lnTo>
                    <a:pt x="482243" y="688406"/>
                  </a:lnTo>
                  <a:lnTo>
                    <a:pt x="482910" y="686974"/>
                  </a:lnTo>
                  <a:lnTo>
                    <a:pt x="482935" y="686259"/>
                  </a:lnTo>
                  <a:lnTo>
                    <a:pt x="482990" y="685462"/>
                  </a:lnTo>
                  <a:lnTo>
                    <a:pt x="483710" y="684826"/>
                  </a:lnTo>
                  <a:lnTo>
                    <a:pt x="484030" y="684189"/>
                  </a:lnTo>
                  <a:lnTo>
                    <a:pt x="484376" y="683155"/>
                  </a:lnTo>
                  <a:lnTo>
                    <a:pt x="484910" y="682094"/>
                  </a:lnTo>
                  <a:lnTo>
                    <a:pt x="485149" y="681244"/>
                  </a:lnTo>
                  <a:lnTo>
                    <a:pt x="485096" y="680157"/>
                  </a:lnTo>
                  <a:lnTo>
                    <a:pt x="484801" y="679176"/>
                  </a:lnTo>
                  <a:lnTo>
                    <a:pt x="484750" y="678326"/>
                  </a:lnTo>
                  <a:lnTo>
                    <a:pt x="485229" y="678008"/>
                  </a:lnTo>
                  <a:lnTo>
                    <a:pt x="485843" y="677850"/>
                  </a:lnTo>
                  <a:lnTo>
                    <a:pt x="485949" y="677186"/>
                  </a:lnTo>
                  <a:lnTo>
                    <a:pt x="485415" y="676681"/>
                  </a:lnTo>
                  <a:lnTo>
                    <a:pt x="485896" y="676099"/>
                  </a:lnTo>
                  <a:lnTo>
                    <a:pt x="486561" y="675408"/>
                  </a:lnTo>
                  <a:lnTo>
                    <a:pt x="486295" y="674851"/>
                  </a:lnTo>
                  <a:lnTo>
                    <a:pt x="485497" y="674428"/>
                  </a:lnTo>
                  <a:lnTo>
                    <a:pt x="484775" y="673843"/>
                  </a:lnTo>
                  <a:lnTo>
                    <a:pt x="484349" y="673312"/>
                  </a:lnTo>
                  <a:lnTo>
                    <a:pt x="484642" y="672916"/>
                  </a:lnTo>
                  <a:lnTo>
                    <a:pt x="485282" y="672570"/>
                  </a:lnTo>
                  <a:lnTo>
                    <a:pt x="485442" y="671933"/>
                  </a:lnTo>
                  <a:lnTo>
                    <a:pt x="485442" y="671430"/>
                  </a:lnTo>
                  <a:lnTo>
                    <a:pt x="485896" y="671058"/>
                  </a:lnTo>
                  <a:lnTo>
                    <a:pt x="485763" y="670607"/>
                  </a:lnTo>
                  <a:lnTo>
                    <a:pt x="485601" y="669838"/>
                  </a:lnTo>
                  <a:lnTo>
                    <a:pt x="484908" y="669626"/>
                  </a:lnTo>
                  <a:lnTo>
                    <a:pt x="484322" y="669466"/>
                  </a:lnTo>
                  <a:lnTo>
                    <a:pt x="483950" y="669043"/>
                  </a:lnTo>
                  <a:lnTo>
                    <a:pt x="483495" y="668353"/>
                  </a:lnTo>
                  <a:lnTo>
                    <a:pt x="483094" y="667848"/>
                  </a:lnTo>
                  <a:lnTo>
                    <a:pt x="481813" y="667133"/>
                  </a:lnTo>
                  <a:lnTo>
                    <a:pt x="481281" y="666974"/>
                  </a:lnTo>
                  <a:lnTo>
                    <a:pt x="480694" y="666734"/>
                  </a:lnTo>
                  <a:lnTo>
                    <a:pt x="480694" y="666203"/>
                  </a:lnTo>
                  <a:lnTo>
                    <a:pt x="480295" y="665860"/>
                  </a:lnTo>
                  <a:lnTo>
                    <a:pt x="480295" y="665435"/>
                  </a:lnTo>
                  <a:lnTo>
                    <a:pt x="481068" y="665143"/>
                  </a:lnTo>
                  <a:lnTo>
                    <a:pt x="481627" y="665036"/>
                  </a:lnTo>
                  <a:lnTo>
                    <a:pt x="481948" y="664957"/>
                  </a:lnTo>
                  <a:lnTo>
                    <a:pt x="481469" y="664029"/>
                  </a:lnTo>
                  <a:lnTo>
                    <a:pt x="481576" y="663657"/>
                  </a:lnTo>
                  <a:lnTo>
                    <a:pt x="481627" y="663259"/>
                  </a:lnTo>
                  <a:lnTo>
                    <a:pt x="481520" y="662809"/>
                  </a:lnTo>
                  <a:lnTo>
                    <a:pt x="481201" y="661828"/>
                  </a:lnTo>
                  <a:lnTo>
                    <a:pt x="480986" y="660739"/>
                  </a:lnTo>
                  <a:lnTo>
                    <a:pt x="481600" y="660846"/>
                  </a:lnTo>
                  <a:lnTo>
                    <a:pt x="482534" y="660925"/>
                  </a:lnTo>
                  <a:lnTo>
                    <a:pt x="482560" y="660157"/>
                  </a:lnTo>
                  <a:lnTo>
                    <a:pt x="482454" y="659519"/>
                  </a:lnTo>
                  <a:lnTo>
                    <a:pt x="482534" y="658937"/>
                  </a:lnTo>
                  <a:lnTo>
                    <a:pt x="482615" y="658326"/>
                  </a:lnTo>
                  <a:lnTo>
                    <a:pt x="482106" y="658007"/>
                  </a:lnTo>
                  <a:lnTo>
                    <a:pt x="481627" y="657981"/>
                  </a:lnTo>
                  <a:lnTo>
                    <a:pt x="480880" y="657848"/>
                  </a:lnTo>
                  <a:lnTo>
                    <a:pt x="480880" y="657609"/>
                  </a:lnTo>
                  <a:lnTo>
                    <a:pt x="481093" y="657266"/>
                  </a:lnTo>
                  <a:lnTo>
                    <a:pt x="481385" y="657080"/>
                  </a:lnTo>
                  <a:lnTo>
                    <a:pt x="481868" y="656575"/>
                  </a:lnTo>
                  <a:lnTo>
                    <a:pt x="481840" y="656044"/>
                  </a:lnTo>
                  <a:lnTo>
                    <a:pt x="481733" y="655568"/>
                  </a:lnTo>
                  <a:lnTo>
                    <a:pt x="481789" y="655222"/>
                  </a:lnTo>
                  <a:lnTo>
                    <a:pt x="482507" y="654611"/>
                  </a:lnTo>
                  <a:lnTo>
                    <a:pt x="482908" y="654321"/>
                  </a:lnTo>
                  <a:lnTo>
                    <a:pt x="483547" y="654372"/>
                  </a:lnTo>
                  <a:lnTo>
                    <a:pt x="484054" y="654268"/>
                  </a:lnTo>
                  <a:lnTo>
                    <a:pt x="484134" y="653763"/>
                  </a:lnTo>
                  <a:lnTo>
                    <a:pt x="483894" y="653126"/>
                  </a:lnTo>
                  <a:lnTo>
                    <a:pt x="484001" y="652384"/>
                  </a:lnTo>
                  <a:lnTo>
                    <a:pt x="484161" y="651560"/>
                  </a:lnTo>
                  <a:lnTo>
                    <a:pt x="484081" y="651244"/>
                  </a:lnTo>
                  <a:lnTo>
                    <a:pt x="483653" y="650952"/>
                  </a:lnTo>
                  <a:lnTo>
                    <a:pt x="483068" y="650792"/>
                  </a:lnTo>
                  <a:lnTo>
                    <a:pt x="482693" y="650314"/>
                  </a:lnTo>
                  <a:lnTo>
                    <a:pt x="482908" y="649705"/>
                  </a:lnTo>
                  <a:lnTo>
                    <a:pt x="483629" y="649227"/>
                  </a:lnTo>
                  <a:lnTo>
                    <a:pt x="484642" y="648618"/>
                  </a:lnTo>
                  <a:lnTo>
                    <a:pt x="485745" y="648831"/>
                  </a:lnTo>
                  <a:lnTo>
                    <a:pt x="487061" y="648972"/>
                  </a:lnTo>
                  <a:lnTo>
                    <a:pt x="488340" y="649644"/>
                  </a:lnTo>
                  <a:lnTo>
                    <a:pt x="489052" y="650245"/>
                  </a:lnTo>
                  <a:lnTo>
                    <a:pt x="489549" y="650563"/>
                  </a:lnTo>
                  <a:lnTo>
                    <a:pt x="490511" y="650457"/>
                  </a:lnTo>
                  <a:lnTo>
                    <a:pt x="491221" y="650633"/>
                  </a:lnTo>
                  <a:lnTo>
                    <a:pt x="491790" y="650138"/>
                  </a:lnTo>
                  <a:lnTo>
                    <a:pt x="492110" y="649431"/>
                  </a:lnTo>
                  <a:lnTo>
                    <a:pt x="493640" y="649325"/>
                  </a:lnTo>
                  <a:lnTo>
                    <a:pt x="494813" y="650210"/>
                  </a:lnTo>
                  <a:lnTo>
                    <a:pt x="495454" y="650952"/>
                  </a:lnTo>
                  <a:lnTo>
                    <a:pt x="496131" y="651977"/>
                  </a:lnTo>
                  <a:lnTo>
                    <a:pt x="497410" y="652968"/>
                  </a:lnTo>
                  <a:lnTo>
                    <a:pt x="498298" y="654311"/>
                  </a:lnTo>
                  <a:lnTo>
                    <a:pt x="499402" y="654842"/>
                  </a:lnTo>
                  <a:lnTo>
                    <a:pt x="500930" y="655762"/>
                  </a:lnTo>
                  <a:lnTo>
                    <a:pt x="502637" y="656787"/>
                  </a:lnTo>
                  <a:lnTo>
                    <a:pt x="504060" y="657176"/>
                  </a:lnTo>
                  <a:lnTo>
                    <a:pt x="505838" y="657885"/>
                  </a:lnTo>
                  <a:lnTo>
                    <a:pt x="506550" y="658344"/>
                  </a:lnTo>
                  <a:lnTo>
                    <a:pt x="507297" y="660465"/>
                  </a:lnTo>
                  <a:lnTo>
                    <a:pt x="508255" y="661315"/>
                  </a:lnTo>
                  <a:lnTo>
                    <a:pt x="509323" y="662341"/>
                  </a:lnTo>
                  <a:lnTo>
                    <a:pt x="511280" y="666338"/>
                  </a:lnTo>
                  <a:lnTo>
                    <a:pt x="512203" y="667611"/>
                  </a:lnTo>
                  <a:lnTo>
                    <a:pt x="513732" y="667576"/>
                  </a:lnTo>
                  <a:lnTo>
                    <a:pt x="515369" y="667717"/>
                  </a:lnTo>
                  <a:lnTo>
                    <a:pt x="516789" y="668108"/>
                  </a:lnTo>
                  <a:lnTo>
                    <a:pt x="517786" y="668567"/>
                  </a:lnTo>
                  <a:lnTo>
                    <a:pt x="518889" y="668921"/>
                  </a:lnTo>
                  <a:lnTo>
                    <a:pt x="520487" y="668956"/>
                  </a:lnTo>
                  <a:lnTo>
                    <a:pt x="522194" y="668461"/>
                  </a:lnTo>
                  <a:lnTo>
                    <a:pt x="523048" y="668320"/>
                  </a:lnTo>
                  <a:lnTo>
                    <a:pt x="523441" y="668461"/>
                  </a:lnTo>
                  <a:lnTo>
                    <a:pt x="524685" y="668283"/>
                  </a:lnTo>
                  <a:lnTo>
                    <a:pt x="525645" y="668073"/>
                  </a:lnTo>
                  <a:lnTo>
                    <a:pt x="527280" y="667294"/>
                  </a:lnTo>
                  <a:lnTo>
                    <a:pt x="528915" y="667119"/>
                  </a:lnTo>
                  <a:lnTo>
                    <a:pt x="529984" y="667012"/>
                  </a:lnTo>
                  <a:lnTo>
                    <a:pt x="530872" y="666587"/>
                  </a:lnTo>
                  <a:lnTo>
                    <a:pt x="531547" y="666305"/>
                  </a:lnTo>
                  <a:lnTo>
                    <a:pt x="532188" y="666269"/>
                  </a:lnTo>
                  <a:lnTo>
                    <a:pt x="533113" y="666446"/>
                  </a:lnTo>
                  <a:lnTo>
                    <a:pt x="534001" y="666659"/>
                  </a:lnTo>
                  <a:lnTo>
                    <a:pt x="534748" y="667012"/>
                  </a:lnTo>
                  <a:lnTo>
                    <a:pt x="535458" y="667225"/>
                  </a:lnTo>
                  <a:lnTo>
                    <a:pt x="535810" y="667070"/>
                  </a:lnTo>
                  <a:lnTo>
                    <a:pt x="536739" y="666659"/>
                  </a:lnTo>
                  <a:lnTo>
                    <a:pt x="537808" y="665351"/>
                  </a:lnTo>
                  <a:lnTo>
                    <a:pt x="539408" y="664891"/>
                  </a:lnTo>
                  <a:lnTo>
                    <a:pt x="540437" y="664609"/>
                  </a:lnTo>
                  <a:lnTo>
                    <a:pt x="541399" y="664150"/>
                  </a:lnTo>
                  <a:lnTo>
                    <a:pt x="543035" y="664043"/>
                  </a:lnTo>
                  <a:lnTo>
                    <a:pt x="543925" y="663761"/>
                  </a:lnTo>
                  <a:lnTo>
                    <a:pt x="545204" y="663761"/>
                  </a:lnTo>
                  <a:lnTo>
                    <a:pt x="546839" y="664115"/>
                  </a:lnTo>
                  <a:lnTo>
                    <a:pt x="548192" y="664186"/>
                  </a:lnTo>
                  <a:lnTo>
                    <a:pt x="549043" y="664045"/>
                  </a:lnTo>
                  <a:lnTo>
                    <a:pt x="549612" y="663727"/>
                  </a:lnTo>
                  <a:lnTo>
                    <a:pt x="550466" y="664399"/>
                  </a:lnTo>
                  <a:lnTo>
                    <a:pt x="551321" y="664859"/>
                  </a:lnTo>
                  <a:lnTo>
                    <a:pt x="552563" y="665637"/>
                  </a:lnTo>
                  <a:lnTo>
                    <a:pt x="553239" y="666240"/>
                  </a:lnTo>
                  <a:lnTo>
                    <a:pt x="554414" y="666099"/>
                  </a:lnTo>
                  <a:lnTo>
                    <a:pt x="555693" y="665602"/>
                  </a:lnTo>
                  <a:lnTo>
                    <a:pt x="557508" y="664861"/>
                  </a:lnTo>
                  <a:lnTo>
                    <a:pt x="558361" y="664154"/>
                  </a:lnTo>
                  <a:lnTo>
                    <a:pt x="560459" y="662564"/>
                  </a:lnTo>
                  <a:lnTo>
                    <a:pt x="561599" y="661963"/>
                  </a:lnTo>
                  <a:lnTo>
                    <a:pt x="562772" y="661857"/>
                  </a:lnTo>
                  <a:lnTo>
                    <a:pt x="564513" y="661963"/>
                  </a:lnTo>
                  <a:lnTo>
                    <a:pt x="566578" y="661397"/>
                  </a:lnTo>
                  <a:lnTo>
                    <a:pt x="568392" y="660974"/>
                  </a:lnTo>
                  <a:lnTo>
                    <a:pt x="569601" y="660126"/>
                  </a:lnTo>
                  <a:lnTo>
                    <a:pt x="570383" y="659313"/>
                  </a:lnTo>
                  <a:lnTo>
                    <a:pt x="570872" y="657838"/>
                  </a:lnTo>
                  <a:lnTo>
                    <a:pt x="571228" y="656742"/>
                  </a:lnTo>
                  <a:lnTo>
                    <a:pt x="571691" y="655292"/>
                  </a:lnTo>
                  <a:lnTo>
                    <a:pt x="572438" y="653487"/>
                  </a:lnTo>
                  <a:lnTo>
                    <a:pt x="573328" y="651861"/>
                  </a:lnTo>
                  <a:lnTo>
                    <a:pt x="575178" y="650837"/>
                  </a:lnTo>
                  <a:lnTo>
                    <a:pt x="574679" y="650059"/>
                  </a:lnTo>
                  <a:lnTo>
                    <a:pt x="574859" y="648113"/>
                  </a:lnTo>
                  <a:lnTo>
                    <a:pt x="574931" y="645921"/>
                  </a:lnTo>
                  <a:lnTo>
                    <a:pt x="574826" y="643197"/>
                  </a:lnTo>
                  <a:lnTo>
                    <a:pt x="575182" y="641853"/>
                  </a:lnTo>
                  <a:lnTo>
                    <a:pt x="575538" y="640473"/>
                  </a:lnTo>
                  <a:lnTo>
                    <a:pt x="575467" y="639448"/>
                  </a:lnTo>
                  <a:lnTo>
                    <a:pt x="574898" y="637962"/>
                  </a:lnTo>
                  <a:lnTo>
                    <a:pt x="573938" y="636936"/>
                  </a:lnTo>
                  <a:lnTo>
                    <a:pt x="572659" y="636052"/>
                  </a:lnTo>
                  <a:lnTo>
                    <a:pt x="571308" y="635626"/>
                  </a:lnTo>
                  <a:lnTo>
                    <a:pt x="569814" y="635414"/>
                  </a:lnTo>
                  <a:lnTo>
                    <a:pt x="568570" y="635236"/>
                  </a:lnTo>
                  <a:lnTo>
                    <a:pt x="567716" y="634599"/>
                  </a:lnTo>
                  <a:lnTo>
                    <a:pt x="566435" y="632547"/>
                  </a:lnTo>
                  <a:lnTo>
                    <a:pt x="565690" y="630567"/>
                  </a:lnTo>
                  <a:lnTo>
                    <a:pt x="564765" y="627843"/>
                  </a:lnTo>
                  <a:lnTo>
                    <a:pt x="564305" y="626605"/>
                  </a:lnTo>
                  <a:lnTo>
                    <a:pt x="563414" y="625792"/>
                  </a:lnTo>
                  <a:lnTo>
                    <a:pt x="561779" y="625083"/>
                  </a:lnTo>
                  <a:lnTo>
                    <a:pt x="559647" y="623916"/>
                  </a:lnTo>
                  <a:lnTo>
                    <a:pt x="557868" y="623420"/>
                  </a:lnTo>
                  <a:lnTo>
                    <a:pt x="556053" y="622676"/>
                  </a:lnTo>
                  <a:lnTo>
                    <a:pt x="554950" y="622251"/>
                  </a:lnTo>
                  <a:lnTo>
                    <a:pt x="553671" y="620978"/>
                  </a:lnTo>
                  <a:lnTo>
                    <a:pt x="552283" y="618432"/>
                  </a:lnTo>
                  <a:lnTo>
                    <a:pt x="551943" y="617698"/>
                  </a:lnTo>
                  <a:lnTo>
                    <a:pt x="551645" y="617050"/>
                  </a:lnTo>
                  <a:lnTo>
                    <a:pt x="551178" y="615839"/>
                  </a:lnTo>
                  <a:lnTo>
                    <a:pt x="549690" y="611958"/>
                  </a:lnTo>
                  <a:lnTo>
                    <a:pt x="548898" y="611106"/>
                  </a:lnTo>
                  <a:lnTo>
                    <a:pt x="547946" y="610083"/>
                  </a:lnTo>
                  <a:lnTo>
                    <a:pt x="546559" y="608951"/>
                  </a:lnTo>
                  <a:lnTo>
                    <a:pt x="545814" y="608419"/>
                  </a:lnTo>
                  <a:lnTo>
                    <a:pt x="545280" y="608066"/>
                  </a:lnTo>
                  <a:lnTo>
                    <a:pt x="543968" y="607279"/>
                  </a:lnTo>
                  <a:lnTo>
                    <a:pt x="541880" y="607343"/>
                  </a:lnTo>
                  <a:lnTo>
                    <a:pt x="540427" y="607343"/>
                  </a:lnTo>
                  <a:lnTo>
                    <a:pt x="539162" y="607028"/>
                  </a:lnTo>
                  <a:lnTo>
                    <a:pt x="537075" y="606774"/>
                  </a:lnTo>
                  <a:lnTo>
                    <a:pt x="535432" y="606460"/>
                  </a:lnTo>
                  <a:lnTo>
                    <a:pt x="533154" y="605706"/>
                  </a:lnTo>
                  <a:lnTo>
                    <a:pt x="530497" y="605013"/>
                  </a:lnTo>
                  <a:lnTo>
                    <a:pt x="528663" y="604447"/>
                  </a:lnTo>
                  <a:lnTo>
                    <a:pt x="527401" y="604008"/>
                  </a:lnTo>
                  <a:lnTo>
                    <a:pt x="526324" y="603252"/>
                  </a:lnTo>
                  <a:lnTo>
                    <a:pt x="526007" y="602561"/>
                  </a:lnTo>
                  <a:lnTo>
                    <a:pt x="525628" y="601744"/>
                  </a:lnTo>
                  <a:lnTo>
                    <a:pt x="525182" y="600510"/>
                  </a:lnTo>
                  <a:lnTo>
                    <a:pt x="524935" y="599872"/>
                  </a:lnTo>
                  <a:lnTo>
                    <a:pt x="524544" y="599130"/>
                  </a:lnTo>
                  <a:lnTo>
                    <a:pt x="524331" y="597714"/>
                  </a:lnTo>
                  <a:lnTo>
                    <a:pt x="524153" y="596513"/>
                  </a:lnTo>
                  <a:lnTo>
                    <a:pt x="523903" y="595947"/>
                  </a:lnTo>
                  <a:lnTo>
                    <a:pt x="524044" y="595274"/>
                  </a:lnTo>
                  <a:lnTo>
                    <a:pt x="524118" y="594674"/>
                  </a:lnTo>
                  <a:lnTo>
                    <a:pt x="523655" y="593576"/>
                  </a:lnTo>
                  <a:lnTo>
                    <a:pt x="523297" y="592373"/>
                  </a:lnTo>
                  <a:lnTo>
                    <a:pt x="522978" y="591490"/>
                  </a:lnTo>
                  <a:lnTo>
                    <a:pt x="523015" y="590640"/>
                  </a:lnTo>
                  <a:lnTo>
                    <a:pt x="523156" y="589792"/>
                  </a:lnTo>
                  <a:lnTo>
                    <a:pt x="523230" y="589155"/>
                  </a:lnTo>
                  <a:lnTo>
                    <a:pt x="522837" y="588235"/>
                  </a:lnTo>
                  <a:lnTo>
                    <a:pt x="522624" y="587741"/>
                  </a:lnTo>
                  <a:lnTo>
                    <a:pt x="522515" y="586999"/>
                  </a:lnTo>
                  <a:lnTo>
                    <a:pt x="522802" y="586043"/>
                  </a:lnTo>
                  <a:lnTo>
                    <a:pt x="522908" y="585407"/>
                  </a:lnTo>
                  <a:lnTo>
                    <a:pt x="522765" y="584416"/>
                  </a:lnTo>
                  <a:lnTo>
                    <a:pt x="522511" y="583472"/>
                  </a:lnTo>
                  <a:lnTo>
                    <a:pt x="522462" y="582481"/>
                  </a:lnTo>
                  <a:lnTo>
                    <a:pt x="522368" y="581349"/>
                  </a:lnTo>
                  <a:lnTo>
                    <a:pt x="522557" y="580548"/>
                  </a:lnTo>
                  <a:lnTo>
                    <a:pt x="522511" y="579322"/>
                  </a:lnTo>
                  <a:lnTo>
                    <a:pt x="522131" y="578568"/>
                  </a:lnTo>
                  <a:lnTo>
                    <a:pt x="521372" y="577577"/>
                  </a:lnTo>
                  <a:lnTo>
                    <a:pt x="520471" y="577152"/>
                  </a:lnTo>
                  <a:lnTo>
                    <a:pt x="519237" y="576633"/>
                  </a:lnTo>
                  <a:lnTo>
                    <a:pt x="518717" y="575926"/>
                  </a:lnTo>
                  <a:lnTo>
                    <a:pt x="518242" y="575029"/>
                  </a:lnTo>
                  <a:lnTo>
                    <a:pt x="518052" y="573946"/>
                  </a:lnTo>
                  <a:lnTo>
                    <a:pt x="517483" y="572530"/>
                  </a:lnTo>
                  <a:lnTo>
                    <a:pt x="517911" y="570881"/>
                  </a:lnTo>
                  <a:lnTo>
                    <a:pt x="518383" y="569984"/>
                  </a:lnTo>
                  <a:lnTo>
                    <a:pt x="518860" y="568993"/>
                  </a:lnTo>
                  <a:lnTo>
                    <a:pt x="521697" y="568008"/>
                  </a:lnTo>
                  <a:lnTo>
                    <a:pt x="524638" y="567583"/>
                  </a:lnTo>
                  <a:lnTo>
                    <a:pt x="526631" y="567111"/>
                  </a:lnTo>
                  <a:lnTo>
                    <a:pt x="528719" y="566641"/>
                  </a:lnTo>
                  <a:lnTo>
                    <a:pt x="530475" y="566075"/>
                  </a:lnTo>
                  <a:lnTo>
                    <a:pt x="531547" y="565364"/>
                  </a:lnTo>
                  <a:lnTo>
                    <a:pt x="531897" y="565133"/>
                  </a:lnTo>
                  <a:lnTo>
                    <a:pt x="533653" y="563153"/>
                  </a:lnTo>
                  <a:lnTo>
                    <a:pt x="535646" y="561596"/>
                  </a:lnTo>
                  <a:lnTo>
                    <a:pt x="537306" y="560417"/>
                  </a:lnTo>
                  <a:lnTo>
                    <a:pt x="538587" y="559381"/>
                  </a:lnTo>
                  <a:lnTo>
                    <a:pt x="539488" y="557967"/>
                  </a:lnTo>
                  <a:lnTo>
                    <a:pt x="540437" y="555938"/>
                  </a:lnTo>
                  <a:lnTo>
                    <a:pt x="540912" y="554855"/>
                  </a:lnTo>
                  <a:lnTo>
                    <a:pt x="541152" y="553817"/>
                  </a:lnTo>
                  <a:lnTo>
                    <a:pt x="541152" y="553063"/>
                  </a:lnTo>
                  <a:lnTo>
                    <a:pt x="540914" y="552685"/>
                  </a:lnTo>
                  <a:lnTo>
                    <a:pt x="544046" y="552025"/>
                  </a:lnTo>
                  <a:lnTo>
                    <a:pt x="546274" y="551602"/>
                  </a:lnTo>
                  <a:lnTo>
                    <a:pt x="547498" y="551514"/>
                  </a:lnTo>
                  <a:lnTo>
                    <a:pt x="549596" y="551367"/>
                  </a:lnTo>
                  <a:lnTo>
                    <a:pt x="554577" y="551604"/>
                  </a:lnTo>
                  <a:lnTo>
                    <a:pt x="555905" y="551322"/>
                  </a:lnTo>
                  <a:lnTo>
                    <a:pt x="557187" y="550615"/>
                  </a:lnTo>
                  <a:lnTo>
                    <a:pt x="557664" y="549011"/>
                  </a:lnTo>
                  <a:lnTo>
                    <a:pt x="557995" y="546796"/>
                  </a:lnTo>
                  <a:lnTo>
                    <a:pt x="558329" y="544532"/>
                  </a:lnTo>
                  <a:lnTo>
                    <a:pt x="558615" y="538921"/>
                  </a:lnTo>
                  <a:lnTo>
                    <a:pt x="558617" y="532364"/>
                  </a:lnTo>
                  <a:lnTo>
                    <a:pt x="558145" y="524961"/>
                  </a:lnTo>
                  <a:lnTo>
                    <a:pt x="558859" y="518690"/>
                  </a:lnTo>
                  <a:lnTo>
                    <a:pt x="559383" y="513502"/>
                  </a:lnTo>
                  <a:lnTo>
                    <a:pt x="559716" y="510249"/>
                  </a:lnTo>
                  <a:lnTo>
                    <a:pt x="559620" y="509730"/>
                  </a:lnTo>
                  <a:lnTo>
                    <a:pt x="560760" y="510014"/>
                  </a:lnTo>
                  <a:lnTo>
                    <a:pt x="561613" y="509826"/>
                  </a:lnTo>
                  <a:lnTo>
                    <a:pt x="562326" y="508976"/>
                  </a:lnTo>
                  <a:lnTo>
                    <a:pt x="562704" y="507846"/>
                  </a:lnTo>
                  <a:lnTo>
                    <a:pt x="563419" y="506902"/>
                  </a:lnTo>
                  <a:lnTo>
                    <a:pt x="563513" y="506101"/>
                  </a:lnTo>
                  <a:lnTo>
                    <a:pt x="562897" y="504969"/>
                  </a:lnTo>
                  <a:lnTo>
                    <a:pt x="562944" y="503506"/>
                  </a:lnTo>
                  <a:lnTo>
                    <a:pt x="564274" y="502517"/>
                  </a:lnTo>
                  <a:lnTo>
                    <a:pt x="566267" y="501669"/>
                  </a:lnTo>
                  <a:lnTo>
                    <a:pt x="567643" y="500821"/>
                  </a:lnTo>
                  <a:lnTo>
                    <a:pt x="568785" y="499123"/>
                  </a:lnTo>
                  <a:lnTo>
                    <a:pt x="569448" y="497568"/>
                  </a:lnTo>
                  <a:lnTo>
                    <a:pt x="571253" y="496058"/>
                  </a:lnTo>
                  <a:lnTo>
                    <a:pt x="573293" y="495494"/>
                  </a:lnTo>
                  <a:lnTo>
                    <a:pt x="575098" y="495071"/>
                  </a:lnTo>
                  <a:lnTo>
                    <a:pt x="576854" y="494080"/>
                  </a:lnTo>
                  <a:lnTo>
                    <a:pt x="578469" y="492525"/>
                  </a:lnTo>
                  <a:lnTo>
                    <a:pt x="579656" y="490976"/>
                  </a:lnTo>
                  <a:lnTo>
                    <a:pt x="581457" y="489987"/>
                  </a:lnTo>
                  <a:lnTo>
                    <a:pt x="582218" y="489139"/>
                  </a:lnTo>
                  <a:lnTo>
                    <a:pt x="582568" y="488657"/>
                  </a:lnTo>
                  <a:lnTo>
                    <a:pt x="582834" y="488289"/>
                  </a:lnTo>
                  <a:lnTo>
                    <a:pt x="583452" y="487065"/>
                  </a:lnTo>
                  <a:lnTo>
                    <a:pt x="584118" y="485839"/>
                  </a:lnTo>
                  <a:lnTo>
                    <a:pt x="584783" y="484942"/>
                  </a:lnTo>
                  <a:lnTo>
                    <a:pt x="585354" y="484141"/>
                  </a:lnTo>
                  <a:lnTo>
                    <a:pt x="585391" y="484092"/>
                  </a:lnTo>
                  <a:lnTo>
                    <a:pt x="586017" y="483246"/>
                  </a:lnTo>
                  <a:lnTo>
                    <a:pt x="586682" y="482539"/>
                  </a:lnTo>
                  <a:lnTo>
                    <a:pt x="588156" y="478483"/>
                  </a:lnTo>
                  <a:lnTo>
                    <a:pt x="589912" y="476080"/>
                  </a:lnTo>
                  <a:lnTo>
                    <a:pt x="593378" y="474243"/>
                  </a:lnTo>
                  <a:lnTo>
                    <a:pt x="594234" y="473017"/>
                  </a:lnTo>
                  <a:lnTo>
                    <a:pt x="596989" y="470189"/>
                  </a:lnTo>
                  <a:lnTo>
                    <a:pt x="598082" y="468587"/>
                  </a:lnTo>
                  <a:lnTo>
                    <a:pt x="598319" y="467502"/>
                  </a:lnTo>
                  <a:lnTo>
                    <a:pt x="598225" y="465379"/>
                  </a:lnTo>
                  <a:lnTo>
                    <a:pt x="598229" y="459014"/>
                  </a:lnTo>
                  <a:lnTo>
                    <a:pt x="598006" y="456388"/>
                  </a:lnTo>
                  <a:lnTo>
                    <a:pt x="597944" y="455665"/>
                  </a:lnTo>
                  <a:lnTo>
                    <a:pt x="599230" y="454251"/>
                  </a:lnTo>
                  <a:lnTo>
                    <a:pt x="600036" y="453309"/>
                  </a:lnTo>
                  <a:lnTo>
                    <a:pt x="601413" y="452555"/>
                  </a:lnTo>
                  <a:lnTo>
                    <a:pt x="602694" y="451989"/>
                  </a:lnTo>
                  <a:lnTo>
                    <a:pt x="604641" y="451660"/>
                  </a:lnTo>
                  <a:lnTo>
                    <a:pt x="605021" y="450859"/>
                  </a:lnTo>
                  <a:lnTo>
                    <a:pt x="605734" y="449917"/>
                  </a:lnTo>
                  <a:lnTo>
                    <a:pt x="606305" y="449729"/>
                  </a:lnTo>
                  <a:lnTo>
                    <a:pt x="607348" y="449964"/>
                  </a:lnTo>
                  <a:lnTo>
                    <a:pt x="608153" y="449966"/>
                  </a:lnTo>
                  <a:lnTo>
                    <a:pt x="608771" y="449541"/>
                  </a:lnTo>
                  <a:lnTo>
                    <a:pt x="609057" y="448834"/>
                  </a:lnTo>
                  <a:lnTo>
                    <a:pt x="609059" y="447608"/>
                  </a:lnTo>
                  <a:lnTo>
                    <a:pt x="608679" y="446382"/>
                  </a:lnTo>
                  <a:lnTo>
                    <a:pt x="607872" y="445720"/>
                  </a:lnTo>
                  <a:lnTo>
                    <a:pt x="606970" y="444684"/>
                  </a:lnTo>
                  <a:lnTo>
                    <a:pt x="606213" y="443409"/>
                  </a:lnTo>
                  <a:lnTo>
                    <a:pt x="606213" y="442230"/>
                  </a:lnTo>
                  <a:lnTo>
                    <a:pt x="606736" y="440485"/>
                  </a:lnTo>
                  <a:lnTo>
                    <a:pt x="606792" y="439855"/>
                  </a:lnTo>
                  <a:lnTo>
                    <a:pt x="606833" y="439402"/>
                  </a:lnTo>
                  <a:lnTo>
                    <a:pt x="606773" y="439044"/>
                  </a:lnTo>
                  <a:lnTo>
                    <a:pt x="606595" y="437986"/>
                  </a:lnTo>
                  <a:lnTo>
                    <a:pt x="605351" y="438521"/>
                  </a:lnTo>
                  <a:lnTo>
                    <a:pt x="599479" y="441249"/>
                  </a:lnTo>
                  <a:lnTo>
                    <a:pt x="596502" y="442015"/>
                  </a:lnTo>
                  <a:lnTo>
                    <a:pt x="594324" y="442753"/>
                  </a:lnTo>
                  <a:lnTo>
                    <a:pt x="592877" y="443307"/>
                  </a:lnTo>
                  <a:lnTo>
                    <a:pt x="591348" y="443889"/>
                  </a:lnTo>
                  <a:lnTo>
                    <a:pt x="588673" y="444557"/>
                  </a:lnTo>
                  <a:lnTo>
                    <a:pt x="586909" y="444996"/>
                  </a:lnTo>
                  <a:lnTo>
                    <a:pt x="583158" y="446161"/>
                  </a:lnTo>
                  <a:lnTo>
                    <a:pt x="577515" y="447894"/>
                  </a:lnTo>
                  <a:lnTo>
                    <a:pt x="577360" y="447967"/>
                  </a:lnTo>
                  <a:lnTo>
                    <a:pt x="571304" y="450849"/>
                  </a:lnTo>
                  <a:lnTo>
                    <a:pt x="569759" y="451911"/>
                  </a:lnTo>
                  <a:lnTo>
                    <a:pt x="567665" y="453350"/>
                  </a:lnTo>
                  <a:lnTo>
                    <a:pt x="567039" y="453873"/>
                  </a:lnTo>
                  <a:lnTo>
                    <a:pt x="566235" y="454545"/>
                  </a:lnTo>
                  <a:lnTo>
                    <a:pt x="565289" y="455595"/>
                  </a:lnTo>
                  <a:lnTo>
                    <a:pt x="564810" y="456848"/>
                  </a:lnTo>
                  <a:lnTo>
                    <a:pt x="564657" y="457246"/>
                  </a:lnTo>
                  <a:lnTo>
                    <a:pt x="564653" y="457275"/>
                  </a:lnTo>
                  <a:lnTo>
                    <a:pt x="564610" y="457504"/>
                  </a:lnTo>
                  <a:lnTo>
                    <a:pt x="564458" y="458299"/>
                  </a:lnTo>
                  <a:lnTo>
                    <a:pt x="564364" y="459737"/>
                  </a:lnTo>
                  <a:lnTo>
                    <a:pt x="564354" y="459919"/>
                  </a:lnTo>
                  <a:lnTo>
                    <a:pt x="564341" y="460089"/>
                  </a:lnTo>
                  <a:lnTo>
                    <a:pt x="563998" y="461682"/>
                  </a:lnTo>
                  <a:lnTo>
                    <a:pt x="563904" y="461921"/>
                  </a:lnTo>
                  <a:lnTo>
                    <a:pt x="563550" y="462812"/>
                  </a:lnTo>
                  <a:lnTo>
                    <a:pt x="563195" y="463701"/>
                  </a:lnTo>
                  <a:lnTo>
                    <a:pt x="562958" y="464190"/>
                  </a:lnTo>
                  <a:lnTo>
                    <a:pt x="562913" y="464137"/>
                  </a:lnTo>
                  <a:lnTo>
                    <a:pt x="562432" y="465219"/>
                  </a:lnTo>
                  <a:lnTo>
                    <a:pt x="562365" y="465322"/>
                  </a:lnTo>
                  <a:lnTo>
                    <a:pt x="562021" y="465835"/>
                  </a:lnTo>
                  <a:lnTo>
                    <a:pt x="561505" y="466858"/>
                  </a:lnTo>
                  <a:lnTo>
                    <a:pt x="560905" y="467968"/>
                  </a:lnTo>
                  <a:lnTo>
                    <a:pt x="560359" y="469388"/>
                  </a:lnTo>
                  <a:lnTo>
                    <a:pt x="560017" y="470726"/>
                  </a:lnTo>
                  <a:lnTo>
                    <a:pt x="559538" y="472059"/>
                  </a:lnTo>
                  <a:lnTo>
                    <a:pt x="558589" y="474746"/>
                  </a:lnTo>
                  <a:lnTo>
                    <a:pt x="557672" y="476795"/>
                  </a:lnTo>
                  <a:lnTo>
                    <a:pt x="555891" y="478859"/>
                  </a:lnTo>
                  <a:lnTo>
                    <a:pt x="553771" y="480904"/>
                  </a:lnTo>
                  <a:lnTo>
                    <a:pt x="553400" y="481670"/>
                  </a:lnTo>
                  <a:lnTo>
                    <a:pt x="553024" y="482008"/>
                  </a:lnTo>
                  <a:lnTo>
                    <a:pt x="552035" y="482903"/>
                  </a:lnTo>
                  <a:lnTo>
                    <a:pt x="551804" y="483048"/>
                  </a:lnTo>
                  <a:lnTo>
                    <a:pt x="551135" y="483469"/>
                  </a:lnTo>
                  <a:lnTo>
                    <a:pt x="550239" y="484386"/>
                  </a:lnTo>
                  <a:lnTo>
                    <a:pt x="549676" y="484944"/>
                  </a:lnTo>
                  <a:lnTo>
                    <a:pt x="549637" y="485001"/>
                  </a:lnTo>
                  <a:lnTo>
                    <a:pt x="549614" y="485024"/>
                  </a:lnTo>
                  <a:lnTo>
                    <a:pt x="549483" y="485226"/>
                  </a:lnTo>
                  <a:lnTo>
                    <a:pt x="549246" y="485571"/>
                  </a:lnTo>
                  <a:lnTo>
                    <a:pt x="548073" y="487275"/>
                  </a:lnTo>
                  <a:lnTo>
                    <a:pt x="547799" y="487786"/>
                  </a:lnTo>
                  <a:lnTo>
                    <a:pt x="547070" y="489151"/>
                  </a:lnTo>
                  <a:lnTo>
                    <a:pt x="546864" y="489210"/>
                  </a:lnTo>
                  <a:lnTo>
                    <a:pt x="546229" y="489394"/>
                  </a:lnTo>
                  <a:lnTo>
                    <a:pt x="546149" y="489400"/>
                  </a:lnTo>
                  <a:lnTo>
                    <a:pt x="546031" y="489452"/>
                  </a:lnTo>
                  <a:lnTo>
                    <a:pt x="545984" y="489464"/>
                  </a:lnTo>
                  <a:lnTo>
                    <a:pt x="545834" y="489519"/>
                  </a:lnTo>
                  <a:lnTo>
                    <a:pt x="544809" y="489891"/>
                  </a:lnTo>
                  <a:lnTo>
                    <a:pt x="544727" y="489962"/>
                  </a:lnTo>
                  <a:lnTo>
                    <a:pt x="544095" y="490516"/>
                  </a:lnTo>
                  <a:lnTo>
                    <a:pt x="543141" y="491162"/>
                  </a:lnTo>
                  <a:lnTo>
                    <a:pt x="542732" y="491380"/>
                  </a:lnTo>
                  <a:lnTo>
                    <a:pt x="542138" y="491810"/>
                  </a:lnTo>
                  <a:lnTo>
                    <a:pt x="541803" y="492022"/>
                  </a:lnTo>
                  <a:lnTo>
                    <a:pt x="541735" y="492102"/>
                  </a:lnTo>
                  <a:lnTo>
                    <a:pt x="541688" y="492134"/>
                  </a:lnTo>
                  <a:lnTo>
                    <a:pt x="541622" y="492230"/>
                  </a:lnTo>
                  <a:lnTo>
                    <a:pt x="541215" y="492692"/>
                  </a:lnTo>
                  <a:lnTo>
                    <a:pt x="541262" y="492747"/>
                  </a:lnTo>
                  <a:lnTo>
                    <a:pt x="541150" y="492852"/>
                  </a:lnTo>
                  <a:lnTo>
                    <a:pt x="540423" y="493534"/>
                  </a:lnTo>
                  <a:lnTo>
                    <a:pt x="540028" y="493929"/>
                  </a:lnTo>
                  <a:lnTo>
                    <a:pt x="539754" y="494053"/>
                  </a:lnTo>
                  <a:lnTo>
                    <a:pt x="539171" y="494492"/>
                  </a:lnTo>
                  <a:lnTo>
                    <a:pt x="538082" y="494539"/>
                  </a:lnTo>
                  <a:lnTo>
                    <a:pt x="537748" y="494302"/>
                  </a:lnTo>
                  <a:lnTo>
                    <a:pt x="537085" y="494114"/>
                  </a:lnTo>
                  <a:lnTo>
                    <a:pt x="537130" y="493736"/>
                  </a:lnTo>
                  <a:lnTo>
                    <a:pt x="537214" y="493694"/>
                  </a:lnTo>
                  <a:lnTo>
                    <a:pt x="537196" y="493416"/>
                  </a:lnTo>
                  <a:lnTo>
                    <a:pt x="537795" y="493189"/>
                  </a:lnTo>
                  <a:lnTo>
                    <a:pt x="537939" y="492790"/>
                  </a:lnTo>
                  <a:lnTo>
                    <a:pt x="537714" y="492700"/>
                  </a:lnTo>
                  <a:lnTo>
                    <a:pt x="537607" y="492700"/>
                  </a:lnTo>
                  <a:lnTo>
                    <a:pt x="536799" y="492888"/>
                  </a:lnTo>
                  <a:lnTo>
                    <a:pt x="534854" y="493360"/>
                  </a:lnTo>
                  <a:lnTo>
                    <a:pt x="530962" y="494208"/>
                  </a:lnTo>
                  <a:lnTo>
                    <a:pt x="530391" y="493851"/>
                  </a:lnTo>
                  <a:lnTo>
                    <a:pt x="529924" y="493841"/>
                  </a:lnTo>
                  <a:lnTo>
                    <a:pt x="529108" y="493052"/>
                  </a:lnTo>
                  <a:lnTo>
                    <a:pt x="528543" y="492698"/>
                  </a:lnTo>
                  <a:lnTo>
                    <a:pt x="526500" y="490103"/>
                  </a:lnTo>
                  <a:lnTo>
                    <a:pt x="525328" y="488469"/>
                  </a:lnTo>
                  <a:lnTo>
                    <a:pt x="522198" y="484386"/>
                  </a:lnTo>
                  <a:lnTo>
                    <a:pt x="521859" y="483892"/>
                  </a:lnTo>
                  <a:lnTo>
                    <a:pt x="517383" y="477373"/>
                  </a:lnTo>
                  <a:lnTo>
                    <a:pt x="515344" y="473881"/>
                  </a:lnTo>
                  <a:lnTo>
                    <a:pt x="503634" y="451936"/>
                  </a:lnTo>
                  <a:lnTo>
                    <a:pt x="500204" y="445313"/>
                  </a:lnTo>
                  <a:lnTo>
                    <a:pt x="501708" y="444663"/>
                  </a:lnTo>
                  <a:lnTo>
                    <a:pt x="515563" y="430004"/>
                  </a:lnTo>
                  <a:lnTo>
                    <a:pt x="526553" y="419794"/>
                  </a:lnTo>
                  <a:lnTo>
                    <a:pt x="544633" y="406308"/>
                  </a:lnTo>
                  <a:lnTo>
                    <a:pt x="564761" y="393735"/>
                  </a:lnTo>
                  <a:lnTo>
                    <a:pt x="579760" y="388672"/>
                  </a:lnTo>
                  <a:lnTo>
                    <a:pt x="580182" y="380435"/>
                  </a:lnTo>
                  <a:lnTo>
                    <a:pt x="586070" y="366417"/>
                  </a:lnTo>
                  <a:lnTo>
                    <a:pt x="599966" y="358902"/>
                  </a:lnTo>
                  <a:lnTo>
                    <a:pt x="601710" y="352145"/>
                  </a:lnTo>
                  <a:lnTo>
                    <a:pt x="598384" y="347263"/>
                  </a:lnTo>
                  <a:lnTo>
                    <a:pt x="600050" y="341319"/>
                  </a:lnTo>
                  <a:lnTo>
                    <a:pt x="603884" y="331897"/>
                  </a:lnTo>
                  <a:lnTo>
                    <a:pt x="606495" y="320665"/>
                  </a:lnTo>
                  <a:lnTo>
                    <a:pt x="601606" y="312265"/>
                  </a:lnTo>
                  <a:lnTo>
                    <a:pt x="604508" y="306942"/>
                  </a:lnTo>
                  <a:lnTo>
                    <a:pt x="603130" y="300313"/>
                  </a:lnTo>
                  <a:lnTo>
                    <a:pt x="601542" y="289539"/>
                  </a:lnTo>
                  <a:lnTo>
                    <a:pt x="602637" y="281404"/>
                  </a:lnTo>
                  <a:lnTo>
                    <a:pt x="607330" y="269362"/>
                  </a:lnTo>
                  <a:lnTo>
                    <a:pt x="608973" y="257955"/>
                  </a:lnTo>
                  <a:lnTo>
                    <a:pt x="600668" y="247832"/>
                  </a:lnTo>
                  <a:lnTo>
                    <a:pt x="598935" y="239291"/>
                  </a:lnTo>
                  <a:lnTo>
                    <a:pt x="606503" y="236489"/>
                  </a:lnTo>
                  <a:lnTo>
                    <a:pt x="626025" y="227817"/>
                  </a:lnTo>
                  <a:lnTo>
                    <a:pt x="623019" y="219415"/>
                  </a:lnTo>
                  <a:lnTo>
                    <a:pt x="617921" y="211305"/>
                  </a:lnTo>
                  <a:lnTo>
                    <a:pt x="589547" y="209006"/>
                  </a:lnTo>
                  <a:lnTo>
                    <a:pt x="576838" y="202574"/>
                  </a:lnTo>
                  <a:lnTo>
                    <a:pt x="574482" y="194327"/>
                  </a:lnTo>
                  <a:lnTo>
                    <a:pt x="568664" y="185649"/>
                  </a:lnTo>
                  <a:lnTo>
                    <a:pt x="559702" y="185788"/>
                  </a:lnTo>
                  <a:lnTo>
                    <a:pt x="556157" y="179762"/>
                  </a:lnTo>
                  <a:lnTo>
                    <a:pt x="553814" y="170851"/>
                  </a:lnTo>
                  <a:lnTo>
                    <a:pt x="562033" y="161490"/>
                  </a:lnTo>
                  <a:lnTo>
                    <a:pt x="571580" y="158572"/>
                  </a:lnTo>
                  <a:lnTo>
                    <a:pt x="594046" y="158119"/>
                  </a:lnTo>
                  <a:lnTo>
                    <a:pt x="602647" y="160977"/>
                  </a:lnTo>
                  <a:lnTo>
                    <a:pt x="608830" y="168125"/>
                  </a:lnTo>
                  <a:lnTo>
                    <a:pt x="610036" y="174563"/>
                  </a:lnTo>
                  <a:lnTo>
                    <a:pt x="619233" y="181200"/>
                  </a:lnTo>
                  <a:lnTo>
                    <a:pt x="626543" y="184903"/>
                  </a:lnTo>
                  <a:lnTo>
                    <a:pt x="633360" y="188278"/>
                  </a:lnTo>
                  <a:lnTo>
                    <a:pt x="640159" y="187716"/>
                  </a:lnTo>
                  <a:lnTo>
                    <a:pt x="653922" y="186215"/>
                  </a:lnTo>
                  <a:lnTo>
                    <a:pt x="658214" y="173186"/>
                  </a:lnTo>
                  <a:lnTo>
                    <a:pt x="662072" y="167485"/>
                  </a:lnTo>
                  <a:lnTo>
                    <a:pt x="665535" y="163529"/>
                  </a:lnTo>
                  <a:lnTo>
                    <a:pt x="671893" y="165767"/>
                  </a:lnTo>
                  <a:lnTo>
                    <a:pt x="677638" y="163527"/>
                  </a:lnTo>
                  <a:lnTo>
                    <a:pt x="678696" y="159067"/>
                  </a:lnTo>
                  <a:lnTo>
                    <a:pt x="680342" y="154608"/>
                  </a:lnTo>
                  <a:lnTo>
                    <a:pt x="683086" y="149359"/>
                  </a:lnTo>
                  <a:lnTo>
                    <a:pt x="684797" y="144669"/>
                  </a:lnTo>
                  <a:lnTo>
                    <a:pt x="690049" y="145141"/>
                  </a:lnTo>
                  <a:lnTo>
                    <a:pt x="693307" y="145164"/>
                  </a:lnTo>
                  <a:lnTo>
                    <a:pt x="695116" y="143852"/>
                  </a:lnTo>
                  <a:lnTo>
                    <a:pt x="698378" y="140574"/>
                  </a:lnTo>
                  <a:lnTo>
                    <a:pt x="701184" y="140901"/>
                  </a:lnTo>
                  <a:lnTo>
                    <a:pt x="704043" y="147360"/>
                  </a:lnTo>
                  <a:lnTo>
                    <a:pt x="707915" y="159193"/>
                  </a:lnTo>
                  <a:lnTo>
                    <a:pt x="708331" y="165881"/>
                  </a:lnTo>
                  <a:lnTo>
                    <a:pt x="707461" y="172214"/>
                  </a:lnTo>
                  <a:lnTo>
                    <a:pt x="708183" y="179467"/>
                  </a:lnTo>
                  <a:lnTo>
                    <a:pt x="707960" y="186826"/>
                  </a:lnTo>
                  <a:lnTo>
                    <a:pt x="705685" y="201542"/>
                  </a:lnTo>
                  <a:lnTo>
                    <a:pt x="707416" y="211397"/>
                  </a:lnTo>
                  <a:lnTo>
                    <a:pt x="708351" y="222282"/>
                  </a:lnTo>
                  <a:lnTo>
                    <a:pt x="711335" y="227496"/>
                  </a:lnTo>
                  <a:lnTo>
                    <a:pt x="713552" y="225913"/>
                  </a:lnTo>
                  <a:lnTo>
                    <a:pt x="714319" y="222310"/>
                  </a:lnTo>
                  <a:lnTo>
                    <a:pt x="715279" y="216583"/>
                  </a:lnTo>
                  <a:lnTo>
                    <a:pt x="714636" y="213685"/>
                  </a:lnTo>
                  <a:lnTo>
                    <a:pt x="717276" y="206671"/>
                  </a:lnTo>
                  <a:lnTo>
                    <a:pt x="721707" y="202613"/>
                  </a:lnTo>
                  <a:lnTo>
                    <a:pt x="723916" y="198362"/>
                  </a:lnTo>
                  <a:lnTo>
                    <a:pt x="722878" y="192457"/>
                  </a:lnTo>
                  <a:lnTo>
                    <a:pt x="720950" y="189192"/>
                  </a:lnTo>
                  <a:lnTo>
                    <a:pt x="718077" y="185767"/>
                  </a:lnTo>
                  <a:lnTo>
                    <a:pt x="722790" y="173213"/>
                  </a:lnTo>
                  <a:lnTo>
                    <a:pt x="731338" y="154565"/>
                  </a:lnTo>
                  <a:lnTo>
                    <a:pt x="735245" y="153550"/>
                  </a:lnTo>
                  <a:lnTo>
                    <a:pt x="743681" y="151995"/>
                  </a:lnTo>
                  <a:lnTo>
                    <a:pt x="745229" y="148464"/>
                  </a:lnTo>
                  <a:lnTo>
                    <a:pt x="747760" y="142945"/>
                  </a:lnTo>
                  <a:lnTo>
                    <a:pt x="750212" y="145785"/>
                  </a:lnTo>
                  <a:lnTo>
                    <a:pt x="753683" y="143944"/>
                  </a:lnTo>
                  <a:lnTo>
                    <a:pt x="758969" y="140742"/>
                  </a:lnTo>
                  <a:lnTo>
                    <a:pt x="761841" y="137855"/>
                  </a:lnTo>
                  <a:lnTo>
                    <a:pt x="764698" y="135856"/>
                  </a:lnTo>
                  <a:lnTo>
                    <a:pt x="769575" y="133063"/>
                  </a:lnTo>
                  <a:lnTo>
                    <a:pt x="770575" y="128490"/>
                  </a:lnTo>
                  <a:lnTo>
                    <a:pt x="776316" y="125415"/>
                  </a:lnTo>
                  <a:lnTo>
                    <a:pt x="782284" y="121925"/>
                  </a:lnTo>
                  <a:lnTo>
                    <a:pt x="783833" y="117503"/>
                  </a:lnTo>
                  <a:lnTo>
                    <a:pt x="789500" y="113241"/>
                  </a:lnTo>
                  <a:lnTo>
                    <a:pt x="794574" y="106440"/>
                  </a:lnTo>
                  <a:lnTo>
                    <a:pt x="795730" y="99442"/>
                  </a:lnTo>
                  <a:lnTo>
                    <a:pt x="798738" y="93379"/>
                  </a:lnTo>
                  <a:lnTo>
                    <a:pt x="800335" y="86062"/>
                  </a:lnTo>
                  <a:lnTo>
                    <a:pt x="805830" y="82666"/>
                  </a:lnTo>
                  <a:lnTo>
                    <a:pt x="808601" y="84611"/>
                  </a:lnTo>
                  <a:lnTo>
                    <a:pt x="810639" y="83028"/>
                  </a:lnTo>
                  <a:lnTo>
                    <a:pt x="814239" y="82760"/>
                  </a:lnTo>
                  <a:lnTo>
                    <a:pt x="819176" y="83461"/>
                  </a:lnTo>
                  <a:lnTo>
                    <a:pt x="823302" y="78677"/>
                  </a:lnTo>
                  <a:lnTo>
                    <a:pt x="825803" y="66305"/>
                  </a:lnTo>
                  <a:lnTo>
                    <a:pt x="827644" y="61188"/>
                  </a:lnTo>
                  <a:lnTo>
                    <a:pt x="833127" y="57741"/>
                  </a:lnTo>
                  <a:lnTo>
                    <a:pt x="828833" y="56713"/>
                  </a:lnTo>
                  <a:lnTo>
                    <a:pt x="828518" y="50963"/>
                  </a:lnTo>
                  <a:lnTo>
                    <a:pt x="827446" y="45142"/>
                  </a:lnTo>
                  <a:lnTo>
                    <a:pt x="832722" y="41106"/>
                  </a:lnTo>
                  <a:lnTo>
                    <a:pt x="829462" y="38317"/>
                  </a:lnTo>
                  <a:lnTo>
                    <a:pt x="822649" y="35857"/>
                  </a:lnTo>
                  <a:lnTo>
                    <a:pt x="823688" y="25646"/>
                  </a:lnTo>
                  <a:lnTo>
                    <a:pt x="823969" y="19794"/>
                  </a:lnTo>
                  <a:lnTo>
                    <a:pt x="824456" y="17455"/>
                  </a:lnTo>
                  <a:lnTo>
                    <a:pt x="823584" y="6471"/>
                  </a:lnTo>
                  <a:lnTo>
                    <a:pt x="820457" y="6065"/>
                  </a:lnTo>
                  <a:lnTo>
                    <a:pt x="817469" y="6471"/>
                  </a:lnTo>
                  <a:lnTo>
                    <a:pt x="814209" y="6471"/>
                  </a:lnTo>
                  <a:lnTo>
                    <a:pt x="813028" y="6471"/>
                  </a:lnTo>
                  <a:lnTo>
                    <a:pt x="811081" y="6471"/>
                  </a:lnTo>
                  <a:lnTo>
                    <a:pt x="808771" y="7422"/>
                  </a:lnTo>
                  <a:lnTo>
                    <a:pt x="806460" y="8372"/>
                  </a:lnTo>
                  <a:lnTo>
                    <a:pt x="804422" y="9729"/>
                  </a:lnTo>
                  <a:lnTo>
                    <a:pt x="802383" y="10679"/>
                  </a:lnTo>
                  <a:lnTo>
                    <a:pt x="800073" y="11764"/>
                  </a:lnTo>
                  <a:lnTo>
                    <a:pt x="797762" y="12712"/>
                  </a:lnTo>
                  <a:lnTo>
                    <a:pt x="795317" y="13662"/>
                  </a:lnTo>
                  <a:lnTo>
                    <a:pt x="793006" y="13934"/>
                  </a:lnTo>
                  <a:lnTo>
                    <a:pt x="790288" y="14749"/>
                  </a:lnTo>
                  <a:lnTo>
                    <a:pt x="787977" y="15697"/>
                  </a:lnTo>
                  <a:lnTo>
                    <a:pt x="785939" y="16647"/>
                  </a:lnTo>
                  <a:lnTo>
                    <a:pt x="783629" y="17598"/>
                  </a:lnTo>
                  <a:lnTo>
                    <a:pt x="781590" y="18954"/>
                  </a:lnTo>
                  <a:lnTo>
                    <a:pt x="778600" y="18683"/>
                  </a:lnTo>
                  <a:lnTo>
                    <a:pt x="776290" y="17326"/>
                  </a:lnTo>
                  <a:lnTo>
                    <a:pt x="774251" y="16376"/>
                  </a:lnTo>
                  <a:lnTo>
                    <a:pt x="772213" y="15019"/>
                  </a:lnTo>
                  <a:lnTo>
                    <a:pt x="769904" y="13934"/>
                  </a:lnTo>
                  <a:lnTo>
                    <a:pt x="767186" y="13934"/>
                  </a:lnTo>
                  <a:lnTo>
                    <a:pt x="764196" y="13662"/>
                  </a:lnTo>
                  <a:lnTo>
                    <a:pt x="762565" y="12036"/>
                  </a:lnTo>
                  <a:lnTo>
                    <a:pt x="761206" y="10405"/>
                  </a:lnTo>
                  <a:lnTo>
                    <a:pt x="759438" y="8372"/>
                  </a:lnTo>
                  <a:lnTo>
                    <a:pt x="757807" y="6743"/>
                  </a:lnTo>
                  <a:lnTo>
                    <a:pt x="756448" y="5115"/>
                  </a:lnTo>
                  <a:lnTo>
                    <a:pt x="754412" y="3758"/>
                  </a:lnTo>
                  <a:lnTo>
                    <a:pt x="751829" y="3080"/>
                  </a:lnTo>
                  <a:lnTo>
                    <a:pt x="749381" y="2130"/>
                  </a:lnTo>
                  <a:lnTo>
                    <a:pt x="747073" y="1451"/>
                  </a:lnTo>
                  <a:lnTo>
                    <a:pt x="744353" y="501"/>
                  </a:lnTo>
                  <a:lnTo>
                    <a:pt x="741363" y="229"/>
                  </a:lnTo>
                  <a:lnTo>
                    <a:pt x="740006" y="229"/>
                  </a:lnTo>
                  <a:lnTo>
                    <a:pt x="738100" y="229"/>
                  </a:lnTo>
                  <a:lnTo>
                    <a:pt x="734977" y="501"/>
                  </a:lnTo>
                  <a:lnTo>
                    <a:pt x="732394" y="501"/>
                  </a:lnTo>
                  <a:lnTo>
                    <a:pt x="729267" y="773"/>
                  </a:lnTo>
                  <a:lnTo>
                    <a:pt x="726277" y="1179"/>
                  </a:lnTo>
                  <a:lnTo>
                    <a:pt x="723561" y="1451"/>
                  </a:lnTo>
                  <a:lnTo>
                    <a:pt x="720981" y="2130"/>
                  </a:lnTo>
                  <a:lnTo>
                    <a:pt x="717991" y="2401"/>
                  </a:lnTo>
                  <a:lnTo>
                    <a:pt x="714864" y="2808"/>
                  </a:lnTo>
                  <a:lnTo>
                    <a:pt x="712553" y="3080"/>
                  </a:lnTo>
                  <a:lnTo>
                    <a:pt x="709563" y="3486"/>
                  </a:lnTo>
                  <a:lnTo>
                    <a:pt x="707252" y="4436"/>
                  </a:lnTo>
                  <a:lnTo>
                    <a:pt x="705216" y="5386"/>
                  </a:lnTo>
                  <a:lnTo>
                    <a:pt x="703857" y="7422"/>
                  </a:lnTo>
                  <a:lnTo>
                    <a:pt x="702768" y="9729"/>
                  </a:lnTo>
                  <a:lnTo>
                    <a:pt x="702226" y="12712"/>
                  </a:lnTo>
                  <a:lnTo>
                    <a:pt x="701816" y="15291"/>
                  </a:lnTo>
                  <a:lnTo>
                    <a:pt x="701546" y="18276"/>
                  </a:lnTo>
                  <a:lnTo>
                    <a:pt x="700458" y="20583"/>
                  </a:lnTo>
                  <a:lnTo>
                    <a:pt x="699099" y="22890"/>
                  </a:lnTo>
                  <a:lnTo>
                    <a:pt x="698147" y="25197"/>
                  </a:lnTo>
                  <a:lnTo>
                    <a:pt x="696788" y="26825"/>
                  </a:lnTo>
                  <a:lnTo>
                    <a:pt x="695836" y="29267"/>
                  </a:lnTo>
                  <a:lnTo>
                    <a:pt x="694477" y="31165"/>
                  </a:lnTo>
                  <a:lnTo>
                    <a:pt x="693798" y="33881"/>
                  </a:lnTo>
                  <a:lnTo>
                    <a:pt x="692846" y="35779"/>
                  </a:lnTo>
                  <a:lnTo>
                    <a:pt x="691487" y="37815"/>
                  </a:lnTo>
                  <a:lnTo>
                    <a:pt x="689721" y="39715"/>
                  </a:lnTo>
                  <a:lnTo>
                    <a:pt x="688092" y="41478"/>
                  </a:lnTo>
                  <a:lnTo>
                    <a:pt x="686052" y="42428"/>
                  </a:lnTo>
                  <a:lnTo>
                    <a:pt x="684013" y="43785"/>
                  </a:lnTo>
                  <a:lnTo>
                    <a:pt x="681703" y="44735"/>
                  </a:lnTo>
                  <a:lnTo>
                    <a:pt x="679392" y="45414"/>
                  </a:lnTo>
                  <a:lnTo>
                    <a:pt x="677082" y="46092"/>
                  </a:lnTo>
                  <a:lnTo>
                    <a:pt x="675043" y="47314"/>
                  </a:lnTo>
                  <a:lnTo>
                    <a:pt x="673277" y="49077"/>
                  </a:lnTo>
                  <a:lnTo>
                    <a:pt x="671376" y="50297"/>
                  </a:lnTo>
                  <a:lnTo>
                    <a:pt x="669337" y="51654"/>
                  </a:lnTo>
                  <a:lnTo>
                    <a:pt x="667027" y="52335"/>
                  </a:lnTo>
                  <a:lnTo>
                    <a:pt x="664579" y="53283"/>
                  </a:lnTo>
                  <a:lnTo>
                    <a:pt x="662678" y="54233"/>
                  </a:lnTo>
                  <a:lnTo>
                    <a:pt x="660637" y="55590"/>
                  </a:lnTo>
                  <a:lnTo>
                    <a:pt x="658873" y="57218"/>
                  </a:lnTo>
                  <a:lnTo>
                    <a:pt x="657242" y="58575"/>
                  </a:lnTo>
                  <a:lnTo>
                    <a:pt x="656405" y="59993"/>
                  </a:lnTo>
                  <a:lnTo>
                    <a:pt x="656362" y="60067"/>
                  </a:lnTo>
                  <a:lnTo>
                    <a:pt x="655883" y="60882"/>
                  </a:lnTo>
                  <a:lnTo>
                    <a:pt x="654524" y="62917"/>
                  </a:lnTo>
                  <a:lnTo>
                    <a:pt x="653163" y="64815"/>
                  </a:lnTo>
                  <a:lnTo>
                    <a:pt x="652300" y="65310"/>
                  </a:lnTo>
                  <a:lnTo>
                    <a:pt x="649152" y="64590"/>
                  </a:lnTo>
                  <a:lnTo>
                    <a:pt x="644692" y="67817"/>
                  </a:lnTo>
                  <a:lnTo>
                    <a:pt x="641203" y="67042"/>
                  </a:lnTo>
                  <a:lnTo>
                    <a:pt x="639975" y="65688"/>
                  </a:lnTo>
                  <a:lnTo>
                    <a:pt x="636870" y="65622"/>
                  </a:lnTo>
                  <a:lnTo>
                    <a:pt x="631054" y="60201"/>
                  </a:lnTo>
                  <a:lnTo>
                    <a:pt x="625233" y="61491"/>
                  </a:lnTo>
                  <a:lnTo>
                    <a:pt x="618899" y="66333"/>
                  </a:lnTo>
                  <a:lnTo>
                    <a:pt x="605905" y="62202"/>
                  </a:lnTo>
                  <a:lnTo>
                    <a:pt x="598341" y="55424"/>
                  </a:lnTo>
                  <a:lnTo>
                    <a:pt x="587480" y="61362"/>
                  </a:lnTo>
                  <a:lnTo>
                    <a:pt x="569961" y="62653"/>
                  </a:lnTo>
                  <a:lnTo>
                    <a:pt x="556968" y="69172"/>
                  </a:lnTo>
                  <a:lnTo>
                    <a:pt x="552637" y="76338"/>
                  </a:lnTo>
                  <a:lnTo>
                    <a:pt x="544879" y="79952"/>
                  </a:lnTo>
                  <a:lnTo>
                    <a:pt x="542746" y="82662"/>
                  </a:lnTo>
                  <a:lnTo>
                    <a:pt x="536602" y="84856"/>
                  </a:lnTo>
                  <a:lnTo>
                    <a:pt x="534406" y="87697"/>
                  </a:lnTo>
                  <a:lnTo>
                    <a:pt x="528459" y="89697"/>
                  </a:lnTo>
                  <a:lnTo>
                    <a:pt x="518699" y="100541"/>
                  </a:lnTo>
                  <a:lnTo>
                    <a:pt x="517921" y="101058"/>
                  </a:lnTo>
                  <a:lnTo>
                    <a:pt x="516887" y="100670"/>
                  </a:lnTo>
                  <a:lnTo>
                    <a:pt x="515594" y="102413"/>
                  </a:lnTo>
                  <a:lnTo>
                    <a:pt x="507901" y="106931"/>
                  </a:lnTo>
                  <a:lnTo>
                    <a:pt x="501112" y="121261"/>
                  </a:lnTo>
                  <a:lnTo>
                    <a:pt x="496782" y="124550"/>
                  </a:lnTo>
                  <a:lnTo>
                    <a:pt x="495206" y="124961"/>
                  </a:lnTo>
                  <a:lnTo>
                    <a:pt x="475326" y="108439"/>
                  </a:lnTo>
                  <a:lnTo>
                    <a:pt x="461681" y="107965"/>
                  </a:lnTo>
                  <a:lnTo>
                    <a:pt x="459778" y="109321"/>
                  </a:lnTo>
                  <a:lnTo>
                    <a:pt x="458011" y="110950"/>
                  </a:lnTo>
                  <a:lnTo>
                    <a:pt x="455973" y="112307"/>
                  </a:lnTo>
                  <a:lnTo>
                    <a:pt x="453935" y="113664"/>
                  </a:lnTo>
                  <a:lnTo>
                    <a:pt x="450945" y="112985"/>
                  </a:lnTo>
                  <a:lnTo>
                    <a:pt x="447547" y="112713"/>
                  </a:lnTo>
                  <a:lnTo>
                    <a:pt x="444557" y="112985"/>
                  </a:lnTo>
                  <a:lnTo>
                    <a:pt x="442247" y="114342"/>
                  </a:lnTo>
                  <a:lnTo>
                    <a:pt x="440480" y="115970"/>
                  </a:lnTo>
                  <a:lnTo>
                    <a:pt x="438440" y="117327"/>
                  </a:lnTo>
                  <a:lnTo>
                    <a:pt x="436811" y="118954"/>
                  </a:lnTo>
                  <a:lnTo>
                    <a:pt x="434093" y="120041"/>
                  </a:lnTo>
                  <a:lnTo>
                    <a:pt x="431375" y="120313"/>
                  </a:lnTo>
                  <a:lnTo>
                    <a:pt x="428113" y="120313"/>
                  </a:lnTo>
                  <a:lnTo>
                    <a:pt x="424716" y="120313"/>
                  </a:lnTo>
                  <a:lnTo>
                    <a:pt x="421726" y="120719"/>
                  </a:lnTo>
                  <a:lnTo>
                    <a:pt x="419006" y="121669"/>
                  </a:lnTo>
                  <a:lnTo>
                    <a:pt x="416562" y="122620"/>
                  </a:lnTo>
                  <a:lnTo>
                    <a:pt x="414659" y="123976"/>
                  </a:lnTo>
                  <a:lnTo>
                    <a:pt x="412620" y="125333"/>
                  </a:lnTo>
                  <a:lnTo>
                    <a:pt x="410852" y="126962"/>
                  </a:lnTo>
                  <a:lnTo>
                    <a:pt x="409495" y="128997"/>
                  </a:lnTo>
                  <a:lnTo>
                    <a:pt x="408271" y="131032"/>
                  </a:lnTo>
                  <a:lnTo>
                    <a:pt x="406505" y="133067"/>
                  </a:lnTo>
                  <a:lnTo>
                    <a:pt x="404874" y="134694"/>
                  </a:lnTo>
                  <a:lnTo>
                    <a:pt x="403515" y="136731"/>
                  </a:lnTo>
                  <a:lnTo>
                    <a:pt x="401749" y="138357"/>
                  </a:lnTo>
                  <a:lnTo>
                    <a:pt x="399438" y="139307"/>
                  </a:lnTo>
                  <a:lnTo>
                    <a:pt x="396446" y="139714"/>
                  </a:lnTo>
                  <a:lnTo>
                    <a:pt x="392779" y="139307"/>
                  </a:lnTo>
                  <a:lnTo>
                    <a:pt x="389381" y="139307"/>
                  </a:lnTo>
                  <a:lnTo>
                    <a:pt x="386543" y="139694"/>
                  </a:lnTo>
                  <a:lnTo>
                    <a:pt x="386391" y="139714"/>
                  </a:lnTo>
                  <a:lnTo>
                    <a:pt x="383673" y="140393"/>
                  </a:lnTo>
                  <a:lnTo>
                    <a:pt x="381635" y="141751"/>
                  </a:lnTo>
                  <a:lnTo>
                    <a:pt x="380293" y="142990"/>
                  </a:lnTo>
                  <a:lnTo>
                    <a:pt x="379869" y="143378"/>
                  </a:lnTo>
                  <a:lnTo>
                    <a:pt x="378917" y="146363"/>
                  </a:lnTo>
                  <a:lnTo>
                    <a:pt x="378643" y="149349"/>
                  </a:lnTo>
                  <a:lnTo>
                    <a:pt x="378498" y="150425"/>
                  </a:lnTo>
                  <a:lnTo>
                    <a:pt x="378238" y="152334"/>
                  </a:lnTo>
                  <a:lnTo>
                    <a:pt x="377558" y="155047"/>
                  </a:lnTo>
                  <a:lnTo>
                    <a:pt x="376879" y="157761"/>
                  </a:lnTo>
                  <a:lnTo>
                    <a:pt x="375520" y="160068"/>
                  </a:lnTo>
                  <a:lnTo>
                    <a:pt x="374161" y="162103"/>
                  </a:lnTo>
                  <a:lnTo>
                    <a:pt x="372800" y="163732"/>
                  </a:lnTo>
                  <a:lnTo>
                    <a:pt x="371171" y="165360"/>
                  </a:lnTo>
                  <a:lnTo>
                    <a:pt x="369130" y="166717"/>
                  </a:lnTo>
                  <a:lnTo>
                    <a:pt x="366820" y="167124"/>
                  </a:lnTo>
                  <a:lnTo>
                    <a:pt x="363152" y="167124"/>
                  </a:lnTo>
                  <a:lnTo>
                    <a:pt x="360025" y="166717"/>
                  </a:lnTo>
                  <a:lnTo>
                    <a:pt x="356765" y="166717"/>
                  </a:lnTo>
                  <a:lnTo>
                    <a:pt x="353368" y="166445"/>
                  </a:lnTo>
                  <a:lnTo>
                    <a:pt x="349970" y="166445"/>
                  </a:lnTo>
                  <a:lnTo>
                    <a:pt x="346980" y="166717"/>
                  </a:lnTo>
                  <a:lnTo>
                    <a:pt x="343853" y="167124"/>
                  </a:lnTo>
                  <a:lnTo>
                    <a:pt x="340591" y="167395"/>
                  </a:lnTo>
                  <a:lnTo>
                    <a:pt x="337468" y="167395"/>
                  </a:lnTo>
                  <a:lnTo>
                    <a:pt x="334478" y="167802"/>
                  </a:lnTo>
                  <a:lnTo>
                    <a:pt x="331488" y="168074"/>
                  </a:lnTo>
                  <a:lnTo>
                    <a:pt x="328363" y="168346"/>
                  </a:lnTo>
                  <a:lnTo>
                    <a:pt x="325372" y="168752"/>
                  </a:lnTo>
                  <a:lnTo>
                    <a:pt x="322382" y="168752"/>
                  </a:lnTo>
                  <a:lnTo>
                    <a:pt x="318983" y="169159"/>
                  </a:lnTo>
                  <a:lnTo>
                    <a:pt x="316267" y="169702"/>
                  </a:lnTo>
                  <a:lnTo>
                    <a:pt x="313549" y="170381"/>
                  </a:lnTo>
                  <a:lnTo>
                    <a:pt x="311239" y="171738"/>
                  </a:lnTo>
                  <a:lnTo>
                    <a:pt x="310967" y="174044"/>
                  </a:lnTo>
                  <a:lnTo>
                    <a:pt x="311646" y="176758"/>
                  </a:lnTo>
                  <a:lnTo>
                    <a:pt x="309200" y="177706"/>
                  </a:lnTo>
                  <a:lnTo>
                    <a:pt x="306210" y="177165"/>
                  </a:lnTo>
                  <a:lnTo>
                    <a:pt x="303900" y="175808"/>
                  </a:lnTo>
                  <a:lnTo>
                    <a:pt x="301454" y="174723"/>
                  </a:lnTo>
                  <a:lnTo>
                    <a:pt x="298736" y="174044"/>
                  </a:lnTo>
                  <a:lnTo>
                    <a:pt x="295746" y="174451"/>
                  </a:lnTo>
                  <a:lnTo>
                    <a:pt x="293706" y="175808"/>
                  </a:lnTo>
                  <a:lnTo>
                    <a:pt x="291397" y="176758"/>
                  </a:lnTo>
                  <a:lnTo>
                    <a:pt x="289087" y="177436"/>
                  </a:lnTo>
                  <a:lnTo>
                    <a:pt x="285962" y="177706"/>
                  </a:lnTo>
                  <a:lnTo>
                    <a:pt x="283379" y="177165"/>
                  </a:lnTo>
                  <a:lnTo>
                    <a:pt x="280661" y="176080"/>
                  </a:lnTo>
                  <a:lnTo>
                    <a:pt x="278213" y="175130"/>
                  </a:lnTo>
                  <a:lnTo>
                    <a:pt x="275903" y="174044"/>
                  </a:lnTo>
                  <a:lnTo>
                    <a:pt x="272914" y="174044"/>
                  </a:lnTo>
                  <a:lnTo>
                    <a:pt x="270876" y="175401"/>
                  </a:lnTo>
                  <a:lnTo>
                    <a:pt x="268838" y="176758"/>
                  </a:lnTo>
                  <a:lnTo>
                    <a:pt x="267207" y="178384"/>
                  </a:lnTo>
                  <a:lnTo>
                    <a:pt x="265438" y="180150"/>
                  </a:lnTo>
                  <a:lnTo>
                    <a:pt x="263809" y="182048"/>
                  </a:lnTo>
                  <a:lnTo>
                    <a:pt x="262448" y="184086"/>
                  </a:lnTo>
                  <a:lnTo>
                    <a:pt x="261091" y="186121"/>
                  </a:lnTo>
                  <a:lnTo>
                    <a:pt x="260140" y="188426"/>
                  </a:lnTo>
                  <a:lnTo>
                    <a:pt x="258781" y="190461"/>
                  </a:lnTo>
                  <a:lnTo>
                    <a:pt x="257015" y="192089"/>
                  </a:lnTo>
                  <a:lnTo>
                    <a:pt x="255384" y="194124"/>
                  </a:lnTo>
                  <a:lnTo>
                    <a:pt x="254025" y="196160"/>
                  </a:lnTo>
                  <a:lnTo>
                    <a:pt x="252666" y="198197"/>
                  </a:lnTo>
                  <a:lnTo>
                    <a:pt x="251984" y="200773"/>
                  </a:lnTo>
                  <a:lnTo>
                    <a:pt x="251305" y="203487"/>
                  </a:lnTo>
                  <a:lnTo>
                    <a:pt x="250762" y="205038"/>
                  </a:lnTo>
                  <a:lnTo>
                    <a:pt x="250355" y="206201"/>
                  </a:lnTo>
                  <a:lnTo>
                    <a:pt x="249948" y="209186"/>
                  </a:lnTo>
                  <a:lnTo>
                    <a:pt x="249268" y="211900"/>
                  </a:lnTo>
                  <a:lnTo>
                    <a:pt x="248589" y="214478"/>
                  </a:lnTo>
                  <a:lnTo>
                    <a:pt x="247637" y="216785"/>
                  </a:lnTo>
                  <a:lnTo>
                    <a:pt x="246006" y="218820"/>
                  </a:lnTo>
                  <a:lnTo>
                    <a:pt x="244240" y="220449"/>
                  </a:lnTo>
                  <a:lnTo>
                    <a:pt x="242609" y="221806"/>
                  </a:lnTo>
                  <a:lnTo>
                    <a:pt x="240570" y="223163"/>
                  </a:lnTo>
                  <a:lnTo>
                    <a:pt x="238530" y="224519"/>
                  </a:lnTo>
                  <a:lnTo>
                    <a:pt x="236492" y="225876"/>
                  </a:lnTo>
                  <a:lnTo>
                    <a:pt x="233504" y="226554"/>
                  </a:lnTo>
                  <a:lnTo>
                    <a:pt x="231193" y="227504"/>
                  </a:lnTo>
                  <a:lnTo>
                    <a:pt x="229155" y="228861"/>
                  </a:lnTo>
                  <a:lnTo>
                    <a:pt x="227386" y="230488"/>
                  </a:lnTo>
                  <a:lnTo>
                    <a:pt x="225348" y="231847"/>
                  </a:lnTo>
                  <a:lnTo>
                    <a:pt x="223447" y="233203"/>
                  </a:lnTo>
                  <a:lnTo>
                    <a:pt x="221408" y="234560"/>
                  </a:lnTo>
                  <a:lnTo>
                    <a:pt x="219642" y="236187"/>
                  </a:lnTo>
                  <a:lnTo>
                    <a:pt x="218011" y="237952"/>
                  </a:lnTo>
                  <a:lnTo>
                    <a:pt x="216380" y="239581"/>
                  </a:lnTo>
                  <a:lnTo>
                    <a:pt x="214341" y="240938"/>
                  </a:lnTo>
                  <a:lnTo>
                    <a:pt x="211622" y="241616"/>
                  </a:lnTo>
                  <a:lnTo>
                    <a:pt x="208631" y="241616"/>
                  </a:lnTo>
                  <a:lnTo>
                    <a:pt x="205916" y="240938"/>
                  </a:lnTo>
                  <a:lnTo>
                    <a:pt x="203198" y="239850"/>
                  </a:lnTo>
                  <a:lnTo>
                    <a:pt x="200478" y="239172"/>
                  </a:lnTo>
                  <a:lnTo>
                    <a:pt x="197760" y="238496"/>
                  </a:lnTo>
                  <a:lnTo>
                    <a:pt x="195177" y="237952"/>
                  </a:lnTo>
                  <a:lnTo>
                    <a:pt x="192461" y="237274"/>
                  </a:lnTo>
                  <a:lnTo>
                    <a:pt x="189744" y="237952"/>
                  </a:lnTo>
                  <a:lnTo>
                    <a:pt x="187024" y="238224"/>
                  </a:lnTo>
                  <a:lnTo>
                    <a:pt x="184985" y="239581"/>
                  </a:lnTo>
                  <a:lnTo>
                    <a:pt x="182949" y="240259"/>
                  </a:lnTo>
                  <a:lnTo>
                    <a:pt x="179687" y="240531"/>
                  </a:lnTo>
                  <a:lnTo>
                    <a:pt x="176559" y="240259"/>
                  </a:lnTo>
                  <a:lnTo>
                    <a:pt x="173572" y="239850"/>
                  </a:lnTo>
                  <a:lnTo>
                    <a:pt x="170174" y="239581"/>
                  </a:lnTo>
                  <a:lnTo>
                    <a:pt x="166777" y="239581"/>
                  </a:lnTo>
                  <a:lnTo>
                    <a:pt x="163515" y="239581"/>
                  </a:lnTo>
                  <a:lnTo>
                    <a:pt x="160387" y="239172"/>
                  </a:lnTo>
                  <a:lnTo>
                    <a:pt x="157125" y="239172"/>
                  </a:lnTo>
                  <a:lnTo>
                    <a:pt x="153730" y="238496"/>
                  </a:lnTo>
                  <a:lnTo>
                    <a:pt x="150333" y="238496"/>
                  </a:lnTo>
                  <a:lnTo>
                    <a:pt x="146933" y="238496"/>
                  </a:lnTo>
                  <a:lnTo>
                    <a:pt x="143673" y="238496"/>
                  </a:lnTo>
                  <a:lnTo>
                    <a:pt x="140276" y="238496"/>
                  </a:lnTo>
                  <a:lnTo>
                    <a:pt x="137148" y="238496"/>
                  </a:lnTo>
                  <a:lnTo>
                    <a:pt x="134156" y="238902"/>
                  </a:lnTo>
                  <a:lnTo>
                    <a:pt x="131434" y="239581"/>
                  </a:lnTo>
                  <a:lnTo>
                    <a:pt x="128180" y="239850"/>
                  </a:lnTo>
                  <a:lnTo>
                    <a:pt x="125725" y="240938"/>
                  </a:lnTo>
                  <a:lnTo>
                    <a:pt x="123432" y="241886"/>
                  </a:lnTo>
                  <a:lnTo>
                    <a:pt x="121386" y="242294"/>
                  </a:lnTo>
                  <a:lnTo>
                    <a:pt x="119073" y="243244"/>
                  </a:lnTo>
                  <a:lnTo>
                    <a:pt x="116638" y="244193"/>
                  </a:lnTo>
                  <a:lnTo>
                    <a:pt x="114325" y="245549"/>
                  </a:lnTo>
                  <a:lnTo>
                    <a:pt x="112278" y="246906"/>
                  </a:lnTo>
                  <a:lnTo>
                    <a:pt x="110641" y="248535"/>
                  </a:lnTo>
                  <a:lnTo>
                    <a:pt x="108881" y="250300"/>
                  </a:lnTo>
                  <a:lnTo>
                    <a:pt x="107244" y="251927"/>
                  </a:lnTo>
                  <a:lnTo>
                    <a:pt x="105627" y="253555"/>
                  </a:lnTo>
                  <a:lnTo>
                    <a:pt x="103847" y="255590"/>
                  </a:lnTo>
                  <a:lnTo>
                    <a:pt x="101820" y="256947"/>
                  </a:lnTo>
                  <a:lnTo>
                    <a:pt x="100183" y="258304"/>
                  </a:lnTo>
                  <a:lnTo>
                    <a:pt x="98546" y="259933"/>
                  </a:lnTo>
                  <a:lnTo>
                    <a:pt x="96520" y="261561"/>
                  </a:lnTo>
                  <a:lnTo>
                    <a:pt x="95149" y="263596"/>
                  </a:lnTo>
                  <a:lnTo>
                    <a:pt x="93122" y="265225"/>
                  </a:lnTo>
                  <a:lnTo>
                    <a:pt x="91485" y="266988"/>
                  </a:lnTo>
                  <a:lnTo>
                    <a:pt x="89725" y="268617"/>
                  </a:lnTo>
                  <a:lnTo>
                    <a:pt x="88088" y="270380"/>
                  </a:lnTo>
                  <a:lnTo>
                    <a:pt x="86328" y="272009"/>
                  </a:lnTo>
                  <a:lnTo>
                    <a:pt x="84424" y="273365"/>
                  </a:lnTo>
                  <a:lnTo>
                    <a:pt x="81293" y="273909"/>
                  </a:lnTo>
                  <a:lnTo>
                    <a:pt x="78244" y="273666"/>
                  </a:lnTo>
                  <a:lnTo>
                    <a:pt x="76852" y="283707"/>
                  </a:lnTo>
                  <a:lnTo>
                    <a:pt x="76607" y="285172"/>
                  </a:lnTo>
                  <a:lnTo>
                    <a:pt x="76136" y="287076"/>
                  </a:lnTo>
                  <a:lnTo>
                    <a:pt x="75583" y="288443"/>
                  </a:lnTo>
                  <a:lnTo>
                    <a:pt x="75235" y="289861"/>
                  </a:lnTo>
                  <a:lnTo>
                    <a:pt x="75010" y="291766"/>
                  </a:lnTo>
                  <a:lnTo>
                    <a:pt x="74847" y="293719"/>
                  </a:lnTo>
                  <a:lnTo>
                    <a:pt x="74765" y="295184"/>
                  </a:lnTo>
                  <a:lnTo>
                    <a:pt x="74601" y="296649"/>
                  </a:lnTo>
                  <a:lnTo>
                    <a:pt x="74273" y="298065"/>
                  </a:lnTo>
                  <a:lnTo>
                    <a:pt x="73823" y="299434"/>
                  </a:lnTo>
                  <a:lnTo>
                    <a:pt x="73680" y="300900"/>
                  </a:lnTo>
                  <a:lnTo>
                    <a:pt x="73925" y="303341"/>
                  </a:lnTo>
                  <a:lnTo>
                    <a:pt x="74662" y="305148"/>
                  </a:lnTo>
                  <a:lnTo>
                    <a:pt x="75399" y="306419"/>
                  </a:lnTo>
                  <a:lnTo>
                    <a:pt x="76852" y="307688"/>
                  </a:lnTo>
                  <a:lnTo>
                    <a:pt x="78571" y="308566"/>
                  </a:lnTo>
                  <a:lnTo>
                    <a:pt x="80679" y="307884"/>
                  </a:lnTo>
                  <a:lnTo>
                    <a:pt x="82583" y="307590"/>
                  </a:lnTo>
                  <a:lnTo>
                    <a:pt x="84056" y="307543"/>
                  </a:lnTo>
                  <a:lnTo>
                    <a:pt x="85530" y="307688"/>
                  </a:lnTo>
                  <a:lnTo>
                    <a:pt x="86880" y="308323"/>
                  </a:lnTo>
                  <a:lnTo>
                    <a:pt x="88211" y="309739"/>
                  </a:lnTo>
                  <a:lnTo>
                    <a:pt x="88599" y="311155"/>
                  </a:lnTo>
                  <a:lnTo>
                    <a:pt x="88661" y="312573"/>
                  </a:lnTo>
                  <a:lnTo>
                    <a:pt x="88252" y="313940"/>
                  </a:lnTo>
                  <a:lnTo>
                    <a:pt x="87535" y="315747"/>
                  </a:lnTo>
                  <a:lnTo>
                    <a:pt x="86655" y="317555"/>
                  </a:lnTo>
                  <a:lnTo>
                    <a:pt x="85714" y="319312"/>
                  </a:lnTo>
                  <a:lnTo>
                    <a:pt x="84977" y="320583"/>
                  </a:lnTo>
                  <a:lnTo>
                    <a:pt x="84302" y="321852"/>
                  </a:lnTo>
                  <a:lnTo>
                    <a:pt x="83565" y="323172"/>
                  </a:lnTo>
                  <a:lnTo>
                    <a:pt x="82828" y="324392"/>
                  </a:lnTo>
                  <a:lnTo>
                    <a:pt x="82317" y="325238"/>
                  </a:lnTo>
                  <a:lnTo>
                    <a:pt x="82050" y="325663"/>
                  </a:lnTo>
                  <a:lnTo>
                    <a:pt x="80966" y="327273"/>
                  </a:lnTo>
                  <a:lnTo>
                    <a:pt x="79840" y="328885"/>
                  </a:lnTo>
                  <a:lnTo>
                    <a:pt x="78817" y="329960"/>
                  </a:lnTo>
                  <a:lnTo>
                    <a:pt x="77732" y="330937"/>
                  </a:lnTo>
                  <a:lnTo>
                    <a:pt x="76607" y="331914"/>
                  </a:lnTo>
                  <a:lnTo>
                    <a:pt x="75153" y="333135"/>
                  </a:lnTo>
                  <a:lnTo>
                    <a:pt x="73966" y="334063"/>
                  </a:lnTo>
                  <a:lnTo>
                    <a:pt x="72452" y="335285"/>
                  </a:lnTo>
                  <a:lnTo>
                    <a:pt x="70938" y="336505"/>
                  </a:lnTo>
                  <a:lnTo>
                    <a:pt x="69382" y="337727"/>
                  </a:lnTo>
                  <a:lnTo>
                    <a:pt x="68256" y="338654"/>
                  </a:lnTo>
                  <a:lnTo>
                    <a:pt x="67131" y="339582"/>
                  </a:lnTo>
                  <a:lnTo>
                    <a:pt x="66005" y="340559"/>
                  </a:lnTo>
                  <a:lnTo>
                    <a:pt x="64532" y="341830"/>
                  </a:lnTo>
                  <a:lnTo>
                    <a:pt x="63017" y="343050"/>
                  </a:lnTo>
                  <a:lnTo>
                    <a:pt x="61892" y="343977"/>
                  </a:lnTo>
                  <a:lnTo>
                    <a:pt x="60766" y="344954"/>
                  </a:lnTo>
                  <a:lnTo>
                    <a:pt x="58904" y="346517"/>
                  </a:lnTo>
                  <a:lnTo>
                    <a:pt x="57389" y="347739"/>
                  </a:lnTo>
                  <a:lnTo>
                    <a:pt x="56263" y="348667"/>
                  </a:lnTo>
                  <a:lnTo>
                    <a:pt x="55138" y="349644"/>
                  </a:lnTo>
                  <a:lnTo>
                    <a:pt x="53623" y="350915"/>
                  </a:lnTo>
                  <a:lnTo>
                    <a:pt x="52109" y="352134"/>
                  </a:lnTo>
                  <a:lnTo>
                    <a:pt x="50635" y="353405"/>
                  </a:lnTo>
                  <a:lnTo>
                    <a:pt x="49019" y="354527"/>
                  </a:lnTo>
                  <a:lnTo>
                    <a:pt x="47647" y="355896"/>
                  </a:lnTo>
                  <a:lnTo>
                    <a:pt x="46870" y="357165"/>
                  </a:lnTo>
                  <a:lnTo>
                    <a:pt x="45151" y="358777"/>
                  </a:lnTo>
                  <a:lnTo>
                    <a:pt x="43145" y="360193"/>
                  </a:lnTo>
                  <a:lnTo>
                    <a:pt x="41835" y="361659"/>
                  </a:lnTo>
                  <a:lnTo>
                    <a:pt x="40505" y="363124"/>
                  </a:lnTo>
                  <a:lnTo>
                    <a:pt x="39686" y="365273"/>
                  </a:lnTo>
                  <a:lnTo>
                    <a:pt x="40955" y="366640"/>
                  </a:lnTo>
                  <a:lnTo>
                    <a:pt x="42613" y="367666"/>
                  </a:lnTo>
                  <a:lnTo>
                    <a:pt x="43882" y="368399"/>
                  </a:lnTo>
                  <a:lnTo>
                    <a:pt x="45151" y="369180"/>
                  </a:lnTo>
                  <a:lnTo>
                    <a:pt x="46378" y="369963"/>
                  </a:lnTo>
                  <a:lnTo>
                    <a:pt x="48343" y="371477"/>
                  </a:lnTo>
                  <a:lnTo>
                    <a:pt x="49469" y="372405"/>
                  </a:lnTo>
                  <a:lnTo>
                    <a:pt x="53419" y="376068"/>
                  </a:lnTo>
                  <a:lnTo>
                    <a:pt x="50676" y="378704"/>
                  </a:lnTo>
                  <a:lnTo>
                    <a:pt x="48282" y="381440"/>
                  </a:lnTo>
                  <a:lnTo>
                    <a:pt x="46420" y="383833"/>
                  </a:lnTo>
                  <a:lnTo>
                    <a:pt x="44230" y="385445"/>
                  </a:lnTo>
                  <a:lnTo>
                    <a:pt x="40996" y="387155"/>
                  </a:lnTo>
                  <a:lnTo>
                    <a:pt x="37681" y="389060"/>
                  </a:lnTo>
                  <a:lnTo>
                    <a:pt x="34345" y="391404"/>
                  </a:lnTo>
                  <a:lnTo>
                    <a:pt x="31459" y="394140"/>
                  </a:lnTo>
                  <a:lnTo>
                    <a:pt x="28819" y="397168"/>
                  </a:lnTo>
                  <a:lnTo>
                    <a:pt x="25831" y="400098"/>
                  </a:lnTo>
                  <a:lnTo>
                    <a:pt x="23232" y="402491"/>
                  </a:lnTo>
                  <a:lnTo>
                    <a:pt x="18238" y="406007"/>
                  </a:lnTo>
                  <a:lnTo>
                    <a:pt x="11730" y="410405"/>
                  </a:lnTo>
                  <a:lnTo>
                    <a:pt x="8558" y="412650"/>
                  </a:lnTo>
                  <a:lnTo>
                    <a:pt x="7289" y="414115"/>
                  </a:lnTo>
                  <a:lnTo>
                    <a:pt x="6941" y="416216"/>
                  </a:lnTo>
                  <a:lnTo>
                    <a:pt x="7575" y="417828"/>
                  </a:lnTo>
                  <a:lnTo>
                    <a:pt x="8762" y="419683"/>
                  </a:lnTo>
                  <a:lnTo>
                    <a:pt x="10072" y="421394"/>
                  </a:lnTo>
                  <a:lnTo>
                    <a:pt x="13101" y="424032"/>
                  </a:lnTo>
                  <a:lnTo>
                    <a:pt x="15762" y="428964"/>
                  </a:lnTo>
                  <a:lnTo>
                    <a:pt x="16826" y="430039"/>
                  </a:lnTo>
                  <a:lnTo>
                    <a:pt x="18545" y="431308"/>
                  </a:lnTo>
                  <a:lnTo>
                    <a:pt x="20448" y="430673"/>
                  </a:lnTo>
                  <a:lnTo>
                    <a:pt x="22024" y="429502"/>
                  </a:lnTo>
                  <a:lnTo>
                    <a:pt x="23723" y="430478"/>
                  </a:lnTo>
                  <a:lnTo>
                    <a:pt x="25442" y="429745"/>
                  </a:lnTo>
                  <a:lnTo>
                    <a:pt x="27693" y="428964"/>
                  </a:lnTo>
                  <a:lnTo>
                    <a:pt x="30927" y="429600"/>
                  </a:lnTo>
                  <a:lnTo>
                    <a:pt x="34099" y="430282"/>
                  </a:lnTo>
                  <a:lnTo>
                    <a:pt x="36698" y="431259"/>
                  </a:lnTo>
                  <a:lnTo>
                    <a:pt x="39482" y="432334"/>
                  </a:lnTo>
                  <a:lnTo>
                    <a:pt x="42572" y="434874"/>
                  </a:lnTo>
                  <a:lnTo>
                    <a:pt x="45887" y="438147"/>
                  </a:lnTo>
                  <a:lnTo>
                    <a:pt x="48425" y="440101"/>
                  </a:lnTo>
                  <a:lnTo>
                    <a:pt x="51167" y="441517"/>
                  </a:lnTo>
                  <a:lnTo>
                    <a:pt x="55179" y="443080"/>
                  </a:lnTo>
                  <a:lnTo>
                    <a:pt x="60766" y="444253"/>
                  </a:lnTo>
                  <a:lnTo>
                    <a:pt x="65801" y="445473"/>
                  </a:lnTo>
                  <a:lnTo>
                    <a:pt x="69771" y="446889"/>
                  </a:lnTo>
                  <a:lnTo>
                    <a:pt x="73148" y="448501"/>
                  </a:lnTo>
                  <a:lnTo>
                    <a:pt x="77487" y="449917"/>
                  </a:lnTo>
                  <a:lnTo>
                    <a:pt x="81314" y="450601"/>
                  </a:lnTo>
                  <a:lnTo>
                    <a:pt x="86307" y="451725"/>
                  </a:lnTo>
                  <a:lnTo>
                    <a:pt x="91342" y="454363"/>
                  </a:lnTo>
                  <a:lnTo>
                    <a:pt x="93798" y="455242"/>
                  </a:lnTo>
                  <a:lnTo>
                    <a:pt x="97850" y="456950"/>
                  </a:lnTo>
                  <a:lnTo>
                    <a:pt x="99324" y="457927"/>
                  </a:lnTo>
                  <a:lnTo>
                    <a:pt x="102148" y="459882"/>
                  </a:lnTo>
                  <a:lnTo>
                    <a:pt x="103969" y="461787"/>
                  </a:lnTo>
                  <a:lnTo>
                    <a:pt x="104993" y="463105"/>
                  </a:lnTo>
                  <a:lnTo>
                    <a:pt x="105832" y="464962"/>
                  </a:lnTo>
                  <a:lnTo>
                    <a:pt x="106998" y="468233"/>
                  </a:lnTo>
                  <a:lnTo>
                    <a:pt x="109045" y="469259"/>
                  </a:lnTo>
                  <a:lnTo>
                    <a:pt x="110805" y="469846"/>
                  </a:lnTo>
                  <a:lnTo>
                    <a:pt x="112770" y="471701"/>
                  </a:lnTo>
                  <a:lnTo>
                    <a:pt x="114530" y="472238"/>
                  </a:lnTo>
                  <a:lnTo>
                    <a:pt x="116044" y="473556"/>
                  </a:lnTo>
                  <a:lnTo>
                    <a:pt x="116597" y="475070"/>
                  </a:lnTo>
                  <a:lnTo>
                    <a:pt x="116924" y="476879"/>
                  </a:lnTo>
                  <a:lnTo>
                    <a:pt x="117866" y="478685"/>
                  </a:lnTo>
                  <a:lnTo>
                    <a:pt x="118602" y="480005"/>
                  </a:lnTo>
                  <a:lnTo>
                    <a:pt x="118991" y="482349"/>
                  </a:lnTo>
                  <a:lnTo>
                    <a:pt x="119237" y="483863"/>
                  </a:lnTo>
                  <a:lnTo>
                    <a:pt x="123739" y="481713"/>
                  </a:lnTo>
                  <a:lnTo>
                    <a:pt x="124415" y="482984"/>
                  </a:lnTo>
                  <a:lnTo>
                    <a:pt x="125151" y="484302"/>
                  </a:lnTo>
                  <a:lnTo>
                    <a:pt x="126031" y="486062"/>
                  </a:lnTo>
                  <a:lnTo>
                    <a:pt x="126666" y="487380"/>
                  </a:lnTo>
                  <a:lnTo>
                    <a:pt x="127403" y="488700"/>
                  </a:lnTo>
                  <a:lnTo>
                    <a:pt x="128324" y="490359"/>
                  </a:lnTo>
                  <a:lnTo>
                    <a:pt x="129060" y="491630"/>
                  </a:lnTo>
                  <a:lnTo>
                    <a:pt x="129899" y="492752"/>
                  </a:lnTo>
                  <a:lnTo>
                    <a:pt x="131455" y="493875"/>
                  </a:lnTo>
                  <a:lnTo>
                    <a:pt x="131844" y="495244"/>
                  </a:lnTo>
                  <a:lnTo>
                    <a:pt x="133072" y="496759"/>
                  </a:lnTo>
                  <a:lnTo>
                    <a:pt x="134259" y="497686"/>
                  </a:lnTo>
                  <a:lnTo>
                    <a:pt x="134791" y="499443"/>
                  </a:lnTo>
                  <a:lnTo>
                    <a:pt x="135716" y="501007"/>
                  </a:lnTo>
                  <a:lnTo>
                    <a:pt x="137724" y="502374"/>
                  </a:lnTo>
                  <a:lnTo>
                    <a:pt x="139142" y="502960"/>
                  </a:lnTo>
                  <a:lnTo>
                    <a:pt x="140317" y="504376"/>
                  </a:lnTo>
                  <a:lnTo>
                    <a:pt x="140806" y="506234"/>
                  </a:lnTo>
                  <a:lnTo>
                    <a:pt x="142224" y="506185"/>
                  </a:lnTo>
                  <a:lnTo>
                    <a:pt x="143202" y="507357"/>
                  </a:lnTo>
                  <a:lnTo>
                    <a:pt x="144768" y="507601"/>
                  </a:lnTo>
                  <a:lnTo>
                    <a:pt x="145404" y="508872"/>
                  </a:lnTo>
                  <a:lnTo>
                    <a:pt x="146579" y="510288"/>
                  </a:lnTo>
                  <a:lnTo>
                    <a:pt x="147508" y="512484"/>
                  </a:lnTo>
                  <a:lnTo>
                    <a:pt x="148927" y="513657"/>
                  </a:lnTo>
                  <a:lnTo>
                    <a:pt x="149172" y="515122"/>
                  </a:lnTo>
                  <a:lnTo>
                    <a:pt x="148730" y="517026"/>
                  </a:lnTo>
                  <a:lnTo>
                    <a:pt x="147948" y="518884"/>
                  </a:lnTo>
                  <a:lnTo>
                    <a:pt x="147997" y="520592"/>
                  </a:lnTo>
                  <a:lnTo>
                    <a:pt x="148877" y="521863"/>
                  </a:lnTo>
                  <a:lnTo>
                    <a:pt x="149317" y="523230"/>
                  </a:lnTo>
                  <a:lnTo>
                    <a:pt x="150394" y="524158"/>
                  </a:lnTo>
                  <a:lnTo>
                    <a:pt x="152107" y="524305"/>
                  </a:lnTo>
                  <a:lnTo>
                    <a:pt x="151274" y="525819"/>
                  </a:lnTo>
                  <a:lnTo>
                    <a:pt x="149661" y="525770"/>
                  </a:lnTo>
                  <a:lnTo>
                    <a:pt x="149074" y="527137"/>
                  </a:lnTo>
                  <a:lnTo>
                    <a:pt x="149905" y="528945"/>
                  </a:lnTo>
                  <a:lnTo>
                    <a:pt x="151030" y="529873"/>
                  </a:lnTo>
                  <a:lnTo>
                    <a:pt x="150981" y="531338"/>
                  </a:lnTo>
                  <a:lnTo>
                    <a:pt x="151178" y="532803"/>
                  </a:lnTo>
                  <a:lnTo>
                    <a:pt x="152596" y="534268"/>
                  </a:lnTo>
                  <a:lnTo>
                    <a:pt x="152449" y="536565"/>
                  </a:lnTo>
                  <a:lnTo>
                    <a:pt x="154358" y="537297"/>
                  </a:lnTo>
                  <a:lnTo>
                    <a:pt x="155777" y="538567"/>
                  </a:lnTo>
                  <a:lnTo>
                    <a:pt x="156607" y="539787"/>
                  </a:lnTo>
                  <a:lnTo>
                    <a:pt x="158320" y="541498"/>
                  </a:lnTo>
                  <a:lnTo>
                    <a:pt x="159837" y="542572"/>
                  </a:lnTo>
                  <a:lnTo>
                    <a:pt x="159348" y="544136"/>
                  </a:lnTo>
                  <a:lnTo>
                    <a:pt x="157342" y="544379"/>
                  </a:lnTo>
                  <a:lnTo>
                    <a:pt x="155629" y="543549"/>
                  </a:lnTo>
                  <a:lnTo>
                    <a:pt x="153867" y="543061"/>
                  </a:lnTo>
                  <a:lnTo>
                    <a:pt x="153036" y="544185"/>
                  </a:lnTo>
                  <a:lnTo>
                    <a:pt x="154162" y="545650"/>
                  </a:lnTo>
                  <a:lnTo>
                    <a:pt x="155091" y="547017"/>
                  </a:lnTo>
                  <a:lnTo>
                    <a:pt x="153867" y="548335"/>
                  </a:lnTo>
                  <a:lnTo>
                    <a:pt x="152694" y="549360"/>
                  </a:lnTo>
                  <a:lnTo>
                    <a:pt x="152350" y="550533"/>
                  </a:lnTo>
                  <a:lnTo>
                    <a:pt x="152205" y="550578"/>
                  </a:lnTo>
                  <a:lnTo>
                    <a:pt x="150736" y="551022"/>
                  </a:lnTo>
                  <a:lnTo>
                    <a:pt x="149367" y="552438"/>
                  </a:lnTo>
                  <a:lnTo>
                    <a:pt x="148241" y="554538"/>
                  </a:lnTo>
                  <a:lnTo>
                    <a:pt x="148339" y="556443"/>
                  </a:lnTo>
                  <a:lnTo>
                    <a:pt x="148779" y="557908"/>
                  </a:lnTo>
                  <a:lnTo>
                    <a:pt x="149219" y="559277"/>
                  </a:lnTo>
                  <a:lnTo>
                    <a:pt x="149465" y="560742"/>
                  </a:lnTo>
                  <a:lnTo>
                    <a:pt x="149514" y="562305"/>
                  </a:lnTo>
                  <a:lnTo>
                    <a:pt x="148877" y="564649"/>
                  </a:lnTo>
                  <a:lnTo>
                    <a:pt x="147752" y="563915"/>
                  </a:lnTo>
                  <a:lnTo>
                    <a:pt x="146432" y="562597"/>
                  </a:lnTo>
                  <a:lnTo>
                    <a:pt x="145060" y="561424"/>
                  </a:lnTo>
                  <a:lnTo>
                    <a:pt x="143937" y="562354"/>
                  </a:lnTo>
                  <a:lnTo>
                    <a:pt x="144033" y="564747"/>
                  </a:lnTo>
                  <a:lnTo>
                    <a:pt x="144426" y="566700"/>
                  </a:lnTo>
                  <a:lnTo>
                    <a:pt x="144670" y="568605"/>
                  </a:lnTo>
                  <a:lnTo>
                    <a:pt x="143642" y="569630"/>
                  </a:lnTo>
                  <a:lnTo>
                    <a:pt x="142224" y="569289"/>
                  </a:lnTo>
                  <a:lnTo>
                    <a:pt x="140317" y="569387"/>
                  </a:lnTo>
                  <a:lnTo>
                    <a:pt x="139533" y="571341"/>
                  </a:lnTo>
                  <a:lnTo>
                    <a:pt x="135374" y="578080"/>
                  </a:lnTo>
                  <a:lnTo>
                    <a:pt x="136842" y="580033"/>
                  </a:lnTo>
                  <a:lnTo>
                    <a:pt x="138555" y="581206"/>
                  </a:lnTo>
                  <a:lnTo>
                    <a:pt x="140022" y="582428"/>
                  </a:lnTo>
                  <a:lnTo>
                    <a:pt x="140658" y="583697"/>
                  </a:lnTo>
                  <a:lnTo>
                    <a:pt x="141246" y="585554"/>
                  </a:lnTo>
                  <a:lnTo>
                    <a:pt x="141538" y="586970"/>
                  </a:lnTo>
                  <a:lnTo>
                    <a:pt x="141833" y="588435"/>
                  </a:lnTo>
                  <a:lnTo>
                    <a:pt x="142126" y="590438"/>
                  </a:lnTo>
                  <a:lnTo>
                    <a:pt x="142371" y="591903"/>
                  </a:lnTo>
                  <a:lnTo>
                    <a:pt x="142517" y="593368"/>
                  </a:lnTo>
                  <a:lnTo>
                    <a:pt x="142175" y="595761"/>
                  </a:lnTo>
                  <a:lnTo>
                    <a:pt x="141686" y="597226"/>
                  </a:lnTo>
                  <a:lnTo>
                    <a:pt x="141000" y="598546"/>
                  </a:lnTo>
                  <a:lnTo>
                    <a:pt x="139484" y="599572"/>
                  </a:lnTo>
                  <a:lnTo>
                    <a:pt x="137527" y="600205"/>
                  </a:lnTo>
                  <a:lnTo>
                    <a:pt x="135863" y="601184"/>
                  </a:lnTo>
                  <a:lnTo>
                    <a:pt x="135325" y="602698"/>
                  </a:lnTo>
                  <a:lnTo>
                    <a:pt x="136451" y="604504"/>
                  </a:lnTo>
                  <a:lnTo>
                    <a:pt x="138164" y="605677"/>
                  </a:lnTo>
                  <a:lnTo>
                    <a:pt x="139729" y="606995"/>
                  </a:lnTo>
                  <a:lnTo>
                    <a:pt x="140757" y="608021"/>
                  </a:lnTo>
                  <a:lnTo>
                    <a:pt x="141637" y="609731"/>
                  </a:lnTo>
                  <a:lnTo>
                    <a:pt x="141833" y="611245"/>
                  </a:lnTo>
                  <a:lnTo>
                    <a:pt x="142027" y="612806"/>
                  </a:lnTo>
                  <a:lnTo>
                    <a:pt x="143153" y="614762"/>
                  </a:lnTo>
                  <a:lnTo>
                    <a:pt x="145404" y="615054"/>
                  </a:lnTo>
                  <a:lnTo>
                    <a:pt x="146970" y="615395"/>
                  </a:lnTo>
                  <a:lnTo>
                    <a:pt x="148290" y="616325"/>
                  </a:lnTo>
                  <a:lnTo>
                    <a:pt x="147850" y="618571"/>
                  </a:lnTo>
                  <a:lnTo>
                    <a:pt x="147068" y="619987"/>
                  </a:lnTo>
                  <a:lnTo>
                    <a:pt x="146626" y="621403"/>
                  </a:lnTo>
                  <a:lnTo>
                    <a:pt x="147459" y="623358"/>
                  </a:lnTo>
                  <a:lnTo>
                    <a:pt x="148927" y="622870"/>
                  </a:lnTo>
                  <a:lnTo>
                    <a:pt x="149954" y="621599"/>
                  </a:lnTo>
                  <a:lnTo>
                    <a:pt x="152400" y="620914"/>
                  </a:lnTo>
                  <a:lnTo>
                    <a:pt x="152547" y="622966"/>
                  </a:lnTo>
                  <a:lnTo>
                    <a:pt x="152107" y="624431"/>
                  </a:lnTo>
                  <a:lnTo>
                    <a:pt x="151716" y="625898"/>
                  </a:lnTo>
                  <a:lnTo>
                    <a:pt x="151812" y="628291"/>
                  </a:lnTo>
                  <a:lnTo>
                    <a:pt x="153672" y="629219"/>
                  </a:lnTo>
                  <a:lnTo>
                    <a:pt x="155238" y="627265"/>
                  </a:lnTo>
                  <a:lnTo>
                    <a:pt x="157342" y="626239"/>
                  </a:lnTo>
                  <a:lnTo>
                    <a:pt x="159591" y="626777"/>
                  </a:lnTo>
                  <a:lnTo>
                    <a:pt x="159397" y="628340"/>
                  </a:lnTo>
                  <a:lnTo>
                    <a:pt x="158271" y="629999"/>
                  </a:lnTo>
                  <a:lnTo>
                    <a:pt x="156902" y="631466"/>
                  </a:lnTo>
                  <a:lnTo>
                    <a:pt x="155922" y="632588"/>
                  </a:lnTo>
                  <a:lnTo>
                    <a:pt x="155140" y="634249"/>
                  </a:lnTo>
                  <a:lnTo>
                    <a:pt x="155433" y="636252"/>
                  </a:lnTo>
                  <a:lnTo>
                    <a:pt x="156167" y="638156"/>
                  </a:lnTo>
                  <a:lnTo>
                    <a:pt x="157244" y="639525"/>
                  </a:lnTo>
                  <a:lnTo>
                    <a:pt x="159542" y="639817"/>
                  </a:lnTo>
                  <a:lnTo>
                    <a:pt x="161695" y="640551"/>
                  </a:lnTo>
                  <a:lnTo>
                    <a:pt x="164045" y="640990"/>
                  </a:lnTo>
                  <a:lnTo>
                    <a:pt x="165414" y="641722"/>
                  </a:lnTo>
                  <a:lnTo>
                    <a:pt x="167078" y="642455"/>
                  </a:lnTo>
                  <a:lnTo>
                    <a:pt x="168056" y="641233"/>
                  </a:lnTo>
                  <a:lnTo>
                    <a:pt x="168840" y="639476"/>
                  </a:lnTo>
                  <a:lnTo>
                    <a:pt x="169916" y="637815"/>
                  </a:lnTo>
                  <a:lnTo>
                    <a:pt x="172165" y="638401"/>
                  </a:lnTo>
                  <a:lnTo>
                    <a:pt x="174318" y="639182"/>
                  </a:lnTo>
                  <a:lnTo>
                    <a:pt x="175786" y="639378"/>
                  </a:lnTo>
                  <a:lnTo>
                    <a:pt x="177253" y="640014"/>
                  </a:lnTo>
                  <a:lnTo>
                    <a:pt x="179750" y="640551"/>
                  </a:lnTo>
                  <a:lnTo>
                    <a:pt x="181707" y="638988"/>
                  </a:lnTo>
                  <a:lnTo>
                    <a:pt x="183027" y="637376"/>
                  </a:lnTo>
                  <a:lnTo>
                    <a:pt x="185081" y="636154"/>
                  </a:lnTo>
                  <a:lnTo>
                    <a:pt x="186551" y="635911"/>
                  </a:lnTo>
                  <a:lnTo>
                    <a:pt x="188115" y="636056"/>
                  </a:lnTo>
                  <a:lnTo>
                    <a:pt x="189926" y="636642"/>
                  </a:lnTo>
                  <a:lnTo>
                    <a:pt x="191540" y="637717"/>
                  </a:lnTo>
                  <a:lnTo>
                    <a:pt x="192617" y="638694"/>
                  </a:lnTo>
                  <a:lnTo>
                    <a:pt x="193743" y="639768"/>
                  </a:lnTo>
                  <a:lnTo>
                    <a:pt x="195063" y="641233"/>
                  </a:lnTo>
                  <a:lnTo>
                    <a:pt x="195896" y="642406"/>
                  </a:lnTo>
                  <a:lnTo>
                    <a:pt x="197508" y="643579"/>
                  </a:lnTo>
                  <a:lnTo>
                    <a:pt x="199172" y="644605"/>
                  </a:lnTo>
                  <a:lnTo>
                    <a:pt x="200738" y="645727"/>
                  </a:lnTo>
                  <a:lnTo>
                    <a:pt x="201863" y="646753"/>
                  </a:lnTo>
                  <a:lnTo>
                    <a:pt x="202940" y="648316"/>
                  </a:lnTo>
                  <a:lnTo>
                    <a:pt x="203918" y="650026"/>
                  </a:lnTo>
                  <a:lnTo>
                    <a:pt x="204897" y="651734"/>
                  </a:lnTo>
                  <a:lnTo>
                    <a:pt x="205826" y="653444"/>
                  </a:lnTo>
                  <a:lnTo>
                    <a:pt x="206806" y="655106"/>
                  </a:lnTo>
                  <a:lnTo>
                    <a:pt x="207979" y="656718"/>
                  </a:lnTo>
                  <a:lnTo>
                    <a:pt x="209202" y="658232"/>
                  </a:lnTo>
                  <a:lnTo>
                    <a:pt x="210377" y="659746"/>
                  </a:lnTo>
                  <a:lnTo>
                    <a:pt x="211404" y="661454"/>
                  </a:lnTo>
                  <a:lnTo>
                    <a:pt x="212235" y="663214"/>
                  </a:lnTo>
                  <a:lnTo>
                    <a:pt x="212872" y="664532"/>
                  </a:lnTo>
                  <a:lnTo>
                    <a:pt x="213605" y="665803"/>
                  </a:lnTo>
                  <a:lnTo>
                    <a:pt x="214779" y="666583"/>
                  </a:lnTo>
                  <a:lnTo>
                    <a:pt x="216492" y="667364"/>
                  </a:lnTo>
                  <a:lnTo>
                    <a:pt x="217520" y="668439"/>
                  </a:lnTo>
                  <a:lnTo>
                    <a:pt x="218351" y="669611"/>
                  </a:lnTo>
                  <a:lnTo>
                    <a:pt x="218744" y="671516"/>
                  </a:lnTo>
                  <a:lnTo>
                    <a:pt x="220405" y="672932"/>
                  </a:lnTo>
                  <a:lnTo>
                    <a:pt x="222364" y="672591"/>
                  </a:lnTo>
                  <a:lnTo>
                    <a:pt x="223831" y="672151"/>
                  </a:lnTo>
                  <a:lnTo>
                    <a:pt x="225788" y="671906"/>
                  </a:lnTo>
                  <a:lnTo>
                    <a:pt x="226864" y="672787"/>
                  </a:lnTo>
                  <a:lnTo>
                    <a:pt x="227892" y="673909"/>
                  </a:lnTo>
                  <a:lnTo>
                    <a:pt x="229556" y="674887"/>
                  </a:lnTo>
                  <a:lnTo>
                    <a:pt x="231219" y="675911"/>
                  </a:lnTo>
                  <a:lnTo>
                    <a:pt x="232441" y="676743"/>
                  </a:lnTo>
                  <a:lnTo>
                    <a:pt x="233909" y="678012"/>
                  </a:lnTo>
                  <a:lnTo>
                    <a:pt x="235182" y="679526"/>
                  </a:lnTo>
                  <a:lnTo>
                    <a:pt x="236307" y="681138"/>
                  </a:lnTo>
                  <a:lnTo>
                    <a:pt x="237922" y="682946"/>
                  </a:lnTo>
                  <a:lnTo>
                    <a:pt x="239537" y="684166"/>
                  </a:lnTo>
                  <a:lnTo>
                    <a:pt x="241150" y="685290"/>
                  </a:lnTo>
                  <a:lnTo>
                    <a:pt x="242813" y="687243"/>
                  </a:lnTo>
                  <a:lnTo>
                    <a:pt x="243253" y="689636"/>
                  </a:lnTo>
                  <a:lnTo>
                    <a:pt x="244330" y="691737"/>
                  </a:lnTo>
                  <a:lnTo>
                    <a:pt x="254823" y="748961"/>
                  </a:lnTo>
                  <a:lnTo>
                    <a:pt x="245505" y="755818"/>
                  </a:lnTo>
                  <a:lnTo>
                    <a:pt x="211159" y="779264"/>
                  </a:lnTo>
                  <a:lnTo>
                    <a:pt x="113465" y="846079"/>
                  </a:lnTo>
                  <a:lnTo>
                    <a:pt x="187" y="902151"/>
                  </a:lnTo>
                  <a:lnTo>
                    <a:pt x="14534" y="952848"/>
                  </a:lnTo>
                  <a:lnTo>
                    <a:pt x="15741" y="954949"/>
                  </a:lnTo>
                  <a:lnTo>
                    <a:pt x="16724" y="956853"/>
                  </a:lnTo>
                  <a:lnTo>
                    <a:pt x="17747" y="959150"/>
                  </a:lnTo>
                  <a:lnTo>
                    <a:pt x="18688" y="960664"/>
                  </a:lnTo>
                  <a:lnTo>
                    <a:pt x="19712" y="961837"/>
                  </a:lnTo>
                  <a:lnTo>
                    <a:pt x="22556" y="966867"/>
                  </a:lnTo>
                  <a:lnTo>
                    <a:pt x="22843" y="969113"/>
                  </a:lnTo>
                  <a:lnTo>
                    <a:pt x="23047" y="971457"/>
                  </a:lnTo>
                  <a:lnTo>
                    <a:pt x="23784" y="974632"/>
                  </a:lnTo>
                  <a:lnTo>
                    <a:pt x="24910" y="976684"/>
                  </a:lnTo>
                  <a:lnTo>
                    <a:pt x="26465" y="978539"/>
                  </a:lnTo>
                  <a:lnTo>
                    <a:pt x="27141" y="980446"/>
                  </a:lnTo>
                  <a:lnTo>
                    <a:pt x="27100" y="982691"/>
                  </a:lnTo>
                  <a:lnTo>
                    <a:pt x="31357" y="988065"/>
                  </a:lnTo>
                  <a:lnTo>
                    <a:pt x="33260" y="989530"/>
                  </a:lnTo>
                  <a:lnTo>
                    <a:pt x="34631" y="990995"/>
                  </a:lnTo>
                  <a:lnTo>
                    <a:pt x="35757" y="993145"/>
                  </a:lnTo>
                  <a:lnTo>
                    <a:pt x="36882" y="995098"/>
                  </a:lnTo>
                  <a:lnTo>
                    <a:pt x="38704" y="997101"/>
                  </a:lnTo>
                  <a:lnTo>
                    <a:pt x="39768" y="998321"/>
                  </a:lnTo>
                  <a:lnTo>
                    <a:pt x="41385" y="999641"/>
                  </a:lnTo>
                  <a:lnTo>
                    <a:pt x="45253" y="1004085"/>
                  </a:lnTo>
                  <a:lnTo>
                    <a:pt x="45928" y="1006186"/>
                  </a:lnTo>
                  <a:lnTo>
                    <a:pt x="47013" y="1007504"/>
                  </a:lnTo>
                  <a:lnTo>
                    <a:pt x="48139" y="1008333"/>
                  </a:lnTo>
                  <a:lnTo>
                    <a:pt x="49367" y="1009604"/>
                  </a:lnTo>
                  <a:lnTo>
                    <a:pt x="49755" y="1013268"/>
                  </a:lnTo>
                  <a:lnTo>
                    <a:pt x="49796" y="1016296"/>
                  </a:lnTo>
                  <a:lnTo>
                    <a:pt x="50676" y="1022792"/>
                  </a:lnTo>
                  <a:lnTo>
                    <a:pt x="50594" y="1024451"/>
                  </a:lnTo>
                  <a:lnTo>
                    <a:pt x="50594" y="1026601"/>
                  </a:lnTo>
                  <a:lnTo>
                    <a:pt x="51966" y="1028946"/>
                  </a:lnTo>
                  <a:lnTo>
                    <a:pt x="54053" y="1031143"/>
                  </a:lnTo>
                  <a:lnTo>
                    <a:pt x="55916" y="1031631"/>
                  </a:lnTo>
                  <a:lnTo>
                    <a:pt x="57676" y="1031486"/>
                  </a:lnTo>
                  <a:lnTo>
                    <a:pt x="59292" y="1030264"/>
                  </a:lnTo>
                  <a:lnTo>
                    <a:pt x="62628" y="1024892"/>
                  </a:lnTo>
                  <a:lnTo>
                    <a:pt x="63897" y="1021717"/>
                  </a:lnTo>
                  <a:lnTo>
                    <a:pt x="66394" y="1019813"/>
                  </a:lnTo>
                  <a:lnTo>
                    <a:pt x="67765" y="1018249"/>
                  </a:lnTo>
                  <a:lnTo>
                    <a:pt x="69669" y="1018299"/>
                  </a:lnTo>
                  <a:lnTo>
                    <a:pt x="71388" y="1019616"/>
                  </a:lnTo>
                  <a:lnTo>
                    <a:pt x="75092" y="1025430"/>
                  </a:lnTo>
                  <a:lnTo>
                    <a:pt x="76914" y="1027970"/>
                  </a:lnTo>
                  <a:lnTo>
                    <a:pt x="78858" y="1028799"/>
                  </a:lnTo>
                  <a:lnTo>
                    <a:pt x="81498" y="1028164"/>
                  </a:lnTo>
                  <a:lnTo>
                    <a:pt x="83667" y="1028505"/>
                  </a:lnTo>
                  <a:lnTo>
                    <a:pt x="85755" y="1028017"/>
                  </a:lnTo>
                  <a:lnTo>
                    <a:pt x="88743" y="1026601"/>
                  </a:lnTo>
                  <a:lnTo>
                    <a:pt x="92263" y="1026748"/>
                  </a:lnTo>
                  <a:lnTo>
                    <a:pt x="93593" y="1027432"/>
                  </a:lnTo>
                  <a:lnTo>
                    <a:pt x="94903" y="1027921"/>
                  </a:lnTo>
                  <a:lnTo>
                    <a:pt x="96622" y="1027675"/>
                  </a:lnTo>
                  <a:lnTo>
                    <a:pt x="98525" y="1027383"/>
                  </a:lnTo>
                  <a:lnTo>
                    <a:pt x="99017" y="1031778"/>
                  </a:lnTo>
                  <a:lnTo>
                    <a:pt x="99569" y="1034416"/>
                  </a:lnTo>
                  <a:lnTo>
                    <a:pt x="100388" y="1036321"/>
                  </a:lnTo>
                  <a:lnTo>
                    <a:pt x="101820" y="1037933"/>
                  </a:lnTo>
                  <a:lnTo>
                    <a:pt x="102782" y="1039104"/>
                  </a:lnTo>
                  <a:lnTo>
                    <a:pt x="103417" y="1040863"/>
                  </a:lnTo>
                  <a:lnTo>
                    <a:pt x="103662" y="1042279"/>
                  </a:lnTo>
                  <a:lnTo>
                    <a:pt x="104112" y="1043599"/>
                  </a:lnTo>
                  <a:lnTo>
                    <a:pt x="106221" y="1044868"/>
                  </a:lnTo>
                  <a:lnTo>
                    <a:pt x="107489" y="1046139"/>
                  </a:lnTo>
                  <a:lnTo>
                    <a:pt x="108717" y="1048336"/>
                  </a:lnTo>
                  <a:lnTo>
                    <a:pt x="109106" y="1051803"/>
                  </a:lnTo>
                  <a:lnTo>
                    <a:pt x="109638" y="1054149"/>
                  </a:lnTo>
                  <a:lnTo>
                    <a:pt x="110621" y="1056004"/>
                  </a:lnTo>
                  <a:lnTo>
                    <a:pt x="112381" y="1059325"/>
                  </a:lnTo>
                  <a:lnTo>
                    <a:pt x="115410" y="1064405"/>
                  </a:lnTo>
                  <a:lnTo>
                    <a:pt x="116249" y="1065676"/>
                  </a:lnTo>
                  <a:lnTo>
                    <a:pt x="117129" y="1067239"/>
                  </a:lnTo>
                  <a:lnTo>
                    <a:pt x="119073" y="1070169"/>
                  </a:lnTo>
                  <a:lnTo>
                    <a:pt x="120199" y="1072171"/>
                  </a:lnTo>
                  <a:lnTo>
                    <a:pt x="124947" y="1079156"/>
                  </a:lnTo>
                  <a:lnTo>
                    <a:pt x="126216" y="1081158"/>
                  </a:lnTo>
                  <a:lnTo>
                    <a:pt x="127096" y="1082721"/>
                  </a:lnTo>
                  <a:lnTo>
                    <a:pt x="128221" y="1084822"/>
                  </a:lnTo>
                  <a:lnTo>
                    <a:pt x="131025" y="1092245"/>
                  </a:lnTo>
                  <a:lnTo>
                    <a:pt x="134402" y="1098204"/>
                  </a:lnTo>
                  <a:lnTo>
                    <a:pt x="134981" y="1099767"/>
                  </a:lnTo>
                  <a:lnTo>
                    <a:pt x="135765" y="1102405"/>
                  </a:lnTo>
                  <a:lnTo>
                    <a:pt x="136205" y="1104505"/>
                  </a:lnTo>
                  <a:lnTo>
                    <a:pt x="136645" y="1106947"/>
                  </a:lnTo>
                  <a:lnTo>
                    <a:pt x="136987" y="1109097"/>
                  </a:lnTo>
                  <a:lnTo>
                    <a:pt x="137623" y="1115787"/>
                  </a:lnTo>
                  <a:lnTo>
                    <a:pt x="138016" y="1118132"/>
                  </a:lnTo>
                  <a:lnTo>
                    <a:pt x="138896" y="1128878"/>
                  </a:lnTo>
                  <a:lnTo>
                    <a:pt x="139924" y="1135715"/>
                  </a:lnTo>
                  <a:lnTo>
                    <a:pt x="140656" y="1138891"/>
                  </a:lnTo>
                  <a:lnTo>
                    <a:pt x="141978" y="1147681"/>
                  </a:lnTo>
                  <a:lnTo>
                    <a:pt x="142615" y="1150660"/>
                  </a:lnTo>
                  <a:lnTo>
                    <a:pt x="142957" y="1153055"/>
                  </a:lnTo>
                  <a:lnTo>
                    <a:pt x="142957" y="1155546"/>
                  </a:lnTo>
                  <a:lnTo>
                    <a:pt x="142711" y="1157598"/>
                  </a:lnTo>
                  <a:lnTo>
                    <a:pt x="139678" y="1163507"/>
                  </a:lnTo>
                  <a:lnTo>
                    <a:pt x="136448" y="1169856"/>
                  </a:lnTo>
                  <a:lnTo>
                    <a:pt x="136792" y="1171762"/>
                  </a:lnTo>
                  <a:lnTo>
                    <a:pt x="137134" y="1173667"/>
                  </a:lnTo>
                  <a:lnTo>
                    <a:pt x="140560" y="1174837"/>
                  </a:lnTo>
                  <a:lnTo>
                    <a:pt x="142566" y="1174837"/>
                  </a:lnTo>
                  <a:lnTo>
                    <a:pt x="144082" y="1175620"/>
                  </a:lnTo>
                  <a:lnTo>
                    <a:pt x="146284" y="1176597"/>
                  </a:lnTo>
                  <a:lnTo>
                    <a:pt x="147703" y="1177036"/>
                  </a:lnTo>
                  <a:lnTo>
                    <a:pt x="149416" y="1177085"/>
                  </a:lnTo>
                  <a:lnTo>
                    <a:pt x="151714" y="1176450"/>
                  </a:lnTo>
                  <a:lnTo>
                    <a:pt x="155140" y="1179038"/>
                  </a:lnTo>
                  <a:lnTo>
                    <a:pt x="156657" y="1180162"/>
                  </a:lnTo>
                  <a:lnTo>
                    <a:pt x="158662" y="1181627"/>
                  </a:lnTo>
                  <a:lnTo>
                    <a:pt x="159493" y="1183142"/>
                  </a:lnTo>
                  <a:lnTo>
                    <a:pt x="160960" y="1184216"/>
                  </a:lnTo>
                  <a:lnTo>
                    <a:pt x="162772" y="1185242"/>
                  </a:lnTo>
                  <a:lnTo>
                    <a:pt x="165365" y="1186219"/>
                  </a:lnTo>
                  <a:lnTo>
                    <a:pt x="168056" y="1187196"/>
                  </a:lnTo>
                  <a:lnTo>
                    <a:pt x="169425" y="1188513"/>
                  </a:lnTo>
                  <a:lnTo>
                    <a:pt x="170207" y="1189735"/>
                  </a:lnTo>
                  <a:lnTo>
                    <a:pt x="171089" y="1192030"/>
                  </a:lnTo>
                  <a:lnTo>
                    <a:pt x="173829" y="1193105"/>
                  </a:lnTo>
                  <a:lnTo>
                    <a:pt x="175491" y="1193642"/>
                  </a:lnTo>
                  <a:lnTo>
                    <a:pt x="177693" y="1194327"/>
                  </a:lnTo>
                  <a:lnTo>
                    <a:pt x="180043" y="1195107"/>
                  </a:lnTo>
                  <a:lnTo>
                    <a:pt x="182147" y="1195205"/>
                  </a:lnTo>
                  <a:lnTo>
                    <a:pt x="183858" y="1196329"/>
                  </a:lnTo>
                  <a:lnTo>
                    <a:pt x="185669" y="1196427"/>
                  </a:lnTo>
                  <a:lnTo>
                    <a:pt x="187576" y="1195694"/>
                  </a:lnTo>
                  <a:lnTo>
                    <a:pt x="189093" y="1195547"/>
                  </a:lnTo>
                  <a:lnTo>
                    <a:pt x="190415" y="1197014"/>
                  </a:lnTo>
                  <a:lnTo>
                    <a:pt x="192713" y="1198722"/>
                  </a:lnTo>
                  <a:lnTo>
                    <a:pt x="194035" y="1199846"/>
                  </a:lnTo>
                  <a:lnTo>
                    <a:pt x="195650" y="1199846"/>
                  </a:lnTo>
                  <a:lnTo>
                    <a:pt x="197312" y="1200285"/>
                  </a:lnTo>
                  <a:lnTo>
                    <a:pt x="199563" y="1200921"/>
                  </a:lnTo>
                  <a:lnTo>
                    <a:pt x="202009" y="1199456"/>
                  </a:lnTo>
                  <a:lnTo>
                    <a:pt x="203282" y="1197355"/>
                  </a:lnTo>
                  <a:lnTo>
                    <a:pt x="205826" y="1199016"/>
                  </a:lnTo>
                  <a:lnTo>
                    <a:pt x="206413" y="1201213"/>
                  </a:lnTo>
                  <a:lnTo>
                    <a:pt x="207293" y="1202727"/>
                  </a:lnTo>
                  <a:lnTo>
                    <a:pt x="208664" y="1203313"/>
                  </a:lnTo>
                  <a:lnTo>
                    <a:pt x="209984" y="1204388"/>
                  </a:lnTo>
                  <a:lnTo>
                    <a:pt x="212137" y="1203753"/>
                  </a:lnTo>
                  <a:lnTo>
                    <a:pt x="214436" y="1203510"/>
                  </a:lnTo>
                  <a:lnTo>
                    <a:pt x="216198" y="1203851"/>
                  </a:lnTo>
                  <a:lnTo>
                    <a:pt x="217812" y="1203851"/>
                  </a:lnTo>
                  <a:lnTo>
                    <a:pt x="219867" y="1203802"/>
                  </a:lnTo>
                  <a:lnTo>
                    <a:pt x="221433" y="1203900"/>
                  </a:lnTo>
                  <a:lnTo>
                    <a:pt x="222802" y="1204192"/>
                  </a:lnTo>
                  <a:lnTo>
                    <a:pt x="224808" y="1205657"/>
                  </a:lnTo>
                  <a:lnTo>
                    <a:pt x="224824" y="1205731"/>
                  </a:lnTo>
                  <a:lnTo>
                    <a:pt x="225102" y="1206977"/>
                  </a:lnTo>
                  <a:lnTo>
                    <a:pt x="225592" y="1208052"/>
                  </a:lnTo>
                  <a:lnTo>
                    <a:pt x="226472" y="1209809"/>
                  </a:lnTo>
                  <a:lnTo>
                    <a:pt x="227010" y="1211176"/>
                  </a:lnTo>
                  <a:lnTo>
                    <a:pt x="227304" y="1212643"/>
                  </a:lnTo>
                  <a:lnTo>
                    <a:pt x="227939" y="1213620"/>
                  </a:lnTo>
                  <a:lnTo>
                    <a:pt x="228919" y="1213716"/>
                  </a:lnTo>
                  <a:lnTo>
                    <a:pt x="229652" y="1213083"/>
                  </a:lnTo>
                  <a:lnTo>
                    <a:pt x="230728" y="1211714"/>
                  </a:lnTo>
                  <a:lnTo>
                    <a:pt x="231756" y="1211225"/>
                  </a:lnTo>
                  <a:lnTo>
                    <a:pt x="232980" y="1211080"/>
                  </a:lnTo>
                  <a:lnTo>
                    <a:pt x="234056" y="1210592"/>
                  </a:lnTo>
                  <a:lnTo>
                    <a:pt x="234887" y="1210005"/>
                  </a:lnTo>
                  <a:lnTo>
                    <a:pt x="235865" y="1209272"/>
                  </a:lnTo>
                  <a:lnTo>
                    <a:pt x="237382" y="1208442"/>
                  </a:lnTo>
                  <a:lnTo>
                    <a:pt x="238264" y="1208003"/>
                  </a:lnTo>
                  <a:lnTo>
                    <a:pt x="239291" y="1207318"/>
                  </a:lnTo>
                  <a:lnTo>
                    <a:pt x="240464" y="1206538"/>
                  </a:lnTo>
                  <a:lnTo>
                    <a:pt x="242373" y="1206391"/>
                  </a:lnTo>
                  <a:lnTo>
                    <a:pt x="244819" y="1206440"/>
                  </a:lnTo>
                  <a:lnTo>
                    <a:pt x="246336" y="1206489"/>
                  </a:lnTo>
                  <a:lnTo>
                    <a:pt x="247314" y="1207367"/>
                  </a:lnTo>
                  <a:lnTo>
                    <a:pt x="247314" y="1208589"/>
                  </a:lnTo>
                  <a:lnTo>
                    <a:pt x="247021" y="1209566"/>
                  </a:lnTo>
                  <a:lnTo>
                    <a:pt x="246628" y="1210445"/>
                  </a:lnTo>
                  <a:lnTo>
                    <a:pt x="245945" y="1211471"/>
                  </a:lnTo>
                  <a:lnTo>
                    <a:pt x="245161" y="1212690"/>
                  </a:lnTo>
                  <a:lnTo>
                    <a:pt x="244721" y="1213814"/>
                  </a:lnTo>
                  <a:lnTo>
                    <a:pt x="244574" y="1215279"/>
                  </a:lnTo>
                  <a:lnTo>
                    <a:pt x="244868" y="1216209"/>
                  </a:lnTo>
                  <a:lnTo>
                    <a:pt x="245945" y="1216744"/>
                  </a:lnTo>
                  <a:lnTo>
                    <a:pt x="247119" y="1216550"/>
                  </a:lnTo>
                  <a:lnTo>
                    <a:pt x="248390" y="1215475"/>
                  </a:lnTo>
                  <a:lnTo>
                    <a:pt x="249319" y="1215623"/>
                  </a:lnTo>
                  <a:lnTo>
                    <a:pt x="250103" y="1216209"/>
                  </a:lnTo>
                  <a:lnTo>
                    <a:pt x="251032" y="1217331"/>
                  </a:lnTo>
                  <a:lnTo>
                    <a:pt x="251863" y="1217819"/>
                  </a:lnTo>
                  <a:lnTo>
                    <a:pt x="252746" y="1218357"/>
                  </a:lnTo>
                  <a:lnTo>
                    <a:pt x="253626" y="1218796"/>
                  </a:lnTo>
                  <a:lnTo>
                    <a:pt x="254506" y="1218992"/>
                  </a:lnTo>
                  <a:lnTo>
                    <a:pt x="255533" y="1218992"/>
                  </a:lnTo>
                  <a:lnTo>
                    <a:pt x="257442" y="1219773"/>
                  </a:lnTo>
                  <a:lnTo>
                    <a:pt x="258421" y="1220555"/>
                  </a:lnTo>
                  <a:lnTo>
                    <a:pt x="259301" y="1220995"/>
                  </a:lnTo>
                  <a:lnTo>
                    <a:pt x="260279" y="1221093"/>
                  </a:lnTo>
                  <a:lnTo>
                    <a:pt x="261159" y="1220702"/>
                  </a:lnTo>
                  <a:lnTo>
                    <a:pt x="262432" y="1219969"/>
                  </a:lnTo>
                  <a:lnTo>
                    <a:pt x="263459" y="1219969"/>
                  </a:lnTo>
                  <a:lnTo>
                    <a:pt x="264927" y="1221142"/>
                  </a:lnTo>
                  <a:lnTo>
                    <a:pt x="265166" y="1223103"/>
                  </a:lnTo>
                  <a:lnTo>
                    <a:pt x="265172" y="1223144"/>
                  </a:lnTo>
                  <a:lnTo>
                    <a:pt x="265183" y="1223156"/>
                  </a:lnTo>
                  <a:lnTo>
                    <a:pt x="266101" y="1224121"/>
                  </a:lnTo>
                  <a:lnTo>
                    <a:pt x="267814" y="1224219"/>
                  </a:lnTo>
                  <a:lnTo>
                    <a:pt x="268793" y="1224170"/>
                  </a:lnTo>
                  <a:lnTo>
                    <a:pt x="269771" y="1223974"/>
                  </a:lnTo>
                  <a:lnTo>
                    <a:pt x="270946" y="1223682"/>
                  </a:lnTo>
                  <a:lnTo>
                    <a:pt x="271924" y="1223534"/>
                  </a:lnTo>
                  <a:lnTo>
                    <a:pt x="273782" y="1224072"/>
                  </a:lnTo>
                  <a:lnTo>
                    <a:pt x="274370" y="1224803"/>
                  </a:lnTo>
                  <a:lnTo>
                    <a:pt x="275104" y="1225927"/>
                  </a:lnTo>
                  <a:lnTo>
                    <a:pt x="275984" y="1227637"/>
                  </a:lnTo>
                  <a:lnTo>
                    <a:pt x="276815" y="1229103"/>
                  </a:lnTo>
                  <a:lnTo>
                    <a:pt x="276942" y="1229640"/>
                  </a:lnTo>
                  <a:lnTo>
                    <a:pt x="278577" y="1229689"/>
                  </a:lnTo>
                  <a:lnTo>
                    <a:pt x="280094" y="1228565"/>
                  </a:lnTo>
                  <a:lnTo>
                    <a:pt x="281807" y="1229152"/>
                  </a:lnTo>
                  <a:lnTo>
                    <a:pt x="282884" y="1230128"/>
                  </a:lnTo>
                  <a:lnTo>
                    <a:pt x="284449" y="1231397"/>
                  </a:lnTo>
                  <a:lnTo>
                    <a:pt x="285818" y="1231935"/>
                  </a:lnTo>
                  <a:lnTo>
                    <a:pt x="287140" y="1231446"/>
                  </a:lnTo>
                  <a:lnTo>
                    <a:pt x="288559" y="1231007"/>
                  </a:lnTo>
                  <a:lnTo>
                    <a:pt x="290026" y="1231007"/>
                  </a:lnTo>
                  <a:lnTo>
                    <a:pt x="291592" y="1229932"/>
                  </a:lnTo>
                  <a:lnTo>
                    <a:pt x="292668" y="1228810"/>
                  </a:lnTo>
                  <a:lnTo>
                    <a:pt x="294969" y="1228906"/>
                  </a:lnTo>
                  <a:lnTo>
                    <a:pt x="297218" y="1229932"/>
                  </a:lnTo>
                  <a:lnTo>
                    <a:pt x="298441" y="1230813"/>
                  </a:lnTo>
                  <a:lnTo>
                    <a:pt x="300152" y="1231642"/>
                  </a:lnTo>
                  <a:lnTo>
                    <a:pt x="302111" y="1231495"/>
                  </a:lnTo>
                  <a:lnTo>
                    <a:pt x="304997" y="1231495"/>
                  </a:lnTo>
                  <a:lnTo>
                    <a:pt x="307199" y="1232376"/>
                  </a:lnTo>
                  <a:lnTo>
                    <a:pt x="309008" y="1233596"/>
                  </a:lnTo>
                  <a:lnTo>
                    <a:pt x="310721" y="1232619"/>
                  </a:lnTo>
                  <a:lnTo>
                    <a:pt x="311554" y="1231446"/>
                  </a:lnTo>
                  <a:lnTo>
                    <a:pt x="312287" y="1230128"/>
                  </a:lnTo>
                  <a:lnTo>
                    <a:pt x="312727" y="1228761"/>
                  </a:lnTo>
                  <a:lnTo>
                    <a:pt x="312581" y="1226808"/>
                  </a:lnTo>
                  <a:lnTo>
                    <a:pt x="312483" y="1225196"/>
                  </a:lnTo>
                  <a:lnTo>
                    <a:pt x="314049" y="1224756"/>
                  </a:lnTo>
                  <a:lnTo>
                    <a:pt x="315809" y="1225537"/>
                  </a:lnTo>
                  <a:lnTo>
                    <a:pt x="316789" y="1226710"/>
                  </a:lnTo>
                  <a:lnTo>
                    <a:pt x="318207" y="1228126"/>
                  </a:lnTo>
                  <a:lnTo>
                    <a:pt x="319724" y="1229299"/>
                  </a:lnTo>
                  <a:lnTo>
                    <a:pt x="321582" y="1229738"/>
                  </a:lnTo>
                  <a:lnTo>
                    <a:pt x="323050" y="1229542"/>
                  </a:lnTo>
                  <a:lnTo>
                    <a:pt x="324470" y="1229201"/>
                  </a:lnTo>
                  <a:lnTo>
                    <a:pt x="325937" y="1228810"/>
                  </a:lnTo>
                  <a:lnTo>
                    <a:pt x="327405" y="1228369"/>
                  </a:lnTo>
                  <a:lnTo>
                    <a:pt x="329167" y="1228614"/>
                  </a:lnTo>
                  <a:lnTo>
                    <a:pt x="330389" y="1229591"/>
                  </a:lnTo>
                  <a:lnTo>
                    <a:pt x="331809" y="1231007"/>
                  </a:lnTo>
                  <a:lnTo>
                    <a:pt x="332640" y="1232619"/>
                  </a:lnTo>
                  <a:lnTo>
                    <a:pt x="332298" y="1234084"/>
                  </a:lnTo>
                  <a:lnTo>
                    <a:pt x="331809" y="1235940"/>
                  </a:lnTo>
                  <a:lnTo>
                    <a:pt x="332298" y="1237846"/>
                  </a:lnTo>
                  <a:lnTo>
                    <a:pt x="332884" y="1239213"/>
                  </a:lnTo>
                  <a:lnTo>
                    <a:pt x="333569" y="1240580"/>
                  </a:lnTo>
                  <a:lnTo>
                    <a:pt x="334646" y="1242143"/>
                  </a:lnTo>
                  <a:lnTo>
                    <a:pt x="335869" y="1242828"/>
                  </a:lnTo>
                  <a:lnTo>
                    <a:pt x="337386" y="1243169"/>
                  </a:lnTo>
                  <a:lnTo>
                    <a:pt x="339195" y="1243755"/>
                  </a:lnTo>
                  <a:lnTo>
                    <a:pt x="340419" y="1244683"/>
                  </a:lnTo>
                  <a:lnTo>
                    <a:pt x="342083" y="1245466"/>
                  </a:lnTo>
                  <a:lnTo>
                    <a:pt x="344039" y="1245319"/>
                  </a:lnTo>
                  <a:lnTo>
                    <a:pt x="346485" y="1245466"/>
                  </a:lnTo>
                  <a:lnTo>
                    <a:pt x="348247" y="1246295"/>
                  </a:lnTo>
                  <a:lnTo>
                    <a:pt x="348933" y="1247564"/>
                  </a:lnTo>
                  <a:lnTo>
                    <a:pt x="350056" y="1248590"/>
                  </a:lnTo>
                  <a:lnTo>
                    <a:pt x="351133" y="1249520"/>
                  </a:lnTo>
                  <a:lnTo>
                    <a:pt x="352357" y="1251034"/>
                  </a:lnTo>
                  <a:lnTo>
                    <a:pt x="352895" y="1253525"/>
                  </a:lnTo>
                  <a:lnTo>
                    <a:pt x="359256" y="1260411"/>
                  </a:lnTo>
                  <a:lnTo>
                    <a:pt x="370410" y="1267834"/>
                  </a:lnTo>
                  <a:lnTo>
                    <a:pt x="376379" y="1278239"/>
                  </a:lnTo>
                  <a:lnTo>
                    <a:pt x="387533" y="1291572"/>
                  </a:lnTo>
                  <a:lnTo>
                    <a:pt x="391203" y="1300511"/>
                  </a:lnTo>
                  <a:lnTo>
                    <a:pt x="392719" y="1309400"/>
                  </a:lnTo>
                  <a:lnTo>
                    <a:pt x="403875" y="1310865"/>
                  </a:lnTo>
                  <a:lnTo>
                    <a:pt x="413513" y="1311646"/>
                  </a:lnTo>
                  <a:lnTo>
                    <a:pt x="426185" y="1310865"/>
                  </a:lnTo>
                  <a:lnTo>
                    <a:pt x="435090" y="1308666"/>
                  </a:lnTo>
                  <a:lnTo>
                    <a:pt x="440276" y="1313113"/>
                  </a:lnTo>
                  <a:lnTo>
                    <a:pt x="443827" y="1318072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565A475F-96CD-D36E-8A6E-FC47BFC52F0C}"/>
              </a:ext>
            </a:extLst>
          </p:cNvPr>
          <p:cNvSpPr txBox="1"/>
          <p:nvPr/>
        </p:nvSpPr>
        <p:spPr>
          <a:xfrm>
            <a:off x="834289" y="981809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Kagera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17%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2CE7A94-A102-176E-33C7-2070CB7B9C59}"/>
              </a:ext>
            </a:extLst>
          </p:cNvPr>
          <p:cNvSpPr txBox="1"/>
          <p:nvPr/>
        </p:nvSpPr>
        <p:spPr>
          <a:xfrm>
            <a:off x="2238174" y="1011419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Mara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35%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5ACC732-C4C5-C244-A2B2-4A3A03B71C7D}"/>
              </a:ext>
            </a:extLst>
          </p:cNvPr>
          <p:cNvSpPr txBox="1"/>
          <p:nvPr/>
        </p:nvSpPr>
        <p:spPr>
          <a:xfrm>
            <a:off x="344297" y="260055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Kigoma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29%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54298C0-1357-70FC-DA7F-C9065054F98A}"/>
              </a:ext>
            </a:extLst>
          </p:cNvPr>
          <p:cNvSpPr txBox="1"/>
          <p:nvPr/>
        </p:nvSpPr>
        <p:spPr>
          <a:xfrm>
            <a:off x="1468486" y="149757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Mwanza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           33%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C5FF915-BF05-B2E8-85F8-DA07B2A4A29B}"/>
              </a:ext>
            </a:extLst>
          </p:cNvPr>
          <p:cNvSpPr txBox="1"/>
          <p:nvPr/>
        </p:nvSpPr>
        <p:spPr>
          <a:xfrm>
            <a:off x="1063199" y="1813994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Geita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14%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EDA076A-3A8B-F4FC-3266-4258CE68D102}"/>
              </a:ext>
            </a:extLst>
          </p:cNvPr>
          <p:cNvSpPr txBox="1"/>
          <p:nvPr/>
        </p:nvSpPr>
        <p:spPr>
          <a:xfrm>
            <a:off x="1750666" y="2192848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Shinyanga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3%</a:t>
            </a:r>
            <a:endParaRPr lang="en-GB" sz="16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82C589E-F189-28F9-C5F9-D73E3C0618CC}"/>
              </a:ext>
            </a:extLst>
          </p:cNvPr>
          <p:cNvSpPr txBox="1"/>
          <p:nvPr/>
        </p:nvSpPr>
        <p:spPr>
          <a:xfrm>
            <a:off x="2348828" y="169647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Simiyu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17%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91D4F2F-C025-D649-4635-336AC80D08C5}"/>
              </a:ext>
            </a:extLst>
          </p:cNvPr>
          <p:cNvSpPr txBox="1"/>
          <p:nvPr/>
        </p:nvSpPr>
        <p:spPr>
          <a:xfrm>
            <a:off x="3312655" y="166864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Arusha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21%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CB2A5F3-77D5-C229-AB14-29D0E659AF40}"/>
              </a:ext>
            </a:extLst>
          </p:cNvPr>
          <p:cNvSpPr txBox="1"/>
          <p:nvPr/>
        </p:nvSpPr>
        <p:spPr>
          <a:xfrm>
            <a:off x="1562757" y="296094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Tabora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11%</a:t>
            </a:r>
            <a:endParaRPr lang="en-GB" sz="16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307F4D3-DCCC-BD5D-583F-7A5AD9E3FB9B}"/>
              </a:ext>
            </a:extLst>
          </p:cNvPr>
          <p:cNvSpPr txBox="1"/>
          <p:nvPr/>
        </p:nvSpPr>
        <p:spPr>
          <a:xfrm>
            <a:off x="735359" y="357850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Katavi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17%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98B9A8C-80C4-1242-7D19-B41B94AB39EB}"/>
              </a:ext>
            </a:extLst>
          </p:cNvPr>
          <p:cNvSpPr txBox="1"/>
          <p:nvPr/>
        </p:nvSpPr>
        <p:spPr>
          <a:xfrm>
            <a:off x="693157" y="439583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Rukwa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9%</a:t>
            </a:r>
            <a:endParaRPr lang="en-GB" sz="16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D28672E-40B6-9FF6-BE24-BAA3D6F40AD3}"/>
              </a:ext>
            </a:extLst>
          </p:cNvPr>
          <p:cNvSpPr txBox="1"/>
          <p:nvPr/>
        </p:nvSpPr>
        <p:spPr>
          <a:xfrm>
            <a:off x="1323395" y="549290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Songwe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16%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4E389D1-FB64-90B9-09E0-8C67843A70B8}"/>
              </a:ext>
            </a:extLst>
          </p:cNvPr>
          <p:cNvSpPr txBox="1"/>
          <p:nvPr/>
        </p:nvSpPr>
        <p:spPr>
          <a:xfrm>
            <a:off x="2074406" y="456134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Mbeya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15%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62A17BD-F199-2A38-3E2E-A236D2FC7ADB}"/>
              </a:ext>
            </a:extLst>
          </p:cNvPr>
          <p:cNvSpPr txBox="1"/>
          <p:nvPr/>
        </p:nvSpPr>
        <p:spPr>
          <a:xfrm>
            <a:off x="2522663" y="325560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Singida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20%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A5BE51A-C464-3E8C-6247-F723AE39C250}"/>
              </a:ext>
            </a:extLst>
          </p:cNvPr>
          <p:cNvSpPr txBox="1"/>
          <p:nvPr/>
        </p:nvSpPr>
        <p:spPr>
          <a:xfrm>
            <a:off x="2946168" y="42771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Iringa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46%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1B8FA3B-768C-340C-DC7D-DDCFA559280C}"/>
              </a:ext>
            </a:extLst>
          </p:cNvPr>
          <p:cNvSpPr txBox="1"/>
          <p:nvPr/>
        </p:nvSpPr>
        <p:spPr>
          <a:xfrm>
            <a:off x="3232048" y="3484205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Dodoma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37%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72468F-4F6E-D4E8-8528-B9948433D506}"/>
              </a:ext>
            </a:extLst>
          </p:cNvPr>
          <p:cNvSpPr txBox="1"/>
          <p:nvPr/>
        </p:nvSpPr>
        <p:spPr>
          <a:xfrm>
            <a:off x="3822646" y="273217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Manyara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9%</a:t>
            </a:r>
            <a:endParaRPr lang="en-GB" sz="16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8BBE807-DD6D-6D1B-3A3B-D7571BE06F79}"/>
              </a:ext>
            </a:extLst>
          </p:cNvPr>
          <p:cNvSpPr txBox="1"/>
          <p:nvPr/>
        </p:nvSpPr>
        <p:spPr>
          <a:xfrm>
            <a:off x="4470048" y="1627794"/>
            <a:ext cx="1243998" cy="5617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Kilimanjaro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(66%)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19D4AE3-C214-659E-43E7-9A285F208F77}"/>
              </a:ext>
            </a:extLst>
          </p:cNvPr>
          <p:cNvSpPr txBox="1"/>
          <p:nvPr/>
        </p:nvSpPr>
        <p:spPr>
          <a:xfrm>
            <a:off x="4652785" y="280617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Tanga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15%</a:t>
            </a:r>
            <a:endParaRPr lang="en-GB" sz="16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24ADC11-D3B0-E3E6-2E4B-886677798BC2}"/>
              </a:ext>
            </a:extLst>
          </p:cNvPr>
          <p:cNvSpPr txBox="1"/>
          <p:nvPr/>
        </p:nvSpPr>
        <p:spPr>
          <a:xfrm>
            <a:off x="4032750" y="4071485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Morogoro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16%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C5204F7-F761-987F-43C8-CBE6F7CE9A9A}"/>
              </a:ext>
            </a:extLst>
          </p:cNvPr>
          <p:cNvSpPr txBox="1"/>
          <p:nvPr/>
        </p:nvSpPr>
        <p:spPr>
          <a:xfrm>
            <a:off x="4720059" y="429143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Pwani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13%</a:t>
            </a:r>
            <a:endParaRPr lang="en-GB" sz="16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B034704-DF24-DB6C-F8EF-19FC0FBE98E1}"/>
              </a:ext>
            </a:extLst>
          </p:cNvPr>
          <p:cNvSpPr txBox="1"/>
          <p:nvPr/>
        </p:nvSpPr>
        <p:spPr>
          <a:xfrm>
            <a:off x="4509902" y="5158928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Lindi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(28%)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0E9FC66-94FD-5DEB-6F5F-C93A61186685}"/>
              </a:ext>
            </a:extLst>
          </p:cNvPr>
          <p:cNvSpPr txBox="1"/>
          <p:nvPr/>
        </p:nvSpPr>
        <p:spPr>
          <a:xfrm>
            <a:off x="3325626" y="5798971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Ruvuma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(31%)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689B520-4727-5F20-AA02-F9000475720D}"/>
              </a:ext>
            </a:extLst>
          </p:cNvPr>
          <p:cNvSpPr txBox="1"/>
          <p:nvPr/>
        </p:nvSpPr>
        <p:spPr>
          <a:xfrm>
            <a:off x="2596231" y="5182751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Njombe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(38%)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0A0DB65-55A2-416A-040B-CDECDC8A8483}"/>
              </a:ext>
            </a:extLst>
          </p:cNvPr>
          <p:cNvSpPr txBox="1"/>
          <p:nvPr/>
        </p:nvSpPr>
        <p:spPr>
          <a:xfrm>
            <a:off x="4911631" y="593877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Mtwara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(15%)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ABE066A-0B80-1FB5-5C1A-1D668056AFF4}"/>
              </a:ext>
            </a:extLst>
          </p:cNvPr>
          <p:cNvSpPr txBox="1"/>
          <p:nvPr/>
        </p:nvSpPr>
        <p:spPr>
          <a:xfrm>
            <a:off x="5888454" y="5090976"/>
            <a:ext cx="1509503" cy="482758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Dar es Salaam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24%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F76CF3E-390A-2736-9CEE-A854C9FC3B9C}"/>
              </a:ext>
            </a:extLst>
          </p:cNvPr>
          <p:cNvSpPr txBox="1"/>
          <p:nvPr/>
        </p:nvSpPr>
        <p:spPr>
          <a:xfrm>
            <a:off x="7166102" y="3783789"/>
            <a:ext cx="1509504" cy="58579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Kusini Unguja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29%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7C6127F-3AED-CCD4-ED06-E87F42104A2B}"/>
              </a:ext>
            </a:extLst>
          </p:cNvPr>
          <p:cNvSpPr txBox="1"/>
          <p:nvPr/>
        </p:nvSpPr>
        <p:spPr>
          <a:xfrm>
            <a:off x="5965561" y="4347430"/>
            <a:ext cx="1509503" cy="483793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Mjini Magharibi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52%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EFAC4C8-722E-6B37-EBBE-3866D91C88CD}"/>
              </a:ext>
            </a:extLst>
          </p:cNvPr>
          <p:cNvSpPr txBox="1"/>
          <p:nvPr/>
        </p:nvSpPr>
        <p:spPr>
          <a:xfrm>
            <a:off x="6429304" y="3129349"/>
            <a:ext cx="1775972" cy="5779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Kaskazini  Unguja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40%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4D3A5B1-4A8B-E9CF-BDC6-7C9EDD92A106}"/>
              </a:ext>
            </a:extLst>
          </p:cNvPr>
          <p:cNvSpPr txBox="1"/>
          <p:nvPr/>
        </p:nvSpPr>
        <p:spPr>
          <a:xfrm>
            <a:off x="6023128" y="2411959"/>
            <a:ext cx="914400" cy="88240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Kusini 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Pemba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23%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31D459B-2ACA-A5B7-C9EB-566E76ADAAA4}"/>
              </a:ext>
            </a:extLst>
          </p:cNvPr>
          <p:cNvSpPr txBox="1"/>
          <p:nvPr/>
        </p:nvSpPr>
        <p:spPr>
          <a:xfrm>
            <a:off x="5320840" y="2047129"/>
            <a:ext cx="914400" cy="81119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Kaskazini 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Pemba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28%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D63631C-305E-0946-A75D-A0C24C7172AA}"/>
              </a:ext>
            </a:extLst>
          </p:cNvPr>
          <p:cNvCxnSpPr>
            <a:cxnSpLocks/>
            <a:stCxn id="12" idx="366"/>
          </p:cNvCxnSpPr>
          <p:nvPr/>
        </p:nvCxnSpPr>
        <p:spPr>
          <a:xfrm>
            <a:off x="5567489" y="4210769"/>
            <a:ext cx="593827" cy="84548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EECE9C83-6DF3-57E6-DBE6-4B5E42E2005D}"/>
              </a:ext>
            </a:extLst>
          </p:cNvPr>
          <p:cNvCxnSpPr>
            <a:cxnSpLocks/>
            <a:endCxn id="64" idx="1"/>
          </p:cNvCxnSpPr>
          <p:nvPr/>
        </p:nvCxnSpPr>
        <p:spPr>
          <a:xfrm>
            <a:off x="5476544" y="3869203"/>
            <a:ext cx="489017" cy="7201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69FA2B36-AFEE-C8B5-6698-24785AE5940B}"/>
              </a:ext>
            </a:extLst>
          </p:cNvPr>
          <p:cNvSpPr txBox="1"/>
          <p:nvPr/>
        </p:nvSpPr>
        <p:spPr>
          <a:xfrm>
            <a:off x="7477589" y="1867424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Tanzania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23%</a:t>
            </a:r>
            <a:endParaRPr lang="en-GB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B561D50-797C-B0C7-2E78-812B86B9C0E8}"/>
              </a:ext>
            </a:extLst>
          </p:cNvPr>
          <p:cNvCxnSpPr>
            <a:stCxn id="63" idx="1"/>
            <a:endCxn id="32" idx="277"/>
          </p:cNvCxnSpPr>
          <p:nvPr/>
        </p:nvCxnSpPr>
        <p:spPr>
          <a:xfrm flipH="1" flipV="1">
            <a:off x="5599220" y="3851934"/>
            <a:ext cx="1566882" cy="2247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26272066-6CCF-1E4D-665A-68C311544F0F}"/>
              </a:ext>
            </a:extLst>
          </p:cNvPr>
          <p:cNvCxnSpPr>
            <a:stCxn id="65" idx="1"/>
            <a:endCxn id="31" idx="175"/>
          </p:cNvCxnSpPr>
          <p:nvPr/>
        </p:nvCxnSpPr>
        <p:spPr>
          <a:xfrm flipH="1">
            <a:off x="5529251" y="3418315"/>
            <a:ext cx="900053" cy="2423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DD510822-9B89-8705-ACA2-6B2079713573}"/>
              </a:ext>
            </a:extLst>
          </p:cNvPr>
          <p:cNvCxnSpPr>
            <a:stCxn id="67" idx="2"/>
            <a:endCxn id="34" idx="422"/>
          </p:cNvCxnSpPr>
          <p:nvPr/>
        </p:nvCxnSpPr>
        <p:spPr>
          <a:xfrm flipH="1">
            <a:off x="5764180" y="2858328"/>
            <a:ext cx="13860" cy="3264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B2AEDDA0-DC6C-B942-A4AD-2DC2BA6D7C3A}"/>
              </a:ext>
            </a:extLst>
          </p:cNvPr>
          <p:cNvCxnSpPr>
            <a:endCxn id="35" idx="538"/>
          </p:cNvCxnSpPr>
          <p:nvPr/>
        </p:nvCxnSpPr>
        <p:spPr>
          <a:xfrm flipH="1">
            <a:off x="5792365" y="2836946"/>
            <a:ext cx="239371" cy="5224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88A1C35E-629E-EE4E-CB1D-5862E66D03A2}"/>
              </a:ext>
            </a:extLst>
          </p:cNvPr>
          <p:cNvCxnSpPr>
            <a:stCxn id="54" idx="2"/>
            <a:endCxn id="8" idx="593"/>
          </p:cNvCxnSpPr>
          <p:nvPr/>
        </p:nvCxnSpPr>
        <p:spPr>
          <a:xfrm flipH="1">
            <a:off x="4792829" y="2189526"/>
            <a:ext cx="299218" cy="3830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908A05D9-26C8-E17D-8975-B555450DA573}"/>
              </a:ext>
            </a:extLst>
          </p:cNvPr>
          <p:cNvCxnSpPr>
            <a:endCxn id="36" idx="1032"/>
          </p:cNvCxnSpPr>
          <p:nvPr/>
        </p:nvCxnSpPr>
        <p:spPr>
          <a:xfrm flipV="1">
            <a:off x="1727675" y="5457598"/>
            <a:ext cx="73413" cy="2222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Title 1">
            <a:extLst>
              <a:ext uri="{FF2B5EF4-FFF2-40B4-BE49-F238E27FC236}">
                <a16:creationId xmlns:a16="http://schemas.microsoft.com/office/drawing/2014/main" id="{DE054BA6-8136-D64E-90DB-2E2B9B329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4572" y="23782"/>
            <a:ext cx="7886700" cy="667580"/>
          </a:xfrm>
        </p:spPr>
        <p:txBody>
          <a:bodyPr>
            <a:noAutofit/>
          </a:bodyPr>
          <a:lstStyle/>
          <a:p>
            <a:pPr algn="r"/>
            <a:r>
              <a:rPr lang="en-US"/>
              <a:t>Vaccination Coverage by Province</a:t>
            </a:r>
          </a:p>
        </p:txBody>
      </p:sp>
      <p:sp>
        <p:nvSpPr>
          <p:cNvPr id="78" name="Content Placeholder 2">
            <a:extLst>
              <a:ext uri="{FF2B5EF4-FFF2-40B4-BE49-F238E27FC236}">
                <a16:creationId xmlns:a16="http://schemas.microsoft.com/office/drawing/2014/main" id="{71C22571-71EC-1FC1-BC32-A4CCB81395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572" y="688462"/>
            <a:ext cx="7886700" cy="620029"/>
          </a:xfrm>
        </p:spPr>
        <p:txBody>
          <a:bodyPr>
            <a:normAutofit/>
          </a:bodyPr>
          <a:lstStyle/>
          <a:p>
            <a:pPr algn="r"/>
            <a:r>
              <a:rPr lang="en-US" dirty="0"/>
              <a:t>Percent of children age 12-23 months who are fully vaccinated according to the national schedule at any time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1437733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4242" y="2164937"/>
            <a:ext cx="6858000" cy="165576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Vaccination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Childhood illnesses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10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group of elephants walking in a field&#10;&#10;Description automatically generated">
            <a:extLst>
              <a:ext uri="{FF2B5EF4-FFF2-40B4-BE49-F238E27FC236}">
                <a16:creationId xmlns:a16="http://schemas.microsoft.com/office/drawing/2014/main" id="{026D4A99-6837-9FB8-3119-2E75F683A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314452"/>
            <a:ext cx="2193059" cy="31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752032"/>
      </p:ext>
    </p:extLst>
  </p:cSld>
  <p:clrMapOvr>
    <a:masterClrMapping/>
  </p:clrMapOvr>
</p:sld>
</file>

<file path=ppt/theme/theme1.xml><?xml version="1.0" encoding="utf-8"?>
<a:theme xmlns:a="http://schemas.openxmlformats.org/drawingml/2006/main" name="5_Custom Design">
  <a:themeElements>
    <a:clrScheme name="Other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61AD"/>
      </a:accent1>
      <a:accent2>
        <a:srgbClr val="EF6B79"/>
      </a:accent2>
      <a:accent3>
        <a:srgbClr val="FBD018"/>
      </a:accent3>
      <a:accent4>
        <a:srgbClr val="09A2DD"/>
      </a:accent4>
      <a:accent5>
        <a:srgbClr val="000000"/>
      </a:accent5>
      <a:accent6>
        <a:srgbClr val="25B34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Z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F5863"/>
      </a:accent1>
      <a:accent2>
        <a:srgbClr val="86C0E9"/>
      </a:accent2>
      <a:accent3>
        <a:srgbClr val="D8A728"/>
      </a:accent3>
      <a:accent4>
        <a:srgbClr val="EE223A"/>
      </a:accent4>
      <a:accent5>
        <a:srgbClr val="008D45"/>
      </a:accent5>
      <a:accent6>
        <a:srgbClr val="25B34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Other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61AD"/>
      </a:accent1>
      <a:accent2>
        <a:srgbClr val="EF6B79"/>
      </a:accent2>
      <a:accent3>
        <a:srgbClr val="FBD018"/>
      </a:accent3>
      <a:accent4>
        <a:srgbClr val="09A2DD"/>
      </a:accent4>
      <a:accent5>
        <a:srgbClr val="000000"/>
      </a:accent5>
      <a:accent6>
        <a:srgbClr val="25B34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VMX3MACP777Z-1177381151-31218</_dlc_DocId>
    <_dlc_DocIdUrl xmlns="d16efad5-0601-4cf0-b7c2-89968258c777">
      <Url>https://icfonline.sharepoint.com/sites/ihd-dhs/Dissemination/_layouts/15/DocIdRedir.aspx?ID=VMX3MACP777Z-1177381151-31218</Url>
      <Description>VMX3MACP777Z-1177381151-31218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/>
        <AccountId xsi:nil="true"/>
        <AccountType/>
      </UserInfo>
    </SharedWithUsers>
    <MediaLengthInSeconds xmlns="83c4e5ee-5eea-4e8c-8b50-726738bccb6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0B7E60A7-FE1A-4212-8D35-4C7A58BAB8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83c4e5ee-5eea-4e8c-8b50-726738bccb6e"/>
    <ds:schemaRef ds:uri="http://www.w3.org/XML/1998/namespace"/>
    <ds:schemaRef ds:uri="fa6a9aea-fb0f-4ddd-aff8-712634b7d5fe"/>
    <ds:schemaRef ds:uri="http://purl.org/dc/elements/1.1/"/>
    <ds:schemaRef ds:uri="http://purl.org/dc/terms/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d16efad5-0601-4cf0-b7c2-89968258c777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326</TotalTime>
  <Words>1143</Words>
  <Application>Microsoft Office PowerPoint</Application>
  <PresentationFormat>On-screen Show (4:3)</PresentationFormat>
  <Paragraphs>154</Paragraphs>
  <Slides>14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Arial</vt:lpstr>
      <vt:lpstr>Calibri</vt:lpstr>
      <vt:lpstr>Gill Sans Nova Book</vt:lpstr>
      <vt:lpstr>Segoe UI</vt:lpstr>
      <vt:lpstr>Source Sans Pro</vt:lpstr>
      <vt:lpstr>Source Sans Pro SemiBold</vt:lpstr>
      <vt:lpstr>Times New Roman</vt:lpstr>
      <vt:lpstr>5_Custom Design</vt:lpstr>
      <vt:lpstr>2_Custom Design</vt:lpstr>
      <vt:lpstr>3_Custom Design</vt:lpstr>
      <vt:lpstr>PowerPoint Presentation</vt:lpstr>
      <vt:lpstr>PowerPoint Presentation</vt:lpstr>
      <vt:lpstr>Trends in Childhood Vaccinations</vt:lpstr>
      <vt:lpstr>Childhood Vaccinations</vt:lpstr>
      <vt:lpstr>Vaccinations by Sex</vt:lpstr>
      <vt:lpstr>Vaccination Coverage  by Mother’s Education</vt:lpstr>
      <vt:lpstr>Vaccination Coverage by Wealth</vt:lpstr>
      <vt:lpstr>Vaccination Coverage by Province</vt:lpstr>
      <vt:lpstr>PowerPoint Presentation</vt:lpstr>
      <vt:lpstr>Symptoms of Childhood Illness and  Care Seeking</vt:lpstr>
      <vt:lpstr>Source of Advice or Treatment for Children</vt:lpstr>
      <vt:lpstr>Feeding Practices during Diarrhoea</vt:lpstr>
      <vt:lpstr>Treatment of Diarrhoea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1</cp:revision>
  <dcterms:created xsi:type="dcterms:W3CDTF">2022-12-05T19:39:34Z</dcterms:created>
  <dcterms:modified xsi:type="dcterms:W3CDTF">2023-08-21T16:23:29Z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0c899305-ae76-44d5-ad92-3879ae585c26</vt:lpwstr>
  </property>
  <property fmtid="{D5CDD505-2E9C-101B-9397-08002B2CF9AE}" pid="4" name="MediaServiceImageTags">
    <vt:lpwstr/>
  </property>
  <property fmtid="{D5CDD505-2E9C-101B-9397-08002B2CF9AE}" pid="5" name="ComplianceAssetId">
    <vt:lpwstr/>
  </property>
  <property fmtid="{D5CDD505-2E9C-101B-9397-08002B2CF9AE}" pid="6" name="TriggerFlowInfo">
    <vt:lpwstr/>
  </property>
  <property fmtid="{D5CDD505-2E9C-101B-9397-08002B2CF9AE}" pid="7" name="_ExtendedDescription">
    <vt:lpwstr/>
  </property>
  <property fmtid="{D5CDD505-2E9C-101B-9397-08002B2CF9AE}" pid="8" name="Order">
    <vt:r8>204500</vt:r8>
  </property>
</Properties>
</file>